
<file path=[Content_Types].xml><?xml version="1.0" encoding="utf-8"?>
<Types xmlns="http://schemas.openxmlformats.org/package/2006/content-types">
  <Default Extension="emf" ContentType="image/x-emf"/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712" r:id="rId1"/>
  </p:sldMasterIdLst>
  <p:notesMasterIdLst>
    <p:notesMasterId r:id="rId30"/>
  </p:notesMasterIdLst>
  <p:sldIdLst>
    <p:sldId id="256" r:id="rId2"/>
    <p:sldId id="262" r:id="rId3"/>
    <p:sldId id="298" r:id="rId4"/>
    <p:sldId id="272" r:id="rId5"/>
    <p:sldId id="273" r:id="rId6"/>
    <p:sldId id="274" r:id="rId7"/>
    <p:sldId id="275" r:id="rId8"/>
    <p:sldId id="276" r:id="rId9"/>
    <p:sldId id="277" r:id="rId10"/>
    <p:sldId id="278" r:id="rId11"/>
    <p:sldId id="279" r:id="rId12"/>
    <p:sldId id="280" r:id="rId13"/>
    <p:sldId id="295" r:id="rId14"/>
    <p:sldId id="296" r:id="rId15"/>
    <p:sldId id="297" r:id="rId16"/>
    <p:sldId id="281" r:id="rId17"/>
    <p:sldId id="282" r:id="rId18"/>
    <p:sldId id="283" r:id="rId19"/>
    <p:sldId id="284" r:id="rId20"/>
    <p:sldId id="285" r:id="rId21"/>
    <p:sldId id="286" r:id="rId22"/>
    <p:sldId id="287" r:id="rId23"/>
    <p:sldId id="288" r:id="rId24"/>
    <p:sldId id="289" r:id="rId25"/>
    <p:sldId id="290" r:id="rId26"/>
    <p:sldId id="291" r:id="rId27"/>
    <p:sldId id="292" r:id="rId28"/>
    <p:sldId id="293" r:id="rId29"/>
  </p:sldIdLst>
  <p:sldSz cx="12192000" cy="6858000"/>
  <p:notesSz cx="6858000" cy="9144000"/>
  <p:defaultTextStyle>
    <a:defPPr>
      <a:defRPr lang="fr-FR"/>
    </a:defPPr>
    <a:lvl1pPr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1pPr>
    <a:lvl2pPr marL="457200"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2pPr>
    <a:lvl3pPr marL="914400"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3pPr>
    <a:lvl4pPr marL="1371600"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4pPr>
    <a:lvl5pPr marL="1828800"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5pPr>
    <a:lvl6pPr marL="2286000" algn="l" defTabSz="914400" rtl="0" eaLnBrk="1" latinLnBrk="0" hangingPunct="1"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6pPr>
    <a:lvl7pPr marL="2743200" algn="l" defTabSz="914400" rtl="0" eaLnBrk="1" latinLnBrk="0" hangingPunct="1"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7pPr>
    <a:lvl8pPr marL="3200400" algn="l" defTabSz="914400" rtl="0" eaLnBrk="1" latinLnBrk="0" hangingPunct="1"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8pPr>
    <a:lvl9pPr marL="3657600" algn="l" defTabSz="914400" rtl="0" eaLnBrk="1" latinLnBrk="0" hangingPunct="1"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3840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>
        <p15:guide id="1" orient="horz" pos="2880">
          <p15:clr>
            <a:srgbClr val="A4A3A4"/>
          </p15:clr>
        </p15:guide>
        <p15:guide id="2" pos="2160">
          <p15:clr>
            <a:srgbClr val="A4A3A4"/>
          </p15:clr>
        </p15:guide>
      </p15:notes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5987" autoAdjust="0"/>
    <p:restoredTop sz="94660"/>
  </p:normalViewPr>
  <p:slideViewPr>
    <p:cSldViewPr snapToGrid="0">
      <p:cViewPr varScale="1">
        <p:scale>
          <a:sx n="110" d="100"/>
          <a:sy n="110" d="100"/>
        </p:scale>
        <p:origin x="492" y="108"/>
      </p:cViewPr>
      <p:guideLst>
        <p:guide orient="horz" pos="2160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sorterViewPr>
    <p:cViewPr varScale="1">
      <p:scale>
        <a:sx n="100" d="100"/>
        <a:sy n="100" d="100"/>
      </p:scale>
      <p:origin x="0" y="0"/>
    </p:cViewPr>
  </p:sorterViewPr>
  <p:notesViewPr>
    <p:cSldViewPr snapToGrid="0">
      <p:cViewPr varScale="1">
        <p:scale>
          <a:sx n="66" d="100"/>
          <a:sy n="66" d="100"/>
        </p:scale>
        <p:origin x="0" y="0"/>
      </p:cViewPr>
      <p:guideLst>
        <p:guide orient="horz" pos="2880"/>
        <p:guide pos="2160"/>
      </p:guideLst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" Type="http://schemas.openxmlformats.org/officeDocument/2006/relationships/slide" Target="slides/slide2.xml"/><Relationship Id="rId21" Type="http://schemas.openxmlformats.org/officeDocument/2006/relationships/slide" Target="slides/slide20.xml"/><Relationship Id="rId34" Type="http://schemas.openxmlformats.org/officeDocument/2006/relationships/tableStyles" Target="tableStyles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theme" Target="theme/theme1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slide" Target="slides/slide28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viewProps" Target="viewProps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presProps" Target="presProps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notesMaster" Target="notesMasters/notesMaster1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en-tête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Espace réservé de la date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CAC32742-324E-463A-B493-F83CB6151319}" type="datetimeFigureOut">
              <a:rPr lang="en-US" smtClean="0"/>
              <a:t>1/31/2024</a:t>
            </a:fld>
            <a:endParaRPr lang="en-US"/>
          </a:p>
        </p:txBody>
      </p:sp>
      <p:sp>
        <p:nvSpPr>
          <p:cNvPr id="4" name="Espace réservé de l'image des diapositives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Espace réservé des notes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fr-FR"/>
              <a:t>Cliquez pour modifier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  <a:endParaRPr lang="en-US"/>
          </a:p>
        </p:txBody>
      </p:sp>
      <p:sp>
        <p:nvSpPr>
          <p:cNvPr id="6" name="Espace réservé du pied de page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Espace réservé du numéro de diapositive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11D5E13F-E14A-467C-B24E-D850AEF2D654}" type="slidenum">
              <a:rPr lang="en-US" smtClean="0"/>
              <a:t>‹N°›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44640475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34" name="Espace réservé de l'image des diapositives 1">
            <a:extLst>
              <a:ext uri="{FF2B5EF4-FFF2-40B4-BE49-F238E27FC236}">
                <a16:creationId xmlns:a16="http://schemas.microsoft.com/office/drawing/2014/main" id="{6C008983-0EDA-431E-B00B-9A43F108D874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8435" name="Espace réservé des commentaires 2">
            <a:extLst>
              <a:ext uri="{FF2B5EF4-FFF2-40B4-BE49-F238E27FC236}">
                <a16:creationId xmlns:a16="http://schemas.microsoft.com/office/drawing/2014/main" id="{FFBB8B1E-A5A9-4A8A-BEC0-4D47EB4847BF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fr-FR" altLang="fr-FR"/>
          </a:p>
        </p:txBody>
      </p:sp>
      <p:sp>
        <p:nvSpPr>
          <p:cNvPr id="18436" name="Espace réservé du numéro de diapositive 3">
            <a:extLst>
              <a:ext uri="{FF2B5EF4-FFF2-40B4-BE49-F238E27FC236}">
                <a16:creationId xmlns:a16="http://schemas.microsoft.com/office/drawing/2014/main" id="{AC687850-D063-49B4-8472-7E1699D80350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8816ECC2-6BA3-4266-A7EE-653BA7F622A4}" type="slidenum">
              <a:rPr lang="fr-FR" altLang="fr-FR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2</a:t>
            </a:fld>
            <a:endParaRPr lang="fr-FR" altLang="fr-FR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jpeg"/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eg"/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Page de garde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Box 5">
            <a:extLst>
              <a:ext uri="{FF2B5EF4-FFF2-40B4-BE49-F238E27FC236}">
                <a16:creationId xmlns:a16="http://schemas.microsoft.com/office/drawing/2014/main" id="{6E754EC6-00E6-4276-8852-D2996778C52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59663" y="6116638"/>
            <a:ext cx="2892425" cy="3190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>
              <a:defRPr/>
            </a:pPr>
            <a:r>
              <a:rPr lang="en-US" sz="1467" b="1" dirty="0">
                <a:solidFill>
                  <a:schemeClr val="bg1"/>
                </a:solidFill>
                <a:latin typeface="+mn-lt"/>
              </a:rPr>
              <a:t>A service provided to medicine by</a:t>
            </a:r>
          </a:p>
        </p:txBody>
      </p:sp>
      <p:pic>
        <p:nvPicPr>
          <p:cNvPr id="4" name="Image 5">
            <a:extLst>
              <a:ext uri="{FF2B5EF4-FFF2-40B4-BE49-F238E27FC236}">
                <a16:creationId xmlns:a16="http://schemas.microsoft.com/office/drawing/2014/main" id="{F34EE923-8927-4C87-B9F2-5E01C75E0315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71963" y="1884363"/>
            <a:ext cx="3619500" cy="308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37300575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Diapositive de titre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re 4"/>
          <p:cNvSpPr>
            <a:spLocks noGrp="1"/>
          </p:cNvSpPr>
          <p:nvPr>
            <p:ph type="title"/>
          </p:nvPr>
        </p:nvSpPr>
        <p:spPr>
          <a:xfrm>
            <a:off x="5039883" y="1796819"/>
            <a:ext cx="6730901" cy="3167789"/>
          </a:xfrm>
        </p:spPr>
        <p:txBody>
          <a:bodyPr/>
          <a:lstStyle>
            <a:lvl1pPr>
              <a:defRPr sz="6667">
                <a:latin typeface="Arial" charset="0"/>
                <a:ea typeface="Arial" charset="0"/>
                <a:cs typeface="Arial" charset="0"/>
              </a:defRPr>
            </a:lvl1pPr>
          </a:lstStyle>
          <a:p>
            <a:r>
              <a:rPr lang="fr-FR"/>
              <a:t>Modifiez le style du titre</a:t>
            </a:r>
          </a:p>
        </p:txBody>
      </p:sp>
      <p:sp>
        <p:nvSpPr>
          <p:cNvPr id="9" name="Espace réservé pour une image  8"/>
          <p:cNvSpPr>
            <a:spLocks noGrp="1"/>
          </p:cNvSpPr>
          <p:nvPr>
            <p:ph type="pic" sz="quarter" idx="10"/>
          </p:nvPr>
        </p:nvSpPr>
        <p:spPr>
          <a:xfrm>
            <a:off x="527382" y="665030"/>
            <a:ext cx="4127500" cy="5431367"/>
          </a:xfrm>
        </p:spPr>
        <p:txBody>
          <a:bodyPr/>
          <a:lstStyle/>
          <a:p>
            <a:pPr lvl="0"/>
            <a:r>
              <a:rPr lang="fr-FR" noProof="0"/>
              <a:t>Cliquez sur l'icône pour ajouter une image</a:t>
            </a:r>
          </a:p>
        </p:txBody>
      </p:sp>
      <p:sp>
        <p:nvSpPr>
          <p:cNvPr id="6" name="Rectangle 9">
            <a:extLst>
              <a:ext uri="{FF2B5EF4-FFF2-40B4-BE49-F238E27FC236}">
                <a16:creationId xmlns:a16="http://schemas.microsoft.com/office/drawing/2014/main" id="{3E5AEA06-637F-4C05-8016-6001A33E70DC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664235" y="6369437"/>
            <a:ext cx="9195758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l" eaLnBrk="1" hangingPunct="1">
              <a:lnSpc>
                <a:spcPct val="80000"/>
              </a:lnSpc>
              <a:spcBef>
                <a:spcPct val="50000"/>
              </a:spcBef>
            </a:pPr>
            <a:r>
              <a:rPr lang="en-US" sz="1000" b="0" i="0" kern="1200" dirty="0">
                <a:solidFill>
                  <a:schemeClr val="tx1"/>
                </a:solidFill>
                <a:effectLst/>
                <a:latin typeface="Arial" panose="020B0604020202020204" pitchFamily="34" charset="0"/>
                <a:ea typeface="+mn-ea"/>
                <a:cs typeface="+mn-cs"/>
              </a:rPr>
              <a:t>All SMART images are licensed under Creative Commons Attribution 3.0 – Share, adapt, and enhance your presentations with the power of open collaboration.</a:t>
            </a:r>
            <a:endParaRPr lang="en-US" altLang="fr-FR" sz="1000" b="1" dirty="0">
              <a:solidFill>
                <a:srgbClr val="D4D4D4"/>
              </a:solidFill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456988619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re et contenu">
    <p:bg>
      <p:bgPr>
        <a:blipFill dpi="0" rotWithShape="0">
          <a:blip r:embed="rId2">
            <a:lum/>
          </a:blip>
          <a:srcRect/>
          <a:stretch>
            <a:fillRect t="-1000" b="-1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335362" y="74712"/>
            <a:ext cx="11406157" cy="1338064"/>
          </a:xfrm>
        </p:spPr>
        <p:txBody>
          <a:bodyPr/>
          <a:lstStyle>
            <a:lvl1pPr algn="ctr">
              <a:defRPr>
                <a:solidFill>
                  <a:schemeClr val="tx1"/>
                </a:solidFill>
                <a:effectLst/>
              </a:defRPr>
            </a:lvl1pPr>
          </a:lstStyle>
          <a:p>
            <a:r>
              <a:rPr lang="fr-FR"/>
              <a:t>Modifiez le style du titre</a:t>
            </a:r>
            <a:endParaRPr lang="fr-FR" dirty="0"/>
          </a:p>
        </p:txBody>
      </p:sp>
      <p:sp>
        <p:nvSpPr>
          <p:cNvPr id="4" name="Rectangle 9">
            <a:extLst>
              <a:ext uri="{FF2B5EF4-FFF2-40B4-BE49-F238E27FC236}">
                <a16:creationId xmlns:a16="http://schemas.microsoft.com/office/drawing/2014/main" id="{559DDB5B-7A18-4408-BF62-EDCB4E158D75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129398" y="6567844"/>
            <a:ext cx="9195758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l" eaLnBrk="1" hangingPunct="1">
              <a:lnSpc>
                <a:spcPct val="80000"/>
              </a:lnSpc>
              <a:spcBef>
                <a:spcPct val="50000"/>
              </a:spcBef>
            </a:pPr>
            <a:r>
              <a:rPr lang="en-US" sz="1000" b="0" i="0" kern="1200" dirty="0">
                <a:solidFill>
                  <a:schemeClr val="tx1"/>
                </a:solidFill>
                <a:effectLst/>
                <a:latin typeface="Arial" panose="020B0604020202020204" pitchFamily="34" charset="0"/>
                <a:ea typeface="+mn-ea"/>
                <a:cs typeface="+mn-cs"/>
              </a:rPr>
              <a:t>All SMART images are licensed under Creative Commons Attribution 3.0 – Share, adapt, and enhance your presentations with the power of open collaboration.</a:t>
            </a:r>
            <a:endParaRPr lang="en-US" altLang="fr-FR" sz="1000" b="1" dirty="0">
              <a:solidFill>
                <a:srgbClr val="D4D4D4"/>
              </a:solidFill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184049840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2.png"/><Relationship Id="rId5" Type="http://schemas.openxmlformats.org/officeDocument/2006/relationships/image" Target="../media/image1.jpg"/><Relationship Id="rId4" Type="http://schemas.openxmlformats.org/officeDocument/2006/relationships/theme" Target="../theme/theme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5">
            <a:lum/>
          </a:blip>
          <a:srcRect/>
          <a:stretch>
            <a:fillRect t="-1000" b="-1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>
            <a:extLst>
              <a:ext uri="{FF2B5EF4-FFF2-40B4-BE49-F238E27FC236}">
                <a16:creationId xmlns:a16="http://schemas.microsoft.com/office/drawing/2014/main" id="{2E2B59B7-7774-49B4-9DE2-D64F63732EA4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4578350" y="2755900"/>
            <a:ext cx="7034213" cy="33607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fr-FR" altLang="fr-FR" dirty="0"/>
              <a:t>Cliquez pour modifier les styles du texte du masque</a:t>
            </a:r>
          </a:p>
          <a:p>
            <a:pPr lvl="0"/>
            <a:endParaRPr lang="fr-FR" altLang="fr-FR" dirty="0"/>
          </a:p>
          <a:p>
            <a:pPr lvl="1"/>
            <a:r>
              <a:rPr lang="fr-FR" altLang="fr-FR" dirty="0"/>
              <a:t>Deuxième niveau</a:t>
            </a:r>
          </a:p>
          <a:p>
            <a:pPr lvl="2"/>
            <a:r>
              <a:rPr lang="fr-FR" altLang="fr-FR" dirty="0"/>
              <a:t>Troisième niveau</a:t>
            </a:r>
          </a:p>
          <a:p>
            <a:pPr lvl="3"/>
            <a:r>
              <a:rPr lang="fr-FR" altLang="fr-FR" dirty="0"/>
              <a:t>Quatrième niveau</a:t>
            </a:r>
          </a:p>
          <a:p>
            <a:pPr lvl="4"/>
            <a:r>
              <a:rPr lang="fr-FR" altLang="fr-FR" dirty="0"/>
              <a:t>Cinquième niveau</a:t>
            </a:r>
          </a:p>
        </p:txBody>
      </p:sp>
      <p:sp>
        <p:nvSpPr>
          <p:cNvPr id="1027" name="Rectangle 3">
            <a:extLst>
              <a:ext uri="{FF2B5EF4-FFF2-40B4-BE49-F238E27FC236}">
                <a16:creationId xmlns:a16="http://schemas.microsoft.com/office/drawing/2014/main" id="{1CE6B54D-5BF8-4036-9D21-977352DFF337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4578350" y="1220788"/>
            <a:ext cx="7192963" cy="762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fr-FR" altLang="fr-FR" dirty="0"/>
              <a:t>Cliquez pour modifier le style du titre</a:t>
            </a:r>
          </a:p>
        </p:txBody>
      </p:sp>
      <p:pic>
        <p:nvPicPr>
          <p:cNvPr id="4" name="Image 3" descr="Une image contenant texte&#10;&#10;Description générée automatiquement">
            <a:extLst>
              <a:ext uri="{FF2B5EF4-FFF2-40B4-BE49-F238E27FC236}">
                <a16:creationId xmlns:a16="http://schemas.microsoft.com/office/drawing/2014/main" id="{3067CDD8-7327-49AC-8800-397D84F529BE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200456" y="5968794"/>
            <a:ext cx="1839912" cy="614773"/>
          </a:xfrm>
          <a:prstGeom prst="rect">
            <a:avLst/>
          </a:prstGeom>
        </p:spPr>
      </p:pic>
    </p:spTree>
  </p:cSld>
  <p:clrMap bg1="lt1" tx1="dk1" bg2="lt2" tx2="dk2" accent1="accent1" accent2="accent2" accent3="accent3" accent4="accent4" accent5="accent5" accent6="accent6" hlink="hlink" folHlink="folHlink"/>
  <p:sldLayoutIdLst>
    <p:sldLayoutId id="2147483735" r:id="rId1"/>
    <p:sldLayoutId id="2147483736" r:id="rId2"/>
    <p:sldLayoutId id="2147483737" r:id="rId3"/>
  </p:sldLayoutIdLst>
  <p:txStyles>
    <p:titleStyle>
      <a:lvl1pPr algn="l" rtl="0" eaLnBrk="1" fontAlgn="base" hangingPunct="1">
        <a:spcBef>
          <a:spcPct val="0"/>
        </a:spcBef>
        <a:spcAft>
          <a:spcPct val="0"/>
        </a:spcAft>
        <a:defRPr sz="5000" b="1">
          <a:solidFill>
            <a:schemeClr val="tx1"/>
          </a:solidFill>
          <a:latin typeface="+mj-lt"/>
          <a:ea typeface="+mj-ea"/>
          <a:cs typeface="+mj-cs"/>
        </a:defRPr>
      </a:lvl1pPr>
      <a:lvl2pPr algn="l" rtl="0" eaLnBrk="1" fontAlgn="base" hangingPunct="1">
        <a:spcBef>
          <a:spcPct val="0"/>
        </a:spcBef>
        <a:spcAft>
          <a:spcPct val="0"/>
        </a:spcAft>
        <a:defRPr sz="5000" b="1">
          <a:solidFill>
            <a:schemeClr val="tx1"/>
          </a:solidFill>
          <a:latin typeface="Corbel" charset="0"/>
        </a:defRPr>
      </a:lvl2pPr>
      <a:lvl3pPr algn="l" rtl="0" eaLnBrk="1" fontAlgn="base" hangingPunct="1">
        <a:spcBef>
          <a:spcPct val="0"/>
        </a:spcBef>
        <a:spcAft>
          <a:spcPct val="0"/>
        </a:spcAft>
        <a:defRPr sz="5000" b="1">
          <a:solidFill>
            <a:schemeClr val="tx1"/>
          </a:solidFill>
          <a:latin typeface="Corbel" charset="0"/>
        </a:defRPr>
      </a:lvl3pPr>
      <a:lvl4pPr algn="l" rtl="0" eaLnBrk="1" fontAlgn="base" hangingPunct="1">
        <a:spcBef>
          <a:spcPct val="0"/>
        </a:spcBef>
        <a:spcAft>
          <a:spcPct val="0"/>
        </a:spcAft>
        <a:defRPr sz="5000" b="1">
          <a:solidFill>
            <a:schemeClr val="tx1"/>
          </a:solidFill>
          <a:latin typeface="Corbel" charset="0"/>
        </a:defRPr>
      </a:lvl4pPr>
      <a:lvl5pPr algn="l" rtl="0" eaLnBrk="1" fontAlgn="base" hangingPunct="1">
        <a:spcBef>
          <a:spcPct val="0"/>
        </a:spcBef>
        <a:spcAft>
          <a:spcPct val="0"/>
        </a:spcAft>
        <a:defRPr sz="5000" b="1">
          <a:solidFill>
            <a:schemeClr val="tx1"/>
          </a:solidFill>
          <a:latin typeface="Corbel" charset="0"/>
        </a:defRPr>
      </a:lvl5pPr>
      <a:lvl6pPr marL="609585" algn="ctr" rtl="0" eaLnBrk="1" fontAlgn="base" hangingPunct="1">
        <a:spcBef>
          <a:spcPct val="0"/>
        </a:spcBef>
        <a:spcAft>
          <a:spcPct val="0"/>
        </a:spcAft>
        <a:defRPr sz="4267" b="1">
          <a:solidFill>
            <a:srgbClr val="003399"/>
          </a:solidFill>
          <a:latin typeface="Tahoma" pitchFamily="34" charset="0"/>
        </a:defRPr>
      </a:lvl6pPr>
      <a:lvl7pPr marL="1219170" algn="ctr" rtl="0" eaLnBrk="1" fontAlgn="base" hangingPunct="1">
        <a:spcBef>
          <a:spcPct val="0"/>
        </a:spcBef>
        <a:spcAft>
          <a:spcPct val="0"/>
        </a:spcAft>
        <a:defRPr sz="4267" b="1">
          <a:solidFill>
            <a:srgbClr val="003399"/>
          </a:solidFill>
          <a:latin typeface="Tahoma" pitchFamily="34" charset="0"/>
        </a:defRPr>
      </a:lvl7pPr>
      <a:lvl8pPr marL="1828754" algn="ctr" rtl="0" eaLnBrk="1" fontAlgn="base" hangingPunct="1">
        <a:spcBef>
          <a:spcPct val="0"/>
        </a:spcBef>
        <a:spcAft>
          <a:spcPct val="0"/>
        </a:spcAft>
        <a:defRPr sz="4267" b="1">
          <a:solidFill>
            <a:srgbClr val="003399"/>
          </a:solidFill>
          <a:latin typeface="Tahoma" pitchFamily="34" charset="0"/>
        </a:defRPr>
      </a:lvl8pPr>
      <a:lvl9pPr marL="2438339" algn="ctr" rtl="0" eaLnBrk="1" fontAlgn="base" hangingPunct="1">
        <a:spcBef>
          <a:spcPct val="0"/>
        </a:spcBef>
        <a:spcAft>
          <a:spcPct val="0"/>
        </a:spcAft>
        <a:defRPr sz="4267" b="1">
          <a:solidFill>
            <a:srgbClr val="003399"/>
          </a:solidFill>
          <a:latin typeface="Tahoma" pitchFamily="34" charset="0"/>
        </a:defRPr>
      </a:lvl9pPr>
    </p:titleStyle>
    <p:bodyStyle>
      <a:lvl1pPr marL="455613" indent="-455613" algn="l" rtl="0" eaLnBrk="1" fontAlgn="base" hangingPunct="1">
        <a:spcBef>
          <a:spcPct val="20000"/>
        </a:spcBef>
        <a:spcAft>
          <a:spcPct val="0"/>
        </a:spcAft>
        <a:defRPr sz="3200">
          <a:solidFill>
            <a:schemeClr val="bg2"/>
          </a:solidFill>
          <a:latin typeface="Georgia" charset="0"/>
          <a:ea typeface="Georgia" charset="0"/>
          <a:cs typeface="Georgia" charset="0"/>
        </a:defRPr>
      </a:lvl1pPr>
      <a:lvl2pPr marL="989013" indent="-379413" algn="l" rtl="0" eaLnBrk="1" fontAlgn="base" hangingPunct="1">
        <a:spcBef>
          <a:spcPct val="20000"/>
        </a:spcBef>
        <a:spcAft>
          <a:spcPct val="0"/>
        </a:spcAft>
        <a:buChar char="–"/>
        <a:defRPr>
          <a:solidFill>
            <a:schemeClr val="bg2"/>
          </a:solidFill>
          <a:latin typeface="Georgia" charset="0"/>
          <a:ea typeface="Georgia" charset="0"/>
          <a:cs typeface="Georgia" charset="0"/>
        </a:defRPr>
      </a:lvl2pPr>
      <a:lvl3pPr marL="1522413" indent="-303213" algn="l" rtl="0" eaLnBrk="1" fontAlgn="base" hangingPunct="1">
        <a:spcBef>
          <a:spcPct val="20000"/>
        </a:spcBef>
        <a:spcAft>
          <a:spcPct val="0"/>
        </a:spcAft>
        <a:buChar char="•"/>
        <a:defRPr>
          <a:solidFill>
            <a:schemeClr val="bg2"/>
          </a:solidFill>
          <a:latin typeface="Georgia" charset="0"/>
          <a:ea typeface="Georgia" charset="0"/>
          <a:cs typeface="Georgia" charset="0"/>
        </a:defRPr>
      </a:lvl3pPr>
      <a:lvl4pPr marL="2132013" indent="-303213" algn="l" rtl="0" eaLnBrk="1" fontAlgn="base" hangingPunct="1">
        <a:spcBef>
          <a:spcPct val="20000"/>
        </a:spcBef>
        <a:spcAft>
          <a:spcPct val="0"/>
        </a:spcAft>
        <a:buChar char="–"/>
        <a:defRPr sz="1600">
          <a:solidFill>
            <a:schemeClr val="bg2"/>
          </a:solidFill>
          <a:latin typeface="Georgia" charset="0"/>
          <a:ea typeface="Georgia" charset="0"/>
          <a:cs typeface="Georgia" charset="0"/>
        </a:defRPr>
      </a:lvl4pPr>
      <a:lvl5pPr marL="2741613" indent="-303213" algn="l" rtl="0" eaLnBrk="1" fontAlgn="base" hangingPunct="1">
        <a:spcBef>
          <a:spcPct val="20000"/>
        </a:spcBef>
        <a:spcAft>
          <a:spcPct val="0"/>
        </a:spcAft>
        <a:buChar char="»"/>
        <a:defRPr sz="1600">
          <a:solidFill>
            <a:schemeClr val="bg2"/>
          </a:solidFill>
          <a:latin typeface="Georgia" charset="0"/>
          <a:ea typeface="Georgia" charset="0"/>
          <a:cs typeface="Georgia" charset="0"/>
        </a:defRPr>
      </a:lvl5pPr>
      <a:lvl6pPr marL="3352716" indent="-304792" algn="l" rtl="0" eaLnBrk="1" fontAlgn="base" hangingPunct="1">
        <a:spcBef>
          <a:spcPct val="20000"/>
        </a:spcBef>
        <a:spcAft>
          <a:spcPct val="0"/>
        </a:spcAft>
        <a:buChar char="»"/>
        <a:defRPr sz="2667">
          <a:solidFill>
            <a:schemeClr val="bg1"/>
          </a:solidFill>
          <a:latin typeface="+mn-lt"/>
        </a:defRPr>
      </a:lvl6pPr>
      <a:lvl7pPr marL="3962301" indent="-304792" algn="l" rtl="0" eaLnBrk="1" fontAlgn="base" hangingPunct="1">
        <a:spcBef>
          <a:spcPct val="20000"/>
        </a:spcBef>
        <a:spcAft>
          <a:spcPct val="0"/>
        </a:spcAft>
        <a:buChar char="»"/>
        <a:defRPr sz="2667">
          <a:solidFill>
            <a:schemeClr val="bg1"/>
          </a:solidFill>
          <a:latin typeface="+mn-lt"/>
        </a:defRPr>
      </a:lvl7pPr>
      <a:lvl8pPr marL="4571886" indent="-304792" algn="l" rtl="0" eaLnBrk="1" fontAlgn="base" hangingPunct="1">
        <a:spcBef>
          <a:spcPct val="20000"/>
        </a:spcBef>
        <a:spcAft>
          <a:spcPct val="0"/>
        </a:spcAft>
        <a:buChar char="»"/>
        <a:defRPr sz="2667">
          <a:solidFill>
            <a:schemeClr val="bg1"/>
          </a:solidFill>
          <a:latin typeface="+mn-lt"/>
        </a:defRPr>
      </a:lvl8pPr>
      <a:lvl9pPr marL="5181470" indent="-304792" algn="l" rtl="0" eaLnBrk="1" fontAlgn="base" hangingPunct="1">
        <a:spcBef>
          <a:spcPct val="20000"/>
        </a:spcBef>
        <a:spcAft>
          <a:spcPct val="0"/>
        </a:spcAft>
        <a:buChar char="»"/>
        <a:defRPr sz="2667">
          <a:solidFill>
            <a:schemeClr val="bg1"/>
          </a:solidFill>
          <a:latin typeface="+mn-lt"/>
        </a:defRPr>
      </a:lvl9pPr>
    </p:bodyStyle>
    <p:otherStyle>
      <a:defPPr>
        <a:defRPr lang="fr-FR"/>
      </a:defPPr>
      <a:lvl1pPr marL="0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1pPr>
      <a:lvl2pPr marL="609585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219170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828754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4pPr>
      <a:lvl5pPr marL="2438339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5pPr>
      <a:lvl6pPr marL="3047924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6pPr>
      <a:lvl7pPr marL="3657509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7pPr>
      <a:lvl8pPr marL="4267093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8pPr>
      <a:lvl9pPr marL="4876678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emf"/><Relationship Id="rId1" Type="http://schemas.openxmlformats.org/officeDocument/2006/relationships/slideLayout" Target="../slideLayouts/slideLayout3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3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313271721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90" name="Rectangle 2">
            <a:extLst>
              <a:ext uri="{FF2B5EF4-FFF2-40B4-BE49-F238E27FC236}">
                <a16:creationId xmlns:a16="http://schemas.microsoft.com/office/drawing/2014/main" id="{8A580D95-940D-42A9-9F7E-4578A3151C25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34963" y="74613"/>
            <a:ext cx="11406187" cy="1338262"/>
          </a:xfrm>
        </p:spPr>
        <p:txBody>
          <a:bodyPr/>
          <a:lstStyle/>
          <a:p>
            <a:pPr eaLnBrk="1" hangingPunct="1">
              <a:defRPr/>
            </a:pPr>
            <a:r>
              <a:rPr lang="fr-FR" altLang="x-none" sz="5067"/>
              <a:t>Tensiometers</a:t>
            </a:r>
          </a:p>
        </p:txBody>
      </p:sp>
      <p:pic>
        <p:nvPicPr>
          <p:cNvPr id="25603" name="Picture 3" descr="Tensiometre_01">
            <a:extLst>
              <a:ext uri="{FF2B5EF4-FFF2-40B4-BE49-F238E27FC236}">
                <a16:creationId xmlns:a16="http://schemas.microsoft.com/office/drawing/2014/main" id="{7101E164-6E7F-4471-8455-D8D2094F64D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33600" y="2133600"/>
            <a:ext cx="3114675" cy="3886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5604" name="Group 4">
            <a:extLst>
              <a:ext uri="{FF2B5EF4-FFF2-40B4-BE49-F238E27FC236}">
                <a16:creationId xmlns:a16="http://schemas.microsoft.com/office/drawing/2014/main" id="{D72A80CD-6600-4CA1-BCC4-11A9D38D756E}"/>
              </a:ext>
            </a:extLst>
          </p:cNvPr>
          <p:cNvGrpSpPr>
            <a:grpSpLocks/>
          </p:cNvGrpSpPr>
          <p:nvPr/>
        </p:nvGrpSpPr>
        <p:grpSpPr bwMode="auto">
          <a:xfrm>
            <a:off x="7315200" y="1752600"/>
            <a:ext cx="2843213" cy="4267200"/>
            <a:chOff x="2153" y="1071"/>
            <a:chExt cx="1453" cy="2181"/>
          </a:xfrm>
        </p:grpSpPr>
        <p:sp>
          <p:nvSpPr>
            <p:cNvPr id="25681" name="Freeform 5">
              <a:extLst>
                <a:ext uri="{FF2B5EF4-FFF2-40B4-BE49-F238E27FC236}">
                  <a16:creationId xmlns:a16="http://schemas.microsoft.com/office/drawing/2014/main" id="{6F27E78E-CC54-4ED1-8F33-E57E0B73A10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9" y="2169"/>
              <a:ext cx="767" cy="950"/>
            </a:xfrm>
            <a:custGeom>
              <a:avLst/>
              <a:gdLst>
                <a:gd name="T0" fmla="*/ 12147 w 307"/>
                <a:gd name="T1" fmla="*/ 0 h 356"/>
                <a:gd name="T2" fmla="*/ 2416 w 307"/>
                <a:gd name="T3" fmla="*/ 1767 h 356"/>
                <a:gd name="T4" fmla="*/ 467 w 307"/>
                <a:gd name="T5" fmla="*/ 9727 h 356"/>
                <a:gd name="T6" fmla="*/ 85552 w 307"/>
                <a:gd name="T7" fmla="*/ 329663 h 356"/>
                <a:gd name="T8" fmla="*/ 95300 w 307"/>
                <a:gd name="T9" fmla="*/ 341271 h 356"/>
                <a:gd name="T10" fmla="*/ 179960 w 307"/>
                <a:gd name="T11" fmla="*/ 318149 h 356"/>
                <a:gd name="T12" fmla="*/ 183580 w 307"/>
                <a:gd name="T13" fmla="*/ 300816 h 356"/>
                <a:gd name="T14" fmla="*/ 97249 w 307"/>
                <a:gd name="T15" fmla="*/ 3896 h 35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07" h="356">
                  <a:moveTo>
                    <a:pt x="20" y="0"/>
                  </a:moveTo>
                  <a:cubicBezTo>
                    <a:pt x="20" y="0"/>
                    <a:pt x="7" y="2"/>
                    <a:pt x="4" y="2"/>
                  </a:cubicBezTo>
                  <a:cubicBezTo>
                    <a:pt x="2" y="3"/>
                    <a:pt x="0" y="6"/>
                    <a:pt x="1" y="10"/>
                  </a:cubicBezTo>
                  <a:cubicBezTo>
                    <a:pt x="3" y="14"/>
                    <a:pt x="141" y="342"/>
                    <a:pt x="141" y="342"/>
                  </a:cubicBezTo>
                  <a:cubicBezTo>
                    <a:pt x="146" y="351"/>
                    <a:pt x="144" y="356"/>
                    <a:pt x="157" y="354"/>
                  </a:cubicBezTo>
                  <a:cubicBezTo>
                    <a:pt x="169" y="352"/>
                    <a:pt x="289" y="331"/>
                    <a:pt x="296" y="330"/>
                  </a:cubicBezTo>
                  <a:cubicBezTo>
                    <a:pt x="303" y="329"/>
                    <a:pt x="307" y="322"/>
                    <a:pt x="302" y="312"/>
                  </a:cubicBezTo>
                  <a:cubicBezTo>
                    <a:pt x="297" y="302"/>
                    <a:pt x="160" y="4"/>
                    <a:pt x="160" y="4"/>
                  </a:cubicBezTo>
                </a:path>
              </a:pathLst>
            </a:custGeom>
            <a:solidFill>
              <a:srgbClr val="CFDE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82" name="Freeform 6">
              <a:extLst>
                <a:ext uri="{FF2B5EF4-FFF2-40B4-BE49-F238E27FC236}">
                  <a16:creationId xmlns:a16="http://schemas.microsoft.com/office/drawing/2014/main" id="{A342D486-F159-44B5-9069-5FFA82A2C8A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6" y="2180"/>
              <a:ext cx="410" cy="872"/>
            </a:xfrm>
            <a:custGeom>
              <a:avLst/>
              <a:gdLst>
                <a:gd name="T0" fmla="*/ 10550 w 164"/>
                <a:gd name="T1" fmla="*/ 0 h 327"/>
                <a:gd name="T2" fmla="*/ 0 w 164"/>
                <a:gd name="T3" fmla="*/ 0 h 327"/>
                <a:gd name="T4" fmla="*/ 8125 w 164"/>
                <a:gd name="T5" fmla="*/ 60437 h 327"/>
                <a:gd name="T6" fmla="*/ 87425 w 164"/>
                <a:gd name="T7" fmla="*/ 313515 h 327"/>
                <a:gd name="T8" fmla="*/ 93563 w 164"/>
                <a:gd name="T9" fmla="*/ 312456 h 327"/>
                <a:gd name="T10" fmla="*/ 97188 w 164"/>
                <a:gd name="T11" fmla="*/ 295160 h 327"/>
                <a:gd name="T12" fmla="*/ 10550 w 164"/>
                <a:gd name="T13" fmla="*/ 0 h 32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64" h="327">
                  <a:moveTo>
                    <a:pt x="17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4" y="20"/>
                    <a:pt x="13" y="63"/>
                    <a:pt x="13" y="63"/>
                  </a:cubicBezTo>
                  <a:cubicBezTo>
                    <a:pt x="143" y="327"/>
                    <a:pt x="143" y="327"/>
                    <a:pt x="143" y="327"/>
                  </a:cubicBezTo>
                  <a:cubicBezTo>
                    <a:pt x="148" y="326"/>
                    <a:pt x="152" y="326"/>
                    <a:pt x="153" y="326"/>
                  </a:cubicBezTo>
                  <a:cubicBezTo>
                    <a:pt x="160" y="325"/>
                    <a:pt x="164" y="318"/>
                    <a:pt x="159" y="308"/>
                  </a:cubicBezTo>
                  <a:cubicBezTo>
                    <a:pt x="154" y="298"/>
                    <a:pt x="17" y="0"/>
                    <a:pt x="17" y="0"/>
                  </a:cubicBezTo>
                  <a:close/>
                </a:path>
              </a:pathLst>
            </a:custGeom>
            <a:solidFill>
              <a:srgbClr val="E7EF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83" name="Freeform 7">
              <a:extLst>
                <a:ext uri="{FF2B5EF4-FFF2-40B4-BE49-F238E27FC236}">
                  <a16:creationId xmlns:a16="http://schemas.microsoft.com/office/drawing/2014/main" id="{F9C9267F-79E8-46E7-A7AD-A9F040EC5A9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6" y="1071"/>
              <a:ext cx="418" cy="1304"/>
            </a:xfrm>
            <a:custGeom>
              <a:avLst/>
              <a:gdLst>
                <a:gd name="T0" fmla="*/ 418 w 418"/>
                <a:gd name="T1" fmla="*/ 1304 h 1304"/>
                <a:gd name="T2" fmla="*/ 363 w 418"/>
                <a:gd name="T3" fmla="*/ 0 h 1304"/>
                <a:gd name="T4" fmla="*/ 0 w 418"/>
                <a:gd name="T5" fmla="*/ 53 h 1304"/>
                <a:gd name="T6" fmla="*/ 75 w 418"/>
                <a:gd name="T7" fmla="*/ 1266 h 1304"/>
                <a:gd name="T8" fmla="*/ 418 w 418"/>
                <a:gd name="T9" fmla="*/ 1304 h 130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8" h="1304">
                  <a:moveTo>
                    <a:pt x="418" y="1304"/>
                  </a:moveTo>
                  <a:lnTo>
                    <a:pt x="363" y="0"/>
                  </a:lnTo>
                  <a:lnTo>
                    <a:pt x="0" y="53"/>
                  </a:lnTo>
                  <a:lnTo>
                    <a:pt x="75" y="1266"/>
                  </a:lnTo>
                  <a:lnTo>
                    <a:pt x="418" y="1304"/>
                  </a:lnTo>
                  <a:close/>
                </a:path>
              </a:pathLst>
            </a:custGeom>
            <a:solidFill>
              <a:srgbClr val="A8C3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84" name="Freeform 8">
              <a:extLst>
                <a:ext uri="{FF2B5EF4-FFF2-40B4-BE49-F238E27FC236}">
                  <a16:creationId xmlns:a16="http://schemas.microsoft.com/office/drawing/2014/main" id="{4552B9C4-2569-40B9-AC16-E25C9C3C4F0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6" y="1071"/>
              <a:ext cx="418" cy="1304"/>
            </a:xfrm>
            <a:custGeom>
              <a:avLst/>
              <a:gdLst>
                <a:gd name="T0" fmla="*/ 418 w 418"/>
                <a:gd name="T1" fmla="*/ 1304 h 1304"/>
                <a:gd name="T2" fmla="*/ 363 w 418"/>
                <a:gd name="T3" fmla="*/ 0 h 1304"/>
                <a:gd name="T4" fmla="*/ 0 w 418"/>
                <a:gd name="T5" fmla="*/ 53 h 1304"/>
                <a:gd name="T6" fmla="*/ 75 w 418"/>
                <a:gd name="T7" fmla="*/ 1266 h 130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18" h="1304">
                  <a:moveTo>
                    <a:pt x="418" y="1304"/>
                  </a:moveTo>
                  <a:lnTo>
                    <a:pt x="363" y="0"/>
                  </a:lnTo>
                  <a:lnTo>
                    <a:pt x="0" y="53"/>
                  </a:lnTo>
                  <a:lnTo>
                    <a:pt x="75" y="126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85" name="Freeform 9">
              <a:extLst>
                <a:ext uri="{FF2B5EF4-FFF2-40B4-BE49-F238E27FC236}">
                  <a16:creationId xmlns:a16="http://schemas.microsoft.com/office/drawing/2014/main" id="{30CB31D2-A360-4AA5-89C1-E359B6300F0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1" y="2313"/>
              <a:ext cx="50" cy="83"/>
            </a:xfrm>
            <a:custGeom>
              <a:avLst/>
              <a:gdLst>
                <a:gd name="T0" fmla="*/ 0 w 20"/>
                <a:gd name="T1" fmla="*/ 4838 h 31"/>
                <a:gd name="T2" fmla="*/ 6845 w 20"/>
                <a:gd name="T3" fmla="*/ 30517 h 31"/>
                <a:gd name="T4" fmla="*/ 6175 w 20"/>
                <a:gd name="T5" fmla="*/ 0 h 3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31">
                  <a:moveTo>
                    <a:pt x="0" y="5"/>
                  </a:moveTo>
                  <a:cubicBezTo>
                    <a:pt x="1" y="14"/>
                    <a:pt x="6" y="24"/>
                    <a:pt x="11" y="31"/>
                  </a:cubicBezTo>
                  <a:cubicBezTo>
                    <a:pt x="20" y="28"/>
                    <a:pt x="11" y="7"/>
                    <a:pt x="10" y="0"/>
                  </a:cubicBezTo>
                </a:path>
              </a:pathLst>
            </a:custGeom>
            <a:solidFill>
              <a:srgbClr val="A8C3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86" name="Freeform 10">
              <a:extLst>
                <a:ext uri="{FF2B5EF4-FFF2-40B4-BE49-F238E27FC236}">
                  <a16:creationId xmlns:a16="http://schemas.microsoft.com/office/drawing/2014/main" id="{E31735A0-D862-4AC9-ACC7-7ED42CB1EEF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1" y="1183"/>
              <a:ext cx="180" cy="64"/>
            </a:xfrm>
            <a:custGeom>
              <a:avLst/>
              <a:gdLst>
                <a:gd name="T0" fmla="*/ 73 w 180"/>
                <a:gd name="T1" fmla="*/ 45 h 64"/>
                <a:gd name="T2" fmla="*/ 123 w 180"/>
                <a:gd name="T3" fmla="*/ 42 h 64"/>
                <a:gd name="T4" fmla="*/ 180 w 180"/>
                <a:gd name="T5" fmla="*/ 8 h 64"/>
                <a:gd name="T6" fmla="*/ 180 w 180"/>
                <a:gd name="T7" fmla="*/ 10 h 64"/>
                <a:gd name="T8" fmla="*/ 180 w 180"/>
                <a:gd name="T9" fmla="*/ 8 h 64"/>
                <a:gd name="T10" fmla="*/ 175 w 180"/>
                <a:gd name="T11" fmla="*/ 0 h 64"/>
                <a:gd name="T12" fmla="*/ 3 w 180"/>
                <a:gd name="T13" fmla="*/ 26 h 64"/>
                <a:gd name="T14" fmla="*/ 0 w 180"/>
                <a:gd name="T15" fmla="*/ 34 h 64"/>
                <a:gd name="T16" fmla="*/ 73 w 180"/>
                <a:gd name="T17" fmla="*/ 45 h 64"/>
                <a:gd name="T18" fmla="*/ 73 w 180"/>
                <a:gd name="T19" fmla="*/ 64 h 64"/>
                <a:gd name="T20" fmla="*/ 73 w 180"/>
                <a:gd name="T21" fmla="*/ 64 h 64"/>
                <a:gd name="T22" fmla="*/ 73 w 180"/>
                <a:gd name="T23" fmla="*/ 45 h 6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80" h="64">
                  <a:moveTo>
                    <a:pt x="73" y="45"/>
                  </a:moveTo>
                  <a:lnTo>
                    <a:pt x="123" y="42"/>
                  </a:lnTo>
                  <a:lnTo>
                    <a:pt x="180" y="8"/>
                  </a:lnTo>
                  <a:lnTo>
                    <a:pt x="180" y="10"/>
                  </a:lnTo>
                  <a:lnTo>
                    <a:pt x="180" y="8"/>
                  </a:lnTo>
                  <a:lnTo>
                    <a:pt x="175" y="0"/>
                  </a:lnTo>
                  <a:lnTo>
                    <a:pt x="3" y="26"/>
                  </a:lnTo>
                  <a:lnTo>
                    <a:pt x="0" y="34"/>
                  </a:lnTo>
                  <a:lnTo>
                    <a:pt x="73" y="45"/>
                  </a:lnTo>
                  <a:lnTo>
                    <a:pt x="73" y="64"/>
                  </a:lnTo>
                  <a:lnTo>
                    <a:pt x="73" y="45"/>
                  </a:lnTo>
                  <a:close/>
                </a:path>
              </a:pathLst>
            </a:custGeom>
            <a:solidFill>
              <a:srgbClr val="D7E4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87" name="Line 11">
              <a:extLst>
                <a:ext uri="{FF2B5EF4-FFF2-40B4-BE49-F238E27FC236}">
                  <a16:creationId xmlns:a16="http://schemas.microsoft.com/office/drawing/2014/main" id="{E4E186DD-E4BA-4E0A-8CD8-76511BA1B8C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861" y="1164"/>
              <a:ext cx="173" cy="24"/>
            </a:xfrm>
            <a:prstGeom prst="line">
              <a:avLst/>
            </a:prstGeom>
            <a:noFill/>
            <a:ln w="7938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88" name="Freeform 12">
              <a:extLst>
                <a:ext uri="{FF2B5EF4-FFF2-40B4-BE49-F238E27FC236}">
                  <a16:creationId xmlns:a16="http://schemas.microsoft.com/office/drawing/2014/main" id="{B4A88697-E604-4EAC-9D67-073B0841A94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1" y="2196"/>
              <a:ext cx="760" cy="1056"/>
            </a:xfrm>
            <a:custGeom>
              <a:avLst/>
              <a:gdLst>
                <a:gd name="T0" fmla="*/ 185083 w 304"/>
                <a:gd name="T1" fmla="*/ 295160 h 396"/>
                <a:gd name="T2" fmla="*/ 180208 w 304"/>
                <a:gd name="T3" fmla="*/ 306803 h 396"/>
                <a:gd name="T4" fmla="*/ 95238 w 304"/>
                <a:gd name="T5" fmla="*/ 329707 h 396"/>
                <a:gd name="T6" fmla="*/ 85470 w 304"/>
                <a:gd name="T7" fmla="*/ 318216 h 396"/>
                <a:gd name="T8" fmla="*/ 0 w 304"/>
                <a:gd name="T9" fmla="*/ 0 h 396"/>
                <a:gd name="T10" fmla="*/ 2470 w 304"/>
                <a:gd name="T11" fmla="*/ 37376 h 396"/>
                <a:gd name="T12" fmla="*/ 13020 w 304"/>
                <a:gd name="T13" fmla="*/ 72968 h 396"/>
                <a:gd name="T14" fmla="*/ 17113 w 304"/>
                <a:gd name="T15" fmla="*/ 97757 h 396"/>
                <a:gd name="T16" fmla="*/ 13020 w 304"/>
                <a:gd name="T17" fmla="*/ 100728 h 396"/>
                <a:gd name="T18" fmla="*/ 87425 w 304"/>
                <a:gd name="T19" fmla="*/ 372829 h 396"/>
                <a:gd name="T20" fmla="*/ 97658 w 304"/>
                <a:gd name="T21" fmla="*/ 378653 h 396"/>
                <a:gd name="T22" fmla="*/ 178250 w 304"/>
                <a:gd name="T23" fmla="*/ 356659 h 396"/>
                <a:gd name="T24" fmla="*/ 183908 w 304"/>
                <a:gd name="T25" fmla="*/ 344120 h 396"/>
                <a:gd name="T26" fmla="*/ 185550 w 304"/>
                <a:gd name="T27" fmla="*/ 296277 h 396"/>
                <a:gd name="T28" fmla="*/ 185083 w 304"/>
                <a:gd name="T29" fmla="*/ 295160 h 39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304" h="396">
                  <a:moveTo>
                    <a:pt x="303" y="308"/>
                  </a:moveTo>
                  <a:cubicBezTo>
                    <a:pt x="304" y="315"/>
                    <a:pt x="301" y="319"/>
                    <a:pt x="295" y="320"/>
                  </a:cubicBezTo>
                  <a:cubicBezTo>
                    <a:pt x="288" y="321"/>
                    <a:pt x="168" y="342"/>
                    <a:pt x="156" y="344"/>
                  </a:cubicBezTo>
                  <a:cubicBezTo>
                    <a:pt x="143" y="346"/>
                    <a:pt x="145" y="341"/>
                    <a:pt x="140" y="332"/>
                  </a:cubicBezTo>
                  <a:cubicBezTo>
                    <a:pt x="140" y="332"/>
                    <a:pt x="2" y="4"/>
                    <a:pt x="0" y="0"/>
                  </a:cubicBezTo>
                  <a:cubicBezTo>
                    <a:pt x="0" y="0"/>
                    <a:pt x="2" y="20"/>
                    <a:pt x="4" y="39"/>
                  </a:cubicBezTo>
                  <a:cubicBezTo>
                    <a:pt x="10" y="54"/>
                    <a:pt x="16" y="67"/>
                    <a:pt x="21" y="76"/>
                  </a:cubicBezTo>
                  <a:cubicBezTo>
                    <a:pt x="26" y="84"/>
                    <a:pt x="40" y="95"/>
                    <a:pt x="28" y="102"/>
                  </a:cubicBezTo>
                  <a:cubicBezTo>
                    <a:pt x="26" y="103"/>
                    <a:pt x="23" y="104"/>
                    <a:pt x="21" y="105"/>
                  </a:cubicBezTo>
                  <a:cubicBezTo>
                    <a:pt x="143" y="389"/>
                    <a:pt x="143" y="389"/>
                    <a:pt x="143" y="389"/>
                  </a:cubicBezTo>
                  <a:cubicBezTo>
                    <a:pt x="147" y="396"/>
                    <a:pt x="153" y="395"/>
                    <a:pt x="160" y="395"/>
                  </a:cubicBezTo>
                  <a:cubicBezTo>
                    <a:pt x="166" y="395"/>
                    <a:pt x="287" y="372"/>
                    <a:pt x="292" y="372"/>
                  </a:cubicBezTo>
                  <a:cubicBezTo>
                    <a:pt x="297" y="372"/>
                    <a:pt x="300" y="365"/>
                    <a:pt x="301" y="359"/>
                  </a:cubicBezTo>
                  <a:cubicBezTo>
                    <a:pt x="302" y="353"/>
                    <a:pt x="304" y="309"/>
                    <a:pt x="304" y="309"/>
                  </a:cubicBezTo>
                  <a:lnTo>
                    <a:pt x="303" y="308"/>
                  </a:lnTo>
                  <a:close/>
                </a:path>
              </a:pathLst>
            </a:custGeom>
            <a:solidFill>
              <a:srgbClr val="CFDE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89" name="Freeform 13">
              <a:extLst>
                <a:ext uri="{FF2B5EF4-FFF2-40B4-BE49-F238E27FC236}">
                  <a16:creationId xmlns:a16="http://schemas.microsoft.com/office/drawing/2014/main" id="{7EFD74E1-A9ED-4BC7-936D-7A18F489ADC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1" y="2340"/>
              <a:ext cx="85" cy="56"/>
            </a:xfrm>
            <a:custGeom>
              <a:avLst/>
              <a:gdLst>
                <a:gd name="T0" fmla="*/ 20833 w 34"/>
                <a:gd name="T1" fmla="*/ 0 h 21"/>
                <a:gd name="T2" fmla="*/ 10550 w 34"/>
                <a:gd name="T3" fmla="*/ 8648 h 21"/>
                <a:gd name="T4" fmla="*/ 0 w 34"/>
                <a:gd name="T5" fmla="*/ 0 h 21"/>
                <a:gd name="T6" fmla="*/ 0 w 34"/>
                <a:gd name="T7" fmla="*/ 11469 h 21"/>
                <a:gd name="T8" fmla="*/ 10550 w 34"/>
                <a:gd name="T9" fmla="*/ 20083 h 21"/>
                <a:gd name="T10" fmla="*/ 20833 w 34"/>
                <a:gd name="T11" fmla="*/ 11469 h 21"/>
                <a:gd name="T12" fmla="*/ 20833 w 34"/>
                <a:gd name="T13" fmla="*/ 0 h 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4" h="21">
                  <a:moveTo>
                    <a:pt x="34" y="0"/>
                  </a:moveTo>
                  <a:cubicBezTo>
                    <a:pt x="34" y="5"/>
                    <a:pt x="26" y="9"/>
                    <a:pt x="17" y="9"/>
                  </a:cubicBezTo>
                  <a:cubicBezTo>
                    <a:pt x="8" y="9"/>
                    <a:pt x="0" y="5"/>
                    <a:pt x="0" y="0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7"/>
                    <a:pt x="8" y="21"/>
                    <a:pt x="17" y="21"/>
                  </a:cubicBezTo>
                  <a:cubicBezTo>
                    <a:pt x="26" y="21"/>
                    <a:pt x="34" y="17"/>
                    <a:pt x="34" y="12"/>
                  </a:cubicBezTo>
                  <a:lnTo>
                    <a:pt x="34" y="0"/>
                  </a:lnTo>
                  <a:close/>
                </a:path>
              </a:pathLst>
            </a:custGeom>
            <a:solidFill>
              <a:srgbClr val="3D3D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90" name="Freeform 14">
              <a:extLst>
                <a:ext uri="{FF2B5EF4-FFF2-40B4-BE49-F238E27FC236}">
                  <a16:creationId xmlns:a16="http://schemas.microsoft.com/office/drawing/2014/main" id="{56295E84-6D2F-4341-8641-8C14B6B0CF5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1" y="1217"/>
              <a:ext cx="138" cy="1206"/>
            </a:xfrm>
            <a:custGeom>
              <a:avLst/>
              <a:gdLst>
                <a:gd name="T0" fmla="*/ 138 w 138"/>
                <a:gd name="T1" fmla="*/ 1206 h 1206"/>
                <a:gd name="T2" fmla="*/ 73 w 138"/>
                <a:gd name="T3" fmla="*/ 11 h 1206"/>
                <a:gd name="T4" fmla="*/ 0 w 138"/>
                <a:gd name="T5" fmla="*/ 0 h 1206"/>
                <a:gd name="T6" fmla="*/ 75 w 138"/>
                <a:gd name="T7" fmla="*/ 1179 h 1206"/>
                <a:gd name="T8" fmla="*/ 138 w 138"/>
                <a:gd name="T9" fmla="*/ 1206 h 12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8" h="1206">
                  <a:moveTo>
                    <a:pt x="138" y="1206"/>
                  </a:moveTo>
                  <a:lnTo>
                    <a:pt x="73" y="11"/>
                  </a:lnTo>
                  <a:lnTo>
                    <a:pt x="0" y="0"/>
                  </a:lnTo>
                  <a:lnTo>
                    <a:pt x="75" y="1179"/>
                  </a:lnTo>
                  <a:lnTo>
                    <a:pt x="138" y="12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91" name="Freeform 15">
              <a:extLst>
                <a:ext uri="{FF2B5EF4-FFF2-40B4-BE49-F238E27FC236}">
                  <a16:creationId xmlns:a16="http://schemas.microsoft.com/office/drawing/2014/main" id="{0E2EC29E-B261-469E-8D6A-64E7DEFE727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4" y="1191"/>
              <a:ext cx="117" cy="1226"/>
            </a:xfrm>
            <a:custGeom>
              <a:avLst/>
              <a:gdLst>
                <a:gd name="T0" fmla="*/ 117 w 117"/>
                <a:gd name="T1" fmla="*/ 1181 h 1226"/>
                <a:gd name="T2" fmla="*/ 57 w 117"/>
                <a:gd name="T3" fmla="*/ 0 h 1226"/>
                <a:gd name="T4" fmla="*/ 0 w 117"/>
                <a:gd name="T5" fmla="*/ 34 h 1226"/>
                <a:gd name="T6" fmla="*/ 67 w 117"/>
                <a:gd name="T7" fmla="*/ 1226 h 1226"/>
                <a:gd name="T8" fmla="*/ 117 w 117"/>
                <a:gd name="T9" fmla="*/ 1181 h 1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7" h="1226">
                  <a:moveTo>
                    <a:pt x="117" y="1181"/>
                  </a:moveTo>
                  <a:lnTo>
                    <a:pt x="57" y="0"/>
                  </a:lnTo>
                  <a:lnTo>
                    <a:pt x="0" y="34"/>
                  </a:lnTo>
                  <a:lnTo>
                    <a:pt x="67" y="1226"/>
                  </a:lnTo>
                  <a:lnTo>
                    <a:pt x="117" y="1181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92" name="Freeform 16">
              <a:extLst>
                <a:ext uri="{FF2B5EF4-FFF2-40B4-BE49-F238E27FC236}">
                  <a16:creationId xmlns:a16="http://schemas.microsoft.com/office/drawing/2014/main" id="{9D548F86-08B7-4371-83EC-11FF3B95083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1" y="1193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D3D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93" name="Freeform 17">
              <a:extLst>
                <a:ext uri="{FF2B5EF4-FFF2-40B4-BE49-F238E27FC236}">
                  <a16:creationId xmlns:a16="http://schemas.microsoft.com/office/drawing/2014/main" id="{C208AB58-99E0-4DF2-958C-7AE69F95E5B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1" y="1193"/>
              <a:ext cx="53" cy="35"/>
            </a:xfrm>
            <a:custGeom>
              <a:avLst/>
              <a:gdLst>
                <a:gd name="T0" fmla="*/ 13714 w 21"/>
                <a:gd name="T1" fmla="*/ 12199 h 13"/>
                <a:gd name="T2" fmla="*/ 12912 w 21"/>
                <a:gd name="T3" fmla="*/ 0 h 13"/>
                <a:gd name="T4" fmla="*/ 7269 w 21"/>
                <a:gd name="T5" fmla="*/ 3102 h 13"/>
                <a:gd name="T6" fmla="*/ 0 w 21"/>
                <a:gd name="T7" fmla="*/ 1833 h 13"/>
                <a:gd name="T8" fmla="*/ 0 w 21"/>
                <a:gd name="T9" fmla="*/ 1833 h 13"/>
                <a:gd name="T10" fmla="*/ 0 w 21"/>
                <a:gd name="T11" fmla="*/ 1833 h 13"/>
                <a:gd name="T12" fmla="*/ 803 w 21"/>
                <a:gd name="T13" fmla="*/ 13287 h 13"/>
                <a:gd name="T14" fmla="*/ 13714 w 21"/>
                <a:gd name="T15" fmla="*/ 12199 h 1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1" h="13">
                  <a:moveTo>
                    <a:pt x="21" y="12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20" y="1"/>
                    <a:pt x="16" y="3"/>
                    <a:pt x="11" y="3"/>
                  </a:cubicBezTo>
                  <a:cubicBezTo>
                    <a:pt x="5" y="4"/>
                    <a:pt x="1" y="4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3"/>
                    <a:pt x="1" y="13"/>
                    <a:pt x="1" y="13"/>
                  </a:cubicBezTo>
                  <a:lnTo>
                    <a:pt x="21" y="12"/>
                  </a:lnTo>
                  <a:close/>
                </a:path>
              </a:pathLst>
            </a:custGeom>
            <a:solidFill>
              <a:srgbClr val="CFDE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94" name="Freeform 18">
              <a:extLst>
                <a:ext uri="{FF2B5EF4-FFF2-40B4-BE49-F238E27FC236}">
                  <a16:creationId xmlns:a16="http://schemas.microsoft.com/office/drawing/2014/main" id="{E39D6604-003C-437B-80A8-F6D2455C8DF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9" y="1159"/>
              <a:ext cx="35" cy="10"/>
            </a:xfrm>
            <a:custGeom>
              <a:avLst/>
              <a:gdLst>
                <a:gd name="T0" fmla="*/ 0 w 14"/>
                <a:gd name="T1" fmla="*/ 1958 h 4"/>
                <a:gd name="T2" fmla="*/ 4425 w 14"/>
                <a:gd name="T3" fmla="*/ 783 h 4"/>
                <a:gd name="T4" fmla="*/ 8595 w 14"/>
                <a:gd name="T5" fmla="*/ 783 h 4"/>
                <a:gd name="T6" fmla="*/ 4425 w 14"/>
                <a:gd name="T7" fmla="*/ 2470 h 4"/>
                <a:gd name="T8" fmla="*/ 0 w 14"/>
                <a:gd name="T9" fmla="*/ 1958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4">
                  <a:moveTo>
                    <a:pt x="0" y="3"/>
                  </a:moveTo>
                  <a:cubicBezTo>
                    <a:pt x="0" y="2"/>
                    <a:pt x="3" y="1"/>
                    <a:pt x="7" y="1"/>
                  </a:cubicBezTo>
                  <a:cubicBezTo>
                    <a:pt x="11" y="0"/>
                    <a:pt x="14" y="0"/>
                    <a:pt x="14" y="1"/>
                  </a:cubicBezTo>
                  <a:cubicBezTo>
                    <a:pt x="14" y="2"/>
                    <a:pt x="11" y="3"/>
                    <a:pt x="7" y="4"/>
                  </a:cubicBezTo>
                  <a:cubicBezTo>
                    <a:pt x="3" y="4"/>
                    <a:pt x="0" y="4"/>
                    <a:pt x="0" y="3"/>
                  </a:cubicBezTo>
                  <a:close/>
                </a:path>
              </a:pathLst>
            </a:custGeom>
            <a:solidFill>
              <a:srgbClr val="D7E4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95" name="Freeform 19">
              <a:extLst>
                <a:ext uri="{FF2B5EF4-FFF2-40B4-BE49-F238E27FC236}">
                  <a16:creationId xmlns:a16="http://schemas.microsoft.com/office/drawing/2014/main" id="{98561050-22DF-491F-A79F-804851E90B8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9" y="1161"/>
              <a:ext cx="37" cy="38"/>
            </a:xfrm>
            <a:custGeom>
              <a:avLst/>
              <a:gdLst>
                <a:gd name="T0" fmla="*/ 4472 w 15"/>
                <a:gd name="T1" fmla="*/ 13998 h 14"/>
                <a:gd name="T2" fmla="*/ 8300 w 15"/>
                <a:gd name="T3" fmla="*/ 13240 h 14"/>
                <a:gd name="T4" fmla="*/ 7849 w 15"/>
                <a:gd name="T5" fmla="*/ 0 h 14"/>
                <a:gd name="T6" fmla="*/ 3858 w 15"/>
                <a:gd name="T7" fmla="*/ 3257 h 14"/>
                <a:gd name="T8" fmla="*/ 0 w 15"/>
                <a:gd name="T9" fmla="*/ 2063 h 14"/>
                <a:gd name="T10" fmla="*/ 0 w 15"/>
                <a:gd name="T11" fmla="*/ 2063 h 14"/>
                <a:gd name="T12" fmla="*/ 0 w 15"/>
                <a:gd name="T13" fmla="*/ 2063 h 14"/>
                <a:gd name="T14" fmla="*/ 451 w 15"/>
                <a:gd name="T15" fmla="*/ 15200 h 14"/>
                <a:gd name="T16" fmla="*/ 4472 w 15"/>
                <a:gd name="T17" fmla="*/ 13998 h 1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" h="14">
                  <a:moveTo>
                    <a:pt x="8" y="13"/>
                  </a:moveTo>
                  <a:cubicBezTo>
                    <a:pt x="10" y="13"/>
                    <a:pt x="13" y="12"/>
                    <a:pt x="15" y="12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1"/>
                    <a:pt x="11" y="2"/>
                    <a:pt x="7" y="3"/>
                  </a:cubicBezTo>
                  <a:cubicBezTo>
                    <a:pt x="3" y="3"/>
                    <a:pt x="0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3" y="14"/>
                    <a:pt x="5" y="14"/>
                    <a:pt x="8" y="13"/>
                  </a:cubicBezTo>
                  <a:close/>
                </a:path>
              </a:pathLst>
            </a:custGeom>
            <a:solidFill>
              <a:srgbClr val="CFDE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96" name="Freeform 20">
              <a:extLst>
                <a:ext uri="{FF2B5EF4-FFF2-40B4-BE49-F238E27FC236}">
                  <a16:creationId xmlns:a16="http://schemas.microsoft.com/office/drawing/2014/main" id="{BAF7CBC1-3923-4146-A041-C63BEAAE9FC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1" y="1191"/>
              <a:ext cx="50" cy="13"/>
            </a:xfrm>
            <a:custGeom>
              <a:avLst/>
              <a:gdLst>
                <a:gd name="T0" fmla="*/ 11063 w 20"/>
                <a:gd name="T1" fmla="*/ 0 h 5"/>
                <a:gd name="T2" fmla="*/ 11063 w 20"/>
                <a:gd name="T3" fmla="*/ 967 h 5"/>
                <a:gd name="T4" fmla="*/ 6845 w 20"/>
                <a:gd name="T5" fmla="*/ 1547 h 5"/>
                <a:gd name="T6" fmla="*/ 2470 w 20"/>
                <a:gd name="T7" fmla="*/ 2514 h 5"/>
                <a:gd name="T8" fmla="*/ 2470 w 20"/>
                <a:gd name="T9" fmla="*/ 967 h 5"/>
                <a:gd name="T10" fmla="*/ 0 w 20"/>
                <a:gd name="T11" fmla="*/ 2514 h 5"/>
                <a:gd name="T12" fmla="*/ 6845 w 20"/>
                <a:gd name="T13" fmla="*/ 3110 h 5"/>
                <a:gd name="T14" fmla="*/ 12238 w 20"/>
                <a:gd name="T15" fmla="*/ 967 h 5"/>
                <a:gd name="T16" fmla="*/ 11063 w 20"/>
                <a:gd name="T17" fmla="*/ 0 h 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0" h="5">
                  <a:moveTo>
                    <a:pt x="18" y="0"/>
                  </a:moveTo>
                  <a:cubicBezTo>
                    <a:pt x="18" y="1"/>
                    <a:pt x="18" y="1"/>
                    <a:pt x="18" y="1"/>
                  </a:cubicBezTo>
                  <a:cubicBezTo>
                    <a:pt x="16" y="1"/>
                    <a:pt x="13" y="2"/>
                    <a:pt x="11" y="2"/>
                  </a:cubicBezTo>
                  <a:cubicBezTo>
                    <a:pt x="8" y="3"/>
                    <a:pt x="6" y="3"/>
                    <a:pt x="4" y="3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2" y="2"/>
                    <a:pt x="0" y="3"/>
                    <a:pt x="0" y="3"/>
                  </a:cubicBezTo>
                  <a:cubicBezTo>
                    <a:pt x="1" y="5"/>
                    <a:pt x="5" y="5"/>
                    <a:pt x="11" y="4"/>
                  </a:cubicBezTo>
                  <a:cubicBezTo>
                    <a:pt x="16" y="4"/>
                    <a:pt x="20" y="2"/>
                    <a:pt x="20" y="1"/>
                  </a:cubicBezTo>
                  <a:cubicBezTo>
                    <a:pt x="20" y="0"/>
                    <a:pt x="19" y="0"/>
                    <a:pt x="18" y="0"/>
                  </a:cubicBezTo>
                  <a:close/>
                </a:path>
              </a:pathLst>
            </a:custGeom>
            <a:solidFill>
              <a:srgbClr val="D7E4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97" name="Oval 21">
              <a:extLst>
                <a:ext uri="{FF2B5EF4-FFF2-40B4-BE49-F238E27FC236}">
                  <a16:creationId xmlns:a16="http://schemas.microsoft.com/office/drawing/2014/main" id="{FA2F3775-2248-4708-ADFB-4B9AA31941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14" y="2116"/>
              <a:ext cx="80" cy="24"/>
            </a:xfrm>
            <a:prstGeom prst="ellipse">
              <a:avLst/>
            </a:prstGeom>
            <a:solidFill>
              <a:srgbClr val="E2E5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5698" name="Freeform 22">
              <a:extLst>
                <a:ext uri="{FF2B5EF4-FFF2-40B4-BE49-F238E27FC236}">
                  <a16:creationId xmlns:a16="http://schemas.microsoft.com/office/drawing/2014/main" id="{B68DD0B0-8DBA-470E-93C4-49E065AC8DD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4" y="2127"/>
              <a:ext cx="92" cy="237"/>
            </a:xfrm>
            <a:custGeom>
              <a:avLst/>
              <a:gdLst>
                <a:gd name="T0" fmla="*/ 18925 w 37"/>
                <a:gd name="T1" fmla="*/ 0 h 89"/>
                <a:gd name="T2" fmla="*/ 9409 w 37"/>
                <a:gd name="T3" fmla="*/ 4681 h 89"/>
                <a:gd name="T4" fmla="*/ 0 w 37"/>
                <a:gd name="T5" fmla="*/ 0 h 89"/>
                <a:gd name="T6" fmla="*/ 1601 w 37"/>
                <a:gd name="T7" fmla="*/ 75933 h 89"/>
                <a:gd name="T8" fmla="*/ 11778 w 37"/>
                <a:gd name="T9" fmla="*/ 84484 h 89"/>
                <a:gd name="T10" fmla="*/ 21749 w 37"/>
                <a:gd name="T11" fmla="*/ 75933 h 89"/>
                <a:gd name="T12" fmla="*/ 18925 w 37"/>
                <a:gd name="T13" fmla="*/ 0 h 8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7" h="89">
                  <a:moveTo>
                    <a:pt x="32" y="0"/>
                  </a:moveTo>
                  <a:cubicBezTo>
                    <a:pt x="32" y="3"/>
                    <a:pt x="24" y="5"/>
                    <a:pt x="16" y="5"/>
                  </a:cubicBezTo>
                  <a:cubicBezTo>
                    <a:pt x="7" y="5"/>
                    <a:pt x="0" y="3"/>
                    <a:pt x="0" y="0"/>
                  </a:cubicBezTo>
                  <a:cubicBezTo>
                    <a:pt x="3" y="80"/>
                    <a:pt x="3" y="80"/>
                    <a:pt x="3" y="80"/>
                  </a:cubicBezTo>
                  <a:cubicBezTo>
                    <a:pt x="3" y="85"/>
                    <a:pt x="11" y="89"/>
                    <a:pt x="20" y="89"/>
                  </a:cubicBezTo>
                  <a:cubicBezTo>
                    <a:pt x="29" y="89"/>
                    <a:pt x="37" y="85"/>
                    <a:pt x="37" y="80"/>
                  </a:cubicBezTo>
                  <a:lnTo>
                    <a:pt x="32" y="0"/>
                  </a:lnTo>
                  <a:close/>
                </a:path>
              </a:pathLst>
            </a:custGeom>
            <a:solidFill>
              <a:srgbClr val="B8BE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99" name="Freeform 23">
              <a:extLst>
                <a:ext uri="{FF2B5EF4-FFF2-40B4-BE49-F238E27FC236}">
                  <a16:creationId xmlns:a16="http://schemas.microsoft.com/office/drawing/2014/main" id="{3C56EFBF-1883-4385-ACDA-E4FB1876065F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6" y="2951"/>
              <a:ext cx="53" cy="40"/>
            </a:xfrm>
            <a:custGeom>
              <a:avLst/>
              <a:gdLst>
                <a:gd name="T0" fmla="*/ 11688 w 21"/>
                <a:gd name="T1" fmla="*/ 13347 h 15"/>
                <a:gd name="T2" fmla="*/ 5918 w 21"/>
                <a:gd name="T3" fmla="*/ 12536 h 15"/>
                <a:gd name="T4" fmla="*/ 803 w 21"/>
                <a:gd name="T5" fmla="*/ 8648 h 15"/>
                <a:gd name="T6" fmla="*/ 2027 w 21"/>
                <a:gd name="T7" fmla="*/ 0 h 15"/>
                <a:gd name="T8" fmla="*/ 7269 w 21"/>
                <a:gd name="T9" fmla="*/ 3891 h 15"/>
                <a:gd name="T10" fmla="*/ 13714 w 21"/>
                <a:gd name="T11" fmla="*/ 4701 h 15"/>
                <a:gd name="T12" fmla="*/ 11688 w 21"/>
                <a:gd name="T13" fmla="*/ 13347 h 1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1" h="15">
                  <a:moveTo>
                    <a:pt x="18" y="14"/>
                  </a:moveTo>
                  <a:cubicBezTo>
                    <a:pt x="18" y="15"/>
                    <a:pt x="14" y="14"/>
                    <a:pt x="9" y="13"/>
                  </a:cubicBezTo>
                  <a:cubicBezTo>
                    <a:pt x="4" y="12"/>
                    <a:pt x="0" y="10"/>
                    <a:pt x="1" y="9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1"/>
                    <a:pt x="7" y="3"/>
                    <a:pt x="11" y="4"/>
                  </a:cubicBezTo>
                  <a:cubicBezTo>
                    <a:pt x="16" y="6"/>
                    <a:pt x="20" y="6"/>
                    <a:pt x="21" y="5"/>
                  </a:cubicBezTo>
                  <a:lnTo>
                    <a:pt x="18" y="14"/>
                  </a:lnTo>
                  <a:close/>
                </a:path>
              </a:pathLst>
            </a:custGeom>
            <a:solidFill>
              <a:srgbClr val="CFDE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00" name="Freeform 24">
              <a:extLst>
                <a:ext uri="{FF2B5EF4-FFF2-40B4-BE49-F238E27FC236}">
                  <a16:creationId xmlns:a16="http://schemas.microsoft.com/office/drawing/2014/main" id="{EDFE4E31-5439-47D6-BAE4-7EF16F1A3213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4" y="2932"/>
              <a:ext cx="32" cy="27"/>
            </a:xfrm>
            <a:custGeom>
              <a:avLst/>
              <a:gdLst>
                <a:gd name="T0" fmla="*/ 7131 w 13"/>
                <a:gd name="T1" fmla="*/ 4309 h 10"/>
                <a:gd name="T2" fmla="*/ 5950 w 13"/>
                <a:gd name="T3" fmla="*/ 9353 h 10"/>
                <a:gd name="T4" fmla="*/ 2715 w 13"/>
                <a:gd name="T5" fmla="*/ 9353 h 10"/>
                <a:gd name="T6" fmla="*/ 0 w 13"/>
                <a:gd name="T7" fmla="*/ 6161 h 10"/>
                <a:gd name="T8" fmla="*/ 1103 w 13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0">
                  <a:moveTo>
                    <a:pt x="13" y="4"/>
                  </a:moveTo>
                  <a:cubicBezTo>
                    <a:pt x="11" y="9"/>
                    <a:pt x="11" y="9"/>
                    <a:pt x="11" y="9"/>
                  </a:cubicBezTo>
                  <a:cubicBezTo>
                    <a:pt x="11" y="10"/>
                    <a:pt x="9" y="10"/>
                    <a:pt x="5" y="9"/>
                  </a:cubicBezTo>
                  <a:cubicBezTo>
                    <a:pt x="2" y="8"/>
                    <a:pt x="0" y="7"/>
                    <a:pt x="0" y="6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CFDE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01" name="Freeform 25">
              <a:extLst>
                <a:ext uri="{FF2B5EF4-FFF2-40B4-BE49-F238E27FC236}">
                  <a16:creationId xmlns:a16="http://schemas.microsoft.com/office/drawing/2014/main" id="{907A7E0C-28B7-4876-A611-E68898235821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4" y="2948"/>
              <a:ext cx="45" cy="19"/>
            </a:xfrm>
            <a:custGeom>
              <a:avLst/>
              <a:gdLst>
                <a:gd name="T0" fmla="*/ 9300 w 18"/>
                <a:gd name="T1" fmla="*/ 4397 h 7"/>
                <a:gd name="T2" fmla="*/ 5675 w 18"/>
                <a:gd name="T3" fmla="*/ 3257 h 7"/>
                <a:gd name="T4" fmla="*/ 2470 w 18"/>
                <a:gd name="T5" fmla="*/ 1200 h 7"/>
                <a:gd name="T6" fmla="*/ 0 w 18"/>
                <a:gd name="T7" fmla="*/ 1200 h 7"/>
                <a:gd name="T8" fmla="*/ 4895 w 18"/>
                <a:gd name="T9" fmla="*/ 5600 h 7"/>
                <a:gd name="T10" fmla="*/ 11063 w 18"/>
                <a:gd name="T11" fmla="*/ 6357 h 7"/>
                <a:gd name="T12" fmla="*/ 9300 w 18"/>
                <a:gd name="T13" fmla="*/ 4397 h 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8" h="7">
                  <a:moveTo>
                    <a:pt x="15" y="4"/>
                  </a:moveTo>
                  <a:cubicBezTo>
                    <a:pt x="14" y="4"/>
                    <a:pt x="12" y="4"/>
                    <a:pt x="9" y="3"/>
                  </a:cubicBezTo>
                  <a:cubicBezTo>
                    <a:pt x="7" y="2"/>
                    <a:pt x="5" y="1"/>
                    <a:pt x="4" y="1"/>
                  </a:cubicBezTo>
                  <a:cubicBezTo>
                    <a:pt x="2" y="0"/>
                    <a:pt x="0" y="0"/>
                    <a:pt x="0" y="1"/>
                  </a:cubicBezTo>
                  <a:cubicBezTo>
                    <a:pt x="0" y="2"/>
                    <a:pt x="4" y="4"/>
                    <a:pt x="8" y="5"/>
                  </a:cubicBezTo>
                  <a:cubicBezTo>
                    <a:pt x="13" y="7"/>
                    <a:pt x="17" y="7"/>
                    <a:pt x="18" y="6"/>
                  </a:cubicBezTo>
                  <a:cubicBezTo>
                    <a:pt x="18" y="5"/>
                    <a:pt x="17" y="5"/>
                    <a:pt x="15" y="4"/>
                  </a:cubicBezTo>
                  <a:close/>
                </a:path>
              </a:pathLst>
            </a:custGeom>
            <a:solidFill>
              <a:srgbClr val="CFDE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02" name="Freeform 26">
              <a:extLst>
                <a:ext uri="{FF2B5EF4-FFF2-40B4-BE49-F238E27FC236}">
                  <a16:creationId xmlns:a16="http://schemas.microsoft.com/office/drawing/2014/main" id="{D5A3157E-853A-4B8C-9207-E901AA43A77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1" y="2897"/>
              <a:ext cx="20" cy="46"/>
            </a:xfrm>
            <a:custGeom>
              <a:avLst/>
              <a:gdLst>
                <a:gd name="T0" fmla="*/ 1300 w 8"/>
                <a:gd name="T1" fmla="*/ 16841 h 17"/>
                <a:gd name="T2" fmla="*/ 4425 w 8"/>
                <a:gd name="T3" fmla="*/ 9430 h 17"/>
                <a:gd name="T4" fmla="*/ 3720 w 8"/>
                <a:gd name="T5" fmla="*/ 0 h 17"/>
                <a:gd name="T6" fmla="*/ 783 w 8"/>
                <a:gd name="T7" fmla="*/ 7387 h 17"/>
                <a:gd name="T8" fmla="*/ 1300 w 8"/>
                <a:gd name="T9" fmla="*/ 16841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17">
                  <a:moveTo>
                    <a:pt x="2" y="16"/>
                  </a:moveTo>
                  <a:cubicBezTo>
                    <a:pt x="3" y="17"/>
                    <a:pt x="6" y="13"/>
                    <a:pt x="7" y="9"/>
                  </a:cubicBezTo>
                  <a:cubicBezTo>
                    <a:pt x="8" y="4"/>
                    <a:pt x="8" y="0"/>
                    <a:pt x="6" y="0"/>
                  </a:cubicBezTo>
                  <a:cubicBezTo>
                    <a:pt x="5" y="0"/>
                    <a:pt x="3" y="3"/>
                    <a:pt x="1" y="7"/>
                  </a:cubicBezTo>
                  <a:cubicBezTo>
                    <a:pt x="0" y="12"/>
                    <a:pt x="1" y="16"/>
                    <a:pt x="2" y="16"/>
                  </a:cubicBezTo>
                  <a:close/>
                </a:path>
              </a:pathLst>
            </a:custGeom>
            <a:solidFill>
              <a:srgbClr val="CFDE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03" name="Freeform 27">
              <a:extLst>
                <a:ext uri="{FF2B5EF4-FFF2-40B4-BE49-F238E27FC236}">
                  <a16:creationId xmlns:a16="http://schemas.microsoft.com/office/drawing/2014/main" id="{DD1285AB-DCAF-41BE-B02D-1BC70ECD7F21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8" y="2879"/>
              <a:ext cx="58" cy="61"/>
            </a:xfrm>
            <a:custGeom>
              <a:avLst/>
              <a:gdLst>
                <a:gd name="T0" fmla="*/ 1329 w 23"/>
                <a:gd name="T1" fmla="*/ 15637 h 23"/>
                <a:gd name="T2" fmla="*/ 802 w 23"/>
                <a:gd name="T3" fmla="*/ 7370 h 23"/>
                <a:gd name="T4" fmla="*/ 3878 w 23"/>
                <a:gd name="T5" fmla="*/ 1048 h 23"/>
                <a:gd name="T6" fmla="*/ 14881 w 23"/>
                <a:gd name="T7" fmla="*/ 6583 h 23"/>
                <a:gd name="T8" fmla="*/ 11529 w 23"/>
                <a:gd name="T9" fmla="*/ 12871 h 23"/>
                <a:gd name="T10" fmla="*/ 12331 w 23"/>
                <a:gd name="T11" fmla="*/ 21265 h 23"/>
                <a:gd name="T12" fmla="*/ 1329 w 23"/>
                <a:gd name="T13" fmla="*/ 15637 h 2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3" h="23">
                  <a:moveTo>
                    <a:pt x="2" y="17"/>
                  </a:moveTo>
                  <a:cubicBezTo>
                    <a:pt x="0" y="16"/>
                    <a:pt x="0" y="13"/>
                    <a:pt x="1" y="8"/>
                  </a:cubicBezTo>
                  <a:cubicBezTo>
                    <a:pt x="2" y="4"/>
                    <a:pt x="4" y="0"/>
                    <a:pt x="6" y="1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22" y="7"/>
                    <a:pt x="20" y="10"/>
                    <a:pt x="18" y="14"/>
                  </a:cubicBezTo>
                  <a:cubicBezTo>
                    <a:pt x="17" y="19"/>
                    <a:pt x="18" y="23"/>
                    <a:pt x="19" y="23"/>
                  </a:cubicBezTo>
                  <a:lnTo>
                    <a:pt x="2" y="17"/>
                  </a:lnTo>
                  <a:close/>
                </a:path>
              </a:pathLst>
            </a:custGeom>
            <a:solidFill>
              <a:srgbClr val="CFDE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04" name="Freeform 28">
              <a:extLst>
                <a:ext uri="{FF2B5EF4-FFF2-40B4-BE49-F238E27FC236}">
                  <a16:creationId xmlns:a16="http://schemas.microsoft.com/office/drawing/2014/main" id="{E4D7E034-CA35-48B7-B991-77BCF6A10BAC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3" y="2753"/>
              <a:ext cx="241" cy="224"/>
            </a:xfrm>
            <a:custGeom>
              <a:avLst/>
              <a:gdLst>
                <a:gd name="T0" fmla="*/ 57034 w 96"/>
                <a:gd name="T1" fmla="*/ 52851 h 84"/>
                <a:gd name="T2" fmla="*/ 60325 w 96"/>
                <a:gd name="T3" fmla="*/ 45965 h 84"/>
                <a:gd name="T4" fmla="*/ 60325 w 96"/>
                <a:gd name="T5" fmla="*/ 45965 h 84"/>
                <a:gd name="T6" fmla="*/ 60325 w 96"/>
                <a:gd name="T7" fmla="*/ 45965 h 84"/>
                <a:gd name="T8" fmla="*/ 35312 w 96"/>
                <a:gd name="T9" fmla="*/ 8648 h 84"/>
                <a:gd name="T10" fmla="*/ 2503 w 96"/>
                <a:gd name="T11" fmla="*/ 27669 h 84"/>
                <a:gd name="T12" fmla="*/ 23241 w 96"/>
                <a:gd name="T13" fmla="*/ 71851 h 84"/>
                <a:gd name="T14" fmla="*/ 57034 w 96"/>
                <a:gd name="T15" fmla="*/ 60437 h 84"/>
                <a:gd name="T16" fmla="*/ 57034 w 96"/>
                <a:gd name="T17" fmla="*/ 60437 h 84"/>
                <a:gd name="T18" fmla="*/ 57034 w 96"/>
                <a:gd name="T19" fmla="*/ 52851 h 8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96" h="84">
                  <a:moveTo>
                    <a:pt x="91" y="55"/>
                  </a:moveTo>
                  <a:cubicBezTo>
                    <a:pt x="92" y="51"/>
                    <a:pt x="94" y="47"/>
                    <a:pt x="96" y="48"/>
                  </a:cubicBezTo>
                  <a:cubicBezTo>
                    <a:pt x="96" y="48"/>
                    <a:pt x="96" y="48"/>
                    <a:pt x="96" y="48"/>
                  </a:cubicBezTo>
                  <a:cubicBezTo>
                    <a:pt x="96" y="48"/>
                    <a:pt x="96" y="48"/>
                    <a:pt x="96" y="48"/>
                  </a:cubicBezTo>
                  <a:cubicBezTo>
                    <a:pt x="93" y="42"/>
                    <a:pt x="89" y="20"/>
                    <a:pt x="56" y="9"/>
                  </a:cubicBezTo>
                  <a:cubicBezTo>
                    <a:pt x="27" y="0"/>
                    <a:pt x="9" y="16"/>
                    <a:pt x="4" y="29"/>
                  </a:cubicBezTo>
                  <a:cubicBezTo>
                    <a:pt x="0" y="41"/>
                    <a:pt x="9" y="66"/>
                    <a:pt x="37" y="75"/>
                  </a:cubicBezTo>
                  <a:cubicBezTo>
                    <a:pt x="68" y="84"/>
                    <a:pt x="91" y="63"/>
                    <a:pt x="91" y="63"/>
                  </a:cubicBezTo>
                  <a:cubicBezTo>
                    <a:pt x="91" y="63"/>
                    <a:pt x="91" y="63"/>
                    <a:pt x="91" y="63"/>
                  </a:cubicBezTo>
                  <a:cubicBezTo>
                    <a:pt x="90" y="62"/>
                    <a:pt x="90" y="59"/>
                    <a:pt x="91" y="55"/>
                  </a:cubicBezTo>
                  <a:close/>
                </a:path>
              </a:pathLst>
            </a:custGeom>
            <a:solidFill>
              <a:srgbClr val="3D3D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05" name="Freeform 29">
              <a:extLst>
                <a:ext uri="{FF2B5EF4-FFF2-40B4-BE49-F238E27FC236}">
                  <a16:creationId xmlns:a16="http://schemas.microsoft.com/office/drawing/2014/main" id="{B6A235B2-0D75-4A2C-AC0B-B1BD7BF86FE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3" y="2767"/>
              <a:ext cx="205" cy="109"/>
            </a:xfrm>
            <a:custGeom>
              <a:avLst/>
              <a:gdLst>
                <a:gd name="T0" fmla="*/ 3250 w 82"/>
                <a:gd name="T1" fmla="*/ 26173 h 41"/>
                <a:gd name="T2" fmla="*/ 30595 w 82"/>
                <a:gd name="T3" fmla="*/ 13040 h 41"/>
                <a:gd name="T4" fmla="*/ 50125 w 82"/>
                <a:gd name="T5" fmla="*/ 36661 h 41"/>
                <a:gd name="T6" fmla="*/ 50125 w 82"/>
                <a:gd name="T7" fmla="*/ 36661 h 41"/>
                <a:gd name="T8" fmla="*/ 50125 w 82"/>
                <a:gd name="T9" fmla="*/ 37467 h 41"/>
                <a:gd name="T10" fmla="*/ 50125 w 82"/>
                <a:gd name="T11" fmla="*/ 36661 h 41"/>
                <a:gd name="T12" fmla="*/ 28833 w 82"/>
                <a:gd name="T13" fmla="*/ 7441 h 41"/>
                <a:gd name="T14" fmla="*/ 1300 w 82"/>
                <a:gd name="T15" fmla="*/ 21537 h 41"/>
                <a:gd name="T16" fmla="*/ 2470 w 82"/>
                <a:gd name="T17" fmla="*/ 38520 h 41"/>
                <a:gd name="T18" fmla="*/ 3250 w 82"/>
                <a:gd name="T19" fmla="*/ 26173 h 4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82" h="41">
                  <a:moveTo>
                    <a:pt x="5" y="28"/>
                  </a:moveTo>
                  <a:cubicBezTo>
                    <a:pt x="9" y="17"/>
                    <a:pt x="25" y="7"/>
                    <a:pt x="50" y="14"/>
                  </a:cubicBezTo>
                  <a:cubicBezTo>
                    <a:pt x="68" y="20"/>
                    <a:pt x="78" y="32"/>
                    <a:pt x="82" y="39"/>
                  </a:cubicBezTo>
                  <a:cubicBezTo>
                    <a:pt x="82" y="39"/>
                    <a:pt x="81" y="39"/>
                    <a:pt x="82" y="39"/>
                  </a:cubicBezTo>
                  <a:cubicBezTo>
                    <a:pt x="82" y="40"/>
                    <a:pt x="82" y="40"/>
                    <a:pt x="82" y="40"/>
                  </a:cubicBezTo>
                  <a:cubicBezTo>
                    <a:pt x="82" y="39"/>
                    <a:pt x="82" y="39"/>
                    <a:pt x="82" y="39"/>
                  </a:cubicBezTo>
                  <a:cubicBezTo>
                    <a:pt x="80" y="35"/>
                    <a:pt x="76" y="16"/>
                    <a:pt x="47" y="8"/>
                  </a:cubicBezTo>
                  <a:cubicBezTo>
                    <a:pt x="22" y="0"/>
                    <a:pt x="6" y="13"/>
                    <a:pt x="2" y="23"/>
                  </a:cubicBezTo>
                  <a:cubicBezTo>
                    <a:pt x="0" y="28"/>
                    <a:pt x="1" y="34"/>
                    <a:pt x="4" y="41"/>
                  </a:cubicBezTo>
                  <a:cubicBezTo>
                    <a:pt x="4" y="38"/>
                    <a:pt x="3" y="33"/>
                    <a:pt x="5" y="2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06" name="Freeform 30">
              <a:extLst>
                <a:ext uri="{FF2B5EF4-FFF2-40B4-BE49-F238E27FC236}">
                  <a16:creationId xmlns:a16="http://schemas.microsoft.com/office/drawing/2014/main" id="{0E613394-4CA5-4B22-9223-D8E8075FD920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3" y="2804"/>
              <a:ext cx="33" cy="43"/>
            </a:xfrm>
            <a:custGeom>
              <a:avLst/>
              <a:gdLst>
                <a:gd name="T0" fmla="*/ 5349 w 13"/>
                <a:gd name="T1" fmla="*/ 10229 h 16"/>
                <a:gd name="T2" fmla="*/ 8847 w 13"/>
                <a:gd name="T3" fmla="*/ 1828 h 16"/>
                <a:gd name="T4" fmla="*/ 8847 w 13"/>
                <a:gd name="T5" fmla="*/ 1148 h 16"/>
                <a:gd name="T6" fmla="*/ 4859 w 13"/>
                <a:gd name="T7" fmla="*/ 0 h 16"/>
                <a:gd name="T8" fmla="*/ 1373 w 13"/>
                <a:gd name="T9" fmla="*/ 4913 h 16"/>
                <a:gd name="T10" fmla="*/ 1373 w 13"/>
                <a:gd name="T11" fmla="*/ 13204 h 16"/>
                <a:gd name="T12" fmla="*/ 4859 w 13"/>
                <a:gd name="T13" fmla="*/ 16286 h 16"/>
                <a:gd name="T14" fmla="*/ 4859 w 13"/>
                <a:gd name="T15" fmla="*/ 15125 h 16"/>
                <a:gd name="T16" fmla="*/ 5349 w 13"/>
                <a:gd name="T17" fmla="*/ 10229 h 1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" h="16">
                  <a:moveTo>
                    <a:pt x="8" y="10"/>
                  </a:moveTo>
                  <a:cubicBezTo>
                    <a:pt x="9" y="7"/>
                    <a:pt x="11" y="4"/>
                    <a:pt x="13" y="2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4" y="1"/>
                    <a:pt x="2" y="5"/>
                  </a:cubicBezTo>
                  <a:cubicBezTo>
                    <a:pt x="0" y="10"/>
                    <a:pt x="2" y="13"/>
                    <a:pt x="2" y="13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7" y="13"/>
                    <a:pt x="8" y="11"/>
                    <a:pt x="8" y="10"/>
                  </a:cubicBezTo>
                  <a:close/>
                </a:path>
              </a:pathLst>
            </a:custGeom>
            <a:solidFill>
              <a:srgbClr val="3D3D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07" name="Freeform 31">
              <a:extLst>
                <a:ext uri="{FF2B5EF4-FFF2-40B4-BE49-F238E27FC236}">
                  <a16:creationId xmlns:a16="http://schemas.microsoft.com/office/drawing/2014/main" id="{E172634B-7121-4306-BF56-5880ABDCC3EF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6" y="1927"/>
              <a:ext cx="715" cy="704"/>
            </a:xfrm>
            <a:custGeom>
              <a:avLst/>
              <a:gdLst>
                <a:gd name="T0" fmla="*/ 155783 w 286"/>
                <a:gd name="T1" fmla="*/ 198485 h 264"/>
                <a:gd name="T2" fmla="*/ 167313 w 286"/>
                <a:gd name="T3" fmla="*/ 194581 h 264"/>
                <a:gd name="T4" fmla="*/ 163095 w 286"/>
                <a:gd name="T5" fmla="*/ 169757 h 264"/>
                <a:gd name="T6" fmla="*/ 130208 w 286"/>
                <a:gd name="T7" fmla="*/ 45965 h 264"/>
                <a:gd name="T8" fmla="*/ 114270 w 286"/>
                <a:gd name="T9" fmla="*/ 4701 h 264"/>
                <a:gd name="T10" fmla="*/ 103833 w 286"/>
                <a:gd name="T11" fmla="*/ 3891 h 264"/>
                <a:gd name="T12" fmla="*/ 66720 w 286"/>
                <a:gd name="T13" fmla="*/ 19021 h 264"/>
                <a:gd name="T14" fmla="*/ 21488 w 286"/>
                <a:gd name="T15" fmla="*/ 37376 h 264"/>
                <a:gd name="T16" fmla="*/ 5675 w 286"/>
                <a:gd name="T17" fmla="*/ 74845 h 264"/>
                <a:gd name="T18" fmla="*/ 27658 w 286"/>
                <a:gd name="T19" fmla="*/ 175424 h 264"/>
                <a:gd name="T20" fmla="*/ 32550 w 286"/>
                <a:gd name="T21" fmla="*/ 211832 h 264"/>
                <a:gd name="T22" fmla="*/ 40363 w 286"/>
                <a:gd name="T23" fmla="*/ 243392 h 264"/>
                <a:gd name="T24" fmla="*/ 59375 w 286"/>
                <a:gd name="T25" fmla="*/ 233016 h 264"/>
                <a:gd name="T26" fmla="*/ 64270 w 286"/>
                <a:gd name="T27" fmla="*/ 230195 h 264"/>
                <a:gd name="T28" fmla="*/ 64770 w 286"/>
                <a:gd name="T29" fmla="*/ 230195 h 264"/>
                <a:gd name="T30" fmla="*/ 69145 w 286"/>
                <a:gd name="T31" fmla="*/ 244488 h 264"/>
                <a:gd name="T32" fmla="*/ 95238 w 286"/>
                <a:gd name="T33" fmla="*/ 247432 h 264"/>
                <a:gd name="T34" fmla="*/ 155783 w 286"/>
                <a:gd name="T35" fmla="*/ 198485 h 264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286" h="264">
                  <a:moveTo>
                    <a:pt x="255" y="207"/>
                  </a:moveTo>
                  <a:cubicBezTo>
                    <a:pt x="259" y="207"/>
                    <a:pt x="270" y="206"/>
                    <a:pt x="274" y="203"/>
                  </a:cubicBezTo>
                  <a:cubicBezTo>
                    <a:pt x="286" y="196"/>
                    <a:pt x="272" y="185"/>
                    <a:pt x="267" y="177"/>
                  </a:cubicBezTo>
                  <a:cubicBezTo>
                    <a:pt x="250" y="148"/>
                    <a:pt x="221" y="60"/>
                    <a:pt x="213" y="48"/>
                  </a:cubicBezTo>
                  <a:cubicBezTo>
                    <a:pt x="208" y="41"/>
                    <a:pt x="191" y="12"/>
                    <a:pt x="187" y="5"/>
                  </a:cubicBezTo>
                  <a:cubicBezTo>
                    <a:pt x="184" y="0"/>
                    <a:pt x="178" y="0"/>
                    <a:pt x="170" y="4"/>
                  </a:cubicBezTo>
                  <a:cubicBezTo>
                    <a:pt x="158" y="14"/>
                    <a:pt x="125" y="19"/>
                    <a:pt x="109" y="20"/>
                  </a:cubicBezTo>
                  <a:cubicBezTo>
                    <a:pt x="82" y="22"/>
                    <a:pt x="58" y="26"/>
                    <a:pt x="35" y="39"/>
                  </a:cubicBezTo>
                  <a:cubicBezTo>
                    <a:pt x="17" y="50"/>
                    <a:pt x="0" y="55"/>
                    <a:pt x="9" y="78"/>
                  </a:cubicBezTo>
                  <a:cubicBezTo>
                    <a:pt x="23" y="113"/>
                    <a:pt x="33" y="148"/>
                    <a:pt x="45" y="183"/>
                  </a:cubicBezTo>
                  <a:cubicBezTo>
                    <a:pt x="50" y="198"/>
                    <a:pt x="50" y="205"/>
                    <a:pt x="53" y="221"/>
                  </a:cubicBezTo>
                  <a:cubicBezTo>
                    <a:pt x="55" y="230"/>
                    <a:pt x="57" y="250"/>
                    <a:pt x="66" y="254"/>
                  </a:cubicBezTo>
                  <a:cubicBezTo>
                    <a:pt x="77" y="259"/>
                    <a:pt x="88" y="247"/>
                    <a:pt x="97" y="243"/>
                  </a:cubicBezTo>
                  <a:cubicBezTo>
                    <a:pt x="99" y="242"/>
                    <a:pt x="102" y="241"/>
                    <a:pt x="105" y="240"/>
                  </a:cubicBezTo>
                  <a:cubicBezTo>
                    <a:pt x="106" y="240"/>
                    <a:pt x="106" y="240"/>
                    <a:pt x="106" y="240"/>
                  </a:cubicBezTo>
                  <a:cubicBezTo>
                    <a:pt x="109" y="247"/>
                    <a:pt x="112" y="253"/>
                    <a:pt x="113" y="255"/>
                  </a:cubicBezTo>
                  <a:cubicBezTo>
                    <a:pt x="119" y="264"/>
                    <a:pt x="141" y="263"/>
                    <a:pt x="156" y="258"/>
                  </a:cubicBezTo>
                  <a:cubicBezTo>
                    <a:pt x="172" y="253"/>
                    <a:pt x="215" y="215"/>
                    <a:pt x="255" y="207"/>
                  </a:cubicBezTo>
                  <a:close/>
                </a:path>
              </a:pathLst>
            </a:custGeom>
            <a:solidFill>
              <a:srgbClr val="326A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08" name="Freeform 32">
              <a:extLst>
                <a:ext uri="{FF2B5EF4-FFF2-40B4-BE49-F238E27FC236}">
                  <a16:creationId xmlns:a16="http://schemas.microsoft.com/office/drawing/2014/main" id="{B4959B82-8F15-4463-9DB1-ADFDDCA5398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3" y="1969"/>
              <a:ext cx="331" cy="595"/>
            </a:xfrm>
            <a:custGeom>
              <a:avLst/>
              <a:gdLst>
                <a:gd name="T0" fmla="*/ 82279 w 132"/>
                <a:gd name="T1" fmla="*/ 0 h 223"/>
                <a:gd name="T2" fmla="*/ 61684 w 132"/>
                <a:gd name="T3" fmla="*/ 6897 h 223"/>
                <a:gd name="T4" fmla="*/ 40570 w 132"/>
                <a:gd name="T5" fmla="*/ 14437 h 223"/>
                <a:gd name="T6" fmla="*/ 4935 w 132"/>
                <a:gd name="T7" fmla="*/ 50169 h 223"/>
                <a:gd name="T8" fmla="*/ 11191 w 132"/>
                <a:gd name="T9" fmla="*/ 60554 h 223"/>
                <a:gd name="T10" fmla="*/ 13689 w 132"/>
                <a:gd name="T11" fmla="*/ 78964 h 223"/>
                <a:gd name="T12" fmla="*/ 22423 w 132"/>
                <a:gd name="T13" fmla="*/ 117637 h 223"/>
                <a:gd name="T14" fmla="*/ 31031 w 132"/>
                <a:gd name="T15" fmla="*/ 168524 h 223"/>
                <a:gd name="T16" fmla="*/ 41751 w 132"/>
                <a:gd name="T17" fmla="*/ 204197 h 223"/>
                <a:gd name="T18" fmla="*/ 49984 w 132"/>
                <a:gd name="T19" fmla="*/ 211756 h 223"/>
                <a:gd name="T20" fmla="*/ 57880 w 132"/>
                <a:gd name="T21" fmla="*/ 214739 h 223"/>
                <a:gd name="T22" fmla="*/ 57880 w 132"/>
                <a:gd name="T23" fmla="*/ 207842 h 223"/>
                <a:gd name="T24" fmla="*/ 51247 w 132"/>
                <a:gd name="T25" fmla="*/ 178911 h 223"/>
                <a:gd name="T26" fmla="*/ 41230 w 132"/>
                <a:gd name="T27" fmla="*/ 136743 h 223"/>
                <a:gd name="T28" fmla="*/ 36092 w 132"/>
                <a:gd name="T29" fmla="*/ 89501 h 223"/>
                <a:gd name="T30" fmla="*/ 30527 w 132"/>
                <a:gd name="T31" fmla="*/ 58846 h 223"/>
                <a:gd name="T32" fmla="*/ 29848 w 132"/>
                <a:gd name="T33" fmla="*/ 40444 h 223"/>
                <a:gd name="T34" fmla="*/ 41230 w 132"/>
                <a:gd name="T35" fmla="*/ 27066 h 223"/>
                <a:gd name="T36" fmla="*/ 56227 w 132"/>
                <a:gd name="T37" fmla="*/ 18402 h 223"/>
                <a:gd name="T38" fmla="*/ 71097 w 132"/>
                <a:gd name="T39" fmla="*/ 9725 h 223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132" h="223">
                  <a:moveTo>
                    <a:pt x="132" y="0"/>
                  </a:moveTo>
                  <a:cubicBezTo>
                    <a:pt x="126" y="6"/>
                    <a:pt x="107" y="6"/>
                    <a:pt x="99" y="7"/>
                  </a:cubicBezTo>
                  <a:cubicBezTo>
                    <a:pt x="88" y="9"/>
                    <a:pt x="76" y="11"/>
                    <a:pt x="65" y="15"/>
                  </a:cubicBezTo>
                  <a:cubicBezTo>
                    <a:pt x="53" y="18"/>
                    <a:pt x="0" y="35"/>
                    <a:pt x="8" y="52"/>
                  </a:cubicBezTo>
                  <a:cubicBezTo>
                    <a:pt x="9" y="57"/>
                    <a:pt x="16" y="59"/>
                    <a:pt x="18" y="63"/>
                  </a:cubicBezTo>
                  <a:cubicBezTo>
                    <a:pt x="21" y="69"/>
                    <a:pt x="20" y="76"/>
                    <a:pt x="22" y="82"/>
                  </a:cubicBezTo>
                  <a:cubicBezTo>
                    <a:pt x="28" y="95"/>
                    <a:pt x="32" y="108"/>
                    <a:pt x="36" y="122"/>
                  </a:cubicBezTo>
                  <a:cubicBezTo>
                    <a:pt x="41" y="139"/>
                    <a:pt x="44" y="158"/>
                    <a:pt x="50" y="175"/>
                  </a:cubicBezTo>
                  <a:cubicBezTo>
                    <a:pt x="53" y="184"/>
                    <a:pt x="58" y="206"/>
                    <a:pt x="67" y="212"/>
                  </a:cubicBezTo>
                  <a:cubicBezTo>
                    <a:pt x="70" y="213"/>
                    <a:pt x="76" y="219"/>
                    <a:pt x="80" y="220"/>
                  </a:cubicBezTo>
                  <a:cubicBezTo>
                    <a:pt x="84" y="222"/>
                    <a:pt x="88" y="222"/>
                    <a:pt x="93" y="223"/>
                  </a:cubicBezTo>
                  <a:cubicBezTo>
                    <a:pt x="94" y="221"/>
                    <a:pt x="91" y="218"/>
                    <a:pt x="93" y="216"/>
                  </a:cubicBezTo>
                  <a:cubicBezTo>
                    <a:pt x="88" y="207"/>
                    <a:pt x="87" y="196"/>
                    <a:pt x="82" y="186"/>
                  </a:cubicBezTo>
                  <a:cubicBezTo>
                    <a:pt x="75" y="172"/>
                    <a:pt x="70" y="158"/>
                    <a:pt x="66" y="142"/>
                  </a:cubicBezTo>
                  <a:cubicBezTo>
                    <a:pt x="63" y="126"/>
                    <a:pt x="62" y="109"/>
                    <a:pt x="58" y="93"/>
                  </a:cubicBezTo>
                  <a:cubicBezTo>
                    <a:pt x="55" y="82"/>
                    <a:pt x="51" y="72"/>
                    <a:pt x="49" y="61"/>
                  </a:cubicBezTo>
                  <a:cubicBezTo>
                    <a:pt x="48" y="56"/>
                    <a:pt x="46" y="47"/>
                    <a:pt x="48" y="42"/>
                  </a:cubicBezTo>
                  <a:cubicBezTo>
                    <a:pt x="50" y="35"/>
                    <a:pt x="60" y="31"/>
                    <a:pt x="66" y="28"/>
                  </a:cubicBezTo>
                  <a:cubicBezTo>
                    <a:pt x="73" y="25"/>
                    <a:pt x="82" y="22"/>
                    <a:pt x="90" y="19"/>
                  </a:cubicBezTo>
                  <a:cubicBezTo>
                    <a:pt x="97" y="16"/>
                    <a:pt x="106" y="10"/>
                    <a:pt x="114" y="10"/>
                  </a:cubicBezTo>
                </a:path>
              </a:pathLst>
            </a:custGeom>
            <a:solidFill>
              <a:srgbClr val="074F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09" name="Freeform 33">
              <a:extLst>
                <a:ext uri="{FF2B5EF4-FFF2-40B4-BE49-F238E27FC236}">
                  <a16:creationId xmlns:a16="http://schemas.microsoft.com/office/drawing/2014/main" id="{866E54A6-A96B-464E-9F64-B26D37BCE63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8" y="2145"/>
              <a:ext cx="131" cy="374"/>
            </a:xfrm>
            <a:custGeom>
              <a:avLst/>
              <a:gdLst>
                <a:gd name="T0" fmla="*/ 10231 w 52"/>
                <a:gd name="T1" fmla="*/ 1071 h 140"/>
                <a:gd name="T2" fmla="*/ 3346 w 52"/>
                <a:gd name="T3" fmla="*/ 20418 h 140"/>
                <a:gd name="T4" fmla="*/ 14103 w 52"/>
                <a:gd name="T5" fmla="*/ 83525 h 140"/>
                <a:gd name="T6" fmla="*/ 22036 w 52"/>
                <a:gd name="T7" fmla="*/ 130077 h 140"/>
                <a:gd name="T8" fmla="*/ 33465 w 52"/>
                <a:gd name="T9" fmla="*/ 131148 h 1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" h="140">
                  <a:moveTo>
                    <a:pt x="16" y="1"/>
                  </a:moveTo>
                  <a:cubicBezTo>
                    <a:pt x="10" y="0"/>
                    <a:pt x="0" y="3"/>
                    <a:pt x="5" y="21"/>
                  </a:cubicBezTo>
                  <a:cubicBezTo>
                    <a:pt x="10" y="40"/>
                    <a:pt x="18" y="73"/>
                    <a:pt x="22" y="86"/>
                  </a:cubicBezTo>
                  <a:cubicBezTo>
                    <a:pt x="26" y="100"/>
                    <a:pt x="28" y="128"/>
                    <a:pt x="34" y="134"/>
                  </a:cubicBezTo>
                  <a:cubicBezTo>
                    <a:pt x="40" y="140"/>
                    <a:pt x="52" y="135"/>
                    <a:pt x="52" y="135"/>
                  </a:cubicBezTo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10" name="Freeform 34">
              <a:extLst>
                <a:ext uri="{FF2B5EF4-FFF2-40B4-BE49-F238E27FC236}">
                  <a16:creationId xmlns:a16="http://schemas.microsoft.com/office/drawing/2014/main" id="{088B5A64-8388-4039-A8F4-390E5D81D6C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439" y="2620"/>
              <a:ext cx="625" cy="600"/>
            </a:xfrm>
            <a:custGeom>
              <a:avLst/>
              <a:gdLst>
                <a:gd name="T0" fmla="*/ 117188 w 250"/>
                <a:gd name="T1" fmla="*/ 69027 h 225"/>
                <a:gd name="T2" fmla="*/ 78125 w 250"/>
                <a:gd name="T3" fmla="*/ 83491 h 225"/>
                <a:gd name="T4" fmla="*/ 61845 w 250"/>
                <a:gd name="T5" fmla="*/ 62144 h 225"/>
                <a:gd name="T6" fmla="*/ 27658 w 250"/>
                <a:gd name="T7" fmla="*/ 1763 h 225"/>
                <a:gd name="T8" fmla="*/ 21488 w 250"/>
                <a:gd name="T9" fmla="*/ 0 h 225"/>
                <a:gd name="T10" fmla="*/ 58595 w 250"/>
                <a:gd name="T11" fmla="*/ 69027 h 225"/>
                <a:gd name="T12" fmla="*/ 72783 w 250"/>
                <a:gd name="T13" fmla="*/ 87381 h 225"/>
                <a:gd name="T14" fmla="*/ 2470 w 250"/>
                <a:gd name="T15" fmla="*/ 104619 h 225"/>
                <a:gd name="T16" fmla="*/ 783 w 250"/>
                <a:gd name="T17" fmla="*/ 107464 h 225"/>
                <a:gd name="T18" fmla="*/ 1300 w 250"/>
                <a:gd name="T19" fmla="*/ 112205 h 225"/>
                <a:gd name="T20" fmla="*/ 76488 w 250"/>
                <a:gd name="T21" fmla="*/ 93845 h 225"/>
                <a:gd name="T22" fmla="*/ 80595 w 250"/>
                <a:gd name="T23" fmla="*/ 110443 h 225"/>
                <a:gd name="T24" fmla="*/ 81375 w 250"/>
                <a:gd name="T25" fmla="*/ 116907 h 225"/>
                <a:gd name="T26" fmla="*/ 79425 w 250"/>
                <a:gd name="T27" fmla="*/ 142813 h 225"/>
                <a:gd name="T28" fmla="*/ 78125 w 250"/>
                <a:gd name="T29" fmla="*/ 171520 h 225"/>
                <a:gd name="T30" fmla="*/ 84300 w 250"/>
                <a:gd name="T31" fmla="*/ 203229 h 225"/>
                <a:gd name="T32" fmla="*/ 113595 w 250"/>
                <a:gd name="T33" fmla="*/ 213995 h 225"/>
                <a:gd name="T34" fmla="*/ 150208 w 250"/>
                <a:gd name="T35" fmla="*/ 156408 h 225"/>
                <a:gd name="T36" fmla="*/ 117188 w 250"/>
                <a:gd name="T37" fmla="*/ 69027 h 225"/>
                <a:gd name="T38" fmla="*/ 144845 w 250"/>
                <a:gd name="T39" fmla="*/ 155341 h 225"/>
                <a:gd name="T40" fmla="*/ 113095 w 250"/>
                <a:gd name="T41" fmla="*/ 205347 h 225"/>
                <a:gd name="T42" fmla="*/ 88675 w 250"/>
                <a:gd name="T43" fmla="*/ 197427 h 225"/>
                <a:gd name="T44" fmla="*/ 83800 w 250"/>
                <a:gd name="T45" fmla="*/ 171520 h 225"/>
                <a:gd name="T46" fmla="*/ 84970 w 250"/>
                <a:gd name="T47" fmla="*/ 143872 h 225"/>
                <a:gd name="T48" fmla="*/ 86250 w 250"/>
                <a:gd name="T49" fmla="*/ 116109 h 225"/>
                <a:gd name="T50" fmla="*/ 86250 w 250"/>
                <a:gd name="T51" fmla="*/ 109376 h 225"/>
                <a:gd name="T52" fmla="*/ 81375 w 250"/>
                <a:gd name="T53" fmla="*/ 90205 h 225"/>
                <a:gd name="T54" fmla="*/ 115550 w 250"/>
                <a:gd name="T55" fmla="*/ 76608 h 225"/>
                <a:gd name="T56" fmla="*/ 144845 w 250"/>
                <a:gd name="T57" fmla="*/ 155341 h 225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250" h="225">
                  <a:moveTo>
                    <a:pt x="192" y="72"/>
                  </a:moveTo>
                  <a:cubicBezTo>
                    <a:pt x="172" y="65"/>
                    <a:pt x="152" y="75"/>
                    <a:pt x="128" y="87"/>
                  </a:cubicBezTo>
                  <a:cubicBezTo>
                    <a:pt x="121" y="79"/>
                    <a:pt x="111" y="72"/>
                    <a:pt x="101" y="65"/>
                  </a:cubicBezTo>
                  <a:cubicBezTo>
                    <a:pt x="80" y="50"/>
                    <a:pt x="56" y="32"/>
                    <a:pt x="45" y="2"/>
                  </a:cubicBezTo>
                  <a:cubicBezTo>
                    <a:pt x="41" y="2"/>
                    <a:pt x="38" y="1"/>
                    <a:pt x="35" y="0"/>
                  </a:cubicBezTo>
                  <a:cubicBezTo>
                    <a:pt x="47" y="36"/>
                    <a:pt x="74" y="56"/>
                    <a:pt x="96" y="72"/>
                  </a:cubicBezTo>
                  <a:cubicBezTo>
                    <a:pt x="105" y="79"/>
                    <a:pt x="113" y="85"/>
                    <a:pt x="119" y="91"/>
                  </a:cubicBezTo>
                  <a:cubicBezTo>
                    <a:pt x="87" y="107"/>
                    <a:pt x="50" y="124"/>
                    <a:pt x="4" y="109"/>
                  </a:cubicBezTo>
                  <a:cubicBezTo>
                    <a:pt x="3" y="108"/>
                    <a:pt x="1" y="111"/>
                    <a:pt x="1" y="112"/>
                  </a:cubicBezTo>
                  <a:cubicBezTo>
                    <a:pt x="0" y="115"/>
                    <a:pt x="0" y="117"/>
                    <a:pt x="2" y="117"/>
                  </a:cubicBezTo>
                  <a:cubicBezTo>
                    <a:pt x="52" y="133"/>
                    <a:pt x="92" y="114"/>
                    <a:pt x="125" y="98"/>
                  </a:cubicBezTo>
                  <a:cubicBezTo>
                    <a:pt x="129" y="103"/>
                    <a:pt x="132" y="108"/>
                    <a:pt x="132" y="115"/>
                  </a:cubicBezTo>
                  <a:cubicBezTo>
                    <a:pt x="133" y="117"/>
                    <a:pt x="133" y="119"/>
                    <a:pt x="133" y="122"/>
                  </a:cubicBezTo>
                  <a:cubicBezTo>
                    <a:pt x="133" y="130"/>
                    <a:pt x="131" y="139"/>
                    <a:pt x="130" y="149"/>
                  </a:cubicBezTo>
                  <a:cubicBezTo>
                    <a:pt x="129" y="159"/>
                    <a:pt x="128" y="169"/>
                    <a:pt x="128" y="179"/>
                  </a:cubicBezTo>
                  <a:cubicBezTo>
                    <a:pt x="128" y="192"/>
                    <a:pt x="130" y="204"/>
                    <a:pt x="138" y="212"/>
                  </a:cubicBezTo>
                  <a:cubicBezTo>
                    <a:pt x="148" y="222"/>
                    <a:pt x="163" y="225"/>
                    <a:pt x="186" y="223"/>
                  </a:cubicBezTo>
                  <a:cubicBezTo>
                    <a:pt x="220" y="219"/>
                    <a:pt x="242" y="197"/>
                    <a:pt x="246" y="163"/>
                  </a:cubicBezTo>
                  <a:cubicBezTo>
                    <a:pt x="250" y="128"/>
                    <a:pt x="230" y="84"/>
                    <a:pt x="192" y="72"/>
                  </a:cubicBezTo>
                  <a:close/>
                  <a:moveTo>
                    <a:pt x="237" y="162"/>
                  </a:moveTo>
                  <a:cubicBezTo>
                    <a:pt x="235" y="177"/>
                    <a:pt x="227" y="210"/>
                    <a:pt x="185" y="214"/>
                  </a:cubicBezTo>
                  <a:cubicBezTo>
                    <a:pt x="165" y="216"/>
                    <a:pt x="152" y="213"/>
                    <a:pt x="145" y="206"/>
                  </a:cubicBezTo>
                  <a:cubicBezTo>
                    <a:pt x="138" y="200"/>
                    <a:pt x="137" y="190"/>
                    <a:pt x="137" y="179"/>
                  </a:cubicBezTo>
                  <a:cubicBezTo>
                    <a:pt x="137" y="170"/>
                    <a:pt x="138" y="160"/>
                    <a:pt x="139" y="150"/>
                  </a:cubicBezTo>
                  <a:cubicBezTo>
                    <a:pt x="140" y="141"/>
                    <a:pt x="141" y="131"/>
                    <a:pt x="141" y="121"/>
                  </a:cubicBezTo>
                  <a:cubicBezTo>
                    <a:pt x="141" y="119"/>
                    <a:pt x="141" y="116"/>
                    <a:pt x="141" y="114"/>
                  </a:cubicBezTo>
                  <a:cubicBezTo>
                    <a:pt x="140" y="106"/>
                    <a:pt x="138" y="100"/>
                    <a:pt x="133" y="94"/>
                  </a:cubicBezTo>
                  <a:cubicBezTo>
                    <a:pt x="155" y="83"/>
                    <a:pt x="173" y="75"/>
                    <a:pt x="189" y="80"/>
                  </a:cubicBezTo>
                  <a:cubicBezTo>
                    <a:pt x="223" y="91"/>
                    <a:pt x="240" y="131"/>
                    <a:pt x="237" y="162"/>
                  </a:cubicBezTo>
                  <a:close/>
                </a:path>
              </a:pathLst>
            </a:custGeom>
            <a:solidFill>
              <a:srgbClr val="333333"/>
            </a:solidFill>
            <a:ln w="7938" cap="flat">
              <a:solidFill>
                <a:srgbClr val="33333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711" name="Freeform 35">
              <a:extLst>
                <a:ext uri="{FF2B5EF4-FFF2-40B4-BE49-F238E27FC236}">
                  <a16:creationId xmlns:a16="http://schemas.microsoft.com/office/drawing/2014/main" id="{57737B20-E967-47CB-AAAF-F39450CF572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4" y="1225"/>
              <a:ext cx="112" cy="1120"/>
            </a:xfrm>
            <a:custGeom>
              <a:avLst/>
              <a:gdLst>
                <a:gd name="T0" fmla="*/ 50 w 112"/>
                <a:gd name="T1" fmla="*/ 0 h 1120"/>
                <a:gd name="T2" fmla="*/ 50 w 112"/>
                <a:gd name="T3" fmla="*/ 0 h 1120"/>
                <a:gd name="T4" fmla="*/ 0 w 112"/>
                <a:gd name="T5" fmla="*/ 3 h 1120"/>
                <a:gd name="T6" fmla="*/ 62 w 112"/>
                <a:gd name="T7" fmla="*/ 1120 h 1120"/>
                <a:gd name="T8" fmla="*/ 112 w 112"/>
                <a:gd name="T9" fmla="*/ 1120 h 1120"/>
                <a:gd name="T10" fmla="*/ 50 w 112"/>
                <a:gd name="T11" fmla="*/ 0 h 112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2" h="1120">
                  <a:moveTo>
                    <a:pt x="50" y="0"/>
                  </a:moveTo>
                  <a:lnTo>
                    <a:pt x="50" y="0"/>
                  </a:lnTo>
                  <a:lnTo>
                    <a:pt x="0" y="3"/>
                  </a:lnTo>
                  <a:lnTo>
                    <a:pt x="62" y="1120"/>
                  </a:lnTo>
                  <a:lnTo>
                    <a:pt x="112" y="1120"/>
                  </a:lnTo>
                  <a:lnTo>
                    <a:pt x="50" y="0"/>
                  </a:lnTo>
                  <a:close/>
                </a:path>
              </a:pathLst>
            </a:custGeom>
            <a:solidFill>
              <a:srgbClr val="FFC70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12" name="Freeform 36">
              <a:extLst>
                <a:ext uri="{FF2B5EF4-FFF2-40B4-BE49-F238E27FC236}">
                  <a16:creationId xmlns:a16="http://schemas.microsoft.com/office/drawing/2014/main" id="{D8133B7B-9058-4BA1-B818-EDC70FEB053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4" y="2359"/>
              <a:ext cx="42" cy="26"/>
            </a:xfrm>
            <a:custGeom>
              <a:avLst/>
              <a:gdLst>
                <a:gd name="T0" fmla="*/ 0 w 17"/>
                <a:gd name="T1" fmla="*/ 6536 h 10"/>
                <a:gd name="T2" fmla="*/ 6819 w 17"/>
                <a:gd name="T3" fmla="*/ 0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10">
                  <a:moveTo>
                    <a:pt x="0" y="8"/>
                  </a:moveTo>
                  <a:cubicBezTo>
                    <a:pt x="5" y="10"/>
                    <a:pt x="17" y="8"/>
                    <a:pt x="12" y="0"/>
                  </a:cubicBezTo>
                </a:path>
              </a:pathLst>
            </a:custGeom>
            <a:solidFill>
              <a:srgbClr val="A8C3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13" name="Freeform 37">
              <a:extLst>
                <a:ext uri="{FF2B5EF4-FFF2-40B4-BE49-F238E27FC236}">
                  <a16:creationId xmlns:a16="http://schemas.microsoft.com/office/drawing/2014/main" id="{E2B3F379-06B4-45E7-91EA-9EDF4A812DA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1" y="2345"/>
              <a:ext cx="18" cy="22"/>
            </a:xfrm>
            <a:custGeom>
              <a:avLst/>
              <a:gdLst>
                <a:gd name="T0" fmla="*/ 0 w 7"/>
                <a:gd name="T1" fmla="*/ 9611 h 8"/>
                <a:gd name="T2" fmla="*/ 5151 w 7"/>
                <a:gd name="T3" fmla="*/ 7381 h 8"/>
                <a:gd name="T4" fmla="*/ 2361 w 7"/>
                <a:gd name="T5" fmla="*/ 0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8">
                  <a:moveTo>
                    <a:pt x="0" y="8"/>
                  </a:moveTo>
                  <a:cubicBezTo>
                    <a:pt x="2" y="8"/>
                    <a:pt x="5" y="8"/>
                    <a:pt x="7" y="6"/>
                  </a:cubicBezTo>
                  <a:cubicBezTo>
                    <a:pt x="6" y="4"/>
                    <a:pt x="5" y="2"/>
                    <a:pt x="3" y="0"/>
                  </a:cubicBezTo>
                </a:path>
              </a:pathLst>
            </a:custGeom>
            <a:solidFill>
              <a:srgbClr val="A8C3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14" name="Freeform 38">
              <a:extLst>
                <a:ext uri="{FF2B5EF4-FFF2-40B4-BE49-F238E27FC236}">
                  <a16:creationId xmlns:a16="http://schemas.microsoft.com/office/drawing/2014/main" id="{E6CC48B2-17DC-42FB-890C-023D902CB08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6" y="2327"/>
              <a:ext cx="30" cy="96"/>
            </a:xfrm>
            <a:custGeom>
              <a:avLst/>
              <a:gdLst>
                <a:gd name="T0" fmla="*/ 0 w 12"/>
                <a:gd name="T1" fmla="*/ 4701 h 36"/>
                <a:gd name="T2" fmla="*/ 1958 w 12"/>
                <a:gd name="T3" fmla="*/ 34531 h 36"/>
                <a:gd name="T4" fmla="*/ 7345 w 12"/>
                <a:gd name="T5" fmla="*/ 32768 h 36"/>
                <a:gd name="T6" fmla="*/ 6845 w 12"/>
                <a:gd name="T7" fmla="*/ 11469 h 36"/>
                <a:gd name="T8" fmla="*/ 5675 w 12"/>
                <a:gd name="T9" fmla="*/ 0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36">
                  <a:moveTo>
                    <a:pt x="0" y="5"/>
                  </a:moveTo>
                  <a:cubicBezTo>
                    <a:pt x="0" y="15"/>
                    <a:pt x="1" y="26"/>
                    <a:pt x="3" y="36"/>
                  </a:cubicBezTo>
                  <a:cubicBezTo>
                    <a:pt x="6" y="36"/>
                    <a:pt x="9" y="34"/>
                    <a:pt x="12" y="34"/>
                  </a:cubicBezTo>
                  <a:cubicBezTo>
                    <a:pt x="12" y="26"/>
                    <a:pt x="12" y="19"/>
                    <a:pt x="11" y="12"/>
                  </a:cubicBezTo>
                  <a:cubicBezTo>
                    <a:pt x="10" y="8"/>
                    <a:pt x="8" y="4"/>
                    <a:pt x="9" y="0"/>
                  </a:cubicBezTo>
                </a:path>
              </a:pathLst>
            </a:custGeom>
            <a:solidFill>
              <a:srgbClr val="FFC70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15" name="Freeform 39">
              <a:extLst>
                <a:ext uri="{FF2B5EF4-FFF2-40B4-BE49-F238E27FC236}">
                  <a16:creationId xmlns:a16="http://schemas.microsoft.com/office/drawing/2014/main" id="{D5F0CEBA-DDB4-4761-8368-9F14CD9E43C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6" y="2191"/>
              <a:ext cx="35" cy="96"/>
            </a:xfrm>
            <a:custGeom>
              <a:avLst/>
              <a:gdLst>
                <a:gd name="T0" fmla="*/ 6845 w 14"/>
                <a:gd name="T1" fmla="*/ 0 h 36"/>
                <a:gd name="T2" fmla="*/ 3720 w 14"/>
                <a:gd name="T3" fmla="*/ 13347 h 36"/>
                <a:gd name="T4" fmla="*/ 8595 w 14"/>
                <a:gd name="T5" fmla="*/ 34531 h 36"/>
                <a:gd name="T6" fmla="*/ 6175 w 14"/>
                <a:gd name="T7" fmla="*/ 2824 h 3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" h="36">
                  <a:moveTo>
                    <a:pt x="11" y="0"/>
                  </a:moveTo>
                  <a:cubicBezTo>
                    <a:pt x="0" y="2"/>
                    <a:pt x="1" y="5"/>
                    <a:pt x="6" y="14"/>
                  </a:cubicBezTo>
                  <a:cubicBezTo>
                    <a:pt x="10" y="21"/>
                    <a:pt x="14" y="28"/>
                    <a:pt x="14" y="36"/>
                  </a:cubicBezTo>
                  <a:cubicBezTo>
                    <a:pt x="14" y="25"/>
                    <a:pt x="10" y="14"/>
                    <a:pt x="10" y="3"/>
                  </a:cubicBezTo>
                </a:path>
              </a:pathLst>
            </a:custGeom>
            <a:solidFill>
              <a:srgbClr val="A8C3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16" name="Freeform 40">
              <a:extLst>
                <a:ext uri="{FF2B5EF4-FFF2-40B4-BE49-F238E27FC236}">
                  <a16:creationId xmlns:a16="http://schemas.microsoft.com/office/drawing/2014/main" id="{5D89980C-B2F8-447E-B529-5F7658E3359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1" y="3017"/>
              <a:ext cx="400" cy="232"/>
            </a:xfrm>
            <a:custGeom>
              <a:avLst/>
              <a:gdLst>
                <a:gd name="T0" fmla="*/ 92313 w 160"/>
                <a:gd name="T1" fmla="*/ 11469 h 87"/>
                <a:gd name="T2" fmla="*/ 7345 w 160"/>
                <a:gd name="T3" fmla="*/ 34531 h 87"/>
                <a:gd name="T4" fmla="*/ 0 w 160"/>
                <a:gd name="T5" fmla="*/ 30584 h 87"/>
                <a:gd name="T6" fmla="*/ 2470 w 160"/>
                <a:gd name="T7" fmla="*/ 82376 h 87"/>
                <a:gd name="T8" fmla="*/ 9770 w 160"/>
                <a:gd name="T9" fmla="*/ 83491 h 87"/>
                <a:gd name="T10" fmla="*/ 90363 w 160"/>
                <a:gd name="T11" fmla="*/ 61496 h 87"/>
                <a:gd name="T12" fmla="*/ 96020 w 160"/>
                <a:gd name="T13" fmla="*/ 48947 h 87"/>
                <a:gd name="T14" fmla="*/ 97658 w 160"/>
                <a:gd name="T15" fmla="*/ 1059 h 87"/>
                <a:gd name="T16" fmla="*/ 97188 w 160"/>
                <a:gd name="T17" fmla="*/ 0 h 87"/>
                <a:gd name="T18" fmla="*/ 92313 w 160"/>
                <a:gd name="T19" fmla="*/ 11469 h 8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60" h="87">
                  <a:moveTo>
                    <a:pt x="151" y="12"/>
                  </a:moveTo>
                  <a:cubicBezTo>
                    <a:pt x="144" y="13"/>
                    <a:pt x="24" y="34"/>
                    <a:pt x="12" y="36"/>
                  </a:cubicBezTo>
                  <a:cubicBezTo>
                    <a:pt x="4" y="38"/>
                    <a:pt x="2" y="36"/>
                    <a:pt x="0" y="32"/>
                  </a:cubicBezTo>
                  <a:cubicBezTo>
                    <a:pt x="4" y="86"/>
                    <a:pt x="4" y="86"/>
                    <a:pt x="4" y="86"/>
                  </a:cubicBezTo>
                  <a:cubicBezTo>
                    <a:pt x="8" y="87"/>
                    <a:pt x="12" y="87"/>
                    <a:pt x="16" y="87"/>
                  </a:cubicBezTo>
                  <a:cubicBezTo>
                    <a:pt x="22" y="87"/>
                    <a:pt x="143" y="64"/>
                    <a:pt x="148" y="64"/>
                  </a:cubicBezTo>
                  <a:cubicBezTo>
                    <a:pt x="153" y="64"/>
                    <a:pt x="156" y="57"/>
                    <a:pt x="157" y="51"/>
                  </a:cubicBezTo>
                  <a:cubicBezTo>
                    <a:pt x="158" y="45"/>
                    <a:pt x="160" y="1"/>
                    <a:pt x="160" y="1"/>
                  </a:cubicBezTo>
                  <a:cubicBezTo>
                    <a:pt x="159" y="0"/>
                    <a:pt x="159" y="0"/>
                    <a:pt x="159" y="0"/>
                  </a:cubicBezTo>
                  <a:cubicBezTo>
                    <a:pt x="160" y="7"/>
                    <a:pt x="157" y="11"/>
                    <a:pt x="151" y="12"/>
                  </a:cubicBezTo>
                  <a:close/>
                </a:path>
              </a:pathLst>
            </a:custGeom>
            <a:solidFill>
              <a:srgbClr val="A8C3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17" name="Freeform 41">
              <a:extLst>
                <a:ext uri="{FF2B5EF4-FFF2-40B4-BE49-F238E27FC236}">
                  <a16:creationId xmlns:a16="http://schemas.microsoft.com/office/drawing/2014/main" id="{4FF9A842-B1FD-4BB9-B0EB-355B2EF026FF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3" y="1945"/>
              <a:ext cx="348" cy="224"/>
            </a:xfrm>
            <a:custGeom>
              <a:avLst/>
              <a:gdLst>
                <a:gd name="T0" fmla="*/ 8642 w 139"/>
                <a:gd name="T1" fmla="*/ 45965 h 84"/>
                <a:gd name="T2" fmla="*/ 49273 w 139"/>
                <a:gd name="T3" fmla="*/ 20083 h 84"/>
                <a:gd name="T4" fmla="*/ 73393 w 139"/>
                <a:gd name="T5" fmla="*/ 2824 h 84"/>
                <a:gd name="T6" fmla="*/ 85683 w 139"/>
                <a:gd name="T7" fmla="*/ 21184 h 84"/>
                <a:gd name="T8" fmla="*/ 59132 w 139"/>
                <a:gd name="T9" fmla="*/ 24824 h 84"/>
                <a:gd name="T10" fmla="*/ 33941 w 139"/>
                <a:gd name="T11" fmla="*/ 41416 h 84"/>
                <a:gd name="T12" fmla="*/ 10605 w 139"/>
                <a:gd name="T13" fmla="*/ 80499 h 84"/>
                <a:gd name="T14" fmla="*/ 6211 w 139"/>
                <a:gd name="T15" fmla="*/ 48947 h 8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39" h="84">
                  <a:moveTo>
                    <a:pt x="14" y="48"/>
                  </a:moveTo>
                  <a:cubicBezTo>
                    <a:pt x="33" y="35"/>
                    <a:pt x="59" y="31"/>
                    <a:pt x="80" y="21"/>
                  </a:cubicBezTo>
                  <a:cubicBezTo>
                    <a:pt x="90" y="17"/>
                    <a:pt x="109" y="5"/>
                    <a:pt x="119" y="3"/>
                  </a:cubicBezTo>
                  <a:cubicBezTo>
                    <a:pt x="130" y="0"/>
                    <a:pt x="136" y="11"/>
                    <a:pt x="139" y="22"/>
                  </a:cubicBezTo>
                  <a:cubicBezTo>
                    <a:pt x="131" y="8"/>
                    <a:pt x="107" y="21"/>
                    <a:pt x="96" y="26"/>
                  </a:cubicBezTo>
                  <a:cubicBezTo>
                    <a:pt x="83" y="32"/>
                    <a:pt x="69" y="39"/>
                    <a:pt x="55" y="43"/>
                  </a:cubicBezTo>
                  <a:cubicBezTo>
                    <a:pt x="36" y="48"/>
                    <a:pt x="5" y="59"/>
                    <a:pt x="17" y="84"/>
                  </a:cubicBezTo>
                  <a:cubicBezTo>
                    <a:pt x="13" y="78"/>
                    <a:pt x="0" y="57"/>
                    <a:pt x="10" y="51"/>
                  </a:cubicBezTo>
                </a:path>
              </a:pathLst>
            </a:custGeom>
            <a:solidFill>
              <a:srgbClr val="688F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18" name="Freeform 42">
              <a:extLst>
                <a:ext uri="{FF2B5EF4-FFF2-40B4-BE49-F238E27FC236}">
                  <a16:creationId xmlns:a16="http://schemas.microsoft.com/office/drawing/2014/main" id="{08DC0271-1735-4057-BA4B-6060D6019064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6" y="2385"/>
              <a:ext cx="95" cy="208"/>
            </a:xfrm>
            <a:custGeom>
              <a:avLst/>
              <a:gdLst>
                <a:gd name="T0" fmla="*/ 0 w 38"/>
                <a:gd name="T1" fmla="*/ 0 h 78"/>
                <a:gd name="T2" fmla="*/ 9300 w 38"/>
                <a:gd name="T3" fmla="*/ 45965 h 78"/>
                <a:gd name="T4" fmla="*/ 13020 w 38"/>
                <a:gd name="T5" fmla="*/ 69027 h 78"/>
                <a:gd name="T6" fmla="*/ 17895 w 38"/>
                <a:gd name="T7" fmla="*/ 72968 h 78"/>
                <a:gd name="T8" fmla="*/ 23250 w 38"/>
                <a:gd name="T9" fmla="*/ 66197 h 78"/>
                <a:gd name="T10" fmla="*/ 15438 w 38"/>
                <a:gd name="T11" fmla="*/ 58653 h 78"/>
                <a:gd name="T12" fmla="*/ 6845 w 38"/>
                <a:gd name="T13" fmla="*/ 19021 h 7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8" h="78">
                  <a:moveTo>
                    <a:pt x="0" y="0"/>
                  </a:moveTo>
                  <a:cubicBezTo>
                    <a:pt x="6" y="15"/>
                    <a:pt x="13" y="31"/>
                    <a:pt x="15" y="48"/>
                  </a:cubicBezTo>
                  <a:cubicBezTo>
                    <a:pt x="17" y="56"/>
                    <a:pt x="16" y="65"/>
                    <a:pt x="21" y="72"/>
                  </a:cubicBezTo>
                  <a:cubicBezTo>
                    <a:pt x="24" y="77"/>
                    <a:pt x="23" y="78"/>
                    <a:pt x="29" y="76"/>
                  </a:cubicBezTo>
                  <a:cubicBezTo>
                    <a:pt x="32" y="75"/>
                    <a:pt x="36" y="71"/>
                    <a:pt x="38" y="69"/>
                  </a:cubicBezTo>
                  <a:cubicBezTo>
                    <a:pt x="30" y="77"/>
                    <a:pt x="27" y="69"/>
                    <a:pt x="25" y="61"/>
                  </a:cubicBezTo>
                  <a:cubicBezTo>
                    <a:pt x="22" y="46"/>
                    <a:pt x="17" y="33"/>
                    <a:pt x="11" y="20"/>
                  </a:cubicBezTo>
                </a:path>
              </a:pathLst>
            </a:custGeom>
            <a:solidFill>
              <a:srgbClr val="688F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19" name="Freeform 43">
              <a:extLst>
                <a:ext uri="{FF2B5EF4-FFF2-40B4-BE49-F238E27FC236}">
                  <a16:creationId xmlns:a16="http://schemas.microsoft.com/office/drawing/2014/main" id="{94E1AA8B-6D50-4BF7-90C3-65A30F6742A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3" y="2036"/>
              <a:ext cx="161" cy="541"/>
            </a:xfrm>
            <a:custGeom>
              <a:avLst/>
              <a:gdLst>
                <a:gd name="T0" fmla="*/ 0 w 64"/>
                <a:gd name="T1" fmla="*/ 26874 h 203"/>
                <a:gd name="T2" fmla="*/ 10171 w 64"/>
                <a:gd name="T3" fmla="*/ 81315 h 203"/>
                <a:gd name="T4" fmla="*/ 33767 w 64"/>
                <a:gd name="T5" fmla="*/ 193859 h 203"/>
                <a:gd name="T6" fmla="*/ 19023 w 64"/>
                <a:gd name="T7" fmla="*/ 100277 h 203"/>
                <a:gd name="T8" fmla="*/ 23066 w 64"/>
                <a:gd name="T9" fmla="*/ 14383 h 203"/>
                <a:gd name="T10" fmla="*/ 29433 w 64"/>
                <a:gd name="T11" fmla="*/ 3878 h 20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4" h="203">
                  <a:moveTo>
                    <a:pt x="0" y="28"/>
                  </a:moveTo>
                  <a:cubicBezTo>
                    <a:pt x="3" y="45"/>
                    <a:pt x="9" y="58"/>
                    <a:pt x="16" y="85"/>
                  </a:cubicBezTo>
                  <a:cubicBezTo>
                    <a:pt x="22" y="111"/>
                    <a:pt x="38" y="181"/>
                    <a:pt x="53" y="203"/>
                  </a:cubicBezTo>
                  <a:cubicBezTo>
                    <a:pt x="47" y="188"/>
                    <a:pt x="33" y="125"/>
                    <a:pt x="30" y="105"/>
                  </a:cubicBezTo>
                  <a:cubicBezTo>
                    <a:pt x="28" y="86"/>
                    <a:pt x="8" y="29"/>
                    <a:pt x="36" y="15"/>
                  </a:cubicBezTo>
                  <a:cubicBezTo>
                    <a:pt x="64" y="0"/>
                    <a:pt x="46" y="4"/>
                    <a:pt x="46" y="4"/>
                  </a:cubicBezTo>
                </a:path>
              </a:pathLst>
            </a:custGeom>
            <a:solidFill>
              <a:srgbClr val="688F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20" name="Freeform 44">
              <a:extLst>
                <a:ext uri="{FF2B5EF4-FFF2-40B4-BE49-F238E27FC236}">
                  <a16:creationId xmlns:a16="http://schemas.microsoft.com/office/drawing/2014/main" id="{0DCDDFD6-EBFA-4FCB-ABEF-EA8054FD6D4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9" y="2135"/>
              <a:ext cx="222" cy="416"/>
            </a:xfrm>
            <a:custGeom>
              <a:avLst/>
              <a:gdLst>
                <a:gd name="T0" fmla="*/ 6004 w 89"/>
                <a:gd name="T1" fmla="*/ 143872 h 156"/>
                <a:gd name="T2" fmla="*/ 36111 w 89"/>
                <a:gd name="T3" fmla="*/ 119752 h 156"/>
                <a:gd name="T4" fmla="*/ 48206 w 89"/>
                <a:gd name="T5" fmla="*/ 115051 h 156"/>
                <a:gd name="T6" fmla="*/ 45749 w 89"/>
                <a:gd name="T7" fmla="*/ 94912 h 156"/>
                <a:gd name="T8" fmla="*/ 32559 w 89"/>
                <a:gd name="T9" fmla="*/ 50005 h 156"/>
                <a:gd name="T10" fmla="*/ 27718 w 89"/>
                <a:gd name="T11" fmla="*/ 29789 h 156"/>
                <a:gd name="T12" fmla="*/ 20938 w 89"/>
                <a:gd name="T13" fmla="*/ 0 h 156"/>
                <a:gd name="T14" fmla="*/ 21634 w 89"/>
                <a:gd name="T15" fmla="*/ 19021 h 156"/>
                <a:gd name="T16" fmla="*/ 25777 w 89"/>
                <a:gd name="T17" fmla="*/ 44237 h 156"/>
                <a:gd name="T18" fmla="*/ 22878 w 89"/>
                <a:gd name="T19" fmla="*/ 86323 h 156"/>
                <a:gd name="T20" fmla="*/ 20489 w 89"/>
                <a:gd name="T21" fmla="*/ 113928 h 156"/>
                <a:gd name="T22" fmla="*/ 8860 w 89"/>
                <a:gd name="T23" fmla="*/ 131221 h 156"/>
                <a:gd name="T24" fmla="*/ 2898 w 89"/>
                <a:gd name="T25" fmla="*/ 141995 h 156"/>
                <a:gd name="T26" fmla="*/ 0 w 89"/>
                <a:gd name="T27" fmla="*/ 148459 h 15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89" h="156">
                  <a:moveTo>
                    <a:pt x="10" y="150"/>
                  </a:moveTo>
                  <a:cubicBezTo>
                    <a:pt x="23" y="137"/>
                    <a:pt x="42" y="130"/>
                    <a:pt x="60" y="125"/>
                  </a:cubicBezTo>
                  <a:cubicBezTo>
                    <a:pt x="65" y="123"/>
                    <a:pt x="75" y="123"/>
                    <a:pt x="80" y="120"/>
                  </a:cubicBezTo>
                  <a:cubicBezTo>
                    <a:pt x="89" y="114"/>
                    <a:pt x="80" y="105"/>
                    <a:pt x="76" y="99"/>
                  </a:cubicBezTo>
                  <a:cubicBezTo>
                    <a:pt x="67" y="85"/>
                    <a:pt x="59" y="68"/>
                    <a:pt x="54" y="52"/>
                  </a:cubicBezTo>
                  <a:cubicBezTo>
                    <a:pt x="53" y="44"/>
                    <a:pt x="48" y="38"/>
                    <a:pt x="46" y="31"/>
                  </a:cubicBezTo>
                  <a:cubicBezTo>
                    <a:pt x="42" y="21"/>
                    <a:pt x="40" y="9"/>
                    <a:pt x="35" y="0"/>
                  </a:cubicBezTo>
                  <a:cubicBezTo>
                    <a:pt x="38" y="6"/>
                    <a:pt x="36" y="14"/>
                    <a:pt x="36" y="20"/>
                  </a:cubicBezTo>
                  <a:cubicBezTo>
                    <a:pt x="36" y="29"/>
                    <a:pt x="40" y="38"/>
                    <a:pt x="43" y="46"/>
                  </a:cubicBezTo>
                  <a:cubicBezTo>
                    <a:pt x="48" y="60"/>
                    <a:pt x="55" y="82"/>
                    <a:pt x="38" y="90"/>
                  </a:cubicBezTo>
                  <a:cubicBezTo>
                    <a:pt x="55" y="91"/>
                    <a:pt x="41" y="114"/>
                    <a:pt x="34" y="119"/>
                  </a:cubicBezTo>
                  <a:cubicBezTo>
                    <a:pt x="27" y="125"/>
                    <a:pt x="21" y="130"/>
                    <a:pt x="15" y="137"/>
                  </a:cubicBezTo>
                  <a:cubicBezTo>
                    <a:pt x="11" y="141"/>
                    <a:pt x="8" y="144"/>
                    <a:pt x="5" y="148"/>
                  </a:cubicBezTo>
                  <a:cubicBezTo>
                    <a:pt x="3" y="151"/>
                    <a:pt x="2" y="156"/>
                    <a:pt x="0" y="155"/>
                  </a:cubicBezTo>
                </a:path>
              </a:pathLst>
            </a:custGeom>
            <a:solidFill>
              <a:srgbClr val="074F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21" name="Freeform 45">
              <a:extLst>
                <a:ext uri="{FF2B5EF4-FFF2-40B4-BE49-F238E27FC236}">
                  <a16:creationId xmlns:a16="http://schemas.microsoft.com/office/drawing/2014/main" id="{E9DBB172-D3B3-49C1-A415-4D2295E5DA8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4" y="2004"/>
              <a:ext cx="205" cy="187"/>
            </a:xfrm>
            <a:custGeom>
              <a:avLst/>
              <a:gdLst>
                <a:gd name="T0" fmla="*/ 28833 w 82"/>
                <a:gd name="T1" fmla="*/ 1793 h 70"/>
                <a:gd name="T2" fmla="*/ 0 w 82"/>
                <a:gd name="T3" fmla="*/ 10483 h 70"/>
                <a:gd name="T4" fmla="*/ 13020 w 82"/>
                <a:gd name="T5" fmla="*/ 9777 h 70"/>
                <a:gd name="T6" fmla="*/ 24425 w 82"/>
                <a:gd name="T7" fmla="*/ 13437 h 70"/>
                <a:gd name="T8" fmla="*/ 23250 w 82"/>
                <a:gd name="T9" fmla="*/ 35896 h 70"/>
                <a:gd name="T10" fmla="*/ 37895 w 82"/>
                <a:gd name="T11" fmla="*/ 45831 h 70"/>
                <a:gd name="T12" fmla="*/ 47188 w 82"/>
                <a:gd name="T13" fmla="*/ 68039 h 70"/>
                <a:gd name="T14" fmla="*/ 41020 w 82"/>
                <a:gd name="T15" fmla="*/ 34184 h 70"/>
                <a:gd name="T16" fmla="*/ 26875 w 82"/>
                <a:gd name="T17" fmla="*/ 0 h 7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82" h="70">
                  <a:moveTo>
                    <a:pt x="47" y="2"/>
                  </a:moveTo>
                  <a:cubicBezTo>
                    <a:pt x="31" y="1"/>
                    <a:pt x="14" y="0"/>
                    <a:pt x="0" y="11"/>
                  </a:cubicBezTo>
                  <a:cubicBezTo>
                    <a:pt x="5" y="12"/>
                    <a:pt x="15" y="10"/>
                    <a:pt x="21" y="10"/>
                  </a:cubicBezTo>
                  <a:cubicBezTo>
                    <a:pt x="27" y="11"/>
                    <a:pt x="34" y="11"/>
                    <a:pt x="40" y="14"/>
                  </a:cubicBezTo>
                  <a:cubicBezTo>
                    <a:pt x="54" y="20"/>
                    <a:pt x="48" y="31"/>
                    <a:pt x="38" y="37"/>
                  </a:cubicBezTo>
                  <a:cubicBezTo>
                    <a:pt x="50" y="36"/>
                    <a:pt x="55" y="38"/>
                    <a:pt x="62" y="47"/>
                  </a:cubicBezTo>
                  <a:cubicBezTo>
                    <a:pt x="67" y="54"/>
                    <a:pt x="72" y="62"/>
                    <a:pt x="77" y="70"/>
                  </a:cubicBezTo>
                  <a:cubicBezTo>
                    <a:pt x="82" y="62"/>
                    <a:pt x="70" y="43"/>
                    <a:pt x="67" y="35"/>
                  </a:cubicBezTo>
                  <a:cubicBezTo>
                    <a:pt x="61" y="24"/>
                    <a:pt x="54" y="6"/>
                    <a:pt x="44" y="0"/>
                  </a:cubicBezTo>
                </a:path>
              </a:pathLst>
            </a:custGeom>
            <a:solidFill>
              <a:srgbClr val="074F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22" name="Freeform 46">
              <a:extLst>
                <a:ext uri="{FF2B5EF4-FFF2-40B4-BE49-F238E27FC236}">
                  <a16:creationId xmlns:a16="http://schemas.microsoft.com/office/drawing/2014/main" id="{DDFA4322-C2F2-465C-B759-C7AEA998EE6D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1" y="2055"/>
              <a:ext cx="105" cy="202"/>
            </a:xfrm>
            <a:custGeom>
              <a:avLst/>
              <a:gdLst>
                <a:gd name="T0" fmla="*/ 24425 w 42"/>
                <a:gd name="T1" fmla="*/ 0 h 76"/>
                <a:gd name="T2" fmla="*/ 4425 w 42"/>
                <a:gd name="T3" fmla="*/ 20410 h 76"/>
                <a:gd name="T4" fmla="*/ 7345 w 42"/>
                <a:gd name="T5" fmla="*/ 71216 h 76"/>
                <a:gd name="T6" fmla="*/ 25708 w 42"/>
                <a:gd name="T7" fmla="*/ 1746 h 7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2" h="76">
                  <a:moveTo>
                    <a:pt x="40" y="0"/>
                  </a:moveTo>
                  <a:cubicBezTo>
                    <a:pt x="29" y="10"/>
                    <a:pt x="14" y="5"/>
                    <a:pt x="7" y="22"/>
                  </a:cubicBezTo>
                  <a:cubicBezTo>
                    <a:pt x="0" y="39"/>
                    <a:pt x="6" y="59"/>
                    <a:pt x="12" y="76"/>
                  </a:cubicBezTo>
                  <a:cubicBezTo>
                    <a:pt x="5" y="50"/>
                    <a:pt x="12" y="9"/>
                    <a:pt x="42" y="2"/>
                  </a:cubicBezTo>
                </a:path>
              </a:pathLst>
            </a:custGeom>
            <a:solidFill>
              <a:srgbClr val="074F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23" name="Freeform 47">
              <a:extLst>
                <a:ext uri="{FF2B5EF4-FFF2-40B4-BE49-F238E27FC236}">
                  <a16:creationId xmlns:a16="http://schemas.microsoft.com/office/drawing/2014/main" id="{881FC253-E10F-4D29-A640-8AC029BF1EF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9" y="3113"/>
              <a:ext cx="225" cy="126"/>
            </a:xfrm>
            <a:custGeom>
              <a:avLst/>
              <a:gdLst>
                <a:gd name="T0" fmla="*/ 1300 w 90"/>
                <a:gd name="T1" fmla="*/ 7748 h 47"/>
                <a:gd name="T2" fmla="*/ 2470 w 90"/>
                <a:gd name="T3" fmla="*/ 34915 h 47"/>
                <a:gd name="T4" fmla="*/ 4895 w 90"/>
                <a:gd name="T5" fmla="*/ 45725 h 47"/>
                <a:gd name="T6" fmla="*/ 26375 w 90"/>
                <a:gd name="T7" fmla="*/ 40864 h 47"/>
                <a:gd name="T8" fmla="*/ 55000 w 90"/>
                <a:gd name="T9" fmla="*/ 31966 h 47"/>
                <a:gd name="T10" fmla="*/ 17895 w 90"/>
                <a:gd name="T11" fmla="*/ 32693 h 47"/>
                <a:gd name="T12" fmla="*/ 28833 w 90"/>
                <a:gd name="T13" fmla="*/ 0 h 47"/>
                <a:gd name="T14" fmla="*/ 2470 w 90"/>
                <a:gd name="T15" fmla="*/ 4858 h 4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0" h="47">
                  <a:moveTo>
                    <a:pt x="2" y="8"/>
                  </a:moveTo>
                  <a:cubicBezTo>
                    <a:pt x="4" y="16"/>
                    <a:pt x="2" y="28"/>
                    <a:pt x="4" y="35"/>
                  </a:cubicBezTo>
                  <a:cubicBezTo>
                    <a:pt x="6" y="44"/>
                    <a:pt x="0" y="45"/>
                    <a:pt x="8" y="46"/>
                  </a:cubicBezTo>
                  <a:cubicBezTo>
                    <a:pt x="14" y="47"/>
                    <a:pt x="37" y="43"/>
                    <a:pt x="43" y="41"/>
                  </a:cubicBezTo>
                  <a:cubicBezTo>
                    <a:pt x="53" y="40"/>
                    <a:pt x="81" y="36"/>
                    <a:pt x="90" y="32"/>
                  </a:cubicBezTo>
                  <a:cubicBezTo>
                    <a:pt x="78" y="34"/>
                    <a:pt x="41" y="41"/>
                    <a:pt x="29" y="33"/>
                  </a:cubicBezTo>
                  <a:cubicBezTo>
                    <a:pt x="15" y="24"/>
                    <a:pt x="32" y="5"/>
                    <a:pt x="47" y="0"/>
                  </a:cubicBezTo>
                  <a:cubicBezTo>
                    <a:pt x="33" y="0"/>
                    <a:pt x="10" y="3"/>
                    <a:pt x="4" y="5"/>
                  </a:cubicBezTo>
                </a:path>
              </a:pathLst>
            </a:custGeom>
            <a:solidFill>
              <a:srgbClr val="719A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24" name="Freeform 48">
              <a:extLst>
                <a:ext uri="{FF2B5EF4-FFF2-40B4-BE49-F238E27FC236}">
                  <a16:creationId xmlns:a16="http://schemas.microsoft.com/office/drawing/2014/main" id="{17E6CD36-DB1F-4831-83CB-BE0A2731BD8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9" y="2404"/>
              <a:ext cx="62" cy="107"/>
            </a:xfrm>
            <a:custGeom>
              <a:avLst/>
              <a:gdLst>
                <a:gd name="T0" fmla="*/ 0 w 25"/>
                <a:gd name="T1" fmla="*/ 0 h 40"/>
                <a:gd name="T2" fmla="*/ 3936 w 25"/>
                <a:gd name="T3" fmla="*/ 21668 h 40"/>
                <a:gd name="T4" fmla="*/ 9305 w 25"/>
                <a:gd name="T5" fmla="*/ 39162 h 40"/>
                <a:gd name="T6" fmla="*/ 14448 w 25"/>
                <a:gd name="T7" fmla="*/ 18639 h 40"/>
                <a:gd name="T8" fmla="*/ 5141 w 25"/>
                <a:gd name="T9" fmla="*/ 1795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40">
                  <a:moveTo>
                    <a:pt x="0" y="0"/>
                  </a:moveTo>
                  <a:cubicBezTo>
                    <a:pt x="1" y="7"/>
                    <a:pt x="5" y="14"/>
                    <a:pt x="7" y="22"/>
                  </a:cubicBezTo>
                  <a:cubicBezTo>
                    <a:pt x="9" y="27"/>
                    <a:pt x="11" y="36"/>
                    <a:pt x="16" y="40"/>
                  </a:cubicBezTo>
                  <a:cubicBezTo>
                    <a:pt x="24" y="36"/>
                    <a:pt x="25" y="27"/>
                    <a:pt x="25" y="19"/>
                  </a:cubicBezTo>
                  <a:cubicBezTo>
                    <a:pt x="24" y="8"/>
                    <a:pt x="19" y="8"/>
                    <a:pt x="9" y="2"/>
                  </a:cubicBezTo>
                </a:path>
              </a:pathLst>
            </a:custGeom>
            <a:solidFill>
              <a:srgbClr val="A8C3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25" name="Freeform 49">
              <a:extLst>
                <a:ext uri="{FF2B5EF4-FFF2-40B4-BE49-F238E27FC236}">
                  <a16:creationId xmlns:a16="http://schemas.microsoft.com/office/drawing/2014/main" id="{B66A2F63-AF15-46BD-A09B-D26D716A268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4" y="2375"/>
              <a:ext cx="237" cy="186"/>
            </a:xfrm>
            <a:custGeom>
              <a:avLst/>
              <a:gdLst>
                <a:gd name="T0" fmla="*/ 0 w 95"/>
                <a:gd name="T1" fmla="*/ 65456 h 70"/>
                <a:gd name="T2" fmla="*/ 10805 w 95"/>
                <a:gd name="T3" fmla="*/ 34447 h 70"/>
                <a:gd name="T4" fmla="*/ 14489 w 95"/>
                <a:gd name="T5" fmla="*/ 16937 h 70"/>
                <a:gd name="T6" fmla="*/ 23401 w 95"/>
                <a:gd name="T7" fmla="*/ 1743 h 70"/>
                <a:gd name="T8" fmla="*/ 43378 w 95"/>
                <a:gd name="T9" fmla="*/ 6622 h 70"/>
                <a:gd name="T10" fmla="*/ 57090 w 95"/>
                <a:gd name="T11" fmla="*/ 6622 h 70"/>
                <a:gd name="T12" fmla="*/ 42216 w 95"/>
                <a:gd name="T13" fmla="*/ 16937 h 70"/>
                <a:gd name="T14" fmla="*/ 25337 w 95"/>
                <a:gd name="T15" fmla="*/ 17596 h 70"/>
                <a:gd name="T16" fmla="*/ 16151 w 95"/>
                <a:gd name="T17" fmla="*/ 31009 h 70"/>
                <a:gd name="T18" fmla="*/ 4071 w 95"/>
                <a:gd name="T19" fmla="*/ 58029 h 7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95" h="70">
                  <a:moveTo>
                    <a:pt x="0" y="70"/>
                  </a:moveTo>
                  <a:cubicBezTo>
                    <a:pt x="10" y="64"/>
                    <a:pt x="15" y="48"/>
                    <a:pt x="18" y="37"/>
                  </a:cubicBezTo>
                  <a:cubicBezTo>
                    <a:pt x="20" y="29"/>
                    <a:pt x="19" y="25"/>
                    <a:pt x="24" y="18"/>
                  </a:cubicBezTo>
                  <a:cubicBezTo>
                    <a:pt x="27" y="14"/>
                    <a:pt x="34" y="5"/>
                    <a:pt x="39" y="2"/>
                  </a:cubicBezTo>
                  <a:cubicBezTo>
                    <a:pt x="47" y="12"/>
                    <a:pt x="61" y="10"/>
                    <a:pt x="72" y="7"/>
                  </a:cubicBezTo>
                  <a:cubicBezTo>
                    <a:pt x="81" y="5"/>
                    <a:pt x="89" y="0"/>
                    <a:pt x="95" y="7"/>
                  </a:cubicBezTo>
                  <a:cubicBezTo>
                    <a:pt x="91" y="10"/>
                    <a:pt x="76" y="17"/>
                    <a:pt x="70" y="18"/>
                  </a:cubicBezTo>
                  <a:cubicBezTo>
                    <a:pt x="59" y="21"/>
                    <a:pt x="52" y="14"/>
                    <a:pt x="42" y="19"/>
                  </a:cubicBezTo>
                  <a:cubicBezTo>
                    <a:pt x="36" y="23"/>
                    <a:pt x="31" y="28"/>
                    <a:pt x="27" y="33"/>
                  </a:cubicBezTo>
                  <a:cubicBezTo>
                    <a:pt x="21" y="42"/>
                    <a:pt x="13" y="52"/>
                    <a:pt x="7" y="62"/>
                  </a:cubicBezTo>
                </a:path>
              </a:pathLst>
            </a:custGeom>
            <a:solidFill>
              <a:srgbClr val="A8C3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26" name="Freeform 50">
              <a:extLst>
                <a:ext uri="{FF2B5EF4-FFF2-40B4-BE49-F238E27FC236}">
                  <a16:creationId xmlns:a16="http://schemas.microsoft.com/office/drawing/2014/main" id="{6582EA58-8B86-4173-B26E-EFD7C74D7257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6" y="2572"/>
              <a:ext cx="208" cy="488"/>
            </a:xfrm>
            <a:custGeom>
              <a:avLst/>
              <a:gdLst>
                <a:gd name="T0" fmla="*/ 29744 w 83"/>
                <a:gd name="T1" fmla="*/ 139811 h 183"/>
                <a:gd name="T2" fmla="*/ 0 w 83"/>
                <a:gd name="T3" fmla="*/ 0 h 183"/>
                <a:gd name="T4" fmla="*/ 49544 w 83"/>
                <a:gd name="T5" fmla="*/ 161165 h 183"/>
                <a:gd name="T6" fmla="*/ 18099 w 83"/>
                <a:gd name="T7" fmla="*/ 175424 h 183"/>
                <a:gd name="T8" fmla="*/ 29744 w 83"/>
                <a:gd name="T9" fmla="*/ 139811 h 18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3" h="183">
                  <a:moveTo>
                    <a:pt x="48" y="146"/>
                  </a:moveTo>
                  <a:cubicBezTo>
                    <a:pt x="48" y="118"/>
                    <a:pt x="32" y="71"/>
                    <a:pt x="0" y="0"/>
                  </a:cubicBezTo>
                  <a:cubicBezTo>
                    <a:pt x="80" y="168"/>
                    <a:pt x="80" y="168"/>
                    <a:pt x="80" y="168"/>
                  </a:cubicBezTo>
                  <a:cubicBezTo>
                    <a:pt x="83" y="177"/>
                    <a:pt x="59" y="180"/>
                    <a:pt x="29" y="183"/>
                  </a:cubicBezTo>
                  <a:cubicBezTo>
                    <a:pt x="34" y="181"/>
                    <a:pt x="48" y="171"/>
                    <a:pt x="48" y="146"/>
                  </a:cubicBezTo>
                  <a:close/>
                </a:path>
              </a:pathLst>
            </a:custGeom>
            <a:solidFill>
              <a:srgbClr val="E7EF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27" name="Freeform 51">
              <a:extLst>
                <a:ext uri="{FF2B5EF4-FFF2-40B4-BE49-F238E27FC236}">
                  <a16:creationId xmlns:a16="http://schemas.microsoft.com/office/drawing/2014/main" id="{195BFF24-467C-48BC-A3E3-81B7B266FCEA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8" y="2031"/>
              <a:ext cx="121" cy="218"/>
            </a:xfrm>
            <a:custGeom>
              <a:avLst/>
              <a:gdLst>
                <a:gd name="T0" fmla="*/ 31062 w 48"/>
                <a:gd name="T1" fmla="*/ 0 h 82"/>
                <a:gd name="T2" fmla="*/ 1328 w 48"/>
                <a:gd name="T3" fmla="*/ 24334 h 82"/>
                <a:gd name="T4" fmla="*/ 10300 w 48"/>
                <a:gd name="T5" fmla="*/ 77018 h 82"/>
                <a:gd name="T6" fmla="*/ 6426 w 48"/>
                <a:gd name="T7" fmla="*/ 19782 h 82"/>
                <a:gd name="T8" fmla="*/ 31062 w 48"/>
                <a:gd name="T9" fmla="*/ 0 h 8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82">
                  <a:moveTo>
                    <a:pt x="48" y="0"/>
                  </a:moveTo>
                  <a:cubicBezTo>
                    <a:pt x="34" y="2"/>
                    <a:pt x="1" y="15"/>
                    <a:pt x="2" y="26"/>
                  </a:cubicBezTo>
                  <a:cubicBezTo>
                    <a:pt x="2" y="36"/>
                    <a:pt x="13" y="75"/>
                    <a:pt x="16" y="82"/>
                  </a:cubicBezTo>
                  <a:cubicBezTo>
                    <a:pt x="12" y="74"/>
                    <a:pt x="0" y="30"/>
                    <a:pt x="10" y="21"/>
                  </a:cubicBezTo>
                  <a:cubicBezTo>
                    <a:pt x="19" y="12"/>
                    <a:pt x="42" y="1"/>
                    <a:pt x="4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28" name="Freeform 52">
              <a:extLst>
                <a:ext uri="{FF2B5EF4-FFF2-40B4-BE49-F238E27FC236}">
                  <a16:creationId xmlns:a16="http://schemas.microsoft.com/office/drawing/2014/main" id="{1F0087E1-32A4-4B91-BD82-BFD911A163A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4" y="1092"/>
              <a:ext cx="137" cy="984"/>
            </a:xfrm>
            <a:custGeom>
              <a:avLst/>
              <a:gdLst>
                <a:gd name="T0" fmla="*/ 0 w 55"/>
                <a:gd name="T1" fmla="*/ 8648 h 369"/>
                <a:gd name="T2" fmla="*/ 23210 w 55"/>
                <a:gd name="T3" fmla="*/ 3891 h 369"/>
                <a:gd name="T4" fmla="*/ 32686 w 55"/>
                <a:gd name="T5" fmla="*/ 353827 h 369"/>
                <a:gd name="T6" fmla="*/ 0 w 55"/>
                <a:gd name="T7" fmla="*/ 8648 h 36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5" h="369">
                  <a:moveTo>
                    <a:pt x="0" y="9"/>
                  </a:moveTo>
                  <a:cubicBezTo>
                    <a:pt x="39" y="4"/>
                    <a:pt x="39" y="4"/>
                    <a:pt x="39" y="4"/>
                  </a:cubicBezTo>
                  <a:cubicBezTo>
                    <a:pt x="55" y="369"/>
                    <a:pt x="55" y="369"/>
                    <a:pt x="55" y="369"/>
                  </a:cubicBezTo>
                  <a:cubicBezTo>
                    <a:pt x="52" y="349"/>
                    <a:pt x="38" y="0"/>
                    <a:pt x="0" y="9"/>
                  </a:cubicBezTo>
                  <a:close/>
                </a:path>
              </a:pathLst>
            </a:custGeom>
            <a:solidFill>
              <a:srgbClr val="CFDE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29" name="Freeform 53">
              <a:extLst>
                <a:ext uri="{FF2B5EF4-FFF2-40B4-BE49-F238E27FC236}">
                  <a16:creationId xmlns:a16="http://schemas.microsoft.com/office/drawing/2014/main" id="{DCED8FC8-7B9C-4691-B4F7-2D045D15E36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4" y="2145"/>
              <a:ext cx="47" cy="190"/>
            </a:xfrm>
            <a:custGeom>
              <a:avLst/>
              <a:gdLst>
                <a:gd name="T0" fmla="*/ 1573 w 19"/>
                <a:gd name="T1" fmla="*/ 68627 h 71"/>
                <a:gd name="T2" fmla="*/ 0 w 19"/>
                <a:gd name="T3" fmla="*/ 0 h 71"/>
                <a:gd name="T4" fmla="*/ 10746 w 19"/>
                <a:gd name="T5" fmla="*/ 0 h 71"/>
                <a:gd name="T6" fmla="*/ 3451 w 19"/>
                <a:gd name="T7" fmla="*/ 16463 h 71"/>
                <a:gd name="T8" fmla="*/ 1573 w 19"/>
                <a:gd name="T9" fmla="*/ 69701 h 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71">
                  <a:moveTo>
                    <a:pt x="3" y="7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3" y="2"/>
                    <a:pt x="15" y="2"/>
                    <a:pt x="19" y="0"/>
                  </a:cubicBezTo>
                  <a:cubicBezTo>
                    <a:pt x="15" y="2"/>
                    <a:pt x="6" y="6"/>
                    <a:pt x="6" y="17"/>
                  </a:cubicBezTo>
                  <a:cubicBezTo>
                    <a:pt x="5" y="23"/>
                    <a:pt x="3" y="71"/>
                    <a:pt x="3" y="71"/>
                  </a:cubicBezTo>
                </a:path>
              </a:pathLst>
            </a:custGeom>
            <a:solidFill>
              <a:srgbClr val="E9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30" name="Freeform 54">
              <a:extLst>
                <a:ext uri="{FF2B5EF4-FFF2-40B4-BE49-F238E27FC236}">
                  <a16:creationId xmlns:a16="http://schemas.microsoft.com/office/drawing/2014/main" id="{A6589EFC-C047-45F7-97E2-EAB73C7792C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6" y="2247"/>
              <a:ext cx="43" cy="109"/>
            </a:xfrm>
            <a:custGeom>
              <a:avLst/>
              <a:gdLst>
                <a:gd name="T0" fmla="*/ 9207 w 17"/>
                <a:gd name="T1" fmla="*/ 0 h 41"/>
                <a:gd name="T2" fmla="*/ 10434 w 17"/>
                <a:gd name="T3" fmla="*/ 31078 h 41"/>
                <a:gd name="T4" fmla="*/ 0 w 17"/>
                <a:gd name="T5" fmla="*/ 36661 h 41"/>
                <a:gd name="T6" fmla="*/ 7363 w 17"/>
                <a:gd name="T7" fmla="*/ 30023 h 41"/>
                <a:gd name="T8" fmla="*/ 9207 w 17"/>
                <a:gd name="T9" fmla="*/ 0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41">
                  <a:moveTo>
                    <a:pt x="14" y="0"/>
                  </a:moveTo>
                  <a:cubicBezTo>
                    <a:pt x="16" y="33"/>
                    <a:pt x="16" y="33"/>
                    <a:pt x="16" y="33"/>
                  </a:cubicBezTo>
                  <a:cubicBezTo>
                    <a:pt x="17" y="36"/>
                    <a:pt x="9" y="41"/>
                    <a:pt x="0" y="39"/>
                  </a:cubicBezTo>
                  <a:cubicBezTo>
                    <a:pt x="4" y="39"/>
                    <a:pt x="10" y="35"/>
                    <a:pt x="11" y="32"/>
                  </a:cubicBezTo>
                  <a:cubicBezTo>
                    <a:pt x="13" y="29"/>
                    <a:pt x="15" y="6"/>
                    <a:pt x="14" y="0"/>
                  </a:cubicBezTo>
                  <a:close/>
                </a:path>
              </a:pathLst>
            </a:custGeom>
            <a:solidFill>
              <a:srgbClr val="969D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31" name="Freeform 55">
              <a:extLst>
                <a:ext uri="{FF2B5EF4-FFF2-40B4-BE49-F238E27FC236}">
                  <a16:creationId xmlns:a16="http://schemas.microsoft.com/office/drawing/2014/main" id="{ABFD3C03-8250-432B-BE27-0E0E42B0672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9" y="1271"/>
              <a:ext cx="40" cy="706"/>
            </a:xfrm>
            <a:custGeom>
              <a:avLst/>
              <a:gdLst>
                <a:gd name="T0" fmla="*/ 0 w 16"/>
                <a:gd name="T1" fmla="*/ 0 h 265"/>
                <a:gd name="T2" fmla="*/ 9770 w 16"/>
                <a:gd name="T3" fmla="*/ 252436 h 265"/>
                <a:gd name="T4" fmla="*/ 0 w 16"/>
                <a:gd name="T5" fmla="*/ 0 h 26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265">
                  <a:moveTo>
                    <a:pt x="0" y="0"/>
                  </a:moveTo>
                  <a:cubicBezTo>
                    <a:pt x="16" y="265"/>
                    <a:pt x="16" y="265"/>
                    <a:pt x="16" y="265"/>
                  </a:cubicBezTo>
                  <a:cubicBezTo>
                    <a:pt x="16" y="250"/>
                    <a:pt x="7" y="26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32" name="Freeform 56">
              <a:extLst>
                <a:ext uri="{FF2B5EF4-FFF2-40B4-BE49-F238E27FC236}">
                  <a16:creationId xmlns:a16="http://schemas.microsoft.com/office/drawing/2014/main" id="{F7601E92-C2AD-499D-911E-9AC9E2FB27C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6" y="1228"/>
              <a:ext cx="38" cy="747"/>
            </a:xfrm>
            <a:custGeom>
              <a:avLst/>
              <a:gdLst>
                <a:gd name="T0" fmla="*/ 6045 w 15"/>
                <a:gd name="T1" fmla="*/ 88391 h 280"/>
                <a:gd name="T2" fmla="*/ 0 w 15"/>
                <a:gd name="T3" fmla="*/ 0 h 280"/>
                <a:gd name="T4" fmla="*/ 10019 w 15"/>
                <a:gd name="T5" fmla="*/ 269352 h 280"/>
                <a:gd name="T6" fmla="*/ 6045 w 15"/>
                <a:gd name="T7" fmla="*/ 88391 h 28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" h="280">
                  <a:moveTo>
                    <a:pt x="9" y="92"/>
                  </a:moveTo>
                  <a:cubicBezTo>
                    <a:pt x="7" y="57"/>
                    <a:pt x="3" y="19"/>
                    <a:pt x="0" y="0"/>
                  </a:cubicBezTo>
                  <a:cubicBezTo>
                    <a:pt x="15" y="280"/>
                    <a:pt x="15" y="280"/>
                    <a:pt x="15" y="280"/>
                  </a:cubicBezTo>
                  <a:cubicBezTo>
                    <a:pt x="15" y="280"/>
                    <a:pt x="15" y="179"/>
                    <a:pt x="9" y="92"/>
                  </a:cubicBezTo>
                  <a:close/>
                </a:path>
              </a:pathLst>
            </a:custGeom>
            <a:solidFill>
              <a:srgbClr val="CFDE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33" name="Freeform 57">
              <a:extLst>
                <a:ext uri="{FF2B5EF4-FFF2-40B4-BE49-F238E27FC236}">
                  <a16:creationId xmlns:a16="http://schemas.microsoft.com/office/drawing/2014/main" id="{03A85FA5-CC45-41A6-A116-83C99266AB9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4" y="2231"/>
              <a:ext cx="35" cy="146"/>
            </a:xfrm>
            <a:custGeom>
              <a:avLst/>
              <a:gdLst>
                <a:gd name="T0" fmla="*/ 3250 w 14"/>
                <a:gd name="T1" fmla="*/ 51145 h 55"/>
                <a:gd name="T2" fmla="*/ 2470 w 14"/>
                <a:gd name="T3" fmla="*/ 0 h 55"/>
                <a:gd name="T4" fmla="*/ 8125 w 14"/>
                <a:gd name="T5" fmla="*/ 20315 h 55"/>
                <a:gd name="T6" fmla="*/ 3720 w 14"/>
                <a:gd name="T7" fmla="*/ 43752 h 5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" h="55">
                  <a:moveTo>
                    <a:pt x="5" y="55"/>
                  </a:moveTo>
                  <a:cubicBezTo>
                    <a:pt x="5" y="39"/>
                    <a:pt x="0" y="16"/>
                    <a:pt x="4" y="0"/>
                  </a:cubicBezTo>
                  <a:cubicBezTo>
                    <a:pt x="5" y="3"/>
                    <a:pt x="13" y="15"/>
                    <a:pt x="13" y="22"/>
                  </a:cubicBezTo>
                  <a:cubicBezTo>
                    <a:pt x="14" y="31"/>
                    <a:pt x="7" y="38"/>
                    <a:pt x="6" y="47"/>
                  </a:cubicBezTo>
                </a:path>
              </a:pathLst>
            </a:custGeom>
            <a:solidFill>
              <a:srgbClr val="CFDE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34" name="Freeform 58">
              <a:extLst>
                <a:ext uri="{FF2B5EF4-FFF2-40B4-BE49-F238E27FC236}">
                  <a16:creationId xmlns:a16="http://schemas.microsoft.com/office/drawing/2014/main" id="{5B6F0B62-356C-43DB-9AB1-57B0C4F8BF4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9" y="2663"/>
              <a:ext cx="152" cy="386"/>
            </a:xfrm>
            <a:custGeom>
              <a:avLst/>
              <a:gdLst>
                <a:gd name="T0" fmla="*/ 36390 w 61"/>
                <a:gd name="T1" fmla="*/ 137451 h 145"/>
                <a:gd name="T2" fmla="*/ 466 w 61"/>
                <a:gd name="T3" fmla="*/ 0 h 145"/>
                <a:gd name="T4" fmla="*/ 36390 w 61"/>
                <a:gd name="T5" fmla="*/ 137451 h 14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1" h="145">
                  <a:moveTo>
                    <a:pt x="61" y="145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9"/>
                    <a:pt x="46" y="125"/>
                    <a:pt x="61" y="14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35" name="Freeform 59">
              <a:extLst>
                <a:ext uri="{FF2B5EF4-FFF2-40B4-BE49-F238E27FC236}">
                  <a16:creationId xmlns:a16="http://schemas.microsoft.com/office/drawing/2014/main" id="{0568FE6C-62E7-499A-A1C8-FADD648C80D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1" y="2340"/>
              <a:ext cx="85" cy="56"/>
            </a:xfrm>
            <a:custGeom>
              <a:avLst/>
              <a:gdLst>
                <a:gd name="T0" fmla="*/ 20833 w 34"/>
                <a:gd name="T1" fmla="*/ 0 h 21"/>
                <a:gd name="T2" fmla="*/ 10550 w 34"/>
                <a:gd name="T3" fmla="*/ 8648 h 21"/>
                <a:gd name="T4" fmla="*/ 0 w 34"/>
                <a:gd name="T5" fmla="*/ 0 h 21"/>
                <a:gd name="T6" fmla="*/ 0 w 34"/>
                <a:gd name="T7" fmla="*/ 11469 h 21"/>
                <a:gd name="T8" fmla="*/ 10550 w 34"/>
                <a:gd name="T9" fmla="*/ 20083 h 21"/>
                <a:gd name="T10" fmla="*/ 20833 w 34"/>
                <a:gd name="T11" fmla="*/ 11469 h 21"/>
                <a:gd name="T12" fmla="*/ 20833 w 34"/>
                <a:gd name="T13" fmla="*/ 0 h 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4" h="21">
                  <a:moveTo>
                    <a:pt x="34" y="0"/>
                  </a:moveTo>
                  <a:cubicBezTo>
                    <a:pt x="34" y="5"/>
                    <a:pt x="26" y="9"/>
                    <a:pt x="17" y="9"/>
                  </a:cubicBezTo>
                  <a:cubicBezTo>
                    <a:pt x="8" y="9"/>
                    <a:pt x="0" y="5"/>
                    <a:pt x="0" y="0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7"/>
                    <a:pt x="8" y="21"/>
                    <a:pt x="17" y="21"/>
                  </a:cubicBezTo>
                  <a:cubicBezTo>
                    <a:pt x="26" y="21"/>
                    <a:pt x="34" y="17"/>
                    <a:pt x="34" y="12"/>
                  </a:cubicBezTo>
                  <a:lnTo>
                    <a:pt x="34" y="0"/>
                  </a:ln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36" name="Freeform 60">
              <a:extLst>
                <a:ext uri="{FF2B5EF4-FFF2-40B4-BE49-F238E27FC236}">
                  <a16:creationId xmlns:a16="http://schemas.microsoft.com/office/drawing/2014/main" id="{24E9AE28-21FD-4252-B8EA-05B7CC0268D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6" y="1071"/>
              <a:ext cx="418" cy="1304"/>
            </a:xfrm>
            <a:custGeom>
              <a:avLst/>
              <a:gdLst>
                <a:gd name="T0" fmla="*/ 418 w 418"/>
                <a:gd name="T1" fmla="*/ 1304 h 1304"/>
                <a:gd name="T2" fmla="*/ 363 w 418"/>
                <a:gd name="T3" fmla="*/ 0 h 1304"/>
                <a:gd name="T4" fmla="*/ 0 w 418"/>
                <a:gd name="T5" fmla="*/ 53 h 1304"/>
                <a:gd name="T6" fmla="*/ 75 w 418"/>
                <a:gd name="T7" fmla="*/ 1266 h 130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18" h="1304">
                  <a:moveTo>
                    <a:pt x="418" y="1304"/>
                  </a:moveTo>
                  <a:lnTo>
                    <a:pt x="363" y="0"/>
                  </a:lnTo>
                  <a:lnTo>
                    <a:pt x="0" y="53"/>
                  </a:lnTo>
                  <a:lnTo>
                    <a:pt x="75" y="1266"/>
                  </a:ln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37" name="Line 61">
              <a:extLst>
                <a:ext uri="{FF2B5EF4-FFF2-40B4-BE49-F238E27FC236}">
                  <a16:creationId xmlns:a16="http://schemas.microsoft.com/office/drawing/2014/main" id="{BA92C6F3-8611-4619-BA8C-24AE5027894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3151" y="1103"/>
              <a:ext cx="40" cy="1018"/>
            </a:xfrm>
            <a:prstGeom prst="line">
              <a:avLst/>
            </a:prstGeom>
            <a:noFill/>
            <a:ln w="7938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38" name="Freeform 62">
              <a:extLst>
                <a:ext uri="{FF2B5EF4-FFF2-40B4-BE49-F238E27FC236}">
                  <a16:creationId xmlns:a16="http://schemas.microsoft.com/office/drawing/2014/main" id="{DE6A4C14-2414-4FD2-9220-2AE71D8B6EA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1" y="1217"/>
              <a:ext cx="138" cy="1206"/>
            </a:xfrm>
            <a:custGeom>
              <a:avLst/>
              <a:gdLst>
                <a:gd name="T0" fmla="*/ 138 w 138"/>
                <a:gd name="T1" fmla="*/ 1206 h 1206"/>
                <a:gd name="T2" fmla="*/ 73 w 138"/>
                <a:gd name="T3" fmla="*/ 11 h 1206"/>
                <a:gd name="T4" fmla="*/ 0 w 138"/>
                <a:gd name="T5" fmla="*/ 0 h 1206"/>
                <a:gd name="T6" fmla="*/ 75 w 138"/>
                <a:gd name="T7" fmla="*/ 1179 h 1206"/>
                <a:gd name="T8" fmla="*/ 138 w 138"/>
                <a:gd name="T9" fmla="*/ 1206 h 12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8" h="1206">
                  <a:moveTo>
                    <a:pt x="138" y="1206"/>
                  </a:moveTo>
                  <a:lnTo>
                    <a:pt x="73" y="11"/>
                  </a:lnTo>
                  <a:lnTo>
                    <a:pt x="0" y="0"/>
                  </a:lnTo>
                  <a:lnTo>
                    <a:pt x="75" y="1179"/>
                  </a:lnTo>
                  <a:lnTo>
                    <a:pt x="138" y="1206"/>
                  </a:ln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39" name="Freeform 63">
              <a:extLst>
                <a:ext uri="{FF2B5EF4-FFF2-40B4-BE49-F238E27FC236}">
                  <a16:creationId xmlns:a16="http://schemas.microsoft.com/office/drawing/2014/main" id="{4255132B-D0B4-4F49-A5FE-A01315F4F90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4" y="1191"/>
              <a:ext cx="117" cy="1226"/>
            </a:xfrm>
            <a:custGeom>
              <a:avLst/>
              <a:gdLst>
                <a:gd name="T0" fmla="*/ 117 w 117"/>
                <a:gd name="T1" fmla="*/ 1181 h 1226"/>
                <a:gd name="T2" fmla="*/ 57 w 117"/>
                <a:gd name="T3" fmla="*/ 0 h 1226"/>
                <a:gd name="T4" fmla="*/ 0 w 117"/>
                <a:gd name="T5" fmla="*/ 34 h 1226"/>
                <a:gd name="T6" fmla="*/ 67 w 117"/>
                <a:gd name="T7" fmla="*/ 1226 h 1226"/>
                <a:gd name="T8" fmla="*/ 117 w 117"/>
                <a:gd name="T9" fmla="*/ 1181 h 1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7" h="1226">
                  <a:moveTo>
                    <a:pt x="117" y="1181"/>
                  </a:moveTo>
                  <a:lnTo>
                    <a:pt x="57" y="0"/>
                  </a:lnTo>
                  <a:lnTo>
                    <a:pt x="0" y="34"/>
                  </a:lnTo>
                  <a:lnTo>
                    <a:pt x="67" y="1226"/>
                  </a:lnTo>
                  <a:lnTo>
                    <a:pt x="117" y="1181"/>
                  </a:ln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40" name="Freeform 64">
              <a:extLst>
                <a:ext uri="{FF2B5EF4-FFF2-40B4-BE49-F238E27FC236}">
                  <a16:creationId xmlns:a16="http://schemas.microsoft.com/office/drawing/2014/main" id="{54AD16AC-1319-424C-A156-3FC117FB7ED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4" y="1225"/>
              <a:ext cx="112" cy="1120"/>
            </a:xfrm>
            <a:custGeom>
              <a:avLst/>
              <a:gdLst>
                <a:gd name="T0" fmla="*/ 112 w 112"/>
                <a:gd name="T1" fmla="*/ 1120 h 1120"/>
                <a:gd name="T2" fmla="*/ 50 w 112"/>
                <a:gd name="T3" fmla="*/ 0 h 1120"/>
                <a:gd name="T4" fmla="*/ 50 w 112"/>
                <a:gd name="T5" fmla="*/ 0 h 1120"/>
                <a:gd name="T6" fmla="*/ 0 w 112"/>
                <a:gd name="T7" fmla="*/ 3 h 1120"/>
                <a:gd name="T8" fmla="*/ 62 w 112"/>
                <a:gd name="T9" fmla="*/ 1120 h 11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2" h="1120">
                  <a:moveTo>
                    <a:pt x="112" y="1120"/>
                  </a:moveTo>
                  <a:lnTo>
                    <a:pt x="50" y="0"/>
                  </a:lnTo>
                  <a:lnTo>
                    <a:pt x="0" y="3"/>
                  </a:lnTo>
                  <a:lnTo>
                    <a:pt x="62" y="1120"/>
                  </a:ln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41" name="Freeform 65">
              <a:extLst>
                <a:ext uri="{FF2B5EF4-FFF2-40B4-BE49-F238E27FC236}">
                  <a16:creationId xmlns:a16="http://schemas.microsoft.com/office/drawing/2014/main" id="{C4629461-AB51-40D9-A4D5-37FE5761703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1" y="1183"/>
              <a:ext cx="60" cy="8"/>
            </a:xfrm>
            <a:custGeom>
              <a:avLst/>
              <a:gdLst>
                <a:gd name="T0" fmla="*/ 0 w 60"/>
                <a:gd name="T1" fmla="*/ 8 h 8"/>
                <a:gd name="T2" fmla="*/ 55 w 60"/>
                <a:gd name="T3" fmla="*/ 0 h 8"/>
                <a:gd name="T4" fmla="*/ 60 w 60"/>
                <a:gd name="T5" fmla="*/ 8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0" h="8">
                  <a:moveTo>
                    <a:pt x="0" y="8"/>
                  </a:moveTo>
                  <a:lnTo>
                    <a:pt x="55" y="0"/>
                  </a:lnTo>
                  <a:lnTo>
                    <a:pt x="60" y="8"/>
                  </a:ln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42" name="Freeform 66">
              <a:extLst>
                <a:ext uri="{FF2B5EF4-FFF2-40B4-BE49-F238E27FC236}">
                  <a16:creationId xmlns:a16="http://schemas.microsoft.com/office/drawing/2014/main" id="{1EF6EC60-2F19-4FB6-B7CC-3053372D685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1" y="1199"/>
              <a:ext cx="68" cy="18"/>
            </a:xfrm>
            <a:custGeom>
              <a:avLst/>
              <a:gdLst>
                <a:gd name="T0" fmla="*/ 0 w 68"/>
                <a:gd name="T1" fmla="*/ 18 h 18"/>
                <a:gd name="T2" fmla="*/ 3 w 68"/>
                <a:gd name="T3" fmla="*/ 10 h 18"/>
                <a:gd name="T4" fmla="*/ 68 w 68"/>
                <a:gd name="T5" fmla="*/ 0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8" h="18">
                  <a:moveTo>
                    <a:pt x="0" y="18"/>
                  </a:moveTo>
                  <a:lnTo>
                    <a:pt x="3" y="10"/>
                  </a:lnTo>
                  <a:lnTo>
                    <a:pt x="68" y="0"/>
                  </a:ln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43" name="Line 67">
              <a:extLst>
                <a:ext uri="{FF2B5EF4-FFF2-40B4-BE49-F238E27FC236}">
                  <a16:creationId xmlns:a16="http://schemas.microsoft.com/office/drawing/2014/main" id="{859DC40E-5C73-4A3F-894C-B3F69A4984A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56" y="2340"/>
              <a:ext cx="38" cy="3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44" name="Line 68">
              <a:extLst>
                <a:ext uri="{FF2B5EF4-FFF2-40B4-BE49-F238E27FC236}">
                  <a16:creationId xmlns:a16="http://schemas.microsoft.com/office/drawing/2014/main" id="{4CB6A523-D35C-44A7-97C4-7D5552EE56F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51" y="2271"/>
              <a:ext cx="38" cy="1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45" name="Line 69">
              <a:extLst>
                <a:ext uri="{FF2B5EF4-FFF2-40B4-BE49-F238E27FC236}">
                  <a16:creationId xmlns:a16="http://schemas.microsoft.com/office/drawing/2014/main" id="{6EAD9589-A0E7-4B73-9789-EC750252074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49" y="2199"/>
              <a:ext cx="37" cy="2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46" name="Line 70">
              <a:extLst>
                <a:ext uri="{FF2B5EF4-FFF2-40B4-BE49-F238E27FC236}">
                  <a16:creationId xmlns:a16="http://schemas.microsoft.com/office/drawing/2014/main" id="{B4857486-E893-40C7-A3E3-F4A0A91566B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44" y="2127"/>
              <a:ext cx="37" cy="2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47" name="Line 71">
              <a:extLst>
                <a:ext uri="{FF2B5EF4-FFF2-40B4-BE49-F238E27FC236}">
                  <a16:creationId xmlns:a16="http://schemas.microsoft.com/office/drawing/2014/main" id="{9A587E74-CA51-4A68-A0A8-08945B559EE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39" y="2055"/>
              <a:ext cx="37" cy="2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48" name="Line 72">
              <a:extLst>
                <a:ext uri="{FF2B5EF4-FFF2-40B4-BE49-F238E27FC236}">
                  <a16:creationId xmlns:a16="http://schemas.microsoft.com/office/drawing/2014/main" id="{61321DC0-3CA1-4E99-9E9D-D560336EF57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36" y="1985"/>
              <a:ext cx="38" cy="1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49" name="Line 73">
              <a:extLst>
                <a:ext uri="{FF2B5EF4-FFF2-40B4-BE49-F238E27FC236}">
                  <a16:creationId xmlns:a16="http://schemas.microsoft.com/office/drawing/2014/main" id="{039CDC04-C1D5-4ACA-8DC8-9798008F46B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31" y="1913"/>
              <a:ext cx="38" cy="3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50" name="Line 74">
              <a:extLst>
                <a:ext uri="{FF2B5EF4-FFF2-40B4-BE49-F238E27FC236}">
                  <a16:creationId xmlns:a16="http://schemas.microsoft.com/office/drawing/2014/main" id="{178A2884-068D-4FFE-83FA-4CB07ED3F8B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26" y="1841"/>
              <a:ext cx="38" cy="3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51" name="Line 75">
              <a:extLst>
                <a:ext uri="{FF2B5EF4-FFF2-40B4-BE49-F238E27FC236}">
                  <a16:creationId xmlns:a16="http://schemas.microsoft.com/office/drawing/2014/main" id="{D6748F6B-3D27-4BEF-A6CE-99177160946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21" y="1772"/>
              <a:ext cx="40" cy="1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52" name="Line 76">
              <a:extLst>
                <a:ext uri="{FF2B5EF4-FFF2-40B4-BE49-F238E27FC236}">
                  <a16:creationId xmlns:a16="http://schemas.microsoft.com/office/drawing/2014/main" id="{92CB844E-5A9A-4659-8EB0-6CC706CFC28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19" y="1700"/>
              <a:ext cx="37" cy="3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53" name="Line 77">
              <a:extLst>
                <a:ext uri="{FF2B5EF4-FFF2-40B4-BE49-F238E27FC236}">
                  <a16:creationId xmlns:a16="http://schemas.microsoft.com/office/drawing/2014/main" id="{EA7E6639-880E-44DA-B7F9-6CD300375EE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14" y="1628"/>
              <a:ext cx="37" cy="3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54" name="Line 78">
              <a:extLst>
                <a:ext uri="{FF2B5EF4-FFF2-40B4-BE49-F238E27FC236}">
                  <a16:creationId xmlns:a16="http://schemas.microsoft.com/office/drawing/2014/main" id="{98E35A19-CD59-48DC-A613-66BC53B3ED0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09" y="1556"/>
              <a:ext cx="37" cy="3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55" name="Line 79">
              <a:extLst>
                <a:ext uri="{FF2B5EF4-FFF2-40B4-BE49-F238E27FC236}">
                  <a16:creationId xmlns:a16="http://schemas.microsoft.com/office/drawing/2014/main" id="{07061A31-5E19-40D0-A7B9-3A8C0108544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06" y="1487"/>
              <a:ext cx="38" cy="1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56" name="Line 80">
              <a:extLst>
                <a:ext uri="{FF2B5EF4-FFF2-40B4-BE49-F238E27FC236}">
                  <a16:creationId xmlns:a16="http://schemas.microsoft.com/office/drawing/2014/main" id="{238D2EFB-309F-4F08-B1E6-9883A0D979B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01" y="1415"/>
              <a:ext cx="38" cy="2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57" name="Line 81">
              <a:extLst>
                <a:ext uri="{FF2B5EF4-FFF2-40B4-BE49-F238E27FC236}">
                  <a16:creationId xmlns:a16="http://schemas.microsoft.com/office/drawing/2014/main" id="{1A2BD878-F1F7-45BC-832A-5335BBEB115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96" y="1343"/>
              <a:ext cx="38" cy="2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58" name="Line 82">
              <a:extLst>
                <a:ext uri="{FF2B5EF4-FFF2-40B4-BE49-F238E27FC236}">
                  <a16:creationId xmlns:a16="http://schemas.microsoft.com/office/drawing/2014/main" id="{AB23D4BA-153A-446E-AE98-A9D85A245F2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94" y="1271"/>
              <a:ext cx="37" cy="2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59" name="Line 83">
              <a:extLst>
                <a:ext uri="{FF2B5EF4-FFF2-40B4-BE49-F238E27FC236}">
                  <a16:creationId xmlns:a16="http://schemas.microsoft.com/office/drawing/2014/main" id="{22B8F38A-1A05-47D2-8B2D-05DA475D868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054" y="2313"/>
              <a:ext cx="25" cy="22"/>
            </a:xfrm>
            <a:prstGeom prst="line">
              <a:avLst/>
            </a:prstGeom>
            <a:noFill/>
            <a:ln w="7938" cap="rnd">
              <a:solidFill>
                <a:srgbClr val="ADADAD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60" name="Line 84">
              <a:extLst>
                <a:ext uri="{FF2B5EF4-FFF2-40B4-BE49-F238E27FC236}">
                  <a16:creationId xmlns:a16="http://schemas.microsoft.com/office/drawing/2014/main" id="{5F6077CC-A515-4D1D-AC92-99720E5F50B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051" y="2241"/>
              <a:ext cx="25" cy="24"/>
            </a:xfrm>
            <a:prstGeom prst="line">
              <a:avLst/>
            </a:prstGeom>
            <a:noFill/>
            <a:ln w="7938" cap="rnd">
              <a:solidFill>
                <a:srgbClr val="ADADAD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61" name="Line 85">
              <a:extLst>
                <a:ext uri="{FF2B5EF4-FFF2-40B4-BE49-F238E27FC236}">
                  <a16:creationId xmlns:a16="http://schemas.microsoft.com/office/drawing/2014/main" id="{AD0C6704-62EA-4FEE-9A9D-7E1A42EAC2F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046" y="2172"/>
              <a:ext cx="25" cy="21"/>
            </a:xfrm>
            <a:prstGeom prst="line">
              <a:avLst/>
            </a:prstGeom>
            <a:noFill/>
            <a:ln w="7938" cap="rnd">
              <a:solidFill>
                <a:srgbClr val="ADADAD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62" name="Line 86">
              <a:extLst>
                <a:ext uri="{FF2B5EF4-FFF2-40B4-BE49-F238E27FC236}">
                  <a16:creationId xmlns:a16="http://schemas.microsoft.com/office/drawing/2014/main" id="{100A0760-929E-415E-87B6-EFF5FC699E7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044" y="2100"/>
              <a:ext cx="25" cy="21"/>
            </a:xfrm>
            <a:prstGeom prst="line">
              <a:avLst/>
            </a:prstGeom>
            <a:noFill/>
            <a:ln w="7938" cap="rnd">
              <a:solidFill>
                <a:srgbClr val="ADADAD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63" name="Line 87">
              <a:extLst>
                <a:ext uri="{FF2B5EF4-FFF2-40B4-BE49-F238E27FC236}">
                  <a16:creationId xmlns:a16="http://schemas.microsoft.com/office/drawing/2014/main" id="{D0E996CE-A279-4075-AB7A-7202DECB16D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039" y="2028"/>
              <a:ext cx="25" cy="21"/>
            </a:xfrm>
            <a:prstGeom prst="line">
              <a:avLst/>
            </a:prstGeom>
            <a:noFill/>
            <a:ln w="7938" cap="rnd">
              <a:solidFill>
                <a:srgbClr val="ADADAD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64" name="Line 88">
              <a:extLst>
                <a:ext uri="{FF2B5EF4-FFF2-40B4-BE49-F238E27FC236}">
                  <a16:creationId xmlns:a16="http://schemas.microsoft.com/office/drawing/2014/main" id="{2E8BBADB-13F1-4CF6-8AC4-028769B3CA0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036" y="1956"/>
              <a:ext cx="25" cy="24"/>
            </a:xfrm>
            <a:prstGeom prst="line">
              <a:avLst/>
            </a:prstGeom>
            <a:noFill/>
            <a:ln w="7938" cap="rnd">
              <a:solidFill>
                <a:srgbClr val="ADADAD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65" name="Line 89">
              <a:extLst>
                <a:ext uri="{FF2B5EF4-FFF2-40B4-BE49-F238E27FC236}">
                  <a16:creationId xmlns:a16="http://schemas.microsoft.com/office/drawing/2014/main" id="{26E8DD92-26B8-4D9E-B297-9408FD7EFE5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031" y="1887"/>
              <a:ext cx="25" cy="21"/>
            </a:xfrm>
            <a:prstGeom prst="line">
              <a:avLst/>
            </a:prstGeom>
            <a:noFill/>
            <a:ln w="7938" cap="rnd">
              <a:solidFill>
                <a:srgbClr val="ADADAD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66" name="Line 90">
              <a:extLst>
                <a:ext uri="{FF2B5EF4-FFF2-40B4-BE49-F238E27FC236}">
                  <a16:creationId xmlns:a16="http://schemas.microsoft.com/office/drawing/2014/main" id="{BAA2FC0C-DA7F-4A88-956B-0C1287109B4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029" y="1815"/>
              <a:ext cx="25" cy="21"/>
            </a:xfrm>
            <a:prstGeom prst="line">
              <a:avLst/>
            </a:prstGeom>
            <a:noFill/>
            <a:ln w="7938" cap="rnd">
              <a:solidFill>
                <a:srgbClr val="ADADAD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67" name="Line 91">
              <a:extLst>
                <a:ext uri="{FF2B5EF4-FFF2-40B4-BE49-F238E27FC236}">
                  <a16:creationId xmlns:a16="http://schemas.microsoft.com/office/drawing/2014/main" id="{F5C8983F-87AF-4F1A-8134-7BC68F64FDE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024" y="1743"/>
              <a:ext cx="25" cy="24"/>
            </a:xfrm>
            <a:prstGeom prst="line">
              <a:avLst/>
            </a:prstGeom>
            <a:noFill/>
            <a:ln w="7938" cap="rnd">
              <a:solidFill>
                <a:srgbClr val="ADADAD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68" name="Line 92">
              <a:extLst>
                <a:ext uri="{FF2B5EF4-FFF2-40B4-BE49-F238E27FC236}">
                  <a16:creationId xmlns:a16="http://schemas.microsoft.com/office/drawing/2014/main" id="{B891AE9A-0EF4-49E4-B364-C762339A438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021" y="1673"/>
              <a:ext cx="25" cy="22"/>
            </a:xfrm>
            <a:prstGeom prst="line">
              <a:avLst/>
            </a:prstGeom>
            <a:noFill/>
            <a:ln w="7938" cap="rnd">
              <a:solidFill>
                <a:srgbClr val="ADADAD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69" name="Line 93">
              <a:extLst>
                <a:ext uri="{FF2B5EF4-FFF2-40B4-BE49-F238E27FC236}">
                  <a16:creationId xmlns:a16="http://schemas.microsoft.com/office/drawing/2014/main" id="{F4FBC8E3-6006-4678-9D62-3570B0377DE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016" y="1601"/>
              <a:ext cx="25" cy="22"/>
            </a:xfrm>
            <a:prstGeom prst="line">
              <a:avLst/>
            </a:prstGeom>
            <a:noFill/>
            <a:ln w="7938" cap="rnd">
              <a:solidFill>
                <a:srgbClr val="ADADAD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70" name="Line 94">
              <a:extLst>
                <a:ext uri="{FF2B5EF4-FFF2-40B4-BE49-F238E27FC236}">
                  <a16:creationId xmlns:a16="http://schemas.microsoft.com/office/drawing/2014/main" id="{BE0FE9A7-71B2-434C-8661-83929E02A29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014" y="1529"/>
              <a:ext cx="25" cy="22"/>
            </a:xfrm>
            <a:prstGeom prst="line">
              <a:avLst/>
            </a:prstGeom>
            <a:noFill/>
            <a:ln w="7938" cap="rnd">
              <a:solidFill>
                <a:srgbClr val="ADADAD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71" name="Line 95">
              <a:extLst>
                <a:ext uri="{FF2B5EF4-FFF2-40B4-BE49-F238E27FC236}">
                  <a16:creationId xmlns:a16="http://schemas.microsoft.com/office/drawing/2014/main" id="{07E7FABA-CA63-4854-9C1B-DA7A4B4483B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009" y="1457"/>
              <a:ext cx="25" cy="24"/>
            </a:xfrm>
            <a:prstGeom prst="line">
              <a:avLst/>
            </a:prstGeom>
            <a:noFill/>
            <a:ln w="7938" cap="rnd">
              <a:solidFill>
                <a:srgbClr val="ADADAD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72" name="Line 96">
              <a:extLst>
                <a:ext uri="{FF2B5EF4-FFF2-40B4-BE49-F238E27FC236}">
                  <a16:creationId xmlns:a16="http://schemas.microsoft.com/office/drawing/2014/main" id="{891F63F9-0D63-4AC8-881D-B562F7B8FDB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006" y="1388"/>
              <a:ext cx="25" cy="21"/>
            </a:xfrm>
            <a:prstGeom prst="line">
              <a:avLst/>
            </a:prstGeom>
            <a:noFill/>
            <a:ln w="7938" cap="rnd">
              <a:solidFill>
                <a:srgbClr val="ADADAD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73" name="Line 97">
              <a:extLst>
                <a:ext uri="{FF2B5EF4-FFF2-40B4-BE49-F238E27FC236}">
                  <a16:creationId xmlns:a16="http://schemas.microsoft.com/office/drawing/2014/main" id="{2C754FE7-D09C-4661-A838-0FB5010437B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001" y="1316"/>
              <a:ext cx="25" cy="21"/>
            </a:xfrm>
            <a:prstGeom prst="line">
              <a:avLst/>
            </a:prstGeom>
            <a:noFill/>
            <a:ln w="7938" cap="rnd">
              <a:solidFill>
                <a:srgbClr val="ADADAD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74" name="Line 98">
              <a:extLst>
                <a:ext uri="{FF2B5EF4-FFF2-40B4-BE49-F238E27FC236}">
                  <a16:creationId xmlns:a16="http://schemas.microsoft.com/office/drawing/2014/main" id="{66B24F32-269F-4034-ACE9-3E3ACA4208D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999" y="1244"/>
              <a:ext cx="25" cy="21"/>
            </a:xfrm>
            <a:prstGeom prst="line">
              <a:avLst/>
            </a:prstGeom>
            <a:noFill/>
            <a:ln w="7938" cap="rnd">
              <a:solidFill>
                <a:srgbClr val="ADADAD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75" name="Freeform 99">
              <a:extLst>
                <a:ext uri="{FF2B5EF4-FFF2-40B4-BE49-F238E27FC236}">
                  <a16:creationId xmlns:a16="http://schemas.microsoft.com/office/drawing/2014/main" id="{E5A30963-A4BD-4623-A1D8-E6E2138D3A0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1" y="1193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76" name="Freeform 100">
              <a:extLst>
                <a:ext uri="{FF2B5EF4-FFF2-40B4-BE49-F238E27FC236}">
                  <a16:creationId xmlns:a16="http://schemas.microsoft.com/office/drawing/2014/main" id="{D0D660AF-3299-4064-90A1-90E64B37146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1" y="1193"/>
              <a:ext cx="53" cy="35"/>
            </a:xfrm>
            <a:custGeom>
              <a:avLst/>
              <a:gdLst>
                <a:gd name="T0" fmla="*/ 13714 w 21"/>
                <a:gd name="T1" fmla="*/ 12199 h 13"/>
                <a:gd name="T2" fmla="*/ 12912 w 21"/>
                <a:gd name="T3" fmla="*/ 0 h 13"/>
                <a:gd name="T4" fmla="*/ 7269 w 21"/>
                <a:gd name="T5" fmla="*/ 3102 h 13"/>
                <a:gd name="T6" fmla="*/ 0 w 21"/>
                <a:gd name="T7" fmla="*/ 1833 h 13"/>
                <a:gd name="T8" fmla="*/ 0 w 21"/>
                <a:gd name="T9" fmla="*/ 1833 h 13"/>
                <a:gd name="T10" fmla="*/ 0 w 21"/>
                <a:gd name="T11" fmla="*/ 1833 h 13"/>
                <a:gd name="T12" fmla="*/ 803 w 21"/>
                <a:gd name="T13" fmla="*/ 13287 h 13"/>
                <a:gd name="T14" fmla="*/ 13714 w 21"/>
                <a:gd name="T15" fmla="*/ 12199 h 1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1" h="13">
                  <a:moveTo>
                    <a:pt x="21" y="12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20" y="1"/>
                    <a:pt x="16" y="3"/>
                    <a:pt x="11" y="3"/>
                  </a:cubicBezTo>
                  <a:cubicBezTo>
                    <a:pt x="5" y="4"/>
                    <a:pt x="1" y="4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3"/>
                    <a:pt x="1" y="13"/>
                    <a:pt x="1" y="13"/>
                  </a:cubicBezTo>
                  <a:lnTo>
                    <a:pt x="21" y="12"/>
                  </a:ln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77" name="Freeform 101">
              <a:extLst>
                <a:ext uri="{FF2B5EF4-FFF2-40B4-BE49-F238E27FC236}">
                  <a16:creationId xmlns:a16="http://schemas.microsoft.com/office/drawing/2014/main" id="{11202786-816B-417E-9D8A-F06439ABD75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9" y="1159"/>
              <a:ext cx="35" cy="10"/>
            </a:xfrm>
            <a:custGeom>
              <a:avLst/>
              <a:gdLst>
                <a:gd name="T0" fmla="*/ 0 w 14"/>
                <a:gd name="T1" fmla="*/ 1958 h 4"/>
                <a:gd name="T2" fmla="*/ 4425 w 14"/>
                <a:gd name="T3" fmla="*/ 783 h 4"/>
                <a:gd name="T4" fmla="*/ 8595 w 14"/>
                <a:gd name="T5" fmla="*/ 783 h 4"/>
                <a:gd name="T6" fmla="*/ 4425 w 14"/>
                <a:gd name="T7" fmla="*/ 2470 h 4"/>
                <a:gd name="T8" fmla="*/ 0 w 14"/>
                <a:gd name="T9" fmla="*/ 1958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4">
                  <a:moveTo>
                    <a:pt x="0" y="3"/>
                  </a:moveTo>
                  <a:cubicBezTo>
                    <a:pt x="0" y="2"/>
                    <a:pt x="3" y="1"/>
                    <a:pt x="7" y="1"/>
                  </a:cubicBezTo>
                  <a:cubicBezTo>
                    <a:pt x="11" y="0"/>
                    <a:pt x="14" y="0"/>
                    <a:pt x="14" y="1"/>
                  </a:cubicBezTo>
                  <a:cubicBezTo>
                    <a:pt x="14" y="2"/>
                    <a:pt x="11" y="3"/>
                    <a:pt x="7" y="4"/>
                  </a:cubicBezTo>
                  <a:cubicBezTo>
                    <a:pt x="3" y="4"/>
                    <a:pt x="0" y="4"/>
                    <a:pt x="0" y="3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78" name="Freeform 102">
              <a:extLst>
                <a:ext uri="{FF2B5EF4-FFF2-40B4-BE49-F238E27FC236}">
                  <a16:creationId xmlns:a16="http://schemas.microsoft.com/office/drawing/2014/main" id="{59AE6A7C-F4B4-4835-B232-09046A79A49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9" y="1161"/>
              <a:ext cx="37" cy="38"/>
            </a:xfrm>
            <a:custGeom>
              <a:avLst/>
              <a:gdLst>
                <a:gd name="T0" fmla="*/ 4472 w 15"/>
                <a:gd name="T1" fmla="*/ 13998 h 14"/>
                <a:gd name="T2" fmla="*/ 8300 w 15"/>
                <a:gd name="T3" fmla="*/ 13240 h 14"/>
                <a:gd name="T4" fmla="*/ 7849 w 15"/>
                <a:gd name="T5" fmla="*/ 0 h 14"/>
                <a:gd name="T6" fmla="*/ 3858 w 15"/>
                <a:gd name="T7" fmla="*/ 3257 h 14"/>
                <a:gd name="T8" fmla="*/ 0 w 15"/>
                <a:gd name="T9" fmla="*/ 2063 h 14"/>
                <a:gd name="T10" fmla="*/ 0 w 15"/>
                <a:gd name="T11" fmla="*/ 2063 h 14"/>
                <a:gd name="T12" fmla="*/ 0 w 15"/>
                <a:gd name="T13" fmla="*/ 2063 h 14"/>
                <a:gd name="T14" fmla="*/ 451 w 15"/>
                <a:gd name="T15" fmla="*/ 15200 h 14"/>
                <a:gd name="T16" fmla="*/ 4472 w 15"/>
                <a:gd name="T17" fmla="*/ 13998 h 1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" h="14">
                  <a:moveTo>
                    <a:pt x="8" y="13"/>
                  </a:moveTo>
                  <a:cubicBezTo>
                    <a:pt x="10" y="13"/>
                    <a:pt x="13" y="12"/>
                    <a:pt x="15" y="12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1"/>
                    <a:pt x="11" y="2"/>
                    <a:pt x="7" y="3"/>
                  </a:cubicBezTo>
                  <a:cubicBezTo>
                    <a:pt x="3" y="3"/>
                    <a:pt x="0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3" y="14"/>
                    <a:pt x="5" y="14"/>
                    <a:pt x="8" y="13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79" name="Freeform 103">
              <a:extLst>
                <a:ext uri="{FF2B5EF4-FFF2-40B4-BE49-F238E27FC236}">
                  <a16:creationId xmlns:a16="http://schemas.microsoft.com/office/drawing/2014/main" id="{F49ED82F-4FBB-45CF-BB6B-CF9B944BA9D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1" y="1191"/>
              <a:ext cx="50" cy="13"/>
            </a:xfrm>
            <a:custGeom>
              <a:avLst/>
              <a:gdLst>
                <a:gd name="T0" fmla="*/ 11063 w 20"/>
                <a:gd name="T1" fmla="*/ 0 h 5"/>
                <a:gd name="T2" fmla="*/ 11063 w 20"/>
                <a:gd name="T3" fmla="*/ 967 h 5"/>
                <a:gd name="T4" fmla="*/ 6845 w 20"/>
                <a:gd name="T5" fmla="*/ 1547 h 5"/>
                <a:gd name="T6" fmla="*/ 2470 w 20"/>
                <a:gd name="T7" fmla="*/ 2514 h 5"/>
                <a:gd name="T8" fmla="*/ 2470 w 20"/>
                <a:gd name="T9" fmla="*/ 967 h 5"/>
                <a:gd name="T10" fmla="*/ 0 w 20"/>
                <a:gd name="T11" fmla="*/ 2514 h 5"/>
                <a:gd name="T12" fmla="*/ 6845 w 20"/>
                <a:gd name="T13" fmla="*/ 3110 h 5"/>
                <a:gd name="T14" fmla="*/ 12238 w 20"/>
                <a:gd name="T15" fmla="*/ 967 h 5"/>
                <a:gd name="T16" fmla="*/ 11063 w 20"/>
                <a:gd name="T17" fmla="*/ 0 h 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0" h="5">
                  <a:moveTo>
                    <a:pt x="18" y="0"/>
                  </a:moveTo>
                  <a:cubicBezTo>
                    <a:pt x="18" y="1"/>
                    <a:pt x="18" y="1"/>
                    <a:pt x="18" y="1"/>
                  </a:cubicBezTo>
                  <a:cubicBezTo>
                    <a:pt x="16" y="1"/>
                    <a:pt x="13" y="2"/>
                    <a:pt x="11" y="2"/>
                  </a:cubicBezTo>
                  <a:cubicBezTo>
                    <a:pt x="8" y="3"/>
                    <a:pt x="6" y="3"/>
                    <a:pt x="4" y="3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2" y="2"/>
                    <a:pt x="0" y="3"/>
                    <a:pt x="0" y="3"/>
                  </a:cubicBezTo>
                  <a:cubicBezTo>
                    <a:pt x="1" y="5"/>
                    <a:pt x="5" y="5"/>
                    <a:pt x="11" y="4"/>
                  </a:cubicBezTo>
                  <a:cubicBezTo>
                    <a:pt x="16" y="4"/>
                    <a:pt x="20" y="2"/>
                    <a:pt x="20" y="1"/>
                  </a:cubicBezTo>
                  <a:cubicBezTo>
                    <a:pt x="20" y="0"/>
                    <a:pt x="19" y="0"/>
                    <a:pt x="18" y="0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80" name="Line 104">
              <a:extLst>
                <a:ext uri="{FF2B5EF4-FFF2-40B4-BE49-F238E27FC236}">
                  <a16:creationId xmlns:a16="http://schemas.microsoft.com/office/drawing/2014/main" id="{497DB66D-8306-4C29-B293-31BD28C7192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96" y="3103"/>
              <a:ext cx="15" cy="146"/>
            </a:xfrm>
            <a:prstGeom prst="line">
              <a:avLst/>
            </a:prstGeom>
            <a:noFill/>
            <a:ln w="7938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81" name="Oval 105">
              <a:extLst>
                <a:ext uri="{FF2B5EF4-FFF2-40B4-BE49-F238E27FC236}">
                  <a16:creationId xmlns:a16="http://schemas.microsoft.com/office/drawing/2014/main" id="{8856B8CD-D9EA-4303-BA83-F610DE8F41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14" y="2116"/>
              <a:ext cx="80" cy="24"/>
            </a:xfrm>
            <a:prstGeom prst="ellipse">
              <a:avLst/>
            </a:prstGeom>
            <a:noFill/>
            <a:ln w="7938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5782" name="Freeform 106">
              <a:extLst>
                <a:ext uri="{FF2B5EF4-FFF2-40B4-BE49-F238E27FC236}">
                  <a16:creationId xmlns:a16="http://schemas.microsoft.com/office/drawing/2014/main" id="{4E9B8BAB-D8AE-443F-917C-95C3DC77BE9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4" y="2127"/>
              <a:ext cx="92" cy="237"/>
            </a:xfrm>
            <a:custGeom>
              <a:avLst/>
              <a:gdLst>
                <a:gd name="T0" fmla="*/ 18925 w 37"/>
                <a:gd name="T1" fmla="*/ 0 h 89"/>
                <a:gd name="T2" fmla="*/ 9409 w 37"/>
                <a:gd name="T3" fmla="*/ 4681 h 89"/>
                <a:gd name="T4" fmla="*/ 0 w 37"/>
                <a:gd name="T5" fmla="*/ 0 h 89"/>
                <a:gd name="T6" fmla="*/ 1601 w 37"/>
                <a:gd name="T7" fmla="*/ 75933 h 89"/>
                <a:gd name="T8" fmla="*/ 11778 w 37"/>
                <a:gd name="T9" fmla="*/ 84484 h 89"/>
                <a:gd name="T10" fmla="*/ 21749 w 37"/>
                <a:gd name="T11" fmla="*/ 75933 h 89"/>
                <a:gd name="T12" fmla="*/ 18925 w 37"/>
                <a:gd name="T13" fmla="*/ 0 h 8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7" h="89">
                  <a:moveTo>
                    <a:pt x="32" y="0"/>
                  </a:moveTo>
                  <a:cubicBezTo>
                    <a:pt x="32" y="3"/>
                    <a:pt x="24" y="5"/>
                    <a:pt x="16" y="5"/>
                  </a:cubicBezTo>
                  <a:cubicBezTo>
                    <a:pt x="7" y="5"/>
                    <a:pt x="0" y="3"/>
                    <a:pt x="0" y="0"/>
                  </a:cubicBezTo>
                  <a:cubicBezTo>
                    <a:pt x="3" y="80"/>
                    <a:pt x="3" y="80"/>
                    <a:pt x="3" y="80"/>
                  </a:cubicBezTo>
                  <a:cubicBezTo>
                    <a:pt x="3" y="85"/>
                    <a:pt x="11" y="89"/>
                    <a:pt x="20" y="89"/>
                  </a:cubicBezTo>
                  <a:cubicBezTo>
                    <a:pt x="29" y="89"/>
                    <a:pt x="37" y="85"/>
                    <a:pt x="37" y="80"/>
                  </a:cubicBezTo>
                  <a:lnTo>
                    <a:pt x="32" y="0"/>
                  </a:ln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83" name="Freeform 107">
              <a:extLst>
                <a:ext uri="{FF2B5EF4-FFF2-40B4-BE49-F238E27FC236}">
                  <a16:creationId xmlns:a16="http://schemas.microsoft.com/office/drawing/2014/main" id="{F85726C8-FDC4-49E0-9A03-838754114B34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6" y="2951"/>
              <a:ext cx="53" cy="40"/>
            </a:xfrm>
            <a:custGeom>
              <a:avLst/>
              <a:gdLst>
                <a:gd name="T0" fmla="*/ 11688 w 21"/>
                <a:gd name="T1" fmla="*/ 13347 h 15"/>
                <a:gd name="T2" fmla="*/ 5918 w 21"/>
                <a:gd name="T3" fmla="*/ 12536 h 15"/>
                <a:gd name="T4" fmla="*/ 803 w 21"/>
                <a:gd name="T5" fmla="*/ 8648 h 15"/>
                <a:gd name="T6" fmla="*/ 2027 w 21"/>
                <a:gd name="T7" fmla="*/ 0 h 15"/>
                <a:gd name="T8" fmla="*/ 7269 w 21"/>
                <a:gd name="T9" fmla="*/ 3891 h 15"/>
                <a:gd name="T10" fmla="*/ 13714 w 21"/>
                <a:gd name="T11" fmla="*/ 4701 h 15"/>
                <a:gd name="T12" fmla="*/ 11688 w 21"/>
                <a:gd name="T13" fmla="*/ 13347 h 1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1" h="15">
                  <a:moveTo>
                    <a:pt x="18" y="14"/>
                  </a:moveTo>
                  <a:cubicBezTo>
                    <a:pt x="18" y="15"/>
                    <a:pt x="14" y="14"/>
                    <a:pt x="9" y="13"/>
                  </a:cubicBezTo>
                  <a:cubicBezTo>
                    <a:pt x="4" y="12"/>
                    <a:pt x="0" y="10"/>
                    <a:pt x="1" y="9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1"/>
                    <a:pt x="7" y="3"/>
                    <a:pt x="11" y="4"/>
                  </a:cubicBezTo>
                  <a:cubicBezTo>
                    <a:pt x="16" y="6"/>
                    <a:pt x="20" y="6"/>
                    <a:pt x="21" y="5"/>
                  </a:cubicBezTo>
                  <a:lnTo>
                    <a:pt x="18" y="14"/>
                  </a:ln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84" name="Freeform 108">
              <a:extLst>
                <a:ext uri="{FF2B5EF4-FFF2-40B4-BE49-F238E27FC236}">
                  <a16:creationId xmlns:a16="http://schemas.microsoft.com/office/drawing/2014/main" id="{546EB045-4EB9-472F-93B0-2E8F5EF09D23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4" y="2932"/>
              <a:ext cx="32" cy="27"/>
            </a:xfrm>
            <a:custGeom>
              <a:avLst/>
              <a:gdLst>
                <a:gd name="T0" fmla="*/ 7131 w 13"/>
                <a:gd name="T1" fmla="*/ 4309 h 10"/>
                <a:gd name="T2" fmla="*/ 5950 w 13"/>
                <a:gd name="T3" fmla="*/ 9353 h 10"/>
                <a:gd name="T4" fmla="*/ 2715 w 13"/>
                <a:gd name="T5" fmla="*/ 9353 h 10"/>
                <a:gd name="T6" fmla="*/ 0 w 13"/>
                <a:gd name="T7" fmla="*/ 6161 h 10"/>
                <a:gd name="T8" fmla="*/ 1103 w 13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0">
                  <a:moveTo>
                    <a:pt x="13" y="4"/>
                  </a:moveTo>
                  <a:cubicBezTo>
                    <a:pt x="11" y="9"/>
                    <a:pt x="11" y="9"/>
                    <a:pt x="11" y="9"/>
                  </a:cubicBezTo>
                  <a:cubicBezTo>
                    <a:pt x="11" y="10"/>
                    <a:pt x="9" y="10"/>
                    <a:pt x="5" y="9"/>
                  </a:cubicBezTo>
                  <a:cubicBezTo>
                    <a:pt x="2" y="8"/>
                    <a:pt x="0" y="7"/>
                    <a:pt x="0" y="6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85" name="Freeform 109">
              <a:extLst>
                <a:ext uri="{FF2B5EF4-FFF2-40B4-BE49-F238E27FC236}">
                  <a16:creationId xmlns:a16="http://schemas.microsoft.com/office/drawing/2014/main" id="{701ACC36-F13E-402A-BD38-A38BE11AA5B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4" y="2948"/>
              <a:ext cx="45" cy="19"/>
            </a:xfrm>
            <a:custGeom>
              <a:avLst/>
              <a:gdLst>
                <a:gd name="T0" fmla="*/ 9300 w 18"/>
                <a:gd name="T1" fmla="*/ 4397 h 7"/>
                <a:gd name="T2" fmla="*/ 5675 w 18"/>
                <a:gd name="T3" fmla="*/ 3257 h 7"/>
                <a:gd name="T4" fmla="*/ 2470 w 18"/>
                <a:gd name="T5" fmla="*/ 1200 h 7"/>
                <a:gd name="T6" fmla="*/ 0 w 18"/>
                <a:gd name="T7" fmla="*/ 1200 h 7"/>
                <a:gd name="T8" fmla="*/ 4895 w 18"/>
                <a:gd name="T9" fmla="*/ 5600 h 7"/>
                <a:gd name="T10" fmla="*/ 11063 w 18"/>
                <a:gd name="T11" fmla="*/ 6357 h 7"/>
                <a:gd name="T12" fmla="*/ 9300 w 18"/>
                <a:gd name="T13" fmla="*/ 4397 h 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8" h="7">
                  <a:moveTo>
                    <a:pt x="15" y="4"/>
                  </a:moveTo>
                  <a:cubicBezTo>
                    <a:pt x="14" y="4"/>
                    <a:pt x="12" y="4"/>
                    <a:pt x="9" y="3"/>
                  </a:cubicBezTo>
                  <a:cubicBezTo>
                    <a:pt x="7" y="2"/>
                    <a:pt x="5" y="1"/>
                    <a:pt x="4" y="1"/>
                  </a:cubicBezTo>
                  <a:cubicBezTo>
                    <a:pt x="2" y="0"/>
                    <a:pt x="0" y="0"/>
                    <a:pt x="0" y="1"/>
                  </a:cubicBezTo>
                  <a:cubicBezTo>
                    <a:pt x="0" y="2"/>
                    <a:pt x="4" y="4"/>
                    <a:pt x="8" y="5"/>
                  </a:cubicBezTo>
                  <a:cubicBezTo>
                    <a:pt x="13" y="7"/>
                    <a:pt x="17" y="7"/>
                    <a:pt x="18" y="6"/>
                  </a:cubicBezTo>
                  <a:cubicBezTo>
                    <a:pt x="18" y="5"/>
                    <a:pt x="17" y="5"/>
                    <a:pt x="15" y="4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86" name="Freeform 110">
              <a:extLst>
                <a:ext uri="{FF2B5EF4-FFF2-40B4-BE49-F238E27FC236}">
                  <a16:creationId xmlns:a16="http://schemas.microsoft.com/office/drawing/2014/main" id="{A38A1B9B-FF00-4A49-8400-E7ADDFD30AEA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1" y="2897"/>
              <a:ext cx="20" cy="46"/>
            </a:xfrm>
            <a:custGeom>
              <a:avLst/>
              <a:gdLst>
                <a:gd name="T0" fmla="*/ 1300 w 8"/>
                <a:gd name="T1" fmla="*/ 16841 h 17"/>
                <a:gd name="T2" fmla="*/ 4425 w 8"/>
                <a:gd name="T3" fmla="*/ 9430 h 17"/>
                <a:gd name="T4" fmla="*/ 3720 w 8"/>
                <a:gd name="T5" fmla="*/ 0 h 17"/>
                <a:gd name="T6" fmla="*/ 783 w 8"/>
                <a:gd name="T7" fmla="*/ 7387 h 17"/>
                <a:gd name="T8" fmla="*/ 1300 w 8"/>
                <a:gd name="T9" fmla="*/ 16841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17">
                  <a:moveTo>
                    <a:pt x="2" y="16"/>
                  </a:moveTo>
                  <a:cubicBezTo>
                    <a:pt x="3" y="17"/>
                    <a:pt x="6" y="13"/>
                    <a:pt x="7" y="9"/>
                  </a:cubicBezTo>
                  <a:cubicBezTo>
                    <a:pt x="8" y="4"/>
                    <a:pt x="8" y="0"/>
                    <a:pt x="6" y="0"/>
                  </a:cubicBezTo>
                  <a:cubicBezTo>
                    <a:pt x="5" y="0"/>
                    <a:pt x="3" y="3"/>
                    <a:pt x="1" y="7"/>
                  </a:cubicBezTo>
                  <a:cubicBezTo>
                    <a:pt x="0" y="12"/>
                    <a:pt x="1" y="16"/>
                    <a:pt x="2" y="16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87" name="Freeform 111">
              <a:extLst>
                <a:ext uri="{FF2B5EF4-FFF2-40B4-BE49-F238E27FC236}">
                  <a16:creationId xmlns:a16="http://schemas.microsoft.com/office/drawing/2014/main" id="{D72B4178-DD20-47BB-A223-A984253DFF37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8" y="2879"/>
              <a:ext cx="58" cy="61"/>
            </a:xfrm>
            <a:custGeom>
              <a:avLst/>
              <a:gdLst>
                <a:gd name="T0" fmla="*/ 1329 w 23"/>
                <a:gd name="T1" fmla="*/ 15637 h 23"/>
                <a:gd name="T2" fmla="*/ 802 w 23"/>
                <a:gd name="T3" fmla="*/ 7370 h 23"/>
                <a:gd name="T4" fmla="*/ 3878 w 23"/>
                <a:gd name="T5" fmla="*/ 1048 h 23"/>
                <a:gd name="T6" fmla="*/ 14881 w 23"/>
                <a:gd name="T7" fmla="*/ 6583 h 23"/>
                <a:gd name="T8" fmla="*/ 11529 w 23"/>
                <a:gd name="T9" fmla="*/ 12871 h 23"/>
                <a:gd name="T10" fmla="*/ 12331 w 23"/>
                <a:gd name="T11" fmla="*/ 21265 h 23"/>
                <a:gd name="T12" fmla="*/ 1329 w 23"/>
                <a:gd name="T13" fmla="*/ 15637 h 2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3" h="23">
                  <a:moveTo>
                    <a:pt x="2" y="17"/>
                  </a:moveTo>
                  <a:cubicBezTo>
                    <a:pt x="0" y="16"/>
                    <a:pt x="0" y="13"/>
                    <a:pt x="1" y="8"/>
                  </a:cubicBezTo>
                  <a:cubicBezTo>
                    <a:pt x="2" y="4"/>
                    <a:pt x="4" y="0"/>
                    <a:pt x="6" y="1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22" y="7"/>
                    <a:pt x="20" y="10"/>
                    <a:pt x="18" y="14"/>
                  </a:cubicBezTo>
                  <a:cubicBezTo>
                    <a:pt x="17" y="19"/>
                    <a:pt x="18" y="23"/>
                    <a:pt x="19" y="23"/>
                  </a:cubicBezTo>
                  <a:lnTo>
                    <a:pt x="2" y="17"/>
                  </a:ln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88" name="Freeform 112">
              <a:extLst>
                <a:ext uri="{FF2B5EF4-FFF2-40B4-BE49-F238E27FC236}">
                  <a16:creationId xmlns:a16="http://schemas.microsoft.com/office/drawing/2014/main" id="{3FFEAB1D-E19A-4DA7-AAD6-1466AF869FF9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3" y="2753"/>
              <a:ext cx="241" cy="224"/>
            </a:xfrm>
            <a:custGeom>
              <a:avLst/>
              <a:gdLst>
                <a:gd name="T0" fmla="*/ 57034 w 96"/>
                <a:gd name="T1" fmla="*/ 52851 h 84"/>
                <a:gd name="T2" fmla="*/ 60325 w 96"/>
                <a:gd name="T3" fmla="*/ 45965 h 84"/>
                <a:gd name="T4" fmla="*/ 60325 w 96"/>
                <a:gd name="T5" fmla="*/ 45965 h 84"/>
                <a:gd name="T6" fmla="*/ 60325 w 96"/>
                <a:gd name="T7" fmla="*/ 45965 h 84"/>
                <a:gd name="T8" fmla="*/ 35312 w 96"/>
                <a:gd name="T9" fmla="*/ 8648 h 84"/>
                <a:gd name="T10" fmla="*/ 2503 w 96"/>
                <a:gd name="T11" fmla="*/ 27669 h 84"/>
                <a:gd name="T12" fmla="*/ 23241 w 96"/>
                <a:gd name="T13" fmla="*/ 71851 h 84"/>
                <a:gd name="T14" fmla="*/ 57034 w 96"/>
                <a:gd name="T15" fmla="*/ 60437 h 84"/>
                <a:gd name="T16" fmla="*/ 57034 w 96"/>
                <a:gd name="T17" fmla="*/ 60437 h 84"/>
                <a:gd name="T18" fmla="*/ 57034 w 96"/>
                <a:gd name="T19" fmla="*/ 52851 h 8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96" h="84">
                  <a:moveTo>
                    <a:pt x="91" y="55"/>
                  </a:moveTo>
                  <a:cubicBezTo>
                    <a:pt x="92" y="51"/>
                    <a:pt x="94" y="47"/>
                    <a:pt x="96" y="48"/>
                  </a:cubicBezTo>
                  <a:cubicBezTo>
                    <a:pt x="96" y="48"/>
                    <a:pt x="96" y="48"/>
                    <a:pt x="96" y="48"/>
                  </a:cubicBezTo>
                  <a:cubicBezTo>
                    <a:pt x="96" y="48"/>
                    <a:pt x="96" y="48"/>
                    <a:pt x="96" y="48"/>
                  </a:cubicBezTo>
                  <a:cubicBezTo>
                    <a:pt x="93" y="42"/>
                    <a:pt x="89" y="20"/>
                    <a:pt x="56" y="9"/>
                  </a:cubicBezTo>
                  <a:cubicBezTo>
                    <a:pt x="27" y="0"/>
                    <a:pt x="9" y="16"/>
                    <a:pt x="4" y="29"/>
                  </a:cubicBezTo>
                  <a:cubicBezTo>
                    <a:pt x="0" y="41"/>
                    <a:pt x="9" y="66"/>
                    <a:pt x="37" y="75"/>
                  </a:cubicBezTo>
                  <a:cubicBezTo>
                    <a:pt x="68" y="84"/>
                    <a:pt x="91" y="63"/>
                    <a:pt x="91" y="63"/>
                  </a:cubicBezTo>
                  <a:cubicBezTo>
                    <a:pt x="91" y="63"/>
                    <a:pt x="91" y="63"/>
                    <a:pt x="91" y="63"/>
                  </a:cubicBezTo>
                  <a:cubicBezTo>
                    <a:pt x="90" y="62"/>
                    <a:pt x="90" y="59"/>
                    <a:pt x="91" y="55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89" name="Freeform 113">
              <a:extLst>
                <a:ext uri="{FF2B5EF4-FFF2-40B4-BE49-F238E27FC236}">
                  <a16:creationId xmlns:a16="http://schemas.microsoft.com/office/drawing/2014/main" id="{97DBE94E-108F-468B-B00B-6293257C602C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3" y="2804"/>
              <a:ext cx="33" cy="43"/>
            </a:xfrm>
            <a:custGeom>
              <a:avLst/>
              <a:gdLst>
                <a:gd name="T0" fmla="*/ 5349 w 13"/>
                <a:gd name="T1" fmla="*/ 10229 h 16"/>
                <a:gd name="T2" fmla="*/ 8847 w 13"/>
                <a:gd name="T3" fmla="*/ 1828 h 16"/>
                <a:gd name="T4" fmla="*/ 8847 w 13"/>
                <a:gd name="T5" fmla="*/ 1148 h 16"/>
                <a:gd name="T6" fmla="*/ 4859 w 13"/>
                <a:gd name="T7" fmla="*/ 0 h 16"/>
                <a:gd name="T8" fmla="*/ 1373 w 13"/>
                <a:gd name="T9" fmla="*/ 4913 h 16"/>
                <a:gd name="T10" fmla="*/ 1373 w 13"/>
                <a:gd name="T11" fmla="*/ 13204 h 16"/>
                <a:gd name="T12" fmla="*/ 4859 w 13"/>
                <a:gd name="T13" fmla="*/ 16286 h 16"/>
                <a:gd name="T14" fmla="*/ 4859 w 13"/>
                <a:gd name="T15" fmla="*/ 15125 h 16"/>
                <a:gd name="T16" fmla="*/ 5349 w 13"/>
                <a:gd name="T17" fmla="*/ 10229 h 1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" h="16">
                  <a:moveTo>
                    <a:pt x="8" y="10"/>
                  </a:moveTo>
                  <a:cubicBezTo>
                    <a:pt x="9" y="7"/>
                    <a:pt x="11" y="4"/>
                    <a:pt x="13" y="2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4" y="1"/>
                    <a:pt x="2" y="5"/>
                  </a:cubicBezTo>
                  <a:cubicBezTo>
                    <a:pt x="0" y="10"/>
                    <a:pt x="2" y="13"/>
                    <a:pt x="2" y="13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7" y="13"/>
                    <a:pt x="8" y="11"/>
                    <a:pt x="8" y="10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90" name="Freeform 114">
              <a:extLst>
                <a:ext uri="{FF2B5EF4-FFF2-40B4-BE49-F238E27FC236}">
                  <a16:creationId xmlns:a16="http://schemas.microsoft.com/office/drawing/2014/main" id="{A4ED293C-B5F3-44FB-B71D-ECFB04BA4441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6" y="1927"/>
              <a:ext cx="715" cy="704"/>
            </a:xfrm>
            <a:custGeom>
              <a:avLst/>
              <a:gdLst>
                <a:gd name="T0" fmla="*/ 155783 w 286"/>
                <a:gd name="T1" fmla="*/ 198485 h 264"/>
                <a:gd name="T2" fmla="*/ 167313 w 286"/>
                <a:gd name="T3" fmla="*/ 194581 h 264"/>
                <a:gd name="T4" fmla="*/ 163095 w 286"/>
                <a:gd name="T5" fmla="*/ 169757 h 264"/>
                <a:gd name="T6" fmla="*/ 130208 w 286"/>
                <a:gd name="T7" fmla="*/ 45965 h 264"/>
                <a:gd name="T8" fmla="*/ 114270 w 286"/>
                <a:gd name="T9" fmla="*/ 4701 h 264"/>
                <a:gd name="T10" fmla="*/ 103833 w 286"/>
                <a:gd name="T11" fmla="*/ 3891 h 264"/>
                <a:gd name="T12" fmla="*/ 66720 w 286"/>
                <a:gd name="T13" fmla="*/ 19021 h 264"/>
                <a:gd name="T14" fmla="*/ 21488 w 286"/>
                <a:gd name="T15" fmla="*/ 37376 h 264"/>
                <a:gd name="T16" fmla="*/ 5675 w 286"/>
                <a:gd name="T17" fmla="*/ 74845 h 264"/>
                <a:gd name="T18" fmla="*/ 27658 w 286"/>
                <a:gd name="T19" fmla="*/ 175424 h 264"/>
                <a:gd name="T20" fmla="*/ 32550 w 286"/>
                <a:gd name="T21" fmla="*/ 211832 h 264"/>
                <a:gd name="T22" fmla="*/ 40363 w 286"/>
                <a:gd name="T23" fmla="*/ 243392 h 264"/>
                <a:gd name="T24" fmla="*/ 59375 w 286"/>
                <a:gd name="T25" fmla="*/ 233016 h 264"/>
                <a:gd name="T26" fmla="*/ 64270 w 286"/>
                <a:gd name="T27" fmla="*/ 230195 h 264"/>
                <a:gd name="T28" fmla="*/ 64770 w 286"/>
                <a:gd name="T29" fmla="*/ 230195 h 264"/>
                <a:gd name="T30" fmla="*/ 69145 w 286"/>
                <a:gd name="T31" fmla="*/ 244488 h 264"/>
                <a:gd name="T32" fmla="*/ 95238 w 286"/>
                <a:gd name="T33" fmla="*/ 247432 h 264"/>
                <a:gd name="T34" fmla="*/ 155783 w 286"/>
                <a:gd name="T35" fmla="*/ 198485 h 264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286" h="264">
                  <a:moveTo>
                    <a:pt x="255" y="207"/>
                  </a:moveTo>
                  <a:cubicBezTo>
                    <a:pt x="259" y="207"/>
                    <a:pt x="270" y="206"/>
                    <a:pt x="274" y="203"/>
                  </a:cubicBezTo>
                  <a:cubicBezTo>
                    <a:pt x="286" y="196"/>
                    <a:pt x="272" y="185"/>
                    <a:pt x="267" y="177"/>
                  </a:cubicBezTo>
                  <a:cubicBezTo>
                    <a:pt x="250" y="148"/>
                    <a:pt x="221" y="60"/>
                    <a:pt x="213" y="48"/>
                  </a:cubicBezTo>
                  <a:cubicBezTo>
                    <a:pt x="208" y="41"/>
                    <a:pt x="191" y="12"/>
                    <a:pt x="187" y="5"/>
                  </a:cubicBezTo>
                  <a:cubicBezTo>
                    <a:pt x="184" y="0"/>
                    <a:pt x="178" y="0"/>
                    <a:pt x="170" y="4"/>
                  </a:cubicBezTo>
                  <a:cubicBezTo>
                    <a:pt x="158" y="14"/>
                    <a:pt x="125" y="19"/>
                    <a:pt x="109" y="20"/>
                  </a:cubicBezTo>
                  <a:cubicBezTo>
                    <a:pt x="82" y="22"/>
                    <a:pt x="58" y="26"/>
                    <a:pt x="35" y="39"/>
                  </a:cubicBezTo>
                  <a:cubicBezTo>
                    <a:pt x="17" y="50"/>
                    <a:pt x="0" y="55"/>
                    <a:pt x="9" y="78"/>
                  </a:cubicBezTo>
                  <a:cubicBezTo>
                    <a:pt x="23" y="113"/>
                    <a:pt x="33" y="148"/>
                    <a:pt x="45" y="183"/>
                  </a:cubicBezTo>
                  <a:cubicBezTo>
                    <a:pt x="50" y="198"/>
                    <a:pt x="50" y="205"/>
                    <a:pt x="53" y="221"/>
                  </a:cubicBezTo>
                  <a:cubicBezTo>
                    <a:pt x="55" y="230"/>
                    <a:pt x="57" y="250"/>
                    <a:pt x="66" y="254"/>
                  </a:cubicBezTo>
                  <a:cubicBezTo>
                    <a:pt x="77" y="259"/>
                    <a:pt x="88" y="247"/>
                    <a:pt x="97" y="243"/>
                  </a:cubicBezTo>
                  <a:cubicBezTo>
                    <a:pt x="99" y="242"/>
                    <a:pt x="102" y="241"/>
                    <a:pt x="105" y="240"/>
                  </a:cubicBezTo>
                  <a:cubicBezTo>
                    <a:pt x="106" y="240"/>
                    <a:pt x="106" y="240"/>
                    <a:pt x="106" y="240"/>
                  </a:cubicBezTo>
                  <a:cubicBezTo>
                    <a:pt x="109" y="247"/>
                    <a:pt x="112" y="253"/>
                    <a:pt x="113" y="255"/>
                  </a:cubicBezTo>
                  <a:cubicBezTo>
                    <a:pt x="119" y="264"/>
                    <a:pt x="141" y="263"/>
                    <a:pt x="156" y="258"/>
                  </a:cubicBezTo>
                  <a:cubicBezTo>
                    <a:pt x="172" y="253"/>
                    <a:pt x="215" y="215"/>
                    <a:pt x="255" y="207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91" name="Freeform 115">
              <a:extLst>
                <a:ext uri="{FF2B5EF4-FFF2-40B4-BE49-F238E27FC236}">
                  <a16:creationId xmlns:a16="http://schemas.microsoft.com/office/drawing/2014/main" id="{9696370B-E7C9-47FA-B692-48BA81E0634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8" y="1945"/>
              <a:ext cx="283" cy="622"/>
            </a:xfrm>
            <a:custGeom>
              <a:avLst/>
              <a:gdLst>
                <a:gd name="T0" fmla="*/ 69871 w 113"/>
                <a:gd name="T1" fmla="*/ 0 h 233"/>
                <a:gd name="T2" fmla="*/ 22147 w 113"/>
                <a:gd name="T3" fmla="*/ 31847 h 233"/>
                <a:gd name="T4" fmla="*/ 2484 w 113"/>
                <a:gd name="T5" fmla="*/ 60075 h 233"/>
                <a:gd name="T6" fmla="*/ 19194 w 113"/>
                <a:gd name="T7" fmla="*/ 157387 h 233"/>
                <a:gd name="T8" fmla="*/ 32815 w 113"/>
                <a:gd name="T9" fmla="*/ 225036 h 2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3" h="233">
                  <a:moveTo>
                    <a:pt x="113" y="0"/>
                  </a:moveTo>
                  <a:cubicBezTo>
                    <a:pt x="103" y="4"/>
                    <a:pt x="57" y="27"/>
                    <a:pt x="36" y="33"/>
                  </a:cubicBezTo>
                  <a:cubicBezTo>
                    <a:pt x="15" y="39"/>
                    <a:pt x="0" y="45"/>
                    <a:pt x="4" y="62"/>
                  </a:cubicBezTo>
                  <a:cubicBezTo>
                    <a:pt x="9" y="79"/>
                    <a:pt x="24" y="136"/>
                    <a:pt x="31" y="163"/>
                  </a:cubicBezTo>
                  <a:cubicBezTo>
                    <a:pt x="36" y="182"/>
                    <a:pt x="46" y="213"/>
                    <a:pt x="53" y="233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92" name="Freeform 116">
              <a:extLst>
                <a:ext uri="{FF2B5EF4-FFF2-40B4-BE49-F238E27FC236}">
                  <a16:creationId xmlns:a16="http://schemas.microsoft.com/office/drawing/2014/main" id="{2242661D-AB93-4A02-9F4F-AC34FA0B31A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8" y="2145"/>
              <a:ext cx="131" cy="374"/>
            </a:xfrm>
            <a:custGeom>
              <a:avLst/>
              <a:gdLst>
                <a:gd name="T0" fmla="*/ 10231 w 52"/>
                <a:gd name="T1" fmla="*/ 1071 h 140"/>
                <a:gd name="T2" fmla="*/ 3346 w 52"/>
                <a:gd name="T3" fmla="*/ 20418 h 140"/>
                <a:gd name="T4" fmla="*/ 14103 w 52"/>
                <a:gd name="T5" fmla="*/ 83525 h 140"/>
                <a:gd name="T6" fmla="*/ 22036 w 52"/>
                <a:gd name="T7" fmla="*/ 130077 h 140"/>
                <a:gd name="T8" fmla="*/ 33465 w 52"/>
                <a:gd name="T9" fmla="*/ 131148 h 1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" h="140">
                  <a:moveTo>
                    <a:pt x="16" y="1"/>
                  </a:moveTo>
                  <a:cubicBezTo>
                    <a:pt x="10" y="0"/>
                    <a:pt x="0" y="3"/>
                    <a:pt x="5" y="21"/>
                  </a:cubicBezTo>
                  <a:cubicBezTo>
                    <a:pt x="10" y="40"/>
                    <a:pt x="18" y="73"/>
                    <a:pt x="22" y="86"/>
                  </a:cubicBezTo>
                  <a:cubicBezTo>
                    <a:pt x="26" y="100"/>
                    <a:pt x="28" y="128"/>
                    <a:pt x="34" y="134"/>
                  </a:cubicBezTo>
                  <a:cubicBezTo>
                    <a:pt x="40" y="140"/>
                    <a:pt x="52" y="135"/>
                    <a:pt x="52" y="135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93" name="Freeform 117">
              <a:extLst>
                <a:ext uri="{FF2B5EF4-FFF2-40B4-BE49-F238E27FC236}">
                  <a16:creationId xmlns:a16="http://schemas.microsoft.com/office/drawing/2014/main" id="{97377629-CE4B-4C9A-BFEC-E16EA1A1DAC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439" y="2620"/>
              <a:ext cx="625" cy="600"/>
            </a:xfrm>
            <a:custGeom>
              <a:avLst/>
              <a:gdLst>
                <a:gd name="T0" fmla="*/ 117188 w 250"/>
                <a:gd name="T1" fmla="*/ 69027 h 225"/>
                <a:gd name="T2" fmla="*/ 78125 w 250"/>
                <a:gd name="T3" fmla="*/ 83491 h 225"/>
                <a:gd name="T4" fmla="*/ 61845 w 250"/>
                <a:gd name="T5" fmla="*/ 62144 h 225"/>
                <a:gd name="T6" fmla="*/ 27658 w 250"/>
                <a:gd name="T7" fmla="*/ 1763 h 225"/>
                <a:gd name="T8" fmla="*/ 21488 w 250"/>
                <a:gd name="T9" fmla="*/ 0 h 225"/>
                <a:gd name="T10" fmla="*/ 58595 w 250"/>
                <a:gd name="T11" fmla="*/ 69027 h 225"/>
                <a:gd name="T12" fmla="*/ 72783 w 250"/>
                <a:gd name="T13" fmla="*/ 87381 h 225"/>
                <a:gd name="T14" fmla="*/ 2470 w 250"/>
                <a:gd name="T15" fmla="*/ 104619 h 225"/>
                <a:gd name="T16" fmla="*/ 783 w 250"/>
                <a:gd name="T17" fmla="*/ 107464 h 225"/>
                <a:gd name="T18" fmla="*/ 1300 w 250"/>
                <a:gd name="T19" fmla="*/ 112205 h 225"/>
                <a:gd name="T20" fmla="*/ 76488 w 250"/>
                <a:gd name="T21" fmla="*/ 93845 h 225"/>
                <a:gd name="T22" fmla="*/ 80595 w 250"/>
                <a:gd name="T23" fmla="*/ 110443 h 225"/>
                <a:gd name="T24" fmla="*/ 81375 w 250"/>
                <a:gd name="T25" fmla="*/ 116907 h 225"/>
                <a:gd name="T26" fmla="*/ 79425 w 250"/>
                <a:gd name="T27" fmla="*/ 142813 h 225"/>
                <a:gd name="T28" fmla="*/ 78125 w 250"/>
                <a:gd name="T29" fmla="*/ 171520 h 225"/>
                <a:gd name="T30" fmla="*/ 84300 w 250"/>
                <a:gd name="T31" fmla="*/ 203229 h 225"/>
                <a:gd name="T32" fmla="*/ 113595 w 250"/>
                <a:gd name="T33" fmla="*/ 213995 h 225"/>
                <a:gd name="T34" fmla="*/ 150208 w 250"/>
                <a:gd name="T35" fmla="*/ 156408 h 225"/>
                <a:gd name="T36" fmla="*/ 117188 w 250"/>
                <a:gd name="T37" fmla="*/ 69027 h 225"/>
                <a:gd name="T38" fmla="*/ 144845 w 250"/>
                <a:gd name="T39" fmla="*/ 155341 h 225"/>
                <a:gd name="T40" fmla="*/ 113095 w 250"/>
                <a:gd name="T41" fmla="*/ 205347 h 225"/>
                <a:gd name="T42" fmla="*/ 88675 w 250"/>
                <a:gd name="T43" fmla="*/ 197427 h 225"/>
                <a:gd name="T44" fmla="*/ 83800 w 250"/>
                <a:gd name="T45" fmla="*/ 171520 h 225"/>
                <a:gd name="T46" fmla="*/ 84970 w 250"/>
                <a:gd name="T47" fmla="*/ 143872 h 225"/>
                <a:gd name="T48" fmla="*/ 86250 w 250"/>
                <a:gd name="T49" fmla="*/ 116109 h 225"/>
                <a:gd name="T50" fmla="*/ 86250 w 250"/>
                <a:gd name="T51" fmla="*/ 109376 h 225"/>
                <a:gd name="T52" fmla="*/ 81375 w 250"/>
                <a:gd name="T53" fmla="*/ 90205 h 225"/>
                <a:gd name="T54" fmla="*/ 115550 w 250"/>
                <a:gd name="T55" fmla="*/ 76608 h 225"/>
                <a:gd name="T56" fmla="*/ 144845 w 250"/>
                <a:gd name="T57" fmla="*/ 155341 h 225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250" h="225">
                  <a:moveTo>
                    <a:pt x="192" y="72"/>
                  </a:moveTo>
                  <a:cubicBezTo>
                    <a:pt x="172" y="65"/>
                    <a:pt x="152" y="75"/>
                    <a:pt x="128" y="87"/>
                  </a:cubicBezTo>
                  <a:cubicBezTo>
                    <a:pt x="121" y="79"/>
                    <a:pt x="111" y="72"/>
                    <a:pt x="101" y="65"/>
                  </a:cubicBezTo>
                  <a:cubicBezTo>
                    <a:pt x="80" y="50"/>
                    <a:pt x="56" y="32"/>
                    <a:pt x="45" y="2"/>
                  </a:cubicBezTo>
                  <a:cubicBezTo>
                    <a:pt x="41" y="2"/>
                    <a:pt x="38" y="1"/>
                    <a:pt x="35" y="0"/>
                  </a:cubicBezTo>
                  <a:cubicBezTo>
                    <a:pt x="47" y="36"/>
                    <a:pt x="74" y="56"/>
                    <a:pt x="96" y="72"/>
                  </a:cubicBezTo>
                  <a:cubicBezTo>
                    <a:pt x="105" y="79"/>
                    <a:pt x="113" y="85"/>
                    <a:pt x="119" y="91"/>
                  </a:cubicBezTo>
                  <a:cubicBezTo>
                    <a:pt x="87" y="107"/>
                    <a:pt x="50" y="124"/>
                    <a:pt x="4" y="109"/>
                  </a:cubicBezTo>
                  <a:cubicBezTo>
                    <a:pt x="3" y="108"/>
                    <a:pt x="1" y="111"/>
                    <a:pt x="1" y="112"/>
                  </a:cubicBezTo>
                  <a:cubicBezTo>
                    <a:pt x="0" y="115"/>
                    <a:pt x="0" y="117"/>
                    <a:pt x="2" y="117"/>
                  </a:cubicBezTo>
                  <a:cubicBezTo>
                    <a:pt x="52" y="133"/>
                    <a:pt x="92" y="114"/>
                    <a:pt x="125" y="98"/>
                  </a:cubicBezTo>
                  <a:cubicBezTo>
                    <a:pt x="129" y="103"/>
                    <a:pt x="132" y="108"/>
                    <a:pt x="132" y="115"/>
                  </a:cubicBezTo>
                  <a:cubicBezTo>
                    <a:pt x="133" y="117"/>
                    <a:pt x="133" y="119"/>
                    <a:pt x="133" y="122"/>
                  </a:cubicBezTo>
                  <a:cubicBezTo>
                    <a:pt x="133" y="130"/>
                    <a:pt x="131" y="139"/>
                    <a:pt x="130" y="149"/>
                  </a:cubicBezTo>
                  <a:cubicBezTo>
                    <a:pt x="129" y="159"/>
                    <a:pt x="128" y="169"/>
                    <a:pt x="128" y="179"/>
                  </a:cubicBezTo>
                  <a:cubicBezTo>
                    <a:pt x="128" y="192"/>
                    <a:pt x="130" y="204"/>
                    <a:pt x="138" y="212"/>
                  </a:cubicBezTo>
                  <a:cubicBezTo>
                    <a:pt x="148" y="222"/>
                    <a:pt x="163" y="225"/>
                    <a:pt x="186" y="223"/>
                  </a:cubicBezTo>
                  <a:cubicBezTo>
                    <a:pt x="220" y="219"/>
                    <a:pt x="242" y="197"/>
                    <a:pt x="246" y="163"/>
                  </a:cubicBezTo>
                  <a:cubicBezTo>
                    <a:pt x="250" y="128"/>
                    <a:pt x="230" y="84"/>
                    <a:pt x="192" y="72"/>
                  </a:cubicBezTo>
                  <a:close/>
                  <a:moveTo>
                    <a:pt x="237" y="162"/>
                  </a:moveTo>
                  <a:cubicBezTo>
                    <a:pt x="235" y="177"/>
                    <a:pt x="227" y="210"/>
                    <a:pt x="185" y="214"/>
                  </a:cubicBezTo>
                  <a:cubicBezTo>
                    <a:pt x="165" y="216"/>
                    <a:pt x="152" y="213"/>
                    <a:pt x="145" y="206"/>
                  </a:cubicBezTo>
                  <a:cubicBezTo>
                    <a:pt x="138" y="200"/>
                    <a:pt x="137" y="190"/>
                    <a:pt x="137" y="179"/>
                  </a:cubicBezTo>
                  <a:cubicBezTo>
                    <a:pt x="137" y="170"/>
                    <a:pt x="138" y="160"/>
                    <a:pt x="139" y="150"/>
                  </a:cubicBezTo>
                  <a:cubicBezTo>
                    <a:pt x="140" y="141"/>
                    <a:pt x="141" y="131"/>
                    <a:pt x="141" y="121"/>
                  </a:cubicBezTo>
                  <a:cubicBezTo>
                    <a:pt x="141" y="119"/>
                    <a:pt x="141" y="116"/>
                    <a:pt x="141" y="114"/>
                  </a:cubicBezTo>
                  <a:cubicBezTo>
                    <a:pt x="140" y="106"/>
                    <a:pt x="138" y="100"/>
                    <a:pt x="133" y="94"/>
                  </a:cubicBezTo>
                  <a:cubicBezTo>
                    <a:pt x="155" y="83"/>
                    <a:pt x="173" y="75"/>
                    <a:pt x="189" y="80"/>
                  </a:cubicBezTo>
                  <a:cubicBezTo>
                    <a:pt x="223" y="91"/>
                    <a:pt x="240" y="131"/>
                    <a:pt x="237" y="162"/>
                  </a:cubicBezTo>
                  <a:close/>
                </a:path>
              </a:pathLst>
            </a:custGeom>
            <a:solidFill>
              <a:srgbClr val="333333"/>
            </a:solidFill>
            <a:ln w="7938" cap="flat">
              <a:solidFill>
                <a:srgbClr val="33333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794" name="Freeform 118">
              <a:extLst>
                <a:ext uri="{FF2B5EF4-FFF2-40B4-BE49-F238E27FC236}">
                  <a16:creationId xmlns:a16="http://schemas.microsoft.com/office/drawing/2014/main" id="{96D3B306-B817-43DF-8378-7E1BE846163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9" y="2169"/>
              <a:ext cx="767" cy="950"/>
            </a:xfrm>
            <a:custGeom>
              <a:avLst/>
              <a:gdLst>
                <a:gd name="T0" fmla="*/ 12147 w 307"/>
                <a:gd name="T1" fmla="*/ 0 h 356"/>
                <a:gd name="T2" fmla="*/ 2416 w 307"/>
                <a:gd name="T3" fmla="*/ 1767 h 356"/>
                <a:gd name="T4" fmla="*/ 467 w 307"/>
                <a:gd name="T5" fmla="*/ 9727 h 356"/>
                <a:gd name="T6" fmla="*/ 85552 w 307"/>
                <a:gd name="T7" fmla="*/ 329663 h 356"/>
                <a:gd name="T8" fmla="*/ 95300 w 307"/>
                <a:gd name="T9" fmla="*/ 341271 h 356"/>
                <a:gd name="T10" fmla="*/ 179960 w 307"/>
                <a:gd name="T11" fmla="*/ 318149 h 356"/>
                <a:gd name="T12" fmla="*/ 183580 w 307"/>
                <a:gd name="T13" fmla="*/ 300816 h 356"/>
                <a:gd name="T14" fmla="*/ 97249 w 307"/>
                <a:gd name="T15" fmla="*/ 3896 h 35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07" h="356">
                  <a:moveTo>
                    <a:pt x="20" y="0"/>
                  </a:moveTo>
                  <a:cubicBezTo>
                    <a:pt x="20" y="0"/>
                    <a:pt x="7" y="2"/>
                    <a:pt x="4" y="2"/>
                  </a:cubicBezTo>
                  <a:cubicBezTo>
                    <a:pt x="2" y="3"/>
                    <a:pt x="0" y="6"/>
                    <a:pt x="1" y="10"/>
                  </a:cubicBezTo>
                  <a:cubicBezTo>
                    <a:pt x="3" y="14"/>
                    <a:pt x="141" y="342"/>
                    <a:pt x="141" y="342"/>
                  </a:cubicBezTo>
                  <a:cubicBezTo>
                    <a:pt x="146" y="351"/>
                    <a:pt x="144" y="356"/>
                    <a:pt x="157" y="354"/>
                  </a:cubicBezTo>
                  <a:cubicBezTo>
                    <a:pt x="169" y="352"/>
                    <a:pt x="289" y="331"/>
                    <a:pt x="296" y="330"/>
                  </a:cubicBezTo>
                  <a:cubicBezTo>
                    <a:pt x="303" y="329"/>
                    <a:pt x="307" y="322"/>
                    <a:pt x="302" y="312"/>
                  </a:cubicBezTo>
                  <a:cubicBezTo>
                    <a:pt x="297" y="302"/>
                    <a:pt x="160" y="4"/>
                    <a:pt x="160" y="4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95" name="Freeform 119">
              <a:extLst>
                <a:ext uri="{FF2B5EF4-FFF2-40B4-BE49-F238E27FC236}">
                  <a16:creationId xmlns:a16="http://schemas.microsoft.com/office/drawing/2014/main" id="{6BEDB56A-D9E4-4D9A-B5C4-B6581A0BF6B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1" y="2196"/>
              <a:ext cx="760" cy="1056"/>
            </a:xfrm>
            <a:custGeom>
              <a:avLst/>
              <a:gdLst>
                <a:gd name="T0" fmla="*/ 185083 w 304"/>
                <a:gd name="T1" fmla="*/ 295160 h 396"/>
                <a:gd name="T2" fmla="*/ 180208 w 304"/>
                <a:gd name="T3" fmla="*/ 306803 h 396"/>
                <a:gd name="T4" fmla="*/ 95238 w 304"/>
                <a:gd name="T5" fmla="*/ 329707 h 396"/>
                <a:gd name="T6" fmla="*/ 85470 w 304"/>
                <a:gd name="T7" fmla="*/ 318216 h 396"/>
                <a:gd name="T8" fmla="*/ 0 w 304"/>
                <a:gd name="T9" fmla="*/ 0 h 396"/>
                <a:gd name="T10" fmla="*/ 2470 w 304"/>
                <a:gd name="T11" fmla="*/ 37376 h 396"/>
                <a:gd name="T12" fmla="*/ 13020 w 304"/>
                <a:gd name="T13" fmla="*/ 72968 h 396"/>
                <a:gd name="T14" fmla="*/ 17113 w 304"/>
                <a:gd name="T15" fmla="*/ 97757 h 396"/>
                <a:gd name="T16" fmla="*/ 13020 w 304"/>
                <a:gd name="T17" fmla="*/ 100728 h 396"/>
                <a:gd name="T18" fmla="*/ 87425 w 304"/>
                <a:gd name="T19" fmla="*/ 372829 h 396"/>
                <a:gd name="T20" fmla="*/ 97658 w 304"/>
                <a:gd name="T21" fmla="*/ 378653 h 396"/>
                <a:gd name="T22" fmla="*/ 178250 w 304"/>
                <a:gd name="T23" fmla="*/ 356659 h 396"/>
                <a:gd name="T24" fmla="*/ 183908 w 304"/>
                <a:gd name="T25" fmla="*/ 344120 h 396"/>
                <a:gd name="T26" fmla="*/ 185550 w 304"/>
                <a:gd name="T27" fmla="*/ 296277 h 396"/>
                <a:gd name="T28" fmla="*/ 185083 w 304"/>
                <a:gd name="T29" fmla="*/ 295160 h 39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304" h="396">
                  <a:moveTo>
                    <a:pt x="303" y="308"/>
                  </a:moveTo>
                  <a:cubicBezTo>
                    <a:pt x="304" y="315"/>
                    <a:pt x="301" y="319"/>
                    <a:pt x="295" y="320"/>
                  </a:cubicBezTo>
                  <a:cubicBezTo>
                    <a:pt x="288" y="321"/>
                    <a:pt x="168" y="342"/>
                    <a:pt x="156" y="344"/>
                  </a:cubicBezTo>
                  <a:cubicBezTo>
                    <a:pt x="143" y="346"/>
                    <a:pt x="145" y="341"/>
                    <a:pt x="140" y="332"/>
                  </a:cubicBezTo>
                  <a:cubicBezTo>
                    <a:pt x="140" y="332"/>
                    <a:pt x="2" y="4"/>
                    <a:pt x="0" y="0"/>
                  </a:cubicBezTo>
                  <a:cubicBezTo>
                    <a:pt x="0" y="0"/>
                    <a:pt x="2" y="20"/>
                    <a:pt x="4" y="39"/>
                  </a:cubicBezTo>
                  <a:cubicBezTo>
                    <a:pt x="10" y="54"/>
                    <a:pt x="16" y="67"/>
                    <a:pt x="21" y="76"/>
                  </a:cubicBezTo>
                  <a:cubicBezTo>
                    <a:pt x="26" y="84"/>
                    <a:pt x="40" y="95"/>
                    <a:pt x="28" y="102"/>
                  </a:cubicBezTo>
                  <a:cubicBezTo>
                    <a:pt x="26" y="103"/>
                    <a:pt x="23" y="104"/>
                    <a:pt x="21" y="105"/>
                  </a:cubicBezTo>
                  <a:cubicBezTo>
                    <a:pt x="143" y="389"/>
                    <a:pt x="143" y="389"/>
                    <a:pt x="143" y="389"/>
                  </a:cubicBezTo>
                  <a:cubicBezTo>
                    <a:pt x="147" y="396"/>
                    <a:pt x="153" y="395"/>
                    <a:pt x="160" y="395"/>
                  </a:cubicBezTo>
                  <a:cubicBezTo>
                    <a:pt x="166" y="395"/>
                    <a:pt x="287" y="372"/>
                    <a:pt x="292" y="372"/>
                  </a:cubicBezTo>
                  <a:cubicBezTo>
                    <a:pt x="297" y="372"/>
                    <a:pt x="300" y="365"/>
                    <a:pt x="301" y="359"/>
                  </a:cubicBezTo>
                  <a:cubicBezTo>
                    <a:pt x="302" y="353"/>
                    <a:pt x="304" y="309"/>
                    <a:pt x="304" y="309"/>
                  </a:cubicBezTo>
                  <a:lnTo>
                    <a:pt x="303" y="308"/>
                  </a:ln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96" name="Freeform 120">
              <a:extLst>
                <a:ext uri="{FF2B5EF4-FFF2-40B4-BE49-F238E27FC236}">
                  <a16:creationId xmlns:a16="http://schemas.microsoft.com/office/drawing/2014/main" id="{C7401449-6362-4BF0-AE9A-496E1D4DAC1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6" y="2375"/>
              <a:ext cx="340" cy="672"/>
            </a:xfrm>
            <a:custGeom>
              <a:avLst/>
              <a:gdLst>
                <a:gd name="T0" fmla="*/ 0 w 136"/>
                <a:gd name="T1" fmla="*/ 1763 h 252"/>
                <a:gd name="T2" fmla="*/ 9300 w 136"/>
                <a:gd name="T3" fmla="*/ 0 h 252"/>
                <a:gd name="T4" fmla="*/ 83020 w 136"/>
                <a:gd name="T5" fmla="*/ 241664 h 25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6" h="252">
                  <a:moveTo>
                    <a:pt x="0" y="2"/>
                  </a:moveTo>
                  <a:cubicBezTo>
                    <a:pt x="2" y="4"/>
                    <a:pt x="13" y="3"/>
                    <a:pt x="15" y="0"/>
                  </a:cubicBezTo>
                  <a:cubicBezTo>
                    <a:pt x="136" y="252"/>
                    <a:pt x="136" y="252"/>
                    <a:pt x="136" y="252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97" name="Line 121">
              <a:extLst>
                <a:ext uri="{FF2B5EF4-FFF2-40B4-BE49-F238E27FC236}">
                  <a16:creationId xmlns:a16="http://schemas.microsoft.com/office/drawing/2014/main" id="{93D2E2B6-46E3-4611-8CAD-93018C39233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999" y="2415"/>
              <a:ext cx="55" cy="8"/>
            </a:xfrm>
            <a:prstGeom prst="line">
              <a:avLst/>
            </a:prstGeom>
            <a:noFill/>
            <a:ln w="7938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98" name="Line 122">
              <a:extLst>
                <a:ext uri="{FF2B5EF4-FFF2-40B4-BE49-F238E27FC236}">
                  <a16:creationId xmlns:a16="http://schemas.microsoft.com/office/drawing/2014/main" id="{C055CAF9-198C-4743-8880-B393E7195D7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101" y="2369"/>
              <a:ext cx="20" cy="3"/>
            </a:xfrm>
            <a:prstGeom prst="line">
              <a:avLst/>
            </a:prstGeom>
            <a:noFill/>
            <a:ln w="7938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99" name="Freeform 123">
              <a:extLst>
                <a:ext uri="{FF2B5EF4-FFF2-40B4-BE49-F238E27FC236}">
                  <a16:creationId xmlns:a16="http://schemas.microsoft.com/office/drawing/2014/main" id="{4896E4CB-4666-490D-89D7-5105A8F10FE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1" y="2012"/>
              <a:ext cx="228" cy="573"/>
            </a:xfrm>
            <a:custGeom>
              <a:avLst/>
              <a:gdLst>
                <a:gd name="T0" fmla="*/ 1964 w 91"/>
                <a:gd name="T1" fmla="*/ 205337 h 215"/>
                <a:gd name="T2" fmla="*/ 1964 w 91"/>
                <a:gd name="T3" fmla="*/ 205337 h 215"/>
                <a:gd name="T4" fmla="*/ 27275 w 91"/>
                <a:gd name="T5" fmla="*/ 87778 h 215"/>
                <a:gd name="T6" fmla="*/ 27934 w 91"/>
                <a:gd name="T7" fmla="*/ 28661 h 215"/>
                <a:gd name="T8" fmla="*/ 41569 w 91"/>
                <a:gd name="T9" fmla="*/ 10335 h 215"/>
                <a:gd name="T10" fmla="*/ 53918 w 91"/>
                <a:gd name="T11" fmla="*/ 36174 h 215"/>
                <a:gd name="T12" fmla="*/ 54419 w 91"/>
                <a:gd name="T13" fmla="*/ 36174 h 215"/>
                <a:gd name="T14" fmla="*/ 56384 w 91"/>
                <a:gd name="T15" fmla="*/ 37234 h 215"/>
                <a:gd name="T16" fmla="*/ 42749 w 91"/>
                <a:gd name="T17" fmla="*/ 1762 h 215"/>
                <a:gd name="T18" fmla="*/ 23013 w 91"/>
                <a:gd name="T19" fmla="*/ 24724 h 215"/>
                <a:gd name="T20" fmla="*/ 21720 w 91"/>
                <a:gd name="T21" fmla="*/ 88892 h 215"/>
                <a:gd name="T22" fmla="*/ 0 w 91"/>
                <a:gd name="T23" fmla="*/ 197757 h 21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91" h="215">
                  <a:moveTo>
                    <a:pt x="3" y="215"/>
                  </a:moveTo>
                  <a:cubicBezTo>
                    <a:pt x="3" y="215"/>
                    <a:pt x="3" y="215"/>
                    <a:pt x="3" y="215"/>
                  </a:cubicBezTo>
                  <a:cubicBezTo>
                    <a:pt x="53" y="194"/>
                    <a:pt x="48" y="140"/>
                    <a:pt x="44" y="92"/>
                  </a:cubicBezTo>
                  <a:cubicBezTo>
                    <a:pt x="42" y="68"/>
                    <a:pt x="39" y="45"/>
                    <a:pt x="45" y="30"/>
                  </a:cubicBezTo>
                  <a:cubicBezTo>
                    <a:pt x="50" y="16"/>
                    <a:pt x="58" y="9"/>
                    <a:pt x="67" y="11"/>
                  </a:cubicBezTo>
                  <a:cubicBezTo>
                    <a:pt x="75" y="12"/>
                    <a:pt x="87" y="20"/>
                    <a:pt x="87" y="38"/>
                  </a:cubicBezTo>
                  <a:cubicBezTo>
                    <a:pt x="87" y="41"/>
                    <a:pt x="86" y="38"/>
                    <a:pt x="88" y="38"/>
                  </a:cubicBezTo>
                  <a:cubicBezTo>
                    <a:pt x="90" y="38"/>
                    <a:pt x="91" y="42"/>
                    <a:pt x="91" y="39"/>
                  </a:cubicBezTo>
                  <a:cubicBezTo>
                    <a:pt x="91" y="16"/>
                    <a:pt x="81" y="4"/>
                    <a:pt x="69" y="2"/>
                  </a:cubicBezTo>
                  <a:cubicBezTo>
                    <a:pt x="55" y="0"/>
                    <a:pt x="43" y="9"/>
                    <a:pt x="37" y="26"/>
                  </a:cubicBezTo>
                  <a:cubicBezTo>
                    <a:pt x="30" y="44"/>
                    <a:pt x="33" y="68"/>
                    <a:pt x="35" y="93"/>
                  </a:cubicBezTo>
                  <a:cubicBezTo>
                    <a:pt x="39" y="140"/>
                    <a:pt x="44" y="188"/>
                    <a:pt x="0" y="207"/>
                  </a:cubicBezTo>
                </a:path>
              </a:pathLst>
            </a:custGeom>
            <a:solidFill>
              <a:srgbClr val="333333"/>
            </a:solidFill>
            <a:ln w="31750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800" name="Freeform 124">
              <a:extLst>
                <a:ext uri="{FF2B5EF4-FFF2-40B4-BE49-F238E27FC236}">
                  <a16:creationId xmlns:a16="http://schemas.microsoft.com/office/drawing/2014/main" id="{96C631A7-7D4F-420E-9A2E-08ADED73D6F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1" y="2012"/>
              <a:ext cx="228" cy="573"/>
            </a:xfrm>
            <a:custGeom>
              <a:avLst/>
              <a:gdLst>
                <a:gd name="T0" fmla="*/ 1964 w 91"/>
                <a:gd name="T1" fmla="*/ 205337 h 215"/>
                <a:gd name="T2" fmla="*/ 1964 w 91"/>
                <a:gd name="T3" fmla="*/ 205337 h 215"/>
                <a:gd name="T4" fmla="*/ 27275 w 91"/>
                <a:gd name="T5" fmla="*/ 87778 h 215"/>
                <a:gd name="T6" fmla="*/ 27934 w 91"/>
                <a:gd name="T7" fmla="*/ 28661 h 215"/>
                <a:gd name="T8" fmla="*/ 41569 w 91"/>
                <a:gd name="T9" fmla="*/ 10335 h 215"/>
                <a:gd name="T10" fmla="*/ 53918 w 91"/>
                <a:gd name="T11" fmla="*/ 36174 h 215"/>
                <a:gd name="T12" fmla="*/ 54419 w 91"/>
                <a:gd name="T13" fmla="*/ 36174 h 215"/>
                <a:gd name="T14" fmla="*/ 56384 w 91"/>
                <a:gd name="T15" fmla="*/ 37234 h 215"/>
                <a:gd name="T16" fmla="*/ 42749 w 91"/>
                <a:gd name="T17" fmla="*/ 1762 h 215"/>
                <a:gd name="T18" fmla="*/ 23013 w 91"/>
                <a:gd name="T19" fmla="*/ 24724 h 215"/>
                <a:gd name="T20" fmla="*/ 21720 w 91"/>
                <a:gd name="T21" fmla="*/ 88892 h 215"/>
                <a:gd name="T22" fmla="*/ 0 w 91"/>
                <a:gd name="T23" fmla="*/ 197757 h 21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91" h="215">
                  <a:moveTo>
                    <a:pt x="3" y="215"/>
                  </a:moveTo>
                  <a:cubicBezTo>
                    <a:pt x="3" y="215"/>
                    <a:pt x="3" y="215"/>
                    <a:pt x="3" y="215"/>
                  </a:cubicBezTo>
                  <a:cubicBezTo>
                    <a:pt x="53" y="194"/>
                    <a:pt x="48" y="140"/>
                    <a:pt x="44" y="92"/>
                  </a:cubicBezTo>
                  <a:cubicBezTo>
                    <a:pt x="42" y="68"/>
                    <a:pt x="39" y="45"/>
                    <a:pt x="45" y="30"/>
                  </a:cubicBezTo>
                  <a:cubicBezTo>
                    <a:pt x="50" y="16"/>
                    <a:pt x="58" y="9"/>
                    <a:pt x="67" y="11"/>
                  </a:cubicBezTo>
                  <a:cubicBezTo>
                    <a:pt x="75" y="12"/>
                    <a:pt x="87" y="20"/>
                    <a:pt x="87" y="38"/>
                  </a:cubicBezTo>
                  <a:cubicBezTo>
                    <a:pt x="87" y="41"/>
                    <a:pt x="86" y="38"/>
                    <a:pt x="88" y="38"/>
                  </a:cubicBezTo>
                  <a:cubicBezTo>
                    <a:pt x="90" y="38"/>
                    <a:pt x="91" y="42"/>
                    <a:pt x="91" y="39"/>
                  </a:cubicBezTo>
                  <a:cubicBezTo>
                    <a:pt x="91" y="16"/>
                    <a:pt x="81" y="4"/>
                    <a:pt x="69" y="2"/>
                  </a:cubicBezTo>
                  <a:cubicBezTo>
                    <a:pt x="55" y="0"/>
                    <a:pt x="43" y="9"/>
                    <a:pt x="37" y="26"/>
                  </a:cubicBezTo>
                  <a:cubicBezTo>
                    <a:pt x="30" y="44"/>
                    <a:pt x="33" y="68"/>
                    <a:pt x="35" y="93"/>
                  </a:cubicBezTo>
                  <a:cubicBezTo>
                    <a:pt x="39" y="140"/>
                    <a:pt x="44" y="188"/>
                    <a:pt x="0" y="207"/>
                  </a:cubicBezTo>
                </a:path>
              </a:pathLst>
            </a:custGeom>
            <a:noFill/>
            <a:ln w="31750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01" name="Freeform 125">
              <a:extLst>
                <a:ext uri="{FF2B5EF4-FFF2-40B4-BE49-F238E27FC236}">
                  <a16:creationId xmlns:a16="http://schemas.microsoft.com/office/drawing/2014/main" id="{00502149-174F-4AD2-A723-9A5F3673D73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1" y="2012"/>
              <a:ext cx="563" cy="739"/>
            </a:xfrm>
            <a:custGeom>
              <a:avLst/>
              <a:gdLst>
                <a:gd name="T0" fmla="*/ 123487 w 225"/>
                <a:gd name="T1" fmla="*/ 1766 h 277"/>
                <a:gd name="T2" fmla="*/ 103760 w 225"/>
                <a:gd name="T3" fmla="*/ 24875 h 277"/>
                <a:gd name="T4" fmla="*/ 102589 w 225"/>
                <a:gd name="T5" fmla="*/ 89454 h 277"/>
                <a:gd name="T6" fmla="*/ 81024 w 225"/>
                <a:gd name="T7" fmla="*/ 199098 h 277"/>
                <a:gd name="T8" fmla="*/ 48568 w 225"/>
                <a:gd name="T9" fmla="*/ 239369 h 277"/>
                <a:gd name="T10" fmla="*/ 33164 w 225"/>
                <a:gd name="T11" fmla="*/ 256785 h 277"/>
                <a:gd name="T12" fmla="*/ 5685 w 225"/>
                <a:gd name="T13" fmla="*/ 216359 h 277"/>
                <a:gd name="T14" fmla="*/ 3731 w 225"/>
                <a:gd name="T15" fmla="*/ 217477 h 277"/>
                <a:gd name="T16" fmla="*/ 0 w 225"/>
                <a:gd name="T17" fmla="*/ 219206 h 277"/>
                <a:gd name="T18" fmla="*/ 32651 w 225"/>
                <a:gd name="T19" fmla="*/ 265464 h 277"/>
                <a:gd name="T20" fmla="*/ 52294 w 225"/>
                <a:gd name="T21" fmla="*/ 245185 h 277"/>
                <a:gd name="T22" fmla="*/ 82984 w 225"/>
                <a:gd name="T23" fmla="*/ 206936 h 277"/>
                <a:gd name="T24" fmla="*/ 108003 w 225"/>
                <a:gd name="T25" fmla="*/ 88392 h 277"/>
                <a:gd name="T26" fmla="*/ 108662 w 225"/>
                <a:gd name="T27" fmla="*/ 28770 h 277"/>
                <a:gd name="T28" fmla="*/ 122229 w 225"/>
                <a:gd name="T29" fmla="*/ 10383 h 277"/>
                <a:gd name="T30" fmla="*/ 132543 w 225"/>
                <a:gd name="T31" fmla="*/ 38505 h 277"/>
                <a:gd name="T32" fmla="*/ 134970 w 225"/>
                <a:gd name="T33" fmla="*/ 42158 h 277"/>
                <a:gd name="T34" fmla="*/ 138228 w 225"/>
                <a:gd name="T35" fmla="*/ 38505 h 277"/>
                <a:gd name="T36" fmla="*/ 123487 w 225"/>
                <a:gd name="T37" fmla="*/ 1766 h 277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225" h="277">
                  <a:moveTo>
                    <a:pt x="201" y="2"/>
                  </a:moveTo>
                  <a:cubicBezTo>
                    <a:pt x="187" y="0"/>
                    <a:pt x="175" y="9"/>
                    <a:pt x="169" y="26"/>
                  </a:cubicBezTo>
                  <a:cubicBezTo>
                    <a:pt x="162" y="44"/>
                    <a:pt x="165" y="68"/>
                    <a:pt x="167" y="93"/>
                  </a:cubicBezTo>
                  <a:cubicBezTo>
                    <a:pt x="171" y="140"/>
                    <a:pt x="176" y="188"/>
                    <a:pt x="132" y="207"/>
                  </a:cubicBezTo>
                  <a:cubicBezTo>
                    <a:pt x="106" y="218"/>
                    <a:pt x="91" y="235"/>
                    <a:pt x="79" y="249"/>
                  </a:cubicBezTo>
                  <a:cubicBezTo>
                    <a:pt x="69" y="260"/>
                    <a:pt x="62" y="268"/>
                    <a:pt x="54" y="267"/>
                  </a:cubicBezTo>
                  <a:cubicBezTo>
                    <a:pt x="44" y="267"/>
                    <a:pt x="30" y="254"/>
                    <a:pt x="9" y="225"/>
                  </a:cubicBezTo>
                  <a:cubicBezTo>
                    <a:pt x="8" y="225"/>
                    <a:pt x="7" y="226"/>
                    <a:pt x="6" y="226"/>
                  </a:cubicBezTo>
                  <a:cubicBezTo>
                    <a:pt x="4" y="227"/>
                    <a:pt x="2" y="227"/>
                    <a:pt x="0" y="228"/>
                  </a:cubicBezTo>
                  <a:cubicBezTo>
                    <a:pt x="24" y="261"/>
                    <a:pt x="40" y="276"/>
                    <a:pt x="53" y="276"/>
                  </a:cubicBezTo>
                  <a:cubicBezTo>
                    <a:pt x="66" y="277"/>
                    <a:pt x="74" y="267"/>
                    <a:pt x="85" y="255"/>
                  </a:cubicBezTo>
                  <a:cubicBezTo>
                    <a:pt x="97" y="242"/>
                    <a:pt x="111" y="225"/>
                    <a:pt x="135" y="215"/>
                  </a:cubicBezTo>
                  <a:cubicBezTo>
                    <a:pt x="185" y="194"/>
                    <a:pt x="180" y="140"/>
                    <a:pt x="176" y="92"/>
                  </a:cubicBezTo>
                  <a:cubicBezTo>
                    <a:pt x="174" y="68"/>
                    <a:pt x="171" y="45"/>
                    <a:pt x="177" y="30"/>
                  </a:cubicBezTo>
                  <a:cubicBezTo>
                    <a:pt x="182" y="16"/>
                    <a:pt x="190" y="9"/>
                    <a:pt x="199" y="11"/>
                  </a:cubicBezTo>
                  <a:cubicBezTo>
                    <a:pt x="207" y="12"/>
                    <a:pt x="216" y="22"/>
                    <a:pt x="216" y="40"/>
                  </a:cubicBezTo>
                  <a:cubicBezTo>
                    <a:pt x="216" y="42"/>
                    <a:pt x="218" y="44"/>
                    <a:pt x="220" y="44"/>
                  </a:cubicBezTo>
                  <a:cubicBezTo>
                    <a:pt x="223" y="44"/>
                    <a:pt x="225" y="42"/>
                    <a:pt x="225" y="40"/>
                  </a:cubicBezTo>
                  <a:cubicBezTo>
                    <a:pt x="225" y="17"/>
                    <a:pt x="213" y="4"/>
                    <a:pt x="201" y="2"/>
                  </a:cubicBezTo>
                  <a:close/>
                </a:path>
              </a:pathLst>
            </a:custGeom>
            <a:solidFill>
              <a:srgbClr val="333333"/>
            </a:solidFill>
            <a:ln w="7938" cap="flat">
              <a:solidFill>
                <a:srgbClr val="33333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802" name="Line 126">
              <a:extLst>
                <a:ext uri="{FF2B5EF4-FFF2-40B4-BE49-F238E27FC236}">
                  <a16:creationId xmlns:a16="http://schemas.microsoft.com/office/drawing/2014/main" id="{BF067726-297E-46EE-8D1F-B69527EEBE0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731" y="2847"/>
              <a:ext cx="28" cy="13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03" name="Line 127">
              <a:extLst>
                <a:ext uri="{FF2B5EF4-FFF2-40B4-BE49-F238E27FC236}">
                  <a16:creationId xmlns:a16="http://schemas.microsoft.com/office/drawing/2014/main" id="{2005CF55-1B61-4CB4-803E-5932D083CB4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751" y="2873"/>
              <a:ext cx="28" cy="14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5605" name="Group 128">
            <a:extLst>
              <a:ext uri="{FF2B5EF4-FFF2-40B4-BE49-F238E27FC236}">
                <a16:creationId xmlns:a16="http://schemas.microsoft.com/office/drawing/2014/main" id="{498D35D5-B29C-4998-9C59-4F9BC38D5470}"/>
              </a:ext>
            </a:extLst>
          </p:cNvPr>
          <p:cNvGrpSpPr>
            <a:grpSpLocks/>
          </p:cNvGrpSpPr>
          <p:nvPr/>
        </p:nvGrpSpPr>
        <p:grpSpPr bwMode="auto">
          <a:xfrm>
            <a:off x="4876800" y="1255713"/>
            <a:ext cx="2306638" cy="2965450"/>
            <a:chOff x="2112" y="768"/>
            <a:chExt cx="1453" cy="1868"/>
          </a:xfrm>
        </p:grpSpPr>
        <p:sp>
          <p:nvSpPr>
            <p:cNvPr id="25606" name="Freeform 129">
              <a:extLst>
                <a:ext uri="{FF2B5EF4-FFF2-40B4-BE49-F238E27FC236}">
                  <a16:creationId xmlns:a16="http://schemas.microsoft.com/office/drawing/2014/main" id="{22AE9E9C-B436-40BA-AE13-CD296782BF2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2" y="768"/>
              <a:ext cx="1453" cy="1868"/>
            </a:xfrm>
            <a:custGeom>
              <a:avLst/>
              <a:gdLst>
                <a:gd name="T0" fmla="*/ 119392 w 673"/>
                <a:gd name="T1" fmla="*/ 33322 h 811"/>
                <a:gd name="T2" fmla="*/ 119608 w 673"/>
                <a:gd name="T3" fmla="*/ 33322 h 811"/>
                <a:gd name="T4" fmla="*/ 113939 w 673"/>
                <a:gd name="T5" fmla="*/ 23731 h 811"/>
                <a:gd name="T6" fmla="*/ 75437 w 673"/>
                <a:gd name="T7" fmla="*/ 8944 h 811"/>
                <a:gd name="T8" fmla="*/ 31893 w 673"/>
                <a:gd name="T9" fmla="*/ 339 h 811"/>
                <a:gd name="T10" fmla="*/ 25329 w 673"/>
                <a:gd name="T11" fmla="*/ 7905 h 811"/>
                <a:gd name="T12" fmla="*/ 896 w 673"/>
                <a:gd name="T13" fmla="*/ 159934 h 811"/>
                <a:gd name="T14" fmla="*/ 896 w 673"/>
                <a:gd name="T15" fmla="*/ 167081 h 811"/>
                <a:gd name="T16" fmla="*/ 6563 w 673"/>
                <a:gd name="T17" fmla="*/ 175744 h 811"/>
                <a:gd name="T18" fmla="*/ 1934 w 673"/>
                <a:gd name="T19" fmla="*/ 207125 h 811"/>
                <a:gd name="T20" fmla="*/ 2196 w 673"/>
                <a:gd name="T21" fmla="*/ 207125 h 811"/>
                <a:gd name="T22" fmla="*/ 2196 w 673"/>
                <a:gd name="T23" fmla="*/ 207125 h 811"/>
                <a:gd name="T24" fmla="*/ 896 w 673"/>
                <a:gd name="T25" fmla="*/ 212197 h 811"/>
                <a:gd name="T26" fmla="*/ 9802 w 673"/>
                <a:gd name="T27" fmla="*/ 237275 h 811"/>
                <a:gd name="T28" fmla="*/ 91146 w 673"/>
                <a:gd name="T29" fmla="*/ 268656 h 811"/>
                <a:gd name="T30" fmla="*/ 95313 w 673"/>
                <a:gd name="T31" fmla="*/ 263876 h 811"/>
                <a:gd name="T32" fmla="*/ 94296 w 673"/>
                <a:gd name="T33" fmla="*/ 265818 h 811"/>
                <a:gd name="T34" fmla="*/ 96399 w 673"/>
                <a:gd name="T35" fmla="*/ 266258 h 811"/>
                <a:gd name="T36" fmla="*/ 110607 w 673"/>
                <a:gd name="T37" fmla="*/ 255177 h 811"/>
                <a:gd name="T38" fmla="*/ 110890 w 673"/>
                <a:gd name="T39" fmla="*/ 255177 h 811"/>
                <a:gd name="T40" fmla="*/ 122674 w 673"/>
                <a:gd name="T41" fmla="*/ 222181 h 811"/>
                <a:gd name="T42" fmla="*/ 146727 w 673"/>
                <a:gd name="T43" fmla="*/ 69436 h 811"/>
                <a:gd name="T44" fmla="*/ 119392 w 673"/>
                <a:gd name="T45" fmla="*/ 33322 h 811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673" h="811">
                  <a:moveTo>
                    <a:pt x="546" y="97"/>
                  </a:moveTo>
                  <a:cubicBezTo>
                    <a:pt x="547" y="97"/>
                    <a:pt x="547" y="97"/>
                    <a:pt x="547" y="97"/>
                  </a:cubicBezTo>
                  <a:cubicBezTo>
                    <a:pt x="537" y="83"/>
                    <a:pt x="528" y="73"/>
                    <a:pt x="521" y="69"/>
                  </a:cubicBezTo>
                  <a:cubicBezTo>
                    <a:pt x="499" y="57"/>
                    <a:pt x="388" y="33"/>
                    <a:pt x="345" y="26"/>
                  </a:cubicBezTo>
                  <a:cubicBezTo>
                    <a:pt x="302" y="19"/>
                    <a:pt x="163" y="2"/>
                    <a:pt x="146" y="1"/>
                  </a:cubicBezTo>
                  <a:cubicBezTo>
                    <a:pt x="129" y="0"/>
                    <a:pt x="119" y="7"/>
                    <a:pt x="116" y="23"/>
                  </a:cubicBezTo>
                  <a:cubicBezTo>
                    <a:pt x="4" y="465"/>
                    <a:pt x="4" y="465"/>
                    <a:pt x="4" y="465"/>
                  </a:cubicBezTo>
                  <a:cubicBezTo>
                    <a:pt x="1" y="475"/>
                    <a:pt x="1" y="481"/>
                    <a:pt x="4" y="486"/>
                  </a:cubicBezTo>
                  <a:cubicBezTo>
                    <a:pt x="6" y="490"/>
                    <a:pt x="18" y="501"/>
                    <a:pt x="30" y="511"/>
                  </a:cubicBezTo>
                  <a:cubicBezTo>
                    <a:pt x="22" y="546"/>
                    <a:pt x="9" y="602"/>
                    <a:pt x="9" y="602"/>
                  </a:cubicBezTo>
                  <a:cubicBezTo>
                    <a:pt x="10" y="602"/>
                    <a:pt x="10" y="602"/>
                    <a:pt x="10" y="602"/>
                  </a:cubicBezTo>
                  <a:cubicBezTo>
                    <a:pt x="10" y="602"/>
                    <a:pt x="10" y="602"/>
                    <a:pt x="10" y="602"/>
                  </a:cubicBezTo>
                  <a:cubicBezTo>
                    <a:pt x="7" y="607"/>
                    <a:pt x="5" y="612"/>
                    <a:pt x="4" y="617"/>
                  </a:cubicBezTo>
                  <a:cubicBezTo>
                    <a:pt x="0" y="641"/>
                    <a:pt x="14" y="666"/>
                    <a:pt x="45" y="690"/>
                  </a:cubicBezTo>
                  <a:cubicBezTo>
                    <a:pt x="132" y="759"/>
                    <a:pt x="344" y="811"/>
                    <a:pt x="417" y="781"/>
                  </a:cubicBezTo>
                  <a:cubicBezTo>
                    <a:pt x="425" y="777"/>
                    <a:pt x="431" y="772"/>
                    <a:pt x="436" y="767"/>
                  </a:cubicBezTo>
                  <a:cubicBezTo>
                    <a:pt x="435" y="767"/>
                    <a:pt x="430" y="772"/>
                    <a:pt x="431" y="773"/>
                  </a:cubicBezTo>
                  <a:cubicBezTo>
                    <a:pt x="434" y="774"/>
                    <a:pt x="437" y="774"/>
                    <a:pt x="441" y="774"/>
                  </a:cubicBezTo>
                  <a:cubicBezTo>
                    <a:pt x="456" y="772"/>
                    <a:pt x="503" y="765"/>
                    <a:pt x="506" y="742"/>
                  </a:cubicBezTo>
                  <a:cubicBezTo>
                    <a:pt x="507" y="742"/>
                    <a:pt x="507" y="742"/>
                    <a:pt x="507" y="742"/>
                  </a:cubicBezTo>
                  <a:cubicBezTo>
                    <a:pt x="544" y="714"/>
                    <a:pt x="561" y="646"/>
                    <a:pt x="561" y="646"/>
                  </a:cubicBezTo>
                  <a:cubicBezTo>
                    <a:pt x="671" y="202"/>
                    <a:pt x="671" y="202"/>
                    <a:pt x="671" y="202"/>
                  </a:cubicBezTo>
                  <a:cubicBezTo>
                    <a:pt x="673" y="167"/>
                    <a:pt x="619" y="128"/>
                    <a:pt x="546" y="97"/>
                  </a:cubicBezTo>
                  <a:close/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07" name="Freeform 130">
              <a:extLst>
                <a:ext uri="{FF2B5EF4-FFF2-40B4-BE49-F238E27FC236}">
                  <a16:creationId xmlns:a16="http://schemas.microsoft.com/office/drawing/2014/main" id="{FC51CE65-62D9-4DAD-B2A6-8DCF656C308C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4" y="768"/>
              <a:ext cx="1378" cy="1384"/>
            </a:xfrm>
            <a:custGeom>
              <a:avLst/>
              <a:gdLst>
                <a:gd name="T0" fmla="*/ 607 w 638"/>
                <a:gd name="T1" fmla="*/ 159706 h 601"/>
                <a:gd name="T2" fmla="*/ 25201 w 638"/>
                <a:gd name="T3" fmla="*/ 7901 h 601"/>
                <a:gd name="T4" fmla="*/ 31770 w 638"/>
                <a:gd name="T5" fmla="*/ 339 h 601"/>
                <a:gd name="T6" fmla="*/ 75449 w 638"/>
                <a:gd name="T7" fmla="*/ 8942 h 601"/>
                <a:gd name="T8" fmla="*/ 114037 w 638"/>
                <a:gd name="T9" fmla="*/ 23705 h 601"/>
                <a:gd name="T10" fmla="*/ 131383 w 638"/>
                <a:gd name="T11" fmla="*/ 70084 h 601"/>
                <a:gd name="T12" fmla="*/ 128942 w 638"/>
                <a:gd name="T13" fmla="*/ 151549 h 601"/>
                <a:gd name="T14" fmla="*/ 100588 w 638"/>
                <a:gd name="T15" fmla="*/ 199531 h 601"/>
                <a:gd name="T16" fmla="*/ 80285 w 638"/>
                <a:gd name="T17" fmla="*/ 199278 h 601"/>
                <a:gd name="T18" fmla="*/ 30037 w 638"/>
                <a:gd name="T19" fmla="*/ 185808 h 601"/>
                <a:gd name="T20" fmla="*/ 11555 w 638"/>
                <a:gd name="T21" fmla="*/ 181638 h 601"/>
                <a:gd name="T22" fmla="*/ 607 w 638"/>
                <a:gd name="T23" fmla="*/ 166874 h 601"/>
                <a:gd name="T24" fmla="*/ 607 w 638"/>
                <a:gd name="T25" fmla="*/ 159706 h 60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638" h="601">
                  <a:moveTo>
                    <a:pt x="3" y="465"/>
                  </a:moveTo>
                  <a:cubicBezTo>
                    <a:pt x="115" y="23"/>
                    <a:pt x="115" y="23"/>
                    <a:pt x="115" y="23"/>
                  </a:cubicBezTo>
                  <a:cubicBezTo>
                    <a:pt x="118" y="7"/>
                    <a:pt x="128" y="0"/>
                    <a:pt x="145" y="1"/>
                  </a:cubicBezTo>
                  <a:cubicBezTo>
                    <a:pt x="162" y="2"/>
                    <a:pt x="301" y="19"/>
                    <a:pt x="344" y="26"/>
                  </a:cubicBezTo>
                  <a:cubicBezTo>
                    <a:pt x="387" y="33"/>
                    <a:pt x="498" y="57"/>
                    <a:pt x="520" y="69"/>
                  </a:cubicBezTo>
                  <a:cubicBezTo>
                    <a:pt x="542" y="81"/>
                    <a:pt x="594" y="174"/>
                    <a:pt x="599" y="204"/>
                  </a:cubicBezTo>
                  <a:cubicBezTo>
                    <a:pt x="603" y="235"/>
                    <a:pt x="638" y="351"/>
                    <a:pt x="588" y="441"/>
                  </a:cubicBezTo>
                  <a:cubicBezTo>
                    <a:pt x="538" y="530"/>
                    <a:pt x="484" y="562"/>
                    <a:pt x="459" y="581"/>
                  </a:cubicBezTo>
                  <a:cubicBezTo>
                    <a:pt x="435" y="601"/>
                    <a:pt x="394" y="585"/>
                    <a:pt x="366" y="580"/>
                  </a:cubicBezTo>
                  <a:cubicBezTo>
                    <a:pt x="338" y="574"/>
                    <a:pt x="171" y="546"/>
                    <a:pt x="137" y="541"/>
                  </a:cubicBezTo>
                  <a:cubicBezTo>
                    <a:pt x="100" y="537"/>
                    <a:pt x="68" y="539"/>
                    <a:pt x="53" y="529"/>
                  </a:cubicBezTo>
                  <a:cubicBezTo>
                    <a:pt x="37" y="520"/>
                    <a:pt x="6" y="492"/>
                    <a:pt x="3" y="486"/>
                  </a:cubicBezTo>
                  <a:cubicBezTo>
                    <a:pt x="0" y="481"/>
                    <a:pt x="0" y="475"/>
                    <a:pt x="3" y="465"/>
                  </a:cubicBezTo>
                  <a:close/>
                </a:path>
              </a:pathLst>
            </a:custGeom>
            <a:solidFill>
              <a:srgbClr val="F3E5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08" name="Freeform 131">
              <a:extLst>
                <a:ext uri="{FF2B5EF4-FFF2-40B4-BE49-F238E27FC236}">
                  <a16:creationId xmlns:a16="http://schemas.microsoft.com/office/drawing/2014/main" id="{1FDA0F57-2681-4F9E-B61B-29A4D64F2745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7" y="789"/>
              <a:ext cx="270" cy="1218"/>
            </a:xfrm>
            <a:custGeom>
              <a:avLst/>
              <a:gdLst>
                <a:gd name="T0" fmla="*/ 27402 w 125"/>
                <a:gd name="T1" fmla="*/ 0 h 529"/>
                <a:gd name="T2" fmla="*/ 25669 w 125"/>
                <a:gd name="T3" fmla="*/ 3431 h 529"/>
                <a:gd name="T4" fmla="*/ 607 w 125"/>
                <a:gd name="T5" fmla="*/ 158791 h 529"/>
                <a:gd name="T6" fmla="*/ 1311 w 125"/>
                <a:gd name="T7" fmla="*/ 167029 h 529"/>
                <a:gd name="T8" fmla="*/ 10772 w 125"/>
                <a:gd name="T9" fmla="*/ 181443 h 5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5" h="529">
                  <a:moveTo>
                    <a:pt x="125" y="0"/>
                  </a:moveTo>
                  <a:cubicBezTo>
                    <a:pt x="125" y="0"/>
                    <a:pt x="120" y="4"/>
                    <a:pt x="117" y="10"/>
                  </a:cubicBezTo>
                  <a:cubicBezTo>
                    <a:pt x="114" y="17"/>
                    <a:pt x="3" y="463"/>
                    <a:pt x="3" y="463"/>
                  </a:cubicBezTo>
                  <a:cubicBezTo>
                    <a:pt x="0" y="468"/>
                    <a:pt x="0" y="478"/>
                    <a:pt x="6" y="487"/>
                  </a:cubicBezTo>
                  <a:cubicBezTo>
                    <a:pt x="11" y="495"/>
                    <a:pt x="49" y="529"/>
                    <a:pt x="49" y="529"/>
                  </a:cubicBezTo>
                </a:path>
              </a:pathLst>
            </a:custGeom>
            <a:solidFill>
              <a:srgbClr val="F3E5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09" name="Freeform 132">
              <a:extLst>
                <a:ext uri="{FF2B5EF4-FFF2-40B4-BE49-F238E27FC236}">
                  <a16:creationId xmlns:a16="http://schemas.microsoft.com/office/drawing/2014/main" id="{47018736-E252-4D51-ABB7-3B700E9A544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1" y="1809"/>
              <a:ext cx="278" cy="313"/>
            </a:xfrm>
            <a:custGeom>
              <a:avLst/>
              <a:gdLst>
                <a:gd name="T0" fmla="*/ 27841 w 129"/>
                <a:gd name="T1" fmla="*/ 21834 h 136"/>
                <a:gd name="T2" fmla="*/ 15702 w 129"/>
                <a:gd name="T3" fmla="*/ 9938 h 136"/>
                <a:gd name="T4" fmla="*/ 0 w 129"/>
                <a:gd name="T5" fmla="*/ 30462 h 136"/>
                <a:gd name="T6" fmla="*/ 8605 w 129"/>
                <a:gd name="T7" fmla="*/ 46494 h 136"/>
                <a:gd name="T8" fmla="*/ 11430 w 129"/>
                <a:gd name="T9" fmla="*/ 44165 h 136"/>
                <a:gd name="T10" fmla="*/ 27841 w 129"/>
                <a:gd name="T11" fmla="*/ 21834 h 13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9" h="136">
                  <a:moveTo>
                    <a:pt x="129" y="64"/>
                  </a:moveTo>
                  <a:cubicBezTo>
                    <a:pt x="119" y="46"/>
                    <a:pt x="89" y="0"/>
                    <a:pt x="73" y="29"/>
                  </a:cubicBezTo>
                  <a:cubicBezTo>
                    <a:pt x="54" y="66"/>
                    <a:pt x="0" y="89"/>
                    <a:pt x="0" y="89"/>
                  </a:cubicBezTo>
                  <a:cubicBezTo>
                    <a:pt x="40" y="136"/>
                    <a:pt x="40" y="136"/>
                    <a:pt x="40" y="136"/>
                  </a:cubicBezTo>
                  <a:cubicBezTo>
                    <a:pt x="45" y="135"/>
                    <a:pt x="49" y="133"/>
                    <a:pt x="53" y="129"/>
                  </a:cubicBezTo>
                  <a:cubicBezTo>
                    <a:pt x="69" y="117"/>
                    <a:pt x="98" y="99"/>
                    <a:pt x="129" y="64"/>
                  </a:cubicBezTo>
                  <a:close/>
                </a:path>
              </a:pathLst>
            </a:custGeom>
            <a:solidFill>
              <a:srgbClr val="E2C5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10" name="Freeform 133">
              <a:extLst>
                <a:ext uri="{FF2B5EF4-FFF2-40B4-BE49-F238E27FC236}">
                  <a16:creationId xmlns:a16="http://schemas.microsoft.com/office/drawing/2014/main" id="{10B1F6A8-AA5D-4DBF-AC62-EECDA7B4530B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2" y="936"/>
              <a:ext cx="1089" cy="1037"/>
            </a:xfrm>
            <a:custGeom>
              <a:avLst/>
              <a:gdLst>
                <a:gd name="T0" fmla="*/ 88127 w 504"/>
                <a:gd name="T1" fmla="*/ 155331 h 450"/>
                <a:gd name="T2" fmla="*/ 102664 w 504"/>
                <a:gd name="T3" fmla="*/ 122168 h 450"/>
                <a:gd name="T4" fmla="*/ 106437 w 504"/>
                <a:gd name="T5" fmla="*/ 49723 h 450"/>
                <a:gd name="T6" fmla="*/ 97390 w 504"/>
                <a:gd name="T7" fmla="*/ 24561 h 450"/>
                <a:gd name="T8" fmla="*/ 76524 w 504"/>
                <a:gd name="T9" fmla="*/ 14099 h 450"/>
                <a:gd name="T10" fmla="*/ 20691 w 504"/>
                <a:gd name="T11" fmla="*/ 797 h 450"/>
                <a:gd name="T12" fmla="*/ 17614 w 504"/>
                <a:gd name="T13" fmla="*/ 2655 h 450"/>
                <a:gd name="T14" fmla="*/ 15341 w 504"/>
                <a:gd name="T15" fmla="*/ 16191 h 450"/>
                <a:gd name="T16" fmla="*/ 415 w 504"/>
                <a:gd name="T17" fmla="*/ 112943 h 450"/>
                <a:gd name="T18" fmla="*/ 1746 w 504"/>
                <a:gd name="T19" fmla="*/ 116639 h 450"/>
                <a:gd name="T20" fmla="*/ 50157 w 504"/>
                <a:gd name="T21" fmla="*/ 130171 h 450"/>
                <a:gd name="T22" fmla="*/ 79774 w 504"/>
                <a:gd name="T23" fmla="*/ 141799 h 450"/>
                <a:gd name="T24" fmla="*/ 88622 w 504"/>
                <a:gd name="T25" fmla="*/ 154289 h 45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04" h="450">
                  <a:moveTo>
                    <a:pt x="401" y="450"/>
                  </a:moveTo>
                  <a:cubicBezTo>
                    <a:pt x="425" y="425"/>
                    <a:pt x="448" y="393"/>
                    <a:pt x="467" y="354"/>
                  </a:cubicBezTo>
                  <a:cubicBezTo>
                    <a:pt x="504" y="280"/>
                    <a:pt x="490" y="194"/>
                    <a:pt x="484" y="144"/>
                  </a:cubicBezTo>
                  <a:cubicBezTo>
                    <a:pt x="443" y="71"/>
                    <a:pt x="443" y="71"/>
                    <a:pt x="443" y="71"/>
                  </a:cubicBezTo>
                  <a:cubicBezTo>
                    <a:pt x="443" y="71"/>
                    <a:pt x="389" y="47"/>
                    <a:pt x="348" y="41"/>
                  </a:cubicBezTo>
                  <a:cubicBezTo>
                    <a:pt x="313" y="36"/>
                    <a:pt x="140" y="9"/>
                    <a:pt x="94" y="2"/>
                  </a:cubicBezTo>
                  <a:cubicBezTo>
                    <a:pt x="87" y="0"/>
                    <a:pt x="81" y="0"/>
                    <a:pt x="80" y="8"/>
                  </a:cubicBezTo>
                  <a:cubicBezTo>
                    <a:pt x="77" y="20"/>
                    <a:pt x="74" y="33"/>
                    <a:pt x="70" y="47"/>
                  </a:cubicBezTo>
                  <a:cubicBezTo>
                    <a:pt x="60" y="90"/>
                    <a:pt x="13" y="282"/>
                    <a:pt x="2" y="327"/>
                  </a:cubicBezTo>
                  <a:cubicBezTo>
                    <a:pt x="0" y="333"/>
                    <a:pt x="2" y="336"/>
                    <a:pt x="8" y="338"/>
                  </a:cubicBezTo>
                  <a:cubicBezTo>
                    <a:pt x="47" y="345"/>
                    <a:pt x="202" y="374"/>
                    <a:pt x="228" y="377"/>
                  </a:cubicBezTo>
                  <a:cubicBezTo>
                    <a:pt x="259" y="381"/>
                    <a:pt x="355" y="408"/>
                    <a:pt x="363" y="411"/>
                  </a:cubicBezTo>
                  <a:cubicBezTo>
                    <a:pt x="403" y="447"/>
                    <a:pt x="403" y="447"/>
                    <a:pt x="403" y="447"/>
                  </a:cubicBezTo>
                </a:path>
              </a:pathLst>
            </a:custGeom>
            <a:solidFill>
              <a:srgbClr val="FAF2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11" name="Freeform 134">
              <a:extLst>
                <a:ext uri="{FF2B5EF4-FFF2-40B4-BE49-F238E27FC236}">
                  <a16:creationId xmlns:a16="http://schemas.microsoft.com/office/drawing/2014/main" id="{086058F1-70F6-47CC-8B93-C146FB56735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4" y="1537"/>
              <a:ext cx="239" cy="251"/>
            </a:xfrm>
            <a:custGeom>
              <a:avLst/>
              <a:gdLst>
                <a:gd name="T0" fmla="*/ 22119 w 111"/>
                <a:gd name="T1" fmla="*/ 0 h 109"/>
                <a:gd name="T2" fmla="*/ 4664 w 111"/>
                <a:gd name="T3" fmla="*/ 17890 h 109"/>
                <a:gd name="T4" fmla="*/ 2605 w 111"/>
                <a:gd name="T5" fmla="*/ 31603 h 109"/>
                <a:gd name="T6" fmla="*/ 23840 w 111"/>
                <a:gd name="T7" fmla="*/ 37427 h 10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1" h="109">
                  <a:moveTo>
                    <a:pt x="103" y="0"/>
                  </a:moveTo>
                  <a:cubicBezTo>
                    <a:pt x="80" y="2"/>
                    <a:pt x="39" y="27"/>
                    <a:pt x="22" y="52"/>
                  </a:cubicBezTo>
                  <a:cubicBezTo>
                    <a:pt x="9" y="70"/>
                    <a:pt x="0" y="88"/>
                    <a:pt x="12" y="92"/>
                  </a:cubicBezTo>
                  <a:cubicBezTo>
                    <a:pt x="23" y="95"/>
                    <a:pt x="87" y="103"/>
                    <a:pt x="111" y="109"/>
                  </a:cubicBezTo>
                </a:path>
              </a:pathLst>
            </a:custGeom>
            <a:solidFill>
              <a:srgbClr val="F1E0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12" name="Freeform 135">
              <a:extLst>
                <a:ext uri="{FF2B5EF4-FFF2-40B4-BE49-F238E27FC236}">
                  <a16:creationId xmlns:a16="http://schemas.microsoft.com/office/drawing/2014/main" id="{7C54BE58-6AF0-469F-A700-523CF495E3B3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6" y="971"/>
              <a:ext cx="604" cy="774"/>
            </a:xfrm>
            <a:custGeom>
              <a:avLst/>
              <a:gdLst>
                <a:gd name="T0" fmla="*/ 31005 w 280"/>
                <a:gd name="T1" fmla="*/ 112543 h 336"/>
                <a:gd name="T2" fmla="*/ 49176 w 280"/>
                <a:gd name="T3" fmla="*/ 81853 h 336"/>
                <a:gd name="T4" fmla="*/ 51103 w 280"/>
                <a:gd name="T5" fmla="*/ 77379 h 336"/>
                <a:gd name="T6" fmla="*/ 60670 w 280"/>
                <a:gd name="T7" fmla="*/ 15830 h 336"/>
                <a:gd name="T8" fmla="*/ 59375 w 280"/>
                <a:gd name="T9" fmla="*/ 12396 h 336"/>
                <a:gd name="T10" fmla="*/ 18036 w 280"/>
                <a:gd name="T11" fmla="*/ 1039 h 336"/>
                <a:gd name="T12" fmla="*/ 15588 w 280"/>
                <a:gd name="T13" fmla="*/ 3131 h 336"/>
                <a:gd name="T14" fmla="*/ 12386 w 280"/>
                <a:gd name="T15" fmla="*/ 25422 h 336"/>
                <a:gd name="T16" fmla="*/ 190 w 280"/>
                <a:gd name="T17" fmla="*/ 103986 h 336"/>
                <a:gd name="T18" fmla="*/ 1493 w 280"/>
                <a:gd name="T19" fmla="*/ 107727 h 336"/>
                <a:gd name="T20" fmla="*/ 28218 w 280"/>
                <a:gd name="T21" fmla="*/ 115331 h 336"/>
                <a:gd name="T22" fmla="*/ 31005 w 280"/>
                <a:gd name="T23" fmla="*/ 112543 h 3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80" h="336">
                  <a:moveTo>
                    <a:pt x="143" y="327"/>
                  </a:moveTo>
                  <a:cubicBezTo>
                    <a:pt x="162" y="283"/>
                    <a:pt x="195" y="257"/>
                    <a:pt x="226" y="238"/>
                  </a:cubicBezTo>
                  <a:cubicBezTo>
                    <a:pt x="232" y="233"/>
                    <a:pt x="235" y="225"/>
                    <a:pt x="235" y="225"/>
                  </a:cubicBezTo>
                  <a:cubicBezTo>
                    <a:pt x="235" y="225"/>
                    <a:pt x="278" y="54"/>
                    <a:pt x="279" y="46"/>
                  </a:cubicBezTo>
                  <a:cubicBezTo>
                    <a:pt x="280" y="39"/>
                    <a:pt x="273" y="36"/>
                    <a:pt x="273" y="36"/>
                  </a:cubicBezTo>
                  <a:cubicBezTo>
                    <a:pt x="83" y="3"/>
                    <a:pt x="83" y="3"/>
                    <a:pt x="83" y="3"/>
                  </a:cubicBezTo>
                  <a:cubicBezTo>
                    <a:pt x="83" y="3"/>
                    <a:pt x="73" y="0"/>
                    <a:pt x="72" y="9"/>
                  </a:cubicBezTo>
                  <a:cubicBezTo>
                    <a:pt x="69" y="21"/>
                    <a:pt x="64" y="44"/>
                    <a:pt x="57" y="74"/>
                  </a:cubicBezTo>
                  <a:cubicBezTo>
                    <a:pt x="49" y="109"/>
                    <a:pt x="11" y="264"/>
                    <a:pt x="1" y="302"/>
                  </a:cubicBezTo>
                  <a:cubicBezTo>
                    <a:pt x="0" y="308"/>
                    <a:pt x="2" y="312"/>
                    <a:pt x="7" y="313"/>
                  </a:cubicBezTo>
                  <a:cubicBezTo>
                    <a:pt x="27" y="316"/>
                    <a:pt x="85" y="327"/>
                    <a:pt x="130" y="335"/>
                  </a:cubicBezTo>
                  <a:cubicBezTo>
                    <a:pt x="136" y="336"/>
                    <a:pt x="142" y="330"/>
                    <a:pt x="143" y="327"/>
                  </a:cubicBezTo>
                  <a:close/>
                </a:path>
              </a:pathLst>
            </a:custGeom>
            <a:solidFill>
              <a:srgbClr val="EBF6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13" name="Freeform 136">
              <a:extLst>
                <a:ext uri="{FF2B5EF4-FFF2-40B4-BE49-F238E27FC236}">
                  <a16:creationId xmlns:a16="http://schemas.microsoft.com/office/drawing/2014/main" id="{9B59A5B7-1C4B-4F50-92AB-DED7456C7116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6" y="971"/>
              <a:ext cx="604" cy="723"/>
            </a:xfrm>
            <a:custGeom>
              <a:avLst/>
              <a:gdLst>
                <a:gd name="T0" fmla="*/ 14617 w 280"/>
                <a:gd name="T1" fmla="*/ 30555 h 314"/>
                <a:gd name="T2" fmla="*/ 17835 w 280"/>
                <a:gd name="T3" fmla="*/ 8202 h 314"/>
                <a:gd name="T4" fmla="*/ 20465 w 280"/>
                <a:gd name="T5" fmla="*/ 6065 h 314"/>
                <a:gd name="T6" fmla="*/ 60255 w 280"/>
                <a:gd name="T7" fmla="*/ 14416 h 314"/>
                <a:gd name="T8" fmla="*/ 60670 w 280"/>
                <a:gd name="T9" fmla="*/ 15793 h 314"/>
                <a:gd name="T10" fmla="*/ 59375 w 280"/>
                <a:gd name="T11" fmla="*/ 12365 h 314"/>
                <a:gd name="T12" fmla="*/ 18036 w 280"/>
                <a:gd name="T13" fmla="*/ 1038 h 314"/>
                <a:gd name="T14" fmla="*/ 15588 w 280"/>
                <a:gd name="T15" fmla="*/ 3122 h 314"/>
                <a:gd name="T16" fmla="*/ 12386 w 280"/>
                <a:gd name="T17" fmla="*/ 25293 h 314"/>
                <a:gd name="T18" fmla="*/ 190 w 280"/>
                <a:gd name="T19" fmla="*/ 103559 h 314"/>
                <a:gd name="T20" fmla="*/ 1493 w 280"/>
                <a:gd name="T21" fmla="*/ 107423 h 314"/>
                <a:gd name="T22" fmla="*/ 2791 w 280"/>
                <a:gd name="T23" fmla="*/ 107768 h 314"/>
                <a:gd name="T24" fmla="*/ 14617 w 280"/>
                <a:gd name="T25" fmla="*/ 30555 h 31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80" h="314">
                  <a:moveTo>
                    <a:pt x="67" y="89"/>
                  </a:moveTo>
                  <a:cubicBezTo>
                    <a:pt x="75" y="58"/>
                    <a:pt x="79" y="36"/>
                    <a:pt x="82" y="24"/>
                  </a:cubicBezTo>
                  <a:cubicBezTo>
                    <a:pt x="84" y="14"/>
                    <a:pt x="94" y="18"/>
                    <a:pt x="94" y="18"/>
                  </a:cubicBezTo>
                  <a:cubicBezTo>
                    <a:pt x="277" y="42"/>
                    <a:pt x="277" y="42"/>
                    <a:pt x="277" y="42"/>
                  </a:cubicBezTo>
                  <a:cubicBezTo>
                    <a:pt x="278" y="41"/>
                    <a:pt x="279" y="47"/>
                    <a:pt x="279" y="46"/>
                  </a:cubicBezTo>
                  <a:cubicBezTo>
                    <a:pt x="280" y="39"/>
                    <a:pt x="273" y="36"/>
                    <a:pt x="273" y="36"/>
                  </a:cubicBezTo>
                  <a:cubicBezTo>
                    <a:pt x="83" y="3"/>
                    <a:pt x="83" y="3"/>
                    <a:pt x="83" y="3"/>
                  </a:cubicBezTo>
                  <a:cubicBezTo>
                    <a:pt x="83" y="3"/>
                    <a:pt x="73" y="0"/>
                    <a:pt x="72" y="9"/>
                  </a:cubicBezTo>
                  <a:cubicBezTo>
                    <a:pt x="69" y="21"/>
                    <a:pt x="64" y="44"/>
                    <a:pt x="57" y="74"/>
                  </a:cubicBezTo>
                  <a:cubicBezTo>
                    <a:pt x="49" y="109"/>
                    <a:pt x="11" y="264"/>
                    <a:pt x="1" y="302"/>
                  </a:cubicBezTo>
                  <a:cubicBezTo>
                    <a:pt x="0" y="308"/>
                    <a:pt x="2" y="312"/>
                    <a:pt x="7" y="313"/>
                  </a:cubicBezTo>
                  <a:cubicBezTo>
                    <a:pt x="8" y="313"/>
                    <a:pt x="10" y="313"/>
                    <a:pt x="13" y="314"/>
                  </a:cubicBezTo>
                  <a:cubicBezTo>
                    <a:pt x="23" y="270"/>
                    <a:pt x="59" y="123"/>
                    <a:pt x="67" y="89"/>
                  </a:cubicBezTo>
                  <a:close/>
                </a:path>
              </a:pathLst>
            </a:custGeom>
            <a:solidFill>
              <a:srgbClr val="C1DB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14" name="Freeform 137">
              <a:extLst>
                <a:ext uri="{FF2B5EF4-FFF2-40B4-BE49-F238E27FC236}">
                  <a16:creationId xmlns:a16="http://schemas.microsoft.com/office/drawing/2014/main" id="{FAF1D210-EE90-4EE0-9B2C-E975755AE63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4" y="1530"/>
              <a:ext cx="300" cy="277"/>
            </a:xfrm>
            <a:custGeom>
              <a:avLst/>
              <a:gdLst>
                <a:gd name="T0" fmla="*/ 24669 w 139"/>
                <a:gd name="T1" fmla="*/ 40576 h 120"/>
                <a:gd name="T2" fmla="*/ 15270 w 139"/>
                <a:gd name="T3" fmla="*/ 36308 h 120"/>
                <a:gd name="T4" fmla="*/ 2622 w 139"/>
                <a:gd name="T5" fmla="*/ 32508 h 120"/>
                <a:gd name="T6" fmla="*/ 1295 w 139"/>
                <a:gd name="T7" fmla="*/ 28300 h 120"/>
                <a:gd name="T8" fmla="*/ 20096 w 139"/>
                <a:gd name="T9" fmla="*/ 1043 h 120"/>
                <a:gd name="T10" fmla="*/ 28983 w 139"/>
                <a:gd name="T11" fmla="*/ 38129 h 120"/>
                <a:gd name="T12" fmla="*/ 24669 w 139"/>
                <a:gd name="T13" fmla="*/ 40576 h 1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9" h="120">
                  <a:moveTo>
                    <a:pt x="113" y="116"/>
                  </a:moveTo>
                  <a:cubicBezTo>
                    <a:pt x="105" y="114"/>
                    <a:pt x="82" y="107"/>
                    <a:pt x="70" y="104"/>
                  </a:cubicBezTo>
                  <a:cubicBezTo>
                    <a:pt x="57" y="101"/>
                    <a:pt x="20" y="95"/>
                    <a:pt x="12" y="93"/>
                  </a:cubicBezTo>
                  <a:cubicBezTo>
                    <a:pt x="0" y="88"/>
                    <a:pt x="5" y="83"/>
                    <a:pt x="6" y="81"/>
                  </a:cubicBezTo>
                  <a:cubicBezTo>
                    <a:pt x="20" y="44"/>
                    <a:pt x="81" y="0"/>
                    <a:pt x="92" y="3"/>
                  </a:cubicBezTo>
                  <a:cubicBezTo>
                    <a:pt x="102" y="5"/>
                    <a:pt x="139" y="67"/>
                    <a:pt x="133" y="109"/>
                  </a:cubicBezTo>
                  <a:cubicBezTo>
                    <a:pt x="132" y="120"/>
                    <a:pt x="125" y="118"/>
                    <a:pt x="113" y="116"/>
                  </a:cubicBezTo>
                  <a:close/>
                </a:path>
              </a:pathLst>
            </a:custGeom>
            <a:solidFill>
              <a:srgbClr val="958E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15" name="Freeform 138">
              <a:extLst>
                <a:ext uri="{FF2B5EF4-FFF2-40B4-BE49-F238E27FC236}">
                  <a16:creationId xmlns:a16="http://schemas.microsoft.com/office/drawing/2014/main" id="{B87A24AE-AF7A-43BF-BEF8-B468F535453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5" y="1547"/>
              <a:ext cx="231" cy="186"/>
            </a:xfrm>
            <a:custGeom>
              <a:avLst/>
              <a:gdLst>
                <a:gd name="T0" fmla="*/ 19048 w 107"/>
                <a:gd name="T1" fmla="*/ 3644 h 81"/>
                <a:gd name="T2" fmla="*/ 23391 w 107"/>
                <a:gd name="T3" fmla="*/ 11174 h 81"/>
                <a:gd name="T4" fmla="*/ 18858 w 107"/>
                <a:gd name="T5" fmla="*/ 691 h 81"/>
                <a:gd name="T6" fmla="*/ 1500 w 107"/>
                <a:gd name="T7" fmla="*/ 24642 h 81"/>
                <a:gd name="T8" fmla="*/ 2828 w 107"/>
                <a:gd name="T9" fmla="*/ 27002 h 81"/>
                <a:gd name="T10" fmla="*/ 3560 w 107"/>
                <a:gd name="T11" fmla="*/ 27282 h 81"/>
                <a:gd name="T12" fmla="*/ 19048 w 107"/>
                <a:gd name="T13" fmla="*/ 3644 h 8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7" h="81">
                  <a:moveTo>
                    <a:pt x="87" y="11"/>
                  </a:moveTo>
                  <a:cubicBezTo>
                    <a:pt x="90" y="12"/>
                    <a:pt x="101" y="22"/>
                    <a:pt x="107" y="33"/>
                  </a:cubicBezTo>
                  <a:cubicBezTo>
                    <a:pt x="99" y="15"/>
                    <a:pt x="91" y="3"/>
                    <a:pt x="86" y="2"/>
                  </a:cubicBezTo>
                  <a:cubicBezTo>
                    <a:pt x="78" y="0"/>
                    <a:pt x="19" y="42"/>
                    <a:pt x="7" y="73"/>
                  </a:cubicBezTo>
                  <a:cubicBezTo>
                    <a:pt x="6" y="75"/>
                    <a:pt x="3" y="76"/>
                    <a:pt x="13" y="80"/>
                  </a:cubicBezTo>
                  <a:cubicBezTo>
                    <a:pt x="13" y="81"/>
                    <a:pt x="15" y="81"/>
                    <a:pt x="16" y="81"/>
                  </a:cubicBezTo>
                  <a:cubicBezTo>
                    <a:pt x="0" y="71"/>
                    <a:pt x="79" y="9"/>
                    <a:pt x="87" y="11"/>
                  </a:cubicBezTo>
                  <a:close/>
                </a:path>
              </a:pathLst>
            </a:custGeom>
            <a:solidFill>
              <a:srgbClr val="DDD8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16" name="Freeform 139">
              <a:extLst>
                <a:ext uri="{FF2B5EF4-FFF2-40B4-BE49-F238E27FC236}">
                  <a16:creationId xmlns:a16="http://schemas.microsoft.com/office/drawing/2014/main" id="{75695876-FE61-4C90-80FF-B0A0C6DDD9B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2" y="1530"/>
              <a:ext cx="162" cy="81"/>
            </a:xfrm>
            <a:custGeom>
              <a:avLst/>
              <a:gdLst>
                <a:gd name="T0" fmla="*/ 16044 w 75"/>
                <a:gd name="T1" fmla="*/ 9234 h 35"/>
                <a:gd name="T2" fmla="*/ 7428 w 75"/>
                <a:gd name="T3" fmla="*/ 10611 h 35"/>
                <a:gd name="T4" fmla="*/ 415 w 75"/>
                <a:gd name="T5" fmla="*/ 3245 h 35"/>
                <a:gd name="T6" fmla="*/ 9029 w 75"/>
                <a:gd name="T7" fmla="*/ 1858 h 35"/>
                <a:gd name="T8" fmla="*/ 16044 w 75"/>
                <a:gd name="T9" fmla="*/ 9234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5" h="35">
                  <a:moveTo>
                    <a:pt x="73" y="26"/>
                  </a:moveTo>
                  <a:cubicBezTo>
                    <a:pt x="71" y="33"/>
                    <a:pt x="54" y="35"/>
                    <a:pt x="34" y="30"/>
                  </a:cubicBezTo>
                  <a:cubicBezTo>
                    <a:pt x="15" y="25"/>
                    <a:pt x="0" y="16"/>
                    <a:pt x="2" y="9"/>
                  </a:cubicBezTo>
                  <a:cubicBezTo>
                    <a:pt x="4" y="2"/>
                    <a:pt x="21" y="0"/>
                    <a:pt x="41" y="5"/>
                  </a:cubicBezTo>
                  <a:cubicBezTo>
                    <a:pt x="60" y="10"/>
                    <a:pt x="75" y="19"/>
                    <a:pt x="73" y="26"/>
                  </a:cubicBezTo>
                  <a:close/>
                </a:path>
              </a:pathLst>
            </a:custGeom>
            <a:solidFill>
              <a:srgbClr val="F1E0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17" name="Freeform 140">
              <a:extLst>
                <a:ext uri="{FF2B5EF4-FFF2-40B4-BE49-F238E27FC236}">
                  <a16:creationId xmlns:a16="http://schemas.microsoft.com/office/drawing/2014/main" id="{99782E08-45AD-4DA9-852B-2E7B856E740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0" y="1556"/>
              <a:ext cx="162" cy="83"/>
            </a:xfrm>
            <a:custGeom>
              <a:avLst/>
              <a:gdLst>
                <a:gd name="T0" fmla="*/ 16044 w 75"/>
                <a:gd name="T1" fmla="*/ 9328 h 36"/>
                <a:gd name="T2" fmla="*/ 7707 w 75"/>
                <a:gd name="T3" fmla="*/ 10675 h 36"/>
                <a:gd name="T4" fmla="*/ 415 w 75"/>
                <a:gd name="T5" fmla="*/ 3136 h 36"/>
                <a:gd name="T6" fmla="*/ 9029 w 75"/>
                <a:gd name="T7" fmla="*/ 1840 h 36"/>
                <a:gd name="T8" fmla="*/ 16044 w 75"/>
                <a:gd name="T9" fmla="*/ 9328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5" h="36">
                  <a:moveTo>
                    <a:pt x="73" y="27"/>
                  </a:moveTo>
                  <a:cubicBezTo>
                    <a:pt x="72" y="34"/>
                    <a:pt x="54" y="36"/>
                    <a:pt x="35" y="31"/>
                  </a:cubicBezTo>
                  <a:cubicBezTo>
                    <a:pt x="15" y="26"/>
                    <a:pt x="0" y="16"/>
                    <a:pt x="2" y="9"/>
                  </a:cubicBezTo>
                  <a:cubicBezTo>
                    <a:pt x="4" y="2"/>
                    <a:pt x="21" y="0"/>
                    <a:pt x="41" y="5"/>
                  </a:cubicBezTo>
                  <a:cubicBezTo>
                    <a:pt x="61" y="10"/>
                    <a:pt x="75" y="20"/>
                    <a:pt x="73" y="2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18" name="Freeform 141">
              <a:extLst>
                <a:ext uri="{FF2B5EF4-FFF2-40B4-BE49-F238E27FC236}">
                  <a16:creationId xmlns:a16="http://schemas.microsoft.com/office/drawing/2014/main" id="{8F89AA80-ADD6-4C30-AA74-DA6F038FEF4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8" y="1544"/>
              <a:ext cx="162" cy="81"/>
            </a:xfrm>
            <a:custGeom>
              <a:avLst/>
              <a:gdLst>
                <a:gd name="T0" fmla="*/ 16044 w 75"/>
                <a:gd name="T1" fmla="*/ 9234 h 35"/>
                <a:gd name="T2" fmla="*/ 7428 w 75"/>
                <a:gd name="T3" fmla="*/ 10611 h 35"/>
                <a:gd name="T4" fmla="*/ 415 w 75"/>
                <a:gd name="T5" fmla="*/ 2925 h 35"/>
                <a:gd name="T6" fmla="*/ 9029 w 75"/>
                <a:gd name="T7" fmla="*/ 1402 h 35"/>
                <a:gd name="T8" fmla="*/ 16044 w 75"/>
                <a:gd name="T9" fmla="*/ 9234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5" h="35">
                  <a:moveTo>
                    <a:pt x="73" y="26"/>
                  </a:moveTo>
                  <a:cubicBezTo>
                    <a:pt x="71" y="33"/>
                    <a:pt x="54" y="35"/>
                    <a:pt x="34" y="30"/>
                  </a:cubicBezTo>
                  <a:cubicBezTo>
                    <a:pt x="15" y="25"/>
                    <a:pt x="0" y="16"/>
                    <a:pt x="2" y="8"/>
                  </a:cubicBezTo>
                  <a:cubicBezTo>
                    <a:pt x="4" y="1"/>
                    <a:pt x="21" y="0"/>
                    <a:pt x="41" y="4"/>
                  </a:cubicBezTo>
                  <a:cubicBezTo>
                    <a:pt x="60" y="9"/>
                    <a:pt x="75" y="19"/>
                    <a:pt x="73" y="26"/>
                  </a:cubicBezTo>
                  <a:close/>
                </a:path>
              </a:pathLst>
            </a:custGeom>
            <a:solidFill>
              <a:srgbClr val="6D6B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19" name="Freeform 142">
              <a:extLst>
                <a:ext uri="{FF2B5EF4-FFF2-40B4-BE49-F238E27FC236}">
                  <a16:creationId xmlns:a16="http://schemas.microsoft.com/office/drawing/2014/main" id="{1BC755E3-D5A6-49BC-87ED-A623E28B161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7" y="1547"/>
              <a:ext cx="129" cy="48"/>
            </a:xfrm>
            <a:custGeom>
              <a:avLst/>
              <a:gdLst>
                <a:gd name="T0" fmla="*/ 2159 w 60"/>
                <a:gd name="T1" fmla="*/ 4560 h 21"/>
                <a:gd name="T2" fmla="*/ 9385 w 60"/>
                <a:gd name="T3" fmla="*/ 3547 h 21"/>
                <a:gd name="T4" fmla="*/ 12730 w 60"/>
                <a:gd name="T5" fmla="*/ 5543 h 21"/>
                <a:gd name="T6" fmla="*/ 7396 w 60"/>
                <a:gd name="T7" fmla="*/ 1312 h 21"/>
                <a:gd name="T8" fmla="*/ 189 w 60"/>
                <a:gd name="T9" fmla="*/ 2565 h 21"/>
                <a:gd name="T10" fmla="*/ 2565 w 60"/>
                <a:gd name="T11" fmla="*/ 6855 h 21"/>
                <a:gd name="T12" fmla="*/ 2159 w 60"/>
                <a:gd name="T13" fmla="*/ 4560 h 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0" h="21">
                  <a:moveTo>
                    <a:pt x="10" y="14"/>
                  </a:moveTo>
                  <a:cubicBezTo>
                    <a:pt x="11" y="8"/>
                    <a:pt x="26" y="6"/>
                    <a:pt x="44" y="11"/>
                  </a:cubicBezTo>
                  <a:cubicBezTo>
                    <a:pt x="50" y="12"/>
                    <a:pt x="56" y="14"/>
                    <a:pt x="60" y="17"/>
                  </a:cubicBezTo>
                  <a:cubicBezTo>
                    <a:pt x="56" y="12"/>
                    <a:pt x="46" y="7"/>
                    <a:pt x="35" y="4"/>
                  </a:cubicBezTo>
                  <a:cubicBezTo>
                    <a:pt x="18" y="0"/>
                    <a:pt x="3" y="2"/>
                    <a:pt x="1" y="8"/>
                  </a:cubicBezTo>
                  <a:cubicBezTo>
                    <a:pt x="0" y="12"/>
                    <a:pt x="5" y="17"/>
                    <a:pt x="12" y="21"/>
                  </a:cubicBezTo>
                  <a:cubicBezTo>
                    <a:pt x="10" y="18"/>
                    <a:pt x="9" y="16"/>
                    <a:pt x="10" y="14"/>
                  </a:cubicBezTo>
                  <a:close/>
                </a:path>
              </a:pathLst>
            </a:custGeom>
            <a:solidFill>
              <a:srgbClr val="E2E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20" name="Freeform 143">
              <a:extLst>
                <a:ext uri="{FF2B5EF4-FFF2-40B4-BE49-F238E27FC236}">
                  <a16:creationId xmlns:a16="http://schemas.microsoft.com/office/drawing/2014/main" id="{FAA1F885-BE09-44D9-84F1-1717F2CC96E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2" y="2065"/>
              <a:ext cx="1103" cy="571"/>
            </a:xfrm>
            <a:custGeom>
              <a:avLst/>
              <a:gdLst>
                <a:gd name="T0" fmla="*/ 885 w 511"/>
                <a:gd name="T1" fmla="*/ 18491 h 248"/>
                <a:gd name="T2" fmla="*/ 9785 w 511"/>
                <a:gd name="T3" fmla="*/ 43474 h 248"/>
                <a:gd name="T4" fmla="*/ 91044 w 511"/>
                <a:gd name="T5" fmla="*/ 74810 h 248"/>
                <a:gd name="T6" fmla="*/ 95169 w 511"/>
                <a:gd name="T7" fmla="*/ 69996 h 248"/>
                <a:gd name="T8" fmla="*/ 94040 w 511"/>
                <a:gd name="T9" fmla="*/ 72084 h 248"/>
                <a:gd name="T10" fmla="*/ 96296 w 511"/>
                <a:gd name="T11" fmla="*/ 72393 h 248"/>
                <a:gd name="T12" fmla="*/ 110628 w 511"/>
                <a:gd name="T13" fmla="*/ 60305 h 248"/>
                <a:gd name="T14" fmla="*/ 33602 w 511"/>
                <a:gd name="T15" fmla="*/ 3431 h 248"/>
                <a:gd name="T16" fmla="*/ 885 w 511"/>
                <a:gd name="T17" fmla="*/ 18491 h 24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11" h="248">
                  <a:moveTo>
                    <a:pt x="4" y="54"/>
                  </a:moveTo>
                  <a:cubicBezTo>
                    <a:pt x="0" y="78"/>
                    <a:pt x="14" y="103"/>
                    <a:pt x="45" y="127"/>
                  </a:cubicBezTo>
                  <a:cubicBezTo>
                    <a:pt x="132" y="196"/>
                    <a:pt x="344" y="248"/>
                    <a:pt x="417" y="218"/>
                  </a:cubicBezTo>
                  <a:cubicBezTo>
                    <a:pt x="425" y="214"/>
                    <a:pt x="431" y="209"/>
                    <a:pt x="436" y="204"/>
                  </a:cubicBezTo>
                  <a:cubicBezTo>
                    <a:pt x="435" y="204"/>
                    <a:pt x="430" y="209"/>
                    <a:pt x="431" y="210"/>
                  </a:cubicBezTo>
                  <a:cubicBezTo>
                    <a:pt x="434" y="211"/>
                    <a:pt x="437" y="211"/>
                    <a:pt x="441" y="211"/>
                  </a:cubicBezTo>
                  <a:cubicBezTo>
                    <a:pt x="456" y="209"/>
                    <a:pt x="507" y="202"/>
                    <a:pt x="507" y="176"/>
                  </a:cubicBezTo>
                  <a:cubicBezTo>
                    <a:pt x="511" y="106"/>
                    <a:pt x="296" y="25"/>
                    <a:pt x="154" y="10"/>
                  </a:cubicBezTo>
                  <a:cubicBezTo>
                    <a:pt x="63" y="0"/>
                    <a:pt x="10" y="16"/>
                    <a:pt x="4" y="54"/>
                  </a:cubicBezTo>
                  <a:close/>
                </a:path>
              </a:pathLst>
            </a:custGeom>
            <a:solidFill>
              <a:srgbClr val="F3E5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21" name="Freeform 144">
              <a:extLst>
                <a:ext uri="{FF2B5EF4-FFF2-40B4-BE49-F238E27FC236}">
                  <a16:creationId xmlns:a16="http://schemas.microsoft.com/office/drawing/2014/main" id="{0796DFEA-29FC-4F6D-A8AA-38C19F8D9CA4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6" y="2090"/>
              <a:ext cx="1047" cy="518"/>
            </a:xfrm>
            <a:custGeom>
              <a:avLst/>
              <a:gdLst>
                <a:gd name="T0" fmla="*/ 8734 w 485"/>
                <a:gd name="T1" fmla="*/ 37059 h 225"/>
                <a:gd name="T2" fmla="*/ 607 w 485"/>
                <a:gd name="T3" fmla="*/ 15450 h 225"/>
                <a:gd name="T4" fmla="*/ 31075 w 485"/>
                <a:gd name="T5" fmla="*/ 3122 h 225"/>
                <a:gd name="T6" fmla="*/ 105965 w 485"/>
                <a:gd name="T7" fmla="*/ 54777 h 225"/>
                <a:gd name="T8" fmla="*/ 105965 w 485"/>
                <a:gd name="T9" fmla="*/ 56266 h 225"/>
                <a:gd name="T10" fmla="*/ 93714 w 485"/>
                <a:gd name="T11" fmla="*/ 64759 h 225"/>
                <a:gd name="T12" fmla="*/ 93107 w 485"/>
                <a:gd name="T13" fmla="*/ 65061 h 225"/>
                <a:gd name="T14" fmla="*/ 94146 w 485"/>
                <a:gd name="T15" fmla="*/ 60597 h 225"/>
                <a:gd name="T16" fmla="*/ 94146 w 485"/>
                <a:gd name="T17" fmla="*/ 57947 h 225"/>
                <a:gd name="T18" fmla="*/ 32073 w 485"/>
                <a:gd name="T19" fmla="*/ 8930 h 225"/>
                <a:gd name="T20" fmla="*/ 8300 w 485"/>
                <a:gd name="T21" fmla="*/ 16097 h 225"/>
                <a:gd name="T22" fmla="*/ 10723 w 485"/>
                <a:gd name="T23" fmla="*/ 29162 h 225"/>
                <a:gd name="T24" fmla="*/ 63761 w 485"/>
                <a:gd name="T25" fmla="*/ 53738 h 225"/>
                <a:gd name="T26" fmla="*/ 64890 w 485"/>
                <a:gd name="T27" fmla="*/ 52138 h 225"/>
                <a:gd name="T28" fmla="*/ 63761 w 485"/>
                <a:gd name="T29" fmla="*/ 50310 h 225"/>
                <a:gd name="T30" fmla="*/ 12467 w 485"/>
                <a:gd name="T31" fmla="*/ 26773 h 225"/>
                <a:gd name="T32" fmla="*/ 10556 w 485"/>
                <a:gd name="T33" fmla="*/ 16829 h 225"/>
                <a:gd name="T34" fmla="*/ 31881 w 485"/>
                <a:gd name="T35" fmla="*/ 12667 h 225"/>
                <a:gd name="T36" fmla="*/ 91801 w 485"/>
                <a:gd name="T37" fmla="*/ 60291 h 225"/>
                <a:gd name="T38" fmla="*/ 87868 w 485"/>
                <a:gd name="T39" fmla="*/ 67589 h 225"/>
                <a:gd name="T40" fmla="*/ 8734 w 485"/>
                <a:gd name="T41" fmla="*/ 37059 h 22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485" h="225">
                  <a:moveTo>
                    <a:pt x="40" y="108"/>
                  </a:moveTo>
                  <a:cubicBezTo>
                    <a:pt x="12" y="86"/>
                    <a:pt x="0" y="65"/>
                    <a:pt x="3" y="45"/>
                  </a:cubicBezTo>
                  <a:cubicBezTo>
                    <a:pt x="8" y="13"/>
                    <a:pt x="59" y="0"/>
                    <a:pt x="142" y="9"/>
                  </a:cubicBezTo>
                  <a:cubicBezTo>
                    <a:pt x="285" y="25"/>
                    <a:pt x="479" y="103"/>
                    <a:pt x="485" y="160"/>
                  </a:cubicBezTo>
                  <a:cubicBezTo>
                    <a:pt x="485" y="162"/>
                    <a:pt x="485" y="163"/>
                    <a:pt x="485" y="164"/>
                  </a:cubicBezTo>
                  <a:cubicBezTo>
                    <a:pt x="485" y="178"/>
                    <a:pt x="452" y="187"/>
                    <a:pt x="429" y="189"/>
                  </a:cubicBezTo>
                  <a:cubicBezTo>
                    <a:pt x="428" y="189"/>
                    <a:pt x="427" y="190"/>
                    <a:pt x="426" y="190"/>
                  </a:cubicBezTo>
                  <a:cubicBezTo>
                    <a:pt x="429" y="186"/>
                    <a:pt x="430" y="182"/>
                    <a:pt x="431" y="177"/>
                  </a:cubicBezTo>
                  <a:cubicBezTo>
                    <a:pt x="431" y="175"/>
                    <a:pt x="431" y="172"/>
                    <a:pt x="431" y="169"/>
                  </a:cubicBezTo>
                  <a:cubicBezTo>
                    <a:pt x="424" y="102"/>
                    <a:pt x="246" y="41"/>
                    <a:pt x="147" y="26"/>
                  </a:cubicBezTo>
                  <a:cubicBezTo>
                    <a:pt x="109" y="20"/>
                    <a:pt x="44" y="15"/>
                    <a:pt x="38" y="47"/>
                  </a:cubicBezTo>
                  <a:cubicBezTo>
                    <a:pt x="35" y="60"/>
                    <a:pt x="39" y="73"/>
                    <a:pt x="49" y="85"/>
                  </a:cubicBezTo>
                  <a:cubicBezTo>
                    <a:pt x="91" y="134"/>
                    <a:pt x="229" y="158"/>
                    <a:pt x="292" y="157"/>
                  </a:cubicBezTo>
                  <a:cubicBezTo>
                    <a:pt x="295" y="157"/>
                    <a:pt x="297" y="155"/>
                    <a:pt x="297" y="152"/>
                  </a:cubicBezTo>
                  <a:cubicBezTo>
                    <a:pt x="297" y="149"/>
                    <a:pt x="295" y="146"/>
                    <a:pt x="292" y="147"/>
                  </a:cubicBezTo>
                  <a:cubicBezTo>
                    <a:pt x="222" y="148"/>
                    <a:pt x="94" y="121"/>
                    <a:pt x="57" y="78"/>
                  </a:cubicBezTo>
                  <a:cubicBezTo>
                    <a:pt x="49" y="69"/>
                    <a:pt x="46" y="59"/>
                    <a:pt x="48" y="49"/>
                  </a:cubicBezTo>
                  <a:cubicBezTo>
                    <a:pt x="51" y="33"/>
                    <a:pt x="89" y="28"/>
                    <a:pt x="146" y="37"/>
                  </a:cubicBezTo>
                  <a:cubicBezTo>
                    <a:pt x="258" y="53"/>
                    <a:pt x="427" y="121"/>
                    <a:pt x="420" y="176"/>
                  </a:cubicBezTo>
                  <a:cubicBezTo>
                    <a:pt x="419" y="185"/>
                    <a:pt x="413" y="192"/>
                    <a:pt x="402" y="197"/>
                  </a:cubicBezTo>
                  <a:cubicBezTo>
                    <a:pt x="333" y="225"/>
                    <a:pt x="124" y="174"/>
                    <a:pt x="40" y="108"/>
                  </a:cubicBezTo>
                  <a:close/>
                </a:path>
              </a:pathLst>
            </a:custGeom>
            <a:solidFill>
              <a:srgbClr val="7068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22" name="Freeform 145">
              <a:extLst>
                <a:ext uri="{FF2B5EF4-FFF2-40B4-BE49-F238E27FC236}">
                  <a16:creationId xmlns:a16="http://schemas.microsoft.com/office/drawing/2014/main" id="{9AE446B3-738F-480A-AAA3-BB2BDE9B6D6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220" y="2242"/>
              <a:ext cx="773" cy="246"/>
            </a:xfrm>
            <a:custGeom>
              <a:avLst/>
              <a:gdLst>
                <a:gd name="T0" fmla="*/ 58903 w 358"/>
                <a:gd name="T1" fmla="*/ 5782 h 107"/>
                <a:gd name="T2" fmla="*/ 59476 w 358"/>
                <a:gd name="T3" fmla="*/ 7511 h 107"/>
                <a:gd name="T4" fmla="*/ 56474 w 358"/>
                <a:gd name="T5" fmla="*/ 29226 h 107"/>
                <a:gd name="T6" fmla="*/ 56230 w 358"/>
                <a:gd name="T7" fmla="*/ 30260 h 107"/>
                <a:gd name="T8" fmla="*/ 55336 w 358"/>
                <a:gd name="T9" fmla="*/ 30906 h 107"/>
                <a:gd name="T10" fmla="*/ 2265 w 358"/>
                <a:gd name="T11" fmla="*/ 6474 h 107"/>
                <a:gd name="T12" fmla="*/ 0 w 358"/>
                <a:gd name="T13" fmla="*/ 0 h 107"/>
                <a:gd name="T14" fmla="*/ 11176 w 358"/>
                <a:gd name="T15" fmla="*/ 20673 h 107"/>
                <a:gd name="T16" fmla="*/ 57774 w 358"/>
                <a:gd name="T17" fmla="*/ 35012 h 107"/>
                <a:gd name="T18" fmla="*/ 66269 w 358"/>
                <a:gd name="T19" fmla="*/ 17744 h 107"/>
                <a:gd name="T20" fmla="*/ 78339 w 358"/>
                <a:gd name="T21" fmla="*/ 23501 h 107"/>
                <a:gd name="T22" fmla="*/ 58903 w 358"/>
                <a:gd name="T23" fmla="*/ 5782 h 107"/>
                <a:gd name="T24" fmla="*/ 7693 w 358"/>
                <a:gd name="T25" fmla="*/ 9187 h 107"/>
                <a:gd name="T26" fmla="*/ 2630 w 358"/>
                <a:gd name="T27" fmla="*/ 1030 h 107"/>
                <a:gd name="T28" fmla="*/ 3934 w 358"/>
                <a:gd name="T29" fmla="*/ 4106 h 107"/>
                <a:gd name="T30" fmla="*/ 7693 w 358"/>
                <a:gd name="T31" fmla="*/ 9187 h 107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358" h="107">
                  <a:moveTo>
                    <a:pt x="269" y="17"/>
                  </a:moveTo>
                  <a:cubicBezTo>
                    <a:pt x="272" y="22"/>
                    <a:pt x="272" y="22"/>
                    <a:pt x="272" y="22"/>
                  </a:cubicBezTo>
                  <a:cubicBezTo>
                    <a:pt x="265" y="41"/>
                    <a:pt x="257" y="71"/>
                    <a:pt x="258" y="86"/>
                  </a:cubicBezTo>
                  <a:cubicBezTo>
                    <a:pt x="258" y="94"/>
                    <a:pt x="258" y="92"/>
                    <a:pt x="257" y="89"/>
                  </a:cubicBezTo>
                  <a:cubicBezTo>
                    <a:pt x="256" y="90"/>
                    <a:pt x="254" y="91"/>
                    <a:pt x="253" y="91"/>
                  </a:cubicBezTo>
                  <a:cubicBezTo>
                    <a:pt x="190" y="92"/>
                    <a:pt x="52" y="68"/>
                    <a:pt x="10" y="19"/>
                  </a:cubicBezTo>
                  <a:cubicBezTo>
                    <a:pt x="5" y="13"/>
                    <a:pt x="1" y="6"/>
                    <a:pt x="0" y="0"/>
                  </a:cubicBezTo>
                  <a:cubicBezTo>
                    <a:pt x="0" y="17"/>
                    <a:pt x="9" y="44"/>
                    <a:pt x="51" y="61"/>
                  </a:cubicBezTo>
                  <a:cubicBezTo>
                    <a:pt x="118" y="87"/>
                    <a:pt x="221" y="107"/>
                    <a:pt x="264" y="103"/>
                  </a:cubicBezTo>
                  <a:cubicBezTo>
                    <a:pt x="308" y="100"/>
                    <a:pt x="288" y="56"/>
                    <a:pt x="303" y="52"/>
                  </a:cubicBezTo>
                  <a:cubicBezTo>
                    <a:pt x="315" y="49"/>
                    <a:pt x="341" y="57"/>
                    <a:pt x="358" y="69"/>
                  </a:cubicBezTo>
                  <a:cubicBezTo>
                    <a:pt x="338" y="51"/>
                    <a:pt x="306" y="33"/>
                    <a:pt x="269" y="17"/>
                  </a:cubicBezTo>
                  <a:close/>
                  <a:moveTo>
                    <a:pt x="35" y="27"/>
                  </a:moveTo>
                  <a:cubicBezTo>
                    <a:pt x="27" y="19"/>
                    <a:pt x="18" y="9"/>
                    <a:pt x="12" y="3"/>
                  </a:cubicBezTo>
                  <a:cubicBezTo>
                    <a:pt x="13" y="6"/>
                    <a:pt x="16" y="9"/>
                    <a:pt x="18" y="12"/>
                  </a:cubicBezTo>
                  <a:cubicBezTo>
                    <a:pt x="23" y="17"/>
                    <a:pt x="28" y="22"/>
                    <a:pt x="35" y="2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23" name="Freeform 146">
              <a:extLst>
                <a:ext uri="{FF2B5EF4-FFF2-40B4-BE49-F238E27FC236}">
                  <a16:creationId xmlns:a16="http://schemas.microsoft.com/office/drawing/2014/main" id="{5D803A13-A8C1-4B3C-8306-E17530A14B3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1" y="992"/>
              <a:ext cx="1434" cy="1485"/>
            </a:xfrm>
            <a:custGeom>
              <a:avLst/>
              <a:gdLst>
                <a:gd name="T0" fmla="*/ 117687 w 664"/>
                <a:gd name="T1" fmla="*/ 0 h 645"/>
                <a:gd name="T2" fmla="*/ 129475 w 664"/>
                <a:gd name="T3" fmla="*/ 36612 h 645"/>
                <a:gd name="T4" fmla="*/ 127127 w 664"/>
                <a:gd name="T5" fmla="*/ 117925 h 645"/>
                <a:gd name="T6" fmla="*/ 98803 w 664"/>
                <a:gd name="T7" fmla="*/ 165912 h 645"/>
                <a:gd name="T8" fmla="*/ 78393 w 664"/>
                <a:gd name="T9" fmla="*/ 165611 h 645"/>
                <a:gd name="T10" fmla="*/ 28324 w 664"/>
                <a:gd name="T11" fmla="*/ 152209 h 645"/>
                <a:gd name="T12" fmla="*/ 9809 w 664"/>
                <a:gd name="T13" fmla="*/ 148219 h 645"/>
                <a:gd name="T14" fmla="*/ 4542 w 664"/>
                <a:gd name="T15" fmla="*/ 141920 h 645"/>
                <a:gd name="T16" fmla="*/ 0 w 664"/>
                <a:gd name="T17" fmla="*/ 173248 h 645"/>
                <a:gd name="T18" fmla="*/ 192 w 664"/>
                <a:gd name="T19" fmla="*/ 173248 h 645"/>
                <a:gd name="T20" fmla="*/ 31757 w 664"/>
                <a:gd name="T21" fmla="*/ 163214 h 645"/>
                <a:gd name="T22" fmla="*/ 109176 w 664"/>
                <a:gd name="T23" fmla="*/ 220148 h 645"/>
                <a:gd name="T24" fmla="*/ 108854 w 664"/>
                <a:gd name="T25" fmla="*/ 221182 h 645"/>
                <a:gd name="T26" fmla="*/ 109176 w 664"/>
                <a:gd name="T27" fmla="*/ 221182 h 645"/>
                <a:gd name="T28" fmla="*/ 120920 w 664"/>
                <a:gd name="T29" fmla="*/ 188259 h 645"/>
                <a:gd name="T30" fmla="*/ 145076 w 664"/>
                <a:gd name="T31" fmla="*/ 36024 h 645"/>
                <a:gd name="T32" fmla="*/ 117687 w 664"/>
                <a:gd name="T33" fmla="*/ 0 h 64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64" h="645">
                  <a:moveTo>
                    <a:pt x="537" y="0"/>
                  </a:moveTo>
                  <a:cubicBezTo>
                    <a:pt x="561" y="33"/>
                    <a:pt x="587" y="86"/>
                    <a:pt x="591" y="107"/>
                  </a:cubicBezTo>
                  <a:cubicBezTo>
                    <a:pt x="595" y="138"/>
                    <a:pt x="630" y="254"/>
                    <a:pt x="580" y="344"/>
                  </a:cubicBezTo>
                  <a:cubicBezTo>
                    <a:pt x="530" y="433"/>
                    <a:pt x="476" y="465"/>
                    <a:pt x="451" y="484"/>
                  </a:cubicBezTo>
                  <a:cubicBezTo>
                    <a:pt x="427" y="504"/>
                    <a:pt x="386" y="488"/>
                    <a:pt x="358" y="483"/>
                  </a:cubicBezTo>
                  <a:cubicBezTo>
                    <a:pt x="330" y="477"/>
                    <a:pt x="163" y="449"/>
                    <a:pt x="129" y="444"/>
                  </a:cubicBezTo>
                  <a:cubicBezTo>
                    <a:pt x="92" y="440"/>
                    <a:pt x="60" y="442"/>
                    <a:pt x="45" y="432"/>
                  </a:cubicBezTo>
                  <a:cubicBezTo>
                    <a:pt x="38" y="428"/>
                    <a:pt x="29" y="421"/>
                    <a:pt x="21" y="414"/>
                  </a:cubicBezTo>
                  <a:cubicBezTo>
                    <a:pt x="13" y="449"/>
                    <a:pt x="0" y="505"/>
                    <a:pt x="0" y="505"/>
                  </a:cubicBezTo>
                  <a:cubicBezTo>
                    <a:pt x="1" y="505"/>
                    <a:pt x="1" y="505"/>
                    <a:pt x="1" y="505"/>
                  </a:cubicBezTo>
                  <a:cubicBezTo>
                    <a:pt x="17" y="478"/>
                    <a:pt x="67" y="467"/>
                    <a:pt x="145" y="476"/>
                  </a:cubicBezTo>
                  <a:cubicBezTo>
                    <a:pt x="287" y="491"/>
                    <a:pt x="502" y="572"/>
                    <a:pt x="498" y="642"/>
                  </a:cubicBezTo>
                  <a:cubicBezTo>
                    <a:pt x="498" y="643"/>
                    <a:pt x="497" y="644"/>
                    <a:pt x="497" y="645"/>
                  </a:cubicBezTo>
                  <a:cubicBezTo>
                    <a:pt x="498" y="645"/>
                    <a:pt x="498" y="645"/>
                    <a:pt x="498" y="645"/>
                  </a:cubicBezTo>
                  <a:cubicBezTo>
                    <a:pt x="535" y="617"/>
                    <a:pt x="552" y="549"/>
                    <a:pt x="552" y="549"/>
                  </a:cubicBezTo>
                  <a:cubicBezTo>
                    <a:pt x="662" y="105"/>
                    <a:pt x="662" y="105"/>
                    <a:pt x="662" y="105"/>
                  </a:cubicBezTo>
                  <a:cubicBezTo>
                    <a:pt x="664" y="70"/>
                    <a:pt x="610" y="31"/>
                    <a:pt x="537" y="0"/>
                  </a:cubicBezTo>
                  <a:close/>
                </a:path>
              </a:pathLst>
            </a:custGeom>
            <a:solidFill>
              <a:srgbClr val="958E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24" name="Freeform 147">
              <a:extLst>
                <a:ext uri="{FF2B5EF4-FFF2-40B4-BE49-F238E27FC236}">
                  <a16:creationId xmlns:a16="http://schemas.microsoft.com/office/drawing/2014/main" id="{61C5682A-B13D-482A-B48B-BB892EF700B5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5" y="2155"/>
              <a:ext cx="574" cy="285"/>
            </a:xfrm>
            <a:custGeom>
              <a:avLst/>
              <a:gdLst>
                <a:gd name="T0" fmla="*/ 410 w 266"/>
                <a:gd name="T1" fmla="*/ 7051 h 124"/>
                <a:gd name="T2" fmla="*/ 2430 w 266"/>
                <a:gd name="T3" fmla="*/ 16937 h 124"/>
                <a:gd name="T4" fmla="*/ 53619 w 266"/>
                <a:gd name="T5" fmla="*/ 40406 h 124"/>
                <a:gd name="T6" fmla="*/ 54752 w 266"/>
                <a:gd name="T7" fmla="*/ 41996 h 124"/>
                <a:gd name="T8" fmla="*/ 57978 w 266"/>
                <a:gd name="T9" fmla="*/ 19619 h 124"/>
                <a:gd name="T10" fmla="*/ 57737 w 266"/>
                <a:gd name="T11" fmla="*/ 19302 h 124"/>
                <a:gd name="T12" fmla="*/ 21816 w 266"/>
                <a:gd name="T13" fmla="*/ 3068 h 124"/>
                <a:gd name="T14" fmla="*/ 410 w 266"/>
                <a:gd name="T15" fmla="*/ 7051 h 12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66" h="124">
                  <a:moveTo>
                    <a:pt x="2" y="21"/>
                  </a:moveTo>
                  <a:cubicBezTo>
                    <a:pt x="0" y="31"/>
                    <a:pt x="3" y="41"/>
                    <a:pt x="11" y="50"/>
                  </a:cubicBezTo>
                  <a:cubicBezTo>
                    <a:pt x="48" y="93"/>
                    <a:pt x="176" y="120"/>
                    <a:pt x="246" y="119"/>
                  </a:cubicBezTo>
                  <a:cubicBezTo>
                    <a:pt x="249" y="118"/>
                    <a:pt x="251" y="121"/>
                    <a:pt x="251" y="124"/>
                  </a:cubicBezTo>
                  <a:cubicBezTo>
                    <a:pt x="251" y="124"/>
                    <a:pt x="249" y="92"/>
                    <a:pt x="266" y="58"/>
                  </a:cubicBezTo>
                  <a:cubicBezTo>
                    <a:pt x="265" y="57"/>
                    <a:pt x="265" y="57"/>
                    <a:pt x="265" y="57"/>
                  </a:cubicBezTo>
                  <a:cubicBezTo>
                    <a:pt x="213" y="34"/>
                    <a:pt x="150" y="16"/>
                    <a:pt x="100" y="9"/>
                  </a:cubicBezTo>
                  <a:cubicBezTo>
                    <a:pt x="43" y="0"/>
                    <a:pt x="5" y="5"/>
                    <a:pt x="2" y="21"/>
                  </a:cubicBezTo>
                  <a:close/>
                </a:path>
              </a:pathLst>
            </a:custGeom>
            <a:solidFill>
              <a:srgbClr val="7068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25" name="Freeform 148">
              <a:extLst>
                <a:ext uri="{FF2B5EF4-FFF2-40B4-BE49-F238E27FC236}">
                  <a16:creationId xmlns:a16="http://schemas.microsoft.com/office/drawing/2014/main" id="{A2AB771F-96BC-4A7C-9EC8-E0AB73D1252A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4" y="791"/>
              <a:ext cx="350" cy="1057"/>
            </a:xfrm>
            <a:custGeom>
              <a:avLst/>
              <a:gdLst>
                <a:gd name="T0" fmla="*/ 0 w 162"/>
                <a:gd name="T1" fmla="*/ 157622 h 459"/>
                <a:gd name="T2" fmla="*/ 24427 w 162"/>
                <a:gd name="T3" fmla="*/ 8698 h 459"/>
                <a:gd name="T4" fmla="*/ 29005 w 162"/>
                <a:gd name="T5" fmla="*/ 0 h 459"/>
                <a:gd name="T6" fmla="*/ 35577 w 162"/>
                <a:gd name="T7" fmla="*/ 781 h 459"/>
                <a:gd name="T8" fmla="*/ 10349 w 162"/>
                <a:gd name="T9" fmla="*/ 157622 h 4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2" h="459">
                  <a:moveTo>
                    <a:pt x="0" y="459"/>
                  </a:moveTo>
                  <a:cubicBezTo>
                    <a:pt x="111" y="25"/>
                    <a:pt x="111" y="25"/>
                    <a:pt x="111" y="25"/>
                  </a:cubicBezTo>
                  <a:cubicBezTo>
                    <a:pt x="115" y="5"/>
                    <a:pt x="118" y="0"/>
                    <a:pt x="132" y="0"/>
                  </a:cubicBezTo>
                  <a:cubicBezTo>
                    <a:pt x="146" y="0"/>
                    <a:pt x="162" y="2"/>
                    <a:pt x="162" y="2"/>
                  </a:cubicBezTo>
                  <a:cubicBezTo>
                    <a:pt x="47" y="459"/>
                    <a:pt x="47" y="459"/>
                    <a:pt x="47" y="459"/>
                  </a:cubicBezTo>
                </a:path>
              </a:pathLst>
            </a:custGeom>
            <a:solidFill>
              <a:srgbClr val="F8EF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26" name="Freeform 149">
              <a:extLst>
                <a:ext uri="{FF2B5EF4-FFF2-40B4-BE49-F238E27FC236}">
                  <a16:creationId xmlns:a16="http://schemas.microsoft.com/office/drawing/2014/main" id="{0B650CE8-D5E2-4F34-AE73-5688C7D83CB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6" y="814"/>
              <a:ext cx="261" cy="878"/>
            </a:xfrm>
            <a:custGeom>
              <a:avLst/>
              <a:gdLst>
                <a:gd name="T0" fmla="*/ 0 w 121"/>
                <a:gd name="T1" fmla="*/ 131474 h 381"/>
                <a:gd name="T2" fmla="*/ 19942 w 121"/>
                <a:gd name="T3" fmla="*/ 7222 h 381"/>
                <a:gd name="T4" fmla="*/ 23855 w 121"/>
                <a:gd name="T5" fmla="*/ 0 h 381"/>
                <a:gd name="T6" fmla="*/ 25673 w 121"/>
                <a:gd name="T7" fmla="*/ 346 h 381"/>
                <a:gd name="T8" fmla="*/ 1493 w 121"/>
                <a:gd name="T9" fmla="*/ 131474 h 38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1" h="381">
                  <a:moveTo>
                    <a:pt x="0" y="381"/>
                  </a:moveTo>
                  <a:cubicBezTo>
                    <a:pt x="92" y="21"/>
                    <a:pt x="92" y="21"/>
                    <a:pt x="92" y="21"/>
                  </a:cubicBezTo>
                  <a:cubicBezTo>
                    <a:pt x="95" y="4"/>
                    <a:pt x="98" y="0"/>
                    <a:pt x="110" y="0"/>
                  </a:cubicBezTo>
                  <a:cubicBezTo>
                    <a:pt x="121" y="0"/>
                    <a:pt x="118" y="1"/>
                    <a:pt x="118" y="1"/>
                  </a:cubicBezTo>
                  <a:cubicBezTo>
                    <a:pt x="7" y="381"/>
                    <a:pt x="7" y="381"/>
                    <a:pt x="7" y="38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27" name="Freeform 150">
              <a:extLst>
                <a:ext uri="{FF2B5EF4-FFF2-40B4-BE49-F238E27FC236}">
                  <a16:creationId xmlns:a16="http://schemas.microsoft.com/office/drawing/2014/main" id="{53211C3D-8D9C-4924-A753-A8B04BCF9CA0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8" y="805"/>
              <a:ext cx="261" cy="873"/>
            </a:xfrm>
            <a:custGeom>
              <a:avLst/>
              <a:gdLst>
                <a:gd name="T0" fmla="*/ 0 w 121"/>
                <a:gd name="T1" fmla="*/ 130390 h 379"/>
                <a:gd name="T2" fmla="*/ 19942 w 121"/>
                <a:gd name="T3" fmla="*/ 6562 h 379"/>
                <a:gd name="T4" fmla="*/ 23855 w 121"/>
                <a:gd name="T5" fmla="*/ 0 h 379"/>
                <a:gd name="T6" fmla="*/ 25673 w 121"/>
                <a:gd name="T7" fmla="*/ 339 h 379"/>
                <a:gd name="T8" fmla="*/ 21590 w 121"/>
                <a:gd name="T9" fmla="*/ 13738 h 379"/>
                <a:gd name="T10" fmla="*/ 1907 w 121"/>
                <a:gd name="T11" fmla="*/ 120796 h 37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1" h="379">
                  <a:moveTo>
                    <a:pt x="0" y="379"/>
                  </a:moveTo>
                  <a:cubicBezTo>
                    <a:pt x="92" y="19"/>
                    <a:pt x="92" y="19"/>
                    <a:pt x="92" y="19"/>
                  </a:cubicBezTo>
                  <a:cubicBezTo>
                    <a:pt x="96" y="2"/>
                    <a:pt x="98" y="0"/>
                    <a:pt x="110" y="0"/>
                  </a:cubicBezTo>
                  <a:cubicBezTo>
                    <a:pt x="121" y="0"/>
                    <a:pt x="118" y="1"/>
                    <a:pt x="118" y="1"/>
                  </a:cubicBezTo>
                  <a:cubicBezTo>
                    <a:pt x="118" y="1"/>
                    <a:pt x="107" y="16"/>
                    <a:pt x="99" y="40"/>
                  </a:cubicBezTo>
                  <a:cubicBezTo>
                    <a:pt x="87" y="64"/>
                    <a:pt x="9" y="351"/>
                    <a:pt x="9" y="35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28" name="Freeform 151">
              <a:extLst>
                <a:ext uri="{FF2B5EF4-FFF2-40B4-BE49-F238E27FC236}">
                  <a16:creationId xmlns:a16="http://schemas.microsoft.com/office/drawing/2014/main" id="{D47B535A-CE11-440B-8963-88BE223AD59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9" y="800"/>
              <a:ext cx="663" cy="185"/>
            </a:xfrm>
            <a:custGeom>
              <a:avLst/>
              <a:gdLst>
                <a:gd name="T0" fmla="*/ 7412 w 307"/>
                <a:gd name="T1" fmla="*/ 1064 h 80"/>
                <a:gd name="T2" fmla="*/ 39262 w 307"/>
                <a:gd name="T3" fmla="*/ 8124 h 80"/>
                <a:gd name="T4" fmla="*/ 67283 w 307"/>
                <a:gd name="T5" fmla="*/ 18787 h 80"/>
                <a:gd name="T6" fmla="*/ 3242 w 307"/>
                <a:gd name="T7" fmla="*/ 14814 h 80"/>
                <a:gd name="T8" fmla="*/ 3769 w 307"/>
                <a:gd name="T9" fmla="*/ 7472 h 8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7" h="80">
                  <a:moveTo>
                    <a:pt x="34" y="3"/>
                  </a:moveTo>
                  <a:cubicBezTo>
                    <a:pt x="37" y="3"/>
                    <a:pt x="109" y="11"/>
                    <a:pt x="179" y="23"/>
                  </a:cubicBezTo>
                  <a:cubicBezTo>
                    <a:pt x="231" y="32"/>
                    <a:pt x="281" y="44"/>
                    <a:pt x="307" y="53"/>
                  </a:cubicBezTo>
                  <a:cubicBezTo>
                    <a:pt x="253" y="45"/>
                    <a:pt x="31" y="0"/>
                    <a:pt x="15" y="42"/>
                  </a:cubicBezTo>
                  <a:cubicBezTo>
                    <a:pt x="0" y="80"/>
                    <a:pt x="17" y="21"/>
                    <a:pt x="17" y="2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29" name="Freeform 152">
              <a:extLst>
                <a:ext uri="{FF2B5EF4-FFF2-40B4-BE49-F238E27FC236}">
                  <a16:creationId xmlns:a16="http://schemas.microsoft.com/office/drawing/2014/main" id="{2224ABDD-265E-47ED-AC8E-1B102FB6682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4" y="1054"/>
              <a:ext cx="389" cy="672"/>
            </a:xfrm>
            <a:custGeom>
              <a:avLst/>
              <a:gdLst>
                <a:gd name="T0" fmla="*/ 39637 w 180"/>
                <a:gd name="T1" fmla="*/ 0 h 292"/>
                <a:gd name="T2" fmla="*/ 32613 w 180"/>
                <a:gd name="T3" fmla="*/ 51252 h 292"/>
                <a:gd name="T4" fmla="*/ 26921 w 180"/>
                <a:gd name="T5" fmla="*/ 63260 h 292"/>
                <a:gd name="T6" fmla="*/ 0 w 180"/>
                <a:gd name="T7" fmla="*/ 99861 h 292"/>
                <a:gd name="T8" fmla="*/ 25546 w 180"/>
                <a:gd name="T9" fmla="*/ 68353 h 292"/>
                <a:gd name="T10" fmla="*/ 36052 w 180"/>
                <a:gd name="T11" fmla="*/ 42354 h 292"/>
                <a:gd name="T12" fmla="*/ 39637 w 180"/>
                <a:gd name="T13" fmla="*/ 0 h 29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80" h="292">
                  <a:moveTo>
                    <a:pt x="180" y="0"/>
                  </a:moveTo>
                  <a:cubicBezTo>
                    <a:pt x="148" y="150"/>
                    <a:pt x="148" y="150"/>
                    <a:pt x="148" y="150"/>
                  </a:cubicBezTo>
                  <a:cubicBezTo>
                    <a:pt x="146" y="165"/>
                    <a:pt x="137" y="177"/>
                    <a:pt x="122" y="185"/>
                  </a:cubicBezTo>
                  <a:cubicBezTo>
                    <a:pt x="107" y="192"/>
                    <a:pt x="13" y="247"/>
                    <a:pt x="0" y="292"/>
                  </a:cubicBezTo>
                  <a:cubicBezTo>
                    <a:pt x="18" y="257"/>
                    <a:pt x="74" y="210"/>
                    <a:pt x="116" y="200"/>
                  </a:cubicBezTo>
                  <a:cubicBezTo>
                    <a:pt x="159" y="190"/>
                    <a:pt x="164" y="133"/>
                    <a:pt x="164" y="124"/>
                  </a:cubicBezTo>
                  <a:cubicBezTo>
                    <a:pt x="165" y="114"/>
                    <a:pt x="180" y="0"/>
                    <a:pt x="180" y="0"/>
                  </a:cubicBezTo>
                  <a:close/>
                </a:path>
              </a:pathLst>
            </a:custGeom>
            <a:solidFill>
              <a:srgbClr val="F1E0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30" name="Freeform 153">
              <a:extLst>
                <a:ext uri="{FF2B5EF4-FFF2-40B4-BE49-F238E27FC236}">
                  <a16:creationId xmlns:a16="http://schemas.microsoft.com/office/drawing/2014/main" id="{E11719FC-B4C1-4C9C-BAFC-7890BFF4816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9" y="1613"/>
              <a:ext cx="212" cy="238"/>
            </a:xfrm>
            <a:custGeom>
              <a:avLst/>
              <a:gdLst>
                <a:gd name="T0" fmla="*/ 11803 w 98"/>
                <a:gd name="T1" fmla="*/ 0 h 103"/>
                <a:gd name="T2" fmla="*/ 14628 w 98"/>
                <a:gd name="T3" fmla="*/ 29847 h 103"/>
                <a:gd name="T4" fmla="*/ 0 w 98"/>
                <a:gd name="T5" fmla="*/ 26797 h 103"/>
                <a:gd name="T6" fmla="*/ 17109 w 98"/>
                <a:gd name="T7" fmla="*/ 31672 h 103"/>
                <a:gd name="T8" fmla="*/ 11803 w 98"/>
                <a:gd name="T9" fmla="*/ 0 h 10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8" h="103">
                  <a:moveTo>
                    <a:pt x="53" y="0"/>
                  </a:moveTo>
                  <a:cubicBezTo>
                    <a:pt x="61" y="20"/>
                    <a:pt x="76" y="78"/>
                    <a:pt x="66" y="85"/>
                  </a:cubicBezTo>
                  <a:cubicBezTo>
                    <a:pt x="56" y="93"/>
                    <a:pt x="14" y="80"/>
                    <a:pt x="0" y="76"/>
                  </a:cubicBezTo>
                  <a:cubicBezTo>
                    <a:pt x="24" y="81"/>
                    <a:pt x="55" y="103"/>
                    <a:pt x="77" y="90"/>
                  </a:cubicBezTo>
                  <a:cubicBezTo>
                    <a:pt x="98" y="78"/>
                    <a:pt x="53" y="0"/>
                    <a:pt x="5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31" name="Freeform 154">
              <a:extLst>
                <a:ext uri="{FF2B5EF4-FFF2-40B4-BE49-F238E27FC236}">
                  <a16:creationId xmlns:a16="http://schemas.microsoft.com/office/drawing/2014/main" id="{4E46EAEA-E761-4485-8111-ACF649B9782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8" y="1867"/>
              <a:ext cx="953" cy="271"/>
            </a:xfrm>
            <a:custGeom>
              <a:avLst/>
              <a:gdLst>
                <a:gd name="T0" fmla="*/ 97022 w 441"/>
                <a:gd name="T1" fmla="*/ 37697 h 118"/>
                <a:gd name="T2" fmla="*/ 88000 w 441"/>
                <a:gd name="T3" fmla="*/ 21588 h 118"/>
                <a:gd name="T4" fmla="*/ 27894 w 441"/>
                <a:gd name="T5" fmla="*/ 4674 h 118"/>
                <a:gd name="T6" fmla="*/ 0 w 441"/>
                <a:gd name="T7" fmla="*/ 2035 h 118"/>
                <a:gd name="T8" fmla="*/ 192 w 441"/>
                <a:gd name="T9" fmla="*/ 3064 h 118"/>
                <a:gd name="T10" fmla="*/ 11213 w 441"/>
                <a:gd name="T11" fmla="*/ 17443 h 118"/>
                <a:gd name="T12" fmla="*/ 29753 w 441"/>
                <a:gd name="T13" fmla="*/ 21588 h 118"/>
                <a:gd name="T14" fmla="*/ 80169 w 441"/>
                <a:gd name="T15" fmla="*/ 34743 h 118"/>
                <a:gd name="T16" fmla="*/ 97022 w 441"/>
                <a:gd name="T17" fmla="*/ 37697 h 11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41" h="118">
                  <a:moveTo>
                    <a:pt x="441" y="112"/>
                  </a:moveTo>
                  <a:cubicBezTo>
                    <a:pt x="434" y="89"/>
                    <a:pt x="412" y="64"/>
                    <a:pt x="400" y="64"/>
                  </a:cubicBezTo>
                  <a:cubicBezTo>
                    <a:pt x="384" y="64"/>
                    <a:pt x="200" y="27"/>
                    <a:pt x="127" y="14"/>
                  </a:cubicBezTo>
                  <a:cubicBezTo>
                    <a:pt x="60" y="2"/>
                    <a:pt x="27" y="0"/>
                    <a:pt x="0" y="6"/>
                  </a:cubicBezTo>
                  <a:cubicBezTo>
                    <a:pt x="0" y="7"/>
                    <a:pt x="1" y="8"/>
                    <a:pt x="1" y="9"/>
                  </a:cubicBezTo>
                  <a:cubicBezTo>
                    <a:pt x="4" y="15"/>
                    <a:pt x="35" y="43"/>
                    <a:pt x="51" y="52"/>
                  </a:cubicBezTo>
                  <a:cubicBezTo>
                    <a:pt x="66" y="62"/>
                    <a:pt x="98" y="60"/>
                    <a:pt x="135" y="64"/>
                  </a:cubicBezTo>
                  <a:cubicBezTo>
                    <a:pt x="169" y="69"/>
                    <a:pt x="336" y="97"/>
                    <a:pt x="364" y="103"/>
                  </a:cubicBezTo>
                  <a:cubicBezTo>
                    <a:pt x="386" y="107"/>
                    <a:pt x="417" y="118"/>
                    <a:pt x="441" y="112"/>
                  </a:cubicBezTo>
                  <a:close/>
                </a:path>
              </a:pathLst>
            </a:custGeom>
            <a:solidFill>
              <a:srgbClr val="EBD5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32" name="Freeform 155">
              <a:extLst>
                <a:ext uri="{FF2B5EF4-FFF2-40B4-BE49-F238E27FC236}">
                  <a16:creationId xmlns:a16="http://schemas.microsoft.com/office/drawing/2014/main" id="{A748CB84-82BF-4FF5-96FA-221A009FD32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0" y="1245"/>
              <a:ext cx="507" cy="889"/>
            </a:xfrm>
            <a:custGeom>
              <a:avLst/>
              <a:gdLst>
                <a:gd name="T0" fmla="*/ 40620 w 235"/>
                <a:gd name="T1" fmla="*/ 80408 h 386"/>
                <a:gd name="T2" fmla="*/ 43050 w 235"/>
                <a:gd name="T3" fmla="*/ 0 h 386"/>
                <a:gd name="T4" fmla="*/ 43460 w 235"/>
                <a:gd name="T5" fmla="*/ 9261 h 386"/>
                <a:gd name="T6" fmla="*/ 29872 w 235"/>
                <a:gd name="T7" fmla="*/ 99992 h 386"/>
                <a:gd name="T8" fmla="*/ 0 w 235"/>
                <a:gd name="T9" fmla="*/ 130582 h 386"/>
                <a:gd name="T10" fmla="*/ 410 w 235"/>
                <a:gd name="T11" fmla="*/ 130890 h 386"/>
                <a:gd name="T12" fmla="*/ 12632 w 235"/>
                <a:gd name="T13" fmla="*/ 128493 h 386"/>
                <a:gd name="T14" fmla="*/ 40620 w 235"/>
                <a:gd name="T15" fmla="*/ 80408 h 38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35" h="386">
                  <a:moveTo>
                    <a:pt x="187" y="234"/>
                  </a:moveTo>
                  <a:cubicBezTo>
                    <a:pt x="235" y="146"/>
                    <a:pt x="204" y="34"/>
                    <a:pt x="198" y="0"/>
                  </a:cubicBezTo>
                  <a:cubicBezTo>
                    <a:pt x="197" y="5"/>
                    <a:pt x="197" y="13"/>
                    <a:pt x="200" y="27"/>
                  </a:cubicBezTo>
                  <a:cubicBezTo>
                    <a:pt x="217" y="113"/>
                    <a:pt x="199" y="215"/>
                    <a:pt x="137" y="291"/>
                  </a:cubicBezTo>
                  <a:cubicBezTo>
                    <a:pt x="75" y="366"/>
                    <a:pt x="33" y="374"/>
                    <a:pt x="0" y="380"/>
                  </a:cubicBezTo>
                  <a:cubicBezTo>
                    <a:pt x="2" y="381"/>
                    <a:pt x="2" y="381"/>
                    <a:pt x="2" y="381"/>
                  </a:cubicBezTo>
                  <a:cubicBezTo>
                    <a:pt x="22" y="385"/>
                    <a:pt x="43" y="386"/>
                    <a:pt x="58" y="374"/>
                  </a:cubicBezTo>
                  <a:cubicBezTo>
                    <a:pt x="83" y="355"/>
                    <a:pt x="137" y="323"/>
                    <a:pt x="187" y="234"/>
                  </a:cubicBezTo>
                  <a:close/>
                </a:path>
              </a:pathLst>
            </a:custGeom>
            <a:solidFill>
              <a:srgbClr val="A589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33" name="Freeform 156">
              <a:extLst>
                <a:ext uri="{FF2B5EF4-FFF2-40B4-BE49-F238E27FC236}">
                  <a16:creationId xmlns:a16="http://schemas.microsoft.com/office/drawing/2014/main" id="{4F22A15D-AC97-48CE-A3EE-3CD399960860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0" y="936"/>
              <a:ext cx="168" cy="369"/>
            </a:xfrm>
            <a:custGeom>
              <a:avLst/>
              <a:gdLst>
                <a:gd name="T0" fmla="*/ 7274 w 78"/>
                <a:gd name="T1" fmla="*/ 28115 h 160"/>
                <a:gd name="T2" fmla="*/ 16785 w 78"/>
                <a:gd name="T3" fmla="*/ 55528 h 160"/>
                <a:gd name="T4" fmla="*/ 15667 w 78"/>
                <a:gd name="T5" fmla="*/ 45412 h 160"/>
                <a:gd name="T6" fmla="*/ 0 w 78"/>
                <a:gd name="T7" fmla="*/ 0 h 160"/>
                <a:gd name="T8" fmla="*/ 7274 w 78"/>
                <a:gd name="T9" fmla="*/ 28115 h 1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8" h="160">
                  <a:moveTo>
                    <a:pt x="34" y="81"/>
                  </a:moveTo>
                  <a:cubicBezTo>
                    <a:pt x="35" y="97"/>
                    <a:pt x="62" y="137"/>
                    <a:pt x="78" y="160"/>
                  </a:cubicBezTo>
                  <a:cubicBezTo>
                    <a:pt x="76" y="147"/>
                    <a:pt x="73" y="137"/>
                    <a:pt x="73" y="131"/>
                  </a:cubicBezTo>
                  <a:cubicBezTo>
                    <a:pt x="68" y="103"/>
                    <a:pt x="24" y="22"/>
                    <a:pt x="0" y="0"/>
                  </a:cubicBezTo>
                  <a:cubicBezTo>
                    <a:pt x="15" y="37"/>
                    <a:pt x="33" y="60"/>
                    <a:pt x="34" y="81"/>
                  </a:cubicBezTo>
                  <a:close/>
                </a:path>
              </a:pathLst>
            </a:custGeom>
            <a:solidFill>
              <a:srgbClr val="E2C5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34" name="Freeform 157">
              <a:extLst>
                <a:ext uri="{FF2B5EF4-FFF2-40B4-BE49-F238E27FC236}">
                  <a16:creationId xmlns:a16="http://schemas.microsoft.com/office/drawing/2014/main" id="{88010301-AB64-4E9E-BFC4-165B4247295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1" y="1100"/>
              <a:ext cx="272" cy="866"/>
            </a:xfrm>
            <a:custGeom>
              <a:avLst/>
              <a:gdLst>
                <a:gd name="T0" fmla="*/ 26913 w 126"/>
                <a:gd name="T1" fmla="*/ 74907 h 376"/>
                <a:gd name="T2" fmla="*/ 27513 w 126"/>
                <a:gd name="T3" fmla="*/ 49579 h 376"/>
                <a:gd name="T4" fmla="*/ 26013 w 126"/>
                <a:gd name="T5" fmla="*/ 25070 h 376"/>
                <a:gd name="T6" fmla="*/ 20350 w 126"/>
                <a:gd name="T7" fmla="*/ 9261 h 376"/>
                <a:gd name="T8" fmla="*/ 16417 w 126"/>
                <a:gd name="T9" fmla="*/ 0 h 376"/>
                <a:gd name="T10" fmla="*/ 18328 w 126"/>
                <a:gd name="T11" fmla="*/ 72855 h 376"/>
                <a:gd name="T12" fmla="*/ 0 w 126"/>
                <a:gd name="T13" fmla="*/ 117170 h 376"/>
                <a:gd name="T14" fmla="*/ 8490 w 126"/>
                <a:gd name="T15" fmla="*/ 129301 h 376"/>
                <a:gd name="T16" fmla="*/ 22261 w 126"/>
                <a:gd name="T17" fmla="*/ 97342 h 376"/>
                <a:gd name="T18" fmla="*/ 26913 w 126"/>
                <a:gd name="T19" fmla="*/ 74907 h 37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26" h="376">
                  <a:moveTo>
                    <a:pt x="123" y="218"/>
                  </a:moveTo>
                  <a:cubicBezTo>
                    <a:pt x="126" y="144"/>
                    <a:pt x="126" y="144"/>
                    <a:pt x="126" y="144"/>
                  </a:cubicBezTo>
                  <a:cubicBezTo>
                    <a:pt x="125" y="117"/>
                    <a:pt x="122" y="92"/>
                    <a:pt x="119" y="73"/>
                  </a:cubicBezTo>
                  <a:cubicBezTo>
                    <a:pt x="93" y="27"/>
                    <a:pt x="93" y="27"/>
                    <a:pt x="93" y="27"/>
                  </a:cubicBezTo>
                  <a:cubicBezTo>
                    <a:pt x="75" y="0"/>
                    <a:pt x="75" y="0"/>
                    <a:pt x="75" y="0"/>
                  </a:cubicBezTo>
                  <a:cubicBezTo>
                    <a:pt x="95" y="38"/>
                    <a:pt x="111" y="137"/>
                    <a:pt x="84" y="212"/>
                  </a:cubicBezTo>
                  <a:cubicBezTo>
                    <a:pt x="69" y="255"/>
                    <a:pt x="35" y="304"/>
                    <a:pt x="0" y="341"/>
                  </a:cubicBezTo>
                  <a:cubicBezTo>
                    <a:pt x="39" y="376"/>
                    <a:pt x="39" y="376"/>
                    <a:pt x="39" y="376"/>
                  </a:cubicBezTo>
                  <a:cubicBezTo>
                    <a:pt x="62" y="351"/>
                    <a:pt x="84" y="320"/>
                    <a:pt x="102" y="283"/>
                  </a:cubicBezTo>
                  <a:cubicBezTo>
                    <a:pt x="113" y="262"/>
                    <a:pt x="119" y="240"/>
                    <a:pt x="123" y="218"/>
                  </a:cubicBezTo>
                  <a:close/>
                </a:path>
              </a:pathLst>
            </a:custGeom>
            <a:solidFill>
              <a:srgbClr val="EBD5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35" name="Freeform 158">
              <a:extLst>
                <a:ext uri="{FF2B5EF4-FFF2-40B4-BE49-F238E27FC236}">
                  <a16:creationId xmlns:a16="http://schemas.microsoft.com/office/drawing/2014/main" id="{D6041975-F337-419F-9649-EA070898A5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8" y="1091"/>
              <a:ext cx="102" cy="396"/>
            </a:xfrm>
            <a:custGeom>
              <a:avLst/>
              <a:gdLst>
                <a:gd name="T0" fmla="*/ 9720 w 47"/>
                <a:gd name="T1" fmla="*/ 0 h 172"/>
                <a:gd name="T2" fmla="*/ 0 w 47"/>
                <a:gd name="T3" fmla="*/ 59006 h 172"/>
                <a:gd name="T4" fmla="*/ 9720 w 47"/>
                <a:gd name="T5" fmla="*/ 0 h 17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7" h="172">
                  <a:moveTo>
                    <a:pt x="43" y="0"/>
                  </a:moveTo>
                  <a:cubicBezTo>
                    <a:pt x="0" y="172"/>
                    <a:pt x="0" y="172"/>
                    <a:pt x="0" y="172"/>
                  </a:cubicBezTo>
                  <a:cubicBezTo>
                    <a:pt x="26" y="121"/>
                    <a:pt x="47" y="22"/>
                    <a:pt x="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36" name="Freeform 159">
              <a:extLst>
                <a:ext uri="{FF2B5EF4-FFF2-40B4-BE49-F238E27FC236}">
                  <a16:creationId xmlns:a16="http://schemas.microsoft.com/office/drawing/2014/main" id="{137F876A-919C-4A41-819E-DD172E71470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7" y="1632"/>
              <a:ext cx="166" cy="161"/>
            </a:xfrm>
            <a:custGeom>
              <a:avLst/>
              <a:gdLst>
                <a:gd name="T0" fmla="*/ 0 w 77"/>
                <a:gd name="T1" fmla="*/ 17774 h 70"/>
                <a:gd name="T2" fmla="*/ 11234 w 77"/>
                <a:gd name="T3" fmla="*/ 22193 h 70"/>
                <a:gd name="T4" fmla="*/ 14746 w 77"/>
                <a:gd name="T5" fmla="*/ 11971 h 70"/>
                <a:gd name="T6" fmla="*/ 12336 w 77"/>
                <a:gd name="T7" fmla="*/ 777 h 70"/>
                <a:gd name="T8" fmla="*/ 9919 w 77"/>
                <a:gd name="T9" fmla="*/ 18361 h 70"/>
                <a:gd name="T10" fmla="*/ 0 w 77"/>
                <a:gd name="T11" fmla="*/ 17774 h 7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7" h="70">
                  <a:moveTo>
                    <a:pt x="0" y="52"/>
                  </a:moveTo>
                  <a:cubicBezTo>
                    <a:pt x="22" y="57"/>
                    <a:pt x="38" y="62"/>
                    <a:pt x="52" y="65"/>
                  </a:cubicBezTo>
                  <a:cubicBezTo>
                    <a:pt x="66" y="69"/>
                    <a:pt x="77" y="70"/>
                    <a:pt x="68" y="35"/>
                  </a:cubicBezTo>
                  <a:cubicBezTo>
                    <a:pt x="60" y="0"/>
                    <a:pt x="57" y="2"/>
                    <a:pt x="57" y="2"/>
                  </a:cubicBezTo>
                  <a:cubicBezTo>
                    <a:pt x="59" y="26"/>
                    <a:pt x="67" y="54"/>
                    <a:pt x="46" y="54"/>
                  </a:cubicBezTo>
                  <a:cubicBezTo>
                    <a:pt x="26" y="54"/>
                    <a:pt x="0" y="52"/>
                    <a:pt x="0" y="52"/>
                  </a:cubicBezTo>
                  <a:close/>
                </a:path>
              </a:pathLst>
            </a:custGeom>
            <a:solidFill>
              <a:srgbClr val="6F67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37" name="Freeform 160">
              <a:extLst>
                <a:ext uri="{FF2B5EF4-FFF2-40B4-BE49-F238E27FC236}">
                  <a16:creationId xmlns:a16="http://schemas.microsoft.com/office/drawing/2014/main" id="{46E76F5C-8B48-4DDD-A4FF-2E1458F36F72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9" y="1728"/>
              <a:ext cx="747" cy="164"/>
            </a:xfrm>
            <a:custGeom>
              <a:avLst/>
              <a:gdLst>
                <a:gd name="T0" fmla="*/ 0 w 346"/>
                <a:gd name="T1" fmla="*/ 0 h 71"/>
                <a:gd name="T2" fmla="*/ 49207 w 346"/>
                <a:gd name="T3" fmla="*/ 14407 h 71"/>
                <a:gd name="T4" fmla="*/ 75646 w 346"/>
                <a:gd name="T5" fmla="*/ 24905 h 71"/>
                <a:gd name="T6" fmla="*/ 40906 w 346"/>
                <a:gd name="T7" fmla="*/ 15063 h 71"/>
                <a:gd name="T8" fmla="*/ 0 w 346"/>
                <a:gd name="T9" fmla="*/ 0 h 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6" h="71">
                  <a:moveTo>
                    <a:pt x="0" y="0"/>
                  </a:moveTo>
                  <a:cubicBezTo>
                    <a:pt x="29" y="4"/>
                    <a:pt x="187" y="36"/>
                    <a:pt x="225" y="41"/>
                  </a:cubicBezTo>
                  <a:cubicBezTo>
                    <a:pt x="263" y="45"/>
                    <a:pt x="346" y="71"/>
                    <a:pt x="346" y="71"/>
                  </a:cubicBezTo>
                  <a:cubicBezTo>
                    <a:pt x="279" y="62"/>
                    <a:pt x="243" y="52"/>
                    <a:pt x="187" y="43"/>
                  </a:cubicBezTo>
                  <a:cubicBezTo>
                    <a:pt x="131" y="33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38" name="Freeform 161">
              <a:extLst>
                <a:ext uri="{FF2B5EF4-FFF2-40B4-BE49-F238E27FC236}">
                  <a16:creationId xmlns:a16="http://schemas.microsoft.com/office/drawing/2014/main" id="{A0A5966C-E92E-429D-BC62-4F0734D43047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8" y="1892"/>
              <a:ext cx="616" cy="161"/>
            </a:xfrm>
            <a:custGeom>
              <a:avLst/>
              <a:gdLst>
                <a:gd name="T0" fmla="*/ 415 w 285"/>
                <a:gd name="T1" fmla="*/ 0 h 70"/>
                <a:gd name="T2" fmla="*/ 62787 w 285"/>
                <a:gd name="T3" fmla="*/ 17324 h 70"/>
                <a:gd name="T4" fmla="*/ 12348 w 285"/>
                <a:gd name="T5" fmla="*/ 9904 h 70"/>
                <a:gd name="T6" fmla="*/ 45377 w 285"/>
                <a:gd name="T7" fmla="*/ 23810 h 70"/>
                <a:gd name="T8" fmla="*/ 11935 w 285"/>
                <a:gd name="T9" fmla="*/ 15695 h 70"/>
                <a:gd name="T10" fmla="*/ 415 w 285"/>
                <a:gd name="T11" fmla="*/ 0 h 7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85" h="70">
                  <a:moveTo>
                    <a:pt x="2" y="0"/>
                  </a:moveTo>
                  <a:cubicBezTo>
                    <a:pt x="2" y="0"/>
                    <a:pt x="240" y="41"/>
                    <a:pt x="285" y="51"/>
                  </a:cubicBezTo>
                  <a:cubicBezTo>
                    <a:pt x="205" y="40"/>
                    <a:pt x="45" y="21"/>
                    <a:pt x="56" y="29"/>
                  </a:cubicBezTo>
                  <a:cubicBezTo>
                    <a:pt x="68" y="36"/>
                    <a:pt x="180" y="60"/>
                    <a:pt x="206" y="70"/>
                  </a:cubicBezTo>
                  <a:cubicBezTo>
                    <a:pt x="168" y="63"/>
                    <a:pt x="63" y="46"/>
                    <a:pt x="54" y="46"/>
                  </a:cubicBezTo>
                  <a:cubicBezTo>
                    <a:pt x="46" y="46"/>
                    <a:pt x="0" y="6"/>
                    <a:pt x="2" y="0"/>
                  </a:cubicBezTo>
                  <a:close/>
                </a:path>
              </a:pathLst>
            </a:custGeom>
            <a:solidFill>
              <a:srgbClr val="E2C5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39" name="Freeform 162">
              <a:extLst>
                <a:ext uri="{FF2B5EF4-FFF2-40B4-BE49-F238E27FC236}">
                  <a16:creationId xmlns:a16="http://schemas.microsoft.com/office/drawing/2014/main" id="{A8348FEE-99D1-4CCD-836B-0286C9D7AA8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4" y="1063"/>
              <a:ext cx="836" cy="1368"/>
            </a:xfrm>
            <a:custGeom>
              <a:avLst/>
              <a:gdLst>
                <a:gd name="T0" fmla="*/ 69820 w 387"/>
                <a:gd name="T1" fmla="*/ 0 h 594"/>
                <a:gd name="T2" fmla="*/ 84948 w 387"/>
                <a:gd name="T3" fmla="*/ 23466 h 594"/>
                <a:gd name="T4" fmla="*/ 59969 w 387"/>
                <a:gd name="T5" fmla="*/ 178303 h 594"/>
                <a:gd name="T6" fmla="*/ 53964 w 387"/>
                <a:gd name="T7" fmla="*/ 201757 h 594"/>
                <a:gd name="T8" fmla="*/ 50888 w 387"/>
                <a:gd name="T9" fmla="*/ 202770 h 594"/>
                <a:gd name="T10" fmla="*/ 0 w 387"/>
                <a:gd name="T11" fmla="*/ 158725 h 594"/>
                <a:gd name="T12" fmla="*/ 48970 w 387"/>
                <a:gd name="T13" fmla="*/ 174273 h 594"/>
                <a:gd name="T14" fmla="*/ 68485 w 387"/>
                <a:gd name="T15" fmla="*/ 113367 h 594"/>
                <a:gd name="T16" fmla="*/ 76391 w 387"/>
                <a:gd name="T17" fmla="*/ 26107 h 594"/>
                <a:gd name="T18" fmla="*/ 69820 w 387"/>
                <a:gd name="T19" fmla="*/ 0 h 59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87" h="594">
                  <a:moveTo>
                    <a:pt x="318" y="0"/>
                  </a:moveTo>
                  <a:cubicBezTo>
                    <a:pt x="338" y="12"/>
                    <a:pt x="383" y="40"/>
                    <a:pt x="387" y="68"/>
                  </a:cubicBezTo>
                  <a:cubicBezTo>
                    <a:pt x="273" y="519"/>
                    <a:pt x="273" y="519"/>
                    <a:pt x="273" y="519"/>
                  </a:cubicBezTo>
                  <a:cubicBezTo>
                    <a:pt x="266" y="547"/>
                    <a:pt x="255" y="572"/>
                    <a:pt x="246" y="587"/>
                  </a:cubicBezTo>
                  <a:cubicBezTo>
                    <a:pt x="242" y="592"/>
                    <a:pt x="234" y="594"/>
                    <a:pt x="232" y="590"/>
                  </a:cubicBezTo>
                  <a:cubicBezTo>
                    <a:pt x="217" y="562"/>
                    <a:pt x="178" y="513"/>
                    <a:pt x="0" y="462"/>
                  </a:cubicBezTo>
                  <a:cubicBezTo>
                    <a:pt x="55" y="473"/>
                    <a:pt x="190" y="526"/>
                    <a:pt x="223" y="507"/>
                  </a:cubicBezTo>
                  <a:cubicBezTo>
                    <a:pt x="256" y="487"/>
                    <a:pt x="295" y="378"/>
                    <a:pt x="312" y="330"/>
                  </a:cubicBezTo>
                  <a:cubicBezTo>
                    <a:pt x="328" y="282"/>
                    <a:pt x="362" y="145"/>
                    <a:pt x="348" y="76"/>
                  </a:cubicBezTo>
                  <a:cubicBezTo>
                    <a:pt x="334" y="7"/>
                    <a:pt x="318" y="0"/>
                    <a:pt x="318" y="0"/>
                  </a:cubicBezTo>
                  <a:close/>
                </a:path>
              </a:pathLst>
            </a:custGeom>
            <a:solidFill>
              <a:srgbClr val="6F67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40" name="Freeform 163">
              <a:extLst>
                <a:ext uri="{FF2B5EF4-FFF2-40B4-BE49-F238E27FC236}">
                  <a16:creationId xmlns:a16="http://schemas.microsoft.com/office/drawing/2014/main" id="{D0919018-A49A-443F-91B7-E6783071F898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5" y="2155"/>
              <a:ext cx="574" cy="170"/>
            </a:xfrm>
            <a:custGeom>
              <a:avLst/>
              <a:gdLst>
                <a:gd name="T0" fmla="*/ 21816 w 266"/>
                <a:gd name="T1" fmla="*/ 3067 h 74"/>
                <a:gd name="T2" fmla="*/ 410 w 266"/>
                <a:gd name="T3" fmla="*/ 7046 h 74"/>
                <a:gd name="T4" fmla="*/ 2430 w 266"/>
                <a:gd name="T5" fmla="*/ 16878 h 74"/>
                <a:gd name="T6" fmla="*/ 9415 w 266"/>
                <a:gd name="T7" fmla="*/ 25011 h 74"/>
                <a:gd name="T8" fmla="*/ 9415 w 266"/>
                <a:gd name="T9" fmla="*/ 25011 h 74"/>
                <a:gd name="T10" fmla="*/ 21816 w 266"/>
                <a:gd name="T11" fmla="*/ 9410 h 74"/>
                <a:gd name="T12" fmla="*/ 57737 w 266"/>
                <a:gd name="T13" fmla="*/ 20271 h 74"/>
                <a:gd name="T14" fmla="*/ 57978 w 266"/>
                <a:gd name="T15" fmla="*/ 19580 h 74"/>
                <a:gd name="T16" fmla="*/ 57737 w 266"/>
                <a:gd name="T17" fmla="*/ 19242 h 74"/>
                <a:gd name="T18" fmla="*/ 21816 w 266"/>
                <a:gd name="T19" fmla="*/ 3067 h 7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66" h="74">
                  <a:moveTo>
                    <a:pt x="100" y="9"/>
                  </a:moveTo>
                  <a:cubicBezTo>
                    <a:pt x="43" y="0"/>
                    <a:pt x="5" y="5"/>
                    <a:pt x="2" y="21"/>
                  </a:cubicBezTo>
                  <a:cubicBezTo>
                    <a:pt x="0" y="31"/>
                    <a:pt x="3" y="41"/>
                    <a:pt x="11" y="50"/>
                  </a:cubicBezTo>
                  <a:cubicBezTo>
                    <a:pt x="18" y="59"/>
                    <a:pt x="29" y="67"/>
                    <a:pt x="43" y="74"/>
                  </a:cubicBezTo>
                  <a:cubicBezTo>
                    <a:pt x="43" y="74"/>
                    <a:pt x="43" y="74"/>
                    <a:pt x="43" y="74"/>
                  </a:cubicBezTo>
                  <a:cubicBezTo>
                    <a:pt x="17" y="41"/>
                    <a:pt x="62" y="26"/>
                    <a:pt x="100" y="28"/>
                  </a:cubicBezTo>
                  <a:cubicBezTo>
                    <a:pt x="139" y="30"/>
                    <a:pt x="192" y="31"/>
                    <a:pt x="265" y="60"/>
                  </a:cubicBezTo>
                  <a:cubicBezTo>
                    <a:pt x="265" y="60"/>
                    <a:pt x="266" y="59"/>
                    <a:pt x="266" y="58"/>
                  </a:cubicBezTo>
                  <a:cubicBezTo>
                    <a:pt x="265" y="57"/>
                    <a:pt x="265" y="57"/>
                    <a:pt x="265" y="57"/>
                  </a:cubicBezTo>
                  <a:cubicBezTo>
                    <a:pt x="213" y="34"/>
                    <a:pt x="150" y="16"/>
                    <a:pt x="100" y="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41" name="Freeform 164">
              <a:extLst>
                <a:ext uri="{FF2B5EF4-FFF2-40B4-BE49-F238E27FC236}">
                  <a16:creationId xmlns:a16="http://schemas.microsoft.com/office/drawing/2014/main" id="{D83729F7-9D4B-4802-93D6-F66AD04D08F9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0" y="2184"/>
              <a:ext cx="235" cy="148"/>
            </a:xfrm>
            <a:custGeom>
              <a:avLst/>
              <a:gdLst>
                <a:gd name="T0" fmla="*/ 23608 w 109"/>
                <a:gd name="T1" fmla="*/ 4882 h 64"/>
                <a:gd name="T2" fmla="*/ 7535 w 109"/>
                <a:gd name="T3" fmla="*/ 22621 h 64"/>
                <a:gd name="T4" fmla="*/ 190 w 109"/>
                <a:gd name="T5" fmla="*/ 12353 h 64"/>
                <a:gd name="T6" fmla="*/ 9920 w 109"/>
                <a:gd name="T7" fmla="*/ 0 h 6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9" h="64">
                  <a:moveTo>
                    <a:pt x="109" y="14"/>
                  </a:moveTo>
                  <a:cubicBezTo>
                    <a:pt x="41" y="4"/>
                    <a:pt x="32" y="40"/>
                    <a:pt x="35" y="64"/>
                  </a:cubicBezTo>
                  <a:cubicBezTo>
                    <a:pt x="35" y="64"/>
                    <a:pt x="2" y="51"/>
                    <a:pt x="1" y="35"/>
                  </a:cubicBezTo>
                  <a:cubicBezTo>
                    <a:pt x="0" y="19"/>
                    <a:pt x="46" y="0"/>
                    <a:pt x="46" y="0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42" name="Freeform 165">
              <a:extLst>
                <a:ext uri="{FF2B5EF4-FFF2-40B4-BE49-F238E27FC236}">
                  <a16:creationId xmlns:a16="http://schemas.microsoft.com/office/drawing/2014/main" id="{B5A21BCD-1B72-498E-8A69-D5566067DDF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3" y="2300"/>
              <a:ext cx="160" cy="212"/>
            </a:xfrm>
            <a:custGeom>
              <a:avLst/>
              <a:gdLst>
                <a:gd name="T0" fmla="*/ 0 w 74"/>
                <a:gd name="T1" fmla="*/ 0 h 92"/>
                <a:gd name="T2" fmla="*/ 10621 w 74"/>
                <a:gd name="T3" fmla="*/ 31775 h 92"/>
                <a:gd name="T4" fmla="*/ 16344 w 74"/>
                <a:gd name="T5" fmla="*/ 25143 h 92"/>
                <a:gd name="T6" fmla="*/ 16344 w 74"/>
                <a:gd name="T7" fmla="*/ 23774 h 92"/>
                <a:gd name="T8" fmla="*/ 0 w 74"/>
                <a:gd name="T9" fmla="*/ 0 h 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4" h="92">
                  <a:moveTo>
                    <a:pt x="0" y="0"/>
                  </a:moveTo>
                  <a:cubicBezTo>
                    <a:pt x="47" y="31"/>
                    <a:pt x="66" y="71"/>
                    <a:pt x="48" y="92"/>
                  </a:cubicBezTo>
                  <a:cubicBezTo>
                    <a:pt x="62" y="88"/>
                    <a:pt x="74" y="82"/>
                    <a:pt x="74" y="73"/>
                  </a:cubicBezTo>
                  <a:cubicBezTo>
                    <a:pt x="74" y="72"/>
                    <a:pt x="74" y="71"/>
                    <a:pt x="74" y="69"/>
                  </a:cubicBezTo>
                  <a:cubicBezTo>
                    <a:pt x="72" y="48"/>
                    <a:pt x="43" y="2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43" name="Freeform 166">
              <a:extLst>
                <a:ext uri="{FF2B5EF4-FFF2-40B4-BE49-F238E27FC236}">
                  <a16:creationId xmlns:a16="http://schemas.microsoft.com/office/drawing/2014/main" id="{38475211-72CD-4D72-9650-B7EB732769E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7" y="2419"/>
              <a:ext cx="389" cy="166"/>
            </a:xfrm>
            <a:custGeom>
              <a:avLst/>
              <a:gdLst>
                <a:gd name="T0" fmla="*/ 0 w 180"/>
                <a:gd name="T1" fmla="*/ 14267 h 72"/>
                <a:gd name="T2" fmla="*/ 39021 w 180"/>
                <a:gd name="T3" fmla="*/ 11127 h 72"/>
                <a:gd name="T4" fmla="*/ 35449 w 180"/>
                <a:gd name="T5" fmla="*/ 0 h 72"/>
                <a:gd name="T6" fmla="*/ 25546 w 180"/>
                <a:gd name="T7" fmla="*/ 16213 h 72"/>
                <a:gd name="T8" fmla="*/ 0 w 180"/>
                <a:gd name="T9" fmla="*/ 14267 h 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0" h="72">
                  <a:moveTo>
                    <a:pt x="0" y="41"/>
                  </a:moveTo>
                  <a:cubicBezTo>
                    <a:pt x="40" y="50"/>
                    <a:pt x="160" y="72"/>
                    <a:pt x="177" y="32"/>
                  </a:cubicBezTo>
                  <a:cubicBezTo>
                    <a:pt x="180" y="22"/>
                    <a:pt x="172" y="7"/>
                    <a:pt x="161" y="0"/>
                  </a:cubicBezTo>
                  <a:cubicBezTo>
                    <a:pt x="172" y="17"/>
                    <a:pt x="146" y="46"/>
                    <a:pt x="116" y="47"/>
                  </a:cubicBezTo>
                  <a:cubicBezTo>
                    <a:pt x="72" y="49"/>
                    <a:pt x="0" y="41"/>
                    <a:pt x="0" y="41"/>
                  </a:cubicBezTo>
                  <a:close/>
                </a:path>
              </a:pathLst>
            </a:custGeom>
            <a:solidFill>
              <a:srgbClr val="857E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44" name="Freeform 167">
              <a:extLst>
                <a:ext uri="{FF2B5EF4-FFF2-40B4-BE49-F238E27FC236}">
                  <a16:creationId xmlns:a16="http://schemas.microsoft.com/office/drawing/2014/main" id="{6581E66E-D17F-42C5-A8EC-17163D53044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8" y="2293"/>
              <a:ext cx="378" cy="133"/>
            </a:xfrm>
            <a:custGeom>
              <a:avLst/>
              <a:gdLst>
                <a:gd name="T0" fmla="*/ 38375 w 175"/>
                <a:gd name="T1" fmla="*/ 0 h 58"/>
                <a:gd name="T2" fmla="*/ 35748 w 175"/>
                <a:gd name="T3" fmla="*/ 17306 h 58"/>
                <a:gd name="T4" fmla="*/ 0 w 175"/>
                <a:gd name="T5" fmla="*/ 7294 h 58"/>
                <a:gd name="T6" fmla="*/ 31372 w 175"/>
                <a:gd name="T7" fmla="*/ 11610 h 58"/>
                <a:gd name="T8" fmla="*/ 38375 w 175"/>
                <a:gd name="T9" fmla="*/ 0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5" h="58">
                  <a:moveTo>
                    <a:pt x="175" y="0"/>
                  </a:moveTo>
                  <a:cubicBezTo>
                    <a:pt x="165" y="22"/>
                    <a:pt x="163" y="46"/>
                    <a:pt x="163" y="52"/>
                  </a:cubicBezTo>
                  <a:cubicBezTo>
                    <a:pt x="163" y="58"/>
                    <a:pt x="28" y="41"/>
                    <a:pt x="0" y="22"/>
                  </a:cubicBezTo>
                  <a:cubicBezTo>
                    <a:pt x="47" y="36"/>
                    <a:pt x="129" y="44"/>
                    <a:pt x="143" y="35"/>
                  </a:cubicBezTo>
                  <a:cubicBezTo>
                    <a:pt x="157" y="25"/>
                    <a:pt x="171" y="2"/>
                    <a:pt x="175" y="0"/>
                  </a:cubicBezTo>
                  <a:close/>
                </a:path>
              </a:pathLst>
            </a:custGeom>
            <a:solidFill>
              <a:srgbClr val="857E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45" name="Freeform 168">
              <a:extLst>
                <a:ext uri="{FF2B5EF4-FFF2-40B4-BE49-F238E27FC236}">
                  <a16:creationId xmlns:a16="http://schemas.microsoft.com/office/drawing/2014/main" id="{FDADF550-F6A7-4AFD-850F-68BC826D6AD0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0" y="1984"/>
              <a:ext cx="452" cy="113"/>
            </a:xfrm>
            <a:custGeom>
              <a:avLst/>
              <a:gdLst>
                <a:gd name="T0" fmla="*/ 23030 w 209"/>
                <a:gd name="T1" fmla="*/ 7945 h 49"/>
                <a:gd name="T2" fmla="*/ 6674 w 209"/>
                <a:gd name="T3" fmla="*/ 6902 h 49"/>
                <a:gd name="T4" fmla="*/ 1942 w 209"/>
                <a:gd name="T5" fmla="*/ 0 h 49"/>
                <a:gd name="T6" fmla="*/ 0 w 209"/>
                <a:gd name="T7" fmla="*/ 16694 h 49"/>
                <a:gd name="T8" fmla="*/ 46266 w 209"/>
                <a:gd name="T9" fmla="*/ 17024 h 49"/>
                <a:gd name="T10" fmla="*/ 23030 w 209"/>
                <a:gd name="T11" fmla="*/ 7945 h 4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09" h="49">
                  <a:moveTo>
                    <a:pt x="104" y="23"/>
                  </a:moveTo>
                  <a:cubicBezTo>
                    <a:pt x="72" y="16"/>
                    <a:pt x="39" y="20"/>
                    <a:pt x="30" y="20"/>
                  </a:cubicBezTo>
                  <a:cubicBezTo>
                    <a:pt x="22" y="20"/>
                    <a:pt x="11" y="23"/>
                    <a:pt x="9" y="0"/>
                  </a:cubicBezTo>
                  <a:cubicBezTo>
                    <a:pt x="0" y="48"/>
                    <a:pt x="0" y="48"/>
                    <a:pt x="0" y="48"/>
                  </a:cubicBezTo>
                  <a:cubicBezTo>
                    <a:pt x="23" y="34"/>
                    <a:pt x="77" y="20"/>
                    <a:pt x="209" y="49"/>
                  </a:cubicBezTo>
                  <a:cubicBezTo>
                    <a:pt x="185" y="41"/>
                    <a:pt x="145" y="27"/>
                    <a:pt x="104" y="23"/>
                  </a:cubicBezTo>
                  <a:close/>
                </a:path>
              </a:pathLst>
            </a:custGeom>
            <a:solidFill>
              <a:srgbClr val="D5D1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46" name="Freeform 169">
              <a:extLst>
                <a:ext uri="{FF2B5EF4-FFF2-40B4-BE49-F238E27FC236}">
                  <a16:creationId xmlns:a16="http://schemas.microsoft.com/office/drawing/2014/main" id="{98A4617F-4B02-4981-A92B-B28FFCEFF3E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6" y="2032"/>
              <a:ext cx="229" cy="397"/>
            </a:xfrm>
            <a:custGeom>
              <a:avLst/>
              <a:gdLst>
                <a:gd name="T0" fmla="*/ 23280 w 106"/>
                <a:gd name="T1" fmla="*/ 0 h 172"/>
                <a:gd name="T2" fmla="*/ 11921 w 106"/>
                <a:gd name="T3" fmla="*/ 57586 h 172"/>
                <a:gd name="T4" fmla="*/ 0 w 106"/>
                <a:gd name="T5" fmla="*/ 40099 h 172"/>
                <a:gd name="T6" fmla="*/ 10960 w 106"/>
                <a:gd name="T7" fmla="*/ 49579 h 172"/>
                <a:gd name="T8" fmla="*/ 23280 w 106"/>
                <a:gd name="T9" fmla="*/ 0 h 1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6" h="172">
                  <a:moveTo>
                    <a:pt x="106" y="0"/>
                  </a:moveTo>
                  <a:cubicBezTo>
                    <a:pt x="91" y="57"/>
                    <a:pt x="73" y="139"/>
                    <a:pt x="54" y="165"/>
                  </a:cubicBezTo>
                  <a:cubicBezTo>
                    <a:pt x="50" y="172"/>
                    <a:pt x="27" y="126"/>
                    <a:pt x="0" y="115"/>
                  </a:cubicBezTo>
                  <a:cubicBezTo>
                    <a:pt x="28" y="128"/>
                    <a:pt x="42" y="151"/>
                    <a:pt x="50" y="142"/>
                  </a:cubicBezTo>
                  <a:cubicBezTo>
                    <a:pt x="59" y="133"/>
                    <a:pt x="101" y="20"/>
                    <a:pt x="106" y="0"/>
                  </a:cubicBezTo>
                  <a:close/>
                </a:path>
              </a:pathLst>
            </a:custGeom>
            <a:solidFill>
              <a:srgbClr val="3E37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47" name="Freeform 170">
              <a:extLst>
                <a:ext uri="{FF2B5EF4-FFF2-40B4-BE49-F238E27FC236}">
                  <a16:creationId xmlns:a16="http://schemas.microsoft.com/office/drawing/2014/main" id="{A3D8A27B-1609-4FE0-BE65-BC7A9AAF8A2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1" y="1537"/>
              <a:ext cx="205" cy="109"/>
            </a:xfrm>
            <a:custGeom>
              <a:avLst/>
              <a:gdLst>
                <a:gd name="T0" fmla="*/ 600 w 95"/>
                <a:gd name="T1" fmla="*/ 8245 h 47"/>
                <a:gd name="T2" fmla="*/ 10710 w 95"/>
                <a:gd name="T3" fmla="*/ 4017 h 47"/>
                <a:gd name="T4" fmla="*/ 20690 w 95"/>
                <a:gd name="T5" fmla="*/ 0 h 47"/>
                <a:gd name="T6" fmla="*/ 10017 w 95"/>
                <a:gd name="T7" fmla="*/ 9805 h 47"/>
                <a:gd name="T8" fmla="*/ 20075 w 95"/>
                <a:gd name="T9" fmla="*/ 9805 h 47"/>
                <a:gd name="T10" fmla="*/ 12643 w 95"/>
                <a:gd name="T11" fmla="*/ 15102 h 47"/>
                <a:gd name="T12" fmla="*/ 10710 w 95"/>
                <a:gd name="T13" fmla="*/ 13683 h 47"/>
                <a:gd name="T14" fmla="*/ 5244 w 95"/>
                <a:gd name="T15" fmla="*/ 16974 h 47"/>
                <a:gd name="T16" fmla="*/ 8280 w 95"/>
                <a:gd name="T17" fmla="*/ 11538 h 47"/>
                <a:gd name="T18" fmla="*/ 6784 w 95"/>
                <a:gd name="T19" fmla="*/ 11204 h 47"/>
                <a:gd name="T20" fmla="*/ 9415 w 95"/>
                <a:gd name="T21" fmla="*/ 7175 h 47"/>
                <a:gd name="T22" fmla="*/ 0 w 95"/>
                <a:gd name="T23" fmla="*/ 9056 h 4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95" h="47">
                  <a:moveTo>
                    <a:pt x="3" y="23"/>
                  </a:moveTo>
                  <a:cubicBezTo>
                    <a:pt x="18" y="18"/>
                    <a:pt x="34" y="15"/>
                    <a:pt x="49" y="11"/>
                  </a:cubicBezTo>
                  <a:cubicBezTo>
                    <a:pt x="63" y="8"/>
                    <a:pt x="83" y="7"/>
                    <a:pt x="95" y="0"/>
                  </a:cubicBezTo>
                  <a:cubicBezTo>
                    <a:pt x="84" y="12"/>
                    <a:pt x="60" y="16"/>
                    <a:pt x="46" y="27"/>
                  </a:cubicBezTo>
                  <a:cubicBezTo>
                    <a:pt x="61" y="26"/>
                    <a:pt x="76" y="27"/>
                    <a:pt x="92" y="27"/>
                  </a:cubicBezTo>
                  <a:cubicBezTo>
                    <a:pt x="80" y="28"/>
                    <a:pt x="69" y="38"/>
                    <a:pt x="58" y="42"/>
                  </a:cubicBezTo>
                  <a:cubicBezTo>
                    <a:pt x="59" y="34"/>
                    <a:pt x="55" y="35"/>
                    <a:pt x="49" y="38"/>
                  </a:cubicBezTo>
                  <a:cubicBezTo>
                    <a:pt x="41" y="42"/>
                    <a:pt x="33" y="45"/>
                    <a:pt x="24" y="47"/>
                  </a:cubicBezTo>
                  <a:cubicBezTo>
                    <a:pt x="27" y="41"/>
                    <a:pt x="36" y="40"/>
                    <a:pt x="38" y="32"/>
                  </a:cubicBezTo>
                  <a:cubicBezTo>
                    <a:pt x="36" y="33"/>
                    <a:pt x="33" y="31"/>
                    <a:pt x="31" y="31"/>
                  </a:cubicBezTo>
                  <a:cubicBezTo>
                    <a:pt x="31" y="26"/>
                    <a:pt x="38" y="22"/>
                    <a:pt x="43" y="20"/>
                  </a:cubicBezTo>
                  <a:cubicBezTo>
                    <a:pt x="31" y="17"/>
                    <a:pt x="9" y="17"/>
                    <a:pt x="0" y="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48" name="Freeform 171">
              <a:extLst>
                <a:ext uri="{FF2B5EF4-FFF2-40B4-BE49-F238E27FC236}">
                  <a16:creationId xmlns:a16="http://schemas.microsoft.com/office/drawing/2014/main" id="{FF283EDC-21BF-4FFD-B3A6-97FF03EA455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4" y="768"/>
              <a:ext cx="1378" cy="1384"/>
            </a:xfrm>
            <a:custGeom>
              <a:avLst/>
              <a:gdLst>
                <a:gd name="T0" fmla="*/ 607 w 638"/>
                <a:gd name="T1" fmla="*/ 159706 h 601"/>
                <a:gd name="T2" fmla="*/ 25201 w 638"/>
                <a:gd name="T3" fmla="*/ 7901 h 601"/>
                <a:gd name="T4" fmla="*/ 31770 w 638"/>
                <a:gd name="T5" fmla="*/ 339 h 601"/>
                <a:gd name="T6" fmla="*/ 75449 w 638"/>
                <a:gd name="T7" fmla="*/ 8942 h 601"/>
                <a:gd name="T8" fmla="*/ 114037 w 638"/>
                <a:gd name="T9" fmla="*/ 23705 h 601"/>
                <a:gd name="T10" fmla="*/ 131383 w 638"/>
                <a:gd name="T11" fmla="*/ 70084 h 601"/>
                <a:gd name="T12" fmla="*/ 128942 w 638"/>
                <a:gd name="T13" fmla="*/ 151549 h 601"/>
                <a:gd name="T14" fmla="*/ 100588 w 638"/>
                <a:gd name="T15" fmla="*/ 199531 h 601"/>
                <a:gd name="T16" fmla="*/ 80285 w 638"/>
                <a:gd name="T17" fmla="*/ 199278 h 601"/>
                <a:gd name="T18" fmla="*/ 30037 w 638"/>
                <a:gd name="T19" fmla="*/ 185808 h 601"/>
                <a:gd name="T20" fmla="*/ 11555 w 638"/>
                <a:gd name="T21" fmla="*/ 181638 h 601"/>
                <a:gd name="T22" fmla="*/ 607 w 638"/>
                <a:gd name="T23" fmla="*/ 166874 h 601"/>
                <a:gd name="T24" fmla="*/ 607 w 638"/>
                <a:gd name="T25" fmla="*/ 159706 h 60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638" h="601">
                  <a:moveTo>
                    <a:pt x="3" y="465"/>
                  </a:moveTo>
                  <a:cubicBezTo>
                    <a:pt x="115" y="23"/>
                    <a:pt x="115" y="23"/>
                    <a:pt x="115" y="23"/>
                  </a:cubicBezTo>
                  <a:cubicBezTo>
                    <a:pt x="118" y="7"/>
                    <a:pt x="128" y="0"/>
                    <a:pt x="145" y="1"/>
                  </a:cubicBezTo>
                  <a:cubicBezTo>
                    <a:pt x="162" y="2"/>
                    <a:pt x="301" y="19"/>
                    <a:pt x="344" y="26"/>
                  </a:cubicBezTo>
                  <a:cubicBezTo>
                    <a:pt x="387" y="33"/>
                    <a:pt x="498" y="57"/>
                    <a:pt x="520" y="69"/>
                  </a:cubicBezTo>
                  <a:cubicBezTo>
                    <a:pt x="542" y="81"/>
                    <a:pt x="594" y="174"/>
                    <a:pt x="599" y="204"/>
                  </a:cubicBezTo>
                  <a:cubicBezTo>
                    <a:pt x="603" y="235"/>
                    <a:pt x="638" y="351"/>
                    <a:pt x="588" y="441"/>
                  </a:cubicBezTo>
                  <a:cubicBezTo>
                    <a:pt x="538" y="530"/>
                    <a:pt x="484" y="562"/>
                    <a:pt x="459" y="581"/>
                  </a:cubicBezTo>
                  <a:cubicBezTo>
                    <a:pt x="435" y="601"/>
                    <a:pt x="394" y="585"/>
                    <a:pt x="366" y="580"/>
                  </a:cubicBezTo>
                  <a:cubicBezTo>
                    <a:pt x="338" y="574"/>
                    <a:pt x="171" y="546"/>
                    <a:pt x="137" y="541"/>
                  </a:cubicBezTo>
                  <a:cubicBezTo>
                    <a:pt x="100" y="537"/>
                    <a:pt x="68" y="539"/>
                    <a:pt x="53" y="529"/>
                  </a:cubicBezTo>
                  <a:cubicBezTo>
                    <a:pt x="37" y="520"/>
                    <a:pt x="6" y="492"/>
                    <a:pt x="3" y="486"/>
                  </a:cubicBezTo>
                  <a:cubicBezTo>
                    <a:pt x="0" y="481"/>
                    <a:pt x="0" y="475"/>
                    <a:pt x="3" y="465"/>
                  </a:cubicBezTo>
                  <a:close/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49" name="Freeform 172">
              <a:extLst>
                <a:ext uri="{FF2B5EF4-FFF2-40B4-BE49-F238E27FC236}">
                  <a16:creationId xmlns:a16="http://schemas.microsoft.com/office/drawing/2014/main" id="{577D3D98-9F0F-448B-9136-430B760D1D6A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7" y="789"/>
              <a:ext cx="270" cy="1218"/>
            </a:xfrm>
            <a:custGeom>
              <a:avLst/>
              <a:gdLst>
                <a:gd name="T0" fmla="*/ 27402 w 125"/>
                <a:gd name="T1" fmla="*/ 0 h 529"/>
                <a:gd name="T2" fmla="*/ 25669 w 125"/>
                <a:gd name="T3" fmla="*/ 3431 h 529"/>
                <a:gd name="T4" fmla="*/ 607 w 125"/>
                <a:gd name="T5" fmla="*/ 158791 h 529"/>
                <a:gd name="T6" fmla="*/ 1311 w 125"/>
                <a:gd name="T7" fmla="*/ 167029 h 529"/>
                <a:gd name="T8" fmla="*/ 10772 w 125"/>
                <a:gd name="T9" fmla="*/ 181443 h 5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5" h="529">
                  <a:moveTo>
                    <a:pt x="125" y="0"/>
                  </a:moveTo>
                  <a:cubicBezTo>
                    <a:pt x="125" y="0"/>
                    <a:pt x="120" y="4"/>
                    <a:pt x="117" y="10"/>
                  </a:cubicBezTo>
                  <a:cubicBezTo>
                    <a:pt x="114" y="17"/>
                    <a:pt x="3" y="463"/>
                    <a:pt x="3" y="463"/>
                  </a:cubicBezTo>
                  <a:cubicBezTo>
                    <a:pt x="0" y="468"/>
                    <a:pt x="0" y="478"/>
                    <a:pt x="6" y="487"/>
                  </a:cubicBezTo>
                  <a:cubicBezTo>
                    <a:pt x="11" y="495"/>
                    <a:pt x="49" y="529"/>
                    <a:pt x="49" y="529"/>
                  </a:cubicBezTo>
                </a:path>
              </a:pathLst>
            </a:custGeom>
            <a:noFill/>
            <a:ln w="6350" cap="rnd">
              <a:solidFill>
                <a:srgbClr val="8153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50" name="Freeform 173">
              <a:extLst>
                <a:ext uri="{FF2B5EF4-FFF2-40B4-BE49-F238E27FC236}">
                  <a16:creationId xmlns:a16="http://schemas.microsoft.com/office/drawing/2014/main" id="{623FAFBC-2B92-46B3-B53D-1E07A468B082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2" y="936"/>
              <a:ext cx="1089" cy="1191"/>
            </a:xfrm>
            <a:custGeom>
              <a:avLst/>
              <a:gdLst>
                <a:gd name="T0" fmla="*/ 61183 w 504"/>
                <a:gd name="T1" fmla="*/ 176217 h 517"/>
                <a:gd name="T2" fmla="*/ 73892 w 504"/>
                <a:gd name="T3" fmla="*/ 172437 h 517"/>
                <a:gd name="T4" fmla="*/ 102664 w 504"/>
                <a:gd name="T5" fmla="*/ 121975 h 517"/>
                <a:gd name="T6" fmla="*/ 106437 w 504"/>
                <a:gd name="T7" fmla="*/ 49626 h 517"/>
                <a:gd name="T8" fmla="*/ 97390 w 504"/>
                <a:gd name="T9" fmla="*/ 24534 h 517"/>
                <a:gd name="T10" fmla="*/ 76524 w 504"/>
                <a:gd name="T11" fmla="*/ 14085 h 517"/>
                <a:gd name="T12" fmla="*/ 20691 w 504"/>
                <a:gd name="T13" fmla="*/ 797 h 517"/>
                <a:gd name="T14" fmla="*/ 17614 w 504"/>
                <a:gd name="T15" fmla="*/ 2654 h 517"/>
                <a:gd name="T16" fmla="*/ 15341 w 504"/>
                <a:gd name="T17" fmla="*/ 16160 h 517"/>
                <a:gd name="T18" fmla="*/ 415 w 504"/>
                <a:gd name="T19" fmla="*/ 112571 h 517"/>
                <a:gd name="T20" fmla="*/ 1746 w 504"/>
                <a:gd name="T21" fmla="*/ 116460 h 517"/>
                <a:gd name="T22" fmla="*/ 50157 w 504"/>
                <a:gd name="T23" fmla="*/ 129750 h 517"/>
                <a:gd name="T24" fmla="*/ 79774 w 504"/>
                <a:gd name="T25" fmla="*/ 141584 h 517"/>
                <a:gd name="T26" fmla="*/ 88622 w 504"/>
                <a:gd name="T27" fmla="*/ 153964 h 51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504" h="517">
                  <a:moveTo>
                    <a:pt x="278" y="512"/>
                  </a:moveTo>
                  <a:cubicBezTo>
                    <a:pt x="298" y="517"/>
                    <a:pt x="317" y="509"/>
                    <a:pt x="336" y="501"/>
                  </a:cubicBezTo>
                  <a:cubicBezTo>
                    <a:pt x="378" y="480"/>
                    <a:pt x="430" y="428"/>
                    <a:pt x="467" y="354"/>
                  </a:cubicBezTo>
                  <a:cubicBezTo>
                    <a:pt x="504" y="280"/>
                    <a:pt x="490" y="194"/>
                    <a:pt x="484" y="144"/>
                  </a:cubicBezTo>
                  <a:cubicBezTo>
                    <a:pt x="443" y="71"/>
                    <a:pt x="443" y="71"/>
                    <a:pt x="443" y="71"/>
                  </a:cubicBezTo>
                  <a:cubicBezTo>
                    <a:pt x="443" y="71"/>
                    <a:pt x="389" y="47"/>
                    <a:pt x="348" y="41"/>
                  </a:cubicBezTo>
                  <a:cubicBezTo>
                    <a:pt x="313" y="36"/>
                    <a:pt x="140" y="9"/>
                    <a:pt x="94" y="2"/>
                  </a:cubicBezTo>
                  <a:cubicBezTo>
                    <a:pt x="87" y="0"/>
                    <a:pt x="81" y="0"/>
                    <a:pt x="80" y="8"/>
                  </a:cubicBezTo>
                  <a:cubicBezTo>
                    <a:pt x="77" y="20"/>
                    <a:pt x="74" y="33"/>
                    <a:pt x="70" y="47"/>
                  </a:cubicBezTo>
                  <a:cubicBezTo>
                    <a:pt x="60" y="90"/>
                    <a:pt x="13" y="282"/>
                    <a:pt x="2" y="327"/>
                  </a:cubicBezTo>
                  <a:cubicBezTo>
                    <a:pt x="0" y="333"/>
                    <a:pt x="2" y="336"/>
                    <a:pt x="8" y="338"/>
                  </a:cubicBezTo>
                  <a:cubicBezTo>
                    <a:pt x="47" y="345"/>
                    <a:pt x="202" y="374"/>
                    <a:pt x="228" y="377"/>
                  </a:cubicBezTo>
                  <a:cubicBezTo>
                    <a:pt x="259" y="381"/>
                    <a:pt x="355" y="408"/>
                    <a:pt x="363" y="411"/>
                  </a:cubicBezTo>
                  <a:cubicBezTo>
                    <a:pt x="403" y="447"/>
                    <a:pt x="403" y="447"/>
                    <a:pt x="403" y="447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51" name="Freeform 174">
              <a:extLst>
                <a:ext uri="{FF2B5EF4-FFF2-40B4-BE49-F238E27FC236}">
                  <a16:creationId xmlns:a16="http://schemas.microsoft.com/office/drawing/2014/main" id="{434393A2-FF99-4A2A-9EE3-8CF21DA1D6B4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8" y="1100"/>
              <a:ext cx="1272" cy="919"/>
            </a:xfrm>
            <a:custGeom>
              <a:avLst/>
              <a:gdLst>
                <a:gd name="T0" fmla="*/ 121157 w 589"/>
                <a:gd name="T1" fmla="*/ 0 h 399"/>
                <a:gd name="T2" fmla="*/ 123157 w 589"/>
                <a:gd name="T3" fmla="*/ 72859 h 399"/>
                <a:gd name="T4" fmla="*/ 89159 w 589"/>
                <a:gd name="T5" fmla="*/ 135872 h 399"/>
                <a:gd name="T6" fmla="*/ 52748 w 589"/>
                <a:gd name="T7" fmla="*/ 126138 h 399"/>
                <a:gd name="T8" fmla="*/ 0 w 589"/>
                <a:gd name="T9" fmla="*/ 116285 h 39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89" h="399">
                  <a:moveTo>
                    <a:pt x="553" y="0"/>
                  </a:moveTo>
                  <a:cubicBezTo>
                    <a:pt x="573" y="38"/>
                    <a:pt x="589" y="137"/>
                    <a:pt x="562" y="212"/>
                  </a:cubicBezTo>
                  <a:cubicBezTo>
                    <a:pt x="536" y="286"/>
                    <a:pt x="453" y="379"/>
                    <a:pt x="407" y="395"/>
                  </a:cubicBezTo>
                  <a:cubicBezTo>
                    <a:pt x="388" y="399"/>
                    <a:pt x="364" y="389"/>
                    <a:pt x="241" y="367"/>
                  </a:cubicBezTo>
                  <a:cubicBezTo>
                    <a:pt x="118" y="345"/>
                    <a:pt x="25" y="326"/>
                    <a:pt x="0" y="338"/>
                  </a:cubicBezTo>
                </a:path>
              </a:pathLst>
            </a:custGeom>
            <a:noFill/>
            <a:ln w="6350" cap="rnd">
              <a:solidFill>
                <a:srgbClr val="8153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52" name="Freeform 175">
              <a:extLst>
                <a:ext uri="{FF2B5EF4-FFF2-40B4-BE49-F238E27FC236}">
                  <a16:creationId xmlns:a16="http://schemas.microsoft.com/office/drawing/2014/main" id="{B83EB29C-6440-4597-AFFA-BE368494CEF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2" y="1040"/>
              <a:ext cx="410" cy="737"/>
            </a:xfrm>
            <a:custGeom>
              <a:avLst/>
              <a:gdLst>
                <a:gd name="T0" fmla="*/ 41419 w 190"/>
                <a:gd name="T1" fmla="*/ 0 h 320"/>
                <a:gd name="T2" fmla="*/ 33741 w 190"/>
                <a:gd name="T3" fmla="*/ 55660 h 320"/>
                <a:gd name="T4" fmla="*/ 0 w 190"/>
                <a:gd name="T5" fmla="*/ 109960 h 3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0" h="320">
                  <a:moveTo>
                    <a:pt x="190" y="0"/>
                  </a:moveTo>
                  <a:cubicBezTo>
                    <a:pt x="190" y="0"/>
                    <a:pt x="166" y="123"/>
                    <a:pt x="155" y="162"/>
                  </a:cubicBezTo>
                  <a:cubicBezTo>
                    <a:pt x="145" y="201"/>
                    <a:pt x="33" y="214"/>
                    <a:pt x="0" y="320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53" name="Freeform 176">
              <a:extLst>
                <a:ext uri="{FF2B5EF4-FFF2-40B4-BE49-F238E27FC236}">
                  <a16:creationId xmlns:a16="http://schemas.microsoft.com/office/drawing/2014/main" id="{4C8C6C17-6116-46C7-945E-0F0376DCB63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6" y="971"/>
              <a:ext cx="604" cy="774"/>
            </a:xfrm>
            <a:custGeom>
              <a:avLst/>
              <a:gdLst>
                <a:gd name="T0" fmla="*/ 31005 w 280"/>
                <a:gd name="T1" fmla="*/ 112543 h 336"/>
                <a:gd name="T2" fmla="*/ 49176 w 280"/>
                <a:gd name="T3" fmla="*/ 81853 h 336"/>
                <a:gd name="T4" fmla="*/ 51103 w 280"/>
                <a:gd name="T5" fmla="*/ 77379 h 336"/>
                <a:gd name="T6" fmla="*/ 60670 w 280"/>
                <a:gd name="T7" fmla="*/ 15830 h 336"/>
                <a:gd name="T8" fmla="*/ 59375 w 280"/>
                <a:gd name="T9" fmla="*/ 12396 h 336"/>
                <a:gd name="T10" fmla="*/ 18036 w 280"/>
                <a:gd name="T11" fmla="*/ 1039 h 336"/>
                <a:gd name="T12" fmla="*/ 15588 w 280"/>
                <a:gd name="T13" fmla="*/ 3131 h 336"/>
                <a:gd name="T14" fmla="*/ 12386 w 280"/>
                <a:gd name="T15" fmla="*/ 25422 h 336"/>
                <a:gd name="T16" fmla="*/ 190 w 280"/>
                <a:gd name="T17" fmla="*/ 103986 h 336"/>
                <a:gd name="T18" fmla="*/ 1493 w 280"/>
                <a:gd name="T19" fmla="*/ 107727 h 336"/>
                <a:gd name="T20" fmla="*/ 28218 w 280"/>
                <a:gd name="T21" fmla="*/ 115331 h 336"/>
                <a:gd name="T22" fmla="*/ 31005 w 280"/>
                <a:gd name="T23" fmla="*/ 112543 h 3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80" h="336">
                  <a:moveTo>
                    <a:pt x="143" y="327"/>
                  </a:moveTo>
                  <a:cubicBezTo>
                    <a:pt x="162" y="283"/>
                    <a:pt x="195" y="257"/>
                    <a:pt x="226" y="238"/>
                  </a:cubicBezTo>
                  <a:cubicBezTo>
                    <a:pt x="232" y="233"/>
                    <a:pt x="235" y="225"/>
                    <a:pt x="235" y="225"/>
                  </a:cubicBezTo>
                  <a:cubicBezTo>
                    <a:pt x="235" y="225"/>
                    <a:pt x="278" y="54"/>
                    <a:pt x="279" y="46"/>
                  </a:cubicBezTo>
                  <a:cubicBezTo>
                    <a:pt x="280" y="39"/>
                    <a:pt x="273" y="36"/>
                    <a:pt x="273" y="36"/>
                  </a:cubicBezTo>
                  <a:cubicBezTo>
                    <a:pt x="83" y="3"/>
                    <a:pt x="83" y="3"/>
                    <a:pt x="83" y="3"/>
                  </a:cubicBezTo>
                  <a:cubicBezTo>
                    <a:pt x="83" y="3"/>
                    <a:pt x="73" y="0"/>
                    <a:pt x="72" y="9"/>
                  </a:cubicBezTo>
                  <a:cubicBezTo>
                    <a:pt x="69" y="21"/>
                    <a:pt x="64" y="44"/>
                    <a:pt x="57" y="74"/>
                  </a:cubicBezTo>
                  <a:cubicBezTo>
                    <a:pt x="49" y="109"/>
                    <a:pt x="11" y="264"/>
                    <a:pt x="1" y="302"/>
                  </a:cubicBezTo>
                  <a:cubicBezTo>
                    <a:pt x="0" y="308"/>
                    <a:pt x="2" y="312"/>
                    <a:pt x="7" y="313"/>
                  </a:cubicBezTo>
                  <a:cubicBezTo>
                    <a:pt x="27" y="316"/>
                    <a:pt x="85" y="327"/>
                    <a:pt x="130" y="335"/>
                  </a:cubicBezTo>
                  <a:cubicBezTo>
                    <a:pt x="136" y="336"/>
                    <a:pt x="142" y="330"/>
                    <a:pt x="143" y="327"/>
                  </a:cubicBezTo>
                  <a:close/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54" name="Freeform 177">
              <a:extLst>
                <a:ext uri="{FF2B5EF4-FFF2-40B4-BE49-F238E27FC236}">
                  <a16:creationId xmlns:a16="http://schemas.microsoft.com/office/drawing/2014/main" id="{975CB23C-1CEA-4670-A4BE-1C38091E065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4" y="1530"/>
              <a:ext cx="300" cy="277"/>
            </a:xfrm>
            <a:custGeom>
              <a:avLst/>
              <a:gdLst>
                <a:gd name="T0" fmla="*/ 24669 w 139"/>
                <a:gd name="T1" fmla="*/ 40576 h 120"/>
                <a:gd name="T2" fmla="*/ 15270 w 139"/>
                <a:gd name="T3" fmla="*/ 36308 h 120"/>
                <a:gd name="T4" fmla="*/ 2622 w 139"/>
                <a:gd name="T5" fmla="*/ 32508 h 120"/>
                <a:gd name="T6" fmla="*/ 1295 w 139"/>
                <a:gd name="T7" fmla="*/ 28300 h 120"/>
                <a:gd name="T8" fmla="*/ 20096 w 139"/>
                <a:gd name="T9" fmla="*/ 1043 h 120"/>
                <a:gd name="T10" fmla="*/ 28983 w 139"/>
                <a:gd name="T11" fmla="*/ 38129 h 120"/>
                <a:gd name="T12" fmla="*/ 24669 w 139"/>
                <a:gd name="T13" fmla="*/ 40576 h 1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9" h="120">
                  <a:moveTo>
                    <a:pt x="113" y="116"/>
                  </a:moveTo>
                  <a:cubicBezTo>
                    <a:pt x="105" y="114"/>
                    <a:pt x="82" y="107"/>
                    <a:pt x="70" y="104"/>
                  </a:cubicBezTo>
                  <a:cubicBezTo>
                    <a:pt x="57" y="101"/>
                    <a:pt x="20" y="95"/>
                    <a:pt x="12" y="93"/>
                  </a:cubicBezTo>
                  <a:cubicBezTo>
                    <a:pt x="0" y="88"/>
                    <a:pt x="5" y="83"/>
                    <a:pt x="6" y="81"/>
                  </a:cubicBezTo>
                  <a:cubicBezTo>
                    <a:pt x="20" y="44"/>
                    <a:pt x="81" y="0"/>
                    <a:pt x="92" y="3"/>
                  </a:cubicBezTo>
                  <a:cubicBezTo>
                    <a:pt x="102" y="5"/>
                    <a:pt x="139" y="67"/>
                    <a:pt x="133" y="109"/>
                  </a:cubicBezTo>
                  <a:cubicBezTo>
                    <a:pt x="132" y="120"/>
                    <a:pt x="125" y="118"/>
                    <a:pt x="113" y="116"/>
                  </a:cubicBezTo>
                  <a:close/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55" name="Freeform 178">
              <a:extLst>
                <a:ext uri="{FF2B5EF4-FFF2-40B4-BE49-F238E27FC236}">
                  <a16:creationId xmlns:a16="http://schemas.microsoft.com/office/drawing/2014/main" id="{FF00D637-99E1-4518-BCC4-1E182E176DD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8" y="1544"/>
              <a:ext cx="162" cy="81"/>
            </a:xfrm>
            <a:custGeom>
              <a:avLst/>
              <a:gdLst>
                <a:gd name="T0" fmla="*/ 16044 w 75"/>
                <a:gd name="T1" fmla="*/ 9234 h 35"/>
                <a:gd name="T2" fmla="*/ 7428 w 75"/>
                <a:gd name="T3" fmla="*/ 10611 h 35"/>
                <a:gd name="T4" fmla="*/ 415 w 75"/>
                <a:gd name="T5" fmla="*/ 2925 h 35"/>
                <a:gd name="T6" fmla="*/ 9029 w 75"/>
                <a:gd name="T7" fmla="*/ 1402 h 35"/>
                <a:gd name="T8" fmla="*/ 16044 w 75"/>
                <a:gd name="T9" fmla="*/ 9234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5" h="35">
                  <a:moveTo>
                    <a:pt x="73" y="26"/>
                  </a:moveTo>
                  <a:cubicBezTo>
                    <a:pt x="71" y="33"/>
                    <a:pt x="54" y="35"/>
                    <a:pt x="34" y="30"/>
                  </a:cubicBezTo>
                  <a:cubicBezTo>
                    <a:pt x="15" y="25"/>
                    <a:pt x="0" y="16"/>
                    <a:pt x="2" y="8"/>
                  </a:cubicBezTo>
                  <a:cubicBezTo>
                    <a:pt x="4" y="1"/>
                    <a:pt x="21" y="0"/>
                    <a:pt x="41" y="4"/>
                  </a:cubicBezTo>
                  <a:cubicBezTo>
                    <a:pt x="60" y="9"/>
                    <a:pt x="75" y="19"/>
                    <a:pt x="73" y="26"/>
                  </a:cubicBezTo>
                  <a:close/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56" name="Freeform 179">
              <a:extLst>
                <a:ext uri="{FF2B5EF4-FFF2-40B4-BE49-F238E27FC236}">
                  <a16:creationId xmlns:a16="http://schemas.microsoft.com/office/drawing/2014/main" id="{094C275C-DA7A-46E5-A3BA-4B7567ED88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2" y="2065"/>
              <a:ext cx="1103" cy="571"/>
            </a:xfrm>
            <a:custGeom>
              <a:avLst/>
              <a:gdLst>
                <a:gd name="T0" fmla="*/ 885 w 511"/>
                <a:gd name="T1" fmla="*/ 18491 h 248"/>
                <a:gd name="T2" fmla="*/ 9785 w 511"/>
                <a:gd name="T3" fmla="*/ 43474 h 248"/>
                <a:gd name="T4" fmla="*/ 91044 w 511"/>
                <a:gd name="T5" fmla="*/ 74810 h 248"/>
                <a:gd name="T6" fmla="*/ 95169 w 511"/>
                <a:gd name="T7" fmla="*/ 69996 h 248"/>
                <a:gd name="T8" fmla="*/ 94040 w 511"/>
                <a:gd name="T9" fmla="*/ 72084 h 248"/>
                <a:gd name="T10" fmla="*/ 96296 w 511"/>
                <a:gd name="T11" fmla="*/ 72393 h 248"/>
                <a:gd name="T12" fmla="*/ 110628 w 511"/>
                <a:gd name="T13" fmla="*/ 60305 h 248"/>
                <a:gd name="T14" fmla="*/ 33602 w 511"/>
                <a:gd name="T15" fmla="*/ 3431 h 248"/>
                <a:gd name="T16" fmla="*/ 885 w 511"/>
                <a:gd name="T17" fmla="*/ 18491 h 24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11" h="248">
                  <a:moveTo>
                    <a:pt x="4" y="54"/>
                  </a:moveTo>
                  <a:cubicBezTo>
                    <a:pt x="0" y="78"/>
                    <a:pt x="14" y="103"/>
                    <a:pt x="45" y="127"/>
                  </a:cubicBezTo>
                  <a:cubicBezTo>
                    <a:pt x="132" y="196"/>
                    <a:pt x="344" y="248"/>
                    <a:pt x="417" y="218"/>
                  </a:cubicBezTo>
                  <a:cubicBezTo>
                    <a:pt x="425" y="214"/>
                    <a:pt x="431" y="209"/>
                    <a:pt x="436" y="204"/>
                  </a:cubicBezTo>
                  <a:cubicBezTo>
                    <a:pt x="435" y="204"/>
                    <a:pt x="430" y="209"/>
                    <a:pt x="431" y="210"/>
                  </a:cubicBezTo>
                  <a:cubicBezTo>
                    <a:pt x="434" y="211"/>
                    <a:pt x="437" y="211"/>
                    <a:pt x="441" y="211"/>
                  </a:cubicBezTo>
                  <a:cubicBezTo>
                    <a:pt x="456" y="209"/>
                    <a:pt x="507" y="202"/>
                    <a:pt x="507" y="176"/>
                  </a:cubicBezTo>
                  <a:cubicBezTo>
                    <a:pt x="511" y="106"/>
                    <a:pt x="296" y="25"/>
                    <a:pt x="154" y="10"/>
                  </a:cubicBezTo>
                  <a:cubicBezTo>
                    <a:pt x="63" y="0"/>
                    <a:pt x="10" y="16"/>
                    <a:pt x="4" y="54"/>
                  </a:cubicBezTo>
                  <a:close/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57" name="Freeform 180">
              <a:extLst>
                <a:ext uri="{FF2B5EF4-FFF2-40B4-BE49-F238E27FC236}">
                  <a16:creationId xmlns:a16="http://schemas.microsoft.com/office/drawing/2014/main" id="{2239FD5D-B24C-4522-B964-7655D6F31490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1" y="992"/>
              <a:ext cx="1434" cy="1485"/>
            </a:xfrm>
            <a:custGeom>
              <a:avLst/>
              <a:gdLst>
                <a:gd name="T0" fmla="*/ 117687 w 664"/>
                <a:gd name="T1" fmla="*/ 0 h 645"/>
                <a:gd name="T2" fmla="*/ 129475 w 664"/>
                <a:gd name="T3" fmla="*/ 36612 h 645"/>
                <a:gd name="T4" fmla="*/ 127127 w 664"/>
                <a:gd name="T5" fmla="*/ 117925 h 645"/>
                <a:gd name="T6" fmla="*/ 98803 w 664"/>
                <a:gd name="T7" fmla="*/ 165912 h 645"/>
                <a:gd name="T8" fmla="*/ 78393 w 664"/>
                <a:gd name="T9" fmla="*/ 165611 h 645"/>
                <a:gd name="T10" fmla="*/ 28324 w 664"/>
                <a:gd name="T11" fmla="*/ 152209 h 645"/>
                <a:gd name="T12" fmla="*/ 9809 w 664"/>
                <a:gd name="T13" fmla="*/ 148219 h 645"/>
                <a:gd name="T14" fmla="*/ 4542 w 664"/>
                <a:gd name="T15" fmla="*/ 141920 h 645"/>
                <a:gd name="T16" fmla="*/ 0 w 664"/>
                <a:gd name="T17" fmla="*/ 173248 h 645"/>
                <a:gd name="T18" fmla="*/ 192 w 664"/>
                <a:gd name="T19" fmla="*/ 173248 h 645"/>
                <a:gd name="T20" fmla="*/ 31757 w 664"/>
                <a:gd name="T21" fmla="*/ 163214 h 645"/>
                <a:gd name="T22" fmla="*/ 109176 w 664"/>
                <a:gd name="T23" fmla="*/ 220148 h 645"/>
                <a:gd name="T24" fmla="*/ 108854 w 664"/>
                <a:gd name="T25" fmla="*/ 221182 h 645"/>
                <a:gd name="T26" fmla="*/ 109176 w 664"/>
                <a:gd name="T27" fmla="*/ 221182 h 645"/>
                <a:gd name="T28" fmla="*/ 120920 w 664"/>
                <a:gd name="T29" fmla="*/ 188259 h 645"/>
                <a:gd name="T30" fmla="*/ 145076 w 664"/>
                <a:gd name="T31" fmla="*/ 36024 h 645"/>
                <a:gd name="T32" fmla="*/ 117687 w 664"/>
                <a:gd name="T33" fmla="*/ 0 h 64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64" h="645">
                  <a:moveTo>
                    <a:pt x="537" y="0"/>
                  </a:moveTo>
                  <a:cubicBezTo>
                    <a:pt x="561" y="33"/>
                    <a:pt x="587" y="86"/>
                    <a:pt x="591" y="107"/>
                  </a:cubicBezTo>
                  <a:cubicBezTo>
                    <a:pt x="595" y="138"/>
                    <a:pt x="630" y="254"/>
                    <a:pt x="580" y="344"/>
                  </a:cubicBezTo>
                  <a:cubicBezTo>
                    <a:pt x="530" y="433"/>
                    <a:pt x="476" y="465"/>
                    <a:pt x="451" y="484"/>
                  </a:cubicBezTo>
                  <a:cubicBezTo>
                    <a:pt x="427" y="504"/>
                    <a:pt x="386" y="488"/>
                    <a:pt x="358" y="483"/>
                  </a:cubicBezTo>
                  <a:cubicBezTo>
                    <a:pt x="330" y="477"/>
                    <a:pt x="163" y="449"/>
                    <a:pt x="129" y="444"/>
                  </a:cubicBezTo>
                  <a:cubicBezTo>
                    <a:pt x="92" y="440"/>
                    <a:pt x="60" y="442"/>
                    <a:pt x="45" y="432"/>
                  </a:cubicBezTo>
                  <a:cubicBezTo>
                    <a:pt x="38" y="428"/>
                    <a:pt x="29" y="421"/>
                    <a:pt x="21" y="414"/>
                  </a:cubicBezTo>
                  <a:cubicBezTo>
                    <a:pt x="13" y="449"/>
                    <a:pt x="0" y="505"/>
                    <a:pt x="0" y="505"/>
                  </a:cubicBezTo>
                  <a:cubicBezTo>
                    <a:pt x="1" y="505"/>
                    <a:pt x="1" y="505"/>
                    <a:pt x="1" y="505"/>
                  </a:cubicBezTo>
                  <a:cubicBezTo>
                    <a:pt x="17" y="478"/>
                    <a:pt x="67" y="467"/>
                    <a:pt x="145" y="476"/>
                  </a:cubicBezTo>
                  <a:cubicBezTo>
                    <a:pt x="287" y="491"/>
                    <a:pt x="502" y="572"/>
                    <a:pt x="498" y="642"/>
                  </a:cubicBezTo>
                  <a:cubicBezTo>
                    <a:pt x="498" y="643"/>
                    <a:pt x="497" y="644"/>
                    <a:pt x="497" y="645"/>
                  </a:cubicBezTo>
                  <a:cubicBezTo>
                    <a:pt x="498" y="645"/>
                    <a:pt x="498" y="645"/>
                    <a:pt x="498" y="645"/>
                  </a:cubicBezTo>
                  <a:cubicBezTo>
                    <a:pt x="535" y="617"/>
                    <a:pt x="552" y="549"/>
                    <a:pt x="552" y="549"/>
                  </a:cubicBezTo>
                  <a:cubicBezTo>
                    <a:pt x="662" y="105"/>
                    <a:pt x="662" y="105"/>
                    <a:pt x="662" y="105"/>
                  </a:cubicBezTo>
                  <a:cubicBezTo>
                    <a:pt x="664" y="70"/>
                    <a:pt x="610" y="31"/>
                    <a:pt x="537" y="0"/>
                  </a:cubicBezTo>
                  <a:close/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58" name="Freeform 181">
              <a:extLst>
                <a:ext uri="{FF2B5EF4-FFF2-40B4-BE49-F238E27FC236}">
                  <a16:creationId xmlns:a16="http://schemas.microsoft.com/office/drawing/2014/main" id="{739575E6-81EB-49BE-A85B-88A8BA67A706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5" y="2155"/>
              <a:ext cx="574" cy="285"/>
            </a:xfrm>
            <a:custGeom>
              <a:avLst/>
              <a:gdLst>
                <a:gd name="T0" fmla="*/ 410 w 266"/>
                <a:gd name="T1" fmla="*/ 7051 h 124"/>
                <a:gd name="T2" fmla="*/ 2430 w 266"/>
                <a:gd name="T3" fmla="*/ 16937 h 124"/>
                <a:gd name="T4" fmla="*/ 53619 w 266"/>
                <a:gd name="T5" fmla="*/ 40406 h 124"/>
                <a:gd name="T6" fmla="*/ 54752 w 266"/>
                <a:gd name="T7" fmla="*/ 41996 h 124"/>
                <a:gd name="T8" fmla="*/ 57978 w 266"/>
                <a:gd name="T9" fmla="*/ 19619 h 124"/>
                <a:gd name="T10" fmla="*/ 57737 w 266"/>
                <a:gd name="T11" fmla="*/ 19302 h 124"/>
                <a:gd name="T12" fmla="*/ 21816 w 266"/>
                <a:gd name="T13" fmla="*/ 3068 h 124"/>
                <a:gd name="T14" fmla="*/ 410 w 266"/>
                <a:gd name="T15" fmla="*/ 7051 h 12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66" h="124">
                  <a:moveTo>
                    <a:pt x="2" y="21"/>
                  </a:moveTo>
                  <a:cubicBezTo>
                    <a:pt x="0" y="31"/>
                    <a:pt x="3" y="41"/>
                    <a:pt x="11" y="50"/>
                  </a:cubicBezTo>
                  <a:cubicBezTo>
                    <a:pt x="48" y="93"/>
                    <a:pt x="176" y="120"/>
                    <a:pt x="246" y="119"/>
                  </a:cubicBezTo>
                  <a:cubicBezTo>
                    <a:pt x="249" y="118"/>
                    <a:pt x="251" y="121"/>
                    <a:pt x="251" y="124"/>
                  </a:cubicBezTo>
                  <a:cubicBezTo>
                    <a:pt x="251" y="124"/>
                    <a:pt x="249" y="92"/>
                    <a:pt x="266" y="58"/>
                  </a:cubicBezTo>
                  <a:cubicBezTo>
                    <a:pt x="265" y="57"/>
                    <a:pt x="265" y="57"/>
                    <a:pt x="265" y="57"/>
                  </a:cubicBezTo>
                  <a:cubicBezTo>
                    <a:pt x="213" y="34"/>
                    <a:pt x="150" y="16"/>
                    <a:pt x="100" y="9"/>
                  </a:cubicBezTo>
                  <a:cubicBezTo>
                    <a:pt x="43" y="0"/>
                    <a:pt x="5" y="5"/>
                    <a:pt x="2" y="21"/>
                  </a:cubicBezTo>
                  <a:close/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59" name="Freeform 182">
              <a:extLst>
                <a:ext uri="{FF2B5EF4-FFF2-40B4-BE49-F238E27FC236}">
                  <a16:creationId xmlns:a16="http://schemas.microsoft.com/office/drawing/2014/main" id="{F9654D76-6A44-4553-AF00-62AA514BC7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6" y="1061"/>
              <a:ext cx="37" cy="99"/>
            </a:xfrm>
            <a:custGeom>
              <a:avLst/>
              <a:gdLst>
                <a:gd name="T0" fmla="*/ 2155 w 17"/>
                <a:gd name="T1" fmla="*/ 1356 h 43"/>
                <a:gd name="T2" fmla="*/ 0 w 17"/>
                <a:gd name="T3" fmla="*/ 12923 h 43"/>
                <a:gd name="T4" fmla="*/ 744 w 17"/>
                <a:gd name="T5" fmla="*/ 14758 h 43"/>
                <a:gd name="T6" fmla="*/ 1815 w 17"/>
                <a:gd name="T7" fmla="*/ 13717 h 43"/>
                <a:gd name="T8" fmla="*/ 3950 w 17"/>
                <a:gd name="T9" fmla="*/ 1791 h 43"/>
                <a:gd name="T10" fmla="*/ 3165 w 17"/>
                <a:gd name="T11" fmla="*/ 338 h 43"/>
                <a:gd name="T12" fmla="*/ 2155 w 17"/>
                <a:gd name="T13" fmla="*/ 1356 h 4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" h="43">
                  <a:moveTo>
                    <a:pt x="9" y="4"/>
                  </a:moveTo>
                  <a:cubicBezTo>
                    <a:pt x="0" y="38"/>
                    <a:pt x="0" y="38"/>
                    <a:pt x="0" y="38"/>
                  </a:cubicBezTo>
                  <a:cubicBezTo>
                    <a:pt x="0" y="40"/>
                    <a:pt x="1" y="42"/>
                    <a:pt x="3" y="43"/>
                  </a:cubicBezTo>
                  <a:cubicBezTo>
                    <a:pt x="5" y="43"/>
                    <a:pt x="7" y="42"/>
                    <a:pt x="8" y="40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3"/>
                    <a:pt x="16" y="1"/>
                    <a:pt x="14" y="1"/>
                  </a:cubicBezTo>
                  <a:cubicBezTo>
                    <a:pt x="12" y="0"/>
                    <a:pt x="10" y="1"/>
                    <a:pt x="9" y="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60" name="Freeform 183">
              <a:extLst>
                <a:ext uri="{FF2B5EF4-FFF2-40B4-BE49-F238E27FC236}">
                  <a16:creationId xmlns:a16="http://schemas.microsoft.com/office/drawing/2014/main" id="{5F6C3FD3-B2EB-42E8-96D5-34A4D9186F1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3" y="1160"/>
              <a:ext cx="36" cy="99"/>
            </a:xfrm>
            <a:custGeom>
              <a:avLst/>
              <a:gdLst>
                <a:gd name="T0" fmla="*/ 1709 w 17"/>
                <a:gd name="T1" fmla="*/ 1038 h 43"/>
                <a:gd name="T2" fmla="*/ 0 w 17"/>
                <a:gd name="T3" fmla="*/ 12670 h 43"/>
                <a:gd name="T4" fmla="*/ 561 w 17"/>
                <a:gd name="T5" fmla="*/ 14413 h 43"/>
                <a:gd name="T6" fmla="*/ 1529 w 17"/>
                <a:gd name="T7" fmla="*/ 13400 h 43"/>
                <a:gd name="T8" fmla="*/ 3238 w 17"/>
                <a:gd name="T9" fmla="*/ 1791 h 43"/>
                <a:gd name="T10" fmla="*/ 2736 w 17"/>
                <a:gd name="T11" fmla="*/ 0 h 43"/>
                <a:gd name="T12" fmla="*/ 1709 w 17"/>
                <a:gd name="T13" fmla="*/ 1038 h 4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" h="43">
                  <a:moveTo>
                    <a:pt x="9" y="3"/>
                  </a:moveTo>
                  <a:cubicBezTo>
                    <a:pt x="0" y="37"/>
                    <a:pt x="0" y="37"/>
                    <a:pt x="0" y="37"/>
                  </a:cubicBezTo>
                  <a:cubicBezTo>
                    <a:pt x="0" y="39"/>
                    <a:pt x="1" y="42"/>
                    <a:pt x="3" y="42"/>
                  </a:cubicBezTo>
                  <a:cubicBezTo>
                    <a:pt x="5" y="43"/>
                    <a:pt x="7" y="41"/>
                    <a:pt x="8" y="39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3"/>
                    <a:pt x="16" y="1"/>
                    <a:pt x="14" y="0"/>
                  </a:cubicBezTo>
                  <a:cubicBezTo>
                    <a:pt x="12" y="0"/>
                    <a:pt x="10" y="1"/>
                    <a:pt x="9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61" name="Freeform 184">
              <a:extLst>
                <a:ext uri="{FF2B5EF4-FFF2-40B4-BE49-F238E27FC236}">
                  <a16:creationId xmlns:a16="http://schemas.microsoft.com/office/drawing/2014/main" id="{71200D29-D840-409C-B204-044FF4BB75E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3" y="1302"/>
              <a:ext cx="37" cy="99"/>
            </a:xfrm>
            <a:custGeom>
              <a:avLst/>
              <a:gdLst>
                <a:gd name="T0" fmla="*/ 2155 w 17"/>
                <a:gd name="T1" fmla="*/ 1356 h 43"/>
                <a:gd name="T2" fmla="*/ 0 w 17"/>
                <a:gd name="T3" fmla="*/ 12923 h 43"/>
                <a:gd name="T4" fmla="*/ 744 w 17"/>
                <a:gd name="T5" fmla="*/ 14758 h 43"/>
                <a:gd name="T6" fmla="*/ 1815 w 17"/>
                <a:gd name="T7" fmla="*/ 13717 h 43"/>
                <a:gd name="T8" fmla="*/ 3700 w 17"/>
                <a:gd name="T9" fmla="*/ 1791 h 43"/>
                <a:gd name="T10" fmla="*/ 3165 w 17"/>
                <a:gd name="T11" fmla="*/ 338 h 43"/>
                <a:gd name="T12" fmla="*/ 2155 w 17"/>
                <a:gd name="T13" fmla="*/ 1356 h 4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" h="43">
                  <a:moveTo>
                    <a:pt x="9" y="4"/>
                  </a:moveTo>
                  <a:cubicBezTo>
                    <a:pt x="0" y="38"/>
                    <a:pt x="0" y="38"/>
                    <a:pt x="0" y="38"/>
                  </a:cubicBezTo>
                  <a:cubicBezTo>
                    <a:pt x="0" y="40"/>
                    <a:pt x="1" y="42"/>
                    <a:pt x="3" y="43"/>
                  </a:cubicBezTo>
                  <a:cubicBezTo>
                    <a:pt x="5" y="43"/>
                    <a:pt x="7" y="42"/>
                    <a:pt x="8" y="40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7" y="3"/>
                    <a:pt x="16" y="1"/>
                    <a:pt x="14" y="1"/>
                  </a:cubicBezTo>
                  <a:cubicBezTo>
                    <a:pt x="12" y="0"/>
                    <a:pt x="10" y="2"/>
                    <a:pt x="9" y="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62" name="Freeform 185">
              <a:extLst>
                <a:ext uri="{FF2B5EF4-FFF2-40B4-BE49-F238E27FC236}">
                  <a16:creationId xmlns:a16="http://schemas.microsoft.com/office/drawing/2014/main" id="{A5569093-5368-49F9-8323-D5A04440405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9" y="1401"/>
              <a:ext cx="37" cy="99"/>
            </a:xfrm>
            <a:custGeom>
              <a:avLst/>
              <a:gdLst>
                <a:gd name="T0" fmla="*/ 2155 w 17"/>
                <a:gd name="T1" fmla="*/ 1038 h 43"/>
                <a:gd name="T2" fmla="*/ 0 w 17"/>
                <a:gd name="T3" fmla="*/ 12923 h 43"/>
                <a:gd name="T4" fmla="*/ 744 w 17"/>
                <a:gd name="T5" fmla="*/ 14413 h 43"/>
                <a:gd name="T6" fmla="*/ 1815 w 17"/>
                <a:gd name="T7" fmla="*/ 13400 h 43"/>
                <a:gd name="T8" fmla="*/ 3950 w 17"/>
                <a:gd name="T9" fmla="*/ 1791 h 43"/>
                <a:gd name="T10" fmla="*/ 3165 w 17"/>
                <a:gd name="T11" fmla="*/ 0 h 43"/>
                <a:gd name="T12" fmla="*/ 2155 w 17"/>
                <a:gd name="T13" fmla="*/ 1038 h 4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" h="43">
                  <a:moveTo>
                    <a:pt x="9" y="3"/>
                  </a:moveTo>
                  <a:cubicBezTo>
                    <a:pt x="0" y="38"/>
                    <a:pt x="0" y="38"/>
                    <a:pt x="0" y="38"/>
                  </a:cubicBezTo>
                  <a:cubicBezTo>
                    <a:pt x="0" y="40"/>
                    <a:pt x="1" y="42"/>
                    <a:pt x="3" y="42"/>
                  </a:cubicBezTo>
                  <a:cubicBezTo>
                    <a:pt x="5" y="43"/>
                    <a:pt x="7" y="41"/>
                    <a:pt x="8" y="39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3"/>
                    <a:pt x="16" y="1"/>
                    <a:pt x="14" y="0"/>
                  </a:cubicBezTo>
                  <a:cubicBezTo>
                    <a:pt x="12" y="0"/>
                    <a:pt x="10" y="1"/>
                    <a:pt x="9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63" name="Freeform 186">
              <a:extLst>
                <a:ext uri="{FF2B5EF4-FFF2-40B4-BE49-F238E27FC236}">
                  <a16:creationId xmlns:a16="http://schemas.microsoft.com/office/drawing/2014/main" id="{2663CFC7-5757-4382-8019-D7AD09C8D7F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0" y="1091"/>
              <a:ext cx="36" cy="99"/>
            </a:xfrm>
            <a:custGeom>
              <a:avLst/>
              <a:gdLst>
                <a:gd name="T0" fmla="*/ 1709 w 17"/>
                <a:gd name="T1" fmla="*/ 1038 h 43"/>
                <a:gd name="T2" fmla="*/ 161 w 17"/>
                <a:gd name="T3" fmla="*/ 12923 h 43"/>
                <a:gd name="T4" fmla="*/ 561 w 17"/>
                <a:gd name="T5" fmla="*/ 14413 h 43"/>
                <a:gd name="T6" fmla="*/ 1529 w 17"/>
                <a:gd name="T7" fmla="*/ 13400 h 43"/>
                <a:gd name="T8" fmla="*/ 3238 w 17"/>
                <a:gd name="T9" fmla="*/ 1791 h 43"/>
                <a:gd name="T10" fmla="*/ 2736 w 17"/>
                <a:gd name="T11" fmla="*/ 0 h 43"/>
                <a:gd name="T12" fmla="*/ 1709 w 17"/>
                <a:gd name="T13" fmla="*/ 1038 h 4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" h="43">
                  <a:moveTo>
                    <a:pt x="9" y="3"/>
                  </a:moveTo>
                  <a:cubicBezTo>
                    <a:pt x="1" y="38"/>
                    <a:pt x="1" y="38"/>
                    <a:pt x="1" y="38"/>
                  </a:cubicBezTo>
                  <a:cubicBezTo>
                    <a:pt x="0" y="40"/>
                    <a:pt x="1" y="42"/>
                    <a:pt x="3" y="42"/>
                  </a:cubicBezTo>
                  <a:cubicBezTo>
                    <a:pt x="5" y="43"/>
                    <a:pt x="7" y="42"/>
                    <a:pt x="8" y="39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3"/>
                    <a:pt x="16" y="1"/>
                    <a:pt x="14" y="0"/>
                  </a:cubicBezTo>
                  <a:cubicBezTo>
                    <a:pt x="12" y="0"/>
                    <a:pt x="10" y="1"/>
                    <a:pt x="9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64" name="Freeform 187">
              <a:extLst>
                <a:ext uri="{FF2B5EF4-FFF2-40B4-BE49-F238E27FC236}">
                  <a16:creationId xmlns:a16="http://schemas.microsoft.com/office/drawing/2014/main" id="{5B7F7A75-113C-4476-9A96-3810286191E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7" y="1144"/>
              <a:ext cx="93" cy="39"/>
            </a:xfrm>
            <a:custGeom>
              <a:avLst/>
              <a:gdLst>
                <a:gd name="T0" fmla="*/ 0 w 43"/>
                <a:gd name="T1" fmla="*/ 1326 h 17"/>
                <a:gd name="T2" fmla="*/ 616 w 43"/>
                <a:gd name="T3" fmla="*/ 2611 h 17"/>
                <a:gd name="T4" fmla="*/ 8379 w 43"/>
                <a:gd name="T5" fmla="*/ 5653 h 17"/>
                <a:gd name="T6" fmla="*/ 9317 w 43"/>
                <a:gd name="T7" fmla="*/ 4627 h 17"/>
                <a:gd name="T8" fmla="*/ 8902 w 43"/>
                <a:gd name="T9" fmla="*/ 3379 h 17"/>
                <a:gd name="T10" fmla="*/ 1131 w 43"/>
                <a:gd name="T11" fmla="*/ 301 h 17"/>
                <a:gd name="T12" fmla="*/ 0 w 43"/>
                <a:gd name="T13" fmla="*/ 1326 h 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3" h="17">
                  <a:moveTo>
                    <a:pt x="0" y="4"/>
                  </a:moveTo>
                  <a:cubicBezTo>
                    <a:pt x="0" y="6"/>
                    <a:pt x="1" y="8"/>
                    <a:pt x="3" y="8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40" y="17"/>
                    <a:pt x="42" y="16"/>
                    <a:pt x="42" y="14"/>
                  </a:cubicBezTo>
                  <a:cubicBezTo>
                    <a:pt x="43" y="12"/>
                    <a:pt x="42" y="10"/>
                    <a:pt x="40" y="10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3" y="0"/>
                    <a:pt x="1" y="1"/>
                    <a:pt x="0" y="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65" name="Freeform 188">
              <a:extLst>
                <a:ext uri="{FF2B5EF4-FFF2-40B4-BE49-F238E27FC236}">
                  <a16:creationId xmlns:a16="http://schemas.microsoft.com/office/drawing/2014/main" id="{231EA9E9-FCF6-41CA-9907-37E69729C5C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6" y="1063"/>
              <a:ext cx="93" cy="39"/>
            </a:xfrm>
            <a:custGeom>
              <a:avLst/>
              <a:gdLst>
                <a:gd name="T0" fmla="*/ 0 w 43"/>
                <a:gd name="T1" fmla="*/ 1025 h 17"/>
                <a:gd name="T2" fmla="*/ 616 w 43"/>
                <a:gd name="T3" fmla="*/ 2611 h 17"/>
                <a:gd name="T4" fmla="*/ 8379 w 43"/>
                <a:gd name="T5" fmla="*/ 5393 h 17"/>
                <a:gd name="T6" fmla="*/ 9317 w 43"/>
                <a:gd name="T7" fmla="*/ 4627 h 17"/>
                <a:gd name="T8" fmla="*/ 8621 w 43"/>
                <a:gd name="T9" fmla="*/ 3042 h 17"/>
                <a:gd name="T10" fmla="*/ 1131 w 43"/>
                <a:gd name="T11" fmla="*/ 0 h 17"/>
                <a:gd name="T12" fmla="*/ 0 w 43"/>
                <a:gd name="T13" fmla="*/ 1025 h 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3" h="17">
                  <a:moveTo>
                    <a:pt x="0" y="3"/>
                  </a:moveTo>
                  <a:cubicBezTo>
                    <a:pt x="0" y="5"/>
                    <a:pt x="1" y="7"/>
                    <a:pt x="3" y="8"/>
                  </a:cubicBezTo>
                  <a:cubicBezTo>
                    <a:pt x="38" y="16"/>
                    <a:pt x="38" y="16"/>
                    <a:pt x="38" y="16"/>
                  </a:cubicBezTo>
                  <a:cubicBezTo>
                    <a:pt x="40" y="17"/>
                    <a:pt x="42" y="16"/>
                    <a:pt x="42" y="14"/>
                  </a:cubicBezTo>
                  <a:cubicBezTo>
                    <a:pt x="43" y="12"/>
                    <a:pt x="41" y="10"/>
                    <a:pt x="39" y="9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0"/>
                    <a:pt x="1" y="1"/>
                    <a:pt x="0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66" name="Freeform 189">
              <a:extLst>
                <a:ext uri="{FF2B5EF4-FFF2-40B4-BE49-F238E27FC236}">
                  <a16:creationId xmlns:a16="http://schemas.microsoft.com/office/drawing/2014/main" id="{C8B6CB59-2712-46ED-B311-A2D5F9DC8FE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7" y="1164"/>
              <a:ext cx="37" cy="99"/>
            </a:xfrm>
            <a:custGeom>
              <a:avLst/>
              <a:gdLst>
                <a:gd name="T0" fmla="*/ 2155 w 17"/>
                <a:gd name="T1" fmla="*/ 1356 h 43"/>
                <a:gd name="T2" fmla="*/ 0 w 17"/>
                <a:gd name="T3" fmla="*/ 12923 h 43"/>
                <a:gd name="T4" fmla="*/ 744 w 17"/>
                <a:gd name="T5" fmla="*/ 14758 h 43"/>
                <a:gd name="T6" fmla="*/ 1619 w 17"/>
                <a:gd name="T7" fmla="*/ 13717 h 43"/>
                <a:gd name="T8" fmla="*/ 3700 w 17"/>
                <a:gd name="T9" fmla="*/ 1791 h 43"/>
                <a:gd name="T10" fmla="*/ 2980 w 17"/>
                <a:gd name="T11" fmla="*/ 338 h 43"/>
                <a:gd name="T12" fmla="*/ 2155 w 17"/>
                <a:gd name="T13" fmla="*/ 1356 h 4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" h="43">
                  <a:moveTo>
                    <a:pt x="9" y="4"/>
                  </a:moveTo>
                  <a:cubicBezTo>
                    <a:pt x="0" y="38"/>
                    <a:pt x="0" y="38"/>
                    <a:pt x="0" y="38"/>
                  </a:cubicBezTo>
                  <a:cubicBezTo>
                    <a:pt x="0" y="40"/>
                    <a:pt x="1" y="42"/>
                    <a:pt x="3" y="43"/>
                  </a:cubicBezTo>
                  <a:cubicBezTo>
                    <a:pt x="5" y="43"/>
                    <a:pt x="7" y="42"/>
                    <a:pt x="7" y="40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7" y="3"/>
                    <a:pt x="16" y="1"/>
                    <a:pt x="13" y="1"/>
                  </a:cubicBezTo>
                  <a:cubicBezTo>
                    <a:pt x="11" y="0"/>
                    <a:pt x="9" y="2"/>
                    <a:pt x="9" y="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67" name="Freeform 190">
              <a:extLst>
                <a:ext uri="{FF2B5EF4-FFF2-40B4-BE49-F238E27FC236}">
                  <a16:creationId xmlns:a16="http://schemas.microsoft.com/office/drawing/2014/main" id="{3427E402-0BA1-4943-B099-2C2BD8507EA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9" y="1247"/>
              <a:ext cx="82" cy="37"/>
            </a:xfrm>
            <a:custGeom>
              <a:avLst/>
              <a:gdLst>
                <a:gd name="T0" fmla="*/ 0 w 38"/>
                <a:gd name="T1" fmla="*/ 1064 h 16"/>
                <a:gd name="T2" fmla="*/ 600 w 38"/>
                <a:gd name="T3" fmla="*/ 2921 h 16"/>
                <a:gd name="T4" fmla="*/ 7153 w 38"/>
                <a:gd name="T5" fmla="*/ 5691 h 16"/>
                <a:gd name="T6" fmla="*/ 8088 w 38"/>
                <a:gd name="T7" fmla="*/ 4579 h 16"/>
                <a:gd name="T8" fmla="*/ 7678 w 38"/>
                <a:gd name="T9" fmla="*/ 2921 h 16"/>
                <a:gd name="T10" fmla="*/ 1126 w 38"/>
                <a:gd name="T11" fmla="*/ 347 h 16"/>
                <a:gd name="T12" fmla="*/ 0 w 38"/>
                <a:gd name="T13" fmla="*/ 1064 h 1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8" h="16">
                  <a:moveTo>
                    <a:pt x="0" y="3"/>
                  </a:moveTo>
                  <a:cubicBezTo>
                    <a:pt x="0" y="5"/>
                    <a:pt x="1" y="8"/>
                    <a:pt x="3" y="8"/>
                  </a:cubicBezTo>
                  <a:cubicBezTo>
                    <a:pt x="33" y="16"/>
                    <a:pt x="33" y="16"/>
                    <a:pt x="33" y="16"/>
                  </a:cubicBezTo>
                  <a:cubicBezTo>
                    <a:pt x="35" y="16"/>
                    <a:pt x="37" y="15"/>
                    <a:pt x="37" y="13"/>
                  </a:cubicBezTo>
                  <a:cubicBezTo>
                    <a:pt x="38" y="11"/>
                    <a:pt x="37" y="9"/>
                    <a:pt x="35" y="8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3" y="0"/>
                    <a:pt x="1" y="1"/>
                    <a:pt x="0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68" name="Freeform 191">
              <a:extLst>
                <a:ext uri="{FF2B5EF4-FFF2-40B4-BE49-F238E27FC236}">
                  <a16:creationId xmlns:a16="http://schemas.microsoft.com/office/drawing/2014/main" id="{B7A33D34-01CC-4225-AF26-6B802BBDF53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8" y="1208"/>
              <a:ext cx="36" cy="99"/>
            </a:xfrm>
            <a:custGeom>
              <a:avLst/>
              <a:gdLst>
                <a:gd name="T0" fmla="*/ 1709 w 17"/>
                <a:gd name="T1" fmla="*/ 1038 h 43"/>
                <a:gd name="T2" fmla="*/ 0 w 17"/>
                <a:gd name="T3" fmla="*/ 12923 h 43"/>
                <a:gd name="T4" fmla="*/ 561 w 17"/>
                <a:gd name="T5" fmla="*/ 14413 h 43"/>
                <a:gd name="T6" fmla="*/ 1368 w 17"/>
                <a:gd name="T7" fmla="*/ 13400 h 43"/>
                <a:gd name="T8" fmla="*/ 3058 w 17"/>
                <a:gd name="T9" fmla="*/ 1791 h 43"/>
                <a:gd name="T10" fmla="*/ 2516 w 17"/>
                <a:gd name="T11" fmla="*/ 0 h 43"/>
                <a:gd name="T12" fmla="*/ 1709 w 17"/>
                <a:gd name="T13" fmla="*/ 1038 h 4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" h="43">
                  <a:moveTo>
                    <a:pt x="9" y="3"/>
                  </a:moveTo>
                  <a:cubicBezTo>
                    <a:pt x="0" y="38"/>
                    <a:pt x="0" y="38"/>
                    <a:pt x="0" y="38"/>
                  </a:cubicBezTo>
                  <a:cubicBezTo>
                    <a:pt x="0" y="40"/>
                    <a:pt x="1" y="42"/>
                    <a:pt x="3" y="42"/>
                  </a:cubicBezTo>
                  <a:cubicBezTo>
                    <a:pt x="5" y="43"/>
                    <a:pt x="7" y="41"/>
                    <a:pt x="7" y="39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7" y="3"/>
                    <a:pt x="16" y="1"/>
                    <a:pt x="13" y="0"/>
                  </a:cubicBezTo>
                  <a:cubicBezTo>
                    <a:pt x="11" y="0"/>
                    <a:pt x="9" y="1"/>
                    <a:pt x="9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69" name="Freeform 192">
              <a:extLst>
                <a:ext uri="{FF2B5EF4-FFF2-40B4-BE49-F238E27FC236}">
                  <a16:creationId xmlns:a16="http://schemas.microsoft.com/office/drawing/2014/main" id="{5EF37FEA-4D67-410A-B6E2-26AFE950679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9" y="1173"/>
              <a:ext cx="92" cy="40"/>
            </a:xfrm>
            <a:custGeom>
              <a:avLst/>
              <a:gdLst>
                <a:gd name="T0" fmla="*/ 188 w 43"/>
                <a:gd name="T1" fmla="*/ 1158 h 17"/>
                <a:gd name="T2" fmla="*/ 586 w 43"/>
                <a:gd name="T3" fmla="*/ 3245 h 17"/>
                <a:gd name="T4" fmla="*/ 7760 w 43"/>
                <a:gd name="T5" fmla="*/ 6412 h 17"/>
                <a:gd name="T6" fmla="*/ 8826 w 43"/>
                <a:gd name="T7" fmla="*/ 5642 h 17"/>
                <a:gd name="T8" fmla="*/ 8259 w 43"/>
                <a:gd name="T9" fmla="*/ 3532 h 17"/>
                <a:gd name="T10" fmla="*/ 1068 w 43"/>
                <a:gd name="T11" fmla="*/ 0 h 17"/>
                <a:gd name="T12" fmla="*/ 188 w 43"/>
                <a:gd name="T13" fmla="*/ 1158 h 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3" h="17">
                  <a:moveTo>
                    <a:pt x="1" y="3"/>
                  </a:moveTo>
                  <a:cubicBezTo>
                    <a:pt x="0" y="5"/>
                    <a:pt x="1" y="7"/>
                    <a:pt x="3" y="8"/>
                  </a:cubicBezTo>
                  <a:cubicBezTo>
                    <a:pt x="38" y="16"/>
                    <a:pt x="38" y="16"/>
                    <a:pt x="38" y="16"/>
                  </a:cubicBezTo>
                  <a:cubicBezTo>
                    <a:pt x="40" y="17"/>
                    <a:pt x="42" y="16"/>
                    <a:pt x="43" y="14"/>
                  </a:cubicBezTo>
                  <a:cubicBezTo>
                    <a:pt x="43" y="12"/>
                    <a:pt x="42" y="10"/>
                    <a:pt x="40" y="9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0"/>
                    <a:pt x="1" y="1"/>
                    <a:pt x="1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70" name="Freeform 193">
              <a:extLst>
                <a:ext uri="{FF2B5EF4-FFF2-40B4-BE49-F238E27FC236}">
                  <a16:creationId xmlns:a16="http://schemas.microsoft.com/office/drawing/2014/main" id="{BFFD0DBF-3E48-4A72-83F9-94FBD8B3B03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0" y="1091"/>
              <a:ext cx="63" cy="32"/>
            </a:xfrm>
            <a:custGeom>
              <a:avLst/>
              <a:gdLst>
                <a:gd name="T0" fmla="*/ 202 w 29"/>
                <a:gd name="T1" fmla="*/ 1013 h 14"/>
                <a:gd name="T2" fmla="*/ 954 w 29"/>
                <a:gd name="T3" fmla="*/ 2565 h 14"/>
                <a:gd name="T4" fmla="*/ 5455 w 29"/>
                <a:gd name="T5" fmla="*/ 4311 h 14"/>
                <a:gd name="T6" fmla="*/ 6635 w 29"/>
                <a:gd name="T7" fmla="*/ 3547 h 14"/>
                <a:gd name="T8" fmla="*/ 5905 w 29"/>
                <a:gd name="T9" fmla="*/ 1995 h 14"/>
                <a:gd name="T10" fmla="*/ 1156 w 29"/>
                <a:gd name="T11" fmla="*/ 297 h 14"/>
                <a:gd name="T12" fmla="*/ 202 w 29"/>
                <a:gd name="T13" fmla="*/ 1013 h 1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9" h="14">
                  <a:moveTo>
                    <a:pt x="1" y="3"/>
                  </a:moveTo>
                  <a:cubicBezTo>
                    <a:pt x="0" y="5"/>
                    <a:pt x="2" y="8"/>
                    <a:pt x="4" y="8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26" y="14"/>
                    <a:pt x="28" y="13"/>
                    <a:pt x="29" y="11"/>
                  </a:cubicBezTo>
                  <a:cubicBezTo>
                    <a:pt x="29" y="9"/>
                    <a:pt x="28" y="6"/>
                    <a:pt x="26" y="6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3" y="0"/>
                    <a:pt x="1" y="1"/>
                    <a:pt x="1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71" name="Freeform 194">
              <a:extLst>
                <a:ext uri="{FF2B5EF4-FFF2-40B4-BE49-F238E27FC236}">
                  <a16:creationId xmlns:a16="http://schemas.microsoft.com/office/drawing/2014/main" id="{BCC24444-CA06-4CBF-BBD7-6282E955293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9" y="1194"/>
              <a:ext cx="37" cy="99"/>
            </a:xfrm>
            <a:custGeom>
              <a:avLst/>
              <a:gdLst>
                <a:gd name="T0" fmla="*/ 2155 w 17"/>
                <a:gd name="T1" fmla="*/ 1038 h 43"/>
                <a:gd name="T2" fmla="*/ 0 w 17"/>
                <a:gd name="T3" fmla="*/ 12923 h 43"/>
                <a:gd name="T4" fmla="*/ 744 w 17"/>
                <a:gd name="T5" fmla="*/ 14413 h 43"/>
                <a:gd name="T6" fmla="*/ 1815 w 17"/>
                <a:gd name="T7" fmla="*/ 13400 h 43"/>
                <a:gd name="T8" fmla="*/ 3950 w 17"/>
                <a:gd name="T9" fmla="*/ 1791 h 43"/>
                <a:gd name="T10" fmla="*/ 3165 w 17"/>
                <a:gd name="T11" fmla="*/ 0 h 43"/>
                <a:gd name="T12" fmla="*/ 2155 w 17"/>
                <a:gd name="T13" fmla="*/ 1038 h 4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" h="43">
                  <a:moveTo>
                    <a:pt x="9" y="3"/>
                  </a:moveTo>
                  <a:cubicBezTo>
                    <a:pt x="0" y="38"/>
                    <a:pt x="0" y="38"/>
                    <a:pt x="0" y="38"/>
                  </a:cubicBezTo>
                  <a:cubicBezTo>
                    <a:pt x="0" y="40"/>
                    <a:pt x="1" y="42"/>
                    <a:pt x="3" y="42"/>
                  </a:cubicBezTo>
                  <a:cubicBezTo>
                    <a:pt x="5" y="43"/>
                    <a:pt x="7" y="41"/>
                    <a:pt x="8" y="39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3"/>
                    <a:pt x="16" y="1"/>
                    <a:pt x="14" y="0"/>
                  </a:cubicBezTo>
                  <a:cubicBezTo>
                    <a:pt x="12" y="0"/>
                    <a:pt x="10" y="1"/>
                    <a:pt x="9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72" name="Freeform 195">
              <a:extLst>
                <a:ext uri="{FF2B5EF4-FFF2-40B4-BE49-F238E27FC236}">
                  <a16:creationId xmlns:a16="http://schemas.microsoft.com/office/drawing/2014/main" id="{71B8D0FD-6B32-434E-83B5-569A1FD239F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7" y="1111"/>
              <a:ext cx="28" cy="62"/>
            </a:xfrm>
            <a:custGeom>
              <a:avLst/>
              <a:gdLst>
                <a:gd name="T0" fmla="*/ 1118 w 13"/>
                <a:gd name="T1" fmla="*/ 1029 h 27"/>
                <a:gd name="T2" fmla="*/ 190 w 13"/>
                <a:gd name="T3" fmla="*/ 7481 h 27"/>
                <a:gd name="T4" fmla="*/ 599 w 13"/>
                <a:gd name="T5" fmla="*/ 8815 h 27"/>
                <a:gd name="T6" fmla="*/ 1717 w 13"/>
                <a:gd name="T7" fmla="*/ 7789 h 27"/>
                <a:gd name="T8" fmla="*/ 2778 w 13"/>
                <a:gd name="T9" fmla="*/ 1587 h 27"/>
                <a:gd name="T10" fmla="*/ 2180 w 13"/>
                <a:gd name="T11" fmla="*/ 301 h 27"/>
                <a:gd name="T12" fmla="*/ 1118 w 13"/>
                <a:gd name="T13" fmla="*/ 1029 h 2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" h="27">
                  <a:moveTo>
                    <a:pt x="5" y="3"/>
                  </a:moveTo>
                  <a:cubicBezTo>
                    <a:pt x="1" y="22"/>
                    <a:pt x="1" y="22"/>
                    <a:pt x="1" y="22"/>
                  </a:cubicBezTo>
                  <a:cubicBezTo>
                    <a:pt x="0" y="24"/>
                    <a:pt x="1" y="26"/>
                    <a:pt x="3" y="26"/>
                  </a:cubicBezTo>
                  <a:cubicBezTo>
                    <a:pt x="6" y="27"/>
                    <a:pt x="8" y="25"/>
                    <a:pt x="8" y="23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3"/>
                    <a:pt x="12" y="1"/>
                    <a:pt x="10" y="1"/>
                  </a:cubicBezTo>
                  <a:cubicBezTo>
                    <a:pt x="8" y="0"/>
                    <a:pt x="6" y="1"/>
                    <a:pt x="5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73" name="Freeform 196">
              <a:extLst>
                <a:ext uri="{FF2B5EF4-FFF2-40B4-BE49-F238E27FC236}">
                  <a16:creationId xmlns:a16="http://schemas.microsoft.com/office/drawing/2014/main" id="{031F549B-BA95-400C-87DA-0EFB2AAE8B5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6" y="1277"/>
              <a:ext cx="67" cy="32"/>
            </a:xfrm>
            <a:custGeom>
              <a:avLst/>
              <a:gdLst>
                <a:gd name="T0" fmla="*/ 192 w 31"/>
                <a:gd name="T1" fmla="*/ 1013 h 14"/>
                <a:gd name="T2" fmla="*/ 897 w 31"/>
                <a:gd name="T3" fmla="*/ 2565 h 14"/>
                <a:gd name="T4" fmla="*/ 5712 w 31"/>
                <a:gd name="T5" fmla="*/ 4560 h 14"/>
                <a:gd name="T6" fmla="*/ 6825 w 31"/>
                <a:gd name="T7" fmla="*/ 3547 h 14"/>
                <a:gd name="T8" fmla="*/ 6218 w 31"/>
                <a:gd name="T9" fmla="*/ 1995 h 14"/>
                <a:gd name="T10" fmla="*/ 1331 w 31"/>
                <a:gd name="T11" fmla="*/ 0 h 14"/>
                <a:gd name="T12" fmla="*/ 192 w 31"/>
                <a:gd name="T13" fmla="*/ 1013 h 1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14">
                  <a:moveTo>
                    <a:pt x="1" y="3"/>
                  </a:moveTo>
                  <a:cubicBezTo>
                    <a:pt x="0" y="5"/>
                    <a:pt x="2" y="7"/>
                    <a:pt x="4" y="8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8" y="14"/>
                    <a:pt x="30" y="13"/>
                    <a:pt x="31" y="11"/>
                  </a:cubicBezTo>
                  <a:cubicBezTo>
                    <a:pt x="31" y="9"/>
                    <a:pt x="30" y="7"/>
                    <a:pt x="28" y="6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3" y="0"/>
                    <a:pt x="1" y="1"/>
                    <a:pt x="1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74" name="Freeform 197">
              <a:extLst>
                <a:ext uri="{FF2B5EF4-FFF2-40B4-BE49-F238E27FC236}">
                  <a16:creationId xmlns:a16="http://schemas.microsoft.com/office/drawing/2014/main" id="{250039B0-E4D4-48B1-B1D3-C49194BC68B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3" y="1282"/>
              <a:ext cx="67" cy="32"/>
            </a:xfrm>
            <a:custGeom>
              <a:avLst/>
              <a:gdLst>
                <a:gd name="T0" fmla="*/ 0 w 31"/>
                <a:gd name="T1" fmla="*/ 1013 h 14"/>
                <a:gd name="T2" fmla="*/ 616 w 31"/>
                <a:gd name="T3" fmla="*/ 2565 h 14"/>
                <a:gd name="T4" fmla="*/ 5522 w 31"/>
                <a:gd name="T5" fmla="*/ 4560 h 14"/>
                <a:gd name="T6" fmla="*/ 6614 w 31"/>
                <a:gd name="T7" fmla="*/ 3547 h 14"/>
                <a:gd name="T8" fmla="*/ 5896 w 31"/>
                <a:gd name="T9" fmla="*/ 1995 h 14"/>
                <a:gd name="T10" fmla="*/ 1130 w 31"/>
                <a:gd name="T11" fmla="*/ 0 h 14"/>
                <a:gd name="T12" fmla="*/ 0 w 31"/>
                <a:gd name="T13" fmla="*/ 1013 h 1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14">
                  <a:moveTo>
                    <a:pt x="0" y="3"/>
                  </a:moveTo>
                  <a:cubicBezTo>
                    <a:pt x="0" y="5"/>
                    <a:pt x="1" y="7"/>
                    <a:pt x="3" y="8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7" y="14"/>
                    <a:pt x="30" y="13"/>
                    <a:pt x="30" y="11"/>
                  </a:cubicBezTo>
                  <a:cubicBezTo>
                    <a:pt x="31" y="9"/>
                    <a:pt x="29" y="7"/>
                    <a:pt x="27" y="6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0"/>
                    <a:pt x="1" y="1"/>
                    <a:pt x="0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75" name="Freeform 198">
              <a:extLst>
                <a:ext uri="{FF2B5EF4-FFF2-40B4-BE49-F238E27FC236}">
                  <a16:creationId xmlns:a16="http://schemas.microsoft.com/office/drawing/2014/main" id="{BA7D3FF0-3F99-4375-8919-D1E15DF4461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9" y="1427"/>
              <a:ext cx="39" cy="99"/>
            </a:xfrm>
            <a:custGeom>
              <a:avLst/>
              <a:gdLst>
                <a:gd name="T0" fmla="*/ 2286 w 18"/>
                <a:gd name="T1" fmla="*/ 1356 h 43"/>
                <a:gd name="T2" fmla="*/ 202 w 18"/>
                <a:gd name="T3" fmla="*/ 12923 h 43"/>
                <a:gd name="T4" fmla="*/ 949 w 18"/>
                <a:gd name="T5" fmla="*/ 14758 h 43"/>
                <a:gd name="T6" fmla="*/ 1761 w 18"/>
                <a:gd name="T7" fmla="*/ 13717 h 43"/>
                <a:gd name="T8" fmla="*/ 3815 w 18"/>
                <a:gd name="T9" fmla="*/ 2072 h 43"/>
                <a:gd name="T10" fmla="*/ 3114 w 18"/>
                <a:gd name="T11" fmla="*/ 338 h 43"/>
                <a:gd name="T12" fmla="*/ 2286 w 18"/>
                <a:gd name="T13" fmla="*/ 1356 h 4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8" h="43">
                  <a:moveTo>
                    <a:pt x="10" y="4"/>
                  </a:moveTo>
                  <a:cubicBezTo>
                    <a:pt x="1" y="38"/>
                    <a:pt x="1" y="38"/>
                    <a:pt x="1" y="38"/>
                  </a:cubicBezTo>
                  <a:cubicBezTo>
                    <a:pt x="0" y="40"/>
                    <a:pt x="2" y="42"/>
                    <a:pt x="4" y="43"/>
                  </a:cubicBezTo>
                  <a:cubicBezTo>
                    <a:pt x="6" y="43"/>
                    <a:pt x="8" y="42"/>
                    <a:pt x="8" y="4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8" y="4"/>
                    <a:pt x="16" y="1"/>
                    <a:pt x="14" y="1"/>
                  </a:cubicBezTo>
                  <a:cubicBezTo>
                    <a:pt x="12" y="0"/>
                    <a:pt x="10" y="2"/>
                    <a:pt x="10" y="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76" name="Freeform 199">
              <a:extLst>
                <a:ext uri="{FF2B5EF4-FFF2-40B4-BE49-F238E27FC236}">
                  <a16:creationId xmlns:a16="http://schemas.microsoft.com/office/drawing/2014/main" id="{2420278A-2E16-4942-AB33-7E7BDCE1B18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2" y="1392"/>
              <a:ext cx="93" cy="42"/>
            </a:xfrm>
            <a:custGeom>
              <a:avLst/>
              <a:gdLst>
                <a:gd name="T0" fmla="*/ 192 w 43"/>
                <a:gd name="T1" fmla="*/ 1449 h 18"/>
                <a:gd name="T2" fmla="*/ 616 w 43"/>
                <a:gd name="T3" fmla="*/ 3050 h 18"/>
                <a:gd name="T4" fmla="*/ 8379 w 43"/>
                <a:gd name="T5" fmla="*/ 6431 h 18"/>
                <a:gd name="T6" fmla="*/ 9317 w 43"/>
                <a:gd name="T7" fmla="*/ 5336 h 18"/>
                <a:gd name="T8" fmla="*/ 8902 w 43"/>
                <a:gd name="T9" fmla="*/ 3736 h 18"/>
                <a:gd name="T10" fmla="*/ 1131 w 43"/>
                <a:gd name="T11" fmla="*/ 355 h 18"/>
                <a:gd name="T12" fmla="*/ 192 w 43"/>
                <a:gd name="T13" fmla="*/ 1449 h 1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3" h="18">
                  <a:moveTo>
                    <a:pt x="1" y="4"/>
                  </a:moveTo>
                  <a:cubicBezTo>
                    <a:pt x="0" y="6"/>
                    <a:pt x="1" y="8"/>
                    <a:pt x="3" y="8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40" y="18"/>
                    <a:pt x="42" y="16"/>
                    <a:pt x="42" y="14"/>
                  </a:cubicBezTo>
                  <a:cubicBezTo>
                    <a:pt x="43" y="12"/>
                    <a:pt x="42" y="10"/>
                    <a:pt x="40" y="10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3" y="0"/>
                    <a:pt x="1" y="2"/>
                    <a:pt x="1" y="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77" name="Freeform 200">
              <a:extLst>
                <a:ext uri="{FF2B5EF4-FFF2-40B4-BE49-F238E27FC236}">
                  <a16:creationId xmlns:a16="http://schemas.microsoft.com/office/drawing/2014/main" id="{135BFA7F-0C71-4B10-B7CD-14D94D77F92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2" y="1312"/>
              <a:ext cx="63" cy="30"/>
            </a:xfrm>
            <a:custGeom>
              <a:avLst/>
              <a:gdLst>
                <a:gd name="T0" fmla="*/ 0 w 29"/>
                <a:gd name="T1" fmla="*/ 1043 h 13"/>
                <a:gd name="T2" fmla="*/ 736 w 29"/>
                <a:gd name="T3" fmla="*/ 2753 h 13"/>
                <a:gd name="T4" fmla="*/ 5455 w 29"/>
                <a:gd name="T5" fmla="*/ 4512 h 13"/>
                <a:gd name="T6" fmla="*/ 6635 w 29"/>
                <a:gd name="T7" fmla="*/ 3466 h 13"/>
                <a:gd name="T8" fmla="*/ 5905 w 29"/>
                <a:gd name="T9" fmla="*/ 2105 h 13"/>
                <a:gd name="T10" fmla="*/ 1156 w 29"/>
                <a:gd name="T11" fmla="*/ 0 h 13"/>
                <a:gd name="T12" fmla="*/ 0 w 29"/>
                <a:gd name="T13" fmla="*/ 1043 h 1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9" h="13">
                  <a:moveTo>
                    <a:pt x="0" y="3"/>
                  </a:moveTo>
                  <a:cubicBezTo>
                    <a:pt x="0" y="5"/>
                    <a:pt x="1" y="7"/>
                    <a:pt x="3" y="8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26" y="13"/>
                    <a:pt x="28" y="12"/>
                    <a:pt x="29" y="10"/>
                  </a:cubicBezTo>
                  <a:cubicBezTo>
                    <a:pt x="29" y="8"/>
                    <a:pt x="28" y="6"/>
                    <a:pt x="26" y="6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0"/>
                    <a:pt x="1" y="1"/>
                    <a:pt x="0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78" name="Freeform 201">
              <a:extLst>
                <a:ext uri="{FF2B5EF4-FFF2-40B4-BE49-F238E27FC236}">
                  <a16:creationId xmlns:a16="http://schemas.microsoft.com/office/drawing/2014/main" id="{CA9D6D10-8B0D-4B27-836C-B9CA624CB922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3" y="1413"/>
              <a:ext cx="37" cy="99"/>
            </a:xfrm>
            <a:custGeom>
              <a:avLst/>
              <a:gdLst>
                <a:gd name="T0" fmla="*/ 2155 w 17"/>
                <a:gd name="T1" fmla="*/ 1356 h 43"/>
                <a:gd name="T2" fmla="*/ 0 w 17"/>
                <a:gd name="T3" fmla="*/ 12923 h 43"/>
                <a:gd name="T4" fmla="*/ 744 w 17"/>
                <a:gd name="T5" fmla="*/ 14758 h 43"/>
                <a:gd name="T6" fmla="*/ 1815 w 17"/>
                <a:gd name="T7" fmla="*/ 13717 h 43"/>
                <a:gd name="T8" fmla="*/ 3700 w 17"/>
                <a:gd name="T9" fmla="*/ 2072 h 43"/>
                <a:gd name="T10" fmla="*/ 3165 w 17"/>
                <a:gd name="T11" fmla="*/ 338 h 43"/>
                <a:gd name="T12" fmla="*/ 2155 w 17"/>
                <a:gd name="T13" fmla="*/ 1356 h 4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" h="43">
                  <a:moveTo>
                    <a:pt x="9" y="4"/>
                  </a:moveTo>
                  <a:cubicBezTo>
                    <a:pt x="0" y="38"/>
                    <a:pt x="0" y="38"/>
                    <a:pt x="0" y="38"/>
                  </a:cubicBezTo>
                  <a:cubicBezTo>
                    <a:pt x="0" y="40"/>
                    <a:pt x="1" y="42"/>
                    <a:pt x="3" y="43"/>
                  </a:cubicBezTo>
                  <a:cubicBezTo>
                    <a:pt x="5" y="43"/>
                    <a:pt x="7" y="42"/>
                    <a:pt x="8" y="40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7" y="3"/>
                    <a:pt x="16" y="1"/>
                    <a:pt x="14" y="1"/>
                  </a:cubicBezTo>
                  <a:cubicBezTo>
                    <a:pt x="12" y="0"/>
                    <a:pt x="10" y="2"/>
                    <a:pt x="9" y="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79" name="Freeform 202">
              <a:extLst>
                <a:ext uri="{FF2B5EF4-FFF2-40B4-BE49-F238E27FC236}">
                  <a16:creationId xmlns:a16="http://schemas.microsoft.com/office/drawing/2014/main" id="{F87B3EC8-AB07-4AB9-B3A2-EC04BBDD6AD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1" y="1335"/>
              <a:ext cx="26" cy="53"/>
            </a:xfrm>
            <a:custGeom>
              <a:avLst/>
              <a:gdLst>
                <a:gd name="T0" fmla="*/ 949 w 12"/>
                <a:gd name="T1" fmla="*/ 1042 h 23"/>
                <a:gd name="T2" fmla="*/ 202 w 12"/>
                <a:gd name="T3" fmla="*/ 6118 h 23"/>
                <a:gd name="T4" fmla="*/ 732 w 12"/>
                <a:gd name="T5" fmla="*/ 7927 h 23"/>
                <a:gd name="T6" fmla="*/ 1761 w 12"/>
                <a:gd name="T7" fmla="*/ 6876 h 23"/>
                <a:gd name="T8" fmla="*/ 2667 w 12"/>
                <a:gd name="T9" fmla="*/ 1837 h 23"/>
                <a:gd name="T10" fmla="*/ 2056 w 12"/>
                <a:gd name="T11" fmla="*/ 0 h 23"/>
                <a:gd name="T12" fmla="*/ 949 w 12"/>
                <a:gd name="T13" fmla="*/ 1042 h 2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" h="23">
                  <a:moveTo>
                    <a:pt x="4" y="3"/>
                  </a:moveTo>
                  <a:cubicBezTo>
                    <a:pt x="1" y="18"/>
                    <a:pt x="1" y="18"/>
                    <a:pt x="1" y="18"/>
                  </a:cubicBezTo>
                  <a:cubicBezTo>
                    <a:pt x="0" y="20"/>
                    <a:pt x="1" y="22"/>
                    <a:pt x="3" y="23"/>
                  </a:cubicBezTo>
                  <a:cubicBezTo>
                    <a:pt x="5" y="23"/>
                    <a:pt x="7" y="22"/>
                    <a:pt x="8" y="20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3"/>
                    <a:pt x="11" y="1"/>
                    <a:pt x="9" y="0"/>
                  </a:cubicBezTo>
                  <a:cubicBezTo>
                    <a:pt x="7" y="0"/>
                    <a:pt x="5" y="1"/>
                    <a:pt x="4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80" name="Freeform 203">
              <a:extLst>
                <a:ext uri="{FF2B5EF4-FFF2-40B4-BE49-F238E27FC236}">
                  <a16:creationId xmlns:a16="http://schemas.microsoft.com/office/drawing/2014/main" id="{AA202F20-C0F7-4B35-B218-73EADDDDE402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2" y="1494"/>
              <a:ext cx="67" cy="34"/>
            </a:xfrm>
            <a:custGeom>
              <a:avLst/>
              <a:gdLst>
                <a:gd name="T0" fmla="*/ 192 w 31"/>
                <a:gd name="T1" fmla="*/ 1188 h 15"/>
                <a:gd name="T2" fmla="*/ 897 w 31"/>
                <a:gd name="T3" fmla="*/ 2455 h 15"/>
                <a:gd name="T4" fmla="*/ 5712 w 31"/>
                <a:gd name="T5" fmla="*/ 4357 h 15"/>
                <a:gd name="T6" fmla="*/ 6825 w 31"/>
                <a:gd name="T7" fmla="*/ 3402 h 15"/>
                <a:gd name="T8" fmla="*/ 6218 w 31"/>
                <a:gd name="T9" fmla="*/ 2169 h 15"/>
                <a:gd name="T10" fmla="*/ 1331 w 31"/>
                <a:gd name="T11" fmla="*/ 292 h 15"/>
                <a:gd name="T12" fmla="*/ 192 w 31"/>
                <a:gd name="T13" fmla="*/ 1188 h 1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15">
                  <a:moveTo>
                    <a:pt x="1" y="4"/>
                  </a:moveTo>
                  <a:cubicBezTo>
                    <a:pt x="0" y="6"/>
                    <a:pt x="2" y="8"/>
                    <a:pt x="4" y="8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8" y="15"/>
                    <a:pt x="30" y="13"/>
                    <a:pt x="31" y="11"/>
                  </a:cubicBezTo>
                  <a:cubicBezTo>
                    <a:pt x="31" y="9"/>
                    <a:pt x="30" y="7"/>
                    <a:pt x="28" y="7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3" y="0"/>
                    <a:pt x="1" y="2"/>
                    <a:pt x="1" y="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Rectangle 2">
            <a:extLst>
              <a:ext uri="{FF2B5EF4-FFF2-40B4-BE49-F238E27FC236}">
                <a16:creationId xmlns:a16="http://schemas.microsoft.com/office/drawing/2014/main" id="{010CFAA2-6833-49C0-8635-252F48C437B2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34963" y="74613"/>
            <a:ext cx="11406187" cy="1338262"/>
          </a:xfrm>
        </p:spPr>
        <p:txBody>
          <a:bodyPr/>
          <a:lstStyle/>
          <a:p>
            <a:pPr eaLnBrk="1" hangingPunct="1">
              <a:defRPr/>
            </a:pPr>
            <a:r>
              <a:rPr lang="fr-FR" altLang="x-none" sz="5067"/>
              <a:t>Central pressure</a:t>
            </a:r>
          </a:p>
        </p:txBody>
      </p:sp>
      <p:grpSp>
        <p:nvGrpSpPr>
          <p:cNvPr id="26627" name="Group 3">
            <a:extLst>
              <a:ext uri="{FF2B5EF4-FFF2-40B4-BE49-F238E27FC236}">
                <a16:creationId xmlns:a16="http://schemas.microsoft.com/office/drawing/2014/main" id="{39051F3D-7CC1-410E-98E9-36DF7225368C}"/>
              </a:ext>
            </a:extLst>
          </p:cNvPr>
          <p:cNvGrpSpPr>
            <a:grpSpLocks/>
          </p:cNvGrpSpPr>
          <p:nvPr/>
        </p:nvGrpSpPr>
        <p:grpSpPr bwMode="auto">
          <a:xfrm>
            <a:off x="3455988" y="1377950"/>
            <a:ext cx="5291137" cy="4897438"/>
            <a:chOff x="1217" y="868"/>
            <a:chExt cx="3333" cy="3085"/>
          </a:xfrm>
        </p:grpSpPr>
        <p:grpSp>
          <p:nvGrpSpPr>
            <p:cNvPr id="26628" name="Group 4">
              <a:extLst>
                <a:ext uri="{FF2B5EF4-FFF2-40B4-BE49-F238E27FC236}">
                  <a16:creationId xmlns:a16="http://schemas.microsoft.com/office/drawing/2014/main" id="{D8747B5C-F7E5-4A44-B410-FFAD5AB64EC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217" y="868"/>
              <a:ext cx="3333" cy="3085"/>
              <a:chOff x="1217" y="868"/>
              <a:chExt cx="3333" cy="3085"/>
            </a:xfrm>
          </p:grpSpPr>
          <p:sp>
            <p:nvSpPr>
              <p:cNvPr id="26669" name="Freeform 5">
                <a:extLst>
                  <a:ext uri="{FF2B5EF4-FFF2-40B4-BE49-F238E27FC236}">
                    <a16:creationId xmlns:a16="http://schemas.microsoft.com/office/drawing/2014/main" id="{51333C4F-50E9-4EBF-AEBB-DEA6EC964E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4" y="2294"/>
                <a:ext cx="386" cy="229"/>
              </a:xfrm>
              <a:custGeom>
                <a:avLst/>
                <a:gdLst>
                  <a:gd name="T0" fmla="*/ 18406 w 104"/>
                  <a:gd name="T1" fmla="*/ 17884 h 62"/>
                  <a:gd name="T2" fmla="*/ 18406 w 104"/>
                  <a:gd name="T3" fmla="*/ 76287 h 62"/>
                  <a:gd name="T4" fmla="*/ 242916 w 104"/>
                  <a:gd name="T5" fmla="*/ 261319 h 62"/>
                  <a:gd name="T6" fmla="*/ 969907 w 104"/>
                  <a:gd name="T7" fmla="*/ 571204 h 62"/>
                  <a:gd name="T8" fmla="*/ 1009375 w 104"/>
                  <a:gd name="T9" fmla="*/ 543085 h 62"/>
                  <a:gd name="T10" fmla="*/ 969907 w 104"/>
                  <a:gd name="T11" fmla="*/ 497683 h 62"/>
                  <a:gd name="T12" fmla="*/ 300787 w 104"/>
                  <a:gd name="T13" fmla="*/ 205479 h 62"/>
                  <a:gd name="T14" fmla="*/ 68315 w 104"/>
                  <a:gd name="T15" fmla="*/ 10231 h 62"/>
                  <a:gd name="T16" fmla="*/ 18406 w 104"/>
                  <a:gd name="T17" fmla="*/ 17884 h 6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04" h="62">
                    <a:moveTo>
                      <a:pt x="2" y="2"/>
                    </a:moveTo>
                    <a:cubicBezTo>
                      <a:pt x="0" y="4"/>
                      <a:pt x="1" y="6"/>
                      <a:pt x="2" y="8"/>
                    </a:cubicBezTo>
                    <a:cubicBezTo>
                      <a:pt x="12" y="15"/>
                      <a:pt x="19" y="21"/>
                      <a:pt x="25" y="28"/>
                    </a:cubicBezTo>
                    <a:cubicBezTo>
                      <a:pt x="41" y="44"/>
                      <a:pt x="54" y="57"/>
                      <a:pt x="100" y="61"/>
                    </a:cubicBezTo>
                    <a:cubicBezTo>
                      <a:pt x="102" y="62"/>
                      <a:pt x="104" y="60"/>
                      <a:pt x="104" y="58"/>
                    </a:cubicBezTo>
                    <a:cubicBezTo>
                      <a:pt x="104" y="56"/>
                      <a:pt x="103" y="54"/>
                      <a:pt x="100" y="53"/>
                    </a:cubicBezTo>
                    <a:cubicBezTo>
                      <a:pt x="58" y="49"/>
                      <a:pt x="47" y="38"/>
                      <a:pt x="31" y="22"/>
                    </a:cubicBezTo>
                    <a:cubicBezTo>
                      <a:pt x="25" y="16"/>
                      <a:pt x="17" y="9"/>
                      <a:pt x="7" y="1"/>
                    </a:cubicBezTo>
                    <a:cubicBezTo>
                      <a:pt x="5" y="0"/>
                      <a:pt x="3" y="0"/>
                      <a:pt x="2" y="2"/>
                    </a:cubicBezTo>
                    <a:close/>
                  </a:path>
                </a:pathLst>
              </a:custGeom>
              <a:noFill/>
              <a:ln w="1746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70" name="Freeform 6">
                <a:extLst>
                  <a:ext uri="{FF2B5EF4-FFF2-40B4-BE49-F238E27FC236}">
                    <a16:creationId xmlns:a16="http://schemas.microsoft.com/office/drawing/2014/main" id="{D044B05A-9C7E-4FFC-98FC-70C1EEDD7B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6" y="2042"/>
                <a:ext cx="315" cy="607"/>
              </a:xfrm>
              <a:custGeom>
                <a:avLst/>
                <a:gdLst>
                  <a:gd name="T0" fmla="*/ 202008 w 85"/>
                  <a:gd name="T1" fmla="*/ 208294 h 164"/>
                  <a:gd name="T2" fmla="*/ 57363 w 85"/>
                  <a:gd name="T3" fmla="*/ 750859 h 164"/>
                  <a:gd name="T4" fmla="*/ 365533 w 85"/>
                  <a:gd name="T5" fmla="*/ 1542594 h 164"/>
                  <a:gd name="T6" fmla="*/ 411746 w 85"/>
                  <a:gd name="T7" fmla="*/ 1550293 h 164"/>
                  <a:gd name="T8" fmla="*/ 422130 w 85"/>
                  <a:gd name="T9" fmla="*/ 1493412 h 164"/>
                  <a:gd name="T10" fmla="*/ 134876 w 85"/>
                  <a:gd name="T11" fmla="*/ 732816 h 164"/>
                  <a:gd name="T12" fmla="*/ 248768 w 85"/>
                  <a:gd name="T13" fmla="*/ 267406 h 164"/>
                  <a:gd name="T14" fmla="*/ 766677 w 85"/>
                  <a:gd name="T15" fmla="*/ 105662 h 164"/>
                  <a:gd name="T16" fmla="*/ 815746 w 85"/>
                  <a:gd name="T17" fmla="*/ 77126 h 164"/>
                  <a:gd name="T18" fmla="*/ 787800 w 85"/>
                  <a:gd name="T19" fmla="*/ 38837 h 164"/>
                  <a:gd name="T20" fmla="*/ 202008 w 85"/>
                  <a:gd name="T21" fmla="*/ 208294 h 16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85" h="164">
                    <a:moveTo>
                      <a:pt x="21" y="22"/>
                    </a:moveTo>
                    <a:cubicBezTo>
                      <a:pt x="11" y="32"/>
                      <a:pt x="0" y="50"/>
                      <a:pt x="6" y="79"/>
                    </a:cubicBezTo>
                    <a:cubicBezTo>
                      <a:pt x="18" y="135"/>
                      <a:pt x="37" y="161"/>
                      <a:pt x="38" y="162"/>
                    </a:cubicBezTo>
                    <a:cubicBezTo>
                      <a:pt x="39" y="164"/>
                      <a:pt x="42" y="164"/>
                      <a:pt x="43" y="163"/>
                    </a:cubicBezTo>
                    <a:cubicBezTo>
                      <a:pt x="45" y="162"/>
                      <a:pt x="46" y="159"/>
                      <a:pt x="44" y="157"/>
                    </a:cubicBezTo>
                    <a:cubicBezTo>
                      <a:pt x="44" y="157"/>
                      <a:pt x="25" y="131"/>
                      <a:pt x="14" y="77"/>
                    </a:cubicBezTo>
                    <a:cubicBezTo>
                      <a:pt x="10" y="57"/>
                      <a:pt x="14" y="40"/>
                      <a:pt x="26" y="28"/>
                    </a:cubicBezTo>
                    <a:cubicBezTo>
                      <a:pt x="41" y="13"/>
                      <a:pt x="65" y="8"/>
                      <a:pt x="80" y="11"/>
                    </a:cubicBezTo>
                    <a:cubicBezTo>
                      <a:pt x="82" y="12"/>
                      <a:pt x="84" y="11"/>
                      <a:pt x="85" y="8"/>
                    </a:cubicBezTo>
                    <a:cubicBezTo>
                      <a:pt x="85" y="6"/>
                      <a:pt x="84" y="4"/>
                      <a:pt x="82" y="4"/>
                    </a:cubicBezTo>
                    <a:cubicBezTo>
                      <a:pt x="65" y="0"/>
                      <a:pt x="38" y="5"/>
                      <a:pt x="21" y="22"/>
                    </a:cubicBezTo>
                    <a:close/>
                  </a:path>
                </a:pathLst>
              </a:custGeom>
              <a:noFill/>
              <a:ln w="1746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71" name="Freeform 7">
                <a:extLst>
                  <a:ext uri="{FF2B5EF4-FFF2-40B4-BE49-F238E27FC236}">
                    <a16:creationId xmlns:a16="http://schemas.microsoft.com/office/drawing/2014/main" id="{C4975A02-0BC7-4C38-B102-97EFDFEB09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35" y="2086"/>
                <a:ext cx="222" cy="526"/>
              </a:xfrm>
              <a:custGeom>
                <a:avLst/>
                <a:gdLst>
                  <a:gd name="T0" fmla="*/ 161527 w 60"/>
                  <a:gd name="T1" fmla="*/ 152677 h 142"/>
                  <a:gd name="T2" fmla="*/ 28460 w 60"/>
                  <a:gd name="T3" fmla="*/ 583649 h 142"/>
                  <a:gd name="T4" fmla="*/ 361923 w 60"/>
                  <a:gd name="T5" fmla="*/ 1340500 h 142"/>
                  <a:gd name="T6" fmla="*/ 418148 w 60"/>
                  <a:gd name="T7" fmla="*/ 1340500 h 142"/>
                  <a:gd name="T8" fmla="*/ 428619 w 60"/>
                  <a:gd name="T9" fmla="*/ 1291556 h 142"/>
                  <a:gd name="T10" fmla="*/ 105302 w 60"/>
                  <a:gd name="T11" fmla="*/ 573277 h 142"/>
                  <a:gd name="T12" fmla="*/ 208033 w 60"/>
                  <a:gd name="T13" fmla="*/ 209155 h 142"/>
                  <a:gd name="T14" fmla="*/ 531146 w 60"/>
                  <a:gd name="T15" fmla="*/ 85086 h 142"/>
                  <a:gd name="T16" fmla="*/ 569393 w 60"/>
                  <a:gd name="T17" fmla="*/ 56464 h 142"/>
                  <a:gd name="T18" fmla="*/ 541632 w 60"/>
                  <a:gd name="T19" fmla="*/ 10524 h 142"/>
                  <a:gd name="T20" fmla="*/ 161527 w 60"/>
                  <a:gd name="T21" fmla="*/ 152677 h 14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60" h="142">
                    <a:moveTo>
                      <a:pt x="17" y="16"/>
                    </a:moveTo>
                    <a:cubicBezTo>
                      <a:pt x="9" y="24"/>
                      <a:pt x="0" y="38"/>
                      <a:pt x="3" y="61"/>
                    </a:cubicBezTo>
                    <a:cubicBezTo>
                      <a:pt x="7" y="98"/>
                      <a:pt x="37" y="138"/>
                      <a:pt x="38" y="140"/>
                    </a:cubicBezTo>
                    <a:cubicBezTo>
                      <a:pt x="40" y="141"/>
                      <a:pt x="42" y="142"/>
                      <a:pt x="44" y="140"/>
                    </a:cubicBezTo>
                    <a:cubicBezTo>
                      <a:pt x="46" y="139"/>
                      <a:pt x="46" y="136"/>
                      <a:pt x="45" y="135"/>
                    </a:cubicBezTo>
                    <a:cubicBezTo>
                      <a:pt x="44" y="134"/>
                      <a:pt x="14" y="95"/>
                      <a:pt x="11" y="60"/>
                    </a:cubicBezTo>
                    <a:cubicBezTo>
                      <a:pt x="8" y="41"/>
                      <a:pt x="16" y="29"/>
                      <a:pt x="22" y="22"/>
                    </a:cubicBezTo>
                    <a:cubicBezTo>
                      <a:pt x="33" y="12"/>
                      <a:pt x="47" y="8"/>
                      <a:pt x="56" y="9"/>
                    </a:cubicBezTo>
                    <a:cubicBezTo>
                      <a:pt x="58" y="9"/>
                      <a:pt x="60" y="8"/>
                      <a:pt x="60" y="6"/>
                    </a:cubicBezTo>
                    <a:cubicBezTo>
                      <a:pt x="60" y="3"/>
                      <a:pt x="59" y="1"/>
                      <a:pt x="57" y="1"/>
                    </a:cubicBezTo>
                    <a:cubicBezTo>
                      <a:pt x="45" y="0"/>
                      <a:pt x="29" y="4"/>
                      <a:pt x="17" y="16"/>
                    </a:cubicBezTo>
                    <a:close/>
                  </a:path>
                </a:pathLst>
              </a:custGeom>
              <a:noFill/>
              <a:ln w="1746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72" name="Freeform 8">
                <a:extLst>
                  <a:ext uri="{FF2B5EF4-FFF2-40B4-BE49-F238E27FC236}">
                    <a16:creationId xmlns:a16="http://schemas.microsoft.com/office/drawing/2014/main" id="{32B285A7-B310-4D4F-8BF3-B0BC12E23A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4" y="2294"/>
                <a:ext cx="386" cy="229"/>
              </a:xfrm>
              <a:custGeom>
                <a:avLst/>
                <a:gdLst>
                  <a:gd name="T0" fmla="*/ 18406 w 104"/>
                  <a:gd name="T1" fmla="*/ 17884 h 62"/>
                  <a:gd name="T2" fmla="*/ 18406 w 104"/>
                  <a:gd name="T3" fmla="*/ 76287 h 62"/>
                  <a:gd name="T4" fmla="*/ 242916 w 104"/>
                  <a:gd name="T5" fmla="*/ 261319 h 62"/>
                  <a:gd name="T6" fmla="*/ 969907 w 104"/>
                  <a:gd name="T7" fmla="*/ 571204 h 62"/>
                  <a:gd name="T8" fmla="*/ 1009375 w 104"/>
                  <a:gd name="T9" fmla="*/ 543085 h 62"/>
                  <a:gd name="T10" fmla="*/ 969907 w 104"/>
                  <a:gd name="T11" fmla="*/ 497683 h 62"/>
                  <a:gd name="T12" fmla="*/ 300787 w 104"/>
                  <a:gd name="T13" fmla="*/ 205479 h 62"/>
                  <a:gd name="T14" fmla="*/ 68315 w 104"/>
                  <a:gd name="T15" fmla="*/ 10231 h 62"/>
                  <a:gd name="T16" fmla="*/ 18406 w 104"/>
                  <a:gd name="T17" fmla="*/ 17884 h 6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04" h="62">
                    <a:moveTo>
                      <a:pt x="2" y="2"/>
                    </a:moveTo>
                    <a:cubicBezTo>
                      <a:pt x="0" y="4"/>
                      <a:pt x="1" y="6"/>
                      <a:pt x="2" y="8"/>
                    </a:cubicBezTo>
                    <a:cubicBezTo>
                      <a:pt x="12" y="15"/>
                      <a:pt x="19" y="21"/>
                      <a:pt x="25" y="28"/>
                    </a:cubicBezTo>
                    <a:cubicBezTo>
                      <a:pt x="41" y="44"/>
                      <a:pt x="54" y="57"/>
                      <a:pt x="100" y="61"/>
                    </a:cubicBezTo>
                    <a:cubicBezTo>
                      <a:pt x="102" y="62"/>
                      <a:pt x="104" y="60"/>
                      <a:pt x="104" y="58"/>
                    </a:cubicBezTo>
                    <a:cubicBezTo>
                      <a:pt x="104" y="56"/>
                      <a:pt x="103" y="54"/>
                      <a:pt x="100" y="53"/>
                    </a:cubicBezTo>
                    <a:cubicBezTo>
                      <a:pt x="58" y="49"/>
                      <a:pt x="47" y="38"/>
                      <a:pt x="31" y="22"/>
                    </a:cubicBezTo>
                    <a:cubicBezTo>
                      <a:pt x="25" y="16"/>
                      <a:pt x="17" y="9"/>
                      <a:pt x="7" y="1"/>
                    </a:cubicBezTo>
                    <a:cubicBezTo>
                      <a:pt x="5" y="0"/>
                      <a:pt x="3" y="0"/>
                      <a:pt x="2" y="2"/>
                    </a:cubicBezTo>
                    <a:close/>
                  </a:path>
                </a:pathLst>
              </a:custGeom>
              <a:solidFill>
                <a:srgbClr val="2977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73" name="Freeform 9">
                <a:extLst>
                  <a:ext uri="{FF2B5EF4-FFF2-40B4-BE49-F238E27FC236}">
                    <a16:creationId xmlns:a16="http://schemas.microsoft.com/office/drawing/2014/main" id="{24A89855-6D18-4179-BA35-A9B09B36D1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6" y="2042"/>
                <a:ext cx="315" cy="607"/>
              </a:xfrm>
              <a:custGeom>
                <a:avLst/>
                <a:gdLst>
                  <a:gd name="T0" fmla="*/ 202008 w 85"/>
                  <a:gd name="T1" fmla="*/ 208294 h 164"/>
                  <a:gd name="T2" fmla="*/ 57363 w 85"/>
                  <a:gd name="T3" fmla="*/ 750859 h 164"/>
                  <a:gd name="T4" fmla="*/ 365533 w 85"/>
                  <a:gd name="T5" fmla="*/ 1542594 h 164"/>
                  <a:gd name="T6" fmla="*/ 411746 w 85"/>
                  <a:gd name="T7" fmla="*/ 1550293 h 164"/>
                  <a:gd name="T8" fmla="*/ 422130 w 85"/>
                  <a:gd name="T9" fmla="*/ 1493412 h 164"/>
                  <a:gd name="T10" fmla="*/ 134876 w 85"/>
                  <a:gd name="T11" fmla="*/ 732816 h 164"/>
                  <a:gd name="T12" fmla="*/ 248768 w 85"/>
                  <a:gd name="T13" fmla="*/ 267406 h 164"/>
                  <a:gd name="T14" fmla="*/ 766677 w 85"/>
                  <a:gd name="T15" fmla="*/ 105662 h 164"/>
                  <a:gd name="T16" fmla="*/ 815746 w 85"/>
                  <a:gd name="T17" fmla="*/ 77126 h 164"/>
                  <a:gd name="T18" fmla="*/ 787800 w 85"/>
                  <a:gd name="T19" fmla="*/ 38837 h 164"/>
                  <a:gd name="T20" fmla="*/ 202008 w 85"/>
                  <a:gd name="T21" fmla="*/ 208294 h 16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85" h="164">
                    <a:moveTo>
                      <a:pt x="21" y="22"/>
                    </a:moveTo>
                    <a:cubicBezTo>
                      <a:pt x="11" y="32"/>
                      <a:pt x="0" y="50"/>
                      <a:pt x="6" y="79"/>
                    </a:cubicBezTo>
                    <a:cubicBezTo>
                      <a:pt x="18" y="135"/>
                      <a:pt x="37" y="161"/>
                      <a:pt x="38" y="162"/>
                    </a:cubicBezTo>
                    <a:cubicBezTo>
                      <a:pt x="39" y="164"/>
                      <a:pt x="42" y="164"/>
                      <a:pt x="43" y="163"/>
                    </a:cubicBezTo>
                    <a:cubicBezTo>
                      <a:pt x="45" y="162"/>
                      <a:pt x="46" y="159"/>
                      <a:pt x="44" y="157"/>
                    </a:cubicBezTo>
                    <a:cubicBezTo>
                      <a:pt x="44" y="157"/>
                      <a:pt x="25" y="131"/>
                      <a:pt x="14" y="77"/>
                    </a:cubicBezTo>
                    <a:cubicBezTo>
                      <a:pt x="10" y="57"/>
                      <a:pt x="14" y="40"/>
                      <a:pt x="26" y="28"/>
                    </a:cubicBezTo>
                    <a:cubicBezTo>
                      <a:pt x="41" y="13"/>
                      <a:pt x="65" y="8"/>
                      <a:pt x="80" y="11"/>
                    </a:cubicBezTo>
                    <a:cubicBezTo>
                      <a:pt x="82" y="12"/>
                      <a:pt x="84" y="11"/>
                      <a:pt x="85" y="8"/>
                    </a:cubicBezTo>
                    <a:cubicBezTo>
                      <a:pt x="85" y="6"/>
                      <a:pt x="84" y="4"/>
                      <a:pt x="82" y="4"/>
                    </a:cubicBezTo>
                    <a:cubicBezTo>
                      <a:pt x="65" y="0"/>
                      <a:pt x="38" y="5"/>
                      <a:pt x="21" y="22"/>
                    </a:cubicBezTo>
                    <a:close/>
                  </a:path>
                </a:pathLst>
              </a:custGeom>
              <a:solidFill>
                <a:srgbClr val="8D96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74" name="Freeform 10">
                <a:extLst>
                  <a:ext uri="{FF2B5EF4-FFF2-40B4-BE49-F238E27FC236}">
                    <a16:creationId xmlns:a16="http://schemas.microsoft.com/office/drawing/2014/main" id="{61DA6267-2487-4F8C-A7C2-631805440A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4" y="2123"/>
                <a:ext cx="103" cy="334"/>
              </a:xfrm>
              <a:custGeom>
                <a:avLst/>
                <a:gdLst>
                  <a:gd name="T0" fmla="*/ 255267 w 28"/>
                  <a:gd name="T1" fmla="*/ 0 h 90"/>
                  <a:gd name="T2" fmla="*/ 119215 w 28"/>
                  <a:gd name="T3" fmla="*/ 554035 h 90"/>
                  <a:gd name="T4" fmla="*/ 200707 w 28"/>
                  <a:gd name="T5" fmla="*/ 872920 h 90"/>
                  <a:gd name="T6" fmla="*/ 255267 w 28"/>
                  <a:gd name="T7" fmla="*/ 0 h 9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8" h="90">
                    <a:moveTo>
                      <a:pt x="28" y="0"/>
                    </a:moveTo>
                    <a:cubicBezTo>
                      <a:pt x="18" y="10"/>
                      <a:pt x="7" y="28"/>
                      <a:pt x="13" y="57"/>
                    </a:cubicBezTo>
                    <a:cubicBezTo>
                      <a:pt x="16" y="69"/>
                      <a:pt x="19" y="81"/>
                      <a:pt x="22" y="90"/>
                    </a:cubicBezTo>
                    <a:cubicBezTo>
                      <a:pt x="19" y="74"/>
                      <a:pt x="0" y="34"/>
                      <a:pt x="2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75" name="Freeform 11">
                <a:extLst>
                  <a:ext uri="{FF2B5EF4-FFF2-40B4-BE49-F238E27FC236}">
                    <a16:creationId xmlns:a16="http://schemas.microsoft.com/office/drawing/2014/main" id="{27C6FBD1-2430-4024-8E56-211402A41C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35" y="2086"/>
                <a:ext cx="222" cy="526"/>
              </a:xfrm>
              <a:custGeom>
                <a:avLst/>
                <a:gdLst>
                  <a:gd name="T0" fmla="*/ 161527 w 60"/>
                  <a:gd name="T1" fmla="*/ 152677 h 142"/>
                  <a:gd name="T2" fmla="*/ 28460 w 60"/>
                  <a:gd name="T3" fmla="*/ 583649 h 142"/>
                  <a:gd name="T4" fmla="*/ 361923 w 60"/>
                  <a:gd name="T5" fmla="*/ 1340500 h 142"/>
                  <a:gd name="T6" fmla="*/ 418148 w 60"/>
                  <a:gd name="T7" fmla="*/ 1340500 h 142"/>
                  <a:gd name="T8" fmla="*/ 428619 w 60"/>
                  <a:gd name="T9" fmla="*/ 1291556 h 142"/>
                  <a:gd name="T10" fmla="*/ 105302 w 60"/>
                  <a:gd name="T11" fmla="*/ 573277 h 142"/>
                  <a:gd name="T12" fmla="*/ 208033 w 60"/>
                  <a:gd name="T13" fmla="*/ 209155 h 142"/>
                  <a:gd name="T14" fmla="*/ 531146 w 60"/>
                  <a:gd name="T15" fmla="*/ 85086 h 142"/>
                  <a:gd name="T16" fmla="*/ 569393 w 60"/>
                  <a:gd name="T17" fmla="*/ 56464 h 142"/>
                  <a:gd name="T18" fmla="*/ 541632 w 60"/>
                  <a:gd name="T19" fmla="*/ 10524 h 142"/>
                  <a:gd name="T20" fmla="*/ 161527 w 60"/>
                  <a:gd name="T21" fmla="*/ 152677 h 14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60" h="142">
                    <a:moveTo>
                      <a:pt x="17" y="16"/>
                    </a:moveTo>
                    <a:cubicBezTo>
                      <a:pt x="9" y="24"/>
                      <a:pt x="0" y="38"/>
                      <a:pt x="3" y="61"/>
                    </a:cubicBezTo>
                    <a:cubicBezTo>
                      <a:pt x="7" y="98"/>
                      <a:pt x="37" y="138"/>
                      <a:pt x="38" y="140"/>
                    </a:cubicBezTo>
                    <a:cubicBezTo>
                      <a:pt x="40" y="141"/>
                      <a:pt x="42" y="142"/>
                      <a:pt x="44" y="140"/>
                    </a:cubicBezTo>
                    <a:cubicBezTo>
                      <a:pt x="46" y="139"/>
                      <a:pt x="46" y="136"/>
                      <a:pt x="45" y="135"/>
                    </a:cubicBezTo>
                    <a:cubicBezTo>
                      <a:pt x="44" y="134"/>
                      <a:pt x="14" y="95"/>
                      <a:pt x="11" y="60"/>
                    </a:cubicBezTo>
                    <a:cubicBezTo>
                      <a:pt x="8" y="41"/>
                      <a:pt x="16" y="29"/>
                      <a:pt x="22" y="22"/>
                    </a:cubicBezTo>
                    <a:cubicBezTo>
                      <a:pt x="33" y="12"/>
                      <a:pt x="47" y="8"/>
                      <a:pt x="56" y="9"/>
                    </a:cubicBezTo>
                    <a:cubicBezTo>
                      <a:pt x="58" y="9"/>
                      <a:pt x="60" y="8"/>
                      <a:pt x="60" y="6"/>
                    </a:cubicBezTo>
                    <a:cubicBezTo>
                      <a:pt x="60" y="3"/>
                      <a:pt x="59" y="1"/>
                      <a:pt x="57" y="1"/>
                    </a:cubicBezTo>
                    <a:cubicBezTo>
                      <a:pt x="45" y="0"/>
                      <a:pt x="29" y="4"/>
                      <a:pt x="17" y="16"/>
                    </a:cubicBezTo>
                    <a:close/>
                  </a:path>
                </a:pathLst>
              </a:custGeom>
              <a:solidFill>
                <a:srgbClr val="8D96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76" name="Freeform 12">
                <a:extLst>
                  <a:ext uri="{FF2B5EF4-FFF2-40B4-BE49-F238E27FC236}">
                    <a16:creationId xmlns:a16="http://schemas.microsoft.com/office/drawing/2014/main" id="{BE218060-CF06-4E75-BFFC-48BE012E66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7" y="1997"/>
                <a:ext cx="714" cy="508"/>
              </a:xfrm>
              <a:custGeom>
                <a:avLst/>
                <a:gdLst>
                  <a:gd name="T0" fmla="*/ 1622852 w 193"/>
                  <a:gd name="T1" fmla="*/ 597938 h 137"/>
                  <a:gd name="T2" fmla="*/ 1812816 w 193"/>
                  <a:gd name="T3" fmla="*/ 808195 h 137"/>
                  <a:gd name="T4" fmla="*/ 1820467 w 193"/>
                  <a:gd name="T5" fmla="*/ 954106 h 137"/>
                  <a:gd name="T6" fmla="*/ 1356123 w 193"/>
                  <a:gd name="T7" fmla="*/ 1310121 h 137"/>
                  <a:gd name="T8" fmla="*/ 1166199 w 193"/>
                  <a:gd name="T9" fmla="*/ 1214064 h 137"/>
                  <a:gd name="T10" fmla="*/ 909747 w 193"/>
                  <a:gd name="T11" fmla="*/ 1031804 h 137"/>
                  <a:gd name="T12" fmla="*/ 720589 w 193"/>
                  <a:gd name="T13" fmla="*/ 1003092 h 137"/>
                  <a:gd name="T14" fmla="*/ 369364 w 193"/>
                  <a:gd name="T15" fmla="*/ 858105 h 137"/>
                  <a:gd name="T16" fmla="*/ 133015 w 193"/>
                  <a:gd name="T17" fmla="*/ 683431 h 137"/>
                  <a:gd name="T18" fmla="*/ 17968 w 193"/>
                  <a:gd name="T19" fmla="*/ 366576 h 137"/>
                  <a:gd name="T20" fmla="*/ 351377 w 193"/>
                  <a:gd name="T21" fmla="*/ 57460 h 137"/>
                  <a:gd name="T22" fmla="*/ 1176683 w 193"/>
                  <a:gd name="T23" fmla="*/ 173903 h 137"/>
                  <a:gd name="T24" fmla="*/ 1215468 w 193"/>
                  <a:gd name="T25" fmla="*/ 241812 h 13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93" h="137">
                    <a:moveTo>
                      <a:pt x="171" y="62"/>
                    </a:moveTo>
                    <a:cubicBezTo>
                      <a:pt x="178" y="66"/>
                      <a:pt x="190" y="79"/>
                      <a:pt x="191" y="84"/>
                    </a:cubicBezTo>
                    <a:cubicBezTo>
                      <a:pt x="193" y="90"/>
                      <a:pt x="192" y="95"/>
                      <a:pt x="192" y="99"/>
                    </a:cubicBezTo>
                    <a:cubicBezTo>
                      <a:pt x="192" y="104"/>
                      <a:pt x="153" y="135"/>
                      <a:pt x="143" y="136"/>
                    </a:cubicBezTo>
                    <a:cubicBezTo>
                      <a:pt x="132" y="137"/>
                      <a:pt x="128" y="129"/>
                      <a:pt x="123" y="126"/>
                    </a:cubicBezTo>
                    <a:cubicBezTo>
                      <a:pt x="119" y="123"/>
                      <a:pt x="108" y="110"/>
                      <a:pt x="96" y="107"/>
                    </a:cubicBezTo>
                    <a:cubicBezTo>
                      <a:pt x="85" y="103"/>
                      <a:pt x="85" y="108"/>
                      <a:pt x="76" y="104"/>
                    </a:cubicBezTo>
                    <a:cubicBezTo>
                      <a:pt x="66" y="99"/>
                      <a:pt x="49" y="91"/>
                      <a:pt x="39" y="89"/>
                    </a:cubicBezTo>
                    <a:cubicBezTo>
                      <a:pt x="29" y="87"/>
                      <a:pt x="19" y="77"/>
                      <a:pt x="14" y="71"/>
                    </a:cubicBezTo>
                    <a:cubicBezTo>
                      <a:pt x="9" y="66"/>
                      <a:pt x="0" y="45"/>
                      <a:pt x="2" y="38"/>
                    </a:cubicBezTo>
                    <a:cubicBezTo>
                      <a:pt x="4" y="31"/>
                      <a:pt x="19" y="13"/>
                      <a:pt x="37" y="6"/>
                    </a:cubicBezTo>
                    <a:cubicBezTo>
                      <a:pt x="55" y="0"/>
                      <a:pt x="107" y="8"/>
                      <a:pt x="124" y="18"/>
                    </a:cubicBezTo>
                    <a:cubicBezTo>
                      <a:pt x="128" y="19"/>
                      <a:pt x="128" y="25"/>
                      <a:pt x="128" y="25"/>
                    </a:cubicBezTo>
                  </a:path>
                </a:pathLst>
              </a:custGeom>
              <a:solidFill>
                <a:srgbClr val="E5EE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77" name="Freeform 13">
                <a:extLst>
                  <a:ext uri="{FF2B5EF4-FFF2-40B4-BE49-F238E27FC236}">
                    <a16:creationId xmlns:a16="http://schemas.microsoft.com/office/drawing/2014/main" id="{C98CCF78-A9CF-495D-BF13-06DF20EAA6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7" y="2471"/>
                <a:ext cx="2041" cy="1482"/>
              </a:xfrm>
              <a:custGeom>
                <a:avLst/>
                <a:gdLst>
                  <a:gd name="T0" fmla="*/ 10524 w 551"/>
                  <a:gd name="T1" fmla="*/ 2444166 h 400"/>
                  <a:gd name="T2" fmla="*/ 10524 w 551"/>
                  <a:gd name="T3" fmla="*/ 2770114 h 400"/>
                  <a:gd name="T4" fmla="*/ 28607 w 551"/>
                  <a:gd name="T5" fmla="*/ 2951021 h 400"/>
                  <a:gd name="T6" fmla="*/ 813855 w 551"/>
                  <a:gd name="T7" fmla="*/ 3709276 h 400"/>
                  <a:gd name="T8" fmla="*/ 1167445 w 551"/>
                  <a:gd name="T9" fmla="*/ 3748289 h 400"/>
                  <a:gd name="T10" fmla="*/ 4677950 w 551"/>
                  <a:gd name="T11" fmla="*/ 1973616 h 400"/>
                  <a:gd name="T12" fmla="*/ 5233717 w 551"/>
                  <a:gd name="T13" fmla="*/ 1551895 h 400"/>
                  <a:gd name="T14" fmla="*/ 5272136 w 551"/>
                  <a:gd name="T15" fmla="*/ 977405 h 400"/>
                  <a:gd name="T16" fmla="*/ 5205109 w 551"/>
                  <a:gd name="T17" fmla="*/ 499182 h 400"/>
                  <a:gd name="T18" fmla="*/ 4995961 w 551"/>
                  <a:gd name="T19" fmla="*/ 326003 h 400"/>
                  <a:gd name="T20" fmla="*/ 3453331 w 551"/>
                  <a:gd name="T21" fmla="*/ 0 h 400"/>
                  <a:gd name="T22" fmla="*/ 3089222 w 551"/>
                  <a:gd name="T23" fmla="*/ 180908 h 40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551" h="400">
                    <a:moveTo>
                      <a:pt x="1" y="255"/>
                    </a:moveTo>
                    <a:cubicBezTo>
                      <a:pt x="1" y="258"/>
                      <a:pt x="1" y="267"/>
                      <a:pt x="1" y="289"/>
                    </a:cubicBezTo>
                    <a:cubicBezTo>
                      <a:pt x="1" y="299"/>
                      <a:pt x="0" y="303"/>
                      <a:pt x="3" y="308"/>
                    </a:cubicBezTo>
                    <a:cubicBezTo>
                      <a:pt x="21" y="347"/>
                      <a:pt x="73" y="381"/>
                      <a:pt x="85" y="387"/>
                    </a:cubicBezTo>
                    <a:cubicBezTo>
                      <a:pt x="98" y="393"/>
                      <a:pt x="104" y="400"/>
                      <a:pt x="122" y="391"/>
                    </a:cubicBezTo>
                    <a:cubicBezTo>
                      <a:pt x="140" y="382"/>
                      <a:pt x="489" y="206"/>
                      <a:pt x="489" y="206"/>
                    </a:cubicBezTo>
                    <a:cubicBezTo>
                      <a:pt x="547" y="162"/>
                      <a:pt x="547" y="162"/>
                      <a:pt x="547" y="162"/>
                    </a:cubicBezTo>
                    <a:cubicBezTo>
                      <a:pt x="547" y="162"/>
                      <a:pt x="551" y="126"/>
                      <a:pt x="551" y="102"/>
                    </a:cubicBezTo>
                    <a:cubicBezTo>
                      <a:pt x="551" y="78"/>
                      <a:pt x="550" y="56"/>
                      <a:pt x="544" y="52"/>
                    </a:cubicBezTo>
                    <a:cubicBezTo>
                      <a:pt x="539" y="47"/>
                      <a:pt x="528" y="40"/>
                      <a:pt x="522" y="34"/>
                    </a:cubicBezTo>
                    <a:cubicBezTo>
                      <a:pt x="361" y="0"/>
                      <a:pt x="361" y="0"/>
                      <a:pt x="361" y="0"/>
                    </a:cubicBezTo>
                    <a:cubicBezTo>
                      <a:pt x="323" y="19"/>
                      <a:pt x="323" y="19"/>
                      <a:pt x="323" y="19"/>
                    </a:cubicBezTo>
                  </a:path>
                </a:pathLst>
              </a:custGeom>
              <a:solidFill>
                <a:srgbClr val="EEF4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78" name="Freeform 14">
                <a:extLst>
                  <a:ext uri="{FF2B5EF4-FFF2-40B4-BE49-F238E27FC236}">
                    <a16:creationId xmlns:a16="http://schemas.microsoft.com/office/drawing/2014/main" id="{6809F39A-0364-4053-8294-1529A9A8D7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8" y="2083"/>
                <a:ext cx="356" cy="340"/>
              </a:xfrm>
              <a:custGeom>
                <a:avLst/>
                <a:gdLst>
                  <a:gd name="T0" fmla="*/ 452335 w 96"/>
                  <a:gd name="T1" fmla="*/ 789983 h 92"/>
                  <a:gd name="T2" fmla="*/ 377264 w 96"/>
                  <a:gd name="T3" fmla="*/ 489456 h 92"/>
                  <a:gd name="T4" fmla="*/ 0 w 96"/>
                  <a:gd name="T5" fmla="*/ 321219 h 92"/>
                  <a:gd name="T6" fmla="*/ 462937 w 96"/>
                  <a:gd name="T7" fmla="*/ 0 h 92"/>
                  <a:gd name="T8" fmla="*/ 840216 w 96"/>
                  <a:gd name="T9" fmla="*/ 171064 h 92"/>
                  <a:gd name="T10" fmla="*/ 915124 w 96"/>
                  <a:gd name="T11" fmla="*/ 517059 h 92"/>
                  <a:gd name="T12" fmla="*/ 683806 w 96"/>
                  <a:gd name="T13" fmla="*/ 725981 h 92"/>
                  <a:gd name="T14" fmla="*/ 452335 w 96"/>
                  <a:gd name="T15" fmla="*/ 789983 h 9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6" h="92">
                    <a:moveTo>
                      <a:pt x="47" y="84"/>
                    </a:moveTo>
                    <a:cubicBezTo>
                      <a:pt x="46" y="80"/>
                      <a:pt x="42" y="55"/>
                      <a:pt x="39" y="52"/>
                    </a:cubicBezTo>
                    <a:cubicBezTo>
                      <a:pt x="36" y="50"/>
                      <a:pt x="12" y="38"/>
                      <a:pt x="0" y="34"/>
                    </a:cubicBezTo>
                    <a:cubicBezTo>
                      <a:pt x="5" y="24"/>
                      <a:pt x="36" y="5"/>
                      <a:pt x="48" y="0"/>
                    </a:cubicBezTo>
                    <a:cubicBezTo>
                      <a:pt x="56" y="3"/>
                      <a:pt x="83" y="15"/>
                      <a:pt x="87" y="18"/>
                    </a:cubicBezTo>
                    <a:cubicBezTo>
                      <a:pt x="91" y="21"/>
                      <a:pt x="96" y="39"/>
                      <a:pt x="95" y="55"/>
                    </a:cubicBezTo>
                    <a:cubicBezTo>
                      <a:pt x="94" y="61"/>
                      <a:pt x="80" y="71"/>
                      <a:pt x="71" y="77"/>
                    </a:cubicBezTo>
                    <a:cubicBezTo>
                      <a:pt x="63" y="82"/>
                      <a:pt x="49" y="92"/>
                      <a:pt x="47" y="84"/>
                    </a:cubicBezTo>
                    <a:close/>
                  </a:path>
                </a:pathLst>
              </a:custGeom>
              <a:solidFill>
                <a:srgbClr val="EEF4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79" name="Freeform 15">
                <a:extLst>
                  <a:ext uri="{FF2B5EF4-FFF2-40B4-BE49-F238E27FC236}">
                    <a16:creationId xmlns:a16="http://schemas.microsoft.com/office/drawing/2014/main" id="{F94ED2E0-84D3-47C5-B7DB-DCFBC5928C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65" y="2772"/>
                <a:ext cx="1800" cy="951"/>
              </a:xfrm>
              <a:custGeom>
                <a:avLst/>
                <a:gdLst>
                  <a:gd name="T0" fmla="*/ 10522 w 486"/>
                  <a:gd name="T1" fmla="*/ 1139946 h 257"/>
                  <a:gd name="T2" fmla="*/ 10522 w 486"/>
                  <a:gd name="T3" fmla="*/ 1378654 h 257"/>
                  <a:gd name="T4" fmla="*/ 28600 w 486"/>
                  <a:gd name="T5" fmla="*/ 1568765 h 257"/>
                  <a:gd name="T6" fmla="*/ 851644 w 486"/>
                  <a:gd name="T7" fmla="*/ 2317998 h 257"/>
                  <a:gd name="T8" fmla="*/ 1241167 w 486"/>
                  <a:gd name="T9" fmla="*/ 2356819 h 257"/>
                  <a:gd name="T10" fmla="*/ 4646448 w 486"/>
                  <a:gd name="T11" fmla="*/ 654902 h 257"/>
                  <a:gd name="T12" fmla="*/ 4560630 w 486"/>
                  <a:gd name="T13" fmla="*/ 0 h 25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86" h="257">
                    <a:moveTo>
                      <a:pt x="1" y="120"/>
                    </a:moveTo>
                    <a:cubicBezTo>
                      <a:pt x="1" y="120"/>
                      <a:pt x="1" y="135"/>
                      <a:pt x="1" y="145"/>
                    </a:cubicBezTo>
                    <a:cubicBezTo>
                      <a:pt x="1" y="155"/>
                      <a:pt x="0" y="159"/>
                      <a:pt x="3" y="165"/>
                    </a:cubicBezTo>
                    <a:cubicBezTo>
                      <a:pt x="21" y="204"/>
                      <a:pt x="77" y="238"/>
                      <a:pt x="89" y="244"/>
                    </a:cubicBezTo>
                    <a:cubicBezTo>
                      <a:pt x="101" y="250"/>
                      <a:pt x="112" y="257"/>
                      <a:pt x="130" y="248"/>
                    </a:cubicBezTo>
                    <a:cubicBezTo>
                      <a:pt x="146" y="241"/>
                      <a:pt x="426" y="99"/>
                      <a:pt x="486" y="69"/>
                    </a:cubicBezTo>
                    <a:cubicBezTo>
                      <a:pt x="477" y="0"/>
                      <a:pt x="477" y="0"/>
                      <a:pt x="477" y="0"/>
                    </a:cubicBezTo>
                  </a:path>
                </a:pathLst>
              </a:custGeom>
              <a:solidFill>
                <a:srgbClr val="D1E1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80" name="Freeform 16">
                <a:extLst>
                  <a:ext uri="{FF2B5EF4-FFF2-40B4-BE49-F238E27FC236}">
                    <a16:creationId xmlns:a16="http://schemas.microsoft.com/office/drawing/2014/main" id="{9178BD7B-A5BB-468B-AC9D-91733E789F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39" y="2660"/>
                <a:ext cx="641" cy="549"/>
              </a:xfrm>
              <a:custGeom>
                <a:avLst/>
                <a:gdLst>
                  <a:gd name="T0" fmla="*/ 426 w 641"/>
                  <a:gd name="T1" fmla="*/ 0 h 549"/>
                  <a:gd name="T2" fmla="*/ 641 w 641"/>
                  <a:gd name="T3" fmla="*/ 126 h 549"/>
                  <a:gd name="T4" fmla="*/ 315 w 641"/>
                  <a:gd name="T5" fmla="*/ 549 h 549"/>
                  <a:gd name="T6" fmla="*/ 0 w 641"/>
                  <a:gd name="T7" fmla="*/ 323 h 549"/>
                  <a:gd name="T8" fmla="*/ 426 w 641"/>
                  <a:gd name="T9" fmla="*/ 0 h 54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41" h="549">
                    <a:moveTo>
                      <a:pt x="426" y="0"/>
                    </a:moveTo>
                    <a:lnTo>
                      <a:pt x="641" y="126"/>
                    </a:lnTo>
                    <a:lnTo>
                      <a:pt x="315" y="549"/>
                    </a:lnTo>
                    <a:lnTo>
                      <a:pt x="0" y="323"/>
                    </a:lnTo>
                    <a:lnTo>
                      <a:pt x="426" y="0"/>
                    </a:lnTo>
                    <a:close/>
                  </a:path>
                </a:pathLst>
              </a:custGeom>
              <a:solidFill>
                <a:srgbClr val="E5EE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81" name="Freeform 17">
                <a:extLst>
                  <a:ext uri="{FF2B5EF4-FFF2-40B4-BE49-F238E27FC236}">
                    <a16:creationId xmlns:a16="http://schemas.microsoft.com/office/drawing/2014/main" id="{1664675C-217A-47BB-A717-E544142F91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39" y="2660"/>
                <a:ext cx="641" cy="549"/>
              </a:xfrm>
              <a:custGeom>
                <a:avLst/>
                <a:gdLst>
                  <a:gd name="T0" fmla="*/ 426 w 641"/>
                  <a:gd name="T1" fmla="*/ 0 h 549"/>
                  <a:gd name="T2" fmla="*/ 641 w 641"/>
                  <a:gd name="T3" fmla="*/ 126 h 549"/>
                  <a:gd name="T4" fmla="*/ 315 w 641"/>
                  <a:gd name="T5" fmla="*/ 549 h 549"/>
                  <a:gd name="T6" fmla="*/ 0 w 641"/>
                  <a:gd name="T7" fmla="*/ 323 h 54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41" h="549">
                    <a:moveTo>
                      <a:pt x="426" y="0"/>
                    </a:moveTo>
                    <a:lnTo>
                      <a:pt x="641" y="126"/>
                    </a:lnTo>
                    <a:lnTo>
                      <a:pt x="315" y="549"/>
                    </a:lnTo>
                    <a:lnTo>
                      <a:pt x="0" y="323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82" name="Freeform 18">
                <a:extLst>
                  <a:ext uri="{FF2B5EF4-FFF2-40B4-BE49-F238E27FC236}">
                    <a16:creationId xmlns:a16="http://schemas.microsoft.com/office/drawing/2014/main" id="{BC5AB9E2-0153-434F-B56D-C3A04A0734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6" y="2449"/>
                <a:ext cx="515" cy="678"/>
              </a:xfrm>
              <a:custGeom>
                <a:avLst/>
                <a:gdLst>
                  <a:gd name="T0" fmla="*/ 57269 w 139"/>
                  <a:gd name="T1" fmla="*/ 1398984 h 183"/>
                  <a:gd name="T2" fmla="*/ 574570 w 139"/>
                  <a:gd name="T3" fmla="*/ 1704559 h 183"/>
                  <a:gd name="T4" fmla="*/ 1283254 w 139"/>
                  <a:gd name="T5" fmla="*/ 853702 h 183"/>
                  <a:gd name="T6" fmla="*/ 1293632 w 139"/>
                  <a:gd name="T7" fmla="*/ 747623 h 183"/>
                  <a:gd name="T8" fmla="*/ 48829 w 139"/>
                  <a:gd name="T9" fmla="*/ 10529 h 183"/>
                  <a:gd name="T10" fmla="*/ 0 w 139"/>
                  <a:gd name="T11" fmla="*/ 113819 h 183"/>
                  <a:gd name="T12" fmla="*/ 67087 w 139"/>
                  <a:gd name="T13" fmla="*/ 460080 h 18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9" h="183">
                    <a:moveTo>
                      <a:pt x="6" y="146"/>
                    </a:moveTo>
                    <a:cubicBezTo>
                      <a:pt x="6" y="146"/>
                      <a:pt x="57" y="183"/>
                      <a:pt x="60" y="178"/>
                    </a:cubicBezTo>
                    <a:cubicBezTo>
                      <a:pt x="60" y="178"/>
                      <a:pt x="129" y="96"/>
                      <a:pt x="134" y="89"/>
                    </a:cubicBezTo>
                    <a:cubicBezTo>
                      <a:pt x="139" y="82"/>
                      <a:pt x="139" y="81"/>
                      <a:pt x="135" y="78"/>
                    </a:cubicBezTo>
                    <a:cubicBezTo>
                      <a:pt x="131" y="76"/>
                      <a:pt x="5" y="1"/>
                      <a:pt x="5" y="1"/>
                    </a:cubicBezTo>
                    <a:cubicBezTo>
                      <a:pt x="3" y="0"/>
                      <a:pt x="0" y="9"/>
                      <a:pt x="0" y="12"/>
                    </a:cubicBezTo>
                    <a:cubicBezTo>
                      <a:pt x="1" y="14"/>
                      <a:pt x="7" y="41"/>
                      <a:pt x="7" y="48"/>
                    </a:cubicBezTo>
                  </a:path>
                </a:pathLst>
              </a:custGeom>
              <a:solidFill>
                <a:srgbClr val="EEF4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83" name="Freeform 19">
                <a:extLst>
                  <a:ext uri="{FF2B5EF4-FFF2-40B4-BE49-F238E27FC236}">
                    <a16:creationId xmlns:a16="http://schemas.microsoft.com/office/drawing/2014/main" id="{FE16A728-5E17-4486-BF9C-A1F9641AC5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02" y="3009"/>
                <a:ext cx="1192" cy="592"/>
              </a:xfrm>
              <a:custGeom>
                <a:avLst/>
                <a:gdLst>
                  <a:gd name="T0" fmla="*/ 2486005 w 322"/>
                  <a:gd name="T1" fmla="*/ 0 h 160"/>
                  <a:gd name="T2" fmla="*/ 3067812 w 322"/>
                  <a:gd name="T3" fmla="*/ 398079 h 160"/>
                  <a:gd name="T4" fmla="*/ 772416 w 322"/>
                  <a:gd name="T5" fmla="*/ 1501408 h 160"/>
                  <a:gd name="T6" fmla="*/ 581766 w 322"/>
                  <a:gd name="T7" fmla="*/ 1480588 h 160"/>
                  <a:gd name="T8" fmla="*/ 0 w 322"/>
                  <a:gd name="T9" fmla="*/ 997809 h 16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2" h="160">
                    <a:moveTo>
                      <a:pt x="261" y="0"/>
                    </a:moveTo>
                    <a:cubicBezTo>
                      <a:pt x="322" y="42"/>
                      <a:pt x="322" y="42"/>
                      <a:pt x="322" y="42"/>
                    </a:cubicBezTo>
                    <a:cubicBezTo>
                      <a:pt x="322" y="42"/>
                      <a:pt x="85" y="156"/>
                      <a:pt x="81" y="158"/>
                    </a:cubicBezTo>
                    <a:cubicBezTo>
                      <a:pt x="76" y="160"/>
                      <a:pt x="68" y="160"/>
                      <a:pt x="61" y="156"/>
                    </a:cubicBezTo>
                    <a:cubicBezTo>
                      <a:pt x="54" y="152"/>
                      <a:pt x="8" y="120"/>
                      <a:pt x="0" y="105"/>
                    </a:cubicBezTo>
                  </a:path>
                </a:pathLst>
              </a:custGeom>
              <a:solidFill>
                <a:srgbClr val="AFB1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84" name="Freeform 20">
                <a:extLst>
                  <a:ext uri="{FF2B5EF4-FFF2-40B4-BE49-F238E27FC236}">
                    <a16:creationId xmlns:a16="http://schemas.microsoft.com/office/drawing/2014/main" id="{8B39215B-760F-440C-9C3D-C8A3FEE6DB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4" y="2360"/>
                <a:ext cx="496" cy="363"/>
              </a:xfrm>
              <a:custGeom>
                <a:avLst/>
                <a:gdLst>
                  <a:gd name="T0" fmla="*/ 1029100 w 134"/>
                  <a:gd name="T1" fmla="*/ 371597 h 98"/>
                  <a:gd name="T2" fmla="*/ 1198580 w 134"/>
                  <a:gd name="T3" fmla="*/ 470041 h 98"/>
                  <a:gd name="T4" fmla="*/ 1275719 w 134"/>
                  <a:gd name="T5" fmla="*/ 824106 h 98"/>
                  <a:gd name="T6" fmla="*/ 1029100 w 134"/>
                  <a:gd name="T7" fmla="*/ 927280 h 98"/>
                  <a:gd name="T8" fmla="*/ 619837 w 134"/>
                  <a:gd name="T9" fmla="*/ 707783 h 98"/>
                  <a:gd name="T10" fmla="*/ 10494 w 134"/>
                  <a:gd name="T11" fmla="*/ 325663 h 98"/>
                  <a:gd name="T12" fmla="*/ 0 w 134"/>
                  <a:gd name="T13" fmla="*/ 201398 h 98"/>
                  <a:gd name="T14" fmla="*/ 228615 w 134"/>
                  <a:gd name="T15" fmla="*/ 77356 h 98"/>
                  <a:gd name="T16" fmla="*/ 296023 w 134"/>
                  <a:gd name="T17" fmla="*/ 0 h 9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34" h="98">
                    <a:moveTo>
                      <a:pt x="108" y="39"/>
                    </a:moveTo>
                    <a:cubicBezTo>
                      <a:pt x="126" y="49"/>
                      <a:pt x="126" y="49"/>
                      <a:pt x="126" y="49"/>
                    </a:cubicBezTo>
                    <a:cubicBezTo>
                      <a:pt x="134" y="86"/>
                      <a:pt x="134" y="86"/>
                      <a:pt x="134" y="86"/>
                    </a:cubicBezTo>
                    <a:cubicBezTo>
                      <a:pt x="134" y="86"/>
                      <a:pt x="118" y="98"/>
                      <a:pt x="108" y="97"/>
                    </a:cubicBezTo>
                    <a:cubicBezTo>
                      <a:pt x="97" y="97"/>
                      <a:pt x="65" y="74"/>
                      <a:pt x="65" y="74"/>
                    </a:cubicBezTo>
                    <a:cubicBezTo>
                      <a:pt x="1" y="34"/>
                      <a:pt x="1" y="34"/>
                      <a:pt x="1" y="34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24" y="8"/>
                      <a:pt x="24" y="8"/>
                      <a:pt x="24" y="8"/>
                    </a:cubicBezTo>
                    <a:cubicBezTo>
                      <a:pt x="31" y="0"/>
                      <a:pt x="31" y="0"/>
                      <a:pt x="31" y="0"/>
                    </a:cubicBezTo>
                  </a:path>
                </a:pathLst>
              </a:custGeom>
              <a:solidFill>
                <a:srgbClr val="C8CA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85" name="Freeform 21">
                <a:extLst>
                  <a:ext uri="{FF2B5EF4-FFF2-40B4-BE49-F238E27FC236}">
                    <a16:creationId xmlns:a16="http://schemas.microsoft.com/office/drawing/2014/main" id="{0D346E7D-77FB-43AB-92A6-26EA1FC9F1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4" y="2494"/>
                <a:ext cx="144" cy="226"/>
              </a:xfrm>
              <a:custGeom>
                <a:avLst/>
                <a:gdLst>
                  <a:gd name="T0" fmla="*/ 28084 w 39"/>
                  <a:gd name="T1" fmla="*/ 77459 h 61"/>
                  <a:gd name="T2" fmla="*/ 0 w 39"/>
                  <a:gd name="T3" fmla="*/ 584280 h 61"/>
                  <a:gd name="T4" fmla="*/ 299262 w 39"/>
                  <a:gd name="T5" fmla="*/ 421690 h 61"/>
                  <a:gd name="T6" fmla="*/ 233262 w 39"/>
                  <a:gd name="T7" fmla="*/ 0 h 6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9" h="61">
                    <a:moveTo>
                      <a:pt x="3" y="8"/>
                    </a:moveTo>
                    <a:cubicBezTo>
                      <a:pt x="8" y="13"/>
                      <a:pt x="3" y="46"/>
                      <a:pt x="0" y="61"/>
                    </a:cubicBezTo>
                    <a:cubicBezTo>
                      <a:pt x="12" y="58"/>
                      <a:pt x="25" y="50"/>
                      <a:pt x="32" y="44"/>
                    </a:cubicBezTo>
                    <a:cubicBezTo>
                      <a:pt x="39" y="37"/>
                      <a:pt x="25" y="0"/>
                      <a:pt x="25" y="0"/>
                    </a:cubicBezTo>
                  </a:path>
                </a:pathLst>
              </a:custGeom>
              <a:solidFill>
                <a:srgbClr val="ABAC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86" name="Freeform 22">
                <a:extLst>
                  <a:ext uri="{FF2B5EF4-FFF2-40B4-BE49-F238E27FC236}">
                    <a16:creationId xmlns:a16="http://schemas.microsoft.com/office/drawing/2014/main" id="{30BD39D9-22D1-4F40-B9E3-002F680762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2" y="2138"/>
                <a:ext cx="212" cy="271"/>
              </a:xfrm>
              <a:custGeom>
                <a:avLst/>
                <a:gdLst>
                  <a:gd name="T0" fmla="*/ 275362 w 57"/>
                  <a:gd name="T1" fmla="*/ 135983 h 73"/>
                  <a:gd name="T2" fmla="*/ 10708 w 57"/>
                  <a:gd name="T3" fmla="*/ 368816 h 73"/>
                  <a:gd name="T4" fmla="*/ 87467 w 57"/>
                  <a:gd name="T5" fmla="*/ 690931 h 73"/>
                  <a:gd name="T6" fmla="*/ 333699 w 57"/>
                  <a:gd name="T7" fmla="*/ 591623 h 73"/>
                  <a:gd name="T8" fmla="*/ 550921 w 57"/>
                  <a:gd name="T9" fmla="*/ 408163 h 73"/>
                  <a:gd name="T10" fmla="*/ 492532 w 57"/>
                  <a:gd name="T11" fmla="*/ 50135 h 73"/>
                  <a:gd name="T12" fmla="*/ 383664 w 57"/>
                  <a:gd name="T13" fmla="*/ 68355 h 7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7" h="73">
                    <a:moveTo>
                      <a:pt x="28" y="14"/>
                    </a:moveTo>
                    <a:cubicBezTo>
                      <a:pt x="17" y="21"/>
                      <a:pt x="0" y="33"/>
                      <a:pt x="1" y="38"/>
                    </a:cubicBezTo>
                    <a:cubicBezTo>
                      <a:pt x="2" y="43"/>
                      <a:pt x="8" y="69"/>
                      <a:pt x="9" y="71"/>
                    </a:cubicBezTo>
                    <a:cubicBezTo>
                      <a:pt x="11" y="73"/>
                      <a:pt x="25" y="66"/>
                      <a:pt x="34" y="61"/>
                    </a:cubicBezTo>
                    <a:cubicBezTo>
                      <a:pt x="43" y="56"/>
                      <a:pt x="55" y="43"/>
                      <a:pt x="56" y="42"/>
                    </a:cubicBezTo>
                    <a:cubicBezTo>
                      <a:pt x="57" y="40"/>
                      <a:pt x="53" y="11"/>
                      <a:pt x="50" y="5"/>
                    </a:cubicBezTo>
                    <a:cubicBezTo>
                      <a:pt x="48" y="0"/>
                      <a:pt x="43" y="4"/>
                      <a:pt x="39" y="7"/>
                    </a:cubicBezTo>
                  </a:path>
                </a:pathLst>
              </a:custGeom>
              <a:solidFill>
                <a:srgbClr val="BCCC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87" name="Freeform 23">
                <a:extLst>
                  <a:ext uri="{FF2B5EF4-FFF2-40B4-BE49-F238E27FC236}">
                    <a16:creationId xmlns:a16="http://schemas.microsoft.com/office/drawing/2014/main" id="{9CDC1C6C-E7D7-4A6D-B657-2DE07F3CFD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4" y="2257"/>
                <a:ext cx="193" cy="170"/>
              </a:xfrm>
              <a:custGeom>
                <a:avLst/>
                <a:gdLst>
                  <a:gd name="T0" fmla="*/ 0 w 52"/>
                  <a:gd name="T1" fmla="*/ 377204 h 46"/>
                  <a:gd name="T2" fmla="*/ 107007 w 52"/>
                  <a:gd name="T3" fmla="*/ 422520 h 46"/>
                  <a:gd name="T4" fmla="*/ 282385 w 52"/>
                  <a:gd name="T5" fmla="*/ 300527 h 46"/>
                  <a:gd name="T6" fmla="*/ 397161 w 52"/>
                  <a:gd name="T7" fmla="*/ 198464 h 46"/>
                  <a:gd name="T8" fmla="*/ 504224 w 52"/>
                  <a:gd name="T9" fmla="*/ 104838 h 46"/>
                  <a:gd name="T10" fmla="*/ 418431 w 52"/>
                  <a:gd name="T11" fmla="*/ 0 h 46"/>
                  <a:gd name="T12" fmla="*/ 397161 w 52"/>
                  <a:gd name="T13" fmla="*/ 104838 h 46"/>
                  <a:gd name="T14" fmla="*/ 318984 w 52"/>
                  <a:gd name="T15" fmla="*/ 178537 h 46"/>
                  <a:gd name="T16" fmla="*/ 96374 w 52"/>
                  <a:gd name="T17" fmla="*/ 328839 h 4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2" h="46">
                    <a:moveTo>
                      <a:pt x="0" y="40"/>
                    </a:moveTo>
                    <a:cubicBezTo>
                      <a:pt x="2" y="44"/>
                      <a:pt x="7" y="46"/>
                      <a:pt x="11" y="45"/>
                    </a:cubicBezTo>
                    <a:cubicBezTo>
                      <a:pt x="16" y="42"/>
                      <a:pt x="24" y="35"/>
                      <a:pt x="29" y="32"/>
                    </a:cubicBezTo>
                    <a:cubicBezTo>
                      <a:pt x="33" y="28"/>
                      <a:pt x="37" y="25"/>
                      <a:pt x="41" y="21"/>
                    </a:cubicBezTo>
                    <a:cubicBezTo>
                      <a:pt x="44" y="18"/>
                      <a:pt x="51" y="15"/>
                      <a:pt x="52" y="11"/>
                    </a:cubicBezTo>
                    <a:cubicBezTo>
                      <a:pt x="52" y="7"/>
                      <a:pt x="47" y="0"/>
                      <a:pt x="43" y="0"/>
                    </a:cubicBezTo>
                    <a:cubicBezTo>
                      <a:pt x="42" y="4"/>
                      <a:pt x="43" y="8"/>
                      <a:pt x="41" y="11"/>
                    </a:cubicBezTo>
                    <a:cubicBezTo>
                      <a:pt x="39" y="15"/>
                      <a:pt x="36" y="17"/>
                      <a:pt x="33" y="19"/>
                    </a:cubicBezTo>
                    <a:cubicBezTo>
                      <a:pt x="26" y="25"/>
                      <a:pt x="17" y="29"/>
                      <a:pt x="10" y="35"/>
                    </a:cubicBezTo>
                  </a:path>
                </a:pathLst>
              </a:custGeom>
              <a:solidFill>
                <a:srgbClr val="ADBD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88" name="Freeform 24">
                <a:extLst>
                  <a:ext uri="{FF2B5EF4-FFF2-40B4-BE49-F238E27FC236}">
                    <a16:creationId xmlns:a16="http://schemas.microsoft.com/office/drawing/2014/main" id="{BC929AE2-C042-40BC-83F3-2F3E873E8D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4" y="2331"/>
                <a:ext cx="204" cy="174"/>
              </a:xfrm>
              <a:custGeom>
                <a:avLst/>
                <a:gdLst>
                  <a:gd name="T0" fmla="*/ 39346 w 55"/>
                  <a:gd name="T1" fmla="*/ 363094 h 47"/>
                  <a:gd name="T2" fmla="*/ 39346 w 55"/>
                  <a:gd name="T3" fmla="*/ 437488 h 47"/>
                  <a:gd name="T4" fmla="*/ 520838 w 55"/>
                  <a:gd name="T5" fmla="*/ 105740 h 47"/>
                  <a:gd name="T6" fmla="*/ 531446 w 55"/>
                  <a:gd name="T7" fmla="*/ 0 h 47"/>
                  <a:gd name="T8" fmla="*/ 192272 w 55"/>
                  <a:gd name="T9" fmla="*/ 275361 h 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5" h="47">
                    <a:moveTo>
                      <a:pt x="4" y="38"/>
                    </a:moveTo>
                    <a:cubicBezTo>
                      <a:pt x="4" y="42"/>
                      <a:pt x="0" y="47"/>
                      <a:pt x="4" y="46"/>
                    </a:cubicBezTo>
                    <a:cubicBezTo>
                      <a:pt x="8" y="45"/>
                      <a:pt x="48" y="21"/>
                      <a:pt x="54" y="11"/>
                    </a:cubicBezTo>
                    <a:cubicBezTo>
                      <a:pt x="55" y="9"/>
                      <a:pt x="55" y="0"/>
                      <a:pt x="55" y="0"/>
                    </a:cubicBezTo>
                    <a:cubicBezTo>
                      <a:pt x="52" y="5"/>
                      <a:pt x="27" y="24"/>
                      <a:pt x="20" y="29"/>
                    </a:cubicBezTo>
                  </a:path>
                </a:pathLst>
              </a:custGeom>
              <a:solidFill>
                <a:srgbClr val="BCCC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89" name="Freeform 25">
                <a:extLst>
                  <a:ext uri="{FF2B5EF4-FFF2-40B4-BE49-F238E27FC236}">
                    <a16:creationId xmlns:a16="http://schemas.microsoft.com/office/drawing/2014/main" id="{5E2FECE3-100C-4E5B-9469-3C65DE363B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13" y="2312"/>
                <a:ext cx="52" cy="45"/>
              </a:xfrm>
              <a:custGeom>
                <a:avLst/>
                <a:gdLst>
                  <a:gd name="T0" fmla="*/ 0 w 14"/>
                  <a:gd name="T1" fmla="*/ 0 h 12"/>
                  <a:gd name="T2" fmla="*/ 39609 w 14"/>
                  <a:gd name="T3" fmla="*/ 83854 h 12"/>
                  <a:gd name="T4" fmla="*/ 118010 w 14"/>
                  <a:gd name="T5" fmla="*/ 125411 h 12"/>
                  <a:gd name="T6" fmla="*/ 125807 w 14"/>
                  <a:gd name="T7" fmla="*/ 30488 h 12"/>
                  <a:gd name="T8" fmla="*/ 39609 w 14"/>
                  <a:gd name="T9" fmla="*/ 0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" h="12">
                    <a:moveTo>
                      <a:pt x="0" y="0"/>
                    </a:moveTo>
                    <a:cubicBezTo>
                      <a:pt x="0" y="4"/>
                      <a:pt x="1" y="6"/>
                      <a:pt x="4" y="8"/>
                    </a:cubicBezTo>
                    <a:cubicBezTo>
                      <a:pt x="7" y="9"/>
                      <a:pt x="10" y="10"/>
                      <a:pt x="12" y="12"/>
                    </a:cubicBezTo>
                    <a:cubicBezTo>
                      <a:pt x="13" y="11"/>
                      <a:pt x="14" y="5"/>
                      <a:pt x="13" y="3"/>
                    </a:cubicBezTo>
                    <a:cubicBezTo>
                      <a:pt x="11" y="1"/>
                      <a:pt x="6" y="0"/>
                      <a:pt x="4" y="0"/>
                    </a:cubicBezTo>
                  </a:path>
                </a:pathLst>
              </a:custGeom>
              <a:solidFill>
                <a:srgbClr val="BCCC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90" name="Freeform 26">
                <a:extLst>
                  <a:ext uri="{FF2B5EF4-FFF2-40B4-BE49-F238E27FC236}">
                    <a16:creationId xmlns:a16="http://schemas.microsoft.com/office/drawing/2014/main" id="{813C5907-3810-46B5-81E9-0D0359D1D1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8" y="2301"/>
                <a:ext cx="44" cy="82"/>
              </a:xfrm>
              <a:custGeom>
                <a:avLst/>
                <a:gdLst>
                  <a:gd name="T0" fmla="*/ 0 w 12"/>
                  <a:gd name="T1" fmla="*/ 51168 h 22"/>
                  <a:gd name="T2" fmla="*/ 62905 w 12"/>
                  <a:gd name="T3" fmla="*/ 18741 h 22"/>
                  <a:gd name="T4" fmla="*/ 90211 w 12"/>
                  <a:gd name="T5" fmla="*/ 91288 h 22"/>
                  <a:gd name="T6" fmla="*/ 106627 w 12"/>
                  <a:gd name="T7" fmla="*/ 179893 h 22"/>
                  <a:gd name="T8" fmla="*/ 53684 w 12"/>
                  <a:gd name="T9" fmla="*/ 220226 h 22"/>
                  <a:gd name="T10" fmla="*/ 9962 w 12"/>
                  <a:gd name="T11" fmla="*/ 91288 h 2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2" h="22">
                    <a:moveTo>
                      <a:pt x="0" y="5"/>
                    </a:moveTo>
                    <a:cubicBezTo>
                      <a:pt x="2" y="3"/>
                      <a:pt x="4" y="0"/>
                      <a:pt x="7" y="2"/>
                    </a:cubicBezTo>
                    <a:cubicBezTo>
                      <a:pt x="9" y="3"/>
                      <a:pt x="10" y="7"/>
                      <a:pt x="10" y="9"/>
                    </a:cubicBezTo>
                    <a:cubicBezTo>
                      <a:pt x="11" y="11"/>
                      <a:pt x="12" y="15"/>
                      <a:pt x="12" y="18"/>
                    </a:cubicBezTo>
                    <a:cubicBezTo>
                      <a:pt x="11" y="20"/>
                      <a:pt x="8" y="21"/>
                      <a:pt x="6" y="22"/>
                    </a:cubicBezTo>
                    <a:cubicBezTo>
                      <a:pt x="4" y="17"/>
                      <a:pt x="2" y="13"/>
                      <a:pt x="1" y="9"/>
                    </a:cubicBezTo>
                  </a:path>
                </a:pathLst>
              </a:custGeom>
              <a:solidFill>
                <a:srgbClr val="BCCC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91" name="Freeform 27">
                <a:extLst>
                  <a:ext uri="{FF2B5EF4-FFF2-40B4-BE49-F238E27FC236}">
                    <a16:creationId xmlns:a16="http://schemas.microsoft.com/office/drawing/2014/main" id="{02338FFB-3F4B-4A6A-96B9-5B541AB6CC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50" y="2049"/>
                <a:ext cx="104" cy="45"/>
              </a:xfrm>
              <a:custGeom>
                <a:avLst/>
                <a:gdLst>
                  <a:gd name="T0" fmla="*/ 78401 w 28"/>
                  <a:gd name="T1" fmla="*/ 0 h 12"/>
                  <a:gd name="T2" fmla="*/ 39609 w 28"/>
                  <a:gd name="T3" fmla="*/ 63859 h 12"/>
                  <a:gd name="T4" fmla="*/ 136455 w 28"/>
                  <a:gd name="T5" fmla="*/ 106005 h 12"/>
                  <a:gd name="T6" fmla="*/ 223466 w 28"/>
                  <a:gd name="T7" fmla="*/ 114330 h 12"/>
                  <a:gd name="T8" fmla="*/ 272911 w 28"/>
                  <a:gd name="T9" fmla="*/ 63859 h 12"/>
                  <a:gd name="T10" fmla="*/ 125807 w 28"/>
                  <a:gd name="T11" fmla="*/ 0 h 1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8" h="12">
                    <a:moveTo>
                      <a:pt x="8" y="0"/>
                    </a:moveTo>
                    <a:cubicBezTo>
                      <a:pt x="4" y="2"/>
                      <a:pt x="0" y="3"/>
                      <a:pt x="4" y="6"/>
                    </a:cubicBezTo>
                    <a:cubicBezTo>
                      <a:pt x="7" y="8"/>
                      <a:pt x="11" y="9"/>
                      <a:pt x="14" y="10"/>
                    </a:cubicBezTo>
                    <a:cubicBezTo>
                      <a:pt x="16" y="11"/>
                      <a:pt x="20" y="12"/>
                      <a:pt x="23" y="11"/>
                    </a:cubicBezTo>
                    <a:cubicBezTo>
                      <a:pt x="25" y="10"/>
                      <a:pt x="27" y="7"/>
                      <a:pt x="28" y="6"/>
                    </a:cubicBezTo>
                    <a:cubicBezTo>
                      <a:pt x="24" y="3"/>
                      <a:pt x="16" y="4"/>
                      <a:pt x="13" y="0"/>
                    </a:cubicBezTo>
                  </a:path>
                </a:pathLst>
              </a:custGeom>
              <a:solidFill>
                <a:srgbClr val="BCCC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92" name="Freeform 28">
                <a:extLst>
                  <a:ext uri="{FF2B5EF4-FFF2-40B4-BE49-F238E27FC236}">
                    <a16:creationId xmlns:a16="http://schemas.microsoft.com/office/drawing/2014/main" id="{E2B87CC1-8FED-4A05-8E07-C38CD9783F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1" y="2068"/>
                <a:ext cx="149" cy="59"/>
              </a:xfrm>
              <a:custGeom>
                <a:avLst/>
                <a:gdLst>
                  <a:gd name="T0" fmla="*/ 91065 w 40"/>
                  <a:gd name="T1" fmla="*/ 0 h 16"/>
                  <a:gd name="T2" fmla="*/ 10810 w 40"/>
                  <a:gd name="T3" fmla="*/ 55301 h 16"/>
                  <a:gd name="T4" fmla="*/ 91065 w 40"/>
                  <a:gd name="T5" fmla="*/ 83190 h 16"/>
                  <a:gd name="T6" fmla="*/ 258947 w 40"/>
                  <a:gd name="T7" fmla="*/ 120747 h 16"/>
                  <a:gd name="T8" fmla="*/ 379484 w 40"/>
                  <a:gd name="T9" fmla="*/ 92818 h 16"/>
                  <a:gd name="T10" fmla="*/ 317668 w 40"/>
                  <a:gd name="T11" fmla="*/ 55301 h 16"/>
                  <a:gd name="T12" fmla="*/ 208715 w 40"/>
                  <a:gd name="T13" fmla="*/ 27929 h 16"/>
                  <a:gd name="T14" fmla="*/ 109727 w 40"/>
                  <a:gd name="T15" fmla="*/ 0 h 1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0" h="16">
                    <a:moveTo>
                      <a:pt x="9" y="0"/>
                    </a:moveTo>
                    <a:cubicBezTo>
                      <a:pt x="8" y="1"/>
                      <a:pt x="1" y="4"/>
                      <a:pt x="1" y="6"/>
                    </a:cubicBezTo>
                    <a:cubicBezTo>
                      <a:pt x="0" y="9"/>
                      <a:pt x="7" y="8"/>
                      <a:pt x="9" y="9"/>
                    </a:cubicBezTo>
                    <a:cubicBezTo>
                      <a:pt x="15" y="11"/>
                      <a:pt x="20" y="13"/>
                      <a:pt x="26" y="13"/>
                    </a:cubicBezTo>
                    <a:cubicBezTo>
                      <a:pt x="29" y="14"/>
                      <a:pt x="40" y="16"/>
                      <a:pt x="38" y="10"/>
                    </a:cubicBezTo>
                    <a:cubicBezTo>
                      <a:pt x="37" y="7"/>
                      <a:pt x="34" y="6"/>
                      <a:pt x="32" y="6"/>
                    </a:cubicBezTo>
                    <a:cubicBezTo>
                      <a:pt x="28" y="4"/>
                      <a:pt x="24" y="4"/>
                      <a:pt x="21" y="3"/>
                    </a:cubicBezTo>
                    <a:cubicBezTo>
                      <a:pt x="19" y="2"/>
                      <a:pt x="12" y="0"/>
                      <a:pt x="11" y="0"/>
                    </a:cubicBezTo>
                  </a:path>
                </a:pathLst>
              </a:custGeom>
              <a:solidFill>
                <a:srgbClr val="8591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93" name="Freeform 29">
                <a:extLst>
                  <a:ext uri="{FF2B5EF4-FFF2-40B4-BE49-F238E27FC236}">
                    <a16:creationId xmlns:a16="http://schemas.microsoft.com/office/drawing/2014/main" id="{CF1D64E9-92B8-4D3B-AC1E-BCC6A26142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50" y="2205"/>
                <a:ext cx="141" cy="122"/>
              </a:xfrm>
              <a:custGeom>
                <a:avLst/>
                <a:gdLst>
                  <a:gd name="T0" fmla="*/ 96292 w 38"/>
                  <a:gd name="T1" fmla="*/ 17930 h 33"/>
                  <a:gd name="T2" fmla="*/ 0 w 38"/>
                  <a:gd name="T3" fmla="*/ 10252 h 33"/>
                  <a:gd name="T4" fmla="*/ 39447 w 38"/>
                  <a:gd name="T5" fmla="*/ 122174 h 33"/>
                  <a:gd name="T6" fmla="*/ 125112 w 38"/>
                  <a:gd name="T7" fmla="*/ 206409 h 33"/>
                  <a:gd name="T8" fmla="*/ 367921 w 38"/>
                  <a:gd name="T9" fmla="*/ 311403 h 33"/>
                  <a:gd name="T10" fmla="*/ 289818 w 38"/>
                  <a:gd name="T11" fmla="*/ 255531 h 33"/>
                  <a:gd name="T12" fmla="*/ 203214 w 38"/>
                  <a:gd name="T13" fmla="*/ 198930 h 33"/>
                  <a:gd name="T14" fmla="*/ 117549 w 38"/>
                  <a:gd name="T15" fmla="*/ 28400 h 3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8" h="33">
                    <a:moveTo>
                      <a:pt x="10" y="2"/>
                    </a:moveTo>
                    <a:cubicBezTo>
                      <a:pt x="7" y="1"/>
                      <a:pt x="3" y="0"/>
                      <a:pt x="0" y="1"/>
                    </a:cubicBezTo>
                    <a:cubicBezTo>
                      <a:pt x="0" y="4"/>
                      <a:pt x="3" y="10"/>
                      <a:pt x="4" y="13"/>
                    </a:cubicBezTo>
                    <a:cubicBezTo>
                      <a:pt x="6" y="18"/>
                      <a:pt x="6" y="20"/>
                      <a:pt x="13" y="22"/>
                    </a:cubicBezTo>
                    <a:cubicBezTo>
                      <a:pt x="20" y="24"/>
                      <a:pt x="32" y="29"/>
                      <a:pt x="38" y="33"/>
                    </a:cubicBezTo>
                    <a:cubicBezTo>
                      <a:pt x="37" y="28"/>
                      <a:pt x="34" y="28"/>
                      <a:pt x="30" y="27"/>
                    </a:cubicBezTo>
                    <a:cubicBezTo>
                      <a:pt x="26" y="26"/>
                      <a:pt x="24" y="24"/>
                      <a:pt x="21" y="21"/>
                    </a:cubicBezTo>
                    <a:cubicBezTo>
                      <a:pt x="16" y="16"/>
                      <a:pt x="15" y="9"/>
                      <a:pt x="12" y="3"/>
                    </a:cubicBezTo>
                  </a:path>
                </a:pathLst>
              </a:custGeom>
              <a:solidFill>
                <a:srgbClr val="BCCC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94" name="Freeform 30">
                <a:extLst>
                  <a:ext uri="{FF2B5EF4-FFF2-40B4-BE49-F238E27FC236}">
                    <a16:creationId xmlns:a16="http://schemas.microsoft.com/office/drawing/2014/main" id="{677E1F1D-6462-4EC3-90C8-A59B34D0D7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31" y="2116"/>
                <a:ext cx="100" cy="118"/>
              </a:xfrm>
              <a:custGeom>
                <a:avLst/>
                <a:gdLst>
                  <a:gd name="T0" fmla="*/ 257793 w 27"/>
                  <a:gd name="T1" fmla="*/ 0 h 32"/>
                  <a:gd name="T2" fmla="*/ 144333 w 27"/>
                  <a:gd name="T3" fmla="*/ 75616 h 32"/>
                  <a:gd name="T4" fmla="*/ 38970 w 27"/>
                  <a:gd name="T5" fmla="*/ 158290 h 32"/>
                  <a:gd name="T6" fmla="*/ 0 w 27"/>
                  <a:gd name="T7" fmla="*/ 203922 h 32"/>
                  <a:gd name="T8" fmla="*/ 38970 w 27"/>
                  <a:gd name="T9" fmla="*/ 231107 h 32"/>
                  <a:gd name="T10" fmla="*/ 180467 w 27"/>
                  <a:gd name="T11" fmla="*/ 296593 h 32"/>
                  <a:gd name="T12" fmla="*/ 77326 w 27"/>
                  <a:gd name="T13" fmla="*/ 213348 h 32"/>
                  <a:gd name="T14" fmla="*/ 152619 w 27"/>
                  <a:gd name="T15" fmla="*/ 92818 h 3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7" h="32">
                    <a:moveTo>
                      <a:pt x="27" y="0"/>
                    </a:moveTo>
                    <a:cubicBezTo>
                      <a:pt x="23" y="0"/>
                      <a:pt x="18" y="6"/>
                      <a:pt x="15" y="8"/>
                    </a:cubicBezTo>
                    <a:cubicBezTo>
                      <a:pt x="11" y="11"/>
                      <a:pt x="8" y="14"/>
                      <a:pt x="4" y="17"/>
                    </a:cubicBezTo>
                    <a:cubicBezTo>
                      <a:pt x="3" y="18"/>
                      <a:pt x="0" y="20"/>
                      <a:pt x="0" y="22"/>
                    </a:cubicBezTo>
                    <a:cubicBezTo>
                      <a:pt x="0" y="24"/>
                      <a:pt x="3" y="25"/>
                      <a:pt x="4" y="25"/>
                    </a:cubicBezTo>
                    <a:cubicBezTo>
                      <a:pt x="9" y="27"/>
                      <a:pt x="14" y="30"/>
                      <a:pt x="19" y="32"/>
                    </a:cubicBezTo>
                    <a:cubicBezTo>
                      <a:pt x="16" y="31"/>
                      <a:pt x="9" y="26"/>
                      <a:pt x="8" y="23"/>
                    </a:cubicBezTo>
                    <a:cubicBezTo>
                      <a:pt x="7" y="20"/>
                      <a:pt x="13" y="12"/>
                      <a:pt x="16" y="1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95" name="Freeform 31">
                <a:extLst>
                  <a:ext uri="{FF2B5EF4-FFF2-40B4-BE49-F238E27FC236}">
                    <a16:creationId xmlns:a16="http://schemas.microsoft.com/office/drawing/2014/main" id="{93FFC8D3-A2CE-4018-80E9-EB772E4FCC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35" y="2046"/>
                <a:ext cx="104" cy="96"/>
              </a:xfrm>
              <a:custGeom>
                <a:avLst/>
                <a:gdLst>
                  <a:gd name="T0" fmla="*/ 223466 w 28"/>
                  <a:gd name="T1" fmla="*/ 0 h 26"/>
                  <a:gd name="T2" fmla="*/ 96902 w 28"/>
                  <a:gd name="T3" fmla="*/ 103695 h 26"/>
                  <a:gd name="T4" fmla="*/ 0 w 28"/>
                  <a:gd name="T5" fmla="*/ 225818 h 26"/>
                  <a:gd name="T6" fmla="*/ 125807 w 28"/>
                  <a:gd name="T7" fmla="*/ 225818 h 26"/>
                  <a:gd name="T8" fmla="*/ 272911 w 28"/>
                  <a:gd name="T9" fmla="*/ 242928 h 26"/>
                  <a:gd name="T10" fmla="*/ 194317 w 28"/>
                  <a:gd name="T11" fmla="*/ 225818 h 26"/>
                  <a:gd name="T12" fmla="*/ 118010 w 28"/>
                  <a:gd name="T13" fmla="*/ 197572 h 26"/>
                  <a:gd name="T14" fmla="*/ 165412 w 28"/>
                  <a:gd name="T15" fmla="*/ 45356 h 2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8" h="26">
                    <a:moveTo>
                      <a:pt x="23" y="0"/>
                    </a:moveTo>
                    <a:cubicBezTo>
                      <a:pt x="18" y="3"/>
                      <a:pt x="14" y="7"/>
                      <a:pt x="10" y="11"/>
                    </a:cubicBezTo>
                    <a:cubicBezTo>
                      <a:pt x="7" y="14"/>
                      <a:pt x="2" y="19"/>
                      <a:pt x="0" y="24"/>
                    </a:cubicBezTo>
                    <a:cubicBezTo>
                      <a:pt x="4" y="26"/>
                      <a:pt x="9" y="24"/>
                      <a:pt x="13" y="24"/>
                    </a:cubicBezTo>
                    <a:cubicBezTo>
                      <a:pt x="18" y="25"/>
                      <a:pt x="24" y="25"/>
                      <a:pt x="28" y="26"/>
                    </a:cubicBezTo>
                    <a:cubicBezTo>
                      <a:pt x="25" y="26"/>
                      <a:pt x="23" y="24"/>
                      <a:pt x="20" y="24"/>
                    </a:cubicBezTo>
                    <a:cubicBezTo>
                      <a:pt x="18" y="23"/>
                      <a:pt x="14" y="22"/>
                      <a:pt x="12" y="21"/>
                    </a:cubicBezTo>
                    <a:cubicBezTo>
                      <a:pt x="7" y="16"/>
                      <a:pt x="14" y="9"/>
                      <a:pt x="17" y="5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96" name="Freeform 32">
                <a:extLst>
                  <a:ext uri="{FF2B5EF4-FFF2-40B4-BE49-F238E27FC236}">
                    <a16:creationId xmlns:a16="http://schemas.microsoft.com/office/drawing/2014/main" id="{3EEA1ECA-834D-4B13-AD56-1F5F830AE2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8" y="2257"/>
                <a:ext cx="82" cy="44"/>
              </a:xfrm>
              <a:custGeom>
                <a:avLst/>
                <a:gdLst>
                  <a:gd name="T0" fmla="*/ 29520 w 22"/>
                  <a:gd name="T1" fmla="*/ 0 h 12"/>
                  <a:gd name="T2" fmla="*/ 0 w 22"/>
                  <a:gd name="T3" fmla="*/ 9962 h 12"/>
                  <a:gd name="T4" fmla="*/ 110029 w 22"/>
                  <a:gd name="T5" fmla="*/ 62905 h 12"/>
                  <a:gd name="T6" fmla="*/ 220226 w 22"/>
                  <a:gd name="T7" fmla="*/ 106627 h 12"/>
                  <a:gd name="T8" fmla="*/ 59085 w 22"/>
                  <a:gd name="T9" fmla="*/ 9962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2" h="12">
                    <a:moveTo>
                      <a:pt x="3" y="0"/>
                    </a:moveTo>
                    <a:cubicBezTo>
                      <a:pt x="2" y="0"/>
                      <a:pt x="1" y="0"/>
                      <a:pt x="0" y="1"/>
                    </a:cubicBezTo>
                    <a:cubicBezTo>
                      <a:pt x="4" y="3"/>
                      <a:pt x="7" y="5"/>
                      <a:pt x="11" y="7"/>
                    </a:cubicBezTo>
                    <a:cubicBezTo>
                      <a:pt x="14" y="8"/>
                      <a:pt x="20" y="10"/>
                      <a:pt x="22" y="12"/>
                    </a:cubicBezTo>
                    <a:cubicBezTo>
                      <a:pt x="19" y="7"/>
                      <a:pt x="11" y="3"/>
                      <a:pt x="6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97" name="Freeform 33">
                <a:extLst>
                  <a:ext uri="{FF2B5EF4-FFF2-40B4-BE49-F238E27FC236}">
                    <a16:creationId xmlns:a16="http://schemas.microsoft.com/office/drawing/2014/main" id="{001FC5A3-4FE3-4DAF-A477-C0389ADFE6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1" y="2368"/>
                <a:ext cx="134" cy="96"/>
              </a:xfrm>
              <a:custGeom>
                <a:avLst/>
                <a:gdLst>
                  <a:gd name="T0" fmla="*/ 0 w 36"/>
                  <a:gd name="T1" fmla="*/ 177135 h 26"/>
                  <a:gd name="T2" fmla="*/ 177967 w 36"/>
                  <a:gd name="T3" fmla="*/ 149609 h 26"/>
                  <a:gd name="T4" fmla="*/ 268744 w 36"/>
                  <a:gd name="T5" fmla="*/ 76209 h 26"/>
                  <a:gd name="T6" fmla="*/ 356459 w 36"/>
                  <a:gd name="T7" fmla="*/ 0 h 26"/>
                  <a:gd name="T8" fmla="*/ 58536 w 36"/>
                  <a:gd name="T9" fmla="*/ 159822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6" h="26">
                    <a:moveTo>
                      <a:pt x="0" y="19"/>
                    </a:moveTo>
                    <a:cubicBezTo>
                      <a:pt x="4" y="26"/>
                      <a:pt x="13" y="19"/>
                      <a:pt x="18" y="16"/>
                    </a:cubicBezTo>
                    <a:cubicBezTo>
                      <a:pt x="21" y="13"/>
                      <a:pt x="24" y="11"/>
                      <a:pt x="27" y="8"/>
                    </a:cubicBezTo>
                    <a:cubicBezTo>
                      <a:pt x="31" y="6"/>
                      <a:pt x="34" y="4"/>
                      <a:pt x="36" y="0"/>
                    </a:cubicBezTo>
                    <a:cubicBezTo>
                      <a:pt x="27" y="8"/>
                      <a:pt x="17" y="15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98" name="Freeform 34">
                <a:extLst>
                  <a:ext uri="{FF2B5EF4-FFF2-40B4-BE49-F238E27FC236}">
                    <a16:creationId xmlns:a16="http://schemas.microsoft.com/office/drawing/2014/main" id="{7981F03B-C53B-4DB8-89CB-943AF716F4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4" y="3490"/>
                <a:ext cx="348" cy="433"/>
              </a:xfrm>
              <a:custGeom>
                <a:avLst/>
                <a:gdLst>
                  <a:gd name="T0" fmla="*/ 895671 w 94"/>
                  <a:gd name="T1" fmla="*/ 608913 h 117"/>
                  <a:gd name="T2" fmla="*/ 0 w 94"/>
                  <a:gd name="T3" fmla="*/ 0 h 117"/>
                  <a:gd name="T4" fmla="*/ 656532 w 94"/>
                  <a:gd name="T5" fmla="*/ 704006 h 117"/>
                  <a:gd name="T6" fmla="*/ 895671 w 94"/>
                  <a:gd name="T7" fmla="*/ 1112196 h 11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4" h="117">
                    <a:moveTo>
                      <a:pt x="94" y="64"/>
                    </a:moveTo>
                    <a:cubicBezTo>
                      <a:pt x="88" y="65"/>
                      <a:pt x="32" y="39"/>
                      <a:pt x="0" y="0"/>
                    </a:cubicBezTo>
                    <a:cubicBezTo>
                      <a:pt x="8" y="15"/>
                      <a:pt x="55" y="54"/>
                      <a:pt x="69" y="74"/>
                    </a:cubicBezTo>
                    <a:cubicBezTo>
                      <a:pt x="83" y="94"/>
                      <a:pt x="94" y="107"/>
                      <a:pt x="94" y="1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99" name="Freeform 35">
                <a:extLst>
                  <a:ext uri="{FF2B5EF4-FFF2-40B4-BE49-F238E27FC236}">
                    <a16:creationId xmlns:a16="http://schemas.microsoft.com/office/drawing/2014/main" id="{84B4787E-0189-43B3-8FF5-93798C5A3D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4" y="3298"/>
                <a:ext cx="874" cy="611"/>
              </a:xfrm>
              <a:custGeom>
                <a:avLst/>
                <a:gdLst>
                  <a:gd name="T0" fmla="*/ 18076 w 236"/>
                  <a:gd name="T1" fmla="*/ 1116138 h 165"/>
                  <a:gd name="T2" fmla="*/ 858894 w 236"/>
                  <a:gd name="T3" fmla="*/ 706820 h 165"/>
                  <a:gd name="T4" fmla="*/ 2254983 w 236"/>
                  <a:gd name="T5" fmla="*/ 0 h 165"/>
                  <a:gd name="T6" fmla="*/ 95388 w 236"/>
                  <a:gd name="T7" fmla="*/ 1211506 h 165"/>
                  <a:gd name="T8" fmla="*/ 0 w 236"/>
                  <a:gd name="T9" fmla="*/ 1575684 h 16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36" h="165">
                    <a:moveTo>
                      <a:pt x="2" y="117"/>
                    </a:moveTo>
                    <a:cubicBezTo>
                      <a:pt x="14" y="115"/>
                      <a:pt x="52" y="93"/>
                      <a:pt x="90" y="74"/>
                    </a:cubicBezTo>
                    <a:cubicBezTo>
                      <a:pt x="129" y="55"/>
                      <a:pt x="236" y="0"/>
                      <a:pt x="236" y="0"/>
                    </a:cubicBezTo>
                    <a:cubicBezTo>
                      <a:pt x="205" y="19"/>
                      <a:pt x="17" y="117"/>
                      <a:pt x="10" y="127"/>
                    </a:cubicBezTo>
                    <a:cubicBezTo>
                      <a:pt x="4" y="137"/>
                      <a:pt x="0" y="165"/>
                      <a:pt x="0" y="165"/>
                    </a:cubicBezTo>
                  </a:path>
                </a:pathLst>
              </a:custGeom>
              <a:solidFill>
                <a:srgbClr val="DAE6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00" name="Freeform 36">
                <a:extLst>
                  <a:ext uri="{FF2B5EF4-FFF2-40B4-BE49-F238E27FC236}">
                    <a16:creationId xmlns:a16="http://schemas.microsoft.com/office/drawing/2014/main" id="{39F8CC9C-CD2D-4145-B0FD-B199EC141D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5" y="3042"/>
                <a:ext cx="193" cy="178"/>
              </a:xfrm>
              <a:custGeom>
                <a:avLst/>
                <a:gdLst>
                  <a:gd name="T0" fmla="*/ 0 w 52"/>
                  <a:gd name="T1" fmla="*/ 220868 h 48"/>
                  <a:gd name="T2" fmla="*/ 426007 w 52"/>
                  <a:gd name="T3" fmla="*/ 0 h 48"/>
                  <a:gd name="T4" fmla="*/ 504224 w 52"/>
                  <a:gd name="T5" fmla="*/ 462937 h 48"/>
                  <a:gd name="T6" fmla="*/ 0 w 52"/>
                  <a:gd name="T7" fmla="*/ 220868 h 4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2" h="48">
                    <a:moveTo>
                      <a:pt x="0" y="23"/>
                    </a:moveTo>
                    <a:cubicBezTo>
                      <a:pt x="44" y="0"/>
                      <a:pt x="44" y="0"/>
                      <a:pt x="44" y="0"/>
                    </a:cubicBezTo>
                    <a:cubicBezTo>
                      <a:pt x="52" y="48"/>
                      <a:pt x="52" y="48"/>
                      <a:pt x="52" y="48"/>
                    </a:cubicBezTo>
                    <a:cubicBezTo>
                      <a:pt x="52" y="48"/>
                      <a:pt x="49" y="2"/>
                      <a:pt x="0" y="23"/>
                    </a:cubicBezTo>
                    <a:close/>
                  </a:path>
                </a:pathLst>
              </a:custGeom>
              <a:solidFill>
                <a:srgbClr val="DAE6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01" name="Freeform 37">
                <a:extLst>
                  <a:ext uri="{FF2B5EF4-FFF2-40B4-BE49-F238E27FC236}">
                    <a16:creationId xmlns:a16="http://schemas.microsoft.com/office/drawing/2014/main" id="{A9447119-2855-46CD-A0B1-15DC921B2C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5" y="2683"/>
                <a:ext cx="112" cy="411"/>
              </a:xfrm>
              <a:custGeom>
                <a:avLst/>
                <a:gdLst>
                  <a:gd name="T0" fmla="*/ 162404 w 30"/>
                  <a:gd name="T1" fmla="*/ 0 h 111"/>
                  <a:gd name="T2" fmla="*/ 284204 w 30"/>
                  <a:gd name="T3" fmla="*/ 963854 h 111"/>
                  <a:gd name="T4" fmla="*/ 0 w 30"/>
                  <a:gd name="T5" fmla="*/ 143968 h 1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0" h="111">
                    <a:moveTo>
                      <a:pt x="16" y="0"/>
                    </a:moveTo>
                    <a:cubicBezTo>
                      <a:pt x="16" y="0"/>
                      <a:pt x="30" y="91"/>
                      <a:pt x="28" y="101"/>
                    </a:cubicBezTo>
                    <a:cubicBezTo>
                      <a:pt x="27" y="111"/>
                      <a:pt x="0" y="15"/>
                      <a:pt x="0" y="15"/>
                    </a:cubicBezTo>
                  </a:path>
                </a:pathLst>
              </a:custGeom>
              <a:solidFill>
                <a:srgbClr val="DAE6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02" name="Freeform 38">
                <a:extLst>
                  <a:ext uri="{FF2B5EF4-FFF2-40B4-BE49-F238E27FC236}">
                    <a16:creationId xmlns:a16="http://schemas.microsoft.com/office/drawing/2014/main" id="{C78CCC5D-EADE-482E-A39E-A2392CE94C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02" y="3016"/>
                <a:ext cx="1029" cy="441"/>
              </a:xfrm>
              <a:custGeom>
                <a:avLst/>
                <a:gdLst>
                  <a:gd name="T0" fmla="*/ 123691 w 278"/>
                  <a:gd name="T1" fmla="*/ 1114136 h 119"/>
                  <a:gd name="T2" fmla="*/ 933862 w 278"/>
                  <a:gd name="T3" fmla="*/ 968684 h 119"/>
                  <a:gd name="T4" fmla="*/ 1427142 w 278"/>
                  <a:gd name="T5" fmla="*/ 929654 h 119"/>
                  <a:gd name="T6" fmla="*/ 2389353 w 278"/>
                  <a:gd name="T7" fmla="*/ 297838 h 119"/>
                  <a:gd name="T8" fmla="*/ 2646514 w 278"/>
                  <a:gd name="T9" fmla="*/ 113908 h 119"/>
                  <a:gd name="T10" fmla="*/ 2474201 w 278"/>
                  <a:gd name="T11" fmla="*/ 0 h 119"/>
                  <a:gd name="T12" fmla="*/ 0 w 278"/>
                  <a:gd name="T13" fmla="*/ 961158 h 119"/>
                  <a:gd name="T14" fmla="*/ 123691 w 278"/>
                  <a:gd name="T15" fmla="*/ 1114136 h 11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78" h="119">
                    <a:moveTo>
                      <a:pt x="13" y="116"/>
                    </a:moveTo>
                    <a:cubicBezTo>
                      <a:pt x="31" y="119"/>
                      <a:pt x="79" y="105"/>
                      <a:pt x="98" y="101"/>
                    </a:cubicBezTo>
                    <a:cubicBezTo>
                      <a:pt x="117" y="97"/>
                      <a:pt x="133" y="100"/>
                      <a:pt x="150" y="97"/>
                    </a:cubicBezTo>
                    <a:cubicBezTo>
                      <a:pt x="167" y="94"/>
                      <a:pt x="228" y="45"/>
                      <a:pt x="251" y="31"/>
                    </a:cubicBezTo>
                    <a:cubicBezTo>
                      <a:pt x="274" y="17"/>
                      <a:pt x="278" y="12"/>
                      <a:pt x="278" y="12"/>
                    </a:cubicBezTo>
                    <a:cubicBezTo>
                      <a:pt x="260" y="0"/>
                      <a:pt x="260" y="0"/>
                      <a:pt x="260" y="0"/>
                    </a:cubicBezTo>
                    <a:cubicBezTo>
                      <a:pt x="0" y="100"/>
                      <a:pt x="0" y="100"/>
                      <a:pt x="0" y="100"/>
                    </a:cubicBezTo>
                    <a:cubicBezTo>
                      <a:pt x="0" y="100"/>
                      <a:pt x="6" y="110"/>
                      <a:pt x="13" y="116"/>
                    </a:cubicBezTo>
                    <a:close/>
                  </a:path>
                </a:pathLst>
              </a:custGeom>
              <a:solidFill>
                <a:srgbClr val="8E8F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03" name="Freeform 39">
                <a:extLst>
                  <a:ext uri="{FF2B5EF4-FFF2-40B4-BE49-F238E27FC236}">
                    <a16:creationId xmlns:a16="http://schemas.microsoft.com/office/drawing/2014/main" id="{A7EDDA9E-E49E-411B-9286-2A521C40BF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91" y="3398"/>
                <a:ext cx="126" cy="55"/>
              </a:xfrm>
              <a:custGeom>
                <a:avLst/>
                <a:gdLst>
                  <a:gd name="T0" fmla="*/ 0 w 34"/>
                  <a:gd name="T1" fmla="*/ 9962 h 15"/>
                  <a:gd name="T2" fmla="*/ 124495 w 34"/>
                  <a:gd name="T3" fmla="*/ 133932 h 15"/>
                  <a:gd name="T4" fmla="*/ 326488 w 34"/>
                  <a:gd name="T5" fmla="*/ 97405 h 15"/>
                  <a:gd name="T6" fmla="*/ 269136 w 34"/>
                  <a:gd name="T7" fmla="*/ 9962 h 15"/>
                  <a:gd name="T8" fmla="*/ 18114 w 34"/>
                  <a:gd name="T9" fmla="*/ 9962 h 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4" h="15">
                    <a:moveTo>
                      <a:pt x="0" y="1"/>
                    </a:moveTo>
                    <a:cubicBezTo>
                      <a:pt x="4" y="6"/>
                      <a:pt x="7" y="14"/>
                      <a:pt x="13" y="15"/>
                    </a:cubicBezTo>
                    <a:cubicBezTo>
                      <a:pt x="18" y="15"/>
                      <a:pt x="29" y="12"/>
                      <a:pt x="34" y="11"/>
                    </a:cubicBezTo>
                    <a:cubicBezTo>
                      <a:pt x="31" y="8"/>
                      <a:pt x="29" y="4"/>
                      <a:pt x="28" y="1"/>
                    </a:cubicBezTo>
                    <a:cubicBezTo>
                      <a:pt x="20" y="0"/>
                      <a:pt x="11" y="3"/>
                      <a:pt x="2" y="1"/>
                    </a:cubicBezTo>
                  </a:path>
                </a:pathLst>
              </a:custGeom>
              <a:solidFill>
                <a:srgbClr val="B7CD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04" name="Freeform 40">
                <a:extLst>
                  <a:ext uri="{FF2B5EF4-FFF2-40B4-BE49-F238E27FC236}">
                    <a16:creationId xmlns:a16="http://schemas.microsoft.com/office/drawing/2014/main" id="{22347A78-949A-4DE2-BAA1-437AF44614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80" y="2668"/>
                <a:ext cx="400" cy="385"/>
              </a:xfrm>
              <a:custGeom>
                <a:avLst/>
                <a:gdLst>
                  <a:gd name="T0" fmla="*/ 152619 w 108"/>
                  <a:gd name="T1" fmla="*/ 990694 h 104"/>
                  <a:gd name="T2" fmla="*/ 1032111 w 108"/>
                  <a:gd name="T3" fmla="*/ 38866 h 104"/>
                  <a:gd name="T4" fmla="*/ 975667 w 108"/>
                  <a:gd name="T5" fmla="*/ 0 h 104"/>
                  <a:gd name="T6" fmla="*/ 0 w 108"/>
                  <a:gd name="T7" fmla="*/ 895477 h 10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8" h="104">
                    <a:moveTo>
                      <a:pt x="16" y="104"/>
                    </a:moveTo>
                    <a:cubicBezTo>
                      <a:pt x="28" y="94"/>
                      <a:pt x="104" y="9"/>
                      <a:pt x="108" y="4"/>
                    </a:cubicBezTo>
                    <a:cubicBezTo>
                      <a:pt x="102" y="0"/>
                      <a:pt x="102" y="0"/>
                      <a:pt x="102" y="0"/>
                    </a:cubicBezTo>
                    <a:cubicBezTo>
                      <a:pt x="0" y="94"/>
                      <a:pt x="0" y="94"/>
                      <a:pt x="0" y="94"/>
                    </a:cubicBezTo>
                  </a:path>
                </a:pathLst>
              </a:custGeom>
              <a:solidFill>
                <a:srgbClr val="D1E1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05" name="Freeform 41">
                <a:extLst>
                  <a:ext uri="{FF2B5EF4-FFF2-40B4-BE49-F238E27FC236}">
                    <a16:creationId xmlns:a16="http://schemas.microsoft.com/office/drawing/2014/main" id="{6D6B85C6-0F73-4C74-A4A3-89A341F55F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6" y="2646"/>
                <a:ext cx="18" cy="26"/>
              </a:xfrm>
              <a:custGeom>
                <a:avLst/>
                <a:gdLst>
                  <a:gd name="T0" fmla="*/ 15113 w 5"/>
                  <a:gd name="T1" fmla="*/ 68510 h 7"/>
                  <a:gd name="T2" fmla="*/ 0 w 5"/>
                  <a:gd name="T3" fmla="*/ 10664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7">
                    <a:moveTo>
                      <a:pt x="2" y="7"/>
                    </a:moveTo>
                    <a:cubicBezTo>
                      <a:pt x="4" y="3"/>
                      <a:pt x="5" y="0"/>
                      <a:pt x="0" y="1"/>
                    </a:cubicBezTo>
                  </a:path>
                </a:pathLst>
              </a:custGeom>
              <a:solidFill>
                <a:srgbClr val="D1E1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06" name="Freeform 42">
                <a:extLst>
                  <a:ext uri="{FF2B5EF4-FFF2-40B4-BE49-F238E27FC236}">
                    <a16:creationId xmlns:a16="http://schemas.microsoft.com/office/drawing/2014/main" id="{1A82AB56-B6ED-414E-B868-CA10D3C8E0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0" y="2527"/>
                <a:ext cx="125" cy="122"/>
              </a:xfrm>
              <a:custGeom>
                <a:avLst/>
                <a:gdLst>
                  <a:gd name="T0" fmla="*/ 64500 w 34"/>
                  <a:gd name="T1" fmla="*/ 311403 h 33"/>
                  <a:gd name="T2" fmla="*/ 200221 w 34"/>
                  <a:gd name="T3" fmla="*/ 150578 h 33"/>
                  <a:gd name="T4" fmla="*/ 308945 w 34"/>
                  <a:gd name="T5" fmla="*/ 0 h 33"/>
                  <a:gd name="T6" fmla="*/ 135757 w 34"/>
                  <a:gd name="T7" fmla="*/ 140119 h 33"/>
                  <a:gd name="T8" fmla="*/ 0 w 34"/>
                  <a:gd name="T9" fmla="*/ 283221 h 3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4" h="33">
                    <a:moveTo>
                      <a:pt x="7" y="33"/>
                    </a:moveTo>
                    <a:cubicBezTo>
                      <a:pt x="11" y="26"/>
                      <a:pt x="17" y="21"/>
                      <a:pt x="22" y="16"/>
                    </a:cubicBezTo>
                    <a:cubicBezTo>
                      <a:pt x="26" y="10"/>
                      <a:pt x="30" y="4"/>
                      <a:pt x="34" y="0"/>
                    </a:cubicBezTo>
                    <a:cubicBezTo>
                      <a:pt x="27" y="2"/>
                      <a:pt x="21" y="10"/>
                      <a:pt x="15" y="15"/>
                    </a:cubicBezTo>
                    <a:cubicBezTo>
                      <a:pt x="10" y="20"/>
                      <a:pt x="4" y="24"/>
                      <a:pt x="0" y="30"/>
                    </a:cubicBezTo>
                  </a:path>
                </a:pathLst>
              </a:custGeom>
              <a:solidFill>
                <a:srgbClr val="ABAC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07" name="Freeform 43">
                <a:extLst>
                  <a:ext uri="{FF2B5EF4-FFF2-40B4-BE49-F238E27FC236}">
                    <a16:creationId xmlns:a16="http://schemas.microsoft.com/office/drawing/2014/main" id="{5357BE57-036B-44EB-ABFA-D3A3A75F5F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0" y="2560"/>
                <a:ext cx="52" cy="149"/>
              </a:xfrm>
              <a:custGeom>
                <a:avLst/>
                <a:gdLst>
                  <a:gd name="T0" fmla="*/ 28957 w 14"/>
                  <a:gd name="T1" fmla="*/ 29457 h 40"/>
                  <a:gd name="T2" fmla="*/ 39609 w 14"/>
                  <a:gd name="T3" fmla="*/ 218736 h 40"/>
                  <a:gd name="T4" fmla="*/ 0 w 14"/>
                  <a:gd name="T5" fmla="*/ 397994 h 40"/>
                  <a:gd name="T6" fmla="*/ 78401 w 14"/>
                  <a:gd name="T7" fmla="*/ 368674 h 40"/>
                  <a:gd name="T8" fmla="*/ 107555 w 14"/>
                  <a:gd name="T9" fmla="*/ 288211 h 40"/>
                  <a:gd name="T10" fmla="*/ 125807 w 14"/>
                  <a:gd name="T11" fmla="*/ 160596 h 40"/>
                  <a:gd name="T12" fmla="*/ 78401 w 14"/>
                  <a:gd name="T13" fmla="*/ 0 h 4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" h="40">
                    <a:moveTo>
                      <a:pt x="3" y="3"/>
                    </a:moveTo>
                    <a:cubicBezTo>
                      <a:pt x="5" y="8"/>
                      <a:pt x="4" y="17"/>
                      <a:pt x="4" y="22"/>
                    </a:cubicBezTo>
                    <a:cubicBezTo>
                      <a:pt x="4" y="28"/>
                      <a:pt x="4" y="35"/>
                      <a:pt x="0" y="40"/>
                    </a:cubicBezTo>
                    <a:cubicBezTo>
                      <a:pt x="3" y="39"/>
                      <a:pt x="6" y="38"/>
                      <a:pt x="8" y="37"/>
                    </a:cubicBezTo>
                    <a:cubicBezTo>
                      <a:pt x="12" y="34"/>
                      <a:pt x="10" y="34"/>
                      <a:pt x="11" y="29"/>
                    </a:cubicBezTo>
                    <a:cubicBezTo>
                      <a:pt x="11" y="25"/>
                      <a:pt x="14" y="21"/>
                      <a:pt x="13" y="16"/>
                    </a:cubicBezTo>
                    <a:cubicBezTo>
                      <a:pt x="13" y="10"/>
                      <a:pt x="10" y="6"/>
                      <a:pt x="8" y="0"/>
                    </a:cubicBezTo>
                  </a:path>
                </a:pathLst>
              </a:custGeom>
              <a:solidFill>
                <a:srgbClr val="9093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08" name="Freeform 44">
                <a:extLst>
                  <a:ext uri="{FF2B5EF4-FFF2-40B4-BE49-F238E27FC236}">
                    <a16:creationId xmlns:a16="http://schemas.microsoft.com/office/drawing/2014/main" id="{BF1DF61D-FDCF-443E-97B9-1E0B31D264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6" y="2757"/>
                <a:ext cx="122" cy="292"/>
              </a:xfrm>
              <a:custGeom>
                <a:avLst/>
                <a:gdLst>
                  <a:gd name="T0" fmla="*/ 112636 w 33"/>
                  <a:gd name="T1" fmla="*/ 46299 h 79"/>
                  <a:gd name="T2" fmla="*/ 140119 w 33"/>
                  <a:gd name="T3" fmla="*/ 433221 h 79"/>
                  <a:gd name="T4" fmla="*/ 0 w 33"/>
                  <a:gd name="T5" fmla="*/ 744330 h 79"/>
                  <a:gd name="T6" fmla="*/ 140119 w 33"/>
                  <a:gd name="T7" fmla="*/ 667822 h 79"/>
                  <a:gd name="T8" fmla="*/ 273461 w 33"/>
                  <a:gd name="T9" fmla="*/ 612025 h 79"/>
                  <a:gd name="T10" fmla="*/ 283221 w 33"/>
                  <a:gd name="T11" fmla="*/ 321411 h 79"/>
                  <a:gd name="T12" fmla="*/ 206409 w 33"/>
                  <a:gd name="T13" fmla="*/ 0 h 7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3" h="79">
                    <a:moveTo>
                      <a:pt x="12" y="5"/>
                    </a:moveTo>
                    <a:cubicBezTo>
                      <a:pt x="12" y="17"/>
                      <a:pt x="14" y="34"/>
                      <a:pt x="15" y="46"/>
                    </a:cubicBezTo>
                    <a:cubicBezTo>
                      <a:pt x="16" y="57"/>
                      <a:pt x="7" y="70"/>
                      <a:pt x="0" y="79"/>
                    </a:cubicBezTo>
                    <a:cubicBezTo>
                      <a:pt x="5" y="78"/>
                      <a:pt x="10" y="73"/>
                      <a:pt x="15" y="71"/>
                    </a:cubicBezTo>
                    <a:cubicBezTo>
                      <a:pt x="18" y="69"/>
                      <a:pt x="26" y="67"/>
                      <a:pt x="29" y="65"/>
                    </a:cubicBezTo>
                    <a:cubicBezTo>
                      <a:pt x="33" y="60"/>
                      <a:pt x="31" y="40"/>
                      <a:pt x="30" y="34"/>
                    </a:cubicBezTo>
                    <a:cubicBezTo>
                      <a:pt x="28" y="22"/>
                      <a:pt x="23" y="11"/>
                      <a:pt x="22" y="0"/>
                    </a:cubicBezTo>
                  </a:path>
                </a:pathLst>
              </a:custGeom>
              <a:solidFill>
                <a:srgbClr val="B7CD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09" name="Freeform 45">
                <a:extLst>
                  <a:ext uri="{FF2B5EF4-FFF2-40B4-BE49-F238E27FC236}">
                    <a16:creationId xmlns:a16="http://schemas.microsoft.com/office/drawing/2014/main" id="{06590BF3-B808-454F-83D7-6FC168EC8E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3" y="3186"/>
                <a:ext cx="933" cy="471"/>
              </a:xfrm>
              <a:custGeom>
                <a:avLst/>
                <a:gdLst>
                  <a:gd name="T0" fmla="*/ 0 w 252"/>
                  <a:gd name="T1" fmla="*/ 1157566 h 127"/>
                  <a:gd name="T2" fmla="*/ 303995 w 252"/>
                  <a:gd name="T3" fmla="*/ 1108586 h 127"/>
                  <a:gd name="T4" fmla="*/ 2402849 w 252"/>
                  <a:gd name="T5" fmla="*/ 77945 h 127"/>
                  <a:gd name="T6" fmla="*/ 2393104 w 252"/>
                  <a:gd name="T7" fmla="*/ 0 h 127"/>
                  <a:gd name="T8" fmla="*/ 208740 w 252"/>
                  <a:gd name="T9" fmla="*/ 1108586 h 127"/>
                  <a:gd name="T10" fmla="*/ 0 w 252"/>
                  <a:gd name="T11" fmla="*/ 1157566 h 12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52" h="127">
                    <a:moveTo>
                      <a:pt x="0" y="120"/>
                    </a:moveTo>
                    <a:cubicBezTo>
                      <a:pt x="7" y="127"/>
                      <a:pt x="16" y="123"/>
                      <a:pt x="32" y="115"/>
                    </a:cubicBezTo>
                    <a:cubicBezTo>
                      <a:pt x="48" y="106"/>
                      <a:pt x="252" y="8"/>
                      <a:pt x="252" y="8"/>
                    </a:cubicBezTo>
                    <a:cubicBezTo>
                      <a:pt x="251" y="0"/>
                      <a:pt x="251" y="0"/>
                      <a:pt x="251" y="0"/>
                    </a:cubicBezTo>
                    <a:cubicBezTo>
                      <a:pt x="251" y="0"/>
                      <a:pt x="34" y="109"/>
                      <a:pt x="22" y="115"/>
                    </a:cubicBezTo>
                    <a:cubicBezTo>
                      <a:pt x="10" y="122"/>
                      <a:pt x="4" y="123"/>
                      <a:pt x="0" y="120"/>
                    </a:cubicBezTo>
                    <a:close/>
                  </a:path>
                </a:pathLst>
              </a:custGeom>
              <a:solidFill>
                <a:srgbClr val="B7CD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10" name="Freeform 46">
                <a:extLst>
                  <a:ext uri="{FF2B5EF4-FFF2-40B4-BE49-F238E27FC236}">
                    <a16:creationId xmlns:a16="http://schemas.microsoft.com/office/drawing/2014/main" id="{91D7D46F-E741-446A-AC9E-7C30A4C528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3" y="2149"/>
                <a:ext cx="89" cy="315"/>
              </a:xfrm>
              <a:custGeom>
                <a:avLst/>
                <a:gdLst>
                  <a:gd name="T0" fmla="*/ 220868 w 24"/>
                  <a:gd name="T1" fmla="*/ 815746 h 85"/>
                  <a:gd name="T2" fmla="*/ 96083 w 24"/>
                  <a:gd name="T3" fmla="*/ 432662 h 85"/>
                  <a:gd name="T4" fmla="*/ 231470 w 24"/>
                  <a:gd name="T5" fmla="*/ 0 h 85"/>
                  <a:gd name="T6" fmla="*/ 220868 w 24"/>
                  <a:gd name="T7" fmla="*/ 815746 h 8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4" h="85">
                    <a:moveTo>
                      <a:pt x="23" y="85"/>
                    </a:moveTo>
                    <a:cubicBezTo>
                      <a:pt x="17" y="72"/>
                      <a:pt x="12" y="58"/>
                      <a:pt x="10" y="45"/>
                    </a:cubicBezTo>
                    <a:cubicBezTo>
                      <a:pt x="8" y="22"/>
                      <a:pt x="17" y="8"/>
                      <a:pt x="24" y="0"/>
                    </a:cubicBezTo>
                    <a:cubicBezTo>
                      <a:pt x="20" y="5"/>
                      <a:pt x="0" y="32"/>
                      <a:pt x="23" y="8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11" name="Freeform 47">
                <a:extLst>
                  <a:ext uri="{FF2B5EF4-FFF2-40B4-BE49-F238E27FC236}">
                    <a16:creationId xmlns:a16="http://schemas.microsoft.com/office/drawing/2014/main" id="{7B584F71-E8C1-4D63-84BD-6342AED7A1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72" y="3179"/>
                <a:ext cx="37" cy="304"/>
              </a:xfrm>
              <a:custGeom>
                <a:avLst/>
                <a:gdLst>
                  <a:gd name="T0" fmla="*/ 37 w 37"/>
                  <a:gd name="T1" fmla="*/ 304 h 304"/>
                  <a:gd name="T2" fmla="*/ 37 w 37"/>
                  <a:gd name="T3" fmla="*/ 78 h 304"/>
                  <a:gd name="T4" fmla="*/ 0 w 37"/>
                  <a:gd name="T5" fmla="*/ 37 h 304"/>
                  <a:gd name="T6" fmla="*/ 0 w 37"/>
                  <a:gd name="T7" fmla="*/ 0 h 30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7" h="304">
                    <a:moveTo>
                      <a:pt x="37" y="304"/>
                    </a:moveTo>
                    <a:lnTo>
                      <a:pt x="37" y="78"/>
                    </a:lnTo>
                    <a:lnTo>
                      <a:pt x="0" y="37"/>
                    </a:lnTo>
                    <a:lnTo>
                      <a:pt x="0" y="0"/>
                    </a:lnTo>
                  </a:path>
                </a:pathLst>
              </a:custGeom>
              <a:noFill/>
              <a:ln w="12700" cap="rnd">
                <a:solidFill>
                  <a:srgbClr val="9C9D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12" name="Freeform 48">
                <a:extLst>
                  <a:ext uri="{FF2B5EF4-FFF2-40B4-BE49-F238E27FC236}">
                    <a16:creationId xmlns:a16="http://schemas.microsoft.com/office/drawing/2014/main" id="{7A2F08D4-11F7-41AF-8F70-9A3D6250EE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61" y="2075"/>
                <a:ext cx="1374" cy="485"/>
              </a:xfrm>
              <a:custGeom>
                <a:avLst/>
                <a:gdLst>
                  <a:gd name="T0" fmla="*/ 3545638 w 371"/>
                  <a:gd name="T1" fmla="*/ 105763 h 131"/>
                  <a:gd name="T2" fmla="*/ 3439726 w 371"/>
                  <a:gd name="T3" fmla="*/ 0 h 131"/>
                  <a:gd name="T4" fmla="*/ 105913 w 371"/>
                  <a:gd name="T5" fmla="*/ 0 h 131"/>
                  <a:gd name="T6" fmla="*/ 0 w 371"/>
                  <a:gd name="T7" fmla="*/ 105763 h 131"/>
                  <a:gd name="T8" fmla="*/ 0 w 371"/>
                  <a:gd name="T9" fmla="*/ 1143641 h 131"/>
                  <a:gd name="T10" fmla="*/ 105913 w 371"/>
                  <a:gd name="T11" fmla="*/ 1249238 h 131"/>
                  <a:gd name="T12" fmla="*/ 3439726 w 371"/>
                  <a:gd name="T13" fmla="*/ 1249238 h 131"/>
                  <a:gd name="T14" fmla="*/ 3545638 w 371"/>
                  <a:gd name="T15" fmla="*/ 1143641 h 131"/>
                  <a:gd name="T16" fmla="*/ 3545638 w 371"/>
                  <a:gd name="T17" fmla="*/ 105763 h 13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71" h="131">
                    <a:moveTo>
                      <a:pt x="371" y="11"/>
                    </a:moveTo>
                    <a:cubicBezTo>
                      <a:pt x="371" y="5"/>
                      <a:pt x="366" y="0"/>
                      <a:pt x="36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5" y="0"/>
                      <a:pt x="0" y="5"/>
                      <a:pt x="0" y="11"/>
                    </a:cubicBezTo>
                    <a:cubicBezTo>
                      <a:pt x="0" y="120"/>
                      <a:pt x="0" y="120"/>
                      <a:pt x="0" y="120"/>
                    </a:cubicBezTo>
                    <a:cubicBezTo>
                      <a:pt x="0" y="126"/>
                      <a:pt x="5" y="131"/>
                      <a:pt x="11" y="131"/>
                    </a:cubicBezTo>
                    <a:cubicBezTo>
                      <a:pt x="360" y="131"/>
                      <a:pt x="360" y="131"/>
                      <a:pt x="360" y="131"/>
                    </a:cubicBezTo>
                    <a:cubicBezTo>
                      <a:pt x="366" y="131"/>
                      <a:pt x="371" y="126"/>
                      <a:pt x="371" y="120"/>
                    </a:cubicBezTo>
                    <a:lnTo>
                      <a:pt x="371" y="11"/>
                    </a:lnTo>
                    <a:close/>
                  </a:path>
                </a:pathLst>
              </a:custGeom>
              <a:solidFill>
                <a:srgbClr val="E5EE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13" name="Freeform 49">
                <a:extLst>
                  <a:ext uri="{FF2B5EF4-FFF2-40B4-BE49-F238E27FC236}">
                    <a16:creationId xmlns:a16="http://schemas.microsoft.com/office/drawing/2014/main" id="{B1F57D04-B894-43ED-A2C3-8AB9049712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83" y="2097"/>
                <a:ext cx="1330" cy="441"/>
              </a:xfrm>
              <a:custGeom>
                <a:avLst/>
                <a:gdLst>
                  <a:gd name="T0" fmla="*/ 0 w 359"/>
                  <a:gd name="T1" fmla="*/ 1093180 h 119"/>
                  <a:gd name="T2" fmla="*/ 0 w 359"/>
                  <a:gd name="T3" fmla="*/ 48866 h 119"/>
                  <a:gd name="T4" fmla="*/ 48821 w 359"/>
                  <a:gd name="T5" fmla="*/ 0 h 119"/>
                  <a:gd name="T6" fmla="*/ 3389666 w 359"/>
                  <a:gd name="T7" fmla="*/ 0 h 119"/>
                  <a:gd name="T8" fmla="*/ 3438472 w 359"/>
                  <a:gd name="T9" fmla="*/ 48866 h 119"/>
                  <a:gd name="T10" fmla="*/ 3438472 w 359"/>
                  <a:gd name="T11" fmla="*/ 1093180 h 119"/>
                  <a:gd name="T12" fmla="*/ 3389666 w 359"/>
                  <a:gd name="T13" fmla="*/ 1142027 h 119"/>
                  <a:gd name="T14" fmla="*/ 48821 w 359"/>
                  <a:gd name="T15" fmla="*/ 1142027 h 119"/>
                  <a:gd name="T16" fmla="*/ 0 w 359"/>
                  <a:gd name="T17" fmla="*/ 1093180 h 11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59" h="119">
                    <a:moveTo>
                      <a:pt x="0" y="114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2"/>
                      <a:pt x="2" y="0"/>
                      <a:pt x="5" y="0"/>
                    </a:cubicBezTo>
                    <a:cubicBezTo>
                      <a:pt x="354" y="0"/>
                      <a:pt x="354" y="0"/>
                      <a:pt x="354" y="0"/>
                    </a:cubicBezTo>
                    <a:cubicBezTo>
                      <a:pt x="357" y="0"/>
                      <a:pt x="359" y="2"/>
                      <a:pt x="359" y="5"/>
                    </a:cubicBezTo>
                    <a:cubicBezTo>
                      <a:pt x="359" y="114"/>
                      <a:pt x="359" y="114"/>
                      <a:pt x="359" y="114"/>
                    </a:cubicBezTo>
                    <a:cubicBezTo>
                      <a:pt x="359" y="117"/>
                      <a:pt x="357" y="119"/>
                      <a:pt x="354" y="119"/>
                    </a:cubicBezTo>
                    <a:cubicBezTo>
                      <a:pt x="5" y="119"/>
                      <a:pt x="5" y="119"/>
                      <a:pt x="5" y="119"/>
                    </a:cubicBezTo>
                    <a:cubicBezTo>
                      <a:pt x="2" y="119"/>
                      <a:pt x="0" y="117"/>
                      <a:pt x="0" y="114"/>
                    </a:cubicBezTo>
                    <a:close/>
                  </a:path>
                </a:pathLst>
              </a:custGeom>
              <a:solidFill>
                <a:srgbClr val="E5EE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14" name="Freeform 50">
                <a:extLst>
                  <a:ext uri="{FF2B5EF4-FFF2-40B4-BE49-F238E27FC236}">
                    <a16:creationId xmlns:a16="http://schemas.microsoft.com/office/drawing/2014/main" id="{61CB850C-8A3E-4186-B8B7-3F7DF6561C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61" y="2075"/>
                <a:ext cx="1374" cy="485"/>
              </a:xfrm>
              <a:custGeom>
                <a:avLst/>
                <a:gdLst>
                  <a:gd name="T0" fmla="*/ 3545638 w 371"/>
                  <a:gd name="T1" fmla="*/ 105763 h 131"/>
                  <a:gd name="T2" fmla="*/ 3439726 w 371"/>
                  <a:gd name="T3" fmla="*/ 0 h 131"/>
                  <a:gd name="T4" fmla="*/ 105913 w 371"/>
                  <a:gd name="T5" fmla="*/ 0 h 131"/>
                  <a:gd name="T6" fmla="*/ 0 w 371"/>
                  <a:gd name="T7" fmla="*/ 105763 h 131"/>
                  <a:gd name="T8" fmla="*/ 0 w 371"/>
                  <a:gd name="T9" fmla="*/ 1143641 h 131"/>
                  <a:gd name="T10" fmla="*/ 105913 w 371"/>
                  <a:gd name="T11" fmla="*/ 1249238 h 131"/>
                  <a:gd name="T12" fmla="*/ 3439726 w 371"/>
                  <a:gd name="T13" fmla="*/ 1249238 h 131"/>
                  <a:gd name="T14" fmla="*/ 3545638 w 371"/>
                  <a:gd name="T15" fmla="*/ 1143641 h 131"/>
                  <a:gd name="T16" fmla="*/ 3545638 w 371"/>
                  <a:gd name="T17" fmla="*/ 105763 h 13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71" h="131">
                    <a:moveTo>
                      <a:pt x="371" y="11"/>
                    </a:moveTo>
                    <a:cubicBezTo>
                      <a:pt x="371" y="5"/>
                      <a:pt x="366" y="0"/>
                      <a:pt x="36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5" y="0"/>
                      <a:pt x="0" y="5"/>
                      <a:pt x="0" y="11"/>
                    </a:cubicBezTo>
                    <a:cubicBezTo>
                      <a:pt x="0" y="120"/>
                      <a:pt x="0" y="120"/>
                      <a:pt x="0" y="120"/>
                    </a:cubicBezTo>
                    <a:cubicBezTo>
                      <a:pt x="0" y="126"/>
                      <a:pt x="5" y="131"/>
                      <a:pt x="11" y="131"/>
                    </a:cubicBezTo>
                    <a:cubicBezTo>
                      <a:pt x="360" y="131"/>
                      <a:pt x="360" y="131"/>
                      <a:pt x="360" y="131"/>
                    </a:cubicBezTo>
                    <a:cubicBezTo>
                      <a:pt x="366" y="131"/>
                      <a:pt x="371" y="126"/>
                      <a:pt x="371" y="120"/>
                    </a:cubicBezTo>
                    <a:lnTo>
                      <a:pt x="371" y="11"/>
                    </a:lnTo>
                    <a:close/>
                  </a:path>
                </a:pathLst>
              </a:custGeom>
              <a:solidFill>
                <a:srgbClr val="94BF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15" name="Freeform 51">
                <a:extLst>
                  <a:ext uri="{FF2B5EF4-FFF2-40B4-BE49-F238E27FC236}">
                    <a16:creationId xmlns:a16="http://schemas.microsoft.com/office/drawing/2014/main" id="{B79C9E2A-5156-45D5-AC93-13F876F299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83" y="2097"/>
                <a:ext cx="1330" cy="441"/>
              </a:xfrm>
              <a:custGeom>
                <a:avLst/>
                <a:gdLst>
                  <a:gd name="T0" fmla="*/ 0 w 359"/>
                  <a:gd name="T1" fmla="*/ 1093180 h 119"/>
                  <a:gd name="T2" fmla="*/ 0 w 359"/>
                  <a:gd name="T3" fmla="*/ 48866 h 119"/>
                  <a:gd name="T4" fmla="*/ 48821 w 359"/>
                  <a:gd name="T5" fmla="*/ 0 h 119"/>
                  <a:gd name="T6" fmla="*/ 3389666 w 359"/>
                  <a:gd name="T7" fmla="*/ 0 h 119"/>
                  <a:gd name="T8" fmla="*/ 3438472 w 359"/>
                  <a:gd name="T9" fmla="*/ 48866 h 119"/>
                  <a:gd name="T10" fmla="*/ 3438472 w 359"/>
                  <a:gd name="T11" fmla="*/ 1093180 h 119"/>
                  <a:gd name="T12" fmla="*/ 3389666 w 359"/>
                  <a:gd name="T13" fmla="*/ 1142027 h 119"/>
                  <a:gd name="T14" fmla="*/ 48821 w 359"/>
                  <a:gd name="T15" fmla="*/ 1142027 h 119"/>
                  <a:gd name="T16" fmla="*/ 0 w 359"/>
                  <a:gd name="T17" fmla="*/ 1093180 h 11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59" h="119">
                    <a:moveTo>
                      <a:pt x="0" y="114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2"/>
                      <a:pt x="2" y="0"/>
                      <a:pt x="5" y="0"/>
                    </a:cubicBezTo>
                    <a:cubicBezTo>
                      <a:pt x="354" y="0"/>
                      <a:pt x="354" y="0"/>
                      <a:pt x="354" y="0"/>
                    </a:cubicBezTo>
                    <a:cubicBezTo>
                      <a:pt x="357" y="0"/>
                      <a:pt x="359" y="2"/>
                      <a:pt x="359" y="5"/>
                    </a:cubicBezTo>
                    <a:cubicBezTo>
                      <a:pt x="359" y="114"/>
                      <a:pt x="359" y="114"/>
                      <a:pt x="359" y="114"/>
                    </a:cubicBezTo>
                    <a:cubicBezTo>
                      <a:pt x="359" y="117"/>
                      <a:pt x="357" y="119"/>
                      <a:pt x="354" y="119"/>
                    </a:cubicBezTo>
                    <a:cubicBezTo>
                      <a:pt x="5" y="119"/>
                      <a:pt x="5" y="119"/>
                      <a:pt x="5" y="119"/>
                    </a:cubicBezTo>
                    <a:cubicBezTo>
                      <a:pt x="2" y="119"/>
                      <a:pt x="0" y="117"/>
                      <a:pt x="0" y="114"/>
                    </a:cubicBezTo>
                    <a:close/>
                  </a:path>
                </a:pathLst>
              </a:custGeom>
              <a:solidFill>
                <a:srgbClr val="E5EE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16" name="Freeform 52">
                <a:extLst>
                  <a:ext uri="{FF2B5EF4-FFF2-40B4-BE49-F238E27FC236}">
                    <a16:creationId xmlns:a16="http://schemas.microsoft.com/office/drawing/2014/main" id="{65A2DB92-C6FF-41EA-9A4F-3849414847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09" y="2560"/>
                <a:ext cx="115" cy="34"/>
              </a:xfrm>
              <a:custGeom>
                <a:avLst/>
                <a:gdLst>
                  <a:gd name="T0" fmla="*/ 0 w 31"/>
                  <a:gd name="T1" fmla="*/ 0 h 9"/>
                  <a:gd name="T2" fmla="*/ 0 w 31"/>
                  <a:gd name="T3" fmla="*/ 23022 h 9"/>
                  <a:gd name="T4" fmla="*/ 146217 w 31"/>
                  <a:gd name="T5" fmla="*/ 98558 h 9"/>
                  <a:gd name="T6" fmla="*/ 299979 w 31"/>
                  <a:gd name="T7" fmla="*/ 23022 h 9"/>
                  <a:gd name="T8" fmla="*/ 299979 w 31"/>
                  <a:gd name="T9" fmla="*/ 0 h 9"/>
                  <a:gd name="T10" fmla="*/ 0 w 31"/>
                  <a:gd name="T11" fmla="*/ 0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1" h="9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6"/>
                      <a:pt x="7" y="9"/>
                      <a:pt x="15" y="9"/>
                    </a:cubicBezTo>
                    <a:cubicBezTo>
                      <a:pt x="24" y="9"/>
                      <a:pt x="31" y="6"/>
                      <a:pt x="31" y="2"/>
                    </a:cubicBezTo>
                    <a:cubicBezTo>
                      <a:pt x="31" y="0"/>
                      <a:pt x="31" y="0"/>
                      <a:pt x="3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E62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17" name="Freeform 53">
                <a:extLst>
                  <a:ext uri="{FF2B5EF4-FFF2-40B4-BE49-F238E27FC236}">
                    <a16:creationId xmlns:a16="http://schemas.microsoft.com/office/drawing/2014/main" id="{0D95BD0C-0229-4EC1-9D2A-42A28074F0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2" y="2560"/>
                <a:ext cx="115" cy="34"/>
              </a:xfrm>
              <a:custGeom>
                <a:avLst/>
                <a:gdLst>
                  <a:gd name="T0" fmla="*/ 0 w 31"/>
                  <a:gd name="T1" fmla="*/ 0 h 9"/>
                  <a:gd name="T2" fmla="*/ 0 w 31"/>
                  <a:gd name="T3" fmla="*/ 23022 h 9"/>
                  <a:gd name="T4" fmla="*/ 153774 w 31"/>
                  <a:gd name="T5" fmla="*/ 98558 h 9"/>
                  <a:gd name="T6" fmla="*/ 299979 w 31"/>
                  <a:gd name="T7" fmla="*/ 23022 h 9"/>
                  <a:gd name="T8" fmla="*/ 299979 w 31"/>
                  <a:gd name="T9" fmla="*/ 0 h 9"/>
                  <a:gd name="T10" fmla="*/ 0 w 31"/>
                  <a:gd name="T11" fmla="*/ 0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1" h="9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6"/>
                      <a:pt x="7" y="9"/>
                      <a:pt x="16" y="9"/>
                    </a:cubicBezTo>
                    <a:cubicBezTo>
                      <a:pt x="24" y="9"/>
                      <a:pt x="31" y="6"/>
                      <a:pt x="31" y="2"/>
                    </a:cubicBezTo>
                    <a:cubicBezTo>
                      <a:pt x="31" y="0"/>
                      <a:pt x="31" y="0"/>
                      <a:pt x="3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E62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18" name="Oval 54">
                <a:extLst>
                  <a:ext uri="{FF2B5EF4-FFF2-40B4-BE49-F238E27FC236}">
                    <a16:creationId xmlns:a16="http://schemas.microsoft.com/office/drawing/2014/main" id="{6CCA6470-89CE-4A29-9418-D8CBFC2E50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32" y="2349"/>
                <a:ext cx="122" cy="122"/>
              </a:xfrm>
              <a:prstGeom prst="ellipse">
                <a:avLst/>
              </a:prstGeom>
              <a:solidFill>
                <a:srgbClr val="CEDFE7"/>
              </a:solidFill>
              <a:ln w="47625" cap="rnd">
                <a:solidFill>
                  <a:srgbClr val="BED4DF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6719" name="Freeform 55">
                <a:extLst>
                  <a:ext uri="{FF2B5EF4-FFF2-40B4-BE49-F238E27FC236}">
                    <a16:creationId xmlns:a16="http://schemas.microsoft.com/office/drawing/2014/main" id="{2FA50B19-D174-44B6-91C7-7E6BA1090D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91" y="2409"/>
                <a:ext cx="96" cy="100"/>
              </a:xfrm>
              <a:custGeom>
                <a:avLst/>
                <a:gdLst>
                  <a:gd name="T0" fmla="*/ 0 w 26"/>
                  <a:gd name="T1" fmla="*/ 209067 h 27"/>
                  <a:gd name="T2" fmla="*/ 205178 w 26"/>
                  <a:gd name="T3" fmla="*/ 0 h 27"/>
                  <a:gd name="T4" fmla="*/ 0 w 26"/>
                  <a:gd name="T5" fmla="*/ 209067 h 2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6" h="27">
                    <a:moveTo>
                      <a:pt x="0" y="22"/>
                    </a:moveTo>
                    <a:cubicBezTo>
                      <a:pt x="14" y="22"/>
                      <a:pt x="22" y="14"/>
                      <a:pt x="22" y="0"/>
                    </a:cubicBezTo>
                    <a:cubicBezTo>
                      <a:pt x="26" y="10"/>
                      <a:pt x="20" y="27"/>
                      <a:pt x="0" y="2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20" name="Oval 56">
                <a:extLst>
                  <a:ext uri="{FF2B5EF4-FFF2-40B4-BE49-F238E27FC236}">
                    <a16:creationId xmlns:a16="http://schemas.microsoft.com/office/drawing/2014/main" id="{AB6A5864-D453-4FD1-AEE6-3B0E4E7F42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32" y="2349"/>
                <a:ext cx="122" cy="122"/>
              </a:xfrm>
              <a:prstGeom prst="ellipse">
                <a:avLst/>
              </a:prstGeom>
              <a:solidFill>
                <a:srgbClr val="A9CF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6721" name="Freeform 57">
                <a:extLst>
                  <a:ext uri="{FF2B5EF4-FFF2-40B4-BE49-F238E27FC236}">
                    <a16:creationId xmlns:a16="http://schemas.microsoft.com/office/drawing/2014/main" id="{A37A1C4A-9FFD-4FA1-8AEE-5E03455066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43" y="2360"/>
                <a:ext cx="77" cy="97"/>
              </a:xfrm>
              <a:custGeom>
                <a:avLst/>
                <a:gdLst>
                  <a:gd name="T0" fmla="*/ 36527 w 21"/>
                  <a:gd name="T1" fmla="*/ 151115 h 26"/>
                  <a:gd name="T2" fmla="*/ 160310 w 21"/>
                  <a:gd name="T3" fmla="*/ 18803 h 26"/>
                  <a:gd name="T4" fmla="*/ 186879 w 21"/>
                  <a:gd name="T5" fmla="*/ 18803 h 26"/>
                  <a:gd name="T6" fmla="*/ 116589 w 21"/>
                  <a:gd name="T7" fmla="*/ 0 h 26"/>
                  <a:gd name="T8" fmla="*/ 0 w 21"/>
                  <a:gd name="T9" fmla="*/ 132312 h 26"/>
                  <a:gd name="T10" fmla="*/ 90211 w 21"/>
                  <a:gd name="T11" fmla="*/ 261713 h 26"/>
                  <a:gd name="T12" fmla="*/ 36527 w 21"/>
                  <a:gd name="T13" fmla="*/ 151115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1" h="26">
                    <a:moveTo>
                      <a:pt x="4" y="15"/>
                    </a:moveTo>
                    <a:cubicBezTo>
                      <a:pt x="4" y="8"/>
                      <a:pt x="10" y="2"/>
                      <a:pt x="18" y="2"/>
                    </a:cubicBezTo>
                    <a:cubicBezTo>
                      <a:pt x="19" y="2"/>
                      <a:pt x="20" y="2"/>
                      <a:pt x="21" y="2"/>
                    </a:cubicBezTo>
                    <a:cubicBezTo>
                      <a:pt x="19" y="0"/>
                      <a:pt x="16" y="0"/>
                      <a:pt x="13" y="0"/>
                    </a:cubicBezTo>
                    <a:cubicBezTo>
                      <a:pt x="6" y="0"/>
                      <a:pt x="0" y="6"/>
                      <a:pt x="0" y="13"/>
                    </a:cubicBezTo>
                    <a:cubicBezTo>
                      <a:pt x="0" y="19"/>
                      <a:pt x="4" y="25"/>
                      <a:pt x="10" y="26"/>
                    </a:cubicBezTo>
                    <a:cubicBezTo>
                      <a:pt x="7" y="24"/>
                      <a:pt x="4" y="20"/>
                      <a:pt x="4" y="1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22" name="Freeform 58">
                <a:extLst>
                  <a:ext uri="{FF2B5EF4-FFF2-40B4-BE49-F238E27FC236}">
                    <a16:creationId xmlns:a16="http://schemas.microsoft.com/office/drawing/2014/main" id="{69D9D5C2-7602-48AC-B1A7-9EDF42EA48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8" y="2108"/>
                <a:ext cx="282" cy="315"/>
              </a:xfrm>
              <a:custGeom>
                <a:avLst/>
                <a:gdLst>
                  <a:gd name="T0" fmla="*/ 0 w 76"/>
                  <a:gd name="T1" fmla="*/ 815746 h 85"/>
                  <a:gd name="T2" fmla="*/ 0 w 76"/>
                  <a:gd name="T3" fmla="*/ 77512 h 85"/>
                  <a:gd name="T4" fmla="*/ 67491 w 76"/>
                  <a:gd name="T5" fmla="*/ 0 h 85"/>
                  <a:gd name="T6" fmla="*/ 735693 w 76"/>
                  <a:gd name="T7" fmla="*/ 0 h 85"/>
                  <a:gd name="T8" fmla="*/ 125112 w 76"/>
                  <a:gd name="T9" fmla="*/ 48866 h 85"/>
                  <a:gd name="T10" fmla="*/ 49855 w 76"/>
                  <a:gd name="T11" fmla="*/ 212581 h 85"/>
                  <a:gd name="T12" fmla="*/ 0 w 76"/>
                  <a:gd name="T13" fmla="*/ 815746 h 8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6" h="85">
                    <a:moveTo>
                      <a:pt x="0" y="85"/>
                    </a:moveTo>
                    <a:cubicBezTo>
                      <a:pt x="0" y="48"/>
                      <a:pt x="0" y="12"/>
                      <a:pt x="0" y="8"/>
                    </a:cubicBezTo>
                    <a:cubicBezTo>
                      <a:pt x="0" y="3"/>
                      <a:pt x="2" y="0"/>
                      <a:pt x="7" y="0"/>
                    </a:cubicBezTo>
                    <a:cubicBezTo>
                      <a:pt x="12" y="0"/>
                      <a:pt x="76" y="0"/>
                      <a:pt x="76" y="0"/>
                    </a:cubicBezTo>
                    <a:cubicBezTo>
                      <a:pt x="53" y="2"/>
                      <a:pt x="19" y="1"/>
                      <a:pt x="13" y="5"/>
                    </a:cubicBezTo>
                    <a:cubicBezTo>
                      <a:pt x="7" y="8"/>
                      <a:pt x="6" y="12"/>
                      <a:pt x="5" y="22"/>
                    </a:cubicBezTo>
                    <a:cubicBezTo>
                      <a:pt x="3" y="32"/>
                      <a:pt x="0" y="85"/>
                      <a:pt x="0" y="8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23" name="Freeform 59">
                <a:extLst>
                  <a:ext uri="{FF2B5EF4-FFF2-40B4-BE49-F238E27FC236}">
                    <a16:creationId xmlns:a16="http://schemas.microsoft.com/office/drawing/2014/main" id="{1B3FAD43-EC82-4ABE-B57F-5420D9E2D1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7" y="2216"/>
                <a:ext cx="281" cy="311"/>
              </a:xfrm>
              <a:custGeom>
                <a:avLst/>
                <a:gdLst>
                  <a:gd name="T0" fmla="*/ 717988 w 76"/>
                  <a:gd name="T1" fmla="*/ 0 h 84"/>
                  <a:gd name="T2" fmla="*/ 717988 w 76"/>
                  <a:gd name="T3" fmla="*/ 733960 h 84"/>
                  <a:gd name="T4" fmla="*/ 651676 w 76"/>
                  <a:gd name="T5" fmla="*/ 800647 h 84"/>
                  <a:gd name="T6" fmla="*/ 0 w 76"/>
                  <a:gd name="T7" fmla="*/ 800647 h 84"/>
                  <a:gd name="T8" fmla="*/ 585319 w 76"/>
                  <a:gd name="T9" fmla="*/ 733960 h 84"/>
                  <a:gd name="T10" fmla="*/ 671645 w 76"/>
                  <a:gd name="T11" fmla="*/ 592622 h 84"/>
                  <a:gd name="T12" fmla="*/ 717988 w 76"/>
                  <a:gd name="T13" fmla="*/ 0 h 8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6" h="84">
                    <a:moveTo>
                      <a:pt x="76" y="0"/>
                    </a:moveTo>
                    <a:cubicBezTo>
                      <a:pt x="76" y="37"/>
                      <a:pt x="76" y="73"/>
                      <a:pt x="76" y="77"/>
                    </a:cubicBezTo>
                    <a:cubicBezTo>
                      <a:pt x="76" y="81"/>
                      <a:pt x="73" y="84"/>
                      <a:pt x="69" y="84"/>
                    </a:cubicBezTo>
                    <a:cubicBezTo>
                      <a:pt x="64" y="84"/>
                      <a:pt x="0" y="84"/>
                      <a:pt x="0" y="84"/>
                    </a:cubicBezTo>
                    <a:cubicBezTo>
                      <a:pt x="23" y="82"/>
                      <a:pt x="56" y="80"/>
                      <a:pt x="62" y="77"/>
                    </a:cubicBezTo>
                    <a:cubicBezTo>
                      <a:pt x="68" y="73"/>
                      <a:pt x="70" y="72"/>
                      <a:pt x="71" y="62"/>
                    </a:cubicBezTo>
                    <a:cubicBezTo>
                      <a:pt x="72" y="53"/>
                      <a:pt x="76" y="0"/>
                      <a:pt x="76" y="0"/>
                    </a:cubicBezTo>
                    <a:close/>
                  </a:path>
                </a:pathLst>
              </a:custGeom>
              <a:solidFill>
                <a:srgbClr val="CEDF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24" name="Freeform 60">
                <a:extLst>
                  <a:ext uri="{FF2B5EF4-FFF2-40B4-BE49-F238E27FC236}">
                    <a16:creationId xmlns:a16="http://schemas.microsoft.com/office/drawing/2014/main" id="{7A60B8E7-7DFD-46D1-94A1-1D8FC11051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61" y="2075"/>
                <a:ext cx="1374" cy="485"/>
              </a:xfrm>
              <a:custGeom>
                <a:avLst/>
                <a:gdLst>
                  <a:gd name="T0" fmla="*/ 3545638 w 371"/>
                  <a:gd name="T1" fmla="*/ 105763 h 131"/>
                  <a:gd name="T2" fmla="*/ 3439726 w 371"/>
                  <a:gd name="T3" fmla="*/ 0 h 131"/>
                  <a:gd name="T4" fmla="*/ 105913 w 371"/>
                  <a:gd name="T5" fmla="*/ 0 h 131"/>
                  <a:gd name="T6" fmla="*/ 0 w 371"/>
                  <a:gd name="T7" fmla="*/ 105763 h 131"/>
                  <a:gd name="T8" fmla="*/ 0 w 371"/>
                  <a:gd name="T9" fmla="*/ 1143641 h 131"/>
                  <a:gd name="T10" fmla="*/ 105913 w 371"/>
                  <a:gd name="T11" fmla="*/ 1249238 h 131"/>
                  <a:gd name="T12" fmla="*/ 3439726 w 371"/>
                  <a:gd name="T13" fmla="*/ 1249238 h 131"/>
                  <a:gd name="T14" fmla="*/ 3545638 w 371"/>
                  <a:gd name="T15" fmla="*/ 1143641 h 131"/>
                  <a:gd name="T16" fmla="*/ 3545638 w 371"/>
                  <a:gd name="T17" fmla="*/ 105763 h 13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71" h="131">
                    <a:moveTo>
                      <a:pt x="371" y="11"/>
                    </a:moveTo>
                    <a:cubicBezTo>
                      <a:pt x="371" y="5"/>
                      <a:pt x="366" y="0"/>
                      <a:pt x="36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5" y="0"/>
                      <a:pt x="0" y="5"/>
                      <a:pt x="0" y="11"/>
                    </a:cubicBezTo>
                    <a:cubicBezTo>
                      <a:pt x="0" y="120"/>
                      <a:pt x="0" y="120"/>
                      <a:pt x="0" y="120"/>
                    </a:cubicBezTo>
                    <a:cubicBezTo>
                      <a:pt x="0" y="126"/>
                      <a:pt x="5" y="131"/>
                      <a:pt x="11" y="131"/>
                    </a:cubicBezTo>
                    <a:cubicBezTo>
                      <a:pt x="360" y="131"/>
                      <a:pt x="360" y="131"/>
                      <a:pt x="360" y="131"/>
                    </a:cubicBezTo>
                    <a:cubicBezTo>
                      <a:pt x="366" y="131"/>
                      <a:pt x="371" y="126"/>
                      <a:pt x="371" y="120"/>
                    </a:cubicBezTo>
                    <a:lnTo>
                      <a:pt x="371" y="11"/>
                    </a:lnTo>
                    <a:close/>
                  </a:path>
                </a:pathLst>
              </a:custGeom>
              <a:noFill/>
              <a:ln w="12700" cap="rnd">
                <a:solidFill>
                  <a:srgbClr val="58585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25" name="Freeform 61">
                <a:extLst>
                  <a:ext uri="{FF2B5EF4-FFF2-40B4-BE49-F238E27FC236}">
                    <a16:creationId xmlns:a16="http://schemas.microsoft.com/office/drawing/2014/main" id="{48BBAB6B-772E-498C-B7D0-E97292C514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83" y="2097"/>
                <a:ext cx="1330" cy="441"/>
              </a:xfrm>
              <a:custGeom>
                <a:avLst/>
                <a:gdLst>
                  <a:gd name="T0" fmla="*/ 0 w 359"/>
                  <a:gd name="T1" fmla="*/ 1093180 h 119"/>
                  <a:gd name="T2" fmla="*/ 0 w 359"/>
                  <a:gd name="T3" fmla="*/ 48866 h 119"/>
                  <a:gd name="T4" fmla="*/ 48821 w 359"/>
                  <a:gd name="T5" fmla="*/ 0 h 119"/>
                  <a:gd name="T6" fmla="*/ 3389666 w 359"/>
                  <a:gd name="T7" fmla="*/ 0 h 119"/>
                  <a:gd name="T8" fmla="*/ 3438472 w 359"/>
                  <a:gd name="T9" fmla="*/ 48866 h 119"/>
                  <a:gd name="T10" fmla="*/ 3438472 w 359"/>
                  <a:gd name="T11" fmla="*/ 1093180 h 119"/>
                  <a:gd name="T12" fmla="*/ 3389666 w 359"/>
                  <a:gd name="T13" fmla="*/ 1142027 h 119"/>
                  <a:gd name="T14" fmla="*/ 48821 w 359"/>
                  <a:gd name="T15" fmla="*/ 1142027 h 119"/>
                  <a:gd name="T16" fmla="*/ 0 w 359"/>
                  <a:gd name="T17" fmla="*/ 1093180 h 11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59" h="119">
                    <a:moveTo>
                      <a:pt x="0" y="114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2"/>
                      <a:pt x="2" y="0"/>
                      <a:pt x="5" y="0"/>
                    </a:cubicBezTo>
                    <a:cubicBezTo>
                      <a:pt x="354" y="0"/>
                      <a:pt x="354" y="0"/>
                      <a:pt x="354" y="0"/>
                    </a:cubicBezTo>
                    <a:cubicBezTo>
                      <a:pt x="357" y="0"/>
                      <a:pt x="359" y="2"/>
                      <a:pt x="359" y="5"/>
                    </a:cubicBezTo>
                    <a:cubicBezTo>
                      <a:pt x="359" y="114"/>
                      <a:pt x="359" y="114"/>
                      <a:pt x="359" y="114"/>
                    </a:cubicBezTo>
                    <a:cubicBezTo>
                      <a:pt x="359" y="117"/>
                      <a:pt x="357" y="119"/>
                      <a:pt x="354" y="119"/>
                    </a:cubicBezTo>
                    <a:cubicBezTo>
                      <a:pt x="5" y="119"/>
                      <a:pt x="5" y="119"/>
                      <a:pt x="5" y="119"/>
                    </a:cubicBezTo>
                    <a:cubicBezTo>
                      <a:pt x="2" y="119"/>
                      <a:pt x="0" y="117"/>
                      <a:pt x="0" y="114"/>
                    </a:cubicBezTo>
                    <a:close/>
                  </a:path>
                </a:pathLst>
              </a:custGeom>
              <a:noFill/>
              <a:ln w="12700" cap="rnd">
                <a:solidFill>
                  <a:srgbClr val="58585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26" name="Oval 62">
                <a:extLst>
                  <a:ext uri="{FF2B5EF4-FFF2-40B4-BE49-F238E27FC236}">
                    <a16:creationId xmlns:a16="http://schemas.microsoft.com/office/drawing/2014/main" id="{4AD5FA20-5639-47BE-903A-E29FBAE0EF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65" y="2279"/>
                <a:ext cx="218" cy="218"/>
              </a:xfrm>
              <a:prstGeom prst="ellipse">
                <a:avLst/>
              </a:prstGeom>
              <a:solidFill>
                <a:srgbClr val="CEDFE7"/>
              </a:solidFill>
              <a:ln w="47625">
                <a:solidFill>
                  <a:srgbClr val="CEDFE7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6727" name="Freeform 63">
                <a:extLst>
                  <a:ext uri="{FF2B5EF4-FFF2-40B4-BE49-F238E27FC236}">
                    <a16:creationId xmlns:a16="http://schemas.microsoft.com/office/drawing/2014/main" id="{7DAC63C1-6CEA-4C8D-BC9A-FE1A5AA6CD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50" y="2368"/>
                <a:ext cx="174" cy="166"/>
              </a:xfrm>
              <a:custGeom>
                <a:avLst/>
                <a:gdLst>
                  <a:gd name="T0" fmla="*/ 0 w 47"/>
                  <a:gd name="T1" fmla="*/ 372925 h 45"/>
                  <a:gd name="T2" fmla="*/ 381156 w 47"/>
                  <a:gd name="T3" fmla="*/ 0 h 45"/>
                  <a:gd name="T4" fmla="*/ 0 w 47"/>
                  <a:gd name="T5" fmla="*/ 372925 h 4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7" h="45">
                    <a:moveTo>
                      <a:pt x="0" y="40"/>
                    </a:moveTo>
                    <a:cubicBezTo>
                      <a:pt x="26" y="40"/>
                      <a:pt x="40" y="26"/>
                      <a:pt x="40" y="0"/>
                    </a:cubicBezTo>
                    <a:cubicBezTo>
                      <a:pt x="47" y="19"/>
                      <a:pt x="32" y="45"/>
                      <a:pt x="0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28" name="Oval 64">
                <a:extLst>
                  <a:ext uri="{FF2B5EF4-FFF2-40B4-BE49-F238E27FC236}">
                    <a16:creationId xmlns:a16="http://schemas.microsoft.com/office/drawing/2014/main" id="{B665EB3B-5D58-4F6D-8E4C-D1F5D4D076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2368"/>
                <a:ext cx="89" cy="89"/>
              </a:xfrm>
              <a:prstGeom prst="ellipse">
                <a:avLst/>
              </a:prstGeom>
              <a:solidFill>
                <a:srgbClr val="CEDFE7"/>
              </a:solidFill>
              <a:ln w="47625" cap="rnd">
                <a:solidFill>
                  <a:srgbClr val="BED4DF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6729" name="Freeform 65">
                <a:extLst>
                  <a:ext uri="{FF2B5EF4-FFF2-40B4-BE49-F238E27FC236}">
                    <a16:creationId xmlns:a16="http://schemas.microsoft.com/office/drawing/2014/main" id="{7873E3C2-3DD0-494C-BB0B-ED3E189BFC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1" y="2412"/>
                <a:ext cx="70" cy="71"/>
              </a:xfrm>
              <a:custGeom>
                <a:avLst/>
                <a:gdLst>
                  <a:gd name="T0" fmla="*/ 0 w 19"/>
                  <a:gd name="T1" fmla="*/ 163225 h 19"/>
                  <a:gd name="T2" fmla="*/ 147217 w 19"/>
                  <a:gd name="T3" fmla="*/ 0 h 19"/>
                  <a:gd name="T4" fmla="*/ 0 w 19"/>
                  <a:gd name="T5" fmla="*/ 163225 h 1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9" h="19">
                    <a:moveTo>
                      <a:pt x="0" y="16"/>
                    </a:moveTo>
                    <a:cubicBezTo>
                      <a:pt x="11" y="16"/>
                      <a:pt x="16" y="10"/>
                      <a:pt x="16" y="0"/>
                    </a:cubicBezTo>
                    <a:cubicBezTo>
                      <a:pt x="19" y="7"/>
                      <a:pt x="15" y="19"/>
                      <a:pt x="0" y="1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30" name="Oval 66">
                <a:extLst>
                  <a:ext uri="{FF2B5EF4-FFF2-40B4-BE49-F238E27FC236}">
                    <a16:creationId xmlns:a16="http://schemas.microsoft.com/office/drawing/2014/main" id="{2A32201A-E81B-4FF8-B2B2-535F53D2D6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2368"/>
                <a:ext cx="89" cy="89"/>
              </a:xfrm>
              <a:prstGeom prst="ellipse">
                <a:avLst/>
              </a:prstGeom>
              <a:solidFill>
                <a:srgbClr val="AAC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6731" name="Freeform 67">
                <a:extLst>
                  <a:ext uri="{FF2B5EF4-FFF2-40B4-BE49-F238E27FC236}">
                    <a16:creationId xmlns:a16="http://schemas.microsoft.com/office/drawing/2014/main" id="{5D24B18B-2EE8-4B21-A795-E483BEEC46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57" y="2375"/>
                <a:ext cx="56" cy="71"/>
              </a:xfrm>
              <a:custGeom>
                <a:avLst/>
                <a:gdLst>
                  <a:gd name="T0" fmla="*/ 29714 w 15"/>
                  <a:gd name="T1" fmla="*/ 111515 h 19"/>
                  <a:gd name="T2" fmla="*/ 132686 w 15"/>
                  <a:gd name="T3" fmla="*/ 10904 h 19"/>
                  <a:gd name="T4" fmla="*/ 151517 w 15"/>
                  <a:gd name="T5" fmla="*/ 18893 h 19"/>
                  <a:gd name="T6" fmla="*/ 92101 w 15"/>
                  <a:gd name="T7" fmla="*/ 0 h 19"/>
                  <a:gd name="T8" fmla="*/ 0 w 15"/>
                  <a:gd name="T9" fmla="*/ 100611 h 19"/>
                  <a:gd name="T10" fmla="*/ 70302 w 15"/>
                  <a:gd name="T11" fmla="*/ 193023 h 19"/>
                  <a:gd name="T12" fmla="*/ 29714 w 15"/>
                  <a:gd name="T13" fmla="*/ 111515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" h="19">
                    <a:moveTo>
                      <a:pt x="3" y="11"/>
                    </a:moveTo>
                    <a:cubicBezTo>
                      <a:pt x="3" y="6"/>
                      <a:pt x="8" y="1"/>
                      <a:pt x="13" y="1"/>
                    </a:cubicBezTo>
                    <a:cubicBezTo>
                      <a:pt x="14" y="1"/>
                      <a:pt x="14" y="2"/>
                      <a:pt x="15" y="2"/>
                    </a:cubicBezTo>
                    <a:cubicBezTo>
                      <a:pt x="14" y="1"/>
                      <a:pt x="12" y="0"/>
                      <a:pt x="9" y="0"/>
                    </a:cubicBezTo>
                    <a:cubicBezTo>
                      <a:pt x="4" y="0"/>
                      <a:pt x="0" y="4"/>
                      <a:pt x="0" y="10"/>
                    </a:cubicBezTo>
                    <a:cubicBezTo>
                      <a:pt x="0" y="14"/>
                      <a:pt x="3" y="18"/>
                      <a:pt x="7" y="19"/>
                    </a:cubicBezTo>
                    <a:cubicBezTo>
                      <a:pt x="5" y="18"/>
                      <a:pt x="3" y="15"/>
                      <a:pt x="3" y="1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32" name="Oval 68">
                <a:extLst>
                  <a:ext uri="{FF2B5EF4-FFF2-40B4-BE49-F238E27FC236}">
                    <a16:creationId xmlns:a16="http://schemas.microsoft.com/office/drawing/2014/main" id="{57D2E2C1-86A8-45B1-8966-815EAD8F95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28" y="2375"/>
                <a:ext cx="78" cy="78"/>
              </a:xfrm>
              <a:prstGeom prst="ellipse">
                <a:avLst/>
              </a:prstGeom>
              <a:solidFill>
                <a:srgbClr val="CEDFE7"/>
              </a:solidFill>
              <a:ln w="47625" cap="rnd">
                <a:solidFill>
                  <a:srgbClr val="BED4DF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6733" name="Oval 69">
                <a:extLst>
                  <a:ext uri="{FF2B5EF4-FFF2-40B4-BE49-F238E27FC236}">
                    <a16:creationId xmlns:a16="http://schemas.microsoft.com/office/drawing/2014/main" id="{0E7566B9-7F54-4DF6-AC21-AE2DE3D192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28" y="2375"/>
                <a:ext cx="78" cy="78"/>
              </a:xfrm>
              <a:prstGeom prst="ellipse">
                <a:avLst/>
              </a:prstGeom>
              <a:solidFill>
                <a:srgbClr val="D499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6734" name="Freeform 70">
                <a:extLst>
                  <a:ext uri="{FF2B5EF4-FFF2-40B4-BE49-F238E27FC236}">
                    <a16:creationId xmlns:a16="http://schemas.microsoft.com/office/drawing/2014/main" id="{8F041367-ADB3-4CF4-B148-D2F3B0583D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65" y="2412"/>
                <a:ext cx="59" cy="63"/>
              </a:xfrm>
              <a:custGeom>
                <a:avLst/>
                <a:gdLst>
                  <a:gd name="T0" fmla="*/ 0 w 16"/>
                  <a:gd name="T1" fmla="*/ 134876 h 17"/>
                  <a:gd name="T2" fmla="*/ 130917 w 16"/>
                  <a:gd name="T3" fmla="*/ 0 h 17"/>
                  <a:gd name="T4" fmla="*/ 0 w 16"/>
                  <a:gd name="T5" fmla="*/ 134876 h 1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17">
                    <a:moveTo>
                      <a:pt x="0" y="14"/>
                    </a:moveTo>
                    <a:cubicBezTo>
                      <a:pt x="9" y="14"/>
                      <a:pt x="14" y="9"/>
                      <a:pt x="14" y="0"/>
                    </a:cubicBezTo>
                    <a:cubicBezTo>
                      <a:pt x="16" y="7"/>
                      <a:pt x="13" y="17"/>
                      <a:pt x="0" y="1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35" name="Freeform 71">
                <a:extLst>
                  <a:ext uri="{FF2B5EF4-FFF2-40B4-BE49-F238E27FC236}">
                    <a16:creationId xmlns:a16="http://schemas.microsoft.com/office/drawing/2014/main" id="{306B0056-5997-44FF-92D3-90AE7D79A5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2" y="2379"/>
                <a:ext cx="51" cy="63"/>
              </a:xfrm>
              <a:custGeom>
                <a:avLst/>
                <a:gdLst>
                  <a:gd name="T0" fmla="*/ 35245 w 14"/>
                  <a:gd name="T1" fmla="*/ 95834 h 17"/>
                  <a:gd name="T2" fmla="*/ 102674 w 14"/>
                  <a:gd name="T3" fmla="*/ 18114 h 17"/>
                  <a:gd name="T4" fmla="*/ 119406 w 14"/>
                  <a:gd name="T5" fmla="*/ 18114 h 17"/>
                  <a:gd name="T6" fmla="*/ 76955 w 14"/>
                  <a:gd name="T7" fmla="*/ 0 h 17"/>
                  <a:gd name="T8" fmla="*/ 0 w 14"/>
                  <a:gd name="T9" fmla="*/ 85243 h 17"/>
                  <a:gd name="T10" fmla="*/ 60912 w 14"/>
                  <a:gd name="T11" fmla="*/ 162755 h 17"/>
                  <a:gd name="T12" fmla="*/ 35245 w 14"/>
                  <a:gd name="T13" fmla="*/ 95834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" h="17">
                    <a:moveTo>
                      <a:pt x="4" y="10"/>
                    </a:moveTo>
                    <a:cubicBezTo>
                      <a:pt x="4" y="6"/>
                      <a:pt x="7" y="2"/>
                      <a:pt x="12" y="2"/>
                    </a:cubicBezTo>
                    <a:cubicBezTo>
                      <a:pt x="13" y="2"/>
                      <a:pt x="13" y="2"/>
                      <a:pt x="14" y="2"/>
                    </a:cubicBezTo>
                    <a:cubicBezTo>
                      <a:pt x="13" y="1"/>
                      <a:pt x="11" y="0"/>
                      <a:pt x="9" y="0"/>
                    </a:cubicBezTo>
                    <a:cubicBezTo>
                      <a:pt x="4" y="0"/>
                      <a:pt x="0" y="4"/>
                      <a:pt x="0" y="9"/>
                    </a:cubicBezTo>
                    <a:cubicBezTo>
                      <a:pt x="0" y="13"/>
                      <a:pt x="3" y="17"/>
                      <a:pt x="7" y="17"/>
                    </a:cubicBezTo>
                    <a:cubicBezTo>
                      <a:pt x="5" y="16"/>
                      <a:pt x="4" y="13"/>
                      <a:pt x="4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36" name="Freeform 72">
                <a:extLst>
                  <a:ext uri="{FF2B5EF4-FFF2-40B4-BE49-F238E27FC236}">
                    <a16:creationId xmlns:a16="http://schemas.microsoft.com/office/drawing/2014/main" id="{ACF43A2D-5B35-400B-9D59-66813BA0BD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09" y="2560"/>
                <a:ext cx="115" cy="34"/>
              </a:xfrm>
              <a:custGeom>
                <a:avLst/>
                <a:gdLst>
                  <a:gd name="T0" fmla="*/ 0 w 31"/>
                  <a:gd name="T1" fmla="*/ 0 h 9"/>
                  <a:gd name="T2" fmla="*/ 0 w 31"/>
                  <a:gd name="T3" fmla="*/ 23022 h 9"/>
                  <a:gd name="T4" fmla="*/ 146217 w 31"/>
                  <a:gd name="T5" fmla="*/ 98558 h 9"/>
                  <a:gd name="T6" fmla="*/ 299979 w 31"/>
                  <a:gd name="T7" fmla="*/ 23022 h 9"/>
                  <a:gd name="T8" fmla="*/ 299979 w 31"/>
                  <a:gd name="T9" fmla="*/ 0 h 9"/>
                  <a:gd name="T10" fmla="*/ 0 w 31"/>
                  <a:gd name="T11" fmla="*/ 0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1" h="9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6"/>
                      <a:pt x="7" y="9"/>
                      <a:pt x="15" y="9"/>
                    </a:cubicBezTo>
                    <a:cubicBezTo>
                      <a:pt x="24" y="9"/>
                      <a:pt x="31" y="6"/>
                      <a:pt x="31" y="2"/>
                    </a:cubicBezTo>
                    <a:cubicBezTo>
                      <a:pt x="31" y="0"/>
                      <a:pt x="31" y="0"/>
                      <a:pt x="3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noFill/>
              <a:ln w="12700" cap="rnd">
                <a:solidFill>
                  <a:srgbClr val="58585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37" name="Freeform 73">
                <a:extLst>
                  <a:ext uri="{FF2B5EF4-FFF2-40B4-BE49-F238E27FC236}">
                    <a16:creationId xmlns:a16="http://schemas.microsoft.com/office/drawing/2014/main" id="{F970A92E-ECBA-48B7-8EE0-A23DDF2AB9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2" y="2560"/>
                <a:ext cx="115" cy="34"/>
              </a:xfrm>
              <a:custGeom>
                <a:avLst/>
                <a:gdLst>
                  <a:gd name="T0" fmla="*/ 0 w 31"/>
                  <a:gd name="T1" fmla="*/ 0 h 9"/>
                  <a:gd name="T2" fmla="*/ 0 w 31"/>
                  <a:gd name="T3" fmla="*/ 23022 h 9"/>
                  <a:gd name="T4" fmla="*/ 153774 w 31"/>
                  <a:gd name="T5" fmla="*/ 98558 h 9"/>
                  <a:gd name="T6" fmla="*/ 299979 w 31"/>
                  <a:gd name="T7" fmla="*/ 23022 h 9"/>
                  <a:gd name="T8" fmla="*/ 299979 w 31"/>
                  <a:gd name="T9" fmla="*/ 0 h 9"/>
                  <a:gd name="T10" fmla="*/ 0 w 31"/>
                  <a:gd name="T11" fmla="*/ 0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1" h="9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6"/>
                      <a:pt x="7" y="9"/>
                      <a:pt x="16" y="9"/>
                    </a:cubicBezTo>
                    <a:cubicBezTo>
                      <a:pt x="24" y="9"/>
                      <a:pt x="31" y="6"/>
                      <a:pt x="31" y="2"/>
                    </a:cubicBezTo>
                    <a:cubicBezTo>
                      <a:pt x="31" y="0"/>
                      <a:pt x="31" y="0"/>
                      <a:pt x="3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noFill/>
              <a:ln w="12700" cap="rnd">
                <a:solidFill>
                  <a:srgbClr val="58585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38" name="Freeform 74">
                <a:extLst>
                  <a:ext uri="{FF2B5EF4-FFF2-40B4-BE49-F238E27FC236}">
                    <a16:creationId xmlns:a16="http://schemas.microsoft.com/office/drawing/2014/main" id="{BA784092-EB55-489A-AF89-B41A1FBFF0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87" y="868"/>
                <a:ext cx="1319" cy="155"/>
              </a:xfrm>
              <a:custGeom>
                <a:avLst/>
                <a:gdLst>
                  <a:gd name="T0" fmla="*/ 3383472 w 356"/>
                  <a:gd name="T1" fmla="*/ 381389 h 42"/>
                  <a:gd name="T2" fmla="*/ 3412105 w 356"/>
                  <a:gd name="T3" fmla="*/ 391604 h 42"/>
                  <a:gd name="T4" fmla="*/ 3029387 w 356"/>
                  <a:gd name="T5" fmla="*/ 37643 h 42"/>
                  <a:gd name="T6" fmla="*/ 3029387 w 356"/>
                  <a:gd name="T7" fmla="*/ 37643 h 42"/>
                  <a:gd name="T8" fmla="*/ 2961737 w 356"/>
                  <a:gd name="T9" fmla="*/ 0 h 42"/>
                  <a:gd name="T10" fmla="*/ 2232081 w 356"/>
                  <a:gd name="T11" fmla="*/ 0 h 42"/>
                  <a:gd name="T12" fmla="*/ 1180023 w 356"/>
                  <a:gd name="T13" fmla="*/ 0 h 42"/>
                  <a:gd name="T14" fmla="*/ 450368 w 356"/>
                  <a:gd name="T15" fmla="*/ 0 h 42"/>
                  <a:gd name="T16" fmla="*/ 382529 w 356"/>
                  <a:gd name="T17" fmla="*/ 37643 h 42"/>
                  <a:gd name="T18" fmla="*/ 0 w 356"/>
                  <a:gd name="T19" fmla="*/ 391604 h 42"/>
                  <a:gd name="T20" fmla="*/ 28636 w 356"/>
                  <a:gd name="T21" fmla="*/ 381389 h 42"/>
                  <a:gd name="T22" fmla="*/ 3383472 w 356"/>
                  <a:gd name="T23" fmla="*/ 381389 h 4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356" h="42">
                    <a:moveTo>
                      <a:pt x="353" y="41"/>
                    </a:moveTo>
                    <a:cubicBezTo>
                      <a:pt x="354" y="41"/>
                      <a:pt x="355" y="41"/>
                      <a:pt x="356" y="42"/>
                    </a:cubicBezTo>
                    <a:cubicBezTo>
                      <a:pt x="316" y="4"/>
                      <a:pt x="316" y="4"/>
                      <a:pt x="316" y="4"/>
                    </a:cubicBezTo>
                    <a:cubicBezTo>
                      <a:pt x="316" y="4"/>
                      <a:pt x="316" y="4"/>
                      <a:pt x="316" y="4"/>
                    </a:cubicBezTo>
                    <a:cubicBezTo>
                      <a:pt x="314" y="1"/>
                      <a:pt x="312" y="0"/>
                      <a:pt x="309" y="0"/>
                    </a:cubicBezTo>
                    <a:cubicBezTo>
                      <a:pt x="233" y="0"/>
                      <a:pt x="233" y="0"/>
                      <a:pt x="233" y="0"/>
                    </a:cubicBezTo>
                    <a:cubicBezTo>
                      <a:pt x="123" y="0"/>
                      <a:pt x="123" y="0"/>
                      <a:pt x="123" y="0"/>
                    </a:cubicBezTo>
                    <a:cubicBezTo>
                      <a:pt x="47" y="0"/>
                      <a:pt x="47" y="0"/>
                      <a:pt x="47" y="0"/>
                    </a:cubicBezTo>
                    <a:cubicBezTo>
                      <a:pt x="44" y="0"/>
                      <a:pt x="42" y="2"/>
                      <a:pt x="40" y="4"/>
                    </a:cubicBezTo>
                    <a:cubicBezTo>
                      <a:pt x="0" y="42"/>
                      <a:pt x="0" y="42"/>
                      <a:pt x="0" y="42"/>
                    </a:cubicBezTo>
                    <a:cubicBezTo>
                      <a:pt x="1" y="42"/>
                      <a:pt x="2" y="41"/>
                      <a:pt x="3" y="41"/>
                    </a:cubicBezTo>
                    <a:lnTo>
                      <a:pt x="353" y="41"/>
                    </a:lnTo>
                    <a:close/>
                  </a:path>
                </a:pathLst>
              </a:custGeom>
              <a:solidFill>
                <a:srgbClr val="E5EE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39" name="Freeform 75">
                <a:extLst>
                  <a:ext uri="{FF2B5EF4-FFF2-40B4-BE49-F238E27FC236}">
                    <a16:creationId xmlns:a16="http://schemas.microsoft.com/office/drawing/2014/main" id="{AF7F1874-BE36-4790-8EED-BEA4C7A01D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87" y="868"/>
                <a:ext cx="1319" cy="155"/>
              </a:xfrm>
              <a:custGeom>
                <a:avLst/>
                <a:gdLst>
                  <a:gd name="T0" fmla="*/ 3383472 w 356"/>
                  <a:gd name="T1" fmla="*/ 381389 h 42"/>
                  <a:gd name="T2" fmla="*/ 3412105 w 356"/>
                  <a:gd name="T3" fmla="*/ 391604 h 42"/>
                  <a:gd name="T4" fmla="*/ 3029387 w 356"/>
                  <a:gd name="T5" fmla="*/ 37643 h 42"/>
                  <a:gd name="T6" fmla="*/ 3029387 w 356"/>
                  <a:gd name="T7" fmla="*/ 37643 h 42"/>
                  <a:gd name="T8" fmla="*/ 2961737 w 356"/>
                  <a:gd name="T9" fmla="*/ 0 h 42"/>
                  <a:gd name="T10" fmla="*/ 2232081 w 356"/>
                  <a:gd name="T11" fmla="*/ 0 h 42"/>
                  <a:gd name="T12" fmla="*/ 1180023 w 356"/>
                  <a:gd name="T13" fmla="*/ 0 h 42"/>
                  <a:gd name="T14" fmla="*/ 450368 w 356"/>
                  <a:gd name="T15" fmla="*/ 0 h 42"/>
                  <a:gd name="T16" fmla="*/ 382529 w 356"/>
                  <a:gd name="T17" fmla="*/ 37643 h 42"/>
                  <a:gd name="T18" fmla="*/ 0 w 356"/>
                  <a:gd name="T19" fmla="*/ 391604 h 42"/>
                  <a:gd name="T20" fmla="*/ 28636 w 356"/>
                  <a:gd name="T21" fmla="*/ 381389 h 42"/>
                  <a:gd name="T22" fmla="*/ 3383472 w 356"/>
                  <a:gd name="T23" fmla="*/ 381389 h 4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356" h="42">
                    <a:moveTo>
                      <a:pt x="353" y="41"/>
                    </a:moveTo>
                    <a:cubicBezTo>
                      <a:pt x="354" y="41"/>
                      <a:pt x="355" y="41"/>
                      <a:pt x="356" y="42"/>
                    </a:cubicBezTo>
                    <a:cubicBezTo>
                      <a:pt x="316" y="4"/>
                      <a:pt x="316" y="4"/>
                      <a:pt x="316" y="4"/>
                    </a:cubicBezTo>
                    <a:cubicBezTo>
                      <a:pt x="316" y="4"/>
                      <a:pt x="316" y="4"/>
                      <a:pt x="316" y="4"/>
                    </a:cubicBezTo>
                    <a:cubicBezTo>
                      <a:pt x="314" y="1"/>
                      <a:pt x="312" y="0"/>
                      <a:pt x="309" y="0"/>
                    </a:cubicBezTo>
                    <a:cubicBezTo>
                      <a:pt x="233" y="0"/>
                      <a:pt x="233" y="0"/>
                      <a:pt x="233" y="0"/>
                    </a:cubicBezTo>
                    <a:cubicBezTo>
                      <a:pt x="123" y="0"/>
                      <a:pt x="123" y="0"/>
                      <a:pt x="123" y="0"/>
                    </a:cubicBezTo>
                    <a:cubicBezTo>
                      <a:pt x="47" y="0"/>
                      <a:pt x="47" y="0"/>
                      <a:pt x="47" y="0"/>
                    </a:cubicBezTo>
                    <a:cubicBezTo>
                      <a:pt x="44" y="0"/>
                      <a:pt x="42" y="2"/>
                      <a:pt x="40" y="4"/>
                    </a:cubicBezTo>
                    <a:cubicBezTo>
                      <a:pt x="0" y="42"/>
                      <a:pt x="0" y="42"/>
                      <a:pt x="0" y="42"/>
                    </a:cubicBezTo>
                    <a:cubicBezTo>
                      <a:pt x="1" y="42"/>
                      <a:pt x="2" y="41"/>
                      <a:pt x="3" y="41"/>
                    </a:cubicBezTo>
                    <a:lnTo>
                      <a:pt x="353" y="41"/>
                    </a:lnTo>
                    <a:close/>
                  </a:path>
                </a:pathLst>
              </a:custGeom>
              <a:noFill/>
              <a:ln w="12700" cap="rnd">
                <a:solidFill>
                  <a:srgbClr val="58585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40" name="Freeform 76">
                <a:extLst>
                  <a:ext uri="{FF2B5EF4-FFF2-40B4-BE49-F238E27FC236}">
                    <a16:creationId xmlns:a16="http://schemas.microsoft.com/office/drawing/2014/main" id="{30B4AA00-9178-4E18-A6FC-EEBE33CFD5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65" y="1023"/>
                <a:ext cx="1363" cy="1052"/>
              </a:xfrm>
              <a:custGeom>
                <a:avLst/>
                <a:gdLst>
                  <a:gd name="T0" fmla="*/ 3518544 w 368"/>
                  <a:gd name="T1" fmla="*/ 95458 h 284"/>
                  <a:gd name="T2" fmla="*/ 3422930 w 368"/>
                  <a:gd name="T3" fmla="*/ 0 h 284"/>
                  <a:gd name="T4" fmla="*/ 105933 w 368"/>
                  <a:gd name="T5" fmla="*/ 0 h 284"/>
                  <a:gd name="T6" fmla="*/ 0 w 368"/>
                  <a:gd name="T7" fmla="*/ 95458 h 284"/>
                  <a:gd name="T8" fmla="*/ 0 w 368"/>
                  <a:gd name="T9" fmla="*/ 2611738 h 284"/>
                  <a:gd name="T10" fmla="*/ 105933 w 368"/>
                  <a:gd name="T11" fmla="*/ 2717705 h 284"/>
                  <a:gd name="T12" fmla="*/ 3422930 w 368"/>
                  <a:gd name="T13" fmla="*/ 2717705 h 284"/>
                  <a:gd name="T14" fmla="*/ 3518544 w 368"/>
                  <a:gd name="T15" fmla="*/ 2611738 h 284"/>
                  <a:gd name="T16" fmla="*/ 3518544 w 368"/>
                  <a:gd name="T17" fmla="*/ 95458 h 28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68" h="284">
                    <a:moveTo>
                      <a:pt x="368" y="10"/>
                    </a:moveTo>
                    <a:cubicBezTo>
                      <a:pt x="368" y="5"/>
                      <a:pt x="363" y="0"/>
                      <a:pt x="358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5" y="0"/>
                      <a:pt x="0" y="5"/>
                      <a:pt x="0" y="10"/>
                    </a:cubicBezTo>
                    <a:cubicBezTo>
                      <a:pt x="0" y="273"/>
                      <a:pt x="0" y="273"/>
                      <a:pt x="0" y="273"/>
                    </a:cubicBezTo>
                    <a:cubicBezTo>
                      <a:pt x="0" y="279"/>
                      <a:pt x="5" y="284"/>
                      <a:pt x="11" y="284"/>
                    </a:cubicBezTo>
                    <a:cubicBezTo>
                      <a:pt x="358" y="284"/>
                      <a:pt x="358" y="284"/>
                      <a:pt x="358" y="284"/>
                    </a:cubicBezTo>
                    <a:cubicBezTo>
                      <a:pt x="363" y="284"/>
                      <a:pt x="368" y="279"/>
                      <a:pt x="368" y="273"/>
                    </a:cubicBezTo>
                    <a:lnTo>
                      <a:pt x="368" y="10"/>
                    </a:lnTo>
                    <a:close/>
                  </a:path>
                </a:pathLst>
              </a:custGeom>
              <a:solidFill>
                <a:srgbClr val="C1D6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41" name="Freeform 77">
                <a:extLst>
                  <a:ext uri="{FF2B5EF4-FFF2-40B4-BE49-F238E27FC236}">
                    <a16:creationId xmlns:a16="http://schemas.microsoft.com/office/drawing/2014/main" id="{DA2CCAFC-C95D-4251-82AB-9496B79A46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61" y="1068"/>
                <a:ext cx="1170" cy="937"/>
              </a:xfrm>
              <a:custGeom>
                <a:avLst/>
                <a:gdLst>
                  <a:gd name="T0" fmla="*/ 3014209 w 316"/>
                  <a:gd name="T1" fmla="*/ 95396 h 253"/>
                  <a:gd name="T2" fmla="*/ 2929447 w 316"/>
                  <a:gd name="T3" fmla="*/ 0 h 253"/>
                  <a:gd name="T4" fmla="*/ 84966 w 316"/>
                  <a:gd name="T5" fmla="*/ 0 h 253"/>
                  <a:gd name="T6" fmla="*/ 0 w 316"/>
                  <a:gd name="T7" fmla="*/ 95396 h 253"/>
                  <a:gd name="T8" fmla="*/ 0 w 316"/>
                  <a:gd name="T9" fmla="*/ 2311820 h 253"/>
                  <a:gd name="T10" fmla="*/ 84966 w 316"/>
                  <a:gd name="T11" fmla="*/ 2417738 h 253"/>
                  <a:gd name="T12" fmla="*/ 2929447 w 316"/>
                  <a:gd name="T13" fmla="*/ 2417738 h 253"/>
                  <a:gd name="T14" fmla="*/ 3014209 w 316"/>
                  <a:gd name="T15" fmla="*/ 2311820 h 253"/>
                  <a:gd name="T16" fmla="*/ 3014209 w 316"/>
                  <a:gd name="T17" fmla="*/ 95396 h 25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16" h="253">
                    <a:moveTo>
                      <a:pt x="316" y="10"/>
                    </a:moveTo>
                    <a:cubicBezTo>
                      <a:pt x="316" y="4"/>
                      <a:pt x="312" y="0"/>
                      <a:pt x="307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4" y="0"/>
                      <a:pt x="0" y="4"/>
                      <a:pt x="0" y="10"/>
                    </a:cubicBezTo>
                    <a:cubicBezTo>
                      <a:pt x="0" y="242"/>
                      <a:pt x="0" y="242"/>
                      <a:pt x="0" y="242"/>
                    </a:cubicBezTo>
                    <a:cubicBezTo>
                      <a:pt x="0" y="248"/>
                      <a:pt x="4" y="253"/>
                      <a:pt x="9" y="253"/>
                    </a:cubicBezTo>
                    <a:cubicBezTo>
                      <a:pt x="307" y="253"/>
                      <a:pt x="307" y="253"/>
                      <a:pt x="307" y="253"/>
                    </a:cubicBezTo>
                    <a:cubicBezTo>
                      <a:pt x="312" y="253"/>
                      <a:pt x="316" y="248"/>
                      <a:pt x="316" y="242"/>
                    </a:cubicBezTo>
                    <a:lnTo>
                      <a:pt x="316" y="10"/>
                    </a:lnTo>
                    <a:close/>
                  </a:path>
                </a:pathLst>
              </a:custGeom>
              <a:solidFill>
                <a:srgbClr val="E2F3F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42" name="Freeform 78">
                <a:extLst>
                  <a:ext uri="{FF2B5EF4-FFF2-40B4-BE49-F238E27FC236}">
                    <a16:creationId xmlns:a16="http://schemas.microsoft.com/office/drawing/2014/main" id="{86067A15-7A00-4BEC-9E20-3E7235E31F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61" y="1068"/>
                <a:ext cx="1170" cy="937"/>
              </a:xfrm>
              <a:custGeom>
                <a:avLst/>
                <a:gdLst>
                  <a:gd name="T0" fmla="*/ 3014209 w 316"/>
                  <a:gd name="T1" fmla="*/ 95396 h 253"/>
                  <a:gd name="T2" fmla="*/ 2929447 w 316"/>
                  <a:gd name="T3" fmla="*/ 0 h 253"/>
                  <a:gd name="T4" fmla="*/ 84966 w 316"/>
                  <a:gd name="T5" fmla="*/ 0 h 253"/>
                  <a:gd name="T6" fmla="*/ 0 w 316"/>
                  <a:gd name="T7" fmla="*/ 95396 h 253"/>
                  <a:gd name="T8" fmla="*/ 0 w 316"/>
                  <a:gd name="T9" fmla="*/ 2311820 h 253"/>
                  <a:gd name="T10" fmla="*/ 84966 w 316"/>
                  <a:gd name="T11" fmla="*/ 2417738 h 253"/>
                  <a:gd name="T12" fmla="*/ 2929447 w 316"/>
                  <a:gd name="T13" fmla="*/ 2417738 h 253"/>
                  <a:gd name="T14" fmla="*/ 3014209 w 316"/>
                  <a:gd name="T15" fmla="*/ 2311820 h 253"/>
                  <a:gd name="T16" fmla="*/ 3014209 w 316"/>
                  <a:gd name="T17" fmla="*/ 95396 h 25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16" h="253">
                    <a:moveTo>
                      <a:pt x="316" y="10"/>
                    </a:moveTo>
                    <a:cubicBezTo>
                      <a:pt x="316" y="4"/>
                      <a:pt x="312" y="0"/>
                      <a:pt x="307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4" y="0"/>
                      <a:pt x="0" y="4"/>
                      <a:pt x="0" y="10"/>
                    </a:cubicBezTo>
                    <a:cubicBezTo>
                      <a:pt x="0" y="242"/>
                      <a:pt x="0" y="242"/>
                      <a:pt x="0" y="242"/>
                    </a:cubicBezTo>
                    <a:cubicBezTo>
                      <a:pt x="0" y="248"/>
                      <a:pt x="4" y="253"/>
                      <a:pt x="9" y="253"/>
                    </a:cubicBezTo>
                    <a:cubicBezTo>
                      <a:pt x="307" y="253"/>
                      <a:pt x="307" y="253"/>
                      <a:pt x="307" y="253"/>
                    </a:cubicBezTo>
                    <a:cubicBezTo>
                      <a:pt x="312" y="253"/>
                      <a:pt x="316" y="248"/>
                      <a:pt x="316" y="242"/>
                    </a:cubicBezTo>
                    <a:lnTo>
                      <a:pt x="316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43" name="Freeform 79">
                <a:extLst>
                  <a:ext uri="{FF2B5EF4-FFF2-40B4-BE49-F238E27FC236}">
                    <a16:creationId xmlns:a16="http://schemas.microsoft.com/office/drawing/2014/main" id="{E112F42E-9B40-4FC2-A3BC-132E47BFF5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32" y="1082"/>
                <a:ext cx="1029" cy="908"/>
              </a:xfrm>
              <a:custGeom>
                <a:avLst/>
                <a:gdLst>
                  <a:gd name="T0" fmla="*/ 2646514 w 278"/>
                  <a:gd name="T1" fmla="*/ 95859 h 245"/>
                  <a:gd name="T2" fmla="*/ 2579670 w 278"/>
                  <a:gd name="T3" fmla="*/ 0 h 245"/>
                  <a:gd name="T4" fmla="*/ 77134 w 278"/>
                  <a:gd name="T5" fmla="*/ 0 h 245"/>
                  <a:gd name="T6" fmla="*/ 0 w 278"/>
                  <a:gd name="T7" fmla="*/ 95859 h 245"/>
                  <a:gd name="T8" fmla="*/ 0 w 278"/>
                  <a:gd name="T9" fmla="*/ 2256925 h 245"/>
                  <a:gd name="T10" fmla="*/ 77134 w 278"/>
                  <a:gd name="T11" fmla="*/ 2352769 h 245"/>
                  <a:gd name="T12" fmla="*/ 2579670 w 278"/>
                  <a:gd name="T13" fmla="*/ 2352769 h 245"/>
                  <a:gd name="T14" fmla="*/ 2646514 w 278"/>
                  <a:gd name="T15" fmla="*/ 2256925 h 245"/>
                  <a:gd name="T16" fmla="*/ 2646514 w 278"/>
                  <a:gd name="T17" fmla="*/ 95859 h 24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78" h="245">
                    <a:moveTo>
                      <a:pt x="278" y="10"/>
                    </a:moveTo>
                    <a:cubicBezTo>
                      <a:pt x="278" y="5"/>
                      <a:pt x="275" y="0"/>
                      <a:pt x="271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3" y="0"/>
                      <a:pt x="0" y="5"/>
                      <a:pt x="0" y="10"/>
                    </a:cubicBezTo>
                    <a:cubicBezTo>
                      <a:pt x="0" y="235"/>
                      <a:pt x="0" y="235"/>
                      <a:pt x="0" y="235"/>
                    </a:cubicBezTo>
                    <a:cubicBezTo>
                      <a:pt x="0" y="240"/>
                      <a:pt x="3" y="245"/>
                      <a:pt x="8" y="245"/>
                    </a:cubicBezTo>
                    <a:cubicBezTo>
                      <a:pt x="271" y="245"/>
                      <a:pt x="271" y="245"/>
                      <a:pt x="271" y="245"/>
                    </a:cubicBezTo>
                    <a:cubicBezTo>
                      <a:pt x="275" y="245"/>
                      <a:pt x="278" y="240"/>
                      <a:pt x="278" y="235"/>
                    </a:cubicBezTo>
                    <a:lnTo>
                      <a:pt x="278" y="10"/>
                    </a:lnTo>
                    <a:close/>
                  </a:path>
                </a:pathLst>
              </a:custGeom>
              <a:solidFill>
                <a:srgbClr val="E2F3F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44" name="Freeform 80">
                <a:extLst>
                  <a:ext uri="{FF2B5EF4-FFF2-40B4-BE49-F238E27FC236}">
                    <a16:creationId xmlns:a16="http://schemas.microsoft.com/office/drawing/2014/main" id="{8BB58629-38EB-44E6-BA23-363EA5C020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0" y="1097"/>
                <a:ext cx="1011" cy="893"/>
              </a:xfrm>
              <a:custGeom>
                <a:avLst/>
                <a:gdLst>
                  <a:gd name="T0" fmla="*/ 77295 w 273"/>
                  <a:gd name="T1" fmla="*/ 134773 h 241"/>
                  <a:gd name="T2" fmla="*/ 0 w 273"/>
                  <a:gd name="T3" fmla="*/ 2300976 h 241"/>
                  <a:gd name="T4" fmla="*/ 28593 w 273"/>
                  <a:gd name="T5" fmla="*/ 2311340 h 241"/>
                  <a:gd name="T6" fmla="*/ 2541047 w 273"/>
                  <a:gd name="T7" fmla="*/ 2311340 h 241"/>
                  <a:gd name="T8" fmla="*/ 2607780 w 273"/>
                  <a:gd name="T9" fmla="*/ 2215752 h 241"/>
                  <a:gd name="T10" fmla="*/ 2607780 w 273"/>
                  <a:gd name="T11" fmla="*/ 57282 h 241"/>
                  <a:gd name="T12" fmla="*/ 2597481 w 273"/>
                  <a:gd name="T13" fmla="*/ 0 h 241"/>
                  <a:gd name="T14" fmla="*/ 151806 w 273"/>
                  <a:gd name="T15" fmla="*/ 39225 h 241"/>
                  <a:gd name="T16" fmla="*/ 77295 w 273"/>
                  <a:gd name="T17" fmla="*/ 134773 h 24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73" h="241">
                    <a:moveTo>
                      <a:pt x="8" y="14"/>
                    </a:moveTo>
                    <a:cubicBezTo>
                      <a:pt x="0" y="240"/>
                      <a:pt x="0" y="240"/>
                      <a:pt x="0" y="240"/>
                    </a:cubicBezTo>
                    <a:cubicBezTo>
                      <a:pt x="1" y="241"/>
                      <a:pt x="2" y="241"/>
                      <a:pt x="3" y="241"/>
                    </a:cubicBezTo>
                    <a:cubicBezTo>
                      <a:pt x="266" y="241"/>
                      <a:pt x="266" y="241"/>
                      <a:pt x="266" y="241"/>
                    </a:cubicBezTo>
                    <a:cubicBezTo>
                      <a:pt x="270" y="241"/>
                      <a:pt x="273" y="236"/>
                      <a:pt x="273" y="231"/>
                    </a:cubicBezTo>
                    <a:cubicBezTo>
                      <a:pt x="273" y="6"/>
                      <a:pt x="273" y="6"/>
                      <a:pt x="273" y="6"/>
                    </a:cubicBezTo>
                    <a:cubicBezTo>
                      <a:pt x="273" y="4"/>
                      <a:pt x="273" y="2"/>
                      <a:pt x="272" y="0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2" y="4"/>
                      <a:pt x="8" y="8"/>
                      <a:pt x="8" y="14"/>
                    </a:cubicBezTo>
                    <a:close/>
                  </a:path>
                </a:pathLst>
              </a:custGeom>
              <a:solidFill>
                <a:srgbClr val="E2F3F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45" name="Freeform 81">
                <a:extLst>
                  <a:ext uri="{FF2B5EF4-FFF2-40B4-BE49-F238E27FC236}">
                    <a16:creationId xmlns:a16="http://schemas.microsoft.com/office/drawing/2014/main" id="{70B6B8D3-9203-4A29-8BDE-CEA4DEF0F4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32" y="1831"/>
                <a:ext cx="1029" cy="159"/>
              </a:xfrm>
              <a:custGeom>
                <a:avLst/>
                <a:gdLst>
                  <a:gd name="T0" fmla="*/ 0 w 278"/>
                  <a:gd name="T1" fmla="*/ 0 h 43"/>
                  <a:gd name="T2" fmla="*/ 0 w 278"/>
                  <a:gd name="T3" fmla="*/ 311836 h 43"/>
                  <a:gd name="T4" fmla="*/ 77134 w 278"/>
                  <a:gd name="T5" fmla="*/ 406437 h 43"/>
                  <a:gd name="T6" fmla="*/ 2579670 w 278"/>
                  <a:gd name="T7" fmla="*/ 406437 h 43"/>
                  <a:gd name="T8" fmla="*/ 2646514 w 278"/>
                  <a:gd name="T9" fmla="*/ 311836 h 43"/>
                  <a:gd name="T10" fmla="*/ 2646514 w 278"/>
                  <a:gd name="T11" fmla="*/ 0 h 43"/>
                  <a:gd name="T12" fmla="*/ 0 w 278"/>
                  <a:gd name="T13" fmla="*/ 0 h 4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78" h="43">
                    <a:moveTo>
                      <a:pt x="0" y="0"/>
                    </a:moveTo>
                    <a:cubicBezTo>
                      <a:pt x="0" y="33"/>
                      <a:pt x="0" y="33"/>
                      <a:pt x="0" y="33"/>
                    </a:cubicBezTo>
                    <a:cubicBezTo>
                      <a:pt x="0" y="38"/>
                      <a:pt x="3" y="43"/>
                      <a:pt x="8" y="43"/>
                    </a:cubicBezTo>
                    <a:cubicBezTo>
                      <a:pt x="271" y="43"/>
                      <a:pt x="271" y="43"/>
                      <a:pt x="271" y="43"/>
                    </a:cubicBezTo>
                    <a:cubicBezTo>
                      <a:pt x="275" y="43"/>
                      <a:pt x="278" y="38"/>
                      <a:pt x="278" y="33"/>
                    </a:cubicBezTo>
                    <a:cubicBezTo>
                      <a:pt x="278" y="0"/>
                      <a:pt x="278" y="0"/>
                      <a:pt x="278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4D3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46" name="Freeform 82">
                <a:extLst>
                  <a:ext uri="{FF2B5EF4-FFF2-40B4-BE49-F238E27FC236}">
                    <a16:creationId xmlns:a16="http://schemas.microsoft.com/office/drawing/2014/main" id="{20AE733C-9C3A-4407-B27E-A51FB44D7D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1097"/>
                <a:ext cx="907" cy="893"/>
              </a:xfrm>
              <a:custGeom>
                <a:avLst/>
                <a:gdLst>
                  <a:gd name="T0" fmla="*/ 2324563 w 245"/>
                  <a:gd name="T1" fmla="*/ 0 h 241"/>
                  <a:gd name="T2" fmla="*/ 2316904 w 245"/>
                  <a:gd name="T3" fmla="*/ 0 h 241"/>
                  <a:gd name="T4" fmla="*/ 2267481 w 245"/>
                  <a:gd name="T5" fmla="*/ 2158470 h 241"/>
                  <a:gd name="T6" fmla="*/ 2190253 w 245"/>
                  <a:gd name="T7" fmla="*/ 2254002 h 241"/>
                  <a:gd name="T8" fmla="*/ 0 w 245"/>
                  <a:gd name="T9" fmla="*/ 2311340 h 241"/>
                  <a:gd name="T10" fmla="*/ 2267481 w 245"/>
                  <a:gd name="T11" fmla="*/ 2311340 h 241"/>
                  <a:gd name="T12" fmla="*/ 2334910 w 245"/>
                  <a:gd name="T13" fmla="*/ 2215752 h 241"/>
                  <a:gd name="T14" fmla="*/ 2334910 w 245"/>
                  <a:gd name="T15" fmla="*/ 57282 h 241"/>
                  <a:gd name="T16" fmla="*/ 2324563 w 245"/>
                  <a:gd name="T17" fmla="*/ 0 h 24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45" h="241">
                    <a:moveTo>
                      <a:pt x="244" y="0"/>
                    </a:moveTo>
                    <a:cubicBezTo>
                      <a:pt x="243" y="0"/>
                      <a:pt x="243" y="0"/>
                      <a:pt x="243" y="0"/>
                    </a:cubicBezTo>
                    <a:cubicBezTo>
                      <a:pt x="238" y="225"/>
                      <a:pt x="238" y="225"/>
                      <a:pt x="238" y="225"/>
                    </a:cubicBezTo>
                    <a:cubicBezTo>
                      <a:pt x="238" y="231"/>
                      <a:pt x="234" y="235"/>
                      <a:pt x="230" y="235"/>
                    </a:cubicBezTo>
                    <a:cubicBezTo>
                      <a:pt x="0" y="241"/>
                      <a:pt x="0" y="241"/>
                      <a:pt x="0" y="241"/>
                    </a:cubicBezTo>
                    <a:cubicBezTo>
                      <a:pt x="238" y="241"/>
                      <a:pt x="238" y="241"/>
                      <a:pt x="238" y="241"/>
                    </a:cubicBezTo>
                    <a:cubicBezTo>
                      <a:pt x="242" y="241"/>
                      <a:pt x="245" y="236"/>
                      <a:pt x="245" y="231"/>
                    </a:cubicBezTo>
                    <a:cubicBezTo>
                      <a:pt x="245" y="6"/>
                      <a:pt x="245" y="6"/>
                      <a:pt x="245" y="6"/>
                    </a:cubicBezTo>
                    <a:cubicBezTo>
                      <a:pt x="245" y="4"/>
                      <a:pt x="245" y="2"/>
                      <a:pt x="244" y="0"/>
                    </a:cubicBezTo>
                    <a:close/>
                  </a:path>
                </a:pathLst>
              </a:custGeom>
              <a:solidFill>
                <a:srgbClr val="A1C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47" name="Freeform 83">
                <a:extLst>
                  <a:ext uri="{FF2B5EF4-FFF2-40B4-BE49-F238E27FC236}">
                    <a16:creationId xmlns:a16="http://schemas.microsoft.com/office/drawing/2014/main" id="{747BB4AF-6D3C-4725-88D8-7A8B5DC079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83" y="1034"/>
                <a:ext cx="663" cy="360"/>
              </a:xfrm>
              <a:custGeom>
                <a:avLst/>
                <a:gdLst>
                  <a:gd name="T0" fmla="*/ 0 w 179"/>
                  <a:gd name="T1" fmla="*/ 940658 h 97"/>
                  <a:gd name="T2" fmla="*/ 0 w 179"/>
                  <a:gd name="T3" fmla="*/ 117631 h 97"/>
                  <a:gd name="T4" fmla="*/ 134556 w 179"/>
                  <a:gd name="T5" fmla="*/ 0 h 97"/>
                  <a:gd name="T6" fmla="*/ 1712125 w 179"/>
                  <a:gd name="T7" fmla="*/ 0 h 97"/>
                  <a:gd name="T8" fmla="*/ 77334 w 179"/>
                  <a:gd name="T9" fmla="*/ 78168 h 97"/>
                  <a:gd name="T10" fmla="*/ 0 w 179"/>
                  <a:gd name="T11" fmla="*/ 940658 h 9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79" h="97">
                    <a:moveTo>
                      <a:pt x="0" y="97"/>
                    </a:moveTo>
                    <a:cubicBezTo>
                      <a:pt x="0" y="61"/>
                      <a:pt x="0" y="23"/>
                      <a:pt x="0" y="12"/>
                    </a:cubicBezTo>
                    <a:cubicBezTo>
                      <a:pt x="0" y="0"/>
                      <a:pt x="5" y="0"/>
                      <a:pt x="14" y="0"/>
                    </a:cubicBezTo>
                    <a:cubicBezTo>
                      <a:pt x="23" y="0"/>
                      <a:pt x="179" y="0"/>
                      <a:pt x="179" y="0"/>
                    </a:cubicBezTo>
                    <a:cubicBezTo>
                      <a:pt x="137" y="2"/>
                      <a:pt x="15" y="0"/>
                      <a:pt x="8" y="8"/>
                    </a:cubicBezTo>
                    <a:cubicBezTo>
                      <a:pt x="1" y="15"/>
                      <a:pt x="2" y="64"/>
                      <a:pt x="0" y="9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48" name="Freeform 84">
                <a:extLst>
                  <a:ext uri="{FF2B5EF4-FFF2-40B4-BE49-F238E27FC236}">
                    <a16:creationId xmlns:a16="http://schemas.microsoft.com/office/drawing/2014/main" id="{AB54FB2F-570F-4C9F-B24B-B16EF88C6F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50" y="1701"/>
                <a:ext cx="663" cy="363"/>
              </a:xfrm>
              <a:custGeom>
                <a:avLst/>
                <a:gdLst>
                  <a:gd name="T0" fmla="*/ 1712125 w 179"/>
                  <a:gd name="T1" fmla="*/ 0 h 98"/>
                  <a:gd name="T2" fmla="*/ 1712125 w 179"/>
                  <a:gd name="T3" fmla="*/ 824106 h 98"/>
                  <a:gd name="T4" fmla="*/ 1577570 w 179"/>
                  <a:gd name="T5" fmla="*/ 937844 h 98"/>
                  <a:gd name="T6" fmla="*/ 0 w 179"/>
                  <a:gd name="T7" fmla="*/ 937844 h 98"/>
                  <a:gd name="T8" fmla="*/ 1634777 w 179"/>
                  <a:gd name="T9" fmla="*/ 852013 h 98"/>
                  <a:gd name="T10" fmla="*/ 1712125 w 179"/>
                  <a:gd name="T11" fmla="*/ 0 h 9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79" h="98">
                    <a:moveTo>
                      <a:pt x="179" y="0"/>
                    </a:moveTo>
                    <a:cubicBezTo>
                      <a:pt x="179" y="37"/>
                      <a:pt x="179" y="74"/>
                      <a:pt x="179" y="86"/>
                    </a:cubicBezTo>
                    <a:cubicBezTo>
                      <a:pt x="179" y="97"/>
                      <a:pt x="174" y="98"/>
                      <a:pt x="165" y="98"/>
                    </a:cubicBezTo>
                    <a:cubicBezTo>
                      <a:pt x="156" y="98"/>
                      <a:pt x="0" y="98"/>
                      <a:pt x="0" y="98"/>
                    </a:cubicBezTo>
                    <a:cubicBezTo>
                      <a:pt x="41" y="95"/>
                      <a:pt x="164" y="97"/>
                      <a:pt x="171" y="89"/>
                    </a:cubicBezTo>
                    <a:cubicBezTo>
                      <a:pt x="178" y="81"/>
                      <a:pt x="177" y="33"/>
                      <a:pt x="179" y="0"/>
                    </a:cubicBezTo>
                    <a:close/>
                  </a:path>
                </a:pathLst>
              </a:custGeom>
              <a:solidFill>
                <a:srgbClr val="A0C0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49" name="Freeform 85">
                <a:extLst>
                  <a:ext uri="{FF2B5EF4-FFF2-40B4-BE49-F238E27FC236}">
                    <a16:creationId xmlns:a16="http://schemas.microsoft.com/office/drawing/2014/main" id="{CB1BDCA1-5173-413B-ACC1-9F77CA15AB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6" y="1701"/>
                <a:ext cx="663" cy="363"/>
              </a:xfrm>
              <a:custGeom>
                <a:avLst/>
                <a:gdLst>
                  <a:gd name="T0" fmla="*/ 0 w 179"/>
                  <a:gd name="T1" fmla="*/ 0 h 98"/>
                  <a:gd name="T2" fmla="*/ 0 w 179"/>
                  <a:gd name="T3" fmla="*/ 824106 h 98"/>
                  <a:gd name="T4" fmla="*/ 144364 w 179"/>
                  <a:gd name="T5" fmla="*/ 937844 h 98"/>
                  <a:gd name="T6" fmla="*/ 1712125 w 179"/>
                  <a:gd name="T7" fmla="*/ 937844 h 98"/>
                  <a:gd name="T8" fmla="*/ 85057 w 179"/>
                  <a:gd name="T9" fmla="*/ 852013 h 98"/>
                  <a:gd name="T10" fmla="*/ 0 w 179"/>
                  <a:gd name="T11" fmla="*/ 0 h 9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79" h="98">
                    <a:moveTo>
                      <a:pt x="0" y="0"/>
                    </a:moveTo>
                    <a:cubicBezTo>
                      <a:pt x="0" y="37"/>
                      <a:pt x="0" y="74"/>
                      <a:pt x="0" y="86"/>
                    </a:cubicBezTo>
                    <a:cubicBezTo>
                      <a:pt x="0" y="97"/>
                      <a:pt x="5" y="98"/>
                      <a:pt x="15" y="98"/>
                    </a:cubicBezTo>
                    <a:cubicBezTo>
                      <a:pt x="24" y="98"/>
                      <a:pt x="179" y="98"/>
                      <a:pt x="179" y="98"/>
                    </a:cubicBezTo>
                    <a:cubicBezTo>
                      <a:pt x="138" y="95"/>
                      <a:pt x="16" y="97"/>
                      <a:pt x="9" y="89"/>
                    </a:cubicBezTo>
                    <a:cubicBezTo>
                      <a:pt x="2" y="81"/>
                      <a:pt x="3" y="33"/>
                      <a:pt x="0" y="0"/>
                    </a:cubicBezTo>
                    <a:close/>
                  </a:path>
                </a:pathLst>
              </a:custGeom>
              <a:solidFill>
                <a:srgbClr val="A0C0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50" name="Freeform 86">
                <a:extLst>
                  <a:ext uri="{FF2B5EF4-FFF2-40B4-BE49-F238E27FC236}">
                    <a16:creationId xmlns:a16="http://schemas.microsoft.com/office/drawing/2014/main" id="{B1147DBF-5891-42CB-BFBE-68CC09114A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4" y="1720"/>
                <a:ext cx="78" cy="318"/>
              </a:xfrm>
              <a:custGeom>
                <a:avLst/>
                <a:gdLst>
                  <a:gd name="T0" fmla="*/ 147119 w 21"/>
                  <a:gd name="T1" fmla="*/ 311836 h 86"/>
                  <a:gd name="T2" fmla="*/ 147119 w 21"/>
                  <a:gd name="T3" fmla="*/ 623480 h 86"/>
                  <a:gd name="T4" fmla="*/ 0 w 21"/>
                  <a:gd name="T5" fmla="*/ 784598 h 86"/>
                  <a:gd name="T6" fmla="*/ 194317 w 21"/>
                  <a:gd name="T7" fmla="*/ 641417 h 86"/>
                  <a:gd name="T8" fmla="*/ 147119 w 21"/>
                  <a:gd name="T9" fmla="*/ 0 h 8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1" h="86">
                    <a:moveTo>
                      <a:pt x="15" y="33"/>
                    </a:moveTo>
                    <a:cubicBezTo>
                      <a:pt x="15" y="53"/>
                      <a:pt x="15" y="59"/>
                      <a:pt x="15" y="66"/>
                    </a:cubicBezTo>
                    <a:cubicBezTo>
                      <a:pt x="15" y="72"/>
                      <a:pt x="16" y="83"/>
                      <a:pt x="0" y="83"/>
                    </a:cubicBezTo>
                    <a:cubicBezTo>
                      <a:pt x="16" y="86"/>
                      <a:pt x="19" y="79"/>
                      <a:pt x="20" y="68"/>
                    </a:cubicBezTo>
                    <a:cubicBezTo>
                      <a:pt x="21" y="58"/>
                      <a:pt x="15" y="0"/>
                      <a:pt x="15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51" name="Oval 87">
                <a:extLst>
                  <a:ext uri="{FF2B5EF4-FFF2-40B4-BE49-F238E27FC236}">
                    <a16:creationId xmlns:a16="http://schemas.microsoft.com/office/drawing/2014/main" id="{8A319161-12AA-4CA0-AC27-4E3D007944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80" y="1201"/>
                <a:ext cx="18" cy="2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6752" name="Freeform 88">
                <a:extLst>
                  <a:ext uri="{FF2B5EF4-FFF2-40B4-BE49-F238E27FC236}">
                    <a16:creationId xmlns:a16="http://schemas.microsoft.com/office/drawing/2014/main" id="{3DBAA81C-8852-482A-A1E1-53387A9E56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83" y="879"/>
                <a:ext cx="682" cy="74"/>
              </a:xfrm>
              <a:custGeom>
                <a:avLst/>
                <a:gdLst>
                  <a:gd name="T0" fmla="*/ 0 w 184"/>
                  <a:gd name="T1" fmla="*/ 190043 h 20"/>
                  <a:gd name="T2" fmla="*/ 181182 w 184"/>
                  <a:gd name="T3" fmla="*/ 17989 h 20"/>
                  <a:gd name="T4" fmla="*/ 269327 w 184"/>
                  <a:gd name="T5" fmla="*/ 0 h 20"/>
                  <a:gd name="T6" fmla="*/ 1768504 w 184"/>
                  <a:gd name="T7" fmla="*/ 0 h 20"/>
                  <a:gd name="T8" fmla="*/ 316118 w 184"/>
                  <a:gd name="T9" fmla="*/ 38798 h 20"/>
                  <a:gd name="T10" fmla="*/ 0 w 184"/>
                  <a:gd name="T11" fmla="*/ 190043 h 2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4" h="20">
                    <a:moveTo>
                      <a:pt x="0" y="20"/>
                    </a:moveTo>
                    <a:cubicBezTo>
                      <a:pt x="0" y="20"/>
                      <a:pt x="17" y="4"/>
                      <a:pt x="19" y="2"/>
                    </a:cubicBezTo>
                    <a:cubicBezTo>
                      <a:pt x="20" y="1"/>
                      <a:pt x="24" y="0"/>
                      <a:pt x="28" y="0"/>
                    </a:cubicBezTo>
                    <a:cubicBezTo>
                      <a:pt x="33" y="0"/>
                      <a:pt x="184" y="0"/>
                      <a:pt x="184" y="0"/>
                    </a:cubicBezTo>
                    <a:cubicBezTo>
                      <a:pt x="184" y="0"/>
                      <a:pt x="45" y="2"/>
                      <a:pt x="33" y="4"/>
                    </a:cubicBezTo>
                    <a:cubicBezTo>
                      <a:pt x="22" y="6"/>
                      <a:pt x="7" y="14"/>
                      <a:pt x="0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53" name="Freeform 89">
                <a:extLst>
                  <a:ext uri="{FF2B5EF4-FFF2-40B4-BE49-F238E27FC236}">
                    <a16:creationId xmlns:a16="http://schemas.microsoft.com/office/drawing/2014/main" id="{DFC55E39-35B9-4468-9D17-EE923AFBD2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2" y="879"/>
                <a:ext cx="681" cy="74"/>
              </a:xfrm>
              <a:custGeom>
                <a:avLst/>
                <a:gdLst>
                  <a:gd name="T0" fmla="*/ 1750089 w 184"/>
                  <a:gd name="T1" fmla="*/ 190043 h 20"/>
                  <a:gd name="T2" fmla="*/ 1570153 w 184"/>
                  <a:gd name="T3" fmla="*/ 17989 h 20"/>
                  <a:gd name="T4" fmla="*/ 1483470 w 184"/>
                  <a:gd name="T5" fmla="*/ 0 h 20"/>
                  <a:gd name="T6" fmla="*/ 0 w 184"/>
                  <a:gd name="T7" fmla="*/ 0 h 20"/>
                  <a:gd name="T8" fmla="*/ 1436925 w 184"/>
                  <a:gd name="T9" fmla="*/ 38798 h 20"/>
                  <a:gd name="T10" fmla="*/ 1750089 w 184"/>
                  <a:gd name="T11" fmla="*/ 190043 h 2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4" h="20">
                    <a:moveTo>
                      <a:pt x="184" y="20"/>
                    </a:moveTo>
                    <a:cubicBezTo>
                      <a:pt x="184" y="20"/>
                      <a:pt x="167" y="4"/>
                      <a:pt x="165" y="2"/>
                    </a:cubicBezTo>
                    <a:cubicBezTo>
                      <a:pt x="164" y="1"/>
                      <a:pt x="160" y="0"/>
                      <a:pt x="156" y="0"/>
                    </a:cubicBezTo>
                    <a:cubicBezTo>
                      <a:pt x="151" y="0"/>
                      <a:pt x="0" y="0"/>
                      <a:pt x="0" y="0"/>
                    </a:cubicBezTo>
                    <a:cubicBezTo>
                      <a:pt x="0" y="0"/>
                      <a:pt x="139" y="2"/>
                      <a:pt x="151" y="4"/>
                    </a:cubicBezTo>
                    <a:cubicBezTo>
                      <a:pt x="162" y="6"/>
                      <a:pt x="177" y="14"/>
                      <a:pt x="184" y="20"/>
                    </a:cubicBezTo>
                    <a:close/>
                  </a:path>
                </a:pathLst>
              </a:custGeom>
              <a:solidFill>
                <a:srgbClr val="DFDF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54" name="Freeform 90">
                <a:extLst>
                  <a:ext uri="{FF2B5EF4-FFF2-40B4-BE49-F238E27FC236}">
                    <a16:creationId xmlns:a16="http://schemas.microsoft.com/office/drawing/2014/main" id="{B81E7F1D-4694-4CB2-8379-AC4189F0DF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65" y="1023"/>
                <a:ext cx="1363" cy="1052"/>
              </a:xfrm>
              <a:custGeom>
                <a:avLst/>
                <a:gdLst>
                  <a:gd name="T0" fmla="*/ 3518544 w 368"/>
                  <a:gd name="T1" fmla="*/ 95458 h 284"/>
                  <a:gd name="T2" fmla="*/ 3422930 w 368"/>
                  <a:gd name="T3" fmla="*/ 0 h 284"/>
                  <a:gd name="T4" fmla="*/ 105933 w 368"/>
                  <a:gd name="T5" fmla="*/ 0 h 284"/>
                  <a:gd name="T6" fmla="*/ 0 w 368"/>
                  <a:gd name="T7" fmla="*/ 95458 h 284"/>
                  <a:gd name="T8" fmla="*/ 0 w 368"/>
                  <a:gd name="T9" fmla="*/ 2611738 h 284"/>
                  <a:gd name="T10" fmla="*/ 105933 w 368"/>
                  <a:gd name="T11" fmla="*/ 2717705 h 284"/>
                  <a:gd name="T12" fmla="*/ 3422930 w 368"/>
                  <a:gd name="T13" fmla="*/ 2717705 h 284"/>
                  <a:gd name="T14" fmla="*/ 3518544 w 368"/>
                  <a:gd name="T15" fmla="*/ 2611738 h 284"/>
                  <a:gd name="T16" fmla="*/ 3518544 w 368"/>
                  <a:gd name="T17" fmla="*/ 95458 h 28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68" h="284">
                    <a:moveTo>
                      <a:pt x="368" y="10"/>
                    </a:moveTo>
                    <a:cubicBezTo>
                      <a:pt x="368" y="5"/>
                      <a:pt x="363" y="0"/>
                      <a:pt x="358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5" y="0"/>
                      <a:pt x="0" y="5"/>
                      <a:pt x="0" y="10"/>
                    </a:cubicBezTo>
                    <a:cubicBezTo>
                      <a:pt x="0" y="273"/>
                      <a:pt x="0" y="273"/>
                      <a:pt x="0" y="273"/>
                    </a:cubicBezTo>
                    <a:cubicBezTo>
                      <a:pt x="0" y="279"/>
                      <a:pt x="5" y="284"/>
                      <a:pt x="11" y="284"/>
                    </a:cubicBezTo>
                    <a:cubicBezTo>
                      <a:pt x="358" y="284"/>
                      <a:pt x="358" y="284"/>
                      <a:pt x="358" y="284"/>
                    </a:cubicBezTo>
                    <a:cubicBezTo>
                      <a:pt x="363" y="284"/>
                      <a:pt x="368" y="279"/>
                      <a:pt x="368" y="273"/>
                    </a:cubicBezTo>
                    <a:lnTo>
                      <a:pt x="368" y="10"/>
                    </a:lnTo>
                    <a:close/>
                  </a:path>
                </a:pathLst>
              </a:custGeom>
              <a:noFill/>
              <a:ln w="12700" cap="rnd">
                <a:solidFill>
                  <a:srgbClr val="58585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55" name="Freeform 91">
                <a:extLst>
                  <a:ext uri="{FF2B5EF4-FFF2-40B4-BE49-F238E27FC236}">
                    <a16:creationId xmlns:a16="http://schemas.microsoft.com/office/drawing/2014/main" id="{020C32DA-41AA-41D0-8CD4-09792A9B97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61" y="1068"/>
                <a:ext cx="1170" cy="937"/>
              </a:xfrm>
              <a:custGeom>
                <a:avLst/>
                <a:gdLst>
                  <a:gd name="T0" fmla="*/ 3014209 w 316"/>
                  <a:gd name="T1" fmla="*/ 95396 h 253"/>
                  <a:gd name="T2" fmla="*/ 2929447 w 316"/>
                  <a:gd name="T3" fmla="*/ 0 h 253"/>
                  <a:gd name="T4" fmla="*/ 84966 w 316"/>
                  <a:gd name="T5" fmla="*/ 0 h 253"/>
                  <a:gd name="T6" fmla="*/ 0 w 316"/>
                  <a:gd name="T7" fmla="*/ 95396 h 253"/>
                  <a:gd name="T8" fmla="*/ 0 w 316"/>
                  <a:gd name="T9" fmla="*/ 2311820 h 253"/>
                  <a:gd name="T10" fmla="*/ 84966 w 316"/>
                  <a:gd name="T11" fmla="*/ 2417738 h 253"/>
                  <a:gd name="T12" fmla="*/ 2929447 w 316"/>
                  <a:gd name="T13" fmla="*/ 2417738 h 253"/>
                  <a:gd name="T14" fmla="*/ 3014209 w 316"/>
                  <a:gd name="T15" fmla="*/ 2311820 h 253"/>
                  <a:gd name="T16" fmla="*/ 3014209 w 316"/>
                  <a:gd name="T17" fmla="*/ 95396 h 25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16" h="253">
                    <a:moveTo>
                      <a:pt x="316" y="10"/>
                    </a:moveTo>
                    <a:cubicBezTo>
                      <a:pt x="316" y="4"/>
                      <a:pt x="312" y="0"/>
                      <a:pt x="307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4" y="0"/>
                      <a:pt x="0" y="4"/>
                      <a:pt x="0" y="10"/>
                    </a:cubicBezTo>
                    <a:cubicBezTo>
                      <a:pt x="0" y="242"/>
                      <a:pt x="0" y="242"/>
                      <a:pt x="0" y="242"/>
                    </a:cubicBezTo>
                    <a:cubicBezTo>
                      <a:pt x="0" y="248"/>
                      <a:pt x="4" y="253"/>
                      <a:pt x="9" y="253"/>
                    </a:cubicBezTo>
                    <a:cubicBezTo>
                      <a:pt x="307" y="253"/>
                      <a:pt x="307" y="253"/>
                      <a:pt x="307" y="253"/>
                    </a:cubicBezTo>
                    <a:cubicBezTo>
                      <a:pt x="312" y="253"/>
                      <a:pt x="316" y="248"/>
                      <a:pt x="316" y="242"/>
                    </a:cubicBezTo>
                    <a:lnTo>
                      <a:pt x="316" y="10"/>
                    </a:lnTo>
                    <a:close/>
                  </a:path>
                </a:pathLst>
              </a:custGeom>
              <a:noFill/>
              <a:ln w="23813" cap="rnd">
                <a:solidFill>
                  <a:srgbClr val="58585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56" name="Freeform 92">
                <a:extLst>
                  <a:ext uri="{FF2B5EF4-FFF2-40B4-BE49-F238E27FC236}">
                    <a16:creationId xmlns:a16="http://schemas.microsoft.com/office/drawing/2014/main" id="{67FC1487-D97B-48E0-9728-0013C7B76B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87" y="868"/>
                <a:ext cx="1319" cy="155"/>
              </a:xfrm>
              <a:custGeom>
                <a:avLst/>
                <a:gdLst>
                  <a:gd name="T0" fmla="*/ 3383472 w 356"/>
                  <a:gd name="T1" fmla="*/ 381389 h 42"/>
                  <a:gd name="T2" fmla="*/ 3412105 w 356"/>
                  <a:gd name="T3" fmla="*/ 391604 h 42"/>
                  <a:gd name="T4" fmla="*/ 3029387 w 356"/>
                  <a:gd name="T5" fmla="*/ 37643 h 42"/>
                  <a:gd name="T6" fmla="*/ 3029387 w 356"/>
                  <a:gd name="T7" fmla="*/ 37643 h 42"/>
                  <a:gd name="T8" fmla="*/ 2961737 w 356"/>
                  <a:gd name="T9" fmla="*/ 0 h 42"/>
                  <a:gd name="T10" fmla="*/ 2232081 w 356"/>
                  <a:gd name="T11" fmla="*/ 0 h 42"/>
                  <a:gd name="T12" fmla="*/ 1180023 w 356"/>
                  <a:gd name="T13" fmla="*/ 0 h 42"/>
                  <a:gd name="T14" fmla="*/ 450368 w 356"/>
                  <a:gd name="T15" fmla="*/ 0 h 42"/>
                  <a:gd name="T16" fmla="*/ 382529 w 356"/>
                  <a:gd name="T17" fmla="*/ 37643 h 42"/>
                  <a:gd name="T18" fmla="*/ 0 w 356"/>
                  <a:gd name="T19" fmla="*/ 391604 h 42"/>
                  <a:gd name="T20" fmla="*/ 28636 w 356"/>
                  <a:gd name="T21" fmla="*/ 381389 h 42"/>
                  <a:gd name="T22" fmla="*/ 3383472 w 356"/>
                  <a:gd name="T23" fmla="*/ 381389 h 4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356" h="42">
                    <a:moveTo>
                      <a:pt x="353" y="41"/>
                    </a:moveTo>
                    <a:cubicBezTo>
                      <a:pt x="354" y="41"/>
                      <a:pt x="355" y="41"/>
                      <a:pt x="356" y="42"/>
                    </a:cubicBezTo>
                    <a:cubicBezTo>
                      <a:pt x="316" y="4"/>
                      <a:pt x="316" y="4"/>
                      <a:pt x="316" y="4"/>
                    </a:cubicBezTo>
                    <a:cubicBezTo>
                      <a:pt x="316" y="4"/>
                      <a:pt x="316" y="4"/>
                      <a:pt x="316" y="4"/>
                    </a:cubicBezTo>
                    <a:cubicBezTo>
                      <a:pt x="314" y="1"/>
                      <a:pt x="312" y="0"/>
                      <a:pt x="309" y="0"/>
                    </a:cubicBezTo>
                    <a:cubicBezTo>
                      <a:pt x="233" y="0"/>
                      <a:pt x="233" y="0"/>
                      <a:pt x="233" y="0"/>
                    </a:cubicBezTo>
                    <a:cubicBezTo>
                      <a:pt x="123" y="0"/>
                      <a:pt x="123" y="0"/>
                      <a:pt x="123" y="0"/>
                    </a:cubicBezTo>
                    <a:cubicBezTo>
                      <a:pt x="47" y="0"/>
                      <a:pt x="47" y="0"/>
                      <a:pt x="47" y="0"/>
                    </a:cubicBezTo>
                    <a:cubicBezTo>
                      <a:pt x="44" y="0"/>
                      <a:pt x="42" y="2"/>
                      <a:pt x="40" y="4"/>
                    </a:cubicBezTo>
                    <a:cubicBezTo>
                      <a:pt x="0" y="42"/>
                      <a:pt x="0" y="42"/>
                      <a:pt x="0" y="42"/>
                    </a:cubicBezTo>
                    <a:cubicBezTo>
                      <a:pt x="1" y="42"/>
                      <a:pt x="2" y="41"/>
                      <a:pt x="3" y="41"/>
                    </a:cubicBezTo>
                    <a:lnTo>
                      <a:pt x="353" y="41"/>
                    </a:lnTo>
                    <a:close/>
                  </a:path>
                </a:pathLst>
              </a:custGeom>
              <a:noFill/>
              <a:ln w="12700" cap="rnd">
                <a:solidFill>
                  <a:srgbClr val="58585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57" name="Freeform 93">
                <a:extLst>
                  <a:ext uri="{FF2B5EF4-FFF2-40B4-BE49-F238E27FC236}">
                    <a16:creationId xmlns:a16="http://schemas.microsoft.com/office/drawing/2014/main" id="{0EC15142-C646-4752-BFBF-CC5BB342AC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95" y="2138"/>
                <a:ext cx="107" cy="56"/>
              </a:xfrm>
              <a:custGeom>
                <a:avLst/>
                <a:gdLst>
                  <a:gd name="T0" fmla="*/ 270038 w 29"/>
                  <a:gd name="T1" fmla="*/ 18831 h 15"/>
                  <a:gd name="T2" fmla="*/ 252247 w 29"/>
                  <a:gd name="T3" fmla="*/ 0 h 15"/>
                  <a:gd name="T4" fmla="*/ 27975 w 29"/>
                  <a:gd name="T5" fmla="*/ 0 h 15"/>
                  <a:gd name="T6" fmla="*/ 0 w 29"/>
                  <a:gd name="T7" fmla="*/ 18831 h 15"/>
                  <a:gd name="T8" fmla="*/ 0 w 29"/>
                  <a:gd name="T9" fmla="*/ 121815 h 15"/>
                  <a:gd name="T10" fmla="*/ 27975 w 29"/>
                  <a:gd name="T11" fmla="*/ 151517 h 15"/>
                  <a:gd name="T12" fmla="*/ 252247 w 29"/>
                  <a:gd name="T13" fmla="*/ 151517 h 15"/>
                  <a:gd name="T14" fmla="*/ 270038 w 29"/>
                  <a:gd name="T15" fmla="*/ 121815 h 15"/>
                  <a:gd name="T16" fmla="*/ 270038 w 29"/>
                  <a:gd name="T17" fmla="*/ 18831 h 1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9" h="15">
                    <a:moveTo>
                      <a:pt x="29" y="2"/>
                    </a:moveTo>
                    <a:cubicBezTo>
                      <a:pt x="29" y="1"/>
                      <a:pt x="28" y="0"/>
                      <a:pt x="27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4"/>
                      <a:pt x="1" y="15"/>
                      <a:pt x="3" y="15"/>
                    </a:cubicBezTo>
                    <a:cubicBezTo>
                      <a:pt x="27" y="15"/>
                      <a:pt x="27" y="15"/>
                      <a:pt x="27" y="15"/>
                    </a:cubicBezTo>
                    <a:cubicBezTo>
                      <a:pt x="28" y="15"/>
                      <a:pt x="29" y="14"/>
                      <a:pt x="29" y="12"/>
                    </a:cubicBezTo>
                    <a:lnTo>
                      <a:pt x="29" y="2"/>
                    </a:lnTo>
                    <a:close/>
                  </a:path>
                </a:pathLst>
              </a:custGeom>
              <a:solidFill>
                <a:srgbClr val="CEDFE7"/>
              </a:solidFill>
              <a:ln w="47625" cap="rnd">
                <a:solidFill>
                  <a:srgbClr val="CEDFE7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58" name="Freeform 94">
                <a:extLst>
                  <a:ext uri="{FF2B5EF4-FFF2-40B4-BE49-F238E27FC236}">
                    <a16:creationId xmlns:a16="http://schemas.microsoft.com/office/drawing/2014/main" id="{99A6F641-AA7D-41B5-9433-BAE6D607A0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95" y="2138"/>
                <a:ext cx="107" cy="56"/>
              </a:xfrm>
              <a:custGeom>
                <a:avLst/>
                <a:gdLst>
                  <a:gd name="T0" fmla="*/ 270038 w 29"/>
                  <a:gd name="T1" fmla="*/ 18831 h 15"/>
                  <a:gd name="T2" fmla="*/ 252247 w 29"/>
                  <a:gd name="T3" fmla="*/ 0 h 15"/>
                  <a:gd name="T4" fmla="*/ 27975 w 29"/>
                  <a:gd name="T5" fmla="*/ 0 h 15"/>
                  <a:gd name="T6" fmla="*/ 0 w 29"/>
                  <a:gd name="T7" fmla="*/ 18831 h 15"/>
                  <a:gd name="T8" fmla="*/ 0 w 29"/>
                  <a:gd name="T9" fmla="*/ 121815 h 15"/>
                  <a:gd name="T10" fmla="*/ 27975 w 29"/>
                  <a:gd name="T11" fmla="*/ 151517 h 15"/>
                  <a:gd name="T12" fmla="*/ 252247 w 29"/>
                  <a:gd name="T13" fmla="*/ 151517 h 15"/>
                  <a:gd name="T14" fmla="*/ 270038 w 29"/>
                  <a:gd name="T15" fmla="*/ 121815 h 15"/>
                  <a:gd name="T16" fmla="*/ 270038 w 29"/>
                  <a:gd name="T17" fmla="*/ 18831 h 1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9" h="15">
                    <a:moveTo>
                      <a:pt x="29" y="2"/>
                    </a:moveTo>
                    <a:cubicBezTo>
                      <a:pt x="29" y="1"/>
                      <a:pt x="28" y="0"/>
                      <a:pt x="27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4"/>
                      <a:pt x="1" y="15"/>
                      <a:pt x="3" y="15"/>
                    </a:cubicBezTo>
                    <a:cubicBezTo>
                      <a:pt x="27" y="15"/>
                      <a:pt x="27" y="15"/>
                      <a:pt x="27" y="15"/>
                    </a:cubicBezTo>
                    <a:cubicBezTo>
                      <a:pt x="28" y="15"/>
                      <a:pt x="29" y="14"/>
                      <a:pt x="29" y="12"/>
                    </a:cubicBezTo>
                    <a:lnTo>
                      <a:pt x="29" y="2"/>
                    </a:lnTo>
                    <a:close/>
                  </a:path>
                </a:pathLst>
              </a:custGeom>
              <a:solidFill>
                <a:srgbClr val="5858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59" name="Freeform 95">
                <a:extLst>
                  <a:ext uri="{FF2B5EF4-FFF2-40B4-BE49-F238E27FC236}">
                    <a16:creationId xmlns:a16="http://schemas.microsoft.com/office/drawing/2014/main" id="{0540F96C-58A8-4185-B801-28AE34A186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95" y="2138"/>
                <a:ext cx="107" cy="56"/>
              </a:xfrm>
              <a:custGeom>
                <a:avLst/>
                <a:gdLst>
                  <a:gd name="T0" fmla="*/ 270038 w 29"/>
                  <a:gd name="T1" fmla="*/ 18831 h 15"/>
                  <a:gd name="T2" fmla="*/ 252247 w 29"/>
                  <a:gd name="T3" fmla="*/ 0 h 15"/>
                  <a:gd name="T4" fmla="*/ 27975 w 29"/>
                  <a:gd name="T5" fmla="*/ 0 h 15"/>
                  <a:gd name="T6" fmla="*/ 0 w 29"/>
                  <a:gd name="T7" fmla="*/ 18831 h 15"/>
                  <a:gd name="T8" fmla="*/ 0 w 29"/>
                  <a:gd name="T9" fmla="*/ 121815 h 15"/>
                  <a:gd name="T10" fmla="*/ 27975 w 29"/>
                  <a:gd name="T11" fmla="*/ 151517 h 15"/>
                  <a:gd name="T12" fmla="*/ 252247 w 29"/>
                  <a:gd name="T13" fmla="*/ 151517 h 15"/>
                  <a:gd name="T14" fmla="*/ 270038 w 29"/>
                  <a:gd name="T15" fmla="*/ 121815 h 15"/>
                  <a:gd name="T16" fmla="*/ 270038 w 29"/>
                  <a:gd name="T17" fmla="*/ 18831 h 1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9" h="15">
                    <a:moveTo>
                      <a:pt x="29" y="2"/>
                    </a:moveTo>
                    <a:cubicBezTo>
                      <a:pt x="29" y="1"/>
                      <a:pt x="28" y="0"/>
                      <a:pt x="27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4"/>
                      <a:pt x="1" y="15"/>
                      <a:pt x="3" y="15"/>
                    </a:cubicBezTo>
                    <a:cubicBezTo>
                      <a:pt x="27" y="15"/>
                      <a:pt x="27" y="15"/>
                      <a:pt x="27" y="15"/>
                    </a:cubicBezTo>
                    <a:cubicBezTo>
                      <a:pt x="28" y="15"/>
                      <a:pt x="29" y="14"/>
                      <a:pt x="29" y="12"/>
                    </a:cubicBezTo>
                    <a:lnTo>
                      <a:pt x="29" y="2"/>
                    </a:lnTo>
                    <a:close/>
                  </a:path>
                </a:pathLst>
              </a:custGeom>
              <a:noFill/>
              <a:ln w="12700" cap="rnd">
                <a:solidFill>
                  <a:srgbClr val="58585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60" name="Freeform 96">
                <a:extLst>
                  <a:ext uri="{FF2B5EF4-FFF2-40B4-BE49-F238E27FC236}">
                    <a16:creationId xmlns:a16="http://schemas.microsoft.com/office/drawing/2014/main" id="{97593DA1-611B-4450-A1FF-5AB48E987A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2" y="2142"/>
                <a:ext cx="100" cy="48"/>
              </a:xfrm>
              <a:custGeom>
                <a:avLst/>
                <a:gdLst>
                  <a:gd name="T0" fmla="*/ 18093 w 27"/>
                  <a:gd name="T1" fmla="*/ 121566 h 13"/>
                  <a:gd name="T2" fmla="*/ 18093 w 27"/>
                  <a:gd name="T3" fmla="*/ 28084 h 13"/>
                  <a:gd name="T4" fmla="*/ 38970 w 27"/>
                  <a:gd name="T5" fmla="*/ 10224 h 13"/>
                  <a:gd name="T6" fmla="*/ 257793 w 27"/>
                  <a:gd name="T7" fmla="*/ 10224 h 13"/>
                  <a:gd name="T8" fmla="*/ 239752 w 27"/>
                  <a:gd name="T9" fmla="*/ 0 h 13"/>
                  <a:gd name="T10" fmla="*/ 18093 w 27"/>
                  <a:gd name="T11" fmla="*/ 0 h 13"/>
                  <a:gd name="T12" fmla="*/ 0 w 27"/>
                  <a:gd name="T13" fmla="*/ 17819 h 13"/>
                  <a:gd name="T14" fmla="*/ 0 w 27"/>
                  <a:gd name="T15" fmla="*/ 103695 h 13"/>
                  <a:gd name="T16" fmla="*/ 18093 w 27"/>
                  <a:gd name="T17" fmla="*/ 121566 h 13"/>
                  <a:gd name="T18" fmla="*/ 18093 w 27"/>
                  <a:gd name="T19" fmla="*/ 121566 h 13"/>
                  <a:gd name="T20" fmla="*/ 18093 w 27"/>
                  <a:gd name="T21" fmla="*/ 121566 h 1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7" h="13">
                    <a:moveTo>
                      <a:pt x="2" y="13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3" y="1"/>
                      <a:pt x="4" y="1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27" y="0"/>
                      <a:pt x="26" y="0"/>
                      <a:pt x="25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2"/>
                      <a:pt x="1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lose/>
                  </a:path>
                </a:pathLst>
              </a:custGeom>
              <a:solidFill>
                <a:srgbClr val="BEBF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61" name="Freeform 97">
                <a:extLst>
                  <a:ext uri="{FF2B5EF4-FFF2-40B4-BE49-F238E27FC236}">
                    <a16:creationId xmlns:a16="http://schemas.microsoft.com/office/drawing/2014/main" id="{A71F3280-CC0A-43EA-A23E-F20BE8A435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35" y="2168"/>
                <a:ext cx="82" cy="41"/>
              </a:xfrm>
              <a:custGeom>
                <a:avLst/>
                <a:gdLst>
                  <a:gd name="T0" fmla="*/ 0 w 22"/>
                  <a:gd name="T1" fmla="*/ 99205 h 11"/>
                  <a:gd name="T2" fmla="*/ 169073 w 22"/>
                  <a:gd name="T3" fmla="*/ 99205 h 11"/>
                  <a:gd name="T4" fmla="*/ 209402 w 22"/>
                  <a:gd name="T5" fmla="*/ 59085 h 11"/>
                  <a:gd name="T6" fmla="*/ 209402 w 22"/>
                  <a:gd name="T7" fmla="*/ 0 h 11"/>
                  <a:gd name="T8" fmla="*/ 220226 w 22"/>
                  <a:gd name="T9" fmla="*/ 69853 h 11"/>
                  <a:gd name="T10" fmla="*/ 179893 w 22"/>
                  <a:gd name="T11" fmla="*/ 110029 h 11"/>
                  <a:gd name="T12" fmla="*/ 0 w 22"/>
                  <a:gd name="T13" fmla="*/ 99205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" h="11">
                    <a:moveTo>
                      <a:pt x="0" y="10"/>
                    </a:moveTo>
                    <a:cubicBezTo>
                      <a:pt x="17" y="10"/>
                      <a:pt x="17" y="10"/>
                      <a:pt x="17" y="10"/>
                    </a:cubicBezTo>
                    <a:cubicBezTo>
                      <a:pt x="21" y="10"/>
                      <a:pt x="21" y="7"/>
                      <a:pt x="21" y="6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22" y="7"/>
                      <a:pt x="22" y="11"/>
                      <a:pt x="18" y="11"/>
                    </a:cubicBezTo>
                    <a:cubicBezTo>
                      <a:pt x="14" y="11"/>
                      <a:pt x="0" y="10"/>
                      <a:pt x="0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62" name="Freeform 98">
                <a:extLst>
                  <a:ext uri="{FF2B5EF4-FFF2-40B4-BE49-F238E27FC236}">
                    <a16:creationId xmlns:a16="http://schemas.microsoft.com/office/drawing/2014/main" id="{A96250BA-7844-4E24-AFF3-A932AA1810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1" y="2138"/>
                <a:ext cx="104" cy="56"/>
              </a:xfrm>
              <a:custGeom>
                <a:avLst/>
                <a:gdLst>
                  <a:gd name="T0" fmla="*/ 272911 w 28"/>
                  <a:gd name="T1" fmla="*/ 18831 h 15"/>
                  <a:gd name="T2" fmla="*/ 254466 w 28"/>
                  <a:gd name="T3" fmla="*/ 0 h 15"/>
                  <a:gd name="T4" fmla="*/ 18445 w 28"/>
                  <a:gd name="T5" fmla="*/ 0 h 15"/>
                  <a:gd name="T6" fmla="*/ 0 w 28"/>
                  <a:gd name="T7" fmla="*/ 18831 h 15"/>
                  <a:gd name="T8" fmla="*/ 0 w 28"/>
                  <a:gd name="T9" fmla="*/ 121815 h 15"/>
                  <a:gd name="T10" fmla="*/ 18445 w 28"/>
                  <a:gd name="T11" fmla="*/ 151517 h 15"/>
                  <a:gd name="T12" fmla="*/ 254466 w 28"/>
                  <a:gd name="T13" fmla="*/ 151517 h 15"/>
                  <a:gd name="T14" fmla="*/ 272911 w 28"/>
                  <a:gd name="T15" fmla="*/ 121815 h 15"/>
                  <a:gd name="T16" fmla="*/ 272911 w 28"/>
                  <a:gd name="T17" fmla="*/ 18831 h 1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8" h="15">
                    <a:moveTo>
                      <a:pt x="28" y="2"/>
                    </a:moveTo>
                    <a:cubicBezTo>
                      <a:pt x="28" y="1"/>
                      <a:pt x="27" y="0"/>
                      <a:pt x="26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4"/>
                      <a:pt x="1" y="15"/>
                      <a:pt x="2" y="15"/>
                    </a:cubicBezTo>
                    <a:cubicBezTo>
                      <a:pt x="26" y="15"/>
                      <a:pt x="26" y="15"/>
                      <a:pt x="26" y="15"/>
                    </a:cubicBezTo>
                    <a:cubicBezTo>
                      <a:pt x="27" y="15"/>
                      <a:pt x="28" y="14"/>
                      <a:pt x="28" y="12"/>
                    </a:cubicBezTo>
                    <a:lnTo>
                      <a:pt x="28" y="2"/>
                    </a:lnTo>
                    <a:close/>
                  </a:path>
                </a:pathLst>
              </a:custGeom>
              <a:solidFill>
                <a:srgbClr val="CEDFE7"/>
              </a:solidFill>
              <a:ln w="47625" cap="rnd">
                <a:solidFill>
                  <a:srgbClr val="CEDFE7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63" name="Freeform 99">
                <a:extLst>
                  <a:ext uri="{FF2B5EF4-FFF2-40B4-BE49-F238E27FC236}">
                    <a16:creationId xmlns:a16="http://schemas.microsoft.com/office/drawing/2014/main" id="{8A6ECFD5-9B3D-42E8-B28A-55DAED9F9D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1" y="2138"/>
                <a:ext cx="104" cy="56"/>
              </a:xfrm>
              <a:custGeom>
                <a:avLst/>
                <a:gdLst>
                  <a:gd name="T0" fmla="*/ 272911 w 28"/>
                  <a:gd name="T1" fmla="*/ 18831 h 15"/>
                  <a:gd name="T2" fmla="*/ 254466 w 28"/>
                  <a:gd name="T3" fmla="*/ 0 h 15"/>
                  <a:gd name="T4" fmla="*/ 18445 w 28"/>
                  <a:gd name="T5" fmla="*/ 0 h 15"/>
                  <a:gd name="T6" fmla="*/ 0 w 28"/>
                  <a:gd name="T7" fmla="*/ 18831 h 15"/>
                  <a:gd name="T8" fmla="*/ 0 w 28"/>
                  <a:gd name="T9" fmla="*/ 121815 h 15"/>
                  <a:gd name="T10" fmla="*/ 18445 w 28"/>
                  <a:gd name="T11" fmla="*/ 151517 h 15"/>
                  <a:gd name="T12" fmla="*/ 254466 w 28"/>
                  <a:gd name="T13" fmla="*/ 151517 h 15"/>
                  <a:gd name="T14" fmla="*/ 272911 w 28"/>
                  <a:gd name="T15" fmla="*/ 121815 h 15"/>
                  <a:gd name="T16" fmla="*/ 272911 w 28"/>
                  <a:gd name="T17" fmla="*/ 18831 h 1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8" h="15">
                    <a:moveTo>
                      <a:pt x="28" y="2"/>
                    </a:moveTo>
                    <a:cubicBezTo>
                      <a:pt x="28" y="1"/>
                      <a:pt x="27" y="0"/>
                      <a:pt x="26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4"/>
                      <a:pt x="1" y="15"/>
                      <a:pt x="2" y="15"/>
                    </a:cubicBezTo>
                    <a:cubicBezTo>
                      <a:pt x="26" y="15"/>
                      <a:pt x="26" y="15"/>
                      <a:pt x="26" y="15"/>
                    </a:cubicBezTo>
                    <a:cubicBezTo>
                      <a:pt x="27" y="15"/>
                      <a:pt x="28" y="14"/>
                      <a:pt x="28" y="12"/>
                    </a:cubicBezTo>
                    <a:lnTo>
                      <a:pt x="28" y="2"/>
                    </a:lnTo>
                    <a:close/>
                  </a:path>
                </a:pathLst>
              </a:custGeom>
              <a:solidFill>
                <a:srgbClr val="5858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64" name="Freeform 100">
                <a:extLst>
                  <a:ext uri="{FF2B5EF4-FFF2-40B4-BE49-F238E27FC236}">
                    <a16:creationId xmlns:a16="http://schemas.microsoft.com/office/drawing/2014/main" id="{D97E7615-682D-47EF-BC24-EC665BABA8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1" y="2138"/>
                <a:ext cx="104" cy="56"/>
              </a:xfrm>
              <a:custGeom>
                <a:avLst/>
                <a:gdLst>
                  <a:gd name="T0" fmla="*/ 272911 w 28"/>
                  <a:gd name="T1" fmla="*/ 18831 h 15"/>
                  <a:gd name="T2" fmla="*/ 254466 w 28"/>
                  <a:gd name="T3" fmla="*/ 0 h 15"/>
                  <a:gd name="T4" fmla="*/ 18445 w 28"/>
                  <a:gd name="T5" fmla="*/ 0 h 15"/>
                  <a:gd name="T6" fmla="*/ 0 w 28"/>
                  <a:gd name="T7" fmla="*/ 18831 h 15"/>
                  <a:gd name="T8" fmla="*/ 0 w 28"/>
                  <a:gd name="T9" fmla="*/ 121815 h 15"/>
                  <a:gd name="T10" fmla="*/ 18445 w 28"/>
                  <a:gd name="T11" fmla="*/ 151517 h 15"/>
                  <a:gd name="T12" fmla="*/ 254466 w 28"/>
                  <a:gd name="T13" fmla="*/ 151517 h 15"/>
                  <a:gd name="T14" fmla="*/ 272911 w 28"/>
                  <a:gd name="T15" fmla="*/ 121815 h 15"/>
                  <a:gd name="T16" fmla="*/ 272911 w 28"/>
                  <a:gd name="T17" fmla="*/ 18831 h 1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8" h="15">
                    <a:moveTo>
                      <a:pt x="28" y="2"/>
                    </a:moveTo>
                    <a:cubicBezTo>
                      <a:pt x="28" y="1"/>
                      <a:pt x="27" y="0"/>
                      <a:pt x="26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4"/>
                      <a:pt x="1" y="15"/>
                      <a:pt x="2" y="15"/>
                    </a:cubicBezTo>
                    <a:cubicBezTo>
                      <a:pt x="26" y="15"/>
                      <a:pt x="26" y="15"/>
                      <a:pt x="26" y="15"/>
                    </a:cubicBezTo>
                    <a:cubicBezTo>
                      <a:pt x="27" y="15"/>
                      <a:pt x="28" y="14"/>
                      <a:pt x="28" y="12"/>
                    </a:cubicBezTo>
                    <a:lnTo>
                      <a:pt x="28" y="2"/>
                    </a:lnTo>
                    <a:close/>
                  </a:path>
                </a:pathLst>
              </a:custGeom>
              <a:noFill/>
              <a:ln w="12700" cap="rnd">
                <a:solidFill>
                  <a:srgbClr val="58585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65" name="Freeform 101">
                <a:extLst>
                  <a:ext uri="{FF2B5EF4-FFF2-40B4-BE49-F238E27FC236}">
                    <a16:creationId xmlns:a16="http://schemas.microsoft.com/office/drawing/2014/main" id="{5AC33217-5DCD-42C7-A32F-52D56ED22C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5" y="2142"/>
                <a:ext cx="100" cy="48"/>
              </a:xfrm>
              <a:custGeom>
                <a:avLst/>
                <a:gdLst>
                  <a:gd name="T0" fmla="*/ 18093 w 27"/>
                  <a:gd name="T1" fmla="*/ 121566 h 13"/>
                  <a:gd name="T2" fmla="*/ 18093 w 27"/>
                  <a:gd name="T3" fmla="*/ 28084 h 13"/>
                  <a:gd name="T4" fmla="*/ 38970 w 27"/>
                  <a:gd name="T5" fmla="*/ 10224 h 13"/>
                  <a:gd name="T6" fmla="*/ 257793 w 27"/>
                  <a:gd name="T7" fmla="*/ 10224 h 13"/>
                  <a:gd name="T8" fmla="*/ 239752 w 27"/>
                  <a:gd name="T9" fmla="*/ 0 h 13"/>
                  <a:gd name="T10" fmla="*/ 18093 w 27"/>
                  <a:gd name="T11" fmla="*/ 0 h 13"/>
                  <a:gd name="T12" fmla="*/ 0 w 27"/>
                  <a:gd name="T13" fmla="*/ 17819 h 13"/>
                  <a:gd name="T14" fmla="*/ 0 w 27"/>
                  <a:gd name="T15" fmla="*/ 103695 h 13"/>
                  <a:gd name="T16" fmla="*/ 18093 w 27"/>
                  <a:gd name="T17" fmla="*/ 121566 h 13"/>
                  <a:gd name="T18" fmla="*/ 18093 w 27"/>
                  <a:gd name="T19" fmla="*/ 121566 h 13"/>
                  <a:gd name="T20" fmla="*/ 18093 w 27"/>
                  <a:gd name="T21" fmla="*/ 121566 h 1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7" h="13">
                    <a:moveTo>
                      <a:pt x="2" y="13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3" y="1"/>
                      <a:pt x="4" y="1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27" y="0"/>
                      <a:pt x="26" y="0"/>
                      <a:pt x="25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2"/>
                      <a:pt x="1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lose/>
                  </a:path>
                </a:pathLst>
              </a:custGeom>
              <a:solidFill>
                <a:srgbClr val="BEBF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66" name="Freeform 102">
                <a:extLst>
                  <a:ext uri="{FF2B5EF4-FFF2-40B4-BE49-F238E27FC236}">
                    <a16:creationId xmlns:a16="http://schemas.microsoft.com/office/drawing/2014/main" id="{6B4F57B9-02B5-4EB1-8295-B08AE9C3F6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8" y="2168"/>
                <a:ext cx="85" cy="41"/>
              </a:xfrm>
              <a:custGeom>
                <a:avLst/>
                <a:gdLst>
                  <a:gd name="T0" fmla="*/ 0 w 23"/>
                  <a:gd name="T1" fmla="*/ 99205 h 11"/>
                  <a:gd name="T2" fmla="*/ 171064 w 23"/>
                  <a:gd name="T3" fmla="*/ 99205 h 11"/>
                  <a:gd name="T4" fmla="*/ 206136 w 23"/>
                  <a:gd name="T5" fmla="*/ 59085 h 11"/>
                  <a:gd name="T6" fmla="*/ 206136 w 23"/>
                  <a:gd name="T7" fmla="*/ 0 h 11"/>
                  <a:gd name="T8" fmla="*/ 216380 w 23"/>
                  <a:gd name="T9" fmla="*/ 69853 h 11"/>
                  <a:gd name="T10" fmla="*/ 178537 w 23"/>
                  <a:gd name="T11" fmla="*/ 110029 h 11"/>
                  <a:gd name="T12" fmla="*/ 0 w 23"/>
                  <a:gd name="T13" fmla="*/ 99205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3" h="11">
                    <a:moveTo>
                      <a:pt x="0" y="10"/>
                    </a:moveTo>
                    <a:cubicBezTo>
                      <a:pt x="18" y="10"/>
                      <a:pt x="18" y="10"/>
                      <a:pt x="18" y="10"/>
                    </a:cubicBezTo>
                    <a:cubicBezTo>
                      <a:pt x="21" y="10"/>
                      <a:pt x="22" y="7"/>
                      <a:pt x="22" y="6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23" y="7"/>
                      <a:pt x="23" y="7"/>
                      <a:pt x="23" y="7"/>
                    </a:cubicBezTo>
                    <a:cubicBezTo>
                      <a:pt x="23" y="7"/>
                      <a:pt x="23" y="11"/>
                      <a:pt x="19" y="11"/>
                    </a:cubicBezTo>
                    <a:cubicBezTo>
                      <a:pt x="15" y="11"/>
                      <a:pt x="0" y="10"/>
                      <a:pt x="0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67" name="Freeform 103">
                <a:extLst>
                  <a:ext uri="{FF2B5EF4-FFF2-40B4-BE49-F238E27FC236}">
                    <a16:creationId xmlns:a16="http://schemas.microsoft.com/office/drawing/2014/main" id="{2FD10C9A-092D-4667-9AAC-343D0D0837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4" y="2138"/>
                <a:ext cx="108" cy="56"/>
              </a:xfrm>
              <a:custGeom>
                <a:avLst/>
                <a:gdLst>
                  <a:gd name="T0" fmla="*/ 287954 w 29"/>
                  <a:gd name="T1" fmla="*/ 18831 h 15"/>
                  <a:gd name="T2" fmla="*/ 258507 w 29"/>
                  <a:gd name="T3" fmla="*/ 0 h 15"/>
                  <a:gd name="T4" fmla="*/ 18639 w 29"/>
                  <a:gd name="T5" fmla="*/ 0 h 15"/>
                  <a:gd name="T6" fmla="*/ 0 w 29"/>
                  <a:gd name="T7" fmla="*/ 18831 h 15"/>
                  <a:gd name="T8" fmla="*/ 0 w 29"/>
                  <a:gd name="T9" fmla="*/ 121815 h 15"/>
                  <a:gd name="T10" fmla="*/ 18639 w 29"/>
                  <a:gd name="T11" fmla="*/ 151517 h 15"/>
                  <a:gd name="T12" fmla="*/ 258507 w 29"/>
                  <a:gd name="T13" fmla="*/ 151517 h 15"/>
                  <a:gd name="T14" fmla="*/ 287954 w 29"/>
                  <a:gd name="T15" fmla="*/ 121815 h 15"/>
                  <a:gd name="T16" fmla="*/ 287954 w 29"/>
                  <a:gd name="T17" fmla="*/ 18831 h 1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9" h="15">
                    <a:moveTo>
                      <a:pt x="29" y="2"/>
                    </a:moveTo>
                    <a:cubicBezTo>
                      <a:pt x="29" y="1"/>
                      <a:pt x="28" y="0"/>
                      <a:pt x="26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4"/>
                      <a:pt x="1" y="15"/>
                      <a:pt x="2" y="15"/>
                    </a:cubicBezTo>
                    <a:cubicBezTo>
                      <a:pt x="26" y="15"/>
                      <a:pt x="26" y="15"/>
                      <a:pt x="26" y="15"/>
                    </a:cubicBezTo>
                    <a:cubicBezTo>
                      <a:pt x="28" y="15"/>
                      <a:pt x="29" y="14"/>
                      <a:pt x="29" y="12"/>
                    </a:cubicBezTo>
                    <a:lnTo>
                      <a:pt x="29" y="2"/>
                    </a:lnTo>
                    <a:close/>
                  </a:path>
                </a:pathLst>
              </a:custGeom>
              <a:solidFill>
                <a:srgbClr val="CEDFE7"/>
              </a:solidFill>
              <a:ln w="47625" cap="rnd">
                <a:solidFill>
                  <a:srgbClr val="CEDFE7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68" name="Freeform 104">
                <a:extLst>
                  <a:ext uri="{FF2B5EF4-FFF2-40B4-BE49-F238E27FC236}">
                    <a16:creationId xmlns:a16="http://schemas.microsoft.com/office/drawing/2014/main" id="{4BB1C196-2D71-49CD-9D0E-B29BFF0449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4" y="2138"/>
                <a:ext cx="108" cy="56"/>
              </a:xfrm>
              <a:custGeom>
                <a:avLst/>
                <a:gdLst>
                  <a:gd name="T0" fmla="*/ 287954 w 29"/>
                  <a:gd name="T1" fmla="*/ 18831 h 15"/>
                  <a:gd name="T2" fmla="*/ 258507 w 29"/>
                  <a:gd name="T3" fmla="*/ 0 h 15"/>
                  <a:gd name="T4" fmla="*/ 18639 w 29"/>
                  <a:gd name="T5" fmla="*/ 0 h 15"/>
                  <a:gd name="T6" fmla="*/ 0 w 29"/>
                  <a:gd name="T7" fmla="*/ 18831 h 15"/>
                  <a:gd name="T8" fmla="*/ 0 w 29"/>
                  <a:gd name="T9" fmla="*/ 121815 h 15"/>
                  <a:gd name="T10" fmla="*/ 18639 w 29"/>
                  <a:gd name="T11" fmla="*/ 151517 h 15"/>
                  <a:gd name="T12" fmla="*/ 258507 w 29"/>
                  <a:gd name="T13" fmla="*/ 151517 h 15"/>
                  <a:gd name="T14" fmla="*/ 287954 w 29"/>
                  <a:gd name="T15" fmla="*/ 121815 h 15"/>
                  <a:gd name="T16" fmla="*/ 287954 w 29"/>
                  <a:gd name="T17" fmla="*/ 18831 h 1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9" h="15">
                    <a:moveTo>
                      <a:pt x="29" y="2"/>
                    </a:moveTo>
                    <a:cubicBezTo>
                      <a:pt x="29" y="1"/>
                      <a:pt x="28" y="0"/>
                      <a:pt x="26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4"/>
                      <a:pt x="1" y="15"/>
                      <a:pt x="2" y="15"/>
                    </a:cubicBezTo>
                    <a:cubicBezTo>
                      <a:pt x="26" y="15"/>
                      <a:pt x="26" y="15"/>
                      <a:pt x="26" y="15"/>
                    </a:cubicBezTo>
                    <a:cubicBezTo>
                      <a:pt x="28" y="15"/>
                      <a:pt x="29" y="14"/>
                      <a:pt x="29" y="12"/>
                    </a:cubicBezTo>
                    <a:lnTo>
                      <a:pt x="29" y="2"/>
                    </a:lnTo>
                    <a:close/>
                  </a:path>
                </a:pathLst>
              </a:custGeom>
              <a:solidFill>
                <a:srgbClr val="5858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69" name="Freeform 105">
                <a:extLst>
                  <a:ext uri="{FF2B5EF4-FFF2-40B4-BE49-F238E27FC236}">
                    <a16:creationId xmlns:a16="http://schemas.microsoft.com/office/drawing/2014/main" id="{621F65AA-043F-418F-8DCE-8F5FD8D168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4" y="2138"/>
                <a:ext cx="108" cy="56"/>
              </a:xfrm>
              <a:custGeom>
                <a:avLst/>
                <a:gdLst>
                  <a:gd name="T0" fmla="*/ 287954 w 29"/>
                  <a:gd name="T1" fmla="*/ 18831 h 15"/>
                  <a:gd name="T2" fmla="*/ 258507 w 29"/>
                  <a:gd name="T3" fmla="*/ 0 h 15"/>
                  <a:gd name="T4" fmla="*/ 18639 w 29"/>
                  <a:gd name="T5" fmla="*/ 0 h 15"/>
                  <a:gd name="T6" fmla="*/ 0 w 29"/>
                  <a:gd name="T7" fmla="*/ 18831 h 15"/>
                  <a:gd name="T8" fmla="*/ 0 w 29"/>
                  <a:gd name="T9" fmla="*/ 121815 h 15"/>
                  <a:gd name="T10" fmla="*/ 18639 w 29"/>
                  <a:gd name="T11" fmla="*/ 151517 h 15"/>
                  <a:gd name="T12" fmla="*/ 258507 w 29"/>
                  <a:gd name="T13" fmla="*/ 151517 h 15"/>
                  <a:gd name="T14" fmla="*/ 287954 w 29"/>
                  <a:gd name="T15" fmla="*/ 121815 h 15"/>
                  <a:gd name="T16" fmla="*/ 287954 w 29"/>
                  <a:gd name="T17" fmla="*/ 18831 h 1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9" h="15">
                    <a:moveTo>
                      <a:pt x="29" y="2"/>
                    </a:moveTo>
                    <a:cubicBezTo>
                      <a:pt x="29" y="1"/>
                      <a:pt x="28" y="0"/>
                      <a:pt x="26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4"/>
                      <a:pt x="1" y="15"/>
                      <a:pt x="2" y="15"/>
                    </a:cubicBezTo>
                    <a:cubicBezTo>
                      <a:pt x="26" y="15"/>
                      <a:pt x="26" y="15"/>
                      <a:pt x="26" y="15"/>
                    </a:cubicBezTo>
                    <a:cubicBezTo>
                      <a:pt x="28" y="15"/>
                      <a:pt x="29" y="14"/>
                      <a:pt x="29" y="12"/>
                    </a:cubicBezTo>
                    <a:lnTo>
                      <a:pt x="29" y="2"/>
                    </a:lnTo>
                    <a:close/>
                  </a:path>
                </a:pathLst>
              </a:custGeom>
              <a:noFill/>
              <a:ln w="12700" cap="rnd">
                <a:solidFill>
                  <a:srgbClr val="58585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70" name="Freeform 106">
                <a:extLst>
                  <a:ext uri="{FF2B5EF4-FFF2-40B4-BE49-F238E27FC236}">
                    <a16:creationId xmlns:a16="http://schemas.microsoft.com/office/drawing/2014/main" id="{537F2EB3-7E13-41CB-A148-BEFFB36D99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8" y="2142"/>
                <a:ext cx="100" cy="48"/>
              </a:xfrm>
              <a:custGeom>
                <a:avLst/>
                <a:gdLst>
                  <a:gd name="T0" fmla="*/ 18093 w 27"/>
                  <a:gd name="T1" fmla="*/ 121566 h 13"/>
                  <a:gd name="T2" fmla="*/ 18093 w 27"/>
                  <a:gd name="T3" fmla="*/ 28084 h 13"/>
                  <a:gd name="T4" fmla="*/ 38970 w 27"/>
                  <a:gd name="T5" fmla="*/ 10224 h 13"/>
                  <a:gd name="T6" fmla="*/ 257793 w 27"/>
                  <a:gd name="T7" fmla="*/ 10224 h 13"/>
                  <a:gd name="T8" fmla="*/ 239752 w 27"/>
                  <a:gd name="T9" fmla="*/ 0 h 13"/>
                  <a:gd name="T10" fmla="*/ 18093 w 27"/>
                  <a:gd name="T11" fmla="*/ 0 h 13"/>
                  <a:gd name="T12" fmla="*/ 0 w 27"/>
                  <a:gd name="T13" fmla="*/ 17819 h 13"/>
                  <a:gd name="T14" fmla="*/ 0 w 27"/>
                  <a:gd name="T15" fmla="*/ 103695 h 13"/>
                  <a:gd name="T16" fmla="*/ 18093 w 27"/>
                  <a:gd name="T17" fmla="*/ 121566 h 13"/>
                  <a:gd name="T18" fmla="*/ 18093 w 27"/>
                  <a:gd name="T19" fmla="*/ 121566 h 13"/>
                  <a:gd name="T20" fmla="*/ 18093 w 27"/>
                  <a:gd name="T21" fmla="*/ 121566 h 1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7" h="13">
                    <a:moveTo>
                      <a:pt x="2" y="13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3" y="1"/>
                      <a:pt x="4" y="1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27" y="0"/>
                      <a:pt x="26" y="0"/>
                      <a:pt x="25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2"/>
                      <a:pt x="1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lose/>
                  </a:path>
                </a:pathLst>
              </a:custGeom>
              <a:solidFill>
                <a:srgbClr val="BEBF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71" name="Freeform 107">
                <a:extLst>
                  <a:ext uri="{FF2B5EF4-FFF2-40B4-BE49-F238E27FC236}">
                    <a16:creationId xmlns:a16="http://schemas.microsoft.com/office/drawing/2014/main" id="{CC5848F9-483B-4192-B0F6-40813F94C5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1" y="2168"/>
                <a:ext cx="85" cy="41"/>
              </a:xfrm>
              <a:custGeom>
                <a:avLst/>
                <a:gdLst>
                  <a:gd name="T0" fmla="*/ 0 w 23"/>
                  <a:gd name="T1" fmla="*/ 99205 h 11"/>
                  <a:gd name="T2" fmla="*/ 171064 w 23"/>
                  <a:gd name="T3" fmla="*/ 99205 h 11"/>
                  <a:gd name="T4" fmla="*/ 206136 w 23"/>
                  <a:gd name="T5" fmla="*/ 59085 h 11"/>
                  <a:gd name="T6" fmla="*/ 206136 w 23"/>
                  <a:gd name="T7" fmla="*/ 0 h 11"/>
                  <a:gd name="T8" fmla="*/ 216380 w 23"/>
                  <a:gd name="T9" fmla="*/ 69853 h 11"/>
                  <a:gd name="T10" fmla="*/ 178537 w 23"/>
                  <a:gd name="T11" fmla="*/ 110029 h 11"/>
                  <a:gd name="T12" fmla="*/ 0 w 23"/>
                  <a:gd name="T13" fmla="*/ 99205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3" h="11">
                    <a:moveTo>
                      <a:pt x="0" y="10"/>
                    </a:moveTo>
                    <a:cubicBezTo>
                      <a:pt x="18" y="10"/>
                      <a:pt x="18" y="10"/>
                      <a:pt x="18" y="10"/>
                    </a:cubicBezTo>
                    <a:cubicBezTo>
                      <a:pt x="21" y="10"/>
                      <a:pt x="22" y="7"/>
                      <a:pt x="22" y="6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23" y="7"/>
                      <a:pt x="23" y="7"/>
                      <a:pt x="23" y="7"/>
                    </a:cubicBezTo>
                    <a:cubicBezTo>
                      <a:pt x="23" y="7"/>
                      <a:pt x="23" y="11"/>
                      <a:pt x="19" y="11"/>
                    </a:cubicBezTo>
                    <a:cubicBezTo>
                      <a:pt x="15" y="11"/>
                      <a:pt x="0" y="10"/>
                      <a:pt x="0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72" name="Freeform 108">
                <a:extLst>
                  <a:ext uri="{FF2B5EF4-FFF2-40B4-BE49-F238E27FC236}">
                    <a16:creationId xmlns:a16="http://schemas.microsoft.com/office/drawing/2014/main" id="{F9354157-E551-4715-B24E-BA42CA8D16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7" y="2138"/>
                <a:ext cx="107" cy="56"/>
              </a:xfrm>
              <a:custGeom>
                <a:avLst/>
                <a:gdLst>
                  <a:gd name="T0" fmla="*/ 270038 w 29"/>
                  <a:gd name="T1" fmla="*/ 18831 h 15"/>
                  <a:gd name="T2" fmla="*/ 252247 w 29"/>
                  <a:gd name="T3" fmla="*/ 0 h 15"/>
                  <a:gd name="T4" fmla="*/ 17780 w 29"/>
                  <a:gd name="T5" fmla="*/ 0 h 15"/>
                  <a:gd name="T6" fmla="*/ 0 w 29"/>
                  <a:gd name="T7" fmla="*/ 18831 h 15"/>
                  <a:gd name="T8" fmla="*/ 0 w 29"/>
                  <a:gd name="T9" fmla="*/ 121815 h 15"/>
                  <a:gd name="T10" fmla="*/ 17780 w 29"/>
                  <a:gd name="T11" fmla="*/ 151517 h 15"/>
                  <a:gd name="T12" fmla="*/ 252247 w 29"/>
                  <a:gd name="T13" fmla="*/ 151517 h 15"/>
                  <a:gd name="T14" fmla="*/ 270038 w 29"/>
                  <a:gd name="T15" fmla="*/ 121815 h 15"/>
                  <a:gd name="T16" fmla="*/ 270038 w 29"/>
                  <a:gd name="T17" fmla="*/ 18831 h 1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9" h="15">
                    <a:moveTo>
                      <a:pt x="29" y="2"/>
                    </a:moveTo>
                    <a:cubicBezTo>
                      <a:pt x="29" y="1"/>
                      <a:pt x="28" y="0"/>
                      <a:pt x="27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4"/>
                      <a:pt x="1" y="15"/>
                      <a:pt x="2" y="15"/>
                    </a:cubicBezTo>
                    <a:cubicBezTo>
                      <a:pt x="27" y="15"/>
                      <a:pt x="27" y="15"/>
                      <a:pt x="27" y="15"/>
                    </a:cubicBezTo>
                    <a:cubicBezTo>
                      <a:pt x="28" y="15"/>
                      <a:pt x="29" y="14"/>
                      <a:pt x="29" y="12"/>
                    </a:cubicBezTo>
                    <a:lnTo>
                      <a:pt x="29" y="2"/>
                    </a:lnTo>
                    <a:close/>
                  </a:path>
                </a:pathLst>
              </a:custGeom>
              <a:solidFill>
                <a:srgbClr val="CEDFE7"/>
              </a:solidFill>
              <a:ln w="47625" cap="rnd">
                <a:solidFill>
                  <a:srgbClr val="CEDFE7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73" name="Freeform 109">
                <a:extLst>
                  <a:ext uri="{FF2B5EF4-FFF2-40B4-BE49-F238E27FC236}">
                    <a16:creationId xmlns:a16="http://schemas.microsoft.com/office/drawing/2014/main" id="{8FDD393C-BA96-4879-B887-683A93F678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7" y="2138"/>
                <a:ext cx="107" cy="56"/>
              </a:xfrm>
              <a:custGeom>
                <a:avLst/>
                <a:gdLst>
                  <a:gd name="T0" fmla="*/ 270038 w 29"/>
                  <a:gd name="T1" fmla="*/ 18831 h 15"/>
                  <a:gd name="T2" fmla="*/ 252247 w 29"/>
                  <a:gd name="T3" fmla="*/ 0 h 15"/>
                  <a:gd name="T4" fmla="*/ 17780 w 29"/>
                  <a:gd name="T5" fmla="*/ 0 h 15"/>
                  <a:gd name="T6" fmla="*/ 0 w 29"/>
                  <a:gd name="T7" fmla="*/ 18831 h 15"/>
                  <a:gd name="T8" fmla="*/ 0 w 29"/>
                  <a:gd name="T9" fmla="*/ 121815 h 15"/>
                  <a:gd name="T10" fmla="*/ 17780 w 29"/>
                  <a:gd name="T11" fmla="*/ 151517 h 15"/>
                  <a:gd name="T12" fmla="*/ 252247 w 29"/>
                  <a:gd name="T13" fmla="*/ 151517 h 15"/>
                  <a:gd name="T14" fmla="*/ 270038 w 29"/>
                  <a:gd name="T15" fmla="*/ 121815 h 15"/>
                  <a:gd name="T16" fmla="*/ 270038 w 29"/>
                  <a:gd name="T17" fmla="*/ 18831 h 1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9" h="15">
                    <a:moveTo>
                      <a:pt x="29" y="2"/>
                    </a:moveTo>
                    <a:cubicBezTo>
                      <a:pt x="29" y="1"/>
                      <a:pt x="28" y="0"/>
                      <a:pt x="27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4"/>
                      <a:pt x="1" y="15"/>
                      <a:pt x="2" y="15"/>
                    </a:cubicBezTo>
                    <a:cubicBezTo>
                      <a:pt x="27" y="15"/>
                      <a:pt x="27" y="15"/>
                      <a:pt x="27" y="15"/>
                    </a:cubicBezTo>
                    <a:cubicBezTo>
                      <a:pt x="28" y="15"/>
                      <a:pt x="29" y="14"/>
                      <a:pt x="29" y="12"/>
                    </a:cubicBezTo>
                    <a:lnTo>
                      <a:pt x="29" y="2"/>
                    </a:lnTo>
                    <a:close/>
                  </a:path>
                </a:pathLst>
              </a:custGeom>
              <a:solidFill>
                <a:srgbClr val="5858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74" name="Freeform 110">
                <a:extLst>
                  <a:ext uri="{FF2B5EF4-FFF2-40B4-BE49-F238E27FC236}">
                    <a16:creationId xmlns:a16="http://schemas.microsoft.com/office/drawing/2014/main" id="{8F1F912E-3C1B-4DC1-B543-AD54C058D1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7" y="2138"/>
                <a:ext cx="107" cy="56"/>
              </a:xfrm>
              <a:custGeom>
                <a:avLst/>
                <a:gdLst>
                  <a:gd name="T0" fmla="*/ 270038 w 29"/>
                  <a:gd name="T1" fmla="*/ 18831 h 15"/>
                  <a:gd name="T2" fmla="*/ 252247 w 29"/>
                  <a:gd name="T3" fmla="*/ 0 h 15"/>
                  <a:gd name="T4" fmla="*/ 17780 w 29"/>
                  <a:gd name="T5" fmla="*/ 0 h 15"/>
                  <a:gd name="T6" fmla="*/ 0 w 29"/>
                  <a:gd name="T7" fmla="*/ 18831 h 15"/>
                  <a:gd name="T8" fmla="*/ 0 w 29"/>
                  <a:gd name="T9" fmla="*/ 121815 h 15"/>
                  <a:gd name="T10" fmla="*/ 17780 w 29"/>
                  <a:gd name="T11" fmla="*/ 151517 h 15"/>
                  <a:gd name="T12" fmla="*/ 252247 w 29"/>
                  <a:gd name="T13" fmla="*/ 151517 h 15"/>
                  <a:gd name="T14" fmla="*/ 270038 w 29"/>
                  <a:gd name="T15" fmla="*/ 121815 h 15"/>
                  <a:gd name="T16" fmla="*/ 270038 w 29"/>
                  <a:gd name="T17" fmla="*/ 18831 h 1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9" h="15">
                    <a:moveTo>
                      <a:pt x="29" y="2"/>
                    </a:moveTo>
                    <a:cubicBezTo>
                      <a:pt x="29" y="1"/>
                      <a:pt x="28" y="0"/>
                      <a:pt x="27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4"/>
                      <a:pt x="1" y="15"/>
                      <a:pt x="2" y="15"/>
                    </a:cubicBezTo>
                    <a:cubicBezTo>
                      <a:pt x="27" y="15"/>
                      <a:pt x="27" y="15"/>
                      <a:pt x="27" y="15"/>
                    </a:cubicBezTo>
                    <a:cubicBezTo>
                      <a:pt x="28" y="15"/>
                      <a:pt x="29" y="14"/>
                      <a:pt x="29" y="12"/>
                    </a:cubicBezTo>
                    <a:lnTo>
                      <a:pt x="29" y="2"/>
                    </a:lnTo>
                    <a:close/>
                  </a:path>
                </a:pathLst>
              </a:custGeom>
              <a:noFill/>
              <a:ln w="12700" cap="rnd">
                <a:solidFill>
                  <a:srgbClr val="58585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75" name="Freeform 111">
                <a:extLst>
                  <a:ext uri="{FF2B5EF4-FFF2-40B4-BE49-F238E27FC236}">
                    <a16:creationId xmlns:a16="http://schemas.microsoft.com/office/drawing/2014/main" id="{CA0B61C3-1363-4E34-A712-4B03CF7FF5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94" y="2142"/>
                <a:ext cx="97" cy="48"/>
              </a:xfrm>
              <a:custGeom>
                <a:avLst/>
                <a:gdLst>
                  <a:gd name="T0" fmla="*/ 18803 w 26"/>
                  <a:gd name="T1" fmla="*/ 121566 h 13"/>
                  <a:gd name="T2" fmla="*/ 18803 w 26"/>
                  <a:gd name="T3" fmla="*/ 28084 h 13"/>
                  <a:gd name="T4" fmla="*/ 40505 w 26"/>
                  <a:gd name="T5" fmla="*/ 10224 h 13"/>
                  <a:gd name="T6" fmla="*/ 261713 w 26"/>
                  <a:gd name="T7" fmla="*/ 10224 h 13"/>
                  <a:gd name="T8" fmla="*/ 250857 w 26"/>
                  <a:gd name="T9" fmla="*/ 0 h 13"/>
                  <a:gd name="T10" fmla="*/ 18803 w 26"/>
                  <a:gd name="T11" fmla="*/ 0 h 13"/>
                  <a:gd name="T12" fmla="*/ 0 w 26"/>
                  <a:gd name="T13" fmla="*/ 17819 h 13"/>
                  <a:gd name="T14" fmla="*/ 0 w 26"/>
                  <a:gd name="T15" fmla="*/ 103695 h 13"/>
                  <a:gd name="T16" fmla="*/ 18803 w 26"/>
                  <a:gd name="T17" fmla="*/ 121566 h 13"/>
                  <a:gd name="T18" fmla="*/ 18803 w 26"/>
                  <a:gd name="T19" fmla="*/ 121566 h 13"/>
                  <a:gd name="T20" fmla="*/ 18803 w 26"/>
                  <a:gd name="T21" fmla="*/ 121566 h 1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6" h="13">
                    <a:moveTo>
                      <a:pt x="2" y="13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1"/>
                      <a:pt x="4" y="1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6" y="0"/>
                      <a:pt x="26" y="0"/>
                      <a:pt x="25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1"/>
                      <a:pt x="0" y="2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2"/>
                      <a:pt x="0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lose/>
                  </a:path>
                </a:pathLst>
              </a:custGeom>
              <a:solidFill>
                <a:srgbClr val="BEBF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76" name="Freeform 112">
                <a:extLst>
                  <a:ext uri="{FF2B5EF4-FFF2-40B4-BE49-F238E27FC236}">
                    <a16:creationId xmlns:a16="http://schemas.microsoft.com/office/drawing/2014/main" id="{7F4E9D7A-4325-49B1-AC58-9AEFCD9972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4" y="2168"/>
                <a:ext cx="85" cy="41"/>
              </a:xfrm>
              <a:custGeom>
                <a:avLst/>
                <a:gdLst>
                  <a:gd name="T0" fmla="*/ 0 w 23"/>
                  <a:gd name="T1" fmla="*/ 99205 h 11"/>
                  <a:gd name="T2" fmla="*/ 171064 w 23"/>
                  <a:gd name="T3" fmla="*/ 99205 h 11"/>
                  <a:gd name="T4" fmla="*/ 206136 w 23"/>
                  <a:gd name="T5" fmla="*/ 59085 h 11"/>
                  <a:gd name="T6" fmla="*/ 206136 w 23"/>
                  <a:gd name="T7" fmla="*/ 0 h 11"/>
                  <a:gd name="T8" fmla="*/ 216380 w 23"/>
                  <a:gd name="T9" fmla="*/ 69853 h 11"/>
                  <a:gd name="T10" fmla="*/ 178537 w 23"/>
                  <a:gd name="T11" fmla="*/ 110029 h 11"/>
                  <a:gd name="T12" fmla="*/ 0 w 23"/>
                  <a:gd name="T13" fmla="*/ 99205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3" h="11">
                    <a:moveTo>
                      <a:pt x="0" y="10"/>
                    </a:moveTo>
                    <a:cubicBezTo>
                      <a:pt x="18" y="10"/>
                      <a:pt x="18" y="10"/>
                      <a:pt x="18" y="10"/>
                    </a:cubicBezTo>
                    <a:cubicBezTo>
                      <a:pt x="21" y="10"/>
                      <a:pt x="22" y="7"/>
                      <a:pt x="22" y="6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23" y="7"/>
                      <a:pt x="23" y="7"/>
                      <a:pt x="23" y="7"/>
                    </a:cubicBezTo>
                    <a:cubicBezTo>
                      <a:pt x="23" y="7"/>
                      <a:pt x="23" y="11"/>
                      <a:pt x="19" y="11"/>
                    </a:cubicBezTo>
                    <a:cubicBezTo>
                      <a:pt x="15" y="11"/>
                      <a:pt x="0" y="10"/>
                      <a:pt x="0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77" name="Freeform 113">
                <a:extLst>
                  <a:ext uri="{FF2B5EF4-FFF2-40B4-BE49-F238E27FC236}">
                    <a16:creationId xmlns:a16="http://schemas.microsoft.com/office/drawing/2014/main" id="{4CE62227-579E-4884-A4F7-B392EAD728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0" y="2138"/>
                <a:ext cx="107" cy="56"/>
              </a:xfrm>
              <a:custGeom>
                <a:avLst/>
                <a:gdLst>
                  <a:gd name="T0" fmla="*/ 270038 w 29"/>
                  <a:gd name="T1" fmla="*/ 18831 h 15"/>
                  <a:gd name="T2" fmla="*/ 252247 w 29"/>
                  <a:gd name="T3" fmla="*/ 0 h 15"/>
                  <a:gd name="T4" fmla="*/ 27975 w 29"/>
                  <a:gd name="T5" fmla="*/ 0 h 15"/>
                  <a:gd name="T6" fmla="*/ 0 w 29"/>
                  <a:gd name="T7" fmla="*/ 18831 h 15"/>
                  <a:gd name="T8" fmla="*/ 0 w 29"/>
                  <a:gd name="T9" fmla="*/ 121815 h 15"/>
                  <a:gd name="T10" fmla="*/ 27975 w 29"/>
                  <a:gd name="T11" fmla="*/ 151517 h 15"/>
                  <a:gd name="T12" fmla="*/ 252247 w 29"/>
                  <a:gd name="T13" fmla="*/ 151517 h 15"/>
                  <a:gd name="T14" fmla="*/ 270038 w 29"/>
                  <a:gd name="T15" fmla="*/ 121815 h 15"/>
                  <a:gd name="T16" fmla="*/ 270038 w 29"/>
                  <a:gd name="T17" fmla="*/ 18831 h 1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9" h="15">
                    <a:moveTo>
                      <a:pt x="29" y="2"/>
                    </a:moveTo>
                    <a:cubicBezTo>
                      <a:pt x="29" y="1"/>
                      <a:pt x="28" y="0"/>
                      <a:pt x="27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4"/>
                      <a:pt x="1" y="15"/>
                      <a:pt x="3" y="15"/>
                    </a:cubicBezTo>
                    <a:cubicBezTo>
                      <a:pt x="27" y="15"/>
                      <a:pt x="27" y="15"/>
                      <a:pt x="27" y="15"/>
                    </a:cubicBezTo>
                    <a:cubicBezTo>
                      <a:pt x="28" y="15"/>
                      <a:pt x="29" y="14"/>
                      <a:pt x="29" y="12"/>
                    </a:cubicBezTo>
                    <a:lnTo>
                      <a:pt x="29" y="2"/>
                    </a:lnTo>
                    <a:close/>
                  </a:path>
                </a:pathLst>
              </a:custGeom>
              <a:solidFill>
                <a:srgbClr val="CEDFE7"/>
              </a:solidFill>
              <a:ln w="47625" cap="rnd">
                <a:solidFill>
                  <a:srgbClr val="CEDFE7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78" name="Freeform 114">
                <a:extLst>
                  <a:ext uri="{FF2B5EF4-FFF2-40B4-BE49-F238E27FC236}">
                    <a16:creationId xmlns:a16="http://schemas.microsoft.com/office/drawing/2014/main" id="{CC3B6B25-24F8-4F0A-BB0F-465E8E5D25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0" y="2138"/>
                <a:ext cx="107" cy="56"/>
              </a:xfrm>
              <a:custGeom>
                <a:avLst/>
                <a:gdLst>
                  <a:gd name="T0" fmla="*/ 270038 w 29"/>
                  <a:gd name="T1" fmla="*/ 18831 h 15"/>
                  <a:gd name="T2" fmla="*/ 252247 w 29"/>
                  <a:gd name="T3" fmla="*/ 0 h 15"/>
                  <a:gd name="T4" fmla="*/ 27975 w 29"/>
                  <a:gd name="T5" fmla="*/ 0 h 15"/>
                  <a:gd name="T6" fmla="*/ 0 w 29"/>
                  <a:gd name="T7" fmla="*/ 18831 h 15"/>
                  <a:gd name="T8" fmla="*/ 0 w 29"/>
                  <a:gd name="T9" fmla="*/ 121815 h 15"/>
                  <a:gd name="T10" fmla="*/ 27975 w 29"/>
                  <a:gd name="T11" fmla="*/ 151517 h 15"/>
                  <a:gd name="T12" fmla="*/ 252247 w 29"/>
                  <a:gd name="T13" fmla="*/ 151517 h 15"/>
                  <a:gd name="T14" fmla="*/ 270038 w 29"/>
                  <a:gd name="T15" fmla="*/ 121815 h 15"/>
                  <a:gd name="T16" fmla="*/ 270038 w 29"/>
                  <a:gd name="T17" fmla="*/ 18831 h 1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9" h="15">
                    <a:moveTo>
                      <a:pt x="29" y="2"/>
                    </a:moveTo>
                    <a:cubicBezTo>
                      <a:pt x="29" y="1"/>
                      <a:pt x="28" y="0"/>
                      <a:pt x="27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4"/>
                      <a:pt x="1" y="15"/>
                      <a:pt x="3" y="15"/>
                    </a:cubicBezTo>
                    <a:cubicBezTo>
                      <a:pt x="27" y="15"/>
                      <a:pt x="27" y="15"/>
                      <a:pt x="27" y="15"/>
                    </a:cubicBezTo>
                    <a:cubicBezTo>
                      <a:pt x="28" y="15"/>
                      <a:pt x="29" y="14"/>
                      <a:pt x="29" y="12"/>
                    </a:cubicBezTo>
                    <a:lnTo>
                      <a:pt x="29" y="2"/>
                    </a:lnTo>
                    <a:close/>
                  </a:path>
                </a:pathLst>
              </a:custGeom>
              <a:solidFill>
                <a:srgbClr val="5858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79" name="Freeform 115">
                <a:extLst>
                  <a:ext uri="{FF2B5EF4-FFF2-40B4-BE49-F238E27FC236}">
                    <a16:creationId xmlns:a16="http://schemas.microsoft.com/office/drawing/2014/main" id="{B6892F15-B60F-449D-941B-2EC098990C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0" y="2138"/>
                <a:ext cx="107" cy="56"/>
              </a:xfrm>
              <a:custGeom>
                <a:avLst/>
                <a:gdLst>
                  <a:gd name="T0" fmla="*/ 270038 w 29"/>
                  <a:gd name="T1" fmla="*/ 18831 h 15"/>
                  <a:gd name="T2" fmla="*/ 252247 w 29"/>
                  <a:gd name="T3" fmla="*/ 0 h 15"/>
                  <a:gd name="T4" fmla="*/ 27975 w 29"/>
                  <a:gd name="T5" fmla="*/ 0 h 15"/>
                  <a:gd name="T6" fmla="*/ 0 w 29"/>
                  <a:gd name="T7" fmla="*/ 18831 h 15"/>
                  <a:gd name="T8" fmla="*/ 0 w 29"/>
                  <a:gd name="T9" fmla="*/ 121815 h 15"/>
                  <a:gd name="T10" fmla="*/ 27975 w 29"/>
                  <a:gd name="T11" fmla="*/ 151517 h 15"/>
                  <a:gd name="T12" fmla="*/ 252247 w 29"/>
                  <a:gd name="T13" fmla="*/ 151517 h 15"/>
                  <a:gd name="T14" fmla="*/ 270038 w 29"/>
                  <a:gd name="T15" fmla="*/ 121815 h 15"/>
                  <a:gd name="T16" fmla="*/ 270038 w 29"/>
                  <a:gd name="T17" fmla="*/ 18831 h 1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9" h="15">
                    <a:moveTo>
                      <a:pt x="29" y="2"/>
                    </a:moveTo>
                    <a:cubicBezTo>
                      <a:pt x="29" y="1"/>
                      <a:pt x="28" y="0"/>
                      <a:pt x="27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4"/>
                      <a:pt x="1" y="15"/>
                      <a:pt x="3" y="15"/>
                    </a:cubicBezTo>
                    <a:cubicBezTo>
                      <a:pt x="27" y="15"/>
                      <a:pt x="27" y="15"/>
                      <a:pt x="27" y="15"/>
                    </a:cubicBezTo>
                    <a:cubicBezTo>
                      <a:pt x="28" y="15"/>
                      <a:pt x="29" y="14"/>
                      <a:pt x="29" y="12"/>
                    </a:cubicBezTo>
                    <a:lnTo>
                      <a:pt x="29" y="2"/>
                    </a:lnTo>
                    <a:close/>
                  </a:path>
                </a:pathLst>
              </a:custGeom>
              <a:noFill/>
              <a:ln w="12700" cap="rnd">
                <a:solidFill>
                  <a:srgbClr val="58585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80" name="Freeform 116">
                <a:extLst>
                  <a:ext uri="{FF2B5EF4-FFF2-40B4-BE49-F238E27FC236}">
                    <a16:creationId xmlns:a16="http://schemas.microsoft.com/office/drawing/2014/main" id="{0797681D-9B57-42E4-9A38-4E3E4EDBC1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7" y="2142"/>
                <a:ext cx="100" cy="48"/>
              </a:xfrm>
              <a:custGeom>
                <a:avLst/>
                <a:gdLst>
                  <a:gd name="T0" fmla="*/ 18093 w 27"/>
                  <a:gd name="T1" fmla="*/ 121566 h 13"/>
                  <a:gd name="T2" fmla="*/ 18093 w 27"/>
                  <a:gd name="T3" fmla="*/ 28084 h 13"/>
                  <a:gd name="T4" fmla="*/ 38970 w 27"/>
                  <a:gd name="T5" fmla="*/ 10224 h 13"/>
                  <a:gd name="T6" fmla="*/ 257793 w 27"/>
                  <a:gd name="T7" fmla="*/ 10224 h 13"/>
                  <a:gd name="T8" fmla="*/ 239752 w 27"/>
                  <a:gd name="T9" fmla="*/ 0 h 13"/>
                  <a:gd name="T10" fmla="*/ 18093 w 27"/>
                  <a:gd name="T11" fmla="*/ 0 h 13"/>
                  <a:gd name="T12" fmla="*/ 0 w 27"/>
                  <a:gd name="T13" fmla="*/ 17819 h 13"/>
                  <a:gd name="T14" fmla="*/ 0 w 27"/>
                  <a:gd name="T15" fmla="*/ 103695 h 13"/>
                  <a:gd name="T16" fmla="*/ 18093 w 27"/>
                  <a:gd name="T17" fmla="*/ 121566 h 13"/>
                  <a:gd name="T18" fmla="*/ 18093 w 27"/>
                  <a:gd name="T19" fmla="*/ 121566 h 13"/>
                  <a:gd name="T20" fmla="*/ 18093 w 27"/>
                  <a:gd name="T21" fmla="*/ 121566 h 1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7" h="13">
                    <a:moveTo>
                      <a:pt x="2" y="13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3" y="1"/>
                      <a:pt x="4" y="1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27" y="0"/>
                      <a:pt x="26" y="0"/>
                      <a:pt x="25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2"/>
                      <a:pt x="1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lose/>
                  </a:path>
                </a:pathLst>
              </a:custGeom>
              <a:solidFill>
                <a:srgbClr val="BEBF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81" name="Freeform 117">
                <a:extLst>
                  <a:ext uri="{FF2B5EF4-FFF2-40B4-BE49-F238E27FC236}">
                    <a16:creationId xmlns:a16="http://schemas.microsoft.com/office/drawing/2014/main" id="{21E072E6-F6A2-4539-8562-8A43C87AC0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1" y="2168"/>
                <a:ext cx="81" cy="41"/>
              </a:xfrm>
              <a:custGeom>
                <a:avLst/>
                <a:gdLst>
                  <a:gd name="T0" fmla="*/ 0 w 22"/>
                  <a:gd name="T1" fmla="*/ 99205 h 11"/>
                  <a:gd name="T2" fmla="*/ 156923 w 22"/>
                  <a:gd name="T3" fmla="*/ 99205 h 11"/>
                  <a:gd name="T4" fmla="*/ 192209 w 22"/>
                  <a:gd name="T5" fmla="*/ 59085 h 11"/>
                  <a:gd name="T6" fmla="*/ 192209 w 22"/>
                  <a:gd name="T7" fmla="*/ 0 h 11"/>
                  <a:gd name="T8" fmla="*/ 201587 w 22"/>
                  <a:gd name="T9" fmla="*/ 69853 h 11"/>
                  <a:gd name="T10" fmla="*/ 164459 w 22"/>
                  <a:gd name="T11" fmla="*/ 110029 h 11"/>
                  <a:gd name="T12" fmla="*/ 0 w 22"/>
                  <a:gd name="T13" fmla="*/ 99205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" h="11">
                    <a:moveTo>
                      <a:pt x="0" y="10"/>
                    </a:moveTo>
                    <a:cubicBezTo>
                      <a:pt x="17" y="10"/>
                      <a:pt x="17" y="10"/>
                      <a:pt x="17" y="10"/>
                    </a:cubicBezTo>
                    <a:cubicBezTo>
                      <a:pt x="21" y="10"/>
                      <a:pt x="21" y="7"/>
                      <a:pt x="21" y="6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22" y="7"/>
                      <a:pt x="22" y="11"/>
                      <a:pt x="18" y="11"/>
                    </a:cubicBezTo>
                    <a:cubicBezTo>
                      <a:pt x="14" y="11"/>
                      <a:pt x="0" y="10"/>
                      <a:pt x="0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82" name="Freeform 118">
                <a:extLst>
                  <a:ext uri="{FF2B5EF4-FFF2-40B4-BE49-F238E27FC236}">
                    <a16:creationId xmlns:a16="http://schemas.microsoft.com/office/drawing/2014/main" id="{9AB3525D-1CD2-4D07-8BAC-313091D06B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7" y="2138"/>
                <a:ext cx="103" cy="56"/>
              </a:xfrm>
              <a:custGeom>
                <a:avLst/>
                <a:gdLst>
                  <a:gd name="T0" fmla="*/ 255267 w 28"/>
                  <a:gd name="T1" fmla="*/ 18831 h 15"/>
                  <a:gd name="T2" fmla="*/ 237838 w 28"/>
                  <a:gd name="T3" fmla="*/ 0 h 15"/>
                  <a:gd name="T4" fmla="*/ 17576 w 28"/>
                  <a:gd name="T5" fmla="*/ 0 h 15"/>
                  <a:gd name="T6" fmla="*/ 0 w 28"/>
                  <a:gd name="T7" fmla="*/ 18831 h 15"/>
                  <a:gd name="T8" fmla="*/ 0 w 28"/>
                  <a:gd name="T9" fmla="*/ 121815 h 15"/>
                  <a:gd name="T10" fmla="*/ 17576 w 28"/>
                  <a:gd name="T11" fmla="*/ 151517 h 15"/>
                  <a:gd name="T12" fmla="*/ 237838 w 28"/>
                  <a:gd name="T13" fmla="*/ 151517 h 15"/>
                  <a:gd name="T14" fmla="*/ 255267 w 28"/>
                  <a:gd name="T15" fmla="*/ 121815 h 15"/>
                  <a:gd name="T16" fmla="*/ 255267 w 28"/>
                  <a:gd name="T17" fmla="*/ 18831 h 1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8" h="15">
                    <a:moveTo>
                      <a:pt x="28" y="2"/>
                    </a:moveTo>
                    <a:cubicBezTo>
                      <a:pt x="28" y="1"/>
                      <a:pt x="27" y="0"/>
                      <a:pt x="26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4"/>
                      <a:pt x="1" y="15"/>
                      <a:pt x="2" y="15"/>
                    </a:cubicBezTo>
                    <a:cubicBezTo>
                      <a:pt x="26" y="15"/>
                      <a:pt x="26" y="15"/>
                      <a:pt x="26" y="15"/>
                    </a:cubicBezTo>
                    <a:cubicBezTo>
                      <a:pt x="27" y="15"/>
                      <a:pt x="28" y="14"/>
                      <a:pt x="28" y="12"/>
                    </a:cubicBezTo>
                    <a:lnTo>
                      <a:pt x="28" y="2"/>
                    </a:lnTo>
                    <a:close/>
                  </a:path>
                </a:pathLst>
              </a:custGeom>
              <a:solidFill>
                <a:srgbClr val="CEDFE7"/>
              </a:solidFill>
              <a:ln w="47625" cap="rnd">
                <a:solidFill>
                  <a:srgbClr val="CEDFE7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83" name="Freeform 119">
                <a:extLst>
                  <a:ext uri="{FF2B5EF4-FFF2-40B4-BE49-F238E27FC236}">
                    <a16:creationId xmlns:a16="http://schemas.microsoft.com/office/drawing/2014/main" id="{56490ABE-7ACA-47EC-8139-30C8253027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7" y="2138"/>
                <a:ext cx="103" cy="56"/>
              </a:xfrm>
              <a:custGeom>
                <a:avLst/>
                <a:gdLst>
                  <a:gd name="T0" fmla="*/ 255267 w 28"/>
                  <a:gd name="T1" fmla="*/ 18831 h 15"/>
                  <a:gd name="T2" fmla="*/ 237838 w 28"/>
                  <a:gd name="T3" fmla="*/ 0 h 15"/>
                  <a:gd name="T4" fmla="*/ 17576 w 28"/>
                  <a:gd name="T5" fmla="*/ 0 h 15"/>
                  <a:gd name="T6" fmla="*/ 0 w 28"/>
                  <a:gd name="T7" fmla="*/ 18831 h 15"/>
                  <a:gd name="T8" fmla="*/ 0 w 28"/>
                  <a:gd name="T9" fmla="*/ 121815 h 15"/>
                  <a:gd name="T10" fmla="*/ 17576 w 28"/>
                  <a:gd name="T11" fmla="*/ 151517 h 15"/>
                  <a:gd name="T12" fmla="*/ 237838 w 28"/>
                  <a:gd name="T13" fmla="*/ 151517 h 15"/>
                  <a:gd name="T14" fmla="*/ 255267 w 28"/>
                  <a:gd name="T15" fmla="*/ 121815 h 15"/>
                  <a:gd name="T16" fmla="*/ 255267 w 28"/>
                  <a:gd name="T17" fmla="*/ 18831 h 1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8" h="15">
                    <a:moveTo>
                      <a:pt x="28" y="2"/>
                    </a:moveTo>
                    <a:cubicBezTo>
                      <a:pt x="28" y="1"/>
                      <a:pt x="27" y="0"/>
                      <a:pt x="26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4"/>
                      <a:pt x="1" y="15"/>
                      <a:pt x="2" y="15"/>
                    </a:cubicBezTo>
                    <a:cubicBezTo>
                      <a:pt x="26" y="15"/>
                      <a:pt x="26" y="15"/>
                      <a:pt x="26" y="15"/>
                    </a:cubicBezTo>
                    <a:cubicBezTo>
                      <a:pt x="27" y="15"/>
                      <a:pt x="28" y="14"/>
                      <a:pt x="28" y="12"/>
                    </a:cubicBezTo>
                    <a:lnTo>
                      <a:pt x="28" y="2"/>
                    </a:lnTo>
                    <a:close/>
                  </a:path>
                </a:pathLst>
              </a:custGeom>
              <a:solidFill>
                <a:srgbClr val="5858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84" name="Freeform 120">
                <a:extLst>
                  <a:ext uri="{FF2B5EF4-FFF2-40B4-BE49-F238E27FC236}">
                    <a16:creationId xmlns:a16="http://schemas.microsoft.com/office/drawing/2014/main" id="{74BDFF5F-3D23-4C87-8741-21AE929A15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7" y="2138"/>
                <a:ext cx="103" cy="56"/>
              </a:xfrm>
              <a:custGeom>
                <a:avLst/>
                <a:gdLst>
                  <a:gd name="T0" fmla="*/ 255267 w 28"/>
                  <a:gd name="T1" fmla="*/ 18831 h 15"/>
                  <a:gd name="T2" fmla="*/ 237838 w 28"/>
                  <a:gd name="T3" fmla="*/ 0 h 15"/>
                  <a:gd name="T4" fmla="*/ 17576 w 28"/>
                  <a:gd name="T5" fmla="*/ 0 h 15"/>
                  <a:gd name="T6" fmla="*/ 0 w 28"/>
                  <a:gd name="T7" fmla="*/ 18831 h 15"/>
                  <a:gd name="T8" fmla="*/ 0 w 28"/>
                  <a:gd name="T9" fmla="*/ 121815 h 15"/>
                  <a:gd name="T10" fmla="*/ 17576 w 28"/>
                  <a:gd name="T11" fmla="*/ 151517 h 15"/>
                  <a:gd name="T12" fmla="*/ 237838 w 28"/>
                  <a:gd name="T13" fmla="*/ 151517 h 15"/>
                  <a:gd name="T14" fmla="*/ 255267 w 28"/>
                  <a:gd name="T15" fmla="*/ 121815 h 15"/>
                  <a:gd name="T16" fmla="*/ 255267 w 28"/>
                  <a:gd name="T17" fmla="*/ 18831 h 1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8" h="15">
                    <a:moveTo>
                      <a:pt x="28" y="2"/>
                    </a:moveTo>
                    <a:cubicBezTo>
                      <a:pt x="28" y="1"/>
                      <a:pt x="27" y="0"/>
                      <a:pt x="26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4"/>
                      <a:pt x="1" y="15"/>
                      <a:pt x="2" y="15"/>
                    </a:cubicBezTo>
                    <a:cubicBezTo>
                      <a:pt x="26" y="15"/>
                      <a:pt x="26" y="15"/>
                      <a:pt x="26" y="15"/>
                    </a:cubicBezTo>
                    <a:cubicBezTo>
                      <a:pt x="27" y="15"/>
                      <a:pt x="28" y="14"/>
                      <a:pt x="28" y="12"/>
                    </a:cubicBezTo>
                    <a:lnTo>
                      <a:pt x="28" y="2"/>
                    </a:lnTo>
                    <a:close/>
                  </a:path>
                </a:pathLst>
              </a:custGeom>
              <a:noFill/>
              <a:ln w="12700" cap="rnd">
                <a:solidFill>
                  <a:srgbClr val="58585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85" name="Freeform 121">
                <a:extLst>
                  <a:ext uri="{FF2B5EF4-FFF2-40B4-BE49-F238E27FC236}">
                    <a16:creationId xmlns:a16="http://schemas.microsoft.com/office/drawing/2014/main" id="{D13E4601-AD5F-47A2-8076-0D35E49CF3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20" y="2142"/>
                <a:ext cx="100" cy="48"/>
              </a:xfrm>
              <a:custGeom>
                <a:avLst/>
                <a:gdLst>
                  <a:gd name="T0" fmla="*/ 18093 w 27"/>
                  <a:gd name="T1" fmla="*/ 121566 h 13"/>
                  <a:gd name="T2" fmla="*/ 18093 w 27"/>
                  <a:gd name="T3" fmla="*/ 28084 h 13"/>
                  <a:gd name="T4" fmla="*/ 38970 w 27"/>
                  <a:gd name="T5" fmla="*/ 10224 h 13"/>
                  <a:gd name="T6" fmla="*/ 257793 w 27"/>
                  <a:gd name="T7" fmla="*/ 10224 h 13"/>
                  <a:gd name="T8" fmla="*/ 239752 w 27"/>
                  <a:gd name="T9" fmla="*/ 0 h 13"/>
                  <a:gd name="T10" fmla="*/ 18093 w 27"/>
                  <a:gd name="T11" fmla="*/ 0 h 13"/>
                  <a:gd name="T12" fmla="*/ 0 w 27"/>
                  <a:gd name="T13" fmla="*/ 17819 h 13"/>
                  <a:gd name="T14" fmla="*/ 0 w 27"/>
                  <a:gd name="T15" fmla="*/ 103695 h 13"/>
                  <a:gd name="T16" fmla="*/ 18093 w 27"/>
                  <a:gd name="T17" fmla="*/ 121566 h 13"/>
                  <a:gd name="T18" fmla="*/ 18093 w 27"/>
                  <a:gd name="T19" fmla="*/ 121566 h 13"/>
                  <a:gd name="T20" fmla="*/ 18093 w 27"/>
                  <a:gd name="T21" fmla="*/ 121566 h 1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7" h="13">
                    <a:moveTo>
                      <a:pt x="2" y="13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3" y="1"/>
                      <a:pt x="4" y="1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27" y="0"/>
                      <a:pt x="26" y="0"/>
                      <a:pt x="25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2"/>
                      <a:pt x="1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lose/>
                  </a:path>
                </a:pathLst>
              </a:custGeom>
              <a:solidFill>
                <a:srgbClr val="BEBF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86" name="Freeform 122">
                <a:extLst>
                  <a:ext uri="{FF2B5EF4-FFF2-40B4-BE49-F238E27FC236}">
                    <a16:creationId xmlns:a16="http://schemas.microsoft.com/office/drawing/2014/main" id="{E741A84D-FB8C-4929-823C-6038052355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54" y="2168"/>
                <a:ext cx="85" cy="41"/>
              </a:xfrm>
              <a:custGeom>
                <a:avLst/>
                <a:gdLst>
                  <a:gd name="T0" fmla="*/ 0 w 23"/>
                  <a:gd name="T1" fmla="*/ 99205 h 11"/>
                  <a:gd name="T2" fmla="*/ 171064 w 23"/>
                  <a:gd name="T3" fmla="*/ 99205 h 11"/>
                  <a:gd name="T4" fmla="*/ 206136 w 23"/>
                  <a:gd name="T5" fmla="*/ 59085 h 11"/>
                  <a:gd name="T6" fmla="*/ 206136 w 23"/>
                  <a:gd name="T7" fmla="*/ 0 h 11"/>
                  <a:gd name="T8" fmla="*/ 216380 w 23"/>
                  <a:gd name="T9" fmla="*/ 69853 h 11"/>
                  <a:gd name="T10" fmla="*/ 178537 w 23"/>
                  <a:gd name="T11" fmla="*/ 110029 h 11"/>
                  <a:gd name="T12" fmla="*/ 0 w 23"/>
                  <a:gd name="T13" fmla="*/ 99205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3" h="11">
                    <a:moveTo>
                      <a:pt x="0" y="10"/>
                    </a:moveTo>
                    <a:cubicBezTo>
                      <a:pt x="18" y="10"/>
                      <a:pt x="18" y="10"/>
                      <a:pt x="18" y="10"/>
                    </a:cubicBezTo>
                    <a:cubicBezTo>
                      <a:pt x="21" y="10"/>
                      <a:pt x="22" y="7"/>
                      <a:pt x="22" y="6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23" y="7"/>
                      <a:pt x="23" y="7"/>
                      <a:pt x="23" y="7"/>
                    </a:cubicBezTo>
                    <a:cubicBezTo>
                      <a:pt x="23" y="7"/>
                      <a:pt x="23" y="11"/>
                      <a:pt x="19" y="11"/>
                    </a:cubicBezTo>
                    <a:cubicBezTo>
                      <a:pt x="15" y="11"/>
                      <a:pt x="0" y="10"/>
                      <a:pt x="0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87" name="Freeform 123">
                <a:extLst>
                  <a:ext uri="{FF2B5EF4-FFF2-40B4-BE49-F238E27FC236}">
                    <a16:creationId xmlns:a16="http://schemas.microsoft.com/office/drawing/2014/main" id="{6426E3BA-6557-4D3F-8831-F28A8AADA3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0" y="2138"/>
                <a:ext cx="107" cy="56"/>
              </a:xfrm>
              <a:custGeom>
                <a:avLst/>
                <a:gdLst>
                  <a:gd name="T0" fmla="*/ 270038 w 29"/>
                  <a:gd name="T1" fmla="*/ 18831 h 15"/>
                  <a:gd name="T2" fmla="*/ 242049 w 29"/>
                  <a:gd name="T3" fmla="*/ 0 h 15"/>
                  <a:gd name="T4" fmla="*/ 17780 w 29"/>
                  <a:gd name="T5" fmla="*/ 0 h 15"/>
                  <a:gd name="T6" fmla="*/ 0 w 29"/>
                  <a:gd name="T7" fmla="*/ 18831 h 15"/>
                  <a:gd name="T8" fmla="*/ 0 w 29"/>
                  <a:gd name="T9" fmla="*/ 121815 h 15"/>
                  <a:gd name="T10" fmla="*/ 17780 w 29"/>
                  <a:gd name="T11" fmla="*/ 151517 h 15"/>
                  <a:gd name="T12" fmla="*/ 242049 w 29"/>
                  <a:gd name="T13" fmla="*/ 151517 h 15"/>
                  <a:gd name="T14" fmla="*/ 270038 w 29"/>
                  <a:gd name="T15" fmla="*/ 121815 h 15"/>
                  <a:gd name="T16" fmla="*/ 270038 w 29"/>
                  <a:gd name="T17" fmla="*/ 18831 h 1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9" h="15">
                    <a:moveTo>
                      <a:pt x="29" y="2"/>
                    </a:moveTo>
                    <a:cubicBezTo>
                      <a:pt x="29" y="1"/>
                      <a:pt x="28" y="0"/>
                      <a:pt x="26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4"/>
                      <a:pt x="1" y="15"/>
                      <a:pt x="2" y="15"/>
                    </a:cubicBezTo>
                    <a:cubicBezTo>
                      <a:pt x="26" y="15"/>
                      <a:pt x="26" y="15"/>
                      <a:pt x="26" y="15"/>
                    </a:cubicBezTo>
                    <a:cubicBezTo>
                      <a:pt x="28" y="15"/>
                      <a:pt x="29" y="14"/>
                      <a:pt x="29" y="12"/>
                    </a:cubicBezTo>
                    <a:lnTo>
                      <a:pt x="29" y="2"/>
                    </a:lnTo>
                    <a:close/>
                  </a:path>
                </a:pathLst>
              </a:custGeom>
              <a:solidFill>
                <a:srgbClr val="CEDFE7"/>
              </a:solidFill>
              <a:ln w="47625" cap="rnd">
                <a:solidFill>
                  <a:srgbClr val="CEDFE7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88" name="Freeform 124">
                <a:extLst>
                  <a:ext uri="{FF2B5EF4-FFF2-40B4-BE49-F238E27FC236}">
                    <a16:creationId xmlns:a16="http://schemas.microsoft.com/office/drawing/2014/main" id="{01F79FB2-73D9-4AB6-9A17-BC92A66234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0" y="2138"/>
                <a:ext cx="107" cy="56"/>
              </a:xfrm>
              <a:custGeom>
                <a:avLst/>
                <a:gdLst>
                  <a:gd name="T0" fmla="*/ 270038 w 29"/>
                  <a:gd name="T1" fmla="*/ 18831 h 15"/>
                  <a:gd name="T2" fmla="*/ 242049 w 29"/>
                  <a:gd name="T3" fmla="*/ 0 h 15"/>
                  <a:gd name="T4" fmla="*/ 17780 w 29"/>
                  <a:gd name="T5" fmla="*/ 0 h 15"/>
                  <a:gd name="T6" fmla="*/ 0 w 29"/>
                  <a:gd name="T7" fmla="*/ 18831 h 15"/>
                  <a:gd name="T8" fmla="*/ 0 w 29"/>
                  <a:gd name="T9" fmla="*/ 121815 h 15"/>
                  <a:gd name="T10" fmla="*/ 17780 w 29"/>
                  <a:gd name="T11" fmla="*/ 151517 h 15"/>
                  <a:gd name="T12" fmla="*/ 242049 w 29"/>
                  <a:gd name="T13" fmla="*/ 151517 h 15"/>
                  <a:gd name="T14" fmla="*/ 270038 w 29"/>
                  <a:gd name="T15" fmla="*/ 121815 h 15"/>
                  <a:gd name="T16" fmla="*/ 270038 w 29"/>
                  <a:gd name="T17" fmla="*/ 18831 h 1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9" h="15">
                    <a:moveTo>
                      <a:pt x="29" y="2"/>
                    </a:moveTo>
                    <a:cubicBezTo>
                      <a:pt x="29" y="1"/>
                      <a:pt x="28" y="0"/>
                      <a:pt x="26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4"/>
                      <a:pt x="1" y="15"/>
                      <a:pt x="2" y="15"/>
                    </a:cubicBezTo>
                    <a:cubicBezTo>
                      <a:pt x="26" y="15"/>
                      <a:pt x="26" y="15"/>
                      <a:pt x="26" y="15"/>
                    </a:cubicBezTo>
                    <a:cubicBezTo>
                      <a:pt x="28" y="15"/>
                      <a:pt x="29" y="14"/>
                      <a:pt x="29" y="12"/>
                    </a:cubicBezTo>
                    <a:lnTo>
                      <a:pt x="29" y="2"/>
                    </a:lnTo>
                    <a:close/>
                  </a:path>
                </a:pathLst>
              </a:custGeom>
              <a:solidFill>
                <a:srgbClr val="5858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89" name="Freeform 125">
                <a:extLst>
                  <a:ext uri="{FF2B5EF4-FFF2-40B4-BE49-F238E27FC236}">
                    <a16:creationId xmlns:a16="http://schemas.microsoft.com/office/drawing/2014/main" id="{681349C0-68B3-4BCC-9563-A7BAC3781B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0" y="2138"/>
                <a:ext cx="107" cy="56"/>
              </a:xfrm>
              <a:custGeom>
                <a:avLst/>
                <a:gdLst>
                  <a:gd name="T0" fmla="*/ 270038 w 29"/>
                  <a:gd name="T1" fmla="*/ 18831 h 15"/>
                  <a:gd name="T2" fmla="*/ 242049 w 29"/>
                  <a:gd name="T3" fmla="*/ 0 h 15"/>
                  <a:gd name="T4" fmla="*/ 17780 w 29"/>
                  <a:gd name="T5" fmla="*/ 0 h 15"/>
                  <a:gd name="T6" fmla="*/ 0 w 29"/>
                  <a:gd name="T7" fmla="*/ 18831 h 15"/>
                  <a:gd name="T8" fmla="*/ 0 w 29"/>
                  <a:gd name="T9" fmla="*/ 121815 h 15"/>
                  <a:gd name="T10" fmla="*/ 17780 w 29"/>
                  <a:gd name="T11" fmla="*/ 151517 h 15"/>
                  <a:gd name="T12" fmla="*/ 242049 w 29"/>
                  <a:gd name="T13" fmla="*/ 151517 h 15"/>
                  <a:gd name="T14" fmla="*/ 270038 w 29"/>
                  <a:gd name="T15" fmla="*/ 121815 h 15"/>
                  <a:gd name="T16" fmla="*/ 270038 w 29"/>
                  <a:gd name="T17" fmla="*/ 18831 h 1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9" h="15">
                    <a:moveTo>
                      <a:pt x="29" y="2"/>
                    </a:moveTo>
                    <a:cubicBezTo>
                      <a:pt x="29" y="1"/>
                      <a:pt x="28" y="0"/>
                      <a:pt x="26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4"/>
                      <a:pt x="1" y="15"/>
                      <a:pt x="2" y="15"/>
                    </a:cubicBezTo>
                    <a:cubicBezTo>
                      <a:pt x="26" y="15"/>
                      <a:pt x="26" y="15"/>
                      <a:pt x="26" y="15"/>
                    </a:cubicBezTo>
                    <a:cubicBezTo>
                      <a:pt x="28" y="15"/>
                      <a:pt x="29" y="14"/>
                      <a:pt x="29" y="12"/>
                    </a:cubicBezTo>
                    <a:lnTo>
                      <a:pt x="29" y="2"/>
                    </a:lnTo>
                    <a:close/>
                  </a:path>
                </a:pathLst>
              </a:custGeom>
              <a:noFill/>
              <a:ln w="12700" cap="rnd">
                <a:solidFill>
                  <a:srgbClr val="58585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90" name="Freeform 126">
                <a:extLst>
                  <a:ext uri="{FF2B5EF4-FFF2-40B4-BE49-F238E27FC236}">
                    <a16:creationId xmlns:a16="http://schemas.microsoft.com/office/drawing/2014/main" id="{9C12C769-05BC-442B-9972-7F6FEE7445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3" y="2142"/>
                <a:ext cx="100" cy="48"/>
              </a:xfrm>
              <a:custGeom>
                <a:avLst/>
                <a:gdLst>
                  <a:gd name="T0" fmla="*/ 18093 w 27"/>
                  <a:gd name="T1" fmla="*/ 121566 h 13"/>
                  <a:gd name="T2" fmla="*/ 18093 w 27"/>
                  <a:gd name="T3" fmla="*/ 28084 h 13"/>
                  <a:gd name="T4" fmla="*/ 38970 w 27"/>
                  <a:gd name="T5" fmla="*/ 10224 h 13"/>
                  <a:gd name="T6" fmla="*/ 257793 w 27"/>
                  <a:gd name="T7" fmla="*/ 10224 h 13"/>
                  <a:gd name="T8" fmla="*/ 239752 w 27"/>
                  <a:gd name="T9" fmla="*/ 0 h 13"/>
                  <a:gd name="T10" fmla="*/ 18093 w 27"/>
                  <a:gd name="T11" fmla="*/ 0 h 13"/>
                  <a:gd name="T12" fmla="*/ 0 w 27"/>
                  <a:gd name="T13" fmla="*/ 17819 h 13"/>
                  <a:gd name="T14" fmla="*/ 0 w 27"/>
                  <a:gd name="T15" fmla="*/ 103695 h 13"/>
                  <a:gd name="T16" fmla="*/ 18093 w 27"/>
                  <a:gd name="T17" fmla="*/ 121566 h 13"/>
                  <a:gd name="T18" fmla="*/ 18093 w 27"/>
                  <a:gd name="T19" fmla="*/ 121566 h 13"/>
                  <a:gd name="T20" fmla="*/ 18093 w 27"/>
                  <a:gd name="T21" fmla="*/ 121566 h 1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7" h="13">
                    <a:moveTo>
                      <a:pt x="2" y="13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3" y="1"/>
                      <a:pt x="4" y="1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27" y="0"/>
                      <a:pt x="26" y="0"/>
                      <a:pt x="25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2"/>
                      <a:pt x="1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lose/>
                  </a:path>
                </a:pathLst>
              </a:custGeom>
              <a:solidFill>
                <a:srgbClr val="BEBF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91" name="Freeform 127">
                <a:extLst>
                  <a:ext uri="{FF2B5EF4-FFF2-40B4-BE49-F238E27FC236}">
                    <a16:creationId xmlns:a16="http://schemas.microsoft.com/office/drawing/2014/main" id="{C09BD3F3-2C2B-4660-AF0F-8F499A487C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17" y="2168"/>
                <a:ext cx="85" cy="41"/>
              </a:xfrm>
              <a:custGeom>
                <a:avLst/>
                <a:gdLst>
                  <a:gd name="T0" fmla="*/ 0 w 23"/>
                  <a:gd name="T1" fmla="*/ 99205 h 11"/>
                  <a:gd name="T2" fmla="*/ 171064 w 23"/>
                  <a:gd name="T3" fmla="*/ 99205 h 11"/>
                  <a:gd name="T4" fmla="*/ 206136 w 23"/>
                  <a:gd name="T5" fmla="*/ 59085 h 11"/>
                  <a:gd name="T6" fmla="*/ 206136 w 23"/>
                  <a:gd name="T7" fmla="*/ 0 h 11"/>
                  <a:gd name="T8" fmla="*/ 216380 w 23"/>
                  <a:gd name="T9" fmla="*/ 69853 h 11"/>
                  <a:gd name="T10" fmla="*/ 178537 w 23"/>
                  <a:gd name="T11" fmla="*/ 110029 h 11"/>
                  <a:gd name="T12" fmla="*/ 0 w 23"/>
                  <a:gd name="T13" fmla="*/ 99205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3" h="11">
                    <a:moveTo>
                      <a:pt x="0" y="10"/>
                    </a:moveTo>
                    <a:cubicBezTo>
                      <a:pt x="18" y="10"/>
                      <a:pt x="18" y="10"/>
                      <a:pt x="18" y="10"/>
                    </a:cubicBezTo>
                    <a:cubicBezTo>
                      <a:pt x="21" y="10"/>
                      <a:pt x="22" y="7"/>
                      <a:pt x="22" y="6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23" y="7"/>
                      <a:pt x="23" y="7"/>
                      <a:pt x="23" y="7"/>
                    </a:cubicBezTo>
                    <a:cubicBezTo>
                      <a:pt x="23" y="7"/>
                      <a:pt x="23" y="11"/>
                      <a:pt x="19" y="11"/>
                    </a:cubicBezTo>
                    <a:cubicBezTo>
                      <a:pt x="15" y="11"/>
                      <a:pt x="0" y="10"/>
                      <a:pt x="0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92" name="Oval 128">
                <a:extLst>
                  <a:ext uri="{FF2B5EF4-FFF2-40B4-BE49-F238E27FC236}">
                    <a16:creationId xmlns:a16="http://schemas.microsoft.com/office/drawing/2014/main" id="{C94F939D-7102-47C8-9FAA-8CB1E002FD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35" y="2349"/>
                <a:ext cx="78" cy="82"/>
              </a:xfrm>
              <a:prstGeom prst="ellipse">
                <a:avLst/>
              </a:prstGeom>
              <a:solidFill>
                <a:srgbClr val="BEBF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6793" name="Oval 129">
                <a:extLst>
                  <a:ext uri="{FF2B5EF4-FFF2-40B4-BE49-F238E27FC236}">
                    <a16:creationId xmlns:a16="http://schemas.microsoft.com/office/drawing/2014/main" id="{E5B5C5B4-6E82-4F32-9766-C761C286ED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35" y="2349"/>
                <a:ext cx="78" cy="82"/>
              </a:xfrm>
              <a:prstGeom prst="ellipse">
                <a:avLst/>
              </a:prstGeom>
              <a:noFill/>
              <a:ln w="6350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6794" name="Oval 130">
                <a:extLst>
                  <a:ext uri="{FF2B5EF4-FFF2-40B4-BE49-F238E27FC236}">
                    <a16:creationId xmlns:a16="http://schemas.microsoft.com/office/drawing/2014/main" id="{BBFBE966-4BA6-40FF-A750-93702FE07E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32" y="2349"/>
                <a:ext cx="122" cy="122"/>
              </a:xfrm>
              <a:prstGeom prst="ellipse">
                <a:avLst/>
              </a:prstGeom>
              <a:noFill/>
              <a:ln w="12700" cap="rnd">
                <a:solidFill>
                  <a:srgbClr val="58585A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6795" name="Oval 131">
                <a:extLst>
                  <a:ext uri="{FF2B5EF4-FFF2-40B4-BE49-F238E27FC236}">
                    <a16:creationId xmlns:a16="http://schemas.microsoft.com/office/drawing/2014/main" id="{DB125602-324F-4538-B37F-296CEFF73A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2368"/>
                <a:ext cx="89" cy="89"/>
              </a:xfrm>
              <a:prstGeom prst="ellipse">
                <a:avLst/>
              </a:prstGeom>
              <a:noFill/>
              <a:ln w="12700" cap="rnd">
                <a:solidFill>
                  <a:srgbClr val="58585A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6796" name="Oval 132">
                <a:extLst>
                  <a:ext uri="{FF2B5EF4-FFF2-40B4-BE49-F238E27FC236}">
                    <a16:creationId xmlns:a16="http://schemas.microsoft.com/office/drawing/2014/main" id="{7CB26D61-2A93-4D9C-97B5-5579CF993D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28" y="2375"/>
                <a:ext cx="78" cy="78"/>
              </a:xfrm>
              <a:prstGeom prst="ellipse">
                <a:avLst/>
              </a:prstGeom>
              <a:noFill/>
              <a:ln w="12700" cap="rnd">
                <a:solidFill>
                  <a:srgbClr val="58585A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6797" name="Freeform 133">
                <a:extLst>
                  <a:ext uri="{FF2B5EF4-FFF2-40B4-BE49-F238E27FC236}">
                    <a16:creationId xmlns:a16="http://schemas.microsoft.com/office/drawing/2014/main" id="{BF4537A0-74A5-49A2-B178-AAAD7C6F1DB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365" y="2279"/>
                <a:ext cx="218" cy="218"/>
              </a:xfrm>
              <a:custGeom>
                <a:avLst/>
                <a:gdLst>
                  <a:gd name="T0" fmla="*/ 271942 w 59"/>
                  <a:gd name="T1" fmla="*/ 121877 h 59"/>
                  <a:gd name="T2" fmla="*/ 366432 w 59"/>
                  <a:gd name="T3" fmla="*/ 160470 h 59"/>
                  <a:gd name="T4" fmla="*/ 460756 w 59"/>
                  <a:gd name="T5" fmla="*/ 66187 h 59"/>
                  <a:gd name="T6" fmla="*/ 271942 w 59"/>
                  <a:gd name="T7" fmla="*/ 0 h 59"/>
                  <a:gd name="T8" fmla="*/ 94324 w 59"/>
                  <a:gd name="T9" fmla="*/ 66187 h 59"/>
                  <a:gd name="T10" fmla="*/ 178368 w 59"/>
                  <a:gd name="T11" fmla="*/ 160470 h 59"/>
                  <a:gd name="T12" fmla="*/ 271942 w 59"/>
                  <a:gd name="T13" fmla="*/ 121877 h 59"/>
                  <a:gd name="T14" fmla="*/ 478665 w 59"/>
                  <a:gd name="T15" fmla="*/ 94324 h 59"/>
                  <a:gd name="T16" fmla="*/ 394580 w 59"/>
                  <a:gd name="T17" fmla="*/ 178368 h 59"/>
                  <a:gd name="T18" fmla="*/ 432412 w 59"/>
                  <a:gd name="T19" fmla="*/ 282388 h 59"/>
                  <a:gd name="T20" fmla="*/ 394580 w 59"/>
                  <a:gd name="T21" fmla="*/ 376671 h 59"/>
                  <a:gd name="T22" fmla="*/ 488346 w 59"/>
                  <a:gd name="T23" fmla="*/ 460756 h 59"/>
                  <a:gd name="T24" fmla="*/ 554330 w 59"/>
                  <a:gd name="T25" fmla="*/ 282388 h 59"/>
                  <a:gd name="T26" fmla="*/ 478665 w 59"/>
                  <a:gd name="T27" fmla="*/ 94324 h 59"/>
                  <a:gd name="T28" fmla="*/ 121877 w 59"/>
                  <a:gd name="T29" fmla="*/ 282388 h 59"/>
                  <a:gd name="T30" fmla="*/ 160470 w 59"/>
                  <a:gd name="T31" fmla="*/ 178368 h 59"/>
                  <a:gd name="T32" fmla="*/ 76426 w 59"/>
                  <a:gd name="T33" fmla="*/ 94324 h 59"/>
                  <a:gd name="T34" fmla="*/ 0 w 59"/>
                  <a:gd name="T35" fmla="*/ 282388 h 59"/>
                  <a:gd name="T36" fmla="*/ 66187 w 59"/>
                  <a:gd name="T37" fmla="*/ 460756 h 59"/>
                  <a:gd name="T38" fmla="*/ 160470 w 59"/>
                  <a:gd name="T39" fmla="*/ 376671 h 59"/>
                  <a:gd name="T40" fmla="*/ 121877 w 59"/>
                  <a:gd name="T41" fmla="*/ 282388 h 59"/>
                  <a:gd name="T42" fmla="*/ 271942 w 59"/>
                  <a:gd name="T43" fmla="*/ 432412 h 59"/>
                  <a:gd name="T44" fmla="*/ 178368 w 59"/>
                  <a:gd name="T45" fmla="*/ 394580 h 59"/>
                  <a:gd name="T46" fmla="*/ 84045 w 59"/>
                  <a:gd name="T47" fmla="*/ 478665 h 59"/>
                  <a:gd name="T48" fmla="*/ 271942 w 59"/>
                  <a:gd name="T49" fmla="*/ 554330 h 59"/>
                  <a:gd name="T50" fmla="*/ 460756 w 59"/>
                  <a:gd name="T51" fmla="*/ 478665 h 59"/>
                  <a:gd name="T52" fmla="*/ 376671 w 59"/>
                  <a:gd name="T53" fmla="*/ 394580 h 59"/>
                  <a:gd name="T54" fmla="*/ 271942 w 59"/>
                  <a:gd name="T55" fmla="*/ 432412 h 59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59" h="59">
                    <a:moveTo>
                      <a:pt x="29" y="13"/>
                    </a:moveTo>
                    <a:cubicBezTo>
                      <a:pt x="33" y="13"/>
                      <a:pt x="37" y="15"/>
                      <a:pt x="39" y="17"/>
                    </a:cubicBezTo>
                    <a:cubicBezTo>
                      <a:pt x="49" y="7"/>
                      <a:pt x="49" y="7"/>
                      <a:pt x="49" y="7"/>
                    </a:cubicBezTo>
                    <a:cubicBezTo>
                      <a:pt x="44" y="3"/>
                      <a:pt x="37" y="0"/>
                      <a:pt x="29" y="0"/>
                    </a:cubicBezTo>
                    <a:cubicBezTo>
                      <a:pt x="22" y="0"/>
                      <a:pt x="15" y="3"/>
                      <a:pt x="10" y="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22" y="15"/>
                      <a:pt x="26" y="13"/>
                      <a:pt x="29" y="13"/>
                    </a:cubicBezTo>
                    <a:close/>
                    <a:moveTo>
                      <a:pt x="51" y="10"/>
                    </a:moveTo>
                    <a:cubicBezTo>
                      <a:pt x="42" y="19"/>
                      <a:pt x="42" y="19"/>
                      <a:pt x="42" y="19"/>
                    </a:cubicBezTo>
                    <a:cubicBezTo>
                      <a:pt x="44" y="22"/>
                      <a:pt x="46" y="26"/>
                      <a:pt x="46" y="30"/>
                    </a:cubicBezTo>
                    <a:cubicBezTo>
                      <a:pt x="46" y="33"/>
                      <a:pt x="44" y="37"/>
                      <a:pt x="42" y="40"/>
                    </a:cubicBezTo>
                    <a:cubicBezTo>
                      <a:pt x="52" y="49"/>
                      <a:pt x="52" y="49"/>
                      <a:pt x="52" y="49"/>
                    </a:cubicBezTo>
                    <a:cubicBezTo>
                      <a:pt x="56" y="44"/>
                      <a:pt x="59" y="37"/>
                      <a:pt x="59" y="30"/>
                    </a:cubicBezTo>
                    <a:cubicBezTo>
                      <a:pt x="59" y="22"/>
                      <a:pt x="56" y="15"/>
                      <a:pt x="51" y="10"/>
                    </a:cubicBezTo>
                    <a:close/>
                    <a:moveTo>
                      <a:pt x="13" y="30"/>
                    </a:moveTo>
                    <a:cubicBezTo>
                      <a:pt x="13" y="26"/>
                      <a:pt x="15" y="22"/>
                      <a:pt x="17" y="19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3" y="15"/>
                      <a:pt x="0" y="22"/>
                      <a:pt x="0" y="30"/>
                    </a:cubicBezTo>
                    <a:cubicBezTo>
                      <a:pt x="0" y="37"/>
                      <a:pt x="3" y="44"/>
                      <a:pt x="7" y="49"/>
                    </a:cubicBezTo>
                    <a:cubicBezTo>
                      <a:pt x="17" y="40"/>
                      <a:pt x="17" y="40"/>
                      <a:pt x="17" y="40"/>
                    </a:cubicBezTo>
                    <a:cubicBezTo>
                      <a:pt x="15" y="37"/>
                      <a:pt x="13" y="33"/>
                      <a:pt x="13" y="30"/>
                    </a:cubicBezTo>
                    <a:close/>
                    <a:moveTo>
                      <a:pt x="29" y="46"/>
                    </a:moveTo>
                    <a:cubicBezTo>
                      <a:pt x="25" y="46"/>
                      <a:pt x="22" y="44"/>
                      <a:pt x="19" y="42"/>
                    </a:cubicBezTo>
                    <a:cubicBezTo>
                      <a:pt x="9" y="51"/>
                      <a:pt x="9" y="51"/>
                      <a:pt x="9" y="51"/>
                    </a:cubicBezTo>
                    <a:cubicBezTo>
                      <a:pt x="15" y="56"/>
                      <a:pt x="22" y="59"/>
                      <a:pt x="29" y="59"/>
                    </a:cubicBezTo>
                    <a:cubicBezTo>
                      <a:pt x="37" y="59"/>
                      <a:pt x="44" y="56"/>
                      <a:pt x="49" y="51"/>
                    </a:cubicBezTo>
                    <a:cubicBezTo>
                      <a:pt x="40" y="42"/>
                      <a:pt x="40" y="42"/>
                      <a:pt x="40" y="42"/>
                    </a:cubicBezTo>
                    <a:cubicBezTo>
                      <a:pt x="37" y="44"/>
                      <a:pt x="33" y="46"/>
                      <a:pt x="29" y="46"/>
                    </a:cubicBezTo>
                    <a:close/>
                  </a:path>
                </a:pathLst>
              </a:custGeom>
              <a:solidFill>
                <a:srgbClr val="BEBF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98" name="Freeform 134">
                <a:extLst>
                  <a:ext uri="{FF2B5EF4-FFF2-40B4-BE49-F238E27FC236}">
                    <a16:creationId xmlns:a16="http://schemas.microsoft.com/office/drawing/2014/main" id="{DF88C8FD-75C9-43E7-A6E6-DB3EBEDB022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365" y="2279"/>
                <a:ext cx="218" cy="218"/>
              </a:xfrm>
              <a:custGeom>
                <a:avLst/>
                <a:gdLst>
                  <a:gd name="T0" fmla="*/ 271942 w 59"/>
                  <a:gd name="T1" fmla="*/ 121877 h 59"/>
                  <a:gd name="T2" fmla="*/ 366432 w 59"/>
                  <a:gd name="T3" fmla="*/ 160470 h 59"/>
                  <a:gd name="T4" fmla="*/ 460756 w 59"/>
                  <a:gd name="T5" fmla="*/ 66187 h 59"/>
                  <a:gd name="T6" fmla="*/ 271942 w 59"/>
                  <a:gd name="T7" fmla="*/ 0 h 59"/>
                  <a:gd name="T8" fmla="*/ 94324 w 59"/>
                  <a:gd name="T9" fmla="*/ 66187 h 59"/>
                  <a:gd name="T10" fmla="*/ 178368 w 59"/>
                  <a:gd name="T11" fmla="*/ 160470 h 59"/>
                  <a:gd name="T12" fmla="*/ 271942 w 59"/>
                  <a:gd name="T13" fmla="*/ 121877 h 59"/>
                  <a:gd name="T14" fmla="*/ 478665 w 59"/>
                  <a:gd name="T15" fmla="*/ 94324 h 59"/>
                  <a:gd name="T16" fmla="*/ 394580 w 59"/>
                  <a:gd name="T17" fmla="*/ 178368 h 59"/>
                  <a:gd name="T18" fmla="*/ 432412 w 59"/>
                  <a:gd name="T19" fmla="*/ 282388 h 59"/>
                  <a:gd name="T20" fmla="*/ 394580 w 59"/>
                  <a:gd name="T21" fmla="*/ 376671 h 59"/>
                  <a:gd name="T22" fmla="*/ 488346 w 59"/>
                  <a:gd name="T23" fmla="*/ 460756 h 59"/>
                  <a:gd name="T24" fmla="*/ 554330 w 59"/>
                  <a:gd name="T25" fmla="*/ 282388 h 59"/>
                  <a:gd name="T26" fmla="*/ 478665 w 59"/>
                  <a:gd name="T27" fmla="*/ 94324 h 59"/>
                  <a:gd name="T28" fmla="*/ 121877 w 59"/>
                  <a:gd name="T29" fmla="*/ 282388 h 59"/>
                  <a:gd name="T30" fmla="*/ 160470 w 59"/>
                  <a:gd name="T31" fmla="*/ 178368 h 59"/>
                  <a:gd name="T32" fmla="*/ 76426 w 59"/>
                  <a:gd name="T33" fmla="*/ 94324 h 59"/>
                  <a:gd name="T34" fmla="*/ 0 w 59"/>
                  <a:gd name="T35" fmla="*/ 282388 h 59"/>
                  <a:gd name="T36" fmla="*/ 66187 w 59"/>
                  <a:gd name="T37" fmla="*/ 460756 h 59"/>
                  <a:gd name="T38" fmla="*/ 160470 w 59"/>
                  <a:gd name="T39" fmla="*/ 376671 h 59"/>
                  <a:gd name="T40" fmla="*/ 121877 w 59"/>
                  <a:gd name="T41" fmla="*/ 282388 h 59"/>
                  <a:gd name="T42" fmla="*/ 271942 w 59"/>
                  <a:gd name="T43" fmla="*/ 432412 h 59"/>
                  <a:gd name="T44" fmla="*/ 178368 w 59"/>
                  <a:gd name="T45" fmla="*/ 394580 h 59"/>
                  <a:gd name="T46" fmla="*/ 84045 w 59"/>
                  <a:gd name="T47" fmla="*/ 478665 h 59"/>
                  <a:gd name="T48" fmla="*/ 271942 w 59"/>
                  <a:gd name="T49" fmla="*/ 554330 h 59"/>
                  <a:gd name="T50" fmla="*/ 460756 w 59"/>
                  <a:gd name="T51" fmla="*/ 478665 h 59"/>
                  <a:gd name="T52" fmla="*/ 376671 w 59"/>
                  <a:gd name="T53" fmla="*/ 394580 h 59"/>
                  <a:gd name="T54" fmla="*/ 271942 w 59"/>
                  <a:gd name="T55" fmla="*/ 432412 h 59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59" h="59">
                    <a:moveTo>
                      <a:pt x="29" y="13"/>
                    </a:moveTo>
                    <a:cubicBezTo>
                      <a:pt x="33" y="13"/>
                      <a:pt x="37" y="15"/>
                      <a:pt x="39" y="17"/>
                    </a:cubicBezTo>
                    <a:cubicBezTo>
                      <a:pt x="49" y="7"/>
                      <a:pt x="49" y="7"/>
                      <a:pt x="49" y="7"/>
                    </a:cubicBezTo>
                    <a:cubicBezTo>
                      <a:pt x="44" y="3"/>
                      <a:pt x="37" y="0"/>
                      <a:pt x="29" y="0"/>
                    </a:cubicBezTo>
                    <a:cubicBezTo>
                      <a:pt x="22" y="0"/>
                      <a:pt x="15" y="3"/>
                      <a:pt x="10" y="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22" y="15"/>
                      <a:pt x="26" y="13"/>
                      <a:pt x="29" y="13"/>
                    </a:cubicBezTo>
                    <a:close/>
                    <a:moveTo>
                      <a:pt x="51" y="10"/>
                    </a:moveTo>
                    <a:cubicBezTo>
                      <a:pt x="42" y="19"/>
                      <a:pt x="42" y="19"/>
                      <a:pt x="42" y="19"/>
                    </a:cubicBezTo>
                    <a:cubicBezTo>
                      <a:pt x="44" y="22"/>
                      <a:pt x="46" y="26"/>
                      <a:pt x="46" y="30"/>
                    </a:cubicBezTo>
                    <a:cubicBezTo>
                      <a:pt x="46" y="33"/>
                      <a:pt x="44" y="37"/>
                      <a:pt x="42" y="40"/>
                    </a:cubicBezTo>
                    <a:cubicBezTo>
                      <a:pt x="52" y="49"/>
                      <a:pt x="52" y="49"/>
                      <a:pt x="52" y="49"/>
                    </a:cubicBezTo>
                    <a:cubicBezTo>
                      <a:pt x="56" y="44"/>
                      <a:pt x="59" y="37"/>
                      <a:pt x="59" y="30"/>
                    </a:cubicBezTo>
                    <a:cubicBezTo>
                      <a:pt x="59" y="22"/>
                      <a:pt x="56" y="15"/>
                      <a:pt x="51" y="10"/>
                    </a:cubicBezTo>
                    <a:close/>
                    <a:moveTo>
                      <a:pt x="13" y="30"/>
                    </a:moveTo>
                    <a:cubicBezTo>
                      <a:pt x="13" y="26"/>
                      <a:pt x="15" y="22"/>
                      <a:pt x="17" y="19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3" y="15"/>
                      <a:pt x="0" y="22"/>
                      <a:pt x="0" y="30"/>
                    </a:cubicBezTo>
                    <a:cubicBezTo>
                      <a:pt x="0" y="37"/>
                      <a:pt x="3" y="44"/>
                      <a:pt x="7" y="49"/>
                    </a:cubicBezTo>
                    <a:cubicBezTo>
                      <a:pt x="17" y="40"/>
                      <a:pt x="17" y="40"/>
                      <a:pt x="17" y="40"/>
                    </a:cubicBezTo>
                    <a:cubicBezTo>
                      <a:pt x="15" y="37"/>
                      <a:pt x="13" y="33"/>
                      <a:pt x="13" y="30"/>
                    </a:cubicBezTo>
                    <a:close/>
                    <a:moveTo>
                      <a:pt x="29" y="46"/>
                    </a:moveTo>
                    <a:cubicBezTo>
                      <a:pt x="25" y="46"/>
                      <a:pt x="22" y="44"/>
                      <a:pt x="19" y="42"/>
                    </a:cubicBezTo>
                    <a:cubicBezTo>
                      <a:pt x="9" y="51"/>
                      <a:pt x="9" y="51"/>
                      <a:pt x="9" y="51"/>
                    </a:cubicBezTo>
                    <a:cubicBezTo>
                      <a:pt x="15" y="56"/>
                      <a:pt x="22" y="59"/>
                      <a:pt x="29" y="59"/>
                    </a:cubicBezTo>
                    <a:cubicBezTo>
                      <a:pt x="37" y="59"/>
                      <a:pt x="44" y="56"/>
                      <a:pt x="49" y="51"/>
                    </a:cubicBezTo>
                    <a:cubicBezTo>
                      <a:pt x="40" y="42"/>
                      <a:pt x="40" y="42"/>
                      <a:pt x="40" y="42"/>
                    </a:cubicBezTo>
                    <a:cubicBezTo>
                      <a:pt x="37" y="44"/>
                      <a:pt x="33" y="46"/>
                      <a:pt x="29" y="46"/>
                    </a:cubicBezTo>
                    <a:close/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99" name="Freeform 135">
                <a:extLst>
                  <a:ext uri="{FF2B5EF4-FFF2-40B4-BE49-F238E27FC236}">
                    <a16:creationId xmlns:a16="http://schemas.microsoft.com/office/drawing/2014/main" id="{7D7B9608-D34C-49F5-8F60-2D829CA646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9" y="2357"/>
                <a:ext cx="52" cy="63"/>
              </a:xfrm>
              <a:custGeom>
                <a:avLst/>
                <a:gdLst>
                  <a:gd name="T0" fmla="*/ 28957 w 14"/>
                  <a:gd name="T1" fmla="*/ 95834 h 17"/>
                  <a:gd name="T2" fmla="*/ 118010 w 14"/>
                  <a:gd name="T3" fmla="*/ 10588 h 17"/>
                  <a:gd name="T4" fmla="*/ 136455 w 14"/>
                  <a:gd name="T5" fmla="*/ 18114 h 17"/>
                  <a:gd name="T6" fmla="*/ 86955 w 14"/>
                  <a:gd name="T7" fmla="*/ 0 h 17"/>
                  <a:gd name="T8" fmla="*/ 0 w 14"/>
                  <a:gd name="T9" fmla="*/ 85243 h 17"/>
                  <a:gd name="T10" fmla="*/ 68510 w 14"/>
                  <a:gd name="T11" fmla="*/ 162755 h 17"/>
                  <a:gd name="T12" fmla="*/ 28957 w 14"/>
                  <a:gd name="T13" fmla="*/ 95834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" h="17">
                    <a:moveTo>
                      <a:pt x="3" y="10"/>
                    </a:moveTo>
                    <a:cubicBezTo>
                      <a:pt x="3" y="5"/>
                      <a:pt x="7" y="1"/>
                      <a:pt x="12" y="1"/>
                    </a:cubicBezTo>
                    <a:cubicBezTo>
                      <a:pt x="12" y="1"/>
                      <a:pt x="13" y="1"/>
                      <a:pt x="14" y="2"/>
                    </a:cubicBezTo>
                    <a:cubicBezTo>
                      <a:pt x="12" y="1"/>
                      <a:pt x="10" y="0"/>
                      <a:pt x="9" y="0"/>
                    </a:cubicBezTo>
                    <a:cubicBezTo>
                      <a:pt x="4" y="0"/>
                      <a:pt x="0" y="4"/>
                      <a:pt x="0" y="9"/>
                    </a:cubicBezTo>
                    <a:cubicBezTo>
                      <a:pt x="0" y="13"/>
                      <a:pt x="3" y="16"/>
                      <a:pt x="7" y="17"/>
                    </a:cubicBezTo>
                    <a:cubicBezTo>
                      <a:pt x="5" y="15"/>
                      <a:pt x="3" y="13"/>
                      <a:pt x="3" y="10"/>
                    </a:cubicBezTo>
                    <a:close/>
                  </a:path>
                </a:pathLst>
              </a:custGeom>
              <a:solidFill>
                <a:srgbClr val="EDED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00" name="Freeform 136">
                <a:extLst>
                  <a:ext uri="{FF2B5EF4-FFF2-40B4-BE49-F238E27FC236}">
                    <a16:creationId xmlns:a16="http://schemas.microsoft.com/office/drawing/2014/main" id="{42E7E2CC-BA67-4F95-A4A4-B2DE219031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8" y="2083"/>
                <a:ext cx="356" cy="340"/>
              </a:xfrm>
              <a:custGeom>
                <a:avLst/>
                <a:gdLst>
                  <a:gd name="T0" fmla="*/ 452335 w 96"/>
                  <a:gd name="T1" fmla="*/ 789983 h 92"/>
                  <a:gd name="T2" fmla="*/ 377264 w 96"/>
                  <a:gd name="T3" fmla="*/ 489456 h 92"/>
                  <a:gd name="T4" fmla="*/ 0 w 96"/>
                  <a:gd name="T5" fmla="*/ 321219 h 92"/>
                  <a:gd name="T6" fmla="*/ 462937 w 96"/>
                  <a:gd name="T7" fmla="*/ 0 h 92"/>
                  <a:gd name="T8" fmla="*/ 840216 w 96"/>
                  <a:gd name="T9" fmla="*/ 171064 h 92"/>
                  <a:gd name="T10" fmla="*/ 915124 w 96"/>
                  <a:gd name="T11" fmla="*/ 517059 h 92"/>
                  <a:gd name="T12" fmla="*/ 683806 w 96"/>
                  <a:gd name="T13" fmla="*/ 725981 h 92"/>
                  <a:gd name="T14" fmla="*/ 452335 w 96"/>
                  <a:gd name="T15" fmla="*/ 789983 h 9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6" h="92">
                    <a:moveTo>
                      <a:pt x="47" y="84"/>
                    </a:moveTo>
                    <a:cubicBezTo>
                      <a:pt x="46" y="80"/>
                      <a:pt x="42" y="55"/>
                      <a:pt x="39" y="52"/>
                    </a:cubicBezTo>
                    <a:cubicBezTo>
                      <a:pt x="36" y="50"/>
                      <a:pt x="12" y="38"/>
                      <a:pt x="0" y="34"/>
                    </a:cubicBezTo>
                    <a:cubicBezTo>
                      <a:pt x="5" y="24"/>
                      <a:pt x="36" y="5"/>
                      <a:pt x="48" y="0"/>
                    </a:cubicBezTo>
                    <a:cubicBezTo>
                      <a:pt x="56" y="3"/>
                      <a:pt x="83" y="15"/>
                      <a:pt x="87" y="18"/>
                    </a:cubicBezTo>
                    <a:cubicBezTo>
                      <a:pt x="91" y="21"/>
                      <a:pt x="96" y="39"/>
                      <a:pt x="95" y="55"/>
                    </a:cubicBezTo>
                    <a:cubicBezTo>
                      <a:pt x="94" y="61"/>
                      <a:pt x="80" y="71"/>
                      <a:pt x="71" y="77"/>
                    </a:cubicBezTo>
                    <a:cubicBezTo>
                      <a:pt x="63" y="82"/>
                      <a:pt x="49" y="92"/>
                      <a:pt x="47" y="84"/>
                    </a:cubicBezTo>
                    <a:close/>
                  </a:path>
                </a:pathLst>
              </a:custGeom>
              <a:noFill/>
              <a:ln w="1270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01" name="Freeform 137">
                <a:extLst>
                  <a:ext uri="{FF2B5EF4-FFF2-40B4-BE49-F238E27FC236}">
                    <a16:creationId xmlns:a16="http://schemas.microsoft.com/office/drawing/2014/main" id="{BE7083EA-D3E1-42B8-A619-F1FEB12369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8" y="2242"/>
                <a:ext cx="148" cy="137"/>
              </a:xfrm>
              <a:custGeom>
                <a:avLst/>
                <a:gdLst>
                  <a:gd name="T0" fmla="*/ 380105 w 40"/>
                  <a:gd name="T1" fmla="*/ 352812 h 37"/>
                  <a:gd name="T2" fmla="*/ 312791 w 40"/>
                  <a:gd name="T3" fmla="*/ 143968 h 37"/>
                  <a:gd name="T4" fmla="*/ 0 w 40"/>
                  <a:gd name="T5" fmla="*/ 0 h 3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0" h="37">
                    <a:moveTo>
                      <a:pt x="40" y="37"/>
                    </a:moveTo>
                    <a:cubicBezTo>
                      <a:pt x="39" y="29"/>
                      <a:pt x="37" y="18"/>
                      <a:pt x="33" y="15"/>
                    </a:cubicBezTo>
                    <a:cubicBezTo>
                      <a:pt x="29" y="11"/>
                      <a:pt x="6" y="1"/>
                      <a:pt x="0" y="0"/>
                    </a:cubicBezTo>
                  </a:path>
                </a:pathLst>
              </a:custGeom>
              <a:noFill/>
              <a:ln w="1270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02" name="Freeform 138">
                <a:extLst>
                  <a:ext uri="{FF2B5EF4-FFF2-40B4-BE49-F238E27FC236}">
                    <a16:creationId xmlns:a16="http://schemas.microsoft.com/office/drawing/2014/main" id="{85419196-1731-4B44-806A-26F210AE83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2" y="2149"/>
                <a:ext cx="178" cy="126"/>
              </a:xfrm>
              <a:custGeom>
                <a:avLst/>
                <a:gdLst>
                  <a:gd name="T0" fmla="*/ 462937 w 48"/>
                  <a:gd name="T1" fmla="*/ 0 h 34"/>
                  <a:gd name="T2" fmla="*/ 0 w 48"/>
                  <a:gd name="T3" fmla="*/ 326488 h 3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8" h="34">
                    <a:moveTo>
                      <a:pt x="48" y="0"/>
                    </a:moveTo>
                    <a:cubicBezTo>
                      <a:pt x="38" y="3"/>
                      <a:pt x="6" y="24"/>
                      <a:pt x="0" y="34"/>
                    </a:cubicBezTo>
                  </a:path>
                </a:pathLst>
              </a:custGeom>
              <a:noFill/>
              <a:ln w="1270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03" name="Freeform 139">
                <a:extLst>
                  <a:ext uri="{FF2B5EF4-FFF2-40B4-BE49-F238E27FC236}">
                    <a16:creationId xmlns:a16="http://schemas.microsoft.com/office/drawing/2014/main" id="{52CAC1A5-23AD-46DC-945E-FF4AE579C9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7" y="1997"/>
                <a:ext cx="714" cy="508"/>
              </a:xfrm>
              <a:custGeom>
                <a:avLst/>
                <a:gdLst>
                  <a:gd name="T0" fmla="*/ 1622852 w 193"/>
                  <a:gd name="T1" fmla="*/ 597938 h 137"/>
                  <a:gd name="T2" fmla="*/ 1812816 w 193"/>
                  <a:gd name="T3" fmla="*/ 808195 h 137"/>
                  <a:gd name="T4" fmla="*/ 1820467 w 193"/>
                  <a:gd name="T5" fmla="*/ 954106 h 137"/>
                  <a:gd name="T6" fmla="*/ 1356123 w 193"/>
                  <a:gd name="T7" fmla="*/ 1310121 h 137"/>
                  <a:gd name="T8" fmla="*/ 1166199 w 193"/>
                  <a:gd name="T9" fmla="*/ 1214064 h 137"/>
                  <a:gd name="T10" fmla="*/ 909747 w 193"/>
                  <a:gd name="T11" fmla="*/ 1031804 h 137"/>
                  <a:gd name="T12" fmla="*/ 720589 w 193"/>
                  <a:gd name="T13" fmla="*/ 1003092 h 137"/>
                  <a:gd name="T14" fmla="*/ 369364 w 193"/>
                  <a:gd name="T15" fmla="*/ 858105 h 137"/>
                  <a:gd name="T16" fmla="*/ 133015 w 193"/>
                  <a:gd name="T17" fmla="*/ 683431 h 137"/>
                  <a:gd name="T18" fmla="*/ 17968 w 193"/>
                  <a:gd name="T19" fmla="*/ 366576 h 137"/>
                  <a:gd name="T20" fmla="*/ 351377 w 193"/>
                  <a:gd name="T21" fmla="*/ 57460 h 137"/>
                  <a:gd name="T22" fmla="*/ 1176683 w 193"/>
                  <a:gd name="T23" fmla="*/ 173903 h 137"/>
                  <a:gd name="T24" fmla="*/ 1215468 w 193"/>
                  <a:gd name="T25" fmla="*/ 241812 h 13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93" h="137">
                    <a:moveTo>
                      <a:pt x="171" y="62"/>
                    </a:moveTo>
                    <a:cubicBezTo>
                      <a:pt x="178" y="66"/>
                      <a:pt x="190" y="79"/>
                      <a:pt x="191" y="84"/>
                    </a:cubicBezTo>
                    <a:cubicBezTo>
                      <a:pt x="193" y="90"/>
                      <a:pt x="192" y="95"/>
                      <a:pt x="192" y="99"/>
                    </a:cubicBezTo>
                    <a:cubicBezTo>
                      <a:pt x="192" y="104"/>
                      <a:pt x="153" y="135"/>
                      <a:pt x="143" y="136"/>
                    </a:cubicBezTo>
                    <a:cubicBezTo>
                      <a:pt x="132" y="137"/>
                      <a:pt x="128" y="129"/>
                      <a:pt x="123" y="126"/>
                    </a:cubicBezTo>
                    <a:cubicBezTo>
                      <a:pt x="119" y="123"/>
                      <a:pt x="108" y="110"/>
                      <a:pt x="96" y="107"/>
                    </a:cubicBezTo>
                    <a:cubicBezTo>
                      <a:pt x="85" y="103"/>
                      <a:pt x="85" y="108"/>
                      <a:pt x="76" y="104"/>
                    </a:cubicBezTo>
                    <a:cubicBezTo>
                      <a:pt x="66" y="99"/>
                      <a:pt x="49" y="91"/>
                      <a:pt x="39" y="89"/>
                    </a:cubicBezTo>
                    <a:cubicBezTo>
                      <a:pt x="29" y="87"/>
                      <a:pt x="19" y="77"/>
                      <a:pt x="14" y="71"/>
                    </a:cubicBezTo>
                    <a:cubicBezTo>
                      <a:pt x="9" y="66"/>
                      <a:pt x="0" y="45"/>
                      <a:pt x="2" y="38"/>
                    </a:cubicBezTo>
                    <a:cubicBezTo>
                      <a:pt x="4" y="31"/>
                      <a:pt x="19" y="13"/>
                      <a:pt x="37" y="6"/>
                    </a:cubicBezTo>
                    <a:cubicBezTo>
                      <a:pt x="55" y="0"/>
                      <a:pt x="107" y="8"/>
                      <a:pt x="124" y="18"/>
                    </a:cubicBezTo>
                    <a:cubicBezTo>
                      <a:pt x="128" y="19"/>
                      <a:pt x="128" y="25"/>
                      <a:pt x="128" y="25"/>
                    </a:cubicBezTo>
                  </a:path>
                </a:pathLst>
              </a:custGeom>
              <a:noFill/>
              <a:ln w="1270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04" name="Freeform 140">
                <a:extLst>
                  <a:ext uri="{FF2B5EF4-FFF2-40B4-BE49-F238E27FC236}">
                    <a16:creationId xmlns:a16="http://schemas.microsoft.com/office/drawing/2014/main" id="{2C23C647-146D-45BB-BF7B-D9A72458CC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1" y="2257"/>
                <a:ext cx="207" cy="170"/>
              </a:xfrm>
              <a:custGeom>
                <a:avLst/>
                <a:gdLst>
                  <a:gd name="T0" fmla="*/ 405875 w 56"/>
                  <a:gd name="T1" fmla="*/ 0 h 46"/>
                  <a:gd name="T2" fmla="*/ 482436 w 56"/>
                  <a:gd name="T3" fmla="*/ 132441 h 46"/>
                  <a:gd name="T4" fmla="*/ 104894 w 56"/>
                  <a:gd name="T5" fmla="*/ 422520 h 46"/>
                  <a:gd name="T6" fmla="*/ 0 w 56"/>
                  <a:gd name="T7" fmla="*/ 377204 h 4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6" h="46">
                    <a:moveTo>
                      <a:pt x="43" y="0"/>
                    </a:moveTo>
                    <a:cubicBezTo>
                      <a:pt x="51" y="5"/>
                      <a:pt x="56" y="10"/>
                      <a:pt x="51" y="14"/>
                    </a:cubicBezTo>
                    <a:cubicBezTo>
                      <a:pt x="47" y="19"/>
                      <a:pt x="15" y="43"/>
                      <a:pt x="11" y="45"/>
                    </a:cubicBezTo>
                    <a:cubicBezTo>
                      <a:pt x="7" y="46"/>
                      <a:pt x="0" y="40"/>
                      <a:pt x="0" y="40"/>
                    </a:cubicBezTo>
                  </a:path>
                </a:pathLst>
              </a:custGeom>
              <a:noFill/>
              <a:ln w="1270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05" name="Freeform 141">
                <a:extLst>
                  <a:ext uri="{FF2B5EF4-FFF2-40B4-BE49-F238E27FC236}">
                    <a16:creationId xmlns:a16="http://schemas.microsoft.com/office/drawing/2014/main" id="{AAE1A3CE-9B44-4196-B4E9-44107C4BC4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80" y="2246"/>
                <a:ext cx="159" cy="137"/>
              </a:xfrm>
              <a:custGeom>
                <a:avLst/>
                <a:gdLst>
                  <a:gd name="T0" fmla="*/ 406437 w 43"/>
                  <a:gd name="T1" fmla="*/ 324997 h 37"/>
                  <a:gd name="T2" fmla="*/ 350517 w 43"/>
                  <a:gd name="T3" fmla="*/ 352812 h 37"/>
                  <a:gd name="T4" fmla="*/ 293899 w 43"/>
                  <a:gd name="T5" fmla="*/ 190774 h 37"/>
                  <a:gd name="T6" fmla="*/ 10268 w 43"/>
                  <a:gd name="T7" fmla="*/ 56403 h 37"/>
                  <a:gd name="T8" fmla="*/ 76649 w 43"/>
                  <a:gd name="T9" fmla="*/ 0 h 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3" h="37">
                    <a:moveTo>
                      <a:pt x="43" y="34"/>
                    </a:moveTo>
                    <a:cubicBezTo>
                      <a:pt x="40" y="35"/>
                      <a:pt x="37" y="37"/>
                      <a:pt x="37" y="37"/>
                    </a:cubicBezTo>
                    <a:cubicBezTo>
                      <a:pt x="34" y="28"/>
                      <a:pt x="32" y="22"/>
                      <a:pt x="31" y="20"/>
                    </a:cubicBezTo>
                    <a:cubicBezTo>
                      <a:pt x="29" y="18"/>
                      <a:pt x="9" y="8"/>
                      <a:pt x="1" y="6"/>
                    </a:cubicBezTo>
                    <a:cubicBezTo>
                      <a:pt x="0" y="4"/>
                      <a:pt x="3" y="1"/>
                      <a:pt x="8" y="0"/>
                    </a:cubicBezTo>
                  </a:path>
                </a:pathLst>
              </a:custGeom>
              <a:noFill/>
              <a:ln w="1270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06" name="Freeform 142">
                <a:extLst>
                  <a:ext uri="{FF2B5EF4-FFF2-40B4-BE49-F238E27FC236}">
                    <a16:creationId xmlns:a16="http://schemas.microsoft.com/office/drawing/2014/main" id="{551D4988-866F-4BB7-BCBF-B6DA591E87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80" y="2268"/>
                <a:ext cx="14" cy="59"/>
              </a:xfrm>
              <a:custGeom>
                <a:avLst/>
                <a:gdLst>
                  <a:gd name="T0" fmla="*/ 7375 w 4"/>
                  <a:gd name="T1" fmla="*/ 0 h 16"/>
                  <a:gd name="T2" fmla="*/ 25813 w 4"/>
                  <a:gd name="T3" fmla="*/ 148662 h 1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16">
                    <a:moveTo>
                      <a:pt x="1" y="0"/>
                    </a:moveTo>
                    <a:cubicBezTo>
                      <a:pt x="0" y="4"/>
                      <a:pt x="2" y="14"/>
                      <a:pt x="4" y="16"/>
                    </a:cubicBezTo>
                  </a:path>
                </a:pathLst>
              </a:custGeom>
              <a:noFill/>
              <a:ln w="1270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07" name="Freeform 143">
                <a:extLst>
                  <a:ext uri="{FF2B5EF4-FFF2-40B4-BE49-F238E27FC236}">
                    <a16:creationId xmlns:a16="http://schemas.microsoft.com/office/drawing/2014/main" id="{8AE0F823-69A5-4C09-B7A9-5E339D0F3F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9" y="2257"/>
                <a:ext cx="619" cy="218"/>
              </a:xfrm>
              <a:custGeom>
                <a:avLst/>
                <a:gdLst>
                  <a:gd name="T0" fmla="*/ 1604963 w 167"/>
                  <a:gd name="T1" fmla="*/ 160470 h 59"/>
                  <a:gd name="T2" fmla="*/ 1392261 w 167"/>
                  <a:gd name="T3" fmla="*/ 376671 h 59"/>
                  <a:gd name="T4" fmla="*/ 1115190 w 167"/>
                  <a:gd name="T5" fmla="*/ 526943 h 59"/>
                  <a:gd name="T6" fmla="*/ 0 w 167"/>
                  <a:gd name="T7" fmla="*/ 0 h 5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67" h="59">
                    <a:moveTo>
                      <a:pt x="167" y="17"/>
                    </a:moveTo>
                    <a:cubicBezTo>
                      <a:pt x="167" y="22"/>
                      <a:pt x="156" y="32"/>
                      <a:pt x="145" y="40"/>
                    </a:cubicBezTo>
                    <a:cubicBezTo>
                      <a:pt x="134" y="48"/>
                      <a:pt x="118" y="59"/>
                      <a:pt x="116" y="56"/>
                    </a:cubicBezTo>
                    <a:cubicBezTo>
                      <a:pt x="103" y="45"/>
                      <a:pt x="42" y="12"/>
                      <a:pt x="0" y="0"/>
                    </a:cubicBezTo>
                  </a:path>
                </a:pathLst>
              </a:custGeom>
              <a:noFill/>
              <a:ln w="1270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08" name="Freeform 144">
                <a:extLst>
                  <a:ext uri="{FF2B5EF4-FFF2-40B4-BE49-F238E27FC236}">
                    <a16:creationId xmlns:a16="http://schemas.microsoft.com/office/drawing/2014/main" id="{AB9EF243-2AD5-40BE-AD71-14ED4723C1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5" y="2464"/>
                <a:ext cx="7" cy="33"/>
              </a:xfrm>
              <a:custGeom>
                <a:avLst/>
                <a:gdLst>
                  <a:gd name="T0" fmla="*/ 7375 w 2"/>
                  <a:gd name="T1" fmla="*/ 0 h 9"/>
                  <a:gd name="T2" fmla="*/ 0 w 2"/>
                  <a:gd name="T3" fmla="*/ 80249 h 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9">
                    <a:moveTo>
                      <a:pt x="1" y="0"/>
                    </a:moveTo>
                    <a:cubicBezTo>
                      <a:pt x="2" y="3"/>
                      <a:pt x="0" y="9"/>
                      <a:pt x="0" y="9"/>
                    </a:cubicBezTo>
                  </a:path>
                </a:pathLst>
              </a:custGeom>
              <a:noFill/>
              <a:ln w="1270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09" name="Freeform 145">
                <a:extLst>
                  <a:ext uri="{FF2B5EF4-FFF2-40B4-BE49-F238E27FC236}">
                    <a16:creationId xmlns:a16="http://schemas.microsoft.com/office/drawing/2014/main" id="{4BE027A8-6F15-426E-AAB6-F0EBD72881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31" y="2138"/>
                <a:ext cx="249" cy="71"/>
              </a:xfrm>
              <a:custGeom>
                <a:avLst/>
                <a:gdLst>
                  <a:gd name="T0" fmla="*/ 655851 w 67"/>
                  <a:gd name="T1" fmla="*/ 193023 h 19"/>
                  <a:gd name="T2" fmla="*/ 0 w 67"/>
                  <a:gd name="T3" fmla="*/ 18893 h 1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7" h="19">
                    <a:moveTo>
                      <a:pt x="67" y="19"/>
                    </a:moveTo>
                    <a:cubicBezTo>
                      <a:pt x="48" y="11"/>
                      <a:pt x="16" y="0"/>
                      <a:pt x="0" y="2"/>
                    </a:cubicBezTo>
                  </a:path>
                </a:pathLst>
              </a:custGeom>
              <a:noFill/>
              <a:ln w="1270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10" name="Freeform 146">
                <a:extLst>
                  <a:ext uri="{FF2B5EF4-FFF2-40B4-BE49-F238E27FC236}">
                    <a16:creationId xmlns:a16="http://schemas.microsoft.com/office/drawing/2014/main" id="{B812F62F-50E8-4E9F-82F1-7B906D9D71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6" y="2383"/>
                <a:ext cx="30" cy="22"/>
              </a:xfrm>
              <a:custGeom>
                <a:avLst/>
                <a:gdLst>
                  <a:gd name="T0" fmla="*/ 83854 w 8"/>
                  <a:gd name="T1" fmla="*/ 53684 h 6"/>
                  <a:gd name="T2" fmla="*/ 0 w 8"/>
                  <a:gd name="T3" fmla="*/ 0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6">
                    <a:moveTo>
                      <a:pt x="8" y="6"/>
                    </a:moveTo>
                    <a:cubicBezTo>
                      <a:pt x="4" y="2"/>
                      <a:pt x="0" y="0"/>
                      <a:pt x="0" y="0"/>
                    </a:cubicBezTo>
                  </a:path>
                </a:pathLst>
              </a:custGeom>
              <a:noFill/>
              <a:ln w="1270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11" name="Freeform 147">
                <a:extLst>
                  <a:ext uri="{FF2B5EF4-FFF2-40B4-BE49-F238E27FC236}">
                    <a16:creationId xmlns:a16="http://schemas.microsoft.com/office/drawing/2014/main" id="{1A81887C-3DA4-4A32-B376-A94DBF78DC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43" y="2201"/>
                <a:ext cx="144" cy="108"/>
              </a:xfrm>
              <a:custGeom>
                <a:avLst/>
                <a:gdLst>
                  <a:gd name="T0" fmla="*/ 365055 w 39"/>
                  <a:gd name="T1" fmla="*/ 287954 h 29"/>
                  <a:gd name="T2" fmla="*/ 205178 w 39"/>
                  <a:gd name="T3" fmla="*/ 218536 h 29"/>
                  <a:gd name="T4" fmla="*/ 121566 w 39"/>
                  <a:gd name="T5" fmla="*/ 50775 h 29"/>
                  <a:gd name="T6" fmla="*/ 28084 w 39"/>
                  <a:gd name="T7" fmla="*/ 10789 h 29"/>
                  <a:gd name="T8" fmla="*/ 76209 w 39"/>
                  <a:gd name="T9" fmla="*/ 197718 h 2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9" h="29">
                    <a:moveTo>
                      <a:pt x="39" y="29"/>
                    </a:moveTo>
                    <a:cubicBezTo>
                      <a:pt x="29" y="26"/>
                      <a:pt x="26" y="24"/>
                      <a:pt x="22" y="22"/>
                    </a:cubicBezTo>
                    <a:cubicBezTo>
                      <a:pt x="18" y="19"/>
                      <a:pt x="14" y="8"/>
                      <a:pt x="13" y="5"/>
                    </a:cubicBezTo>
                    <a:cubicBezTo>
                      <a:pt x="12" y="2"/>
                      <a:pt x="5" y="1"/>
                      <a:pt x="3" y="1"/>
                    </a:cubicBezTo>
                    <a:cubicBezTo>
                      <a:pt x="0" y="0"/>
                      <a:pt x="6" y="17"/>
                      <a:pt x="8" y="20"/>
                    </a:cubicBezTo>
                  </a:path>
                </a:pathLst>
              </a:custGeom>
              <a:noFill/>
              <a:ln w="1270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12" name="Freeform 148">
                <a:extLst>
                  <a:ext uri="{FF2B5EF4-FFF2-40B4-BE49-F238E27FC236}">
                    <a16:creationId xmlns:a16="http://schemas.microsoft.com/office/drawing/2014/main" id="{FA3D1414-9AFC-4D49-ABB9-E2AFB485F7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50" y="2049"/>
                <a:ext cx="222" cy="52"/>
              </a:xfrm>
              <a:custGeom>
                <a:avLst/>
                <a:gdLst>
                  <a:gd name="T0" fmla="*/ 569393 w 60"/>
                  <a:gd name="T1" fmla="*/ 136455 h 14"/>
                  <a:gd name="T2" fmla="*/ 84538 w 60"/>
                  <a:gd name="T3" fmla="*/ 0 h 14"/>
                  <a:gd name="T4" fmla="*/ 0 w 60"/>
                  <a:gd name="T5" fmla="*/ 50273 h 1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0" h="14">
                    <a:moveTo>
                      <a:pt x="60" y="14"/>
                    </a:moveTo>
                    <a:cubicBezTo>
                      <a:pt x="51" y="9"/>
                      <a:pt x="14" y="1"/>
                      <a:pt x="9" y="0"/>
                    </a:cubicBezTo>
                    <a:cubicBezTo>
                      <a:pt x="8" y="0"/>
                      <a:pt x="1" y="4"/>
                      <a:pt x="0" y="5"/>
                    </a:cubicBezTo>
                  </a:path>
                </a:pathLst>
              </a:custGeom>
              <a:noFill/>
              <a:ln w="1270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13" name="Freeform 149">
                <a:extLst>
                  <a:ext uri="{FF2B5EF4-FFF2-40B4-BE49-F238E27FC236}">
                    <a16:creationId xmlns:a16="http://schemas.microsoft.com/office/drawing/2014/main" id="{CC00D49B-DDC9-45BA-BBF8-5C4F1D2A99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31" y="2031"/>
                <a:ext cx="252" cy="92"/>
              </a:xfrm>
              <a:custGeom>
                <a:avLst/>
                <a:gdLst>
                  <a:gd name="T0" fmla="*/ 634655 w 68"/>
                  <a:gd name="T1" fmla="*/ 146516 h 25"/>
                  <a:gd name="T2" fmla="*/ 557142 w 68"/>
                  <a:gd name="T3" fmla="*/ 228892 h 25"/>
                  <a:gd name="T4" fmla="*/ 241246 w 68"/>
                  <a:gd name="T5" fmla="*/ 146516 h 25"/>
                  <a:gd name="T6" fmla="*/ 39238 w 68"/>
                  <a:gd name="T7" fmla="*/ 64731 h 25"/>
                  <a:gd name="T8" fmla="*/ 241246 w 68"/>
                  <a:gd name="T9" fmla="*/ 37024 h 25"/>
                  <a:gd name="T10" fmla="*/ 634655 w 68"/>
                  <a:gd name="T11" fmla="*/ 146516 h 2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8" h="25">
                    <a:moveTo>
                      <a:pt x="66" y="16"/>
                    </a:moveTo>
                    <a:cubicBezTo>
                      <a:pt x="68" y="19"/>
                      <a:pt x="64" y="25"/>
                      <a:pt x="58" y="25"/>
                    </a:cubicBezTo>
                    <a:cubicBezTo>
                      <a:pt x="52" y="24"/>
                      <a:pt x="40" y="21"/>
                      <a:pt x="25" y="16"/>
                    </a:cubicBezTo>
                    <a:cubicBezTo>
                      <a:pt x="11" y="12"/>
                      <a:pt x="0" y="11"/>
                      <a:pt x="4" y="7"/>
                    </a:cubicBezTo>
                    <a:cubicBezTo>
                      <a:pt x="8" y="3"/>
                      <a:pt x="13" y="0"/>
                      <a:pt x="25" y="4"/>
                    </a:cubicBezTo>
                    <a:cubicBezTo>
                      <a:pt x="36" y="7"/>
                      <a:pt x="61" y="12"/>
                      <a:pt x="66" y="16"/>
                    </a:cubicBezTo>
                    <a:close/>
                  </a:path>
                </a:pathLst>
              </a:custGeom>
              <a:noFill/>
              <a:ln w="1270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14" name="Freeform 150">
                <a:extLst>
                  <a:ext uri="{FF2B5EF4-FFF2-40B4-BE49-F238E27FC236}">
                    <a16:creationId xmlns:a16="http://schemas.microsoft.com/office/drawing/2014/main" id="{94028C17-E8F0-4C14-B090-F2832D53F0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1" y="2068"/>
                <a:ext cx="37" cy="26"/>
              </a:xfrm>
              <a:custGeom>
                <a:avLst/>
                <a:gdLst>
                  <a:gd name="T0" fmla="*/ 95023 w 10"/>
                  <a:gd name="T1" fmla="*/ 0 h 7"/>
                  <a:gd name="T2" fmla="*/ 0 w 10"/>
                  <a:gd name="T3" fmla="*/ 68510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" h="7">
                    <a:moveTo>
                      <a:pt x="10" y="0"/>
                    </a:moveTo>
                    <a:cubicBezTo>
                      <a:pt x="6" y="1"/>
                      <a:pt x="0" y="7"/>
                      <a:pt x="0" y="7"/>
                    </a:cubicBezTo>
                  </a:path>
                </a:pathLst>
              </a:custGeom>
              <a:noFill/>
              <a:ln w="1270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15" name="Freeform 151">
                <a:extLst>
                  <a:ext uri="{FF2B5EF4-FFF2-40B4-BE49-F238E27FC236}">
                    <a16:creationId xmlns:a16="http://schemas.microsoft.com/office/drawing/2014/main" id="{BEF20540-9BAA-4806-90B3-7FF836D5AE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05" y="2305"/>
                <a:ext cx="60" cy="55"/>
              </a:xfrm>
              <a:custGeom>
                <a:avLst/>
                <a:gdLst>
                  <a:gd name="T0" fmla="*/ 41554 w 16"/>
                  <a:gd name="T1" fmla="*/ 90211 h 15"/>
                  <a:gd name="T2" fmla="*/ 166909 w 16"/>
                  <a:gd name="T3" fmla="*/ 133932 h 15"/>
                  <a:gd name="T4" fmla="*/ 155828 w 16"/>
                  <a:gd name="T5" fmla="*/ 53684 h 15"/>
                  <a:gd name="T6" fmla="*/ 22361 w 16"/>
                  <a:gd name="T7" fmla="*/ 0 h 15"/>
                  <a:gd name="T8" fmla="*/ 41554 w 16"/>
                  <a:gd name="T9" fmla="*/ 90211 h 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6" h="15">
                    <a:moveTo>
                      <a:pt x="4" y="10"/>
                    </a:moveTo>
                    <a:cubicBezTo>
                      <a:pt x="7" y="12"/>
                      <a:pt x="16" y="15"/>
                      <a:pt x="16" y="15"/>
                    </a:cubicBezTo>
                    <a:cubicBezTo>
                      <a:pt x="16" y="15"/>
                      <a:pt x="16" y="8"/>
                      <a:pt x="15" y="6"/>
                    </a:cubicBezTo>
                    <a:cubicBezTo>
                      <a:pt x="9" y="3"/>
                      <a:pt x="3" y="0"/>
                      <a:pt x="2" y="0"/>
                    </a:cubicBezTo>
                    <a:cubicBezTo>
                      <a:pt x="0" y="0"/>
                      <a:pt x="3" y="8"/>
                      <a:pt x="4" y="10"/>
                    </a:cubicBezTo>
                    <a:close/>
                  </a:path>
                </a:pathLst>
              </a:custGeom>
              <a:noFill/>
              <a:ln w="1270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16" name="Freeform 152">
                <a:extLst>
                  <a:ext uri="{FF2B5EF4-FFF2-40B4-BE49-F238E27FC236}">
                    <a16:creationId xmlns:a16="http://schemas.microsoft.com/office/drawing/2014/main" id="{FF511376-1C28-44DA-BBBF-C224890A5B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4" y="2275"/>
                <a:ext cx="29" cy="30"/>
              </a:xfrm>
              <a:custGeom>
                <a:avLst/>
                <a:gdLst>
                  <a:gd name="T0" fmla="*/ 0 w 8"/>
                  <a:gd name="T1" fmla="*/ 0 h 8"/>
                  <a:gd name="T2" fmla="*/ 65783 w 8"/>
                  <a:gd name="T3" fmla="*/ 83854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1"/>
                      <a:pt x="7" y="6"/>
                      <a:pt x="8" y="8"/>
                    </a:cubicBezTo>
                  </a:path>
                </a:pathLst>
              </a:custGeom>
              <a:noFill/>
              <a:ln w="1270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17" name="Freeform 153">
                <a:extLst>
                  <a:ext uri="{FF2B5EF4-FFF2-40B4-BE49-F238E27FC236}">
                    <a16:creationId xmlns:a16="http://schemas.microsoft.com/office/drawing/2014/main" id="{77B732F5-0DDA-4C2D-AE6A-63DC8D4A1F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3" y="2642"/>
                <a:ext cx="211" cy="81"/>
              </a:xfrm>
              <a:custGeom>
                <a:avLst/>
                <a:gdLst>
                  <a:gd name="T0" fmla="*/ 542859 w 57"/>
                  <a:gd name="T1" fmla="*/ 129173 h 22"/>
                  <a:gd name="T2" fmla="*/ 352440 w 57"/>
                  <a:gd name="T3" fmla="*/ 192209 h 22"/>
                  <a:gd name="T4" fmla="*/ 0 w 57"/>
                  <a:gd name="T5" fmla="*/ 0 h 2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7" h="22">
                    <a:moveTo>
                      <a:pt x="57" y="14"/>
                    </a:moveTo>
                    <a:cubicBezTo>
                      <a:pt x="57" y="14"/>
                      <a:pt x="41" y="22"/>
                      <a:pt x="37" y="21"/>
                    </a:cubicBezTo>
                    <a:cubicBezTo>
                      <a:pt x="33" y="20"/>
                      <a:pt x="0" y="0"/>
                      <a:pt x="0" y="0"/>
                    </a:cubicBezTo>
                  </a:path>
                </a:pathLst>
              </a:custGeom>
              <a:noFill/>
              <a:ln w="1270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18" name="Freeform 154">
                <a:extLst>
                  <a:ext uri="{FF2B5EF4-FFF2-40B4-BE49-F238E27FC236}">
                    <a16:creationId xmlns:a16="http://schemas.microsoft.com/office/drawing/2014/main" id="{0BBF285D-13A3-4790-A9FE-70384EE311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4" y="2357"/>
                <a:ext cx="119" cy="159"/>
              </a:xfrm>
              <a:custGeom>
                <a:avLst/>
                <a:gdLst>
                  <a:gd name="T0" fmla="*/ 314986 w 32"/>
                  <a:gd name="T1" fmla="*/ 0 h 43"/>
                  <a:gd name="T2" fmla="*/ 195625 w 32"/>
                  <a:gd name="T3" fmla="*/ 105062 h 43"/>
                  <a:gd name="T4" fmla="*/ 0 w 32"/>
                  <a:gd name="T5" fmla="*/ 207336 h 43"/>
                  <a:gd name="T6" fmla="*/ 0 w 32"/>
                  <a:gd name="T7" fmla="*/ 406437 h 4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2" h="43">
                    <a:moveTo>
                      <a:pt x="32" y="0"/>
                    </a:moveTo>
                    <a:cubicBezTo>
                      <a:pt x="26" y="6"/>
                      <a:pt x="24" y="8"/>
                      <a:pt x="20" y="11"/>
                    </a:cubicBezTo>
                    <a:cubicBezTo>
                      <a:pt x="15" y="14"/>
                      <a:pt x="0" y="22"/>
                      <a:pt x="0" y="22"/>
                    </a:cubicBezTo>
                    <a:cubicBezTo>
                      <a:pt x="0" y="43"/>
                      <a:pt x="0" y="43"/>
                      <a:pt x="0" y="43"/>
                    </a:cubicBezTo>
                  </a:path>
                </a:pathLst>
              </a:custGeom>
              <a:noFill/>
              <a:ln w="1270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19" name="Freeform 155">
                <a:extLst>
                  <a:ext uri="{FF2B5EF4-FFF2-40B4-BE49-F238E27FC236}">
                    <a16:creationId xmlns:a16="http://schemas.microsoft.com/office/drawing/2014/main" id="{A7B497E2-86F3-4D0F-B6EC-AD18AF10BD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0" y="2597"/>
                <a:ext cx="108" cy="475"/>
              </a:xfrm>
              <a:custGeom>
                <a:avLst/>
                <a:gdLst>
                  <a:gd name="T0" fmla="*/ 0 w 29"/>
                  <a:gd name="T1" fmla="*/ 0 h 128"/>
                  <a:gd name="T2" fmla="*/ 218536 w 29"/>
                  <a:gd name="T3" fmla="*/ 175238 h 128"/>
                  <a:gd name="T4" fmla="*/ 287954 w 29"/>
                  <a:gd name="T5" fmla="*/ 658064 h 128"/>
                  <a:gd name="T6" fmla="*/ 247927 w 29"/>
                  <a:gd name="T7" fmla="*/ 1240633 h 12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9" h="128">
                    <a:moveTo>
                      <a:pt x="0" y="0"/>
                    </a:moveTo>
                    <a:cubicBezTo>
                      <a:pt x="6" y="6"/>
                      <a:pt x="17" y="13"/>
                      <a:pt x="22" y="18"/>
                    </a:cubicBezTo>
                    <a:cubicBezTo>
                      <a:pt x="28" y="22"/>
                      <a:pt x="29" y="44"/>
                      <a:pt x="29" y="68"/>
                    </a:cubicBezTo>
                    <a:cubicBezTo>
                      <a:pt x="29" y="92"/>
                      <a:pt x="25" y="128"/>
                      <a:pt x="25" y="128"/>
                    </a:cubicBezTo>
                  </a:path>
                </a:pathLst>
              </a:custGeom>
              <a:noFill/>
              <a:ln w="1270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20" name="Freeform 156">
                <a:extLst>
                  <a:ext uri="{FF2B5EF4-FFF2-40B4-BE49-F238E27FC236}">
                    <a16:creationId xmlns:a16="http://schemas.microsoft.com/office/drawing/2014/main" id="{27C063C1-2CFC-4782-A724-F572642129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7" y="3235"/>
                <a:ext cx="1811" cy="718"/>
              </a:xfrm>
              <a:custGeom>
                <a:avLst/>
                <a:gdLst>
                  <a:gd name="T0" fmla="*/ 4672773 w 489"/>
                  <a:gd name="T1" fmla="*/ 0 h 194"/>
                  <a:gd name="T2" fmla="*/ 1166373 w 489"/>
                  <a:gd name="T3" fmla="*/ 1760295 h 194"/>
                  <a:gd name="T4" fmla="*/ 813043 w 489"/>
                  <a:gd name="T5" fmla="*/ 1722216 h 194"/>
                  <a:gd name="T6" fmla="*/ 28598 w 489"/>
                  <a:gd name="T7" fmla="*/ 971532 h 194"/>
                  <a:gd name="T8" fmla="*/ 10522 w 489"/>
                  <a:gd name="T9" fmla="*/ 788764 h 194"/>
                  <a:gd name="T10" fmla="*/ 10522 w 489"/>
                  <a:gd name="T11" fmla="*/ 465334 h 19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89" h="194">
                    <a:moveTo>
                      <a:pt x="489" y="0"/>
                    </a:moveTo>
                    <a:cubicBezTo>
                      <a:pt x="489" y="0"/>
                      <a:pt x="140" y="176"/>
                      <a:pt x="122" y="185"/>
                    </a:cubicBezTo>
                    <a:cubicBezTo>
                      <a:pt x="104" y="194"/>
                      <a:pt x="98" y="187"/>
                      <a:pt x="85" y="181"/>
                    </a:cubicBezTo>
                    <a:cubicBezTo>
                      <a:pt x="73" y="175"/>
                      <a:pt x="21" y="141"/>
                      <a:pt x="3" y="102"/>
                    </a:cubicBezTo>
                    <a:cubicBezTo>
                      <a:pt x="0" y="97"/>
                      <a:pt x="1" y="93"/>
                      <a:pt x="1" y="83"/>
                    </a:cubicBezTo>
                    <a:cubicBezTo>
                      <a:pt x="1" y="61"/>
                      <a:pt x="1" y="52"/>
                      <a:pt x="1" y="49"/>
                    </a:cubicBezTo>
                  </a:path>
                </a:pathLst>
              </a:custGeom>
              <a:noFill/>
              <a:ln w="1270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21" name="Freeform 157">
                <a:extLst>
                  <a:ext uri="{FF2B5EF4-FFF2-40B4-BE49-F238E27FC236}">
                    <a16:creationId xmlns:a16="http://schemas.microsoft.com/office/drawing/2014/main" id="{21F58835-4C30-4D36-B5EA-8A4DEA3793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65" y="3027"/>
                <a:ext cx="1800" cy="696"/>
              </a:xfrm>
              <a:custGeom>
                <a:avLst/>
                <a:gdLst>
                  <a:gd name="T0" fmla="*/ 4646448 w 486"/>
                  <a:gd name="T1" fmla="*/ 0 h 188"/>
                  <a:gd name="T2" fmla="*/ 1241167 w 486"/>
                  <a:gd name="T3" fmla="*/ 1707366 h 188"/>
                  <a:gd name="T4" fmla="*/ 851644 w 486"/>
                  <a:gd name="T5" fmla="*/ 1668290 h 188"/>
                  <a:gd name="T6" fmla="*/ 28600 w 486"/>
                  <a:gd name="T7" fmla="*/ 913885 h 188"/>
                  <a:gd name="T8" fmla="*/ 10522 w 486"/>
                  <a:gd name="T9" fmla="*/ 723196 h 188"/>
                  <a:gd name="T10" fmla="*/ 10522 w 486"/>
                  <a:gd name="T11" fmla="*/ 486704 h 18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86" h="188">
                    <a:moveTo>
                      <a:pt x="486" y="0"/>
                    </a:moveTo>
                    <a:cubicBezTo>
                      <a:pt x="426" y="30"/>
                      <a:pt x="146" y="172"/>
                      <a:pt x="130" y="179"/>
                    </a:cubicBezTo>
                    <a:cubicBezTo>
                      <a:pt x="112" y="188"/>
                      <a:pt x="101" y="181"/>
                      <a:pt x="89" y="175"/>
                    </a:cubicBezTo>
                    <a:cubicBezTo>
                      <a:pt x="77" y="169"/>
                      <a:pt x="21" y="135"/>
                      <a:pt x="3" y="96"/>
                    </a:cubicBezTo>
                    <a:cubicBezTo>
                      <a:pt x="0" y="90"/>
                      <a:pt x="1" y="86"/>
                      <a:pt x="1" y="76"/>
                    </a:cubicBezTo>
                    <a:cubicBezTo>
                      <a:pt x="1" y="66"/>
                      <a:pt x="1" y="51"/>
                      <a:pt x="1" y="51"/>
                    </a:cubicBezTo>
                  </a:path>
                </a:pathLst>
              </a:custGeom>
              <a:noFill/>
              <a:ln w="1270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22" name="Freeform 158">
                <a:extLst>
                  <a:ext uri="{FF2B5EF4-FFF2-40B4-BE49-F238E27FC236}">
                    <a16:creationId xmlns:a16="http://schemas.microsoft.com/office/drawing/2014/main" id="{CDF64BE4-1A07-425A-9B6D-1AA25A07D6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6" y="2449"/>
                <a:ext cx="118" cy="178"/>
              </a:xfrm>
              <a:custGeom>
                <a:avLst/>
                <a:gdLst>
                  <a:gd name="T0" fmla="*/ 296593 w 32"/>
                  <a:gd name="T1" fmla="*/ 164153 h 48"/>
                  <a:gd name="T2" fmla="*/ 44929 w 32"/>
                  <a:gd name="T3" fmla="*/ 10602 h 48"/>
                  <a:gd name="T4" fmla="*/ 0 w 32"/>
                  <a:gd name="T5" fmla="*/ 117042 h 48"/>
                  <a:gd name="T6" fmla="*/ 65431 w 32"/>
                  <a:gd name="T7" fmla="*/ 462937 h 4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2" h="48">
                    <a:moveTo>
                      <a:pt x="32" y="17"/>
                    </a:moveTo>
                    <a:cubicBezTo>
                      <a:pt x="16" y="8"/>
                      <a:pt x="5" y="1"/>
                      <a:pt x="5" y="1"/>
                    </a:cubicBezTo>
                    <a:cubicBezTo>
                      <a:pt x="3" y="0"/>
                      <a:pt x="0" y="9"/>
                      <a:pt x="0" y="12"/>
                    </a:cubicBezTo>
                    <a:cubicBezTo>
                      <a:pt x="1" y="14"/>
                      <a:pt x="7" y="41"/>
                      <a:pt x="7" y="48"/>
                    </a:cubicBezTo>
                  </a:path>
                </a:pathLst>
              </a:custGeom>
              <a:noFill/>
              <a:ln w="1270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23" name="Freeform 159">
                <a:extLst>
                  <a:ext uri="{FF2B5EF4-FFF2-40B4-BE49-F238E27FC236}">
                    <a16:creationId xmlns:a16="http://schemas.microsoft.com/office/drawing/2014/main" id="{61A9714F-3797-4604-BE1F-FFDF9A0607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8" y="2512"/>
                <a:ext cx="493" cy="615"/>
              </a:xfrm>
              <a:custGeom>
                <a:avLst/>
                <a:gdLst>
                  <a:gd name="T0" fmla="*/ 0 w 133"/>
                  <a:gd name="T1" fmla="*/ 1236039 h 166"/>
                  <a:gd name="T2" fmla="*/ 518580 w 133"/>
                  <a:gd name="T3" fmla="*/ 1541053 h 166"/>
                  <a:gd name="T4" fmla="*/ 1229590 w 133"/>
                  <a:gd name="T5" fmla="*/ 690252 h 166"/>
                  <a:gd name="T6" fmla="*/ 1239977 w 133"/>
                  <a:gd name="T7" fmla="*/ 584235 h 166"/>
                  <a:gd name="T8" fmla="*/ 249206 w 133"/>
                  <a:gd name="T9" fmla="*/ 0 h 16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3" h="166">
                    <a:moveTo>
                      <a:pt x="0" y="129"/>
                    </a:moveTo>
                    <a:cubicBezTo>
                      <a:pt x="0" y="129"/>
                      <a:pt x="51" y="166"/>
                      <a:pt x="54" y="161"/>
                    </a:cubicBezTo>
                    <a:cubicBezTo>
                      <a:pt x="54" y="161"/>
                      <a:pt x="123" y="79"/>
                      <a:pt x="128" y="72"/>
                    </a:cubicBezTo>
                    <a:cubicBezTo>
                      <a:pt x="133" y="65"/>
                      <a:pt x="133" y="64"/>
                      <a:pt x="129" y="61"/>
                    </a:cubicBezTo>
                    <a:cubicBezTo>
                      <a:pt x="126" y="60"/>
                      <a:pt x="63" y="22"/>
                      <a:pt x="26" y="0"/>
                    </a:cubicBezTo>
                  </a:path>
                </a:pathLst>
              </a:custGeom>
              <a:noFill/>
              <a:ln w="12700" cap="rnd">
                <a:solidFill>
                  <a:srgbClr val="9C9D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24" name="Freeform 160">
                <a:extLst>
                  <a:ext uri="{FF2B5EF4-FFF2-40B4-BE49-F238E27FC236}">
                    <a16:creationId xmlns:a16="http://schemas.microsoft.com/office/drawing/2014/main" id="{C02F4F6A-D397-473C-8877-8B28F319D9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02" y="3009"/>
                <a:ext cx="1192" cy="592"/>
              </a:xfrm>
              <a:custGeom>
                <a:avLst/>
                <a:gdLst>
                  <a:gd name="T0" fmla="*/ 2486005 w 322"/>
                  <a:gd name="T1" fmla="*/ 0 h 160"/>
                  <a:gd name="T2" fmla="*/ 3067812 w 322"/>
                  <a:gd name="T3" fmla="*/ 398079 h 160"/>
                  <a:gd name="T4" fmla="*/ 772416 w 322"/>
                  <a:gd name="T5" fmla="*/ 1501408 h 160"/>
                  <a:gd name="T6" fmla="*/ 581766 w 322"/>
                  <a:gd name="T7" fmla="*/ 1480588 h 160"/>
                  <a:gd name="T8" fmla="*/ 0 w 322"/>
                  <a:gd name="T9" fmla="*/ 997809 h 16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2" h="160">
                    <a:moveTo>
                      <a:pt x="261" y="0"/>
                    </a:moveTo>
                    <a:cubicBezTo>
                      <a:pt x="322" y="42"/>
                      <a:pt x="322" y="42"/>
                      <a:pt x="322" y="42"/>
                    </a:cubicBezTo>
                    <a:cubicBezTo>
                      <a:pt x="322" y="42"/>
                      <a:pt x="85" y="156"/>
                      <a:pt x="81" y="158"/>
                    </a:cubicBezTo>
                    <a:cubicBezTo>
                      <a:pt x="76" y="160"/>
                      <a:pt x="68" y="160"/>
                      <a:pt x="61" y="156"/>
                    </a:cubicBezTo>
                    <a:cubicBezTo>
                      <a:pt x="54" y="152"/>
                      <a:pt x="8" y="120"/>
                      <a:pt x="0" y="105"/>
                    </a:cubicBezTo>
                  </a:path>
                </a:pathLst>
              </a:custGeom>
              <a:noFill/>
              <a:ln w="12700" cap="rnd">
                <a:solidFill>
                  <a:srgbClr val="9C9D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25" name="Freeform 161">
                <a:extLst>
                  <a:ext uri="{FF2B5EF4-FFF2-40B4-BE49-F238E27FC236}">
                    <a16:creationId xmlns:a16="http://schemas.microsoft.com/office/drawing/2014/main" id="{54D31119-1BF9-4690-9E6C-C65E7607BF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94" y="2660"/>
                <a:ext cx="386" cy="549"/>
              </a:xfrm>
              <a:custGeom>
                <a:avLst/>
                <a:gdLst>
                  <a:gd name="T0" fmla="*/ 0 w 386"/>
                  <a:gd name="T1" fmla="*/ 504 h 549"/>
                  <a:gd name="T2" fmla="*/ 60 w 386"/>
                  <a:gd name="T3" fmla="*/ 549 h 549"/>
                  <a:gd name="T4" fmla="*/ 386 w 386"/>
                  <a:gd name="T5" fmla="*/ 126 h 549"/>
                  <a:gd name="T6" fmla="*/ 171 w 386"/>
                  <a:gd name="T7" fmla="*/ 0 h 54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86" h="549">
                    <a:moveTo>
                      <a:pt x="0" y="504"/>
                    </a:moveTo>
                    <a:lnTo>
                      <a:pt x="60" y="549"/>
                    </a:lnTo>
                    <a:lnTo>
                      <a:pt x="386" y="126"/>
                    </a:lnTo>
                    <a:lnTo>
                      <a:pt x="171" y="0"/>
                    </a:lnTo>
                  </a:path>
                </a:pathLst>
              </a:custGeom>
              <a:noFill/>
              <a:ln w="1270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26" name="Line 162">
                <a:extLst>
                  <a:ext uri="{FF2B5EF4-FFF2-40B4-BE49-F238E27FC236}">
                    <a16:creationId xmlns:a16="http://schemas.microsoft.com/office/drawing/2014/main" id="{20BA8DC2-4088-4AF1-8C28-31544E7C308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780" y="2664"/>
                <a:ext cx="322" cy="122"/>
              </a:xfrm>
              <a:prstGeom prst="line">
                <a:avLst/>
              </a:prstGeom>
              <a:noFill/>
              <a:ln w="12700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27" name="Freeform 163">
                <a:extLst>
                  <a:ext uri="{FF2B5EF4-FFF2-40B4-BE49-F238E27FC236}">
                    <a16:creationId xmlns:a16="http://schemas.microsoft.com/office/drawing/2014/main" id="{368A2001-4F6C-47FB-B003-266C9F83D2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7" y="2386"/>
                <a:ext cx="400" cy="867"/>
              </a:xfrm>
              <a:custGeom>
                <a:avLst/>
                <a:gdLst>
                  <a:gd name="T0" fmla="*/ 763759 w 108"/>
                  <a:gd name="T1" fmla="*/ 450403 h 234"/>
                  <a:gd name="T2" fmla="*/ 593867 w 108"/>
                  <a:gd name="T3" fmla="*/ 212208 h 234"/>
                  <a:gd name="T4" fmla="*/ 498244 w 108"/>
                  <a:gd name="T5" fmla="*/ 0 h 234"/>
                  <a:gd name="T6" fmla="*/ 77326 w 108"/>
                  <a:gd name="T7" fmla="*/ 297403 h 234"/>
                  <a:gd name="T8" fmla="*/ 0 w 108"/>
                  <a:gd name="T9" fmla="*/ 287025 h 234"/>
                  <a:gd name="T10" fmla="*/ 144333 w 108"/>
                  <a:gd name="T11" fmla="*/ 506962 h 234"/>
                  <a:gd name="T12" fmla="*/ 180467 w 108"/>
                  <a:gd name="T13" fmla="*/ 698261 h 234"/>
                  <a:gd name="T14" fmla="*/ 335115 w 108"/>
                  <a:gd name="T15" fmla="*/ 1226127 h 234"/>
                  <a:gd name="T16" fmla="*/ 487930 w 108"/>
                  <a:gd name="T17" fmla="*/ 2224741 h 234"/>
                  <a:gd name="T18" fmla="*/ 1032111 w 108"/>
                  <a:gd name="T19" fmla="*/ 1945240 h 234"/>
                  <a:gd name="T20" fmla="*/ 763759 w 108"/>
                  <a:gd name="T21" fmla="*/ 450403 h 23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08" h="234">
                    <a:moveTo>
                      <a:pt x="80" y="47"/>
                    </a:moveTo>
                    <a:cubicBezTo>
                      <a:pt x="76" y="33"/>
                      <a:pt x="65" y="26"/>
                      <a:pt x="62" y="22"/>
                    </a:cubicBezTo>
                    <a:cubicBezTo>
                      <a:pt x="59" y="20"/>
                      <a:pt x="55" y="9"/>
                      <a:pt x="52" y="0"/>
                    </a:cubicBezTo>
                    <a:cubicBezTo>
                      <a:pt x="42" y="11"/>
                      <a:pt x="16" y="30"/>
                      <a:pt x="8" y="31"/>
                    </a:cubicBezTo>
                    <a:cubicBezTo>
                      <a:pt x="5" y="31"/>
                      <a:pt x="3" y="30"/>
                      <a:pt x="0" y="30"/>
                    </a:cubicBezTo>
                    <a:cubicBezTo>
                      <a:pt x="4" y="37"/>
                      <a:pt x="14" y="49"/>
                      <a:pt x="15" y="53"/>
                    </a:cubicBezTo>
                    <a:cubicBezTo>
                      <a:pt x="17" y="58"/>
                      <a:pt x="17" y="63"/>
                      <a:pt x="19" y="73"/>
                    </a:cubicBezTo>
                    <a:cubicBezTo>
                      <a:pt x="21" y="83"/>
                      <a:pt x="32" y="113"/>
                      <a:pt x="35" y="128"/>
                    </a:cubicBezTo>
                    <a:cubicBezTo>
                      <a:pt x="38" y="144"/>
                      <a:pt x="45" y="222"/>
                      <a:pt x="51" y="232"/>
                    </a:cubicBezTo>
                    <a:cubicBezTo>
                      <a:pt x="56" y="234"/>
                      <a:pt x="108" y="209"/>
                      <a:pt x="108" y="203"/>
                    </a:cubicBezTo>
                    <a:cubicBezTo>
                      <a:pt x="108" y="188"/>
                      <a:pt x="84" y="62"/>
                      <a:pt x="80" y="47"/>
                    </a:cubicBezTo>
                    <a:close/>
                  </a:path>
                </a:pathLst>
              </a:custGeom>
              <a:solidFill>
                <a:srgbClr val="C9C9D7"/>
              </a:solidFill>
              <a:ln w="1270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28" name="Freeform 164">
                <a:extLst>
                  <a:ext uri="{FF2B5EF4-FFF2-40B4-BE49-F238E27FC236}">
                    <a16:creationId xmlns:a16="http://schemas.microsoft.com/office/drawing/2014/main" id="{65602CB7-6F5D-40E3-867B-FE1038AE38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6" y="2657"/>
                <a:ext cx="226" cy="581"/>
              </a:xfrm>
              <a:custGeom>
                <a:avLst/>
                <a:gdLst>
                  <a:gd name="T0" fmla="*/ 173160 w 61"/>
                  <a:gd name="T1" fmla="*/ 1386740 h 157"/>
                  <a:gd name="T2" fmla="*/ 191211 w 61"/>
                  <a:gd name="T3" fmla="*/ 1386740 h 157"/>
                  <a:gd name="T4" fmla="*/ 354609 w 61"/>
                  <a:gd name="T5" fmla="*/ 1263886 h 157"/>
                  <a:gd name="T6" fmla="*/ 478186 w 61"/>
                  <a:gd name="T7" fmla="*/ 978611 h 157"/>
                  <a:gd name="T8" fmla="*/ 393014 w 61"/>
                  <a:gd name="T9" fmla="*/ 464937 h 157"/>
                  <a:gd name="T10" fmla="*/ 354609 w 61"/>
                  <a:gd name="T11" fmla="*/ 0 h 157"/>
                  <a:gd name="T12" fmla="*/ 403377 w 61"/>
                  <a:gd name="T13" fmla="*/ 267227 h 157"/>
                  <a:gd name="T14" fmla="*/ 535453 w 61"/>
                  <a:gd name="T15" fmla="*/ 950083 h 157"/>
                  <a:gd name="T16" fmla="*/ 573695 w 61"/>
                  <a:gd name="T17" fmla="*/ 1217365 h 157"/>
                  <a:gd name="T18" fmla="*/ 478186 w 61"/>
                  <a:gd name="T19" fmla="*/ 1312435 h 157"/>
                  <a:gd name="T20" fmla="*/ 219898 w 61"/>
                  <a:gd name="T21" fmla="*/ 1425552 h 157"/>
                  <a:gd name="T22" fmla="*/ 95713 w 61"/>
                  <a:gd name="T23" fmla="*/ 1443544 h 157"/>
                  <a:gd name="T24" fmla="*/ 28632 w 61"/>
                  <a:gd name="T25" fmla="*/ 1045208 h 157"/>
                  <a:gd name="T26" fmla="*/ 10529 w 61"/>
                  <a:gd name="T27" fmla="*/ 855003 h 157"/>
                  <a:gd name="T28" fmla="*/ 113819 w 61"/>
                  <a:gd name="T29" fmla="*/ 1386740 h 157"/>
                  <a:gd name="T30" fmla="*/ 173160 w 61"/>
                  <a:gd name="T31" fmla="*/ 1386740 h 157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61" h="157">
                    <a:moveTo>
                      <a:pt x="18" y="146"/>
                    </a:moveTo>
                    <a:cubicBezTo>
                      <a:pt x="19" y="147"/>
                      <a:pt x="19" y="146"/>
                      <a:pt x="20" y="146"/>
                    </a:cubicBezTo>
                    <a:cubicBezTo>
                      <a:pt x="27" y="144"/>
                      <a:pt x="32" y="138"/>
                      <a:pt x="37" y="133"/>
                    </a:cubicBezTo>
                    <a:cubicBezTo>
                      <a:pt x="45" y="123"/>
                      <a:pt x="51" y="116"/>
                      <a:pt x="50" y="103"/>
                    </a:cubicBezTo>
                    <a:cubicBezTo>
                      <a:pt x="49" y="85"/>
                      <a:pt x="43" y="67"/>
                      <a:pt x="41" y="49"/>
                    </a:cubicBezTo>
                    <a:cubicBezTo>
                      <a:pt x="40" y="35"/>
                      <a:pt x="40" y="14"/>
                      <a:pt x="37" y="0"/>
                    </a:cubicBezTo>
                    <a:cubicBezTo>
                      <a:pt x="38" y="2"/>
                      <a:pt x="41" y="23"/>
                      <a:pt x="42" y="28"/>
                    </a:cubicBezTo>
                    <a:cubicBezTo>
                      <a:pt x="44" y="35"/>
                      <a:pt x="55" y="94"/>
                      <a:pt x="56" y="100"/>
                    </a:cubicBezTo>
                    <a:cubicBezTo>
                      <a:pt x="57" y="104"/>
                      <a:pt x="61" y="123"/>
                      <a:pt x="60" y="128"/>
                    </a:cubicBezTo>
                    <a:cubicBezTo>
                      <a:pt x="59" y="133"/>
                      <a:pt x="54" y="136"/>
                      <a:pt x="50" y="138"/>
                    </a:cubicBezTo>
                    <a:cubicBezTo>
                      <a:pt x="41" y="142"/>
                      <a:pt x="32" y="147"/>
                      <a:pt x="23" y="150"/>
                    </a:cubicBezTo>
                    <a:cubicBezTo>
                      <a:pt x="18" y="152"/>
                      <a:pt x="12" y="157"/>
                      <a:pt x="10" y="152"/>
                    </a:cubicBezTo>
                    <a:cubicBezTo>
                      <a:pt x="7" y="146"/>
                      <a:pt x="4" y="116"/>
                      <a:pt x="3" y="110"/>
                    </a:cubicBezTo>
                    <a:cubicBezTo>
                      <a:pt x="2" y="103"/>
                      <a:pt x="0" y="97"/>
                      <a:pt x="1" y="90"/>
                    </a:cubicBezTo>
                    <a:cubicBezTo>
                      <a:pt x="2" y="99"/>
                      <a:pt x="9" y="145"/>
                      <a:pt x="12" y="146"/>
                    </a:cubicBezTo>
                    <a:cubicBezTo>
                      <a:pt x="15" y="148"/>
                      <a:pt x="18" y="146"/>
                      <a:pt x="18" y="146"/>
                    </a:cubicBezTo>
                    <a:close/>
                  </a:path>
                </a:pathLst>
              </a:custGeom>
              <a:solidFill>
                <a:srgbClr val="AEB2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29" name="Freeform 165">
                <a:extLst>
                  <a:ext uri="{FF2B5EF4-FFF2-40B4-BE49-F238E27FC236}">
                    <a16:creationId xmlns:a16="http://schemas.microsoft.com/office/drawing/2014/main" id="{97747B4D-B90E-41C1-82A8-4B771CE5F2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5" y="2401"/>
                <a:ext cx="170" cy="145"/>
              </a:xfrm>
              <a:custGeom>
                <a:avLst/>
                <a:gdLst>
                  <a:gd name="T0" fmla="*/ 0 w 46"/>
                  <a:gd name="T1" fmla="*/ 285643 h 39"/>
                  <a:gd name="T2" fmla="*/ 37858 w 46"/>
                  <a:gd name="T3" fmla="*/ 332459 h 39"/>
                  <a:gd name="T4" fmla="*/ 76470 w 46"/>
                  <a:gd name="T5" fmla="*/ 382930 h 39"/>
                  <a:gd name="T6" fmla="*/ 171064 w 46"/>
                  <a:gd name="T7" fmla="*/ 274957 h 39"/>
                  <a:gd name="T8" fmla="*/ 377204 w 46"/>
                  <a:gd name="T9" fmla="*/ 118673 h 39"/>
                  <a:gd name="T10" fmla="*/ 415048 w 46"/>
                  <a:gd name="T11" fmla="*/ 58279 h 39"/>
                  <a:gd name="T12" fmla="*/ 432968 w 46"/>
                  <a:gd name="T13" fmla="*/ 0 h 39"/>
                  <a:gd name="T14" fmla="*/ 339139 w 46"/>
                  <a:gd name="T15" fmla="*/ 87320 h 39"/>
                  <a:gd name="T16" fmla="*/ 254993 w 46"/>
                  <a:gd name="T17" fmla="*/ 155526 h 39"/>
                  <a:gd name="T18" fmla="*/ 76470 w 46"/>
                  <a:gd name="T19" fmla="*/ 274957 h 39"/>
                  <a:gd name="T20" fmla="*/ 0 w 46"/>
                  <a:gd name="T21" fmla="*/ 285643 h 3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46" h="39">
                    <a:moveTo>
                      <a:pt x="0" y="29"/>
                    </a:moveTo>
                    <a:cubicBezTo>
                      <a:pt x="2" y="31"/>
                      <a:pt x="3" y="32"/>
                      <a:pt x="4" y="34"/>
                    </a:cubicBezTo>
                    <a:cubicBezTo>
                      <a:pt x="5" y="35"/>
                      <a:pt x="7" y="39"/>
                      <a:pt x="8" y="39"/>
                    </a:cubicBezTo>
                    <a:cubicBezTo>
                      <a:pt x="11" y="39"/>
                      <a:pt x="16" y="30"/>
                      <a:pt x="18" y="28"/>
                    </a:cubicBezTo>
                    <a:cubicBezTo>
                      <a:pt x="24" y="21"/>
                      <a:pt x="34" y="19"/>
                      <a:pt x="40" y="12"/>
                    </a:cubicBezTo>
                    <a:cubicBezTo>
                      <a:pt x="41" y="10"/>
                      <a:pt x="43" y="8"/>
                      <a:pt x="44" y="6"/>
                    </a:cubicBezTo>
                    <a:cubicBezTo>
                      <a:pt x="45" y="4"/>
                      <a:pt x="45" y="3"/>
                      <a:pt x="46" y="0"/>
                    </a:cubicBezTo>
                    <a:cubicBezTo>
                      <a:pt x="42" y="2"/>
                      <a:pt x="39" y="6"/>
                      <a:pt x="36" y="9"/>
                    </a:cubicBezTo>
                    <a:cubicBezTo>
                      <a:pt x="33" y="11"/>
                      <a:pt x="30" y="14"/>
                      <a:pt x="27" y="16"/>
                    </a:cubicBezTo>
                    <a:cubicBezTo>
                      <a:pt x="21" y="21"/>
                      <a:pt x="15" y="25"/>
                      <a:pt x="8" y="28"/>
                    </a:cubicBezTo>
                    <a:cubicBezTo>
                      <a:pt x="5" y="28"/>
                      <a:pt x="3" y="29"/>
                      <a:pt x="0" y="29"/>
                    </a:cubicBezTo>
                  </a:path>
                </a:pathLst>
              </a:custGeom>
              <a:solidFill>
                <a:srgbClr val="AEB2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30" name="Rectangle 166">
                <a:extLst>
                  <a:ext uri="{FF2B5EF4-FFF2-40B4-BE49-F238E27FC236}">
                    <a16:creationId xmlns:a16="http://schemas.microsoft.com/office/drawing/2014/main" id="{E3F4415E-92FE-4E5E-AE10-92B22DE4C6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65" y="1205"/>
                <a:ext cx="326" cy="303"/>
              </a:xfrm>
              <a:prstGeom prst="rect">
                <a:avLst/>
              </a:prstGeom>
              <a:solidFill>
                <a:srgbClr val="C4D3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6831" name="Rectangle 167">
                <a:extLst>
                  <a:ext uri="{FF2B5EF4-FFF2-40B4-BE49-F238E27FC236}">
                    <a16:creationId xmlns:a16="http://schemas.microsoft.com/office/drawing/2014/main" id="{AFAAA695-1A07-4483-921E-847DB01088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65" y="1557"/>
                <a:ext cx="326" cy="37"/>
              </a:xfrm>
              <a:prstGeom prst="rect">
                <a:avLst/>
              </a:prstGeom>
              <a:solidFill>
                <a:srgbClr val="C4D3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6832" name="Rectangle 168">
                <a:extLst>
                  <a:ext uri="{FF2B5EF4-FFF2-40B4-BE49-F238E27FC236}">
                    <a16:creationId xmlns:a16="http://schemas.microsoft.com/office/drawing/2014/main" id="{DE97399A-C677-4878-B210-CC39EFDB14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20" y="1545"/>
                <a:ext cx="274" cy="212"/>
              </a:xfrm>
              <a:prstGeom prst="rect">
                <a:avLst/>
              </a:prstGeom>
              <a:solidFill>
                <a:srgbClr val="C4D3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6833" name="Rectangle 169">
                <a:extLst>
                  <a:ext uri="{FF2B5EF4-FFF2-40B4-BE49-F238E27FC236}">
                    <a16:creationId xmlns:a16="http://schemas.microsoft.com/office/drawing/2014/main" id="{6BF0B077-400A-4E19-AFF6-85AD35AACF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20" y="1223"/>
                <a:ext cx="274" cy="252"/>
              </a:xfrm>
              <a:prstGeom prst="rect">
                <a:avLst/>
              </a:prstGeom>
              <a:solidFill>
                <a:srgbClr val="C4D3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6834" name="Rectangle 170">
                <a:extLst>
                  <a:ext uri="{FF2B5EF4-FFF2-40B4-BE49-F238E27FC236}">
                    <a16:creationId xmlns:a16="http://schemas.microsoft.com/office/drawing/2014/main" id="{4AA077A8-A83C-48F7-94EA-A3DFCA804D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3" y="1223"/>
                <a:ext cx="274" cy="134"/>
              </a:xfrm>
              <a:prstGeom prst="rect">
                <a:avLst/>
              </a:prstGeom>
              <a:solidFill>
                <a:srgbClr val="C4D3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6835" name="Rectangle 171">
                <a:extLst>
                  <a:ext uri="{FF2B5EF4-FFF2-40B4-BE49-F238E27FC236}">
                    <a16:creationId xmlns:a16="http://schemas.microsoft.com/office/drawing/2014/main" id="{4CF1B051-131B-4A0B-8640-24E2F3F02D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3" y="1205"/>
                <a:ext cx="274" cy="11"/>
              </a:xfrm>
              <a:prstGeom prst="rect">
                <a:avLst/>
              </a:prstGeom>
              <a:solidFill>
                <a:srgbClr val="A5AF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6836" name="Rectangle 172">
                <a:extLst>
                  <a:ext uri="{FF2B5EF4-FFF2-40B4-BE49-F238E27FC236}">
                    <a16:creationId xmlns:a16="http://schemas.microsoft.com/office/drawing/2014/main" id="{42794D6D-0891-4026-8F91-02ED0AE75E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3" y="1357"/>
                <a:ext cx="274" cy="11"/>
              </a:xfrm>
              <a:prstGeom prst="rect">
                <a:avLst/>
              </a:prstGeom>
              <a:solidFill>
                <a:srgbClr val="A5AF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6837" name="Rectangle 173">
                <a:extLst>
                  <a:ext uri="{FF2B5EF4-FFF2-40B4-BE49-F238E27FC236}">
                    <a16:creationId xmlns:a16="http://schemas.microsoft.com/office/drawing/2014/main" id="{B891DCBF-044A-45AA-A3D7-4F2A412A03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3" y="1505"/>
                <a:ext cx="274" cy="11"/>
              </a:xfrm>
              <a:prstGeom prst="rect">
                <a:avLst/>
              </a:prstGeom>
              <a:solidFill>
                <a:srgbClr val="A5AF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6838" name="Rectangle 174">
                <a:extLst>
                  <a:ext uri="{FF2B5EF4-FFF2-40B4-BE49-F238E27FC236}">
                    <a16:creationId xmlns:a16="http://schemas.microsoft.com/office/drawing/2014/main" id="{F0AEEEEA-AA83-41FB-962E-B3CD9D51B4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3" y="1653"/>
                <a:ext cx="274" cy="11"/>
              </a:xfrm>
              <a:prstGeom prst="rect">
                <a:avLst/>
              </a:prstGeom>
              <a:solidFill>
                <a:srgbClr val="A5AF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6839" name="Rectangle 175">
                <a:extLst>
                  <a:ext uri="{FF2B5EF4-FFF2-40B4-BE49-F238E27FC236}">
                    <a16:creationId xmlns:a16="http://schemas.microsoft.com/office/drawing/2014/main" id="{DC9CA588-96D5-4D5D-AF09-9DE6A2899C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20" y="1205"/>
                <a:ext cx="274" cy="11"/>
              </a:xfrm>
              <a:prstGeom prst="rect">
                <a:avLst/>
              </a:prstGeom>
              <a:solidFill>
                <a:srgbClr val="A5AF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6840" name="Rectangle 176">
                <a:extLst>
                  <a:ext uri="{FF2B5EF4-FFF2-40B4-BE49-F238E27FC236}">
                    <a16:creationId xmlns:a16="http://schemas.microsoft.com/office/drawing/2014/main" id="{2150A500-257B-4F08-BEC6-E3152A0386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02" y="1208"/>
                <a:ext cx="11" cy="275"/>
              </a:xfrm>
              <a:prstGeom prst="rect">
                <a:avLst/>
              </a:prstGeom>
              <a:solidFill>
                <a:srgbClr val="A5AF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6841" name="Rectangle 177">
                <a:extLst>
                  <a:ext uri="{FF2B5EF4-FFF2-40B4-BE49-F238E27FC236}">
                    <a16:creationId xmlns:a16="http://schemas.microsoft.com/office/drawing/2014/main" id="{82E256EA-E7F6-4231-B7F1-4EDC98F1A6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02" y="1531"/>
                <a:ext cx="11" cy="233"/>
              </a:xfrm>
              <a:prstGeom prst="rect">
                <a:avLst/>
              </a:prstGeom>
              <a:solidFill>
                <a:srgbClr val="A5AF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6842" name="Rectangle 178">
                <a:extLst>
                  <a:ext uri="{FF2B5EF4-FFF2-40B4-BE49-F238E27FC236}">
                    <a16:creationId xmlns:a16="http://schemas.microsoft.com/office/drawing/2014/main" id="{CA0D397F-6B33-4BE2-A522-D18F92CF0D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09" y="1871"/>
                <a:ext cx="234" cy="8"/>
              </a:xfrm>
              <a:prstGeom prst="rect">
                <a:avLst/>
              </a:prstGeom>
              <a:solidFill>
                <a:srgbClr val="A5AF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6843" name="Rectangle 179">
                <a:extLst>
                  <a:ext uri="{FF2B5EF4-FFF2-40B4-BE49-F238E27FC236}">
                    <a16:creationId xmlns:a16="http://schemas.microsoft.com/office/drawing/2014/main" id="{73431E02-9F97-49B3-9E56-AB15F18850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72" y="1931"/>
                <a:ext cx="230" cy="22"/>
              </a:xfrm>
              <a:prstGeom prst="rect">
                <a:avLst/>
              </a:prstGeom>
              <a:solidFill>
                <a:srgbClr val="E2F3F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6844" name="Rectangle 180">
                <a:extLst>
                  <a:ext uri="{FF2B5EF4-FFF2-40B4-BE49-F238E27FC236}">
                    <a16:creationId xmlns:a16="http://schemas.microsoft.com/office/drawing/2014/main" id="{82572264-2D06-4DBA-A1CB-05D9ABF6F2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72" y="1886"/>
                <a:ext cx="60" cy="22"/>
              </a:xfrm>
              <a:prstGeom prst="rect">
                <a:avLst/>
              </a:prstGeom>
              <a:solidFill>
                <a:srgbClr val="E2F3F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6845" name="Rectangle 181">
                <a:extLst>
                  <a:ext uri="{FF2B5EF4-FFF2-40B4-BE49-F238E27FC236}">
                    <a16:creationId xmlns:a16="http://schemas.microsoft.com/office/drawing/2014/main" id="{99F979BA-8C22-4B82-A89B-1AE37D9162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09" y="1920"/>
                <a:ext cx="234" cy="18"/>
              </a:xfrm>
              <a:prstGeom prst="rect">
                <a:avLst/>
              </a:prstGeom>
              <a:solidFill>
                <a:srgbClr val="A5AF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6846" name="Rectangle 182">
                <a:extLst>
                  <a:ext uri="{FF2B5EF4-FFF2-40B4-BE49-F238E27FC236}">
                    <a16:creationId xmlns:a16="http://schemas.microsoft.com/office/drawing/2014/main" id="{CFA08D99-AD15-4313-A56A-7773BA8556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8" y="1868"/>
                <a:ext cx="33" cy="70"/>
              </a:xfrm>
              <a:prstGeom prst="rect">
                <a:avLst/>
              </a:prstGeom>
              <a:solidFill>
                <a:srgbClr val="A5AF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6847" name="Rectangle 183">
                <a:extLst>
                  <a:ext uri="{FF2B5EF4-FFF2-40B4-BE49-F238E27FC236}">
                    <a16:creationId xmlns:a16="http://schemas.microsoft.com/office/drawing/2014/main" id="{E9190339-BF55-4994-A012-362CC19B55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20" y="1483"/>
                <a:ext cx="274" cy="7"/>
              </a:xfrm>
              <a:prstGeom prst="rect">
                <a:avLst/>
              </a:prstGeom>
              <a:solidFill>
                <a:srgbClr val="A5AF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6848" name="Rectangle 184">
                <a:extLst>
                  <a:ext uri="{FF2B5EF4-FFF2-40B4-BE49-F238E27FC236}">
                    <a16:creationId xmlns:a16="http://schemas.microsoft.com/office/drawing/2014/main" id="{B69F9A74-92F2-4C48-88B1-7548A8EC7A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65" y="1190"/>
                <a:ext cx="326" cy="11"/>
              </a:xfrm>
              <a:prstGeom prst="rect">
                <a:avLst/>
              </a:prstGeom>
              <a:solidFill>
                <a:srgbClr val="A5AF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6849" name="Rectangle 185">
                <a:extLst>
                  <a:ext uri="{FF2B5EF4-FFF2-40B4-BE49-F238E27FC236}">
                    <a16:creationId xmlns:a16="http://schemas.microsoft.com/office/drawing/2014/main" id="{0FECEBA5-FE6C-48A8-B394-7752180AFA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46" y="1190"/>
                <a:ext cx="11" cy="333"/>
              </a:xfrm>
              <a:prstGeom prst="rect">
                <a:avLst/>
              </a:prstGeom>
              <a:solidFill>
                <a:srgbClr val="A5AF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6850" name="Rectangle 186">
                <a:extLst>
                  <a:ext uri="{FF2B5EF4-FFF2-40B4-BE49-F238E27FC236}">
                    <a16:creationId xmlns:a16="http://schemas.microsoft.com/office/drawing/2014/main" id="{E657A239-D421-4D36-BEED-4EE91A691D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65" y="1512"/>
                <a:ext cx="326" cy="11"/>
              </a:xfrm>
              <a:prstGeom prst="rect">
                <a:avLst/>
              </a:prstGeom>
              <a:solidFill>
                <a:srgbClr val="A5AF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6851" name="Rectangle 187">
                <a:extLst>
                  <a:ext uri="{FF2B5EF4-FFF2-40B4-BE49-F238E27FC236}">
                    <a16:creationId xmlns:a16="http://schemas.microsoft.com/office/drawing/2014/main" id="{F7A3CD61-C56D-45DA-ABDA-40F97180FA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20" y="1523"/>
                <a:ext cx="274" cy="11"/>
              </a:xfrm>
              <a:prstGeom prst="rect">
                <a:avLst/>
              </a:prstGeom>
              <a:solidFill>
                <a:srgbClr val="A5AF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6852" name="Rectangle 188">
                <a:extLst>
                  <a:ext uri="{FF2B5EF4-FFF2-40B4-BE49-F238E27FC236}">
                    <a16:creationId xmlns:a16="http://schemas.microsoft.com/office/drawing/2014/main" id="{2851AC46-5A40-49D2-B3D1-52BEB40F22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20" y="1764"/>
                <a:ext cx="274" cy="7"/>
              </a:xfrm>
              <a:prstGeom prst="rect">
                <a:avLst/>
              </a:prstGeom>
              <a:solidFill>
                <a:srgbClr val="A5AF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6853" name="Rectangle 189">
                <a:extLst>
                  <a:ext uri="{FF2B5EF4-FFF2-40B4-BE49-F238E27FC236}">
                    <a16:creationId xmlns:a16="http://schemas.microsoft.com/office/drawing/2014/main" id="{FDE432A2-0792-46D8-93FF-9E5607B67D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3" y="1371"/>
                <a:ext cx="274" cy="134"/>
              </a:xfrm>
              <a:prstGeom prst="rect">
                <a:avLst/>
              </a:prstGeom>
              <a:solidFill>
                <a:srgbClr val="C4D3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6854" name="Rectangle 190">
                <a:extLst>
                  <a:ext uri="{FF2B5EF4-FFF2-40B4-BE49-F238E27FC236}">
                    <a16:creationId xmlns:a16="http://schemas.microsoft.com/office/drawing/2014/main" id="{58E1D2D4-F946-4E68-B1A7-42FE781736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3" y="1664"/>
                <a:ext cx="274" cy="133"/>
              </a:xfrm>
              <a:prstGeom prst="rect">
                <a:avLst/>
              </a:prstGeom>
              <a:solidFill>
                <a:srgbClr val="C4D3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6855" name="Rectangle 191">
                <a:extLst>
                  <a:ext uri="{FF2B5EF4-FFF2-40B4-BE49-F238E27FC236}">
                    <a16:creationId xmlns:a16="http://schemas.microsoft.com/office/drawing/2014/main" id="{DE12E8A0-ED04-44B6-8717-0B765A9B5B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3" y="1520"/>
                <a:ext cx="274" cy="133"/>
              </a:xfrm>
              <a:prstGeom prst="rect">
                <a:avLst/>
              </a:prstGeom>
              <a:solidFill>
                <a:srgbClr val="C4D3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6856" name="Freeform 192">
                <a:extLst>
                  <a:ext uri="{FF2B5EF4-FFF2-40B4-BE49-F238E27FC236}">
                    <a16:creationId xmlns:a16="http://schemas.microsoft.com/office/drawing/2014/main" id="{A68FAD62-2462-4835-A527-79417F6C71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72" y="1227"/>
                <a:ext cx="319" cy="281"/>
              </a:xfrm>
              <a:custGeom>
                <a:avLst/>
                <a:gdLst>
                  <a:gd name="T0" fmla="*/ 0 w 86"/>
                  <a:gd name="T1" fmla="*/ 707532 h 76"/>
                  <a:gd name="T2" fmla="*/ 28784 w 86"/>
                  <a:gd name="T3" fmla="*/ 612961 h 76"/>
                  <a:gd name="T4" fmla="*/ 49200 w 86"/>
                  <a:gd name="T5" fmla="*/ 451866 h 76"/>
                  <a:gd name="T6" fmla="*/ 57568 w 86"/>
                  <a:gd name="T7" fmla="*/ 396021 h 76"/>
                  <a:gd name="T8" fmla="*/ 57568 w 86"/>
                  <a:gd name="T9" fmla="*/ 301243 h 76"/>
                  <a:gd name="T10" fmla="*/ 77984 w 86"/>
                  <a:gd name="T11" fmla="*/ 216991 h 76"/>
                  <a:gd name="T12" fmla="*/ 85744 w 86"/>
                  <a:gd name="T13" fmla="*/ 150623 h 76"/>
                  <a:gd name="T14" fmla="*/ 106769 w 86"/>
                  <a:gd name="T15" fmla="*/ 76624 h 76"/>
                  <a:gd name="T16" fmla="*/ 124929 w 86"/>
                  <a:gd name="T17" fmla="*/ 0 h 76"/>
                  <a:gd name="T18" fmla="*/ 146161 w 86"/>
                  <a:gd name="T19" fmla="*/ 150623 h 76"/>
                  <a:gd name="T20" fmla="*/ 164337 w 86"/>
                  <a:gd name="T21" fmla="*/ 206687 h 76"/>
                  <a:gd name="T22" fmla="*/ 174905 w 86"/>
                  <a:gd name="T23" fmla="*/ 293615 h 76"/>
                  <a:gd name="T24" fmla="*/ 192350 w 86"/>
                  <a:gd name="T25" fmla="*/ 377882 h 76"/>
                  <a:gd name="T26" fmla="*/ 221093 w 86"/>
                  <a:gd name="T27" fmla="*/ 451866 h 76"/>
                  <a:gd name="T28" fmla="*/ 260486 w 86"/>
                  <a:gd name="T29" fmla="*/ 424225 h 76"/>
                  <a:gd name="T30" fmla="*/ 289266 w 86"/>
                  <a:gd name="T31" fmla="*/ 367615 h 76"/>
                  <a:gd name="T32" fmla="*/ 338470 w 86"/>
                  <a:gd name="T33" fmla="*/ 377882 h 76"/>
                  <a:gd name="T34" fmla="*/ 356646 w 86"/>
                  <a:gd name="T35" fmla="*/ 444239 h 76"/>
                  <a:gd name="T36" fmla="*/ 385430 w 86"/>
                  <a:gd name="T37" fmla="*/ 490593 h 76"/>
                  <a:gd name="T38" fmla="*/ 416455 w 86"/>
                  <a:gd name="T39" fmla="*/ 538962 h 76"/>
                  <a:gd name="T40" fmla="*/ 452999 w 86"/>
                  <a:gd name="T41" fmla="*/ 546645 h 76"/>
                  <a:gd name="T42" fmla="*/ 513427 w 86"/>
                  <a:gd name="T43" fmla="*/ 585319 h 76"/>
                  <a:gd name="T44" fmla="*/ 588399 w 86"/>
                  <a:gd name="T45" fmla="*/ 612961 h 76"/>
                  <a:gd name="T46" fmla="*/ 656521 w 86"/>
                  <a:gd name="T47" fmla="*/ 641216 h 76"/>
                  <a:gd name="T48" fmla="*/ 781465 w 86"/>
                  <a:gd name="T49" fmla="*/ 689581 h 76"/>
                  <a:gd name="T50" fmla="*/ 830669 w 86"/>
                  <a:gd name="T51" fmla="*/ 717988 h 7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86" h="76">
                    <a:moveTo>
                      <a:pt x="0" y="75"/>
                    </a:moveTo>
                    <a:cubicBezTo>
                      <a:pt x="3" y="65"/>
                      <a:pt x="3" y="65"/>
                      <a:pt x="3" y="65"/>
                    </a:cubicBezTo>
                    <a:cubicBezTo>
                      <a:pt x="5" y="48"/>
                      <a:pt x="5" y="48"/>
                      <a:pt x="5" y="48"/>
                    </a:cubicBezTo>
                    <a:cubicBezTo>
                      <a:pt x="6" y="42"/>
                      <a:pt x="6" y="42"/>
                      <a:pt x="6" y="42"/>
                    </a:cubicBezTo>
                    <a:cubicBezTo>
                      <a:pt x="6" y="32"/>
                      <a:pt x="6" y="32"/>
                      <a:pt x="6" y="32"/>
                    </a:cubicBezTo>
                    <a:cubicBezTo>
                      <a:pt x="8" y="23"/>
                      <a:pt x="8" y="23"/>
                      <a:pt x="8" y="23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5" y="16"/>
                      <a:pt x="15" y="16"/>
                      <a:pt x="15" y="16"/>
                    </a:cubicBezTo>
                    <a:cubicBezTo>
                      <a:pt x="15" y="16"/>
                      <a:pt x="17" y="20"/>
                      <a:pt x="17" y="22"/>
                    </a:cubicBezTo>
                    <a:cubicBezTo>
                      <a:pt x="17" y="24"/>
                      <a:pt x="17" y="27"/>
                      <a:pt x="18" y="31"/>
                    </a:cubicBezTo>
                    <a:cubicBezTo>
                      <a:pt x="19" y="34"/>
                      <a:pt x="18" y="36"/>
                      <a:pt x="20" y="40"/>
                    </a:cubicBezTo>
                    <a:cubicBezTo>
                      <a:pt x="22" y="44"/>
                      <a:pt x="23" y="48"/>
                      <a:pt x="23" y="48"/>
                    </a:cubicBezTo>
                    <a:cubicBezTo>
                      <a:pt x="27" y="45"/>
                      <a:pt x="27" y="45"/>
                      <a:pt x="27" y="45"/>
                    </a:cubicBezTo>
                    <a:cubicBezTo>
                      <a:pt x="30" y="39"/>
                      <a:pt x="30" y="39"/>
                      <a:pt x="30" y="39"/>
                    </a:cubicBezTo>
                    <a:cubicBezTo>
                      <a:pt x="35" y="40"/>
                      <a:pt x="35" y="40"/>
                      <a:pt x="35" y="40"/>
                    </a:cubicBezTo>
                    <a:cubicBezTo>
                      <a:pt x="37" y="47"/>
                      <a:pt x="37" y="47"/>
                      <a:pt x="37" y="47"/>
                    </a:cubicBezTo>
                    <a:cubicBezTo>
                      <a:pt x="37" y="47"/>
                      <a:pt x="39" y="50"/>
                      <a:pt x="40" y="52"/>
                    </a:cubicBezTo>
                    <a:cubicBezTo>
                      <a:pt x="41" y="54"/>
                      <a:pt x="43" y="57"/>
                      <a:pt x="43" y="57"/>
                    </a:cubicBezTo>
                    <a:cubicBezTo>
                      <a:pt x="43" y="57"/>
                      <a:pt x="45" y="57"/>
                      <a:pt x="47" y="58"/>
                    </a:cubicBezTo>
                    <a:cubicBezTo>
                      <a:pt x="50" y="59"/>
                      <a:pt x="50" y="59"/>
                      <a:pt x="53" y="62"/>
                    </a:cubicBezTo>
                    <a:cubicBezTo>
                      <a:pt x="55" y="64"/>
                      <a:pt x="61" y="65"/>
                      <a:pt x="61" y="65"/>
                    </a:cubicBezTo>
                    <a:cubicBezTo>
                      <a:pt x="68" y="68"/>
                      <a:pt x="68" y="68"/>
                      <a:pt x="68" y="68"/>
                    </a:cubicBezTo>
                    <a:cubicBezTo>
                      <a:pt x="81" y="73"/>
                      <a:pt x="81" y="73"/>
                      <a:pt x="81" y="73"/>
                    </a:cubicBezTo>
                    <a:cubicBezTo>
                      <a:pt x="86" y="76"/>
                      <a:pt x="86" y="76"/>
                      <a:pt x="86" y="76"/>
                    </a:cubicBezTo>
                  </a:path>
                </a:pathLst>
              </a:custGeom>
              <a:noFill/>
              <a:ln w="6350" cap="flat">
                <a:solidFill>
                  <a:srgbClr val="E2001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57" name="Freeform 193">
                <a:extLst>
                  <a:ext uri="{FF2B5EF4-FFF2-40B4-BE49-F238E27FC236}">
                    <a16:creationId xmlns:a16="http://schemas.microsoft.com/office/drawing/2014/main" id="{83B61B95-6335-4F0B-A693-EDE57D60FD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17" y="1660"/>
                <a:ext cx="48" cy="97"/>
              </a:xfrm>
              <a:custGeom>
                <a:avLst/>
                <a:gdLst>
                  <a:gd name="T0" fmla="*/ 0 w 13"/>
                  <a:gd name="T1" fmla="*/ 261713 h 26"/>
                  <a:gd name="T2" fmla="*/ 28084 w 13"/>
                  <a:gd name="T3" fmla="*/ 161956 h 26"/>
                  <a:gd name="T4" fmla="*/ 45356 w 13"/>
                  <a:gd name="T5" fmla="*/ 161956 h 26"/>
                  <a:gd name="T6" fmla="*/ 76209 w 13"/>
                  <a:gd name="T7" fmla="*/ 40505 h 26"/>
                  <a:gd name="T8" fmla="*/ 83668 w 13"/>
                  <a:gd name="T9" fmla="*/ 0 h 26"/>
                  <a:gd name="T10" fmla="*/ 94028 w 13"/>
                  <a:gd name="T11" fmla="*/ 132312 h 26"/>
                  <a:gd name="T12" fmla="*/ 103695 w 13"/>
                  <a:gd name="T13" fmla="*/ 161956 h 26"/>
                  <a:gd name="T14" fmla="*/ 121566 w 13"/>
                  <a:gd name="T15" fmla="*/ 221264 h 26"/>
                  <a:gd name="T16" fmla="*/ 121566 w 13"/>
                  <a:gd name="T17" fmla="*/ 261713 h 2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3" h="26">
                    <a:moveTo>
                      <a:pt x="0" y="26"/>
                    </a:move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5" y="18"/>
                      <a:pt x="5" y="16"/>
                    </a:cubicBezTo>
                    <a:cubicBezTo>
                      <a:pt x="5" y="14"/>
                      <a:pt x="8" y="4"/>
                      <a:pt x="8" y="4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13"/>
                      <a:pt x="10" y="13"/>
                      <a:pt x="10" y="13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22"/>
                      <a:pt x="13" y="22"/>
                      <a:pt x="13" y="22"/>
                    </a:cubicBezTo>
                    <a:cubicBezTo>
                      <a:pt x="13" y="26"/>
                      <a:pt x="13" y="26"/>
                      <a:pt x="13" y="26"/>
                    </a:cubicBezTo>
                  </a:path>
                </a:pathLst>
              </a:custGeom>
              <a:noFill/>
              <a:ln w="6350" cap="flat">
                <a:solidFill>
                  <a:srgbClr val="E2001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58" name="Rectangle 194">
                <a:extLst>
                  <a:ext uri="{FF2B5EF4-FFF2-40B4-BE49-F238E27FC236}">
                    <a16:creationId xmlns:a16="http://schemas.microsoft.com/office/drawing/2014/main" id="{5BB5550C-4BB3-40D7-8D2A-7254CD146D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73" y="1535"/>
                <a:ext cx="73" cy="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fr-FR" altLang="fr-FR" sz="900" b="1">
                    <a:solidFill>
                      <a:srgbClr val="000000"/>
                    </a:solidFill>
                    <a:latin typeface="Myriad Roman"/>
                  </a:rPr>
                  <a:t>53</a:t>
                </a:r>
                <a:endParaRPr lang="fr-FR" altLang="fr-FR"/>
              </a:p>
            </p:txBody>
          </p:sp>
          <p:sp>
            <p:nvSpPr>
              <p:cNvPr id="26859" name="Rectangle 195">
                <a:extLst>
                  <a:ext uri="{FF2B5EF4-FFF2-40B4-BE49-F238E27FC236}">
                    <a16:creationId xmlns:a16="http://schemas.microsoft.com/office/drawing/2014/main" id="{B5A59ADD-CF53-4620-9B3C-72CAECB550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1" y="1535"/>
                <a:ext cx="73" cy="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fr-FR" altLang="fr-FR" sz="900" b="1">
                    <a:solidFill>
                      <a:srgbClr val="000000"/>
                    </a:solidFill>
                    <a:latin typeface="Myriad Roman"/>
                  </a:rPr>
                  <a:t>55</a:t>
                </a:r>
                <a:endParaRPr lang="fr-FR" altLang="fr-FR"/>
              </a:p>
            </p:txBody>
          </p:sp>
          <p:sp>
            <p:nvSpPr>
              <p:cNvPr id="26860" name="Freeform 196">
                <a:extLst>
                  <a:ext uri="{FF2B5EF4-FFF2-40B4-BE49-F238E27FC236}">
                    <a16:creationId xmlns:a16="http://schemas.microsoft.com/office/drawing/2014/main" id="{A68E34B1-D567-41C7-9C9C-17A216978E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4" y="1108"/>
                <a:ext cx="441" cy="756"/>
              </a:xfrm>
              <a:custGeom>
                <a:avLst/>
                <a:gdLst>
                  <a:gd name="T0" fmla="*/ 1142027 w 119"/>
                  <a:gd name="T1" fmla="*/ 1574689 h 204"/>
                  <a:gd name="T2" fmla="*/ 929654 w 119"/>
                  <a:gd name="T3" fmla="*/ 1152618 h 204"/>
                  <a:gd name="T4" fmla="*/ 681430 w 119"/>
                  <a:gd name="T5" fmla="*/ 766677 h 204"/>
                  <a:gd name="T6" fmla="*/ 719912 w 119"/>
                  <a:gd name="T7" fmla="*/ 968684 h 204"/>
                  <a:gd name="T8" fmla="*/ 499835 w 119"/>
                  <a:gd name="T9" fmla="*/ 652784 h 204"/>
                  <a:gd name="T10" fmla="*/ 489258 w 119"/>
                  <a:gd name="T11" fmla="*/ 719912 h 204"/>
                  <a:gd name="T12" fmla="*/ 269136 w 119"/>
                  <a:gd name="T13" fmla="*/ 393413 h 204"/>
                  <a:gd name="T14" fmla="*/ 0 w 119"/>
                  <a:gd name="T15" fmla="*/ 0 h 204"/>
                  <a:gd name="T16" fmla="*/ 461364 w 119"/>
                  <a:gd name="T17" fmla="*/ 844393 h 204"/>
                  <a:gd name="T18" fmla="*/ 805926 w 119"/>
                  <a:gd name="T19" fmla="*/ 1450401 h 204"/>
                  <a:gd name="T20" fmla="*/ 1056784 w 119"/>
                  <a:gd name="T21" fmla="*/ 1958544 h 204"/>
                  <a:gd name="T22" fmla="*/ 826130 w 119"/>
                  <a:gd name="T23" fmla="*/ 1287438 h 204"/>
                  <a:gd name="T24" fmla="*/ 968684 w 119"/>
                  <a:gd name="T25" fmla="*/ 1457942 h 204"/>
                  <a:gd name="T26" fmla="*/ 979272 w 119"/>
                  <a:gd name="T27" fmla="*/ 1419664 h 204"/>
                  <a:gd name="T28" fmla="*/ 1114136 w 119"/>
                  <a:gd name="T29" fmla="*/ 1574689 h 204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19" h="204">
                    <a:moveTo>
                      <a:pt x="119" y="164"/>
                    </a:moveTo>
                    <a:cubicBezTo>
                      <a:pt x="110" y="151"/>
                      <a:pt x="105" y="133"/>
                      <a:pt x="97" y="120"/>
                    </a:cubicBezTo>
                    <a:cubicBezTo>
                      <a:pt x="91" y="109"/>
                      <a:pt x="71" y="80"/>
                      <a:pt x="71" y="80"/>
                    </a:cubicBezTo>
                    <a:cubicBezTo>
                      <a:pt x="75" y="101"/>
                      <a:pt x="75" y="101"/>
                      <a:pt x="75" y="101"/>
                    </a:cubicBezTo>
                    <a:cubicBezTo>
                      <a:pt x="52" y="68"/>
                      <a:pt x="52" y="68"/>
                      <a:pt x="52" y="68"/>
                    </a:cubicBezTo>
                    <a:cubicBezTo>
                      <a:pt x="52" y="68"/>
                      <a:pt x="51" y="73"/>
                      <a:pt x="51" y="75"/>
                    </a:cubicBezTo>
                    <a:cubicBezTo>
                      <a:pt x="41" y="67"/>
                      <a:pt x="35" y="52"/>
                      <a:pt x="28" y="41"/>
                    </a:cubicBezTo>
                    <a:cubicBezTo>
                      <a:pt x="19" y="27"/>
                      <a:pt x="9" y="14"/>
                      <a:pt x="0" y="0"/>
                    </a:cubicBezTo>
                    <a:cubicBezTo>
                      <a:pt x="11" y="32"/>
                      <a:pt x="31" y="61"/>
                      <a:pt x="48" y="88"/>
                    </a:cubicBezTo>
                    <a:cubicBezTo>
                      <a:pt x="60" y="109"/>
                      <a:pt x="72" y="130"/>
                      <a:pt x="84" y="151"/>
                    </a:cubicBezTo>
                    <a:cubicBezTo>
                      <a:pt x="92" y="165"/>
                      <a:pt x="99" y="194"/>
                      <a:pt x="110" y="204"/>
                    </a:cubicBezTo>
                    <a:cubicBezTo>
                      <a:pt x="104" y="181"/>
                      <a:pt x="90" y="157"/>
                      <a:pt x="86" y="134"/>
                    </a:cubicBezTo>
                    <a:cubicBezTo>
                      <a:pt x="94" y="137"/>
                      <a:pt x="95" y="148"/>
                      <a:pt x="101" y="152"/>
                    </a:cubicBezTo>
                    <a:cubicBezTo>
                      <a:pt x="102" y="151"/>
                      <a:pt x="102" y="149"/>
                      <a:pt x="102" y="148"/>
                    </a:cubicBezTo>
                    <a:cubicBezTo>
                      <a:pt x="108" y="151"/>
                      <a:pt x="112" y="158"/>
                      <a:pt x="116" y="16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61" name="Freeform 197">
                <a:extLst>
                  <a:ext uri="{FF2B5EF4-FFF2-40B4-BE49-F238E27FC236}">
                    <a16:creationId xmlns:a16="http://schemas.microsoft.com/office/drawing/2014/main" id="{015A02C2-A81A-4CD4-8736-248C1F0087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7" y="1412"/>
                <a:ext cx="215" cy="359"/>
              </a:xfrm>
              <a:custGeom>
                <a:avLst/>
                <a:gdLst>
                  <a:gd name="T0" fmla="*/ 557766 w 58"/>
                  <a:gd name="T1" fmla="*/ 922904 h 97"/>
                  <a:gd name="T2" fmla="*/ 345149 w 58"/>
                  <a:gd name="T3" fmla="*/ 503403 h 97"/>
                  <a:gd name="T4" fmla="*/ 106303 w 58"/>
                  <a:gd name="T5" fmla="*/ 133374 h 97"/>
                  <a:gd name="T6" fmla="*/ 0 w 58"/>
                  <a:gd name="T7" fmla="*/ 0 h 97"/>
                  <a:gd name="T8" fmla="*/ 95912 w 58"/>
                  <a:gd name="T9" fmla="*/ 161713 h 97"/>
                  <a:gd name="T10" fmla="*/ 280000 w 58"/>
                  <a:gd name="T11" fmla="*/ 524236 h 97"/>
                  <a:gd name="T12" fmla="*/ 181286 w 58"/>
                  <a:gd name="T13" fmla="*/ 429090 h 97"/>
                  <a:gd name="T14" fmla="*/ 316473 w 58"/>
                  <a:gd name="T15" fmla="*/ 637543 h 97"/>
                  <a:gd name="T16" fmla="*/ 337398 w 58"/>
                  <a:gd name="T17" fmla="*/ 598505 h 97"/>
                  <a:gd name="T18" fmla="*/ 508861 w 58"/>
                  <a:gd name="T19" fmla="*/ 838143 h 9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58" h="97">
                    <a:moveTo>
                      <a:pt x="58" y="97"/>
                    </a:moveTo>
                    <a:cubicBezTo>
                      <a:pt x="51" y="82"/>
                      <a:pt x="44" y="67"/>
                      <a:pt x="36" y="53"/>
                    </a:cubicBezTo>
                    <a:cubicBezTo>
                      <a:pt x="28" y="39"/>
                      <a:pt x="20" y="26"/>
                      <a:pt x="11" y="14"/>
                    </a:cubicBezTo>
                    <a:cubicBezTo>
                      <a:pt x="9" y="10"/>
                      <a:pt x="4" y="2"/>
                      <a:pt x="0" y="0"/>
                    </a:cubicBezTo>
                    <a:cubicBezTo>
                      <a:pt x="2" y="6"/>
                      <a:pt x="7" y="11"/>
                      <a:pt x="10" y="17"/>
                    </a:cubicBezTo>
                    <a:cubicBezTo>
                      <a:pt x="17" y="29"/>
                      <a:pt x="23" y="43"/>
                      <a:pt x="29" y="55"/>
                    </a:cubicBezTo>
                    <a:cubicBezTo>
                      <a:pt x="28" y="51"/>
                      <a:pt x="23" y="46"/>
                      <a:pt x="19" y="45"/>
                    </a:cubicBezTo>
                    <a:cubicBezTo>
                      <a:pt x="24" y="52"/>
                      <a:pt x="28" y="60"/>
                      <a:pt x="33" y="67"/>
                    </a:cubicBezTo>
                    <a:cubicBezTo>
                      <a:pt x="34" y="66"/>
                      <a:pt x="34" y="65"/>
                      <a:pt x="35" y="63"/>
                    </a:cubicBezTo>
                    <a:cubicBezTo>
                      <a:pt x="41" y="66"/>
                      <a:pt x="51" y="81"/>
                      <a:pt x="53" y="88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62" name="Oval 198">
                <a:extLst>
                  <a:ext uri="{FF2B5EF4-FFF2-40B4-BE49-F238E27FC236}">
                    <a16:creationId xmlns:a16="http://schemas.microsoft.com/office/drawing/2014/main" id="{1ED0C33D-D32A-4DB3-B035-B898C38128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54" y="1179"/>
                <a:ext cx="59" cy="5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6863" name="Oval 199">
                <a:extLst>
                  <a:ext uri="{FF2B5EF4-FFF2-40B4-BE49-F238E27FC236}">
                    <a16:creationId xmlns:a16="http://schemas.microsoft.com/office/drawing/2014/main" id="{26E9A066-4D46-4029-9A98-5F5BF34584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4" y="1201"/>
                <a:ext cx="19" cy="1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6864" name="Oval 200">
                <a:extLst>
                  <a:ext uri="{FF2B5EF4-FFF2-40B4-BE49-F238E27FC236}">
                    <a16:creationId xmlns:a16="http://schemas.microsoft.com/office/drawing/2014/main" id="{1D8D5255-F09B-47C3-BE7A-CE72F8964A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20" y="1194"/>
                <a:ext cx="23" cy="2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6865" name="Freeform 201">
                <a:extLst>
                  <a:ext uri="{FF2B5EF4-FFF2-40B4-BE49-F238E27FC236}">
                    <a16:creationId xmlns:a16="http://schemas.microsoft.com/office/drawing/2014/main" id="{3A325C7E-C804-44D3-8DBE-C59D39A95F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17" y="2375"/>
                <a:ext cx="2511" cy="1034"/>
              </a:xfrm>
              <a:custGeom>
                <a:avLst/>
                <a:gdLst>
                  <a:gd name="T0" fmla="*/ 6335034 w 678"/>
                  <a:gd name="T1" fmla="*/ 230749 h 279"/>
                  <a:gd name="T2" fmla="*/ 6077131 w 678"/>
                  <a:gd name="T3" fmla="*/ 48869 h 279"/>
                  <a:gd name="T4" fmla="*/ 5886325 w 678"/>
                  <a:gd name="T5" fmla="*/ 18115 h 279"/>
                  <a:gd name="T6" fmla="*/ 5857726 w 678"/>
                  <a:gd name="T7" fmla="*/ 0 h 279"/>
                  <a:gd name="T8" fmla="*/ 4482305 w 678"/>
                  <a:gd name="T9" fmla="*/ 901959 h 279"/>
                  <a:gd name="T10" fmla="*/ 3708136 w 678"/>
                  <a:gd name="T11" fmla="*/ 1430541 h 279"/>
                  <a:gd name="T12" fmla="*/ 1979564 w 678"/>
                  <a:gd name="T13" fmla="*/ 1450758 h 279"/>
                  <a:gd name="T14" fmla="*/ 908478 w 678"/>
                  <a:gd name="T15" fmla="*/ 1324161 h 279"/>
                  <a:gd name="T16" fmla="*/ 0 w 678"/>
                  <a:gd name="T17" fmla="*/ 929855 h 279"/>
                  <a:gd name="T18" fmla="*/ 0 w 678"/>
                  <a:gd name="T19" fmla="*/ 2612117 h 279"/>
                  <a:gd name="T20" fmla="*/ 172715 w 678"/>
                  <a:gd name="T21" fmla="*/ 2526095 h 279"/>
                  <a:gd name="T22" fmla="*/ 1300954 w 678"/>
                  <a:gd name="T23" fmla="*/ 2622654 h 279"/>
                  <a:gd name="T24" fmla="*/ 2693699 w 678"/>
                  <a:gd name="T25" fmla="*/ 2630196 h 279"/>
                  <a:gd name="T26" fmla="*/ 3630832 w 678"/>
                  <a:gd name="T27" fmla="*/ 2498144 h 279"/>
                  <a:gd name="T28" fmla="*/ 3976409 w 678"/>
                  <a:gd name="T29" fmla="*/ 2477227 h 279"/>
                  <a:gd name="T30" fmla="*/ 4386702 w 678"/>
                  <a:gd name="T31" fmla="*/ 2217826 h 279"/>
                  <a:gd name="T32" fmla="*/ 5790777 w 678"/>
                  <a:gd name="T33" fmla="*/ 979494 h 279"/>
                  <a:gd name="T34" fmla="*/ 6479906 w 678"/>
                  <a:gd name="T35" fmla="*/ 326551 h 279"/>
                  <a:gd name="T36" fmla="*/ 6469399 w 678"/>
                  <a:gd name="T37" fmla="*/ 316004 h 279"/>
                  <a:gd name="T38" fmla="*/ 6335034 w 678"/>
                  <a:gd name="T39" fmla="*/ 230749 h 279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678" h="279">
                    <a:moveTo>
                      <a:pt x="663" y="24"/>
                    </a:moveTo>
                    <a:cubicBezTo>
                      <a:pt x="659" y="21"/>
                      <a:pt x="648" y="8"/>
                      <a:pt x="636" y="5"/>
                    </a:cubicBezTo>
                    <a:cubicBezTo>
                      <a:pt x="625" y="1"/>
                      <a:pt x="625" y="6"/>
                      <a:pt x="616" y="2"/>
                    </a:cubicBezTo>
                    <a:cubicBezTo>
                      <a:pt x="615" y="1"/>
                      <a:pt x="614" y="1"/>
                      <a:pt x="613" y="0"/>
                    </a:cubicBezTo>
                    <a:cubicBezTo>
                      <a:pt x="578" y="19"/>
                      <a:pt x="498" y="74"/>
                      <a:pt x="469" y="94"/>
                    </a:cubicBezTo>
                    <a:cubicBezTo>
                      <a:pt x="439" y="114"/>
                      <a:pt x="401" y="151"/>
                      <a:pt x="388" y="149"/>
                    </a:cubicBezTo>
                    <a:cubicBezTo>
                      <a:pt x="375" y="147"/>
                      <a:pt x="266" y="152"/>
                      <a:pt x="207" y="151"/>
                    </a:cubicBezTo>
                    <a:cubicBezTo>
                      <a:pt x="164" y="148"/>
                      <a:pt x="122" y="145"/>
                      <a:pt x="95" y="138"/>
                    </a:cubicBezTo>
                    <a:cubicBezTo>
                      <a:pt x="68" y="131"/>
                      <a:pt x="33" y="112"/>
                      <a:pt x="0" y="97"/>
                    </a:cubicBezTo>
                    <a:cubicBezTo>
                      <a:pt x="0" y="272"/>
                      <a:pt x="0" y="272"/>
                      <a:pt x="0" y="272"/>
                    </a:cubicBezTo>
                    <a:cubicBezTo>
                      <a:pt x="2" y="268"/>
                      <a:pt x="11" y="263"/>
                      <a:pt x="18" y="263"/>
                    </a:cubicBezTo>
                    <a:cubicBezTo>
                      <a:pt x="40" y="262"/>
                      <a:pt x="92" y="275"/>
                      <a:pt x="136" y="273"/>
                    </a:cubicBezTo>
                    <a:cubicBezTo>
                      <a:pt x="160" y="273"/>
                      <a:pt x="223" y="279"/>
                      <a:pt x="282" y="274"/>
                    </a:cubicBezTo>
                    <a:cubicBezTo>
                      <a:pt x="330" y="271"/>
                      <a:pt x="375" y="260"/>
                      <a:pt x="380" y="260"/>
                    </a:cubicBezTo>
                    <a:cubicBezTo>
                      <a:pt x="392" y="259"/>
                      <a:pt x="403" y="260"/>
                      <a:pt x="416" y="258"/>
                    </a:cubicBezTo>
                    <a:cubicBezTo>
                      <a:pt x="428" y="257"/>
                      <a:pt x="445" y="242"/>
                      <a:pt x="459" y="231"/>
                    </a:cubicBezTo>
                    <a:cubicBezTo>
                      <a:pt x="473" y="221"/>
                      <a:pt x="585" y="122"/>
                      <a:pt x="606" y="102"/>
                    </a:cubicBezTo>
                    <a:cubicBezTo>
                      <a:pt x="628" y="81"/>
                      <a:pt x="665" y="45"/>
                      <a:pt x="678" y="34"/>
                    </a:cubicBezTo>
                    <a:cubicBezTo>
                      <a:pt x="677" y="33"/>
                      <a:pt x="677" y="33"/>
                      <a:pt x="677" y="33"/>
                    </a:cubicBezTo>
                    <a:cubicBezTo>
                      <a:pt x="670" y="32"/>
                      <a:pt x="667" y="27"/>
                      <a:pt x="663" y="24"/>
                    </a:cubicBezTo>
                    <a:close/>
                  </a:path>
                </a:pathLst>
              </a:custGeom>
              <a:solidFill>
                <a:srgbClr val="FEEE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66" name="Freeform 202">
                <a:extLst>
                  <a:ext uri="{FF2B5EF4-FFF2-40B4-BE49-F238E27FC236}">
                    <a16:creationId xmlns:a16="http://schemas.microsoft.com/office/drawing/2014/main" id="{0F6B9CD5-93B9-47A3-92FB-1DAD292925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3" y="2090"/>
                <a:ext cx="737" cy="415"/>
              </a:xfrm>
              <a:custGeom>
                <a:avLst/>
                <a:gdLst>
                  <a:gd name="T0" fmla="*/ 1873569 w 199"/>
                  <a:gd name="T1" fmla="*/ 344409 h 112"/>
                  <a:gd name="T2" fmla="*/ 1767656 w 199"/>
                  <a:gd name="T3" fmla="*/ 344409 h 112"/>
                  <a:gd name="T4" fmla="*/ 1700707 w 199"/>
                  <a:gd name="T5" fmla="*/ 259201 h 112"/>
                  <a:gd name="T6" fmla="*/ 1548104 w 199"/>
                  <a:gd name="T7" fmla="*/ 439952 h 112"/>
                  <a:gd name="T8" fmla="*/ 1530079 w 199"/>
                  <a:gd name="T9" fmla="*/ 326094 h 112"/>
                  <a:gd name="T10" fmla="*/ 1404000 w 199"/>
                  <a:gd name="T11" fmla="*/ 375134 h 112"/>
                  <a:gd name="T12" fmla="*/ 1346792 w 199"/>
                  <a:gd name="T13" fmla="*/ 507052 h 112"/>
                  <a:gd name="T14" fmla="*/ 1205325 w 199"/>
                  <a:gd name="T15" fmla="*/ 507052 h 112"/>
                  <a:gd name="T16" fmla="*/ 918261 w 199"/>
                  <a:gd name="T17" fmla="*/ 421899 h 112"/>
                  <a:gd name="T18" fmla="*/ 802552 w 199"/>
                  <a:gd name="T19" fmla="*/ 354732 h 112"/>
                  <a:gd name="T20" fmla="*/ 792238 w 199"/>
                  <a:gd name="T21" fmla="*/ 354732 h 112"/>
                  <a:gd name="T22" fmla="*/ 858979 w 199"/>
                  <a:gd name="T23" fmla="*/ 344409 h 112"/>
                  <a:gd name="T24" fmla="*/ 1022093 w 199"/>
                  <a:gd name="T25" fmla="*/ 336680 h 112"/>
                  <a:gd name="T26" fmla="*/ 1109985 w 199"/>
                  <a:gd name="T27" fmla="*/ 326094 h 112"/>
                  <a:gd name="T28" fmla="*/ 1233208 w 199"/>
                  <a:gd name="T29" fmla="*/ 315715 h 112"/>
                  <a:gd name="T30" fmla="*/ 1357161 w 199"/>
                  <a:gd name="T31" fmla="*/ 308037 h 112"/>
                  <a:gd name="T32" fmla="*/ 1491673 w 199"/>
                  <a:gd name="T33" fmla="*/ 173225 h 112"/>
                  <a:gd name="T34" fmla="*/ 1308442 w 199"/>
                  <a:gd name="T35" fmla="*/ 48837 h 112"/>
                  <a:gd name="T36" fmla="*/ 1078535 w 199"/>
                  <a:gd name="T37" fmla="*/ 67097 h 112"/>
                  <a:gd name="T38" fmla="*/ 696843 w 199"/>
                  <a:gd name="T39" fmla="*/ 48837 h 112"/>
                  <a:gd name="T40" fmla="*/ 335057 w 199"/>
                  <a:gd name="T41" fmla="*/ 18108 h 112"/>
                  <a:gd name="T42" fmla="*/ 0 w 199"/>
                  <a:gd name="T43" fmla="*/ 134756 h 112"/>
                  <a:gd name="T44" fmla="*/ 0 w 199"/>
                  <a:gd name="T45" fmla="*/ 134756 h 112"/>
                  <a:gd name="T46" fmla="*/ 18077 w 199"/>
                  <a:gd name="T47" fmla="*/ 152879 h 112"/>
                  <a:gd name="T48" fmla="*/ 85040 w 199"/>
                  <a:gd name="T49" fmla="*/ 344409 h 112"/>
                  <a:gd name="T50" fmla="*/ 95395 w 199"/>
                  <a:gd name="T51" fmla="*/ 354732 h 112"/>
                  <a:gd name="T52" fmla="*/ 286349 w 199"/>
                  <a:gd name="T53" fmla="*/ 566471 h 112"/>
                  <a:gd name="T54" fmla="*/ 296855 w 199"/>
                  <a:gd name="T55" fmla="*/ 708972 h 112"/>
                  <a:gd name="T56" fmla="*/ 229907 w 199"/>
                  <a:gd name="T57" fmla="*/ 796982 h 112"/>
                  <a:gd name="T58" fmla="*/ 229907 w 199"/>
                  <a:gd name="T59" fmla="*/ 796982 h 112"/>
                  <a:gd name="T60" fmla="*/ 247943 w 199"/>
                  <a:gd name="T61" fmla="*/ 786451 h 112"/>
                  <a:gd name="T62" fmla="*/ 268257 w 199"/>
                  <a:gd name="T63" fmla="*/ 825620 h 112"/>
                  <a:gd name="T64" fmla="*/ 802552 w 199"/>
                  <a:gd name="T65" fmla="*/ 1074290 h 112"/>
                  <a:gd name="T66" fmla="*/ 1042214 w 199"/>
                  <a:gd name="T67" fmla="*/ 1056182 h 112"/>
                  <a:gd name="T68" fmla="*/ 1127254 w 199"/>
                  <a:gd name="T69" fmla="*/ 1006427 h 112"/>
                  <a:gd name="T70" fmla="*/ 1318249 w 199"/>
                  <a:gd name="T71" fmla="*/ 939534 h 112"/>
                  <a:gd name="T72" fmla="*/ 1375390 w 199"/>
                  <a:gd name="T73" fmla="*/ 910840 h 112"/>
                  <a:gd name="T74" fmla="*/ 1481303 w 199"/>
                  <a:gd name="T75" fmla="*/ 872371 h 112"/>
                  <a:gd name="T76" fmla="*/ 1587276 w 199"/>
                  <a:gd name="T77" fmla="*/ 737614 h 112"/>
                  <a:gd name="T78" fmla="*/ 1721021 w 199"/>
                  <a:gd name="T79" fmla="*/ 613222 h 112"/>
                  <a:gd name="T80" fmla="*/ 1824097 w 199"/>
                  <a:gd name="T81" fmla="*/ 488996 h 112"/>
                  <a:gd name="T82" fmla="*/ 1873569 w 199"/>
                  <a:gd name="T83" fmla="*/ 344409 h 112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199" h="112">
                    <a:moveTo>
                      <a:pt x="196" y="36"/>
                    </a:moveTo>
                    <a:cubicBezTo>
                      <a:pt x="194" y="34"/>
                      <a:pt x="191" y="33"/>
                      <a:pt x="185" y="36"/>
                    </a:cubicBezTo>
                    <a:cubicBezTo>
                      <a:pt x="185" y="34"/>
                      <a:pt x="185" y="26"/>
                      <a:pt x="178" y="27"/>
                    </a:cubicBezTo>
                    <a:cubicBezTo>
                      <a:pt x="171" y="28"/>
                      <a:pt x="166" y="31"/>
                      <a:pt x="162" y="46"/>
                    </a:cubicBezTo>
                    <a:cubicBezTo>
                      <a:pt x="162" y="41"/>
                      <a:pt x="162" y="36"/>
                      <a:pt x="160" y="34"/>
                    </a:cubicBezTo>
                    <a:cubicBezTo>
                      <a:pt x="158" y="31"/>
                      <a:pt x="149" y="34"/>
                      <a:pt x="147" y="39"/>
                    </a:cubicBezTo>
                    <a:cubicBezTo>
                      <a:pt x="144" y="43"/>
                      <a:pt x="141" y="53"/>
                      <a:pt x="141" y="53"/>
                    </a:cubicBezTo>
                    <a:cubicBezTo>
                      <a:pt x="137" y="53"/>
                      <a:pt x="126" y="53"/>
                      <a:pt x="126" y="53"/>
                    </a:cubicBezTo>
                    <a:cubicBezTo>
                      <a:pt x="119" y="49"/>
                      <a:pt x="100" y="45"/>
                      <a:pt x="96" y="44"/>
                    </a:cubicBezTo>
                    <a:cubicBezTo>
                      <a:pt x="93" y="43"/>
                      <a:pt x="88" y="40"/>
                      <a:pt x="84" y="37"/>
                    </a:cubicBezTo>
                    <a:cubicBezTo>
                      <a:pt x="83" y="37"/>
                      <a:pt x="83" y="37"/>
                      <a:pt x="83" y="37"/>
                    </a:cubicBezTo>
                    <a:cubicBezTo>
                      <a:pt x="86" y="37"/>
                      <a:pt x="88" y="36"/>
                      <a:pt x="90" y="36"/>
                    </a:cubicBezTo>
                    <a:cubicBezTo>
                      <a:pt x="93" y="35"/>
                      <a:pt x="103" y="36"/>
                      <a:pt x="107" y="35"/>
                    </a:cubicBezTo>
                    <a:cubicBezTo>
                      <a:pt x="111" y="35"/>
                      <a:pt x="112" y="34"/>
                      <a:pt x="116" y="34"/>
                    </a:cubicBezTo>
                    <a:cubicBezTo>
                      <a:pt x="120" y="35"/>
                      <a:pt x="126" y="34"/>
                      <a:pt x="129" y="33"/>
                    </a:cubicBezTo>
                    <a:cubicBezTo>
                      <a:pt x="132" y="32"/>
                      <a:pt x="140" y="32"/>
                      <a:pt x="142" y="32"/>
                    </a:cubicBezTo>
                    <a:cubicBezTo>
                      <a:pt x="145" y="31"/>
                      <a:pt x="158" y="29"/>
                      <a:pt x="156" y="18"/>
                    </a:cubicBezTo>
                    <a:cubicBezTo>
                      <a:pt x="154" y="7"/>
                      <a:pt x="144" y="5"/>
                      <a:pt x="137" y="5"/>
                    </a:cubicBezTo>
                    <a:cubicBezTo>
                      <a:pt x="130" y="5"/>
                      <a:pt x="116" y="6"/>
                      <a:pt x="113" y="7"/>
                    </a:cubicBezTo>
                    <a:cubicBezTo>
                      <a:pt x="109" y="7"/>
                      <a:pt x="84" y="6"/>
                      <a:pt x="73" y="5"/>
                    </a:cubicBezTo>
                    <a:cubicBezTo>
                      <a:pt x="58" y="2"/>
                      <a:pt x="53" y="0"/>
                      <a:pt x="35" y="2"/>
                    </a:cubicBezTo>
                    <a:cubicBezTo>
                      <a:pt x="17" y="4"/>
                      <a:pt x="13" y="10"/>
                      <a:pt x="0" y="14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1" y="15"/>
                      <a:pt x="2" y="15"/>
                      <a:pt x="2" y="16"/>
                    </a:cubicBezTo>
                    <a:cubicBezTo>
                      <a:pt x="5" y="18"/>
                      <a:pt x="8" y="26"/>
                      <a:pt x="9" y="36"/>
                    </a:cubicBezTo>
                    <a:cubicBezTo>
                      <a:pt x="10" y="37"/>
                      <a:pt x="10" y="37"/>
                      <a:pt x="10" y="37"/>
                    </a:cubicBezTo>
                    <a:cubicBezTo>
                      <a:pt x="17" y="41"/>
                      <a:pt x="29" y="54"/>
                      <a:pt x="30" y="59"/>
                    </a:cubicBezTo>
                    <a:cubicBezTo>
                      <a:pt x="32" y="65"/>
                      <a:pt x="31" y="70"/>
                      <a:pt x="31" y="74"/>
                    </a:cubicBezTo>
                    <a:cubicBezTo>
                      <a:pt x="31" y="75"/>
                      <a:pt x="28" y="79"/>
                      <a:pt x="24" y="83"/>
                    </a:cubicBezTo>
                    <a:cubicBezTo>
                      <a:pt x="24" y="83"/>
                      <a:pt x="24" y="83"/>
                      <a:pt x="24" y="83"/>
                    </a:cubicBezTo>
                    <a:cubicBezTo>
                      <a:pt x="26" y="82"/>
                      <a:pt x="26" y="82"/>
                      <a:pt x="26" y="82"/>
                    </a:cubicBezTo>
                    <a:cubicBezTo>
                      <a:pt x="27" y="83"/>
                      <a:pt x="27" y="85"/>
                      <a:pt x="28" y="86"/>
                    </a:cubicBezTo>
                    <a:cubicBezTo>
                      <a:pt x="46" y="90"/>
                      <a:pt x="75" y="112"/>
                      <a:pt x="84" y="112"/>
                    </a:cubicBezTo>
                    <a:cubicBezTo>
                      <a:pt x="94" y="112"/>
                      <a:pt x="105" y="110"/>
                      <a:pt x="109" y="110"/>
                    </a:cubicBezTo>
                    <a:cubicBezTo>
                      <a:pt x="114" y="110"/>
                      <a:pt x="118" y="105"/>
                      <a:pt x="118" y="105"/>
                    </a:cubicBezTo>
                    <a:cubicBezTo>
                      <a:pt x="118" y="105"/>
                      <a:pt x="135" y="99"/>
                      <a:pt x="138" y="98"/>
                    </a:cubicBezTo>
                    <a:cubicBezTo>
                      <a:pt x="142" y="97"/>
                      <a:pt x="144" y="95"/>
                      <a:pt x="144" y="95"/>
                    </a:cubicBezTo>
                    <a:cubicBezTo>
                      <a:pt x="144" y="95"/>
                      <a:pt x="150" y="94"/>
                      <a:pt x="155" y="91"/>
                    </a:cubicBezTo>
                    <a:cubicBezTo>
                      <a:pt x="161" y="88"/>
                      <a:pt x="166" y="77"/>
                      <a:pt x="166" y="77"/>
                    </a:cubicBezTo>
                    <a:cubicBezTo>
                      <a:pt x="166" y="77"/>
                      <a:pt x="177" y="66"/>
                      <a:pt x="180" y="64"/>
                    </a:cubicBezTo>
                    <a:cubicBezTo>
                      <a:pt x="185" y="61"/>
                      <a:pt x="188" y="54"/>
                      <a:pt x="191" y="51"/>
                    </a:cubicBezTo>
                    <a:cubicBezTo>
                      <a:pt x="195" y="48"/>
                      <a:pt x="199" y="38"/>
                      <a:pt x="196" y="36"/>
                    </a:cubicBezTo>
                    <a:close/>
                  </a:path>
                </a:pathLst>
              </a:custGeom>
              <a:solidFill>
                <a:srgbClr val="FEEE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67" name="Freeform 203">
                <a:extLst>
                  <a:ext uri="{FF2B5EF4-FFF2-40B4-BE49-F238E27FC236}">
                    <a16:creationId xmlns:a16="http://schemas.microsoft.com/office/drawing/2014/main" id="{013CB132-0205-4BE4-9D35-AF8E3A55BD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8" y="2364"/>
                <a:ext cx="185" cy="30"/>
              </a:xfrm>
              <a:custGeom>
                <a:avLst/>
                <a:gdLst>
                  <a:gd name="T0" fmla="*/ 0 w 50"/>
                  <a:gd name="T1" fmla="*/ 63859 h 8"/>
                  <a:gd name="T2" fmla="*/ 274596 w 50"/>
                  <a:gd name="T3" fmla="*/ 72773 h 8"/>
                  <a:gd name="T4" fmla="*/ 398079 w 50"/>
                  <a:gd name="T5" fmla="*/ 72773 h 8"/>
                  <a:gd name="T6" fmla="*/ 464583 w 50"/>
                  <a:gd name="T7" fmla="*/ 63859 h 8"/>
                  <a:gd name="T8" fmla="*/ 456946 w 50"/>
                  <a:gd name="T9" fmla="*/ 0 h 8"/>
                  <a:gd name="T10" fmla="*/ 303056 w 50"/>
                  <a:gd name="T11" fmla="*/ 30488 h 8"/>
                  <a:gd name="T12" fmla="*/ 200340 w 50"/>
                  <a:gd name="T13" fmla="*/ 41554 h 8"/>
                  <a:gd name="T14" fmla="*/ 84538 w 50"/>
                  <a:gd name="T15" fmla="*/ 41554 h 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0" h="8">
                    <a:moveTo>
                      <a:pt x="0" y="6"/>
                    </a:moveTo>
                    <a:cubicBezTo>
                      <a:pt x="9" y="3"/>
                      <a:pt x="20" y="7"/>
                      <a:pt x="29" y="7"/>
                    </a:cubicBezTo>
                    <a:cubicBezTo>
                      <a:pt x="33" y="7"/>
                      <a:pt x="38" y="7"/>
                      <a:pt x="42" y="7"/>
                    </a:cubicBezTo>
                    <a:cubicBezTo>
                      <a:pt x="44" y="7"/>
                      <a:pt x="47" y="8"/>
                      <a:pt x="49" y="6"/>
                    </a:cubicBezTo>
                    <a:cubicBezTo>
                      <a:pt x="50" y="5"/>
                      <a:pt x="48" y="2"/>
                      <a:pt x="48" y="0"/>
                    </a:cubicBezTo>
                    <a:cubicBezTo>
                      <a:pt x="46" y="6"/>
                      <a:pt x="37" y="3"/>
                      <a:pt x="32" y="3"/>
                    </a:cubicBezTo>
                    <a:cubicBezTo>
                      <a:pt x="28" y="3"/>
                      <a:pt x="25" y="4"/>
                      <a:pt x="21" y="4"/>
                    </a:cubicBezTo>
                    <a:cubicBezTo>
                      <a:pt x="17" y="5"/>
                      <a:pt x="13" y="3"/>
                      <a:pt x="9" y="4"/>
                    </a:cubicBezTo>
                  </a:path>
                </a:pathLst>
              </a:custGeom>
              <a:solidFill>
                <a:srgbClr val="F5E0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68" name="Freeform 204">
                <a:extLst>
                  <a:ext uri="{FF2B5EF4-FFF2-40B4-BE49-F238E27FC236}">
                    <a16:creationId xmlns:a16="http://schemas.microsoft.com/office/drawing/2014/main" id="{24566E21-9ED5-44D6-821F-797706DB60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7" y="2360"/>
                <a:ext cx="29" cy="30"/>
              </a:xfrm>
              <a:custGeom>
                <a:avLst/>
                <a:gdLst>
                  <a:gd name="T0" fmla="*/ 15718 w 8"/>
                  <a:gd name="T1" fmla="*/ 0 h 8"/>
                  <a:gd name="T2" fmla="*/ 65783 w 8"/>
                  <a:gd name="T3" fmla="*/ 63859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8">
                    <a:moveTo>
                      <a:pt x="2" y="0"/>
                    </a:moveTo>
                    <a:cubicBezTo>
                      <a:pt x="0" y="5"/>
                      <a:pt x="3" y="8"/>
                      <a:pt x="8" y="6"/>
                    </a:cubicBezTo>
                  </a:path>
                </a:pathLst>
              </a:custGeom>
              <a:solidFill>
                <a:srgbClr val="F5E0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6629" name="Freeform 205">
              <a:extLst>
                <a:ext uri="{FF2B5EF4-FFF2-40B4-BE49-F238E27FC236}">
                  <a16:creationId xmlns:a16="http://schemas.microsoft.com/office/drawing/2014/main" id="{E52D7F09-B53A-4947-9580-CAAE002FF396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4" y="2253"/>
              <a:ext cx="92" cy="115"/>
            </a:xfrm>
            <a:custGeom>
              <a:avLst/>
              <a:gdLst>
                <a:gd name="T0" fmla="*/ 10061 w 25"/>
                <a:gd name="T1" fmla="*/ 289355 h 31"/>
                <a:gd name="T2" fmla="*/ 228892 w 25"/>
                <a:gd name="T3" fmla="*/ 0 h 31"/>
                <a:gd name="T4" fmla="*/ 109289 w 25"/>
                <a:gd name="T5" fmla="*/ 135592 h 31"/>
                <a:gd name="T6" fmla="*/ 64731 w 25"/>
                <a:gd name="T7" fmla="*/ 203027 h 31"/>
                <a:gd name="T8" fmla="*/ 0 w 25"/>
                <a:gd name="T9" fmla="*/ 299979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31">
                  <a:moveTo>
                    <a:pt x="1" y="30"/>
                  </a:moveTo>
                  <a:cubicBezTo>
                    <a:pt x="11" y="23"/>
                    <a:pt x="25" y="12"/>
                    <a:pt x="25" y="0"/>
                  </a:cubicBezTo>
                  <a:cubicBezTo>
                    <a:pt x="22" y="7"/>
                    <a:pt x="18" y="10"/>
                    <a:pt x="12" y="14"/>
                  </a:cubicBezTo>
                  <a:cubicBezTo>
                    <a:pt x="9" y="17"/>
                    <a:pt x="9" y="18"/>
                    <a:pt x="7" y="21"/>
                  </a:cubicBezTo>
                  <a:cubicBezTo>
                    <a:pt x="6" y="25"/>
                    <a:pt x="2" y="27"/>
                    <a:pt x="0" y="31"/>
                  </a:cubicBezTo>
                </a:path>
              </a:pathLst>
            </a:custGeom>
            <a:solidFill>
              <a:srgbClr val="F5E0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30" name="Freeform 206">
              <a:extLst>
                <a:ext uri="{FF2B5EF4-FFF2-40B4-BE49-F238E27FC236}">
                  <a16:creationId xmlns:a16="http://schemas.microsoft.com/office/drawing/2014/main" id="{C5A8DC49-297D-400A-BB3E-CC299FE30A55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2" y="2194"/>
              <a:ext cx="56" cy="66"/>
            </a:xfrm>
            <a:custGeom>
              <a:avLst/>
              <a:gdLst>
                <a:gd name="T0" fmla="*/ 40585 w 15"/>
                <a:gd name="T1" fmla="*/ 17156 h 18"/>
                <a:gd name="T2" fmla="*/ 110932 w 15"/>
                <a:gd name="T3" fmla="*/ 80249 h 18"/>
                <a:gd name="T4" fmla="*/ 0 w 15"/>
                <a:gd name="T5" fmla="*/ 160310 h 18"/>
                <a:gd name="T6" fmla="*/ 51457 w 15"/>
                <a:gd name="T7" fmla="*/ 17156 h 1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" h="18">
                  <a:moveTo>
                    <a:pt x="4" y="2"/>
                  </a:moveTo>
                  <a:cubicBezTo>
                    <a:pt x="9" y="0"/>
                    <a:pt x="15" y="3"/>
                    <a:pt x="11" y="9"/>
                  </a:cubicBezTo>
                  <a:cubicBezTo>
                    <a:pt x="8" y="12"/>
                    <a:pt x="3" y="14"/>
                    <a:pt x="0" y="18"/>
                  </a:cubicBezTo>
                  <a:cubicBezTo>
                    <a:pt x="0" y="14"/>
                    <a:pt x="14" y="5"/>
                    <a:pt x="5" y="2"/>
                  </a:cubicBezTo>
                </a:path>
              </a:pathLst>
            </a:custGeom>
            <a:solidFill>
              <a:srgbClr val="F5E0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31" name="Freeform 207">
              <a:extLst>
                <a:ext uri="{FF2B5EF4-FFF2-40B4-BE49-F238E27FC236}">
                  <a16:creationId xmlns:a16="http://schemas.microsoft.com/office/drawing/2014/main" id="{A7B9A969-5515-432C-8A06-F388DB62E247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5" y="2216"/>
              <a:ext cx="40" cy="85"/>
            </a:xfrm>
            <a:custGeom>
              <a:avLst/>
              <a:gdLst>
                <a:gd name="T0" fmla="*/ 15920 w 11"/>
                <a:gd name="T1" fmla="*/ 28368 h 23"/>
                <a:gd name="T2" fmla="*/ 83240 w 11"/>
                <a:gd name="T3" fmla="*/ 28368 h 23"/>
                <a:gd name="T4" fmla="*/ 83240 w 11"/>
                <a:gd name="T5" fmla="*/ 104838 h 23"/>
                <a:gd name="T6" fmla="*/ 57891 w 11"/>
                <a:gd name="T7" fmla="*/ 188220 h 23"/>
                <a:gd name="T8" fmla="*/ 0 w 11"/>
                <a:gd name="T9" fmla="*/ 188220 h 23"/>
                <a:gd name="T10" fmla="*/ 25335 w 11"/>
                <a:gd name="T11" fmla="*/ 28368 h 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" h="23">
                  <a:moveTo>
                    <a:pt x="2" y="3"/>
                  </a:moveTo>
                  <a:cubicBezTo>
                    <a:pt x="5" y="2"/>
                    <a:pt x="8" y="0"/>
                    <a:pt x="10" y="3"/>
                  </a:cubicBezTo>
                  <a:cubicBezTo>
                    <a:pt x="11" y="4"/>
                    <a:pt x="10" y="10"/>
                    <a:pt x="10" y="11"/>
                  </a:cubicBezTo>
                  <a:cubicBezTo>
                    <a:pt x="10" y="13"/>
                    <a:pt x="9" y="19"/>
                    <a:pt x="7" y="20"/>
                  </a:cubicBezTo>
                  <a:cubicBezTo>
                    <a:pt x="5" y="23"/>
                    <a:pt x="3" y="20"/>
                    <a:pt x="0" y="20"/>
                  </a:cubicBezTo>
                  <a:cubicBezTo>
                    <a:pt x="6" y="19"/>
                    <a:pt x="11" y="4"/>
                    <a:pt x="3" y="3"/>
                  </a:cubicBezTo>
                </a:path>
              </a:pathLst>
            </a:custGeom>
            <a:solidFill>
              <a:srgbClr val="F5E0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32" name="Freeform 208">
              <a:extLst>
                <a:ext uri="{FF2B5EF4-FFF2-40B4-BE49-F238E27FC236}">
                  <a16:creationId xmlns:a16="http://schemas.microsoft.com/office/drawing/2014/main" id="{05D208BB-073C-40CC-814B-DAC006E8A6E5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8" y="2390"/>
              <a:ext cx="188" cy="59"/>
            </a:xfrm>
            <a:custGeom>
              <a:avLst/>
              <a:gdLst>
                <a:gd name="T0" fmla="*/ 0 w 51"/>
                <a:gd name="T1" fmla="*/ 148662 h 16"/>
                <a:gd name="T2" fmla="*/ 147720 w 51"/>
                <a:gd name="T3" fmla="*/ 130917 h 16"/>
                <a:gd name="T4" fmla="*/ 278457 w 51"/>
                <a:gd name="T5" fmla="*/ 120747 h 16"/>
                <a:gd name="T6" fmla="*/ 388703 w 51"/>
                <a:gd name="T7" fmla="*/ 83190 h 16"/>
                <a:gd name="T8" fmla="*/ 461444 w 51"/>
                <a:gd name="T9" fmla="*/ 0 h 16"/>
                <a:gd name="T10" fmla="*/ 388703 w 51"/>
                <a:gd name="T11" fmla="*/ 27929 h 16"/>
                <a:gd name="T12" fmla="*/ 306355 w 51"/>
                <a:gd name="T13" fmla="*/ 27929 h 16"/>
                <a:gd name="T14" fmla="*/ 285823 w 51"/>
                <a:gd name="T15" fmla="*/ 65431 h 16"/>
                <a:gd name="T16" fmla="*/ 251105 w 51"/>
                <a:gd name="T17" fmla="*/ 92818 h 16"/>
                <a:gd name="T18" fmla="*/ 102840 w 51"/>
                <a:gd name="T19" fmla="*/ 130917 h 1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1" h="16">
                  <a:moveTo>
                    <a:pt x="0" y="16"/>
                  </a:moveTo>
                  <a:cubicBezTo>
                    <a:pt x="5" y="16"/>
                    <a:pt x="10" y="15"/>
                    <a:pt x="16" y="14"/>
                  </a:cubicBezTo>
                  <a:cubicBezTo>
                    <a:pt x="21" y="14"/>
                    <a:pt x="25" y="14"/>
                    <a:pt x="30" y="13"/>
                  </a:cubicBezTo>
                  <a:cubicBezTo>
                    <a:pt x="35" y="12"/>
                    <a:pt x="39" y="12"/>
                    <a:pt x="42" y="9"/>
                  </a:cubicBezTo>
                  <a:cubicBezTo>
                    <a:pt x="45" y="8"/>
                    <a:pt x="51" y="3"/>
                    <a:pt x="50" y="0"/>
                  </a:cubicBezTo>
                  <a:cubicBezTo>
                    <a:pt x="47" y="1"/>
                    <a:pt x="46" y="3"/>
                    <a:pt x="42" y="3"/>
                  </a:cubicBezTo>
                  <a:cubicBezTo>
                    <a:pt x="40" y="4"/>
                    <a:pt x="35" y="2"/>
                    <a:pt x="33" y="3"/>
                  </a:cubicBezTo>
                  <a:cubicBezTo>
                    <a:pt x="32" y="4"/>
                    <a:pt x="32" y="5"/>
                    <a:pt x="31" y="7"/>
                  </a:cubicBezTo>
                  <a:cubicBezTo>
                    <a:pt x="30" y="8"/>
                    <a:pt x="28" y="9"/>
                    <a:pt x="27" y="10"/>
                  </a:cubicBezTo>
                  <a:cubicBezTo>
                    <a:pt x="23" y="12"/>
                    <a:pt x="16" y="15"/>
                    <a:pt x="11" y="14"/>
                  </a:cubicBezTo>
                </a:path>
              </a:pathLst>
            </a:custGeom>
            <a:solidFill>
              <a:srgbClr val="F5E0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33" name="Freeform 209">
              <a:extLst>
                <a:ext uri="{FF2B5EF4-FFF2-40B4-BE49-F238E27FC236}">
                  <a16:creationId xmlns:a16="http://schemas.microsoft.com/office/drawing/2014/main" id="{A10DC134-04F1-4A56-AF20-AB50FE21D093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4" y="2453"/>
              <a:ext cx="81" cy="26"/>
            </a:xfrm>
            <a:custGeom>
              <a:avLst/>
              <a:gdLst>
                <a:gd name="T0" fmla="*/ 0 w 22"/>
                <a:gd name="T1" fmla="*/ 58054 h 7"/>
                <a:gd name="T2" fmla="*/ 201587 w 22"/>
                <a:gd name="T3" fmla="*/ 0 h 7"/>
                <a:gd name="T4" fmla="*/ 119832 w 22"/>
                <a:gd name="T5" fmla="*/ 18445 h 7"/>
                <a:gd name="T6" fmla="*/ 72414 w 22"/>
                <a:gd name="T7" fmla="*/ 28957 h 7"/>
                <a:gd name="T8" fmla="*/ 44668 w 22"/>
                <a:gd name="T9" fmla="*/ 5027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7">
                  <a:moveTo>
                    <a:pt x="0" y="6"/>
                  </a:moveTo>
                  <a:cubicBezTo>
                    <a:pt x="6" y="7"/>
                    <a:pt x="18" y="5"/>
                    <a:pt x="22" y="0"/>
                  </a:cubicBezTo>
                  <a:cubicBezTo>
                    <a:pt x="19" y="0"/>
                    <a:pt x="16" y="2"/>
                    <a:pt x="13" y="2"/>
                  </a:cubicBezTo>
                  <a:cubicBezTo>
                    <a:pt x="11" y="3"/>
                    <a:pt x="9" y="2"/>
                    <a:pt x="8" y="3"/>
                  </a:cubicBezTo>
                  <a:cubicBezTo>
                    <a:pt x="7" y="3"/>
                    <a:pt x="7" y="4"/>
                    <a:pt x="5" y="5"/>
                  </a:cubicBezTo>
                </a:path>
              </a:pathLst>
            </a:custGeom>
            <a:solidFill>
              <a:srgbClr val="F5E0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34" name="Freeform 210">
              <a:extLst>
                <a:ext uri="{FF2B5EF4-FFF2-40B4-BE49-F238E27FC236}">
                  <a16:creationId xmlns:a16="http://schemas.microsoft.com/office/drawing/2014/main" id="{7212C7E4-8B31-4CBA-837B-46BFB973B4E3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4" y="2453"/>
              <a:ext cx="85" cy="22"/>
            </a:xfrm>
            <a:custGeom>
              <a:avLst/>
              <a:gdLst>
                <a:gd name="T0" fmla="*/ 0 w 23"/>
                <a:gd name="T1" fmla="*/ 17156 h 6"/>
                <a:gd name="T2" fmla="*/ 216380 w 23"/>
                <a:gd name="T3" fmla="*/ 0 h 6"/>
                <a:gd name="T4" fmla="*/ 121993 w 23"/>
                <a:gd name="T5" fmla="*/ 17156 h 6"/>
                <a:gd name="T6" fmla="*/ 66226 w 23"/>
                <a:gd name="T7" fmla="*/ 17156 h 6"/>
                <a:gd name="T8" fmla="*/ 10244 w 23"/>
                <a:gd name="T9" fmla="*/ 17156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6">
                  <a:moveTo>
                    <a:pt x="0" y="2"/>
                  </a:moveTo>
                  <a:cubicBezTo>
                    <a:pt x="8" y="6"/>
                    <a:pt x="16" y="5"/>
                    <a:pt x="23" y="0"/>
                  </a:cubicBezTo>
                  <a:cubicBezTo>
                    <a:pt x="20" y="1"/>
                    <a:pt x="17" y="2"/>
                    <a:pt x="13" y="2"/>
                  </a:cubicBezTo>
                  <a:cubicBezTo>
                    <a:pt x="11" y="2"/>
                    <a:pt x="9" y="3"/>
                    <a:pt x="7" y="2"/>
                  </a:cubicBezTo>
                  <a:cubicBezTo>
                    <a:pt x="5" y="2"/>
                    <a:pt x="3" y="1"/>
                    <a:pt x="1" y="2"/>
                  </a:cubicBezTo>
                </a:path>
              </a:pathLst>
            </a:custGeom>
            <a:solidFill>
              <a:srgbClr val="F5E0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35" name="Freeform 211">
              <a:extLst>
                <a:ext uri="{FF2B5EF4-FFF2-40B4-BE49-F238E27FC236}">
                  <a16:creationId xmlns:a16="http://schemas.microsoft.com/office/drawing/2014/main" id="{AEA21240-2E3F-49E4-8693-97757AD698AD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2" y="2375"/>
              <a:ext cx="86" cy="22"/>
            </a:xfrm>
            <a:custGeom>
              <a:avLst/>
              <a:gdLst>
                <a:gd name="T0" fmla="*/ 0 w 23"/>
                <a:gd name="T1" fmla="*/ 9962 h 6"/>
                <a:gd name="T2" fmla="*/ 235360 w 23"/>
                <a:gd name="T3" fmla="*/ 17156 h 6"/>
                <a:gd name="T4" fmla="*/ 141728 w 23"/>
                <a:gd name="T5" fmla="*/ 26565 h 6"/>
                <a:gd name="T6" fmla="*/ 18972 w 23"/>
                <a:gd name="T7" fmla="*/ 0 h 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3" h="6">
                  <a:moveTo>
                    <a:pt x="0" y="1"/>
                  </a:moveTo>
                  <a:cubicBezTo>
                    <a:pt x="4" y="6"/>
                    <a:pt x="17" y="4"/>
                    <a:pt x="23" y="2"/>
                  </a:cubicBezTo>
                  <a:cubicBezTo>
                    <a:pt x="20" y="2"/>
                    <a:pt x="17" y="3"/>
                    <a:pt x="14" y="3"/>
                  </a:cubicBezTo>
                  <a:cubicBezTo>
                    <a:pt x="10" y="2"/>
                    <a:pt x="6" y="1"/>
                    <a:pt x="2" y="0"/>
                  </a:cubicBezTo>
                </a:path>
              </a:pathLst>
            </a:custGeom>
            <a:solidFill>
              <a:srgbClr val="F5E0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36" name="Freeform 212">
              <a:extLst>
                <a:ext uri="{FF2B5EF4-FFF2-40B4-BE49-F238E27FC236}">
                  <a16:creationId xmlns:a16="http://schemas.microsoft.com/office/drawing/2014/main" id="{DF7F51B5-5615-41D1-8CA5-0B2A8C2B509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7" y="2260"/>
              <a:ext cx="181" cy="223"/>
            </a:xfrm>
            <a:custGeom>
              <a:avLst/>
              <a:gdLst>
                <a:gd name="T0" fmla="*/ 0 w 49"/>
                <a:gd name="T1" fmla="*/ 10678 h 60"/>
                <a:gd name="T2" fmla="*/ 55645 w 49"/>
                <a:gd name="T3" fmla="*/ 342495 h 60"/>
                <a:gd name="T4" fmla="*/ 160285 w 49"/>
                <a:gd name="T5" fmla="*/ 392915 h 60"/>
                <a:gd name="T6" fmla="*/ 271611 w 49"/>
                <a:gd name="T7" fmla="*/ 451084 h 60"/>
                <a:gd name="T8" fmla="*/ 365816 w 49"/>
                <a:gd name="T9" fmla="*/ 519211 h 60"/>
                <a:gd name="T10" fmla="*/ 460072 w 49"/>
                <a:gd name="T11" fmla="*/ 587906 h 60"/>
                <a:gd name="T12" fmla="*/ 449785 w 49"/>
                <a:gd name="T13" fmla="*/ 519211 h 60"/>
                <a:gd name="T14" fmla="*/ 365816 w 49"/>
                <a:gd name="T15" fmla="*/ 411398 h 60"/>
                <a:gd name="T16" fmla="*/ 233870 w 49"/>
                <a:gd name="T17" fmla="*/ 284325 h 60"/>
                <a:gd name="T18" fmla="*/ 121765 w 49"/>
                <a:gd name="T19" fmla="*/ 118495 h 60"/>
                <a:gd name="T20" fmla="*/ 10232 w 49"/>
                <a:gd name="T21" fmla="*/ 0 h 6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49" h="60">
                  <a:moveTo>
                    <a:pt x="0" y="1"/>
                  </a:moveTo>
                  <a:cubicBezTo>
                    <a:pt x="6" y="13"/>
                    <a:pt x="10" y="22"/>
                    <a:pt x="6" y="35"/>
                  </a:cubicBezTo>
                  <a:cubicBezTo>
                    <a:pt x="9" y="39"/>
                    <a:pt x="13" y="39"/>
                    <a:pt x="17" y="40"/>
                  </a:cubicBezTo>
                  <a:cubicBezTo>
                    <a:pt x="21" y="42"/>
                    <a:pt x="25" y="44"/>
                    <a:pt x="29" y="46"/>
                  </a:cubicBezTo>
                  <a:cubicBezTo>
                    <a:pt x="33" y="48"/>
                    <a:pt x="36" y="50"/>
                    <a:pt x="39" y="53"/>
                  </a:cubicBezTo>
                  <a:cubicBezTo>
                    <a:pt x="42" y="55"/>
                    <a:pt x="47" y="57"/>
                    <a:pt x="49" y="60"/>
                  </a:cubicBezTo>
                  <a:cubicBezTo>
                    <a:pt x="47" y="58"/>
                    <a:pt x="44" y="54"/>
                    <a:pt x="48" y="53"/>
                  </a:cubicBezTo>
                  <a:cubicBezTo>
                    <a:pt x="46" y="47"/>
                    <a:pt x="44" y="45"/>
                    <a:pt x="39" y="42"/>
                  </a:cubicBezTo>
                  <a:cubicBezTo>
                    <a:pt x="33" y="38"/>
                    <a:pt x="28" y="35"/>
                    <a:pt x="25" y="29"/>
                  </a:cubicBezTo>
                  <a:cubicBezTo>
                    <a:pt x="21" y="24"/>
                    <a:pt x="18" y="18"/>
                    <a:pt x="13" y="12"/>
                  </a:cubicBezTo>
                  <a:cubicBezTo>
                    <a:pt x="11" y="9"/>
                    <a:pt x="6" y="1"/>
                    <a:pt x="1" y="0"/>
                  </a:cubicBezTo>
                </a:path>
              </a:pathLst>
            </a:custGeom>
            <a:solidFill>
              <a:srgbClr val="F5E0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37" name="Freeform 213">
              <a:extLst>
                <a:ext uri="{FF2B5EF4-FFF2-40B4-BE49-F238E27FC236}">
                  <a16:creationId xmlns:a16="http://schemas.microsoft.com/office/drawing/2014/main" id="{59124E6E-8155-4E09-9F32-5D3CBF0FAB3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3" y="2405"/>
              <a:ext cx="370" cy="437"/>
            </a:xfrm>
            <a:custGeom>
              <a:avLst/>
              <a:gdLst>
                <a:gd name="T0" fmla="*/ 579675 w 100"/>
                <a:gd name="T1" fmla="*/ 10521 h 118"/>
                <a:gd name="T2" fmla="*/ 777429 w 100"/>
                <a:gd name="T3" fmla="*/ 144295 h 118"/>
                <a:gd name="T4" fmla="*/ 949291 w 100"/>
                <a:gd name="T5" fmla="*/ 247912 h 118"/>
                <a:gd name="T6" fmla="*/ 303056 w 100"/>
                <a:gd name="T7" fmla="*/ 820697 h 118"/>
                <a:gd name="T8" fmla="*/ 0 w 100"/>
                <a:gd name="T9" fmla="*/ 1127134 h 118"/>
                <a:gd name="T10" fmla="*/ 267092 w 100"/>
                <a:gd name="T11" fmla="*/ 840818 h 118"/>
                <a:gd name="T12" fmla="*/ 541632 w 100"/>
                <a:gd name="T13" fmla="*/ 534381 h 118"/>
                <a:gd name="T14" fmla="*/ 664416 w 100"/>
                <a:gd name="T15" fmla="*/ 307192 h 118"/>
                <a:gd name="T16" fmla="*/ 664416 w 100"/>
                <a:gd name="T17" fmla="*/ 162331 h 118"/>
                <a:gd name="T18" fmla="*/ 626166 w 100"/>
                <a:gd name="T19" fmla="*/ 28598 h 11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00" h="118">
                  <a:moveTo>
                    <a:pt x="61" y="1"/>
                  </a:moveTo>
                  <a:cubicBezTo>
                    <a:pt x="68" y="0"/>
                    <a:pt x="77" y="11"/>
                    <a:pt x="82" y="15"/>
                  </a:cubicBezTo>
                  <a:cubicBezTo>
                    <a:pt x="87" y="19"/>
                    <a:pt x="96" y="21"/>
                    <a:pt x="100" y="26"/>
                  </a:cubicBezTo>
                  <a:cubicBezTo>
                    <a:pt x="76" y="43"/>
                    <a:pt x="54" y="66"/>
                    <a:pt x="32" y="86"/>
                  </a:cubicBezTo>
                  <a:cubicBezTo>
                    <a:pt x="21" y="96"/>
                    <a:pt x="9" y="106"/>
                    <a:pt x="0" y="118"/>
                  </a:cubicBezTo>
                  <a:cubicBezTo>
                    <a:pt x="7" y="107"/>
                    <a:pt x="19" y="97"/>
                    <a:pt x="28" y="88"/>
                  </a:cubicBezTo>
                  <a:cubicBezTo>
                    <a:pt x="39" y="78"/>
                    <a:pt x="47" y="66"/>
                    <a:pt x="57" y="56"/>
                  </a:cubicBezTo>
                  <a:cubicBezTo>
                    <a:pt x="63" y="49"/>
                    <a:pt x="69" y="41"/>
                    <a:pt x="70" y="32"/>
                  </a:cubicBezTo>
                  <a:cubicBezTo>
                    <a:pt x="71" y="27"/>
                    <a:pt x="71" y="21"/>
                    <a:pt x="70" y="17"/>
                  </a:cubicBezTo>
                  <a:cubicBezTo>
                    <a:pt x="69" y="12"/>
                    <a:pt x="66" y="9"/>
                    <a:pt x="66" y="3"/>
                  </a:cubicBezTo>
                </a:path>
              </a:pathLst>
            </a:custGeom>
            <a:solidFill>
              <a:srgbClr val="F5E0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38" name="Freeform 214">
              <a:extLst>
                <a:ext uri="{FF2B5EF4-FFF2-40B4-BE49-F238E27FC236}">
                  <a16:creationId xmlns:a16="http://schemas.microsoft.com/office/drawing/2014/main" id="{13281D8A-83BB-4759-A1C4-2F2331E9B30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1" y="3257"/>
              <a:ext cx="166" cy="70"/>
            </a:xfrm>
            <a:custGeom>
              <a:avLst/>
              <a:gdLst>
                <a:gd name="T0" fmla="*/ 0 w 45"/>
                <a:gd name="T1" fmla="*/ 164876 h 19"/>
                <a:gd name="T2" fmla="*/ 231662 w 45"/>
                <a:gd name="T3" fmla="*/ 137823 h 19"/>
                <a:gd name="T4" fmla="*/ 335368 w 45"/>
                <a:gd name="T5" fmla="*/ 65207 h 19"/>
                <a:gd name="T6" fmla="*/ 418143 w 45"/>
                <a:gd name="T7" fmla="*/ 0 h 19"/>
                <a:gd name="T8" fmla="*/ 224082 w 45"/>
                <a:gd name="T9" fmla="*/ 37409 h 19"/>
                <a:gd name="T10" fmla="*/ 37597 w 45"/>
                <a:gd name="T11" fmla="*/ 130263 h 1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5" h="19">
                  <a:moveTo>
                    <a:pt x="0" y="18"/>
                  </a:moveTo>
                  <a:cubicBezTo>
                    <a:pt x="8" y="19"/>
                    <a:pt x="18" y="18"/>
                    <a:pt x="25" y="15"/>
                  </a:cubicBezTo>
                  <a:cubicBezTo>
                    <a:pt x="30" y="13"/>
                    <a:pt x="33" y="10"/>
                    <a:pt x="36" y="7"/>
                  </a:cubicBezTo>
                  <a:cubicBezTo>
                    <a:pt x="39" y="4"/>
                    <a:pt x="43" y="3"/>
                    <a:pt x="45" y="0"/>
                  </a:cubicBezTo>
                  <a:cubicBezTo>
                    <a:pt x="38" y="2"/>
                    <a:pt x="31" y="2"/>
                    <a:pt x="24" y="4"/>
                  </a:cubicBezTo>
                  <a:cubicBezTo>
                    <a:pt x="17" y="5"/>
                    <a:pt x="10" y="11"/>
                    <a:pt x="4" y="14"/>
                  </a:cubicBezTo>
                </a:path>
              </a:pathLst>
            </a:custGeom>
            <a:solidFill>
              <a:srgbClr val="F5E0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39" name="Freeform 215">
              <a:extLst>
                <a:ext uri="{FF2B5EF4-FFF2-40B4-BE49-F238E27FC236}">
                  <a16:creationId xmlns:a16="http://schemas.microsoft.com/office/drawing/2014/main" id="{2E34947B-F6B1-41EC-8517-195BA925B0D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0" y="2512"/>
              <a:ext cx="830" cy="748"/>
            </a:xfrm>
            <a:custGeom>
              <a:avLst/>
              <a:gdLst>
                <a:gd name="T0" fmla="*/ 0 w 224"/>
                <a:gd name="T1" fmla="*/ 1928496 h 202"/>
                <a:gd name="T2" fmla="*/ 1985130 w 224"/>
                <a:gd name="T3" fmla="*/ 172581 h 202"/>
                <a:gd name="T4" fmla="*/ 1936131 w 224"/>
                <a:gd name="T5" fmla="*/ 105872 h 202"/>
                <a:gd name="T6" fmla="*/ 0 w 224"/>
                <a:gd name="T7" fmla="*/ 1928496 h 20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24" h="202">
                  <a:moveTo>
                    <a:pt x="0" y="202"/>
                  </a:moveTo>
                  <a:cubicBezTo>
                    <a:pt x="27" y="183"/>
                    <a:pt x="191" y="36"/>
                    <a:pt x="207" y="18"/>
                  </a:cubicBezTo>
                  <a:cubicBezTo>
                    <a:pt x="224" y="0"/>
                    <a:pt x="202" y="11"/>
                    <a:pt x="202" y="11"/>
                  </a:cubicBezTo>
                  <a:cubicBezTo>
                    <a:pt x="202" y="11"/>
                    <a:pt x="14" y="192"/>
                    <a:pt x="0" y="202"/>
                  </a:cubicBezTo>
                  <a:close/>
                </a:path>
              </a:pathLst>
            </a:custGeom>
            <a:solidFill>
              <a:srgbClr val="F5E0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40" name="Freeform 216">
              <a:extLst>
                <a:ext uri="{FF2B5EF4-FFF2-40B4-BE49-F238E27FC236}">
                  <a16:creationId xmlns:a16="http://schemas.microsoft.com/office/drawing/2014/main" id="{DA45CD13-FB3A-4DA3-9783-93042389B2C0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0" y="3316"/>
              <a:ext cx="1174" cy="78"/>
            </a:xfrm>
            <a:custGeom>
              <a:avLst/>
              <a:gdLst>
                <a:gd name="T0" fmla="*/ 0 w 317"/>
                <a:gd name="T1" fmla="*/ 78401 h 21"/>
                <a:gd name="T2" fmla="*/ 936259 w 317"/>
                <a:gd name="T3" fmla="*/ 154748 h 21"/>
                <a:gd name="T4" fmla="*/ 2435606 w 317"/>
                <a:gd name="T5" fmla="*/ 118010 h 21"/>
                <a:gd name="T6" fmla="*/ 3029301 w 317"/>
                <a:gd name="T7" fmla="*/ 18445 h 21"/>
                <a:gd name="T8" fmla="*/ 2053870 w 317"/>
                <a:gd name="T9" fmla="*/ 96902 h 21"/>
                <a:gd name="T10" fmla="*/ 0 w 317"/>
                <a:gd name="T11" fmla="*/ 78401 h 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17" h="21">
                  <a:moveTo>
                    <a:pt x="0" y="8"/>
                  </a:moveTo>
                  <a:cubicBezTo>
                    <a:pt x="20" y="10"/>
                    <a:pt x="78" y="17"/>
                    <a:pt x="98" y="16"/>
                  </a:cubicBezTo>
                  <a:cubicBezTo>
                    <a:pt x="118" y="16"/>
                    <a:pt x="205" y="21"/>
                    <a:pt x="255" y="12"/>
                  </a:cubicBezTo>
                  <a:cubicBezTo>
                    <a:pt x="305" y="4"/>
                    <a:pt x="317" y="2"/>
                    <a:pt x="317" y="2"/>
                  </a:cubicBezTo>
                  <a:cubicBezTo>
                    <a:pt x="301" y="0"/>
                    <a:pt x="236" y="10"/>
                    <a:pt x="215" y="10"/>
                  </a:cubicBezTo>
                  <a:cubicBezTo>
                    <a:pt x="194" y="9"/>
                    <a:pt x="18" y="2"/>
                    <a:pt x="0" y="8"/>
                  </a:cubicBezTo>
                  <a:close/>
                </a:path>
              </a:pathLst>
            </a:custGeom>
            <a:solidFill>
              <a:srgbClr val="F5E0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41" name="Freeform 217">
              <a:extLst>
                <a:ext uri="{FF2B5EF4-FFF2-40B4-BE49-F238E27FC236}">
                  <a16:creationId xmlns:a16="http://schemas.microsoft.com/office/drawing/2014/main" id="{83DF17DC-B87E-4F15-83C2-0D349D35C02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9" y="2405"/>
              <a:ext cx="729" cy="504"/>
            </a:xfrm>
            <a:custGeom>
              <a:avLst/>
              <a:gdLst>
                <a:gd name="T0" fmla="*/ 0 w 197"/>
                <a:gd name="T1" fmla="*/ 1305760 h 136"/>
                <a:gd name="T2" fmla="*/ 1872198 w 197"/>
                <a:gd name="T3" fmla="*/ 0 h 13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7" h="136">
                  <a:moveTo>
                    <a:pt x="0" y="136"/>
                  </a:moveTo>
                  <a:cubicBezTo>
                    <a:pt x="29" y="113"/>
                    <a:pt x="166" y="13"/>
                    <a:pt x="197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42" name="Freeform 218">
              <a:extLst>
                <a:ext uri="{FF2B5EF4-FFF2-40B4-BE49-F238E27FC236}">
                  <a16:creationId xmlns:a16="http://schemas.microsoft.com/office/drawing/2014/main" id="{F5553E6C-FEF4-49C4-A231-C0C315060684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0" y="2927"/>
              <a:ext cx="967" cy="63"/>
            </a:xfrm>
            <a:custGeom>
              <a:avLst/>
              <a:gdLst>
                <a:gd name="T0" fmla="*/ 0 w 261"/>
                <a:gd name="T1" fmla="*/ 0 h 17"/>
                <a:gd name="T2" fmla="*/ 1225934 w 261"/>
                <a:gd name="T3" fmla="*/ 85243 h 17"/>
                <a:gd name="T4" fmla="*/ 2501396 w 261"/>
                <a:gd name="T5" fmla="*/ 113908 h 17"/>
                <a:gd name="T6" fmla="*/ 1187483 w 261"/>
                <a:gd name="T7" fmla="*/ 153142 h 17"/>
                <a:gd name="T8" fmla="*/ 0 w 261"/>
                <a:gd name="T9" fmla="*/ 0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1" h="17">
                  <a:moveTo>
                    <a:pt x="0" y="0"/>
                  </a:moveTo>
                  <a:cubicBezTo>
                    <a:pt x="31" y="4"/>
                    <a:pt x="83" y="8"/>
                    <a:pt x="128" y="9"/>
                  </a:cubicBezTo>
                  <a:cubicBezTo>
                    <a:pt x="173" y="10"/>
                    <a:pt x="237" y="7"/>
                    <a:pt x="261" y="12"/>
                  </a:cubicBezTo>
                  <a:cubicBezTo>
                    <a:pt x="242" y="8"/>
                    <a:pt x="162" y="15"/>
                    <a:pt x="124" y="16"/>
                  </a:cubicBezTo>
                  <a:cubicBezTo>
                    <a:pt x="86" y="17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43" name="Freeform 219">
              <a:extLst>
                <a:ext uri="{FF2B5EF4-FFF2-40B4-BE49-F238E27FC236}">
                  <a16:creationId xmlns:a16="http://schemas.microsoft.com/office/drawing/2014/main" id="{72C0F671-8D61-41AB-879F-1EFC028996F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3" y="3227"/>
              <a:ext cx="152" cy="59"/>
            </a:xfrm>
            <a:custGeom>
              <a:avLst/>
              <a:gdLst>
                <a:gd name="T0" fmla="*/ 0 w 41"/>
                <a:gd name="T1" fmla="*/ 148662 h 16"/>
                <a:gd name="T2" fmla="*/ 182111 w 41"/>
                <a:gd name="T3" fmla="*/ 65431 h 16"/>
                <a:gd name="T4" fmla="*/ 394996 w 41"/>
                <a:gd name="T5" fmla="*/ 27929 h 16"/>
                <a:gd name="T6" fmla="*/ 202342 w 41"/>
                <a:gd name="T7" fmla="*/ 10185 h 16"/>
                <a:gd name="T8" fmla="*/ 28739 w 41"/>
                <a:gd name="T9" fmla="*/ 130917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16">
                  <a:moveTo>
                    <a:pt x="0" y="16"/>
                  </a:moveTo>
                  <a:cubicBezTo>
                    <a:pt x="7" y="14"/>
                    <a:pt x="12" y="9"/>
                    <a:pt x="19" y="7"/>
                  </a:cubicBezTo>
                  <a:cubicBezTo>
                    <a:pt x="26" y="4"/>
                    <a:pt x="34" y="6"/>
                    <a:pt x="41" y="3"/>
                  </a:cubicBezTo>
                  <a:cubicBezTo>
                    <a:pt x="34" y="3"/>
                    <a:pt x="28" y="0"/>
                    <a:pt x="21" y="1"/>
                  </a:cubicBezTo>
                  <a:cubicBezTo>
                    <a:pt x="14" y="2"/>
                    <a:pt x="8" y="8"/>
                    <a:pt x="3" y="1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44" name="Freeform 220">
              <a:extLst>
                <a:ext uri="{FF2B5EF4-FFF2-40B4-BE49-F238E27FC236}">
                  <a16:creationId xmlns:a16="http://schemas.microsoft.com/office/drawing/2014/main" id="{31E1B2BD-DD21-4A3F-8B64-5F1695A230B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0" y="3231"/>
              <a:ext cx="222" cy="81"/>
            </a:xfrm>
            <a:custGeom>
              <a:avLst/>
              <a:gdLst>
                <a:gd name="T0" fmla="*/ 569393 w 60"/>
                <a:gd name="T1" fmla="*/ 0 h 22"/>
                <a:gd name="T2" fmla="*/ 238576 w 60"/>
                <a:gd name="T3" fmla="*/ 109505 h 22"/>
                <a:gd name="T4" fmla="*/ 0 w 60"/>
                <a:gd name="T5" fmla="*/ 201587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0" h="22">
                  <a:moveTo>
                    <a:pt x="60" y="0"/>
                  </a:moveTo>
                  <a:cubicBezTo>
                    <a:pt x="49" y="9"/>
                    <a:pt x="36" y="5"/>
                    <a:pt x="25" y="12"/>
                  </a:cubicBezTo>
                  <a:cubicBezTo>
                    <a:pt x="14" y="18"/>
                    <a:pt x="10" y="22"/>
                    <a:pt x="0" y="22"/>
                  </a:cubicBezTo>
                </a:path>
              </a:pathLst>
            </a:custGeom>
            <a:noFill/>
            <a:ln w="12700" cap="rnd">
              <a:solidFill>
                <a:srgbClr val="E4C1B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45" name="Freeform 221">
              <a:extLst>
                <a:ext uri="{FF2B5EF4-FFF2-40B4-BE49-F238E27FC236}">
                  <a16:creationId xmlns:a16="http://schemas.microsoft.com/office/drawing/2014/main" id="{ABDCF51F-FA2A-4E33-8F4A-00A68EFD2BB0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2" y="2138"/>
              <a:ext cx="70" cy="67"/>
            </a:xfrm>
            <a:custGeom>
              <a:avLst/>
              <a:gdLst>
                <a:gd name="T0" fmla="*/ 10154 w 19"/>
                <a:gd name="T1" fmla="*/ 119956 h 18"/>
                <a:gd name="T2" fmla="*/ 102410 w 19"/>
                <a:gd name="T3" fmla="*/ 18622 h 18"/>
                <a:gd name="T4" fmla="*/ 164876 w 19"/>
                <a:gd name="T5" fmla="*/ 138578 h 18"/>
                <a:gd name="T6" fmla="*/ 10154 w 19"/>
                <a:gd name="T7" fmla="*/ 119956 h 1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9" h="18">
                  <a:moveTo>
                    <a:pt x="1" y="12"/>
                  </a:moveTo>
                  <a:cubicBezTo>
                    <a:pt x="0" y="7"/>
                    <a:pt x="5" y="0"/>
                    <a:pt x="11" y="2"/>
                  </a:cubicBezTo>
                  <a:cubicBezTo>
                    <a:pt x="18" y="4"/>
                    <a:pt x="19" y="9"/>
                    <a:pt x="18" y="14"/>
                  </a:cubicBezTo>
                  <a:cubicBezTo>
                    <a:pt x="17" y="18"/>
                    <a:pt x="3" y="18"/>
                    <a:pt x="1" y="12"/>
                  </a:cubicBezTo>
                  <a:close/>
                </a:path>
              </a:pathLst>
            </a:custGeom>
            <a:noFill/>
            <a:ln w="12700" cap="rnd">
              <a:solidFill>
                <a:srgbClr val="E4C1B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46" name="Freeform 222">
              <a:extLst>
                <a:ext uri="{FF2B5EF4-FFF2-40B4-BE49-F238E27FC236}">
                  <a16:creationId xmlns:a16="http://schemas.microsoft.com/office/drawing/2014/main" id="{936C1FA3-DAAC-40DD-9411-379E265B8D4D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0" y="2164"/>
              <a:ext cx="8" cy="26"/>
            </a:xfrm>
            <a:custGeom>
              <a:avLst/>
              <a:gdLst>
                <a:gd name="T0" fmla="*/ 0 w 2"/>
                <a:gd name="T1" fmla="*/ 0 h 7"/>
                <a:gd name="T2" fmla="*/ 32768 w 2"/>
                <a:gd name="T3" fmla="*/ 6851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7">
                  <a:moveTo>
                    <a:pt x="0" y="0"/>
                  </a:moveTo>
                  <a:cubicBezTo>
                    <a:pt x="2" y="3"/>
                    <a:pt x="2" y="7"/>
                    <a:pt x="2" y="7"/>
                  </a:cubicBezTo>
                </a:path>
              </a:pathLst>
            </a:custGeom>
            <a:noFill/>
            <a:ln w="12700" cap="rnd">
              <a:solidFill>
                <a:srgbClr val="E4C1B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47" name="Freeform 223">
              <a:extLst>
                <a:ext uri="{FF2B5EF4-FFF2-40B4-BE49-F238E27FC236}">
                  <a16:creationId xmlns:a16="http://schemas.microsoft.com/office/drawing/2014/main" id="{DE45AC2F-D230-4FFD-842F-7F76AC787905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4" y="2171"/>
              <a:ext cx="11" cy="38"/>
            </a:xfrm>
            <a:custGeom>
              <a:avLst/>
              <a:gdLst>
                <a:gd name="T0" fmla="*/ 26565 w 3"/>
                <a:gd name="T1" fmla="*/ 114076 h 10"/>
                <a:gd name="T2" fmla="*/ 17156 w 3"/>
                <a:gd name="T3" fmla="*/ 0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10">
                  <a:moveTo>
                    <a:pt x="3" y="10"/>
                  </a:moveTo>
                  <a:cubicBezTo>
                    <a:pt x="0" y="5"/>
                    <a:pt x="0" y="2"/>
                    <a:pt x="2" y="0"/>
                  </a:cubicBezTo>
                </a:path>
              </a:pathLst>
            </a:custGeom>
            <a:noFill/>
            <a:ln w="12700" cap="rnd">
              <a:solidFill>
                <a:srgbClr val="E4C1B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48" name="Freeform 224">
              <a:extLst>
                <a:ext uri="{FF2B5EF4-FFF2-40B4-BE49-F238E27FC236}">
                  <a16:creationId xmlns:a16="http://schemas.microsoft.com/office/drawing/2014/main" id="{FA64AE89-1A71-4AC1-99A7-7B5BDC057D1F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2" y="2260"/>
              <a:ext cx="204" cy="52"/>
            </a:xfrm>
            <a:custGeom>
              <a:avLst/>
              <a:gdLst>
                <a:gd name="T0" fmla="*/ 0 w 55"/>
                <a:gd name="T1" fmla="*/ 0 h 14"/>
                <a:gd name="T2" fmla="*/ 145938 w 55"/>
                <a:gd name="T3" fmla="*/ 28957 h 14"/>
                <a:gd name="T4" fmla="*/ 271005 w 55"/>
                <a:gd name="T5" fmla="*/ 78401 h 14"/>
                <a:gd name="T6" fmla="*/ 406531 w 55"/>
                <a:gd name="T7" fmla="*/ 96902 h 14"/>
                <a:gd name="T8" fmla="*/ 531446 w 55"/>
                <a:gd name="T9" fmla="*/ 136455 h 14"/>
                <a:gd name="T10" fmla="*/ 424702 w 55"/>
                <a:gd name="T11" fmla="*/ 125807 h 14"/>
                <a:gd name="T12" fmla="*/ 356577 w 55"/>
                <a:gd name="T13" fmla="*/ 107555 h 14"/>
                <a:gd name="T14" fmla="*/ 289164 w 55"/>
                <a:gd name="T15" fmla="*/ 125807 h 14"/>
                <a:gd name="T16" fmla="*/ 221054 w 55"/>
                <a:gd name="T17" fmla="*/ 78401 h 1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5" h="14">
                  <a:moveTo>
                    <a:pt x="0" y="0"/>
                  </a:moveTo>
                  <a:cubicBezTo>
                    <a:pt x="5" y="1"/>
                    <a:pt x="10" y="2"/>
                    <a:pt x="15" y="3"/>
                  </a:cubicBezTo>
                  <a:cubicBezTo>
                    <a:pt x="19" y="5"/>
                    <a:pt x="23" y="7"/>
                    <a:pt x="28" y="8"/>
                  </a:cubicBezTo>
                  <a:cubicBezTo>
                    <a:pt x="32" y="9"/>
                    <a:pt x="37" y="9"/>
                    <a:pt x="42" y="10"/>
                  </a:cubicBezTo>
                  <a:cubicBezTo>
                    <a:pt x="45" y="10"/>
                    <a:pt x="53" y="11"/>
                    <a:pt x="55" y="14"/>
                  </a:cubicBezTo>
                  <a:cubicBezTo>
                    <a:pt x="51" y="10"/>
                    <a:pt x="47" y="13"/>
                    <a:pt x="44" y="13"/>
                  </a:cubicBezTo>
                  <a:cubicBezTo>
                    <a:pt x="41" y="13"/>
                    <a:pt x="39" y="11"/>
                    <a:pt x="37" y="11"/>
                  </a:cubicBezTo>
                  <a:cubicBezTo>
                    <a:pt x="34" y="11"/>
                    <a:pt x="32" y="12"/>
                    <a:pt x="30" y="13"/>
                  </a:cubicBezTo>
                  <a:cubicBezTo>
                    <a:pt x="30" y="10"/>
                    <a:pt x="25" y="10"/>
                    <a:pt x="23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49" name="Freeform 225">
              <a:extLst>
                <a:ext uri="{FF2B5EF4-FFF2-40B4-BE49-F238E27FC236}">
                  <a16:creationId xmlns:a16="http://schemas.microsoft.com/office/drawing/2014/main" id="{699EB1B2-27C5-4296-B401-DE2CE28795B5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5" y="2223"/>
              <a:ext cx="81" cy="52"/>
            </a:xfrm>
            <a:custGeom>
              <a:avLst/>
              <a:gdLst>
                <a:gd name="T0" fmla="*/ 0 w 22"/>
                <a:gd name="T1" fmla="*/ 136455 h 14"/>
                <a:gd name="T2" fmla="*/ 92086 w 22"/>
                <a:gd name="T3" fmla="*/ 58054 h 14"/>
                <a:gd name="T4" fmla="*/ 201587 w 22"/>
                <a:gd name="T5" fmla="*/ 0 h 14"/>
                <a:gd name="T6" fmla="*/ 82502 w 22"/>
                <a:gd name="T7" fmla="*/ 96902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2" h="14">
                  <a:moveTo>
                    <a:pt x="0" y="14"/>
                  </a:moveTo>
                  <a:cubicBezTo>
                    <a:pt x="5" y="12"/>
                    <a:pt x="7" y="10"/>
                    <a:pt x="10" y="6"/>
                  </a:cubicBezTo>
                  <a:cubicBezTo>
                    <a:pt x="13" y="3"/>
                    <a:pt x="18" y="1"/>
                    <a:pt x="22" y="0"/>
                  </a:cubicBezTo>
                  <a:cubicBezTo>
                    <a:pt x="16" y="1"/>
                    <a:pt x="14" y="9"/>
                    <a:pt x="9" y="1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50" name="Freeform 226">
              <a:extLst>
                <a:ext uri="{FF2B5EF4-FFF2-40B4-BE49-F238E27FC236}">
                  <a16:creationId xmlns:a16="http://schemas.microsoft.com/office/drawing/2014/main" id="{DADF0E17-293C-4CA5-861A-45A675144143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9" y="2357"/>
              <a:ext cx="12" cy="29"/>
            </a:xfrm>
            <a:custGeom>
              <a:avLst/>
              <a:gdLst>
                <a:gd name="T0" fmla="*/ 49152 w 3"/>
                <a:gd name="T1" fmla="*/ 65783 h 8"/>
                <a:gd name="T2" fmla="*/ 49152 w 3"/>
                <a:gd name="T3" fmla="*/ 0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8">
                  <a:moveTo>
                    <a:pt x="3" y="8"/>
                  </a:moveTo>
                  <a:cubicBezTo>
                    <a:pt x="0" y="5"/>
                    <a:pt x="2" y="3"/>
                    <a:pt x="3" y="0"/>
                  </a:cubicBezTo>
                </a:path>
              </a:pathLst>
            </a:custGeom>
            <a:noFill/>
            <a:ln w="12700" cap="rnd">
              <a:solidFill>
                <a:srgbClr val="E4C1B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51" name="Freeform 227">
              <a:extLst>
                <a:ext uri="{FF2B5EF4-FFF2-40B4-BE49-F238E27FC236}">
                  <a16:creationId xmlns:a16="http://schemas.microsoft.com/office/drawing/2014/main" id="{451E56CC-6C5D-4FF7-9A81-FB98C9708981}"/>
                </a:ext>
              </a:extLst>
            </p:cNvPr>
            <p:cNvSpPr>
              <a:spLocks/>
            </p:cNvSpPr>
            <p:nvPr/>
          </p:nvSpPr>
          <p:spPr bwMode="auto">
            <a:xfrm>
              <a:off x="4405" y="2342"/>
              <a:ext cx="11" cy="29"/>
            </a:xfrm>
            <a:custGeom>
              <a:avLst/>
              <a:gdLst>
                <a:gd name="T0" fmla="*/ 26565 w 3"/>
                <a:gd name="T1" fmla="*/ 65783 h 8"/>
                <a:gd name="T2" fmla="*/ 0 w 3"/>
                <a:gd name="T3" fmla="*/ 0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8">
                  <a:moveTo>
                    <a:pt x="3" y="8"/>
                  </a:moveTo>
                  <a:cubicBezTo>
                    <a:pt x="3" y="8"/>
                    <a:pt x="2" y="2"/>
                    <a:pt x="0" y="0"/>
                  </a:cubicBezTo>
                </a:path>
              </a:pathLst>
            </a:custGeom>
            <a:noFill/>
            <a:ln w="12700" cap="rnd">
              <a:solidFill>
                <a:srgbClr val="E4C1B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52" name="Freeform 228">
              <a:extLst>
                <a:ext uri="{FF2B5EF4-FFF2-40B4-BE49-F238E27FC236}">
                  <a16:creationId xmlns:a16="http://schemas.microsoft.com/office/drawing/2014/main" id="{1805DE9C-CDCB-4B97-AE3C-43735AF5B325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4" y="2234"/>
              <a:ext cx="11" cy="34"/>
            </a:xfrm>
            <a:custGeom>
              <a:avLst/>
              <a:gdLst>
                <a:gd name="T0" fmla="*/ 26565 w 3"/>
                <a:gd name="T1" fmla="*/ 0 h 9"/>
                <a:gd name="T2" fmla="*/ 0 w 3"/>
                <a:gd name="T3" fmla="*/ 98558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9">
                  <a:moveTo>
                    <a:pt x="3" y="0"/>
                  </a:moveTo>
                  <a:cubicBezTo>
                    <a:pt x="1" y="2"/>
                    <a:pt x="0" y="6"/>
                    <a:pt x="0" y="9"/>
                  </a:cubicBezTo>
                </a:path>
              </a:pathLst>
            </a:custGeom>
            <a:noFill/>
            <a:ln w="12700" cap="rnd">
              <a:solidFill>
                <a:srgbClr val="E4C1B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53" name="Freeform 229">
              <a:extLst>
                <a:ext uri="{FF2B5EF4-FFF2-40B4-BE49-F238E27FC236}">
                  <a16:creationId xmlns:a16="http://schemas.microsoft.com/office/drawing/2014/main" id="{FFA6944F-85BE-41E9-AE36-526A6D5B8368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2" y="2375"/>
              <a:ext cx="256" cy="26"/>
            </a:xfrm>
            <a:custGeom>
              <a:avLst/>
              <a:gdLst>
                <a:gd name="T0" fmla="*/ 0 w 69"/>
                <a:gd name="T1" fmla="*/ 58054 h 7"/>
                <a:gd name="T2" fmla="*/ 146269 w 69"/>
                <a:gd name="T3" fmla="*/ 50273 h 7"/>
                <a:gd name="T4" fmla="*/ 318527 w 69"/>
                <a:gd name="T5" fmla="*/ 58054 h 7"/>
                <a:gd name="T6" fmla="*/ 532257 w 69"/>
                <a:gd name="T7" fmla="*/ 58054 h 7"/>
                <a:gd name="T8" fmla="*/ 667900 w 69"/>
                <a:gd name="T9" fmla="*/ 0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9" h="7">
                  <a:moveTo>
                    <a:pt x="0" y="6"/>
                  </a:moveTo>
                  <a:cubicBezTo>
                    <a:pt x="6" y="7"/>
                    <a:pt x="9" y="4"/>
                    <a:pt x="15" y="5"/>
                  </a:cubicBezTo>
                  <a:cubicBezTo>
                    <a:pt x="22" y="6"/>
                    <a:pt x="29" y="6"/>
                    <a:pt x="33" y="6"/>
                  </a:cubicBezTo>
                  <a:cubicBezTo>
                    <a:pt x="36" y="6"/>
                    <a:pt x="51" y="6"/>
                    <a:pt x="55" y="6"/>
                  </a:cubicBezTo>
                  <a:cubicBezTo>
                    <a:pt x="58" y="6"/>
                    <a:pt x="64" y="6"/>
                    <a:pt x="69" y="0"/>
                  </a:cubicBezTo>
                </a:path>
              </a:pathLst>
            </a:custGeom>
            <a:noFill/>
            <a:ln w="1270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54" name="Freeform 230">
              <a:extLst>
                <a:ext uri="{FF2B5EF4-FFF2-40B4-BE49-F238E27FC236}">
                  <a16:creationId xmlns:a16="http://schemas.microsoft.com/office/drawing/2014/main" id="{B6D4E2AA-938C-443D-A27B-CF6671D373D4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5" y="2442"/>
              <a:ext cx="215" cy="37"/>
            </a:xfrm>
            <a:custGeom>
              <a:avLst/>
              <a:gdLst>
                <a:gd name="T0" fmla="*/ 0 w 58"/>
                <a:gd name="T1" fmla="*/ 95023 h 10"/>
                <a:gd name="T2" fmla="*/ 181286 w 58"/>
                <a:gd name="T3" fmla="*/ 48533 h 10"/>
                <a:gd name="T4" fmla="*/ 443712 w 58"/>
                <a:gd name="T5" fmla="*/ 17989 h 10"/>
                <a:gd name="T6" fmla="*/ 557766 w 58"/>
                <a:gd name="T7" fmla="*/ 0 h 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8" h="10">
                  <a:moveTo>
                    <a:pt x="0" y="10"/>
                  </a:moveTo>
                  <a:cubicBezTo>
                    <a:pt x="7" y="10"/>
                    <a:pt x="14" y="6"/>
                    <a:pt x="19" y="5"/>
                  </a:cubicBezTo>
                  <a:cubicBezTo>
                    <a:pt x="23" y="3"/>
                    <a:pt x="43" y="2"/>
                    <a:pt x="46" y="2"/>
                  </a:cubicBezTo>
                  <a:cubicBezTo>
                    <a:pt x="48" y="1"/>
                    <a:pt x="58" y="0"/>
                    <a:pt x="58" y="0"/>
                  </a:cubicBezTo>
                </a:path>
              </a:pathLst>
            </a:custGeom>
            <a:noFill/>
            <a:ln w="1270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55" name="Freeform 231">
              <a:extLst>
                <a:ext uri="{FF2B5EF4-FFF2-40B4-BE49-F238E27FC236}">
                  <a16:creationId xmlns:a16="http://schemas.microsoft.com/office/drawing/2014/main" id="{871992C2-A5E5-4360-B46F-731716FB2C03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9" y="2479"/>
              <a:ext cx="71" cy="11"/>
            </a:xfrm>
            <a:custGeom>
              <a:avLst/>
              <a:gdLst>
                <a:gd name="T0" fmla="*/ 0 w 19"/>
                <a:gd name="T1" fmla="*/ 26565 h 3"/>
                <a:gd name="T2" fmla="*/ 193023 w 19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" h="3">
                  <a:moveTo>
                    <a:pt x="0" y="3"/>
                  </a:moveTo>
                  <a:cubicBezTo>
                    <a:pt x="4" y="1"/>
                    <a:pt x="19" y="0"/>
                    <a:pt x="19" y="0"/>
                  </a:cubicBezTo>
                </a:path>
              </a:pathLst>
            </a:custGeom>
            <a:noFill/>
            <a:ln w="1270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56" name="Freeform 232">
              <a:extLst>
                <a:ext uri="{FF2B5EF4-FFF2-40B4-BE49-F238E27FC236}">
                  <a16:creationId xmlns:a16="http://schemas.microsoft.com/office/drawing/2014/main" id="{C768527C-58C0-4BC7-ACC8-381420892AE6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8" y="2223"/>
              <a:ext cx="170" cy="82"/>
            </a:xfrm>
            <a:custGeom>
              <a:avLst/>
              <a:gdLst>
                <a:gd name="T0" fmla="*/ 0 w 46"/>
                <a:gd name="T1" fmla="*/ 169073 h 22"/>
                <a:gd name="T2" fmla="*/ 160617 w 46"/>
                <a:gd name="T3" fmla="*/ 209402 h 22"/>
                <a:gd name="T4" fmla="*/ 293058 w 46"/>
                <a:gd name="T5" fmla="*/ 120808 h 22"/>
                <a:gd name="T6" fmla="*/ 432968 w 46"/>
                <a:gd name="T7" fmla="*/ 0 h 2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6" h="22">
                  <a:moveTo>
                    <a:pt x="0" y="17"/>
                  </a:moveTo>
                  <a:cubicBezTo>
                    <a:pt x="8" y="17"/>
                    <a:pt x="13" y="22"/>
                    <a:pt x="17" y="21"/>
                  </a:cubicBezTo>
                  <a:cubicBezTo>
                    <a:pt x="20" y="16"/>
                    <a:pt x="28" y="12"/>
                    <a:pt x="31" y="12"/>
                  </a:cubicBezTo>
                  <a:cubicBezTo>
                    <a:pt x="34" y="8"/>
                    <a:pt x="41" y="2"/>
                    <a:pt x="46" y="0"/>
                  </a:cubicBezTo>
                </a:path>
              </a:pathLst>
            </a:custGeom>
            <a:noFill/>
            <a:ln w="1270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57" name="Freeform 233">
              <a:extLst>
                <a:ext uri="{FF2B5EF4-FFF2-40B4-BE49-F238E27FC236}">
                  <a16:creationId xmlns:a16="http://schemas.microsoft.com/office/drawing/2014/main" id="{9900CD31-A406-432A-AABC-497A3FDBE06D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8" y="2260"/>
              <a:ext cx="15" cy="30"/>
            </a:xfrm>
            <a:custGeom>
              <a:avLst/>
              <a:gdLst>
                <a:gd name="T0" fmla="*/ 0 w 4"/>
                <a:gd name="T1" fmla="*/ 83854 h 8"/>
                <a:gd name="T2" fmla="*/ 41554 w 4"/>
                <a:gd name="T3" fmla="*/ 0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8">
                  <a:moveTo>
                    <a:pt x="0" y="8"/>
                  </a:moveTo>
                  <a:cubicBezTo>
                    <a:pt x="2" y="5"/>
                    <a:pt x="4" y="0"/>
                    <a:pt x="4" y="0"/>
                  </a:cubicBezTo>
                </a:path>
              </a:pathLst>
            </a:custGeom>
            <a:noFill/>
            <a:ln w="1270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58" name="Freeform 234">
              <a:extLst>
                <a:ext uri="{FF2B5EF4-FFF2-40B4-BE49-F238E27FC236}">
                  <a16:creationId xmlns:a16="http://schemas.microsoft.com/office/drawing/2014/main" id="{78AA2CC3-01B6-4E9B-B045-D4A555B4A12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7" y="2375"/>
              <a:ext cx="2511" cy="1034"/>
            </a:xfrm>
            <a:custGeom>
              <a:avLst/>
              <a:gdLst>
                <a:gd name="T0" fmla="*/ 0 w 678"/>
                <a:gd name="T1" fmla="*/ 2612117 h 279"/>
                <a:gd name="T2" fmla="*/ 172715 w 678"/>
                <a:gd name="T3" fmla="*/ 2526095 h 279"/>
                <a:gd name="T4" fmla="*/ 1300954 w 678"/>
                <a:gd name="T5" fmla="*/ 2622654 h 279"/>
                <a:gd name="T6" fmla="*/ 2693699 w 678"/>
                <a:gd name="T7" fmla="*/ 2630196 h 279"/>
                <a:gd name="T8" fmla="*/ 3630832 w 678"/>
                <a:gd name="T9" fmla="*/ 2498144 h 279"/>
                <a:gd name="T10" fmla="*/ 3976409 w 678"/>
                <a:gd name="T11" fmla="*/ 2477227 h 279"/>
                <a:gd name="T12" fmla="*/ 4386702 w 678"/>
                <a:gd name="T13" fmla="*/ 2217826 h 279"/>
                <a:gd name="T14" fmla="*/ 5790777 w 678"/>
                <a:gd name="T15" fmla="*/ 979494 h 279"/>
                <a:gd name="T16" fmla="*/ 6479906 w 678"/>
                <a:gd name="T17" fmla="*/ 326551 h 279"/>
                <a:gd name="T18" fmla="*/ 6469399 w 678"/>
                <a:gd name="T19" fmla="*/ 316004 h 279"/>
                <a:gd name="T20" fmla="*/ 6335034 w 678"/>
                <a:gd name="T21" fmla="*/ 230749 h 279"/>
                <a:gd name="T22" fmla="*/ 6077131 w 678"/>
                <a:gd name="T23" fmla="*/ 48869 h 279"/>
                <a:gd name="T24" fmla="*/ 5886325 w 678"/>
                <a:gd name="T25" fmla="*/ 18115 h 279"/>
                <a:gd name="T26" fmla="*/ 5857726 w 678"/>
                <a:gd name="T27" fmla="*/ 0 h 279"/>
                <a:gd name="T28" fmla="*/ 4482305 w 678"/>
                <a:gd name="T29" fmla="*/ 901959 h 279"/>
                <a:gd name="T30" fmla="*/ 3708136 w 678"/>
                <a:gd name="T31" fmla="*/ 1430541 h 279"/>
                <a:gd name="T32" fmla="*/ 1979564 w 678"/>
                <a:gd name="T33" fmla="*/ 1450758 h 279"/>
                <a:gd name="T34" fmla="*/ 908478 w 678"/>
                <a:gd name="T35" fmla="*/ 1324161 h 279"/>
                <a:gd name="T36" fmla="*/ 0 w 678"/>
                <a:gd name="T37" fmla="*/ 929855 h 279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678" h="279">
                  <a:moveTo>
                    <a:pt x="0" y="272"/>
                  </a:moveTo>
                  <a:cubicBezTo>
                    <a:pt x="2" y="268"/>
                    <a:pt x="11" y="263"/>
                    <a:pt x="18" y="263"/>
                  </a:cubicBezTo>
                  <a:cubicBezTo>
                    <a:pt x="40" y="262"/>
                    <a:pt x="92" y="275"/>
                    <a:pt x="136" y="273"/>
                  </a:cubicBezTo>
                  <a:cubicBezTo>
                    <a:pt x="160" y="273"/>
                    <a:pt x="223" y="279"/>
                    <a:pt x="282" y="274"/>
                  </a:cubicBezTo>
                  <a:cubicBezTo>
                    <a:pt x="330" y="271"/>
                    <a:pt x="375" y="260"/>
                    <a:pt x="380" y="260"/>
                  </a:cubicBezTo>
                  <a:cubicBezTo>
                    <a:pt x="392" y="259"/>
                    <a:pt x="403" y="260"/>
                    <a:pt x="416" y="258"/>
                  </a:cubicBezTo>
                  <a:cubicBezTo>
                    <a:pt x="428" y="257"/>
                    <a:pt x="445" y="242"/>
                    <a:pt x="459" y="231"/>
                  </a:cubicBezTo>
                  <a:cubicBezTo>
                    <a:pt x="473" y="221"/>
                    <a:pt x="585" y="122"/>
                    <a:pt x="606" y="102"/>
                  </a:cubicBezTo>
                  <a:cubicBezTo>
                    <a:pt x="628" y="81"/>
                    <a:pt x="665" y="45"/>
                    <a:pt x="678" y="34"/>
                  </a:cubicBezTo>
                  <a:cubicBezTo>
                    <a:pt x="677" y="33"/>
                    <a:pt x="677" y="33"/>
                    <a:pt x="677" y="33"/>
                  </a:cubicBezTo>
                  <a:cubicBezTo>
                    <a:pt x="670" y="32"/>
                    <a:pt x="667" y="27"/>
                    <a:pt x="663" y="24"/>
                  </a:cubicBezTo>
                  <a:cubicBezTo>
                    <a:pt x="659" y="21"/>
                    <a:pt x="648" y="8"/>
                    <a:pt x="636" y="5"/>
                  </a:cubicBezTo>
                  <a:cubicBezTo>
                    <a:pt x="625" y="1"/>
                    <a:pt x="625" y="6"/>
                    <a:pt x="616" y="2"/>
                  </a:cubicBezTo>
                  <a:cubicBezTo>
                    <a:pt x="615" y="1"/>
                    <a:pt x="614" y="1"/>
                    <a:pt x="613" y="0"/>
                  </a:cubicBezTo>
                  <a:cubicBezTo>
                    <a:pt x="578" y="19"/>
                    <a:pt x="498" y="74"/>
                    <a:pt x="469" y="94"/>
                  </a:cubicBezTo>
                  <a:cubicBezTo>
                    <a:pt x="439" y="114"/>
                    <a:pt x="401" y="151"/>
                    <a:pt x="388" y="149"/>
                  </a:cubicBezTo>
                  <a:cubicBezTo>
                    <a:pt x="375" y="147"/>
                    <a:pt x="266" y="152"/>
                    <a:pt x="207" y="151"/>
                  </a:cubicBezTo>
                  <a:cubicBezTo>
                    <a:pt x="164" y="148"/>
                    <a:pt x="122" y="145"/>
                    <a:pt x="95" y="138"/>
                  </a:cubicBezTo>
                  <a:cubicBezTo>
                    <a:pt x="68" y="131"/>
                    <a:pt x="33" y="112"/>
                    <a:pt x="0" y="97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59" name="Freeform 235">
              <a:extLst>
                <a:ext uri="{FF2B5EF4-FFF2-40B4-BE49-F238E27FC236}">
                  <a16:creationId xmlns:a16="http://schemas.microsoft.com/office/drawing/2014/main" id="{2B446631-46BA-4BE0-BAD9-D11248CA874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3" y="2090"/>
              <a:ext cx="737" cy="415"/>
            </a:xfrm>
            <a:custGeom>
              <a:avLst/>
              <a:gdLst>
                <a:gd name="T0" fmla="*/ 1873569 w 199"/>
                <a:gd name="T1" fmla="*/ 344409 h 112"/>
                <a:gd name="T2" fmla="*/ 1767656 w 199"/>
                <a:gd name="T3" fmla="*/ 344409 h 112"/>
                <a:gd name="T4" fmla="*/ 1700707 w 199"/>
                <a:gd name="T5" fmla="*/ 259201 h 112"/>
                <a:gd name="T6" fmla="*/ 1548104 w 199"/>
                <a:gd name="T7" fmla="*/ 439952 h 112"/>
                <a:gd name="T8" fmla="*/ 1530079 w 199"/>
                <a:gd name="T9" fmla="*/ 326094 h 112"/>
                <a:gd name="T10" fmla="*/ 1404000 w 199"/>
                <a:gd name="T11" fmla="*/ 375134 h 112"/>
                <a:gd name="T12" fmla="*/ 1346792 w 199"/>
                <a:gd name="T13" fmla="*/ 507052 h 112"/>
                <a:gd name="T14" fmla="*/ 1205325 w 199"/>
                <a:gd name="T15" fmla="*/ 507052 h 112"/>
                <a:gd name="T16" fmla="*/ 918261 w 199"/>
                <a:gd name="T17" fmla="*/ 421899 h 112"/>
                <a:gd name="T18" fmla="*/ 802552 w 199"/>
                <a:gd name="T19" fmla="*/ 354732 h 112"/>
                <a:gd name="T20" fmla="*/ 792238 w 199"/>
                <a:gd name="T21" fmla="*/ 354732 h 112"/>
                <a:gd name="T22" fmla="*/ 858979 w 199"/>
                <a:gd name="T23" fmla="*/ 344409 h 112"/>
                <a:gd name="T24" fmla="*/ 1022093 w 199"/>
                <a:gd name="T25" fmla="*/ 336680 h 112"/>
                <a:gd name="T26" fmla="*/ 1109985 w 199"/>
                <a:gd name="T27" fmla="*/ 326094 h 112"/>
                <a:gd name="T28" fmla="*/ 1233208 w 199"/>
                <a:gd name="T29" fmla="*/ 315715 h 112"/>
                <a:gd name="T30" fmla="*/ 1357161 w 199"/>
                <a:gd name="T31" fmla="*/ 308037 h 112"/>
                <a:gd name="T32" fmla="*/ 1491673 w 199"/>
                <a:gd name="T33" fmla="*/ 173225 h 112"/>
                <a:gd name="T34" fmla="*/ 1308442 w 199"/>
                <a:gd name="T35" fmla="*/ 48837 h 112"/>
                <a:gd name="T36" fmla="*/ 1078535 w 199"/>
                <a:gd name="T37" fmla="*/ 67097 h 112"/>
                <a:gd name="T38" fmla="*/ 696843 w 199"/>
                <a:gd name="T39" fmla="*/ 48837 h 112"/>
                <a:gd name="T40" fmla="*/ 335057 w 199"/>
                <a:gd name="T41" fmla="*/ 18108 h 112"/>
                <a:gd name="T42" fmla="*/ 0 w 199"/>
                <a:gd name="T43" fmla="*/ 134756 h 112"/>
                <a:gd name="T44" fmla="*/ 0 w 199"/>
                <a:gd name="T45" fmla="*/ 134756 h 112"/>
                <a:gd name="T46" fmla="*/ 18077 w 199"/>
                <a:gd name="T47" fmla="*/ 152879 h 112"/>
                <a:gd name="T48" fmla="*/ 85040 w 199"/>
                <a:gd name="T49" fmla="*/ 344409 h 112"/>
                <a:gd name="T50" fmla="*/ 95395 w 199"/>
                <a:gd name="T51" fmla="*/ 354732 h 112"/>
                <a:gd name="T52" fmla="*/ 286349 w 199"/>
                <a:gd name="T53" fmla="*/ 566471 h 112"/>
                <a:gd name="T54" fmla="*/ 296855 w 199"/>
                <a:gd name="T55" fmla="*/ 708972 h 112"/>
                <a:gd name="T56" fmla="*/ 229907 w 199"/>
                <a:gd name="T57" fmla="*/ 796982 h 112"/>
                <a:gd name="T58" fmla="*/ 229907 w 199"/>
                <a:gd name="T59" fmla="*/ 796982 h 112"/>
                <a:gd name="T60" fmla="*/ 247943 w 199"/>
                <a:gd name="T61" fmla="*/ 786451 h 112"/>
                <a:gd name="T62" fmla="*/ 268257 w 199"/>
                <a:gd name="T63" fmla="*/ 825620 h 112"/>
                <a:gd name="T64" fmla="*/ 802552 w 199"/>
                <a:gd name="T65" fmla="*/ 1074290 h 112"/>
                <a:gd name="T66" fmla="*/ 1042214 w 199"/>
                <a:gd name="T67" fmla="*/ 1056182 h 112"/>
                <a:gd name="T68" fmla="*/ 1127254 w 199"/>
                <a:gd name="T69" fmla="*/ 1006427 h 112"/>
                <a:gd name="T70" fmla="*/ 1318249 w 199"/>
                <a:gd name="T71" fmla="*/ 939534 h 112"/>
                <a:gd name="T72" fmla="*/ 1375390 w 199"/>
                <a:gd name="T73" fmla="*/ 910840 h 112"/>
                <a:gd name="T74" fmla="*/ 1481303 w 199"/>
                <a:gd name="T75" fmla="*/ 872371 h 112"/>
                <a:gd name="T76" fmla="*/ 1587276 w 199"/>
                <a:gd name="T77" fmla="*/ 737614 h 112"/>
                <a:gd name="T78" fmla="*/ 1721021 w 199"/>
                <a:gd name="T79" fmla="*/ 613222 h 112"/>
                <a:gd name="T80" fmla="*/ 1824097 w 199"/>
                <a:gd name="T81" fmla="*/ 488996 h 112"/>
                <a:gd name="T82" fmla="*/ 1873569 w 199"/>
                <a:gd name="T83" fmla="*/ 344409 h 112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199" h="112">
                  <a:moveTo>
                    <a:pt x="196" y="36"/>
                  </a:moveTo>
                  <a:cubicBezTo>
                    <a:pt x="194" y="34"/>
                    <a:pt x="191" y="33"/>
                    <a:pt x="185" y="36"/>
                  </a:cubicBezTo>
                  <a:cubicBezTo>
                    <a:pt x="185" y="34"/>
                    <a:pt x="185" y="26"/>
                    <a:pt x="178" y="27"/>
                  </a:cubicBezTo>
                  <a:cubicBezTo>
                    <a:pt x="171" y="28"/>
                    <a:pt x="166" y="31"/>
                    <a:pt x="162" y="46"/>
                  </a:cubicBezTo>
                  <a:cubicBezTo>
                    <a:pt x="162" y="41"/>
                    <a:pt x="162" y="36"/>
                    <a:pt x="160" y="34"/>
                  </a:cubicBezTo>
                  <a:cubicBezTo>
                    <a:pt x="158" y="31"/>
                    <a:pt x="149" y="34"/>
                    <a:pt x="147" y="39"/>
                  </a:cubicBezTo>
                  <a:cubicBezTo>
                    <a:pt x="144" y="43"/>
                    <a:pt x="141" y="53"/>
                    <a:pt x="141" y="53"/>
                  </a:cubicBezTo>
                  <a:cubicBezTo>
                    <a:pt x="137" y="53"/>
                    <a:pt x="126" y="53"/>
                    <a:pt x="126" y="53"/>
                  </a:cubicBezTo>
                  <a:cubicBezTo>
                    <a:pt x="119" y="49"/>
                    <a:pt x="100" y="45"/>
                    <a:pt x="96" y="44"/>
                  </a:cubicBezTo>
                  <a:cubicBezTo>
                    <a:pt x="93" y="43"/>
                    <a:pt x="88" y="40"/>
                    <a:pt x="84" y="37"/>
                  </a:cubicBezTo>
                  <a:cubicBezTo>
                    <a:pt x="83" y="37"/>
                    <a:pt x="83" y="37"/>
                    <a:pt x="83" y="37"/>
                  </a:cubicBezTo>
                  <a:cubicBezTo>
                    <a:pt x="86" y="37"/>
                    <a:pt x="88" y="36"/>
                    <a:pt x="90" y="36"/>
                  </a:cubicBezTo>
                  <a:cubicBezTo>
                    <a:pt x="93" y="35"/>
                    <a:pt x="103" y="36"/>
                    <a:pt x="107" y="35"/>
                  </a:cubicBezTo>
                  <a:cubicBezTo>
                    <a:pt x="111" y="35"/>
                    <a:pt x="112" y="34"/>
                    <a:pt x="116" y="34"/>
                  </a:cubicBezTo>
                  <a:cubicBezTo>
                    <a:pt x="120" y="35"/>
                    <a:pt x="126" y="34"/>
                    <a:pt x="129" y="33"/>
                  </a:cubicBezTo>
                  <a:cubicBezTo>
                    <a:pt x="132" y="32"/>
                    <a:pt x="140" y="32"/>
                    <a:pt x="142" y="32"/>
                  </a:cubicBezTo>
                  <a:cubicBezTo>
                    <a:pt x="145" y="31"/>
                    <a:pt x="158" y="29"/>
                    <a:pt x="156" y="18"/>
                  </a:cubicBezTo>
                  <a:cubicBezTo>
                    <a:pt x="154" y="7"/>
                    <a:pt x="144" y="5"/>
                    <a:pt x="137" y="5"/>
                  </a:cubicBezTo>
                  <a:cubicBezTo>
                    <a:pt x="130" y="5"/>
                    <a:pt x="116" y="6"/>
                    <a:pt x="113" y="7"/>
                  </a:cubicBezTo>
                  <a:cubicBezTo>
                    <a:pt x="109" y="7"/>
                    <a:pt x="84" y="6"/>
                    <a:pt x="73" y="5"/>
                  </a:cubicBezTo>
                  <a:cubicBezTo>
                    <a:pt x="58" y="2"/>
                    <a:pt x="53" y="0"/>
                    <a:pt x="35" y="2"/>
                  </a:cubicBezTo>
                  <a:cubicBezTo>
                    <a:pt x="17" y="4"/>
                    <a:pt x="13" y="10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" y="15"/>
                    <a:pt x="2" y="15"/>
                    <a:pt x="2" y="16"/>
                  </a:cubicBezTo>
                  <a:cubicBezTo>
                    <a:pt x="5" y="18"/>
                    <a:pt x="8" y="26"/>
                    <a:pt x="9" y="36"/>
                  </a:cubicBezTo>
                  <a:cubicBezTo>
                    <a:pt x="10" y="37"/>
                    <a:pt x="10" y="37"/>
                    <a:pt x="10" y="37"/>
                  </a:cubicBezTo>
                  <a:cubicBezTo>
                    <a:pt x="17" y="41"/>
                    <a:pt x="29" y="54"/>
                    <a:pt x="30" y="59"/>
                  </a:cubicBezTo>
                  <a:cubicBezTo>
                    <a:pt x="32" y="65"/>
                    <a:pt x="31" y="70"/>
                    <a:pt x="31" y="74"/>
                  </a:cubicBezTo>
                  <a:cubicBezTo>
                    <a:pt x="31" y="75"/>
                    <a:pt x="28" y="79"/>
                    <a:pt x="24" y="83"/>
                  </a:cubicBezTo>
                  <a:cubicBezTo>
                    <a:pt x="24" y="83"/>
                    <a:pt x="24" y="83"/>
                    <a:pt x="24" y="83"/>
                  </a:cubicBezTo>
                  <a:cubicBezTo>
                    <a:pt x="26" y="82"/>
                    <a:pt x="26" y="82"/>
                    <a:pt x="26" y="82"/>
                  </a:cubicBezTo>
                  <a:cubicBezTo>
                    <a:pt x="27" y="83"/>
                    <a:pt x="27" y="85"/>
                    <a:pt x="28" y="86"/>
                  </a:cubicBezTo>
                  <a:cubicBezTo>
                    <a:pt x="46" y="90"/>
                    <a:pt x="75" y="112"/>
                    <a:pt x="84" y="112"/>
                  </a:cubicBezTo>
                  <a:cubicBezTo>
                    <a:pt x="94" y="112"/>
                    <a:pt x="105" y="110"/>
                    <a:pt x="109" y="110"/>
                  </a:cubicBezTo>
                  <a:cubicBezTo>
                    <a:pt x="114" y="110"/>
                    <a:pt x="118" y="105"/>
                    <a:pt x="118" y="105"/>
                  </a:cubicBezTo>
                  <a:cubicBezTo>
                    <a:pt x="118" y="105"/>
                    <a:pt x="135" y="99"/>
                    <a:pt x="138" y="98"/>
                  </a:cubicBezTo>
                  <a:cubicBezTo>
                    <a:pt x="142" y="97"/>
                    <a:pt x="144" y="95"/>
                    <a:pt x="144" y="95"/>
                  </a:cubicBezTo>
                  <a:cubicBezTo>
                    <a:pt x="144" y="95"/>
                    <a:pt x="150" y="94"/>
                    <a:pt x="155" y="91"/>
                  </a:cubicBezTo>
                  <a:cubicBezTo>
                    <a:pt x="161" y="88"/>
                    <a:pt x="166" y="77"/>
                    <a:pt x="166" y="77"/>
                  </a:cubicBezTo>
                  <a:cubicBezTo>
                    <a:pt x="166" y="77"/>
                    <a:pt x="177" y="66"/>
                    <a:pt x="180" y="64"/>
                  </a:cubicBezTo>
                  <a:cubicBezTo>
                    <a:pt x="185" y="61"/>
                    <a:pt x="188" y="54"/>
                    <a:pt x="191" y="51"/>
                  </a:cubicBezTo>
                  <a:cubicBezTo>
                    <a:pt x="195" y="48"/>
                    <a:pt x="199" y="38"/>
                    <a:pt x="196" y="36"/>
                  </a:cubicBezTo>
                  <a:close/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60" name="Freeform 236">
              <a:extLst>
                <a:ext uri="{FF2B5EF4-FFF2-40B4-BE49-F238E27FC236}">
                  <a16:creationId xmlns:a16="http://schemas.microsoft.com/office/drawing/2014/main" id="{D09F432D-CAD3-4735-9FC1-C0AC05481ED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7" y="3231"/>
              <a:ext cx="8" cy="15"/>
            </a:xfrm>
            <a:custGeom>
              <a:avLst/>
              <a:gdLst>
                <a:gd name="T0" fmla="*/ 32768 w 2"/>
                <a:gd name="T1" fmla="*/ 41554 h 4"/>
                <a:gd name="T2" fmla="*/ 0 w 2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4">
                  <a:moveTo>
                    <a:pt x="2" y="4"/>
                  </a:moveTo>
                  <a:cubicBezTo>
                    <a:pt x="2" y="3"/>
                    <a:pt x="1" y="1"/>
                    <a:pt x="0" y="0"/>
                  </a:cubicBezTo>
                </a:path>
              </a:pathLst>
            </a:custGeom>
            <a:noFill/>
            <a:ln w="23813" cap="flat">
              <a:solidFill>
                <a:srgbClr val="FEEEE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61" name="Freeform 237">
              <a:extLst>
                <a:ext uri="{FF2B5EF4-FFF2-40B4-BE49-F238E27FC236}">
                  <a16:creationId xmlns:a16="http://schemas.microsoft.com/office/drawing/2014/main" id="{8DDE42B3-2FDE-466B-B1C9-AC4AE4E5758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4" y="3294"/>
              <a:ext cx="29" cy="29"/>
            </a:xfrm>
            <a:custGeom>
              <a:avLst/>
              <a:gdLst>
                <a:gd name="T0" fmla="*/ 25060 w 8"/>
                <a:gd name="T1" fmla="*/ 65783 h 8"/>
                <a:gd name="T2" fmla="*/ 33865 w 8"/>
                <a:gd name="T3" fmla="*/ 9342 h 8"/>
                <a:gd name="T4" fmla="*/ 56978 w 8"/>
                <a:gd name="T5" fmla="*/ 50065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8">
                  <a:moveTo>
                    <a:pt x="3" y="8"/>
                  </a:moveTo>
                  <a:cubicBezTo>
                    <a:pt x="0" y="5"/>
                    <a:pt x="0" y="1"/>
                    <a:pt x="4" y="1"/>
                  </a:cubicBezTo>
                  <a:cubicBezTo>
                    <a:pt x="8" y="0"/>
                    <a:pt x="7" y="5"/>
                    <a:pt x="7" y="6"/>
                  </a:cubicBezTo>
                </a:path>
              </a:pathLst>
            </a:custGeom>
            <a:noFill/>
            <a:ln w="23813" cap="flat">
              <a:solidFill>
                <a:srgbClr val="FEEEE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62" name="Freeform 238">
              <a:extLst>
                <a:ext uri="{FF2B5EF4-FFF2-40B4-BE49-F238E27FC236}">
                  <a16:creationId xmlns:a16="http://schemas.microsoft.com/office/drawing/2014/main" id="{D281D716-4930-42FE-A85A-C9FC1605A9E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8" y="2471"/>
              <a:ext cx="26" cy="19"/>
            </a:xfrm>
            <a:custGeom>
              <a:avLst/>
              <a:gdLst>
                <a:gd name="T0" fmla="*/ 18445 w 7"/>
                <a:gd name="T1" fmla="*/ 11913 h 5"/>
                <a:gd name="T2" fmla="*/ 39609 w 7"/>
                <a:gd name="T3" fmla="*/ 57125 h 5"/>
                <a:gd name="T4" fmla="*/ 68510 w 7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5">
                  <a:moveTo>
                    <a:pt x="2" y="1"/>
                  </a:moveTo>
                  <a:cubicBezTo>
                    <a:pt x="0" y="2"/>
                    <a:pt x="2" y="5"/>
                    <a:pt x="4" y="5"/>
                  </a:cubicBezTo>
                  <a:cubicBezTo>
                    <a:pt x="7" y="5"/>
                    <a:pt x="7" y="2"/>
                    <a:pt x="7" y="0"/>
                  </a:cubicBezTo>
                </a:path>
              </a:pathLst>
            </a:custGeom>
            <a:noFill/>
            <a:ln w="23813" cap="flat">
              <a:solidFill>
                <a:srgbClr val="FEEEE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63" name="Freeform 239">
              <a:extLst>
                <a:ext uri="{FF2B5EF4-FFF2-40B4-BE49-F238E27FC236}">
                  <a16:creationId xmlns:a16="http://schemas.microsoft.com/office/drawing/2014/main" id="{F578DD02-A030-404C-9019-852B71812BA1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8" y="2394"/>
              <a:ext cx="26" cy="15"/>
            </a:xfrm>
            <a:custGeom>
              <a:avLst/>
              <a:gdLst>
                <a:gd name="T0" fmla="*/ 18445 w 7"/>
                <a:gd name="T1" fmla="*/ 0 h 4"/>
                <a:gd name="T2" fmla="*/ 28957 w 7"/>
                <a:gd name="T3" fmla="*/ 41554 h 4"/>
                <a:gd name="T4" fmla="*/ 58054 w 7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4">
                  <a:moveTo>
                    <a:pt x="2" y="0"/>
                  </a:moveTo>
                  <a:cubicBezTo>
                    <a:pt x="0" y="1"/>
                    <a:pt x="0" y="4"/>
                    <a:pt x="3" y="4"/>
                  </a:cubicBezTo>
                  <a:cubicBezTo>
                    <a:pt x="5" y="4"/>
                    <a:pt x="7" y="2"/>
                    <a:pt x="6" y="0"/>
                  </a:cubicBezTo>
                </a:path>
              </a:pathLst>
            </a:custGeom>
            <a:noFill/>
            <a:ln w="23813" cap="flat">
              <a:solidFill>
                <a:srgbClr val="FEEEE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64" name="Freeform 240">
              <a:extLst>
                <a:ext uri="{FF2B5EF4-FFF2-40B4-BE49-F238E27FC236}">
                  <a16:creationId xmlns:a16="http://schemas.microsoft.com/office/drawing/2014/main" id="{CF7CA300-12E8-4A5D-8F84-52FE3F1AA4EC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4" y="2483"/>
              <a:ext cx="1" cy="11"/>
            </a:xfrm>
            <a:custGeom>
              <a:avLst/>
              <a:gdLst>
                <a:gd name="T0" fmla="*/ 0 w 1"/>
                <a:gd name="T1" fmla="*/ 0 h 3"/>
                <a:gd name="T2" fmla="*/ 0 w 1"/>
                <a:gd name="T3" fmla="*/ 26565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cubicBezTo>
                    <a:pt x="0" y="1"/>
                    <a:pt x="0" y="2"/>
                    <a:pt x="0" y="3"/>
                  </a:cubicBezTo>
                </a:path>
              </a:pathLst>
            </a:custGeom>
            <a:noFill/>
            <a:ln w="23813" cap="flat">
              <a:solidFill>
                <a:srgbClr val="FEEEE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65" name="Freeform 241">
              <a:extLst>
                <a:ext uri="{FF2B5EF4-FFF2-40B4-BE49-F238E27FC236}">
                  <a16:creationId xmlns:a16="http://schemas.microsoft.com/office/drawing/2014/main" id="{72983C0A-143D-430B-9CD3-320BE3A4A4D3}"/>
                </a:ext>
              </a:extLst>
            </p:cNvPr>
            <p:cNvSpPr>
              <a:spLocks/>
            </p:cNvSpPr>
            <p:nvPr/>
          </p:nvSpPr>
          <p:spPr bwMode="auto">
            <a:xfrm>
              <a:off x="4402" y="2342"/>
              <a:ext cx="14" cy="11"/>
            </a:xfrm>
            <a:custGeom>
              <a:avLst/>
              <a:gdLst>
                <a:gd name="T0" fmla="*/ 0 w 4"/>
                <a:gd name="T1" fmla="*/ 26565 h 3"/>
                <a:gd name="T2" fmla="*/ 25813 w 4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3">
                  <a:moveTo>
                    <a:pt x="0" y="3"/>
                  </a:moveTo>
                  <a:cubicBezTo>
                    <a:pt x="1" y="2"/>
                    <a:pt x="3" y="1"/>
                    <a:pt x="4" y="0"/>
                  </a:cubicBezTo>
                </a:path>
              </a:pathLst>
            </a:custGeom>
            <a:noFill/>
            <a:ln w="23813" cap="flat">
              <a:solidFill>
                <a:srgbClr val="FEEEE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66" name="Freeform 242">
              <a:extLst>
                <a:ext uri="{FF2B5EF4-FFF2-40B4-BE49-F238E27FC236}">
                  <a16:creationId xmlns:a16="http://schemas.microsoft.com/office/drawing/2014/main" id="{F432423E-2404-4ADE-A8AB-33FD0532C05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6" y="2175"/>
              <a:ext cx="15" cy="8"/>
            </a:xfrm>
            <a:custGeom>
              <a:avLst/>
              <a:gdLst>
                <a:gd name="T0" fmla="*/ 41554 w 4"/>
                <a:gd name="T1" fmla="*/ 32768 h 2"/>
                <a:gd name="T2" fmla="*/ 0 w 4"/>
                <a:gd name="T3" fmla="*/ 16384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2">
                  <a:moveTo>
                    <a:pt x="4" y="2"/>
                  </a:moveTo>
                  <a:cubicBezTo>
                    <a:pt x="3" y="1"/>
                    <a:pt x="1" y="0"/>
                    <a:pt x="0" y="1"/>
                  </a:cubicBezTo>
                </a:path>
              </a:pathLst>
            </a:custGeom>
            <a:noFill/>
            <a:ln w="23813" cap="flat">
              <a:solidFill>
                <a:srgbClr val="FEEEE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67" name="Freeform 243">
              <a:extLst>
                <a:ext uri="{FF2B5EF4-FFF2-40B4-BE49-F238E27FC236}">
                  <a16:creationId xmlns:a16="http://schemas.microsoft.com/office/drawing/2014/main" id="{4B71CC16-D50B-494E-9C3F-09E80E878380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6" y="2171"/>
              <a:ext cx="12" cy="1"/>
            </a:xfrm>
            <a:custGeom>
              <a:avLst/>
              <a:gdLst>
                <a:gd name="T0" fmla="*/ 0 w 3"/>
                <a:gd name="T1" fmla="*/ 0 h 1"/>
                <a:gd name="T2" fmla="*/ 49152 w 3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1">
                  <a:moveTo>
                    <a:pt x="0" y="0"/>
                  </a:moveTo>
                  <a:cubicBezTo>
                    <a:pt x="0" y="0"/>
                    <a:pt x="2" y="0"/>
                    <a:pt x="3" y="0"/>
                  </a:cubicBezTo>
                </a:path>
              </a:pathLst>
            </a:custGeom>
            <a:noFill/>
            <a:ln w="23813" cap="flat">
              <a:solidFill>
                <a:srgbClr val="FEEEE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68" name="Freeform 244">
              <a:extLst>
                <a:ext uri="{FF2B5EF4-FFF2-40B4-BE49-F238E27FC236}">
                  <a16:creationId xmlns:a16="http://schemas.microsoft.com/office/drawing/2014/main" id="{0242DDCB-8595-46D7-A0C5-0BEBFFE2A145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0" y="2197"/>
              <a:ext cx="22" cy="4"/>
            </a:xfrm>
            <a:custGeom>
              <a:avLst/>
              <a:gdLst>
                <a:gd name="T0" fmla="*/ 0 w 6"/>
                <a:gd name="T1" fmla="*/ 16384 h 1"/>
                <a:gd name="T2" fmla="*/ 53684 w 6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1">
                  <a:moveTo>
                    <a:pt x="0" y="1"/>
                  </a:moveTo>
                  <a:cubicBezTo>
                    <a:pt x="2" y="1"/>
                    <a:pt x="5" y="1"/>
                    <a:pt x="6" y="0"/>
                  </a:cubicBezTo>
                </a:path>
              </a:pathLst>
            </a:custGeom>
            <a:noFill/>
            <a:ln w="23813" cap="flat">
              <a:solidFill>
                <a:srgbClr val="FEEEE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650" name="Rectangle 2">
            <a:extLst>
              <a:ext uri="{FF2B5EF4-FFF2-40B4-BE49-F238E27FC236}">
                <a16:creationId xmlns:a16="http://schemas.microsoft.com/office/drawing/2014/main" id="{3A0ADE99-82D4-40A5-805D-A2C034B1109D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34963" y="74613"/>
            <a:ext cx="11406187" cy="1338262"/>
          </a:xfrm>
        </p:spPr>
        <p:txBody>
          <a:bodyPr/>
          <a:lstStyle/>
          <a:p>
            <a:pPr eaLnBrk="1" hangingPunct="1"/>
            <a:r>
              <a:rPr lang="fr-FR" altLang="fr-FR" sz="3100"/>
              <a:t>Stethoscope and otoscope</a:t>
            </a:r>
          </a:p>
        </p:txBody>
      </p:sp>
      <p:grpSp>
        <p:nvGrpSpPr>
          <p:cNvPr id="27651" name="Group 3">
            <a:extLst>
              <a:ext uri="{FF2B5EF4-FFF2-40B4-BE49-F238E27FC236}">
                <a16:creationId xmlns:a16="http://schemas.microsoft.com/office/drawing/2014/main" id="{8A6761F9-EE33-48F3-9035-3F73F0FCD183}"/>
              </a:ext>
            </a:extLst>
          </p:cNvPr>
          <p:cNvGrpSpPr>
            <a:grpSpLocks/>
          </p:cNvGrpSpPr>
          <p:nvPr/>
        </p:nvGrpSpPr>
        <p:grpSpPr bwMode="auto">
          <a:xfrm>
            <a:off x="3048000" y="1295400"/>
            <a:ext cx="2387600" cy="5105400"/>
            <a:chOff x="4510" y="1297"/>
            <a:chExt cx="797" cy="1704"/>
          </a:xfrm>
        </p:grpSpPr>
        <p:sp>
          <p:nvSpPr>
            <p:cNvPr id="27776" name="Freeform 4">
              <a:extLst>
                <a:ext uri="{FF2B5EF4-FFF2-40B4-BE49-F238E27FC236}">
                  <a16:creationId xmlns:a16="http://schemas.microsoft.com/office/drawing/2014/main" id="{FC85C1EB-9DF1-4336-8F7A-EF176E777173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0" y="2841"/>
              <a:ext cx="77" cy="64"/>
            </a:xfrm>
            <a:custGeom>
              <a:avLst/>
              <a:gdLst>
                <a:gd name="T0" fmla="*/ 8718 w 31"/>
                <a:gd name="T1" fmla="*/ 1763 h 24"/>
                <a:gd name="T2" fmla="*/ 0 w 31"/>
                <a:gd name="T3" fmla="*/ 0 h 24"/>
                <a:gd name="T4" fmla="*/ 0 w 31"/>
                <a:gd name="T5" fmla="*/ 12536 h 24"/>
                <a:gd name="T6" fmla="*/ 8718 w 31"/>
                <a:gd name="T7" fmla="*/ 23061 h 24"/>
                <a:gd name="T8" fmla="*/ 18040 w 31"/>
                <a:gd name="T9" fmla="*/ 12536 h 24"/>
                <a:gd name="T10" fmla="*/ 18040 w 31"/>
                <a:gd name="T11" fmla="*/ 0 h 24"/>
                <a:gd name="T12" fmla="*/ 8718 w 31"/>
                <a:gd name="T13" fmla="*/ 1763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4">
                  <a:moveTo>
                    <a:pt x="15" y="2"/>
                  </a:moveTo>
                  <a:cubicBezTo>
                    <a:pt x="10" y="2"/>
                    <a:pt x="5" y="2"/>
                    <a:pt x="0" y="0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9"/>
                    <a:pt x="7" y="24"/>
                    <a:pt x="15" y="24"/>
                  </a:cubicBezTo>
                  <a:cubicBezTo>
                    <a:pt x="24" y="24"/>
                    <a:pt x="31" y="19"/>
                    <a:pt x="31" y="13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2"/>
                    <a:pt x="21" y="2"/>
                    <a:pt x="15" y="2"/>
                  </a:cubicBezTo>
                  <a:close/>
                </a:path>
              </a:pathLst>
            </a:custGeom>
            <a:solidFill>
              <a:srgbClr val="3D3D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77" name="Freeform 5">
              <a:extLst>
                <a:ext uri="{FF2B5EF4-FFF2-40B4-BE49-F238E27FC236}">
                  <a16:creationId xmlns:a16="http://schemas.microsoft.com/office/drawing/2014/main" id="{D6A5CB42-C123-4946-BC83-ADA9F40AADB0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2" y="2879"/>
              <a:ext cx="290" cy="122"/>
            </a:xfrm>
            <a:custGeom>
              <a:avLst/>
              <a:gdLst>
                <a:gd name="T0" fmla="*/ 35470 w 116"/>
                <a:gd name="T1" fmla="*/ 35184 h 46"/>
                <a:gd name="T2" fmla="*/ 0 w 116"/>
                <a:gd name="T3" fmla="*/ 0 h 46"/>
                <a:gd name="T4" fmla="*/ 783 w 116"/>
                <a:gd name="T5" fmla="*/ 11823 h 46"/>
                <a:gd name="T6" fmla="*/ 35470 w 116"/>
                <a:gd name="T7" fmla="*/ 42498 h 46"/>
                <a:gd name="T8" fmla="*/ 69658 w 116"/>
                <a:gd name="T9" fmla="*/ 13900 h 46"/>
                <a:gd name="T10" fmla="*/ 70833 w 116"/>
                <a:gd name="T11" fmla="*/ 0 h 46"/>
                <a:gd name="T12" fmla="*/ 35470 w 116"/>
                <a:gd name="T13" fmla="*/ 35184 h 4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6" h="46">
                  <a:moveTo>
                    <a:pt x="58" y="38"/>
                  </a:moveTo>
                  <a:cubicBezTo>
                    <a:pt x="28" y="38"/>
                    <a:pt x="3" y="21"/>
                    <a:pt x="0" y="0"/>
                  </a:cubicBezTo>
                  <a:cubicBezTo>
                    <a:pt x="0" y="2"/>
                    <a:pt x="1" y="10"/>
                    <a:pt x="1" y="13"/>
                  </a:cubicBezTo>
                  <a:cubicBezTo>
                    <a:pt x="7" y="32"/>
                    <a:pt x="30" y="46"/>
                    <a:pt x="58" y="46"/>
                  </a:cubicBezTo>
                  <a:cubicBezTo>
                    <a:pt x="85" y="46"/>
                    <a:pt x="108" y="33"/>
                    <a:pt x="114" y="15"/>
                  </a:cubicBezTo>
                  <a:cubicBezTo>
                    <a:pt x="116" y="12"/>
                    <a:pt x="116" y="2"/>
                    <a:pt x="116" y="0"/>
                  </a:cubicBezTo>
                  <a:cubicBezTo>
                    <a:pt x="113" y="21"/>
                    <a:pt x="88" y="38"/>
                    <a:pt x="58" y="38"/>
                  </a:cubicBezTo>
                  <a:close/>
                </a:path>
              </a:pathLst>
            </a:custGeom>
            <a:solidFill>
              <a:srgbClr val="3D3D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78" name="Oval 6">
              <a:extLst>
                <a:ext uri="{FF2B5EF4-FFF2-40B4-BE49-F238E27FC236}">
                  <a16:creationId xmlns:a16="http://schemas.microsoft.com/office/drawing/2014/main" id="{6FF32F1A-926B-4998-946A-DEE0D1D2FC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50" y="2665"/>
              <a:ext cx="217" cy="166"/>
            </a:xfrm>
            <a:prstGeom prst="ellipse">
              <a:avLst/>
            </a:prstGeom>
            <a:solidFill>
              <a:srgbClr val="8F8F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7779" name="Oval 7">
              <a:extLst>
                <a:ext uri="{FF2B5EF4-FFF2-40B4-BE49-F238E27FC236}">
                  <a16:creationId xmlns:a16="http://schemas.microsoft.com/office/drawing/2014/main" id="{2023A28F-D0E9-432F-9CD4-4769A77C86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2" y="2681"/>
              <a:ext cx="190" cy="136"/>
            </a:xfrm>
            <a:prstGeom prst="ellipse">
              <a:avLst/>
            </a:prstGeom>
            <a:solidFill>
              <a:srgbClr val="E2EB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7780" name="Freeform 8">
              <a:extLst>
                <a:ext uri="{FF2B5EF4-FFF2-40B4-BE49-F238E27FC236}">
                  <a16:creationId xmlns:a16="http://schemas.microsoft.com/office/drawing/2014/main" id="{206F80CB-9F6D-4D96-A3EF-566FD0990027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0" y="2756"/>
              <a:ext cx="217" cy="91"/>
            </a:xfrm>
            <a:custGeom>
              <a:avLst/>
              <a:gdLst>
                <a:gd name="T0" fmla="*/ 25776 w 87"/>
                <a:gd name="T1" fmla="*/ 27608 h 34"/>
                <a:gd name="T2" fmla="*/ 0 w 87"/>
                <a:gd name="T3" fmla="*/ 0 h 34"/>
                <a:gd name="T4" fmla="*/ 0 w 87"/>
                <a:gd name="T5" fmla="*/ 8782 h 34"/>
                <a:gd name="T6" fmla="*/ 25776 w 87"/>
                <a:gd name="T7" fmla="*/ 33512 h 34"/>
                <a:gd name="T8" fmla="*/ 51748 w 87"/>
                <a:gd name="T9" fmla="*/ 8782 h 34"/>
                <a:gd name="T10" fmla="*/ 52215 w 87"/>
                <a:gd name="T11" fmla="*/ 0 h 34"/>
                <a:gd name="T12" fmla="*/ 25776 w 87"/>
                <a:gd name="T13" fmla="*/ 27608 h 3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7" h="34">
                  <a:moveTo>
                    <a:pt x="43" y="28"/>
                  </a:moveTo>
                  <a:cubicBezTo>
                    <a:pt x="21" y="28"/>
                    <a:pt x="2" y="16"/>
                    <a:pt x="0" y="0"/>
                  </a:cubicBezTo>
                  <a:cubicBezTo>
                    <a:pt x="0" y="1"/>
                    <a:pt x="0" y="7"/>
                    <a:pt x="0" y="9"/>
                  </a:cubicBezTo>
                  <a:cubicBezTo>
                    <a:pt x="4" y="23"/>
                    <a:pt x="22" y="34"/>
                    <a:pt x="43" y="34"/>
                  </a:cubicBezTo>
                  <a:cubicBezTo>
                    <a:pt x="65" y="34"/>
                    <a:pt x="82" y="24"/>
                    <a:pt x="86" y="9"/>
                  </a:cubicBezTo>
                  <a:cubicBezTo>
                    <a:pt x="87" y="7"/>
                    <a:pt x="87" y="1"/>
                    <a:pt x="87" y="0"/>
                  </a:cubicBezTo>
                  <a:cubicBezTo>
                    <a:pt x="85" y="16"/>
                    <a:pt x="66" y="28"/>
                    <a:pt x="43" y="28"/>
                  </a:cubicBez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81" name="Freeform 9">
              <a:extLst>
                <a:ext uri="{FF2B5EF4-FFF2-40B4-BE49-F238E27FC236}">
                  <a16:creationId xmlns:a16="http://schemas.microsoft.com/office/drawing/2014/main" id="{BF0BD5AC-D333-4FCC-8847-DD35D08B3B44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2" y="2791"/>
              <a:ext cx="290" cy="189"/>
            </a:xfrm>
            <a:custGeom>
              <a:avLst/>
              <a:gdLst>
                <a:gd name="T0" fmla="*/ 61063 w 116"/>
                <a:gd name="T1" fmla="*/ 0 h 71"/>
                <a:gd name="T2" fmla="*/ 35470 w 116"/>
                <a:gd name="T3" fmla="*/ 19941 h 71"/>
                <a:gd name="T4" fmla="*/ 10550 w 116"/>
                <a:gd name="T5" fmla="*/ 0 h 71"/>
                <a:gd name="T6" fmla="*/ 0 w 116"/>
                <a:gd name="T7" fmla="*/ 27410 h 71"/>
                <a:gd name="T8" fmla="*/ 35470 w 116"/>
                <a:gd name="T9" fmla="*/ 67225 h 71"/>
                <a:gd name="T10" fmla="*/ 70833 w 116"/>
                <a:gd name="T11" fmla="*/ 27410 h 71"/>
                <a:gd name="T12" fmla="*/ 61063 w 116"/>
                <a:gd name="T13" fmla="*/ 0 h 7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6" h="71">
                  <a:moveTo>
                    <a:pt x="100" y="0"/>
                  </a:moveTo>
                  <a:cubicBezTo>
                    <a:pt x="94" y="13"/>
                    <a:pt x="77" y="21"/>
                    <a:pt x="58" y="21"/>
                  </a:cubicBezTo>
                  <a:cubicBezTo>
                    <a:pt x="39" y="21"/>
                    <a:pt x="23" y="13"/>
                    <a:pt x="17" y="0"/>
                  </a:cubicBezTo>
                  <a:cubicBezTo>
                    <a:pt x="7" y="8"/>
                    <a:pt x="0" y="18"/>
                    <a:pt x="0" y="29"/>
                  </a:cubicBezTo>
                  <a:cubicBezTo>
                    <a:pt x="0" y="52"/>
                    <a:pt x="26" y="71"/>
                    <a:pt x="58" y="71"/>
                  </a:cubicBezTo>
                  <a:cubicBezTo>
                    <a:pt x="90" y="71"/>
                    <a:pt x="116" y="52"/>
                    <a:pt x="116" y="29"/>
                  </a:cubicBezTo>
                  <a:cubicBezTo>
                    <a:pt x="116" y="18"/>
                    <a:pt x="110" y="8"/>
                    <a:pt x="100" y="0"/>
                  </a:cubicBezTo>
                  <a:close/>
                </a:path>
              </a:pathLst>
            </a:custGeom>
            <a:solidFill>
              <a:srgbClr val="E2EB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82" name="Freeform 10">
              <a:extLst>
                <a:ext uri="{FF2B5EF4-FFF2-40B4-BE49-F238E27FC236}">
                  <a16:creationId xmlns:a16="http://schemas.microsoft.com/office/drawing/2014/main" id="{91441440-10AC-46A2-AE88-866C4D160274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0" y="2841"/>
              <a:ext cx="77" cy="64"/>
            </a:xfrm>
            <a:custGeom>
              <a:avLst/>
              <a:gdLst>
                <a:gd name="T0" fmla="*/ 8718 w 31"/>
                <a:gd name="T1" fmla="*/ 1763 h 24"/>
                <a:gd name="T2" fmla="*/ 0 w 31"/>
                <a:gd name="T3" fmla="*/ 0 h 24"/>
                <a:gd name="T4" fmla="*/ 0 w 31"/>
                <a:gd name="T5" fmla="*/ 12536 h 24"/>
                <a:gd name="T6" fmla="*/ 8718 w 31"/>
                <a:gd name="T7" fmla="*/ 23061 h 24"/>
                <a:gd name="T8" fmla="*/ 18040 w 31"/>
                <a:gd name="T9" fmla="*/ 12536 h 24"/>
                <a:gd name="T10" fmla="*/ 18040 w 31"/>
                <a:gd name="T11" fmla="*/ 0 h 24"/>
                <a:gd name="T12" fmla="*/ 8718 w 31"/>
                <a:gd name="T13" fmla="*/ 1763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4">
                  <a:moveTo>
                    <a:pt x="15" y="2"/>
                  </a:moveTo>
                  <a:cubicBezTo>
                    <a:pt x="10" y="2"/>
                    <a:pt x="5" y="2"/>
                    <a:pt x="0" y="0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9"/>
                    <a:pt x="7" y="24"/>
                    <a:pt x="15" y="24"/>
                  </a:cubicBezTo>
                  <a:cubicBezTo>
                    <a:pt x="24" y="24"/>
                    <a:pt x="31" y="19"/>
                    <a:pt x="31" y="13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2"/>
                    <a:pt x="21" y="2"/>
                    <a:pt x="15" y="2"/>
                  </a:cubicBezTo>
                  <a:close/>
                </a:path>
              </a:pathLst>
            </a:custGeom>
            <a:solidFill>
              <a:srgbClr val="3D3D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83" name="Freeform 11">
              <a:extLst>
                <a:ext uri="{FF2B5EF4-FFF2-40B4-BE49-F238E27FC236}">
                  <a16:creationId xmlns:a16="http://schemas.microsoft.com/office/drawing/2014/main" id="{93D4B066-BCF7-4BA5-9E05-59ECE602413F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0" y="2841"/>
              <a:ext cx="77" cy="64"/>
            </a:xfrm>
            <a:custGeom>
              <a:avLst/>
              <a:gdLst>
                <a:gd name="T0" fmla="*/ 8718 w 31"/>
                <a:gd name="T1" fmla="*/ 1763 h 24"/>
                <a:gd name="T2" fmla="*/ 0 w 31"/>
                <a:gd name="T3" fmla="*/ 0 h 24"/>
                <a:gd name="T4" fmla="*/ 0 w 31"/>
                <a:gd name="T5" fmla="*/ 12536 h 24"/>
                <a:gd name="T6" fmla="*/ 8718 w 31"/>
                <a:gd name="T7" fmla="*/ 23061 h 24"/>
                <a:gd name="T8" fmla="*/ 18040 w 31"/>
                <a:gd name="T9" fmla="*/ 12536 h 24"/>
                <a:gd name="T10" fmla="*/ 18040 w 31"/>
                <a:gd name="T11" fmla="*/ 0 h 24"/>
                <a:gd name="T12" fmla="*/ 8718 w 31"/>
                <a:gd name="T13" fmla="*/ 1763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4">
                  <a:moveTo>
                    <a:pt x="15" y="2"/>
                  </a:moveTo>
                  <a:cubicBezTo>
                    <a:pt x="10" y="2"/>
                    <a:pt x="5" y="2"/>
                    <a:pt x="0" y="0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9"/>
                    <a:pt x="7" y="24"/>
                    <a:pt x="15" y="24"/>
                  </a:cubicBezTo>
                  <a:cubicBezTo>
                    <a:pt x="24" y="24"/>
                    <a:pt x="31" y="19"/>
                    <a:pt x="31" y="13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2"/>
                    <a:pt x="21" y="2"/>
                    <a:pt x="15" y="2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84" name="Freeform 12">
              <a:extLst>
                <a:ext uri="{FF2B5EF4-FFF2-40B4-BE49-F238E27FC236}">
                  <a16:creationId xmlns:a16="http://schemas.microsoft.com/office/drawing/2014/main" id="{DCF50106-2E95-4FF9-962E-088CDB60CE50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5" y="2889"/>
              <a:ext cx="70" cy="51"/>
            </a:xfrm>
            <a:custGeom>
              <a:avLst/>
              <a:gdLst>
                <a:gd name="T0" fmla="*/ 8125 w 28"/>
                <a:gd name="T1" fmla="*/ 19109 h 19"/>
                <a:gd name="T2" fmla="*/ 17113 w 28"/>
                <a:gd name="T3" fmla="*/ 0 h 19"/>
                <a:gd name="T4" fmla="*/ 0 w 28"/>
                <a:gd name="T5" fmla="*/ 4872 h 19"/>
                <a:gd name="T6" fmla="*/ 8125 w 28"/>
                <a:gd name="T7" fmla="*/ 19109 h 1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8" h="19">
                  <a:moveTo>
                    <a:pt x="13" y="19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3" y="11"/>
                    <a:pt x="7" y="15"/>
                    <a:pt x="13" y="19"/>
                  </a:cubicBezTo>
                  <a:close/>
                </a:path>
              </a:pathLst>
            </a:custGeom>
            <a:solidFill>
              <a:srgbClr val="688D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85" name="Freeform 13">
              <a:extLst>
                <a:ext uri="{FF2B5EF4-FFF2-40B4-BE49-F238E27FC236}">
                  <a16:creationId xmlns:a16="http://schemas.microsoft.com/office/drawing/2014/main" id="{E2ED2D69-7FEB-493F-ADBC-8A2295651A2C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4" y="2828"/>
              <a:ext cx="70" cy="45"/>
            </a:xfrm>
            <a:custGeom>
              <a:avLst/>
              <a:gdLst>
                <a:gd name="T0" fmla="*/ 0 w 28"/>
                <a:gd name="T1" fmla="*/ 15472 h 17"/>
                <a:gd name="T2" fmla="*/ 17113 w 28"/>
                <a:gd name="T3" fmla="*/ 8288 h 17"/>
                <a:gd name="T4" fmla="*/ 14188 w 28"/>
                <a:gd name="T5" fmla="*/ 0 h 17"/>
                <a:gd name="T6" fmla="*/ 0 w 28"/>
                <a:gd name="T7" fmla="*/ 15472 h 1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8" h="17">
                  <a:moveTo>
                    <a:pt x="0" y="17"/>
                  </a:moveTo>
                  <a:cubicBezTo>
                    <a:pt x="28" y="9"/>
                    <a:pt x="28" y="9"/>
                    <a:pt x="28" y="9"/>
                  </a:cubicBezTo>
                  <a:cubicBezTo>
                    <a:pt x="27" y="5"/>
                    <a:pt x="25" y="3"/>
                    <a:pt x="23" y="0"/>
                  </a:cubicBezTo>
                  <a:lnTo>
                    <a:pt x="0" y="17"/>
                  </a:lnTo>
                  <a:close/>
                </a:path>
              </a:pathLst>
            </a:custGeom>
            <a:solidFill>
              <a:srgbClr val="688D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86" name="Freeform 14">
              <a:extLst>
                <a:ext uri="{FF2B5EF4-FFF2-40B4-BE49-F238E27FC236}">
                  <a16:creationId xmlns:a16="http://schemas.microsoft.com/office/drawing/2014/main" id="{951A02D0-02FF-4A75-94C7-5322B9019E79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4" y="2887"/>
              <a:ext cx="68" cy="42"/>
            </a:xfrm>
            <a:custGeom>
              <a:avLst/>
              <a:gdLst>
                <a:gd name="T0" fmla="*/ 17335 w 27"/>
                <a:gd name="T1" fmla="*/ 3617 h 16"/>
                <a:gd name="T2" fmla="*/ 0 w 27"/>
                <a:gd name="T3" fmla="*/ 0 h 16"/>
                <a:gd name="T4" fmla="*/ 10940 w 27"/>
                <a:gd name="T5" fmla="*/ 13726 h 16"/>
                <a:gd name="T6" fmla="*/ 17335 w 27"/>
                <a:gd name="T7" fmla="*/ 3617 h 1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7" h="16">
                  <a:moveTo>
                    <a:pt x="27" y="4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21" y="13"/>
                    <a:pt x="25" y="9"/>
                    <a:pt x="27" y="4"/>
                  </a:cubicBezTo>
                  <a:close/>
                </a:path>
              </a:pathLst>
            </a:custGeom>
            <a:solidFill>
              <a:srgbClr val="688D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87" name="Freeform 15">
              <a:extLst>
                <a:ext uri="{FF2B5EF4-FFF2-40B4-BE49-F238E27FC236}">
                  <a16:creationId xmlns:a16="http://schemas.microsoft.com/office/drawing/2014/main" id="{7059F533-1754-41B9-9481-AEB42EC1FC40}"/>
                </a:ext>
              </a:extLst>
            </p:cNvPr>
            <p:cNvSpPr>
              <a:spLocks/>
            </p:cNvSpPr>
            <p:nvPr/>
          </p:nvSpPr>
          <p:spPr bwMode="auto">
            <a:xfrm>
              <a:off x="5112" y="2857"/>
              <a:ext cx="65" cy="22"/>
            </a:xfrm>
            <a:custGeom>
              <a:avLst/>
              <a:gdLst>
                <a:gd name="T0" fmla="*/ 0 w 65"/>
                <a:gd name="T1" fmla="*/ 19 h 22"/>
                <a:gd name="T2" fmla="*/ 60 w 65"/>
                <a:gd name="T3" fmla="*/ 0 h 22"/>
                <a:gd name="T4" fmla="*/ 65 w 65"/>
                <a:gd name="T5" fmla="*/ 19 h 22"/>
                <a:gd name="T6" fmla="*/ 0 w 65"/>
                <a:gd name="T7" fmla="*/ 22 h 22"/>
                <a:gd name="T8" fmla="*/ 0 w 65"/>
                <a:gd name="T9" fmla="*/ 19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5" h="22">
                  <a:moveTo>
                    <a:pt x="0" y="19"/>
                  </a:moveTo>
                  <a:lnTo>
                    <a:pt x="60" y="0"/>
                  </a:lnTo>
                  <a:lnTo>
                    <a:pt x="65" y="19"/>
                  </a:lnTo>
                  <a:lnTo>
                    <a:pt x="0" y="22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88" name="Freeform 16">
              <a:extLst>
                <a:ext uri="{FF2B5EF4-FFF2-40B4-BE49-F238E27FC236}">
                  <a16:creationId xmlns:a16="http://schemas.microsoft.com/office/drawing/2014/main" id="{DF40811A-12B5-4124-88A0-94F5C205C21F}"/>
                </a:ext>
              </a:extLst>
            </p:cNvPr>
            <p:cNvSpPr>
              <a:spLocks/>
            </p:cNvSpPr>
            <p:nvPr/>
          </p:nvSpPr>
          <p:spPr bwMode="auto">
            <a:xfrm>
              <a:off x="5112" y="2857"/>
              <a:ext cx="65" cy="22"/>
            </a:xfrm>
            <a:custGeom>
              <a:avLst/>
              <a:gdLst>
                <a:gd name="T0" fmla="*/ 0 w 65"/>
                <a:gd name="T1" fmla="*/ 19 h 22"/>
                <a:gd name="T2" fmla="*/ 60 w 65"/>
                <a:gd name="T3" fmla="*/ 0 h 22"/>
                <a:gd name="T4" fmla="*/ 65 w 65"/>
                <a:gd name="T5" fmla="*/ 19 h 22"/>
                <a:gd name="T6" fmla="*/ 0 w 65"/>
                <a:gd name="T7" fmla="*/ 22 h 2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5" h="22">
                  <a:moveTo>
                    <a:pt x="0" y="19"/>
                  </a:moveTo>
                  <a:lnTo>
                    <a:pt x="60" y="0"/>
                  </a:lnTo>
                  <a:lnTo>
                    <a:pt x="65" y="19"/>
                  </a:lnTo>
                  <a:lnTo>
                    <a:pt x="0" y="22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89" name="Freeform 17">
              <a:extLst>
                <a:ext uri="{FF2B5EF4-FFF2-40B4-BE49-F238E27FC236}">
                  <a16:creationId xmlns:a16="http://schemas.microsoft.com/office/drawing/2014/main" id="{18888FD0-E92F-4062-B9A0-58A851BC610B}"/>
                </a:ext>
              </a:extLst>
            </p:cNvPr>
            <p:cNvSpPr>
              <a:spLocks/>
            </p:cNvSpPr>
            <p:nvPr/>
          </p:nvSpPr>
          <p:spPr bwMode="auto">
            <a:xfrm>
              <a:off x="4960" y="2895"/>
              <a:ext cx="47" cy="34"/>
            </a:xfrm>
            <a:custGeom>
              <a:avLst/>
              <a:gdLst>
                <a:gd name="T0" fmla="*/ 47 w 47"/>
                <a:gd name="T1" fmla="*/ 0 h 34"/>
                <a:gd name="T2" fmla="*/ 5 w 47"/>
                <a:gd name="T3" fmla="*/ 34 h 34"/>
                <a:gd name="T4" fmla="*/ 0 w 47"/>
                <a:gd name="T5" fmla="*/ 26 h 34"/>
                <a:gd name="T6" fmla="*/ 47 w 47"/>
                <a:gd name="T7" fmla="*/ 0 h 3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7" h="34">
                  <a:moveTo>
                    <a:pt x="47" y="0"/>
                  </a:moveTo>
                  <a:lnTo>
                    <a:pt x="5" y="34"/>
                  </a:lnTo>
                  <a:lnTo>
                    <a:pt x="0" y="26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90" name="Freeform 18">
              <a:extLst>
                <a:ext uri="{FF2B5EF4-FFF2-40B4-BE49-F238E27FC236}">
                  <a16:creationId xmlns:a16="http://schemas.microsoft.com/office/drawing/2014/main" id="{1E738EE4-9672-46EA-B9B4-367B2952129E}"/>
                </a:ext>
              </a:extLst>
            </p:cNvPr>
            <p:cNvSpPr>
              <a:spLocks/>
            </p:cNvSpPr>
            <p:nvPr/>
          </p:nvSpPr>
          <p:spPr bwMode="auto">
            <a:xfrm>
              <a:off x="4960" y="2895"/>
              <a:ext cx="47" cy="34"/>
            </a:xfrm>
            <a:custGeom>
              <a:avLst/>
              <a:gdLst>
                <a:gd name="T0" fmla="*/ 47 w 47"/>
                <a:gd name="T1" fmla="*/ 0 h 34"/>
                <a:gd name="T2" fmla="*/ 5 w 47"/>
                <a:gd name="T3" fmla="*/ 34 h 34"/>
                <a:gd name="T4" fmla="*/ 0 w 47"/>
                <a:gd name="T5" fmla="*/ 26 h 3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7" h="34">
                  <a:moveTo>
                    <a:pt x="47" y="0"/>
                  </a:moveTo>
                  <a:lnTo>
                    <a:pt x="5" y="34"/>
                  </a:lnTo>
                  <a:lnTo>
                    <a:pt x="0" y="2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91" name="Freeform 19">
              <a:extLst>
                <a:ext uri="{FF2B5EF4-FFF2-40B4-BE49-F238E27FC236}">
                  <a16:creationId xmlns:a16="http://schemas.microsoft.com/office/drawing/2014/main" id="{CDFB5475-A28D-472B-8E8F-3F3B15AA4849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5" y="2855"/>
              <a:ext cx="24" cy="40"/>
            </a:xfrm>
            <a:custGeom>
              <a:avLst/>
              <a:gdLst>
                <a:gd name="T0" fmla="*/ 0 w 10"/>
                <a:gd name="T1" fmla="*/ 0 h 15"/>
                <a:gd name="T2" fmla="*/ 0 w 10"/>
                <a:gd name="T3" fmla="*/ 8648 h 15"/>
                <a:gd name="T4" fmla="*/ 4620 w 10"/>
                <a:gd name="T5" fmla="*/ 14413 h 15"/>
                <a:gd name="T6" fmla="*/ 0 w 10"/>
                <a:gd name="T7" fmla="*/ 0 h 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15">
                  <a:moveTo>
                    <a:pt x="0" y="0"/>
                  </a:moveTo>
                  <a:cubicBezTo>
                    <a:pt x="0" y="0"/>
                    <a:pt x="0" y="8"/>
                    <a:pt x="0" y="9"/>
                  </a:cubicBezTo>
                  <a:cubicBezTo>
                    <a:pt x="0" y="10"/>
                    <a:pt x="3" y="15"/>
                    <a:pt x="10" y="15"/>
                  </a:cubicBezTo>
                  <a:cubicBezTo>
                    <a:pt x="5" y="13"/>
                    <a:pt x="0" y="4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92" name="Freeform 20">
              <a:extLst>
                <a:ext uri="{FF2B5EF4-FFF2-40B4-BE49-F238E27FC236}">
                  <a16:creationId xmlns:a16="http://schemas.microsoft.com/office/drawing/2014/main" id="{743B7885-EE37-4408-B2AF-F9D0902901F5}"/>
                </a:ext>
              </a:extLst>
            </p:cNvPr>
            <p:cNvSpPr>
              <a:spLocks/>
            </p:cNvSpPr>
            <p:nvPr/>
          </p:nvSpPr>
          <p:spPr bwMode="auto">
            <a:xfrm>
              <a:off x="4975" y="2751"/>
              <a:ext cx="55" cy="42"/>
            </a:xfrm>
            <a:custGeom>
              <a:avLst/>
              <a:gdLst>
                <a:gd name="T0" fmla="*/ 13488 w 22"/>
                <a:gd name="T1" fmla="*/ 0 h 16"/>
                <a:gd name="T2" fmla="*/ 13488 w 22"/>
                <a:gd name="T3" fmla="*/ 992 h 16"/>
                <a:gd name="T4" fmla="*/ 0 w 22"/>
                <a:gd name="T5" fmla="*/ 5843 h 16"/>
                <a:gd name="T6" fmla="*/ 6175 w 22"/>
                <a:gd name="T7" fmla="*/ 13726 h 1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2" h="16">
                  <a:moveTo>
                    <a:pt x="22" y="0"/>
                  </a:moveTo>
                  <a:cubicBezTo>
                    <a:pt x="22" y="1"/>
                    <a:pt x="22" y="1"/>
                    <a:pt x="22" y="1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9" y="15"/>
                    <a:pt x="10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93" name="Freeform 21">
              <a:extLst>
                <a:ext uri="{FF2B5EF4-FFF2-40B4-BE49-F238E27FC236}">
                  <a16:creationId xmlns:a16="http://schemas.microsoft.com/office/drawing/2014/main" id="{CA117AAB-5AE6-48BE-8264-C2D0D782F500}"/>
                </a:ext>
              </a:extLst>
            </p:cNvPr>
            <p:cNvSpPr>
              <a:spLocks/>
            </p:cNvSpPr>
            <p:nvPr/>
          </p:nvSpPr>
          <p:spPr bwMode="auto">
            <a:xfrm>
              <a:off x="5082" y="2724"/>
              <a:ext cx="62" cy="27"/>
            </a:xfrm>
            <a:custGeom>
              <a:avLst/>
              <a:gdLst>
                <a:gd name="T0" fmla="*/ 14005 w 25"/>
                <a:gd name="T1" fmla="*/ 10468 h 10"/>
                <a:gd name="T2" fmla="*/ 13241 w 25"/>
                <a:gd name="T3" fmla="*/ 0 h 10"/>
                <a:gd name="T4" fmla="*/ 0 w 25"/>
                <a:gd name="T5" fmla="*/ 7341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10">
                  <a:moveTo>
                    <a:pt x="24" y="10"/>
                  </a:moveTo>
                  <a:cubicBezTo>
                    <a:pt x="25" y="7"/>
                    <a:pt x="23" y="0"/>
                    <a:pt x="23" y="0"/>
                  </a:cubicBezTo>
                  <a:cubicBezTo>
                    <a:pt x="0" y="7"/>
                    <a:pt x="0" y="7"/>
                    <a:pt x="0" y="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94" name="Freeform 22">
              <a:extLst>
                <a:ext uri="{FF2B5EF4-FFF2-40B4-BE49-F238E27FC236}">
                  <a16:creationId xmlns:a16="http://schemas.microsoft.com/office/drawing/2014/main" id="{04CD3780-BA20-4BD8-9ACA-57DFB2F3E87E}"/>
                </a:ext>
              </a:extLst>
            </p:cNvPr>
            <p:cNvSpPr>
              <a:spLocks/>
            </p:cNvSpPr>
            <p:nvPr/>
          </p:nvSpPr>
          <p:spPr bwMode="auto">
            <a:xfrm>
              <a:off x="5077" y="2761"/>
              <a:ext cx="25" cy="46"/>
            </a:xfrm>
            <a:custGeom>
              <a:avLst/>
              <a:gdLst>
                <a:gd name="T0" fmla="*/ 0 w 10"/>
                <a:gd name="T1" fmla="*/ 0 h 17"/>
                <a:gd name="T2" fmla="*/ 6175 w 10"/>
                <a:gd name="T3" fmla="*/ 14958 h 17"/>
                <a:gd name="T4" fmla="*/ 1958 w 10"/>
                <a:gd name="T5" fmla="*/ 18010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7">
                  <a:moveTo>
                    <a:pt x="0" y="0"/>
                  </a:moveTo>
                  <a:cubicBezTo>
                    <a:pt x="10" y="14"/>
                    <a:pt x="10" y="14"/>
                    <a:pt x="10" y="14"/>
                  </a:cubicBezTo>
                  <a:cubicBezTo>
                    <a:pt x="10" y="14"/>
                    <a:pt x="6" y="17"/>
                    <a:pt x="3" y="1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95" name="Freeform 23">
              <a:extLst>
                <a:ext uri="{FF2B5EF4-FFF2-40B4-BE49-F238E27FC236}">
                  <a16:creationId xmlns:a16="http://schemas.microsoft.com/office/drawing/2014/main" id="{474A2015-910A-49A0-B41D-2FCB72A47AA9}"/>
                </a:ext>
              </a:extLst>
            </p:cNvPr>
            <p:cNvSpPr>
              <a:spLocks/>
            </p:cNvSpPr>
            <p:nvPr/>
          </p:nvSpPr>
          <p:spPr bwMode="auto">
            <a:xfrm>
              <a:off x="5052" y="2767"/>
              <a:ext cx="17" cy="45"/>
            </a:xfrm>
            <a:custGeom>
              <a:avLst/>
              <a:gdLst>
                <a:gd name="T0" fmla="*/ 3019 w 7"/>
                <a:gd name="T1" fmla="*/ 0 h 17"/>
                <a:gd name="T2" fmla="*/ 3480 w 7"/>
                <a:gd name="T3" fmla="*/ 14426 h 17"/>
                <a:gd name="T4" fmla="*/ 0 w 7"/>
                <a:gd name="T5" fmla="*/ 15472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17">
                  <a:moveTo>
                    <a:pt x="6" y="0"/>
                  </a:moveTo>
                  <a:cubicBezTo>
                    <a:pt x="7" y="16"/>
                    <a:pt x="7" y="16"/>
                    <a:pt x="7" y="16"/>
                  </a:cubicBezTo>
                  <a:cubicBezTo>
                    <a:pt x="7" y="16"/>
                    <a:pt x="1" y="17"/>
                    <a:pt x="0" y="17"/>
                  </a:cubicBezTo>
                </a:path>
              </a:pathLst>
            </a:custGeom>
            <a:solidFill>
              <a:srgbClr val="C5D6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96" name="Freeform 24">
              <a:extLst>
                <a:ext uri="{FF2B5EF4-FFF2-40B4-BE49-F238E27FC236}">
                  <a16:creationId xmlns:a16="http://schemas.microsoft.com/office/drawing/2014/main" id="{374BCE38-A107-4891-A6F5-7CD58843EEEB}"/>
                </a:ext>
              </a:extLst>
            </p:cNvPr>
            <p:cNvSpPr>
              <a:spLocks/>
            </p:cNvSpPr>
            <p:nvPr/>
          </p:nvSpPr>
          <p:spPr bwMode="auto">
            <a:xfrm>
              <a:off x="5077" y="2759"/>
              <a:ext cx="50" cy="37"/>
            </a:xfrm>
            <a:custGeom>
              <a:avLst/>
              <a:gdLst>
                <a:gd name="T0" fmla="*/ 0 w 20"/>
                <a:gd name="T1" fmla="*/ 0 h 14"/>
                <a:gd name="T2" fmla="*/ 7345 w 20"/>
                <a:gd name="T3" fmla="*/ 12643 h 14"/>
                <a:gd name="T4" fmla="*/ 12238 w 20"/>
                <a:gd name="T5" fmla="*/ 8877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14">
                  <a:moveTo>
                    <a:pt x="0" y="0"/>
                  </a:moveTo>
                  <a:cubicBezTo>
                    <a:pt x="12" y="14"/>
                    <a:pt x="12" y="14"/>
                    <a:pt x="12" y="14"/>
                  </a:cubicBezTo>
                  <a:cubicBezTo>
                    <a:pt x="12" y="14"/>
                    <a:pt x="17" y="12"/>
                    <a:pt x="20" y="10"/>
                  </a:cubicBezTo>
                </a:path>
              </a:pathLst>
            </a:custGeom>
            <a:solidFill>
              <a:srgbClr val="C5D6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97" name="Freeform 25">
              <a:extLst>
                <a:ext uri="{FF2B5EF4-FFF2-40B4-BE49-F238E27FC236}">
                  <a16:creationId xmlns:a16="http://schemas.microsoft.com/office/drawing/2014/main" id="{EDEC7EBC-F6C5-4812-BE0E-04A6E4A7FBC6}"/>
                </a:ext>
              </a:extLst>
            </p:cNvPr>
            <p:cNvSpPr>
              <a:spLocks/>
            </p:cNvSpPr>
            <p:nvPr/>
          </p:nvSpPr>
          <p:spPr bwMode="auto">
            <a:xfrm>
              <a:off x="4997" y="2761"/>
              <a:ext cx="37" cy="35"/>
            </a:xfrm>
            <a:custGeom>
              <a:avLst/>
              <a:gdLst>
                <a:gd name="T0" fmla="*/ 8300 w 15"/>
                <a:gd name="T1" fmla="*/ 0 h 13"/>
                <a:gd name="T2" fmla="*/ 2294 w 15"/>
                <a:gd name="T3" fmla="*/ 13287 h 13"/>
                <a:gd name="T4" fmla="*/ 0 w 15"/>
                <a:gd name="T5" fmla="*/ 11453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13">
                  <a:moveTo>
                    <a:pt x="15" y="0"/>
                  </a:moveTo>
                  <a:cubicBezTo>
                    <a:pt x="4" y="13"/>
                    <a:pt x="4" y="13"/>
                    <a:pt x="4" y="13"/>
                  </a:cubicBezTo>
                  <a:cubicBezTo>
                    <a:pt x="4" y="13"/>
                    <a:pt x="1" y="13"/>
                    <a:pt x="0" y="11"/>
                  </a:cubicBezTo>
                </a:path>
              </a:pathLst>
            </a:custGeom>
            <a:solidFill>
              <a:srgbClr val="ABC3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98" name="Freeform 26">
              <a:extLst>
                <a:ext uri="{FF2B5EF4-FFF2-40B4-BE49-F238E27FC236}">
                  <a16:creationId xmlns:a16="http://schemas.microsoft.com/office/drawing/2014/main" id="{A408925E-3348-4FB9-9354-09C9A4AFE728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7" y="2769"/>
              <a:ext cx="17" cy="40"/>
            </a:xfrm>
            <a:custGeom>
              <a:avLst/>
              <a:gdLst>
                <a:gd name="T0" fmla="*/ 3480 w 7"/>
                <a:gd name="T1" fmla="*/ 0 h 15"/>
                <a:gd name="T2" fmla="*/ 1433 w 7"/>
                <a:gd name="T3" fmla="*/ 14413 h 15"/>
                <a:gd name="T4" fmla="*/ 0 w 7"/>
                <a:gd name="T5" fmla="*/ 14413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15">
                  <a:moveTo>
                    <a:pt x="7" y="0"/>
                  </a:move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1" y="15"/>
                    <a:pt x="0" y="15"/>
                  </a:cubicBezTo>
                </a:path>
              </a:pathLst>
            </a:custGeom>
            <a:solidFill>
              <a:srgbClr val="ABC3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99" name="Line 27">
              <a:extLst>
                <a:ext uri="{FF2B5EF4-FFF2-40B4-BE49-F238E27FC236}">
                  <a16:creationId xmlns:a16="http://schemas.microsoft.com/office/drawing/2014/main" id="{3BA9A4CC-8A62-40BB-8171-A4EF51C9CBB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087" y="2743"/>
              <a:ext cx="1" cy="1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00" name="Line 28">
              <a:extLst>
                <a:ext uri="{FF2B5EF4-FFF2-40B4-BE49-F238E27FC236}">
                  <a16:creationId xmlns:a16="http://schemas.microsoft.com/office/drawing/2014/main" id="{4B5A46D4-7A5E-49CA-B890-19FB1208A41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087" y="2743"/>
              <a:ext cx="1" cy="1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01" name="Freeform 29">
              <a:extLst>
                <a:ext uri="{FF2B5EF4-FFF2-40B4-BE49-F238E27FC236}">
                  <a16:creationId xmlns:a16="http://schemas.microsoft.com/office/drawing/2014/main" id="{1DE9A7E2-F295-4DC2-B6CC-B35368E2DF51}"/>
                </a:ext>
              </a:extLst>
            </p:cNvPr>
            <p:cNvSpPr>
              <a:spLocks/>
            </p:cNvSpPr>
            <p:nvPr/>
          </p:nvSpPr>
          <p:spPr bwMode="auto">
            <a:xfrm>
              <a:off x="5082" y="2745"/>
              <a:ext cx="62" cy="22"/>
            </a:xfrm>
            <a:custGeom>
              <a:avLst/>
              <a:gdLst>
                <a:gd name="T0" fmla="*/ 0 w 25"/>
                <a:gd name="T1" fmla="*/ 0 h 8"/>
                <a:gd name="T2" fmla="*/ 14448 w 25"/>
                <a:gd name="T3" fmla="*/ 4741 h 8"/>
                <a:gd name="T4" fmla="*/ 13241 w 25"/>
                <a:gd name="T5" fmla="*/ 9611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8">
                  <a:moveTo>
                    <a:pt x="0" y="0"/>
                  </a:moveTo>
                  <a:cubicBezTo>
                    <a:pt x="25" y="4"/>
                    <a:pt x="25" y="4"/>
                    <a:pt x="25" y="4"/>
                  </a:cubicBezTo>
                  <a:cubicBezTo>
                    <a:pt x="25" y="4"/>
                    <a:pt x="24" y="7"/>
                    <a:pt x="23" y="8"/>
                  </a:cubicBezTo>
                </a:path>
              </a:pathLst>
            </a:custGeom>
            <a:solidFill>
              <a:srgbClr val="ABC3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02" name="Freeform 30">
              <a:extLst>
                <a:ext uri="{FF2B5EF4-FFF2-40B4-BE49-F238E27FC236}">
                  <a16:creationId xmlns:a16="http://schemas.microsoft.com/office/drawing/2014/main" id="{BBD2EE96-2401-449C-88C9-D32A468DE0CB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2" y="2897"/>
              <a:ext cx="37" cy="56"/>
            </a:xfrm>
            <a:custGeom>
              <a:avLst/>
              <a:gdLst>
                <a:gd name="T0" fmla="*/ 0 w 15"/>
                <a:gd name="T1" fmla="*/ 0 h 21"/>
                <a:gd name="T2" fmla="*/ 8300 w 15"/>
                <a:gd name="T3" fmla="*/ 14413 h 21"/>
                <a:gd name="T4" fmla="*/ 2743 w 15"/>
                <a:gd name="T5" fmla="*/ 20083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21">
                  <a:moveTo>
                    <a:pt x="0" y="0"/>
                  </a:moveTo>
                  <a:cubicBezTo>
                    <a:pt x="15" y="15"/>
                    <a:pt x="15" y="15"/>
                    <a:pt x="15" y="15"/>
                  </a:cubicBezTo>
                  <a:cubicBezTo>
                    <a:pt x="15" y="15"/>
                    <a:pt x="10" y="20"/>
                    <a:pt x="5" y="21"/>
                  </a:cubicBezTo>
                </a:path>
              </a:pathLst>
            </a:custGeom>
            <a:solidFill>
              <a:srgbClr val="ABC3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03" name="Freeform 31">
              <a:extLst>
                <a:ext uri="{FF2B5EF4-FFF2-40B4-BE49-F238E27FC236}">
                  <a16:creationId xmlns:a16="http://schemas.microsoft.com/office/drawing/2014/main" id="{B6A82232-B7CF-4C86-A014-34D1702A98AD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7" y="2900"/>
              <a:ext cx="33" cy="56"/>
            </a:xfrm>
            <a:custGeom>
              <a:avLst/>
              <a:gdLst>
                <a:gd name="T0" fmla="*/ 8847 w 13"/>
                <a:gd name="T1" fmla="*/ 0 h 21"/>
                <a:gd name="T2" fmla="*/ 0 w 13"/>
                <a:gd name="T3" fmla="*/ 16179 h 21"/>
                <a:gd name="T4" fmla="*/ 8016 w 13"/>
                <a:gd name="T5" fmla="*/ 20083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21">
                  <a:moveTo>
                    <a:pt x="13" y="0"/>
                  </a:moveTo>
                  <a:cubicBezTo>
                    <a:pt x="0" y="17"/>
                    <a:pt x="0" y="17"/>
                    <a:pt x="0" y="17"/>
                  </a:cubicBezTo>
                  <a:cubicBezTo>
                    <a:pt x="0" y="17"/>
                    <a:pt x="6" y="20"/>
                    <a:pt x="12" y="21"/>
                  </a:cubicBezTo>
                </a:path>
              </a:pathLst>
            </a:custGeom>
            <a:solidFill>
              <a:srgbClr val="ABC3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04" name="Freeform 32">
              <a:extLst>
                <a:ext uri="{FF2B5EF4-FFF2-40B4-BE49-F238E27FC236}">
                  <a16:creationId xmlns:a16="http://schemas.microsoft.com/office/drawing/2014/main" id="{77F82A13-549A-445C-9F78-42DB67A9BEB5}"/>
                </a:ext>
              </a:extLst>
            </p:cNvPr>
            <p:cNvSpPr>
              <a:spLocks/>
            </p:cNvSpPr>
            <p:nvPr/>
          </p:nvSpPr>
          <p:spPr bwMode="auto">
            <a:xfrm>
              <a:off x="5074" y="2911"/>
              <a:ext cx="18" cy="50"/>
            </a:xfrm>
            <a:custGeom>
              <a:avLst/>
              <a:gdLst>
                <a:gd name="T0" fmla="*/ 918 w 7"/>
                <a:gd name="T1" fmla="*/ 0 h 19"/>
                <a:gd name="T2" fmla="*/ 5151 w 7"/>
                <a:gd name="T3" fmla="*/ 15637 h 19"/>
                <a:gd name="T4" fmla="*/ 0 w 7"/>
                <a:gd name="T5" fmla="*/ 16642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19">
                  <a:moveTo>
                    <a:pt x="1" y="0"/>
                  </a:move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2" y="19"/>
                    <a:pt x="0" y="1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05" name="Freeform 33">
              <a:extLst>
                <a:ext uri="{FF2B5EF4-FFF2-40B4-BE49-F238E27FC236}">
                  <a16:creationId xmlns:a16="http://schemas.microsoft.com/office/drawing/2014/main" id="{3C3EEDC2-28C7-4DE6-AACC-324CF987909E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2" y="1385"/>
              <a:ext cx="55" cy="54"/>
            </a:xfrm>
            <a:custGeom>
              <a:avLst/>
              <a:gdLst>
                <a:gd name="T0" fmla="*/ 2470 w 22"/>
                <a:gd name="T1" fmla="*/ 20944 h 20"/>
                <a:gd name="T2" fmla="*/ 1958 w 22"/>
                <a:gd name="T3" fmla="*/ 13662 h 20"/>
                <a:gd name="T4" fmla="*/ 0 w 22"/>
                <a:gd name="T5" fmla="*/ 7341 h 20"/>
                <a:gd name="T6" fmla="*/ 8595 w 22"/>
                <a:gd name="T7" fmla="*/ 1158 h 20"/>
                <a:gd name="T8" fmla="*/ 12238 w 22"/>
                <a:gd name="T9" fmla="*/ 8443 h 20"/>
                <a:gd name="T10" fmla="*/ 11063 w 22"/>
                <a:gd name="T11" fmla="*/ 17817 h 20"/>
                <a:gd name="T12" fmla="*/ 2470 w 22"/>
                <a:gd name="T13" fmla="*/ 20944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2" h="20">
                  <a:moveTo>
                    <a:pt x="4" y="20"/>
                  </a:moveTo>
                  <a:cubicBezTo>
                    <a:pt x="4" y="20"/>
                    <a:pt x="4" y="17"/>
                    <a:pt x="3" y="13"/>
                  </a:cubicBezTo>
                  <a:cubicBezTo>
                    <a:pt x="2" y="9"/>
                    <a:pt x="0" y="6"/>
                    <a:pt x="0" y="7"/>
                  </a:cubicBezTo>
                  <a:cubicBezTo>
                    <a:pt x="0" y="7"/>
                    <a:pt x="11" y="2"/>
                    <a:pt x="14" y="1"/>
                  </a:cubicBezTo>
                  <a:cubicBezTo>
                    <a:pt x="17" y="0"/>
                    <a:pt x="19" y="3"/>
                    <a:pt x="20" y="8"/>
                  </a:cubicBezTo>
                  <a:cubicBezTo>
                    <a:pt x="22" y="12"/>
                    <a:pt x="22" y="16"/>
                    <a:pt x="18" y="17"/>
                  </a:cubicBezTo>
                  <a:cubicBezTo>
                    <a:pt x="15" y="18"/>
                    <a:pt x="4" y="20"/>
                    <a:pt x="4" y="20"/>
                  </a:cubicBezTo>
                  <a:close/>
                </a:path>
              </a:pathLst>
            </a:custGeom>
            <a:solidFill>
              <a:srgbClr val="3D3D3D"/>
            </a:solidFill>
            <a:ln w="19050" cap="rnd">
              <a:solidFill>
                <a:srgbClr val="3D3D3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7806" name="Freeform 34">
              <a:extLst>
                <a:ext uri="{FF2B5EF4-FFF2-40B4-BE49-F238E27FC236}">
                  <a16:creationId xmlns:a16="http://schemas.microsoft.com/office/drawing/2014/main" id="{A5321C8D-0961-46D0-B7D2-C1277DA66A8C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0" y="1351"/>
              <a:ext cx="57" cy="66"/>
            </a:xfrm>
            <a:custGeom>
              <a:avLst/>
              <a:gdLst>
                <a:gd name="T0" fmla="*/ 13167 w 23"/>
                <a:gd name="T1" fmla="*/ 8057 h 25"/>
                <a:gd name="T2" fmla="*/ 9730 w 23"/>
                <a:gd name="T3" fmla="*/ 4377 h 25"/>
                <a:gd name="T4" fmla="*/ 7395 w 23"/>
                <a:gd name="T5" fmla="*/ 0 h 25"/>
                <a:gd name="T6" fmla="*/ 1125 w 23"/>
                <a:gd name="T7" fmla="*/ 9863 h 25"/>
                <a:gd name="T8" fmla="*/ 3470 w 23"/>
                <a:gd name="T9" fmla="*/ 17976 h 25"/>
                <a:gd name="T10" fmla="*/ 8600 w 23"/>
                <a:gd name="T11" fmla="*/ 19634 h 25"/>
                <a:gd name="T12" fmla="*/ 13167 w 23"/>
                <a:gd name="T13" fmla="*/ 8057 h 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3" h="25">
                  <a:moveTo>
                    <a:pt x="23" y="9"/>
                  </a:moveTo>
                  <a:cubicBezTo>
                    <a:pt x="23" y="9"/>
                    <a:pt x="20" y="8"/>
                    <a:pt x="17" y="5"/>
                  </a:cubicBezTo>
                  <a:cubicBezTo>
                    <a:pt x="14" y="3"/>
                    <a:pt x="12" y="1"/>
                    <a:pt x="13" y="0"/>
                  </a:cubicBezTo>
                  <a:cubicBezTo>
                    <a:pt x="13" y="0"/>
                    <a:pt x="4" y="9"/>
                    <a:pt x="2" y="11"/>
                  </a:cubicBezTo>
                  <a:cubicBezTo>
                    <a:pt x="0" y="14"/>
                    <a:pt x="2" y="17"/>
                    <a:pt x="6" y="20"/>
                  </a:cubicBezTo>
                  <a:cubicBezTo>
                    <a:pt x="9" y="23"/>
                    <a:pt x="13" y="25"/>
                    <a:pt x="15" y="22"/>
                  </a:cubicBezTo>
                  <a:cubicBezTo>
                    <a:pt x="17" y="18"/>
                    <a:pt x="23" y="9"/>
                    <a:pt x="23" y="9"/>
                  </a:cubicBezTo>
                  <a:close/>
                </a:path>
              </a:pathLst>
            </a:custGeom>
            <a:solidFill>
              <a:srgbClr val="3D3D3D"/>
            </a:solidFill>
            <a:ln w="19050" cap="rnd">
              <a:solidFill>
                <a:srgbClr val="3D3D3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7807" name="Oval 35">
              <a:extLst>
                <a:ext uri="{FF2B5EF4-FFF2-40B4-BE49-F238E27FC236}">
                  <a16:creationId xmlns:a16="http://schemas.microsoft.com/office/drawing/2014/main" id="{E8525DB7-3F75-437C-A564-786403B70E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50" y="2665"/>
              <a:ext cx="217" cy="166"/>
            </a:xfrm>
            <a:prstGeom prst="ellipse">
              <a:avLst/>
            </a:prstGeom>
            <a:noFill/>
            <a:ln w="7938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7808" name="Freeform 36">
              <a:extLst>
                <a:ext uri="{FF2B5EF4-FFF2-40B4-BE49-F238E27FC236}">
                  <a16:creationId xmlns:a16="http://schemas.microsoft.com/office/drawing/2014/main" id="{A1CE00C8-C200-444D-95BC-820547CE59B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510" y="1980"/>
              <a:ext cx="797" cy="779"/>
            </a:xfrm>
            <a:custGeom>
              <a:avLst/>
              <a:gdLst>
                <a:gd name="T0" fmla="*/ 193339 w 319"/>
                <a:gd name="T1" fmla="*/ 103783 h 292"/>
                <a:gd name="T2" fmla="*/ 173209 w 319"/>
                <a:gd name="T3" fmla="*/ 60533 h 292"/>
                <a:gd name="T4" fmla="*/ 167827 w 319"/>
                <a:gd name="T5" fmla="*/ 57699 h 292"/>
                <a:gd name="T6" fmla="*/ 148844 w 319"/>
                <a:gd name="T7" fmla="*/ 20163 h 292"/>
                <a:gd name="T8" fmla="*/ 137459 w 319"/>
                <a:gd name="T9" fmla="*/ 0 h 292"/>
                <a:gd name="T10" fmla="*/ 133764 w 319"/>
                <a:gd name="T11" fmla="*/ 3892 h 292"/>
                <a:gd name="T12" fmla="*/ 130143 w 319"/>
                <a:gd name="T13" fmla="*/ 6888 h 292"/>
                <a:gd name="T14" fmla="*/ 142808 w 319"/>
                <a:gd name="T15" fmla="*/ 29885 h 292"/>
                <a:gd name="T16" fmla="*/ 156829 w 319"/>
                <a:gd name="T17" fmla="*/ 55920 h 292"/>
                <a:gd name="T18" fmla="*/ 128195 w 319"/>
                <a:gd name="T19" fmla="*/ 68125 h 292"/>
                <a:gd name="T20" fmla="*/ 107473 w 319"/>
                <a:gd name="T21" fmla="*/ 99891 h 292"/>
                <a:gd name="T22" fmla="*/ 86353 w 319"/>
                <a:gd name="T23" fmla="*/ 88390 h 292"/>
                <a:gd name="T24" fmla="*/ 5332 w 319"/>
                <a:gd name="T25" fmla="*/ 118232 h 292"/>
                <a:gd name="T26" fmla="*/ 6036 w 319"/>
                <a:gd name="T27" fmla="*/ 169446 h 292"/>
                <a:gd name="T28" fmla="*/ 52759 w 319"/>
                <a:gd name="T29" fmla="*/ 193253 h 292"/>
                <a:gd name="T30" fmla="*/ 105829 w 319"/>
                <a:gd name="T31" fmla="*/ 127953 h 292"/>
                <a:gd name="T32" fmla="*/ 110698 w 319"/>
                <a:gd name="T33" fmla="*/ 115385 h 292"/>
                <a:gd name="T34" fmla="*/ 158596 w 319"/>
                <a:gd name="T35" fmla="*/ 118232 h 292"/>
                <a:gd name="T36" fmla="*/ 172689 w 319"/>
                <a:gd name="T37" fmla="*/ 87592 h 292"/>
                <a:gd name="T38" fmla="*/ 172689 w 319"/>
                <a:gd name="T39" fmla="*/ 83641 h 292"/>
                <a:gd name="T40" fmla="*/ 171910 w 319"/>
                <a:gd name="T41" fmla="*/ 75021 h 292"/>
                <a:gd name="T42" fmla="*/ 185354 w 319"/>
                <a:gd name="T43" fmla="*/ 106787 h 292"/>
                <a:gd name="T44" fmla="*/ 185354 w 319"/>
                <a:gd name="T45" fmla="*/ 112459 h 292"/>
                <a:gd name="T46" fmla="*/ 153714 w 319"/>
                <a:gd name="T47" fmla="*/ 159724 h 292"/>
                <a:gd name="T48" fmla="*/ 124482 w 319"/>
                <a:gd name="T49" fmla="*/ 195417 h 292"/>
                <a:gd name="T50" fmla="*/ 122865 w 319"/>
                <a:gd name="T51" fmla="*/ 213361 h 292"/>
                <a:gd name="T52" fmla="*/ 125779 w 319"/>
                <a:gd name="T53" fmla="*/ 247295 h 292"/>
                <a:gd name="T54" fmla="*/ 128902 w 319"/>
                <a:gd name="T55" fmla="*/ 274040 h 292"/>
                <a:gd name="T56" fmla="*/ 133764 w 319"/>
                <a:gd name="T57" fmla="*/ 280824 h 292"/>
                <a:gd name="T58" fmla="*/ 137459 w 319"/>
                <a:gd name="T59" fmla="*/ 274040 h 292"/>
                <a:gd name="T60" fmla="*/ 134231 w 319"/>
                <a:gd name="T61" fmla="*/ 244462 h 292"/>
                <a:gd name="T62" fmla="*/ 130643 w 319"/>
                <a:gd name="T63" fmla="*/ 213361 h 292"/>
                <a:gd name="T64" fmla="*/ 132597 w 319"/>
                <a:gd name="T65" fmla="*/ 200142 h 292"/>
                <a:gd name="T66" fmla="*/ 157296 w 319"/>
                <a:gd name="T67" fmla="*/ 171212 h 292"/>
                <a:gd name="T68" fmla="*/ 193806 w 319"/>
                <a:gd name="T69" fmla="*/ 113526 h 292"/>
                <a:gd name="T70" fmla="*/ 193339 w 319"/>
                <a:gd name="T71" fmla="*/ 103783 h 292"/>
                <a:gd name="T72" fmla="*/ 99020 w 319"/>
                <a:gd name="T73" fmla="*/ 121062 h 292"/>
                <a:gd name="T74" fmla="*/ 52290 w 319"/>
                <a:gd name="T75" fmla="*/ 179866 h 292"/>
                <a:gd name="T76" fmla="*/ 12665 w 319"/>
                <a:gd name="T77" fmla="*/ 161490 h 292"/>
                <a:gd name="T78" fmla="*/ 13322 w 319"/>
                <a:gd name="T79" fmla="*/ 124045 h 292"/>
                <a:gd name="T80" fmla="*/ 83158 w 319"/>
                <a:gd name="T81" fmla="*/ 100958 h 292"/>
                <a:gd name="T82" fmla="*/ 102591 w 319"/>
                <a:gd name="T83" fmla="*/ 111341 h 292"/>
                <a:gd name="T84" fmla="*/ 99020 w 319"/>
                <a:gd name="T85" fmla="*/ 121062 h 292"/>
                <a:gd name="T86" fmla="*/ 164112 w 319"/>
                <a:gd name="T87" fmla="*/ 85407 h 292"/>
                <a:gd name="T88" fmla="*/ 153714 w 319"/>
                <a:gd name="T89" fmla="*/ 106787 h 292"/>
                <a:gd name="T90" fmla="*/ 115560 w 319"/>
                <a:gd name="T91" fmla="*/ 104850 h 292"/>
                <a:gd name="T92" fmla="*/ 131815 w 319"/>
                <a:gd name="T93" fmla="*/ 79727 h 292"/>
                <a:gd name="T94" fmla="*/ 162166 w 319"/>
                <a:gd name="T95" fmla="*/ 69187 h 292"/>
                <a:gd name="T96" fmla="*/ 164112 w 319"/>
                <a:gd name="T97" fmla="*/ 83641 h 292"/>
                <a:gd name="T98" fmla="*/ 164112 w 319"/>
                <a:gd name="T99" fmla="*/ 85407 h 292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319" h="292">
                  <a:moveTo>
                    <a:pt x="318" y="108"/>
                  </a:moveTo>
                  <a:cubicBezTo>
                    <a:pt x="314" y="87"/>
                    <a:pt x="302" y="71"/>
                    <a:pt x="285" y="63"/>
                  </a:cubicBezTo>
                  <a:cubicBezTo>
                    <a:pt x="282" y="62"/>
                    <a:pt x="279" y="61"/>
                    <a:pt x="276" y="60"/>
                  </a:cubicBezTo>
                  <a:cubicBezTo>
                    <a:pt x="268" y="46"/>
                    <a:pt x="256" y="33"/>
                    <a:pt x="245" y="21"/>
                  </a:cubicBezTo>
                  <a:cubicBezTo>
                    <a:pt x="237" y="13"/>
                    <a:pt x="230" y="6"/>
                    <a:pt x="226" y="0"/>
                  </a:cubicBezTo>
                  <a:cubicBezTo>
                    <a:pt x="224" y="1"/>
                    <a:pt x="222" y="3"/>
                    <a:pt x="220" y="4"/>
                  </a:cubicBezTo>
                  <a:cubicBezTo>
                    <a:pt x="218" y="5"/>
                    <a:pt x="216" y="6"/>
                    <a:pt x="214" y="7"/>
                  </a:cubicBezTo>
                  <a:cubicBezTo>
                    <a:pt x="219" y="14"/>
                    <a:pt x="226" y="22"/>
                    <a:pt x="235" y="31"/>
                  </a:cubicBezTo>
                  <a:cubicBezTo>
                    <a:pt x="243" y="39"/>
                    <a:pt x="251" y="48"/>
                    <a:pt x="258" y="58"/>
                  </a:cubicBezTo>
                  <a:cubicBezTo>
                    <a:pt x="243" y="58"/>
                    <a:pt x="226" y="63"/>
                    <a:pt x="211" y="71"/>
                  </a:cubicBezTo>
                  <a:cubicBezTo>
                    <a:pt x="197" y="79"/>
                    <a:pt x="186" y="91"/>
                    <a:pt x="177" y="104"/>
                  </a:cubicBezTo>
                  <a:cubicBezTo>
                    <a:pt x="177" y="104"/>
                    <a:pt x="142" y="92"/>
                    <a:pt x="142" y="92"/>
                  </a:cubicBezTo>
                  <a:cubicBezTo>
                    <a:pt x="80" y="73"/>
                    <a:pt x="27" y="85"/>
                    <a:pt x="9" y="123"/>
                  </a:cubicBezTo>
                  <a:cubicBezTo>
                    <a:pt x="0" y="143"/>
                    <a:pt x="1" y="162"/>
                    <a:pt x="10" y="176"/>
                  </a:cubicBezTo>
                  <a:cubicBezTo>
                    <a:pt x="19" y="189"/>
                    <a:pt x="39" y="203"/>
                    <a:pt x="87" y="201"/>
                  </a:cubicBezTo>
                  <a:cubicBezTo>
                    <a:pt x="134" y="199"/>
                    <a:pt x="155" y="164"/>
                    <a:pt x="174" y="133"/>
                  </a:cubicBezTo>
                  <a:cubicBezTo>
                    <a:pt x="177" y="129"/>
                    <a:pt x="180" y="125"/>
                    <a:pt x="182" y="120"/>
                  </a:cubicBezTo>
                  <a:cubicBezTo>
                    <a:pt x="215" y="132"/>
                    <a:pt x="237" y="137"/>
                    <a:pt x="261" y="123"/>
                  </a:cubicBezTo>
                  <a:cubicBezTo>
                    <a:pt x="274" y="114"/>
                    <a:pt x="282" y="103"/>
                    <a:pt x="284" y="91"/>
                  </a:cubicBezTo>
                  <a:cubicBezTo>
                    <a:pt x="284" y="90"/>
                    <a:pt x="284" y="88"/>
                    <a:pt x="284" y="87"/>
                  </a:cubicBezTo>
                  <a:cubicBezTo>
                    <a:pt x="284" y="84"/>
                    <a:pt x="284" y="81"/>
                    <a:pt x="283" y="78"/>
                  </a:cubicBezTo>
                  <a:cubicBezTo>
                    <a:pt x="294" y="84"/>
                    <a:pt x="302" y="95"/>
                    <a:pt x="305" y="111"/>
                  </a:cubicBezTo>
                  <a:cubicBezTo>
                    <a:pt x="305" y="113"/>
                    <a:pt x="305" y="115"/>
                    <a:pt x="305" y="117"/>
                  </a:cubicBezTo>
                  <a:cubicBezTo>
                    <a:pt x="305" y="139"/>
                    <a:pt x="279" y="153"/>
                    <a:pt x="253" y="166"/>
                  </a:cubicBezTo>
                  <a:cubicBezTo>
                    <a:pt x="232" y="177"/>
                    <a:pt x="212" y="188"/>
                    <a:pt x="205" y="203"/>
                  </a:cubicBezTo>
                  <a:cubicBezTo>
                    <a:pt x="203" y="209"/>
                    <a:pt x="202" y="215"/>
                    <a:pt x="202" y="222"/>
                  </a:cubicBezTo>
                  <a:cubicBezTo>
                    <a:pt x="202" y="233"/>
                    <a:pt x="205" y="245"/>
                    <a:pt x="207" y="257"/>
                  </a:cubicBezTo>
                  <a:cubicBezTo>
                    <a:pt x="210" y="267"/>
                    <a:pt x="212" y="277"/>
                    <a:pt x="212" y="285"/>
                  </a:cubicBezTo>
                  <a:cubicBezTo>
                    <a:pt x="212" y="289"/>
                    <a:pt x="216" y="292"/>
                    <a:pt x="220" y="292"/>
                  </a:cubicBezTo>
                  <a:cubicBezTo>
                    <a:pt x="223" y="292"/>
                    <a:pt x="226" y="289"/>
                    <a:pt x="226" y="285"/>
                  </a:cubicBezTo>
                  <a:cubicBezTo>
                    <a:pt x="226" y="275"/>
                    <a:pt x="223" y="264"/>
                    <a:pt x="221" y="254"/>
                  </a:cubicBezTo>
                  <a:cubicBezTo>
                    <a:pt x="218" y="243"/>
                    <a:pt x="215" y="232"/>
                    <a:pt x="215" y="222"/>
                  </a:cubicBezTo>
                  <a:cubicBezTo>
                    <a:pt x="215" y="217"/>
                    <a:pt x="216" y="212"/>
                    <a:pt x="218" y="208"/>
                  </a:cubicBezTo>
                  <a:cubicBezTo>
                    <a:pt x="223" y="197"/>
                    <a:pt x="241" y="188"/>
                    <a:pt x="259" y="178"/>
                  </a:cubicBezTo>
                  <a:cubicBezTo>
                    <a:pt x="288" y="164"/>
                    <a:pt x="319" y="147"/>
                    <a:pt x="319" y="118"/>
                  </a:cubicBezTo>
                  <a:cubicBezTo>
                    <a:pt x="319" y="115"/>
                    <a:pt x="319" y="112"/>
                    <a:pt x="318" y="108"/>
                  </a:cubicBezTo>
                  <a:close/>
                  <a:moveTo>
                    <a:pt x="163" y="126"/>
                  </a:moveTo>
                  <a:cubicBezTo>
                    <a:pt x="144" y="157"/>
                    <a:pt x="126" y="185"/>
                    <a:pt x="86" y="187"/>
                  </a:cubicBezTo>
                  <a:cubicBezTo>
                    <a:pt x="53" y="189"/>
                    <a:pt x="31" y="182"/>
                    <a:pt x="21" y="168"/>
                  </a:cubicBezTo>
                  <a:cubicBezTo>
                    <a:pt x="12" y="154"/>
                    <a:pt x="18" y="138"/>
                    <a:pt x="22" y="129"/>
                  </a:cubicBezTo>
                  <a:cubicBezTo>
                    <a:pt x="37" y="97"/>
                    <a:pt x="83" y="88"/>
                    <a:pt x="137" y="105"/>
                  </a:cubicBezTo>
                  <a:cubicBezTo>
                    <a:pt x="137" y="105"/>
                    <a:pt x="162" y="113"/>
                    <a:pt x="169" y="116"/>
                  </a:cubicBezTo>
                  <a:cubicBezTo>
                    <a:pt x="167" y="119"/>
                    <a:pt x="165" y="123"/>
                    <a:pt x="163" y="126"/>
                  </a:cubicBezTo>
                  <a:close/>
                  <a:moveTo>
                    <a:pt x="270" y="89"/>
                  </a:moveTo>
                  <a:cubicBezTo>
                    <a:pt x="269" y="97"/>
                    <a:pt x="264" y="105"/>
                    <a:pt x="253" y="111"/>
                  </a:cubicBezTo>
                  <a:cubicBezTo>
                    <a:pt x="236" y="122"/>
                    <a:pt x="218" y="118"/>
                    <a:pt x="190" y="109"/>
                  </a:cubicBezTo>
                  <a:cubicBezTo>
                    <a:pt x="198" y="98"/>
                    <a:pt x="207" y="89"/>
                    <a:pt x="217" y="83"/>
                  </a:cubicBezTo>
                  <a:cubicBezTo>
                    <a:pt x="234" y="74"/>
                    <a:pt x="252" y="70"/>
                    <a:pt x="267" y="72"/>
                  </a:cubicBezTo>
                  <a:cubicBezTo>
                    <a:pt x="269" y="77"/>
                    <a:pt x="270" y="82"/>
                    <a:pt x="270" y="87"/>
                  </a:cubicBezTo>
                  <a:cubicBezTo>
                    <a:pt x="270" y="88"/>
                    <a:pt x="270" y="88"/>
                    <a:pt x="270" y="89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09" name="Freeform 37">
              <a:extLst>
                <a:ext uri="{FF2B5EF4-FFF2-40B4-BE49-F238E27FC236}">
                  <a16:creationId xmlns:a16="http://schemas.microsoft.com/office/drawing/2014/main" id="{FEBD7F2A-60A9-402E-B2FE-2F98EE2C578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510" y="1980"/>
              <a:ext cx="797" cy="779"/>
            </a:xfrm>
            <a:custGeom>
              <a:avLst/>
              <a:gdLst>
                <a:gd name="T0" fmla="*/ 193339 w 319"/>
                <a:gd name="T1" fmla="*/ 103783 h 292"/>
                <a:gd name="T2" fmla="*/ 173209 w 319"/>
                <a:gd name="T3" fmla="*/ 60533 h 292"/>
                <a:gd name="T4" fmla="*/ 167827 w 319"/>
                <a:gd name="T5" fmla="*/ 57699 h 292"/>
                <a:gd name="T6" fmla="*/ 148844 w 319"/>
                <a:gd name="T7" fmla="*/ 20163 h 292"/>
                <a:gd name="T8" fmla="*/ 137459 w 319"/>
                <a:gd name="T9" fmla="*/ 0 h 292"/>
                <a:gd name="T10" fmla="*/ 133764 w 319"/>
                <a:gd name="T11" fmla="*/ 3892 h 292"/>
                <a:gd name="T12" fmla="*/ 130143 w 319"/>
                <a:gd name="T13" fmla="*/ 6888 h 292"/>
                <a:gd name="T14" fmla="*/ 142808 w 319"/>
                <a:gd name="T15" fmla="*/ 29885 h 292"/>
                <a:gd name="T16" fmla="*/ 156829 w 319"/>
                <a:gd name="T17" fmla="*/ 55920 h 292"/>
                <a:gd name="T18" fmla="*/ 128195 w 319"/>
                <a:gd name="T19" fmla="*/ 68125 h 292"/>
                <a:gd name="T20" fmla="*/ 107473 w 319"/>
                <a:gd name="T21" fmla="*/ 99891 h 292"/>
                <a:gd name="T22" fmla="*/ 86353 w 319"/>
                <a:gd name="T23" fmla="*/ 88390 h 292"/>
                <a:gd name="T24" fmla="*/ 5332 w 319"/>
                <a:gd name="T25" fmla="*/ 118232 h 292"/>
                <a:gd name="T26" fmla="*/ 6036 w 319"/>
                <a:gd name="T27" fmla="*/ 169446 h 292"/>
                <a:gd name="T28" fmla="*/ 52759 w 319"/>
                <a:gd name="T29" fmla="*/ 193253 h 292"/>
                <a:gd name="T30" fmla="*/ 105829 w 319"/>
                <a:gd name="T31" fmla="*/ 127953 h 292"/>
                <a:gd name="T32" fmla="*/ 110698 w 319"/>
                <a:gd name="T33" fmla="*/ 115385 h 292"/>
                <a:gd name="T34" fmla="*/ 158596 w 319"/>
                <a:gd name="T35" fmla="*/ 118232 h 292"/>
                <a:gd name="T36" fmla="*/ 172689 w 319"/>
                <a:gd name="T37" fmla="*/ 87592 h 292"/>
                <a:gd name="T38" fmla="*/ 172689 w 319"/>
                <a:gd name="T39" fmla="*/ 83641 h 292"/>
                <a:gd name="T40" fmla="*/ 171910 w 319"/>
                <a:gd name="T41" fmla="*/ 75021 h 292"/>
                <a:gd name="T42" fmla="*/ 185354 w 319"/>
                <a:gd name="T43" fmla="*/ 106787 h 292"/>
                <a:gd name="T44" fmla="*/ 185354 w 319"/>
                <a:gd name="T45" fmla="*/ 112459 h 292"/>
                <a:gd name="T46" fmla="*/ 153714 w 319"/>
                <a:gd name="T47" fmla="*/ 159724 h 292"/>
                <a:gd name="T48" fmla="*/ 124482 w 319"/>
                <a:gd name="T49" fmla="*/ 195417 h 292"/>
                <a:gd name="T50" fmla="*/ 122865 w 319"/>
                <a:gd name="T51" fmla="*/ 213361 h 292"/>
                <a:gd name="T52" fmla="*/ 125779 w 319"/>
                <a:gd name="T53" fmla="*/ 247295 h 292"/>
                <a:gd name="T54" fmla="*/ 128902 w 319"/>
                <a:gd name="T55" fmla="*/ 274040 h 292"/>
                <a:gd name="T56" fmla="*/ 133764 w 319"/>
                <a:gd name="T57" fmla="*/ 280824 h 292"/>
                <a:gd name="T58" fmla="*/ 137459 w 319"/>
                <a:gd name="T59" fmla="*/ 274040 h 292"/>
                <a:gd name="T60" fmla="*/ 134231 w 319"/>
                <a:gd name="T61" fmla="*/ 244462 h 292"/>
                <a:gd name="T62" fmla="*/ 130643 w 319"/>
                <a:gd name="T63" fmla="*/ 213361 h 292"/>
                <a:gd name="T64" fmla="*/ 132597 w 319"/>
                <a:gd name="T65" fmla="*/ 200142 h 292"/>
                <a:gd name="T66" fmla="*/ 157296 w 319"/>
                <a:gd name="T67" fmla="*/ 171212 h 292"/>
                <a:gd name="T68" fmla="*/ 193806 w 319"/>
                <a:gd name="T69" fmla="*/ 113526 h 292"/>
                <a:gd name="T70" fmla="*/ 193339 w 319"/>
                <a:gd name="T71" fmla="*/ 103783 h 292"/>
                <a:gd name="T72" fmla="*/ 99020 w 319"/>
                <a:gd name="T73" fmla="*/ 121062 h 292"/>
                <a:gd name="T74" fmla="*/ 52290 w 319"/>
                <a:gd name="T75" fmla="*/ 179866 h 292"/>
                <a:gd name="T76" fmla="*/ 12665 w 319"/>
                <a:gd name="T77" fmla="*/ 161490 h 292"/>
                <a:gd name="T78" fmla="*/ 13322 w 319"/>
                <a:gd name="T79" fmla="*/ 124045 h 292"/>
                <a:gd name="T80" fmla="*/ 83158 w 319"/>
                <a:gd name="T81" fmla="*/ 100958 h 292"/>
                <a:gd name="T82" fmla="*/ 102591 w 319"/>
                <a:gd name="T83" fmla="*/ 111341 h 292"/>
                <a:gd name="T84" fmla="*/ 99020 w 319"/>
                <a:gd name="T85" fmla="*/ 121062 h 292"/>
                <a:gd name="T86" fmla="*/ 164112 w 319"/>
                <a:gd name="T87" fmla="*/ 85407 h 292"/>
                <a:gd name="T88" fmla="*/ 153714 w 319"/>
                <a:gd name="T89" fmla="*/ 106787 h 292"/>
                <a:gd name="T90" fmla="*/ 115560 w 319"/>
                <a:gd name="T91" fmla="*/ 104850 h 292"/>
                <a:gd name="T92" fmla="*/ 131815 w 319"/>
                <a:gd name="T93" fmla="*/ 79727 h 292"/>
                <a:gd name="T94" fmla="*/ 162166 w 319"/>
                <a:gd name="T95" fmla="*/ 69187 h 292"/>
                <a:gd name="T96" fmla="*/ 164112 w 319"/>
                <a:gd name="T97" fmla="*/ 83641 h 292"/>
                <a:gd name="T98" fmla="*/ 164112 w 319"/>
                <a:gd name="T99" fmla="*/ 85407 h 292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319" h="292">
                  <a:moveTo>
                    <a:pt x="318" y="108"/>
                  </a:moveTo>
                  <a:cubicBezTo>
                    <a:pt x="314" y="87"/>
                    <a:pt x="302" y="71"/>
                    <a:pt x="285" y="63"/>
                  </a:cubicBezTo>
                  <a:cubicBezTo>
                    <a:pt x="282" y="62"/>
                    <a:pt x="279" y="61"/>
                    <a:pt x="276" y="60"/>
                  </a:cubicBezTo>
                  <a:cubicBezTo>
                    <a:pt x="268" y="46"/>
                    <a:pt x="256" y="33"/>
                    <a:pt x="245" y="21"/>
                  </a:cubicBezTo>
                  <a:cubicBezTo>
                    <a:pt x="237" y="13"/>
                    <a:pt x="230" y="6"/>
                    <a:pt x="226" y="0"/>
                  </a:cubicBezTo>
                  <a:cubicBezTo>
                    <a:pt x="224" y="1"/>
                    <a:pt x="222" y="3"/>
                    <a:pt x="220" y="4"/>
                  </a:cubicBezTo>
                  <a:cubicBezTo>
                    <a:pt x="218" y="5"/>
                    <a:pt x="216" y="6"/>
                    <a:pt x="214" y="7"/>
                  </a:cubicBezTo>
                  <a:cubicBezTo>
                    <a:pt x="219" y="14"/>
                    <a:pt x="226" y="22"/>
                    <a:pt x="235" y="31"/>
                  </a:cubicBezTo>
                  <a:cubicBezTo>
                    <a:pt x="243" y="39"/>
                    <a:pt x="251" y="48"/>
                    <a:pt x="258" y="58"/>
                  </a:cubicBezTo>
                  <a:cubicBezTo>
                    <a:pt x="243" y="58"/>
                    <a:pt x="226" y="63"/>
                    <a:pt x="211" y="71"/>
                  </a:cubicBezTo>
                  <a:cubicBezTo>
                    <a:pt x="197" y="79"/>
                    <a:pt x="186" y="91"/>
                    <a:pt x="177" y="104"/>
                  </a:cubicBezTo>
                  <a:cubicBezTo>
                    <a:pt x="177" y="104"/>
                    <a:pt x="142" y="92"/>
                    <a:pt x="142" y="92"/>
                  </a:cubicBezTo>
                  <a:cubicBezTo>
                    <a:pt x="80" y="73"/>
                    <a:pt x="27" y="85"/>
                    <a:pt x="9" y="123"/>
                  </a:cubicBezTo>
                  <a:cubicBezTo>
                    <a:pt x="0" y="143"/>
                    <a:pt x="1" y="162"/>
                    <a:pt x="10" y="176"/>
                  </a:cubicBezTo>
                  <a:cubicBezTo>
                    <a:pt x="19" y="189"/>
                    <a:pt x="39" y="203"/>
                    <a:pt x="87" y="201"/>
                  </a:cubicBezTo>
                  <a:cubicBezTo>
                    <a:pt x="134" y="199"/>
                    <a:pt x="155" y="164"/>
                    <a:pt x="174" y="133"/>
                  </a:cubicBezTo>
                  <a:cubicBezTo>
                    <a:pt x="177" y="129"/>
                    <a:pt x="180" y="125"/>
                    <a:pt x="182" y="120"/>
                  </a:cubicBezTo>
                  <a:cubicBezTo>
                    <a:pt x="215" y="132"/>
                    <a:pt x="237" y="137"/>
                    <a:pt x="261" y="123"/>
                  </a:cubicBezTo>
                  <a:cubicBezTo>
                    <a:pt x="274" y="114"/>
                    <a:pt x="282" y="103"/>
                    <a:pt x="284" y="91"/>
                  </a:cubicBezTo>
                  <a:cubicBezTo>
                    <a:pt x="284" y="90"/>
                    <a:pt x="284" y="88"/>
                    <a:pt x="284" y="87"/>
                  </a:cubicBezTo>
                  <a:cubicBezTo>
                    <a:pt x="284" y="84"/>
                    <a:pt x="284" y="81"/>
                    <a:pt x="283" y="78"/>
                  </a:cubicBezTo>
                  <a:cubicBezTo>
                    <a:pt x="294" y="84"/>
                    <a:pt x="302" y="95"/>
                    <a:pt x="305" y="111"/>
                  </a:cubicBezTo>
                  <a:cubicBezTo>
                    <a:pt x="305" y="113"/>
                    <a:pt x="305" y="115"/>
                    <a:pt x="305" y="117"/>
                  </a:cubicBezTo>
                  <a:cubicBezTo>
                    <a:pt x="305" y="139"/>
                    <a:pt x="279" y="153"/>
                    <a:pt x="253" y="166"/>
                  </a:cubicBezTo>
                  <a:cubicBezTo>
                    <a:pt x="232" y="177"/>
                    <a:pt x="212" y="188"/>
                    <a:pt x="205" y="203"/>
                  </a:cubicBezTo>
                  <a:cubicBezTo>
                    <a:pt x="203" y="209"/>
                    <a:pt x="202" y="215"/>
                    <a:pt x="202" y="222"/>
                  </a:cubicBezTo>
                  <a:cubicBezTo>
                    <a:pt x="202" y="233"/>
                    <a:pt x="205" y="245"/>
                    <a:pt x="207" y="257"/>
                  </a:cubicBezTo>
                  <a:cubicBezTo>
                    <a:pt x="210" y="267"/>
                    <a:pt x="212" y="277"/>
                    <a:pt x="212" y="285"/>
                  </a:cubicBezTo>
                  <a:cubicBezTo>
                    <a:pt x="212" y="289"/>
                    <a:pt x="216" y="292"/>
                    <a:pt x="220" y="292"/>
                  </a:cubicBezTo>
                  <a:cubicBezTo>
                    <a:pt x="223" y="292"/>
                    <a:pt x="226" y="289"/>
                    <a:pt x="226" y="285"/>
                  </a:cubicBezTo>
                  <a:cubicBezTo>
                    <a:pt x="226" y="275"/>
                    <a:pt x="223" y="264"/>
                    <a:pt x="221" y="254"/>
                  </a:cubicBezTo>
                  <a:cubicBezTo>
                    <a:pt x="218" y="243"/>
                    <a:pt x="215" y="232"/>
                    <a:pt x="215" y="222"/>
                  </a:cubicBezTo>
                  <a:cubicBezTo>
                    <a:pt x="215" y="217"/>
                    <a:pt x="216" y="212"/>
                    <a:pt x="218" y="208"/>
                  </a:cubicBezTo>
                  <a:cubicBezTo>
                    <a:pt x="223" y="197"/>
                    <a:pt x="241" y="188"/>
                    <a:pt x="259" y="178"/>
                  </a:cubicBezTo>
                  <a:cubicBezTo>
                    <a:pt x="288" y="164"/>
                    <a:pt x="319" y="147"/>
                    <a:pt x="319" y="118"/>
                  </a:cubicBezTo>
                  <a:cubicBezTo>
                    <a:pt x="319" y="115"/>
                    <a:pt x="319" y="112"/>
                    <a:pt x="318" y="108"/>
                  </a:cubicBezTo>
                  <a:close/>
                  <a:moveTo>
                    <a:pt x="163" y="126"/>
                  </a:moveTo>
                  <a:cubicBezTo>
                    <a:pt x="144" y="157"/>
                    <a:pt x="126" y="185"/>
                    <a:pt x="86" y="187"/>
                  </a:cubicBezTo>
                  <a:cubicBezTo>
                    <a:pt x="53" y="189"/>
                    <a:pt x="31" y="182"/>
                    <a:pt x="21" y="168"/>
                  </a:cubicBezTo>
                  <a:cubicBezTo>
                    <a:pt x="12" y="154"/>
                    <a:pt x="18" y="138"/>
                    <a:pt x="22" y="129"/>
                  </a:cubicBezTo>
                  <a:cubicBezTo>
                    <a:pt x="37" y="97"/>
                    <a:pt x="83" y="88"/>
                    <a:pt x="137" y="105"/>
                  </a:cubicBezTo>
                  <a:cubicBezTo>
                    <a:pt x="137" y="105"/>
                    <a:pt x="162" y="113"/>
                    <a:pt x="169" y="116"/>
                  </a:cubicBezTo>
                  <a:cubicBezTo>
                    <a:pt x="167" y="119"/>
                    <a:pt x="165" y="123"/>
                    <a:pt x="163" y="126"/>
                  </a:cubicBezTo>
                  <a:close/>
                  <a:moveTo>
                    <a:pt x="270" y="89"/>
                  </a:moveTo>
                  <a:cubicBezTo>
                    <a:pt x="269" y="97"/>
                    <a:pt x="264" y="105"/>
                    <a:pt x="253" y="111"/>
                  </a:cubicBezTo>
                  <a:cubicBezTo>
                    <a:pt x="236" y="122"/>
                    <a:pt x="218" y="118"/>
                    <a:pt x="190" y="109"/>
                  </a:cubicBezTo>
                  <a:cubicBezTo>
                    <a:pt x="198" y="98"/>
                    <a:pt x="207" y="89"/>
                    <a:pt x="217" y="83"/>
                  </a:cubicBezTo>
                  <a:cubicBezTo>
                    <a:pt x="234" y="74"/>
                    <a:pt x="252" y="70"/>
                    <a:pt x="267" y="72"/>
                  </a:cubicBezTo>
                  <a:cubicBezTo>
                    <a:pt x="269" y="77"/>
                    <a:pt x="270" y="82"/>
                    <a:pt x="270" y="87"/>
                  </a:cubicBezTo>
                  <a:cubicBezTo>
                    <a:pt x="270" y="88"/>
                    <a:pt x="270" y="88"/>
                    <a:pt x="270" y="89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10" name="Freeform 38">
              <a:extLst>
                <a:ext uri="{FF2B5EF4-FFF2-40B4-BE49-F238E27FC236}">
                  <a16:creationId xmlns:a16="http://schemas.microsoft.com/office/drawing/2014/main" id="{F0B94A20-DB96-4F89-89A7-F6A76AAC366A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2" y="1692"/>
              <a:ext cx="265" cy="221"/>
            </a:xfrm>
            <a:custGeom>
              <a:avLst/>
              <a:gdLst>
                <a:gd name="T0" fmla="*/ 64270 w 106"/>
                <a:gd name="T1" fmla="*/ 0 h 83"/>
                <a:gd name="T2" fmla="*/ 62313 w 106"/>
                <a:gd name="T3" fmla="*/ 18838 h 83"/>
                <a:gd name="T4" fmla="*/ 62313 w 106"/>
                <a:gd name="T5" fmla="*/ 38150 h 83"/>
                <a:gd name="T6" fmla="*/ 47658 w 106"/>
                <a:gd name="T7" fmla="*/ 70259 h 83"/>
                <a:gd name="T8" fmla="*/ 47658 w 106"/>
                <a:gd name="T9" fmla="*/ 70259 h 83"/>
                <a:gd name="T10" fmla="*/ 22000 w 106"/>
                <a:gd name="T11" fmla="*/ 73074 h 83"/>
                <a:gd name="T12" fmla="*/ 11720 w 106"/>
                <a:gd name="T13" fmla="*/ 62785 h 83"/>
                <a:gd name="T14" fmla="*/ 0 w 106"/>
                <a:gd name="T15" fmla="*/ 55953 h 8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06" h="83">
                  <a:moveTo>
                    <a:pt x="105" y="0"/>
                  </a:moveTo>
                  <a:cubicBezTo>
                    <a:pt x="106" y="4"/>
                    <a:pt x="102" y="20"/>
                    <a:pt x="102" y="20"/>
                  </a:cubicBezTo>
                  <a:cubicBezTo>
                    <a:pt x="102" y="20"/>
                    <a:pt x="103" y="28"/>
                    <a:pt x="102" y="40"/>
                  </a:cubicBezTo>
                  <a:cubicBezTo>
                    <a:pt x="101" y="54"/>
                    <a:pt x="94" y="66"/>
                    <a:pt x="78" y="74"/>
                  </a:cubicBezTo>
                  <a:cubicBezTo>
                    <a:pt x="78" y="74"/>
                    <a:pt x="78" y="74"/>
                    <a:pt x="78" y="74"/>
                  </a:cubicBezTo>
                  <a:cubicBezTo>
                    <a:pt x="62" y="83"/>
                    <a:pt x="49" y="83"/>
                    <a:pt x="36" y="77"/>
                  </a:cubicBezTo>
                  <a:cubicBezTo>
                    <a:pt x="25" y="72"/>
                    <a:pt x="19" y="66"/>
                    <a:pt x="19" y="66"/>
                  </a:cubicBezTo>
                  <a:cubicBezTo>
                    <a:pt x="19" y="66"/>
                    <a:pt x="3" y="62"/>
                    <a:pt x="0" y="59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11" name="Freeform 39">
              <a:extLst>
                <a:ext uri="{FF2B5EF4-FFF2-40B4-BE49-F238E27FC236}">
                  <a16:creationId xmlns:a16="http://schemas.microsoft.com/office/drawing/2014/main" id="{86ABE7AC-3CE0-466C-BCEA-6C055B27797A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0" y="2841"/>
              <a:ext cx="77" cy="64"/>
            </a:xfrm>
            <a:custGeom>
              <a:avLst/>
              <a:gdLst>
                <a:gd name="T0" fmla="*/ 8718 w 31"/>
                <a:gd name="T1" fmla="*/ 1763 h 24"/>
                <a:gd name="T2" fmla="*/ 0 w 31"/>
                <a:gd name="T3" fmla="*/ 0 h 24"/>
                <a:gd name="T4" fmla="*/ 0 w 31"/>
                <a:gd name="T5" fmla="*/ 12536 h 24"/>
                <a:gd name="T6" fmla="*/ 8718 w 31"/>
                <a:gd name="T7" fmla="*/ 23061 h 24"/>
                <a:gd name="T8" fmla="*/ 18040 w 31"/>
                <a:gd name="T9" fmla="*/ 12536 h 24"/>
                <a:gd name="T10" fmla="*/ 18040 w 31"/>
                <a:gd name="T11" fmla="*/ 0 h 24"/>
                <a:gd name="T12" fmla="*/ 8718 w 31"/>
                <a:gd name="T13" fmla="*/ 1763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4">
                  <a:moveTo>
                    <a:pt x="15" y="2"/>
                  </a:moveTo>
                  <a:cubicBezTo>
                    <a:pt x="10" y="2"/>
                    <a:pt x="5" y="2"/>
                    <a:pt x="0" y="0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9"/>
                    <a:pt x="7" y="24"/>
                    <a:pt x="15" y="24"/>
                  </a:cubicBezTo>
                  <a:cubicBezTo>
                    <a:pt x="24" y="24"/>
                    <a:pt x="31" y="19"/>
                    <a:pt x="31" y="13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2"/>
                    <a:pt x="21" y="2"/>
                    <a:pt x="15" y="2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12" name="Freeform 40">
              <a:extLst>
                <a:ext uri="{FF2B5EF4-FFF2-40B4-BE49-F238E27FC236}">
                  <a16:creationId xmlns:a16="http://schemas.microsoft.com/office/drawing/2014/main" id="{B122B67D-E0D4-41EA-8BBE-703FCCF4ECB6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2" y="2879"/>
              <a:ext cx="290" cy="122"/>
            </a:xfrm>
            <a:custGeom>
              <a:avLst/>
              <a:gdLst>
                <a:gd name="T0" fmla="*/ 35470 w 116"/>
                <a:gd name="T1" fmla="*/ 35184 h 46"/>
                <a:gd name="T2" fmla="*/ 0 w 116"/>
                <a:gd name="T3" fmla="*/ 0 h 46"/>
                <a:gd name="T4" fmla="*/ 783 w 116"/>
                <a:gd name="T5" fmla="*/ 11823 h 46"/>
                <a:gd name="T6" fmla="*/ 35470 w 116"/>
                <a:gd name="T7" fmla="*/ 42498 h 46"/>
                <a:gd name="T8" fmla="*/ 69658 w 116"/>
                <a:gd name="T9" fmla="*/ 13900 h 46"/>
                <a:gd name="T10" fmla="*/ 70833 w 116"/>
                <a:gd name="T11" fmla="*/ 0 h 46"/>
                <a:gd name="T12" fmla="*/ 35470 w 116"/>
                <a:gd name="T13" fmla="*/ 35184 h 4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6" h="46">
                  <a:moveTo>
                    <a:pt x="58" y="38"/>
                  </a:moveTo>
                  <a:cubicBezTo>
                    <a:pt x="28" y="38"/>
                    <a:pt x="3" y="21"/>
                    <a:pt x="0" y="0"/>
                  </a:cubicBezTo>
                  <a:cubicBezTo>
                    <a:pt x="0" y="2"/>
                    <a:pt x="1" y="10"/>
                    <a:pt x="1" y="13"/>
                  </a:cubicBezTo>
                  <a:cubicBezTo>
                    <a:pt x="7" y="32"/>
                    <a:pt x="30" y="46"/>
                    <a:pt x="58" y="46"/>
                  </a:cubicBezTo>
                  <a:cubicBezTo>
                    <a:pt x="85" y="46"/>
                    <a:pt x="108" y="33"/>
                    <a:pt x="114" y="15"/>
                  </a:cubicBezTo>
                  <a:cubicBezTo>
                    <a:pt x="116" y="12"/>
                    <a:pt x="116" y="2"/>
                    <a:pt x="116" y="0"/>
                  </a:cubicBezTo>
                  <a:cubicBezTo>
                    <a:pt x="113" y="21"/>
                    <a:pt x="88" y="38"/>
                    <a:pt x="58" y="38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13" name="Freeform 41">
              <a:extLst>
                <a:ext uri="{FF2B5EF4-FFF2-40B4-BE49-F238E27FC236}">
                  <a16:creationId xmlns:a16="http://schemas.microsoft.com/office/drawing/2014/main" id="{DB52982A-0B45-43A3-9B38-C859ADD88D53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0" y="2756"/>
              <a:ext cx="217" cy="91"/>
            </a:xfrm>
            <a:custGeom>
              <a:avLst/>
              <a:gdLst>
                <a:gd name="T0" fmla="*/ 25776 w 87"/>
                <a:gd name="T1" fmla="*/ 27608 h 34"/>
                <a:gd name="T2" fmla="*/ 0 w 87"/>
                <a:gd name="T3" fmla="*/ 0 h 34"/>
                <a:gd name="T4" fmla="*/ 0 w 87"/>
                <a:gd name="T5" fmla="*/ 8782 h 34"/>
                <a:gd name="T6" fmla="*/ 25776 w 87"/>
                <a:gd name="T7" fmla="*/ 33512 h 34"/>
                <a:gd name="T8" fmla="*/ 51748 w 87"/>
                <a:gd name="T9" fmla="*/ 8782 h 34"/>
                <a:gd name="T10" fmla="*/ 52215 w 87"/>
                <a:gd name="T11" fmla="*/ 0 h 34"/>
                <a:gd name="T12" fmla="*/ 25776 w 87"/>
                <a:gd name="T13" fmla="*/ 27608 h 3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7" h="34">
                  <a:moveTo>
                    <a:pt x="43" y="28"/>
                  </a:moveTo>
                  <a:cubicBezTo>
                    <a:pt x="21" y="28"/>
                    <a:pt x="2" y="16"/>
                    <a:pt x="0" y="0"/>
                  </a:cubicBezTo>
                  <a:cubicBezTo>
                    <a:pt x="0" y="1"/>
                    <a:pt x="0" y="7"/>
                    <a:pt x="0" y="9"/>
                  </a:cubicBezTo>
                  <a:cubicBezTo>
                    <a:pt x="4" y="23"/>
                    <a:pt x="22" y="34"/>
                    <a:pt x="43" y="34"/>
                  </a:cubicBezTo>
                  <a:cubicBezTo>
                    <a:pt x="65" y="34"/>
                    <a:pt x="82" y="24"/>
                    <a:pt x="86" y="9"/>
                  </a:cubicBezTo>
                  <a:cubicBezTo>
                    <a:pt x="87" y="7"/>
                    <a:pt x="87" y="1"/>
                    <a:pt x="87" y="0"/>
                  </a:cubicBezTo>
                  <a:cubicBezTo>
                    <a:pt x="85" y="16"/>
                    <a:pt x="66" y="28"/>
                    <a:pt x="43" y="28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14" name="Freeform 42">
              <a:extLst>
                <a:ext uri="{FF2B5EF4-FFF2-40B4-BE49-F238E27FC236}">
                  <a16:creationId xmlns:a16="http://schemas.microsoft.com/office/drawing/2014/main" id="{6E77669A-17A3-4A16-BA1B-97DC1E35A2C7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2" y="2791"/>
              <a:ext cx="290" cy="189"/>
            </a:xfrm>
            <a:custGeom>
              <a:avLst/>
              <a:gdLst>
                <a:gd name="T0" fmla="*/ 61063 w 116"/>
                <a:gd name="T1" fmla="*/ 0 h 71"/>
                <a:gd name="T2" fmla="*/ 35470 w 116"/>
                <a:gd name="T3" fmla="*/ 19941 h 71"/>
                <a:gd name="T4" fmla="*/ 10550 w 116"/>
                <a:gd name="T5" fmla="*/ 0 h 71"/>
                <a:gd name="T6" fmla="*/ 0 w 116"/>
                <a:gd name="T7" fmla="*/ 27410 h 71"/>
                <a:gd name="T8" fmla="*/ 35470 w 116"/>
                <a:gd name="T9" fmla="*/ 67225 h 71"/>
                <a:gd name="T10" fmla="*/ 70833 w 116"/>
                <a:gd name="T11" fmla="*/ 27410 h 71"/>
                <a:gd name="T12" fmla="*/ 61063 w 116"/>
                <a:gd name="T13" fmla="*/ 0 h 7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6" h="71">
                  <a:moveTo>
                    <a:pt x="100" y="0"/>
                  </a:moveTo>
                  <a:cubicBezTo>
                    <a:pt x="94" y="13"/>
                    <a:pt x="77" y="21"/>
                    <a:pt x="58" y="21"/>
                  </a:cubicBezTo>
                  <a:cubicBezTo>
                    <a:pt x="39" y="21"/>
                    <a:pt x="23" y="13"/>
                    <a:pt x="17" y="0"/>
                  </a:cubicBezTo>
                  <a:cubicBezTo>
                    <a:pt x="7" y="8"/>
                    <a:pt x="0" y="18"/>
                    <a:pt x="0" y="29"/>
                  </a:cubicBezTo>
                  <a:cubicBezTo>
                    <a:pt x="0" y="52"/>
                    <a:pt x="26" y="71"/>
                    <a:pt x="58" y="71"/>
                  </a:cubicBezTo>
                  <a:cubicBezTo>
                    <a:pt x="90" y="71"/>
                    <a:pt x="116" y="52"/>
                    <a:pt x="116" y="29"/>
                  </a:cubicBezTo>
                  <a:cubicBezTo>
                    <a:pt x="116" y="18"/>
                    <a:pt x="110" y="8"/>
                    <a:pt x="100" y="0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15" name="Freeform 43">
              <a:extLst>
                <a:ext uri="{FF2B5EF4-FFF2-40B4-BE49-F238E27FC236}">
                  <a16:creationId xmlns:a16="http://schemas.microsoft.com/office/drawing/2014/main" id="{994E62CA-72E8-4079-B5B9-72ED82D86287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0" y="1401"/>
              <a:ext cx="12" cy="38"/>
            </a:xfrm>
            <a:custGeom>
              <a:avLst/>
              <a:gdLst>
                <a:gd name="T0" fmla="*/ 967 w 5"/>
                <a:gd name="T1" fmla="*/ 8840 h 14"/>
                <a:gd name="T2" fmla="*/ 403 w 5"/>
                <a:gd name="T3" fmla="*/ 1200 h 14"/>
                <a:gd name="T4" fmla="*/ 1925 w 5"/>
                <a:gd name="T5" fmla="*/ 7662 h 14"/>
                <a:gd name="T6" fmla="*/ 2321 w 5"/>
                <a:gd name="T7" fmla="*/ 15200 h 14"/>
                <a:gd name="T8" fmla="*/ 967 w 5"/>
                <a:gd name="T9" fmla="*/ 8840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14">
                  <a:moveTo>
                    <a:pt x="2" y="8"/>
                  </a:moveTo>
                  <a:cubicBezTo>
                    <a:pt x="1" y="4"/>
                    <a:pt x="0" y="1"/>
                    <a:pt x="1" y="1"/>
                  </a:cubicBezTo>
                  <a:cubicBezTo>
                    <a:pt x="1" y="0"/>
                    <a:pt x="3" y="3"/>
                    <a:pt x="4" y="7"/>
                  </a:cubicBezTo>
                  <a:cubicBezTo>
                    <a:pt x="5" y="11"/>
                    <a:pt x="5" y="14"/>
                    <a:pt x="5" y="14"/>
                  </a:cubicBezTo>
                  <a:cubicBezTo>
                    <a:pt x="4" y="14"/>
                    <a:pt x="3" y="11"/>
                    <a:pt x="2" y="8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16" name="Freeform 44">
              <a:extLst>
                <a:ext uri="{FF2B5EF4-FFF2-40B4-BE49-F238E27FC236}">
                  <a16:creationId xmlns:a16="http://schemas.microsoft.com/office/drawing/2014/main" id="{4E99001A-9DB2-43B4-8B09-C83D978568D3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2" y="1385"/>
              <a:ext cx="55" cy="54"/>
            </a:xfrm>
            <a:custGeom>
              <a:avLst/>
              <a:gdLst>
                <a:gd name="T0" fmla="*/ 2470 w 22"/>
                <a:gd name="T1" fmla="*/ 20944 h 20"/>
                <a:gd name="T2" fmla="*/ 1958 w 22"/>
                <a:gd name="T3" fmla="*/ 13662 h 20"/>
                <a:gd name="T4" fmla="*/ 0 w 22"/>
                <a:gd name="T5" fmla="*/ 7341 h 20"/>
                <a:gd name="T6" fmla="*/ 8595 w 22"/>
                <a:gd name="T7" fmla="*/ 1158 h 20"/>
                <a:gd name="T8" fmla="*/ 12238 w 22"/>
                <a:gd name="T9" fmla="*/ 8443 h 20"/>
                <a:gd name="T10" fmla="*/ 11063 w 22"/>
                <a:gd name="T11" fmla="*/ 17817 h 20"/>
                <a:gd name="T12" fmla="*/ 2470 w 22"/>
                <a:gd name="T13" fmla="*/ 20944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2" h="20">
                  <a:moveTo>
                    <a:pt x="4" y="20"/>
                  </a:moveTo>
                  <a:cubicBezTo>
                    <a:pt x="4" y="20"/>
                    <a:pt x="4" y="17"/>
                    <a:pt x="3" y="13"/>
                  </a:cubicBezTo>
                  <a:cubicBezTo>
                    <a:pt x="2" y="9"/>
                    <a:pt x="0" y="6"/>
                    <a:pt x="0" y="7"/>
                  </a:cubicBezTo>
                  <a:cubicBezTo>
                    <a:pt x="0" y="7"/>
                    <a:pt x="11" y="2"/>
                    <a:pt x="14" y="1"/>
                  </a:cubicBezTo>
                  <a:cubicBezTo>
                    <a:pt x="17" y="0"/>
                    <a:pt x="19" y="3"/>
                    <a:pt x="20" y="8"/>
                  </a:cubicBezTo>
                  <a:cubicBezTo>
                    <a:pt x="22" y="12"/>
                    <a:pt x="22" y="16"/>
                    <a:pt x="18" y="17"/>
                  </a:cubicBezTo>
                  <a:cubicBezTo>
                    <a:pt x="15" y="18"/>
                    <a:pt x="4" y="20"/>
                    <a:pt x="4" y="20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17" name="Freeform 45">
              <a:extLst>
                <a:ext uri="{FF2B5EF4-FFF2-40B4-BE49-F238E27FC236}">
                  <a16:creationId xmlns:a16="http://schemas.microsoft.com/office/drawing/2014/main" id="{1D1ADE26-A322-455C-89E4-F34F94B6A7E6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0" y="1351"/>
              <a:ext cx="30" cy="24"/>
            </a:xfrm>
            <a:custGeom>
              <a:avLst/>
              <a:gdLst>
                <a:gd name="T0" fmla="*/ 4425 w 12"/>
                <a:gd name="T1" fmla="*/ 3891 h 9"/>
                <a:gd name="T2" fmla="*/ 783 w 12"/>
                <a:gd name="T3" fmla="*/ 0 h 9"/>
                <a:gd name="T4" fmla="*/ 3250 w 12"/>
                <a:gd name="T5" fmla="*/ 4701 h 9"/>
                <a:gd name="T6" fmla="*/ 6845 w 12"/>
                <a:gd name="T7" fmla="*/ 8648 h 9"/>
                <a:gd name="T8" fmla="*/ 4425 w 12"/>
                <a:gd name="T9" fmla="*/ 3891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9">
                  <a:moveTo>
                    <a:pt x="7" y="4"/>
                  </a:moveTo>
                  <a:cubicBezTo>
                    <a:pt x="4" y="2"/>
                    <a:pt x="1" y="0"/>
                    <a:pt x="1" y="0"/>
                  </a:cubicBezTo>
                  <a:cubicBezTo>
                    <a:pt x="0" y="1"/>
                    <a:pt x="2" y="3"/>
                    <a:pt x="5" y="5"/>
                  </a:cubicBezTo>
                  <a:cubicBezTo>
                    <a:pt x="8" y="8"/>
                    <a:pt x="11" y="9"/>
                    <a:pt x="11" y="9"/>
                  </a:cubicBezTo>
                  <a:cubicBezTo>
                    <a:pt x="12" y="9"/>
                    <a:pt x="10" y="6"/>
                    <a:pt x="7" y="4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18" name="Freeform 46">
              <a:extLst>
                <a:ext uri="{FF2B5EF4-FFF2-40B4-BE49-F238E27FC236}">
                  <a16:creationId xmlns:a16="http://schemas.microsoft.com/office/drawing/2014/main" id="{70F78F74-FFF9-4B7F-A131-712C0EF5F959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0" y="1351"/>
              <a:ext cx="57" cy="66"/>
            </a:xfrm>
            <a:custGeom>
              <a:avLst/>
              <a:gdLst>
                <a:gd name="T0" fmla="*/ 13167 w 23"/>
                <a:gd name="T1" fmla="*/ 8057 h 25"/>
                <a:gd name="T2" fmla="*/ 9730 w 23"/>
                <a:gd name="T3" fmla="*/ 4377 h 25"/>
                <a:gd name="T4" fmla="*/ 7395 w 23"/>
                <a:gd name="T5" fmla="*/ 0 h 25"/>
                <a:gd name="T6" fmla="*/ 1125 w 23"/>
                <a:gd name="T7" fmla="*/ 9863 h 25"/>
                <a:gd name="T8" fmla="*/ 3470 w 23"/>
                <a:gd name="T9" fmla="*/ 17976 h 25"/>
                <a:gd name="T10" fmla="*/ 8600 w 23"/>
                <a:gd name="T11" fmla="*/ 19634 h 25"/>
                <a:gd name="T12" fmla="*/ 13167 w 23"/>
                <a:gd name="T13" fmla="*/ 8057 h 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3" h="25">
                  <a:moveTo>
                    <a:pt x="23" y="9"/>
                  </a:moveTo>
                  <a:cubicBezTo>
                    <a:pt x="23" y="9"/>
                    <a:pt x="20" y="8"/>
                    <a:pt x="17" y="5"/>
                  </a:cubicBezTo>
                  <a:cubicBezTo>
                    <a:pt x="14" y="3"/>
                    <a:pt x="12" y="1"/>
                    <a:pt x="13" y="0"/>
                  </a:cubicBezTo>
                  <a:cubicBezTo>
                    <a:pt x="13" y="0"/>
                    <a:pt x="4" y="9"/>
                    <a:pt x="2" y="11"/>
                  </a:cubicBezTo>
                  <a:cubicBezTo>
                    <a:pt x="0" y="14"/>
                    <a:pt x="2" y="17"/>
                    <a:pt x="6" y="20"/>
                  </a:cubicBezTo>
                  <a:cubicBezTo>
                    <a:pt x="9" y="23"/>
                    <a:pt x="13" y="25"/>
                    <a:pt x="15" y="22"/>
                  </a:cubicBezTo>
                  <a:cubicBezTo>
                    <a:pt x="17" y="18"/>
                    <a:pt x="23" y="9"/>
                    <a:pt x="23" y="9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19" name="Freeform 47">
              <a:extLst>
                <a:ext uri="{FF2B5EF4-FFF2-40B4-BE49-F238E27FC236}">
                  <a16:creationId xmlns:a16="http://schemas.microsoft.com/office/drawing/2014/main" id="{4A98BB99-CF63-4230-BD9B-B732EA631BDE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0" y="1297"/>
              <a:ext cx="524" cy="723"/>
            </a:xfrm>
            <a:custGeom>
              <a:avLst/>
              <a:gdLst>
                <a:gd name="T0" fmla="*/ 119936 w 210"/>
                <a:gd name="T1" fmla="*/ 168398 h 271"/>
                <a:gd name="T2" fmla="*/ 118771 w 210"/>
                <a:gd name="T3" fmla="*/ 159735 h 271"/>
                <a:gd name="T4" fmla="*/ 101182 w 210"/>
                <a:gd name="T5" fmla="*/ 81918 h 271"/>
                <a:gd name="T6" fmla="*/ 98779 w 210"/>
                <a:gd name="T7" fmla="*/ 76088 h 271"/>
                <a:gd name="T8" fmla="*/ 69273 w 210"/>
                <a:gd name="T9" fmla="*/ 11509 h 271"/>
                <a:gd name="T10" fmla="*/ 42756 w 210"/>
                <a:gd name="T11" fmla="*/ 20164 h 271"/>
                <a:gd name="T12" fmla="*/ 42257 w 210"/>
                <a:gd name="T13" fmla="*/ 22042 h 271"/>
                <a:gd name="T14" fmla="*/ 43919 w 210"/>
                <a:gd name="T15" fmla="*/ 24214 h 271"/>
                <a:gd name="T16" fmla="*/ 46329 w 210"/>
                <a:gd name="T17" fmla="*/ 27060 h 271"/>
                <a:gd name="T18" fmla="*/ 47108 w 210"/>
                <a:gd name="T19" fmla="*/ 25937 h 271"/>
                <a:gd name="T20" fmla="*/ 65667 w 210"/>
                <a:gd name="T21" fmla="*/ 18384 h 271"/>
                <a:gd name="T22" fmla="*/ 94582 w 210"/>
                <a:gd name="T23" fmla="*/ 80800 h 271"/>
                <a:gd name="T24" fmla="*/ 97035 w 210"/>
                <a:gd name="T25" fmla="*/ 86480 h 271"/>
                <a:gd name="T26" fmla="*/ 113162 w 210"/>
                <a:gd name="T27" fmla="*/ 161501 h 271"/>
                <a:gd name="T28" fmla="*/ 115090 w 210"/>
                <a:gd name="T29" fmla="*/ 171223 h 271"/>
                <a:gd name="T30" fmla="*/ 119282 w 210"/>
                <a:gd name="T31" fmla="*/ 211652 h 271"/>
                <a:gd name="T32" fmla="*/ 105908 w 210"/>
                <a:gd name="T33" fmla="*/ 242357 h 271"/>
                <a:gd name="T34" fmla="*/ 82498 w 210"/>
                <a:gd name="T35" fmla="*/ 244486 h 271"/>
                <a:gd name="T36" fmla="*/ 62765 w 210"/>
                <a:gd name="T37" fmla="*/ 217482 h 271"/>
                <a:gd name="T38" fmla="*/ 59112 w 210"/>
                <a:gd name="T39" fmla="*/ 210590 h 271"/>
                <a:gd name="T40" fmla="*/ 26984 w 210"/>
                <a:gd name="T41" fmla="*/ 148290 h 271"/>
                <a:gd name="T42" fmla="*/ 25354 w 210"/>
                <a:gd name="T43" fmla="*/ 142460 h 271"/>
                <a:gd name="T44" fmla="*/ 7254 w 210"/>
                <a:gd name="T45" fmla="*/ 70259 h 271"/>
                <a:gd name="T46" fmla="*/ 20975 w 210"/>
                <a:gd name="T47" fmla="*/ 49047 h 271"/>
                <a:gd name="T48" fmla="*/ 22245 w 210"/>
                <a:gd name="T49" fmla="*/ 49047 h 271"/>
                <a:gd name="T50" fmla="*/ 21748 w 210"/>
                <a:gd name="T51" fmla="*/ 44322 h 271"/>
                <a:gd name="T52" fmla="*/ 20508 w 210"/>
                <a:gd name="T53" fmla="*/ 40429 h 271"/>
                <a:gd name="T54" fmla="*/ 20508 w 210"/>
                <a:gd name="T55" fmla="*/ 40429 h 271"/>
                <a:gd name="T56" fmla="*/ 1632 w 210"/>
                <a:gd name="T57" fmla="*/ 72193 h 271"/>
                <a:gd name="T58" fmla="*/ 20508 w 210"/>
                <a:gd name="T59" fmla="*/ 146369 h 271"/>
                <a:gd name="T60" fmla="*/ 22245 w 210"/>
                <a:gd name="T61" fmla="*/ 152182 h 271"/>
                <a:gd name="T62" fmla="*/ 54736 w 210"/>
                <a:gd name="T63" fmla="*/ 216385 h 271"/>
                <a:gd name="T64" fmla="*/ 58414 w 210"/>
                <a:gd name="T65" fmla="*/ 223162 h 271"/>
                <a:gd name="T66" fmla="*/ 80599 w 210"/>
                <a:gd name="T67" fmla="*/ 253146 h 271"/>
                <a:gd name="T68" fmla="*/ 108348 w 210"/>
                <a:gd name="T69" fmla="*/ 250315 h 271"/>
                <a:gd name="T70" fmla="*/ 124787 w 210"/>
                <a:gd name="T71" fmla="*/ 214504 h 271"/>
                <a:gd name="T72" fmla="*/ 119936 w 210"/>
                <a:gd name="T73" fmla="*/ 168398 h 271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210" h="271">
                  <a:moveTo>
                    <a:pt x="199" y="175"/>
                  </a:moveTo>
                  <a:cubicBezTo>
                    <a:pt x="197" y="166"/>
                    <a:pt x="197" y="166"/>
                    <a:pt x="197" y="166"/>
                  </a:cubicBezTo>
                  <a:cubicBezTo>
                    <a:pt x="193" y="153"/>
                    <a:pt x="173" y="92"/>
                    <a:pt x="168" y="85"/>
                  </a:cubicBezTo>
                  <a:cubicBezTo>
                    <a:pt x="164" y="79"/>
                    <a:pt x="164" y="79"/>
                    <a:pt x="164" y="79"/>
                  </a:cubicBezTo>
                  <a:cubicBezTo>
                    <a:pt x="147" y="52"/>
                    <a:pt x="125" y="21"/>
                    <a:pt x="115" y="12"/>
                  </a:cubicBezTo>
                  <a:cubicBezTo>
                    <a:pt x="101" y="0"/>
                    <a:pt x="81" y="10"/>
                    <a:pt x="71" y="21"/>
                  </a:cubicBezTo>
                  <a:cubicBezTo>
                    <a:pt x="71" y="22"/>
                    <a:pt x="71" y="22"/>
                    <a:pt x="70" y="23"/>
                  </a:cubicBezTo>
                  <a:cubicBezTo>
                    <a:pt x="71" y="24"/>
                    <a:pt x="72" y="25"/>
                    <a:pt x="73" y="25"/>
                  </a:cubicBezTo>
                  <a:cubicBezTo>
                    <a:pt x="75" y="27"/>
                    <a:pt x="76" y="27"/>
                    <a:pt x="77" y="28"/>
                  </a:cubicBezTo>
                  <a:cubicBezTo>
                    <a:pt x="77" y="28"/>
                    <a:pt x="78" y="28"/>
                    <a:pt x="78" y="27"/>
                  </a:cubicBezTo>
                  <a:cubicBezTo>
                    <a:pt x="83" y="21"/>
                    <a:pt x="99" y="10"/>
                    <a:pt x="109" y="19"/>
                  </a:cubicBezTo>
                  <a:cubicBezTo>
                    <a:pt x="119" y="28"/>
                    <a:pt x="147" y="69"/>
                    <a:pt x="157" y="84"/>
                  </a:cubicBezTo>
                  <a:cubicBezTo>
                    <a:pt x="161" y="90"/>
                    <a:pt x="161" y="90"/>
                    <a:pt x="161" y="90"/>
                  </a:cubicBezTo>
                  <a:cubicBezTo>
                    <a:pt x="164" y="95"/>
                    <a:pt x="179" y="141"/>
                    <a:pt x="188" y="168"/>
                  </a:cubicBezTo>
                  <a:cubicBezTo>
                    <a:pt x="188" y="168"/>
                    <a:pt x="191" y="178"/>
                    <a:pt x="191" y="178"/>
                  </a:cubicBezTo>
                  <a:cubicBezTo>
                    <a:pt x="196" y="194"/>
                    <a:pt x="201" y="210"/>
                    <a:pt x="198" y="220"/>
                  </a:cubicBezTo>
                  <a:cubicBezTo>
                    <a:pt x="195" y="230"/>
                    <a:pt x="190" y="244"/>
                    <a:pt x="176" y="252"/>
                  </a:cubicBezTo>
                  <a:cubicBezTo>
                    <a:pt x="161" y="260"/>
                    <a:pt x="146" y="257"/>
                    <a:pt x="137" y="254"/>
                  </a:cubicBezTo>
                  <a:cubicBezTo>
                    <a:pt x="127" y="252"/>
                    <a:pt x="115" y="239"/>
                    <a:pt x="104" y="226"/>
                  </a:cubicBezTo>
                  <a:cubicBezTo>
                    <a:pt x="98" y="219"/>
                    <a:pt x="98" y="219"/>
                    <a:pt x="98" y="219"/>
                  </a:cubicBezTo>
                  <a:cubicBezTo>
                    <a:pt x="79" y="197"/>
                    <a:pt x="48" y="160"/>
                    <a:pt x="45" y="154"/>
                  </a:cubicBezTo>
                  <a:cubicBezTo>
                    <a:pt x="42" y="148"/>
                    <a:pt x="42" y="148"/>
                    <a:pt x="42" y="148"/>
                  </a:cubicBezTo>
                  <a:cubicBezTo>
                    <a:pt x="35" y="131"/>
                    <a:pt x="14" y="87"/>
                    <a:pt x="12" y="73"/>
                  </a:cubicBezTo>
                  <a:cubicBezTo>
                    <a:pt x="10" y="60"/>
                    <a:pt x="27" y="52"/>
                    <a:pt x="35" y="51"/>
                  </a:cubicBezTo>
                  <a:cubicBezTo>
                    <a:pt x="36" y="51"/>
                    <a:pt x="36" y="51"/>
                    <a:pt x="37" y="51"/>
                  </a:cubicBezTo>
                  <a:cubicBezTo>
                    <a:pt x="37" y="49"/>
                    <a:pt x="36" y="48"/>
                    <a:pt x="36" y="46"/>
                  </a:cubicBezTo>
                  <a:cubicBezTo>
                    <a:pt x="35" y="45"/>
                    <a:pt x="35" y="43"/>
                    <a:pt x="34" y="42"/>
                  </a:cubicBezTo>
                  <a:cubicBezTo>
                    <a:pt x="34" y="42"/>
                    <a:pt x="34" y="42"/>
                    <a:pt x="34" y="42"/>
                  </a:cubicBezTo>
                  <a:cubicBezTo>
                    <a:pt x="19" y="45"/>
                    <a:pt x="0" y="56"/>
                    <a:pt x="3" y="75"/>
                  </a:cubicBezTo>
                  <a:cubicBezTo>
                    <a:pt x="5" y="88"/>
                    <a:pt x="21" y="123"/>
                    <a:pt x="34" y="152"/>
                  </a:cubicBezTo>
                  <a:cubicBezTo>
                    <a:pt x="37" y="158"/>
                    <a:pt x="37" y="158"/>
                    <a:pt x="37" y="158"/>
                  </a:cubicBezTo>
                  <a:cubicBezTo>
                    <a:pt x="41" y="166"/>
                    <a:pt x="83" y="215"/>
                    <a:pt x="91" y="225"/>
                  </a:cubicBezTo>
                  <a:cubicBezTo>
                    <a:pt x="91" y="225"/>
                    <a:pt x="97" y="232"/>
                    <a:pt x="97" y="232"/>
                  </a:cubicBezTo>
                  <a:cubicBezTo>
                    <a:pt x="109" y="245"/>
                    <a:pt x="122" y="260"/>
                    <a:pt x="134" y="263"/>
                  </a:cubicBezTo>
                  <a:cubicBezTo>
                    <a:pt x="141" y="265"/>
                    <a:pt x="160" y="271"/>
                    <a:pt x="180" y="260"/>
                  </a:cubicBezTo>
                  <a:cubicBezTo>
                    <a:pt x="199" y="249"/>
                    <a:pt x="205" y="229"/>
                    <a:pt x="207" y="223"/>
                  </a:cubicBezTo>
                  <a:cubicBezTo>
                    <a:pt x="210" y="210"/>
                    <a:pt x="205" y="192"/>
                    <a:pt x="199" y="175"/>
                  </a:cubicBezTo>
                  <a:close/>
                </a:path>
              </a:pathLst>
            </a:custGeom>
            <a:solidFill>
              <a:srgbClr val="D9D9D9"/>
            </a:solidFill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7820" name="Freeform 48">
              <a:extLst>
                <a:ext uri="{FF2B5EF4-FFF2-40B4-BE49-F238E27FC236}">
                  <a16:creationId xmlns:a16="http://schemas.microsoft.com/office/drawing/2014/main" id="{9AA155C6-04F9-4AEB-AED0-BE648B4CA4AC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7" y="2129"/>
              <a:ext cx="55" cy="8"/>
            </a:xfrm>
            <a:custGeom>
              <a:avLst/>
              <a:gdLst>
                <a:gd name="T0" fmla="*/ 0 w 22"/>
                <a:gd name="T1" fmla="*/ 0 h 3"/>
                <a:gd name="T2" fmla="*/ 13488 w 22"/>
                <a:gd name="T3" fmla="*/ 2824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2" h="3">
                  <a:moveTo>
                    <a:pt x="0" y="0"/>
                  </a:moveTo>
                  <a:cubicBezTo>
                    <a:pt x="6" y="0"/>
                    <a:pt x="17" y="1"/>
                    <a:pt x="22" y="3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21" name="Freeform 49">
              <a:extLst>
                <a:ext uri="{FF2B5EF4-FFF2-40B4-BE49-F238E27FC236}">
                  <a16:creationId xmlns:a16="http://schemas.microsoft.com/office/drawing/2014/main" id="{F5469248-ABE6-44C7-B04A-3C1C428944B6}"/>
                </a:ext>
              </a:extLst>
            </p:cNvPr>
            <p:cNvSpPr>
              <a:spLocks/>
            </p:cNvSpPr>
            <p:nvPr/>
          </p:nvSpPr>
          <p:spPr bwMode="auto">
            <a:xfrm>
              <a:off x="5172" y="2177"/>
              <a:ext cx="52" cy="22"/>
            </a:xfrm>
            <a:custGeom>
              <a:avLst/>
              <a:gdLst>
                <a:gd name="T0" fmla="*/ 0 w 21"/>
                <a:gd name="T1" fmla="*/ 0 h 8"/>
                <a:gd name="T2" fmla="*/ 11992 w 21"/>
                <a:gd name="T3" fmla="*/ 9611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1" h="8">
                  <a:moveTo>
                    <a:pt x="0" y="0"/>
                  </a:moveTo>
                  <a:cubicBezTo>
                    <a:pt x="5" y="0"/>
                    <a:pt x="16" y="4"/>
                    <a:pt x="21" y="8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22" name="Freeform 50">
              <a:extLst>
                <a:ext uri="{FF2B5EF4-FFF2-40B4-BE49-F238E27FC236}">
                  <a16:creationId xmlns:a16="http://schemas.microsoft.com/office/drawing/2014/main" id="{89CE25FE-5453-4A76-A980-EC206C11D8F4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5" y="2255"/>
              <a:ext cx="22" cy="37"/>
            </a:xfrm>
            <a:custGeom>
              <a:avLst/>
              <a:gdLst>
                <a:gd name="T0" fmla="*/ 0 w 9"/>
                <a:gd name="T1" fmla="*/ 12643 h 14"/>
                <a:gd name="T2" fmla="*/ 4720 w 9"/>
                <a:gd name="T3" fmla="*/ 0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14">
                  <a:moveTo>
                    <a:pt x="0" y="14"/>
                  </a:moveTo>
                  <a:cubicBezTo>
                    <a:pt x="3" y="9"/>
                    <a:pt x="6" y="4"/>
                    <a:pt x="9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23" name="Freeform 51">
              <a:extLst>
                <a:ext uri="{FF2B5EF4-FFF2-40B4-BE49-F238E27FC236}">
                  <a16:creationId xmlns:a16="http://schemas.microsoft.com/office/drawing/2014/main" id="{167428FA-390E-43AF-BC13-C5C206327B9C}"/>
                </a:ext>
              </a:extLst>
            </p:cNvPr>
            <p:cNvSpPr>
              <a:spLocks/>
            </p:cNvSpPr>
            <p:nvPr/>
          </p:nvSpPr>
          <p:spPr bwMode="auto">
            <a:xfrm>
              <a:off x="4967" y="2271"/>
              <a:ext cx="23" cy="37"/>
            </a:xfrm>
            <a:custGeom>
              <a:avLst/>
              <a:gdLst>
                <a:gd name="T0" fmla="*/ 0 w 9"/>
                <a:gd name="T1" fmla="*/ 12643 h 14"/>
                <a:gd name="T2" fmla="*/ 6440 w 9"/>
                <a:gd name="T3" fmla="*/ 0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14">
                  <a:moveTo>
                    <a:pt x="0" y="14"/>
                  </a:moveTo>
                  <a:cubicBezTo>
                    <a:pt x="3" y="9"/>
                    <a:pt x="6" y="4"/>
                    <a:pt x="9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24" name="Freeform 52">
              <a:extLst>
                <a:ext uri="{FF2B5EF4-FFF2-40B4-BE49-F238E27FC236}">
                  <a16:creationId xmlns:a16="http://schemas.microsoft.com/office/drawing/2014/main" id="{C5D47C75-08B8-4769-89AE-807D7BDB07C5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2" y="1740"/>
              <a:ext cx="292" cy="280"/>
            </a:xfrm>
            <a:custGeom>
              <a:avLst/>
              <a:gdLst>
                <a:gd name="T0" fmla="*/ 62847 w 117"/>
                <a:gd name="T1" fmla="*/ 0 h 105"/>
                <a:gd name="T2" fmla="*/ 62847 w 117"/>
                <a:gd name="T3" fmla="*/ 0 h 105"/>
                <a:gd name="T4" fmla="*/ 57222 w 117"/>
                <a:gd name="T5" fmla="*/ 1763 h 105"/>
                <a:gd name="T6" fmla="*/ 57222 w 117"/>
                <a:gd name="T7" fmla="*/ 1763 h 105"/>
                <a:gd name="T8" fmla="*/ 59166 w 117"/>
                <a:gd name="T9" fmla="*/ 11469 h 105"/>
                <a:gd name="T10" fmla="*/ 63314 w 117"/>
                <a:gd name="T11" fmla="*/ 51789 h 105"/>
                <a:gd name="T12" fmla="*/ 50042 w 117"/>
                <a:gd name="T13" fmla="*/ 82376 h 105"/>
                <a:gd name="T14" fmla="*/ 26614 w 117"/>
                <a:gd name="T15" fmla="*/ 84557 h 105"/>
                <a:gd name="T16" fmla="*/ 6484 w 117"/>
                <a:gd name="T17" fmla="*/ 57592 h 105"/>
                <a:gd name="T18" fmla="*/ 4852 w 117"/>
                <a:gd name="T19" fmla="*/ 53555 h 105"/>
                <a:gd name="T20" fmla="*/ 0 w 117"/>
                <a:gd name="T21" fmla="*/ 58653 h 105"/>
                <a:gd name="T22" fmla="*/ 2411 w 117"/>
                <a:gd name="T23" fmla="*/ 63261 h 105"/>
                <a:gd name="T24" fmla="*/ 24673 w 117"/>
                <a:gd name="T25" fmla="*/ 93205 h 105"/>
                <a:gd name="T26" fmla="*/ 52495 w 117"/>
                <a:gd name="T27" fmla="*/ 90205 h 105"/>
                <a:gd name="T28" fmla="*/ 68820 w 117"/>
                <a:gd name="T29" fmla="*/ 54613 h 105"/>
                <a:gd name="T30" fmla="*/ 64013 w 117"/>
                <a:gd name="T31" fmla="*/ 8648 h 105"/>
                <a:gd name="T32" fmla="*/ 62847 w 117"/>
                <a:gd name="T33" fmla="*/ 0 h 10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17" h="105">
                  <a:moveTo>
                    <a:pt x="104" y="0"/>
                  </a:moveTo>
                  <a:cubicBezTo>
                    <a:pt x="104" y="0"/>
                    <a:pt x="104" y="0"/>
                    <a:pt x="104" y="0"/>
                  </a:cubicBezTo>
                  <a:cubicBezTo>
                    <a:pt x="100" y="0"/>
                    <a:pt x="97" y="1"/>
                    <a:pt x="95" y="2"/>
                  </a:cubicBezTo>
                  <a:cubicBezTo>
                    <a:pt x="95" y="2"/>
                    <a:pt x="95" y="2"/>
                    <a:pt x="95" y="2"/>
                  </a:cubicBezTo>
                  <a:cubicBezTo>
                    <a:pt x="95" y="2"/>
                    <a:pt x="98" y="12"/>
                    <a:pt x="98" y="12"/>
                  </a:cubicBezTo>
                  <a:cubicBezTo>
                    <a:pt x="103" y="28"/>
                    <a:pt x="108" y="44"/>
                    <a:pt x="105" y="54"/>
                  </a:cubicBezTo>
                  <a:cubicBezTo>
                    <a:pt x="102" y="64"/>
                    <a:pt x="97" y="78"/>
                    <a:pt x="83" y="86"/>
                  </a:cubicBezTo>
                  <a:cubicBezTo>
                    <a:pt x="68" y="94"/>
                    <a:pt x="53" y="91"/>
                    <a:pt x="44" y="88"/>
                  </a:cubicBezTo>
                  <a:cubicBezTo>
                    <a:pt x="34" y="86"/>
                    <a:pt x="22" y="73"/>
                    <a:pt x="11" y="60"/>
                  </a:cubicBezTo>
                  <a:cubicBezTo>
                    <a:pt x="8" y="56"/>
                    <a:pt x="8" y="56"/>
                    <a:pt x="8" y="56"/>
                  </a:cubicBezTo>
                  <a:cubicBezTo>
                    <a:pt x="4" y="57"/>
                    <a:pt x="2" y="59"/>
                    <a:pt x="0" y="61"/>
                  </a:cubicBezTo>
                  <a:cubicBezTo>
                    <a:pt x="2" y="63"/>
                    <a:pt x="4" y="66"/>
                    <a:pt x="4" y="66"/>
                  </a:cubicBezTo>
                  <a:cubicBezTo>
                    <a:pt x="16" y="79"/>
                    <a:pt x="29" y="94"/>
                    <a:pt x="41" y="97"/>
                  </a:cubicBezTo>
                  <a:cubicBezTo>
                    <a:pt x="48" y="99"/>
                    <a:pt x="67" y="105"/>
                    <a:pt x="87" y="94"/>
                  </a:cubicBezTo>
                  <a:cubicBezTo>
                    <a:pt x="106" y="83"/>
                    <a:pt x="112" y="63"/>
                    <a:pt x="114" y="57"/>
                  </a:cubicBezTo>
                  <a:cubicBezTo>
                    <a:pt x="117" y="44"/>
                    <a:pt x="112" y="26"/>
                    <a:pt x="106" y="9"/>
                  </a:cubicBezTo>
                  <a:lnTo>
                    <a:pt x="104" y="0"/>
                  </a:lnTo>
                  <a:close/>
                </a:path>
              </a:pathLst>
            </a:custGeom>
            <a:solidFill>
              <a:srgbClr val="3D3D3D"/>
            </a:solidFill>
            <a:ln w="19050" cap="rnd">
              <a:solidFill>
                <a:srgbClr val="3D3D3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7825" name="Freeform 53">
              <a:extLst>
                <a:ext uri="{FF2B5EF4-FFF2-40B4-BE49-F238E27FC236}">
                  <a16:creationId xmlns:a16="http://schemas.microsoft.com/office/drawing/2014/main" id="{DFFB5710-2D28-4D53-B582-A4501C157160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0" y="2476"/>
              <a:ext cx="52" cy="203"/>
            </a:xfrm>
            <a:custGeom>
              <a:avLst/>
              <a:gdLst>
                <a:gd name="T0" fmla="*/ 1122 w 21"/>
                <a:gd name="T1" fmla="*/ 34817 h 76"/>
                <a:gd name="T2" fmla="*/ 11992 w 21"/>
                <a:gd name="T3" fmla="*/ 0 h 76"/>
                <a:gd name="T4" fmla="*/ 453 w 21"/>
                <a:gd name="T5" fmla="*/ 37007 h 76"/>
                <a:gd name="T6" fmla="*/ 3917 w 21"/>
                <a:gd name="T7" fmla="*/ 73713 h 76"/>
                <a:gd name="T8" fmla="*/ 1122 w 21"/>
                <a:gd name="T9" fmla="*/ 34817 h 7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76">
                  <a:moveTo>
                    <a:pt x="2" y="36"/>
                  </a:moveTo>
                  <a:cubicBezTo>
                    <a:pt x="2" y="21"/>
                    <a:pt x="14" y="2"/>
                    <a:pt x="21" y="0"/>
                  </a:cubicBezTo>
                  <a:cubicBezTo>
                    <a:pt x="14" y="2"/>
                    <a:pt x="0" y="19"/>
                    <a:pt x="1" y="38"/>
                  </a:cubicBezTo>
                  <a:cubicBezTo>
                    <a:pt x="2" y="56"/>
                    <a:pt x="7" y="72"/>
                    <a:pt x="7" y="76"/>
                  </a:cubicBezTo>
                  <a:cubicBezTo>
                    <a:pt x="6" y="70"/>
                    <a:pt x="3" y="51"/>
                    <a:pt x="2" y="3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26" name="Freeform 54">
              <a:extLst>
                <a:ext uri="{FF2B5EF4-FFF2-40B4-BE49-F238E27FC236}">
                  <a16:creationId xmlns:a16="http://schemas.microsoft.com/office/drawing/2014/main" id="{723C9E94-A780-4179-8960-E8968782FBCD}"/>
                </a:ext>
              </a:extLst>
            </p:cNvPr>
            <p:cNvSpPr>
              <a:spLocks/>
            </p:cNvSpPr>
            <p:nvPr/>
          </p:nvSpPr>
          <p:spPr bwMode="auto">
            <a:xfrm>
              <a:off x="5057" y="1775"/>
              <a:ext cx="65" cy="192"/>
            </a:xfrm>
            <a:custGeom>
              <a:avLst/>
              <a:gdLst>
                <a:gd name="T0" fmla="*/ 8595 w 26"/>
                <a:gd name="T1" fmla="*/ 0 h 72"/>
                <a:gd name="T2" fmla="*/ 12238 w 26"/>
                <a:gd name="T3" fmla="*/ 39232 h 72"/>
                <a:gd name="T4" fmla="*/ 0 w 26"/>
                <a:gd name="T5" fmla="*/ 69027 h 72"/>
                <a:gd name="T6" fmla="*/ 0 w 26"/>
                <a:gd name="T7" fmla="*/ 69027 h 72"/>
                <a:gd name="T8" fmla="*/ 14188 w 26"/>
                <a:gd name="T9" fmla="*/ 40299 h 72"/>
                <a:gd name="T10" fmla="*/ 8595 w 26"/>
                <a:gd name="T11" fmla="*/ 0 h 7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6" h="72">
                  <a:moveTo>
                    <a:pt x="14" y="0"/>
                  </a:moveTo>
                  <a:cubicBezTo>
                    <a:pt x="19" y="16"/>
                    <a:pt x="23" y="32"/>
                    <a:pt x="20" y="41"/>
                  </a:cubicBezTo>
                  <a:cubicBezTo>
                    <a:pt x="18" y="51"/>
                    <a:pt x="13" y="64"/>
                    <a:pt x="0" y="72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15" y="64"/>
                    <a:pt x="21" y="52"/>
                    <a:pt x="23" y="42"/>
                  </a:cubicBezTo>
                  <a:cubicBezTo>
                    <a:pt x="26" y="28"/>
                    <a:pt x="19" y="17"/>
                    <a:pt x="1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27" name="Freeform 55">
              <a:extLst>
                <a:ext uri="{FF2B5EF4-FFF2-40B4-BE49-F238E27FC236}">
                  <a16:creationId xmlns:a16="http://schemas.microsoft.com/office/drawing/2014/main" id="{06F1A320-CC8F-42FA-A537-2B36304CB24C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0" y="2153"/>
              <a:ext cx="157" cy="158"/>
            </a:xfrm>
            <a:custGeom>
              <a:avLst/>
              <a:gdLst>
                <a:gd name="T0" fmla="*/ 0 w 63"/>
                <a:gd name="T1" fmla="*/ 58267 h 59"/>
                <a:gd name="T2" fmla="*/ 37560 w 63"/>
                <a:gd name="T3" fmla="*/ 0 h 59"/>
                <a:gd name="T4" fmla="*/ 0 w 63"/>
                <a:gd name="T5" fmla="*/ 58267 h 5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3" h="59">
                  <a:moveTo>
                    <a:pt x="0" y="59"/>
                  </a:moveTo>
                  <a:cubicBezTo>
                    <a:pt x="7" y="44"/>
                    <a:pt x="33" y="7"/>
                    <a:pt x="63" y="0"/>
                  </a:cubicBezTo>
                  <a:cubicBezTo>
                    <a:pt x="55" y="2"/>
                    <a:pt x="15" y="29"/>
                    <a:pt x="0" y="5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7652" name="Group 56">
            <a:extLst>
              <a:ext uri="{FF2B5EF4-FFF2-40B4-BE49-F238E27FC236}">
                <a16:creationId xmlns:a16="http://schemas.microsoft.com/office/drawing/2014/main" id="{C07773BB-701C-4F38-ABD5-72FD4C9BB349}"/>
              </a:ext>
            </a:extLst>
          </p:cNvPr>
          <p:cNvGrpSpPr>
            <a:grpSpLocks/>
          </p:cNvGrpSpPr>
          <p:nvPr/>
        </p:nvGrpSpPr>
        <p:grpSpPr bwMode="auto">
          <a:xfrm>
            <a:off x="7620000" y="1295400"/>
            <a:ext cx="1519238" cy="5099050"/>
            <a:chOff x="3921" y="814"/>
            <a:chExt cx="957" cy="3212"/>
          </a:xfrm>
        </p:grpSpPr>
        <p:sp>
          <p:nvSpPr>
            <p:cNvPr id="27653" name="Freeform 57">
              <a:extLst>
                <a:ext uri="{FF2B5EF4-FFF2-40B4-BE49-F238E27FC236}">
                  <a16:creationId xmlns:a16="http://schemas.microsoft.com/office/drawing/2014/main" id="{A5869236-4CD0-40DB-8D7A-CC74A4D67307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8" y="1548"/>
              <a:ext cx="225" cy="61"/>
            </a:xfrm>
            <a:custGeom>
              <a:avLst/>
              <a:gdLst>
                <a:gd name="T0" fmla="*/ 12997 w 102"/>
                <a:gd name="T1" fmla="*/ 4338 h 26"/>
                <a:gd name="T2" fmla="*/ 1041 w 102"/>
                <a:gd name="T3" fmla="*/ 0 h 26"/>
                <a:gd name="T4" fmla="*/ 0 w 102"/>
                <a:gd name="T5" fmla="*/ 2698 h 26"/>
                <a:gd name="T6" fmla="*/ 12997 w 102"/>
                <a:gd name="T7" fmla="*/ 10178 h 26"/>
                <a:gd name="T8" fmla="*/ 25901 w 102"/>
                <a:gd name="T9" fmla="*/ 2698 h 26"/>
                <a:gd name="T10" fmla="*/ 24860 w 102"/>
                <a:gd name="T11" fmla="*/ 0 h 26"/>
                <a:gd name="T12" fmla="*/ 12997 w 102"/>
                <a:gd name="T13" fmla="*/ 4338 h 2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2" h="26">
                  <a:moveTo>
                    <a:pt x="51" y="11"/>
                  </a:moveTo>
                  <a:cubicBezTo>
                    <a:pt x="30" y="11"/>
                    <a:pt x="12" y="6"/>
                    <a:pt x="4" y="0"/>
                  </a:cubicBezTo>
                  <a:cubicBezTo>
                    <a:pt x="2" y="2"/>
                    <a:pt x="0" y="4"/>
                    <a:pt x="0" y="7"/>
                  </a:cubicBezTo>
                  <a:cubicBezTo>
                    <a:pt x="0" y="17"/>
                    <a:pt x="23" y="26"/>
                    <a:pt x="51" y="26"/>
                  </a:cubicBezTo>
                  <a:cubicBezTo>
                    <a:pt x="79" y="26"/>
                    <a:pt x="102" y="17"/>
                    <a:pt x="102" y="7"/>
                  </a:cubicBezTo>
                  <a:cubicBezTo>
                    <a:pt x="102" y="4"/>
                    <a:pt x="100" y="2"/>
                    <a:pt x="98" y="0"/>
                  </a:cubicBezTo>
                  <a:cubicBezTo>
                    <a:pt x="90" y="6"/>
                    <a:pt x="72" y="11"/>
                    <a:pt x="51" y="11"/>
                  </a:cubicBezTo>
                  <a:close/>
                </a:path>
              </a:pathLst>
            </a:custGeom>
            <a:solidFill>
              <a:srgbClr val="B8B9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54" name="Freeform 58">
              <a:extLst>
                <a:ext uri="{FF2B5EF4-FFF2-40B4-BE49-F238E27FC236}">
                  <a16:creationId xmlns:a16="http://schemas.microsoft.com/office/drawing/2014/main" id="{C8B63CDD-2888-4964-B2CF-043B30CAB581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4" y="1562"/>
              <a:ext cx="39" cy="33"/>
            </a:xfrm>
            <a:custGeom>
              <a:avLst/>
              <a:gdLst>
                <a:gd name="T0" fmla="*/ 2494 w 18"/>
                <a:gd name="T1" fmla="*/ 0 h 14"/>
                <a:gd name="T2" fmla="*/ 4056 w 18"/>
                <a:gd name="T3" fmla="*/ 368 h 14"/>
                <a:gd name="T4" fmla="*/ 1586 w 18"/>
                <a:gd name="T5" fmla="*/ 4818 h 14"/>
                <a:gd name="T6" fmla="*/ 202 w 18"/>
                <a:gd name="T7" fmla="*/ 3639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8" h="14">
                  <a:moveTo>
                    <a:pt x="11" y="0"/>
                  </a:moveTo>
                  <a:cubicBezTo>
                    <a:pt x="18" y="1"/>
                    <a:pt x="18" y="1"/>
                    <a:pt x="18" y="1"/>
                  </a:cubicBezTo>
                  <a:cubicBezTo>
                    <a:pt x="18" y="1"/>
                    <a:pt x="14" y="10"/>
                    <a:pt x="7" y="12"/>
                  </a:cubicBezTo>
                  <a:cubicBezTo>
                    <a:pt x="0" y="14"/>
                    <a:pt x="1" y="9"/>
                    <a:pt x="1" y="9"/>
                  </a:cubicBezTo>
                </a:path>
              </a:pathLst>
            </a:custGeom>
            <a:solidFill>
              <a:srgbClr val="DFE0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55" name="Freeform 59">
              <a:extLst>
                <a:ext uri="{FF2B5EF4-FFF2-40B4-BE49-F238E27FC236}">
                  <a16:creationId xmlns:a16="http://schemas.microsoft.com/office/drawing/2014/main" id="{A6DDC79B-D104-4163-B5FB-3EAB7F3263CE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8" y="1658"/>
              <a:ext cx="225" cy="62"/>
            </a:xfrm>
            <a:custGeom>
              <a:avLst/>
              <a:gdLst>
                <a:gd name="T0" fmla="*/ 12997 w 102"/>
                <a:gd name="T1" fmla="*/ 4788 h 26"/>
                <a:gd name="T2" fmla="*/ 1041 w 102"/>
                <a:gd name="T3" fmla="*/ 0 h 26"/>
                <a:gd name="T4" fmla="*/ 0 w 102"/>
                <a:gd name="T5" fmla="*/ 3174 h 26"/>
                <a:gd name="T6" fmla="*/ 12997 w 102"/>
                <a:gd name="T7" fmla="*/ 11418 h 26"/>
                <a:gd name="T8" fmla="*/ 25901 w 102"/>
                <a:gd name="T9" fmla="*/ 3174 h 26"/>
                <a:gd name="T10" fmla="*/ 24860 w 102"/>
                <a:gd name="T11" fmla="*/ 0 h 26"/>
                <a:gd name="T12" fmla="*/ 12997 w 102"/>
                <a:gd name="T13" fmla="*/ 4788 h 2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2" h="26">
                  <a:moveTo>
                    <a:pt x="51" y="11"/>
                  </a:moveTo>
                  <a:cubicBezTo>
                    <a:pt x="30" y="11"/>
                    <a:pt x="12" y="7"/>
                    <a:pt x="4" y="0"/>
                  </a:cubicBezTo>
                  <a:cubicBezTo>
                    <a:pt x="2" y="2"/>
                    <a:pt x="0" y="5"/>
                    <a:pt x="0" y="7"/>
                  </a:cubicBezTo>
                  <a:cubicBezTo>
                    <a:pt x="0" y="18"/>
                    <a:pt x="23" y="26"/>
                    <a:pt x="51" y="26"/>
                  </a:cubicBezTo>
                  <a:cubicBezTo>
                    <a:pt x="79" y="26"/>
                    <a:pt x="102" y="18"/>
                    <a:pt x="102" y="7"/>
                  </a:cubicBezTo>
                  <a:cubicBezTo>
                    <a:pt x="102" y="5"/>
                    <a:pt x="100" y="2"/>
                    <a:pt x="98" y="0"/>
                  </a:cubicBezTo>
                  <a:cubicBezTo>
                    <a:pt x="90" y="7"/>
                    <a:pt x="72" y="11"/>
                    <a:pt x="51" y="11"/>
                  </a:cubicBezTo>
                  <a:close/>
                </a:path>
              </a:pathLst>
            </a:custGeom>
            <a:solidFill>
              <a:srgbClr val="B8B9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56" name="Freeform 60">
              <a:extLst>
                <a:ext uri="{FF2B5EF4-FFF2-40B4-BE49-F238E27FC236}">
                  <a16:creationId xmlns:a16="http://schemas.microsoft.com/office/drawing/2014/main" id="{EF8A439F-54CD-47FC-A4E9-455C0B800888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4" y="1675"/>
              <a:ext cx="39" cy="30"/>
            </a:xfrm>
            <a:custGeom>
              <a:avLst/>
              <a:gdLst>
                <a:gd name="T0" fmla="*/ 2494 w 18"/>
                <a:gd name="T1" fmla="*/ 0 h 13"/>
                <a:gd name="T2" fmla="*/ 4056 w 18"/>
                <a:gd name="T3" fmla="*/ 346 h 13"/>
                <a:gd name="T4" fmla="*/ 1586 w 18"/>
                <a:gd name="T5" fmla="*/ 3796 h 13"/>
                <a:gd name="T6" fmla="*/ 202 w 18"/>
                <a:gd name="T7" fmla="*/ 2753 h 1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8" h="13">
                  <a:moveTo>
                    <a:pt x="11" y="0"/>
                  </a:moveTo>
                  <a:cubicBezTo>
                    <a:pt x="18" y="1"/>
                    <a:pt x="18" y="1"/>
                    <a:pt x="18" y="1"/>
                  </a:cubicBezTo>
                  <a:cubicBezTo>
                    <a:pt x="18" y="1"/>
                    <a:pt x="14" y="9"/>
                    <a:pt x="7" y="11"/>
                  </a:cubicBezTo>
                  <a:cubicBezTo>
                    <a:pt x="0" y="13"/>
                    <a:pt x="1" y="8"/>
                    <a:pt x="1" y="8"/>
                  </a:cubicBezTo>
                </a:path>
              </a:pathLst>
            </a:custGeom>
            <a:solidFill>
              <a:srgbClr val="DFE0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57" name="Freeform 61">
              <a:extLst>
                <a:ext uri="{FF2B5EF4-FFF2-40B4-BE49-F238E27FC236}">
                  <a16:creationId xmlns:a16="http://schemas.microsoft.com/office/drawing/2014/main" id="{653FB578-BE2D-42BC-9579-578032F5B434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0" y="1665"/>
              <a:ext cx="108" cy="55"/>
            </a:xfrm>
            <a:custGeom>
              <a:avLst/>
              <a:gdLst>
                <a:gd name="T0" fmla="*/ 782 w 49"/>
                <a:gd name="T1" fmla="*/ 5404 h 23"/>
                <a:gd name="T2" fmla="*/ 11917 w 49"/>
                <a:gd name="T3" fmla="*/ 10338 h 23"/>
                <a:gd name="T4" fmla="*/ 11917 w 49"/>
                <a:gd name="T5" fmla="*/ 4443 h 23"/>
                <a:gd name="T6" fmla="*/ 9896 w 49"/>
                <a:gd name="T7" fmla="*/ 3527 h 23"/>
                <a:gd name="T8" fmla="*/ 1724 w 49"/>
                <a:gd name="T9" fmla="*/ 0 h 23"/>
                <a:gd name="T10" fmla="*/ 782 w 49"/>
                <a:gd name="T11" fmla="*/ 5404 h 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9" h="23">
                  <a:moveTo>
                    <a:pt x="3" y="12"/>
                  </a:moveTo>
                  <a:cubicBezTo>
                    <a:pt x="11" y="18"/>
                    <a:pt x="27" y="23"/>
                    <a:pt x="47" y="23"/>
                  </a:cubicBezTo>
                  <a:cubicBezTo>
                    <a:pt x="49" y="20"/>
                    <a:pt x="47" y="14"/>
                    <a:pt x="47" y="10"/>
                  </a:cubicBezTo>
                  <a:cubicBezTo>
                    <a:pt x="39" y="8"/>
                    <a:pt x="39" y="8"/>
                    <a:pt x="39" y="8"/>
                  </a:cubicBezTo>
                  <a:cubicBezTo>
                    <a:pt x="25" y="7"/>
                    <a:pt x="14" y="4"/>
                    <a:pt x="7" y="0"/>
                  </a:cubicBezTo>
                  <a:cubicBezTo>
                    <a:pt x="1" y="0"/>
                    <a:pt x="0" y="7"/>
                    <a:pt x="3" y="12"/>
                  </a:cubicBezTo>
                  <a:close/>
                </a:path>
              </a:pathLst>
            </a:custGeom>
            <a:solidFill>
              <a:srgbClr val="DFE0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58" name="Freeform 62">
              <a:extLst>
                <a:ext uri="{FF2B5EF4-FFF2-40B4-BE49-F238E27FC236}">
                  <a16:creationId xmlns:a16="http://schemas.microsoft.com/office/drawing/2014/main" id="{FDC8E290-4E55-4718-BFA3-550EB2EB5013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0" y="1553"/>
              <a:ext cx="108" cy="54"/>
            </a:xfrm>
            <a:custGeom>
              <a:avLst/>
              <a:gdLst>
                <a:gd name="T0" fmla="*/ 782 w 49"/>
                <a:gd name="T1" fmla="*/ 4712 h 23"/>
                <a:gd name="T2" fmla="*/ 11917 w 49"/>
                <a:gd name="T3" fmla="*/ 9056 h 23"/>
                <a:gd name="T4" fmla="*/ 11917 w 49"/>
                <a:gd name="T5" fmla="*/ 3857 h 23"/>
                <a:gd name="T6" fmla="*/ 9896 w 49"/>
                <a:gd name="T7" fmla="*/ 3224 h 23"/>
                <a:gd name="T8" fmla="*/ 1724 w 49"/>
                <a:gd name="T9" fmla="*/ 0 h 23"/>
                <a:gd name="T10" fmla="*/ 782 w 49"/>
                <a:gd name="T11" fmla="*/ 4712 h 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9" h="23">
                  <a:moveTo>
                    <a:pt x="3" y="12"/>
                  </a:moveTo>
                  <a:cubicBezTo>
                    <a:pt x="11" y="18"/>
                    <a:pt x="27" y="23"/>
                    <a:pt x="47" y="23"/>
                  </a:cubicBezTo>
                  <a:cubicBezTo>
                    <a:pt x="49" y="20"/>
                    <a:pt x="47" y="14"/>
                    <a:pt x="47" y="10"/>
                  </a:cubicBezTo>
                  <a:cubicBezTo>
                    <a:pt x="39" y="8"/>
                    <a:pt x="39" y="8"/>
                    <a:pt x="39" y="8"/>
                  </a:cubicBezTo>
                  <a:cubicBezTo>
                    <a:pt x="25" y="7"/>
                    <a:pt x="14" y="4"/>
                    <a:pt x="7" y="0"/>
                  </a:cubicBezTo>
                  <a:cubicBezTo>
                    <a:pt x="1" y="0"/>
                    <a:pt x="0" y="7"/>
                    <a:pt x="3" y="12"/>
                  </a:cubicBezTo>
                  <a:close/>
                </a:path>
              </a:pathLst>
            </a:custGeom>
            <a:solidFill>
              <a:srgbClr val="DFE0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59" name="Freeform 63">
              <a:extLst>
                <a:ext uri="{FF2B5EF4-FFF2-40B4-BE49-F238E27FC236}">
                  <a16:creationId xmlns:a16="http://schemas.microsoft.com/office/drawing/2014/main" id="{5E850516-49D8-49A0-ADA3-90A50398B3CD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1" y="2103"/>
              <a:ext cx="379" cy="1687"/>
            </a:xfrm>
            <a:custGeom>
              <a:avLst/>
              <a:gdLst>
                <a:gd name="T0" fmla="*/ 0 w 172"/>
                <a:gd name="T1" fmla="*/ 0 h 717"/>
                <a:gd name="T2" fmla="*/ 0 w 172"/>
                <a:gd name="T3" fmla="*/ 271134 h 717"/>
                <a:gd name="T4" fmla="*/ 21762 w 172"/>
                <a:gd name="T5" fmla="*/ 286181 h 717"/>
                <a:gd name="T6" fmla="*/ 43373 w 172"/>
                <a:gd name="T7" fmla="*/ 271134 h 717"/>
                <a:gd name="T8" fmla="*/ 43373 w 172"/>
                <a:gd name="T9" fmla="*/ 0 h 7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2" h="717">
                  <a:moveTo>
                    <a:pt x="0" y="0"/>
                  </a:moveTo>
                  <a:cubicBezTo>
                    <a:pt x="0" y="679"/>
                    <a:pt x="0" y="679"/>
                    <a:pt x="0" y="679"/>
                  </a:cubicBezTo>
                  <a:cubicBezTo>
                    <a:pt x="0" y="697"/>
                    <a:pt x="38" y="717"/>
                    <a:pt x="86" y="717"/>
                  </a:cubicBezTo>
                  <a:cubicBezTo>
                    <a:pt x="134" y="717"/>
                    <a:pt x="172" y="697"/>
                    <a:pt x="172" y="679"/>
                  </a:cubicBezTo>
                  <a:cubicBezTo>
                    <a:pt x="172" y="0"/>
                    <a:pt x="172" y="0"/>
                    <a:pt x="172" y="0"/>
                  </a:cubicBezTo>
                </a:path>
              </a:pathLst>
            </a:custGeom>
            <a:solidFill>
              <a:srgbClr val="EDD9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60" name="Freeform 64">
              <a:extLst>
                <a:ext uri="{FF2B5EF4-FFF2-40B4-BE49-F238E27FC236}">
                  <a16:creationId xmlns:a16="http://schemas.microsoft.com/office/drawing/2014/main" id="{3D863CA4-D04B-43B5-9815-49D9AD228E42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2" y="2447"/>
              <a:ext cx="218" cy="1254"/>
            </a:xfrm>
            <a:custGeom>
              <a:avLst/>
              <a:gdLst>
                <a:gd name="T0" fmla="*/ 23352 w 99"/>
                <a:gd name="T1" fmla="*/ 0 h 533"/>
                <a:gd name="T2" fmla="*/ 10508 w 99"/>
                <a:gd name="T3" fmla="*/ 0 h 533"/>
                <a:gd name="T4" fmla="*/ 8795 w 99"/>
                <a:gd name="T5" fmla="*/ 0 h 533"/>
                <a:gd name="T6" fmla="*/ 0 w 99"/>
                <a:gd name="T7" fmla="*/ 11187 h 533"/>
                <a:gd name="T8" fmla="*/ 0 w 99"/>
                <a:gd name="T9" fmla="*/ 164869 h 533"/>
                <a:gd name="T10" fmla="*/ 0 w 99"/>
                <a:gd name="T11" fmla="*/ 196742 h 533"/>
                <a:gd name="T12" fmla="*/ 7099 w 99"/>
                <a:gd name="T13" fmla="*/ 212667 h 533"/>
                <a:gd name="T14" fmla="*/ 14337 w 99"/>
                <a:gd name="T15" fmla="*/ 197598 h 533"/>
                <a:gd name="T16" fmla="*/ 14595 w 99"/>
                <a:gd name="T17" fmla="*/ 168401 h 533"/>
                <a:gd name="T18" fmla="*/ 15066 w 99"/>
                <a:gd name="T19" fmla="*/ 78214 h 533"/>
                <a:gd name="T20" fmla="*/ 18129 w 99"/>
                <a:gd name="T21" fmla="*/ 53409 h 533"/>
                <a:gd name="T22" fmla="*/ 19818 w 99"/>
                <a:gd name="T23" fmla="*/ 18323 h 533"/>
                <a:gd name="T24" fmla="*/ 23352 w 99"/>
                <a:gd name="T25" fmla="*/ 0 h 53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99" h="533">
                  <a:moveTo>
                    <a:pt x="93" y="0"/>
                  </a:moveTo>
                  <a:cubicBezTo>
                    <a:pt x="76" y="5"/>
                    <a:pt x="59" y="0"/>
                    <a:pt x="42" y="0"/>
                  </a:cubicBezTo>
                  <a:cubicBezTo>
                    <a:pt x="39" y="0"/>
                    <a:pt x="37" y="0"/>
                    <a:pt x="35" y="0"/>
                  </a:cubicBezTo>
                  <a:cubicBezTo>
                    <a:pt x="12" y="0"/>
                    <a:pt x="0" y="5"/>
                    <a:pt x="0" y="28"/>
                  </a:cubicBezTo>
                  <a:cubicBezTo>
                    <a:pt x="0" y="413"/>
                    <a:pt x="0" y="413"/>
                    <a:pt x="0" y="413"/>
                  </a:cubicBezTo>
                  <a:cubicBezTo>
                    <a:pt x="0" y="498"/>
                    <a:pt x="0" y="461"/>
                    <a:pt x="0" y="493"/>
                  </a:cubicBezTo>
                  <a:cubicBezTo>
                    <a:pt x="0" y="525"/>
                    <a:pt x="8" y="533"/>
                    <a:pt x="28" y="533"/>
                  </a:cubicBezTo>
                  <a:cubicBezTo>
                    <a:pt x="49" y="533"/>
                    <a:pt x="57" y="515"/>
                    <a:pt x="57" y="495"/>
                  </a:cubicBezTo>
                  <a:cubicBezTo>
                    <a:pt x="57" y="440"/>
                    <a:pt x="58" y="464"/>
                    <a:pt x="58" y="422"/>
                  </a:cubicBezTo>
                  <a:cubicBezTo>
                    <a:pt x="58" y="390"/>
                    <a:pt x="59" y="288"/>
                    <a:pt x="60" y="196"/>
                  </a:cubicBezTo>
                  <a:cubicBezTo>
                    <a:pt x="64" y="176"/>
                    <a:pt x="69" y="155"/>
                    <a:pt x="72" y="134"/>
                  </a:cubicBezTo>
                  <a:cubicBezTo>
                    <a:pt x="76" y="105"/>
                    <a:pt x="67" y="72"/>
                    <a:pt x="79" y="46"/>
                  </a:cubicBezTo>
                  <a:cubicBezTo>
                    <a:pt x="86" y="32"/>
                    <a:pt x="99" y="17"/>
                    <a:pt x="93" y="0"/>
                  </a:cubicBezTo>
                  <a:close/>
                </a:path>
              </a:pathLst>
            </a:custGeom>
            <a:solidFill>
              <a:srgbClr val="F1E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61" name="Freeform 65">
              <a:extLst>
                <a:ext uri="{FF2B5EF4-FFF2-40B4-BE49-F238E27FC236}">
                  <a16:creationId xmlns:a16="http://schemas.microsoft.com/office/drawing/2014/main" id="{A5656C4A-A6B2-4C5A-BA47-F073D217F91C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1" y="3682"/>
              <a:ext cx="419" cy="137"/>
            </a:xfrm>
            <a:custGeom>
              <a:avLst/>
              <a:gdLst>
                <a:gd name="T0" fmla="*/ 45903 w 190"/>
                <a:gd name="T1" fmla="*/ 0 h 58"/>
                <a:gd name="T2" fmla="*/ 45903 w 190"/>
                <a:gd name="T3" fmla="*/ 3297 h 58"/>
                <a:gd name="T4" fmla="*/ 24150 w 190"/>
                <a:gd name="T5" fmla="*/ 18897 h 58"/>
                <a:gd name="T6" fmla="*/ 2296 w 190"/>
                <a:gd name="T7" fmla="*/ 3297 h 58"/>
                <a:gd name="T8" fmla="*/ 2296 w 190"/>
                <a:gd name="T9" fmla="*/ 0 h 58"/>
                <a:gd name="T10" fmla="*/ 0 w 190"/>
                <a:gd name="T11" fmla="*/ 6628 h 58"/>
                <a:gd name="T12" fmla="*/ 0 w 190"/>
                <a:gd name="T13" fmla="*/ 6907 h 58"/>
                <a:gd name="T14" fmla="*/ 24150 w 190"/>
                <a:gd name="T15" fmla="*/ 23812 h 58"/>
                <a:gd name="T16" fmla="*/ 48194 w 190"/>
                <a:gd name="T17" fmla="*/ 6907 h 58"/>
                <a:gd name="T18" fmla="*/ 48194 w 190"/>
                <a:gd name="T19" fmla="*/ 6628 h 58"/>
                <a:gd name="T20" fmla="*/ 45903 w 190"/>
                <a:gd name="T21" fmla="*/ 0 h 5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90" h="58">
                  <a:moveTo>
                    <a:pt x="181" y="0"/>
                  </a:moveTo>
                  <a:cubicBezTo>
                    <a:pt x="181" y="8"/>
                    <a:pt x="181" y="8"/>
                    <a:pt x="181" y="8"/>
                  </a:cubicBezTo>
                  <a:cubicBezTo>
                    <a:pt x="181" y="26"/>
                    <a:pt x="143" y="46"/>
                    <a:pt x="95" y="46"/>
                  </a:cubicBezTo>
                  <a:cubicBezTo>
                    <a:pt x="47" y="46"/>
                    <a:pt x="9" y="26"/>
                    <a:pt x="9" y="8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3" y="5"/>
                    <a:pt x="0" y="11"/>
                    <a:pt x="0" y="16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36"/>
                    <a:pt x="42" y="58"/>
                    <a:pt x="95" y="58"/>
                  </a:cubicBezTo>
                  <a:cubicBezTo>
                    <a:pt x="148" y="58"/>
                    <a:pt x="190" y="36"/>
                    <a:pt x="190" y="17"/>
                  </a:cubicBezTo>
                  <a:cubicBezTo>
                    <a:pt x="190" y="16"/>
                    <a:pt x="190" y="16"/>
                    <a:pt x="190" y="16"/>
                  </a:cubicBezTo>
                  <a:cubicBezTo>
                    <a:pt x="190" y="11"/>
                    <a:pt x="187" y="5"/>
                    <a:pt x="181" y="0"/>
                  </a:cubicBezTo>
                  <a:close/>
                </a:path>
              </a:pathLst>
            </a:custGeom>
            <a:solidFill>
              <a:srgbClr val="A9AA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62" name="Freeform 66">
              <a:extLst>
                <a:ext uri="{FF2B5EF4-FFF2-40B4-BE49-F238E27FC236}">
                  <a16:creationId xmlns:a16="http://schemas.microsoft.com/office/drawing/2014/main" id="{F028E0DB-AD8B-4BFA-A9C9-7FE2A01E7756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1" y="3722"/>
              <a:ext cx="419" cy="304"/>
            </a:xfrm>
            <a:custGeom>
              <a:avLst/>
              <a:gdLst>
                <a:gd name="T0" fmla="*/ 0 w 190"/>
                <a:gd name="T1" fmla="*/ 35099 h 129"/>
                <a:gd name="T2" fmla="*/ 24150 w 190"/>
                <a:gd name="T3" fmla="*/ 52036 h 129"/>
                <a:gd name="T4" fmla="*/ 48194 w 190"/>
                <a:gd name="T5" fmla="*/ 35099 h 129"/>
                <a:gd name="T6" fmla="*/ 48194 w 190"/>
                <a:gd name="T7" fmla="*/ 0 h 129"/>
                <a:gd name="T8" fmla="*/ 24150 w 190"/>
                <a:gd name="T9" fmla="*/ 16661 h 129"/>
                <a:gd name="T10" fmla="*/ 0 w 190"/>
                <a:gd name="T11" fmla="*/ 0 h 129"/>
                <a:gd name="T12" fmla="*/ 0 w 190"/>
                <a:gd name="T13" fmla="*/ 35099 h 1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0" h="129">
                  <a:moveTo>
                    <a:pt x="0" y="87"/>
                  </a:moveTo>
                  <a:cubicBezTo>
                    <a:pt x="0" y="107"/>
                    <a:pt x="42" y="129"/>
                    <a:pt x="95" y="129"/>
                  </a:cubicBezTo>
                  <a:cubicBezTo>
                    <a:pt x="148" y="129"/>
                    <a:pt x="190" y="107"/>
                    <a:pt x="190" y="87"/>
                  </a:cubicBezTo>
                  <a:cubicBezTo>
                    <a:pt x="190" y="0"/>
                    <a:pt x="190" y="0"/>
                    <a:pt x="190" y="0"/>
                  </a:cubicBezTo>
                  <a:cubicBezTo>
                    <a:pt x="190" y="19"/>
                    <a:pt x="148" y="41"/>
                    <a:pt x="95" y="41"/>
                  </a:cubicBezTo>
                  <a:cubicBezTo>
                    <a:pt x="42" y="41"/>
                    <a:pt x="0" y="19"/>
                    <a:pt x="0" y="0"/>
                  </a:cubicBezTo>
                  <a:lnTo>
                    <a:pt x="0" y="87"/>
                  </a:lnTo>
                  <a:close/>
                </a:path>
              </a:pathLst>
            </a:custGeom>
            <a:solidFill>
              <a:srgbClr val="696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63" name="Freeform 67">
              <a:extLst>
                <a:ext uri="{FF2B5EF4-FFF2-40B4-BE49-F238E27FC236}">
                  <a16:creationId xmlns:a16="http://schemas.microsoft.com/office/drawing/2014/main" id="{AE5BD9E8-3D41-47A6-826E-11D7EB8D8AFB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4" y="1553"/>
              <a:ext cx="194" cy="44"/>
            </a:xfrm>
            <a:custGeom>
              <a:avLst/>
              <a:gdLst>
                <a:gd name="T0" fmla="*/ 11153 w 88"/>
                <a:gd name="T1" fmla="*/ 3256 h 19"/>
                <a:gd name="T2" fmla="*/ 0 w 88"/>
                <a:gd name="T3" fmla="*/ 0 h 19"/>
                <a:gd name="T4" fmla="*/ 0 w 88"/>
                <a:gd name="T5" fmla="*/ 1406 h 19"/>
                <a:gd name="T6" fmla="*/ 11153 w 88"/>
                <a:gd name="T7" fmla="*/ 6795 h 19"/>
                <a:gd name="T8" fmla="*/ 22297 w 88"/>
                <a:gd name="T9" fmla="*/ 1406 h 19"/>
                <a:gd name="T10" fmla="*/ 22297 w 88"/>
                <a:gd name="T11" fmla="*/ 0 h 19"/>
                <a:gd name="T12" fmla="*/ 11153 w 88"/>
                <a:gd name="T13" fmla="*/ 3256 h 1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8" h="19">
                  <a:moveTo>
                    <a:pt x="44" y="9"/>
                  </a:moveTo>
                  <a:cubicBezTo>
                    <a:pt x="25" y="9"/>
                    <a:pt x="9" y="5"/>
                    <a:pt x="0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12"/>
                    <a:pt x="20" y="19"/>
                    <a:pt x="44" y="19"/>
                  </a:cubicBezTo>
                  <a:cubicBezTo>
                    <a:pt x="68" y="19"/>
                    <a:pt x="88" y="12"/>
                    <a:pt x="88" y="4"/>
                  </a:cubicBezTo>
                  <a:cubicBezTo>
                    <a:pt x="88" y="0"/>
                    <a:pt x="88" y="0"/>
                    <a:pt x="88" y="0"/>
                  </a:cubicBezTo>
                  <a:cubicBezTo>
                    <a:pt x="79" y="5"/>
                    <a:pt x="63" y="9"/>
                    <a:pt x="44" y="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64" name="Freeform 68">
              <a:extLst>
                <a:ext uri="{FF2B5EF4-FFF2-40B4-BE49-F238E27FC236}">
                  <a16:creationId xmlns:a16="http://schemas.microsoft.com/office/drawing/2014/main" id="{980571ED-D4B5-47D0-A7AB-452CEB10557C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9" y="1962"/>
              <a:ext cx="384" cy="219"/>
            </a:xfrm>
            <a:custGeom>
              <a:avLst/>
              <a:gdLst>
                <a:gd name="T0" fmla="*/ 44120 w 174"/>
                <a:gd name="T1" fmla="*/ 0 h 93"/>
                <a:gd name="T2" fmla="*/ 43930 w 174"/>
                <a:gd name="T3" fmla="*/ 2025 h 93"/>
                <a:gd name="T4" fmla="*/ 22204 w 174"/>
                <a:gd name="T5" fmla="*/ 12459 h 93"/>
                <a:gd name="T6" fmla="*/ 214 w 174"/>
                <a:gd name="T7" fmla="*/ 860 h 93"/>
                <a:gd name="T8" fmla="*/ 214 w 174"/>
                <a:gd name="T9" fmla="*/ 0 h 93"/>
                <a:gd name="T10" fmla="*/ 0 w 174"/>
                <a:gd name="T11" fmla="*/ 23400 h 93"/>
                <a:gd name="T12" fmla="*/ 22204 w 174"/>
                <a:gd name="T13" fmla="*/ 37360 h 93"/>
                <a:gd name="T14" fmla="*/ 44334 w 174"/>
                <a:gd name="T15" fmla="*/ 23400 h 93"/>
                <a:gd name="T16" fmla="*/ 44120 w 174"/>
                <a:gd name="T17" fmla="*/ 0 h 9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74" h="93">
                  <a:moveTo>
                    <a:pt x="173" y="0"/>
                  </a:moveTo>
                  <a:cubicBezTo>
                    <a:pt x="173" y="1"/>
                    <a:pt x="172" y="3"/>
                    <a:pt x="172" y="5"/>
                  </a:cubicBezTo>
                  <a:cubicBezTo>
                    <a:pt x="164" y="20"/>
                    <a:pt x="129" y="31"/>
                    <a:pt x="87" y="31"/>
                  </a:cubicBezTo>
                  <a:cubicBezTo>
                    <a:pt x="42" y="31"/>
                    <a:pt x="6" y="18"/>
                    <a:pt x="1" y="2"/>
                  </a:cubicBezTo>
                  <a:cubicBezTo>
                    <a:pt x="1" y="1"/>
                    <a:pt x="1" y="1"/>
                    <a:pt x="1" y="0"/>
                  </a:cubicBezTo>
                  <a:cubicBezTo>
                    <a:pt x="0" y="58"/>
                    <a:pt x="0" y="58"/>
                    <a:pt x="0" y="58"/>
                  </a:cubicBezTo>
                  <a:cubicBezTo>
                    <a:pt x="0" y="74"/>
                    <a:pt x="37" y="93"/>
                    <a:pt x="87" y="93"/>
                  </a:cubicBezTo>
                  <a:cubicBezTo>
                    <a:pt x="137" y="93"/>
                    <a:pt x="174" y="74"/>
                    <a:pt x="174" y="58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rgbClr val="696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65" name="Freeform 69">
              <a:extLst>
                <a:ext uri="{FF2B5EF4-FFF2-40B4-BE49-F238E27FC236}">
                  <a16:creationId xmlns:a16="http://schemas.microsoft.com/office/drawing/2014/main" id="{08554458-1A1B-45F1-9CDE-683F3C33E182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9" y="2150"/>
              <a:ext cx="384" cy="219"/>
            </a:xfrm>
            <a:custGeom>
              <a:avLst/>
              <a:gdLst>
                <a:gd name="T0" fmla="*/ 44120 w 174"/>
                <a:gd name="T1" fmla="*/ 0 h 93"/>
                <a:gd name="T2" fmla="*/ 43930 w 174"/>
                <a:gd name="T3" fmla="*/ 2025 h 93"/>
                <a:gd name="T4" fmla="*/ 22204 w 174"/>
                <a:gd name="T5" fmla="*/ 12459 h 93"/>
                <a:gd name="T6" fmla="*/ 214 w 174"/>
                <a:gd name="T7" fmla="*/ 860 h 93"/>
                <a:gd name="T8" fmla="*/ 214 w 174"/>
                <a:gd name="T9" fmla="*/ 0 h 93"/>
                <a:gd name="T10" fmla="*/ 0 w 174"/>
                <a:gd name="T11" fmla="*/ 23400 h 93"/>
                <a:gd name="T12" fmla="*/ 22204 w 174"/>
                <a:gd name="T13" fmla="*/ 37360 h 93"/>
                <a:gd name="T14" fmla="*/ 44334 w 174"/>
                <a:gd name="T15" fmla="*/ 23400 h 93"/>
                <a:gd name="T16" fmla="*/ 44120 w 174"/>
                <a:gd name="T17" fmla="*/ 0 h 9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74" h="93">
                  <a:moveTo>
                    <a:pt x="173" y="0"/>
                  </a:moveTo>
                  <a:cubicBezTo>
                    <a:pt x="173" y="1"/>
                    <a:pt x="172" y="3"/>
                    <a:pt x="172" y="5"/>
                  </a:cubicBezTo>
                  <a:cubicBezTo>
                    <a:pt x="164" y="20"/>
                    <a:pt x="129" y="31"/>
                    <a:pt x="87" y="31"/>
                  </a:cubicBezTo>
                  <a:cubicBezTo>
                    <a:pt x="42" y="31"/>
                    <a:pt x="6" y="18"/>
                    <a:pt x="1" y="2"/>
                  </a:cubicBezTo>
                  <a:cubicBezTo>
                    <a:pt x="1" y="1"/>
                    <a:pt x="1" y="1"/>
                    <a:pt x="1" y="0"/>
                  </a:cubicBezTo>
                  <a:cubicBezTo>
                    <a:pt x="0" y="58"/>
                    <a:pt x="0" y="58"/>
                    <a:pt x="0" y="58"/>
                  </a:cubicBezTo>
                  <a:cubicBezTo>
                    <a:pt x="0" y="74"/>
                    <a:pt x="37" y="93"/>
                    <a:pt x="87" y="93"/>
                  </a:cubicBezTo>
                  <a:cubicBezTo>
                    <a:pt x="137" y="93"/>
                    <a:pt x="174" y="74"/>
                    <a:pt x="174" y="58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66" name="Freeform 70">
              <a:extLst>
                <a:ext uri="{FF2B5EF4-FFF2-40B4-BE49-F238E27FC236}">
                  <a16:creationId xmlns:a16="http://schemas.microsoft.com/office/drawing/2014/main" id="{68F00601-C830-4702-BFF6-BD7FCFE88F34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8" y="1336"/>
              <a:ext cx="225" cy="238"/>
            </a:xfrm>
            <a:custGeom>
              <a:avLst/>
              <a:gdLst>
                <a:gd name="T0" fmla="*/ 25901 w 102"/>
                <a:gd name="T1" fmla="*/ 33051 h 101"/>
                <a:gd name="T2" fmla="*/ 12997 w 102"/>
                <a:gd name="T3" fmla="*/ 40757 h 101"/>
                <a:gd name="T4" fmla="*/ 0 w 102"/>
                <a:gd name="T5" fmla="*/ 33051 h 101"/>
                <a:gd name="T6" fmla="*/ 0 w 102"/>
                <a:gd name="T7" fmla="*/ 29413 h 101"/>
                <a:gd name="T8" fmla="*/ 0 w 102"/>
                <a:gd name="T9" fmla="*/ 0 h 101"/>
                <a:gd name="T10" fmla="*/ 12997 w 102"/>
                <a:gd name="T11" fmla="*/ 7708 h 101"/>
                <a:gd name="T12" fmla="*/ 25901 w 102"/>
                <a:gd name="T13" fmla="*/ 0 h 101"/>
                <a:gd name="T14" fmla="*/ 25901 w 102"/>
                <a:gd name="T15" fmla="*/ 29781 h 101"/>
                <a:gd name="T16" fmla="*/ 25901 w 102"/>
                <a:gd name="T17" fmla="*/ 33051 h 10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2" h="101">
                  <a:moveTo>
                    <a:pt x="102" y="82"/>
                  </a:moveTo>
                  <a:cubicBezTo>
                    <a:pt x="102" y="93"/>
                    <a:pt x="79" y="101"/>
                    <a:pt x="51" y="101"/>
                  </a:cubicBezTo>
                  <a:cubicBezTo>
                    <a:pt x="23" y="101"/>
                    <a:pt x="0" y="93"/>
                    <a:pt x="0" y="82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0"/>
                    <a:pt x="23" y="19"/>
                    <a:pt x="51" y="19"/>
                  </a:cubicBezTo>
                  <a:cubicBezTo>
                    <a:pt x="79" y="19"/>
                    <a:pt x="102" y="10"/>
                    <a:pt x="102" y="0"/>
                  </a:cubicBezTo>
                  <a:cubicBezTo>
                    <a:pt x="102" y="74"/>
                    <a:pt x="102" y="74"/>
                    <a:pt x="102" y="74"/>
                  </a:cubicBezTo>
                  <a:lnTo>
                    <a:pt x="102" y="82"/>
                  </a:lnTo>
                  <a:close/>
                </a:path>
              </a:pathLst>
            </a:custGeom>
            <a:solidFill>
              <a:srgbClr val="696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67" name="Freeform 71">
              <a:extLst>
                <a:ext uri="{FF2B5EF4-FFF2-40B4-BE49-F238E27FC236}">
                  <a16:creationId xmlns:a16="http://schemas.microsoft.com/office/drawing/2014/main" id="{6F65D32E-132E-423C-A408-E7872418D98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4" y="1663"/>
              <a:ext cx="194" cy="45"/>
            </a:xfrm>
            <a:custGeom>
              <a:avLst/>
              <a:gdLst>
                <a:gd name="T0" fmla="*/ 11153 w 88"/>
                <a:gd name="T1" fmla="*/ 3709 h 19"/>
                <a:gd name="T2" fmla="*/ 0 w 88"/>
                <a:gd name="T3" fmla="*/ 0 h 19"/>
                <a:gd name="T4" fmla="*/ 0 w 88"/>
                <a:gd name="T5" fmla="*/ 2070 h 19"/>
                <a:gd name="T6" fmla="*/ 11153 w 88"/>
                <a:gd name="T7" fmla="*/ 7960 h 19"/>
                <a:gd name="T8" fmla="*/ 22297 w 88"/>
                <a:gd name="T9" fmla="*/ 2070 h 19"/>
                <a:gd name="T10" fmla="*/ 22297 w 88"/>
                <a:gd name="T11" fmla="*/ 0 h 19"/>
                <a:gd name="T12" fmla="*/ 11153 w 88"/>
                <a:gd name="T13" fmla="*/ 3709 h 1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8" h="19">
                  <a:moveTo>
                    <a:pt x="44" y="9"/>
                  </a:moveTo>
                  <a:cubicBezTo>
                    <a:pt x="25" y="9"/>
                    <a:pt x="9" y="6"/>
                    <a:pt x="0" y="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13"/>
                    <a:pt x="20" y="19"/>
                    <a:pt x="44" y="19"/>
                  </a:cubicBezTo>
                  <a:cubicBezTo>
                    <a:pt x="68" y="19"/>
                    <a:pt x="88" y="13"/>
                    <a:pt x="88" y="5"/>
                  </a:cubicBezTo>
                  <a:cubicBezTo>
                    <a:pt x="88" y="0"/>
                    <a:pt x="88" y="0"/>
                    <a:pt x="88" y="0"/>
                  </a:cubicBezTo>
                  <a:cubicBezTo>
                    <a:pt x="79" y="6"/>
                    <a:pt x="63" y="9"/>
                    <a:pt x="44" y="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68" name="Freeform 72">
              <a:extLst>
                <a:ext uri="{FF2B5EF4-FFF2-40B4-BE49-F238E27FC236}">
                  <a16:creationId xmlns:a16="http://schemas.microsoft.com/office/drawing/2014/main" id="{4B70D93A-598E-4D88-ADFD-3E11C88CFCC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8" y="1564"/>
              <a:ext cx="225" cy="120"/>
            </a:xfrm>
            <a:custGeom>
              <a:avLst/>
              <a:gdLst>
                <a:gd name="T0" fmla="*/ 25901 w 102"/>
                <a:gd name="T1" fmla="*/ 13275 h 51"/>
                <a:gd name="T2" fmla="*/ 12997 w 102"/>
                <a:gd name="T3" fmla="*/ 20346 h 51"/>
                <a:gd name="T4" fmla="*/ 0 w 102"/>
                <a:gd name="T5" fmla="*/ 13275 h 51"/>
                <a:gd name="T6" fmla="*/ 0 w 102"/>
                <a:gd name="T7" fmla="*/ 9534 h 51"/>
                <a:gd name="T8" fmla="*/ 0 w 102"/>
                <a:gd name="T9" fmla="*/ 0 h 51"/>
                <a:gd name="T10" fmla="*/ 12997 w 102"/>
                <a:gd name="T11" fmla="*/ 7635 h 51"/>
                <a:gd name="T12" fmla="*/ 25901 w 102"/>
                <a:gd name="T13" fmla="*/ 0 h 51"/>
                <a:gd name="T14" fmla="*/ 25901 w 102"/>
                <a:gd name="T15" fmla="*/ 9534 h 51"/>
                <a:gd name="T16" fmla="*/ 25901 w 102"/>
                <a:gd name="T17" fmla="*/ 13275 h 5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2" h="51">
                  <a:moveTo>
                    <a:pt x="102" y="33"/>
                  </a:moveTo>
                  <a:cubicBezTo>
                    <a:pt x="102" y="43"/>
                    <a:pt x="79" y="51"/>
                    <a:pt x="51" y="51"/>
                  </a:cubicBezTo>
                  <a:cubicBezTo>
                    <a:pt x="23" y="51"/>
                    <a:pt x="0" y="43"/>
                    <a:pt x="0" y="33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1"/>
                    <a:pt x="23" y="19"/>
                    <a:pt x="51" y="19"/>
                  </a:cubicBezTo>
                  <a:cubicBezTo>
                    <a:pt x="79" y="19"/>
                    <a:pt x="102" y="11"/>
                    <a:pt x="102" y="0"/>
                  </a:cubicBezTo>
                  <a:cubicBezTo>
                    <a:pt x="102" y="24"/>
                    <a:pt x="102" y="24"/>
                    <a:pt x="102" y="24"/>
                  </a:cubicBezTo>
                  <a:lnTo>
                    <a:pt x="102" y="33"/>
                  </a:lnTo>
                  <a:close/>
                </a:path>
              </a:pathLst>
            </a:custGeom>
            <a:solidFill>
              <a:srgbClr val="696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69" name="Freeform 73">
              <a:extLst>
                <a:ext uri="{FF2B5EF4-FFF2-40B4-BE49-F238E27FC236}">
                  <a16:creationId xmlns:a16="http://schemas.microsoft.com/office/drawing/2014/main" id="{4574F4FE-B52F-46B9-A4BC-E0CE2CB717F2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8" y="1677"/>
              <a:ext cx="225" cy="268"/>
            </a:xfrm>
            <a:custGeom>
              <a:avLst/>
              <a:gdLst>
                <a:gd name="T0" fmla="*/ 12997 w 102"/>
                <a:gd name="T1" fmla="*/ 7118 h 114"/>
                <a:gd name="T2" fmla="*/ 0 w 102"/>
                <a:gd name="T3" fmla="*/ 0 h 114"/>
                <a:gd name="T4" fmla="*/ 0 w 102"/>
                <a:gd name="T5" fmla="*/ 0 h 114"/>
                <a:gd name="T6" fmla="*/ 0 w 102"/>
                <a:gd name="T7" fmla="*/ 37626 h 114"/>
                <a:gd name="T8" fmla="*/ 12997 w 102"/>
                <a:gd name="T9" fmla="*/ 45240 h 114"/>
                <a:gd name="T10" fmla="*/ 25901 w 102"/>
                <a:gd name="T11" fmla="*/ 37626 h 114"/>
                <a:gd name="T12" fmla="*/ 25901 w 102"/>
                <a:gd name="T13" fmla="*/ 364 h 114"/>
                <a:gd name="T14" fmla="*/ 25688 w 102"/>
                <a:gd name="T15" fmla="*/ 364 h 114"/>
                <a:gd name="T16" fmla="*/ 12997 w 102"/>
                <a:gd name="T17" fmla="*/ 7118 h 11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2" h="114">
                  <a:moveTo>
                    <a:pt x="51" y="18"/>
                  </a:moveTo>
                  <a:cubicBezTo>
                    <a:pt x="24" y="18"/>
                    <a:pt x="2" y="1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95"/>
                    <a:pt x="0" y="95"/>
                    <a:pt x="0" y="95"/>
                  </a:cubicBezTo>
                  <a:cubicBezTo>
                    <a:pt x="0" y="105"/>
                    <a:pt x="23" y="114"/>
                    <a:pt x="51" y="114"/>
                  </a:cubicBezTo>
                  <a:cubicBezTo>
                    <a:pt x="79" y="114"/>
                    <a:pt x="102" y="105"/>
                    <a:pt x="102" y="95"/>
                  </a:cubicBezTo>
                  <a:cubicBezTo>
                    <a:pt x="102" y="1"/>
                    <a:pt x="102" y="1"/>
                    <a:pt x="102" y="1"/>
                  </a:cubicBezTo>
                  <a:cubicBezTo>
                    <a:pt x="101" y="1"/>
                    <a:pt x="101" y="1"/>
                    <a:pt x="101" y="1"/>
                  </a:cubicBezTo>
                  <a:cubicBezTo>
                    <a:pt x="99" y="11"/>
                    <a:pt x="77" y="18"/>
                    <a:pt x="51" y="18"/>
                  </a:cubicBezTo>
                  <a:close/>
                </a:path>
              </a:pathLst>
            </a:custGeom>
            <a:solidFill>
              <a:srgbClr val="696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70" name="Freeform 74">
              <a:extLst>
                <a:ext uri="{FF2B5EF4-FFF2-40B4-BE49-F238E27FC236}">
                  <a16:creationId xmlns:a16="http://schemas.microsoft.com/office/drawing/2014/main" id="{7A8E68BB-79AF-4620-AE8A-EC71FBAF032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1" y="1880"/>
              <a:ext cx="379" cy="155"/>
            </a:xfrm>
            <a:custGeom>
              <a:avLst/>
              <a:gdLst>
                <a:gd name="T0" fmla="*/ 34535 w 172"/>
                <a:gd name="T1" fmla="*/ 0 h 66"/>
                <a:gd name="T2" fmla="*/ 34535 w 172"/>
                <a:gd name="T3" fmla="*/ 3497 h 66"/>
                <a:gd name="T4" fmla="*/ 21762 w 172"/>
                <a:gd name="T5" fmla="*/ 11075 h 66"/>
                <a:gd name="T6" fmla="*/ 8836 w 172"/>
                <a:gd name="T7" fmla="*/ 3497 h 66"/>
                <a:gd name="T8" fmla="*/ 8836 w 172"/>
                <a:gd name="T9" fmla="*/ 0 h 66"/>
                <a:gd name="T10" fmla="*/ 0 w 172"/>
                <a:gd name="T11" fmla="*/ 13447 h 66"/>
                <a:gd name="T12" fmla="*/ 21762 w 172"/>
                <a:gd name="T13" fmla="*/ 26009 h 66"/>
                <a:gd name="T14" fmla="*/ 43373 w 172"/>
                <a:gd name="T15" fmla="*/ 13447 h 66"/>
                <a:gd name="T16" fmla="*/ 34535 w 172"/>
                <a:gd name="T17" fmla="*/ 0 h 6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72" h="66">
                  <a:moveTo>
                    <a:pt x="137" y="0"/>
                  </a:moveTo>
                  <a:cubicBezTo>
                    <a:pt x="137" y="9"/>
                    <a:pt x="137" y="9"/>
                    <a:pt x="137" y="9"/>
                  </a:cubicBezTo>
                  <a:cubicBezTo>
                    <a:pt x="137" y="19"/>
                    <a:pt x="114" y="28"/>
                    <a:pt x="86" y="28"/>
                  </a:cubicBezTo>
                  <a:cubicBezTo>
                    <a:pt x="58" y="28"/>
                    <a:pt x="35" y="19"/>
                    <a:pt x="35" y="9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14" y="9"/>
                    <a:pt x="0" y="23"/>
                    <a:pt x="0" y="34"/>
                  </a:cubicBezTo>
                  <a:cubicBezTo>
                    <a:pt x="0" y="52"/>
                    <a:pt x="38" y="66"/>
                    <a:pt x="86" y="66"/>
                  </a:cubicBezTo>
                  <a:cubicBezTo>
                    <a:pt x="134" y="66"/>
                    <a:pt x="172" y="52"/>
                    <a:pt x="172" y="34"/>
                  </a:cubicBezTo>
                  <a:cubicBezTo>
                    <a:pt x="172" y="23"/>
                    <a:pt x="158" y="9"/>
                    <a:pt x="137" y="0"/>
                  </a:cubicBezTo>
                  <a:close/>
                </a:path>
              </a:pathLst>
            </a:custGeom>
            <a:solidFill>
              <a:srgbClr val="A9AA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71" name="Freeform 75">
              <a:extLst>
                <a:ext uri="{FF2B5EF4-FFF2-40B4-BE49-F238E27FC236}">
                  <a16:creationId xmlns:a16="http://schemas.microsoft.com/office/drawing/2014/main" id="{ADE7439A-7C57-4879-8E51-277318123404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6" y="2346"/>
              <a:ext cx="353" cy="1428"/>
            </a:xfrm>
            <a:custGeom>
              <a:avLst/>
              <a:gdLst>
                <a:gd name="T0" fmla="*/ 39476 w 160"/>
                <a:gd name="T1" fmla="*/ 1501 h 607"/>
                <a:gd name="T2" fmla="*/ 33762 w 160"/>
                <a:gd name="T3" fmla="*/ 177481 h 607"/>
                <a:gd name="T4" fmla="*/ 29542 w 160"/>
                <a:gd name="T5" fmla="*/ 214967 h 607"/>
                <a:gd name="T6" fmla="*/ 11395 w 160"/>
                <a:gd name="T7" fmla="*/ 237996 h 607"/>
                <a:gd name="T8" fmla="*/ 0 w 160"/>
                <a:gd name="T9" fmla="*/ 230524 h 607"/>
                <a:gd name="T10" fmla="*/ 19596 w 160"/>
                <a:gd name="T11" fmla="*/ 242047 h 607"/>
                <a:gd name="T12" fmla="*/ 39476 w 160"/>
                <a:gd name="T13" fmla="*/ 230901 h 607"/>
                <a:gd name="T14" fmla="*/ 39476 w 160"/>
                <a:gd name="T15" fmla="*/ 0 h 607"/>
                <a:gd name="T16" fmla="*/ 39476 w 160"/>
                <a:gd name="T17" fmla="*/ 1501 h 60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60" h="607">
                  <a:moveTo>
                    <a:pt x="155" y="4"/>
                  </a:moveTo>
                  <a:cubicBezTo>
                    <a:pt x="155" y="4"/>
                    <a:pt x="146" y="273"/>
                    <a:pt x="133" y="445"/>
                  </a:cubicBezTo>
                  <a:cubicBezTo>
                    <a:pt x="130" y="491"/>
                    <a:pt x="130" y="504"/>
                    <a:pt x="116" y="539"/>
                  </a:cubicBezTo>
                  <a:cubicBezTo>
                    <a:pt x="102" y="574"/>
                    <a:pt x="92" y="605"/>
                    <a:pt x="45" y="597"/>
                  </a:cubicBezTo>
                  <a:cubicBezTo>
                    <a:pt x="31" y="595"/>
                    <a:pt x="9" y="585"/>
                    <a:pt x="0" y="578"/>
                  </a:cubicBezTo>
                  <a:cubicBezTo>
                    <a:pt x="0" y="593"/>
                    <a:pt x="32" y="607"/>
                    <a:pt x="77" y="607"/>
                  </a:cubicBezTo>
                  <a:cubicBezTo>
                    <a:pt x="125" y="607"/>
                    <a:pt x="155" y="598"/>
                    <a:pt x="155" y="579"/>
                  </a:cubicBezTo>
                  <a:cubicBezTo>
                    <a:pt x="155" y="0"/>
                    <a:pt x="155" y="0"/>
                    <a:pt x="155" y="0"/>
                  </a:cubicBezTo>
                  <a:cubicBezTo>
                    <a:pt x="155" y="3"/>
                    <a:pt x="160" y="0"/>
                    <a:pt x="155" y="4"/>
                  </a:cubicBezTo>
                  <a:close/>
                </a:path>
              </a:pathLst>
            </a:custGeom>
            <a:solidFill>
              <a:srgbClr val="DDBB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72" name="Freeform 76">
              <a:extLst>
                <a:ext uri="{FF2B5EF4-FFF2-40B4-BE49-F238E27FC236}">
                  <a16:creationId xmlns:a16="http://schemas.microsoft.com/office/drawing/2014/main" id="{26EA9E3B-8950-4043-8095-1A6792E08FA6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1" y="3091"/>
              <a:ext cx="247" cy="692"/>
            </a:xfrm>
            <a:custGeom>
              <a:avLst/>
              <a:gdLst>
                <a:gd name="T0" fmla="*/ 0 w 112"/>
                <a:gd name="T1" fmla="*/ 115312 h 294"/>
                <a:gd name="T2" fmla="*/ 9086 w 112"/>
                <a:gd name="T3" fmla="*/ 116447 h 294"/>
                <a:gd name="T4" fmla="*/ 28434 w 112"/>
                <a:gd name="T5" fmla="*/ 102884 h 294"/>
                <a:gd name="T6" fmla="*/ 28434 w 112"/>
                <a:gd name="T7" fmla="*/ 0 h 294"/>
                <a:gd name="T8" fmla="*/ 25408 w 112"/>
                <a:gd name="T9" fmla="*/ 94343 h 294"/>
                <a:gd name="T10" fmla="*/ 0 w 112"/>
                <a:gd name="T11" fmla="*/ 115312 h 29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2" h="294">
                  <a:moveTo>
                    <a:pt x="0" y="288"/>
                  </a:moveTo>
                  <a:cubicBezTo>
                    <a:pt x="11" y="290"/>
                    <a:pt x="23" y="291"/>
                    <a:pt x="36" y="291"/>
                  </a:cubicBezTo>
                  <a:cubicBezTo>
                    <a:pt x="83" y="291"/>
                    <a:pt x="112" y="276"/>
                    <a:pt x="112" y="257"/>
                  </a:cubicBezTo>
                  <a:cubicBezTo>
                    <a:pt x="112" y="0"/>
                    <a:pt x="112" y="0"/>
                    <a:pt x="112" y="0"/>
                  </a:cubicBezTo>
                  <a:cubicBezTo>
                    <a:pt x="110" y="45"/>
                    <a:pt x="105" y="210"/>
                    <a:pt x="100" y="236"/>
                  </a:cubicBezTo>
                  <a:cubicBezTo>
                    <a:pt x="94" y="267"/>
                    <a:pt x="41" y="294"/>
                    <a:pt x="0" y="288"/>
                  </a:cubicBezTo>
                  <a:close/>
                </a:path>
              </a:pathLst>
            </a:custGeom>
            <a:solidFill>
              <a:srgbClr val="C38F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73" name="Freeform 77">
              <a:extLst>
                <a:ext uri="{FF2B5EF4-FFF2-40B4-BE49-F238E27FC236}">
                  <a16:creationId xmlns:a16="http://schemas.microsoft.com/office/drawing/2014/main" id="{156E0C43-0393-41CC-A7DB-DE6F447D2927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0" y="2348"/>
              <a:ext cx="302" cy="1398"/>
            </a:xfrm>
            <a:custGeom>
              <a:avLst/>
              <a:gdLst>
                <a:gd name="T0" fmla="*/ 1726 w 137"/>
                <a:gd name="T1" fmla="*/ 1158 h 594"/>
                <a:gd name="T2" fmla="*/ 783 w 137"/>
                <a:gd name="T3" fmla="*/ 3246 h 594"/>
                <a:gd name="T4" fmla="*/ 783 w 137"/>
                <a:gd name="T5" fmla="*/ 230788 h 594"/>
                <a:gd name="T6" fmla="*/ 4583 w 137"/>
                <a:gd name="T7" fmla="*/ 236406 h 594"/>
                <a:gd name="T8" fmla="*/ 8590 w 137"/>
                <a:gd name="T9" fmla="*/ 237561 h 594"/>
                <a:gd name="T10" fmla="*/ 4019 w 137"/>
                <a:gd name="T11" fmla="*/ 212807 h 594"/>
                <a:gd name="T12" fmla="*/ 4276 w 137"/>
                <a:gd name="T13" fmla="*/ 21940 h 594"/>
                <a:gd name="T14" fmla="*/ 12585 w 137"/>
                <a:gd name="T15" fmla="*/ 11565 h 594"/>
                <a:gd name="T16" fmla="*/ 34662 w 137"/>
                <a:gd name="T17" fmla="*/ 5279 h 594"/>
                <a:gd name="T18" fmla="*/ 6307 w 137"/>
                <a:gd name="T19" fmla="*/ 4420 h 594"/>
                <a:gd name="T20" fmla="*/ 1726 w 137"/>
                <a:gd name="T21" fmla="*/ 1158 h 59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37" h="594">
                  <a:moveTo>
                    <a:pt x="7" y="3"/>
                  </a:moveTo>
                  <a:cubicBezTo>
                    <a:pt x="0" y="0"/>
                    <a:pt x="3" y="8"/>
                    <a:pt x="3" y="8"/>
                  </a:cubicBezTo>
                  <a:cubicBezTo>
                    <a:pt x="3" y="577"/>
                    <a:pt x="3" y="577"/>
                    <a:pt x="3" y="577"/>
                  </a:cubicBezTo>
                  <a:cubicBezTo>
                    <a:pt x="18" y="591"/>
                    <a:pt x="18" y="591"/>
                    <a:pt x="18" y="591"/>
                  </a:cubicBezTo>
                  <a:cubicBezTo>
                    <a:pt x="34" y="594"/>
                    <a:pt x="34" y="594"/>
                    <a:pt x="34" y="594"/>
                  </a:cubicBezTo>
                  <a:cubicBezTo>
                    <a:pt x="23" y="588"/>
                    <a:pt x="19" y="576"/>
                    <a:pt x="16" y="532"/>
                  </a:cubicBezTo>
                  <a:cubicBezTo>
                    <a:pt x="14" y="488"/>
                    <a:pt x="17" y="55"/>
                    <a:pt x="17" y="55"/>
                  </a:cubicBezTo>
                  <a:cubicBezTo>
                    <a:pt x="18" y="36"/>
                    <a:pt x="22" y="28"/>
                    <a:pt x="50" y="29"/>
                  </a:cubicBezTo>
                  <a:cubicBezTo>
                    <a:pt x="79" y="31"/>
                    <a:pt x="127" y="20"/>
                    <a:pt x="137" y="13"/>
                  </a:cubicBezTo>
                  <a:cubicBezTo>
                    <a:pt x="118" y="19"/>
                    <a:pt x="50" y="20"/>
                    <a:pt x="25" y="11"/>
                  </a:cubicBezTo>
                  <a:cubicBezTo>
                    <a:pt x="16" y="7"/>
                    <a:pt x="10" y="5"/>
                    <a:pt x="7" y="3"/>
                  </a:cubicBezTo>
                  <a:close/>
                </a:path>
              </a:pathLst>
            </a:custGeom>
            <a:solidFill>
              <a:srgbClr val="DDBB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74" name="Freeform 78">
              <a:extLst>
                <a:ext uri="{FF2B5EF4-FFF2-40B4-BE49-F238E27FC236}">
                  <a16:creationId xmlns:a16="http://schemas.microsoft.com/office/drawing/2014/main" id="{584B69B8-D854-4314-9DF1-FB5AB399C9B1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1" y="2531"/>
              <a:ext cx="69" cy="989"/>
            </a:xfrm>
            <a:custGeom>
              <a:avLst/>
              <a:gdLst>
                <a:gd name="T0" fmla="*/ 4866 w 31"/>
                <a:gd name="T1" fmla="*/ 0 h 420"/>
                <a:gd name="T2" fmla="*/ 0 w 31"/>
                <a:gd name="T3" fmla="*/ 8030 h 420"/>
                <a:gd name="T4" fmla="*/ 0 w 31"/>
                <a:gd name="T5" fmla="*/ 111635 h 420"/>
                <a:gd name="T6" fmla="*/ 0 w 31"/>
                <a:gd name="T7" fmla="*/ 160220 h 420"/>
                <a:gd name="T8" fmla="*/ 2680 w 31"/>
                <a:gd name="T9" fmla="*/ 144566 h 420"/>
                <a:gd name="T10" fmla="*/ 8149 w 31"/>
                <a:gd name="T11" fmla="*/ 114036 h 420"/>
                <a:gd name="T12" fmla="*/ 8411 w 31"/>
                <a:gd name="T13" fmla="*/ 8329 h 420"/>
                <a:gd name="T14" fmla="*/ 4866 w 31"/>
                <a:gd name="T15" fmla="*/ 0 h 42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1" h="420">
                  <a:moveTo>
                    <a:pt x="18" y="0"/>
                  </a:moveTo>
                  <a:cubicBezTo>
                    <a:pt x="6" y="0"/>
                    <a:pt x="0" y="4"/>
                    <a:pt x="0" y="20"/>
                  </a:cubicBezTo>
                  <a:cubicBezTo>
                    <a:pt x="0" y="36"/>
                    <a:pt x="0" y="221"/>
                    <a:pt x="0" y="278"/>
                  </a:cubicBezTo>
                  <a:cubicBezTo>
                    <a:pt x="0" y="334"/>
                    <a:pt x="0" y="377"/>
                    <a:pt x="0" y="399"/>
                  </a:cubicBezTo>
                  <a:cubicBezTo>
                    <a:pt x="0" y="420"/>
                    <a:pt x="7" y="383"/>
                    <a:pt x="10" y="360"/>
                  </a:cubicBezTo>
                  <a:cubicBezTo>
                    <a:pt x="13" y="324"/>
                    <a:pt x="30" y="301"/>
                    <a:pt x="30" y="284"/>
                  </a:cubicBezTo>
                  <a:cubicBezTo>
                    <a:pt x="30" y="244"/>
                    <a:pt x="31" y="39"/>
                    <a:pt x="31" y="21"/>
                  </a:cubicBezTo>
                  <a:cubicBezTo>
                    <a:pt x="31" y="3"/>
                    <a:pt x="23" y="0"/>
                    <a:pt x="18" y="0"/>
                  </a:cubicBezTo>
                  <a:close/>
                </a:path>
              </a:pathLst>
            </a:custGeom>
            <a:solidFill>
              <a:srgbClr val="F7ED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75" name="Freeform 79">
              <a:extLst>
                <a:ext uri="{FF2B5EF4-FFF2-40B4-BE49-F238E27FC236}">
                  <a16:creationId xmlns:a16="http://schemas.microsoft.com/office/drawing/2014/main" id="{9A5F3D12-7D51-4532-BF89-60987B713CB6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6" y="2562"/>
              <a:ext cx="66" cy="402"/>
            </a:xfrm>
            <a:custGeom>
              <a:avLst/>
              <a:gdLst>
                <a:gd name="T0" fmla="*/ 469 w 30"/>
                <a:gd name="T1" fmla="*/ 1154 h 171"/>
                <a:gd name="T2" fmla="*/ 4728 w 30"/>
                <a:gd name="T3" fmla="*/ 26633 h 171"/>
                <a:gd name="T4" fmla="*/ 4994 w 30"/>
                <a:gd name="T5" fmla="*/ 48745 h 171"/>
                <a:gd name="T6" fmla="*/ 3960 w 30"/>
                <a:gd name="T7" fmla="*/ 59101 h 171"/>
                <a:gd name="T8" fmla="*/ 0 w 30"/>
                <a:gd name="T9" fmla="*/ 67872 h 1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171">
                  <a:moveTo>
                    <a:pt x="2" y="3"/>
                  </a:moveTo>
                  <a:cubicBezTo>
                    <a:pt x="30" y="0"/>
                    <a:pt x="18" y="47"/>
                    <a:pt x="19" y="67"/>
                  </a:cubicBezTo>
                  <a:cubicBezTo>
                    <a:pt x="20" y="86"/>
                    <a:pt x="21" y="105"/>
                    <a:pt x="20" y="123"/>
                  </a:cubicBezTo>
                  <a:cubicBezTo>
                    <a:pt x="19" y="131"/>
                    <a:pt x="19" y="142"/>
                    <a:pt x="16" y="149"/>
                  </a:cubicBezTo>
                  <a:cubicBezTo>
                    <a:pt x="12" y="157"/>
                    <a:pt x="4" y="162"/>
                    <a:pt x="0" y="171"/>
                  </a:cubicBezTo>
                </a:path>
              </a:pathLst>
            </a:custGeom>
            <a:solidFill>
              <a:srgbClr val="F7ED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76" name="Freeform 80">
              <a:extLst>
                <a:ext uri="{FF2B5EF4-FFF2-40B4-BE49-F238E27FC236}">
                  <a16:creationId xmlns:a16="http://schemas.microsoft.com/office/drawing/2014/main" id="{F91A66BB-89CA-42B5-BCFC-C6BABBD1D832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0" y="2698"/>
              <a:ext cx="51" cy="292"/>
            </a:xfrm>
            <a:custGeom>
              <a:avLst/>
              <a:gdLst>
                <a:gd name="T0" fmla="*/ 3433 w 23"/>
                <a:gd name="T1" fmla="*/ 0 h 124"/>
                <a:gd name="T2" fmla="*/ 1887 w 23"/>
                <a:gd name="T3" fmla="*/ 20789 h 124"/>
                <a:gd name="T4" fmla="*/ 2149 w 23"/>
                <a:gd name="T5" fmla="*/ 49819 h 124"/>
                <a:gd name="T6" fmla="*/ 4184 w 23"/>
                <a:gd name="T7" fmla="*/ 1502 h 12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3" h="124">
                  <a:moveTo>
                    <a:pt x="13" y="0"/>
                  </a:moveTo>
                  <a:cubicBezTo>
                    <a:pt x="0" y="6"/>
                    <a:pt x="8" y="40"/>
                    <a:pt x="7" y="52"/>
                  </a:cubicBezTo>
                  <a:cubicBezTo>
                    <a:pt x="7" y="76"/>
                    <a:pt x="4" y="101"/>
                    <a:pt x="8" y="124"/>
                  </a:cubicBezTo>
                  <a:cubicBezTo>
                    <a:pt x="23" y="92"/>
                    <a:pt x="17" y="40"/>
                    <a:pt x="16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77" name="Freeform 81">
              <a:extLst>
                <a:ext uri="{FF2B5EF4-FFF2-40B4-BE49-F238E27FC236}">
                  <a16:creationId xmlns:a16="http://schemas.microsoft.com/office/drawing/2014/main" id="{55A0F54A-3861-4B79-9ACF-AD9F62EE3569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5" y="3007"/>
              <a:ext cx="46" cy="47"/>
            </a:xfrm>
            <a:custGeom>
              <a:avLst/>
              <a:gdLst>
                <a:gd name="T0" fmla="*/ 3091 w 21"/>
                <a:gd name="T1" fmla="*/ 1492 h 20"/>
                <a:gd name="T2" fmla="*/ 3426 w 21"/>
                <a:gd name="T3" fmla="*/ 6373 h 20"/>
                <a:gd name="T4" fmla="*/ 2668 w 21"/>
                <a:gd name="T5" fmla="*/ 0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20">
                  <a:moveTo>
                    <a:pt x="13" y="4"/>
                  </a:moveTo>
                  <a:cubicBezTo>
                    <a:pt x="0" y="5"/>
                    <a:pt x="7" y="20"/>
                    <a:pt x="14" y="16"/>
                  </a:cubicBezTo>
                  <a:cubicBezTo>
                    <a:pt x="21" y="12"/>
                    <a:pt x="16" y="3"/>
                    <a:pt x="1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78" name="Freeform 82">
              <a:extLst>
                <a:ext uri="{FF2B5EF4-FFF2-40B4-BE49-F238E27FC236}">
                  <a16:creationId xmlns:a16="http://schemas.microsoft.com/office/drawing/2014/main" id="{358CBDAE-9AF5-4685-8FEC-1498E722C26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3" y="2630"/>
              <a:ext cx="27" cy="38"/>
            </a:xfrm>
            <a:custGeom>
              <a:avLst/>
              <a:gdLst>
                <a:gd name="T0" fmla="*/ 1847 w 12"/>
                <a:gd name="T1" fmla="*/ 4676 h 16"/>
                <a:gd name="T2" fmla="*/ 2077 w 12"/>
                <a:gd name="T3" fmla="*/ 6498 h 16"/>
                <a:gd name="T4" fmla="*/ 1150 w 12"/>
                <a:gd name="T5" fmla="*/ 0 h 16"/>
                <a:gd name="T6" fmla="*/ 923 w 12"/>
                <a:gd name="T7" fmla="*/ 4299 h 1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" h="16">
                  <a:moveTo>
                    <a:pt x="6" y="11"/>
                  </a:moveTo>
                  <a:cubicBezTo>
                    <a:pt x="5" y="14"/>
                    <a:pt x="5" y="16"/>
                    <a:pt x="7" y="15"/>
                  </a:cubicBezTo>
                  <a:cubicBezTo>
                    <a:pt x="12" y="8"/>
                    <a:pt x="11" y="3"/>
                    <a:pt x="4" y="0"/>
                  </a:cubicBezTo>
                  <a:cubicBezTo>
                    <a:pt x="0" y="3"/>
                    <a:pt x="1" y="5"/>
                    <a:pt x="3" y="1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79" name="Freeform 83">
              <a:extLst>
                <a:ext uri="{FF2B5EF4-FFF2-40B4-BE49-F238E27FC236}">
                  <a16:creationId xmlns:a16="http://schemas.microsoft.com/office/drawing/2014/main" id="{96D8978A-9B99-40F0-A518-36BCCD5389C3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3" y="2343"/>
              <a:ext cx="82" cy="179"/>
            </a:xfrm>
            <a:custGeom>
              <a:avLst/>
              <a:gdLst>
                <a:gd name="T0" fmla="*/ 2145 w 37"/>
                <a:gd name="T1" fmla="*/ 8338 h 76"/>
                <a:gd name="T2" fmla="*/ 0 w 37"/>
                <a:gd name="T3" fmla="*/ 30588 h 76"/>
                <a:gd name="T4" fmla="*/ 217 w 37"/>
                <a:gd name="T5" fmla="*/ 4772 h 76"/>
                <a:gd name="T6" fmla="*/ 9720 w 37"/>
                <a:gd name="T7" fmla="*/ 7695 h 76"/>
                <a:gd name="T8" fmla="*/ 2145 w 37"/>
                <a:gd name="T9" fmla="*/ 8338 h 7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76">
                  <a:moveTo>
                    <a:pt x="8" y="21"/>
                  </a:moveTo>
                  <a:cubicBezTo>
                    <a:pt x="2" y="29"/>
                    <a:pt x="2" y="48"/>
                    <a:pt x="0" y="76"/>
                  </a:cubicBezTo>
                  <a:cubicBezTo>
                    <a:pt x="0" y="47"/>
                    <a:pt x="1" y="24"/>
                    <a:pt x="1" y="12"/>
                  </a:cubicBezTo>
                  <a:cubicBezTo>
                    <a:pt x="1" y="0"/>
                    <a:pt x="16" y="19"/>
                    <a:pt x="37" y="19"/>
                  </a:cubicBezTo>
                  <a:cubicBezTo>
                    <a:pt x="27" y="18"/>
                    <a:pt x="14" y="14"/>
                    <a:pt x="8" y="21"/>
                  </a:cubicBezTo>
                  <a:close/>
                </a:path>
              </a:pathLst>
            </a:custGeom>
            <a:solidFill>
              <a:srgbClr val="C38F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80" name="Freeform 84">
              <a:extLst>
                <a:ext uri="{FF2B5EF4-FFF2-40B4-BE49-F238E27FC236}">
                  <a16:creationId xmlns:a16="http://schemas.microsoft.com/office/drawing/2014/main" id="{A0C93274-7805-4520-B3B4-C9A9324A631D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2" y="2186"/>
              <a:ext cx="210" cy="178"/>
            </a:xfrm>
            <a:custGeom>
              <a:avLst/>
              <a:gdLst>
                <a:gd name="T0" fmla="*/ 7023 w 95"/>
                <a:gd name="T1" fmla="*/ 5420 h 76"/>
                <a:gd name="T2" fmla="*/ 0 w 95"/>
                <a:gd name="T3" fmla="*/ 0 h 76"/>
                <a:gd name="T4" fmla="*/ 0 w 95"/>
                <a:gd name="T5" fmla="*/ 17334 h 76"/>
                <a:gd name="T6" fmla="*/ 24495 w 95"/>
                <a:gd name="T7" fmla="*/ 27894 h 76"/>
                <a:gd name="T8" fmla="*/ 2801 w 95"/>
                <a:gd name="T9" fmla="*/ 14657 h 76"/>
                <a:gd name="T10" fmla="*/ 11081 w 95"/>
                <a:gd name="T11" fmla="*/ 7762 h 76"/>
                <a:gd name="T12" fmla="*/ 18794 w 95"/>
                <a:gd name="T13" fmla="*/ 7401 h 76"/>
                <a:gd name="T14" fmla="*/ 7023 w 95"/>
                <a:gd name="T15" fmla="*/ 5420 h 7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5" h="76">
                  <a:moveTo>
                    <a:pt x="27" y="14"/>
                  </a:moveTo>
                  <a:cubicBezTo>
                    <a:pt x="14" y="11"/>
                    <a:pt x="5" y="4"/>
                    <a:pt x="0" y="0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7" y="58"/>
                    <a:pt x="37" y="76"/>
                    <a:pt x="95" y="72"/>
                  </a:cubicBezTo>
                  <a:cubicBezTo>
                    <a:pt x="70" y="70"/>
                    <a:pt x="10" y="58"/>
                    <a:pt x="11" y="38"/>
                  </a:cubicBezTo>
                  <a:cubicBezTo>
                    <a:pt x="13" y="17"/>
                    <a:pt x="26" y="20"/>
                    <a:pt x="43" y="20"/>
                  </a:cubicBezTo>
                  <a:cubicBezTo>
                    <a:pt x="59" y="21"/>
                    <a:pt x="73" y="19"/>
                    <a:pt x="73" y="19"/>
                  </a:cubicBezTo>
                  <a:cubicBezTo>
                    <a:pt x="54" y="17"/>
                    <a:pt x="39" y="17"/>
                    <a:pt x="27" y="1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81" name="Freeform 85">
              <a:extLst>
                <a:ext uri="{FF2B5EF4-FFF2-40B4-BE49-F238E27FC236}">
                  <a16:creationId xmlns:a16="http://schemas.microsoft.com/office/drawing/2014/main" id="{7DB20729-FF15-444A-B88F-39760C42737E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4" y="2181"/>
              <a:ext cx="128" cy="174"/>
            </a:xfrm>
            <a:custGeom>
              <a:avLst/>
              <a:gdLst>
                <a:gd name="T0" fmla="*/ 14758 w 58"/>
                <a:gd name="T1" fmla="*/ 0 h 74"/>
                <a:gd name="T2" fmla="*/ 14758 w 58"/>
                <a:gd name="T3" fmla="*/ 19413 h 74"/>
                <a:gd name="T4" fmla="*/ 0 w 58"/>
                <a:gd name="T5" fmla="*/ 29408 h 74"/>
                <a:gd name="T6" fmla="*/ 11202 w 58"/>
                <a:gd name="T7" fmla="*/ 18251 h 74"/>
                <a:gd name="T8" fmla="*/ 2990 w 58"/>
                <a:gd name="T9" fmla="*/ 7607 h 74"/>
                <a:gd name="T10" fmla="*/ 14758 w 58"/>
                <a:gd name="T11" fmla="*/ 0 h 7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8" h="74">
                  <a:moveTo>
                    <a:pt x="58" y="0"/>
                  </a:moveTo>
                  <a:cubicBezTo>
                    <a:pt x="58" y="49"/>
                    <a:pt x="58" y="49"/>
                    <a:pt x="58" y="49"/>
                  </a:cubicBezTo>
                  <a:cubicBezTo>
                    <a:pt x="52" y="58"/>
                    <a:pt x="23" y="73"/>
                    <a:pt x="0" y="74"/>
                  </a:cubicBezTo>
                  <a:cubicBezTo>
                    <a:pt x="20" y="69"/>
                    <a:pt x="40" y="58"/>
                    <a:pt x="44" y="46"/>
                  </a:cubicBezTo>
                  <a:cubicBezTo>
                    <a:pt x="48" y="34"/>
                    <a:pt x="34" y="18"/>
                    <a:pt x="12" y="19"/>
                  </a:cubicBezTo>
                  <a:cubicBezTo>
                    <a:pt x="24" y="18"/>
                    <a:pt x="50" y="8"/>
                    <a:pt x="58" y="0"/>
                  </a:cubicBezTo>
                  <a:close/>
                </a:path>
              </a:pathLst>
            </a:custGeom>
            <a:solidFill>
              <a:srgbClr val="D1D2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82" name="Freeform 86">
              <a:extLst>
                <a:ext uri="{FF2B5EF4-FFF2-40B4-BE49-F238E27FC236}">
                  <a16:creationId xmlns:a16="http://schemas.microsoft.com/office/drawing/2014/main" id="{708604E1-B72D-4749-9556-945610E15E0F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2" y="2004"/>
              <a:ext cx="210" cy="174"/>
            </a:xfrm>
            <a:custGeom>
              <a:avLst/>
              <a:gdLst>
                <a:gd name="T0" fmla="*/ 7023 w 95"/>
                <a:gd name="T1" fmla="*/ 4733 h 74"/>
                <a:gd name="T2" fmla="*/ 1740 w 95"/>
                <a:gd name="T3" fmla="*/ 1155 h 74"/>
                <a:gd name="T4" fmla="*/ 0 w 95"/>
                <a:gd name="T5" fmla="*/ 2013 h 74"/>
                <a:gd name="T6" fmla="*/ 0 w 95"/>
                <a:gd name="T7" fmla="*/ 17028 h 74"/>
                <a:gd name="T8" fmla="*/ 24495 w 95"/>
                <a:gd name="T9" fmla="*/ 27871 h 74"/>
                <a:gd name="T10" fmla="*/ 2801 w 95"/>
                <a:gd name="T11" fmla="*/ 14364 h 74"/>
                <a:gd name="T12" fmla="*/ 11081 w 95"/>
                <a:gd name="T13" fmla="*/ 7127 h 74"/>
                <a:gd name="T14" fmla="*/ 18794 w 95"/>
                <a:gd name="T15" fmla="*/ 6762 h 74"/>
                <a:gd name="T16" fmla="*/ 7023 w 95"/>
                <a:gd name="T17" fmla="*/ 4733 h 7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5" h="74">
                  <a:moveTo>
                    <a:pt x="27" y="12"/>
                  </a:moveTo>
                  <a:cubicBezTo>
                    <a:pt x="19" y="10"/>
                    <a:pt x="12" y="6"/>
                    <a:pt x="7" y="3"/>
                  </a:cubicBezTo>
                  <a:cubicBezTo>
                    <a:pt x="1" y="0"/>
                    <a:pt x="0" y="5"/>
                    <a:pt x="0" y="5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7" y="56"/>
                    <a:pt x="37" y="74"/>
                    <a:pt x="95" y="70"/>
                  </a:cubicBezTo>
                  <a:cubicBezTo>
                    <a:pt x="70" y="68"/>
                    <a:pt x="10" y="56"/>
                    <a:pt x="11" y="36"/>
                  </a:cubicBezTo>
                  <a:cubicBezTo>
                    <a:pt x="13" y="15"/>
                    <a:pt x="26" y="18"/>
                    <a:pt x="43" y="18"/>
                  </a:cubicBezTo>
                  <a:cubicBezTo>
                    <a:pt x="59" y="19"/>
                    <a:pt x="73" y="17"/>
                    <a:pt x="73" y="17"/>
                  </a:cubicBezTo>
                  <a:cubicBezTo>
                    <a:pt x="54" y="15"/>
                    <a:pt x="39" y="15"/>
                    <a:pt x="27" y="12"/>
                  </a:cubicBezTo>
                  <a:close/>
                </a:path>
              </a:pathLst>
            </a:custGeom>
            <a:solidFill>
              <a:srgbClr val="ADAE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83" name="Freeform 87">
              <a:extLst>
                <a:ext uri="{FF2B5EF4-FFF2-40B4-BE49-F238E27FC236}">
                  <a16:creationId xmlns:a16="http://schemas.microsoft.com/office/drawing/2014/main" id="{77625290-9320-42D9-BA8A-985820608C66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4" y="1995"/>
              <a:ext cx="128" cy="174"/>
            </a:xfrm>
            <a:custGeom>
              <a:avLst/>
              <a:gdLst>
                <a:gd name="T0" fmla="*/ 14758 w 58"/>
                <a:gd name="T1" fmla="*/ 0 h 74"/>
                <a:gd name="T2" fmla="*/ 14758 w 58"/>
                <a:gd name="T3" fmla="*/ 19413 h 74"/>
                <a:gd name="T4" fmla="*/ 0 w 58"/>
                <a:gd name="T5" fmla="*/ 29408 h 74"/>
                <a:gd name="T6" fmla="*/ 11202 w 58"/>
                <a:gd name="T7" fmla="*/ 18251 h 74"/>
                <a:gd name="T8" fmla="*/ 2990 w 58"/>
                <a:gd name="T9" fmla="*/ 7607 h 74"/>
                <a:gd name="T10" fmla="*/ 14758 w 58"/>
                <a:gd name="T11" fmla="*/ 0 h 7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8" h="74">
                  <a:moveTo>
                    <a:pt x="58" y="0"/>
                  </a:moveTo>
                  <a:cubicBezTo>
                    <a:pt x="58" y="49"/>
                    <a:pt x="58" y="49"/>
                    <a:pt x="58" y="49"/>
                  </a:cubicBezTo>
                  <a:cubicBezTo>
                    <a:pt x="52" y="58"/>
                    <a:pt x="23" y="73"/>
                    <a:pt x="0" y="74"/>
                  </a:cubicBezTo>
                  <a:cubicBezTo>
                    <a:pt x="20" y="69"/>
                    <a:pt x="40" y="58"/>
                    <a:pt x="44" y="46"/>
                  </a:cubicBezTo>
                  <a:cubicBezTo>
                    <a:pt x="48" y="34"/>
                    <a:pt x="34" y="18"/>
                    <a:pt x="12" y="19"/>
                  </a:cubicBezTo>
                  <a:cubicBezTo>
                    <a:pt x="24" y="18"/>
                    <a:pt x="50" y="8"/>
                    <a:pt x="58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84" name="Freeform 88">
              <a:extLst>
                <a:ext uri="{FF2B5EF4-FFF2-40B4-BE49-F238E27FC236}">
                  <a16:creationId xmlns:a16="http://schemas.microsoft.com/office/drawing/2014/main" id="{B6306A8B-5AA1-4E43-A50B-57720D3803B5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2" y="2009"/>
              <a:ext cx="66" cy="85"/>
            </a:xfrm>
            <a:custGeom>
              <a:avLst/>
              <a:gdLst>
                <a:gd name="T0" fmla="*/ 0 w 30"/>
                <a:gd name="T1" fmla="*/ 13491 h 36"/>
                <a:gd name="T2" fmla="*/ 0 w 30"/>
                <a:gd name="T3" fmla="*/ 2052 h 36"/>
                <a:gd name="T4" fmla="*/ 2735 w 30"/>
                <a:gd name="T5" fmla="*/ 2052 h 36"/>
                <a:gd name="T6" fmla="*/ 7473 w 30"/>
                <a:gd name="T7" fmla="*/ 4477 h 36"/>
                <a:gd name="T8" fmla="*/ 1500 w 30"/>
                <a:gd name="T9" fmla="*/ 6094 h 36"/>
                <a:gd name="T10" fmla="*/ 0 w 30"/>
                <a:gd name="T11" fmla="*/ 14769 h 3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0" h="36">
                  <a:moveTo>
                    <a:pt x="0" y="33"/>
                  </a:moveTo>
                  <a:cubicBezTo>
                    <a:pt x="0" y="33"/>
                    <a:pt x="0" y="10"/>
                    <a:pt x="0" y="5"/>
                  </a:cubicBezTo>
                  <a:cubicBezTo>
                    <a:pt x="0" y="1"/>
                    <a:pt x="2" y="0"/>
                    <a:pt x="11" y="5"/>
                  </a:cubicBezTo>
                  <a:cubicBezTo>
                    <a:pt x="20" y="9"/>
                    <a:pt x="30" y="11"/>
                    <a:pt x="30" y="11"/>
                  </a:cubicBezTo>
                  <a:cubicBezTo>
                    <a:pt x="17" y="11"/>
                    <a:pt x="8" y="9"/>
                    <a:pt x="6" y="15"/>
                  </a:cubicBezTo>
                  <a:cubicBezTo>
                    <a:pt x="3" y="20"/>
                    <a:pt x="0" y="36"/>
                    <a:pt x="0" y="36"/>
                  </a:cubicBezTo>
                </a:path>
              </a:pathLst>
            </a:custGeom>
            <a:solidFill>
              <a:srgbClr val="DEDF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85" name="Freeform 89">
              <a:extLst>
                <a:ext uri="{FF2B5EF4-FFF2-40B4-BE49-F238E27FC236}">
                  <a16:creationId xmlns:a16="http://schemas.microsoft.com/office/drawing/2014/main" id="{00CDDE2C-024E-470A-B1FA-B3D8A944DC8A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4" y="3776"/>
              <a:ext cx="232" cy="243"/>
            </a:xfrm>
            <a:custGeom>
              <a:avLst/>
              <a:gdLst>
                <a:gd name="T0" fmla="*/ 7431 w 105"/>
                <a:gd name="T1" fmla="*/ 5700 h 103"/>
                <a:gd name="T2" fmla="*/ 1739 w 105"/>
                <a:gd name="T3" fmla="*/ 1236 h 103"/>
                <a:gd name="T4" fmla="*/ 0 w 105"/>
                <a:gd name="T5" fmla="*/ 2416 h 103"/>
                <a:gd name="T6" fmla="*/ 0 w 105"/>
                <a:gd name="T7" fmla="*/ 25708 h 103"/>
                <a:gd name="T8" fmla="*/ 26998 w 105"/>
                <a:gd name="T9" fmla="*/ 39840 h 103"/>
                <a:gd name="T10" fmla="*/ 4432 w 105"/>
                <a:gd name="T11" fmla="*/ 20009 h 103"/>
                <a:gd name="T12" fmla="*/ 12102 w 105"/>
                <a:gd name="T13" fmla="*/ 9295 h 103"/>
                <a:gd name="T14" fmla="*/ 20851 w 105"/>
                <a:gd name="T15" fmla="*/ 9795 h 103"/>
                <a:gd name="T16" fmla="*/ 7431 w 105"/>
                <a:gd name="T17" fmla="*/ 5700 h 10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5" h="103">
                  <a:moveTo>
                    <a:pt x="29" y="14"/>
                  </a:moveTo>
                  <a:cubicBezTo>
                    <a:pt x="21" y="12"/>
                    <a:pt x="13" y="7"/>
                    <a:pt x="7" y="3"/>
                  </a:cubicBezTo>
                  <a:cubicBezTo>
                    <a:pt x="2" y="0"/>
                    <a:pt x="0" y="6"/>
                    <a:pt x="0" y="6"/>
                  </a:cubicBezTo>
                  <a:cubicBezTo>
                    <a:pt x="0" y="63"/>
                    <a:pt x="0" y="63"/>
                    <a:pt x="0" y="63"/>
                  </a:cubicBezTo>
                  <a:cubicBezTo>
                    <a:pt x="7" y="80"/>
                    <a:pt x="41" y="103"/>
                    <a:pt x="105" y="98"/>
                  </a:cubicBezTo>
                  <a:cubicBezTo>
                    <a:pt x="77" y="95"/>
                    <a:pt x="23" y="80"/>
                    <a:pt x="17" y="49"/>
                  </a:cubicBezTo>
                  <a:cubicBezTo>
                    <a:pt x="13" y="23"/>
                    <a:pt x="29" y="22"/>
                    <a:pt x="47" y="23"/>
                  </a:cubicBezTo>
                  <a:cubicBezTo>
                    <a:pt x="65" y="24"/>
                    <a:pt x="81" y="24"/>
                    <a:pt x="81" y="24"/>
                  </a:cubicBezTo>
                  <a:cubicBezTo>
                    <a:pt x="60" y="22"/>
                    <a:pt x="43" y="19"/>
                    <a:pt x="29" y="14"/>
                  </a:cubicBezTo>
                  <a:close/>
                </a:path>
              </a:pathLst>
            </a:custGeom>
            <a:solidFill>
              <a:srgbClr val="ADAE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86" name="Freeform 90">
              <a:extLst>
                <a:ext uri="{FF2B5EF4-FFF2-40B4-BE49-F238E27FC236}">
                  <a16:creationId xmlns:a16="http://schemas.microsoft.com/office/drawing/2014/main" id="{6208FA66-2F0A-4F0C-8C4B-9BE77B3B3905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8" y="3767"/>
              <a:ext cx="141" cy="240"/>
            </a:xfrm>
            <a:custGeom>
              <a:avLst/>
              <a:gdLst>
                <a:gd name="T0" fmla="*/ 16138 w 64"/>
                <a:gd name="T1" fmla="*/ 0 h 102"/>
                <a:gd name="T2" fmla="*/ 16138 w 64"/>
                <a:gd name="T3" fmla="*/ 27981 h 102"/>
                <a:gd name="T4" fmla="*/ 0 w 64"/>
                <a:gd name="T5" fmla="*/ 40736 h 102"/>
                <a:gd name="T6" fmla="*/ 12824 w 64"/>
                <a:gd name="T7" fmla="*/ 21569 h 102"/>
                <a:gd name="T8" fmla="*/ 3325 w 64"/>
                <a:gd name="T9" fmla="*/ 9534 h 102"/>
                <a:gd name="T10" fmla="*/ 16138 w 64"/>
                <a:gd name="T11" fmla="*/ 0 h 10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4" h="102">
                  <a:moveTo>
                    <a:pt x="64" y="0"/>
                  </a:moveTo>
                  <a:cubicBezTo>
                    <a:pt x="64" y="70"/>
                    <a:pt x="64" y="70"/>
                    <a:pt x="64" y="70"/>
                  </a:cubicBezTo>
                  <a:cubicBezTo>
                    <a:pt x="58" y="82"/>
                    <a:pt x="25" y="100"/>
                    <a:pt x="0" y="102"/>
                  </a:cubicBezTo>
                  <a:cubicBezTo>
                    <a:pt x="23" y="95"/>
                    <a:pt x="47" y="77"/>
                    <a:pt x="51" y="54"/>
                  </a:cubicBezTo>
                  <a:cubicBezTo>
                    <a:pt x="54" y="39"/>
                    <a:pt x="37" y="23"/>
                    <a:pt x="13" y="24"/>
                  </a:cubicBezTo>
                  <a:cubicBezTo>
                    <a:pt x="27" y="22"/>
                    <a:pt x="55" y="11"/>
                    <a:pt x="6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87" name="Freeform 91">
              <a:extLst>
                <a:ext uri="{FF2B5EF4-FFF2-40B4-BE49-F238E27FC236}">
                  <a16:creationId xmlns:a16="http://schemas.microsoft.com/office/drawing/2014/main" id="{A1F68041-A035-4E2A-8DF3-CED53CE9D1F7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4" y="3779"/>
              <a:ext cx="80" cy="105"/>
            </a:xfrm>
            <a:custGeom>
              <a:avLst/>
              <a:gdLst>
                <a:gd name="T0" fmla="*/ 0 w 36"/>
                <a:gd name="T1" fmla="*/ 15827 h 45"/>
                <a:gd name="T2" fmla="*/ 0 w 36"/>
                <a:gd name="T3" fmla="*/ 2553 h 45"/>
                <a:gd name="T4" fmla="*/ 3249 w 36"/>
                <a:gd name="T5" fmla="*/ 2287 h 45"/>
                <a:gd name="T6" fmla="*/ 9660 w 36"/>
                <a:gd name="T7" fmla="*/ 5668 h 45"/>
                <a:gd name="T8" fmla="*/ 1560 w 36"/>
                <a:gd name="T9" fmla="*/ 6783 h 45"/>
                <a:gd name="T10" fmla="*/ 218 w 36"/>
                <a:gd name="T11" fmla="*/ 16959 h 4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6" h="45">
                  <a:moveTo>
                    <a:pt x="0" y="42"/>
                  </a:moveTo>
                  <a:cubicBezTo>
                    <a:pt x="0" y="42"/>
                    <a:pt x="0" y="13"/>
                    <a:pt x="0" y="7"/>
                  </a:cubicBezTo>
                  <a:cubicBezTo>
                    <a:pt x="0" y="1"/>
                    <a:pt x="2" y="0"/>
                    <a:pt x="12" y="6"/>
                  </a:cubicBezTo>
                  <a:cubicBezTo>
                    <a:pt x="25" y="12"/>
                    <a:pt x="36" y="15"/>
                    <a:pt x="36" y="15"/>
                  </a:cubicBezTo>
                  <a:cubicBezTo>
                    <a:pt x="21" y="15"/>
                    <a:pt x="9" y="12"/>
                    <a:pt x="6" y="18"/>
                  </a:cubicBezTo>
                  <a:cubicBezTo>
                    <a:pt x="3" y="25"/>
                    <a:pt x="1" y="45"/>
                    <a:pt x="1" y="45"/>
                  </a:cubicBezTo>
                </a:path>
              </a:pathLst>
            </a:custGeom>
            <a:solidFill>
              <a:srgbClr val="DEDF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88" name="Freeform 92">
              <a:extLst>
                <a:ext uri="{FF2B5EF4-FFF2-40B4-BE49-F238E27FC236}">
                  <a16:creationId xmlns:a16="http://schemas.microsoft.com/office/drawing/2014/main" id="{42474D4B-8C2B-4D5C-A636-7306497D5247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0" y="3786"/>
              <a:ext cx="75" cy="33"/>
            </a:xfrm>
            <a:custGeom>
              <a:avLst/>
              <a:gdLst>
                <a:gd name="T0" fmla="*/ 783 w 34"/>
                <a:gd name="T1" fmla="*/ 0 h 14"/>
                <a:gd name="T2" fmla="*/ 0 w 34"/>
                <a:gd name="T3" fmla="*/ 5306 h 14"/>
                <a:gd name="T4" fmla="*/ 5892 w 34"/>
                <a:gd name="T5" fmla="*/ 5683 h 14"/>
                <a:gd name="T6" fmla="*/ 8618 w 34"/>
                <a:gd name="T7" fmla="*/ 5683 h 14"/>
                <a:gd name="T8" fmla="*/ 8190 w 34"/>
                <a:gd name="T9" fmla="*/ 368 h 14"/>
                <a:gd name="T10" fmla="*/ 5892 w 34"/>
                <a:gd name="T11" fmla="*/ 867 h 14"/>
                <a:gd name="T12" fmla="*/ 783 w 34"/>
                <a:gd name="T13" fmla="*/ 0 h 1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4" h="14">
                  <a:moveTo>
                    <a:pt x="3" y="0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7" y="14"/>
                    <a:pt x="15" y="14"/>
                    <a:pt x="23" y="14"/>
                  </a:cubicBezTo>
                  <a:cubicBezTo>
                    <a:pt x="27" y="14"/>
                    <a:pt x="31" y="14"/>
                    <a:pt x="34" y="14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29" y="2"/>
                    <a:pt x="26" y="2"/>
                    <a:pt x="23" y="2"/>
                  </a:cubicBezTo>
                  <a:cubicBezTo>
                    <a:pt x="16" y="2"/>
                    <a:pt x="9" y="1"/>
                    <a:pt x="3" y="0"/>
                  </a:cubicBezTo>
                  <a:close/>
                </a:path>
              </a:pathLst>
            </a:custGeom>
            <a:solidFill>
              <a:srgbClr val="C7C8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89" name="Freeform 93">
              <a:extLst>
                <a:ext uri="{FF2B5EF4-FFF2-40B4-BE49-F238E27FC236}">
                  <a16:creationId xmlns:a16="http://schemas.microsoft.com/office/drawing/2014/main" id="{618AF98B-CB86-4DEC-ABA6-DAFCB3AE98AD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0" y="3774"/>
              <a:ext cx="55" cy="37"/>
            </a:xfrm>
            <a:custGeom>
              <a:avLst/>
              <a:gdLst>
                <a:gd name="T0" fmla="*/ 1243 w 25"/>
                <a:gd name="T1" fmla="*/ 5691 h 16"/>
                <a:gd name="T2" fmla="*/ 6228 w 25"/>
                <a:gd name="T3" fmla="*/ 4290 h 16"/>
                <a:gd name="T4" fmla="*/ 4545 w 25"/>
                <a:gd name="T5" fmla="*/ 0 h 16"/>
                <a:gd name="T6" fmla="*/ 0 w 25"/>
                <a:gd name="T7" fmla="*/ 1397 h 16"/>
                <a:gd name="T8" fmla="*/ 1243 w 25"/>
                <a:gd name="T9" fmla="*/ 5691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16">
                  <a:moveTo>
                    <a:pt x="5" y="16"/>
                  </a:moveTo>
                  <a:cubicBezTo>
                    <a:pt x="12" y="15"/>
                    <a:pt x="19" y="14"/>
                    <a:pt x="25" y="12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3" y="2"/>
                    <a:pt x="6" y="3"/>
                    <a:pt x="0" y="4"/>
                  </a:cubicBezTo>
                  <a:lnTo>
                    <a:pt x="5" y="16"/>
                  </a:lnTo>
                  <a:close/>
                </a:path>
              </a:pathLst>
            </a:custGeom>
            <a:solidFill>
              <a:srgbClr val="8F90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90" name="Freeform 94">
              <a:extLst>
                <a:ext uri="{FF2B5EF4-FFF2-40B4-BE49-F238E27FC236}">
                  <a16:creationId xmlns:a16="http://schemas.microsoft.com/office/drawing/2014/main" id="{2BCF2CFB-0B1A-4940-85D6-CE72AFD8C3C3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5" y="3736"/>
              <a:ext cx="66" cy="45"/>
            </a:xfrm>
            <a:custGeom>
              <a:avLst/>
              <a:gdLst>
                <a:gd name="T0" fmla="*/ 0 w 30"/>
                <a:gd name="T1" fmla="*/ 4251 h 19"/>
                <a:gd name="T2" fmla="*/ 3300 w 30"/>
                <a:gd name="T3" fmla="*/ 7960 h 19"/>
                <a:gd name="T4" fmla="*/ 7473 w 30"/>
                <a:gd name="T5" fmla="*/ 1566 h 19"/>
                <a:gd name="T6" fmla="*/ 4171 w 30"/>
                <a:gd name="T7" fmla="*/ 0 h 19"/>
                <a:gd name="T8" fmla="*/ 0 w 30"/>
                <a:gd name="T9" fmla="*/ 4251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19">
                  <a:moveTo>
                    <a:pt x="0" y="10"/>
                  </a:moveTo>
                  <a:cubicBezTo>
                    <a:pt x="13" y="19"/>
                    <a:pt x="13" y="19"/>
                    <a:pt x="13" y="19"/>
                  </a:cubicBezTo>
                  <a:cubicBezTo>
                    <a:pt x="21" y="14"/>
                    <a:pt x="27" y="9"/>
                    <a:pt x="30" y="4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3" y="3"/>
                    <a:pt x="7" y="7"/>
                    <a:pt x="0" y="10"/>
                  </a:cubicBezTo>
                  <a:close/>
                </a:path>
              </a:pathLst>
            </a:custGeom>
            <a:solidFill>
              <a:srgbClr val="8F90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91" name="Freeform 95">
              <a:extLst>
                <a:ext uri="{FF2B5EF4-FFF2-40B4-BE49-F238E27FC236}">
                  <a16:creationId xmlns:a16="http://schemas.microsoft.com/office/drawing/2014/main" id="{D6B87A49-A234-40E1-B1C9-398EC8973C0A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4" y="3682"/>
              <a:ext cx="26" cy="47"/>
            </a:xfrm>
            <a:custGeom>
              <a:avLst/>
              <a:gdLst>
                <a:gd name="T0" fmla="*/ 732 w 12"/>
                <a:gd name="T1" fmla="*/ 0 h 20"/>
                <a:gd name="T2" fmla="*/ 732 w 12"/>
                <a:gd name="T3" fmla="*/ 3231 h 20"/>
                <a:gd name="T4" fmla="*/ 0 w 12"/>
                <a:gd name="T5" fmla="*/ 6737 h 20"/>
                <a:gd name="T6" fmla="*/ 2667 w 12"/>
                <a:gd name="T7" fmla="*/ 7903 h 20"/>
                <a:gd name="T8" fmla="*/ 2667 w 12"/>
                <a:gd name="T9" fmla="*/ 6737 h 20"/>
                <a:gd name="T10" fmla="*/ 2667 w 12"/>
                <a:gd name="T11" fmla="*/ 6373 h 20"/>
                <a:gd name="T12" fmla="*/ 732 w 12"/>
                <a:gd name="T13" fmla="*/ 0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" h="20">
                  <a:moveTo>
                    <a:pt x="3" y="0"/>
                  </a:moveTo>
                  <a:cubicBezTo>
                    <a:pt x="3" y="8"/>
                    <a:pt x="3" y="8"/>
                    <a:pt x="3" y="8"/>
                  </a:cubicBezTo>
                  <a:cubicBezTo>
                    <a:pt x="3" y="11"/>
                    <a:pt x="2" y="14"/>
                    <a:pt x="0" y="17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2" y="19"/>
                    <a:pt x="12" y="18"/>
                    <a:pt x="12" y="17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2" y="11"/>
                    <a:pt x="9" y="5"/>
                    <a:pt x="3" y="0"/>
                  </a:cubicBezTo>
                  <a:close/>
                </a:path>
              </a:pathLst>
            </a:custGeom>
            <a:solidFill>
              <a:srgbClr val="7071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92" name="Freeform 96">
              <a:extLst>
                <a:ext uri="{FF2B5EF4-FFF2-40B4-BE49-F238E27FC236}">
                  <a16:creationId xmlns:a16="http://schemas.microsoft.com/office/drawing/2014/main" id="{E2A09ADF-6023-461E-950C-487AA8489683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6" y="3748"/>
              <a:ext cx="60" cy="47"/>
            </a:xfrm>
            <a:custGeom>
              <a:avLst/>
              <a:gdLst>
                <a:gd name="T0" fmla="*/ 0 w 27"/>
                <a:gd name="T1" fmla="*/ 4026 h 20"/>
                <a:gd name="T2" fmla="*/ 5313 w 27"/>
                <a:gd name="T3" fmla="*/ 7903 h 20"/>
                <a:gd name="T4" fmla="*/ 7220 w 27"/>
                <a:gd name="T5" fmla="*/ 3506 h 20"/>
                <a:gd name="T6" fmla="*/ 2173 w 27"/>
                <a:gd name="T7" fmla="*/ 0 h 20"/>
                <a:gd name="T8" fmla="*/ 0 w 27"/>
                <a:gd name="T9" fmla="*/ 4026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" h="20">
                  <a:moveTo>
                    <a:pt x="0" y="10"/>
                  </a:moveTo>
                  <a:cubicBezTo>
                    <a:pt x="5" y="14"/>
                    <a:pt x="12" y="17"/>
                    <a:pt x="20" y="20"/>
                  </a:cubicBezTo>
                  <a:cubicBezTo>
                    <a:pt x="27" y="9"/>
                    <a:pt x="27" y="9"/>
                    <a:pt x="27" y="9"/>
                  </a:cubicBezTo>
                  <a:cubicBezTo>
                    <a:pt x="20" y="7"/>
                    <a:pt x="14" y="4"/>
                    <a:pt x="8" y="0"/>
                  </a:cubicBezTo>
                  <a:lnTo>
                    <a:pt x="0" y="10"/>
                  </a:lnTo>
                  <a:close/>
                </a:path>
              </a:pathLst>
            </a:custGeom>
            <a:solidFill>
              <a:srgbClr val="CBCC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93" name="Freeform 97">
              <a:extLst>
                <a:ext uri="{FF2B5EF4-FFF2-40B4-BE49-F238E27FC236}">
                  <a16:creationId xmlns:a16="http://schemas.microsoft.com/office/drawing/2014/main" id="{E29CB38B-A2BB-46B5-9EE6-DECDC93FF7D1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1" y="3720"/>
              <a:ext cx="35" cy="33"/>
            </a:xfrm>
            <a:custGeom>
              <a:avLst/>
              <a:gdLst>
                <a:gd name="T0" fmla="*/ 1393 w 16"/>
                <a:gd name="T1" fmla="*/ 5683 h 14"/>
                <a:gd name="T2" fmla="*/ 3852 w 16"/>
                <a:gd name="T3" fmla="*/ 2411 h 14"/>
                <a:gd name="T4" fmla="*/ 2660 w 16"/>
                <a:gd name="T5" fmla="*/ 0 h 14"/>
                <a:gd name="T6" fmla="*/ 0 w 16"/>
                <a:gd name="T7" fmla="*/ 1544 h 14"/>
                <a:gd name="T8" fmla="*/ 1393 w 16"/>
                <a:gd name="T9" fmla="*/ 5683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14">
                  <a:moveTo>
                    <a:pt x="6" y="14"/>
                  </a:moveTo>
                  <a:cubicBezTo>
                    <a:pt x="16" y="6"/>
                    <a:pt x="16" y="6"/>
                    <a:pt x="16" y="6"/>
                  </a:cubicBezTo>
                  <a:cubicBezTo>
                    <a:pt x="14" y="4"/>
                    <a:pt x="13" y="2"/>
                    <a:pt x="11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8"/>
                    <a:pt x="3" y="11"/>
                    <a:pt x="6" y="14"/>
                  </a:cubicBezTo>
                  <a:close/>
                </a:path>
              </a:pathLst>
            </a:custGeom>
            <a:solidFill>
              <a:srgbClr val="DDDE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94" name="Freeform 98">
              <a:extLst>
                <a:ext uri="{FF2B5EF4-FFF2-40B4-BE49-F238E27FC236}">
                  <a16:creationId xmlns:a16="http://schemas.microsoft.com/office/drawing/2014/main" id="{0197FE33-C14B-4374-BE59-372BA26577C5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3" y="3788"/>
              <a:ext cx="18" cy="28"/>
            </a:xfrm>
            <a:custGeom>
              <a:avLst/>
              <a:gdLst>
                <a:gd name="T0" fmla="*/ 639 w 8"/>
                <a:gd name="T1" fmla="*/ 355 h 12"/>
                <a:gd name="T2" fmla="*/ 0 w 8"/>
                <a:gd name="T3" fmla="*/ 4508 h 12"/>
                <a:gd name="T4" fmla="*/ 2077 w 8"/>
                <a:gd name="T5" fmla="*/ 4202 h 12"/>
                <a:gd name="T6" fmla="*/ 2360 w 8"/>
                <a:gd name="T7" fmla="*/ 0 h 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" h="12">
                  <a:moveTo>
                    <a:pt x="2" y="1"/>
                  </a:moveTo>
                  <a:cubicBezTo>
                    <a:pt x="1" y="5"/>
                    <a:pt x="1" y="8"/>
                    <a:pt x="0" y="12"/>
                  </a:cubicBezTo>
                  <a:cubicBezTo>
                    <a:pt x="2" y="11"/>
                    <a:pt x="5" y="12"/>
                    <a:pt x="7" y="11"/>
                  </a:cubicBezTo>
                  <a:cubicBezTo>
                    <a:pt x="8" y="8"/>
                    <a:pt x="8" y="3"/>
                    <a:pt x="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95" name="Freeform 99">
              <a:extLst>
                <a:ext uri="{FF2B5EF4-FFF2-40B4-BE49-F238E27FC236}">
                  <a16:creationId xmlns:a16="http://schemas.microsoft.com/office/drawing/2014/main" id="{854B4C00-A873-4083-BAF4-D4DF74FA2EBA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5" y="3764"/>
              <a:ext cx="22" cy="24"/>
            </a:xfrm>
            <a:custGeom>
              <a:avLst/>
              <a:gdLst>
                <a:gd name="T0" fmla="*/ 1500 w 10"/>
                <a:gd name="T1" fmla="*/ 0 h 10"/>
                <a:gd name="T2" fmla="*/ 0 w 10"/>
                <a:gd name="T3" fmla="*/ 3653 h 10"/>
                <a:gd name="T4" fmla="*/ 779 w 10"/>
                <a:gd name="T5" fmla="*/ 4620 h 10"/>
                <a:gd name="T6" fmla="*/ 2484 w 10"/>
                <a:gd name="T7" fmla="*/ 1354 h 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10">
                  <a:moveTo>
                    <a:pt x="6" y="0"/>
                  </a:moveTo>
                  <a:cubicBezTo>
                    <a:pt x="4" y="3"/>
                    <a:pt x="2" y="5"/>
                    <a:pt x="0" y="8"/>
                  </a:cubicBezTo>
                  <a:cubicBezTo>
                    <a:pt x="2" y="8"/>
                    <a:pt x="2" y="9"/>
                    <a:pt x="3" y="10"/>
                  </a:cubicBezTo>
                  <a:cubicBezTo>
                    <a:pt x="6" y="9"/>
                    <a:pt x="8" y="5"/>
                    <a:pt x="10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96" name="Freeform 100">
              <a:extLst>
                <a:ext uri="{FF2B5EF4-FFF2-40B4-BE49-F238E27FC236}">
                  <a16:creationId xmlns:a16="http://schemas.microsoft.com/office/drawing/2014/main" id="{6CEFAEB6-C185-4290-B9A9-502D46AC1BDF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0" y="3729"/>
              <a:ext cx="29" cy="21"/>
            </a:xfrm>
            <a:custGeom>
              <a:avLst/>
              <a:gdLst>
                <a:gd name="T0" fmla="*/ 0 w 13"/>
                <a:gd name="T1" fmla="*/ 2287 h 9"/>
                <a:gd name="T2" fmla="*/ 2697 w 13"/>
                <a:gd name="T3" fmla="*/ 355 h 9"/>
                <a:gd name="T4" fmla="*/ 886 w 13"/>
                <a:gd name="T5" fmla="*/ 3381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9">
                  <a:moveTo>
                    <a:pt x="0" y="6"/>
                  </a:moveTo>
                  <a:cubicBezTo>
                    <a:pt x="2" y="5"/>
                    <a:pt x="8" y="0"/>
                    <a:pt x="10" y="1"/>
                  </a:cubicBezTo>
                  <a:cubicBezTo>
                    <a:pt x="13" y="3"/>
                    <a:pt x="4" y="8"/>
                    <a:pt x="3" y="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97" name="Freeform 101">
              <a:extLst>
                <a:ext uri="{FF2B5EF4-FFF2-40B4-BE49-F238E27FC236}">
                  <a16:creationId xmlns:a16="http://schemas.microsoft.com/office/drawing/2014/main" id="{6247F6B6-E6FC-45EB-A4F2-B24DC39A0516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8" y="1889"/>
              <a:ext cx="117" cy="122"/>
            </a:xfrm>
            <a:custGeom>
              <a:avLst/>
              <a:gdLst>
                <a:gd name="T0" fmla="*/ 7175 w 53"/>
                <a:gd name="T1" fmla="*/ 0 h 52"/>
                <a:gd name="T2" fmla="*/ 7175 w 53"/>
                <a:gd name="T3" fmla="*/ 0 h 52"/>
                <a:gd name="T4" fmla="*/ 214 w 53"/>
                <a:gd name="T5" fmla="*/ 11032 h 52"/>
                <a:gd name="T6" fmla="*/ 8693 w 53"/>
                <a:gd name="T7" fmla="*/ 20327 h 52"/>
                <a:gd name="T8" fmla="*/ 4035 w 53"/>
                <a:gd name="T9" fmla="*/ 8664 h 52"/>
                <a:gd name="T10" fmla="*/ 13532 w 53"/>
                <a:gd name="T11" fmla="*/ 9028 h 52"/>
                <a:gd name="T12" fmla="*/ 7393 w 53"/>
                <a:gd name="T13" fmla="*/ 3848 h 5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3" h="52">
                  <a:moveTo>
                    <a:pt x="28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16" y="6"/>
                    <a:pt x="1" y="20"/>
                    <a:pt x="1" y="28"/>
                  </a:cubicBezTo>
                  <a:cubicBezTo>
                    <a:pt x="0" y="35"/>
                    <a:pt x="9" y="47"/>
                    <a:pt x="34" y="52"/>
                  </a:cubicBezTo>
                  <a:cubicBezTo>
                    <a:pt x="14" y="38"/>
                    <a:pt x="10" y="29"/>
                    <a:pt x="16" y="22"/>
                  </a:cubicBezTo>
                  <a:cubicBezTo>
                    <a:pt x="22" y="15"/>
                    <a:pt x="45" y="25"/>
                    <a:pt x="53" y="23"/>
                  </a:cubicBezTo>
                  <a:cubicBezTo>
                    <a:pt x="41" y="22"/>
                    <a:pt x="31" y="15"/>
                    <a:pt x="29" y="10"/>
                  </a:cubicBezTo>
                </a:path>
              </a:pathLst>
            </a:custGeom>
            <a:solidFill>
              <a:srgbClr val="DDDE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98" name="Freeform 102">
              <a:extLst>
                <a:ext uri="{FF2B5EF4-FFF2-40B4-BE49-F238E27FC236}">
                  <a16:creationId xmlns:a16="http://schemas.microsoft.com/office/drawing/2014/main" id="{E4E37272-5DE4-4AB6-AC24-93706F7120B8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4" y="1891"/>
              <a:ext cx="214" cy="137"/>
            </a:xfrm>
            <a:custGeom>
              <a:avLst/>
              <a:gdLst>
                <a:gd name="T0" fmla="*/ 16816 w 97"/>
                <a:gd name="T1" fmla="*/ 0 h 58"/>
                <a:gd name="T2" fmla="*/ 21323 w 97"/>
                <a:gd name="T3" fmla="*/ 4481 h 58"/>
                <a:gd name="T4" fmla="*/ 24449 w 97"/>
                <a:gd name="T5" fmla="*/ 10584 h 58"/>
                <a:gd name="T6" fmla="*/ 0 w 97"/>
                <a:gd name="T7" fmla="*/ 23812 h 58"/>
                <a:gd name="T8" fmla="*/ 18073 w 97"/>
                <a:gd name="T9" fmla="*/ 13875 h 58"/>
                <a:gd name="T10" fmla="*/ 16246 w 97"/>
                <a:gd name="T11" fmla="*/ 4207 h 58"/>
                <a:gd name="T12" fmla="*/ 16816 w 97"/>
                <a:gd name="T13" fmla="*/ 0 h 5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7" h="58">
                  <a:moveTo>
                    <a:pt x="66" y="0"/>
                  </a:moveTo>
                  <a:cubicBezTo>
                    <a:pt x="70" y="1"/>
                    <a:pt x="78" y="6"/>
                    <a:pt x="84" y="11"/>
                  </a:cubicBezTo>
                  <a:cubicBezTo>
                    <a:pt x="90" y="17"/>
                    <a:pt x="95" y="24"/>
                    <a:pt x="96" y="26"/>
                  </a:cubicBezTo>
                  <a:cubicBezTo>
                    <a:pt x="97" y="32"/>
                    <a:pt x="82" y="58"/>
                    <a:pt x="0" y="58"/>
                  </a:cubicBezTo>
                  <a:cubicBezTo>
                    <a:pt x="23" y="56"/>
                    <a:pt x="56" y="55"/>
                    <a:pt x="71" y="34"/>
                  </a:cubicBezTo>
                  <a:cubicBezTo>
                    <a:pt x="86" y="13"/>
                    <a:pt x="64" y="10"/>
                    <a:pt x="64" y="10"/>
                  </a:cubicBezTo>
                  <a:cubicBezTo>
                    <a:pt x="67" y="7"/>
                    <a:pt x="66" y="0"/>
                    <a:pt x="66" y="0"/>
                  </a:cubicBezTo>
                  <a:close/>
                </a:path>
              </a:pathLst>
            </a:custGeom>
            <a:solidFill>
              <a:srgbClr val="7F81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99" name="Freeform 103">
              <a:extLst>
                <a:ext uri="{FF2B5EF4-FFF2-40B4-BE49-F238E27FC236}">
                  <a16:creationId xmlns:a16="http://schemas.microsoft.com/office/drawing/2014/main" id="{1B5A543B-D312-45AE-9F80-436E063A58C3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5" y="1936"/>
              <a:ext cx="220" cy="85"/>
            </a:xfrm>
            <a:custGeom>
              <a:avLst/>
              <a:gdLst>
                <a:gd name="T0" fmla="*/ 7473 w 100"/>
                <a:gd name="T1" fmla="*/ 2052 h 36"/>
                <a:gd name="T2" fmla="*/ 17686 w 100"/>
                <a:gd name="T3" fmla="*/ 2052 h 36"/>
                <a:gd name="T4" fmla="*/ 24171 w 100"/>
                <a:gd name="T5" fmla="*/ 3674 h 36"/>
                <a:gd name="T6" fmla="*/ 13488 w 100"/>
                <a:gd name="T7" fmla="*/ 13860 h 36"/>
                <a:gd name="T8" fmla="*/ 779 w 100"/>
                <a:gd name="T9" fmla="*/ 7766 h 36"/>
                <a:gd name="T10" fmla="*/ 7473 w 100"/>
                <a:gd name="T11" fmla="*/ 2052 h 3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0" h="36">
                  <a:moveTo>
                    <a:pt x="30" y="5"/>
                  </a:moveTo>
                  <a:cubicBezTo>
                    <a:pt x="44" y="7"/>
                    <a:pt x="60" y="7"/>
                    <a:pt x="71" y="5"/>
                  </a:cubicBezTo>
                  <a:cubicBezTo>
                    <a:pt x="77" y="4"/>
                    <a:pt x="95" y="0"/>
                    <a:pt x="97" y="9"/>
                  </a:cubicBezTo>
                  <a:cubicBezTo>
                    <a:pt x="100" y="19"/>
                    <a:pt x="83" y="33"/>
                    <a:pt x="54" y="34"/>
                  </a:cubicBezTo>
                  <a:cubicBezTo>
                    <a:pt x="11" y="36"/>
                    <a:pt x="7" y="27"/>
                    <a:pt x="3" y="19"/>
                  </a:cubicBezTo>
                  <a:cubicBezTo>
                    <a:pt x="0" y="11"/>
                    <a:pt x="11" y="4"/>
                    <a:pt x="30" y="5"/>
                  </a:cubicBezTo>
                  <a:close/>
                </a:path>
              </a:pathLst>
            </a:custGeom>
            <a:solidFill>
              <a:srgbClr val="B9BB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00" name="Freeform 104">
              <a:extLst>
                <a:ext uri="{FF2B5EF4-FFF2-40B4-BE49-F238E27FC236}">
                  <a16:creationId xmlns:a16="http://schemas.microsoft.com/office/drawing/2014/main" id="{30CA9CD1-3989-4F2D-B72F-B2716795649C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0" y="1960"/>
              <a:ext cx="150" cy="30"/>
            </a:xfrm>
            <a:custGeom>
              <a:avLst/>
              <a:gdLst>
                <a:gd name="T0" fmla="*/ 1255 w 68"/>
                <a:gd name="T1" fmla="*/ 1043 h 13"/>
                <a:gd name="T2" fmla="*/ 6320 w 68"/>
                <a:gd name="T3" fmla="*/ 4251 h 13"/>
                <a:gd name="T4" fmla="*/ 16242 w 68"/>
                <a:gd name="T5" fmla="*/ 2105 h 13"/>
                <a:gd name="T6" fmla="*/ 10390 w 68"/>
                <a:gd name="T7" fmla="*/ 1364 h 13"/>
                <a:gd name="T8" fmla="*/ 1255 w 68"/>
                <a:gd name="T9" fmla="*/ 1043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8" h="13">
                  <a:moveTo>
                    <a:pt x="5" y="3"/>
                  </a:moveTo>
                  <a:cubicBezTo>
                    <a:pt x="0" y="5"/>
                    <a:pt x="8" y="11"/>
                    <a:pt x="25" y="12"/>
                  </a:cubicBezTo>
                  <a:cubicBezTo>
                    <a:pt x="42" y="13"/>
                    <a:pt x="61" y="13"/>
                    <a:pt x="64" y="6"/>
                  </a:cubicBezTo>
                  <a:cubicBezTo>
                    <a:pt x="68" y="0"/>
                    <a:pt x="59" y="4"/>
                    <a:pt x="41" y="4"/>
                  </a:cubicBezTo>
                  <a:cubicBezTo>
                    <a:pt x="23" y="5"/>
                    <a:pt x="7" y="0"/>
                    <a:pt x="5" y="3"/>
                  </a:cubicBezTo>
                  <a:close/>
                </a:path>
              </a:pathLst>
            </a:custGeom>
            <a:solidFill>
              <a:srgbClr val="D1D2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01" name="Freeform 105">
              <a:extLst>
                <a:ext uri="{FF2B5EF4-FFF2-40B4-BE49-F238E27FC236}">
                  <a16:creationId xmlns:a16="http://schemas.microsoft.com/office/drawing/2014/main" id="{141F74F1-F318-4C1C-897C-846C6ED27EB4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0" y="1969"/>
              <a:ext cx="28" cy="16"/>
            </a:xfrm>
            <a:custGeom>
              <a:avLst/>
              <a:gdLst>
                <a:gd name="T0" fmla="*/ 1290 w 13"/>
                <a:gd name="T1" fmla="*/ 0 h 7"/>
                <a:gd name="T2" fmla="*/ 1717 w 13"/>
                <a:gd name="T3" fmla="*/ 2315 h 7"/>
                <a:gd name="T4" fmla="*/ 2778 w 13"/>
                <a:gd name="T5" fmla="*/ 679 h 7"/>
                <a:gd name="T6" fmla="*/ 1898 w 13"/>
                <a:gd name="T7" fmla="*/ 0 h 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7">
                  <a:moveTo>
                    <a:pt x="6" y="0"/>
                  </a:moveTo>
                  <a:cubicBezTo>
                    <a:pt x="0" y="2"/>
                    <a:pt x="3" y="7"/>
                    <a:pt x="8" y="7"/>
                  </a:cubicBezTo>
                  <a:cubicBezTo>
                    <a:pt x="12" y="7"/>
                    <a:pt x="10" y="4"/>
                    <a:pt x="13" y="2"/>
                  </a:cubicBezTo>
                  <a:cubicBezTo>
                    <a:pt x="12" y="1"/>
                    <a:pt x="11" y="1"/>
                    <a:pt x="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02" name="Freeform 106">
              <a:extLst>
                <a:ext uri="{FF2B5EF4-FFF2-40B4-BE49-F238E27FC236}">
                  <a16:creationId xmlns:a16="http://schemas.microsoft.com/office/drawing/2014/main" id="{36DE9416-90FA-4A00-8374-9409DEA27443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9" y="1974"/>
              <a:ext cx="8" cy="7"/>
            </a:xfrm>
            <a:custGeom>
              <a:avLst/>
              <a:gdLst>
                <a:gd name="T0" fmla="*/ 256 w 4"/>
                <a:gd name="T1" fmla="*/ 0 h 3"/>
                <a:gd name="T2" fmla="*/ 0 w 4"/>
                <a:gd name="T3" fmla="*/ 355 h 3"/>
                <a:gd name="T4" fmla="*/ 512 w 4"/>
                <a:gd name="T5" fmla="*/ 355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3">
                  <a:moveTo>
                    <a:pt x="2" y="0"/>
                  </a:moveTo>
                  <a:cubicBezTo>
                    <a:pt x="1" y="1"/>
                    <a:pt x="1" y="1"/>
                    <a:pt x="0" y="1"/>
                  </a:cubicBezTo>
                  <a:cubicBezTo>
                    <a:pt x="1" y="3"/>
                    <a:pt x="3" y="3"/>
                    <a:pt x="4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03" name="Freeform 107">
              <a:extLst>
                <a:ext uri="{FF2B5EF4-FFF2-40B4-BE49-F238E27FC236}">
                  <a16:creationId xmlns:a16="http://schemas.microsoft.com/office/drawing/2014/main" id="{B9FC0AF1-A743-47F9-B9A2-D3799ED2BA82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8" y="1974"/>
              <a:ext cx="20" cy="9"/>
            </a:xfrm>
            <a:custGeom>
              <a:avLst/>
              <a:gdLst>
                <a:gd name="T0" fmla="*/ 1293 w 9"/>
                <a:gd name="T1" fmla="*/ 0 h 4"/>
                <a:gd name="T2" fmla="*/ 2391 w 9"/>
                <a:gd name="T3" fmla="*/ 1150 h 4"/>
                <a:gd name="T4" fmla="*/ 2391 w 9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4">
                  <a:moveTo>
                    <a:pt x="5" y="0"/>
                  </a:moveTo>
                  <a:cubicBezTo>
                    <a:pt x="0" y="4"/>
                    <a:pt x="7" y="3"/>
                    <a:pt x="9" y="4"/>
                  </a:cubicBezTo>
                  <a:cubicBezTo>
                    <a:pt x="9" y="2"/>
                    <a:pt x="9" y="1"/>
                    <a:pt x="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04" name="Freeform 108">
              <a:extLst>
                <a:ext uri="{FF2B5EF4-FFF2-40B4-BE49-F238E27FC236}">
                  <a16:creationId xmlns:a16="http://schemas.microsoft.com/office/drawing/2014/main" id="{149E129D-013B-4511-9F17-67C14BA0EC86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2" y="1924"/>
              <a:ext cx="46" cy="76"/>
            </a:xfrm>
            <a:custGeom>
              <a:avLst/>
              <a:gdLst>
                <a:gd name="T0" fmla="*/ 2668 w 21"/>
                <a:gd name="T1" fmla="*/ 0 h 32"/>
                <a:gd name="T2" fmla="*/ 4837 w 21"/>
                <a:gd name="T3" fmla="*/ 5600 h 32"/>
                <a:gd name="T4" fmla="*/ 0 w 21"/>
                <a:gd name="T5" fmla="*/ 13678 h 32"/>
                <a:gd name="T6" fmla="*/ 2668 w 21"/>
                <a:gd name="T7" fmla="*/ 0 h 3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" h="32">
                  <a:moveTo>
                    <a:pt x="11" y="0"/>
                  </a:moveTo>
                  <a:cubicBezTo>
                    <a:pt x="16" y="4"/>
                    <a:pt x="20" y="10"/>
                    <a:pt x="20" y="13"/>
                  </a:cubicBezTo>
                  <a:cubicBezTo>
                    <a:pt x="19" y="16"/>
                    <a:pt x="17" y="24"/>
                    <a:pt x="0" y="32"/>
                  </a:cubicBezTo>
                  <a:cubicBezTo>
                    <a:pt x="10" y="23"/>
                    <a:pt x="21" y="15"/>
                    <a:pt x="11" y="0"/>
                  </a:cubicBezTo>
                  <a:close/>
                </a:path>
              </a:pathLst>
            </a:custGeom>
            <a:solidFill>
              <a:srgbClr val="5050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05" name="Freeform 109">
              <a:extLst>
                <a:ext uri="{FF2B5EF4-FFF2-40B4-BE49-F238E27FC236}">
                  <a16:creationId xmlns:a16="http://schemas.microsoft.com/office/drawing/2014/main" id="{3F6C4A11-537D-43A0-87DE-298D4258470C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8" y="1703"/>
              <a:ext cx="113" cy="231"/>
            </a:xfrm>
            <a:custGeom>
              <a:avLst/>
              <a:gdLst>
                <a:gd name="T0" fmla="*/ 0 w 51"/>
                <a:gd name="T1" fmla="*/ 4439 h 98"/>
                <a:gd name="T2" fmla="*/ 12922 w 51"/>
                <a:gd name="T3" fmla="*/ 0 h 98"/>
                <a:gd name="T4" fmla="*/ 12922 w 51"/>
                <a:gd name="T5" fmla="*/ 33620 h 98"/>
                <a:gd name="T6" fmla="*/ 1547 w 51"/>
                <a:gd name="T7" fmla="*/ 39671 h 98"/>
                <a:gd name="T8" fmla="*/ 9716 w 51"/>
                <a:gd name="T9" fmla="*/ 29820 h 98"/>
                <a:gd name="T10" fmla="*/ 0 w 51"/>
                <a:gd name="T11" fmla="*/ 4439 h 9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1" h="98">
                  <a:moveTo>
                    <a:pt x="0" y="11"/>
                  </a:moveTo>
                  <a:cubicBezTo>
                    <a:pt x="13" y="11"/>
                    <a:pt x="37" y="9"/>
                    <a:pt x="49" y="0"/>
                  </a:cubicBezTo>
                  <a:cubicBezTo>
                    <a:pt x="49" y="83"/>
                    <a:pt x="49" y="83"/>
                    <a:pt x="49" y="83"/>
                  </a:cubicBezTo>
                  <a:cubicBezTo>
                    <a:pt x="49" y="87"/>
                    <a:pt x="33" y="98"/>
                    <a:pt x="6" y="98"/>
                  </a:cubicBezTo>
                  <a:cubicBezTo>
                    <a:pt x="16" y="96"/>
                    <a:pt x="33" y="87"/>
                    <a:pt x="37" y="74"/>
                  </a:cubicBezTo>
                  <a:cubicBezTo>
                    <a:pt x="41" y="62"/>
                    <a:pt x="51" y="13"/>
                    <a:pt x="0" y="1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06" name="Freeform 110">
              <a:extLst>
                <a:ext uri="{FF2B5EF4-FFF2-40B4-BE49-F238E27FC236}">
                  <a16:creationId xmlns:a16="http://schemas.microsoft.com/office/drawing/2014/main" id="{B47943F6-D9E8-4354-8C11-83EEC6464C41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8" y="1588"/>
              <a:ext cx="109" cy="89"/>
            </a:xfrm>
            <a:custGeom>
              <a:avLst/>
              <a:gdLst>
                <a:gd name="T0" fmla="*/ 0 w 49"/>
                <a:gd name="T1" fmla="*/ 4307 h 38"/>
                <a:gd name="T2" fmla="*/ 13178 w 49"/>
                <a:gd name="T3" fmla="*/ 0 h 38"/>
                <a:gd name="T4" fmla="*/ 13178 w 49"/>
                <a:gd name="T5" fmla="*/ 8877 h 38"/>
                <a:gd name="T6" fmla="*/ 1599 w 49"/>
                <a:gd name="T7" fmla="*/ 14657 h 38"/>
                <a:gd name="T8" fmla="*/ 10580 w 49"/>
                <a:gd name="T9" fmla="*/ 7762 h 38"/>
                <a:gd name="T10" fmla="*/ 0 w 49"/>
                <a:gd name="T11" fmla="*/ 4307 h 3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9" h="38">
                  <a:moveTo>
                    <a:pt x="0" y="11"/>
                  </a:moveTo>
                  <a:cubicBezTo>
                    <a:pt x="13" y="11"/>
                    <a:pt x="37" y="10"/>
                    <a:pt x="49" y="0"/>
                  </a:cubicBezTo>
                  <a:cubicBezTo>
                    <a:pt x="49" y="23"/>
                    <a:pt x="49" y="23"/>
                    <a:pt x="49" y="23"/>
                  </a:cubicBezTo>
                  <a:cubicBezTo>
                    <a:pt x="49" y="27"/>
                    <a:pt x="33" y="38"/>
                    <a:pt x="6" y="38"/>
                  </a:cubicBezTo>
                  <a:cubicBezTo>
                    <a:pt x="16" y="36"/>
                    <a:pt x="38" y="26"/>
                    <a:pt x="39" y="20"/>
                  </a:cubicBezTo>
                  <a:cubicBezTo>
                    <a:pt x="40" y="13"/>
                    <a:pt x="32" y="13"/>
                    <a:pt x="0" y="1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07" name="Freeform 111">
              <a:extLst>
                <a:ext uri="{FF2B5EF4-FFF2-40B4-BE49-F238E27FC236}">
                  <a16:creationId xmlns:a16="http://schemas.microsoft.com/office/drawing/2014/main" id="{9F212B70-2164-4D8B-9BA1-010BC4E02523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7" y="1818"/>
              <a:ext cx="79" cy="116"/>
            </a:xfrm>
            <a:custGeom>
              <a:avLst/>
              <a:gdLst>
                <a:gd name="T0" fmla="*/ 0 w 36"/>
                <a:gd name="T1" fmla="*/ 0 h 49"/>
                <a:gd name="T2" fmla="*/ 0 w 36"/>
                <a:gd name="T3" fmla="*/ 14566 h 49"/>
                <a:gd name="T4" fmla="*/ 8813 w 36"/>
                <a:gd name="T5" fmla="*/ 20444 h 49"/>
                <a:gd name="T6" fmla="*/ 2041 w 36"/>
                <a:gd name="T7" fmla="*/ 13759 h 49"/>
                <a:gd name="T8" fmla="*/ 0 w 36"/>
                <a:gd name="T9" fmla="*/ 0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6" h="49">
                  <a:moveTo>
                    <a:pt x="0" y="0"/>
                  </a:moveTo>
                  <a:cubicBezTo>
                    <a:pt x="0" y="35"/>
                    <a:pt x="0" y="35"/>
                    <a:pt x="0" y="35"/>
                  </a:cubicBezTo>
                  <a:cubicBezTo>
                    <a:pt x="2" y="40"/>
                    <a:pt x="16" y="46"/>
                    <a:pt x="36" y="49"/>
                  </a:cubicBezTo>
                  <a:cubicBezTo>
                    <a:pt x="29" y="45"/>
                    <a:pt x="18" y="43"/>
                    <a:pt x="8" y="33"/>
                  </a:cubicBezTo>
                  <a:cubicBezTo>
                    <a:pt x="0" y="25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ADAE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08" name="Freeform 112">
              <a:extLst>
                <a:ext uri="{FF2B5EF4-FFF2-40B4-BE49-F238E27FC236}">
                  <a16:creationId xmlns:a16="http://schemas.microsoft.com/office/drawing/2014/main" id="{0A02FEB4-1C06-42D2-A15E-28E8B0402602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8" y="1334"/>
              <a:ext cx="113" cy="233"/>
            </a:xfrm>
            <a:custGeom>
              <a:avLst/>
              <a:gdLst>
                <a:gd name="T0" fmla="*/ 0 w 51"/>
                <a:gd name="T1" fmla="*/ 4420 h 99"/>
                <a:gd name="T2" fmla="*/ 12922 w 51"/>
                <a:gd name="T3" fmla="*/ 0 h 99"/>
                <a:gd name="T4" fmla="*/ 12922 w 51"/>
                <a:gd name="T5" fmla="*/ 33140 h 99"/>
                <a:gd name="T6" fmla="*/ 1547 w 51"/>
                <a:gd name="T7" fmla="*/ 39577 h 99"/>
                <a:gd name="T8" fmla="*/ 9716 w 51"/>
                <a:gd name="T9" fmla="*/ 30099 h 99"/>
                <a:gd name="T10" fmla="*/ 0 w 51"/>
                <a:gd name="T11" fmla="*/ 4420 h 9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1" h="99">
                  <a:moveTo>
                    <a:pt x="0" y="11"/>
                  </a:moveTo>
                  <a:cubicBezTo>
                    <a:pt x="13" y="11"/>
                    <a:pt x="37" y="10"/>
                    <a:pt x="49" y="0"/>
                  </a:cubicBezTo>
                  <a:cubicBezTo>
                    <a:pt x="49" y="83"/>
                    <a:pt x="49" y="83"/>
                    <a:pt x="49" y="83"/>
                  </a:cubicBezTo>
                  <a:cubicBezTo>
                    <a:pt x="49" y="88"/>
                    <a:pt x="33" y="99"/>
                    <a:pt x="6" y="99"/>
                  </a:cubicBezTo>
                  <a:cubicBezTo>
                    <a:pt x="16" y="97"/>
                    <a:pt x="33" y="87"/>
                    <a:pt x="37" y="75"/>
                  </a:cubicBezTo>
                  <a:cubicBezTo>
                    <a:pt x="41" y="62"/>
                    <a:pt x="51" y="14"/>
                    <a:pt x="0" y="1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09" name="Freeform 113">
              <a:extLst>
                <a:ext uri="{FF2B5EF4-FFF2-40B4-BE49-F238E27FC236}">
                  <a16:creationId xmlns:a16="http://schemas.microsoft.com/office/drawing/2014/main" id="{F8A92601-4FD1-4256-8244-8BBF2A377038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7" y="1705"/>
              <a:ext cx="79" cy="85"/>
            </a:xfrm>
            <a:custGeom>
              <a:avLst/>
              <a:gdLst>
                <a:gd name="T0" fmla="*/ 0 w 36"/>
                <a:gd name="T1" fmla="*/ 13491 h 36"/>
                <a:gd name="T2" fmla="*/ 0 w 36"/>
                <a:gd name="T3" fmla="*/ 2052 h 36"/>
                <a:gd name="T4" fmla="*/ 2697 w 36"/>
                <a:gd name="T5" fmla="*/ 2052 h 36"/>
                <a:gd name="T6" fmla="*/ 8813 w 36"/>
                <a:gd name="T7" fmla="*/ 4198 h 36"/>
                <a:gd name="T8" fmla="*/ 1479 w 36"/>
                <a:gd name="T9" fmla="*/ 5714 h 36"/>
                <a:gd name="T10" fmla="*/ 213 w 36"/>
                <a:gd name="T11" fmla="*/ 14769 h 3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6" h="36">
                  <a:moveTo>
                    <a:pt x="0" y="33"/>
                  </a:moveTo>
                  <a:cubicBezTo>
                    <a:pt x="0" y="33"/>
                    <a:pt x="0" y="10"/>
                    <a:pt x="0" y="5"/>
                  </a:cubicBezTo>
                  <a:cubicBezTo>
                    <a:pt x="0" y="0"/>
                    <a:pt x="1" y="2"/>
                    <a:pt x="11" y="5"/>
                  </a:cubicBezTo>
                  <a:cubicBezTo>
                    <a:pt x="22" y="9"/>
                    <a:pt x="36" y="10"/>
                    <a:pt x="36" y="10"/>
                  </a:cubicBezTo>
                  <a:cubicBezTo>
                    <a:pt x="22" y="10"/>
                    <a:pt x="9" y="9"/>
                    <a:pt x="6" y="14"/>
                  </a:cubicBezTo>
                  <a:cubicBezTo>
                    <a:pt x="4" y="20"/>
                    <a:pt x="1" y="36"/>
                    <a:pt x="1" y="36"/>
                  </a:cubicBezTo>
                </a:path>
              </a:pathLst>
            </a:custGeom>
            <a:solidFill>
              <a:srgbClr val="9A9B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10" name="Freeform 114">
              <a:extLst>
                <a:ext uri="{FF2B5EF4-FFF2-40B4-BE49-F238E27FC236}">
                  <a16:creationId xmlns:a16="http://schemas.microsoft.com/office/drawing/2014/main" id="{0F55EA62-BD9E-4E82-B2C9-52F143D315C3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9" y="1713"/>
              <a:ext cx="18" cy="35"/>
            </a:xfrm>
            <a:custGeom>
              <a:avLst/>
              <a:gdLst>
                <a:gd name="T0" fmla="*/ 0 w 8"/>
                <a:gd name="T1" fmla="*/ 828 h 15"/>
                <a:gd name="T2" fmla="*/ 284 w 8"/>
                <a:gd name="T3" fmla="*/ 5668 h 15"/>
                <a:gd name="T4" fmla="*/ 2360 w 8"/>
                <a:gd name="T5" fmla="*/ 1449 h 15"/>
                <a:gd name="T6" fmla="*/ 639 w 8"/>
                <a:gd name="T7" fmla="*/ 0 h 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" h="15">
                  <a:moveTo>
                    <a:pt x="0" y="2"/>
                  </a:moveTo>
                  <a:cubicBezTo>
                    <a:pt x="0" y="6"/>
                    <a:pt x="0" y="11"/>
                    <a:pt x="1" y="15"/>
                  </a:cubicBezTo>
                  <a:cubicBezTo>
                    <a:pt x="1" y="9"/>
                    <a:pt x="2" y="5"/>
                    <a:pt x="8" y="4"/>
                  </a:cubicBezTo>
                  <a:cubicBezTo>
                    <a:pt x="6" y="3"/>
                    <a:pt x="5" y="0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11" name="Freeform 115">
              <a:extLst>
                <a:ext uri="{FF2B5EF4-FFF2-40B4-BE49-F238E27FC236}">
                  <a16:creationId xmlns:a16="http://schemas.microsoft.com/office/drawing/2014/main" id="{66A49AA0-33B3-4031-9EFB-EC2BBFC44C41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7" y="1595"/>
              <a:ext cx="79" cy="47"/>
            </a:xfrm>
            <a:custGeom>
              <a:avLst/>
              <a:gdLst>
                <a:gd name="T0" fmla="*/ 0 w 36"/>
                <a:gd name="T1" fmla="*/ 6737 h 20"/>
                <a:gd name="T2" fmla="*/ 0 w 36"/>
                <a:gd name="T3" fmla="*/ 1492 h 20"/>
                <a:gd name="T4" fmla="*/ 2697 w 36"/>
                <a:gd name="T5" fmla="*/ 1492 h 20"/>
                <a:gd name="T6" fmla="*/ 8813 w 36"/>
                <a:gd name="T7" fmla="*/ 3506 h 20"/>
                <a:gd name="T8" fmla="*/ 1670 w 36"/>
                <a:gd name="T9" fmla="*/ 4721 h 20"/>
                <a:gd name="T10" fmla="*/ 213 w 36"/>
                <a:gd name="T11" fmla="*/ 7903 h 2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6" h="20">
                  <a:moveTo>
                    <a:pt x="0" y="17"/>
                  </a:moveTo>
                  <a:cubicBezTo>
                    <a:pt x="0" y="17"/>
                    <a:pt x="0" y="9"/>
                    <a:pt x="0" y="4"/>
                  </a:cubicBezTo>
                  <a:cubicBezTo>
                    <a:pt x="0" y="0"/>
                    <a:pt x="1" y="1"/>
                    <a:pt x="11" y="4"/>
                  </a:cubicBezTo>
                  <a:cubicBezTo>
                    <a:pt x="22" y="8"/>
                    <a:pt x="36" y="9"/>
                    <a:pt x="36" y="9"/>
                  </a:cubicBezTo>
                  <a:cubicBezTo>
                    <a:pt x="22" y="9"/>
                    <a:pt x="11" y="7"/>
                    <a:pt x="7" y="12"/>
                  </a:cubicBezTo>
                  <a:cubicBezTo>
                    <a:pt x="3" y="16"/>
                    <a:pt x="1" y="20"/>
                    <a:pt x="1" y="20"/>
                  </a:cubicBezTo>
                </a:path>
              </a:pathLst>
            </a:custGeom>
            <a:solidFill>
              <a:srgbClr val="9A9B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12" name="Freeform 116">
              <a:extLst>
                <a:ext uri="{FF2B5EF4-FFF2-40B4-BE49-F238E27FC236}">
                  <a16:creationId xmlns:a16="http://schemas.microsoft.com/office/drawing/2014/main" id="{421EF028-C865-4F39-A85F-904CEC73EAA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9" y="1600"/>
              <a:ext cx="18" cy="35"/>
            </a:xfrm>
            <a:custGeom>
              <a:avLst/>
              <a:gdLst>
                <a:gd name="T0" fmla="*/ 0 w 8"/>
                <a:gd name="T1" fmla="*/ 1094 h 15"/>
                <a:gd name="T2" fmla="*/ 284 w 8"/>
                <a:gd name="T3" fmla="*/ 5668 h 15"/>
                <a:gd name="T4" fmla="*/ 2360 w 8"/>
                <a:gd name="T5" fmla="*/ 1449 h 15"/>
                <a:gd name="T6" fmla="*/ 639 w 8"/>
                <a:gd name="T7" fmla="*/ 355 h 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" h="15">
                  <a:moveTo>
                    <a:pt x="0" y="3"/>
                  </a:moveTo>
                  <a:cubicBezTo>
                    <a:pt x="0" y="6"/>
                    <a:pt x="0" y="11"/>
                    <a:pt x="1" y="15"/>
                  </a:cubicBezTo>
                  <a:cubicBezTo>
                    <a:pt x="1" y="10"/>
                    <a:pt x="2" y="5"/>
                    <a:pt x="8" y="4"/>
                  </a:cubicBezTo>
                  <a:cubicBezTo>
                    <a:pt x="6" y="3"/>
                    <a:pt x="5" y="0"/>
                    <a:pt x="2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13" name="Freeform 117">
              <a:extLst>
                <a:ext uri="{FF2B5EF4-FFF2-40B4-BE49-F238E27FC236}">
                  <a16:creationId xmlns:a16="http://schemas.microsoft.com/office/drawing/2014/main" id="{249242BF-BA8A-4288-A116-684887326E24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5" y="1390"/>
              <a:ext cx="198" cy="146"/>
            </a:xfrm>
            <a:custGeom>
              <a:avLst/>
              <a:gdLst>
                <a:gd name="T0" fmla="*/ 0 w 90"/>
                <a:gd name="T1" fmla="*/ 24905 h 62"/>
                <a:gd name="T2" fmla="*/ 9744 w 90"/>
                <a:gd name="T3" fmla="*/ 12459 h 62"/>
                <a:gd name="T4" fmla="*/ 21650 w 90"/>
                <a:gd name="T5" fmla="*/ 6466 h 62"/>
                <a:gd name="T6" fmla="*/ 22466 w 90"/>
                <a:gd name="T7" fmla="*/ 2025 h 62"/>
                <a:gd name="T8" fmla="*/ 21437 w 90"/>
                <a:gd name="T9" fmla="*/ 0 h 62"/>
                <a:gd name="T10" fmla="*/ 779 w 90"/>
                <a:gd name="T11" fmla="*/ 17223 h 62"/>
                <a:gd name="T12" fmla="*/ 0 w 90"/>
                <a:gd name="T13" fmla="*/ 18389 h 6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0" h="62">
                  <a:moveTo>
                    <a:pt x="0" y="62"/>
                  </a:moveTo>
                  <a:cubicBezTo>
                    <a:pt x="0" y="52"/>
                    <a:pt x="27" y="37"/>
                    <a:pt x="39" y="31"/>
                  </a:cubicBezTo>
                  <a:cubicBezTo>
                    <a:pt x="51" y="24"/>
                    <a:pt x="84" y="13"/>
                    <a:pt x="87" y="16"/>
                  </a:cubicBezTo>
                  <a:cubicBezTo>
                    <a:pt x="89" y="20"/>
                    <a:pt x="90" y="5"/>
                    <a:pt x="90" y="5"/>
                  </a:cubicBezTo>
                  <a:cubicBezTo>
                    <a:pt x="86" y="0"/>
                    <a:pt x="86" y="0"/>
                    <a:pt x="86" y="0"/>
                  </a:cubicBezTo>
                  <a:cubicBezTo>
                    <a:pt x="3" y="43"/>
                    <a:pt x="3" y="43"/>
                    <a:pt x="3" y="43"/>
                  </a:cubicBezTo>
                  <a:cubicBezTo>
                    <a:pt x="0" y="46"/>
                    <a:pt x="0" y="46"/>
                    <a:pt x="0" y="46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14" name="Freeform 118">
              <a:extLst>
                <a:ext uri="{FF2B5EF4-FFF2-40B4-BE49-F238E27FC236}">
                  <a16:creationId xmlns:a16="http://schemas.microsoft.com/office/drawing/2014/main" id="{BC1B3A78-5A8C-4F80-8FD9-88774C80404C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1" y="2103"/>
              <a:ext cx="379" cy="1687"/>
            </a:xfrm>
            <a:custGeom>
              <a:avLst/>
              <a:gdLst>
                <a:gd name="T0" fmla="*/ 0 w 172"/>
                <a:gd name="T1" fmla="*/ 0 h 717"/>
                <a:gd name="T2" fmla="*/ 0 w 172"/>
                <a:gd name="T3" fmla="*/ 271134 h 717"/>
                <a:gd name="T4" fmla="*/ 21762 w 172"/>
                <a:gd name="T5" fmla="*/ 286181 h 717"/>
                <a:gd name="T6" fmla="*/ 43373 w 172"/>
                <a:gd name="T7" fmla="*/ 271134 h 717"/>
                <a:gd name="T8" fmla="*/ 43373 w 172"/>
                <a:gd name="T9" fmla="*/ 0 h 7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2" h="717">
                  <a:moveTo>
                    <a:pt x="0" y="0"/>
                  </a:moveTo>
                  <a:cubicBezTo>
                    <a:pt x="0" y="679"/>
                    <a:pt x="0" y="679"/>
                    <a:pt x="0" y="679"/>
                  </a:cubicBezTo>
                  <a:cubicBezTo>
                    <a:pt x="0" y="697"/>
                    <a:pt x="38" y="717"/>
                    <a:pt x="86" y="717"/>
                  </a:cubicBezTo>
                  <a:cubicBezTo>
                    <a:pt x="134" y="717"/>
                    <a:pt x="172" y="697"/>
                    <a:pt x="172" y="679"/>
                  </a:cubicBezTo>
                  <a:cubicBezTo>
                    <a:pt x="172" y="0"/>
                    <a:pt x="172" y="0"/>
                    <a:pt x="172" y="0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15" name="Freeform 119">
              <a:extLst>
                <a:ext uri="{FF2B5EF4-FFF2-40B4-BE49-F238E27FC236}">
                  <a16:creationId xmlns:a16="http://schemas.microsoft.com/office/drawing/2014/main" id="{94E04A9F-457B-48D0-8562-BCFD8122A76C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1" y="3682"/>
              <a:ext cx="419" cy="137"/>
            </a:xfrm>
            <a:custGeom>
              <a:avLst/>
              <a:gdLst>
                <a:gd name="T0" fmla="*/ 45903 w 190"/>
                <a:gd name="T1" fmla="*/ 0 h 58"/>
                <a:gd name="T2" fmla="*/ 45903 w 190"/>
                <a:gd name="T3" fmla="*/ 3297 h 58"/>
                <a:gd name="T4" fmla="*/ 24150 w 190"/>
                <a:gd name="T5" fmla="*/ 18897 h 58"/>
                <a:gd name="T6" fmla="*/ 2296 w 190"/>
                <a:gd name="T7" fmla="*/ 3297 h 58"/>
                <a:gd name="T8" fmla="*/ 2296 w 190"/>
                <a:gd name="T9" fmla="*/ 0 h 58"/>
                <a:gd name="T10" fmla="*/ 0 w 190"/>
                <a:gd name="T11" fmla="*/ 6628 h 58"/>
                <a:gd name="T12" fmla="*/ 0 w 190"/>
                <a:gd name="T13" fmla="*/ 6907 h 58"/>
                <a:gd name="T14" fmla="*/ 24150 w 190"/>
                <a:gd name="T15" fmla="*/ 23812 h 58"/>
                <a:gd name="T16" fmla="*/ 48194 w 190"/>
                <a:gd name="T17" fmla="*/ 6907 h 58"/>
                <a:gd name="T18" fmla="*/ 48194 w 190"/>
                <a:gd name="T19" fmla="*/ 6628 h 58"/>
                <a:gd name="T20" fmla="*/ 45903 w 190"/>
                <a:gd name="T21" fmla="*/ 0 h 5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90" h="58">
                  <a:moveTo>
                    <a:pt x="181" y="0"/>
                  </a:moveTo>
                  <a:cubicBezTo>
                    <a:pt x="181" y="8"/>
                    <a:pt x="181" y="8"/>
                    <a:pt x="181" y="8"/>
                  </a:cubicBezTo>
                  <a:cubicBezTo>
                    <a:pt x="181" y="26"/>
                    <a:pt x="143" y="46"/>
                    <a:pt x="95" y="46"/>
                  </a:cubicBezTo>
                  <a:cubicBezTo>
                    <a:pt x="47" y="46"/>
                    <a:pt x="9" y="26"/>
                    <a:pt x="9" y="8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3" y="5"/>
                    <a:pt x="0" y="11"/>
                    <a:pt x="0" y="16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36"/>
                    <a:pt x="42" y="58"/>
                    <a:pt x="95" y="58"/>
                  </a:cubicBezTo>
                  <a:cubicBezTo>
                    <a:pt x="148" y="58"/>
                    <a:pt x="190" y="36"/>
                    <a:pt x="190" y="17"/>
                  </a:cubicBezTo>
                  <a:cubicBezTo>
                    <a:pt x="190" y="16"/>
                    <a:pt x="190" y="16"/>
                    <a:pt x="190" y="16"/>
                  </a:cubicBezTo>
                  <a:cubicBezTo>
                    <a:pt x="190" y="11"/>
                    <a:pt x="187" y="5"/>
                    <a:pt x="181" y="0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16" name="Freeform 120">
              <a:extLst>
                <a:ext uri="{FF2B5EF4-FFF2-40B4-BE49-F238E27FC236}">
                  <a16:creationId xmlns:a16="http://schemas.microsoft.com/office/drawing/2014/main" id="{8EC6721B-6DD8-4EAB-B471-16F84F95A859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1" y="3722"/>
              <a:ext cx="419" cy="304"/>
            </a:xfrm>
            <a:custGeom>
              <a:avLst/>
              <a:gdLst>
                <a:gd name="T0" fmla="*/ 0 w 190"/>
                <a:gd name="T1" fmla="*/ 35099 h 129"/>
                <a:gd name="T2" fmla="*/ 24150 w 190"/>
                <a:gd name="T3" fmla="*/ 52036 h 129"/>
                <a:gd name="T4" fmla="*/ 48194 w 190"/>
                <a:gd name="T5" fmla="*/ 35099 h 129"/>
                <a:gd name="T6" fmla="*/ 48194 w 190"/>
                <a:gd name="T7" fmla="*/ 0 h 129"/>
                <a:gd name="T8" fmla="*/ 24150 w 190"/>
                <a:gd name="T9" fmla="*/ 16661 h 129"/>
                <a:gd name="T10" fmla="*/ 0 w 190"/>
                <a:gd name="T11" fmla="*/ 0 h 129"/>
                <a:gd name="T12" fmla="*/ 0 w 190"/>
                <a:gd name="T13" fmla="*/ 35099 h 1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0" h="129">
                  <a:moveTo>
                    <a:pt x="0" y="87"/>
                  </a:moveTo>
                  <a:cubicBezTo>
                    <a:pt x="0" y="107"/>
                    <a:pt x="42" y="129"/>
                    <a:pt x="95" y="129"/>
                  </a:cubicBezTo>
                  <a:cubicBezTo>
                    <a:pt x="148" y="129"/>
                    <a:pt x="190" y="107"/>
                    <a:pt x="190" y="87"/>
                  </a:cubicBezTo>
                  <a:cubicBezTo>
                    <a:pt x="190" y="0"/>
                    <a:pt x="190" y="0"/>
                    <a:pt x="190" y="0"/>
                  </a:cubicBezTo>
                  <a:cubicBezTo>
                    <a:pt x="190" y="19"/>
                    <a:pt x="148" y="41"/>
                    <a:pt x="95" y="41"/>
                  </a:cubicBezTo>
                  <a:cubicBezTo>
                    <a:pt x="42" y="41"/>
                    <a:pt x="0" y="19"/>
                    <a:pt x="0" y="0"/>
                  </a:cubicBezTo>
                  <a:lnTo>
                    <a:pt x="0" y="87"/>
                  </a:ln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17" name="Oval 121">
              <a:extLst>
                <a:ext uri="{FF2B5EF4-FFF2-40B4-BE49-F238E27FC236}">
                  <a16:creationId xmlns:a16="http://schemas.microsoft.com/office/drawing/2014/main" id="{02239406-4F3C-4FDE-82BE-B470E6BA17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58" y="1291"/>
              <a:ext cx="225" cy="90"/>
            </a:xfrm>
            <a:prstGeom prst="ellipse">
              <a:avLst/>
            </a:prstGeom>
            <a:noFill/>
            <a:ln w="7938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7718" name="Freeform 122">
              <a:extLst>
                <a:ext uri="{FF2B5EF4-FFF2-40B4-BE49-F238E27FC236}">
                  <a16:creationId xmlns:a16="http://schemas.microsoft.com/office/drawing/2014/main" id="{8193D2B3-61FD-4B96-AF08-E16114CCC7A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4" y="1553"/>
              <a:ext cx="194" cy="44"/>
            </a:xfrm>
            <a:custGeom>
              <a:avLst/>
              <a:gdLst>
                <a:gd name="T0" fmla="*/ 11153 w 88"/>
                <a:gd name="T1" fmla="*/ 3256 h 19"/>
                <a:gd name="T2" fmla="*/ 0 w 88"/>
                <a:gd name="T3" fmla="*/ 0 h 19"/>
                <a:gd name="T4" fmla="*/ 0 w 88"/>
                <a:gd name="T5" fmla="*/ 1406 h 19"/>
                <a:gd name="T6" fmla="*/ 11153 w 88"/>
                <a:gd name="T7" fmla="*/ 6795 h 19"/>
                <a:gd name="T8" fmla="*/ 22297 w 88"/>
                <a:gd name="T9" fmla="*/ 1406 h 19"/>
                <a:gd name="T10" fmla="*/ 22297 w 88"/>
                <a:gd name="T11" fmla="*/ 0 h 19"/>
                <a:gd name="T12" fmla="*/ 11153 w 88"/>
                <a:gd name="T13" fmla="*/ 3256 h 1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8" h="19">
                  <a:moveTo>
                    <a:pt x="44" y="9"/>
                  </a:moveTo>
                  <a:cubicBezTo>
                    <a:pt x="25" y="9"/>
                    <a:pt x="9" y="5"/>
                    <a:pt x="0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12"/>
                    <a:pt x="20" y="19"/>
                    <a:pt x="44" y="19"/>
                  </a:cubicBezTo>
                  <a:cubicBezTo>
                    <a:pt x="68" y="19"/>
                    <a:pt x="88" y="12"/>
                    <a:pt x="88" y="4"/>
                  </a:cubicBezTo>
                  <a:cubicBezTo>
                    <a:pt x="88" y="0"/>
                    <a:pt x="88" y="0"/>
                    <a:pt x="88" y="0"/>
                  </a:cubicBezTo>
                  <a:cubicBezTo>
                    <a:pt x="79" y="5"/>
                    <a:pt x="63" y="9"/>
                    <a:pt x="44" y="9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19" name="Freeform 123">
              <a:extLst>
                <a:ext uri="{FF2B5EF4-FFF2-40B4-BE49-F238E27FC236}">
                  <a16:creationId xmlns:a16="http://schemas.microsoft.com/office/drawing/2014/main" id="{B6740CE9-EE2F-4496-B3D0-798C75A89750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9" y="1962"/>
              <a:ext cx="384" cy="219"/>
            </a:xfrm>
            <a:custGeom>
              <a:avLst/>
              <a:gdLst>
                <a:gd name="T0" fmla="*/ 44120 w 174"/>
                <a:gd name="T1" fmla="*/ 0 h 93"/>
                <a:gd name="T2" fmla="*/ 43930 w 174"/>
                <a:gd name="T3" fmla="*/ 2025 h 93"/>
                <a:gd name="T4" fmla="*/ 22204 w 174"/>
                <a:gd name="T5" fmla="*/ 12459 h 93"/>
                <a:gd name="T6" fmla="*/ 214 w 174"/>
                <a:gd name="T7" fmla="*/ 860 h 93"/>
                <a:gd name="T8" fmla="*/ 214 w 174"/>
                <a:gd name="T9" fmla="*/ 0 h 93"/>
                <a:gd name="T10" fmla="*/ 0 w 174"/>
                <a:gd name="T11" fmla="*/ 23400 h 93"/>
                <a:gd name="T12" fmla="*/ 22204 w 174"/>
                <a:gd name="T13" fmla="*/ 37360 h 93"/>
                <a:gd name="T14" fmla="*/ 44334 w 174"/>
                <a:gd name="T15" fmla="*/ 23400 h 93"/>
                <a:gd name="T16" fmla="*/ 44120 w 174"/>
                <a:gd name="T17" fmla="*/ 0 h 9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74" h="93">
                  <a:moveTo>
                    <a:pt x="173" y="0"/>
                  </a:moveTo>
                  <a:cubicBezTo>
                    <a:pt x="173" y="1"/>
                    <a:pt x="172" y="3"/>
                    <a:pt x="172" y="5"/>
                  </a:cubicBezTo>
                  <a:cubicBezTo>
                    <a:pt x="164" y="20"/>
                    <a:pt x="129" y="31"/>
                    <a:pt x="87" y="31"/>
                  </a:cubicBezTo>
                  <a:cubicBezTo>
                    <a:pt x="42" y="31"/>
                    <a:pt x="6" y="18"/>
                    <a:pt x="1" y="2"/>
                  </a:cubicBezTo>
                  <a:cubicBezTo>
                    <a:pt x="1" y="1"/>
                    <a:pt x="1" y="1"/>
                    <a:pt x="1" y="0"/>
                  </a:cubicBezTo>
                  <a:cubicBezTo>
                    <a:pt x="0" y="58"/>
                    <a:pt x="0" y="58"/>
                    <a:pt x="0" y="58"/>
                  </a:cubicBezTo>
                  <a:cubicBezTo>
                    <a:pt x="0" y="74"/>
                    <a:pt x="37" y="93"/>
                    <a:pt x="87" y="93"/>
                  </a:cubicBezTo>
                  <a:cubicBezTo>
                    <a:pt x="137" y="93"/>
                    <a:pt x="174" y="74"/>
                    <a:pt x="174" y="58"/>
                  </a:cubicBezTo>
                  <a:lnTo>
                    <a:pt x="173" y="0"/>
                  </a:ln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20" name="Freeform 124">
              <a:extLst>
                <a:ext uri="{FF2B5EF4-FFF2-40B4-BE49-F238E27FC236}">
                  <a16:creationId xmlns:a16="http://schemas.microsoft.com/office/drawing/2014/main" id="{DB3D65CC-B789-4FDA-8173-116F6F19C1E1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8" y="1336"/>
              <a:ext cx="225" cy="238"/>
            </a:xfrm>
            <a:custGeom>
              <a:avLst/>
              <a:gdLst>
                <a:gd name="T0" fmla="*/ 25901 w 102"/>
                <a:gd name="T1" fmla="*/ 33051 h 101"/>
                <a:gd name="T2" fmla="*/ 12997 w 102"/>
                <a:gd name="T3" fmla="*/ 40757 h 101"/>
                <a:gd name="T4" fmla="*/ 0 w 102"/>
                <a:gd name="T5" fmla="*/ 33051 h 101"/>
                <a:gd name="T6" fmla="*/ 0 w 102"/>
                <a:gd name="T7" fmla="*/ 29413 h 101"/>
                <a:gd name="T8" fmla="*/ 0 w 102"/>
                <a:gd name="T9" fmla="*/ 0 h 101"/>
                <a:gd name="T10" fmla="*/ 12997 w 102"/>
                <a:gd name="T11" fmla="*/ 7708 h 101"/>
                <a:gd name="T12" fmla="*/ 25901 w 102"/>
                <a:gd name="T13" fmla="*/ 0 h 101"/>
                <a:gd name="T14" fmla="*/ 25901 w 102"/>
                <a:gd name="T15" fmla="*/ 29781 h 101"/>
                <a:gd name="T16" fmla="*/ 25901 w 102"/>
                <a:gd name="T17" fmla="*/ 33051 h 10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2" h="101">
                  <a:moveTo>
                    <a:pt x="102" y="82"/>
                  </a:moveTo>
                  <a:cubicBezTo>
                    <a:pt x="102" y="93"/>
                    <a:pt x="79" y="101"/>
                    <a:pt x="51" y="101"/>
                  </a:cubicBezTo>
                  <a:cubicBezTo>
                    <a:pt x="23" y="101"/>
                    <a:pt x="0" y="93"/>
                    <a:pt x="0" y="82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0"/>
                    <a:pt x="23" y="19"/>
                    <a:pt x="51" y="19"/>
                  </a:cubicBezTo>
                  <a:cubicBezTo>
                    <a:pt x="79" y="19"/>
                    <a:pt x="102" y="10"/>
                    <a:pt x="102" y="0"/>
                  </a:cubicBezTo>
                  <a:cubicBezTo>
                    <a:pt x="102" y="74"/>
                    <a:pt x="102" y="74"/>
                    <a:pt x="102" y="74"/>
                  </a:cubicBezTo>
                  <a:lnTo>
                    <a:pt x="102" y="82"/>
                  </a:ln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21" name="Freeform 125">
              <a:extLst>
                <a:ext uri="{FF2B5EF4-FFF2-40B4-BE49-F238E27FC236}">
                  <a16:creationId xmlns:a16="http://schemas.microsoft.com/office/drawing/2014/main" id="{12EDC569-1147-4EB3-85A1-6325B000C640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8" y="1548"/>
              <a:ext cx="225" cy="61"/>
            </a:xfrm>
            <a:custGeom>
              <a:avLst/>
              <a:gdLst>
                <a:gd name="T0" fmla="*/ 12997 w 102"/>
                <a:gd name="T1" fmla="*/ 4338 h 26"/>
                <a:gd name="T2" fmla="*/ 1041 w 102"/>
                <a:gd name="T3" fmla="*/ 0 h 26"/>
                <a:gd name="T4" fmla="*/ 0 w 102"/>
                <a:gd name="T5" fmla="*/ 2698 h 26"/>
                <a:gd name="T6" fmla="*/ 12997 w 102"/>
                <a:gd name="T7" fmla="*/ 10178 h 26"/>
                <a:gd name="T8" fmla="*/ 25901 w 102"/>
                <a:gd name="T9" fmla="*/ 2698 h 26"/>
                <a:gd name="T10" fmla="*/ 24860 w 102"/>
                <a:gd name="T11" fmla="*/ 0 h 26"/>
                <a:gd name="T12" fmla="*/ 12997 w 102"/>
                <a:gd name="T13" fmla="*/ 4338 h 2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2" h="26">
                  <a:moveTo>
                    <a:pt x="51" y="11"/>
                  </a:moveTo>
                  <a:cubicBezTo>
                    <a:pt x="30" y="11"/>
                    <a:pt x="12" y="6"/>
                    <a:pt x="4" y="0"/>
                  </a:cubicBezTo>
                  <a:cubicBezTo>
                    <a:pt x="2" y="2"/>
                    <a:pt x="0" y="4"/>
                    <a:pt x="0" y="7"/>
                  </a:cubicBezTo>
                  <a:cubicBezTo>
                    <a:pt x="0" y="17"/>
                    <a:pt x="23" y="26"/>
                    <a:pt x="51" y="26"/>
                  </a:cubicBezTo>
                  <a:cubicBezTo>
                    <a:pt x="79" y="26"/>
                    <a:pt x="102" y="17"/>
                    <a:pt x="102" y="7"/>
                  </a:cubicBezTo>
                  <a:cubicBezTo>
                    <a:pt x="102" y="4"/>
                    <a:pt x="100" y="2"/>
                    <a:pt x="98" y="0"/>
                  </a:cubicBezTo>
                  <a:cubicBezTo>
                    <a:pt x="90" y="6"/>
                    <a:pt x="72" y="11"/>
                    <a:pt x="51" y="11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22" name="Freeform 126">
              <a:extLst>
                <a:ext uri="{FF2B5EF4-FFF2-40B4-BE49-F238E27FC236}">
                  <a16:creationId xmlns:a16="http://schemas.microsoft.com/office/drawing/2014/main" id="{60A0A56C-D504-4B54-8516-5F856BEF86C9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4" y="1663"/>
              <a:ext cx="194" cy="45"/>
            </a:xfrm>
            <a:custGeom>
              <a:avLst/>
              <a:gdLst>
                <a:gd name="T0" fmla="*/ 11153 w 88"/>
                <a:gd name="T1" fmla="*/ 3709 h 19"/>
                <a:gd name="T2" fmla="*/ 0 w 88"/>
                <a:gd name="T3" fmla="*/ 0 h 19"/>
                <a:gd name="T4" fmla="*/ 0 w 88"/>
                <a:gd name="T5" fmla="*/ 2070 h 19"/>
                <a:gd name="T6" fmla="*/ 11153 w 88"/>
                <a:gd name="T7" fmla="*/ 7960 h 19"/>
                <a:gd name="T8" fmla="*/ 22297 w 88"/>
                <a:gd name="T9" fmla="*/ 2070 h 19"/>
                <a:gd name="T10" fmla="*/ 22297 w 88"/>
                <a:gd name="T11" fmla="*/ 0 h 19"/>
                <a:gd name="T12" fmla="*/ 11153 w 88"/>
                <a:gd name="T13" fmla="*/ 3709 h 1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8" h="19">
                  <a:moveTo>
                    <a:pt x="44" y="9"/>
                  </a:moveTo>
                  <a:cubicBezTo>
                    <a:pt x="25" y="9"/>
                    <a:pt x="9" y="6"/>
                    <a:pt x="0" y="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13"/>
                    <a:pt x="20" y="19"/>
                    <a:pt x="44" y="19"/>
                  </a:cubicBezTo>
                  <a:cubicBezTo>
                    <a:pt x="68" y="19"/>
                    <a:pt x="88" y="13"/>
                    <a:pt x="88" y="5"/>
                  </a:cubicBezTo>
                  <a:cubicBezTo>
                    <a:pt x="88" y="0"/>
                    <a:pt x="88" y="0"/>
                    <a:pt x="88" y="0"/>
                  </a:cubicBezTo>
                  <a:cubicBezTo>
                    <a:pt x="79" y="6"/>
                    <a:pt x="63" y="9"/>
                    <a:pt x="44" y="9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23" name="Freeform 127">
              <a:extLst>
                <a:ext uri="{FF2B5EF4-FFF2-40B4-BE49-F238E27FC236}">
                  <a16:creationId xmlns:a16="http://schemas.microsoft.com/office/drawing/2014/main" id="{1B0A8502-AB55-4B12-AF59-31387D32FEBB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8" y="1564"/>
              <a:ext cx="225" cy="120"/>
            </a:xfrm>
            <a:custGeom>
              <a:avLst/>
              <a:gdLst>
                <a:gd name="T0" fmla="*/ 25901 w 102"/>
                <a:gd name="T1" fmla="*/ 13275 h 51"/>
                <a:gd name="T2" fmla="*/ 12997 w 102"/>
                <a:gd name="T3" fmla="*/ 20346 h 51"/>
                <a:gd name="T4" fmla="*/ 0 w 102"/>
                <a:gd name="T5" fmla="*/ 13275 h 51"/>
                <a:gd name="T6" fmla="*/ 0 w 102"/>
                <a:gd name="T7" fmla="*/ 9534 h 51"/>
                <a:gd name="T8" fmla="*/ 0 w 102"/>
                <a:gd name="T9" fmla="*/ 0 h 51"/>
                <a:gd name="T10" fmla="*/ 12997 w 102"/>
                <a:gd name="T11" fmla="*/ 7635 h 51"/>
                <a:gd name="T12" fmla="*/ 25901 w 102"/>
                <a:gd name="T13" fmla="*/ 0 h 51"/>
                <a:gd name="T14" fmla="*/ 25901 w 102"/>
                <a:gd name="T15" fmla="*/ 9534 h 51"/>
                <a:gd name="T16" fmla="*/ 25901 w 102"/>
                <a:gd name="T17" fmla="*/ 13275 h 5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2" h="51">
                  <a:moveTo>
                    <a:pt x="102" y="33"/>
                  </a:moveTo>
                  <a:cubicBezTo>
                    <a:pt x="102" y="43"/>
                    <a:pt x="79" y="51"/>
                    <a:pt x="51" y="51"/>
                  </a:cubicBezTo>
                  <a:cubicBezTo>
                    <a:pt x="23" y="51"/>
                    <a:pt x="0" y="43"/>
                    <a:pt x="0" y="33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1"/>
                    <a:pt x="23" y="19"/>
                    <a:pt x="51" y="19"/>
                  </a:cubicBezTo>
                  <a:cubicBezTo>
                    <a:pt x="79" y="19"/>
                    <a:pt x="102" y="11"/>
                    <a:pt x="102" y="0"/>
                  </a:cubicBezTo>
                  <a:cubicBezTo>
                    <a:pt x="102" y="24"/>
                    <a:pt x="102" y="24"/>
                    <a:pt x="102" y="24"/>
                  </a:cubicBezTo>
                  <a:lnTo>
                    <a:pt x="102" y="33"/>
                  </a:ln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24" name="Freeform 128">
              <a:extLst>
                <a:ext uri="{FF2B5EF4-FFF2-40B4-BE49-F238E27FC236}">
                  <a16:creationId xmlns:a16="http://schemas.microsoft.com/office/drawing/2014/main" id="{309D5E20-92B8-4AD8-A9E2-94DF3FF6B8AA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8" y="1658"/>
              <a:ext cx="225" cy="62"/>
            </a:xfrm>
            <a:custGeom>
              <a:avLst/>
              <a:gdLst>
                <a:gd name="T0" fmla="*/ 12997 w 102"/>
                <a:gd name="T1" fmla="*/ 4788 h 26"/>
                <a:gd name="T2" fmla="*/ 1041 w 102"/>
                <a:gd name="T3" fmla="*/ 0 h 26"/>
                <a:gd name="T4" fmla="*/ 0 w 102"/>
                <a:gd name="T5" fmla="*/ 3174 h 26"/>
                <a:gd name="T6" fmla="*/ 12997 w 102"/>
                <a:gd name="T7" fmla="*/ 11418 h 26"/>
                <a:gd name="T8" fmla="*/ 25901 w 102"/>
                <a:gd name="T9" fmla="*/ 3174 h 26"/>
                <a:gd name="T10" fmla="*/ 24860 w 102"/>
                <a:gd name="T11" fmla="*/ 0 h 26"/>
                <a:gd name="T12" fmla="*/ 12997 w 102"/>
                <a:gd name="T13" fmla="*/ 4788 h 2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2" h="26">
                  <a:moveTo>
                    <a:pt x="51" y="11"/>
                  </a:moveTo>
                  <a:cubicBezTo>
                    <a:pt x="30" y="11"/>
                    <a:pt x="12" y="7"/>
                    <a:pt x="4" y="0"/>
                  </a:cubicBezTo>
                  <a:cubicBezTo>
                    <a:pt x="2" y="2"/>
                    <a:pt x="0" y="5"/>
                    <a:pt x="0" y="7"/>
                  </a:cubicBezTo>
                  <a:cubicBezTo>
                    <a:pt x="0" y="18"/>
                    <a:pt x="23" y="26"/>
                    <a:pt x="51" y="26"/>
                  </a:cubicBezTo>
                  <a:cubicBezTo>
                    <a:pt x="79" y="26"/>
                    <a:pt x="102" y="18"/>
                    <a:pt x="102" y="7"/>
                  </a:cubicBezTo>
                  <a:cubicBezTo>
                    <a:pt x="102" y="5"/>
                    <a:pt x="100" y="2"/>
                    <a:pt x="98" y="0"/>
                  </a:cubicBezTo>
                  <a:cubicBezTo>
                    <a:pt x="90" y="7"/>
                    <a:pt x="72" y="11"/>
                    <a:pt x="51" y="11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25" name="Freeform 129">
              <a:extLst>
                <a:ext uri="{FF2B5EF4-FFF2-40B4-BE49-F238E27FC236}">
                  <a16:creationId xmlns:a16="http://schemas.microsoft.com/office/drawing/2014/main" id="{11F0BD1D-B5F5-4FB5-928F-00F42894D157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8" y="1677"/>
              <a:ext cx="225" cy="268"/>
            </a:xfrm>
            <a:custGeom>
              <a:avLst/>
              <a:gdLst>
                <a:gd name="T0" fmla="*/ 12997 w 102"/>
                <a:gd name="T1" fmla="*/ 7118 h 114"/>
                <a:gd name="T2" fmla="*/ 0 w 102"/>
                <a:gd name="T3" fmla="*/ 0 h 114"/>
                <a:gd name="T4" fmla="*/ 0 w 102"/>
                <a:gd name="T5" fmla="*/ 0 h 114"/>
                <a:gd name="T6" fmla="*/ 0 w 102"/>
                <a:gd name="T7" fmla="*/ 37626 h 114"/>
                <a:gd name="T8" fmla="*/ 12997 w 102"/>
                <a:gd name="T9" fmla="*/ 45240 h 114"/>
                <a:gd name="T10" fmla="*/ 25901 w 102"/>
                <a:gd name="T11" fmla="*/ 37626 h 114"/>
                <a:gd name="T12" fmla="*/ 25901 w 102"/>
                <a:gd name="T13" fmla="*/ 364 h 114"/>
                <a:gd name="T14" fmla="*/ 25688 w 102"/>
                <a:gd name="T15" fmla="*/ 364 h 114"/>
                <a:gd name="T16" fmla="*/ 12997 w 102"/>
                <a:gd name="T17" fmla="*/ 7118 h 11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2" h="114">
                  <a:moveTo>
                    <a:pt x="51" y="18"/>
                  </a:moveTo>
                  <a:cubicBezTo>
                    <a:pt x="24" y="18"/>
                    <a:pt x="2" y="1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95"/>
                    <a:pt x="0" y="95"/>
                    <a:pt x="0" y="95"/>
                  </a:cubicBezTo>
                  <a:cubicBezTo>
                    <a:pt x="0" y="105"/>
                    <a:pt x="23" y="114"/>
                    <a:pt x="51" y="114"/>
                  </a:cubicBezTo>
                  <a:cubicBezTo>
                    <a:pt x="79" y="114"/>
                    <a:pt x="102" y="105"/>
                    <a:pt x="102" y="95"/>
                  </a:cubicBezTo>
                  <a:cubicBezTo>
                    <a:pt x="102" y="1"/>
                    <a:pt x="102" y="1"/>
                    <a:pt x="102" y="1"/>
                  </a:cubicBezTo>
                  <a:cubicBezTo>
                    <a:pt x="101" y="1"/>
                    <a:pt x="101" y="1"/>
                    <a:pt x="101" y="1"/>
                  </a:cubicBezTo>
                  <a:cubicBezTo>
                    <a:pt x="99" y="11"/>
                    <a:pt x="77" y="18"/>
                    <a:pt x="51" y="18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26" name="Freeform 130">
              <a:extLst>
                <a:ext uri="{FF2B5EF4-FFF2-40B4-BE49-F238E27FC236}">
                  <a16:creationId xmlns:a16="http://schemas.microsoft.com/office/drawing/2014/main" id="{7124F981-FDA7-47DF-94B7-D72F982868C6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1" y="1880"/>
              <a:ext cx="379" cy="155"/>
            </a:xfrm>
            <a:custGeom>
              <a:avLst/>
              <a:gdLst>
                <a:gd name="T0" fmla="*/ 34535 w 172"/>
                <a:gd name="T1" fmla="*/ 0 h 66"/>
                <a:gd name="T2" fmla="*/ 34535 w 172"/>
                <a:gd name="T3" fmla="*/ 3497 h 66"/>
                <a:gd name="T4" fmla="*/ 21762 w 172"/>
                <a:gd name="T5" fmla="*/ 11075 h 66"/>
                <a:gd name="T6" fmla="*/ 8836 w 172"/>
                <a:gd name="T7" fmla="*/ 3497 h 66"/>
                <a:gd name="T8" fmla="*/ 8836 w 172"/>
                <a:gd name="T9" fmla="*/ 0 h 66"/>
                <a:gd name="T10" fmla="*/ 0 w 172"/>
                <a:gd name="T11" fmla="*/ 13447 h 66"/>
                <a:gd name="T12" fmla="*/ 21762 w 172"/>
                <a:gd name="T13" fmla="*/ 26009 h 66"/>
                <a:gd name="T14" fmla="*/ 43373 w 172"/>
                <a:gd name="T15" fmla="*/ 13447 h 66"/>
                <a:gd name="T16" fmla="*/ 34535 w 172"/>
                <a:gd name="T17" fmla="*/ 0 h 6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72" h="66">
                  <a:moveTo>
                    <a:pt x="137" y="0"/>
                  </a:moveTo>
                  <a:cubicBezTo>
                    <a:pt x="137" y="9"/>
                    <a:pt x="137" y="9"/>
                    <a:pt x="137" y="9"/>
                  </a:cubicBezTo>
                  <a:cubicBezTo>
                    <a:pt x="137" y="19"/>
                    <a:pt x="114" y="28"/>
                    <a:pt x="86" y="28"/>
                  </a:cubicBezTo>
                  <a:cubicBezTo>
                    <a:pt x="58" y="28"/>
                    <a:pt x="35" y="19"/>
                    <a:pt x="35" y="9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14" y="9"/>
                    <a:pt x="0" y="23"/>
                    <a:pt x="0" y="34"/>
                  </a:cubicBezTo>
                  <a:cubicBezTo>
                    <a:pt x="0" y="52"/>
                    <a:pt x="38" y="66"/>
                    <a:pt x="86" y="66"/>
                  </a:cubicBezTo>
                  <a:cubicBezTo>
                    <a:pt x="134" y="66"/>
                    <a:pt x="172" y="52"/>
                    <a:pt x="172" y="34"/>
                  </a:cubicBezTo>
                  <a:cubicBezTo>
                    <a:pt x="172" y="23"/>
                    <a:pt x="158" y="9"/>
                    <a:pt x="137" y="0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27" name="Freeform 131">
              <a:extLst>
                <a:ext uri="{FF2B5EF4-FFF2-40B4-BE49-F238E27FC236}">
                  <a16:creationId xmlns:a16="http://schemas.microsoft.com/office/drawing/2014/main" id="{2274FA5E-0A72-45C4-B398-C3C5ECAD758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9" y="865"/>
              <a:ext cx="529" cy="626"/>
            </a:xfrm>
            <a:custGeom>
              <a:avLst/>
              <a:gdLst>
                <a:gd name="T0" fmla="*/ 42461 w 240"/>
                <a:gd name="T1" fmla="*/ 6413 h 266"/>
                <a:gd name="T2" fmla="*/ 25229 w 240"/>
                <a:gd name="T3" fmla="*/ 365 h 266"/>
                <a:gd name="T4" fmla="*/ 22260 w 240"/>
                <a:gd name="T5" fmla="*/ 1158 h 266"/>
                <a:gd name="T6" fmla="*/ 0 w 240"/>
                <a:gd name="T7" fmla="*/ 18836 h 266"/>
                <a:gd name="T8" fmla="*/ 20741 w 240"/>
                <a:gd name="T9" fmla="*/ 57234 h 266"/>
                <a:gd name="T10" fmla="*/ 27523 w 240"/>
                <a:gd name="T11" fmla="*/ 106342 h 266"/>
                <a:gd name="T12" fmla="*/ 49988 w 240"/>
                <a:gd name="T13" fmla="*/ 88372 h 266"/>
                <a:gd name="T14" fmla="*/ 52067 w 240"/>
                <a:gd name="T15" fmla="*/ 84748 h 266"/>
                <a:gd name="T16" fmla="*/ 59413 w 240"/>
                <a:gd name="T17" fmla="*/ 59632 h 266"/>
                <a:gd name="T18" fmla="*/ 54826 w 240"/>
                <a:gd name="T19" fmla="*/ 30095 h 266"/>
                <a:gd name="T20" fmla="*/ 54826 w 240"/>
                <a:gd name="T21" fmla="*/ 30095 h 266"/>
                <a:gd name="T22" fmla="*/ 42461 w 240"/>
                <a:gd name="T23" fmla="*/ 6413 h 26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40" h="266">
                  <a:moveTo>
                    <a:pt x="168" y="16"/>
                  </a:moveTo>
                  <a:cubicBezTo>
                    <a:pt x="167" y="15"/>
                    <a:pt x="118" y="5"/>
                    <a:pt x="100" y="1"/>
                  </a:cubicBezTo>
                  <a:cubicBezTo>
                    <a:pt x="96" y="1"/>
                    <a:pt x="94" y="0"/>
                    <a:pt x="88" y="3"/>
                  </a:cubicBezTo>
                  <a:cubicBezTo>
                    <a:pt x="83" y="6"/>
                    <a:pt x="15" y="39"/>
                    <a:pt x="0" y="47"/>
                  </a:cubicBezTo>
                  <a:cubicBezTo>
                    <a:pt x="22" y="52"/>
                    <a:pt x="56" y="90"/>
                    <a:pt x="82" y="143"/>
                  </a:cubicBezTo>
                  <a:cubicBezTo>
                    <a:pt x="109" y="195"/>
                    <a:pt x="119" y="246"/>
                    <a:pt x="109" y="266"/>
                  </a:cubicBezTo>
                  <a:cubicBezTo>
                    <a:pt x="124" y="258"/>
                    <a:pt x="192" y="224"/>
                    <a:pt x="198" y="221"/>
                  </a:cubicBezTo>
                  <a:cubicBezTo>
                    <a:pt x="204" y="218"/>
                    <a:pt x="205" y="216"/>
                    <a:pt x="206" y="212"/>
                  </a:cubicBezTo>
                  <a:cubicBezTo>
                    <a:pt x="214" y="196"/>
                    <a:pt x="235" y="151"/>
                    <a:pt x="235" y="149"/>
                  </a:cubicBezTo>
                  <a:cubicBezTo>
                    <a:pt x="240" y="137"/>
                    <a:pt x="233" y="107"/>
                    <a:pt x="217" y="75"/>
                  </a:cubicBezTo>
                  <a:cubicBezTo>
                    <a:pt x="217" y="75"/>
                    <a:pt x="217" y="75"/>
                    <a:pt x="217" y="75"/>
                  </a:cubicBezTo>
                  <a:cubicBezTo>
                    <a:pt x="201" y="43"/>
                    <a:pt x="181" y="19"/>
                    <a:pt x="168" y="16"/>
                  </a:cubicBezTo>
                  <a:close/>
                </a:path>
              </a:pathLst>
            </a:custGeom>
            <a:solidFill>
              <a:srgbClr val="DFE8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28" name="Freeform 132">
              <a:extLst>
                <a:ext uri="{FF2B5EF4-FFF2-40B4-BE49-F238E27FC236}">
                  <a16:creationId xmlns:a16="http://schemas.microsoft.com/office/drawing/2014/main" id="{7F8A9368-CA2C-42F7-B3B8-FD2A1B5D574C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6" y="868"/>
              <a:ext cx="322" cy="510"/>
            </a:xfrm>
            <a:custGeom>
              <a:avLst/>
              <a:gdLst>
                <a:gd name="T0" fmla="*/ 31208 w 146"/>
                <a:gd name="T1" fmla="*/ 29324 h 217"/>
                <a:gd name="T2" fmla="*/ 18742 w 146"/>
                <a:gd name="T3" fmla="*/ 5894 h 217"/>
                <a:gd name="T4" fmla="*/ 1513 w 146"/>
                <a:gd name="T5" fmla="*/ 0 h 217"/>
                <a:gd name="T6" fmla="*/ 0 w 146"/>
                <a:gd name="T7" fmla="*/ 0 h 217"/>
                <a:gd name="T8" fmla="*/ 20610 w 146"/>
                <a:gd name="T9" fmla="*/ 37583 h 217"/>
                <a:gd name="T10" fmla="*/ 27399 w 146"/>
                <a:gd name="T11" fmla="*/ 85981 h 217"/>
                <a:gd name="T12" fmla="*/ 28440 w 146"/>
                <a:gd name="T13" fmla="*/ 83600 h 217"/>
                <a:gd name="T14" fmla="*/ 35799 w 146"/>
                <a:gd name="T15" fmla="*/ 58638 h 217"/>
                <a:gd name="T16" fmla="*/ 31208 w 146"/>
                <a:gd name="T17" fmla="*/ 29324 h 21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6" h="217">
                  <a:moveTo>
                    <a:pt x="123" y="74"/>
                  </a:moveTo>
                  <a:cubicBezTo>
                    <a:pt x="107" y="42"/>
                    <a:pt x="87" y="18"/>
                    <a:pt x="74" y="15"/>
                  </a:cubicBezTo>
                  <a:cubicBezTo>
                    <a:pt x="73" y="14"/>
                    <a:pt x="24" y="4"/>
                    <a:pt x="6" y="0"/>
                  </a:cubicBezTo>
                  <a:cubicBezTo>
                    <a:pt x="4" y="0"/>
                    <a:pt x="2" y="0"/>
                    <a:pt x="0" y="0"/>
                  </a:cubicBezTo>
                  <a:cubicBezTo>
                    <a:pt x="22" y="5"/>
                    <a:pt x="55" y="43"/>
                    <a:pt x="81" y="95"/>
                  </a:cubicBezTo>
                  <a:cubicBezTo>
                    <a:pt x="107" y="147"/>
                    <a:pt x="118" y="196"/>
                    <a:pt x="108" y="217"/>
                  </a:cubicBezTo>
                  <a:cubicBezTo>
                    <a:pt x="110" y="215"/>
                    <a:pt x="111" y="214"/>
                    <a:pt x="112" y="211"/>
                  </a:cubicBezTo>
                  <a:cubicBezTo>
                    <a:pt x="120" y="195"/>
                    <a:pt x="141" y="150"/>
                    <a:pt x="141" y="148"/>
                  </a:cubicBezTo>
                  <a:cubicBezTo>
                    <a:pt x="146" y="136"/>
                    <a:pt x="139" y="106"/>
                    <a:pt x="123" y="74"/>
                  </a:cubicBezTo>
                  <a:close/>
                </a:path>
              </a:pathLst>
            </a:custGeom>
            <a:solidFill>
              <a:srgbClr val="C4D5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29" name="Freeform 133">
              <a:extLst>
                <a:ext uri="{FF2B5EF4-FFF2-40B4-BE49-F238E27FC236}">
                  <a16:creationId xmlns:a16="http://schemas.microsoft.com/office/drawing/2014/main" id="{8837FBBB-5131-4905-8A35-8B4E0091CC8D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2" y="875"/>
              <a:ext cx="198" cy="360"/>
            </a:xfrm>
            <a:custGeom>
              <a:avLst/>
              <a:gdLst>
                <a:gd name="T0" fmla="*/ 17941 w 90"/>
                <a:gd name="T1" fmla="*/ 61082 h 153"/>
                <a:gd name="T2" fmla="*/ 14524 w 90"/>
                <a:gd name="T3" fmla="*/ 27981 h 153"/>
                <a:gd name="T4" fmla="*/ 14172 w 90"/>
                <a:gd name="T5" fmla="*/ 27981 h 153"/>
                <a:gd name="T6" fmla="*/ 0 w 90"/>
                <a:gd name="T7" fmla="*/ 3532 h 153"/>
                <a:gd name="T8" fmla="*/ 0 w 90"/>
                <a:gd name="T9" fmla="*/ 3532 h 153"/>
                <a:gd name="T10" fmla="*/ 213 w 90"/>
                <a:gd name="T11" fmla="*/ 3245 h 153"/>
                <a:gd name="T12" fmla="*/ 16654 w 90"/>
                <a:gd name="T13" fmla="*/ 25960 h 153"/>
                <a:gd name="T14" fmla="*/ 16654 w 90"/>
                <a:gd name="T15" fmla="*/ 25960 h 153"/>
                <a:gd name="T16" fmla="*/ 18251 w 90"/>
                <a:gd name="T17" fmla="*/ 60718 h 153"/>
                <a:gd name="T18" fmla="*/ 17941 w 90"/>
                <a:gd name="T19" fmla="*/ 60718 h 153"/>
                <a:gd name="T20" fmla="*/ 17941 w 90"/>
                <a:gd name="T21" fmla="*/ 61082 h 15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90" h="153">
                  <a:moveTo>
                    <a:pt x="72" y="153"/>
                  </a:moveTo>
                  <a:cubicBezTo>
                    <a:pt x="82" y="142"/>
                    <a:pt x="74" y="102"/>
                    <a:pt x="58" y="70"/>
                  </a:cubicBezTo>
                  <a:cubicBezTo>
                    <a:pt x="57" y="70"/>
                    <a:pt x="57" y="70"/>
                    <a:pt x="57" y="70"/>
                  </a:cubicBezTo>
                  <a:cubicBezTo>
                    <a:pt x="41" y="37"/>
                    <a:pt x="15" y="8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7" y="0"/>
                    <a:pt x="47" y="25"/>
                    <a:pt x="67" y="65"/>
                  </a:cubicBezTo>
                  <a:cubicBezTo>
                    <a:pt x="67" y="65"/>
                    <a:pt x="67" y="65"/>
                    <a:pt x="67" y="65"/>
                  </a:cubicBezTo>
                  <a:cubicBezTo>
                    <a:pt x="87" y="105"/>
                    <a:pt x="90" y="144"/>
                    <a:pt x="73" y="152"/>
                  </a:cubicBezTo>
                  <a:cubicBezTo>
                    <a:pt x="72" y="152"/>
                    <a:pt x="72" y="152"/>
                    <a:pt x="72" y="152"/>
                  </a:cubicBezTo>
                  <a:lnTo>
                    <a:pt x="72" y="153"/>
                  </a:lnTo>
                  <a:close/>
                </a:path>
              </a:pathLst>
            </a:custGeom>
            <a:solidFill>
              <a:srgbClr val="8788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30" name="Freeform 134">
              <a:extLst>
                <a:ext uri="{FF2B5EF4-FFF2-40B4-BE49-F238E27FC236}">
                  <a16:creationId xmlns:a16="http://schemas.microsoft.com/office/drawing/2014/main" id="{B34EBA88-B26F-46E7-9B0D-677B33F11BCA}"/>
                </a:ext>
              </a:extLst>
            </p:cNvPr>
            <p:cNvSpPr>
              <a:spLocks/>
            </p:cNvSpPr>
            <p:nvPr/>
          </p:nvSpPr>
          <p:spPr bwMode="auto">
            <a:xfrm>
              <a:off x="4402" y="814"/>
              <a:ext cx="476" cy="404"/>
            </a:xfrm>
            <a:custGeom>
              <a:avLst/>
              <a:gdLst>
                <a:gd name="T0" fmla="*/ 17614 w 216"/>
                <a:gd name="T1" fmla="*/ 67853 h 172"/>
                <a:gd name="T2" fmla="*/ 17614 w 216"/>
                <a:gd name="T3" fmla="*/ 67853 h 172"/>
                <a:gd name="T4" fmla="*/ 30255 w 216"/>
                <a:gd name="T5" fmla="*/ 37462 h 172"/>
                <a:gd name="T6" fmla="*/ 53488 w 216"/>
                <a:gd name="T7" fmla="*/ 12230 h 172"/>
                <a:gd name="T8" fmla="*/ 53488 w 216"/>
                <a:gd name="T9" fmla="*/ 12230 h 172"/>
                <a:gd name="T10" fmla="*/ 53488 w 216"/>
                <a:gd name="T11" fmla="*/ 12230 h 172"/>
                <a:gd name="T12" fmla="*/ 53275 w 216"/>
                <a:gd name="T13" fmla="*/ 5207 h 172"/>
                <a:gd name="T14" fmla="*/ 49947 w 216"/>
                <a:gd name="T15" fmla="*/ 855 h 172"/>
                <a:gd name="T16" fmla="*/ 49947 w 216"/>
                <a:gd name="T17" fmla="*/ 855 h 172"/>
                <a:gd name="T18" fmla="*/ 49947 w 216"/>
                <a:gd name="T19" fmla="*/ 855 h 172"/>
                <a:gd name="T20" fmla="*/ 23020 w 216"/>
                <a:gd name="T21" fmla="*/ 14941 h 172"/>
                <a:gd name="T22" fmla="*/ 0 w 216"/>
                <a:gd name="T23" fmla="*/ 13085 h 172"/>
                <a:gd name="T24" fmla="*/ 0 w 216"/>
                <a:gd name="T25" fmla="*/ 13085 h 172"/>
                <a:gd name="T26" fmla="*/ 14652 w 216"/>
                <a:gd name="T27" fmla="*/ 35453 h 172"/>
                <a:gd name="T28" fmla="*/ 14652 w 216"/>
                <a:gd name="T29" fmla="*/ 35453 h 172"/>
                <a:gd name="T30" fmla="*/ 17614 w 216"/>
                <a:gd name="T31" fmla="*/ 67853 h 172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216" h="172">
                  <a:moveTo>
                    <a:pt x="70" y="172"/>
                  </a:moveTo>
                  <a:cubicBezTo>
                    <a:pt x="70" y="172"/>
                    <a:pt x="70" y="172"/>
                    <a:pt x="70" y="172"/>
                  </a:cubicBezTo>
                  <a:cubicBezTo>
                    <a:pt x="70" y="172"/>
                    <a:pt x="98" y="115"/>
                    <a:pt x="120" y="95"/>
                  </a:cubicBezTo>
                  <a:cubicBezTo>
                    <a:pt x="142" y="75"/>
                    <a:pt x="180" y="47"/>
                    <a:pt x="212" y="31"/>
                  </a:cubicBezTo>
                  <a:cubicBezTo>
                    <a:pt x="212" y="31"/>
                    <a:pt x="212" y="31"/>
                    <a:pt x="212" y="31"/>
                  </a:cubicBezTo>
                  <a:cubicBezTo>
                    <a:pt x="212" y="31"/>
                    <a:pt x="212" y="31"/>
                    <a:pt x="212" y="31"/>
                  </a:cubicBezTo>
                  <a:cubicBezTo>
                    <a:pt x="216" y="29"/>
                    <a:pt x="215" y="21"/>
                    <a:pt x="211" y="13"/>
                  </a:cubicBezTo>
                  <a:cubicBezTo>
                    <a:pt x="207" y="5"/>
                    <a:pt x="201" y="0"/>
                    <a:pt x="198" y="2"/>
                  </a:cubicBezTo>
                  <a:cubicBezTo>
                    <a:pt x="198" y="2"/>
                    <a:pt x="198" y="2"/>
                    <a:pt x="198" y="2"/>
                  </a:cubicBezTo>
                  <a:cubicBezTo>
                    <a:pt x="198" y="2"/>
                    <a:pt x="198" y="2"/>
                    <a:pt x="198" y="2"/>
                  </a:cubicBezTo>
                  <a:cubicBezTo>
                    <a:pt x="165" y="18"/>
                    <a:pt x="120" y="33"/>
                    <a:pt x="91" y="38"/>
                  </a:cubicBezTo>
                  <a:cubicBezTo>
                    <a:pt x="62" y="44"/>
                    <a:pt x="0" y="33"/>
                    <a:pt x="0" y="33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17" y="34"/>
                    <a:pt x="41" y="56"/>
                    <a:pt x="58" y="90"/>
                  </a:cubicBezTo>
                  <a:cubicBezTo>
                    <a:pt x="58" y="90"/>
                    <a:pt x="58" y="90"/>
                    <a:pt x="58" y="90"/>
                  </a:cubicBezTo>
                  <a:cubicBezTo>
                    <a:pt x="75" y="124"/>
                    <a:pt x="80" y="158"/>
                    <a:pt x="70" y="172"/>
                  </a:cubicBezTo>
                  <a:close/>
                </a:path>
              </a:pathLst>
            </a:custGeom>
            <a:solidFill>
              <a:srgbClr val="696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31" name="Freeform 135">
              <a:extLst>
                <a:ext uri="{FF2B5EF4-FFF2-40B4-BE49-F238E27FC236}">
                  <a16:creationId xmlns:a16="http://schemas.microsoft.com/office/drawing/2014/main" id="{97A37AF9-6C37-4BFD-8596-79104B4A54B0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6" y="2407"/>
              <a:ext cx="64" cy="176"/>
            </a:xfrm>
            <a:custGeom>
              <a:avLst/>
              <a:gdLst>
                <a:gd name="T0" fmla="*/ 7373 w 29"/>
                <a:gd name="T1" fmla="*/ 0 h 75"/>
                <a:gd name="T2" fmla="*/ 7373 w 29"/>
                <a:gd name="T3" fmla="*/ 0 h 75"/>
                <a:gd name="T4" fmla="*/ 1514 w 29"/>
                <a:gd name="T5" fmla="*/ 5181 h 75"/>
                <a:gd name="T6" fmla="*/ 0 w 29"/>
                <a:gd name="T7" fmla="*/ 9032 h 75"/>
                <a:gd name="T8" fmla="*/ 0 w 29"/>
                <a:gd name="T9" fmla="*/ 26208 h 75"/>
                <a:gd name="T10" fmla="*/ 2558 w 29"/>
                <a:gd name="T11" fmla="*/ 28261 h 75"/>
                <a:gd name="T12" fmla="*/ 7373 w 29"/>
                <a:gd name="T13" fmla="*/ 23894 h 75"/>
                <a:gd name="T14" fmla="*/ 7373 w 29"/>
                <a:gd name="T15" fmla="*/ 0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9" h="75">
                  <a:moveTo>
                    <a:pt x="29" y="0"/>
                  </a:move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11" y="10"/>
                    <a:pt x="6" y="13"/>
                  </a:cubicBezTo>
                  <a:cubicBezTo>
                    <a:pt x="1" y="16"/>
                    <a:pt x="0" y="17"/>
                    <a:pt x="0" y="23"/>
                  </a:cubicBezTo>
                  <a:cubicBezTo>
                    <a:pt x="0" y="67"/>
                    <a:pt x="0" y="67"/>
                    <a:pt x="0" y="67"/>
                  </a:cubicBezTo>
                  <a:cubicBezTo>
                    <a:pt x="0" y="74"/>
                    <a:pt x="4" y="75"/>
                    <a:pt x="10" y="72"/>
                  </a:cubicBezTo>
                  <a:cubicBezTo>
                    <a:pt x="13" y="70"/>
                    <a:pt x="21" y="66"/>
                    <a:pt x="29" y="61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8567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32" name="Rectangle 136">
              <a:extLst>
                <a:ext uri="{FF2B5EF4-FFF2-40B4-BE49-F238E27FC236}">
                  <a16:creationId xmlns:a16="http://schemas.microsoft.com/office/drawing/2014/main" id="{2EF82780-B8D5-4F05-9218-3D97C70712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05" y="2461"/>
              <a:ext cx="33" cy="87"/>
            </a:xfrm>
            <a:prstGeom prst="rect">
              <a:avLst/>
            </a:prstGeom>
            <a:solidFill>
              <a:srgbClr val="DDBB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7733" name="Freeform 137">
              <a:extLst>
                <a:ext uri="{FF2B5EF4-FFF2-40B4-BE49-F238E27FC236}">
                  <a16:creationId xmlns:a16="http://schemas.microsoft.com/office/drawing/2014/main" id="{DE9C3700-1B75-44F5-9BD8-8DC3EF20D34E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6" y="2407"/>
              <a:ext cx="64" cy="176"/>
            </a:xfrm>
            <a:custGeom>
              <a:avLst/>
              <a:gdLst>
                <a:gd name="T0" fmla="*/ 7373 w 29"/>
                <a:gd name="T1" fmla="*/ 0 h 75"/>
                <a:gd name="T2" fmla="*/ 7373 w 29"/>
                <a:gd name="T3" fmla="*/ 0 h 75"/>
                <a:gd name="T4" fmla="*/ 1514 w 29"/>
                <a:gd name="T5" fmla="*/ 5181 h 75"/>
                <a:gd name="T6" fmla="*/ 0 w 29"/>
                <a:gd name="T7" fmla="*/ 9032 h 75"/>
                <a:gd name="T8" fmla="*/ 0 w 29"/>
                <a:gd name="T9" fmla="*/ 26208 h 75"/>
                <a:gd name="T10" fmla="*/ 2558 w 29"/>
                <a:gd name="T11" fmla="*/ 28261 h 75"/>
                <a:gd name="T12" fmla="*/ 7373 w 29"/>
                <a:gd name="T13" fmla="*/ 23894 h 75"/>
                <a:gd name="T14" fmla="*/ 7373 w 29"/>
                <a:gd name="T15" fmla="*/ 0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9" h="75">
                  <a:moveTo>
                    <a:pt x="29" y="0"/>
                  </a:move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11" y="10"/>
                    <a:pt x="6" y="13"/>
                  </a:cubicBezTo>
                  <a:cubicBezTo>
                    <a:pt x="1" y="16"/>
                    <a:pt x="0" y="17"/>
                    <a:pt x="0" y="23"/>
                  </a:cubicBezTo>
                  <a:cubicBezTo>
                    <a:pt x="0" y="67"/>
                    <a:pt x="0" y="67"/>
                    <a:pt x="0" y="67"/>
                  </a:cubicBezTo>
                  <a:cubicBezTo>
                    <a:pt x="0" y="74"/>
                    <a:pt x="4" y="75"/>
                    <a:pt x="10" y="72"/>
                  </a:cubicBezTo>
                  <a:cubicBezTo>
                    <a:pt x="13" y="70"/>
                    <a:pt x="21" y="66"/>
                    <a:pt x="29" y="61"/>
                  </a:cubicBezTo>
                  <a:lnTo>
                    <a:pt x="29" y="0"/>
                  </a:ln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34" name="Freeform 138">
              <a:extLst>
                <a:ext uri="{FF2B5EF4-FFF2-40B4-BE49-F238E27FC236}">
                  <a16:creationId xmlns:a16="http://schemas.microsoft.com/office/drawing/2014/main" id="{F4CDD97F-ADDC-4F00-B895-A10361C1083A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5" y="2426"/>
              <a:ext cx="89" cy="35"/>
            </a:xfrm>
            <a:custGeom>
              <a:avLst/>
              <a:gdLst>
                <a:gd name="T0" fmla="*/ 33 w 89"/>
                <a:gd name="T1" fmla="*/ 35 h 35"/>
                <a:gd name="T2" fmla="*/ 0 w 89"/>
                <a:gd name="T3" fmla="*/ 35 h 35"/>
                <a:gd name="T4" fmla="*/ 0 w 89"/>
                <a:gd name="T5" fmla="*/ 35 h 35"/>
                <a:gd name="T6" fmla="*/ 55 w 89"/>
                <a:gd name="T7" fmla="*/ 0 h 35"/>
                <a:gd name="T8" fmla="*/ 89 w 89"/>
                <a:gd name="T9" fmla="*/ 0 h 35"/>
                <a:gd name="T10" fmla="*/ 33 w 89"/>
                <a:gd name="T11" fmla="*/ 35 h 3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9" h="35">
                  <a:moveTo>
                    <a:pt x="33" y="35"/>
                  </a:moveTo>
                  <a:lnTo>
                    <a:pt x="0" y="35"/>
                  </a:lnTo>
                  <a:lnTo>
                    <a:pt x="55" y="0"/>
                  </a:lnTo>
                  <a:lnTo>
                    <a:pt x="89" y="0"/>
                  </a:lnTo>
                  <a:lnTo>
                    <a:pt x="33" y="35"/>
                  </a:lnTo>
                  <a:close/>
                </a:path>
              </a:pathLst>
            </a:custGeom>
            <a:solidFill>
              <a:srgbClr val="EAD3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35" name="Freeform 139">
              <a:extLst>
                <a:ext uri="{FF2B5EF4-FFF2-40B4-BE49-F238E27FC236}">
                  <a16:creationId xmlns:a16="http://schemas.microsoft.com/office/drawing/2014/main" id="{781CB9BB-3A9C-4E5E-8D19-285C9AFCBD62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5" y="2426"/>
              <a:ext cx="89" cy="35"/>
            </a:xfrm>
            <a:custGeom>
              <a:avLst/>
              <a:gdLst>
                <a:gd name="T0" fmla="*/ 33 w 89"/>
                <a:gd name="T1" fmla="*/ 35 h 35"/>
                <a:gd name="T2" fmla="*/ 0 w 89"/>
                <a:gd name="T3" fmla="*/ 35 h 35"/>
                <a:gd name="T4" fmla="*/ 0 w 89"/>
                <a:gd name="T5" fmla="*/ 35 h 35"/>
                <a:gd name="T6" fmla="*/ 55 w 89"/>
                <a:gd name="T7" fmla="*/ 0 h 35"/>
                <a:gd name="T8" fmla="*/ 89 w 89"/>
                <a:gd name="T9" fmla="*/ 0 h 35"/>
                <a:gd name="T10" fmla="*/ 33 w 89"/>
                <a:gd name="T11" fmla="*/ 35 h 3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9" h="35">
                  <a:moveTo>
                    <a:pt x="33" y="35"/>
                  </a:moveTo>
                  <a:lnTo>
                    <a:pt x="0" y="35"/>
                  </a:lnTo>
                  <a:lnTo>
                    <a:pt x="55" y="0"/>
                  </a:lnTo>
                  <a:lnTo>
                    <a:pt x="89" y="0"/>
                  </a:lnTo>
                  <a:lnTo>
                    <a:pt x="33" y="35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36" name="Freeform 140">
              <a:extLst>
                <a:ext uri="{FF2B5EF4-FFF2-40B4-BE49-F238E27FC236}">
                  <a16:creationId xmlns:a16="http://schemas.microsoft.com/office/drawing/2014/main" id="{3EB7B3A3-B15C-44A9-9014-E6A7B4AABBF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1" y="976"/>
              <a:ext cx="339" cy="579"/>
            </a:xfrm>
            <a:custGeom>
              <a:avLst/>
              <a:gdLst>
                <a:gd name="T0" fmla="*/ 10025 w 154"/>
                <a:gd name="T1" fmla="*/ 56405 h 246"/>
                <a:gd name="T2" fmla="*/ 5026 w 154"/>
                <a:gd name="T3" fmla="*/ 4055 h 246"/>
                <a:gd name="T4" fmla="*/ 28575 w 154"/>
                <a:gd name="T5" fmla="*/ 41669 h 246"/>
                <a:gd name="T6" fmla="*/ 33343 w 154"/>
                <a:gd name="T7" fmla="*/ 94036 h 246"/>
                <a:gd name="T8" fmla="*/ 10025 w 154"/>
                <a:gd name="T9" fmla="*/ 56405 h 2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4" h="246">
                  <a:moveTo>
                    <a:pt x="40" y="141"/>
                  </a:moveTo>
                  <a:cubicBezTo>
                    <a:pt x="9" y="79"/>
                    <a:pt x="0" y="21"/>
                    <a:pt x="20" y="10"/>
                  </a:cubicBezTo>
                  <a:cubicBezTo>
                    <a:pt x="41" y="0"/>
                    <a:pt x="82" y="42"/>
                    <a:pt x="114" y="104"/>
                  </a:cubicBezTo>
                  <a:cubicBezTo>
                    <a:pt x="145" y="166"/>
                    <a:pt x="154" y="225"/>
                    <a:pt x="133" y="235"/>
                  </a:cubicBezTo>
                  <a:cubicBezTo>
                    <a:pt x="113" y="246"/>
                    <a:pt x="71" y="204"/>
                    <a:pt x="40" y="141"/>
                  </a:cubicBezTo>
                  <a:close/>
                </a:path>
              </a:pathLst>
            </a:custGeom>
            <a:solidFill>
              <a:srgbClr val="DFE8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37" name="Freeform 141">
              <a:extLst>
                <a:ext uri="{FF2B5EF4-FFF2-40B4-BE49-F238E27FC236}">
                  <a16:creationId xmlns:a16="http://schemas.microsoft.com/office/drawing/2014/main" id="{27E92EB1-D69A-483A-BE29-4AEB85888064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1" y="1042"/>
              <a:ext cx="216" cy="489"/>
            </a:xfrm>
            <a:custGeom>
              <a:avLst/>
              <a:gdLst>
                <a:gd name="T0" fmla="*/ 15340 w 98"/>
                <a:gd name="T1" fmla="*/ 32587 h 208"/>
                <a:gd name="T2" fmla="*/ 0 w 98"/>
                <a:gd name="T3" fmla="*/ 0 h 208"/>
                <a:gd name="T4" fmla="*/ 13169 w 98"/>
                <a:gd name="T5" fmla="*/ 28498 h 208"/>
                <a:gd name="T6" fmla="*/ 17893 w 98"/>
                <a:gd name="T7" fmla="*/ 76975 h 208"/>
                <a:gd name="T8" fmla="*/ 10663 w 98"/>
                <a:gd name="T9" fmla="*/ 72609 h 208"/>
                <a:gd name="T10" fmla="*/ 19971 w 98"/>
                <a:gd name="T11" fmla="*/ 80495 h 208"/>
                <a:gd name="T12" fmla="*/ 15340 w 98"/>
                <a:gd name="T13" fmla="*/ 32587 h 20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8" h="208">
                  <a:moveTo>
                    <a:pt x="61" y="82"/>
                  </a:moveTo>
                  <a:cubicBezTo>
                    <a:pt x="43" y="45"/>
                    <a:pt x="19" y="13"/>
                    <a:pt x="0" y="0"/>
                  </a:cubicBezTo>
                  <a:cubicBezTo>
                    <a:pt x="16" y="15"/>
                    <a:pt x="38" y="44"/>
                    <a:pt x="52" y="72"/>
                  </a:cubicBezTo>
                  <a:cubicBezTo>
                    <a:pt x="80" y="129"/>
                    <a:pt x="90" y="185"/>
                    <a:pt x="71" y="194"/>
                  </a:cubicBezTo>
                  <a:cubicBezTo>
                    <a:pt x="64" y="198"/>
                    <a:pt x="52" y="190"/>
                    <a:pt x="42" y="183"/>
                  </a:cubicBezTo>
                  <a:cubicBezTo>
                    <a:pt x="58" y="200"/>
                    <a:pt x="70" y="208"/>
                    <a:pt x="79" y="203"/>
                  </a:cubicBezTo>
                  <a:cubicBezTo>
                    <a:pt x="98" y="194"/>
                    <a:pt x="90" y="139"/>
                    <a:pt x="61" y="8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38" name="Freeform 142">
              <a:extLst>
                <a:ext uri="{FF2B5EF4-FFF2-40B4-BE49-F238E27FC236}">
                  <a16:creationId xmlns:a16="http://schemas.microsoft.com/office/drawing/2014/main" id="{409393B7-E9D0-49CB-9ABC-4A02C3D898F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5" y="955"/>
              <a:ext cx="333" cy="574"/>
            </a:xfrm>
            <a:custGeom>
              <a:avLst/>
              <a:gdLst>
                <a:gd name="T0" fmla="*/ 33227 w 151"/>
                <a:gd name="T1" fmla="*/ 94084 h 244"/>
                <a:gd name="T2" fmla="*/ 28173 w 151"/>
                <a:gd name="T3" fmla="*/ 41871 h 244"/>
                <a:gd name="T4" fmla="*/ 4591 w 151"/>
                <a:gd name="T5" fmla="*/ 4411 h 244"/>
                <a:gd name="T6" fmla="*/ 0 w 151"/>
                <a:gd name="T7" fmla="*/ 7631 h 244"/>
                <a:gd name="T8" fmla="*/ 23802 w 151"/>
                <a:gd name="T9" fmla="*/ 45108 h 244"/>
                <a:gd name="T10" fmla="*/ 28645 w 151"/>
                <a:gd name="T11" fmla="*/ 97260 h 244"/>
                <a:gd name="T12" fmla="*/ 33227 w 151"/>
                <a:gd name="T13" fmla="*/ 94084 h 24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51" h="244">
                  <a:moveTo>
                    <a:pt x="131" y="236"/>
                  </a:moveTo>
                  <a:cubicBezTo>
                    <a:pt x="151" y="225"/>
                    <a:pt x="142" y="167"/>
                    <a:pt x="111" y="105"/>
                  </a:cubicBezTo>
                  <a:cubicBezTo>
                    <a:pt x="80" y="42"/>
                    <a:pt x="38" y="0"/>
                    <a:pt x="18" y="11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21" y="9"/>
                    <a:pt x="62" y="51"/>
                    <a:pt x="94" y="113"/>
                  </a:cubicBezTo>
                  <a:cubicBezTo>
                    <a:pt x="125" y="175"/>
                    <a:pt x="134" y="234"/>
                    <a:pt x="113" y="244"/>
                  </a:cubicBezTo>
                  <a:lnTo>
                    <a:pt x="131" y="236"/>
                  </a:lnTo>
                  <a:close/>
                </a:path>
              </a:pathLst>
            </a:custGeom>
            <a:solidFill>
              <a:srgbClr val="9BB6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39" name="Freeform 143">
              <a:extLst>
                <a:ext uri="{FF2B5EF4-FFF2-40B4-BE49-F238E27FC236}">
                  <a16:creationId xmlns:a16="http://schemas.microsoft.com/office/drawing/2014/main" id="{BEE9D52B-A983-46B8-B48F-B3FF0CBF8873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9" y="1089"/>
              <a:ext cx="203" cy="353"/>
            </a:xfrm>
            <a:custGeom>
              <a:avLst/>
              <a:gdLst>
                <a:gd name="T0" fmla="*/ 6328 w 92"/>
                <a:gd name="T1" fmla="*/ 33977 h 150"/>
                <a:gd name="T2" fmla="*/ 2771 w 92"/>
                <a:gd name="T3" fmla="*/ 2398 h 150"/>
                <a:gd name="T4" fmla="*/ 16836 w 92"/>
                <a:gd name="T5" fmla="*/ 25974 h 150"/>
                <a:gd name="T6" fmla="*/ 20454 w 92"/>
                <a:gd name="T7" fmla="*/ 57607 h 150"/>
                <a:gd name="T8" fmla="*/ 6328 w 92"/>
                <a:gd name="T9" fmla="*/ 33977 h 1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2" h="150">
                  <a:moveTo>
                    <a:pt x="25" y="85"/>
                  </a:moveTo>
                  <a:cubicBezTo>
                    <a:pt x="6" y="47"/>
                    <a:pt x="0" y="11"/>
                    <a:pt x="11" y="6"/>
                  </a:cubicBezTo>
                  <a:cubicBezTo>
                    <a:pt x="22" y="0"/>
                    <a:pt x="47" y="26"/>
                    <a:pt x="66" y="65"/>
                  </a:cubicBezTo>
                  <a:cubicBezTo>
                    <a:pt x="85" y="103"/>
                    <a:pt x="92" y="138"/>
                    <a:pt x="80" y="144"/>
                  </a:cubicBezTo>
                  <a:cubicBezTo>
                    <a:pt x="69" y="150"/>
                    <a:pt x="45" y="123"/>
                    <a:pt x="25" y="85"/>
                  </a:cubicBezTo>
                  <a:close/>
                </a:path>
              </a:pathLst>
            </a:custGeom>
            <a:solidFill>
              <a:srgbClr val="9BB6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40" name="Freeform 144">
              <a:extLst>
                <a:ext uri="{FF2B5EF4-FFF2-40B4-BE49-F238E27FC236}">
                  <a16:creationId xmlns:a16="http://schemas.microsoft.com/office/drawing/2014/main" id="{936C97F1-0919-4D94-8294-19AF7D6AE4FA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1" y="1103"/>
              <a:ext cx="150" cy="299"/>
            </a:xfrm>
            <a:custGeom>
              <a:avLst/>
              <a:gdLst>
                <a:gd name="T0" fmla="*/ 214 w 68"/>
                <a:gd name="T1" fmla="*/ 0 h 127"/>
                <a:gd name="T2" fmla="*/ 5279 w 68"/>
                <a:gd name="T3" fmla="*/ 27560 h 127"/>
                <a:gd name="T4" fmla="*/ 17025 w 68"/>
                <a:gd name="T5" fmla="*/ 50905 h 127"/>
                <a:gd name="T6" fmla="*/ 11956 w 68"/>
                <a:gd name="T7" fmla="*/ 23656 h 127"/>
                <a:gd name="T8" fmla="*/ 214 w 68"/>
                <a:gd name="T9" fmla="*/ 0 h 1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8" h="127">
                  <a:moveTo>
                    <a:pt x="1" y="0"/>
                  </a:moveTo>
                  <a:cubicBezTo>
                    <a:pt x="0" y="15"/>
                    <a:pt x="7" y="41"/>
                    <a:pt x="21" y="69"/>
                  </a:cubicBezTo>
                  <a:cubicBezTo>
                    <a:pt x="36" y="98"/>
                    <a:pt x="54" y="121"/>
                    <a:pt x="67" y="127"/>
                  </a:cubicBezTo>
                  <a:cubicBezTo>
                    <a:pt x="68" y="112"/>
                    <a:pt x="61" y="86"/>
                    <a:pt x="47" y="59"/>
                  </a:cubicBezTo>
                  <a:cubicBezTo>
                    <a:pt x="32" y="29"/>
                    <a:pt x="14" y="6"/>
                    <a:pt x="1" y="0"/>
                  </a:cubicBezTo>
                  <a:close/>
                </a:path>
              </a:pathLst>
            </a:custGeom>
            <a:solidFill>
              <a:srgbClr val="4757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41" name="Freeform 145">
              <a:extLst>
                <a:ext uri="{FF2B5EF4-FFF2-40B4-BE49-F238E27FC236}">
                  <a16:creationId xmlns:a16="http://schemas.microsoft.com/office/drawing/2014/main" id="{534178D8-A35A-4350-B446-B07594722B24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8" y="2426"/>
              <a:ext cx="56" cy="122"/>
            </a:xfrm>
            <a:custGeom>
              <a:avLst/>
              <a:gdLst>
                <a:gd name="T0" fmla="*/ 56 w 56"/>
                <a:gd name="T1" fmla="*/ 87 h 122"/>
                <a:gd name="T2" fmla="*/ 56 w 56"/>
                <a:gd name="T3" fmla="*/ 0 h 122"/>
                <a:gd name="T4" fmla="*/ 0 w 56"/>
                <a:gd name="T5" fmla="*/ 35 h 122"/>
                <a:gd name="T6" fmla="*/ 0 w 56"/>
                <a:gd name="T7" fmla="*/ 122 h 122"/>
                <a:gd name="T8" fmla="*/ 56 w 56"/>
                <a:gd name="T9" fmla="*/ 87 h 1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6" h="122">
                  <a:moveTo>
                    <a:pt x="56" y="87"/>
                  </a:moveTo>
                  <a:lnTo>
                    <a:pt x="56" y="0"/>
                  </a:lnTo>
                  <a:lnTo>
                    <a:pt x="0" y="35"/>
                  </a:lnTo>
                  <a:lnTo>
                    <a:pt x="0" y="122"/>
                  </a:lnTo>
                  <a:lnTo>
                    <a:pt x="56" y="87"/>
                  </a:lnTo>
                  <a:close/>
                </a:path>
              </a:pathLst>
            </a:custGeom>
            <a:solidFill>
              <a:srgbClr val="D0A4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42" name="Freeform 146">
              <a:extLst>
                <a:ext uri="{FF2B5EF4-FFF2-40B4-BE49-F238E27FC236}">
                  <a16:creationId xmlns:a16="http://schemas.microsoft.com/office/drawing/2014/main" id="{78BADD1C-170B-426B-ABD1-3EEA09608626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9" y="823"/>
              <a:ext cx="397" cy="193"/>
            </a:xfrm>
            <a:custGeom>
              <a:avLst/>
              <a:gdLst>
                <a:gd name="T0" fmla="*/ 45245 w 180"/>
                <a:gd name="T1" fmla="*/ 859 h 82"/>
                <a:gd name="T2" fmla="*/ 44204 w 180"/>
                <a:gd name="T3" fmla="*/ 0 h 82"/>
                <a:gd name="T4" fmla="*/ 17274 w 180"/>
                <a:gd name="T5" fmla="*/ 15101 h 82"/>
                <a:gd name="T6" fmla="*/ 0 w 180"/>
                <a:gd name="T7" fmla="*/ 13938 h 82"/>
                <a:gd name="T8" fmla="*/ 8873 w 180"/>
                <a:gd name="T9" fmla="*/ 32805 h 82"/>
                <a:gd name="T10" fmla="*/ 20611 w 180"/>
                <a:gd name="T11" fmla="*/ 18841 h 82"/>
                <a:gd name="T12" fmla="*/ 45459 w 180"/>
                <a:gd name="T13" fmla="*/ 2398 h 82"/>
                <a:gd name="T14" fmla="*/ 45245 w 180"/>
                <a:gd name="T15" fmla="*/ 859 h 8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80" h="82">
                  <a:moveTo>
                    <a:pt x="178" y="2"/>
                  </a:moveTo>
                  <a:cubicBezTo>
                    <a:pt x="176" y="0"/>
                    <a:pt x="174" y="0"/>
                    <a:pt x="174" y="0"/>
                  </a:cubicBezTo>
                  <a:cubicBezTo>
                    <a:pt x="141" y="17"/>
                    <a:pt x="97" y="32"/>
                    <a:pt x="68" y="38"/>
                  </a:cubicBezTo>
                  <a:cubicBezTo>
                    <a:pt x="51" y="41"/>
                    <a:pt x="20" y="38"/>
                    <a:pt x="0" y="35"/>
                  </a:cubicBezTo>
                  <a:cubicBezTo>
                    <a:pt x="8" y="40"/>
                    <a:pt x="31" y="66"/>
                    <a:pt x="35" y="82"/>
                  </a:cubicBezTo>
                  <a:cubicBezTo>
                    <a:pt x="39" y="74"/>
                    <a:pt x="63" y="56"/>
                    <a:pt x="81" y="47"/>
                  </a:cubicBezTo>
                  <a:cubicBezTo>
                    <a:pt x="100" y="39"/>
                    <a:pt x="179" y="6"/>
                    <a:pt x="179" y="6"/>
                  </a:cubicBezTo>
                  <a:cubicBezTo>
                    <a:pt x="179" y="6"/>
                    <a:pt x="180" y="5"/>
                    <a:pt x="178" y="2"/>
                  </a:cubicBezTo>
                  <a:close/>
                </a:path>
              </a:pathLst>
            </a:custGeom>
            <a:solidFill>
              <a:srgbClr val="9395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43" name="Freeform 147">
              <a:extLst>
                <a:ext uri="{FF2B5EF4-FFF2-40B4-BE49-F238E27FC236}">
                  <a16:creationId xmlns:a16="http://schemas.microsoft.com/office/drawing/2014/main" id="{1D42431D-A3A5-4A34-986F-71DE48602DC0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8" y="851"/>
              <a:ext cx="313" cy="125"/>
            </a:xfrm>
            <a:custGeom>
              <a:avLst/>
              <a:gdLst>
                <a:gd name="T0" fmla="*/ 472 w 142"/>
                <a:gd name="T1" fmla="*/ 13434 h 53"/>
                <a:gd name="T2" fmla="*/ 472 w 142"/>
                <a:gd name="T3" fmla="*/ 14601 h 53"/>
                <a:gd name="T4" fmla="*/ 3547 w 142"/>
                <a:gd name="T5" fmla="*/ 21160 h 53"/>
                <a:gd name="T6" fmla="*/ 4583 w 142"/>
                <a:gd name="T7" fmla="*/ 21542 h 53"/>
                <a:gd name="T8" fmla="*/ 19265 w 142"/>
                <a:gd name="T9" fmla="*/ 11019 h 53"/>
                <a:gd name="T10" fmla="*/ 35909 w 142"/>
                <a:gd name="T11" fmla="*/ 0 h 53"/>
                <a:gd name="T12" fmla="*/ 12842 w 142"/>
                <a:gd name="T13" fmla="*/ 12186 h 53"/>
                <a:gd name="T14" fmla="*/ 472 w 142"/>
                <a:gd name="T15" fmla="*/ 13434 h 5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42" h="53">
                  <a:moveTo>
                    <a:pt x="2" y="33"/>
                  </a:moveTo>
                  <a:cubicBezTo>
                    <a:pt x="0" y="33"/>
                    <a:pt x="1" y="35"/>
                    <a:pt x="2" y="36"/>
                  </a:cubicBezTo>
                  <a:cubicBezTo>
                    <a:pt x="6" y="41"/>
                    <a:pt x="11" y="47"/>
                    <a:pt x="14" y="52"/>
                  </a:cubicBezTo>
                  <a:cubicBezTo>
                    <a:pt x="15" y="53"/>
                    <a:pt x="17" y="53"/>
                    <a:pt x="18" y="53"/>
                  </a:cubicBezTo>
                  <a:cubicBezTo>
                    <a:pt x="27" y="45"/>
                    <a:pt x="51" y="35"/>
                    <a:pt x="76" y="27"/>
                  </a:cubicBezTo>
                  <a:cubicBezTo>
                    <a:pt x="103" y="18"/>
                    <a:pt x="142" y="0"/>
                    <a:pt x="142" y="0"/>
                  </a:cubicBezTo>
                  <a:cubicBezTo>
                    <a:pt x="142" y="0"/>
                    <a:pt x="73" y="27"/>
                    <a:pt x="51" y="30"/>
                  </a:cubicBezTo>
                  <a:cubicBezTo>
                    <a:pt x="34" y="32"/>
                    <a:pt x="11" y="33"/>
                    <a:pt x="2" y="33"/>
                  </a:cubicBezTo>
                  <a:close/>
                </a:path>
              </a:pathLst>
            </a:custGeom>
            <a:solidFill>
              <a:srgbClr val="CFD0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44" name="Freeform 148">
              <a:extLst>
                <a:ext uri="{FF2B5EF4-FFF2-40B4-BE49-F238E27FC236}">
                  <a16:creationId xmlns:a16="http://schemas.microsoft.com/office/drawing/2014/main" id="{657B2F9F-1909-4F1A-B6C0-0243EB4A414B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1" y="847"/>
              <a:ext cx="331" cy="317"/>
            </a:xfrm>
            <a:custGeom>
              <a:avLst/>
              <a:gdLst>
                <a:gd name="T0" fmla="*/ 3813 w 150"/>
                <a:gd name="T1" fmla="*/ 53108 h 135"/>
                <a:gd name="T2" fmla="*/ 13756 w 150"/>
                <a:gd name="T3" fmla="*/ 30711 h 135"/>
                <a:gd name="T4" fmla="*/ 37416 w 150"/>
                <a:gd name="T5" fmla="*/ 5502 h 135"/>
                <a:gd name="T6" fmla="*/ 36944 w 150"/>
                <a:gd name="T7" fmla="*/ 0 h 135"/>
                <a:gd name="T8" fmla="*/ 33385 w 150"/>
                <a:gd name="T9" fmla="*/ 6720 h 135"/>
                <a:gd name="T10" fmla="*/ 11400 w 150"/>
                <a:gd name="T11" fmla="*/ 27123 h 135"/>
                <a:gd name="T12" fmla="*/ 0 w 150"/>
                <a:gd name="T13" fmla="*/ 29493 h 135"/>
                <a:gd name="T14" fmla="*/ 3813 w 150"/>
                <a:gd name="T15" fmla="*/ 53108 h 13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50" h="135">
                  <a:moveTo>
                    <a:pt x="15" y="135"/>
                  </a:moveTo>
                  <a:cubicBezTo>
                    <a:pt x="25" y="116"/>
                    <a:pt x="41" y="90"/>
                    <a:pt x="54" y="78"/>
                  </a:cubicBezTo>
                  <a:cubicBezTo>
                    <a:pt x="76" y="58"/>
                    <a:pt x="114" y="30"/>
                    <a:pt x="147" y="14"/>
                  </a:cubicBezTo>
                  <a:cubicBezTo>
                    <a:pt x="150" y="13"/>
                    <a:pt x="147" y="2"/>
                    <a:pt x="145" y="0"/>
                  </a:cubicBezTo>
                  <a:cubicBezTo>
                    <a:pt x="147" y="4"/>
                    <a:pt x="146" y="8"/>
                    <a:pt x="131" y="17"/>
                  </a:cubicBezTo>
                  <a:cubicBezTo>
                    <a:pt x="116" y="26"/>
                    <a:pt x="59" y="59"/>
                    <a:pt x="45" y="69"/>
                  </a:cubicBezTo>
                  <a:cubicBezTo>
                    <a:pt x="29" y="81"/>
                    <a:pt x="7" y="87"/>
                    <a:pt x="0" y="75"/>
                  </a:cubicBezTo>
                  <a:cubicBezTo>
                    <a:pt x="7" y="89"/>
                    <a:pt x="16" y="111"/>
                    <a:pt x="15" y="13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45" name="Freeform 149">
              <a:extLst>
                <a:ext uri="{FF2B5EF4-FFF2-40B4-BE49-F238E27FC236}">
                  <a16:creationId xmlns:a16="http://schemas.microsoft.com/office/drawing/2014/main" id="{03942D2F-2D31-4744-B4F1-66250FF8090A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0" y="934"/>
              <a:ext cx="17" cy="16"/>
            </a:xfrm>
            <a:custGeom>
              <a:avLst/>
              <a:gdLst>
                <a:gd name="T0" fmla="*/ 0 w 8"/>
                <a:gd name="T1" fmla="*/ 297 h 7"/>
                <a:gd name="T2" fmla="*/ 385 w 8"/>
                <a:gd name="T3" fmla="*/ 2315 h 7"/>
                <a:gd name="T4" fmla="*/ 1577 w 8"/>
                <a:gd name="T5" fmla="*/ 1552 h 7"/>
                <a:gd name="T6" fmla="*/ 999 w 8"/>
                <a:gd name="T7" fmla="*/ 0 h 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" h="7">
                  <a:moveTo>
                    <a:pt x="0" y="1"/>
                  </a:moveTo>
                  <a:cubicBezTo>
                    <a:pt x="1" y="3"/>
                    <a:pt x="1" y="5"/>
                    <a:pt x="2" y="7"/>
                  </a:cubicBezTo>
                  <a:cubicBezTo>
                    <a:pt x="4" y="6"/>
                    <a:pt x="6" y="5"/>
                    <a:pt x="8" y="5"/>
                  </a:cubicBezTo>
                  <a:cubicBezTo>
                    <a:pt x="7" y="3"/>
                    <a:pt x="6" y="1"/>
                    <a:pt x="5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46" name="Freeform 150">
              <a:extLst>
                <a:ext uri="{FF2B5EF4-FFF2-40B4-BE49-F238E27FC236}">
                  <a16:creationId xmlns:a16="http://schemas.microsoft.com/office/drawing/2014/main" id="{EC1C5A1A-B478-4834-91CF-548B08594179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9" y="934"/>
              <a:ext cx="7" cy="7"/>
            </a:xfrm>
            <a:custGeom>
              <a:avLst/>
              <a:gdLst>
                <a:gd name="T0" fmla="*/ 355 w 3"/>
                <a:gd name="T1" fmla="*/ 0 h 3"/>
                <a:gd name="T2" fmla="*/ 355 w 3"/>
                <a:gd name="T3" fmla="*/ 1094 h 3"/>
                <a:gd name="T4" fmla="*/ 1094 w 3"/>
                <a:gd name="T5" fmla="*/ 1094 h 3"/>
                <a:gd name="T6" fmla="*/ 1094 w 3"/>
                <a:gd name="T7" fmla="*/ 0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cubicBezTo>
                    <a:pt x="1" y="1"/>
                    <a:pt x="0" y="2"/>
                    <a:pt x="1" y="3"/>
                  </a:cubicBezTo>
                  <a:cubicBezTo>
                    <a:pt x="1" y="3"/>
                    <a:pt x="2" y="3"/>
                    <a:pt x="3" y="3"/>
                  </a:cubicBezTo>
                  <a:cubicBezTo>
                    <a:pt x="3" y="2"/>
                    <a:pt x="3" y="1"/>
                    <a:pt x="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47" name="Freeform 151">
              <a:extLst>
                <a:ext uri="{FF2B5EF4-FFF2-40B4-BE49-F238E27FC236}">
                  <a16:creationId xmlns:a16="http://schemas.microsoft.com/office/drawing/2014/main" id="{2D3CE9D5-3905-4E3A-A444-1EBCEC92D1FD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6" y="941"/>
              <a:ext cx="14" cy="11"/>
            </a:xfrm>
            <a:custGeom>
              <a:avLst/>
              <a:gdLst>
                <a:gd name="T0" fmla="*/ 828 w 6"/>
                <a:gd name="T1" fmla="*/ 0 h 5"/>
                <a:gd name="T2" fmla="*/ 1932 w 6"/>
                <a:gd name="T3" fmla="*/ 213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5">
                  <a:moveTo>
                    <a:pt x="2" y="0"/>
                  </a:moveTo>
                  <a:cubicBezTo>
                    <a:pt x="0" y="3"/>
                    <a:pt x="6" y="5"/>
                    <a:pt x="5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48" name="Freeform 152">
              <a:extLst>
                <a:ext uri="{FF2B5EF4-FFF2-40B4-BE49-F238E27FC236}">
                  <a16:creationId xmlns:a16="http://schemas.microsoft.com/office/drawing/2014/main" id="{AE2A8332-2B3B-41A1-A22B-8C4A67F291F5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6" y="938"/>
              <a:ext cx="92" cy="207"/>
            </a:xfrm>
            <a:custGeom>
              <a:avLst/>
              <a:gdLst>
                <a:gd name="T0" fmla="*/ 10173 w 42"/>
                <a:gd name="T1" fmla="*/ 35091 h 88"/>
                <a:gd name="T2" fmla="*/ 0 w 42"/>
                <a:gd name="T3" fmla="*/ 0 h 88"/>
                <a:gd name="T4" fmla="*/ 10173 w 42"/>
                <a:gd name="T5" fmla="*/ 35091 h 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2" h="88">
                  <a:moveTo>
                    <a:pt x="42" y="88"/>
                  </a:moveTo>
                  <a:cubicBezTo>
                    <a:pt x="42" y="54"/>
                    <a:pt x="10" y="6"/>
                    <a:pt x="0" y="0"/>
                  </a:cubicBezTo>
                  <a:cubicBezTo>
                    <a:pt x="10" y="11"/>
                    <a:pt x="39" y="57"/>
                    <a:pt x="42" y="88"/>
                  </a:cubicBezTo>
                  <a:close/>
                </a:path>
              </a:pathLst>
            </a:custGeom>
            <a:solidFill>
              <a:srgbClr val="CBCC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49" name="Freeform 153">
              <a:extLst>
                <a:ext uri="{FF2B5EF4-FFF2-40B4-BE49-F238E27FC236}">
                  <a16:creationId xmlns:a16="http://schemas.microsoft.com/office/drawing/2014/main" id="{05855F5F-5289-4092-B717-CB672E4DDF19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3" y="1230"/>
              <a:ext cx="30" cy="104"/>
            </a:xfrm>
            <a:custGeom>
              <a:avLst/>
              <a:gdLst>
                <a:gd name="T0" fmla="*/ 868 w 14"/>
                <a:gd name="T1" fmla="*/ 369 h 44"/>
                <a:gd name="T2" fmla="*/ 0 w 14"/>
                <a:gd name="T3" fmla="*/ 14447 h 44"/>
                <a:gd name="T4" fmla="*/ 1455 w 14"/>
                <a:gd name="T5" fmla="*/ 5744 h 44"/>
                <a:gd name="T6" fmla="*/ 1626 w 14"/>
                <a:gd name="T7" fmla="*/ 13955 h 44"/>
                <a:gd name="T8" fmla="*/ 2301 w 14"/>
                <a:gd name="T9" fmla="*/ 10275 h 44"/>
                <a:gd name="T10" fmla="*/ 2893 w 14"/>
                <a:gd name="T11" fmla="*/ 18129 h 44"/>
                <a:gd name="T12" fmla="*/ 2713 w 14"/>
                <a:gd name="T13" fmla="*/ 9083 h 44"/>
                <a:gd name="T14" fmla="*/ 2025 w 14"/>
                <a:gd name="T15" fmla="*/ 9452 h 44"/>
                <a:gd name="T16" fmla="*/ 1626 w 14"/>
                <a:gd name="T17" fmla="*/ 4212 h 44"/>
                <a:gd name="T18" fmla="*/ 1266 w 14"/>
                <a:gd name="T19" fmla="*/ 5403 h 44"/>
                <a:gd name="T20" fmla="*/ 1266 w 14"/>
                <a:gd name="T21" fmla="*/ 0 h 4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4" h="44">
                  <a:moveTo>
                    <a:pt x="4" y="1"/>
                  </a:moveTo>
                  <a:cubicBezTo>
                    <a:pt x="2" y="11"/>
                    <a:pt x="4" y="22"/>
                    <a:pt x="0" y="35"/>
                  </a:cubicBezTo>
                  <a:cubicBezTo>
                    <a:pt x="4" y="30"/>
                    <a:pt x="4" y="21"/>
                    <a:pt x="7" y="14"/>
                  </a:cubicBezTo>
                  <a:cubicBezTo>
                    <a:pt x="7" y="21"/>
                    <a:pt x="6" y="28"/>
                    <a:pt x="8" y="34"/>
                  </a:cubicBezTo>
                  <a:cubicBezTo>
                    <a:pt x="8" y="31"/>
                    <a:pt x="9" y="28"/>
                    <a:pt x="11" y="25"/>
                  </a:cubicBezTo>
                  <a:cubicBezTo>
                    <a:pt x="13" y="31"/>
                    <a:pt x="11" y="38"/>
                    <a:pt x="14" y="44"/>
                  </a:cubicBezTo>
                  <a:cubicBezTo>
                    <a:pt x="13" y="37"/>
                    <a:pt x="14" y="29"/>
                    <a:pt x="13" y="22"/>
                  </a:cubicBezTo>
                  <a:cubicBezTo>
                    <a:pt x="13" y="22"/>
                    <a:pt x="11" y="22"/>
                    <a:pt x="10" y="23"/>
                  </a:cubicBezTo>
                  <a:cubicBezTo>
                    <a:pt x="9" y="18"/>
                    <a:pt x="10" y="14"/>
                    <a:pt x="8" y="10"/>
                  </a:cubicBezTo>
                  <a:cubicBezTo>
                    <a:pt x="7" y="11"/>
                    <a:pt x="6" y="11"/>
                    <a:pt x="6" y="13"/>
                  </a:cubicBezTo>
                  <a:cubicBezTo>
                    <a:pt x="7" y="9"/>
                    <a:pt x="7" y="4"/>
                    <a:pt x="6" y="0"/>
                  </a:cubicBezTo>
                </a:path>
              </a:pathLst>
            </a:custGeom>
            <a:solidFill>
              <a:srgbClr val="7E8D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50" name="Freeform 154">
              <a:extLst>
                <a:ext uri="{FF2B5EF4-FFF2-40B4-BE49-F238E27FC236}">
                  <a16:creationId xmlns:a16="http://schemas.microsoft.com/office/drawing/2014/main" id="{AD24F110-6018-401D-A9F6-D59D49B71AEC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2" y="1153"/>
              <a:ext cx="26" cy="103"/>
            </a:xfrm>
            <a:custGeom>
              <a:avLst/>
              <a:gdLst>
                <a:gd name="T0" fmla="*/ 0 w 12"/>
                <a:gd name="T1" fmla="*/ 2619 h 44"/>
                <a:gd name="T2" fmla="*/ 732 w 12"/>
                <a:gd name="T3" fmla="*/ 0 h 44"/>
                <a:gd name="T4" fmla="*/ 732 w 12"/>
                <a:gd name="T5" fmla="*/ 3788 h 44"/>
                <a:gd name="T6" fmla="*/ 1586 w 12"/>
                <a:gd name="T7" fmla="*/ 2619 h 44"/>
                <a:gd name="T8" fmla="*/ 1761 w 12"/>
                <a:gd name="T9" fmla="*/ 10323 h 44"/>
                <a:gd name="T10" fmla="*/ 2667 w 12"/>
                <a:gd name="T11" fmla="*/ 6878 h 44"/>
                <a:gd name="T12" fmla="*/ 2494 w 12"/>
                <a:gd name="T13" fmla="*/ 16932 h 44"/>
                <a:gd name="T14" fmla="*/ 2056 w 12"/>
                <a:gd name="T15" fmla="*/ 11529 h 44"/>
                <a:gd name="T16" fmla="*/ 1343 w 12"/>
                <a:gd name="T17" fmla="*/ 12007 h 44"/>
                <a:gd name="T18" fmla="*/ 1151 w 12"/>
                <a:gd name="T19" fmla="*/ 5403 h 44"/>
                <a:gd name="T20" fmla="*/ 438 w 12"/>
                <a:gd name="T21" fmla="*/ 5403 h 44"/>
                <a:gd name="T22" fmla="*/ 202 w 12"/>
                <a:gd name="T23" fmla="*/ 2308 h 4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2" h="44">
                  <a:moveTo>
                    <a:pt x="0" y="7"/>
                  </a:moveTo>
                  <a:cubicBezTo>
                    <a:pt x="1" y="5"/>
                    <a:pt x="2" y="3"/>
                    <a:pt x="3" y="0"/>
                  </a:cubicBezTo>
                  <a:cubicBezTo>
                    <a:pt x="2" y="3"/>
                    <a:pt x="3" y="7"/>
                    <a:pt x="3" y="10"/>
                  </a:cubicBezTo>
                  <a:cubicBezTo>
                    <a:pt x="4" y="9"/>
                    <a:pt x="6" y="8"/>
                    <a:pt x="7" y="7"/>
                  </a:cubicBezTo>
                  <a:cubicBezTo>
                    <a:pt x="9" y="13"/>
                    <a:pt x="5" y="21"/>
                    <a:pt x="8" y="27"/>
                  </a:cubicBezTo>
                  <a:cubicBezTo>
                    <a:pt x="8" y="24"/>
                    <a:pt x="10" y="21"/>
                    <a:pt x="12" y="18"/>
                  </a:cubicBezTo>
                  <a:cubicBezTo>
                    <a:pt x="12" y="27"/>
                    <a:pt x="11" y="35"/>
                    <a:pt x="11" y="44"/>
                  </a:cubicBezTo>
                  <a:cubicBezTo>
                    <a:pt x="11" y="39"/>
                    <a:pt x="9" y="35"/>
                    <a:pt x="9" y="30"/>
                  </a:cubicBezTo>
                  <a:cubicBezTo>
                    <a:pt x="8" y="31"/>
                    <a:pt x="7" y="31"/>
                    <a:pt x="6" y="31"/>
                  </a:cubicBezTo>
                  <a:cubicBezTo>
                    <a:pt x="5" y="25"/>
                    <a:pt x="5" y="19"/>
                    <a:pt x="5" y="14"/>
                  </a:cubicBezTo>
                  <a:cubicBezTo>
                    <a:pt x="4" y="14"/>
                    <a:pt x="3" y="13"/>
                    <a:pt x="2" y="14"/>
                  </a:cubicBezTo>
                  <a:cubicBezTo>
                    <a:pt x="2" y="11"/>
                    <a:pt x="1" y="9"/>
                    <a:pt x="1" y="6"/>
                  </a:cubicBezTo>
                </a:path>
              </a:pathLst>
            </a:custGeom>
            <a:solidFill>
              <a:srgbClr val="7E8D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51" name="Freeform 155">
              <a:extLst>
                <a:ext uri="{FF2B5EF4-FFF2-40B4-BE49-F238E27FC236}">
                  <a16:creationId xmlns:a16="http://schemas.microsoft.com/office/drawing/2014/main" id="{237DFE89-9855-470B-AF99-90D93DB760A5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5" y="1200"/>
              <a:ext cx="11" cy="30"/>
            </a:xfrm>
            <a:custGeom>
              <a:avLst/>
              <a:gdLst>
                <a:gd name="T0" fmla="*/ 0 w 5"/>
                <a:gd name="T1" fmla="*/ 3466 h 13"/>
                <a:gd name="T2" fmla="*/ 1243 w 5"/>
                <a:gd name="T3" fmla="*/ 0 h 13"/>
                <a:gd name="T4" fmla="*/ 1032 w 5"/>
                <a:gd name="T5" fmla="*/ 4512 h 13"/>
                <a:gd name="T6" fmla="*/ 469 w 5"/>
                <a:gd name="T7" fmla="*/ 2105 h 1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13">
                  <a:moveTo>
                    <a:pt x="0" y="10"/>
                  </a:moveTo>
                  <a:cubicBezTo>
                    <a:pt x="2" y="7"/>
                    <a:pt x="3" y="3"/>
                    <a:pt x="5" y="0"/>
                  </a:cubicBezTo>
                  <a:cubicBezTo>
                    <a:pt x="4" y="4"/>
                    <a:pt x="4" y="8"/>
                    <a:pt x="4" y="13"/>
                  </a:cubicBezTo>
                  <a:cubicBezTo>
                    <a:pt x="3" y="11"/>
                    <a:pt x="3" y="8"/>
                    <a:pt x="2" y="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52" name="Freeform 156">
              <a:extLst>
                <a:ext uri="{FF2B5EF4-FFF2-40B4-BE49-F238E27FC236}">
                  <a16:creationId xmlns:a16="http://schemas.microsoft.com/office/drawing/2014/main" id="{86315FA6-0439-4220-B09C-3EC690200BC5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5" y="1242"/>
              <a:ext cx="13" cy="52"/>
            </a:xfrm>
            <a:custGeom>
              <a:avLst/>
              <a:gdLst>
                <a:gd name="T0" fmla="*/ 202 w 6"/>
                <a:gd name="T1" fmla="*/ 6112 h 22"/>
                <a:gd name="T2" fmla="*/ 732 w 6"/>
                <a:gd name="T3" fmla="*/ 0 h 22"/>
                <a:gd name="T4" fmla="*/ 1343 w 6"/>
                <a:gd name="T5" fmla="*/ 4212 h 22"/>
                <a:gd name="T6" fmla="*/ 0 w 6"/>
                <a:gd name="T7" fmla="*/ 9083 h 2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" h="22">
                  <a:moveTo>
                    <a:pt x="1" y="15"/>
                  </a:moveTo>
                  <a:cubicBezTo>
                    <a:pt x="3" y="10"/>
                    <a:pt x="2" y="5"/>
                    <a:pt x="3" y="0"/>
                  </a:cubicBezTo>
                  <a:cubicBezTo>
                    <a:pt x="4" y="3"/>
                    <a:pt x="5" y="7"/>
                    <a:pt x="6" y="10"/>
                  </a:cubicBezTo>
                  <a:cubicBezTo>
                    <a:pt x="2" y="12"/>
                    <a:pt x="1" y="18"/>
                    <a:pt x="0" y="2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53" name="Freeform 157">
              <a:extLst>
                <a:ext uri="{FF2B5EF4-FFF2-40B4-BE49-F238E27FC236}">
                  <a16:creationId xmlns:a16="http://schemas.microsoft.com/office/drawing/2014/main" id="{15BB510E-05EF-4DFB-BD00-0CAE8B3ABB1E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2" y="1284"/>
              <a:ext cx="14" cy="33"/>
            </a:xfrm>
            <a:custGeom>
              <a:avLst/>
              <a:gdLst>
                <a:gd name="T0" fmla="*/ 0 w 6"/>
                <a:gd name="T1" fmla="*/ 1233 h 14"/>
                <a:gd name="T2" fmla="*/ 1449 w 6"/>
                <a:gd name="T3" fmla="*/ 0 h 14"/>
                <a:gd name="T4" fmla="*/ 1449 w 6"/>
                <a:gd name="T5" fmla="*/ 5683 h 14"/>
                <a:gd name="T6" fmla="*/ 828 w 6"/>
                <a:gd name="T7" fmla="*/ 867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" h="14">
                  <a:moveTo>
                    <a:pt x="0" y="3"/>
                  </a:moveTo>
                  <a:cubicBezTo>
                    <a:pt x="1" y="2"/>
                    <a:pt x="2" y="1"/>
                    <a:pt x="4" y="0"/>
                  </a:cubicBezTo>
                  <a:cubicBezTo>
                    <a:pt x="5" y="4"/>
                    <a:pt x="6" y="10"/>
                    <a:pt x="4" y="14"/>
                  </a:cubicBezTo>
                  <a:cubicBezTo>
                    <a:pt x="4" y="10"/>
                    <a:pt x="3" y="6"/>
                    <a:pt x="2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54" name="Freeform 158">
              <a:extLst>
                <a:ext uri="{FF2B5EF4-FFF2-40B4-BE49-F238E27FC236}">
                  <a16:creationId xmlns:a16="http://schemas.microsoft.com/office/drawing/2014/main" id="{1F7007A9-0E26-4647-A3CB-D20AA27B2C0C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2" y="1072"/>
              <a:ext cx="247" cy="398"/>
            </a:xfrm>
            <a:custGeom>
              <a:avLst/>
              <a:gdLst>
                <a:gd name="T0" fmla="*/ 3809 w 112"/>
                <a:gd name="T1" fmla="*/ 67891 h 169"/>
                <a:gd name="T2" fmla="*/ 24843 w 112"/>
                <a:gd name="T3" fmla="*/ 51003 h 169"/>
                <a:gd name="T4" fmla="*/ 16443 w 112"/>
                <a:gd name="T5" fmla="*/ 0 h 169"/>
                <a:gd name="T6" fmla="*/ 13933 w 112"/>
                <a:gd name="T7" fmla="*/ 41430 h 169"/>
                <a:gd name="T8" fmla="*/ 0 w 112"/>
                <a:gd name="T9" fmla="*/ 35867 h 169"/>
                <a:gd name="T10" fmla="*/ 3809 w 112"/>
                <a:gd name="T11" fmla="*/ 67891 h 16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2" h="169">
                  <a:moveTo>
                    <a:pt x="15" y="169"/>
                  </a:moveTo>
                  <a:cubicBezTo>
                    <a:pt x="98" y="127"/>
                    <a:pt x="98" y="127"/>
                    <a:pt x="98" y="127"/>
                  </a:cubicBezTo>
                  <a:cubicBezTo>
                    <a:pt x="100" y="126"/>
                    <a:pt x="112" y="90"/>
                    <a:pt x="65" y="0"/>
                  </a:cubicBezTo>
                  <a:cubicBezTo>
                    <a:pt x="75" y="21"/>
                    <a:pt x="92" y="79"/>
                    <a:pt x="55" y="103"/>
                  </a:cubicBezTo>
                  <a:cubicBezTo>
                    <a:pt x="19" y="127"/>
                    <a:pt x="0" y="89"/>
                    <a:pt x="0" y="89"/>
                  </a:cubicBezTo>
                  <a:cubicBezTo>
                    <a:pt x="11" y="109"/>
                    <a:pt x="20" y="152"/>
                    <a:pt x="15" y="169"/>
                  </a:cubicBezTo>
                  <a:close/>
                </a:path>
              </a:pathLst>
            </a:custGeom>
            <a:solidFill>
              <a:srgbClr val="AEC4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55" name="Freeform 159">
              <a:extLst>
                <a:ext uri="{FF2B5EF4-FFF2-40B4-BE49-F238E27FC236}">
                  <a16:creationId xmlns:a16="http://schemas.microsoft.com/office/drawing/2014/main" id="{D0C546E6-E51D-4CA7-8C26-B99D4C97168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6" y="875"/>
              <a:ext cx="254" cy="167"/>
            </a:xfrm>
            <a:custGeom>
              <a:avLst/>
              <a:gdLst>
                <a:gd name="T0" fmla="*/ 0 w 115"/>
                <a:gd name="T1" fmla="*/ 17140 h 71"/>
                <a:gd name="T2" fmla="*/ 21820 w 115"/>
                <a:gd name="T3" fmla="*/ 0 h 71"/>
                <a:gd name="T4" fmla="*/ 29491 w 115"/>
                <a:gd name="T5" fmla="*/ 7988 h 71"/>
                <a:gd name="T6" fmla="*/ 14611 w 115"/>
                <a:gd name="T7" fmla="*/ 8265 h 71"/>
                <a:gd name="T8" fmla="*/ 8923 w 115"/>
                <a:gd name="T9" fmla="*/ 28277 h 71"/>
                <a:gd name="T10" fmla="*/ 0 w 115"/>
                <a:gd name="T11" fmla="*/ 17140 h 7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5" h="71">
                  <a:moveTo>
                    <a:pt x="0" y="43"/>
                  </a:moveTo>
                  <a:cubicBezTo>
                    <a:pt x="85" y="0"/>
                    <a:pt x="85" y="0"/>
                    <a:pt x="85" y="0"/>
                  </a:cubicBezTo>
                  <a:cubicBezTo>
                    <a:pt x="91" y="1"/>
                    <a:pt x="108" y="13"/>
                    <a:pt x="115" y="20"/>
                  </a:cubicBezTo>
                  <a:cubicBezTo>
                    <a:pt x="105" y="11"/>
                    <a:pt x="78" y="10"/>
                    <a:pt x="57" y="21"/>
                  </a:cubicBezTo>
                  <a:cubicBezTo>
                    <a:pt x="35" y="33"/>
                    <a:pt x="26" y="43"/>
                    <a:pt x="35" y="71"/>
                  </a:cubicBezTo>
                  <a:cubicBezTo>
                    <a:pt x="30" y="63"/>
                    <a:pt x="11" y="44"/>
                    <a:pt x="0" y="43"/>
                  </a:cubicBezTo>
                  <a:close/>
                </a:path>
              </a:pathLst>
            </a:custGeom>
            <a:solidFill>
              <a:srgbClr val="AEC4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56" name="Freeform 160">
              <a:extLst>
                <a:ext uri="{FF2B5EF4-FFF2-40B4-BE49-F238E27FC236}">
                  <a16:creationId xmlns:a16="http://schemas.microsoft.com/office/drawing/2014/main" id="{CDC3AD75-E481-4B76-89A7-D70CF7BC7F13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0" y="882"/>
              <a:ext cx="126" cy="68"/>
            </a:xfrm>
            <a:custGeom>
              <a:avLst/>
              <a:gdLst>
                <a:gd name="T0" fmla="*/ 7237 w 57"/>
                <a:gd name="T1" fmla="*/ 11283 h 29"/>
                <a:gd name="T2" fmla="*/ 14733 w 57"/>
                <a:gd name="T3" fmla="*/ 4964 h 29"/>
                <a:gd name="T4" fmla="*/ 0 w 57"/>
                <a:gd name="T5" fmla="*/ 0 h 29"/>
                <a:gd name="T6" fmla="*/ 7237 w 57"/>
                <a:gd name="T7" fmla="*/ 11283 h 2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7" h="29">
                  <a:moveTo>
                    <a:pt x="28" y="29"/>
                  </a:moveTo>
                  <a:cubicBezTo>
                    <a:pt x="24" y="13"/>
                    <a:pt x="33" y="11"/>
                    <a:pt x="57" y="1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1" y="10"/>
                    <a:pt x="16" y="14"/>
                    <a:pt x="28" y="29"/>
                  </a:cubicBezTo>
                  <a:close/>
                </a:path>
              </a:pathLst>
            </a:custGeom>
            <a:solidFill>
              <a:srgbClr val="97B1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57" name="Freeform 161">
              <a:extLst>
                <a:ext uri="{FF2B5EF4-FFF2-40B4-BE49-F238E27FC236}">
                  <a16:creationId xmlns:a16="http://schemas.microsoft.com/office/drawing/2014/main" id="{55EECD01-3ADE-4125-8CA9-B190C1F43D49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5" y="1108"/>
              <a:ext cx="90" cy="230"/>
            </a:xfrm>
            <a:custGeom>
              <a:avLst/>
              <a:gdLst>
                <a:gd name="T0" fmla="*/ 0 w 41"/>
                <a:gd name="T1" fmla="*/ 9320 h 98"/>
                <a:gd name="T2" fmla="*/ 3923 w 41"/>
                <a:gd name="T3" fmla="*/ 38448 h 98"/>
                <a:gd name="T4" fmla="*/ 10100 w 41"/>
                <a:gd name="T5" fmla="*/ 16508 h 98"/>
                <a:gd name="T6" fmla="*/ 8060 w 41"/>
                <a:gd name="T7" fmla="*/ 0 h 98"/>
                <a:gd name="T8" fmla="*/ 6355 w 41"/>
                <a:gd name="T9" fmla="*/ 18022 h 98"/>
                <a:gd name="T10" fmla="*/ 0 w 41"/>
                <a:gd name="T11" fmla="*/ 9320 h 9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98">
                  <a:moveTo>
                    <a:pt x="0" y="24"/>
                  </a:moveTo>
                  <a:cubicBezTo>
                    <a:pt x="6" y="36"/>
                    <a:pt x="18" y="67"/>
                    <a:pt x="16" y="98"/>
                  </a:cubicBezTo>
                  <a:cubicBezTo>
                    <a:pt x="41" y="42"/>
                    <a:pt x="41" y="42"/>
                    <a:pt x="41" y="42"/>
                  </a:cubicBezTo>
                  <a:cubicBezTo>
                    <a:pt x="41" y="33"/>
                    <a:pt x="37" y="13"/>
                    <a:pt x="33" y="0"/>
                  </a:cubicBezTo>
                  <a:cubicBezTo>
                    <a:pt x="35" y="15"/>
                    <a:pt x="34" y="36"/>
                    <a:pt x="26" y="46"/>
                  </a:cubicBezTo>
                  <a:cubicBezTo>
                    <a:pt x="18" y="56"/>
                    <a:pt x="0" y="24"/>
                    <a:pt x="0" y="24"/>
                  </a:cubicBezTo>
                  <a:close/>
                </a:path>
              </a:pathLst>
            </a:custGeom>
            <a:solidFill>
              <a:srgbClr val="97B1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58" name="Freeform 162">
              <a:extLst>
                <a:ext uri="{FF2B5EF4-FFF2-40B4-BE49-F238E27FC236}">
                  <a16:creationId xmlns:a16="http://schemas.microsoft.com/office/drawing/2014/main" id="{B85BBBD2-8CC7-4025-B56D-BF51D3CDA3D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8" y="1082"/>
              <a:ext cx="33" cy="158"/>
            </a:xfrm>
            <a:custGeom>
              <a:avLst/>
              <a:gdLst>
                <a:gd name="T0" fmla="*/ 3771 w 15"/>
                <a:gd name="T1" fmla="*/ 3648 h 67"/>
                <a:gd name="T2" fmla="*/ 213 w 15"/>
                <a:gd name="T3" fmla="*/ 12185 h 67"/>
                <a:gd name="T4" fmla="*/ 2928 w 15"/>
                <a:gd name="T5" fmla="*/ 27211 h 67"/>
                <a:gd name="T6" fmla="*/ 3771 w 15"/>
                <a:gd name="T7" fmla="*/ 12550 h 67"/>
                <a:gd name="T8" fmla="*/ 3300 w 15"/>
                <a:gd name="T9" fmla="*/ 4459 h 6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67">
                  <a:moveTo>
                    <a:pt x="15" y="9"/>
                  </a:moveTo>
                  <a:cubicBezTo>
                    <a:pt x="3" y="0"/>
                    <a:pt x="0" y="23"/>
                    <a:pt x="1" y="30"/>
                  </a:cubicBezTo>
                  <a:cubicBezTo>
                    <a:pt x="2" y="42"/>
                    <a:pt x="5" y="58"/>
                    <a:pt x="12" y="67"/>
                  </a:cubicBezTo>
                  <a:cubicBezTo>
                    <a:pt x="10" y="61"/>
                    <a:pt x="3" y="32"/>
                    <a:pt x="15" y="31"/>
                  </a:cubicBezTo>
                  <a:cubicBezTo>
                    <a:pt x="14" y="24"/>
                    <a:pt x="13" y="18"/>
                    <a:pt x="13" y="11"/>
                  </a:cubicBezTo>
                </a:path>
              </a:pathLst>
            </a:custGeom>
            <a:solidFill>
              <a:srgbClr val="7498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59" name="Freeform 163">
              <a:extLst>
                <a:ext uri="{FF2B5EF4-FFF2-40B4-BE49-F238E27FC236}">
                  <a16:creationId xmlns:a16="http://schemas.microsoft.com/office/drawing/2014/main" id="{F85B7419-BA0B-4BFC-A648-65411F809999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8" y="1374"/>
              <a:ext cx="71" cy="56"/>
            </a:xfrm>
            <a:custGeom>
              <a:avLst/>
              <a:gdLst>
                <a:gd name="T0" fmla="*/ 0 w 32"/>
                <a:gd name="T1" fmla="*/ 3050 h 24"/>
                <a:gd name="T2" fmla="*/ 6563 w 32"/>
                <a:gd name="T3" fmla="*/ 7889 h 24"/>
                <a:gd name="T4" fmla="*/ 7635 w 32"/>
                <a:gd name="T5" fmla="*/ 4508 h 24"/>
                <a:gd name="T6" fmla="*/ 6563 w 32"/>
                <a:gd name="T7" fmla="*/ 3050 h 24"/>
                <a:gd name="T8" fmla="*/ 4313 w 32"/>
                <a:gd name="T9" fmla="*/ 0 h 24"/>
                <a:gd name="T10" fmla="*/ 3441 w 32"/>
                <a:gd name="T11" fmla="*/ 4508 h 2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2" h="24">
                  <a:moveTo>
                    <a:pt x="0" y="8"/>
                  </a:moveTo>
                  <a:cubicBezTo>
                    <a:pt x="8" y="13"/>
                    <a:pt x="13" y="24"/>
                    <a:pt x="25" y="21"/>
                  </a:cubicBezTo>
                  <a:cubicBezTo>
                    <a:pt x="28" y="21"/>
                    <a:pt x="32" y="16"/>
                    <a:pt x="29" y="12"/>
                  </a:cubicBezTo>
                  <a:cubicBezTo>
                    <a:pt x="28" y="10"/>
                    <a:pt x="27" y="9"/>
                    <a:pt x="25" y="8"/>
                  </a:cubicBezTo>
                  <a:cubicBezTo>
                    <a:pt x="23" y="7"/>
                    <a:pt x="17" y="2"/>
                    <a:pt x="16" y="0"/>
                  </a:cubicBezTo>
                  <a:cubicBezTo>
                    <a:pt x="19" y="4"/>
                    <a:pt x="18" y="12"/>
                    <a:pt x="13" y="12"/>
                  </a:cubicBezTo>
                </a:path>
              </a:pathLst>
            </a:custGeom>
            <a:solidFill>
              <a:srgbClr val="7498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60" name="Freeform 164">
              <a:extLst>
                <a:ext uri="{FF2B5EF4-FFF2-40B4-BE49-F238E27FC236}">
                  <a16:creationId xmlns:a16="http://schemas.microsoft.com/office/drawing/2014/main" id="{21CC8A1E-C2A9-45E0-9C1F-243609AE4E3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6" y="1360"/>
              <a:ext cx="44" cy="148"/>
            </a:xfrm>
            <a:custGeom>
              <a:avLst/>
              <a:gdLst>
                <a:gd name="T0" fmla="*/ 0 w 20"/>
                <a:gd name="T1" fmla="*/ 4720 h 63"/>
                <a:gd name="T2" fmla="*/ 213 w 20"/>
                <a:gd name="T3" fmla="*/ 24918 h 63"/>
                <a:gd name="T4" fmla="*/ 2928 w 20"/>
                <a:gd name="T5" fmla="*/ 22820 h 63"/>
                <a:gd name="T6" fmla="*/ 2735 w 20"/>
                <a:gd name="T7" fmla="*/ 0 h 63"/>
                <a:gd name="T8" fmla="*/ 0 w 20"/>
                <a:gd name="T9" fmla="*/ 472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63">
                  <a:moveTo>
                    <a:pt x="0" y="12"/>
                  </a:moveTo>
                  <a:cubicBezTo>
                    <a:pt x="6" y="23"/>
                    <a:pt x="7" y="48"/>
                    <a:pt x="1" y="63"/>
                  </a:cubicBezTo>
                  <a:cubicBezTo>
                    <a:pt x="12" y="58"/>
                    <a:pt x="12" y="58"/>
                    <a:pt x="12" y="58"/>
                  </a:cubicBezTo>
                  <a:cubicBezTo>
                    <a:pt x="12" y="58"/>
                    <a:pt x="20" y="26"/>
                    <a:pt x="11" y="0"/>
                  </a:cubicBezTo>
                  <a:cubicBezTo>
                    <a:pt x="12" y="11"/>
                    <a:pt x="3" y="15"/>
                    <a:pt x="0" y="12"/>
                  </a:cubicBezTo>
                  <a:close/>
                </a:path>
              </a:pathLst>
            </a:custGeom>
            <a:solidFill>
              <a:srgbClr val="729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61" name="Freeform 165">
              <a:extLst>
                <a:ext uri="{FF2B5EF4-FFF2-40B4-BE49-F238E27FC236}">
                  <a16:creationId xmlns:a16="http://schemas.microsoft.com/office/drawing/2014/main" id="{D8C33513-81A0-49E2-A5D2-957449762E85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0" y="983"/>
              <a:ext cx="93" cy="49"/>
            </a:xfrm>
            <a:custGeom>
              <a:avLst/>
              <a:gdLst>
                <a:gd name="T0" fmla="*/ 5168 w 42"/>
                <a:gd name="T1" fmla="*/ 6431 h 21"/>
                <a:gd name="T2" fmla="*/ 10963 w 42"/>
                <a:gd name="T3" fmla="*/ 7889 h 21"/>
                <a:gd name="T4" fmla="*/ 1878 w 42"/>
                <a:gd name="T5" fmla="*/ 0 h 21"/>
                <a:gd name="T6" fmla="*/ 0 w 42"/>
                <a:gd name="T7" fmla="*/ 1094 h 21"/>
                <a:gd name="T8" fmla="*/ 5168 w 42"/>
                <a:gd name="T9" fmla="*/ 6431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21">
                  <a:moveTo>
                    <a:pt x="20" y="17"/>
                  </a:moveTo>
                  <a:cubicBezTo>
                    <a:pt x="22" y="14"/>
                    <a:pt x="33" y="11"/>
                    <a:pt x="42" y="21"/>
                  </a:cubicBezTo>
                  <a:cubicBezTo>
                    <a:pt x="26" y="2"/>
                    <a:pt x="7" y="0"/>
                    <a:pt x="7" y="0"/>
                  </a:cubicBezTo>
                  <a:cubicBezTo>
                    <a:pt x="7" y="0"/>
                    <a:pt x="2" y="3"/>
                    <a:pt x="0" y="3"/>
                  </a:cubicBezTo>
                  <a:cubicBezTo>
                    <a:pt x="6" y="5"/>
                    <a:pt x="18" y="12"/>
                    <a:pt x="20" y="17"/>
                  </a:cubicBezTo>
                  <a:close/>
                </a:path>
              </a:pathLst>
            </a:custGeom>
            <a:solidFill>
              <a:srgbClr val="729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62" name="Freeform 166">
              <a:extLst>
                <a:ext uri="{FF2B5EF4-FFF2-40B4-BE49-F238E27FC236}">
                  <a16:creationId xmlns:a16="http://schemas.microsoft.com/office/drawing/2014/main" id="{8A837972-9F23-41C9-8C04-3A2C7A84697D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4" y="948"/>
              <a:ext cx="271" cy="235"/>
            </a:xfrm>
            <a:custGeom>
              <a:avLst/>
              <a:gdLst>
                <a:gd name="T0" fmla="*/ 2287 w 123"/>
                <a:gd name="T1" fmla="*/ 18572 h 100"/>
                <a:gd name="T2" fmla="*/ 10062 w 123"/>
                <a:gd name="T3" fmla="*/ 36907 h 100"/>
                <a:gd name="T4" fmla="*/ 29947 w 123"/>
                <a:gd name="T5" fmla="*/ 22929 h 100"/>
                <a:gd name="T6" fmla="*/ 20922 w 123"/>
                <a:gd name="T7" fmla="*/ 855 h 100"/>
                <a:gd name="T8" fmla="*/ 2287 w 123"/>
                <a:gd name="T9" fmla="*/ 18572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3" h="100">
                  <a:moveTo>
                    <a:pt x="9" y="47"/>
                  </a:moveTo>
                  <a:cubicBezTo>
                    <a:pt x="18" y="60"/>
                    <a:pt x="33" y="86"/>
                    <a:pt x="40" y="93"/>
                  </a:cubicBezTo>
                  <a:cubicBezTo>
                    <a:pt x="46" y="100"/>
                    <a:pt x="115" y="64"/>
                    <a:pt x="119" y="58"/>
                  </a:cubicBezTo>
                  <a:cubicBezTo>
                    <a:pt x="123" y="52"/>
                    <a:pt x="96" y="4"/>
                    <a:pt x="83" y="2"/>
                  </a:cubicBezTo>
                  <a:cubicBezTo>
                    <a:pt x="74" y="0"/>
                    <a:pt x="0" y="29"/>
                    <a:pt x="9" y="47"/>
                  </a:cubicBezTo>
                  <a:close/>
                </a:path>
              </a:pathLst>
            </a:custGeom>
            <a:solidFill>
              <a:srgbClr val="F1F5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63" name="Freeform 167">
              <a:extLst>
                <a:ext uri="{FF2B5EF4-FFF2-40B4-BE49-F238E27FC236}">
                  <a16:creationId xmlns:a16="http://schemas.microsoft.com/office/drawing/2014/main" id="{7BF15ECE-2B3D-4B4D-8C02-155709045454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4" y="997"/>
              <a:ext cx="108" cy="75"/>
            </a:xfrm>
            <a:custGeom>
              <a:avLst/>
              <a:gdLst>
                <a:gd name="T0" fmla="*/ 472 w 49"/>
                <a:gd name="T1" fmla="*/ 8625 h 32"/>
                <a:gd name="T2" fmla="*/ 2764 w 49"/>
                <a:gd name="T3" fmla="*/ 12101 h 32"/>
                <a:gd name="T4" fmla="*/ 11917 w 49"/>
                <a:gd name="T5" fmla="*/ 5433 h 32"/>
                <a:gd name="T6" fmla="*/ 10289 w 49"/>
                <a:gd name="T7" fmla="*/ 851 h 32"/>
                <a:gd name="T8" fmla="*/ 472 w 49"/>
                <a:gd name="T9" fmla="*/ 8625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" h="32">
                  <a:moveTo>
                    <a:pt x="2" y="22"/>
                  </a:moveTo>
                  <a:cubicBezTo>
                    <a:pt x="5" y="28"/>
                    <a:pt x="7" y="32"/>
                    <a:pt x="11" y="31"/>
                  </a:cubicBezTo>
                  <a:cubicBezTo>
                    <a:pt x="15" y="31"/>
                    <a:pt x="44" y="17"/>
                    <a:pt x="47" y="14"/>
                  </a:cubicBezTo>
                  <a:cubicBezTo>
                    <a:pt x="49" y="12"/>
                    <a:pt x="43" y="3"/>
                    <a:pt x="41" y="2"/>
                  </a:cubicBezTo>
                  <a:cubicBezTo>
                    <a:pt x="39" y="0"/>
                    <a:pt x="0" y="17"/>
                    <a:pt x="2" y="2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64" name="Freeform 168">
              <a:extLst>
                <a:ext uri="{FF2B5EF4-FFF2-40B4-BE49-F238E27FC236}">
                  <a16:creationId xmlns:a16="http://schemas.microsoft.com/office/drawing/2014/main" id="{878AB457-1B7D-4CF7-85A9-F78BE4B160ED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6" y="964"/>
              <a:ext cx="126" cy="108"/>
            </a:xfrm>
            <a:custGeom>
              <a:avLst/>
              <a:gdLst>
                <a:gd name="T0" fmla="*/ 214 w 57"/>
                <a:gd name="T1" fmla="*/ 1153 h 46"/>
                <a:gd name="T2" fmla="*/ 214 w 57"/>
                <a:gd name="T3" fmla="*/ 3224 h 46"/>
                <a:gd name="T4" fmla="*/ 5369 w 57"/>
                <a:gd name="T5" fmla="*/ 15775 h 46"/>
                <a:gd name="T6" fmla="*/ 14475 w 57"/>
                <a:gd name="T7" fmla="*/ 12915 h 46"/>
                <a:gd name="T8" fmla="*/ 10023 w 57"/>
                <a:gd name="T9" fmla="*/ 1153 h 46"/>
                <a:gd name="T10" fmla="*/ 214 w 57"/>
                <a:gd name="T11" fmla="*/ 1153 h 4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7" h="46">
                  <a:moveTo>
                    <a:pt x="1" y="3"/>
                  </a:moveTo>
                  <a:cubicBezTo>
                    <a:pt x="0" y="3"/>
                    <a:pt x="0" y="6"/>
                    <a:pt x="1" y="8"/>
                  </a:cubicBezTo>
                  <a:cubicBezTo>
                    <a:pt x="9" y="19"/>
                    <a:pt x="19" y="35"/>
                    <a:pt x="21" y="40"/>
                  </a:cubicBezTo>
                  <a:cubicBezTo>
                    <a:pt x="24" y="46"/>
                    <a:pt x="54" y="40"/>
                    <a:pt x="56" y="33"/>
                  </a:cubicBezTo>
                  <a:cubicBezTo>
                    <a:pt x="57" y="26"/>
                    <a:pt x="44" y="5"/>
                    <a:pt x="39" y="3"/>
                  </a:cubicBezTo>
                  <a:cubicBezTo>
                    <a:pt x="34" y="1"/>
                    <a:pt x="10" y="0"/>
                    <a:pt x="1" y="3"/>
                  </a:cubicBezTo>
                  <a:close/>
                </a:path>
              </a:pathLst>
            </a:custGeom>
            <a:solidFill>
              <a:srgbClr val="E2EA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65" name="Freeform 169">
              <a:extLst>
                <a:ext uri="{FF2B5EF4-FFF2-40B4-BE49-F238E27FC236}">
                  <a16:creationId xmlns:a16="http://schemas.microsoft.com/office/drawing/2014/main" id="{81A3F6CC-5A71-4CD5-876C-0395ECFB04B3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8" y="981"/>
              <a:ext cx="82" cy="49"/>
            </a:xfrm>
            <a:custGeom>
              <a:avLst/>
              <a:gdLst>
                <a:gd name="T0" fmla="*/ 481 w 37"/>
                <a:gd name="T1" fmla="*/ 355 h 21"/>
                <a:gd name="T2" fmla="*/ 0 w 37"/>
                <a:gd name="T3" fmla="*/ 2287 h 21"/>
                <a:gd name="T4" fmla="*/ 2633 w 37"/>
                <a:gd name="T5" fmla="*/ 7623 h 21"/>
                <a:gd name="T6" fmla="*/ 8880 w 37"/>
                <a:gd name="T7" fmla="*/ 5336 h 21"/>
                <a:gd name="T8" fmla="*/ 7116 w 37"/>
                <a:gd name="T9" fmla="*/ 0 h 21"/>
                <a:gd name="T10" fmla="*/ 481 w 37"/>
                <a:gd name="T11" fmla="*/ 355 h 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7" h="21">
                  <a:moveTo>
                    <a:pt x="2" y="1"/>
                  </a:moveTo>
                  <a:cubicBezTo>
                    <a:pt x="0" y="1"/>
                    <a:pt x="0" y="4"/>
                    <a:pt x="0" y="6"/>
                  </a:cubicBezTo>
                  <a:cubicBezTo>
                    <a:pt x="5" y="13"/>
                    <a:pt x="7" y="20"/>
                    <a:pt x="10" y="20"/>
                  </a:cubicBezTo>
                  <a:cubicBezTo>
                    <a:pt x="13" y="21"/>
                    <a:pt x="31" y="19"/>
                    <a:pt x="34" y="14"/>
                  </a:cubicBezTo>
                  <a:cubicBezTo>
                    <a:pt x="37" y="10"/>
                    <a:pt x="32" y="0"/>
                    <a:pt x="27" y="0"/>
                  </a:cubicBezTo>
                  <a:cubicBezTo>
                    <a:pt x="23" y="0"/>
                    <a:pt x="9" y="0"/>
                    <a:pt x="2" y="1"/>
                  </a:cubicBezTo>
                  <a:close/>
                </a:path>
              </a:pathLst>
            </a:custGeom>
            <a:solidFill>
              <a:srgbClr val="ECF1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66" name="Freeform 170">
              <a:extLst>
                <a:ext uri="{FF2B5EF4-FFF2-40B4-BE49-F238E27FC236}">
                  <a16:creationId xmlns:a16="http://schemas.microsoft.com/office/drawing/2014/main" id="{D00C0368-EA1B-4D09-B73C-81014A4E6027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2" y="875"/>
              <a:ext cx="198" cy="360"/>
            </a:xfrm>
            <a:custGeom>
              <a:avLst/>
              <a:gdLst>
                <a:gd name="T0" fmla="*/ 17941 w 90"/>
                <a:gd name="T1" fmla="*/ 61082 h 153"/>
                <a:gd name="T2" fmla="*/ 14524 w 90"/>
                <a:gd name="T3" fmla="*/ 27981 h 153"/>
                <a:gd name="T4" fmla="*/ 14172 w 90"/>
                <a:gd name="T5" fmla="*/ 27981 h 153"/>
                <a:gd name="T6" fmla="*/ 0 w 90"/>
                <a:gd name="T7" fmla="*/ 3532 h 153"/>
                <a:gd name="T8" fmla="*/ 0 w 90"/>
                <a:gd name="T9" fmla="*/ 3532 h 153"/>
                <a:gd name="T10" fmla="*/ 213 w 90"/>
                <a:gd name="T11" fmla="*/ 3245 h 153"/>
                <a:gd name="T12" fmla="*/ 16654 w 90"/>
                <a:gd name="T13" fmla="*/ 25960 h 153"/>
                <a:gd name="T14" fmla="*/ 16654 w 90"/>
                <a:gd name="T15" fmla="*/ 25960 h 153"/>
                <a:gd name="T16" fmla="*/ 18251 w 90"/>
                <a:gd name="T17" fmla="*/ 60718 h 153"/>
                <a:gd name="T18" fmla="*/ 17941 w 90"/>
                <a:gd name="T19" fmla="*/ 60718 h 153"/>
                <a:gd name="T20" fmla="*/ 17941 w 90"/>
                <a:gd name="T21" fmla="*/ 61082 h 15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90" h="153">
                  <a:moveTo>
                    <a:pt x="72" y="153"/>
                  </a:moveTo>
                  <a:cubicBezTo>
                    <a:pt x="82" y="142"/>
                    <a:pt x="74" y="102"/>
                    <a:pt x="58" y="70"/>
                  </a:cubicBezTo>
                  <a:cubicBezTo>
                    <a:pt x="57" y="70"/>
                    <a:pt x="57" y="70"/>
                    <a:pt x="57" y="70"/>
                  </a:cubicBezTo>
                  <a:cubicBezTo>
                    <a:pt x="41" y="37"/>
                    <a:pt x="15" y="8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7" y="0"/>
                    <a:pt x="47" y="25"/>
                    <a:pt x="67" y="65"/>
                  </a:cubicBezTo>
                  <a:cubicBezTo>
                    <a:pt x="67" y="65"/>
                    <a:pt x="67" y="65"/>
                    <a:pt x="67" y="65"/>
                  </a:cubicBezTo>
                  <a:cubicBezTo>
                    <a:pt x="87" y="105"/>
                    <a:pt x="90" y="144"/>
                    <a:pt x="73" y="152"/>
                  </a:cubicBezTo>
                  <a:cubicBezTo>
                    <a:pt x="72" y="152"/>
                    <a:pt x="72" y="152"/>
                    <a:pt x="72" y="152"/>
                  </a:cubicBezTo>
                  <a:lnTo>
                    <a:pt x="72" y="153"/>
                  </a:ln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67" name="Freeform 171">
              <a:extLst>
                <a:ext uri="{FF2B5EF4-FFF2-40B4-BE49-F238E27FC236}">
                  <a16:creationId xmlns:a16="http://schemas.microsoft.com/office/drawing/2014/main" id="{2D1ADEA2-1D39-4BB1-967F-6395504D35D8}"/>
                </a:ext>
              </a:extLst>
            </p:cNvPr>
            <p:cNvSpPr>
              <a:spLocks/>
            </p:cNvSpPr>
            <p:nvPr/>
          </p:nvSpPr>
          <p:spPr bwMode="auto">
            <a:xfrm>
              <a:off x="4402" y="814"/>
              <a:ext cx="476" cy="404"/>
            </a:xfrm>
            <a:custGeom>
              <a:avLst/>
              <a:gdLst>
                <a:gd name="T0" fmla="*/ 17614 w 216"/>
                <a:gd name="T1" fmla="*/ 67853 h 172"/>
                <a:gd name="T2" fmla="*/ 17614 w 216"/>
                <a:gd name="T3" fmla="*/ 67853 h 172"/>
                <a:gd name="T4" fmla="*/ 30255 w 216"/>
                <a:gd name="T5" fmla="*/ 37462 h 172"/>
                <a:gd name="T6" fmla="*/ 53488 w 216"/>
                <a:gd name="T7" fmla="*/ 12230 h 172"/>
                <a:gd name="T8" fmla="*/ 53488 w 216"/>
                <a:gd name="T9" fmla="*/ 12230 h 172"/>
                <a:gd name="T10" fmla="*/ 53488 w 216"/>
                <a:gd name="T11" fmla="*/ 12230 h 172"/>
                <a:gd name="T12" fmla="*/ 53275 w 216"/>
                <a:gd name="T13" fmla="*/ 5207 h 172"/>
                <a:gd name="T14" fmla="*/ 49947 w 216"/>
                <a:gd name="T15" fmla="*/ 855 h 172"/>
                <a:gd name="T16" fmla="*/ 49947 w 216"/>
                <a:gd name="T17" fmla="*/ 855 h 172"/>
                <a:gd name="T18" fmla="*/ 49947 w 216"/>
                <a:gd name="T19" fmla="*/ 855 h 172"/>
                <a:gd name="T20" fmla="*/ 23020 w 216"/>
                <a:gd name="T21" fmla="*/ 14941 h 172"/>
                <a:gd name="T22" fmla="*/ 0 w 216"/>
                <a:gd name="T23" fmla="*/ 13085 h 172"/>
                <a:gd name="T24" fmla="*/ 0 w 216"/>
                <a:gd name="T25" fmla="*/ 13085 h 172"/>
                <a:gd name="T26" fmla="*/ 14652 w 216"/>
                <a:gd name="T27" fmla="*/ 35453 h 172"/>
                <a:gd name="T28" fmla="*/ 14652 w 216"/>
                <a:gd name="T29" fmla="*/ 35453 h 172"/>
                <a:gd name="T30" fmla="*/ 17614 w 216"/>
                <a:gd name="T31" fmla="*/ 67853 h 172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216" h="172">
                  <a:moveTo>
                    <a:pt x="70" y="172"/>
                  </a:moveTo>
                  <a:cubicBezTo>
                    <a:pt x="70" y="172"/>
                    <a:pt x="70" y="172"/>
                    <a:pt x="70" y="172"/>
                  </a:cubicBezTo>
                  <a:cubicBezTo>
                    <a:pt x="70" y="172"/>
                    <a:pt x="98" y="115"/>
                    <a:pt x="120" y="95"/>
                  </a:cubicBezTo>
                  <a:cubicBezTo>
                    <a:pt x="142" y="75"/>
                    <a:pt x="180" y="47"/>
                    <a:pt x="212" y="31"/>
                  </a:cubicBezTo>
                  <a:cubicBezTo>
                    <a:pt x="212" y="31"/>
                    <a:pt x="212" y="31"/>
                    <a:pt x="212" y="31"/>
                  </a:cubicBezTo>
                  <a:cubicBezTo>
                    <a:pt x="212" y="31"/>
                    <a:pt x="212" y="31"/>
                    <a:pt x="212" y="31"/>
                  </a:cubicBezTo>
                  <a:cubicBezTo>
                    <a:pt x="216" y="29"/>
                    <a:pt x="215" y="21"/>
                    <a:pt x="211" y="13"/>
                  </a:cubicBezTo>
                  <a:cubicBezTo>
                    <a:pt x="207" y="5"/>
                    <a:pt x="201" y="0"/>
                    <a:pt x="198" y="2"/>
                  </a:cubicBezTo>
                  <a:cubicBezTo>
                    <a:pt x="198" y="2"/>
                    <a:pt x="198" y="2"/>
                    <a:pt x="198" y="2"/>
                  </a:cubicBezTo>
                  <a:cubicBezTo>
                    <a:pt x="198" y="2"/>
                    <a:pt x="198" y="2"/>
                    <a:pt x="198" y="2"/>
                  </a:cubicBezTo>
                  <a:cubicBezTo>
                    <a:pt x="165" y="18"/>
                    <a:pt x="120" y="33"/>
                    <a:pt x="91" y="38"/>
                  </a:cubicBezTo>
                  <a:cubicBezTo>
                    <a:pt x="62" y="44"/>
                    <a:pt x="0" y="33"/>
                    <a:pt x="0" y="33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17" y="34"/>
                    <a:pt x="41" y="56"/>
                    <a:pt x="58" y="90"/>
                  </a:cubicBezTo>
                  <a:cubicBezTo>
                    <a:pt x="58" y="90"/>
                    <a:pt x="58" y="90"/>
                    <a:pt x="58" y="90"/>
                  </a:cubicBezTo>
                  <a:cubicBezTo>
                    <a:pt x="75" y="124"/>
                    <a:pt x="80" y="158"/>
                    <a:pt x="70" y="172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68" name="Freeform 172">
              <a:extLst>
                <a:ext uri="{FF2B5EF4-FFF2-40B4-BE49-F238E27FC236}">
                  <a16:creationId xmlns:a16="http://schemas.microsoft.com/office/drawing/2014/main" id="{7921721B-E24F-4A2B-B8A7-8DCDDC5183F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1" y="976"/>
              <a:ext cx="339" cy="579"/>
            </a:xfrm>
            <a:custGeom>
              <a:avLst/>
              <a:gdLst>
                <a:gd name="T0" fmla="*/ 10025 w 154"/>
                <a:gd name="T1" fmla="*/ 56405 h 246"/>
                <a:gd name="T2" fmla="*/ 5026 w 154"/>
                <a:gd name="T3" fmla="*/ 4055 h 246"/>
                <a:gd name="T4" fmla="*/ 28575 w 154"/>
                <a:gd name="T5" fmla="*/ 41669 h 246"/>
                <a:gd name="T6" fmla="*/ 33343 w 154"/>
                <a:gd name="T7" fmla="*/ 94036 h 246"/>
                <a:gd name="T8" fmla="*/ 10025 w 154"/>
                <a:gd name="T9" fmla="*/ 56405 h 2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4" h="246">
                  <a:moveTo>
                    <a:pt x="40" y="141"/>
                  </a:moveTo>
                  <a:cubicBezTo>
                    <a:pt x="9" y="79"/>
                    <a:pt x="0" y="21"/>
                    <a:pt x="20" y="10"/>
                  </a:cubicBezTo>
                  <a:cubicBezTo>
                    <a:pt x="41" y="0"/>
                    <a:pt x="82" y="42"/>
                    <a:pt x="114" y="104"/>
                  </a:cubicBezTo>
                  <a:cubicBezTo>
                    <a:pt x="145" y="166"/>
                    <a:pt x="154" y="225"/>
                    <a:pt x="133" y="235"/>
                  </a:cubicBezTo>
                  <a:cubicBezTo>
                    <a:pt x="113" y="246"/>
                    <a:pt x="71" y="204"/>
                    <a:pt x="40" y="141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69" name="Freeform 173">
              <a:extLst>
                <a:ext uri="{FF2B5EF4-FFF2-40B4-BE49-F238E27FC236}">
                  <a16:creationId xmlns:a16="http://schemas.microsoft.com/office/drawing/2014/main" id="{CC3DEDA5-E8C1-4575-BCA7-873355FEDEF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5" y="955"/>
              <a:ext cx="333" cy="574"/>
            </a:xfrm>
            <a:custGeom>
              <a:avLst/>
              <a:gdLst>
                <a:gd name="T0" fmla="*/ 33227 w 151"/>
                <a:gd name="T1" fmla="*/ 94084 h 244"/>
                <a:gd name="T2" fmla="*/ 28173 w 151"/>
                <a:gd name="T3" fmla="*/ 41871 h 244"/>
                <a:gd name="T4" fmla="*/ 4591 w 151"/>
                <a:gd name="T5" fmla="*/ 4411 h 244"/>
                <a:gd name="T6" fmla="*/ 0 w 151"/>
                <a:gd name="T7" fmla="*/ 7631 h 244"/>
                <a:gd name="T8" fmla="*/ 23802 w 151"/>
                <a:gd name="T9" fmla="*/ 45108 h 244"/>
                <a:gd name="T10" fmla="*/ 28645 w 151"/>
                <a:gd name="T11" fmla="*/ 97260 h 244"/>
                <a:gd name="T12" fmla="*/ 33227 w 151"/>
                <a:gd name="T13" fmla="*/ 94084 h 24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51" h="244">
                  <a:moveTo>
                    <a:pt x="131" y="236"/>
                  </a:moveTo>
                  <a:cubicBezTo>
                    <a:pt x="151" y="225"/>
                    <a:pt x="142" y="167"/>
                    <a:pt x="111" y="105"/>
                  </a:cubicBezTo>
                  <a:cubicBezTo>
                    <a:pt x="80" y="42"/>
                    <a:pt x="38" y="0"/>
                    <a:pt x="18" y="11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21" y="9"/>
                    <a:pt x="62" y="51"/>
                    <a:pt x="94" y="113"/>
                  </a:cubicBezTo>
                  <a:cubicBezTo>
                    <a:pt x="125" y="175"/>
                    <a:pt x="134" y="234"/>
                    <a:pt x="113" y="244"/>
                  </a:cubicBezTo>
                  <a:lnTo>
                    <a:pt x="131" y="236"/>
                  </a:ln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70" name="Freeform 174">
              <a:extLst>
                <a:ext uri="{FF2B5EF4-FFF2-40B4-BE49-F238E27FC236}">
                  <a16:creationId xmlns:a16="http://schemas.microsoft.com/office/drawing/2014/main" id="{C67A9232-17FA-4650-9159-D242EC7850B9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9" y="1089"/>
              <a:ext cx="203" cy="353"/>
            </a:xfrm>
            <a:custGeom>
              <a:avLst/>
              <a:gdLst>
                <a:gd name="T0" fmla="*/ 6328 w 92"/>
                <a:gd name="T1" fmla="*/ 33977 h 150"/>
                <a:gd name="T2" fmla="*/ 2771 w 92"/>
                <a:gd name="T3" fmla="*/ 2398 h 150"/>
                <a:gd name="T4" fmla="*/ 16836 w 92"/>
                <a:gd name="T5" fmla="*/ 25974 h 150"/>
                <a:gd name="T6" fmla="*/ 20454 w 92"/>
                <a:gd name="T7" fmla="*/ 57607 h 150"/>
                <a:gd name="T8" fmla="*/ 6328 w 92"/>
                <a:gd name="T9" fmla="*/ 33977 h 1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2" h="150">
                  <a:moveTo>
                    <a:pt x="25" y="85"/>
                  </a:moveTo>
                  <a:cubicBezTo>
                    <a:pt x="6" y="47"/>
                    <a:pt x="0" y="11"/>
                    <a:pt x="11" y="6"/>
                  </a:cubicBezTo>
                  <a:cubicBezTo>
                    <a:pt x="22" y="0"/>
                    <a:pt x="47" y="26"/>
                    <a:pt x="66" y="65"/>
                  </a:cubicBezTo>
                  <a:cubicBezTo>
                    <a:pt x="85" y="103"/>
                    <a:pt x="92" y="138"/>
                    <a:pt x="80" y="144"/>
                  </a:cubicBezTo>
                  <a:cubicBezTo>
                    <a:pt x="69" y="150"/>
                    <a:pt x="45" y="123"/>
                    <a:pt x="25" y="85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71" name="Freeform 175">
              <a:extLst>
                <a:ext uri="{FF2B5EF4-FFF2-40B4-BE49-F238E27FC236}">
                  <a16:creationId xmlns:a16="http://schemas.microsoft.com/office/drawing/2014/main" id="{FF8B08BD-DF17-4D28-8CAB-E56C79B4E74C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9" y="865"/>
              <a:ext cx="529" cy="626"/>
            </a:xfrm>
            <a:custGeom>
              <a:avLst/>
              <a:gdLst>
                <a:gd name="T0" fmla="*/ 42461 w 240"/>
                <a:gd name="T1" fmla="*/ 6413 h 266"/>
                <a:gd name="T2" fmla="*/ 25229 w 240"/>
                <a:gd name="T3" fmla="*/ 365 h 266"/>
                <a:gd name="T4" fmla="*/ 22260 w 240"/>
                <a:gd name="T5" fmla="*/ 1158 h 266"/>
                <a:gd name="T6" fmla="*/ 0 w 240"/>
                <a:gd name="T7" fmla="*/ 18836 h 266"/>
                <a:gd name="T8" fmla="*/ 20741 w 240"/>
                <a:gd name="T9" fmla="*/ 57234 h 266"/>
                <a:gd name="T10" fmla="*/ 27523 w 240"/>
                <a:gd name="T11" fmla="*/ 106342 h 266"/>
                <a:gd name="T12" fmla="*/ 49988 w 240"/>
                <a:gd name="T13" fmla="*/ 88372 h 266"/>
                <a:gd name="T14" fmla="*/ 52067 w 240"/>
                <a:gd name="T15" fmla="*/ 84748 h 266"/>
                <a:gd name="T16" fmla="*/ 59413 w 240"/>
                <a:gd name="T17" fmla="*/ 59632 h 266"/>
                <a:gd name="T18" fmla="*/ 54826 w 240"/>
                <a:gd name="T19" fmla="*/ 30095 h 266"/>
                <a:gd name="T20" fmla="*/ 54826 w 240"/>
                <a:gd name="T21" fmla="*/ 30095 h 266"/>
                <a:gd name="T22" fmla="*/ 42461 w 240"/>
                <a:gd name="T23" fmla="*/ 6413 h 26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40" h="266">
                  <a:moveTo>
                    <a:pt x="168" y="16"/>
                  </a:moveTo>
                  <a:cubicBezTo>
                    <a:pt x="167" y="15"/>
                    <a:pt x="118" y="5"/>
                    <a:pt x="100" y="1"/>
                  </a:cubicBezTo>
                  <a:cubicBezTo>
                    <a:pt x="96" y="1"/>
                    <a:pt x="94" y="0"/>
                    <a:pt x="88" y="3"/>
                  </a:cubicBezTo>
                  <a:cubicBezTo>
                    <a:pt x="83" y="6"/>
                    <a:pt x="15" y="39"/>
                    <a:pt x="0" y="47"/>
                  </a:cubicBezTo>
                  <a:cubicBezTo>
                    <a:pt x="22" y="52"/>
                    <a:pt x="56" y="90"/>
                    <a:pt x="82" y="143"/>
                  </a:cubicBezTo>
                  <a:cubicBezTo>
                    <a:pt x="109" y="195"/>
                    <a:pt x="119" y="246"/>
                    <a:pt x="109" y="266"/>
                  </a:cubicBezTo>
                  <a:cubicBezTo>
                    <a:pt x="124" y="258"/>
                    <a:pt x="192" y="224"/>
                    <a:pt x="198" y="221"/>
                  </a:cubicBezTo>
                  <a:cubicBezTo>
                    <a:pt x="204" y="218"/>
                    <a:pt x="205" y="216"/>
                    <a:pt x="206" y="212"/>
                  </a:cubicBezTo>
                  <a:cubicBezTo>
                    <a:pt x="214" y="196"/>
                    <a:pt x="235" y="151"/>
                    <a:pt x="235" y="149"/>
                  </a:cubicBezTo>
                  <a:cubicBezTo>
                    <a:pt x="240" y="137"/>
                    <a:pt x="233" y="107"/>
                    <a:pt x="217" y="75"/>
                  </a:cubicBezTo>
                  <a:cubicBezTo>
                    <a:pt x="217" y="75"/>
                    <a:pt x="217" y="75"/>
                    <a:pt x="217" y="75"/>
                  </a:cubicBezTo>
                  <a:cubicBezTo>
                    <a:pt x="201" y="43"/>
                    <a:pt x="181" y="19"/>
                    <a:pt x="168" y="16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72" name="Freeform 176">
              <a:extLst>
                <a:ext uri="{FF2B5EF4-FFF2-40B4-BE49-F238E27FC236}">
                  <a16:creationId xmlns:a16="http://schemas.microsoft.com/office/drawing/2014/main" id="{05F01C08-2A26-4047-B58E-70E2CB1D3231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4" y="868"/>
              <a:ext cx="262" cy="513"/>
            </a:xfrm>
            <a:custGeom>
              <a:avLst/>
              <a:gdLst>
                <a:gd name="T0" fmla="*/ 0 w 119"/>
                <a:gd name="T1" fmla="*/ 0 h 218"/>
                <a:gd name="T2" fmla="*/ 20630 w 119"/>
                <a:gd name="T3" fmla="*/ 38028 h 218"/>
                <a:gd name="T4" fmla="*/ 27301 w 119"/>
                <a:gd name="T5" fmla="*/ 87090 h 2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9" h="218">
                  <a:moveTo>
                    <a:pt x="0" y="0"/>
                  </a:moveTo>
                  <a:cubicBezTo>
                    <a:pt x="22" y="4"/>
                    <a:pt x="56" y="42"/>
                    <a:pt x="82" y="95"/>
                  </a:cubicBezTo>
                  <a:cubicBezTo>
                    <a:pt x="109" y="147"/>
                    <a:pt x="119" y="198"/>
                    <a:pt x="109" y="218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73" name="Rectangle 177">
              <a:extLst>
                <a:ext uri="{FF2B5EF4-FFF2-40B4-BE49-F238E27FC236}">
                  <a16:creationId xmlns:a16="http://schemas.microsoft.com/office/drawing/2014/main" id="{83535835-9735-402B-ADDC-22CDD8D272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05" y="2461"/>
              <a:ext cx="33" cy="87"/>
            </a:xfrm>
            <a:prstGeom prst="rect">
              <a:avLst/>
            </a:prstGeom>
            <a:noFill/>
            <a:ln w="7938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7774" name="Freeform 178">
              <a:extLst>
                <a:ext uri="{FF2B5EF4-FFF2-40B4-BE49-F238E27FC236}">
                  <a16:creationId xmlns:a16="http://schemas.microsoft.com/office/drawing/2014/main" id="{BAEAC136-5CC8-4F70-9276-C34F2B01B18A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8" y="2426"/>
              <a:ext cx="56" cy="122"/>
            </a:xfrm>
            <a:custGeom>
              <a:avLst/>
              <a:gdLst>
                <a:gd name="T0" fmla="*/ 56 w 56"/>
                <a:gd name="T1" fmla="*/ 87 h 122"/>
                <a:gd name="T2" fmla="*/ 56 w 56"/>
                <a:gd name="T3" fmla="*/ 0 h 122"/>
                <a:gd name="T4" fmla="*/ 0 w 56"/>
                <a:gd name="T5" fmla="*/ 35 h 122"/>
                <a:gd name="T6" fmla="*/ 0 w 56"/>
                <a:gd name="T7" fmla="*/ 122 h 122"/>
                <a:gd name="T8" fmla="*/ 56 w 56"/>
                <a:gd name="T9" fmla="*/ 87 h 1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6" h="122">
                  <a:moveTo>
                    <a:pt x="56" y="87"/>
                  </a:moveTo>
                  <a:lnTo>
                    <a:pt x="56" y="0"/>
                  </a:lnTo>
                  <a:lnTo>
                    <a:pt x="0" y="35"/>
                  </a:lnTo>
                  <a:lnTo>
                    <a:pt x="0" y="122"/>
                  </a:lnTo>
                  <a:lnTo>
                    <a:pt x="56" y="87"/>
                  </a:ln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75" name="Freeform 179">
              <a:extLst>
                <a:ext uri="{FF2B5EF4-FFF2-40B4-BE49-F238E27FC236}">
                  <a16:creationId xmlns:a16="http://schemas.microsoft.com/office/drawing/2014/main" id="{0905F1D5-3126-41AA-B458-1C7787BE4078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5" y="2426"/>
              <a:ext cx="89" cy="35"/>
            </a:xfrm>
            <a:custGeom>
              <a:avLst/>
              <a:gdLst>
                <a:gd name="T0" fmla="*/ 33 w 89"/>
                <a:gd name="T1" fmla="*/ 35 h 35"/>
                <a:gd name="T2" fmla="*/ 0 w 89"/>
                <a:gd name="T3" fmla="*/ 35 h 35"/>
                <a:gd name="T4" fmla="*/ 0 w 89"/>
                <a:gd name="T5" fmla="*/ 35 h 35"/>
                <a:gd name="T6" fmla="*/ 55 w 89"/>
                <a:gd name="T7" fmla="*/ 0 h 35"/>
                <a:gd name="T8" fmla="*/ 89 w 89"/>
                <a:gd name="T9" fmla="*/ 0 h 35"/>
                <a:gd name="T10" fmla="*/ 33 w 89"/>
                <a:gd name="T11" fmla="*/ 35 h 3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9" h="35">
                  <a:moveTo>
                    <a:pt x="33" y="35"/>
                  </a:moveTo>
                  <a:lnTo>
                    <a:pt x="0" y="35"/>
                  </a:lnTo>
                  <a:lnTo>
                    <a:pt x="55" y="0"/>
                  </a:lnTo>
                  <a:lnTo>
                    <a:pt x="89" y="0"/>
                  </a:lnTo>
                  <a:lnTo>
                    <a:pt x="33" y="35"/>
                  </a:ln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674" name="Rectangle 2">
            <a:extLst>
              <a:ext uri="{FF2B5EF4-FFF2-40B4-BE49-F238E27FC236}">
                <a16:creationId xmlns:a16="http://schemas.microsoft.com/office/drawing/2014/main" id="{3055F853-BC18-48B2-8C48-88DCA78410F3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34963" y="74613"/>
            <a:ext cx="11406187" cy="1338262"/>
          </a:xfrm>
        </p:spPr>
        <p:txBody>
          <a:bodyPr/>
          <a:lstStyle/>
          <a:p>
            <a:pPr eaLnBrk="1" hangingPunct="1"/>
            <a:r>
              <a:rPr lang="fr-FR" altLang="fr-FR" sz="3100"/>
              <a:t>Glucometer</a:t>
            </a:r>
          </a:p>
        </p:txBody>
      </p:sp>
      <p:pic>
        <p:nvPicPr>
          <p:cNvPr id="28675" name="Image 2">
            <a:extLst>
              <a:ext uri="{FF2B5EF4-FFF2-40B4-BE49-F238E27FC236}">
                <a16:creationId xmlns:a16="http://schemas.microsoft.com/office/drawing/2014/main" id="{2A54BC7F-7D60-4EE4-8F18-CE29540B7DE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454525" y="1268413"/>
            <a:ext cx="3167063" cy="4994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698" name="Rectangle 2">
            <a:extLst>
              <a:ext uri="{FF2B5EF4-FFF2-40B4-BE49-F238E27FC236}">
                <a16:creationId xmlns:a16="http://schemas.microsoft.com/office/drawing/2014/main" id="{588FB8C9-91F3-4BCA-ACBA-4E22D1F21127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34963" y="74613"/>
            <a:ext cx="11406187" cy="1338262"/>
          </a:xfrm>
        </p:spPr>
        <p:txBody>
          <a:bodyPr/>
          <a:lstStyle/>
          <a:p>
            <a:pPr eaLnBrk="1" hangingPunct="1"/>
            <a:r>
              <a:rPr lang="fr-FR" altLang="fr-FR" sz="3100"/>
              <a:t>Smartphone</a:t>
            </a:r>
          </a:p>
        </p:txBody>
      </p:sp>
      <p:grpSp>
        <p:nvGrpSpPr>
          <p:cNvPr id="6" name="Graphique 2">
            <a:extLst>
              <a:ext uri="{FF2B5EF4-FFF2-40B4-BE49-F238E27FC236}">
                <a16:creationId xmlns:a16="http://schemas.microsoft.com/office/drawing/2014/main" id="{A55E95CA-6645-4BF8-B282-A44ABC8D0CA2}"/>
              </a:ext>
            </a:extLst>
          </p:cNvPr>
          <p:cNvGrpSpPr/>
          <p:nvPr/>
        </p:nvGrpSpPr>
        <p:grpSpPr>
          <a:xfrm>
            <a:off x="2378449" y="1816870"/>
            <a:ext cx="1624096" cy="3290967"/>
            <a:chOff x="223035" y="1793787"/>
            <a:chExt cx="1624096" cy="3290967"/>
          </a:xfrm>
          <a:solidFill>
            <a:schemeClr val="accent1"/>
          </a:solidFill>
        </p:grpSpPr>
        <p:sp>
          <p:nvSpPr>
            <p:cNvPr id="7" name="Forme libre : forme 6">
              <a:extLst>
                <a:ext uri="{FF2B5EF4-FFF2-40B4-BE49-F238E27FC236}">
                  <a16:creationId xmlns:a16="http://schemas.microsoft.com/office/drawing/2014/main" id="{D30AAA4F-EFEF-431B-8955-DD6BA0F25DF3}"/>
                </a:ext>
              </a:extLst>
            </p:cNvPr>
            <p:cNvSpPr/>
            <p:nvPr/>
          </p:nvSpPr>
          <p:spPr>
            <a:xfrm>
              <a:off x="223035" y="2104727"/>
              <a:ext cx="21299" cy="277069"/>
            </a:xfrm>
            <a:custGeom>
              <a:avLst/>
              <a:gdLst>
                <a:gd name="connsiteX0" fmla="*/ 0 w 21299"/>
                <a:gd name="connsiteY0" fmla="*/ 0 h 277069"/>
                <a:gd name="connsiteX1" fmla="*/ 21300 w 21299"/>
                <a:gd name="connsiteY1" fmla="*/ 0 h 277069"/>
                <a:gd name="connsiteX2" fmla="*/ 21300 w 21299"/>
                <a:gd name="connsiteY2" fmla="*/ 277070 h 277069"/>
                <a:gd name="connsiteX3" fmla="*/ 0 w 21299"/>
                <a:gd name="connsiteY3" fmla="*/ 277070 h 277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299" h="277069">
                  <a:moveTo>
                    <a:pt x="0" y="0"/>
                  </a:moveTo>
                  <a:lnTo>
                    <a:pt x="21300" y="0"/>
                  </a:lnTo>
                  <a:lnTo>
                    <a:pt x="21300" y="277070"/>
                  </a:lnTo>
                  <a:lnTo>
                    <a:pt x="0" y="277070"/>
                  </a:lnTo>
                  <a:close/>
                </a:path>
              </a:pathLst>
            </a:custGeom>
            <a:solidFill>
              <a:srgbClr val="8592A8"/>
            </a:solidFill>
            <a:ln w="2910" cap="flat">
              <a:noFill/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8" name="Forme libre : forme 7">
              <a:extLst>
                <a:ext uri="{FF2B5EF4-FFF2-40B4-BE49-F238E27FC236}">
                  <a16:creationId xmlns:a16="http://schemas.microsoft.com/office/drawing/2014/main" id="{15ECEABF-AA2E-4A98-B870-13AA8AC2A9A6}"/>
                </a:ext>
              </a:extLst>
            </p:cNvPr>
            <p:cNvSpPr/>
            <p:nvPr/>
          </p:nvSpPr>
          <p:spPr>
            <a:xfrm>
              <a:off x="223035" y="2581757"/>
              <a:ext cx="21299" cy="612509"/>
            </a:xfrm>
            <a:custGeom>
              <a:avLst/>
              <a:gdLst>
                <a:gd name="connsiteX0" fmla="*/ 0 w 21299"/>
                <a:gd name="connsiteY0" fmla="*/ 0 h 612509"/>
                <a:gd name="connsiteX1" fmla="*/ 21300 w 21299"/>
                <a:gd name="connsiteY1" fmla="*/ 0 h 612509"/>
                <a:gd name="connsiteX2" fmla="*/ 21300 w 21299"/>
                <a:gd name="connsiteY2" fmla="*/ 612510 h 612509"/>
                <a:gd name="connsiteX3" fmla="*/ 0 w 21299"/>
                <a:gd name="connsiteY3" fmla="*/ 612510 h 6125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299" h="612509">
                  <a:moveTo>
                    <a:pt x="0" y="0"/>
                  </a:moveTo>
                  <a:lnTo>
                    <a:pt x="21300" y="0"/>
                  </a:lnTo>
                  <a:lnTo>
                    <a:pt x="21300" y="612510"/>
                  </a:lnTo>
                  <a:lnTo>
                    <a:pt x="0" y="612510"/>
                  </a:lnTo>
                  <a:close/>
                </a:path>
              </a:pathLst>
            </a:custGeom>
            <a:solidFill>
              <a:srgbClr val="8592A8"/>
            </a:solidFill>
            <a:ln w="2910" cap="flat">
              <a:noFill/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9" name="Forme libre : forme 8">
              <a:extLst>
                <a:ext uri="{FF2B5EF4-FFF2-40B4-BE49-F238E27FC236}">
                  <a16:creationId xmlns:a16="http://schemas.microsoft.com/office/drawing/2014/main" id="{E3A94AC5-B4F3-4177-B62A-A491A8952ABE}"/>
                </a:ext>
              </a:extLst>
            </p:cNvPr>
            <p:cNvSpPr/>
            <p:nvPr/>
          </p:nvSpPr>
          <p:spPr>
            <a:xfrm>
              <a:off x="223035" y="2104727"/>
              <a:ext cx="21299" cy="277069"/>
            </a:xfrm>
            <a:custGeom>
              <a:avLst/>
              <a:gdLst>
                <a:gd name="connsiteX0" fmla="*/ 0 w 21299"/>
                <a:gd name="connsiteY0" fmla="*/ 0 h 277069"/>
                <a:gd name="connsiteX1" fmla="*/ 21300 w 21299"/>
                <a:gd name="connsiteY1" fmla="*/ 0 h 277069"/>
                <a:gd name="connsiteX2" fmla="*/ 21300 w 21299"/>
                <a:gd name="connsiteY2" fmla="*/ 277070 h 277069"/>
                <a:gd name="connsiteX3" fmla="*/ 0 w 21299"/>
                <a:gd name="connsiteY3" fmla="*/ 277070 h 277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299" h="277069">
                  <a:moveTo>
                    <a:pt x="0" y="0"/>
                  </a:moveTo>
                  <a:lnTo>
                    <a:pt x="21300" y="0"/>
                  </a:lnTo>
                  <a:lnTo>
                    <a:pt x="21300" y="277070"/>
                  </a:lnTo>
                  <a:lnTo>
                    <a:pt x="0" y="277070"/>
                  </a:lnTo>
                  <a:close/>
                </a:path>
              </a:pathLst>
            </a:custGeom>
            <a:noFill/>
            <a:ln w="2910" cap="flat">
              <a:solidFill>
                <a:srgbClr val="333333"/>
              </a:solidFill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0" name="Forme libre : forme 9">
              <a:extLst>
                <a:ext uri="{FF2B5EF4-FFF2-40B4-BE49-F238E27FC236}">
                  <a16:creationId xmlns:a16="http://schemas.microsoft.com/office/drawing/2014/main" id="{35287CAF-57C9-4AEE-9B69-F7F08EA605B8}"/>
                </a:ext>
              </a:extLst>
            </p:cNvPr>
            <p:cNvSpPr/>
            <p:nvPr/>
          </p:nvSpPr>
          <p:spPr>
            <a:xfrm>
              <a:off x="223035" y="2581757"/>
              <a:ext cx="21299" cy="612509"/>
            </a:xfrm>
            <a:custGeom>
              <a:avLst/>
              <a:gdLst>
                <a:gd name="connsiteX0" fmla="*/ 0 w 21299"/>
                <a:gd name="connsiteY0" fmla="*/ 0 h 612509"/>
                <a:gd name="connsiteX1" fmla="*/ 21300 w 21299"/>
                <a:gd name="connsiteY1" fmla="*/ 0 h 612509"/>
                <a:gd name="connsiteX2" fmla="*/ 21300 w 21299"/>
                <a:gd name="connsiteY2" fmla="*/ 612510 h 612509"/>
                <a:gd name="connsiteX3" fmla="*/ 0 w 21299"/>
                <a:gd name="connsiteY3" fmla="*/ 612510 h 6125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299" h="612509">
                  <a:moveTo>
                    <a:pt x="0" y="0"/>
                  </a:moveTo>
                  <a:lnTo>
                    <a:pt x="21300" y="0"/>
                  </a:lnTo>
                  <a:lnTo>
                    <a:pt x="21300" y="612510"/>
                  </a:lnTo>
                  <a:lnTo>
                    <a:pt x="0" y="612510"/>
                  </a:lnTo>
                  <a:close/>
                </a:path>
              </a:pathLst>
            </a:custGeom>
            <a:noFill/>
            <a:ln w="2910" cap="flat">
              <a:solidFill>
                <a:srgbClr val="333333"/>
              </a:solidFill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1" name="Forme libre : forme 10">
              <a:extLst>
                <a:ext uri="{FF2B5EF4-FFF2-40B4-BE49-F238E27FC236}">
                  <a16:creationId xmlns:a16="http://schemas.microsoft.com/office/drawing/2014/main" id="{4BC0BC5A-FCB0-4F4F-BAC3-E690418E0D0C}"/>
                </a:ext>
              </a:extLst>
            </p:cNvPr>
            <p:cNvSpPr/>
            <p:nvPr/>
          </p:nvSpPr>
          <p:spPr>
            <a:xfrm>
              <a:off x="243432" y="1793787"/>
              <a:ext cx="1586007" cy="3290967"/>
            </a:xfrm>
            <a:custGeom>
              <a:avLst/>
              <a:gdLst>
                <a:gd name="connsiteX0" fmla="*/ 232812 w 1586007"/>
                <a:gd name="connsiteY0" fmla="*/ 0 h 3290967"/>
                <a:gd name="connsiteX1" fmla="*/ 1353196 w 1586007"/>
                <a:gd name="connsiteY1" fmla="*/ 0 h 3290967"/>
                <a:gd name="connsiteX2" fmla="*/ 1586007 w 1586007"/>
                <a:gd name="connsiteY2" fmla="*/ 232812 h 3290967"/>
                <a:gd name="connsiteX3" fmla="*/ 1586007 w 1586007"/>
                <a:gd name="connsiteY3" fmla="*/ 3058155 h 3290967"/>
                <a:gd name="connsiteX4" fmla="*/ 1353196 w 1586007"/>
                <a:gd name="connsiteY4" fmla="*/ 3290967 h 3290967"/>
                <a:gd name="connsiteX5" fmla="*/ 232812 w 1586007"/>
                <a:gd name="connsiteY5" fmla="*/ 3290967 h 3290967"/>
                <a:gd name="connsiteX6" fmla="*/ 0 w 1586007"/>
                <a:gd name="connsiteY6" fmla="*/ 3058155 h 3290967"/>
                <a:gd name="connsiteX7" fmla="*/ 0 w 1586007"/>
                <a:gd name="connsiteY7" fmla="*/ 232812 h 3290967"/>
                <a:gd name="connsiteX8" fmla="*/ 232812 w 1586007"/>
                <a:gd name="connsiteY8" fmla="*/ 0 h 3290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86007" h="3290967">
                  <a:moveTo>
                    <a:pt x="232812" y="0"/>
                  </a:moveTo>
                  <a:lnTo>
                    <a:pt x="1353196" y="0"/>
                  </a:lnTo>
                  <a:cubicBezTo>
                    <a:pt x="1481779" y="0"/>
                    <a:pt x="1586007" y="104229"/>
                    <a:pt x="1586007" y="232812"/>
                  </a:cubicBezTo>
                  <a:lnTo>
                    <a:pt x="1586007" y="3058155"/>
                  </a:lnTo>
                  <a:cubicBezTo>
                    <a:pt x="1586007" y="3186739"/>
                    <a:pt x="1481779" y="3290967"/>
                    <a:pt x="1353196" y="3290967"/>
                  </a:cubicBezTo>
                  <a:lnTo>
                    <a:pt x="232812" y="3290967"/>
                  </a:lnTo>
                  <a:cubicBezTo>
                    <a:pt x="104229" y="3290967"/>
                    <a:pt x="0" y="3186739"/>
                    <a:pt x="0" y="3058155"/>
                  </a:cubicBezTo>
                  <a:lnTo>
                    <a:pt x="0" y="232812"/>
                  </a:lnTo>
                  <a:cubicBezTo>
                    <a:pt x="0" y="104258"/>
                    <a:pt x="104229" y="0"/>
                    <a:pt x="232812" y="0"/>
                  </a:cubicBezTo>
                  <a:close/>
                </a:path>
              </a:pathLst>
            </a:custGeom>
            <a:solidFill>
              <a:srgbClr val="647087"/>
            </a:solidFill>
            <a:ln w="2910" cap="flat">
              <a:noFill/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2" name="Forme libre : forme 11">
              <a:extLst>
                <a:ext uri="{FF2B5EF4-FFF2-40B4-BE49-F238E27FC236}">
                  <a16:creationId xmlns:a16="http://schemas.microsoft.com/office/drawing/2014/main" id="{D4571016-1B75-41C1-9AAA-6E5F32E54410}"/>
                </a:ext>
              </a:extLst>
            </p:cNvPr>
            <p:cNvSpPr/>
            <p:nvPr/>
          </p:nvSpPr>
          <p:spPr>
            <a:xfrm>
              <a:off x="243432" y="1793787"/>
              <a:ext cx="1586007" cy="3290967"/>
            </a:xfrm>
            <a:custGeom>
              <a:avLst/>
              <a:gdLst>
                <a:gd name="connsiteX0" fmla="*/ 232812 w 1586007"/>
                <a:gd name="connsiteY0" fmla="*/ 0 h 3290967"/>
                <a:gd name="connsiteX1" fmla="*/ 1353196 w 1586007"/>
                <a:gd name="connsiteY1" fmla="*/ 0 h 3290967"/>
                <a:gd name="connsiteX2" fmla="*/ 1586007 w 1586007"/>
                <a:gd name="connsiteY2" fmla="*/ 232812 h 3290967"/>
                <a:gd name="connsiteX3" fmla="*/ 1586007 w 1586007"/>
                <a:gd name="connsiteY3" fmla="*/ 3058155 h 3290967"/>
                <a:gd name="connsiteX4" fmla="*/ 1353196 w 1586007"/>
                <a:gd name="connsiteY4" fmla="*/ 3290967 h 3290967"/>
                <a:gd name="connsiteX5" fmla="*/ 232812 w 1586007"/>
                <a:gd name="connsiteY5" fmla="*/ 3290967 h 3290967"/>
                <a:gd name="connsiteX6" fmla="*/ 0 w 1586007"/>
                <a:gd name="connsiteY6" fmla="*/ 3058155 h 3290967"/>
                <a:gd name="connsiteX7" fmla="*/ 0 w 1586007"/>
                <a:gd name="connsiteY7" fmla="*/ 232812 h 3290967"/>
                <a:gd name="connsiteX8" fmla="*/ 232812 w 1586007"/>
                <a:gd name="connsiteY8" fmla="*/ 0 h 3290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86007" h="3290967">
                  <a:moveTo>
                    <a:pt x="232812" y="0"/>
                  </a:moveTo>
                  <a:lnTo>
                    <a:pt x="1353196" y="0"/>
                  </a:lnTo>
                  <a:cubicBezTo>
                    <a:pt x="1481779" y="0"/>
                    <a:pt x="1586007" y="104229"/>
                    <a:pt x="1586007" y="232812"/>
                  </a:cubicBezTo>
                  <a:lnTo>
                    <a:pt x="1586007" y="3058155"/>
                  </a:lnTo>
                  <a:cubicBezTo>
                    <a:pt x="1586007" y="3186739"/>
                    <a:pt x="1481779" y="3290967"/>
                    <a:pt x="1353196" y="3290967"/>
                  </a:cubicBezTo>
                  <a:lnTo>
                    <a:pt x="232812" y="3290967"/>
                  </a:lnTo>
                  <a:cubicBezTo>
                    <a:pt x="104229" y="3290967"/>
                    <a:pt x="0" y="3186739"/>
                    <a:pt x="0" y="3058155"/>
                  </a:cubicBezTo>
                  <a:lnTo>
                    <a:pt x="0" y="232812"/>
                  </a:lnTo>
                  <a:cubicBezTo>
                    <a:pt x="0" y="104258"/>
                    <a:pt x="104229" y="0"/>
                    <a:pt x="232812" y="0"/>
                  </a:cubicBezTo>
                  <a:close/>
                </a:path>
              </a:pathLst>
            </a:custGeom>
            <a:noFill/>
            <a:ln w="8729" cap="flat">
              <a:solidFill>
                <a:srgbClr val="333333"/>
              </a:solidFill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3" name="Forme libre : forme 12">
              <a:extLst>
                <a:ext uri="{FF2B5EF4-FFF2-40B4-BE49-F238E27FC236}">
                  <a16:creationId xmlns:a16="http://schemas.microsoft.com/office/drawing/2014/main" id="{048E76CD-F595-40F4-A6E1-C029F9AE7726}"/>
                </a:ext>
              </a:extLst>
            </p:cNvPr>
            <p:cNvSpPr/>
            <p:nvPr/>
          </p:nvSpPr>
          <p:spPr>
            <a:xfrm>
              <a:off x="261779" y="1824208"/>
              <a:ext cx="1549312" cy="3230376"/>
            </a:xfrm>
            <a:custGeom>
              <a:avLst/>
              <a:gdLst>
                <a:gd name="connsiteX0" fmla="*/ 233524 w 1549312"/>
                <a:gd name="connsiteY0" fmla="*/ 8338 h 3230376"/>
                <a:gd name="connsiteX1" fmla="*/ 802445 w 1549312"/>
                <a:gd name="connsiteY1" fmla="*/ 5021 h 3230376"/>
                <a:gd name="connsiteX2" fmla="*/ 1086906 w 1549312"/>
                <a:gd name="connsiteY2" fmla="*/ 1966 h 3230376"/>
                <a:gd name="connsiteX3" fmla="*/ 1229136 w 1549312"/>
                <a:gd name="connsiteY3" fmla="*/ 656 h 3230376"/>
                <a:gd name="connsiteX4" fmla="*/ 1300251 w 1549312"/>
                <a:gd name="connsiteY4" fmla="*/ 103 h 3230376"/>
                <a:gd name="connsiteX5" fmla="*/ 1318117 w 1549312"/>
                <a:gd name="connsiteY5" fmla="*/ 16 h 3230376"/>
                <a:gd name="connsiteX6" fmla="*/ 1327341 w 1549312"/>
                <a:gd name="connsiteY6" fmla="*/ 191 h 3230376"/>
                <a:gd name="connsiteX7" fmla="*/ 1336536 w 1549312"/>
                <a:gd name="connsiteY7" fmla="*/ 802 h 3230376"/>
                <a:gd name="connsiteX8" fmla="*/ 1372937 w 1549312"/>
                <a:gd name="connsiteY8" fmla="*/ 6767 h 3230376"/>
                <a:gd name="connsiteX9" fmla="*/ 1495498 w 1549312"/>
                <a:gd name="connsiteY9" fmla="*/ 84836 h 3230376"/>
                <a:gd name="connsiteX10" fmla="*/ 1548747 w 1549312"/>
                <a:gd name="connsiteY10" fmla="*/ 219967 h 3230376"/>
                <a:gd name="connsiteX11" fmla="*/ 1549154 w 1549312"/>
                <a:gd name="connsiteY11" fmla="*/ 229162 h 3230376"/>
                <a:gd name="connsiteX12" fmla="*/ 1549300 w 1549312"/>
                <a:gd name="connsiteY12" fmla="*/ 238269 h 3230376"/>
                <a:gd name="connsiteX13" fmla="*/ 1549300 w 1549312"/>
                <a:gd name="connsiteY13" fmla="*/ 256048 h 3230376"/>
                <a:gd name="connsiteX14" fmla="*/ 1549300 w 1549312"/>
                <a:gd name="connsiteY14" fmla="*/ 291606 h 3230376"/>
                <a:gd name="connsiteX15" fmla="*/ 1549300 w 1549312"/>
                <a:gd name="connsiteY15" fmla="*/ 362721 h 3230376"/>
                <a:gd name="connsiteX16" fmla="*/ 1549300 w 1549312"/>
                <a:gd name="connsiteY16" fmla="*/ 504951 h 3230376"/>
                <a:gd name="connsiteX17" fmla="*/ 1549300 w 1549312"/>
                <a:gd name="connsiteY17" fmla="*/ 1073872 h 3230376"/>
                <a:gd name="connsiteX18" fmla="*/ 1549300 w 1549312"/>
                <a:gd name="connsiteY18" fmla="*/ 2211744 h 3230376"/>
                <a:gd name="connsiteX19" fmla="*/ 1549300 w 1549312"/>
                <a:gd name="connsiteY19" fmla="*/ 2780665 h 3230376"/>
                <a:gd name="connsiteX20" fmla="*/ 1549300 w 1549312"/>
                <a:gd name="connsiteY20" fmla="*/ 2922896 h 3230376"/>
                <a:gd name="connsiteX21" fmla="*/ 1549300 w 1549312"/>
                <a:gd name="connsiteY21" fmla="*/ 2994011 h 3230376"/>
                <a:gd name="connsiteX22" fmla="*/ 1546535 w 1549312"/>
                <a:gd name="connsiteY22" fmla="*/ 3030732 h 3230376"/>
                <a:gd name="connsiteX23" fmla="*/ 1538097 w 1549312"/>
                <a:gd name="connsiteY23" fmla="*/ 3066639 h 3230376"/>
                <a:gd name="connsiteX24" fmla="*/ 1453655 w 1549312"/>
                <a:gd name="connsiteY24" fmla="*/ 3184805 h 3230376"/>
                <a:gd name="connsiteX25" fmla="*/ 1422375 w 1549312"/>
                <a:gd name="connsiteY25" fmla="*/ 3204330 h 3230376"/>
                <a:gd name="connsiteX26" fmla="*/ 1388388 w 1549312"/>
                <a:gd name="connsiteY26" fmla="*/ 3218675 h 3230376"/>
                <a:gd name="connsiteX27" fmla="*/ 1352540 w 1549312"/>
                <a:gd name="connsiteY27" fmla="*/ 3227434 h 3230376"/>
                <a:gd name="connsiteX28" fmla="*/ 1315760 w 1549312"/>
                <a:gd name="connsiteY28" fmla="*/ 3230373 h 3230376"/>
                <a:gd name="connsiteX29" fmla="*/ 746868 w 1549312"/>
                <a:gd name="connsiteY29" fmla="*/ 3230373 h 3230376"/>
                <a:gd name="connsiteX30" fmla="*/ 462407 w 1549312"/>
                <a:gd name="connsiteY30" fmla="*/ 3230373 h 3230376"/>
                <a:gd name="connsiteX31" fmla="*/ 320177 w 1549312"/>
                <a:gd name="connsiteY31" fmla="*/ 3230373 h 3230376"/>
                <a:gd name="connsiteX32" fmla="*/ 249062 w 1549312"/>
                <a:gd name="connsiteY32" fmla="*/ 3230373 h 3230376"/>
                <a:gd name="connsiteX33" fmla="*/ 231196 w 1549312"/>
                <a:gd name="connsiteY33" fmla="*/ 3230314 h 3230376"/>
                <a:gd name="connsiteX34" fmla="*/ 221972 w 1549312"/>
                <a:gd name="connsiteY34" fmla="*/ 3230082 h 3230376"/>
                <a:gd name="connsiteX35" fmla="*/ 212777 w 1549312"/>
                <a:gd name="connsiteY35" fmla="*/ 3229412 h 3230376"/>
                <a:gd name="connsiteX36" fmla="*/ 176405 w 1549312"/>
                <a:gd name="connsiteY36" fmla="*/ 3223243 h 3230376"/>
                <a:gd name="connsiteX37" fmla="*/ 53903 w 1549312"/>
                <a:gd name="connsiteY37" fmla="*/ 3145174 h 3230376"/>
                <a:gd name="connsiteX38" fmla="*/ 566 w 1549312"/>
                <a:gd name="connsiteY38" fmla="*/ 3010102 h 3230376"/>
                <a:gd name="connsiteX39" fmla="*/ 159 w 1549312"/>
                <a:gd name="connsiteY39" fmla="*/ 3000907 h 3230376"/>
                <a:gd name="connsiteX40" fmla="*/ 13 w 1549312"/>
                <a:gd name="connsiteY40" fmla="*/ 2991799 h 3230376"/>
                <a:gd name="connsiteX41" fmla="*/ 13 w 1549312"/>
                <a:gd name="connsiteY41" fmla="*/ 2974021 h 3230376"/>
                <a:gd name="connsiteX42" fmla="*/ 13 w 1549312"/>
                <a:gd name="connsiteY42" fmla="*/ 2938463 h 3230376"/>
                <a:gd name="connsiteX43" fmla="*/ 13 w 1549312"/>
                <a:gd name="connsiteY43" fmla="*/ 2867348 h 3230376"/>
                <a:gd name="connsiteX44" fmla="*/ 13 w 1549312"/>
                <a:gd name="connsiteY44" fmla="*/ 2725117 h 3230376"/>
                <a:gd name="connsiteX45" fmla="*/ 13 w 1549312"/>
                <a:gd name="connsiteY45" fmla="*/ 2156225 h 3230376"/>
                <a:gd name="connsiteX46" fmla="*/ 13 w 1549312"/>
                <a:gd name="connsiteY46" fmla="*/ 1018354 h 3230376"/>
                <a:gd name="connsiteX47" fmla="*/ 5455 w 1549312"/>
                <a:gd name="connsiteY47" fmla="*/ 449432 h 3230376"/>
                <a:gd name="connsiteX48" fmla="*/ 6822 w 1549312"/>
                <a:gd name="connsiteY48" fmla="*/ 307202 h 3230376"/>
                <a:gd name="connsiteX49" fmla="*/ 7375 w 1549312"/>
                <a:gd name="connsiteY49" fmla="*/ 236087 h 3230376"/>
                <a:gd name="connsiteX50" fmla="*/ 10314 w 1549312"/>
                <a:gd name="connsiteY50" fmla="*/ 200500 h 3230376"/>
                <a:gd name="connsiteX51" fmla="*/ 18665 w 1549312"/>
                <a:gd name="connsiteY51" fmla="*/ 165816 h 3230376"/>
                <a:gd name="connsiteX52" fmla="*/ 100663 w 1549312"/>
                <a:gd name="connsiteY52" fmla="*/ 52043 h 3230376"/>
                <a:gd name="connsiteX53" fmla="*/ 130837 w 1549312"/>
                <a:gd name="connsiteY53" fmla="*/ 33275 h 3230376"/>
                <a:gd name="connsiteX54" fmla="*/ 163602 w 1549312"/>
                <a:gd name="connsiteY54" fmla="*/ 19512 h 3230376"/>
                <a:gd name="connsiteX55" fmla="*/ 198141 w 1549312"/>
                <a:gd name="connsiteY55" fmla="*/ 11131 h 3230376"/>
                <a:gd name="connsiteX56" fmla="*/ 233524 w 1549312"/>
                <a:gd name="connsiteY56" fmla="*/ 8338 h 3230376"/>
                <a:gd name="connsiteX57" fmla="*/ 233524 w 1549312"/>
                <a:gd name="connsiteY57" fmla="*/ 8338 h 3230376"/>
                <a:gd name="connsiteX58" fmla="*/ 198112 w 1549312"/>
                <a:gd name="connsiteY58" fmla="*/ 11219 h 3230376"/>
                <a:gd name="connsiteX59" fmla="*/ 163631 w 1549312"/>
                <a:gd name="connsiteY59" fmla="*/ 19686 h 3230376"/>
                <a:gd name="connsiteX60" fmla="*/ 130954 w 1549312"/>
                <a:gd name="connsiteY60" fmla="*/ 33537 h 3230376"/>
                <a:gd name="connsiteX61" fmla="*/ 100867 w 1549312"/>
                <a:gd name="connsiteY61" fmla="*/ 52363 h 3230376"/>
                <a:gd name="connsiteX62" fmla="*/ 20178 w 1549312"/>
                <a:gd name="connsiteY62" fmla="*/ 166281 h 3230376"/>
                <a:gd name="connsiteX63" fmla="*/ 12293 w 1549312"/>
                <a:gd name="connsiteY63" fmla="*/ 200762 h 3230376"/>
                <a:gd name="connsiteX64" fmla="*/ 9907 w 1549312"/>
                <a:gd name="connsiteY64" fmla="*/ 236029 h 3230376"/>
                <a:gd name="connsiteX65" fmla="*/ 10460 w 1549312"/>
                <a:gd name="connsiteY65" fmla="*/ 307144 h 3230376"/>
                <a:gd name="connsiteX66" fmla="*/ 11827 w 1549312"/>
                <a:gd name="connsiteY66" fmla="*/ 449374 h 3230376"/>
                <a:gd name="connsiteX67" fmla="*/ 17269 w 1549312"/>
                <a:gd name="connsiteY67" fmla="*/ 1018295 h 3230376"/>
                <a:gd name="connsiteX68" fmla="*/ 17269 w 1549312"/>
                <a:gd name="connsiteY68" fmla="*/ 2156167 h 3230376"/>
                <a:gd name="connsiteX69" fmla="*/ 17269 w 1549312"/>
                <a:gd name="connsiteY69" fmla="*/ 2725088 h 3230376"/>
                <a:gd name="connsiteX70" fmla="*/ 17269 w 1549312"/>
                <a:gd name="connsiteY70" fmla="*/ 2867319 h 3230376"/>
                <a:gd name="connsiteX71" fmla="*/ 17269 w 1549312"/>
                <a:gd name="connsiteY71" fmla="*/ 2938434 h 3230376"/>
                <a:gd name="connsiteX72" fmla="*/ 17269 w 1549312"/>
                <a:gd name="connsiteY72" fmla="*/ 2973992 h 3230376"/>
                <a:gd name="connsiteX73" fmla="*/ 17269 w 1549312"/>
                <a:gd name="connsiteY73" fmla="*/ 2991770 h 3230376"/>
                <a:gd name="connsiteX74" fmla="*/ 17414 w 1549312"/>
                <a:gd name="connsiteY74" fmla="*/ 3000412 h 3230376"/>
                <a:gd name="connsiteX75" fmla="*/ 17792 w 1549312"/>
                <a:gd name="connsiteY75" fmla="*/ 3008967 h 3230376"/>
                <a:gd name="connsiteX76" fmla="*/ 67230 w 1549312"/>
                <a:gd name="connsiteY76" fmla="*/ 3134175 h 3230376"/>
                <a:gd name="connsiteX77" fmla="*/ 180624 w 1549312"/>
                <a:gd name="connsiteY77" fmla="*/ 3206454 h 3230376"/>
                <a:gd name="connsiteX78" fmla="*/ 214290 w 1549312"/>
                <a:gd name="connsiteY78" fmla="*/ 3212157 h 3230376"/>
                <a:gd name="connsiteX79" fmla="*/ 222816 w 1549312"/>
                <a:gd name="connsiteY79" fmla="*/ 3212797 h 3230376"/>
                <a:gd name="connsiteX80" fmla="*/ 231371 w 1549312"/>
                <a:gd name="connsiteY80" fmla="*/ 3213001 h 3230376"/>
                <a:gd name="connsiteX81" fmla="*/ 249062 w 1549312"/>
                <a:gd name="connsiteY81" fmla="*/ 3213059 h 3230376"/>
                <a:gd name="connsiteX82" fmla="*/ 320177 w 1549312"/>
                <a:gd name="connsiteY82" fmla="*/ 3213059 h 3230376"/>
                <a:gd name="connsiteX83" fmla="*/ 462407 w 1549312"/>
                <a:gd name="connsiteY83" fmla="*/ 3213059 h 3230376"/>
                <a:gd name="connsiteX84" fmla="*/ 746868 w 1549312"/>
                <a:gd name="connsiteY84" fmla="*/ 3213059 h 3230376"/>
                <a:gd name="connsiteX85" fmla="*/ 1315789 w 1549312"/>
                <a:gd name="connsiteY85" fmla="*/ 3213059 h 3230376"/>
                <a:gd name="connsiteX86" fmla="*/ 1349834 w 1549312"/>
                <a:gd name="connsiteY86" fmla="*/ 3210353 h 3230376"/>
                <a:gd name="connsiteX87" fmla="*/ 1382976 w 1549312"/>
                <a:gd name="connsiteY87" fmla="*/ 3202264 h 3230376"/>
                <a:gd name="connsiteX88" fmla="*/ 1414431 w 1549312"/>
                <a:gd name="connsiteY88" fmla="*/ 3188995 h 3230376"/>
                <a:gd name="connsiteX89" fmla="*/ 1443413 w 1549312"/>
                <a:gd name="connsiteY89" fmla="*/ 3170926 h 3230376"/>
                <a:gd name="connsiteX90" fmla="*/ 1521657 w 1549312"/>
                <a:gd name="connsiteY90" fmla="*/ 3061401 h 3230376"/>
                <a:gd name="connsiteX91" fmla="*/ 1529484 w 1549312"/>
                <a:gd name="connsiteY91" fmla="*/ 3028143 h 3230376"/>
                <a:gd name="connsiteX92" fmla="*/ 1532044 w 1549312"/>
                <a:gd name="connsiteY92" fmla="*/ 2994011 h 3230376"/>
                <a:gd name="connsiteX93" fmla="*/ 1532044 w 1549312"/>
                <a:gd name="connsiteY93" fmla="*/ 2922896 h 3230376"/>
                <a:gd name="connsiteX94" fmla="*/ 1532044 w 1549312"/>
                <a:gd name="connsiteY94" fmla="*/ 2780665 h 3230376"/>
                <a:gd name="connsiteX95" fmla="*/ 1532044 w 1549312"/>
                <a:gd name="connsiteY95" fmla="*/ 2211802 h 3230376"/>
                <a:gd name="connsiteX96" fmla="*/ 1532044 w 1549312"/>
                <a:gd name="connsiteY96" fmla="*/ 1073931 h 3230376"/>
                <a:gd name="connsiteX97" fmla="*/ 1532044 w 1549312"/>
                <a:gd name="connsiteY97" fmla="*/ 505009 h 3230376"/>
                <a:gd name="connsiteX98" fmla="*/ 1532044 w 1549312"/>
                <a:gd name="connsiteY98" fmla="*/ 362779 h 3230376"/>
                <a:gd name="connsiteX99" fmla="*/ 1532044 w 1549312"/>
                <a:gd name="connsiteY99" fmla="*/ 291664 h 3230376"/>
                <a:gd name="connsiteX100" fmla="*/ 1532044 w 1549312"/>
                <a:gd name="connsiteY100" fmla="*/ 256106 h 3230376"/>
                <a:gd name="connsiteX101" fmla="*/ 1532044 w 1549312"/>
                <a:gd name="connsiteY101" fmla="*/ 238327 h 3230376"/>
                <a:gd name="connsiteX102" fmla="*/ 1531899 w 1549312"/>
                <a:gd name="connsiteY102" fmla="*/ 229685 h 3230376"/>
                <a:gd name="connsiteX103" fmla="*/ 1531521 w 1549312"/>
                <a:gd name="connsiteY103" fmla="*/ 221131 h 3230376"/>
                <a:gd name="connsiteX104" fmla="*/ 1482025 w 1549312"/>
                <a:gd name="connsiteY104" fmla="*/ 95981 h 3230376"/>
                <a:gd name="connsiteX105" fmla="*/ 1368689 w 1549312"/>
                <a:gd name="connsiteY105" fmla="*/ 23702 h 3230376"/>
                <a:gd name="connsiteX106" fmla="*/ 1335052 w 1549312"/>
                <a:gd name="connsiteY106" fmla="*/ 17795 h 3230376"/>
                <a:gd name="connsiteX107" fmla="*/ 1326526 w 1549312"/>
                <a:gd name="connsiteY107" fmla="*/ 17097 h 3230376"/>
                <a:gd name="connsiteX108" fmla="*/ 1317972 w 1549312"/>
                <a:gd name="connsiteY108" fmla="*/ 16806 h 3230376"/>
                <a:gd name="connsiteX109" fmla="*/ 1300280 w 1549312"/>
                <a:gd name="connsiteY109" fmla="*/ 16602 h 3230376"/>
                <a:gd name="connsiteX110" fmla="*/ 1229165 w 1549312"/>
                <a:gd name="connsiteY110" fmla="*/ 16049 h 3230376"/>
                <a:gd name="connsiteX111" fmla="*/ 1086935 w 1549312"/>
                <a:gd name="connsiteY111" fmla="*/ 14740 h 3230376"/>
                <a:gd name="connsiteX112" fmla="*/ 802474 w 1549312"/>
                <a:gd name="connsiteY112" fmla="*/ 11684 h 3230376"/>
                <a:gd name="connsiteX113" fmla="*/ 233524 w 1549312"/>
                <a:gd name="connsiteY113" fmla="*/ 8338 h 3230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</a:cxnLst>
              <a:rect l="l" t="t" r="r" b="b"/>
              <a:pathLst>
                <a:path w="1549312" h="3230376">
                  <a:moveTo>
                    <a:pt x="233524" y="8338"/>
                  </a:moveTo>
                  <a:cubicBezTo>
                    <a:pt x="423154" y="8338"/>
                    <a:pt x="612814" y="7145"/>
                    <a:pt x="802445" y="5021"/>
                  </a:cubicBezTo>
                  <a:lnTo>
                    <a:pt x="1086906" y="1966"/>
                  </a:lnTo>
                  <a:lnTo>
                    <a:pt x="1229136" y="656"/>
                  </a:lnTo>
                  <a:lnTo>
                    <a:pt x="1300251" y="103"/>
                  </a:lnTo>
                  <a:cubicBezTo>
                    <a:pt x="1306216" y="74"/>
                    <a:pt x="1312036" y="-42"/>
                    <a:pt x="1318117" y="16"/>
                  </a:cubicBezTo>
                  <a:lnTo>
                    <a:pt x="1327341" y="191"/>
                  </a:lnTo>
                  <a:lnTo>
                    <a:pt x="1336536" y="802"/>
                  </a:lnTo>
                  <a:cubicBezTo>
                    <a:pt x="1348786" y="1849"/>
                    <a:pt x="1361007" y="3712"/>
                    <a:pt x="1372937" y="6767"/>
                  </a:cubicBezTo>
                  <a:cubicBezTo>
                    <a:pt x="1420891" y="18493"/>
                    <a:pt x="1464305" y="46805"/>
                    <a:pt x="1495498" y="84836"/>
                  </a:cubicBezTo>
                  <a:cubicBezTo>
                    <a:pt x="1526749" y="122896"/>
                    <a:pt x="1545691" y="170850"/>
                    <a:pt x="1548747" y="219967"/>
                  </a:cubicBezTo>
                  <a:cubicBezTo>
                    <a:pt x="1549038" y="223022"/>
                    <a:pt x="1549096" y="226106"/>
                    <a:pt x="1549154" y="229162"/>
                  </a:cubicBezTo>
                  <a:cubicBezTo>
                    <a:pt x="1549212" y="232217"/>
                    <a:pt x="1549358" y="235360"/>
                    <a:pt x="1549300" y="238269"/>
                  </a:cubicBezTo>
                  <a:lnTo>
                    <a:pt x="1549300" y="256048"/>
                  </a:lnTo>
                  <a:lnTo>
                    <a:pt x="1549300" y="291606"/>
                  </a:lnTo>
                  <a:lnTo>
                    <a:pt x="1549300" y="362721"/>
                  </a:lnTo>
                  <a:lnTo>
                    <a:pt x="1549300" y="504951"/>
                  </a:lnTo>
                  <a:lnTo>
                    <a:pt x="1549300" y="1073872"/>
                  </a:lnTo>
                  <a:lnTo>
                    <a:pt x="1549300" y="2211744"/>
                  </a:lnTo>
                  <a:lnTo>
                    <a:pt x="1549300" y="2780665"/>
                  </a:lnTo>
                  <a:lnTo>
                    <a:pt x="1549300" y="2922896"/>
                  </a:lnTo>
                  <a:lnTo>
                    <a:pt x="1549300" y="2994011"/>
                  </a:lnTo>
                  <a:cubicBezTo>
                    <a:pt x="1549212" y="3006261"/>
                    <a:pt x="1548339" y="3018569"/>
                    <a:pt x="1546535" y="3030732"/>
                  </a:cubicBezTo>
                  <a:cubicBezTo>
                    <a:pt x="1544615" y="3042895"/>
                    <a:pt x="1541792" y="3054883"/>
                    <a:pt x="1538097" y="3066639"/>
                  </a:cubicBezTo>
                  <a:cubicBezTo>
                    <a:pt x="1523199" y="3113545"/>
                    <a:pt x="1493344" y="3155620"/>
                    <a:pt x="1453655" y="3184805"/>
                  </a:cubicBezTo>
                  <a:cubicBezTo>
                    <a:pt x="1443820" y="3192225"/>
                    <a:pt x="1433257" y="3198627"/>
                    <a:pt x="1422375" y="3204330"/>
                  </a:cubicBezTo>
                  <a:cubicBezTo>
                    <a:pt x="1411463" y="3210004"/>
                    <a:pt x="1400115" y="3214892"/>
                    <a:pt x="1388388" y="3218675"/>
                  </a:cubicBezTo>
                  <a:cubicBezTo>
                    <a:pt x="1376691" y="3222487"/>
                    <a:pt x="1364703" y="3225513"/>
                    <a:pt x="1352540" y="3227434"/>
                  </a:cubicBezTo>
                  <a:cubicBezTo>
                    <a:pt x="1340377" y="3229325"/>
                    <a:pt x="1328069" y="3230285"/>
                    <a:pt x="1315760" y="3230373"/>
                  </a:cubicBezTo>
                  <a:lnTo>
                    <a:pt x="746868" y="3230373"/>
                  </a:lnTo>
                  <a:lnTo>
                    <a:pt x="462407" y="3230373"/>
                  </a:lnTo>
                  <a:lnTo>
                    <a:pt x="320177" y="3230373"/>
                  </a:lnTo>
                  <a:lnTo>
                    <a:pt x="249062" y="3230373"/>
                  </a:lnTo>
                  <a:cubicBezTo>
                    <a:pt x="243097" y="3230344"/>
                    <a:pt x="237306" y="3230431"/>
                    <a:pt x="231196" y="3230314"/>
                  </a:cubicBezTo>
                  <a:lnTo>
                    <a:pt x="221972" y="3230082"/>
                  </a:lnTo>
                  <a:lnTo>
                    <a:pt x="212777" y="3229412"/>
                  </a:lnTo>
                  <a:cubicBezTo>
                    <a:pt x="200527" y="3228249"/>
                    <a:pt x="188335" y="3226299"/>
                    <a:pt x="176405" y="3223243"/>
                  </a:cubicBezTo>
                  <a:cubicBezTo>
                    <a:pt x="128568" y="3211226"/>
                    <a:pt x="85183" y="3183176"/>
                    <a:pt x="53903" y="3145174"/>
                  </a:cubicBezTo>
                  <a:cubicBezTo>
                    <a:pt x="22535" y="3107201"/>
                    <a:pt x="3651" y="3059190"/>
                    <a:pt x="566" y="3010102"/>
                  </a:cubicBezTo>
                  <a:cubicBezTo>
                    <a:pt x="275" y="3007047"/>
                    <a:pt x="217" y="3003962"/>
                    <a:pt x="159" y="3000907"/>
                  </a:cubicBezTo>
                  <a:cubicBezTo>
                    <a:pt x="101" y="2997852"/>
                    <a:pt x="-45" y="2994709"/>
                    <a:pt x="13" y="2991799"/>
                  </a:cubicBezTo>
                  <a:lnTo>
                    <a:pt x="13" y="2974021"/>
                  </a:lnTo>
                  <a:lnTo>
                    <a:pt x="13" y="2938463"/>
                  </a:lnTo>
                  <a:lnTo>
                    <a:pt x="13" y="2867348"/>
                  </a:lnTo>
                  <a:lnTo>
                    <a:pt x="13" y="2725117"/>
                  </a:lnTo>
                  <a:lnTo>
                    <a:pt x="13" y="2156225"/>
                  </a:lnTo>
                  <a:lnTo>
                    <a:pt x="13" y="1018354"/>
                  </a:lnTo>
                  <a:cubicBezTo>
                    <a:pt x="1236" y="828723"/>
                    <a:pt x="3418" y="639063"/>
                    <a:pt x="5455" y="449432"/>
                  </a:cubicBezTo>
                  <a:lnTo>
                    <a:pt x="6822" y="307202"/>
                  </a:lnTo>
                  <a:lnTo>
                    <a:pt x="7375" y="236087"/>
                  </a:lnTo>
                  <a:cubicBezTo>
                    <a:pt x="7550" y="224157"/>
                    <a:pt x="8510" y="212285"/>
                    <a:pt x="10314" y="200500"/>
                  </a:cubicBezTo>
                  <a:cubicBezTo>
                    <a:pt x="12264" y="188745"/>
                    <a:pt x="15057" y="177164"/>
                    <a:pt x="18665" y="165816"/>
                  </a:cubicBezTo>
                  <a:cubicBezTo>
                    <a:pt x="33272" y="120510"/>
                    <a:pt x="62370" y="80093"/>
                    <a:pt x="100663" y="52043"/>
                  </a:cubicBezTo>
                  <a:cubicBezTo>
                    <a:pt x="110149" y="44914"/>
                    <a:pt x="120333" y="38745"/>
                    <a:pt x="130837" y="33275"/>
                  </a:cubicBezTo>
                  <a:cubicBezTo>
                    <a:pt x="141371" y="27834"/>
                    <a:pt x="152312" y="23120"/>
                    <a:pt x="163602" y="19512"/>
                  </a:cubicBezTo>
                  <a:cubicBezTo>
                    <a:pt x="174892" y="15874"/>
                    <a:pt x="186414" y="12965"/>
                    <a:pt x="198141" y="11131"/>
                  </a:cubicBezTo>
                  <a:cubicBezTo>
                    <a:pt x="209809" y="9327"/>
                    <a:pt x="221652" y="8425"/>
                    <a:pt x="233524" y="8338"/>
                  </a:cubicBezTo>
                  <a:close/>
                  <a:moveTo>
                    <a:pt x="233524" y="8338"/>
                  </a:moveTo>
                  <a:cubicBezTo>
                    <a:pt x="221681" y="8454"/>
                    <a:pt x="209838" y="9386"/>
                    <a:pt x="198112" y="11219"/>
                  </a:cubicBezTo>
                  <a:cubicBezTo>
                    <a:pt x="186414" y="13081"/>
                    <a:pt x="174892" y="16020"/>
                    <a:pt x="163631" y="19686"/>
                  </a:cubicBezTo>
                  <a:cubicBezTo>
                    <a:pt x="152370" y="23323"/>
                    <a:pt x="141458" y="28066"/>
                    <a:pt x="130954" y="33537"/>
                  </a:cubicBezTo>
                  <a:cubicBezTo>
                    <a:pt x="120479" y="39036"/>
                    <a:pt x="110323" y="45234"/>
                    <a:pt x="100867" y="52363"/>
                  </a:cubicBezTo>
                  <a:cubicBezTo>
                    <a:pt x="62748" y="80559"/>
                    <a:pt x="34291" y="121209"/>
                    <a:pt x="20178" y="166281"/>
                  </a:cubicBezTo>
                  <a:cubicBezTo>
                    <a:pt x="16716" y="177571"/>
                    <a:pt x="14010" y="189094"/>
                    <a:pt x="12293" y="200762"/>
                  </a:cubicBezTo>
                  <a:cubicBezTo>
                    <a:pt x="10663" y="212460"/>
                    <a:pt x="9907" y="224244"/>
                    <a:pt x="9907" y="236029"/>
                  </a:cubicBezTo>
                  <a:lnTo>
                    <a:pt x="10460" y="307144"/>
                  </a:lnTo>
                  <a:lnTo>
                    <a:pt x="11827" y="449374"/>
                  </a:lnTo>
                  <a:cubicBezTo>
                    <a:pt x="13864" y="639005"/>
                    <a:pt x="16046" y="828665"/>
                    <a:pt x="17269" y="1018295"/>
                  </a:cubicBezTo>
                  <a:lnTo>
                    <a:pt x="17269" y="2156167"/>
                  </a:lnTo>
                  <a:lnTo>
                    <a:pt x="17269" y="2725088"/>
                  </a:lnTo>
                  <a:lnTo>
                    <a:pt x="17269" y="2867319"/>
                  </a:lnTo>
                  <a:lnTo>
                    <a:pt x="17269" y="2938434"/>
                  </a:lnTo>
                  <a:lnTo>
                    <a:pt x="17269" y="2973992"/>
                  </a:lnTo>
                  <a:lnTo>
                    <a:pt x="17269" y="2991770"/>
                  </a:lnTo>
                  <a:cubicBezTo>
                    <a:pt x="17239" y="2994796"/>
                    <a:pt x="17356" y="2997561"/>
                    <a:pt x="17414" y="3000412"/>
                  </a:cubicBezTo>
                  <a:cubicBezTo>
                    <a:pt x="17472" y="3003264"/>
                    <a:pt x="17530" y="3006115"/>
                    <a:pt x="17792" y="3008967"/>
                  </a:cubicBezTo>
                  <a:cubicBezTo>
                    <a:pt x="20644" y="3054534"/>
                    <a:pt x="38161" y="3098996"/>
                    <a:pt x="67230" y="3134175"/>
                  </a:cubicBezTo>
                  <a:cubicBezTo>
                    <a:pt x="96211" y="3169383"/>
                    <a:pt x="136395" y="3195339"/>
                    <a:pt x="180624" y="3206454"/>
                  </a:cubicBezTo>
                  <a:cubicBezTo>
                    <a:pt x="191652" y="3209306"/>
                    <a:pt x="202942" y="3211081"/>
                    <a:pt x="214290" y="3212157"/>
                  </a:cubicBezTo>
                  <a:lnTo>
                    <a:pt x="222816" y="3212797"/>
                  </a:lnTo>
                  <a:lnTo>
                    <a:pt x="231371" y="3213001"/>
                  </a:lnTo>
                  <a:cubicBezTo>
                    <a:pt x="237132" y="3213117"/>
                    <a:pt x="243184" y="3213030"/>
                    <a:pt x="249062" y="3213059"/>
                  </a:cubicBezTo>
                  <a:lnTo>
                    <a:pt x="320177" y="3213059"/>
                  </a:lnTo>
                  <a:lnTo>
                    <a:pt x="462407" y="3213059"/>
                  </a:lnTo>
                  <a:lnTo>
                    <a:pt x="746868" y="3213059"/>
                  </a:lnTo>
                  <a:lnTo>
                    <a:pt x="1315789" y="3213059"/>
                  </a:lnTo>
                  <a:cubicBezTo>
                    <a:pt x="1327196" y="3212972"/>
                    <a:pt x="1338573" y="3212070"/>
                    <a:pt x="1349834" y="3210353"/>
                  </a:cubicBezTo>
                  <a:cubicBezTo>
                    <a:pt x="1361095" y="3208578"/>
                    <a:pt x="1372152" y="3205756"/>
                    <a:pt x="1382976" y="3202264"/>
                  </a:cubicBezTo>
                  <a:cubicBezTo>
                    <a:pt x="1393830" y="3198772"/>
                    <a:pt x="1404305" y="3194233"/>
                    <a:pt x="1414431" y="3188995"/>
                  </a:cubicBezTo>
                  <a:cubicBezTo>
                    <a:pt x="1424528" y="3183729"/>
                    <a:pt x="1434305" y="3177793"/>
                    <a:pt x="1443413" y="3170926"/>
                  </a:cubicBezTo>
                  <a:cubicBezTo>
                    <a:pt x="1480163" y="3143894"/>
                    <a:pt x="1507864" y="3104874"/>
                    <a:pt x="1521657" y="3061401"/>
                  </a:cubicBezTo>
                  <a:cubicBezTo>
                    <a:pt x="1525061" y="3050519"/>
                    <a:pt x="1527709" y="3039403"/>
                    <a:pt x="1529484" y="3028143"/>
                  </a:cubicBezTo>
                  <a:cubicBezTo>
                    <a:pt x="1531142" y="3016853"/>
                    <a:pt x="1531957" y="3005475"/>
                    <a:pt x="1532044" y="2994011"/>
                  </a:cubicBezTo>
                  <a:lnTo>
                    <a:pt x="1532044" y="2922896"/>
                  </a:lnTo>
                  <a:lnTo>
                    <a:pt x="1532044" y="2780665"/>
                  </a:lnTo>
                  <a:lnTo>
                    <a:pt x="1532044" y="2211802"/>
                  </a:lnTo>
                  <a:lnTo>
                    <a:pt x="1532044" y="1073931"/>
                  </a:lnTo>
                  <a:lnTo>
                    <a:pt x="1532044" y="505009"/>
                  </a:lnTo>
                  <a:lnTo>
                    <a:pt x="1532044" y="362779"/>
                  </a:lnTo>
                  <a:lnTo>
                    <a:pt x="1532044" y="291664"/>
                  </a:lnTo>
                  <a:lnTo>
                    <a:pt x="1532044" y="256106"/>
                  </a:lnTo>
                  <a:lnTo>
                    <a:pt x="1532044" y="238327"/>
                  </a:lnTo>
                  <a:cubicBezTo>
                    <a:pt x="1532074" y="235301"/>
                    <a:pt x="1531957" y="232537"/>
                    <a:pt x="1531899" y="229685"/>
                  </a:cubicBezTo>
                  <a:cubicBezTo>
                    <a:pt x="1531841" y="226834"/>
                    <a:pt x="1531783" y="223982"/>
                    <a:pt x="1531521" y="221131"/>
                  </a:cubicBezTo>
                  <a:cubicBezTo>
                    <a:pt x="1528669" y="175593"/>
                    <a:pt x="1511181" y="131073"/>
                    <a:pt x="1482025" y="95981"/>
                  </a:cubicBezTo>
                  <a:cubicBezTo>
                    <a:pt x="1452957" y="60831"/>
                    <a:pt x="1412802" y="35079"/>
                    <a:pt x="1368689" y="23702"/>
                  </a:cubicBezTo>
                  <a:cubicBezTo>
                    <a:pt x="1357661" y="20821"/>
                    <a:pt x="1346400" y="18959"/>
                    <a:pt x="1335052" y="17795"/>
                  </a:cubicBezTo>
                  <a:lnTo>
                    <a:pt x="1326526" y="17097"/>
                  </a:lnTo>
                  <a:lnTo>
                    <a:pt x="1317972" y="16806"/>
                  </a:lnTo>
                  <a:cubicBezTo>
                    <a:pt x="1312210" y="16660"/>
                    <a:pt x="1306158" y="16689"/>
                    <a:pt x="1300280" y="16602"/>
                  </a:cubicBezTo>
                  <a:lnTo>
                    <a:pt x="1229165" y="16049"/>
                  </a:lnTo>
                  <a:lnTo>
                    <a:pt x="1086935" y="14740"/>
                  </a:lnTo>
                  <a:lnTo>
                    <a:pt x="802474" y="11684"/>
                  </a:lnTo>
                  <a:cubicBezTo>
                    <a:pt x="612814" y="9560"/>
                    <a:pt x="423154" y="8338"/>
                    <a:pt x="233524" y="8338"/>
                  </a:cubicBezTo>
                  <a:close/>
                </a:path>
              </a:pathLst>
            </a:custGeom>
            <a:solidFill>
              <a:srgbClr val="FFFFFF"/>
            </a:solidFill>
            <a:ln w="2910" cap="flat">
              <a:noFill/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4" name="Forme libre : forme 13">
              <a:extLst>
                <a:ext uri="{FF2B5EF4-FFF2-40B4-BE49-F238E27FC236}">
                  <a16:creationId xmlns:a16="http://schemas.microsoft.com/office/drawing/2014/main" id="{0F12B28B-3307-42AD-9665-21815A92C487}"/>
                </a:ext>
              </a:extLst>
            </p:cNvPr>
            <p:cNvSpPr/>
            <p:nvPr/>
          </p:nvSpPr>
          <p:spPr>
            <a:xfrm>
              <a:off x="262666" y="1816309"/>
              <a:ext cx="1547569" cy="3245894"/>
            </a:xfrm>
            <a:custGeom>
              <a:avLst/>
              <a:gdLst>
                <a:gd name="connsiteX0" fmla="*/ 227167 w 1547569"/>
                <a:gd name="connsiteY0" fmla="*/ 0 h 3245894"/>
                <a:gd name="connsiteX1" fmla="*/ 1320402 w 1547569"/>
                <a:gd name="connsiteY1" fmla="*/ 0 h 3245894"/>
                <a:gd name="connsiteX2" fmla="*/ 1547569 w 1547569"/>
                <a:gd name="connsiteY2" fmla="*/ 229611 h 3245894"/>
                <a:gd name="connsiteX3" fmla="*/ 1547569 w 1547569"/>
                <a:gd name="connsiteY3" fmla="*/ 3016284 h 3245894"/>
                <a:gd name="connsiteX4" fmla="*/ 1320402 w 1547569"/>
                <a:gd name="connsiteY4" fmla="*/ 3245895 h 3245894"/>
                <a:gd name="connsiteX5" fmla="*/ 227167 w 1547569"/>
                <a:gd name="connsiteY5" fmla="*/ 3245895 h 3245894"/>
                <a:gd name="connsiteX6" fmla="*/ 0 w 1547569"/>
                <a:gd name="connsiteY6" fmla="*/ 3016284 h 3245894"/>
                <a:gd name="connsiteX7" fmla="*/ 0 w 1547569"/>
                <a:gd name="connsiteY7" fmla="*/ 229640 h 3245894"/>
                <a:gd name="connsiteX8" fmla="*/ 227167 w 1547569"/>
                <a:gd name="connsiteY8" fmla="*/ 0 h 324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47569" h="3245894">
                  <a:moveTo>
                    <a:pt x="227167" y="0"/>
                  </a:moveTo>
                  <a:lnTo>
                    <a:pt x="1320402" y="0"/>
                  </a:lnTo>
                  <a:cubicBezTo>
                    <a:pt x="1445872" y="0"/>
                    <a:pt x="1547569" y="102803"/>
                    <a:pt x="1547569" y="229611"/>
                  </a:cubicBezTo>
                  <a:lnTo>
                    <a:pt x="1547569" y="3016284"/>
                  </a:lnTo>
                  <a:cubicBezTo>
                    <a:pt x="1547569" y="3143092"/>
                    <a:pt x="1445872" y="3245895"/>
                    <a:pt x="1320402" y="3245895"/>
                  </a:cubicBezTo>
                  <a:lnTo>
                    <a:pt x="227167" y="3245895"/>
                  </a:lnTo>
                  <a:cubicBezTo>
                    <a:pt x="101697" y="3245895"/>
                    <a:pt x="0" y="3143092"/>
                    <a:pt x="0" y="3016284"/>
                  </a:cubicBezTo>
                  <a:lnTo>
                    <a:pt x="0" y="229640"/>
                  </a:lnTo>
                  <a:cubicBezTo>
                    <a:pt x="0" y="102832"/>
                    <a:pt x="101697" y="0"/>
                    <a:pt x="227167" y="0"/>
                  </a:cubicBezTo>
                  <a:close/>
                </a:path>
              </a:pathLst>
            </a:custGeom>
            <a:noFill/>
            <a:ln w="2910" cap="flat">
              <a:solidFill>
                <a:srgbClr val="333333"/>
              </a:solidFill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5" name="Forme libre : forme 14">
              <a:extLst>
                <a:ext uri="{FF2B5EF4-FFF2-40B4-BE49-F238E27FC236}">
                  <a16:creationId xmlns:a16="http://schemas.microsoft.com/office/drawing/2014/main" id="{3F8F8237-1DEB-42A6-89FB-5BD60220A056}"/>
                </a:ext>
              </a:extLst>
            </p:cNvPr>
            <p:cNvSpPr/>
            <p:nvPr/>
          </p:nvSpPr>
          <p:spPr>
            <a:xfrm>
              <a:off x="1830836" y="2172467"/>
              <a:ext cx="16294" cy="383276"/>
            </a:xfrm>
            <a:custGeom>
              <a:avLst/>
              <a:gdLst>
                <a:gd name="connsiteX0" fmla="*/ 0 w 16294"/>
                <a:gd name="connsiteY0" fmla="*/ 0 h 383276"/>
                <a:gd name="connsiteX1" fmla="*/ 16295 w 16294"/>
                <a:gd name="connsiteY1" fmla="*/ 0 h 383276"/>
                <a:gd name="connsiteX2" fmla="*/ 16295 w 16294"/>
                <a:gd name="connsiteY2" fmla="*/ 383277 h 383276"/>
                <a:gd name="connsiteX3" fmla="*/ 0 w 16294"/>
                <a:gd name="connsiteY3" fmla="*/ 383277 h 3832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294" h="383276">
                  <a:moveTo>
                    <a:pt x="0" y="0"/>
                  </a:moveTo>
                  <a:lnTo>
                    <a:pt x="16295" y="0"/>
                  </a:lnTo>
                  <a:lnTo>
                    <a:pt x="16295" y="383277"/>
                  </a:lnTo>
                  <a:lnTo>
                    <a:pt x="0" y="383277"/>
                  </a:lnTo>
                  <a:close/>
                </a:path>
              </a:pathLst>
            </a:custGeom>
            <a:solidFill>
              <a:srgbClr val="8592A8"/>
            </a:solidFill>
            <a:ln w="2910" cap="flat">
              <a:noFill/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6" name="Forme libre : forme 15">
              <a:extLst>
                <a:ext uri="{FF2B5EF4-FFF2-40B4-BE49-F238E27FC236}">
                  <a16:creationId xmlns:a16="http://schemas.microsoft.com/office/drawing/2014/main" id="{B4874C18-B9BF-41FB-8673-AD23306AC25B}"/>
                </a:ext>
              </a:extLst>
            </p:cNvPr>
            <p:cNvSpPr/>
            <p:nvPr/>
          </p:nvSpPr>
          <p:spPr>
            <a:xfrm>
              <a:off x="1830836" y="2172467"/>
              <a:ext cx="16294" cy="383276"/>
            </a:xfrm>
            <a:custGeom>
              <a:avLst/>
              <a:gdLst>
                <a:gd name="connsiteX0" fmla="*/ 0 w 16294"/>
                <a:gd name="connsiteY0" fmla="*/ 0 h 383276"/>
                <a:gd name="connsiteX1" fmla="*/ 16295 w 16294"/>
                <a:gd name="connsiteY1" fmla="*/ 0 h 383276"/>
                <a:gd name="connsiteX2" fmla="*/ 16295 w 16294"/>
                <a:gd name="connsiteY2" fmla="*/ 383277 h 383276"/>
                <a:gd name="connsiteX3" fmla="*/ 0 w 16294"/>
                <a:gd name="connsiteY3" fmla="*/ 383277 h 3832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294" h="383276">
                  <a:moveTo>
                    <a:pt x="0" y="0"/>
                  </a:moveTo>
                  <a:lnTo>
                    <a:pt x="16295" y="0"/>
                  </a:lnTo>
                  <a:lnTo>
                    <a:pt x="16295" y="383277"/>
                  </a:lnTo>
                  <a:lnTo>
                    <a:pt x="0" y="383277"/>
                  </a:lnTo>
                  <a:close/>
                </a:path>
              </a:pathLst>
            </a:custGeom>
            <a:noFill/>
            <a:ln w="2910" cap="flat">
              <a:solidFill>
                <a:srgbClr val="333333"/>
              </a:solidFill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7" name="Forme libre : forme 16">
              <a:extLst>
                <a:ext uri="{FF2B5EF4-FFF2-40B4-BE49-F238E27FC236}">
                  <a16:creationId xmlns:a16="http://schemas.microsoft.com/office/drawing/2014/main" id="{9736DF53-E3F6-4073-BA9E-E61F0796DD37}"/>
                </a:ext>
              </a:extLst>
            </p:cNvPr>
            <p:cNvSpPr/>
            <p:nvPr/>
          </p:nvSpPr>
          <p:spPr>
            <a:xfrm>
              <a:off x="317166" y="1869384"/>
              <a:ext cx="1438597" cy="3139745"/>
            </a:xfrm>
            <a:custGeom>
              <a:avLst/>
              <a:gdLst>
                <a:gd name="connsiteX0" fmla="*/ 1227406 w 1438597"/>
                <a:gd name="connsiteY0" fmla="*/ 0 h 3139745"/>
                <a:gd name="connsiteX1" fmla="*/ 950307 w 1438597"/>
                <a:gd name="connsiteY1" fmla="*/ 0 h 3139745"/>
                <a:gd name="connsiteX2" fmla="*/ 950307 w 1438597"/>
                <a:gd name="connsiteY2" fmla="*/ 108360 h 3139745"/>
                <a:gd name="connsiteX3" fmla="*/ 925574 w 1438597"/>
                <a:gd name="connsiteY3" fmla="*/ 133094 h 3139745"/>
                <a:gd name="connsiteX4" fmla="*/ 512995 w 1438597"/>
                <a:gd name="connsiteY4" fmla="*/ 133094 h 3139745"/>
                <a:gd name="connsiteX5" fmla="*/ 488262 w 1438597"/>
                <a:gd name="connsiteY5" fmla="*/ 108360 h 3139745"/>
                <a:gd name="connsiteX6" fmla="*/ 488262 w 1438597"/>
                <a:gd name="connsiteY6" fmla="*/ 0 h 3139745"/>
                <a:gd name="connsiteX7" fmla="*/ 211163 w 1438597"/>
                <a:gd name="connsiteY7" fmla="*/ 0 h 3139745"/>
                <a:gd name="connsiteX8" fmla="*/ 0 w 1438597"/>
                <a:gd name="connsiteY8" fmla="*/ 222104 h 3139745"/>
                <a:gd name="connsiteX9" fmla="*/ 0 w 1438597"/>
                <a:gd name="connsiteY9" fmla="*/ 2917642 h 3139745"/>
                <a:gd name="connsiteX10" fmla="*/ 211163 w 1438597"/>
                <a:gd name="connsiteY10" fmla="*/ 3139746 h 3139745"/>
                <a:gd name="connsiteX11" fmla="*/ 1227435 w 1438597"/>
                <a:gd name="connsiteY11" fmla="*/ 3139746 h 3139745"/>
                <a:gd name="connsiteX12" fmla="*/ 1438598 w 1438597"/>
                <a:gd name="connsiteY12" fmla="*/ 2917642 h 3139745"/>
                <a:gd name="connsiteX13" fmla="*/ 1438598 w 1438597"/>
                <a:gd name="connsiteY13" fmla="*/ 222133 h 3139745"/>
                <a:gd name="connsiteX14" fmla="*/ 1227406 w 1438597"/>
                <a:gd name="connsiteY14" fmla="*/ 0 h 3139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38597" h="3139745">
                  <a:moveTo>
                    <a:pt x="1227406" y="0"/>
                  </a:moveTo>
                  <a:lnTo>
                    <a:pt x="950307" y="0"/>
                  </a:lnTo>
                  <a:lnTo>
                    <a:pt x="950307" y="108360"/>
                  </a:lnTo>
                  <a:cubicBezTo>
                    <a:pt x="950307" y="121978"/>
                    <a:pt x="939162" y="133094"/>
                    <a:pt x="925574" y="133094"/>
                  </a:cubicBezTo>
                  <a:lnTo>
                    <a:pt x="512995" y="133094"/>
                  </a:lnTo>
                  <a:cubicBezTo>
                    <a:pt x="499377" y="133094"/>
                    <a:pt x="488262" y="121949"/>
                    <a:pt x="488262" y="108360"/>
                  </a:cubicBezTo>
                  <a:lnTo>
                    <a:pt x="488262" y="0"/>
                  </a:lnTo>
                  <a:lnTo>
                    <a:pt x="211163" y="0"/>
                  </a:lnTo>
                  <a:cubicBezTo>
                    <a:pt x="94539" y="0"/>
                    <a:pt x="0" y="99456"/>
                    <a:pt x="0" y="222104"/>
                  </a:cubicBezTo>
                  <a:lnTo>
                    <a:pt x="0" y="2917642"/>
                  </a:lnTo>
                  <a:cubicBezTo>
                    <a:pt x="0" y="3040318"/>
                    <a:pt x="94539" y="3139746"/>
                    <a:pt x="211163" y="3139746"/>
                  </a:cubicBezTo>
                  <a:lnTo>
                    <a:pt x="1227435" y="3139746"/>
                  </a:lnTo>
                  <a:cubicBezTo>
                    <a:pt x="1344059" y="3139746"/>
                    <a:pt x="1438598" y="3040289"/>
                    <a:pt x="1438598" y="2917642"/>
                  </a:cubicBezTo>
                  <a:lnTo>
                    <a:pt x="1438598" y="222133"/>
                  </a:lnTo>
                  <a:cubicBezTo>
                    <a:pt x="1438569" y="99456"/>
                    <a:pt x="1344030" y="0"/>
                    <a:pt x="1227406" y="0"/>
                  </a:cubicBezTo>
                  <a:close/>
                </a:path>
              </a:pathLst>
            </a:custGeom>
            <a:solidFill>
              <a:srgbClr val="57AEC9"/>
            </a:solidFill>
            <a:ln w="2910" cap="flat">
              <a:noFill/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8" name="Forme libre : forme 17">
              <a:extLst>
                <a:ext uri="{FF2B5EF4-FFF2-40B4-BE49-F238E27FC236}">
                  <a16:creationId xmlns:a16="http://schemas.microsoft.com/office/drawing/2014/main" id="{DB4C2BB8-178C-4DDB-976A-5AB4C377A588}"/>
                </a:ext>
              </a:extLst>
            </p:cNvPr>
            <p:cNvSpPr/>
            <p:nvPr/>
          </p:nvSpPr>
          <p:spPr>
            <a:xfrm>
              <a:off x="1007105" y="1894728"/>
              <a:ext cx="63491" cy="63491"/>
            </a:xfrm>
            <a:custGeom>
              <a:avLst/>
              <a:gdLst>
                <a:gd name="connsiteX0" fmla="*/ 63491 w 63491"/>
                <a:gd name="connsiteY0" fmla="*/ 31746 h 63491"/>
                <a:gd name="connsiteX1" fmla="*/ 31746 w 63491"/>
                <a:gd name="connsiteY1" fmla="*/ 63492 h 63491"/>
                <a:gd name="connsiteX2" fmla="*/ 0 w 63491"/>
                <a:gd name="connsiteY2" fmla="*/ 31746 h 63491"/>
                <a:gd name="connsiteX3" fmla="*/ 31746 w 63491"/>
                <a:gd name="connsiteY3" fmla="*/ 0 h 63491"/>
                <a:gd name="connsiteX4" fmla="*/ 63491 w 63491"/>
                <a:gd name="connsiteY4" fmla="*/ 31746 h 63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3491" h="63491">
                  <a:moveTo>
                    <a:pt x="63491" y="31746"/>
                  </a:moveTo>
                  <a:cubicBezTo>
                    <a:pt x="63491" y="49278"/>
                    <a:pt x="49278" y="63492"/>
                    <a:pt x="31746" y="63492"/>
                  </a:cubicBezTo>
                  <a:cubicBezTo>
                    <a:pt x="14213" y="63492"/>
                    <a:pt x="0" y="49278"/>
                    <a:pt x="0" y="31746"/>
                  </a:cubicBezTo>
                  <a:cubicBezTo>
                    <a:pt x="0" y="14213"/>
                    <a:pt x="14213" y="0"/>
                    <a:pt x="31746" y="0"/>
                  </a:cubicBezTo>
                  <a:cubicBezTo>
                    <a:pt x="49278" y="0"/>
                    <a:pt x="63491" y="14213"/>
                    <a:pt x="63491" y="31746"/>
                  </a:cubicBezTo>
                  <a:close/>
                </a:path>
              </a:pathLst>
            </a:custGeom>
            <a:solidFill>
              <a:srgbClr val="686868"/>
            </a:solidFill>
            <a:ln w="6983" cap="flat">
              <a:solidFill>
                <a:srgbClr val="333333"/>
              </a:solidFill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9" name="Forme libre : forme 18">
              <a:extLst>
                <a:ext uri="{FF2B5EF4-FFF2-40B4-BE49-F238E27FC236}">
                  <a16:creationId xmlns:a16="http://schemas.microsoft.com/office/drawing/2014/main" id="{98BD0EC5-DDDE-4135-BE9D-9B23A8C1F444}"/>
                </a:ext>
              </a:extLst>
            </p:cNvPr>
            <p:cNvSpPr/>
            <p:nvPr/>
          </p:nvSpPr>
          <p:spPr>
            <a:xfrm>
              <a:off x="991713" y="1887832"/>
              <a:ext cx="45567" cy="76178"/>
            </a:xfrm>
            <a:custGeom>
              <a:avLst/>
              <a:gdLst>
                <a:gd name="connsiteX0" fmla="*/ 8380 w 45567"/>
                <a:gd name="connsiteY0" fmla="*/ 38758 h 76178"/>
                <a:gd name="connsiteX1" fmla="*/ 45567 w 45567"/>
                <a:gd name="connsiteY1" fmla="*/ 727 h 76178"/>
                <a:gd name="connsiteX2" fmla="*/ 38089 w 45567"/>
                <a:gd name="connsiteY2" fmla="*/ 0 h 76178"/>
                <a:gd name="connsiteX3" fmla="*/ 0 w 45567"/>
                <a:gd name="connsiteY3" fmla="*/ 38089 h 76178"/>
                <a:gd name="connsiteX4" fmla="*/ 38089 w 45567"/>
                <a:gd name="connsiteY4" fmla="*/ 76178 h 76178"/>
                <a:gd name="connsiteX5" fmla="*/ 38991 w 45567"/>
                <a:gd name="connsiteY5" fmla="*/ 76120 h 76178"/>
                <a:gd name="connsiteX6" fmla="*/ 8380 w 45567"/>
                <a:gd name="connsiteY6" fmla="*/ 38758 h 76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567" h="76178">
                  <a:moveTo>
                    <a:pt x="8380" y="38758"/>
                  </a:moveTo>
                  <a:cubicBezTo>
                    <a:pt x="8380" y="18041"/>
                    <a:pt x="24966" y="1193"/>
                    <a:pt x="45567" y="727"/>
                  </a:cubicBezTo>
                  <a:cubicBezTo>
                    <a:pt x="43152" y="233"/>
                    <a:pt x="40650" y="0"/>
                    <a:pt x="38089" y="0"/>
                  </a:cubicBezTo>
                  <a:cubicBezTo>
                    <a:pt x="17051" y="0"/>
                    <a:pt x="0" y="17051"/>
                    <a:pt x="0" y="38089"/>
                  </a:cubicBezTo>
                  <a:cubicBezTo>
                    <a:pt x="0" y="59127"/>
                    <a:pt x="17051" y="76178"/>
                    <a:pt x="38089" y="76178"/>
                  </a:cubicBezTo>
                  <a:cubicBezTo>
                    <a:pt x="38380" y="76178"/>
                    <a:pt x="38671" y="76149"/>
                    <a:pt x="38991" y="76120"/>
                  </a:cubicBezTo>
                  <a:cubicBezTo>
                    <a:pt x="21532" y="72628"/>
                    <a:pt x="8380" y="57235"/>
                    <a:pt x="8380" y="38758"/>
                  </a:cubicBezTo>
                  <a:close/>
                </a:path>
              </a:pathLst>
            </a:custGeom>
            <a:solidFill>
              <a:srgbClr val="FFFFFF"/>
            </a:solidFill>
            <a:ln w="2910" cap="flat">
              <a:noFill/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20" name="Forme libre : forme 19">
              <a:extLst>
                <a:ext uri="{FF2B5EF4-FFF2-40B4-BE49-F238E27FC236}">
                  <a16:creationId xmlns:a16="http://schemas.microsoft.com/office/drawing/2014/main" id="{2961C70D-8515-401B-B07C-E3BC98072CBA}"/>
                </a:ext>
              </a:extLst>
            </p:cNvPr>
            <p:cNvSpPr/>
            <p:nvPr/>
          </p:nvSpPr>
          <p:spPr>
            <a:xfrm>
              <a:off x="1032071" y="1919025"/>
              <a:ext cx="13152" cy="13152"/>
            </a:xfrm>
            <a:custGeom>
              <a:avLst/>
              <a:gdLst>
                <a:gd name="connsiteX0" fmla="*/ 13152 w 13152"/>
                <a:gd name="connsiteY0" fmla="*/ 6576 h 13152"/>
                <a:gd name="connsiteX1" fmla="*/ 6576 w 13152"/>
                <a:gd name="connsiteY1" fmla="*/ 13152 h 13152"/>
                <a:gd name="connsiteX2" fmla="*/ 0 w 13152"/>
                <a:gd name="connsiteY2" fmla="*/ 6576 h 13152"/>
                <a:gd name="connsiteX3" fmla="*/ 6576 w 13152"/>
                <a:gd name="connsiteY3" fmla="*/ 0 h 13152"/>
                <a:gd name="connsiteX4" fmla="*/ 13152 w 13152"/>
                <a:gd name="connsiteY4" fmla="*/ 6576 h 131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152" h="13152">
                  <a:moveTo>
                    <a:pt x="13152" y="6576"/>
                  </a:moveTo>
                  <a:cubicBezTo>
                    <a:pt x="13152" y="10208"/>
                    <a:pt x="10208" y="13152"/>
                    <a:pt x="6576" y="13152"/>
                  </a:cubicBezTo>
                  <a:cubicBezTo>
                    <a:pt x="2944" y="13152"/>
                    <a:pt x="0" y="10208"/>
                    <a:pt x="0" y="6576"/>
                  </a:cubicBezTo>
                  <a:cubicBezTo>
                    <a:pt x="0" y="2944"/>
                    <a:pt x="2944" y="0"/>
                    <a:pt x="6576" y="0"/>
                  </a:cubicBezTo>
                  <a:cubicBezTo>
                    <a:pt x="10208" y="0"/>
                    <a:pt x="13152" y="2944"/>
                    <a:pt x="13152" y="6576"/>
                  </a:cubicBezTo>
                  <a:close/>
                </a:path>
              </a:pathLst>
            </a:custGeom>
            <a:solidFill>
              <a:srgbClr val="FFFFFF"/>
            </a:solidFill>
            <a:ln w="2910" cap="flat">
              <a:noFill/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21" name="Forme libre : forme 20">
              <a:extLst>
                <a:ext uri="{FF2B5EF4-FFF2-40B4-BE49-F238E27FC236}">
                  <a16:creationId xmlns:a16="http://schemas.microsoft.com/office/drawing/2014/main" id="{313548E6-89B1-4DE9-BCB7-CAE178386954}"/>
                </a:ext>
              </a:extLst>
            </p:cNvPr>
            <p:cNvSpPr/>
            <p:nvPr/>
          </p:nvSpPr>
          <p:spPr>
            <a:xfrm>
              <a:off x="399949" y="3672665"/>
              <a:ext cx="1269597" cy="185760"/>
            </a:xfrm>
            <a:custGeom>
              <a:avLst/>
              <a:gdLst>
                <a:gd name="connsiteX0" fmla="*/ 92880 w 1269597"/>
                <a:gd name="connsiteY0" fmla="*/ 0 h 185760"/>
                <a:gd name="connsiteX1" fmla="*/ 1176717 w 1269597"/>
                <a:gd name="connsiteY1" fmla="*/ 0 h 185760"/>
                <a:gd name="connsiteX2" fmla="*/ 1269598 w 1269597"/>
                <a:gd name="connsiteY2" fmla="*/ 92880 h 185760"/>
                <a:gd name="connsiteX3" fmla="*/ 1176717 w 1269597"/>
                <a:gd name="connsiteY3" fmla="*/ 185761 h 185760"/>
                <a:gd name="connsiteX4" fmla="*/ 92880 w 1269597"/>
                <a:gd name="connsiteY4" fmla="*/ 185761 h 185760"/>
                <a:gd name="connsiteX5" fmla="*/ 0 w 1269597"/>
                <a:gd name="connsiteY5" fmla="*/ 92880 h 185760"/>
                <a:gd name="connsiteX6" fmla="*/ 92880 w 1269597"/>
                <a:gd name="connsiteY6" fmla="*/ 0 h 1857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69597" h="185760">
                  <a:moveTo>
                    <a:pt x="92880" y="0"/>
                  </a:moveTo>
                  <a:lnTo>
                    <a:pt x="1176717" y="0"/>
                  </a:lnTo>
                  <a:cubicBezTo>
                    <a:pt x="1228017" y="0"/>
                    <a:pt x="1269598" y="41581"/>
                    <a:pt x="1269598" y="92880"/>
                  </a:cubicBezTo>
                  <a:cubicBezTo>
                    <a:pt x="1269598" y="144180"/>
                    <a:pt x="1228017" y="185761"/>
                    <a:pt x="1176717" y="185761"/>
                  </a:cubicBezTo>
                  <a:lnTo>
                    <a:pt x="92880" y="185761"/>
                  </a:lnTo>
                  <a:cubicBezTo>
                    <a:pt x="41581" y="185761"/>
                    <a:pt x="0" y="144180"/>
                    <a:pt x="0" y="92880"/>
                  </a:cubicBezTo>
                  <a:cubicBezTo>
                    <a:pt x="0" y="41581"/>
                    <a:pt x="41581" y="0"/>
                    <a:pt x="92880" y="0"/>
                  </a:cubicBezTo>
                  <a:close/>
                </a:path>
              </a:pathLst>
            </a:custGeom>
            <a:solidFill>
              <a:srgbClr val="FFFFFF"/>
            </a:solidFill>
            <a:ln w="2910" cap="flat">
              <a:noFill/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22" name="Forme libre : forme 21">
              <a:extLst>
                <a:ext uri="{FF2B5EF4-FFF2-40B4-BE49-F238E27FC236}">
                  <a16:creationId xmlns:a16="http://schemas.microsoft.com/office/drawing/2014/main" id="{3891E36D-988E-40F2-9A12-9A360696FDAF}"/>
                </a:ext>
              </a:extLst>
            </p:cNvPr>
            <p:cNvSpPr/>
            <p:nvPr/>
          </p:nvSpPr>
          <p:spPr>
            <a:xfrm>
              <a:off x="416011" y="4067639"/>
              <a:ext cx="229058" cy="219281"/>
            </a:xfrm>
            <a:custGeom>
              <a:avLst/>
              <a:gdLst>
                <a:gd name="connsiteX0" fmla="*/ 69835 w 229058"/>
                <a:gd name="connsiteY0" fmla="*/ 0 h 219281"/>
                <a:gd name="connsiteX1" fmla="*/ 159223 w 229058"/>
                <a:gd name="connsiteY1" fmla="*/ 0 h 219281"/>
                <a:gd name="connsiteX2" fmla="*/ 229058 w 229058"/>
                <a:gd name="connsiteY2" fmla="*/ 69835 h 219281"/>
                <a:gd name="connsiteX3" fmla="*/ 229058 w 229058"/>
                <a:gd name="connsiteY3" fmla="*/ 149447 h 219281"/>
                <a:gd name="connsiteX4" fmla="*/ 159223 w 229058"/>
                <a:gd name="connsiteY4" fmla="*/ 219282 h 219281"/>
                <a:gd name="connsiteX5" fmla="*/ 69835 w 229058"/>
                <a:gd name="connsiteY5" fmla="*/ 219282 h 219281"/>
                <a:gd name="connsiteX6" fmla="*/ 0 w 229058"/>
                <a:gd name="connsiteY6" fmla="*/ 149447 h 219281"/>
                <a:gd name="connsiteX7" fmla="*/ 0 w 229058"/>
                <a:gd name="connsiteY7" fmla="*/ 69835 h 219281"/>
                <a:gd name="connsiteX8" fmla="*/ 69835 w 229058"/>
                <a:gd name="connsiteY8" fmla="*/ 0 h 219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9058" h="219281">
                  <a:moveTo>
                    <a:pt x="69835" y="0"/>
                  </a:moveTo>
                  <a:lnTo>
                    <a:pt x="159223" y="0"/>
                  </a:lnTo>
                  <a:cubicBezTo>
                    <a:pt x="197778" y="0"/>
                    <a:pt x="229058" y="31280"/>
                    <a:pt x="229058" y="69835"/>
                  </a:cubicBezTo>
                  <a:lnTo>
                    <a:pt x="229058" y="149447"/>
                  </a:lnTo>
                  <a:cubicBezTo>
                    <a:pt x="229058" y="188001"/>
                    <a:pt x="197778" y="219282"/>
                    <a:pt x="159223" y="219282"/>
                  </a:cubicBezTo>
                  <a:lnTo>
                    <a:pt x="69835" y="219282"/>
                  </a:lnTo>
                  <a:cubicBezTo>
                    <a:pt x="31280" y="219282"/>
                    <a:pt x="0" y="188001"/>
                    <a:pt x="0" y="149447"/>
                  </a:cubicBezTo>
                  <a:lnTo>
                    <a:pt x="0" y="69835"/>
                  </a:lnTo>
                  <a:cubicBezTo>
                    <a:pt x="0" y="31251"/>
                    <a:pt x="31280" y="0"/>
                    <a:pt x="69835" y="0"/>
                  </a:cubicBezTo>
                  <a:close/>
                </a:path>
              </a:pathLst>
            </a:custGeom>
            <a:solidFill>
              <a:srgbClr val="9058E0"/>
            </a:solidFill>
            <a:ln w="2910" cap="flat">
              <a:noFill/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23" name="Forme libre : forme 22">
              <a:extLst>
                <a:ext uri="{FF2B5EF4-FFF2-40B4-BE49-F238E27FC236}">
                  <a16:creationId xmlns:a16="http://schemas.microsoft.com/office/drawing/2014/main" id="{5641B478-5E95-49F7-A93E-5EAC8001201B}"/>
                </a:ext>
              </a:extLst>
            </p:cNvPr>
            <p:cNvSpPr/>
            <p:nvPr/>
          </p:nvSpPr>
          <p:spPr>
            <a:xfrm>
              <a:off x="749822" y="4067639"/>
              <a:ext cx="229058" cy="219281"/>
            </a:xfrm>
            <a:custGeom>
              <a:avLst/>
              <a:gdLst>
                <a:gd name="connsiteX0" fmla="*/ 69835 w 229058"/>
                <a:gd name="connsiteY0" fmla="*/ 0 h 219281"/>
                <a:gd name="connsiteX1" fmla="*/ 159223 w 229058"/>
                <a:gd name="connsiteY1" fmla="*/ 0 h 219281"/>
                <a:gd name="connsiteX2" fmla="*/ 229058 w 229058"/>
                <a:gd name="connsiteY2" fmla="*/ 69835 h 219281"/>
                <a:gd name="connsiteX3" fmla="*/ 229058 w 229058"/>
                <a:gd name="connsiteY3" fmla="*/ 149447 h 219281"/>
                <a:gd name="connsiteX4" fmla="*/ 159223 w 229058"/>
                <a:gd name="connsiteY4" fmla="*/ 219282 h 219281"/>
                <a:gd name="connsiteX5" fmla="*/ 69835 w 229058"/>
                <a:gd name="connsiteY5" fmla="*/ 219282 h 219281"/>
                <a:gd name="connsiteX6" fmla="*/ 0 w 229058"/>
                <a:gd name="connsiteY6" fmla="*/ 149447 h 219281"/>
                <a:gd name="connsiteX7" fmla="*/ 0 w 229058"/>
                <a:gd name="connsiteY7" fmla="*/ 69835 h 219281"/>
                <a:gd name="connsiteX8" fmla="*/ 69835 w 229058"/>
                <a:gd name="connsiteY8" fmla="*/ 0 h 219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9058" h="219281">
                  <a:moveTo>
                    <a:pt x="69835" y="0"/>
                  </a:moveTo>
                  <a:lnTo>
                    <a:pt x="159223" y="0"/>
                  </a:lnTo>
                  <a:cubicBezTo>
                    <a:pt x="197778" y="0"/>
                    <a:pt x="229058" y="31280"/>
                    <a:pt x="229058" y="69835"/>
                  </a:cubicBezTo>
                  <a:lnTo>
                    <a:pt x="229058" y="149447"/>
                  </a:lnTo>
                  <a:cubicBezTo>
                    <a:pt x="229058" y="188001"/>
                    <a:pt x="197778" y="219282"/>
                    <a:pt x="159223" y="219282"/>
                  </a:cubicBezTo>
                  <a:lnTo>
                    <a:pt x="69835" y="219282"/>
                  </a:lnTo>
                  <a:cubicBezTo>
                    <a:pt x="31280" y="219282"/>
                    <a:pt x="0" y="188001"/>
                    <a:pt x="0" y="149447"/>
                  </a:cubicBezTo>
                  <a:lnTo>
                    <a:pt x="0" y="69835"/>
                  </a:lnTo>
                  <a:cubicBezTo>
                    <a:pt x="0" y="31251"/>
                    <a:pt x="31280" y="0"/>
                    <a:pt x="69835" y="0"/>
                  </a:cubicBezTo>
                  <a:close/>
                </a:path>
              </a:pathLst>
            </a:custGeom>
            <a:solidFill>
              <a:srgbClr val="077693"/>
            </a:solidFill>
            <a:ln w="2910" cap="flat">
              <a:noFill/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24" name="Forme libre : forme 23">
              <a:extLst>
                <a:ext uri="{FF2B5EF4-FFF2-40B4-BE49-F238E27FC236}">
                  <a16:creationId xmlns:a16="http://schemas.microsoft.com/office/drawing/2014/main" id="{EF3DF39F-E2BD-41BB-A70B-2CA6C5AE2FCE}"/>
                </a:ext>
              </a:extLst>
            </p:cNvPr>
            <p:cNvSpPr/>
            <p:nvPr/>
          </p:nvSpPr>
          <p:spPr>
            <a:xfrm>
              <a:off x="1085029" y="4067639"/>
              <a:ext cx="229058" cy="219281"/>
            </a:xfrm>
            <a:custGeom>
              <a:avLst/>
              <a:gdLst>
                <a:gd name="connsiteX0" fmla="*/ 69835 w 229058"/>
                <a:gd name="connsiteY0" fmla="*/ 0 h 219281"/>
                <a:gd name="connsiteX1" fmla="*/ 159223 w 229058"/>
                <a:gd name="connsiteY1" fmla="*/ 0 h 219281"/>
                <a:gd name="connsiteX2" fmla="*/ 229058 w 229058"/>
                <a:gd name="connsiteY2" fmla="*/ 69835 h 219281"/>
                <a:gd name="connsiteX3" fmla="*/ 229058 w 229058"/>
                <a:gd name="connsiteY3" fmla="*/ 149447 h 219281"/>
                <a:gd name="connsiteX4" fmla="*/ 159223 w 229058"/>
                <a:gd name="connsiteY4" fmla="*/ 219282 h 219281"/>
                <a:gd name="connsiteX5" fmla="*/ 69835 w 229058"/>
                <a:gd name="connsiteY5" fmla="*/ 219282 h 219281"/>
                <a:gd name="connsiteX6" fmla="*/ 0 w 229058"/>
                <a:gd name="connsiteY6" fmla="*/ 149447 h 219281"/>
                <a:gd name="connsiteX7" fmla="*/ 0 w 229058"/>
                <a:gd name="connsiteY7" fmla="*/ 69835 h 219281"/>
                <a:gd name="connsiteX8" fmla="*/ 69835 w 229058"/>
                <a:gd name="connsiteY8" fmla="*/ 0 h 219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9058" h="219281">
                  <a:moveTo>
                    <a:pt x="69835" y="0"/>
                  </a:moveTo>
                  <a:lnTo>
                    <a:pt x="159223" y="0"/>
                  </a:lnTo>
                  <a:cubicBezTo>
                    <a:pt x="197778" y="0"/>
                    <a:pt x="229058" y="31280"/>
                    <a:pt x="229058" y="69835"/>
                  </a:cubicBezTo>
                  <a:lnTo>
                    <a:pt x="229058" y="149447"/>
                  </a:lnTo>
                  <a:cubicBezTo>
                    <a:pt x="229058" y="188001"/>
                    <a:pt x="197778" y="219282"/>
                    <a:pt x="159223" y="219282"/>
                  </a:cubicBezTo>
                  <a:lnTo>
                    <a:pt x="69835" y="219282"/>
                  </a:lnTo>
                  <a:cubicBezTo>
                    <a:pt x="31280" y="219282"/>
                    <a:pt x="0" y="188001"/>
                    <a:pt x="0" y="149447"/>
                  </a:cubicBezTo>
                  <a:lnTo>
                    <a:pt x="0" y="69835"/>
                  </a:lnTo>
                  <a:cubicBezTo>
                    <a:pt x="0" y="31251"/>
                    <a:pt x="31280" y="0"/>
                    <a:pt x="69835" y="0"/>
                  </a:cubicBezTo>
                  <a:close/>
                </a:path>
              </a:pathLst>
            </a:custGeom>
            <a:solidFill>
              <a:srgbClr val="3D56EA"/>
            </a:solidFill>
            <a:ln w="2910" cap="flat">
              <a:noFill/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25" name="Forme libre : forme 24">
              <a:extLst>
                <a:ext uri="{FF2B5EF4-FFF2-40B4-BE49-F238E27FC236}">
                  <a16:creationId xmlns:a16="http://schemas.microsoft.com/office/drawing/2014/main" id="{FFF2B015-7B92-4964-915E-E2A19FF23A08}"/>
                </a:ext>
              </a:extLst>
            </p:cNvPr>
            <p:cNvSpPr/>
            <p:nvPr/>
          </p:nvSpPr>
          <p:spPr>
            <a:xfrm>
              <a:off x="1442584" y="4067639"/>
              <a:ext cx="229058" cy="219281"/>
            </a:xfrm>
            <a:custGeom>
              <a:avLst/>
              <a:gdLst>
                <a:gd name="connsiteX0" fmla="*/ 69835 w 229058"/>
                <a:gd name="connsiteY0" fmla="*/ 0 h 219281"/>
                <a:gd name="connsiteX1" fmla="*/ 159223 w 229058"/>
                <a:gd name="connsiteY1" fmla="*/ 0 h 219281"/>
                <a:gd name="connsiteX2" fmla="*/ 229058 w 229058"/>
                <a:gd name="connsiteY2" fmla="*/ 69835 h 219281"/>
                <a:gd name="connsiteX3" fmla="*/ 229058 w 229058"/>
                <a:gd name="connsiteY3" fmla="*/ 149447 h 219281"/>
                <a:gd name="connsiteX4" fmla="*/ 159223 w 229058"/>
                <a:gd name="connsiteY4" fmla="*/ 219282 h 219281"/>
                <a:gd name="connsiteX5" fmla="*/ 69835 w 229058"/>
                <a:gd name="connsiteY5" fmla="*/ 219282 h 219281"/>
                <a:gd name="connsiteX6" fmla="*/ 0 w 229058"/>
                <a:gd name="connsiteY6" fmla="*/ 149447 h 219281"/>
                <a:gd name="connsiteX7" fmla="*/ 0 w 229058"/>
                <a:gd name="connsiteY7" fmla="*/ 69835 h 219281"/>
                <a:gd name="connsiteX8" fmla="*/ 69835 w 229058"/>
                <a:gd name="connsiteY8" fmla="*/ 0 h 219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9058" h="219281">
                  <a:moveTo>
                    <a:pt x="69835" y="0"/>
                  </a:moveTo>
                  <a:lnTo>
                    <a:pt x="159223" y="0"/>
                  </a:lnTo>
                  <a:cubicBezTo>
                    <a:pt x="197778" y="0"/>
                    <a:pt x="229058" y="31280"/>
                    <a:pt x="229058" y="69835"/>
                  </a:cubicBezTo>
                  <a:lnTo>
                    <a:pt x="229058" y="149447"/>
                  </a:lnTo>
                  <a:cubicBezTo>
                    <a:pt x="229058" y="188001"/>
                    <a:pt x="197778" y="219282"/>
                    <a:pt x="159223" y="219282"/>
                  </a:cubicBezTo>
                  <a:lnTo>
                    <a:pt x="69835" y="219282"/>
                  </a:lnTo>
                  <a:cubicBezTo>
                    <a:pt x="31280" y="219282"/>
                    <a:pt x="0" y="188001"/>
                    <a:pt x="0" y="149447"/>
                  </a:cubicBezTo>
                  <a:lnTo>
                    <a:pt x="0" y="69835"/>
                  </a:lnTo>
                  <a:cubicBezTo>
                    <a:pt x="0" y="31251"/>
                    <a:pt x="31280" y="0"/>
                    <a:pt x="69835" y="0"/>
                  </a:cubicBezTo>
                  <a:close/>
                </a:path>
              </a:pathLst>
            </a:custGeom>
            <a:solidFill>
              <a:srgbClr val="930786"/>
            </a:solidFill>
            <a:ln w="2910" cap="flat">
              <a:noFill/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26" name="Forme libre : forme 25">
              <a:extLst>
                <a:ext uri="{FF2B5EF4-FFF2-40B4-BE49-F238E27FC236}">
                  <a16:creationId xmlns:a16="http://schemas.microsoft.com/office/drawing/2014/main" id="{A6E948AD-D5EE-4975-AA91-516F5D9E5731}"/>
                </a:ext>
              </a:extLst>
            </p:cNvPr>
            <p:cNvSpPr/>
            <p:nvPr/>
          </p:nvSpPr>
          <p:spPr>
            <a:xfrm>
              <a:off x="416011" y="4400053"/>
              <a:ext cx="229058" cy="219281"/>
            </a:xfrm>
            <a:custGeom>
              <a:avLst/>
              <a:gdLst>
                <a:gd name="connsiteX0" fmla="*/ 69835 w 229058"/>
                <a:gd name="connsiteY0" fmla="*/ 0 h 219281"/>
                <a:gd name="connsiteX1" fmla="*/ 159223 w 229058"/>
                <a:gd name="connsiteY1" fmla="*/ 0 h 219281"/>
                <a:gd name="connsiteX2" fmla="*/ 229058 w 229058"/>
                <a:gd name="connsiteY2" fmla="*/ 69835 h 219281"/>
                <a:gd name="connsiteX3" fmla="*/ 229058 w 229058"/>
                <a:gd name="connsiteY3" fmla="*/ 149447 h 219281"/>
                <a:gd name="connsiteX4" fmla="*/ 159223 w 229058"/>
                <a:gd name="connsiteY4" fmla="*/ 219281 h 219281"/>
                <a:gd name="connsiteX5" fmla="*/ 69835 w 229058"/>
                <a:gd name="connsiteY5" fmla="*/ 219281 h 219281"/>
                <a:gd name="connsiteX6" fmla="*/ 0 w 229058"/>
                <a:gd name="connsiteY6" fmla="*/ 149447 h 219281"/>
                <a:gd name="connsiteX7" fmla="*/ 0 w 229058"/>
                <a:gd name="connsiteY7" fmla="*/ 69835 h 219281"/>
                <a:gd name="connsiteX8" fmla="*/ 69835 w 229058"/>
                <a:gd name="connsiteY8" fmla="*/ 0 h 219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9058" h="219281">
                  <a:moveTo>
                    <a:pt x="69835" y="0"/>
                  </a:moveTo>
                  <a:lnTo>
                    <a:pt x="159223" y="0"/>
                  </a:lnTo>
                  <a:cubicBezTo>
                    <a:pt x="197778" y="0"/>
                    <a:pt x="229058" y="31280"/>
                    <a:pt x="229058" y="69835"/>
                  </a:cubicBezTo>
                  <a:lnTo>
                    <a:pt x="229058" y="149447"/>
                  </a:lnTo>
                  <a:cubicBezTo>
                    <a:pt x="229058" y="188001"/>
                    <a:pt x="197778" y="219281"/>
                    <a:pt x="159223" y="219281"/>
                  </a:cubicBezTo>
                  <a:lnTo>
                    <a:pt x="69835" y="219281"/>
                  </a:lnTo>
                  <a:cubicBezTo>
                    <a:pt x="31280" y="219281"/>
                    <a:pt x="0" y="188001"/>
                    <a:pt x="0" y="149447"/>
                  </a:cubicBezTo>
                  <a:lnTo>
                    <a:pt x="0" y="69835"/>
                  </a:lnTo>
                  <a:cubicBezTo>
                    <a:pt x="0" y="31251"/>
                    <a:pt x="31280" y="0"/>
                    <a:pt x="69835" y="0"/>
                  </a:cubicBezTo>
                  <a:close/>
                </a:path>
              </a:pathLst>
            </a:custGeom>
            <a:solidFill>
              <a:srgbClr val="04AF04"/>
            </a:solidFill>
            <a:ln w="2910" cap="flat">
              <a:noFill/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27" name="Forme libre : forme 26">
              <a:extLst>
                <a:ext uri="{FF2B5EF4-FFF2-40B4-BE49-F238E27FC236}">
                  <a16:creationId xmlns:a16="http://schemas.microsoft.com/office/drawing/2014/main" id="{7B025FD8-2591-42B7-A142-3A4E3EA4276A}"/>
                </a:ext>
              </a:extLst>
            </p:cNvPr>
            <p:cNvSpPr/>
            <p:nvPr/>
          </p:nvSpPr>
          <p:spPr>
            <a:xfrm>
              <a:off x="749822" y="4400053"/>
              <a:ext cx="229058" cy="219281"/>
            </a:xfrm>
            <a:custGeom>
              <a:avLst/>
              <a:gdLst>
                <a:gd name="connsiteX0" fmla="*/ 69835 w 229058"/>
                <a:gd name="connsiteY0" fmla="*/ 0 h 219281"/>
                <a:gd name="connsiteX1" fmla="*/ 159223 w 229058"/>
                <a:gd name="connsiteY1" fmla="*/ 0 h 219281"/>
                <a:gd name="connsiteX2" fmla="*/ 229058 w 229058"/>
                <a:gd name="connsiteY2" fmla="*/ 69835 h 219281"/>
                <a:gd name="connsiteX3" fmla="*/ 229058 w 229058"/>
                <a:gd name="connsiteY3" fmla="*/ 149447 h 219281"/>
                <a:gd name="connsiteX4" fmla="*/ 159223 w 229058"/>
                <a:gd name="connsiteY4" fmla="*/ 219281 h 219281"/>
                <a:gd name="connsiteX5" fmla="*/ 69835 w 229058"/>
                <a:gd name="connsiteY5" fmla="*/ 219281 h 219281"/>
                <a:gd name="connsiteX6" fmla="*/ 0 w 229058"/>
                <a:gd name="connsiteY6" fmla="*/ 149447 h 219281"/>
                <a:gd name="connsiteX7" fmla="*/ 0 w 229058"/>
                <a:gd name="connsiteY7" fmla="*/ 69835 h 219281"/>
                <a:gd name="connsiteX8" fmla="*/ 69835 w 229058"/>
                <a:gd name="connsiteY8" fmla="*/ 0 h 219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9058" h="219281">
                  <a:moveTo>
                    <a:pt x="69835" y="0"/>
                  </a:moveTo>
                  <a:lnTo>
                    <a:pt x="159223" y="0"/>
                  </a:lnTo>
                  <a:cubicBezTo>
                    <a:pt x="197778" y="0"/>
                    <a:pt x="229058" y="31280"/>
                    <a:pt x="229058" y="69835"/>
                  </a:cubicBezTo>
                  <a:lnTo>
                    <a:pt x="229058" y="149447"/>
                  </a:lnTo>
                  <a:cubicBezTo>
                    <a:pt x="229058" y="188001"/>
                    <a:pt x="197778" y="219281"/>
                    <a:pt x="159223" y="219281"/>
                  </a:cubicBezTo>
                  <a:lnTo>
                    <a:pt x="69835" y="219281"/>
                  </a:lnTo>
                  <a:cubicBezTo>
                    <a:pt x="31280" y="219281"/>
                    <a:pt x="0" y="188001"/>
                    <a:pt x="0" y="149447"/>
                  </a:cubicBezTo>
                  <a:lnTo>
                    <a:pt x="0" y="69835"/>
                  </a:lnTo>
                  <a:cubicBezTo>
                    <a:pt x="0" y="31251"/>
                    <a:pt x="31280" y="0"/>
                    <a:pt x="69835" y="0"/>
                  </a:cubicBezTo>
                  <a:close/>
                </a:path>
              </a:pathLst>
            </a:custGeom>
            <a:solidFill>
              <a:srgbClr val="F706B9"/>
            </a:solidFill>
            <a:ln w="2910" cap="flat">
              <a:noFill/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28" name="Forme libre : forme 27">
              <a:extLst>
                <a:ext uri="{FF2B5EF4-FFF2-40B4-BE49-F238E27FC236}">
                  <a16:creationId xmlns:a16="http://schemas.microsoft.com/office/drawing/2014/main" id="{D91FD988-A63F-4FF1-A3FD-1D4E13937085}"/>
                </a:ext>
              </a:extLst>
            </p:cNvPr>
            <p:cNvSpPr/>
            <p:nvPr/>
          </p:nvSpPr>
          <p:spPr>
            <a:xfrm>
              <a:off x="1085029" y="4400053"/>
              <a:ext cx="229058" cy="219281"/>
            </a:xfrm>
            <a:custGeom>
              <a:avLst/>
              <a:gdLst>
                <a:gd name="connsiteX0" fmla="*/ 69835 w 229058"/>
                <a:gd name="connsiteY0" fmla="*/ 0 h 219281"/>
                <a:gd name="connsiteX1" fmla="*/ 159223 w 229058"/>
                <a:gd name="connsiteY1" fmla="*/ 0 h 219281"/>
                <a:gd name="connsiteX2" fmla="*/ 229058 w 229058"/>
                <a:gd name="connsiteY2" fmla="*/ 69835 h 219281"/>
                <a:gd name="connsiteX3" fmla="*/ 229058 w 229058"/>
                <a:gd name="connsiteY3" fmla="*/ 149447 h 219281"/>
                <a:gd name="connsiteX4" fmla="*/ 159223 w 229058"/>
                <a:gd name="connsiteY4" fmla="*/ 219281 h 219281"/>
                <a:gd name="connsiteX5" fmla="*/ 69835 w 229058"/>
                <a:gd name="connsiteY5" fmla="*/ 219281 h 219281"/>
                <a:gd name="connsiteX6" fmla="*/ 0 w 229058"/>
                <a:gd name="connsiteY6" fmla="*/ 149447 h 219281"/>
                <a:gd name="connsiteX7" fmla="*/ 0 w 229058"/>
                <a:gd name="connsiteY7" fmla="*/ 69835 h 219281"/>
                <a:gd name="connsiteX8" fmla="*/ 69835 w 229058"/>
                <a:gd name="connsiteY8" fmla="*/ 0 h 219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9058" h="219281">
                  <a:moveTo>
                    <a:pt x="69835" y="0"/>
                  </a:moveTo>
                  <a:lnTo>
                    <a:pt x="159223" y="0"/>
                  </a:lnTo>
                  <a:cubicBezTo>
                    <a:pt x="197778" y="0"/>
                    <a:pt x="229058" y="31280"/>
                    <a:pt x="229058" y="69835"/>
                  </a:cubicBezTo>
                  <a:lnTo>
                    <a:pt x="229058" y="149447"/>
                  </a:lnTo>
                  <a:cubicBezTo>
                    <a:pt x="229058" y="188001"/>
                    <a:pt x="197778" y="219281"/>
                    <a:pt x="159223" y="219281"/>
                  </a:cubicBezTo>
                  <a:lnTo>
                    <a:pt x="69835" y="219281"/>
                  </a:lnTo>
                  <a:cubicBezTo>
                    <a:pt x="31280" y="219281"/>
                    <a:pt x="0" y="188001"/>
                    <a:pt x="0" y="149447"/>
                  </a:cubicBezTo>
                  <a:lnTo>
                    <a:pt x="0" y="69835"/>
                  </a:lnTo>
                  <a:cubicBezTo>
                    <a:pt x="0" y="31251"/>
                    <a:pt x="31280" y="0"/>
                    <a:pt x="69835" y="0"/>
                  </a:cubicBezTo>
                  <a:close/>
                </a:path>
              </a:pathLst>
            </a:custGeom>
            <a:solidFill>
              <a:srgbClr val="739109"/>
            </a:solidFill>
            <a:ln w="2910" cap="flat">
              <a:noFill/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29" name="Forme libre : forme 28">
              <a:extLst>
                <a:ext uri="{FF2B5EF4-FFF2-40B4-BE49-F238E27FC236}">
                  <a16:creationId xmlns:a16="http://schemas.microsoft.com/office/drawing/2014/main" id="{61894650-E997-4D54-9948-AF5A78B932F2}"/>
                </a:ext>
              </a:extLst>
            </p:cNvPr>
            <p:cNvSpPr/>
            <p:nvPr/>
          </p:nvSpPr>
          <p:spPr>
            <a:xfrm>
              <a:off x="1442584" y="4400053"/>
              <a:ext cx="229058" cy="219281"/>
            </a:xfrm>
            <a:custGeom>
              <a:avLst/>
              <a:gdLst>
                <a:gd name="connsiteX0" fmla="*/ 69835 w 229058"/>
                <a:gd name="connsiteY0" fmla="*/ 0 h 219281"/>
                <a:gd name="connsiteX1" fmla="*/ 159223 w 229058"/>
                <a:gd name="connsiteY1" fmla="*/ 0 h 219281"/>
                <a:gd name="connsiteX2" fmla="*/ 229058 w 229058"/>
                <a:gd name="connsiteY2" fmla="*/ 69835 h 219281"/>
                <a:gd name="connsiteX3" fmla="*/ 229058 w 229058"/>
                <a:gd name="connsiteY3" fmla="*/ 149447 h 219281"/>
                <a:gd name="connsiteX4" fmla="*/ 159223 w 229058"/>
                <a:gd name="connsiteY4" fmla="*/ 219281 h 219281"/>
                <a:gd name="connsiteX5" fmla="*/ 69835 w 229058"/>
                <a:gd name="connsiteY5" fmla="*/ 219281 h 219281"/>
                <a:gd name="connsiteX6" fmla="*/ 0 w 229058"/>
                <a:gd name="connsiteY6" fmla="*/ 149447 h 219281"/>
                <a:gd name="connsiteX7" fmla="*/ 0 w 229058"/>
                <a:gd name="connsiteY7" fmla="*/ 69835 h 219281"/>
                <a:gd name="connsiteX8" fmla="*/ 69835 w 229058"/>
                <a:gd name="connsiteY8" fmla="*/ 0 h 219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9058" h="219281">
                  <a:moveTo>
                    <a:pt x="69835" y="0"/>
                  </a:moveTo>
                  <a:lnTo>
                    <a:pt x="159223" y="0"/>
                  </a:lnTo>
                  <a:cubicBezTo>
                    <a:pt x="197778" y="0"/>
                    <a:pt x="229058" y="31280"/>
                    <a:pt x="229058" y="69835"/>
                  </a:cubicBezTo>
                  <a:lnTo>
                    <a:pt x="229058" y="149447"/>
                  </a:lnTo>
                  <a:cubicBezTo>
                    <a:pt x="229058" y="188001"/>
                    <a:pt x="197778" y="219281"/>
                    <a:pt x="159223" y="219281"/>
                  </a:cubicBezTo>
                  <a:lnTo>
                    <a:pt x="69835" y="219281"/>
                  </a:lnTo>
                  <a:cubicBezTo>
                    <a:pt x="31280" y="219281"/>
                    <a:pt x="0" y="188001"/>
                    <a:pt x="0" y="149447"/>
                  </a:cubicBezTo>
                  <a:lnTo>
                    <a:pt x="0" y="69835"/>
                  </a:lnTo>
                  <a:cubicBezTo>
                    <a:pt x="0" y="31251"/>
                    <a:pt x="31280" y="0"/>
                    <a:pt x="69835" y="0"/>
                  </a:cubicBezTo>
                  <a:close/>
                </a:path>
              </a:pathLst>
            </a:custGeom>
            <a:solidFill>
              <a:srgbClr val="F48914"/>
            </a:solidFill>
            <a:ln w="2910" cap="flat">
              <a:noFill/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30" name="Forme libre : forme 29">
              <a:extLst>
                <a:ext uri="{FF2B5EF4-FFF2-40B4-BE49-F238E27FC236}">
                  <a16:creationId xmlns:a16="http://schemas.microsoft.com/office/drawing/2014/main" id="{06A12292-4B4A-45B7-9F2C-4BD614132F40}"/>
                </a:ext>
              </a:extLst>
            </p:cNvPr>
            <p:cNvSpPr/>
            <p:nvPr/>
          </p:nvSpPr>
          <p:spPr>
            <a:xfrm>
              <a:off x="449279" y="4093581"/>
              <a:ext cx="161173" cy="154873"/>
            </a:xfrm>
            <a:custGeom>
              <a:avLst/>
              <a:gdLst>
                <a:gd name="connsiteX0" fmla="*/ 105762 w 161173"/>
                <a:gd name="connsiteY0" fmla="*/ 90770 h 154873"/>
                <a:gd name="connsiteX1" fmla="*/ 114288 w 161173"/>
                <a:gd name="connsiteY1" fmla="*/ 107094 h 154873"/>
                <a:gd name="connsiteX2" fmla="*/ 135500 w 161173"/>
                <a:gd name="connsiteY2" fmla="*/ 123534 h 154873"/>
                <a:gd name="connsiteX3" fmla="*/ 137362 w 161173"/>
                <a:gd name="connsiteY3" fmla="*/ 140440 h 154873"/>
                <a:gd name="connsiteX4" fmla="*/ 127731 w 161173"/>
                <a:gd name="connsiteY4" fmla="*/ 152341 h 154873"/>
                <a:gd name="connsiteX5" fmla="*/ 113095 w 161173"/>
                <a:gd name="connsiteY5" fmla="*/ 153999 h 154873"/>
                <a:gd name="connsiteX6" fmla="*/ 100757 w 161173"/>
                <a:gd name="connsiteY6" fmla="*/ 145328 h 154873"/>
                <a:gd name="connsiteX7" fmla="*/ 93250 w 161173"/>
                <a:gd name="connsiteY7" fmla="*/ 120391 h 154873"/>
                <a:gd name="connsiteX8" fmla="*/ 82426 w 161173"/>
                <a:gd name="connsiteY8" fmla="*/ 107297 h 154873"/>
                <a:gd name="connsiteX9" fmla="*/ 70932 w 161173"/>
                <a:gd name="connsiteY9" fmla="*/ 119955 h 154873"/>
                <a:gd name="connsiteX10" fmla="*/ 67178 w 161173"/>
                <a:gd name="connsiteY10" fmla="*/ 135784 h 154873"/>
                <a:gd name="connsiteX11" fmla="*/ 55481 w 161173"/>
                <a:gd name="connsiteY11" fmla="*/ 151642 h 154873"/>
                <a:gd name="connsiteX12" fmla="*/ 38837 w 161173"/>
                <a:gd name="connsiteY12" fmla="*/ 153941 h 154873"/>
                <a:gd name="connsiteX13" fmla="*/ 27169 w 161173"/>
                <a:gd name="connsiteY13" fmla="*/ 144077 h 154873"/>
                <a:gd name="connsiteX14" fmla="*/ 26005 w 161173"/>
                <a:gd name="connsiteY14" fmla="*/ 128073 h 154873"/>
                <a:gd name="connsiteX15" fmla="*/ 44482 w 161173"/>
                <a:gd name="connsiteY15" fmla="*/ 108519 h 154873"/>
                <a:gd name="connsiteX16" fmla="*/ 56208 w 161173"/>
                <a:gd name="connsiteY16" fmla="*/ 90741 h 154873"/>
                <a:gd name="connsiteX17" fmla="*/ 37324 w 161173"/>
                <a:gd name="connsiteY17" fmla="*/ 85037 h 154873"/>
                <a:gd name="connsiteX18" fmla="*/ 16635 w 161173"/>
                <a:gd name="connsiteY18" fmla="*/ 85387 h 154873"/>
                <a:gd name="connsiteX19" fmla="*/ 3134 w 161173"/>
                <a:gd name="connsiteY19" fmla="*/ 74213 h 154873"/>
                <a:gd name="connsiteX20" fmla="*/ 806 w 161173"/>
                <a:gd name="connsiteY20" fmla="*/ 58209 h 154873"/>
                <a:gd name="connsiteX21" fmla="*/ 11572 w 161173"/>
                <a:gd name="connsiteY21" fmla="*/ 45697 h 154873"/>
                <a:gd name="connsiteX22" fmla="*/ 29642 w 161173"/>
                <a:gd name="connsiteY22" fmla="*/ 44679 h 154873"/>
                <a:gd name="connsiteX23" fmla="*/ 46664 w 161173"/>
                <a:gd name="connsiteY23" fmla="*/ 56667 h 154873"/>
                <a:gd name="connsiteX24" fmla="*/ 64763 w 161173"/>
                <a:gd name="connsiteY24" fmla="*/ 61148 h 154873"/>
                <a:gd name="connsiteX25" fmla="*/ 66393 w 161173"/>
                <a:gd name="connsiteY25" fmla="*/ 42293 h 154873"/>
                <a:gd name="connsiteX26" fmla="*/ 60951 w 161173"/>
                <a:gd name="connsiteY26" fmla="*/ 14999 h 154873"/>
                <a:gd name="connsiteX27" fmla="*/ 70990 w 161173"/>
                <a:gd name="connsiteY27" fmla="*/ 2516 h 154873"/>
                <a:gd name="connsiteX28" fmla="*/ 86005 w 161173"/>
                <a:gd name="connsiteY28" fmla="*/ 916 h 154873"/>
                <a:gd name="connsiteX29" fmla="*/ 98313 w 161173"/>
                <a:gd name="connsiteY29" fmla="*/ 12671 h 154873"/>
                <a:gd name="connsiteX30" fmla="*/ 98808 w 161173"/>
                <a:gd name="connsiteY30" fmla="*/ 33243 h 154873"/>
                <a:gd name="connsiteX31" fmla="*/ 93919 w 161173"/>
                <a:gd name="connsiteY31" fmla="*/ 46803 h 154873"/>
                <a:gd name="connsiteX32" fmla="*/ 97789 w 161173"/>
                <a:gd name="connsiteY32" fmla="*/ 61177 h 154873"/>
                <a:gd name="connsiteX33" fmla="*/ 115830 w 161173"/>
                <a:gd name="connsiteY33" fmla="*/ 56812 h 154873"/>
                <a:gd name="connsiteX34" fmla="*/ 133231 w 161173"/>
                <a:gd name="connsiteY34" fmla="*/ 44300 h 154873"/>
                <a:gd name="connsiteX35" fmla="*/ 146645 w 161173"/>
                <a:gd name="connsiteY35" fmla="*/ 44504 h 154873"/>
                <a:gd name="connsiteX36" fmla="*/ 158778 w 161173"/>
                <a:gd name="connsiteY36" fmla="*/ 54455 h 154873"/>
                <a:gd name="connsiteX37" fmla="*/ 160204 w 161173"/>
                <a:gd name="connsiteY37" fmla="*/ 69674 h 154873"/>
                <a:gd name="connsiteX38" fmla="*/ 148711 w 161173"/>
                <a:gd name="connsiteY38" fmla="*/ 82390 h 154873"/>
                <a:gd name="connsiteX39" fmla="*/ 121562 w 161173"/>
                <a:gd name="connsiteY39" fmla="*/ 83844 h 154873"/>
                <a:gd name="connsiteX40" fmla="*/ 105762 w 161173"/>
                <a:gd name="connsiteY40" fmla="*/ 90770 h 154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61173" h="154873">
                  <a:moveTo>
                    <a:pt x="105762" y="90770"/>
                  </a:moveTo>
                  <a:cubicBezTo>
                    <a:pt x="109050" y="93359"/>
                    <a:pt x="107683" y="103893"/>
                    <a:pt x="114288" y="107094"/>
                  </a:cubicBezTo>
                  <a:cubicBezTo>
                    <a:pt x="125403" y="112419"/>
                    <a:pt x="132474" y="117918"/>
                    <a:pt x="135500" y="123534"/>
                  </a:cubicBezTo>
                  <a:cubicBezTo>
                    <a:pt x="138526" y="129150"/>
                    <a:pt x="139137" y="134795"/>
                    <a:pt x="137362" y="140440"/>
                  </a:cubicBezTo>
                  <a:cubicBezTo>
                    <a:pt x="135704" y="145706"/>
                    <a:pt x="132503" y="149693"/>
                    <a:pt x="127731" y="152341"/>
                  </a:cubicBezTo>
                  <a:cubicBezTo>
                    <a:pt x="122959" y="155018"/>
                    <a:pt x="118100" y="155541"/>
                    <a:pt x="113095" y="153999"/>
                  </a:cubicBezTo>
                  <a:cubicBezTo>
                    <a:pt x="107974" y="152399"/>
                    <a:pt x="103871" y="149518"/>
                    <a:pt x="100757" y="145328"/>
                  </a:cubicBezTo>
                  <a:cubicBezTo>
                    <a:pt x="97644" y="141167"/>
                    <a:pt x="95083" y="129557"/>
                    <a:pt x="93250" y="120391"/>
                  </a:cubicBezTo>
                  <a:cubicBezTo>
                    <a:pt x="92115" y="114688"/>
                    <a:pt x="83677" y="110935"/>
                    <a:pt x="82426" y="107297"/>
                  </a:cubicBezTo>
                  <a:cubicBezTo>
                    <a:pt x="81320" y="110876"/>
                    <a:pt x="71805" y="116725"/>
                    <a:pt x="70932" y="119955"/>
                  </a:cubicBezTo>
                  <a:cubicBezTo>
                    <a:pt x="69303" y="127695"/>
                    <a:pt x="68051" y="132991"/>
                    <a:pt x="67178" y="135784"/>
                  </a:cubicBezTo>
                  <a:cubicBezTo>
                    <a:pt x="64880" y="143059"/>
                    <a:pt x="61010" y="148325"/>
                    <a:pt x="55481" y="151642"/>
                  </a:cubicBezTo>
                  <a:cubicBezTo>
                    <a:pt x="49982" y="154960"/>
                    <a:pt x="44424" y="155716"/>
                    <a:pt x="38837" y="153941"/>
                  </a:cubicBezTo>
                  <a:cubicBezTo>
                    <a:pt x="33629" y="152312"/>
                    <a:pt x="29729" y="149024"/>
                    <a:pt x="27169" y="144077"/>
                  </a:cubicBezTo>
                  <a:cubicBezTo>
                    <a:pt x="24608" y="139130"/>
                    <a:pt x="24201" y="133805"/>
                    <a:pt x="26005" y="128073"/>
                  </a:cubicBezTo>
                  <a:cubicBezTo>
                    <a:pt x="28536" y="120071"/>
                    <a:pt x="34705" y="113553"/>
                    <a:pt x="44482" y="108519"/>
                  </a:cubicBezTo>
                  <a:cubicBezTo>
                    <a:pt x="54288" y="103514"/>
                    <a:pt x="53910" y="92399"/>
                    <a:pt x="56208" y="90741"/>
                  </a:cubicBezTo>
                  <a:cubicBezTo>
                    <a:pt x="52047" y="90624"/>
                    <a:pt x="46635" y="83408"/>
                    <a:pt x="37324" y="85037"/>
                  </a:cubicBezTo>
                  <a:cubicBezTo>
                    <a:pt x="27984" y="86667"/>
                    <a:pt x="21087" y="86783"/>
                    <a:pt x="16635" y="85387"/>
                  </a:cubicBezTo>
                  <a:cubicBezTo>
                    <a:pt x="10787" y="83553"/>
                    <a:pt x="6277" y="79829"/>
                    <a:pt x="3134" y="74213"/>
                  </a:cubicBezTo>
                  <a:cubicBezTo>
                    <a:pt x="-9" y="68597"/>
                    <a:pt x="-794" y="63272"/>
                    <a:pt x="806" y="58209"/>
                  </a:cubicBezTo>
                  <a:cubicBezTo>
                    <a:pt x="2552" y="52651"/>
                    <a:pt x="6131" y="48461"/>
                    <a:pt x="11572" y="45697"/>
                  </a:cubicBezTo>
                  <a:cubicBezTo>
                    <a:pt x="16985" y="42933"/>
                    <a:pt x="23037" y="42584"/>
                    <a:pt x="29642" y="44679"/>
                  </a:cubicBezTo>
                  <a:cubicBezTo>
                    <a:pt x="34880" y="46337"/>
                    <a:pt x="40554" y="50324"/>
                    <a:pt x="46664" y="56667"/>
                  </a:cubicBezTo>
                  <a:cubicBezTo>
                    <a:pt x="52804" y="63010"/>
                    <a:pt x="61213" y="58820"/>
                    <a:pt x="64763" y="61148"/>
                  </a:cubicBezTo>
                  <a:cubicBezTo>
                    <a:pt x="63570" y="57394"/>
                    <a:pt x="70845" y="50324"/>
                    <a:pt x="66393" y="42293"/>
                  </a:cubicBezTo>
                  <a:cubicBezTo>
                    <a:pt x="60428" y="31526"/>
                    <a:pt x="58624" y="22448"/>
                    <a:pt x="60951" y="14999"/>
                  </a:cubicBezTo>
                  <a:cubicBezTo>
                    <a:pt x="62726" y="9354"/>
                    <a:pt x="66073" y="5193"/>
                    <a:pt x="70990" y="2516"/>
                  </a:cubicBezTo>
                  <a:cubicBezTo>
                    <a:pt x="75908" y="-161"/>
                    <a:pt x="80913" y="-714"/>
                    <a:pt x="86005" y="916"/>
                  </a:cubicBezTo>
                  <a:cubicBezTo>
                    <a:pt x="91504" y="2632"/>
                    <a:pt x="95607" y="6561"/>
                    <a:pt x="98313" y="12671"/>
                  </a:cubicBezTo>
                  <a:cubicBezTo>
                    <a:pt x="101019" y="18782"/>
                    <a:pt x="101194" y="25620"/>
                    <a:pt x="98808" y="33243"/>
                  </a:cubicBezTo>
                  <a:cubicBezTo>
                    <a:pt x="97993" y="35833"/>
                    <a:pt x="96364" y="40343"/>
                    <a:pt x="93919" y="46803"/>
                  </a:cubicBezTo>
                  <a:cubicBezTo>
                    <a:pt x="92814" y="49858"/>
                    <a:pt x="98924" y="57540"/>
                    <a:pt x="97789" y="61177"/>
                  </a:cubicBezTo>
                  <a:cubicBezTo>
                    <a:pt x="100641" y="60595"/>
                    <a:pt x="107246" y="65600"/>
                    <a:pt x="115830" y="56812"/>
                  </a:cubicBezTo>
                  <a:cubicBezTo>
                    <a:pt x="122057" y="50440"/>
                    <a:pt x="127847" y="46279"/>
                    <a:pt x="133231" y="44300"/>
                  </a:cubicBezTo>
                  <a:cubicBezTo>
                    <a:pt x="137188" y="42875"/>
                    <a:pt x="141669" y="42933"/>
                    <a:pt x="146645" y="44504"/>
                  </a:cubicBezTo>
                  <a:cubicBezTo>
                    <a:pt x="152144" y="46250"/>
                    <a:pt x="156189" y="49567"/>
                    <a:pt x="158778" y="54455"/>
                  </a:cubicBezTo>
                  <a:cubicBezTo>
                    <a:pt x="161397" y="59344"/>
                    <a:pt x="161863" y="64436"/>
                    <a:pt x="160204" y="69674"/>
                  </a:cubicBezTo>
                  <a:cubicBezTo>
                    <a:pt x="158458" y="75173"/>
                    <a:pt x="154647" y="79422"/>
                    <a:pt x="148711" y="82390"/>
                  </a:cubicBezTo>
                  <a:cubicBezTo>
                    <a:pt x="142775" y="85387"/>
                    <a:pt x="133871" y="84834"/>
                    <a:pt x="121562" y="83844"/>
                  </a:cubicBezTo>
                  <a:cubicBezTo>
                    <a:pt x="116005" y="83350"/>
                    <a:pt x="109603" y="90624"/>
                    <a:pt x="105762" y="90770"/>
                  </a:cubicBezTo>
                  <a:close/>
                </a:path>
              </a:pathLst>
            </a:custGeom>
            <a:solidFill>
              <a:srgbClr val="490696"/>
            </a:solidFill>
            <a:ln w="2910" cap="flat">
              <a:noFill/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31" name="Forme libre : forme 30">
              <a:extLst>
                <a:ext uri="{FF2B5EF4-FFF2-40B4-BE49-F238E27FC236}">
                  <a16:creationId xmlns:a16="http://schemas.microsoft.com/office/drawing/2014/main" id="{6EBFFC3E-D12B-4B23-91C1-98FB046CA9F9}"/>
                </a:ext>
              </a:extLst>
            </p:cNvPr>
            <p:cNvSpPr/>
            <p:nvPr/>
          </p:nvSpPr>
          <p:spPr>
            <a:xfrm>
              <a:off x="786107" y="4099734"/>
              <a:ext cx="155091" cy="155091"/>
            </a:xfrm>
            <a:custGeom>
              <a:avLst/>
              <a:gdLst>
                <a:gd name="connsiteX0" fmla="*/ 77546 w 155091"/>
                <a:gd name="connsiteY0" fmla="*/ 0 h 155091"/>
                <a:gd name="connsiteX1" fmla="*/ 155092 w 155091"/>
                <a:gd name="connsiteY1" fmla="*/ 77546 h 155091"/>
                <a:gd name="connsiteX2" fmla="*/ 77546 w 155091"/>
                <a:gd name="connsiteY2" fmla="*/ 155092 h 155091"/>
                <a:gd name="connsiteX3" fmla="*/ 0 w 155091"/>
                <a:gd name="connsiteY3" fmla="*/ 77546 h 155091"/>
                <a:gd name="connsiteX4" fmla="*/ 77546 w 155091"/>
                <a:gd name="connsiteY4" fmla="*/ 0 h 155091"/>
                <a:gd name="connsiteX5" fmla="*/ 34888 w 155091"/>
                <a:gd name="connsiteY5" fmla="*/ 74112 h 155091"/>
                <a:gd name="connsiteX6" fmla="*/ 42657 w 155091"/>
                <a:gd name="connsiteY6" fmla="*/ 39660 h 155091"/>
                <a:gd name="connsiteX7" fmla="*/ 24879 w 155091"/>
                <a:gd name="connsiteY7" fmla="*/ 30087 h 155091"/>
                <a:gd name="connsiteX8" fmla="*/ 7304 w 155091"/>
                <a:gd name="connsiteY8" fmla="*/ 74112 h 155091"/>
                <a:gd name="connsiteX9" fmla="*/ 34888 w 155091"/>
                <a:gd name="connsiteY9" fmla="*/ 74112 h 155091"/>
                <a:gd name="connsiteX10" fmla="*/ 7274 w 155091"/>
                <a:gd name="connsiteY10" fmla="*/ 80950 h 155091"/>
                <a:gd name="connsiteX11" fmla="*/ 24850 w 155091"/>
                <a:gd name="connsiteY11" fmla="*/ 124975 h 155091"/>
                <a:gd name="connsiteX12" fmla="*/ 42628 w 155091"/>
                <a:gd name="connsiteY12" fmla="*/ 115402 h 155091"/>
                <a:gd name="connsiteX13" fmla="*/ 34859 w 155091"/>
                <a:gd name="connsiteY13" fmla="*/ 80950 h 155091"/>
                <a:gd name="connsiteX14" fmla="*/ 7274 w 155091"/>
                <a:gd name="connsiteY14" fmla="*/ 80950 h 155091"/>
                <a:gd name="connsiteX15" fmla="*/ 57934 w 155091"/>
                <a:gd name="connsiteY15" fmla="*/ 9806 h 155091"/>
                <a:gd name="connsiteX16" fmla="*/ 29651 w 155091"/>
                <a:gd name="connsiteY16" fmla="*/ 25315 h 155091"/>
                <a:gd name="connsiteX17" fmla="*/ 44927 w 155091"/>
                <a:gd name="connsiteY17" fmla="*/ 33753 h 155091"/>
                <a:gd name="connsiteX18" fmla="*/ 57934 w 155091"/>
                <a:gd name="connsiteY18" fmla="*/ 9806 h 155091"/>
                <a:gd name="connsiteX19" fmla="*/ 29651 w 155091"/>
                <a:gd name="connsiteY19" fmla="*/ 129776 h 155091"/>
                <a:gd name="connsiteX20" fmla="*/ 57934 w 155091"/>
                <a:gd name="connsiteY20" fmla="*/ 145053 h 155091"/>
                <a:gd name="connsiteX21" fmla="*/ 45160 w 155091"/>
                <a:gd name="connsiteY21" fmla="*/ 121105 h 155091"/>
                <a:gd name="connsiteX22" fmla="*/ 29651 w 155091"/>
                <a:gd name="connsiteY22" fmla="*/ 129776 h 155091"/>
                <a:gd name="connsiteX23" fmla="*/ 74112 w 155091"/>
                <a:gd name="connsiteY23" fmla="*/ 48361 h 155091"/>
                <a:gd name="connsiteX24" fmla="*/ 48797 w 155091"/>
                <a:gd name="connsiteY24" fmla="*/ 41959 h 155091"/>
                <a:gd name="connsiteX25" fmla="*/ 41726 w 155091"/>
                <a:gd name="connsiteY25" fmla="*/ 74112 h 155091"/>
                <a:gd name="connsiteX26" fmla="*/ 74112 w 155091"/>
                <a:gd name="connsiteY26" fmla="*/ 74112 h 155091"/>
                <a:gd name="connsiteX27" fmla="*/ 74112 w 155091"/>
                <a:gd name="connsiteY27" fmla="*/ 48361 h 155091"/>
                <a:gd name="connsiteX28" fmla="*/ 41726 w 155091"/>
                <a:gd name="connsiteY28" fmla="*/ 80950 h 155091"/>
                <a:gd name="connsiteX29" fmla="*/ 48797 w 155091"/>
                <a:gd name="connsiteY29" fmla="*/ 113103 h 155091"/>
                <a:gd name="connsiteX30" fmla="*/ 74112 w 155091"/>
                <a:gd name="connsiteY30" fmla="*/ 106702 h 155091"/>
                <a:gd name="connsiteX31" fmla="*/ 74112 w 155091"/>
                <a:gd name="connsiteY31" fmla="*/ 80921 h 155091"/>
                <a:gd name="connsiteX32" fmla="*/ 41726 w 155091"/>
                <a:gd name="connsiteY32" fmla="*/ 80921 h 155091"/>
                <a:gd name="connsiteX33" fmla="*/ 74112 w 155091"/>
                <a:gd name="connsiteY33" fmla="*/ 7071 h 155091"/>
                <a:gd name="connsiteX34" fmla="*/ 67041 w 155091"/>
                <a:gd name="connsiteY34" fmla="*/ 7740 h 155091"/>
                <a:gd name="connsiteX35" fmla="*/ 50863 w 155091"/>
                <a:gd name="connsiteY35" fmla="*/ 36256 h 155091"/>
                <a:gd name="connsiteX36" fmla="*/ 74141 w 155091"/>
                <a:gd name="connsiteY36" fmla="*/ 41261 h 155091"/>
                <a:gd name="connsiteX37" fmla="*/ 74141 w 155091"/>
                <a:gd name="connsiteY37" fmla="*/ 7071 h 155091"/>
                <a:gd name="connsiteX38" fmla="*/ 74112 w 155091"/>
                <a:gd name="connsiteY38" fmla="*/ 113802 h 155091"/>
                <a:gd name="connsiteX39" fmla="*/ 51067 w 155091"/>
                <a:gd name="connsiteY39" fmla="*/ 118603 h 155091"/>
                <a:gd name="connsiteX40" fmla="*/ 67041 w 155091"/>
                <a:gd name="connsiteY40" fmla="*/ 147352 h 155091"/>
                <a:gd name="connsiteX41" fmla="*/ 74112 w 155091"/>
                <a:gd name="connsiteY41" fmla="*/ 148021 h 155091"/>
                <a:gd name="connsiteX42" fmla="*/ 74112 w 155091"/>
                <a:gd name="connsiteY42" fmla="*/ 113802 h 155091"/>
                <a:gd name="connsiteX43" fmla="*/ 80950 w 155091"/>
                <a:gd name="connsiteY43" fmla="*/ 41261 h 155091"/>
                <a:gd name="connsiteX44" fmla="*/ 104229 w 155091"/>
                <a:gd name="connsiteY44" fmla="*/ 36256 h 155091"/>
                <a:gd name="connsiteX45" fmla="*/ 88050 w 155091"/>
                <a:gd name="connsiteY45" fmla="*/ 7740 h 155091"/>
                <a:gd name="connsiteX46" fmla="*/ 80979 w 155091"/>
                <a:gd name="connsiteY46" fmla="*/ 7071 h 155091"/>
                <a:gd name="connsiteX47" fmla="*/ 80979 w 155091"/>
                <a:gd name="connsiteY47" fmla="*/ 41261 h 155091"/>
                <a:gd name="connsiteX48" fmla="*/ 80950 w 155091"/>
                <a:gd name="connsiteY48" fmla="*/ 74112 h 155091"/>
                <a:gd name="connsiteX49" fmla="*/ 113336 w 155091"/>
                <a:gd name="connsiteY49" fmla="*/ 74112 h 155091"/>
                <a:gd name="connsiteX50" fmla="*/ 106265 w 155091"/>
                <a:gd name="connsiteY50" fmla="*/ 41959 h 155091"/>
                <a:gd name="connsiteX51" fmla="*/ 80950 w 155091"/>
                <a:gd name="connsiteY51" fmla="*/ 48361 h 155091"/>
                <a:gd name="connsiteX52" fmla="*/ 80950 w 155091"/>
                <a:gd name="connsiteY52" fmla="*/ 74112 h 155091"/>
                <a:gd name="connsiteX53" fmla="*/ 80950 w 155091"/>
                <a:gd name="connsiteY53" fmla="*/ 80950 h 155091"/>
                <a:gd name="connsiteX54" fmla="*/ 80950 w 155091"/>
                <a:gd name="connsiteY54" fmla="*/ 106731 h 155091"/>
                <a:gd name="connsiteX55" fmla="*/ 106265 w 155091"/>
                <a:gd name="connsiteY55" fmla="*/ 113132 h 155091"/>
                <a:gd name="connsiteX56" fmla="*/ 113336 w 155091"/>
                <a:gd name="connsiteY56" fmla="*/ 80979 h 155091"/>
                <a:gd name="connsiteX57" fmla="*/ 80950 w 155091"/>
                <a:gd name="connsiteY57" fmla="*/ 80979 h 155091"/>
                <a:gd name="connsiteX58" fmla="*/ 80950 w 155091"/>
                <a:gd name="connsiteY58" fmla="*/ 148021 h 155091"/>
                <a:gd name="connsiteX59" fmla="*/ 88021 w 155091"/>
                <a:gd name="connsiteY59" fmla="*/ 147352 h 155091"/>
                <a:gd name="connsiteX60" fmla="*/ 103996 w 155091"/>
                <a:gd name="connsiteY60" fmla="*/ 118603 h 155091"/>
                <a:gd name="connsiteX61" fmla="*/ 80950 w 155091"/>
                <a:gd name="connsiteY61" fmla="*/ 113802 h 155091"/>
                <a:gd name="connsiteX62" fmla="*/ 80950 w 155091"/>
                <a:gd name="connsiteY62" fmla="*/ 148021 h 155091"/>
                <a:gd name="connsiteX63" fmla="*/ 125441 w 155091"/>
                <a:gd name="connsiteY63" fmla="*/ 25315 h 155091"/>
                <a:gd name="connsiteX64" fmla="*/ 97158 w 155091"/>
                <a:gd name="connsiteY64" fmla="*/ 9806 h 155091"/>
                <a:gd name="connsiteX65" fmla="*/ 110164 w 155091"/>
                <a:gd name="connsiteY65" fmla="*/ 33753 h 155091"/>
                <a:gd name="connsiteX66" fmla="*/ 125441 w 155091"/>
                <a:gd name="connsiteY66" fmla="*/ 25315 h 155091"/>
                <a:gd name="connsiteX67" fmla="*/ 97158 w 155091"/>
                <a:gd name="connsiteY67" fmla="*/ 145053 h 155091"/>
                <a:gd name="connsiteX68" fmla="*/ 125441 w 155091"/>
                <a:gd name="connsiteY68" fmla="*/ 129776 h 155091"/>
                <a:gd name="connsiteX69" fmla="*/ 109932 w 155091"/>
                <a:gd name="connsiteY69" fmla="*/ 121105 h 155091"/>
                <a:gd name="connsiteX70" fmla="*/ 97158 w 155091"/>
                <a:gd name="connsiteY70" fmla="*/ 145053 h 155091"/>
                <a:gd name="connsiteX71" fmla="*/ 147788 w 155091"/>
                <a:gd name="connsiteY71" fmla="*/ 74112 h 155091"/>
                <a:gd name="connsiteX72" fmla="*/ 130213 w 155091"/>
                <a:gd name="connsiteY72" fmla="*/ 30087 h 155091"/>
                <a:gd name="connsiteX73" fmla="*/ 112434 w 155091"/>
                <a:gd name="connsiteY73" fmla="*/ 39660 h 155091"/>
                <a:gd name="connsiteX74" fmla="*/ 120174 w 155091"/>
                <a:gd name="connsiteY74" fmla="*/ 74112 h 155091"/>
                <a:gd name="connsiteX75" fmla="*/ 147788 w 155091"/>
                <a:gd name="connsiteY75" fmla="*/ 74112 h 155091"/>
                <a:gd name="connsiteX76" fmla="*/ 120203 w 155091"/>
                <a:gd name="connsiteY76" fmla="*/ 80950 h 155091"/>
                <a:gd name="connsiteX77" fmla="*/ 112463 w 155091"/>
                <a:gd name="connsiteY77" fmla="*/ 115402 h 155091"/>
                <a:gd name="connsiteX78" fmla="*/ 130242 w 155091"/>
                <a:gd name="connsiteY78" fmla="*/ 124975 h 155091"/>
                <a:gd name="connsiteX79" fmla="*/ 147817 w 155091"/>
                <a:gd name="connsiteY79" fmla="*/ 80950 h 155091"/>
                <a:gd name="connsiteX80" fmla="*/ 120203 w 155091"/>
                <a:gd name="connsiteY80" fmla="*/ 80950 h 155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155091" h="155091">
                  <a:moveTo>
                    <a:pt x="77546" y="0"/>
                  </a:moveTo>
                  <a:cubicBezTo>
                    <a:pt x="120873" y="0"/>
                    <a:pt x="155092" y="34219"/>
                    <a:pt x="155092" y="77546"/>
                  </a:cubicBezTo>
                  <a:cubicBezTo>
                    <a:pt x="155092" y="120872"/>
                    <a:pt x="120873" y="155092"/>
                    <a:pt x="77546" y="155092"/>
                  </a:cubicBezTo>
                  <a:cubicBezTo>
                    <a:pt x="34219" y="155092"/>
                    <a:pt x="0" y="120872"/>
                    <a:pt x="0" y="77546"/>
                  </a:cubicBezTo>
                  <a:cubicBezTo>
                    <a:pt x="0" y="34190"/>
                    <a:pt x="34219" y="0"/>
                    <a:pt x="77546" y="0"/>
                  </a:cubicBezTo>
                  <a:close/>
                  <a:moveTo>
                    <a:pt x="34888" y="74112"/>
                  </a:moveTo>
                  <a:cubicBezTo>
                    <a:pt x="35354" y="64306"/>
                    <a:pt x="38089" y="51998"/>
                    <a:pt x="42657" y="39660"/>
                  </a:cubicBezTo>
                  <a:cubicBezTo>
                    <a:pt x="35819" y="36692"/>
                    <a:pt x="29651" y="33492"/>
                    <a:pt x="24879" y="30087"/>
                  </a:cubicBezTo>
                  <a:cubicBezTo>
                    <a:pt x="14374" y="41726"/>
                    <a:pt x="8002" y="57003"/>
                    <a:pt x="7304" y="74112"/>
                  </a:cubicBezTo>
                  <a:lnTo>
                    <a:pt x="34888" y="74112"/>
                  </a:lnTo>
                  <a:close/>
                  <a:moveTo>
                    <a:pt x="7274" y="80950"/>
                  </a:moveTo>
                  <a:cubicBezTo>
                    <a:pt x="7973" y="98060"/>
                    <a:pt x="14345" y="113336"/>
                    <a:pt x="24850" y="124975"/>
                  </a:cubicBezTo>
                  <a:cubicBezTo>
                    <a:pt x="29651" y="121542"/>
                    <a:pt x="35790" y="118370"/>
                    <a:pt x="42628" y="115402"/>
                  </a:cubicBezTo>
                  <a:cubicBezTo>
                    <a:pt x="37827" y="103094"/>
                    <a:pt x="35092" y="90553"/>
                    <a:pt x="34859" y="80950"/>
                  </a:cubicBezTo>
                  <a:lnTo>
                    <a:pt x="7274" y="80950"/>
                  </a:lnTo>
                  <a:close/>
                  <a:moveTo>
                    <a:pt x="57934" y="9806"/>
                  </a:moveTo>
                  <a:cubicBezTo>
                    <a:pt x="47226" y="12541"/>
                    <a:pt x="37624" y="18012"/>
                    <a:pt x="29651" y="25315"/>
                  </a:cubicBezTo>
                  <a:cubicBezTo>
                    <a:pt x="33754" y="28283"/>
                    <a:pt x="39020" y="31251"/>
                    <a:pt x="44927" y="33753"/>
                  </a:cubicBezTo>
                  <a:cubicBezTo>
                    <a:pt x="48331" y="25082"/>
                    <a:pt x="52900" y="16644"/>
                    <a:pt x="57934" y="9806"/>
                  </a:cubicBezTo>
                  <a:close/>
                  <a:moveTo>
                    <a:pt x="29651" y="129776"/>
                  </a:moveTo>
                  <a:cubicBezTo>
                    <a:pt x="37624" y="137080"/>
                    <a:pt x="47226" y="142550"/>
                    <a:pt x="57934" y="145053"/>
                  </a:cubicBezTo>
                  <a:cubicBezTo>
                    <a:pt x="52696" y="137982"/>
                    <a:pt x="48361" y="129776"/>
                    <a:pt x="45160" y="121105"/>
                  </a:cubicBezTo>
                  <a:cubicBezTo>
                    <a:pt x="39224" y="123608"/>
                    <a:pt x="33986" y="126576"/>
                    <a:pt x="29651" y="129776"/>
                  </a:cubicBezTo>
                  <a:close/>
                  <a:moveTo>
                    <a:pt x="74112" y="48361"/>
                  </a:moveTo>
                  <a:cubicBezTo>
                    <a:pt x="66343" y="47895"/>
                    <a:pt x="57468" y="45625"/>
                    <a:pt x="48797" y="41959"/>
                  </a:cubicBezTo>
                  <a:cubicBezTo>
                    <a:pt x="44694" y="52667"/>
                    <a:pt x="42192" y="63404"/>
                    <a:pt x="41726" y="74112"/>
                  </a:cubicBezTo>
                  <a:lnTo>
                    <a:pt x="74112" y="74112"/>
                  </a:lnTo>
                  <a:lnTo>
                    <a:pt x="74112" y="48361"/>
                  </a:lnTo>
                  <a:close/>
                  <a:moveTo>
                    <a:pt x="41726" y="80950"/>
                  </a:moveTo>
                  <a:cubicBezTo>
                    <a:pt x="42192" y="91222"/>
                    <a:pt x="44694" y="102163"/>
                    <a:pt x="48797" y="113103"/>
                  </a:cubicBezTo>
                  <a:cubicBezTo>
                    <a:pt x="57468" y="109466"/>
                    <a:pt x="66372" y="107167"/>
                    <a:pt x="74112" y="106702"/>
                  </a:cubicBezTo>
                  <a:lnTo>
                    <a:pt x="74112" y="80921"/>
                  </a:lnTo>
                  <a:lnTo>
                    <a:pt x="41726" y="80921"/>
                  </a:lnTo>
                  <a:close/>
                  <a:moveTo>
                    <a:pt x="74112" y="7071"/>
                  </a:moveTo>
                  <a:cubicBezTo>
                    <a:pt x="71843" y="7071"/>
                    <a:pt x="69544" y="7304"/>
                    <a:pt x="67041" y="7740"/>
                  </a:cubicBezTo>
                  <a:cubicBezTo>
                    <a:pt x="60902" y="16178"/>
                    <a:pt x="55170" y="25752"/>
                    <a:pt x="50863" y="36256"/>
                  </a:cubicBezTo>
                  <a:cubicBezTo>
                    <a:pt x="58399" y="38991"/>
                    <a:pt x="66605" y="40824"/>
                    <a:pt x="74141" y="41261"/>
                  </a:cubicBezTo>
                  <a:lnTo>
                    <a:pt x="74141" y="7071"/>
                  </a:lnTo>
                  <a:close/>
                  <a:moveTo>
                    <a:pt x="74112" y="113802"/>
                  </a:moveTo>
                  <a:cubicBezTo>
                    <a:pt x="66809" y="114267"/>
                    <a:pt x="58836" y="115868"/>
                    <a:pt x="51067" y="118603"/>
                  </a:cubicBezTo>
                  <a:cubicBezTo>
                    <a:pt x="55170" y="128874"/>
                    <a:pt x="60640" y="138913"/>
                    <a:pt x="67041" y="147352"/>
                  </a:cubicBezTo>
                  <a:cubicBezTo>
                    <a:pt x="69544" y="147817"/>
                    <a:pt x="71843" y="148021"/>
                    <a:pt x="74112" y="148021"/>
                  </a:cubicBezTo>
                  <a:lnTo>
                    <a:pt x="74112" y="113802"/>
                  </a:lnTo>
                  <a:close/>
                  <a:moveTo>
                    <a:pt x="80950" y="41261"/>
                  </a:moveTo>
                  <a:cubicBezTo>
                    <a:pt x="88487" y="40795"/>
                    <a:pt x="96692" y="38991"/>
                    <a:pt x="104229" y="36256"/>
                  </a:cubicBezTo>
                  <a:cubicBezTo>
                    <a:pt x="99893" y="25752"/>
                    <a:pt x="94190" y="16178"/>
                    <a:pt x="88050" y="7740"/>
                  </a:cubicBezTo>
                  <a:cubicBezTo>
                    <a:pt x="85548" y="7274"/>
                    <a:pt x="83249" y="7071"/>
                    <a:pt x="80979" y="7071"/>
                  </a:cubicBezTo>
                  <a:lnTo>
                    <a:pt x="80979" y="41261"/>
                  </a:lnTo>
                  <a:close/>
                  <a:moveTo>
                    <a:pt x="80950" y="74112"/>
                  </a:moveTo>
                  <a:lnTo>
                    <a:pt x="113336" y="74112"/>
                  </a:lnTo>
                  <a:cubicBezTo>
                    <a:pt x="112871" y="63404"/>
                    <a:pt x="110368" y="52667"/>
                    <a:pt x="106265" y="41959"/>
                  </a:cubicBezTo>
                  <a:cubicBezTo>
                    <a:pt x="97594" y="45596"/>
                    <a:pt x="88690" y="47895"/>
                    <a:pt x="80950" y="48361"/>
                  </a:cubicBezTo>
                  <a:lnTo>
                    <a:pt x="80950" y="74112"/>
                  </a:lnTo>
                  <a:close/>
                  <a:moveTo>
                    <a:pt x="80950" y="80950"/>
                  </a:moveTo>
                  <a:lnTo>
                    <a:pt x="80950" y="106731"/>
                  </a:lnTo>
                  <a:cubicBezTo>
                    <a:pt x="88719" y="107196"/>
                    <a:pt x="97594" y="109466"/>
                    <a:pt x="106265" y="113132"/>
                  </a:cubicBezTo>
                  <a:cubicBezTo>
                    <a:pt x="110368" y="102192"/>
                    <a:pt x="112900" y="91222"/>
                    <a:pt x="113336" y="80979"/>
                  </a:cubicBezTo>
                  <a:lnTo>
                    <a:pt x="80950" y="80979"/>
                  </a:lnTo>
                  <a:close/>
                  <a:moveTo>
                    <a:pt x="80950" y="148021"/>
                  </a:moveTo>
                  <a:cubicBezTo>
                    <a:pt x="83220" y="148021"/>
                    <a:pt x="85519" y="147788"/>
                    <a:pt x="88021" y="147352"/>
                  </a:cubicBezTo>
                  <a:cubicBezTo>
                    <a:pt x="94393" y="138913"/>
                    <a:pt x="99893" y="128874"/>
                    <a:pt x="103996" y="118603"/>
                  </a:cubicBezTo>
                  <a:cubicBezTo>
                    <a:pt x="96227" y="115868"/>
                    <a:pt x="88254" y="114267"/>
                    <a:pt x="80950" y="113802"/>
                  </a:cubicBezTo>
                  <a:lnTo>
                    <a:pt x="80950" y="148021"/>
                  </a:lnTo>
                  <a:close/>
                  <a:moveTo>
                    <a:pt x="125441" y="25315"/>
                  </a:moveTo>
                  <a:cubicBezTo>
                    <a:pt x="117468" y="18012"/>
                    <a:pt x="107866" y="12541"/>
                    <a:pt x="97158" y="9806"/>
                  </a:cubicBezTo>
                  <a:cubicBezTo>
                    <a:pt x="102163" y="16644"/>
                    <a:pt x="106731" y="25082"/>
                    <a:pt x="110164" y="33753"/>
                  </a:cubicBezTo>
                  <a:cubicBezTo>
                    <a:pt x="116100" y="31222"/>
                    <a:pt x="121338" y="28283"/>
                    <a:pt x="125441" y="25315"/>
                  </a:cubicBezTo>
                  <a:close/>
                  <a:moveTo>
                    <a:pt x="97158" y="145053"/>
                  </a:moveTo>
                  <a:cubicBezTo>
                    <a:pt x="107866" y="142550"/>
                    <a:pt x="117468" y="137080"/>
                    <a:pt x="125441" y="129776"/>
                  </a:cubicBezTo>
                  <a:cubicBezTo>
                    <a:pt x="121105" y="126576"/>
                    <a:pt x="115868" y="123608"/>
                    <a:pt x="109932" y="121105"/>
                  </a:cubicBezTo>
                  <a:cubicBezTo>
                    <a:pt x="106731" y="129776"/>
                    <a:pt x="102395" y="137982"/>
                    <a:pt x="97158" y="145053"/>
                  </a:cubicBezTo>
                  <a:close/>
                  <a:moveTo>
                    <a:pt x="147788" y="74112"/>
                  </a:moveTo>
                  <a:cubicBezTo>
                    <a:pt x="147119" y="57003"/>
                    <a:pt x="140717" y="41726"/>
                    <a:pt x="130213" y="30087"/>
                  </a:cubicBezTo>
                  <a:cubicBezTo>
                    <a:pt x="125412" y="33521"/>
                    <a:pt x="119272" y="36692"/>
                    <a:pt x="112434" y="39660"/>
                  </a:cubicBezTo>
                  <a:cubicBezTo>
                    <a:pt x="117002" y="51969"/>
                    <a:pt x="119738" y="64306"/>
                    <a:pt x="120174" y="74112"/>
                  </a:cubicBezTo>
                  <a:lnTo>
                    <a:pt x="147788" y="74112"/>
                  </a:lnTo>
                  <a:close/>
                  <a:moveTo>
                    <a:pt x="120203" y="80950"/>
                  </a:moveTo>
                  <a:cubicBezTo>
                    <a:pt x="119970" y="90523"/>
                    <a:pt x="117235" y="103065"/>
                    <a:pt x="112463" y="115402"/>
                  </a:cubicBezTo>
                  <a:cubicBezTo>
                    <a:pt x="119301" y="118370"/>
                    <a:pt x="125470" y="121571"/>
                    <a:pt x="130242" y="124975"/>
                  </a:cubicBezTo>
                  <a:cubicBezTo>
                    <a:pt x="140746" y="113336"/>
                    <a:pt x="147119" y="98060"/>
                    <a:pt x="147817" y="80950"/>
                  </a:cubicBezTo>
                  <a:lnTo>
                    <a:pt x="120203" y="80950"/>
                  </a:lnTo>
                  <a:close/>
                </a:path>
              </a:pathLst>
            </a:custGeom>
            <a:solidFill>
              <a:srgbClr val="B7F9C1"/>
            </a:solidFill>
            <a:ln w="2910" cap="flat">
              <a:noFill/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4336" name="Forme libre : forme 14335">
              <a:extLst>
                <a:ext uri="{FF2B5EF4-FFF2-40B4-BE49-F238E27FC236}">
                  <a16:creationId xmlns:a16="http://schemas.microsoft.com/office/drawing/2014/main" id="{E9598E15-BF44-4DDB-91A5-FDCED7FEB86E}"/>
                </a:ext>
              </a:extLst>
            </p:cNvPr>
            <p:cNvSpPr/>
            <p:nvPr/>
          </p:nvSpPr>
          <p:spPr>
            <a:xfrm>
              <a:off x="1118550" y="4112334"/>
              <a:ext cx="146653" cy="146653"/>
            </a:xfrm>
            <a:custGeom>
              <a:avLst/>
              <a:gdLst>
                <a:gd name="connsiteX0" fmla="*/ 146653 w 146653"/>
                <a:gd name="connsiteY0" fmla="*/ 146653 h 146653"/>
                <a:gd name="connsiteX1" fmla="*/ 0 w 146653"/>
                <a:gd name="connsiteY1" fmla="*/ 0 h 146653"/>
                <a:gd name="connsiteX2" fmla="*/ 0 w 146653"/>
                <a:gd name="connsiteY2" fmla="*/ 106149 h 146653"/>
                <a:gd name="connsiteX3" fmla="*/ 146653 w 146653"/>
                <a:gd name="connsiteY3" fmla="*/ 146653 h 146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6653" h="146653">
                  <a:moveTo>
                    <a:pt x="146653" y="146653"/>
                  </a:moveTo>
                  <a:lnTo>
                    <a:pt x="0" y="0"/>
                  </a:lnTo>
                  <a:lnTo>
                    <a:pt x="0" y="106149"/>
                  </a:lnTo>
                  <a:lnTo>
                    <a:pt x="146653" y="146653"/>
                  </a:lnTo>
                  <a:close/>
                </a:path>
              </a:pathLst>
            </a:custGeom>
            <a:solidFill>
              <a:srgbClr val="1306BF"/>
            </a:solidFill>
            <a:ln w="2910" cap="flat">
              <a:noFill/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4337" name="Forme libre : forme 14336">
              <a:extLst>
                <a:ext uri="{FF2B5EF4-FFF2-40B4-BE49-F238E27FC236}">
                  <a16:creationId xmlns:a16="http://schemas.microsoft.com/office/drawing/2014/main" id="{D0FF9E55-14CF-4776-9BB1-C90FEE221D9B}"/>
                </a:ext>
              </a:extLst>
            </p:cNvPr>
            <p:cNvSpPr/>
            <p:nvPr/>
          </p:nvSpPr>
          <p:spPr>
            <a:xfrm>
              <a:off x="1171624" y="4091383"/>
              <a:ext cx="99165" cy="162016"/>
            </a:xfrm>
            <a:custGeom>
              <a:avLst/>
              <a:gdLst>
                <a:gd name="connsiteX0" fmla="*/ 99166 w 99165"/>
                <a:gd name="connsiteY0" fmla="*/ 162017 h 162016"/>
                <a:gd name="connsiteX1" fmla="*/ 0 w 99165"/>
                <a:gd name="connsiteY1" fmla="*/ 0 h 162016"/>
                <a:gd name="connsiteX2" fmla="*/ 78215 w 99165"/>
                <a:gd name="connsiteY2" fmla="*/ 33521 h 162016"/>
                <a:gd name="connsiteX3" fmla="*/ 99166 w 99165"/>
                <a:gd name="connsiteY3" fmla="*/ 162017 h 162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165" h="162016">
                  <a:moveTo>
                    <a:pt x="99166" y="162017"/>
                  </a:moveTo>
                  <a:lnTo>
                    <a:pt x="0" y="0"/>
                  </a:lnTo>
                  <a:lnTo>
                    <a:pt x="78215" y="33521"/>
                  </a:lnTo>
                  <a:lnTo>
                    <a:pt x="99166" y="162017"/>
                  </a:lnTo>
                  <a:close/>
                </a:path>
              </a:pathLst>
            </a:custGeom>
            <a:solidFill>
              <a:srgbClr val="1306BF"/>
            </a:solidFill>
            <a:ln w="2910" cap="flat">
              <a:noFill/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4339" name="Forme libre : forme 14338">
              <a:extLst>
                <a:ext uri="{FF2B5EF4-FFF2-40B4-BE49-F238E27FC236}">
                  <a16:creationId xmlns:a16="http://schemas.microsoft.com/office/drawing/2014/main" id="{5D1E97C3-C611-4DA9-A501-BFC167CD5E1E}"/>
                </a:ext>
              </a:extLst>
            </p:cNvPr>
            <p:cNvSpPr/>
            <p:nvPr/>
          </p:nvSpPr>
          <p:spPr>
            <a:xfrm>
              <a:off x="1170228" y="4094176"/>
              <a:ext cx="97768" cy="162017"/>
            </a:xfrm>
            <a:custGeom>
              <a:avLst/>
              <a:gdLst>
                <a:gd name="connsiteX0" fmla="*/ 94975 w 97768"/>
                <a:gd name="connsiteY0" fmla="*/ 162017 h 162017"/>
                <a:gd name="connsiteX1" fmla="*/ 97769 w 97768"/>
                <a:gd name="connsiteY1" fmla="*/ 159224 h 162017"/>
                <a:gd name="connsiteX2" fmla="*/ 0 w 97768"/>
                <a:gd name="connsiteY2" fmla="*/ 0 h 162017"/>
                <a:gd name="connsiteX3" fmla="*/ 0 w 97768"/>
                <a:gd name="connsiteY3" fmla="*/ 65645 h 162017"/>
                <a:gd name="connsiteX4" fmla="*/ 94975 w 97768"/>
                <a:gd name="connsiteY4" fmla="*/ 162017 h 162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7768" h="162017">
                  <a:moveTo>
                    <a:pt x="94975" y="162017"/>
                  </a:moveTo>
                  <a:lnTo>
                    <a:pt x="97769" y="159224"/>
                  </a:lnTo>
                  <a:lnTo>
                    <a:pt x="0" y="0"/>
                  </a:lnTo>
                  <a:lnTo>
                    <a:pt x="0" y="65645"/>
                  </a:lnTo>
                  <a:lnTo>
                    <a:pt x="94975" y="162017"/>
                  </a:lnTo>
                  <a:close/>
                </a:path>
              </a:pathLst>
            </a:custGeom>
            <a:solidFill>
              <a:srgbClr val="0E0266"/>
            </a:solidFill>
            <a:ln w="2910" cap="flat">
              <a:noFill/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4340" name="Forme libre : forme 14339">
              <a:extLst>
                <a:ext uri="{FF2B5EF4-FFF2-40B4-BE49-F238E27FC236}">
                  <a16:creationId xmlns:a16="http://schemas.microsoft.com/office/drawing/2014/main" id="{F7E03099-3CA2-4E08-A25E-22FB867C8A93}"/>
                </a:ext>
              </a:extLst>
            </p:cNvPr>
            <p:cNvSpPr/>
            <p:nvPr/>
          </p:nvSpPr>
          <p:spPr>
            <a:xfrm>
              <a:off x="1480295" y="4096970"/>
              <a:ext cx="153636" cy="153607"/>
            </a:xfrm>
            <a:custGeom>
              <a:avLst/>
              <a:gdLst>
                <a:gd name="connsiteX0" fmla="*/ 0 w 153636"/>
                <a:gd name="connsiteY0" fmla="*/ 76789 h 153607"/>
                <a:gd name="connsiteX1" fmla="*/ 76818 w 153636"/>
                <a:gd name="connsiteY1" fmla="*/ 0 h 153607"/>
                <a:gd name="connsiteX2" fmla="*/ 153637 w 153636"/>
                <a:gd name="connsiteY2" fmla="*/ 76789 h 153607"/>
                <a:gd name="connsiteX3" fmla="*/ 76818 w 153636"/>
                <a:gd name="connsiteY3" fmla="*/ 153608 h 153607"/>
                <a:gd name="connsiteX4" fmla="*/ 0 w 153636"/>
                <a:gd name="connsiteY4" fmla="*/ 76789 h 153607"/>
                <a:gd name="connsiteX5" fmla="*/ 146595 w 153636"/>
                <a:gd name="connsiteY5" fmla="*/ 76789 h 153607"/>
                <a:gd name="connsiteX6" fmla="*/ 76818 w 153636"/>
                <a:gd name="connsiteY6" fmla="*/ 7042 h 153607"/>
                <a:gd name="connsiteX7" fmla="*/ 7042 w 153636"/>
                <a:gd name="connsiteY7" fmla="*/ 76789 h 153607"/>
                <a:gd name="connsiteX8" fmla="*/ 76818 w 153636"/>
                <a:gd name="connsiteY8" fmla="*/ 146566 h 153607"/>
                <a:gd name="connsiteX9" fmla="*/ 146595 w 153636"/>
                <a:gd name="connsiteY9" fmla="*/ 76789 h 153607"/>
                <a:gd name="connsiteX10" fmla="*/ 76818 w 153636"/>
                <a:gd name="connsiteY10" fmla="*/ 15567 h 153607"/>
                <a:gd name="connsiteX11" fmla="*/ 126605 w 153636"/>
                <a:gd name="connsiteY11" fmla="*/ 101755 h 153607"/>
                <a:gd name="connsiteX12" fmla="*/ 76062 w 153636"/>
                <a:gd name="connsiteY12" fmla="*/ 71668 h 153607"/>
                <a:gd name="connsiteX13" fmla="*/ 27090 w 153636"/>
                <a:gd name="connsiteY13" fmla="*/ 101755 h 153607"/>
                <a:gd name="connsiteX14" fmla="*/ 76818 w 153636"/>
                <a:gd name="connsiteY14" fmla="*/ 15567 h 153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3636" h="153607">
                  <a:moveTo>
                    <a:pt x="0" y="76789"/>
                  </a:moveTo>
                  <a:cubicBezTo>
                    <a:pt x="0" y="34452"/>
                    <a:pt x="34452" y="0"/>
                    <a:pt x="76818" y="0"/>
                  </a:cubicBezTo>
                  <a:cubicBezTo>
                    <a:pt x="119185" y="0"/>
                    <a:pt x="153637" y="34452"/>
                    <a:pt x="153637" y="76789"/>
                  </a:cubicBezTo>
                  <a:cubicBezTo>
                    <a:pt x="153637" y="119156"/>
                    <a:pt x="119185" y="153608"/>
                    <a:pt x="76818" y="153608"/>
                  </a:cubicBezTo>
                  <a:cubicBezTo>
                    <a:pt x="34452" y="153637"/>
                    <a:pt x="0" y="119156"/>
                    <a:pt x="0" y="76789"/>
                  </a:cubicBezTo>
                  <a:close/>
                  <a:moveTo>
                    <a:pt x="146595" y="76789"/>
                  </a:moveTo>
                  <a:cubicBezTo>
                    <a:pt x="146595" y="38322"/>
                    <a:pt x="115286" y="7042"/>
                    <a:pt x="76818" y="7042"/>
                  </a:cubicBezTo>
                  <a:cubicBezTo>
                    <a:pt x="38351" y="7042"/>
                    <a:pt x="7042" y="38322"/>
                    <a:pt x="7042" y="76789"/>
                  </a:cubicBezTo>
                  <a:cubicBezTo>
                    <a:pt x="7042" y="115257"/>
                    <a:pt x="38351" y="146566"/>
                    <a:pt x="76818" y="146566"/>
                  </a:cubicBezTo>
                  <a:cubicBezTo>
                    <a:pt x="115286" y="146566"/>
                    <a:pt x="146595" y="115286"/>
                    <a:pt x="146595" y="76789"/>
                  </a:cubicBezTo>
                  <a:close/>
                  <a:moveTo>
                    <a:pt x="76818" y="15567"/>
                  </a:moveTo>
                  <a:lnTo>
                    <a:pt x="126605" y="101755"/>
                  </a:lnTo>
                  <a:lnTo>
                    <a:pt x="76062" y="71668"/>
                  </a:lnTo>
                  <a:lnTo>
                    <a:pt x="27090" y="101755"/>
                  </a:lnTo>
                  <a:lnTo>
                    <a:pt x="76818" y="15567"/>
                  </a:lnTo>
                  <a:close/>
                </a:path>
              </a:pathLst>
            </a:custGeom>
            <a:solidFill>
              <a:srgbClr val="E0CDFC"/>
            </a:solidFill>
            <a:ln w="2910" cap="flat">
              <a:noFill/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4341" name="Forme libre : forme 14340">
              <a:extLst>
                <a:ext uri="{FF2B5EF4-FFF2-40B4-BE49-F238E27FC236}">
                  <a16:creationId xmlns:a16="http://schemas.microsoft.com/office/drawing/2014/main" id="{23A7C46C-E227-40DD-9CEA-6463C2076A3B}"/>
                </a:ext>
              </a:extLst>
            </p:cNvPr>
            <p:cNvSpPr/>
            <p:nvPr/>
          </p:nvSpPr>
          <p:spPr>
            <a:xfrm>
              <a:off x="1477501" y="4454582"/>
              <a:ext cx="157855" cy="110280"/>
            </a:xfrm>
            <a:custGeom>
              <a:avLst/>
              <a:gdLst>
                <a:gd name="connsiteX0" fmla="*/ 0 w 157855"/>
                <a:gd name="connsiteY0" fmla="*/ 110281 h 110280"/>
                <a:gd name="connsiteX1" fmla="*/ 0 w 157855"/>
                <a:gd name="connsiteY1" fmla="*/ 0 h 110280"/>
                <a:gd name="connsiteX2" fmla="*/ 157856 w 157855"/>
                <a:gd name="connsiteY2" fmla="*/ 0 h 110280"/>
                <a:gd name="connsiteX3" fmla="*/ 157856 w 157855"/>
                <a:gd name="connsiteY3" fmla="*/ 110281 h 110280"/>
                <a:gd name="connsiteX4" fmla="*/ 0 w 157855"/>
                <a:gd name="connsiteY4" fmla="*/ 110281 h 110280"/>
                <a:gd name="connsiteX5" fmla="*/ 7653 w 157855"/>
                <a:gd name="connsiteY5" fmla="*/ 98176 h 110280"/>
                <a:gd name="connsiteX6" fmla="*/ 52987 w 157855"/>
                <a:gd name="connsiteY6" fmla="*/ 55111 h 110280"/>
                <a:gd name="connsiteX7" fmla="*/ 7653 w 157855"/>
                <a:gd name="connsiteY7" fmla="*/ 12076 h 110280"/>
                <a:gd name="connsiteX8" fmla="*/ 7653 w 157855"/>
                <a:gd name="connsiteY8" fmla="*/ 98176 h 110280"/>
                <a:gd name="connsiteX9" fmla="*/ 12745 w 157855"/>
                <a:gd name="connsiteY9" fmla="*/ 7245 h 110280"/>
                <a:gd name="connsiteX10" fmla="*/ 70271 w 157855"/>
                <a:gd name="connsiteY10" fmla="*/ 61891 h 110280"/>
                <a:gd name="connsiteX11" fmla="*/ 87585 w 157855"/>
                <a:gd name="connsiteY11" fmla="*/ 61891 h 110280"/>
                <a:gd name="connsiteX12" fmla="*/ 145140 w 157855"/>
                <a:gd name="connsiteY12" fmla="*/ 7245 h 110280"/>
                <a:gd name="connsiteX13" fmla="*/ 12745 w 157855"/>
                <a:gd name="connsiteY13" fmla="*/ 7245 h 110280"/>
                <a:gd name="connsiteX14" fmla="*/ 145140 w 157855"/>
                <a:gd name="connsiteY14" fmla="*/ 103006 h 110280"/>
                <a:gd name="connsiteX15" fmla="*/ 99806 w 157855"/>
                <a:gd name="connsiteY15" fmla="*/ 59971 h 110280"/>
                <a:gd name="connsiteX16" fmla="*/ 78943 w 157855"/>
                <a:gd name="connsiteY16" fmla="*/ 74228 h 110280"/>
                <a:gd name="connsiteX17" fmla="*/ 58079 w 157855"/>
                <a:gd name="connsiteY17" fmla="*/ 59971 h 110280"/>
                <a:gd name="connsiteX18" fmla="*/ 12774 w 157855"/>
                <a:gd name="connsiteY18" fmla="*/ 103006 h 110280"/>
                <a:gd name="connsiteX19" fmla="*/ 145140 w 157855"/>
                <a:gd name="connsiteY19" fmla="*/ 103006 h 110280"/>
                <a:gd name="connsiteX20" fmla="*/ 104898 w 157855"/>
                <a:gd name="connsiteY20" fmla="*/ 55140 h 110280"/>
                <a:gd name="connsiteX21" fmla="*/ 150203 w 157855"/>
                <a:gd name="connsiteY21" fmla="*/ 98205 h 110280"/>
                <a:gd name="connsiteX22" fmla="*/ 150203 w 157855"/>
                <a:gd name="connsiteY22" fmla="*/ 12105 h 110280"/>
                <a:gd name="connsiteX23" fmla="*/ 104898 w 157855"/>
                <a:gd name="connsiteY23" fmla="*/ 55140 h 110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57855" h="110280">
                  <a:moveTo>
                    <a:pt x="0" y="110281"/>
                  </a:moveTo>
                  <a:lnTo>
                    <a:pt x="0" y="0"/>
                  </a:lnTo>
                  <a:lnTo>
                    <a:pt x="157856" y="0"/>
                  </a:lnTo>
                  <a:lnTo>
                    <a:pt x="157856" y="110281"/>
                  </a:lnTo>
                  <a:lnTo>
                    <a:pt x="0" y="110281"/>
                  </a:lnTo>
                  <a:close/>
                  <a:moveTo>
                    <a:pt x="7653" y="98176"/>
                  </a:moveTo>
                  <a:lnTo>
                    <a:pt x="52987" y="55111"/>
                  </a:lnTo>
                  <a:lnTo>
                    <a:pt x="7653" y="12076"/>
                  </a:lnTo>
                  <a:lnTo>
                    <a:pt x="7653" y="98176"/>
                  </a:lnTo>
                  <a:close/>
                  <a:moveTo>
                    <a:pt x="12745" y="7245"/>
                  </a:moveTo>
                  <a:lnTo>
                    <a:pt x="70271" y="61891"/>
                  </a:lnTo>
                  <a:cubicBezTo>
                    <a:pt x="76644" y="67943"/>
                    <a:pt x="81212" y="67943"/>
                    <a:pt x="87585" y="61891"/>
                  </a:cubicBezTo>
                  <a:lnTo>
                    <a:pt x="145140" y="7245"/>
                  </a:lnTo>
                  <a:lnTo>
                    <a:pt x="12745" y="7245"/>
                  </a:lnTo>
                  <a:close/>
                  <a:moveTo>
                    <a:pt x="145140" y="103006"/>
                  </a:moveTo>
                  <a:lnTo>
                    <a:pt x="99806" y="59971"/>
                  </a:lnTo>
                  <a:cubicBezTo>
                    <a:pt x="90902" y="68438"/>
                    <a:pt x="85053" y="74228"/>
                    <a:pt x="78943" y="74228"/>
                  </a:cubicBezTo>
                  <a:cubicBezTo>
                    <a:pt x="72832" y="74228"/>
                    <a:pt x="66983" y="68438"/>
                    <a:pt x="58079" y="59971"/>
                  </a:cubicBezTo>
                  <a:lnTo>
                    <a:pt x="12774" y="103006"/>
                  </a:lnTo>
                  <a:lnTo>
                    <a:pt x="145140" y="103006"/>
                  </a:lnTo>
                  <a:close/>
                  <a:moveTo>
                    <a:pt x="104898" y="55140"/>
                  </a:moveTo>
                  <a:lnTo>
                    <a:pt x="150203" y="98205"/>
                  </a:lnTo>
                  <a:lnTo>
                    <a:pt x="150203" y="12105"/>
                  </a:lnTo>
                  <a:lnTo>
                    <a:pt x="104898" y="55140"/>
                  </a:lnTo>
                  <a:close/>
                </a:path>
              </a:pathLst>
            </a:custGeom>
            <a:solidFill>
              <a:srgbClr val="A50905"/>
            </a:solidFill>
            <a:ln w="2910" cap="flat">
              <a:noFill/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4342" name="Forme libre : forme 14341">
              <a:extLst>
                <a:ext uri="{FF2B5EF4-FFF2-40B4-BE49-F238E27FC236}">
                  <a16:creationId xmlns:a16="http://schemas.microsoft.com/office/drawing/2014/main" id="{142FBE20-01EE-4805-822D-BD2F71FCFECB}"/>
                </a:ext>
              </a:extLst>
            </p:cNvPr>
            <p:cNvSpPr/>
            <p:nvPr/>
          </p:nvSpPr>
          <p:spPr>
            <a:xfrm>
              <a:off x="465420" y="3728475"/>
              <a:ext cx="70125" cy="77516"/>
            </a:xfrm>
            <a:custGeom>
              <a:avLst/>
              <a:gdLst>
                <a:gd name="connsiteX0" fmla="*/ 37507 w 70125"/>
                <a:gd name="connsiteY0" fmla="*/ 48652 h 77516"/>
                <a:gd name="connsiteX1" fmla="*/ 37507 w 70125"/>
                <a:gd name="connsiteY1" fmla="*/ 36023 h 77516"/>
                <a:gd name="connsiteX2" fmla="*/ 70126 w 70125"/>
                <a:gd name="connsiteY2" fmla="*/ 36023 h 77516"/>
                <a:gd name="connsiteX3" fmla="*/ 70126 w 70125"/>
                <a:gd name="connsiteY3" fmla="*/ 65907 h 77516"/>
                <a:gd name="connsiteX4" fmla="*/ 56333 w 70125"/>
                <a:gd name="connsiteY4" fmla="*/ 74025 h 77516"/>
                <a:gd name="connsiteX5" fmla="*/ 38060 w 70125"/>
                <a:gd name="connsiteY5" fmla="*/ 77517 h 77516"/>
                <a:gd name="connsiteX6" fmla="*/ 17546 w 70125"/>
                <a:gd name="connsiteY6" fmla="*/ 72570 h 77516"/>
                <a:gd name="connsiteX7" fmla="*/ 4394 w 70125"/>
                <a:gd name="connsiteY7" fmla="*/ 58458 h 77516"/>
                <a:gd name="connsiteX8" fmla="*/ 0 w 70125"/>
                <a:gd name="connsiteY8" fmla="*/ 38497 h 77516"/>
                <a:gd name="connsiteX9" fmla="*/ 4918 w 70125"/>
                <a:gd name="connsiteY9" fmla="*/ 17692 h 77516"/>
                <a:gd name="connsiteX10" fmla="*/ 19292 w 70125"/>
                <a:gd name="connsiteY10" fmla="*/ 3725 h 77516"/>
                <a:gd name="connsiteX11" fmla="*/ 37245 w 70125"/>
                <a:gd name="connsiteY11" fmla="*/ 0 h 77516"/>
                <a:gd name="connsiteX12" fmla="*/ 59069 w 70125"/>
                <a:gd name="connsiteY12" fmla="*/ 5849 h 77516"/>
                <a:gd name="connsiteX13" fmla="*/ 69166 w 70125"/>
                <a:gd name="connsiteY13" fmla="*/ 22027 h 77516"/>
                <a:gd name="connsiteX14" fmla="*/ 54122 w 70125"/>
                <a:gd name="connsiteY14" fmla="*/ 24850 h 77516"/>
                <a:gd name="connsiteX15" fmla="*/ 48157 w 70125"/>
                <a:gd name="connsiteY15" fmla="*/ 16120 h 77516"/>
                <a:gd name="connsiteX16" fmla="*/ 37245 w 70125"/>
                <a:gd name="connsiteY16" fmla="*/ 12919 h 77516"/>
                <a:gd name="connsiteX17" fmla="*/ 21474 w 70125"/>
                <a:gd name="connsiteY17" fmla="*/ 19205 h 77516"/>
                <a:gd name="connsiteX18" fmla="*/ 15626 w 70125"/>
                <a:gd name="connsiteY18" fmla="*/ 37885 h 77516"/>
                <a:gd name="connsiteX19" fmla="*/ 21562 w 70125"/>
                <a:gd name="connsiteY19" fmla="*/ 57905 h 77516"/>
                <a:gd name="connsiteX20" fmla="*/ 37100 w 70125"/>
                <a:gd name="connsiteY20" fmla="*/ 64568 h 77516"/>
                <a:gd name="connsiteX21" fmla="*/ 46644 w 70125"/>
                <a:gd name="connsiteY21" fmla="*/ 62706 h 77516"/>
                <a:gd name="connsiteX22" fmla="*/ 54849 w 70125"/>
                <a:gd name="connsiteY22" fmla="*/ 58167 h 77516"/>
                <a:gd name="connsiteX23" fmla="*/ 54849 w 70125"/>
                <a:gd name="connsiteY23" fmla="*/ 48652 h 77516"/>
                <a:gd name="connsiteX24" fmla="*/ 37507 w 70125"/>
                <a:gd name="connsiteY24" fmla="*/ 48652 h 77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70125" h="77516">
                  <a:moveTo>
                    <a:pt x="37507" y="48652"/>
                  </a:moveTo>
                  <a:lnTo>
                    <a:pt x="37507" y="36023"/>
                  </a:lnTo>
                  <a:lnTo>
                    <a:pt x="70126" y="36023"/>
                  </a:lnTo>
                  <a:lnTo>
                    <a:pt x="70126" y="65907"/>
                  </a:lnTo>
                  <a:cubicBezTo>
                    <a:pt x="66954" y="68962"/>
                    <a:pt x="62357" y="71668"/>
                    <a:pt x="56333" y="74025"/>
                  </a:cubicBezTo>
                  <a:cubicBezTo>
                    <a:pt x="50310" y="76382"/>
                    <a:pt x="44229" y="77517"/>
                    <a:pt x="38060" y="77517"/>
                  </a:cubicBezTo>
                  <a:cubicBezTo>
                    <a:pt x="30204" y="77517"/>
                    <a:pt x="23395" y="75858"/>
                    <a:pt x="17546" y="72570"/>
                  </a:cubicBezTo>
                  <a:cubicBezTo>
                    <a:pt x="11697" y="69282"/>
                    <a:pt x="7333" y="64568"/>
                    <a:pt x="4394" y="58458"/>
                  </a:cubicBezTo>
                  <a:cubicBezTo>
                    <a:pt x="1455" y="52347"/>
                    <a:pt x="0" y="45684"/>
                    <a:pt x="0" y="38497"/>
                  </a:cubicBezTo>
                  <a:cubicBezTo>
                    <a:pt x="0" y="30698"/>
                    <a:pt x="1629" y="23744"/>
                    <a:pt x="4918" y="17692"/>
                  </a:cubicBezTo>
                  <a:cubicBezTo>
                    <a:pt x="8206" y="11639"/>
                    <a:pt x="12978" y="6954"/>
                    <a:pt x="19292" y="3725"/>
                  </a:cubicBezTo>
                  <a:cubicBezTo>
                    <a:pt x="24093" y="1222"/>
                    <a:pt x="30087" y="0"/>
                    <a:pt x="37245" y="0"/>
                  </a:cubicBezTo>
                  <a:cubicBezTo>
                    <a:pt x="46557" y="0"/>
                    <a:pt x="53831" y="1950"/>
                    <a:pt x="59069" y="5849"/>
                  </a:cubicBezTo>
                  <a:cubicBezTo>
                    <a:pt x="64306" y="9748"/>
                    <a:pt x="67682" y="15160"/>
                    <a:pt x="69166" y="22027"/>
                  </a:cubicBezTo>
                  <a:lnTo>
                    <a:pt x="54122" y="24850"/>
                  </a:lnTo>
                  <a:cubicBezTo>
                    <a:pt x="53075" y="21154"/>
                    <a:pt x="51067" y="18274"/>
                    <a:pt x="48157" y="16120"/>
                  </a:cubicBezTo>
                  <a:cubicBezTo>
                    <a:pt x="45247" y="13967"/>
                    <a:pt x="41610" y="12919"/>
                    <a:pt x="37245" y="12919"/>
                  </a:cubicBezTo>
                  <a:cubicBezTo>
                    <a:pt x="30640" y="12919"/>
                    <a:pt x="25373" y="15015"/>
                    <a:pt x="21474" y="19205"/>
                  </a:cubicBezTo>
                  <a:cubicBezTo>
                    <a:pt x="17575" y="23395"/>
                    <a:pt x="15626" y="29622"/>
                    <a:pt x="15626" y="37885"/>
                  </a:cubicBezTo>
                  <a:cubicBezTo>
                    <a:pt x="15626" y="46789"/>
                    <a:pt x="17604" y="53453"/>
                    <a:pt x="21562" y="57905"/>
                  </a:cubicBezTo>
                  <a:cubicBezTo>
                    <a:pt x="25519" y="62357"/>
                    <a:pt x="30698" y="64568"/>
                    <a:pt x="37100" y="64568"/>
                  </a:cubicBezTo>
                  <a:cubicBezTo>
                    <a:pt x="40271" y="64568"/>
                    <a:pt x="43443" y="63957"/>
                    <a:pt x="46644" y="62706"/>
                  </a:cubicBezTo>
                  <a:cubicBezTo>
                    <a:pt x="49845" y="61455"/>
                    <a:pt x="52580" y="59942"/>
                    <a:pt x="54849" y="58167"/>
                  </a:cubicBezTo>
                  <a:lnTo>
                    <a:pt x="54849" y="48652"/>
                  </a:lnTo>
                  <a:lnTo>
                    <a:pt x="37507" y="48652"/>
                  </a:lnTo>
                  <a:close/>
                </a:path>
              </a:pathLst>
            </a:custGeom>
            <a:solidFill>
              <a:srgbClr val="000000"/>
            </a:solidFill>
            <a:ln w="2910" cap="flat">
              <a:noFill/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4343" name="Forme libre : forme 14342">
              <a:extLst>
                <a:ext uri="{FF2B5EF4-FFF2-40B4-BE49-F238E27FC236}">
                  <a16:creationId xmlns:a16="http://schemas.microsoft.com/office/drawing/2014/main" id="{7C921ABA-D703-4CD2-9920-4CDBF4468CD5}"/>
                </a:ext>
              </a:extLst>
            </p:cNvPr>
            <p:cNvSpPr/>
            <p:nvPr/>
          </p:nvSpPr>
          <p:spPr>
            <a:xfrm>
              <a:off x="1346357" y="3728067"/>
              <a:ext cx="20310" cy="49029"/>
            </a:xfrm>
            <a:custGeom>
              <a:avLst/>
              <a:gdLst>
                <a:gd name="connsiteX0" fmla="*/ 10155 w 20310"/>
                <a:gd name="connsiteY0" fmla="*/ 49030 h 49029"/>
                <a:gd name="connsiteX1" fmla="*/ 10155 w 20310"/>
                <a:gd name="connsiteY1" fmla="*/ 49030 h 49029"/>
                <a:gd name="connsiteX2" fmla="*/ 0 w 20310"/>
                <a:gd name="connsiteY2" fmla="*/ 38875 h 49029"/>
                <a:gd name="connsiteX3" fmla="*/ 0 w 20310"/>
                <a:gd name="connsiteY3" fmla="*/ 10155 h 49029"/>
                <a:gd name="connsiteX4" fmla="*/ 10155 w 20310"/>
                <a:gd name="connsiteY4" fmla="*/ 0 h 49029"/>
                <a:gd name="connsiteX5" fmla="*/ 10155 w 20310"/>
                <a:gd name="connsiteY5" fmla="*/ 0 h 49029"/>
                <a:gd name="connsiteX6" fmla="*/ 20310 w 20310"/>
                <a:gd name="connsiteY6" fmla="*/ 10155 h 49029"/>
                <a:gd name="connsiteX7" fmla="*/ 20310 w 20310"/>
                <a:gd name="connsiteY7" fmla="*/ 38875 h 49029"/>
                <a:gd name="connsiteX8" fmla="*/ 10155 w 20310"/>
                <a:gd name="connsiteY8" fmla="*/ 49030 h 490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310" h="49029">
                  <a:moveTo>
                    <a:pt x="10155" y="49030"/>
                  </a:moveTo>
                  <a:lnTo>
                    <a:pt x="10155" y="49030"/>
                  </a:lnTo>
                  <a:cubicBezTo>
                    <a:pt x="4568" y="49030"/>
                    <a:pt x="0" y="44461"/>
                    <a:pt x="0" y="38875"/>
                  </a:cubicBezTo>
                  <a:lnTo>
                    <a:pt x="0" y="10155"/>
                  </a:lnTo>
                  <a:cubicBezTo>
                    <a:pt x="0" y="4568"/>
                    <a:pt x="4568" y="0"/>
                    <a:pt x="10155" y="0"/>
                  </a:cubicBezTo>
                  <a:lnTo>
                    <a:pt x="10155" y="0"/>
                  </a:lnTo>
                  <a:cubicBezTo>
                    <a:pt x="15742" y="0"/>
                    <a:pt x="20310" y="4568"/>
                    <a:pt x="20310" y="10155"/>
                  </a:cubicBezTo>
                  <a:lnTo>
                    <a:pt x="20310" y="38875"/>
                  </a:lnTo>
                  <a:cubicBezTo>
                    <a:pt x="20339" y="44461"/>
                    <a:pt x="15742" y="49030"/>
                    <a:pt x="10155" y="49030"/>
                  </a:cubicBezTo>
                  <a:close/>
                </a:path>
              </a:pathLst>
            </a:custGeom>
            <a:solidFill>
              <a:srgbClr val="000000"/>
            </a:solidFill>
            <a:ln w="2910" cap="flat">
              <a:noFill/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4344" name="Forme libre : forme 14343">
              <a:extLst>
                <a:ext uri="{FF2B5EF4-FFF2-40B4-BE49-F238E27FC236}">
                  <a16:creationId xmlns:a16="http://schemas.microsoft.com/office/drawing/2014/main" id="{120D86EB-16BE-43C5-A56D-112D3AD94457}"/>
                </a:ext>
              </a:extLst>
            </p:cNvPr>
            <p:cNvSpPr/>
            <p:nvPr/>
          </p:nvSpPr>
          <p:spPr>
            <a:xfrm>
              <a:off x="1334252" y="3770812"/>
              <a:ext cx="44519" cy="22085"/>
            </a:xfrm>
            <a:custGeom>
              <a:avLst/>
              <a:gdLst>
                <a:gd name="connsiteX0" fmla="*/ 44520 w 44519"/>
                <a:gd name="connsiteY0" fmla="*/ 0 h 22085"/>
                <a:gd name="connsiteX1" fmla="*/ 22260 w 44519"/>
                <a:gd name="connsiteY1" fmla="*/ 22085 h 22085"/>
                <a:gd name="connsiteX2" fmla="*/ 0 w 44519"/>
                <a:gd name="connsiteY2" fmla="*/ 0 h 22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519" h="22085">
                  <a:moveTo>
                    <a:pt x="44520" y="0"/>
                  </a:moveTo>
                  <a:cubicBezTo>
                    <a:pt x="44520" y="12192"/>
                    <a:pt x="34568" y="22085"/>
                    <a:pt x="22260" y="22085"/>
                  </a:cubicBezTo>
                  <a:cubicBezTo>
                    <a:pt x="9951" y="22085"/>
                    <a:pt x="0" y="12192"/>
                    <a:pt x="0" y="0"/>
                  </a:cubicBezTo>
                </a:path>
              </a:pathLst>
            </a:custGeom>
            <a:noFill/>
            <a:ln w="4365" cap="rnd">
              <a:solidFill>
                <a:srgbClr val="000000"/>
              </a:solidFill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4345" name="Forme libre : forme 14344">
              <a:extLst>
                <a:ext uri="{FF2B5EF4-FFF2-40B4-BE49-F238E27FC236}">
                  <a16:creationId xmlns:a16="http://schemas.microsoft.com/office/drawing/2014/main" id="{809E25A3-4B79-47D7-AC66-98939DE432C5}"/>
                </a:ext>
              </a:extLst>
            </p:cNvPr>
            <p:cNvSpPr/>
            <p:nvPr/>
          </p:nvSpPr>
          <p:spPr>
            <a:xfrm>
              <a:off x="1356512" y="3792926"/>
              <a:ext cx="2909" cy="12250"/>
            </a:xfrm>
            <a:custGeom>
              <a:avLst/>
              <a:gdLst>
                <a:gd name="connsiteX0" fmla="*/ 0 w 2909"/>
                <a:gd name="connsiteY0" fmla="*/ 0 h 12250"/>
                <a:gd name="connsiteX1" fmla="*/ 0 w 2909"/>
                <a:gd name="connsiteY1" fmla="*/ 12250 h 12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909" h="12250">
                  <a:moveTo>
                    <a:pt x="0" y="0"/>
                  </a:moveTo>
                  <a:lnTo>
                    <a:pt x="0" y="12250"/>
                  </a:lnTo>
                </a:path>
              </a:pathLst>
            </a:custGeom>
            <a:ln w="4365" cap="rnd">
              <a:solidFill>
                <a:srgbClr val="000000"/>
              </a:solidFill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4346" name="Forme libre : forme 14345">
              <a:extLst>
                <a:ext uri="{FF2B5EF4-FFF2-40B4-BE49-F238E27FC236}">
                  <a16:creationId xmlns:a16="http://schemas.microsoft.com/office/drawing/2014/main" id="{E4930FDF-E2A1-45E9-A78C-426AC786002E}"/>
                </a:ext>
              </a:extLst>
            </p:cNvPr>
            <p:cNvSpPr/>
            <p:nvPr/>
          </p:nvSpPr>
          <p:spPr>
            <a:xfrm>
              <a:off x="1513379" y="3741336"/>
              <a:ext cx="76178" cy="58021"/>
            </a:xfrm>
            <a:custGeom>
              <a:avLst/>
              <a:gdLst>
                <a:gd name="connsiteX0" fmla="*/ 67944 w 76178"/>
                <a:gd name="connsiteY0" fmla="*/ 58021 h 58021"/>
                <a:gd name="connsiteX1" fmla="*/ 8235 w 76178"/>
                <a:gd name="connsiteY1" fmla="*/ 58021 h 58021"/>
                <a:gd name="connsiteX2" fmla="*/ 0 w 76178"/>
                <a:gd name="connsiteY2" fmla="*/ 49786 h 58021"/>
                <a:gd name="connsiteX3" fmla="*/ 0 w 76178"/>
                <a:gd name="connsiteY3" fmla="*/ 8235 h 58021"/>
                <a:gd name="connsiteX4" fmla="*/ 8235 w 76178"/>
                <a:gd name="connsiteY4" fmla="*/ 0 h 58021"/>
                <a:gd name="connsiteX5" fmla="*/ 67944 w 76178"/>
                <a:gd name="connsiteY5" fmla="*/ 0 h 58021"/>
                <a:gd name="connsiteX6" fmla="*/ 76178 w 76178"/>
                <a:gd name="connsiteY6" fmla="*/ 8235 h 58021"/>
                <a:gd name="connsiteX7" fmla="*/ 76178 w 76178"/>
                <a:gd name="connsiteY7" fmla="*/ 49786 h 58021"/>
                <a:gd name="connsiteX8" fmla="*/ 67944 w 76178"/>
                <a:gd name="connsiteY8" fmla="*/ 58021 h 58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6178" h="58021">
                  <a:moveTo>
                    <a:pt x="67944" y="58021"/>
                  </a:moveTo>
                  <a:lnTo>
                    <a:pt x="8235" y="58021"/>
                  </a:lnTo>
                  <a:cubicBezTo>
                    <a:pt x="3695" y="58021"/>
                    <a:pt x="0" y="54297"/>
                    <a:pt x="0" y="49786"/>
                  </a:cubicBezTo>
                  <a:lnTo>
                    <a:pt x="0" y="8235"/>
                  </a:lnTo>
                  <a:cubicBezTo>
                    <a:pt x="0" y="3695"/>
                    <a:pt x="3725" y="0"/>
                    <a:pt x="8235" y="0"/>
                  </a:cubicBezTo>
                  <a:lnTo>
                    <a:pt x="67944" y="0"/>
                  </a:lnTo>
                  <a:cubicBezTo>
                    <a:pt x="72483" y="0"/>
                    <a:pt x="76178" y="3724"/>
                    <a:pt x="76178" y="8235"/>
                  </a:cubicBezTo>
                  <a:lnTo>
                    <a:pt x="76178" y="49786"/>
                  </a:lnTo>
                  <a:cubicBezTo>
                    <a:pt x="76178" y="54326"/>
                    <a:pt x="72483" y="58021"/>
                    <a:pt x="67944" y="58021"/>
                  </a:cubicBezTo>
                  <a:close/>
                </a:path>
              </a:pathLst>
            </a:custGeom>
            <a:noFill/>
            <a:ln w="4365" cap="rnd">
              <a:solidFill>
                <a:srgbClr val="000000"/>
              </a:solidFill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4347" name="Forme libre : forme 14346">
              <a:extLst>
                <a:ext uri="{FF2B5EF4-FFF2-40B4-BE49-F238E27FC236}">
                  <a16:creationId xmlns:a16="http://schemas.microsoft.com/office/drawing/2014/main" id="{D0262D12-F341-4EE0-B6CD-A40153CAA811}"/>
                </a:ext>
              </a:extLst>
            </p:cNvPr>
            <p:cNvSpPr/>
            <p:nvPr/>
          </p:nvSpPr>
          <p:spPr>
            <a:xfrm>
              <a:off x="1539858" y="3758009"/>
              <a:ext cx="23220" cy="23220"/>
            </a:xfrm>
            <a:custGeom>
              <a:avLst/>
              <a:gdLst>
                <a:gd name="connsiteX0" fmla="*/ 23220 w 23220"/>
                <a:gd name="connsiteY0" fmla="*/ 11610 h 23220"/>
                <a:gd name="connsiteX1" fmla="*/ 11610 w 23220"/>
                <a:gd name="connsiteY1" fmla="*/ 23220 h 23220"/>
                <a:gd name="connsiteX2" fmla="*/ 0 w 23220"/>
                <a:gd name="connsiteY2" fmla="*/ 11610 h 23220"/>
                <a:gd name="connsiteX3" fmla="*/ 11610 w 23220"/>
                <a:gd name="connsiteY3" fmla="*/ 0 h 23220"/>
                <a:gd name="connsiteX4" fmla="*/ 23220 w 23220"/>
                <a:gd name="connsiteY4" fmla="*/ 11610 h 23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220" h="23220">
                  <a:moveTo>
                    <a:pt x="23220" y="11610"/>
                  </a:moveTo>
                  <a:cubicBezTo>
                    <a:pt x="23220" y="18022"/>
                    <a:pt x="18022" y="23220"/>
                    <a:pt x="11610" y="23220"/>
                  </a:cubicBezTo>
                  <a:cubicBezTo>
                    <a:pt x="5198" y="23220"/>
                    <a:pt x="0" y="18022"/>
                    <a:pt x="0" y="11610"/>
                  </a:cubicBezTo>
                  <a:cubicBezTo>
                    <a:pt x="0" y="5198"/>
                    <a:pt x="5198" y="0"/>
                    <a:pt x="11610" y="0"/>
                  </a:cubicBezTo>
                  <a:cubicBezTo>
                    <a:pt x="18022" y="0"/>
                    <a:pt x="23220" y="5198"/>
                    <a:pt x="23220" y="11610"/>
                  </a:cubicBezTo>
                  <a:close/>
                </a:path>
              </a:pathLst>
            </a:custGeom>
            <a:solidFill>
              <a:srgbClr val="000000"/>
            </a:solidFill>
            <a:ln w="2910" cap="flat">
              <a:noFill/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4348" name="Forme libre : forme 14347">
              <a:extLst>
                <a:ext uri="{FF2B5EF4-FFF2-40B4-BE49-F238E27FC236}">
                  <a16:creationId xmlns:a16="http://schemas.microsoft.com/office/drawing/2014/main" id="{C45621D2-0E6C-4C86-8D00-7F5DBA51D772}"/>
                </a:ext>
              </a:extLst>
            </p:cNvPr>
            <p:cNvSpPr/>
            <p:nvPr/>
          </p:nvSpPr>
          <p:spPr>
            <a:xfrm>
              <a:off x="1536715" y="3732839"/>
              <a:ext cx="29505" cy="9195"/>
            </a:xfrm>
            <a:custGeom>
              <a:avLst/>
              <a:gdLst>
                <a:gd name="connsiteX0" fmla="*/ 24908 w 29505"/>
                <a:gd name="connsiteY0" fmla="*/ 9195 h 9195"/>
                <a:gd name="connsiteX1" fmla="*/ 4598 w 29505"/>
                <a:gd name="connsiteY1" fmla="*/ 9195 h 9195"/>
                <a:gd name="connsiteX2" fmla="*/ 0 w 29505"/>
                <a:gd name="connsiteY2" fmla="*/ 4598 h 9195"/>
                <a:gd name="connsiteX3" fmla="*/ 0 w 29505"/>
                <a:gd name="connsiteY3" fmla="*/ 4598 h 9195"/>
                <a:gd name="connsiteX4" fmla="*/ 4598 w 29505"/>
                <a:gd name="connsiteY4" fmla="*/ 0 h 9195"/>
                <a:gd name="connsiteX5" fmla="*/ 24908 w 29505"/>
                <a:gd name="connsiteY5" fmla="*/ 0 h 9195"/>
                <a:gd name="connsiteX6" fmla="*/ 29505 w 29505"/>
                <a:gd name="connsiteY6" fmla="*/ 4598 h 9195"/>
                <a:gd name="connsiteX7" fmla="*/ 29505 w 29505"/>
                <a:gd name="connsiteY7" fmla="*/ 4598 h 9195"/>
                <a:gd name="connsiteX8" fmla="*/ 24908 w 29505"/>
                <a:gd name="connsiteY8" fmla="*/ 9195 h 9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9505" h="9195">
                  <a:moveTo>
                    <a:pt x="24908" y="9195"/>
                  </a:moveTo>
                  <a:lnTo>
                    <a:pt x="4598" y="9195"/>
                  </a:lnTo>
                  <a:cubicBezTo>
                    <a:pt x="2066" y="9195"/>
                    <a:pt x="0" y="7129"/>
                    <a:pt x="0" y="4598"/>
                  </a:cubicBezTo>
                  <a:lnTo>
                    <a:pt x="0" y="4598"/>
                  </a:lnTo>
                  <a:cubicBezTo>
                    <a:pt x="0" y="2066"/>
                    <a:pt x="2066" y="0"/>
                    <a:pt x="4598" y="0"/>
                  </a:cubicBezTo>
                  <a:lnTo>
                    <a:pt x="24908" y="0"/>
                  </a:lnTo>
                  <a:cubicBezTo>
                    <a:pt x="27439" y="0"/>
                    <a:pt x="29505" y="2066"/>
                    <a:pt x="29505" y="4598"/>
                  </a:cubicBezTo>
                  <a:lnTo>
                    <a:pt x="29505" y="4598"/>
                  </a:lnTo>
                  <a:cubicBezTo>
                    <a:pt x="29505" y="7129"/>
                    <a:pt x="27439" y="9195"/>
                    <a:pt x="24908" y="9195"/>
                  </a:cubicBezTo>
                  <a:close/>
                </a:path>
              </a:pathLst>
            </a:custGeom>
            <a:solidFill>
              <a:srgbClr val="000000"/>
            </a:solidFill>
            <a:ln w="2910" cap="flat">
              <a:noFill/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4349" name="Forme libre : forme 14348">
              <a:extLst>
                <a:ext uri="{FF2B5EF4-FFF2-40B4-BE49-F238E27FC236}">
                  <a16:creationId xmlns:a16="http://schemas.microsoft.com/office/drawing/2014/main" id="{DD4C95DD-03E6-4B4D-9E63-17551CE75553}"/>
                </a:ext>
              </a:extLst>
            </p:cNvPr>
            <p:cNvSpPr/>
            <p:nvPr/>
          </p:nvSpPr>
          <p:spPr>
            <a:xfrm>
              <a:off x="443334" y="4426067"/>
              <a:ext cx="176100" cy="176100"/>
            </a:xfrm>
            <a:custGeom>
              <a:avLst/>
              <a:gdLst>
                <a:gd name="connsiteX0" fmla="*/ 176100 w 176100"/>
                <a:gd name="connsiteY0" fmla="*/ 88050 h 176100"/>
                <a:gd name="connsiteX1" fmla="*/ 88050 w 176100"/>
                <a:gd name="connsiteY1" fmla="*/ 176100 h 176100"/>
                <a:gd name="connsiteX2" fmla="*/ 0 w 176100"/>
                <a:gd name="connsiteY2" fmla="*/ 88050 h 176100"/>
                <a:gd name="connsiteX3" fmla="*/ 88050 w 176100"/>
                <a:gd name="connsiteY3" fmla="*/ 0 h 176100"/>
                <a:gd name="connsiteX4" fmla="*/ 176100 w 176100"/>
                <a:gd name="connsiteY4" fmla="*/ 88050 h 176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6100" h="176100">
                  <a:moveTo>
                    <a:pt x="176100" y="88050"/>
                  </a:moveTo>
                  <a:cubicBezTo>
                    <a:pt x="176100" y="136679"/>
                    <a:pt x="136679" y="176100"/>
                    <a:pt x="88050" y="176100"/>
                  </a:cubicBezTo>
                  <a:cubicBezTo>
                    <a:pt x="39421" y="176100"/>
                    <a:pt x="0" y="136679"/>
                    <a:pt x="0" y="88050"/>
                  </a:cubicBezTo>
                  <a:cubicBezTo>
                    <a:pt x="0" y="39421"/>
                    <a:pt x="39421" y="0"/>
                    <a:pt x="88050" y="0"/>
                  </a:cubicBezTo>
                  <a:cubicBezTo>
                    <a:pt x="136679" y="0"/>
                    <a:pt x="176100" y="39421"/>
                    <a:pt x="176100" y="88050"/>
                  </a:cubicBezTo>
                  <a:close/>
                </a:path>
              </a:pathLst>
            </a:custGeom>
            <a:solidFill>
              <a:srgbClr val="98F998"/>
            </a:solidFill>
            <a:ln w="2910" cap="flat">
              <a:noFill/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4350" name="Forme libre : forme 14349">
              <a:extLst>
                <a:ext uri="{FF2B5EF4-FFF2-40B4-BE49-F238E27FC236}">
                  <a16:creationId xmlns:a16="http://schemas.microsoft.com/office/drawing/2014/main" id="{171BDF0B-7DDF-4B04-89EF-250BB75F279C}"/>
                </a:ext>
              </a:extLst>
            </p:cNvPr>
            <p:cNvSpPr/>
            <p:nvPr/>
          </p:nvSpPr>
          <p:spPr>
            <a:xfrm>
              <a:off x="489088" y="4455581"/>
              <a:ext cx="69528" cy="123749"/>
            </a:xfrm>
            <a:custGeom>
              <a:avLst/>
              <a:gdLst>
                <a:gd name="connsiteX0" fmla="*/ 61326 w 69528"/>
                <a:gd name="connsiteY0" fmla="*/ 485 h 123749"/>
                <a:gd name="connsiteX1" fmla="*/ 3276 w 69528"/>
                <a:gd name="connsiteY1" fmla="*/ 36275 h 123749"/>
                <a:gd name="connsiteX2" fmla="*/ 30366 w 69528"/>
                <a:gd name="connsiteY2" fmla="*/ 121736 h 123749"/>
                <a:gd name="connsiteX3" fmla="*/ 68426 w 69528"/>
                <a:gd name="connsiteY3" fmla="*/ 112715 h 123749"/>
                <a:gd name="connsiteX4" fmla="*/ 57136 w 69528"/>
                <a:gd name="connsiteY4" fmla="*/ 83996 h 123749"/>
                <a:gd name="connsiteX5" fmla="*/ 31646 w 69528"/>
                <a:gd name="connsiteY5" fmla="*/ 74655 h 123749"/>
                <a:gd name="connsiteX6" fmla="*/ 40667 w 69528"/>
                <a:gd name="connsiteY6" fmla="*/ 41426 h 123749"/>
                <a:gd name="connsiteX7" fmla="*/ 68397 w 69528"/>
                <a:gd name="connsiteY7" fmla="*/ 32085 h 123749"/>
                <a:gd name="connsiteX8" fmla="*/ 61326 w 69528"/>
                <a:gd name="connsiteY8" fmla="*/ 485 h 123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9528" h="123749">
                  <a:moveTo>
                    <a:pt x="61326" y="485"/>
                  </a:moveTo>
                  <a:cubicBezTo>
                    <a:pt x="61326" y="485"/>
                    <a:pt x="11976" y="-6935"/>
                    <a:pt x="3276" y="36275"/>
                  </a:cubicBezTo>
                  <a:cubicBezTo>
                    <a:pt x="-5424" y="79486"/>
                    <a:pt x="3072" y="116993"/>
                    <a:pt x="30366" y="121736"/>
                  </a:cubicBezTo>
                  <a:cubicBezTo>
                    <a:pt x="58096" y="126566"/>
                    <a:pt x="68106" y="122376"/>
                    <a:pt x="68426" y="112715"/>
                  </a:cubicBezTo>
                  <a:cubicBezTo>
                    <a:pt x="68746" y="103026"/>
                    <a:pt x="69066" y="83676"/>
                    <a:pt x="57136" y="83996"/>
                  </a:cubicBezTo>
                  <a:cubicBezTo>
                    <a:pt x="45206" y="84316"/>
                    <a:pt x="31966" y="85276"/>
                    <a:pt x="31646" y="74655"/>
                  </a:cubicBezTo>
                  <a:cubicBezTo>
                    <a:pt x="31326" y="64006"/>
                    <a:pt x="26816" y="42066"/>
                    <a:pt x="40667" y="41426"/>
                  </a:cubicBezTo>
                  <a:cubicBezTo>
                    <a:pt x="54517" y="40786"/>
                    <a:pt x="66156" y="44015"/>
                    <a:pt x="68397" y="32085"/>
                  </a:cubicBezTo>
                  <a:cubicBezTo>
                    <a:pt x="70696" y="20155"/>
                    <a:pt x="70026" y="485"/>
                    <a:pt x="61326" y="485"/>
                  </a:cubicBezTo>
                  <a:close/>
                </a:path>
              </a:pathLst>
            </a:custGeom>
            <a:solidFill>
              <a:srgbClr val="036B03"/>
            </a:solidFill>
            <a:ln w="2910" cap="flat">
              <a:noFill/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4351" name="Forme libre : forme 14350">
              <a:extLst>
                <a:ext uri="{FF2B5EF4-FFF2-40B4-BE49-F238E27FC236}">
                  <a16:creationId xmlns:a16="http://schemas.microsoft.com/office/drawing/2014/main" id="{21204149-D989-4475-B1F9-111CFC66A317}"/>
                </a:ext>
              </a:extLst>
            </p:cNvPr>
            <p:cNvSpPr/>
            <p:nvPr/>
          </p:nvSpPr>
          <p:spPr>
            <a:xfrm>
              <a:off x="770540" y="4421062"/>
              <a:ext cx="181919" cy="181919"/>
            </a:xfrm>
            <a:custGeom>
              <a:avLst/>
              <a:gdLst>
                <a:gd name="connsiteX0" fmla="*/ 181920 w 181919"/>
                <a:gd name="connsiteY0" fmla="*/ 90960 h 181919"/>
                <a:gd name="connsiteX1" fmla="*/ 90960 w 181919"/>
                <a:gd name="connsiteY1" fmla="*/ 181920 h 181919"/>
                <a:gd name="connsiteX2" fmla="*/ 0 w 181919"/>
                <a:gd name="connsiteY2" fmla="*/ 90960 h 181919"/>
                <a:gd name="connsiteX3" fmla="*/ 90960 w 181919"/>
                <a:gd name="connsiteY3" fmla="*/ 0 h 181919"/>
                <a:gd name="connsiteX4" fmla="*/ 181920 w 181919"/>
                <a:gd name="connsiteY4" fmla="*/ 90960 h 181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1919" h="181919">
                  <a:moveTo>
                    <a:pt x="181920" y="90960"/>
                  </a:moveTo>
                  <a:cubicBezTo>
                    <a:pt x="181920" y="141196"/>
                    <a:pt x="141196" y="181920"/>
                    <a:pt x="90960" y="181920"/>
                  </a:cubicBezTo>
                  <a:cubicBezTo>
                    <a:pt x="40724" y="181920"/>
                    <a:pt x="0" y="141196"/>
                    <a:pt x="0" y="90960"/>
                  </a:cubicBezTo>
                  <a:cubicBezTo>
                    <a:pt x="0" y="40724"/>
                    <a:pt x="40724" y="0"/>
                    <a:pt x="90960" y="0"/>
                  </a:cubicBezTo>
                  <a:cubicBezTo>
                    <a:pt x="141196" y="0"/>
                    <a:pt x="181920" y="40724"/>
                    <a:pt x="181920" y="90960"/>
                  </a:cubicBezTo>
                  <a:close/>
                </a:path>
              </a:pathLst>
            </a:custGeom>
            <a:solidFill>
              <a:srgbClr val="8504A0"/>
            </a:solidFill>
            <a:ln w="2910" cap="flat">
              <a:noFill/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4352" name="Forme libre : forme 14351">
              <a:extLst>
                <a:ext uri="{FF2B5EF4-FFF2-40B4-BE49-F238E27FC236}">
                  <a16:creationId xmlns:a16="http://schemas.microsoft.com/office/drawing/2014/main" id="{93AA4393-F5B5-4EDF-872B-56A79C61CB4F}"/>
                </a:ext>
              </a:extLst>
            </p:cNvPr>
            <p:cNvSpPr/>
            <p:nvPr/>
          </p:nvSpPr>
          <p:spPr>
            <a:xfrm>
              <a:off x="1109850" y="4419781"/>
              <a:ext cx="181919" cy="181919"/>
            </a:xfrm>
            <a:custGeom>
              <a:avLst/>
              <a:gdLst>
                <a:gd name="connsiteX0" fmla="*/ 181920 w 181919"/>
                <a:gd name="connsiteY0" fmla="*/ 90960 h 181919"/>
                <a:gd name="connsiteX1" fmla="*/ 90960 w 181919"/>
                <a:gd name="connsiteY1" fmla="*/ 181920 h 181919"/>
                <a:gd name="connsiteX2" fmla="*/ 0 w 181919"/>
                <a:gd name="connsiteY2" fmla="*/ 90960 h 181919"/>
                <a:gd name="connsiteX3" fmla="*/ 90960 w 181919"/>
                <a:gd name="connsiteY3" fmla="*/ 0 h 181919"/>
                <a:gd name="connsiteX4" fmla="*/ 181920 w 181919"/>
                <a:gd name="connsiteY4" fmla="*/ 90960 h 181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1919" h="181919">
                  <a:moveTo>
                    <a:pt x="181920" y="90960"/>
                  </a:moveTo>
                  <a:cubicBezTo>
                    <a:pt x="181920" y="141196"/>
                    <a:pt x="141196" y="181920"/>
                    <a:pt x="90960" y="181920"/>
                  </a:cubicBezTo>
                  <a:cubicBezTo>
                    <a:pt x="40724" y="181920"/>
                    <a:pt x="0" y="141196"/>
                    <a:pt x="0" y="90960"/>
                  </a:cubicBezTo>
                  <a:cubicBezTo>
                    <a:pt x="0" y="40724"/>
                    <a:pt x="40724" y="0"/>
                    <a:pt x="90960" y="0"/>
                  </a:cubicBezTo>
                  <a:cubicBezTo>
                    <a:pt x="141196" y="0"/>
                    <a:pt x="181920" y="40724"/>
                    <a:pt x="181920" y="90960"/>
                  </a:cubicBezTo>
                  <a:close/>
                </a:path>
              </a:pathLst>
            </a:custGeom>
            <a:solidFill>
              <a:srgbClr val="B6CE28"/>
            </a:solidFill>
            <a:ln w="2910" cap="flat">
              <a:noFill/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4353" name="Forme libre : forme 14352">
              <a:extLst>
                <a:ext uri="{FF2B5EF4-FFF2-40B4-BE49-F238E27FC236}">
                  <a16:creationId xmlns:a16="http://schemas.microsoft.com/office/drawing/2014/main" id="{58FA559C-6149-4CAB-8D60-F7D7D6B5A0B3}"/>
                </a:ext>
              </a:extLst>
            </p:cNvPr>
            <p:cNvSpPr/>
            <p:nvPr/>
          </p:nvSpPr>
          <p:spPr>
            <a:xfrm>
              <a:off x="795622" y="4462206"/>
              <a:ext cx="129165" cy="95295"/>
            </a:xfrm>
            <a:custGeom>
              <a:avLst/>
              <a:gdLst>
                <a:gd name="connsiteX0" fmla="*/ 104432 w 129165"/>
                <a:gd name="connsiteY0" fmla="*/ 95295 h 95295"/>
                <a:gd name="connsiteX1" fmla="*/ 24733 w 129165"/>
                <a:gd name="connsiteY1" fmla="*/ 95295 h 95295"/>
                <a:gd name="connsiteX2" fmla="*/ 0 w 129165"/>
                <a:gd name="connsiteY2" fmla="*/ 70562 h 95295"/>
                <a:gd name="connsiteX3" fmla="*/ 0 w 129165"/>
                <a:gd name="connsiteY3" fmla="*/ 24733 h 95295"/>
                <a:gd name="connsiteX4" fmla="*/ 24733 w 129165"/>
                <a:gd name="connsiteY4" fmla="*/ 0 h 95295"/>
                <a:gd name="connsiteX5" fmla="*/ 104432 w 129165"/>
                <a:gd name="connsiteY5" fmla="*/ 0 h 95295"/>
                <a:gd name="connsiteX6" fmla="*/ 129165 w 129165"/>
                <a:gd name="connsiteY6" fmla="*/ 24733 h 95295"/>
                <a:gd name="connsiteX7" fmla="*/ 129165 w 129165"/>
                <a:gd name="connsiteY7" fmla="*/ 70562 h 95295"/>
                <a:gd name="connsiteX8" fmla="*/ 104432 w 129165"/>
                <a:gd name="connsiteY8" fmla="*/ 95295 h 952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9165" h="95295">
                  <a:moveTo>
                    <a:pt x="104432" y="95295"/>
                  </a:moveTo>
                  <a:lnTo>
                    <a:pt x="24733" y="95295"/>
                  </a:lnTo>
                  <a:cubicBezTo>
                    <a:pt x="11115" y="95295"/>
                    <a:pt x="0" y="84151"/>
                    <a:pt x="0" y="70562"/>
                  </a:cubicBezTo>
                  <a:lnTo>
                    <a:pt x="0" y="24733"/>
                  </a:lnTo>
                  <a:cubicBezTo>
                    <a:pt x="0" y="11115"/>
                    <a:pt x="11145" y="0"/>
                    <a:pt x="24733" y="0"/>
                  </a:cubicBezTo>
                  <a:lnTo>
                    <a:pt x="104432" y="0"/>
                  </a:lnTo>
                  <a:cubicBezTo>
                    <a:pt x="118050" y="0"/>
                    <a:pt x="129165" y="11144"/>
                    <a:pt x="129165" y="24733"/>
                  </a:cubicBezTo>
                  <a:lnTo>
                    <a:pt x="129165" y="70562"/>
                  </a:lnTo>
                  <a:cubicBezTo>
                    <a:pt x="129194" y="84151"/>
                    <a:pt x="118050" y="95295"/>
                    <a:pt x="104432" y="95295"/>
                  </a:cubicBezTo>
                  <a:close/>
                </a:path>
              </a:pathLst>
            </a:custGeom>
            <a:noFill/>
            <a:ln w="5820" cap="flat">
              <a:solidFill>
                <a:srgbClr val="F706B9"/>
              </a:solidFill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4354" name="Forme libre : forme 14353">
              <a:extLst>
                <a:ext uri="{FF2B5EF4-FFF2-40B4-BE49-F238E27FC236}">
                  <a16:creationId xmlns:a16="http://schemas.microsoft.com/office/drawing/2014/main" id="{2D475D0C-9E18-4755-B041-3E07898F6B0C}"/>
                </a:ext>
              </a:extLst>
            </p:cNvPr>
            <p:cNvSpPr/>
            <p:nvPr/>
          </p:nvSpPr>
          <p:spPr>
            <a:xfrm>
              <a:off x="839269" y="4492672"/>
              <a:ext cx="39165" cy="39165"/>
            </a:xfrm>
            <a:custGeom>
              <a:avLst/>
              <a:gdLst>
                <a:gd name="connsiteX0" fmla="*/ 39166 w 39165"/>
                <a:gd name="connsiteY0" fmla="*/ 19583 h 39165"/>
                <a:gd name="connsiteX1" fmla="*/ 19583 w 39165"/>
                <a:gd name="connsiteY1" fmla="*/ 39166 h 39165"/>
                <a:gd name="connsiteX2" fmla="*/ 0 w 39165"/>
                <a:gd name="connsiteY2" fmla="*/ 19583 h 39165"/>
                <a:gd name="connsiteX3" fmla="*/ 19583 w 39165"/>
                <a:gd name="connsiteY3" fmla="*/ 0 h 39165"/>
                <a:gd name="connsiteX4" fmla="*/ 39166 w 39165"/>
                <a:gd name="connsiteY4" fmla="*/ 19583 h 391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165" h="39165">
                  <a:moveTo>
                    <a:pt x="39166" y="19583"/>
                  </a:moveTo>
                  <a:cubicBezTo>
                    <a:pt x="39166" y="30398"/>
                    <a:pt x="30398" y="39166"/>
                    <a:pt x="19583" y="39166"/>
                  </a:cubicBezTo>
                  <a:cubicBezTo>
                    <a:pt x="8768" y="39166"/>
                    <a:pt x="0" y="30398"/>
                    <a:pt x="0" y="19583"/>
                  </a:cubicBezTo>
                  <a:cubicBezTo>
                    <a:pt x="0" y="8768"/>
                    <a:pt x="8768" y="0"/>
                    <a:pt x="19583" y="0"/>
                  </a:cubicBezTo>
                  <a:cubicBezTo>
                    <a:pt x="30398" y="0"/>
                    <a:pt x="39166" y="8768"/>
                    <a:pt x="39166" y="19583"/>
                  </a:cubicBezTo>
                  <a:close/>
                </a:path>
              </a:pathLst>
            </a:custGeom>
            <a:solidFill>
              <a:srgbClr val="F706B9"/>
            </a:solidFill>
            <a:ln w="2910" cap="flat">
              <a:noFill/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4355" name="Forme libre : forme 14354">
              <a:extLst>
                <a:ext uri="{FF2B5EF4-FFF2-40B4-BE49-F238E27FC236}">
                  <a16:creationId xmlns:a16="http://schemas.microsoft.com/office/drawing/2014/main" id="{7F191919-E7B7-4332-9A82-51584C8087E5}"/>
                </a:ext>
              </a:extLst>
            </p:cNvPr>
            <p:cNvSpPr/>
            <p:nvPr/>
          </p:nvSpPr>
          <p:spPr>
            <a:xfrm>
              <a:off x="889550" y="4476202"/>
              <a:ext cx="17924" cy="17924"/>
            </a:xfrm>
            <a:custGeom>
              <a:avLst/>
              <a:gdLst>
                <a:gd name="connsiteX0" fmla="*/ 17924 w 17924"/>
                <a:gd name="connsiteY0" fmla="*/ 8962 h 17924"/>
                <a:gd name="connsiteX1" fmla="*/ 8962 w 17924"/>
                <a:gd name="connsiteY1" fmla="*/ 17924 h 17924"/>
                <a:gd name="connsiteX2" fmla="*/ 0 w 17924"/>
                <a:gd name="connsiteY2" fmla="*/ 8962 h 17924"/>
                <a:gd name="connsiteX3" fmla="*/ 8962 w 17924"/>
                <a:gd name="connsiteY3" fmla="*/ 0 h 17924"/>
                <a:gd name="connsiteX4" fmla="*/ 17924 w 17924"/>
                <a:gd name="connsiteY4" fmla="*/ 8962 h 17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924" h="17924">
                  <a:moveTo>
                    <a:pt x="17924" y="8962"/>
                  </a:moveTo>
                  <a:cubicBezTo>
                    <a:pt x="17924" y="13912"/>
                    <a:pt x="13912" y="17924"/>
                    <a:pt x="8962" y="17924"/>
                  </a:cubicBezTo>
                  <a:cubicBezTo>
                    <a:pt x="4012" y="17924"/>
                    <a:pt x="0" y="13912"/>
                    <a:pt x="0" y="8962"/>
                  </a:cubicBezTo>
                  <a:cubicBezTo>
                    <a:pt x="0" y="4012"/>
                    <a:pt x="4013" y="0"/>
                    <a:pt x="8962" y="0"/>
                  </a:cubicBezTo>
                  <a:cubicBezTo>
                    <a:pt x="13912" y="0"/>
                    <a:pt x="17924" y="4012"/>
                    <a:pt x="17924" y="8962"/>
                  </a:cubicBezTo>
                  <a:close/>
                </a:path>
              </a:pathLst>
            </a:custGeom>
            <a:solidFill>
              <a:srgbClr val="FC7CE0"/>
            </a:solidFill>
            <a:ln w="2910" cap="flat">
              <a:noFill/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4356" name="Forme libre : forme 14355">
              <a:extLst>
                <a:ext uri="{FF2B5EF4-FFF2-40B4-BE49-F238E27FC236}">
                  <a16:creationId xmlns:a16="http://schemas.microsoft.com/office/drawing/2014/main" id="{BBBE19E9-32B5-4E68-B2CE-F7B7AF26E731}"/>
                </a:ext>
              </a:extLst>
            </p:cNvPr>
            <p:cNvSpPr/>
            <p:nvPr/>
          </p:nvSpPr>
          <p:spPr>
            <a:xfrm>
              <a:off x="1138802" y="4449694"/>
              <a:ext cx="126110" cy="126110"/>
            </a:xfrm>
            <a:custGeom>
              <a:avLst/>
              <a:gdLst>
                <a:gd name="connsiteX0" fmla="*/ 126110 w 126110"/>
                <a:gd name="connsiteY0" fmla="*/ 63055 h 126110"/>
                <a:gd name="connsiteX1" fmla="*/ 63055 w 126110"/>
                <a:gd name="connsiteY1" fmla="*/ 126110 h 126110"/>
                <a:gd name="connsiteX2" fmla="*/ 0 w 126110"/>
                <a:gd name="connsiteY2" fmla="*/ 63055 h 126110"/>
                <a:gd name="connsiteX3" fmla="*/ 63055 w 126110"/>
                <a:gd name="connsiteY3" fmla="*/ 0 h 126110"/>
                <a:gd name="connsiteX4" fmla="*/ 126110 w 126110"/>
                <a:gd name="connsiteY4" fmla="*/ 63055 h 126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110" h="126110">
                  <a:moveTo>
                    <a:pt x="126110" y="63055"/>
                  </a:moveTo>
                  <a:cubicBezTo>
                    <a:pt x="126110" y="97879"/>
                    <a:pt x="97879" y="126110"/>
                    <a:pt x="63055" y="126110"/>
                  </a:cubicBezTo>
                  <a:cubicBezTo>
                    <a:pt x="28231" y="126110"/>
                    <a:pt x="0" y="97879"/>
                    <a:pt x="0" y="63055"/>
                  </a:cubicBezTo>
                  <a:cubicBezTo>
                    <a:pt x="0" y="28231"/>
                    <a:pt x="28231" y="0"/>
                    <a:pt x="63055" y="0"/>
                  </a:cubicBezTo>
                  <a:cubicBezTo>
                    <a:pt x="97879" y="0"/>
                    <a:pt x="126110" y="28231"/>
                    <a:pt x="126110" y="63055"/>
                  </a:cubicBezTo>
                  <a:close/>
                </a:path>
              </a:pathLst>
            </a:custGeom>
            <a:solidFill>
              <a:srgbClr val="556804"/>
            </a:solidFill>
            <a:ln w="2910" cap="flat">
              <a:noFill/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4357" name="Forme libre : forme 14356">
              <a:extLst>
                <a:ext uri="{FF2B5EF4-FFF2-40B4-BE49-F238E27FC236}">
                  <a16:creationId xmlns:a16="http://schemas.microsoft.com/office/drawing/2014/main" id="{9FF2C650-A1B8-4683-BE80-CFE46EF1B23B}"/>
                </a:ext>
              </a:extLst>
            </p:cNvPr>
            <p:cNvSpPr/>
            <p:nvPr/>
          </p:nvSpPr>
          <p:spPr>
            <a:xfrm>
              <a:off x="1136685" y="4458598"/>
              <a:ext cx="136678" cy="91745"/>
            </a:xfrm>
            <a:custGeom>
              <a:avLst/>
              <a:gdLst>
                <a:gd name="connsiteX0" fmla="*/ 124387 w 136678"/>
                <a:gd name="connsiteY0" fmla="*/ 32735 h 91745"/>
                <a:gd name="connsiteX1" fmla="*/ 128140 w 136678"/>
                <a:gd name="connsiteY1" fmla="*/ 54209 h 91745"/>
                <a:gd name="connsiteX2" fmla="*/ 127878 w 136678"/>
                <a:gd name="connsiteY2" fmla="*/ 59738 h 91745"/>
                <a:gd name="connsiteX3" fmla="*/ 126860 w 136678"/>
                <a:gd name="connsiteY3" fmla="*/ 66430 h 91745"/>
                <a:gd name="connsiteX4" fmla="*/ 57054 w 136678"/>
                <a:gd name="connsiteY4" fmla="*/ 76585 h 91745"/>
                <a:gd name="connsiteX5" fmla="*/ 18296 w 136678"/>
                <a:gd name="connsiteY5" fmla="*/ 51532 h 91745"/>
                <a:gd name="connsiteX6" fmla="*/ 9741 w 136678"/>
                <a:gd name="connsiteY6" fmla="*/ 24238 h 91745"/>
                <a:gd name="connsiteX7" fmla="*/ 12884 w 136678"/>
                <a:gd name="connsiteY7" fmla="*/ 18826 h 91745"/>
                <a:gd name="connsiteX8" fmla="*/ 32903 w 136678"/>
                <a:gd name="connsiteY8" fmla="*/ 0 h 91745"/>
                <a:gd name="connsiteX9" fmla="*/ 32292 w 136678"/>
                <a:gd name="connsiteY9" fmla="*/ 87 h 91745"/>
                <a:gd name="connsiteX10" fmla="*/ 1565 w 136678"/>
                <a:gd name="connsiteY10" fmla="*/ 21299 h 91745"/>
                <a:gd name="connsiteX11" fmla="*/ 11720 w 136678"/>
                <a:gd name="connsiteY11" fmla="*/ 57235 h 91745"/>
                <a:gd name="connsiteX12" fmla="*/ 54115 w 136678"/>
                <a:gd name="connsiteY12" fmla="*/ 84820 h 91745"/>
                <a:gd name="connsiteX13" fmla="*/ 91419 w 136678"/>
                <a:gd name="connsiteY13" fmla="*/ 91745 h 91745"/>
                <a:gd name="connsiteX14" fmla="*/ 135124 w 136678"/>
                <a:gd name="connsiteY14" fmla="*/ 69427 h 91745"/>
                <a:gd name="connsiteX15" fmla="*/ 124387 w 136678"/>
                <a:gd name="connsiteY15" fmla="*/ 32735 h 91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36678" h="91745">
                  <a:moveTo>
                    <a:pt x="124387" y="32735"/>
                  </a:moveTo>
                  <a:cubicBezTo>
                    <a:pt x="126831" y="39428"/>
                    <a:pt x="128140" y="46673"/>
                    <a:pt x="128140" y="54209"/>
                  </a:cubicBezTo>
                  <a:cubicBezTo>
                    <a:pt x="128140" y="56071"/>
                    <a:pt x="128053" y="57934"/>
                    <a:pt x="127878" y="59738"/>
                  </a:cubicBezTo>
                  <a:cubicBezTo>
                    <a:pt x="127966" y="62066"/>
                    <a:pt x="127617" y="64306"/>
                    <a:pt x="126860" y="66430"/>
                  </a:cubicBezTo>
                  <a:cubicBezTo>
                    <a:pt x="120750" y="83365"/>
                    <a:pt x="88771" y="88021"/>
                    <a:pt x="57054" y="76585"/>
                  </a:cubicBezTo>
                  <a:cubicBezTo>
                    <a:pt x="41021" y="70795"/>
                    <a:pt x="27258" y="61891"/>
                    <a:pt x="18296" y="51532"/>
                  </a:cubicBezTo>
                  <a:cubicBezTo>
                    <a:pt x="9945" y="41843"/>
                    <a:pt x="6919" y="32153"/>
                    <a:pt x="9741" y="24238"/>
                  </a:cubicBezTo>
                  <a:cubicBezTo>
                    <a:pt x="10440" y="22289"/>
                    <a:pt x="11516" y="20485"/>
                    <a:pt x="12884" y="18826"/>
                  </a:cubicBezTo>
                  <a:cubicBezTo>
                    <a:pt x="18092" y="11173"/>
                    <a:pt x="24930" y="4743"/>
                    <a:pt x="32903" y="0"/>
                  </a:cubicBezTo>
                  <a:cubicBezTo>
                    <a:pt x="32699" y="29"/>
                    <a:pt x="32496" y="58"/>
                    <a:pt x="32292" y="87"/>
                  </a:cubicBezTo>
                  <a:cubicBezTo>
                    <a:pt x="16434" y="2764"/>
                    <a:pt x="5522" y="10301"/>
                    <a:pt x="1565" y="21299"/>
                  </a:cubicBezTo>
                  <a:cubicBezTo>
                    <a:pt x="-2393" y="32299"/>
                    <a:pt x="1215" y="45043"/>
                    <a:pt x="11720" y="57235"/>
                  </a:cubicBezTo>
                  <a:cubicBezTo>
                    <a:pt x="21642" y="68729"/>
                    <a:pt x="36686" y="78535"/>
                    <a:pt x="54115" y="84820"/>
                  </a:cubicBezTo>
                  <a:cubicBezTo>
                    <a:pt x="67122" y="89505"/>
                    <a:pt x="79925" y="91745"/>
                    <a:pt x="91419" y="91745"/>
                  </a:cubicBezTo>
                  <a:cubicBezTo>
                    <a:pt x="112951" y="91745"/>
                    <a:pt x="129915" y="83860"/>
                    <a:pt x="135124" y="69427"/>
                  </a:cubicBezTo>
                  <a:cubicBezTo>
                    <a:pt x="139285" y="57817"/>
                    <a:pt x="134891" y="44607"/>
                    <a:pt x="124387" y="32735"/>
                  </a:cubicBezTo>
                  <a:close/>
                </a:path>
              </a:pathLst>
            </a:custGeom>
            <a:solidFill>
              <a:srgbClr val="303801"/>
            </a:solidFill>
            <a:ln w="2910" cap="flat">
              <a:noFill/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4358" name="Forme libre : forme 14357">
              <a:extLst>
                <a:ext uri="{FF2B5EF4-FFF2-40B4-BE49-F238E27FC236}">
                  <a16:creationId xmlns:a16="http://schemas.microsoft.com/office/drawing/2014/main" id="{5CDCA922-BF04-4EEE-BBB1-F18B78A8E377}"/>
                </a:ext>
              </a:extLst>
            </p:cNvPr>
            <p:cNvSpPr/>
            <p:nvPr/>
          </p:nvSpPr>
          <p:spPr>
            <a:xfrm>
              <a:off x="317137" y="2091517"/>
              <a:ext cx="1233380" cy="2917641"/>
            </a:xfrm>
            <a:custGeom>
              <a:avLst/>
              <a:gdLst>
                <a:gd name="connsiteX0" fmla="*/ 0 w 1233380"/>
                <a:gd name="connsiteY0" fmla="*/ 0 h 2917641"/>
                <a:gd name="connsiteX1" fmla="*/ 0 w 1233380"/>
                <a:gd name="connsiteY1" fmla="*/ 2695538 h 2917641"/>
                <a:gd name="connsiteX2" fmla="*/ 211163 w 1233380"/>
                <a:gd name="connsiteY2" fmla="*/ 2917642 h 2917641"/>
                <a:gd name="connsiteX3" fmla="*/ 1227435 w 1233380"/>
                <a:gd name="connsiteY3" fmla="*/ 2917642 h 2917641"/>
                <a:gd name="connsiteX4" fmla="*/ 0 w 1233380"/>
                <a:gd name="connsiteY4" fmla="*/ 0 h 2917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33380" h="2917641">
                  <a:moveTo>
                    <a:pt x="0" y="0"/>
                  </a:moveTo>
                  <a:lnTo>
                    <a:pt x="0" y="2695538"/>
                  </a:lnTo>
                  <a:cubicBezTo>
                    <a:pt x="0" y="2818214"/>
                    <a:pt x="94539" y="2917642"/>
                    <a:pt x="211163" y="2917642"/>
                  </a:cubicBezTo>
                  <a:lnTo>
                    <a:pt x="1227435" y="2917642"/>
                  </a:lnTo>
                  <a:cubicBezTo>
                    <a:pt x="1330354" y="2917642"/>
                    <a:pt x="63957" y="2694810"/>
                    <a:pt x="0" y="0"/>
                  </a:cubicBezTo>
                  <a:close/>
                </a:path>
              </a:pathLst>
            </a:custGeom>
            <a:solidFill>
              <a:srgbClr val="FFFFFF">
                <a:alpha val="23000"/>
              </a:srgbClr>
            </a:solidFill>
            <a:ln w="2910" cap="flat">
              <a:noFill/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4359" name="Forme libre : forme 14358">
              <a:extLst>
                <a:ext uri="{FF2B5EF4-FFF2-40B4-BE49-F238E27FC236}">
                  <a16:creationId xmlns:a16="http://schemas.microsoft.com/office/drawing/2014/main" id="{027CB471-AA52-42F6-8852-3C55D4FAFB7B}"/>
                </a:ext>
              </a:extLst>
            </p:cNvPr>
            <p:cNvSpPr/>
            <p:nvPr/>
          </p:nvSpPr>
          <p:spPr>
            <a:xfrm>
              <a:off x="812322" y="1865077"/>
              <a:ext cx="316411" cy="131090"/>
            </a:xfrm>
            <a:custGeom>
              <a:avLst/>
              <a:gdLst>
                <a:gd name="connsiteX0" fmla="*/ 962 w 316411"/>
                <a:gd name="connsiteY0" fmla="*/ 0 h 131090"/>
                <a:gd name="connsiteX1" fmla="*/ 2 w 316411"/>
                <a:gd name="connsiteY1" fmla="*/ 113220 h 131090"/>
                <a:gd name="connsiteX2" fmla="*/ 15482 w 316411"/>
                <a:gd name="connsiteY2" fmla="*/ 130300 h 131090"/>
                <a:gd name="connsiteX3" fmla="*/ 316412 w 316411"/>
                <a:gd name="connsiteY3" fmla="*/ 129980 h 131090"/>
                <a:gd name="connsiteX4" fmla="*/ 17082 w 316411"/>
                <a:gd name="connsiteY4" fmla="*/ 126430 h 131090"/>
                <a:gd name="connsiteX5" fmla="*/ 3523 w 316411"/>
                <a:gd name="connsiteY5" fmla="*/ 110310 h 131090"/>
                <a:gd name="connsiteX6" fmla="*/ 962 w 316411"/>
                <a:gd name="connsiteY6" fmla="*/ 0 h 131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6411" h="131090">
                  <a:moveTo>
                    <a:pt x="962" y="0"/>
                  </a:moveTo>
                  <a:lnTo>
                    <a:pt x="2" y="113220"/>
                  </a:lnTo>
                  <a:cubicBezTo>
                    <a:pt x="2" y="113220"/>
                    <a:pt x="-522" y="128438"/>
                    <a:pt x="15482" y="130300"/>
                  </a:cubicBezTo>
                  <a:cubicBezTo>
                    <a:pt x="31922" y="132250"/>
                    <a:pt x="316412" y="129980"/>
                    <a:pt x="316412" y="129980"/>
                  </a:cubicBezTo>
                  <a:lnTo>
                    <a:pt x="17082" y="126430"/>
                  </a:lnTo>
                  <a:cubicBezTo>
                    <a:pt x="17082" y="126430"/>
                    <a:pt x="5152" y="124830"/>
                    <a:pt x="3523" y="110310"/>
                  </a:cubicBezTo>
                  <a:cubicBezTo>
                    <a:pt x="1922" y="95790"/>
                    <a:pt x="962" y="0"/>
                    <a:pt x="962" y="0"/>
                  </a:cubicBezTo>
                  <a:close/>
                </a:path>
              </a:pathLst>
            </a:custGeom>
            <a:solidFill>
              <a:srgbClr val="FFFFFF"/>
            </a:solidFill>
            <a:ln w="2910" cap="flat">
              <a:noFill/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4360" name="Forme libre : forme 14359">
              <a:extLst>
                <a:ext uri="{FF2B5EF4-FFF2-40B4-BE49-F238E27FC236}">
                  <a16:creationId xmlns:a16="http://schemas.microsoft.com/office/drawing/2014/main" id="{390A4A32-F71A-4DAF-AFB1-9F17E4D6ED5A}"/>
                </a:ext>
              </a:extLst>
            </p:cNvPr>
            <p:cNvSpPr/>
            <p:nvPr/>
          </p:nvSpPr>
          <p:spPr>
            <a:xfrm>
              <a:off x="1764784" y="2142787"/>
              <a:ext cx="4021" cy="2657099"/>
            </a:xfrm>
            <a:custGeom>
              <a:avLst/>
              <a:gdLst>
                <a:gd name="connsiteX0" fmla="*/ 0 w 4021"/>
                <a:gd name="connsiteY0" fmla="*/ 0 h 2657099"/>
                <a:gd name="connsiteX1" fmla="*/ 0 w 4021"/>
                <a:gd name="connsiteY1" fmla="*/ 2657100 h 2657099"/>
                <a:gd name="connsiteX2" fmla="*/ 0 w 4021"/>
                <a:gd name="connsiteY2" fmla="*/ 0 h 2657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21" h="2657099">
                  <a:moveTo>
                    <a:pt x="0" y="0"/>
                  </a:moveTo>
                  <a:lnTo>
                    <a:pt x="0" y="2657100"/>
                  </a:lnTo>
                  <a:cubicBezTo>
                    <a:pt x="0" y="2657100"/>
                    <a:pt x="9049" y="5130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 w="2910" cap="flat">
              <a:noFill/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4361" name="Forme libre : forme 14360">
              <a:extLst>
                <a:ext uri="{FF2B5EF4-FFF2-40B4-BE49-F238E27FC236}">
                  <a16:creationId xmlns:a16="http://schemas.microsoft.com/office/drawing/2014/main" id="{09AD916D-6184-4C43-BBE6-4EB571C74EAB}"/>
                </a:ext>
              </a:extLst>
            </p:cNvPr>
            <p:cNvSpPr/>
            <p:nvPr/>
          </p:nvSpPr>
          <p:spPr>
            <a:xfrm>
              <a:off x="296148" y="2119567"/>
              <a:ext cx="9466" cy="2682240"/>
            </a:xfrm>
            <a:custGeom>
              <a:avLst/>
              <a:gdLst>
                <a:gd name="connsiteX0" fmla="*/ 9467 w 9466"/>
                <a:gd name="connsiteY0" fmla="*/ 0 h 2682240"/>
                <a:gd name="connsiteX1" fmla="*/ 9467 w 9466"/>
                <a:gd name="connsiteY1" fmla="*/ 2682240 h 2682240"/>
                <a:gd name="connsiteX2" fmla="*/ 9467 w 9466"/>
                <a:gd name="connsiteY2" fmla="*/ 0 h 26822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466" h="2682240">
                  <a:moveTo>
                    <a:pt x="9467" y="0"/>
                  </a:moveTo>
                  <a:lnTo>
                    <a:pt x="9467" y="2682240"/>
                  </a:lnTo>
                  <a:cubicBezTo>
                    <a:pt x="9467" y="2682269"/>
                    <a:pt x="-11833" y="44520"/>
                    <a:pt x="9467" y="0"/>
                  </a:cubicBezTo>
                  <a:close/>
                </a:path>
              </a:pathLst>
            </a:custGeom>
            <a:solidFill>
              <a:srgbClr val="FFFFFF"/>
            </a:solidFill>
            <a:ln w="2910" cap="flat">
              <a:noFill/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4362" name="Forme libre : forme 14361">
              <a:extLst>
                <a:ext uri="{FF2B5EF4-FFF2-40B4-BE49-F238E27FC236}">
                  <a16:creationId xmlns:a16="http://schemas.microsoft.com/office/drawing/2014/main" id="{40D09FF8-F81E-44B3-97F1-1FCAACB830BD}"/>
                </a:ext>
              </a:extLst>
            </p:cNvPr>
            <p:cNvSpPr/>
            <p:nvPr/>
          </p:nvSpPr>
          <p:spPr>
            <a:xfrm>
              <a:off x="513315" y="5017917"/>
              <a:ext cx="1035999" cy="6310"/>
            </a:xfrm>
            <a:custGeom>
              <a:avLst/>
              <a:gdLst>
                <a:gd name="connsiteX0" fmla="*/ 0 w 1035999"/>
                <a:gd name="connsiteY0" fmla="*/ 0 h 6310"/>
                <a:gd name="connsiteX1" fmla="*/ 1036000 w 1035999"/>
                <a:gd name="connsiteY1" fmla="*/ 0 h 6310"/>
                <a:gd name="connsiteX2" fmla="*/ 0 w 1035999"/>
                <a:gd name="connsiteY2" fmla="*/ 0 h 6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35999" h="6310">
                  <a:moveTo>
                    <a:pt x="0" y="0"/>
                  </a:moveTo>
                  <a:lnTo>
                    <a:pt x="1036000" y="0"/>
                  </a:lnTo>
                  <a:cubicBezTo>
                    <a:pt x="1036000" y="0"/>
                    <a:pt x="12279" y="14199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 w="2910" cap="flat">
              <a:noFill/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4363" name="Forme libre : forme 14362">
              <a:extLst>
                <a:ext uri="{FF2B5EF4-FFF2-40B4-BE49-F238E27FC236}">
                  <a16:creationId xmlns:a16="http://schemas.microsoft.com/office/drawing/2014/main" id="{2EC35CD1-0261-4BAF-BC5E-26A4B68B5E0F}"/>
                </a:ext>
              </a:extLst>
            </p:cNvPr>
            <p:cNvSpPr/>
            <p:nvPr/>
          </p:nvSpPr>
          <p:spPr>
            <a:xfrm>
              <a:off x="317166" y="1869384"/>
              <a:ext cx="1438597" cy="3139745"/>
            </a:xfrm>
            <a:custGeom>
              <a:avLst/>
              <a:gdLst>
                <a:gd name="connsiteX0" fmla="*/ 1227406 w 1438597"/>
                <a:gd name="connsiteY0" fmla="*/ 0 h 3139745"/>
                <a:gd name="connsiteX1" fmla="*/ 950307 w 1438597"/>
                <a:gd name="connsiteY1" fmla="*/ 0 h 3139745"/>
                <a:gd name="connsiteX2" fmla="*/ 950307 w 1438597"/>
                <a:gd name="connsiteY2" fmla="*/ 108360 h 3139745"/>
                <a:gd name="connsiteX3" fmla="*/ 925574 w 1438597"/>
                <a:gd name="connsiteY3" fmla="*/ 133094 h 3139745"/>
                <a:gd name="connsiteX4" fmla="*/ 512995 w 1438597"/>
                <a:gd name="connsiteY4" fmla="*/ 133094 h 3139745"/>
                <a:gd name="connsiteX5" fmla="*/ 488262 w 1438597"/>
                <a:gd name="connsiteY5" fmla="*/ 108360 h 3139745"/>
                <a:gd name="connsiteX6" fmla="*/ 488262 w 1438597"/>
                <a:gd name="connsiteY6" fmla="*/ 0 h 3139745"/>
                <a:gd name="connsiteX7" fmla="*/ 211163 w 1438597"/>
                <a:gd name="connsiteY7" fmla="*/ 0 h 3139745"/>
                <a:gd name="connsiteX8" fmla="*/ 0 w 1438597"/>
                <a:gd name="connsiteY8" fmla="*/ 222104 h 3139745"/>
                <a:gd name="connsiteX9" fmla="*/ 0 w 1438597"/>
                <a:gd name="connsiteY9" fmla="*/ 2917642 h 3139745"/>
                <a:gd name="connsiteX10" fmla="*/ 211163 w 1438597"/>
                <a:gd name="connsiteY10" fmla="*/ 3139746 h 3139745"/>
                <a:gd name="connsiteX11" fmla="*/ 1227435 w 1438597"/>
                <a:gd name="connsiteY11" fmla="*/ 3139746 h 3139745"/>
                <a:gd name="connsiteX12" fmla="*/ 1438598 w 1438597"/>
                <a:gd name="connsiteY12" fmla="*/ 2917642 h 3139745"/>
                <a:gd name="connsiteX13" fmla="*/ 1438598 w 1438597"/>
                <a:gd name="connsiteY13" fmla="*/ 222133 h 3139745"/>
                <a:gd name="connsiteX14" fmla="*/ 1227406 w 1438597"/>
                <a:gd name="connsiteY14" fmla="*/ 0 h 3139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38597" h="3139745">
                  <a:moveTo>
                    <a:pt x="1227406" y="0"/>
                  </a:moveTo>
                  <a:lnTo>
                    <a:pt x="950307" y="0"/>
                  </a:lnTo>
                  <a:lnTo>
                    <a:pt x="950307" y="108360"/>
                  </a:lnTo>
                  <a:cubicBezTo>
                    <a:pt x="950307" y="121978"/>
                    <a:pt x="939162" y="133094"/>
                    <a:pt x="925574" y="133094"/>
                  </a:cubicBezTo>
                  <a:lnTo>
                    <a:pt x="512995" y="133094"/>
                  </a:lnTo>
                  <a:cubicBezTo>
                    <a:pt x="499377" y="133094"/>
                    <a:pt x="488262" y="121949"/>
                    <a:pt x="488262" y="108360"/>
                  </a:cubicBezTo>
                  <a:lnTo>
                    <a:pt x="488262" y="0"/>
                  </a:lnTo>
                  <a:lnTo>
                    <a:pt x="211163" y="0"/>
                  </a:lnTo>
                  <a:cubicBezTo>
                    <a:pt x="94539" y="0"/>
                    <a:pt x="0" y="99456"/>
                    <a:pt x="0" y="222104"/>
                  </a:cubicBezTo>
                  <a:lnTo>
                    <a:pt x="0" y="2917642"/>
                  </a:lnTo>
                  <a:cubicBezTo>
                    <a:pt x="0" y="3040318"/>
                    <a:pt x="94539" y="3139746"/>
                    <a:pt x="211163" y="3139746"/>
                  </a:cubicBezTo>
                  <a:lnTo>
                    <a:pt x="1227435" y="3139746"/>
                  </a:lnTo>
                  <a:cubicBezTo>
                    <a:pt x="1344059" y="3139746"/>
                    <a:pt x="1438598" y="3040289"/>
                    <a:pt x="1438598" y="2917642"/>
                  </a:cubicBezTo>
                  <a:lnTo>
                    <a:pt x="1438598" y="222133"/>
                  </a:lnTo>
                  <a:cubicBezTo>
                    <a:pt x="1438569" y="99456"/>
                    <a:pt x="1344030" y="0"/>
                    <a:pt x="1227406" y="0"/>
                  </a:cubicBezTo>
                  <a:close/>
                </a:path>
              </a:pathLst>
            </a:custGeom>
            <a:noFill/>
            <a:ln w="8729" cap="flat">
              <a:solidFill>
                <a:srgbClr val="333333"/>
              </a:solidFill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4364" name="Forme libre : forme 14363">
              <a:extLst>
                <a:ext uri="{FF2B5EF4-FFF2-40B4-BE49-F238E27FC236}">
                  <a16:creationId xmlns:a16="http://schemas.microsoft.com/office/drawing/2014/main" id="{86DBFC19-B80C-408C-9597-BCCF111F9882}"/>
                </a:ext>
              </a:extLst>
            </p:cNvPr>
            <p:cNvSpPr/>
            <p:nvPr/>
          </p:nvSpPr>
          <p:spPr>
            <a:xfrm>
              <a:off x="383975" y="2698236"/>
              <a:ext cx="1149539" cy="824400"/>
            </a:xfrm>
            <a:custGeom>
              <a:avLst/>
              <a:gdLst>
                <a:gd name="connsiteX0" fmla="*/ 0 w 1149539"/>
                <a:gd name="connsiteY0" fmla="*/ 824400 h 824400"/>
                <a:gd name="connsiteX1" fmla="*/ 282773 w 1149539"/>
                <a:gd name="connsiteY1" fmla="*/ 611870 h 824400"/>
                <a:gd name="connsiteX2" fmla="*/ 425469 w 1149539"/>
                <a:gd name="connsiteY2" fmla="*/ 507438 h 824400"/>
                <a:gd name="connsiteX3" fmla="*/ 568834 w 1149539"/>
                <a:gd name="connsiteY3" fmla="*/ 403936 h 824400"/>
                <a:gd name="connsiteX4" fmla="*/ 712839 w 1149539"/>
                <a:gd name="connsiteY4" fmla="*/ 301308 h 824400"/>
                <a:gd name="connsiteX5" fmla="*/ 857514 w 1149539"/>
                <a:gd name="connsiteY5" fmla="*/ 199640 h 824400"/>
                <a:gd name="connsiteX6" fmla="*/ 1149540 w 1149539"/>
                <a:gd name="connsiteY6" fmla="*/ 0 h 824400"/>
                <a:gd name="connsiteX7" fmla="*/ 866796 w 1149539"/>
                <a:gd name="connsiteY7" fmla="*/ 212560 h 824400"/>
                <a:gd name="connsiteX8" fmla="*/ 724100 w 1149539"/>
                <a:gd name="connsiteY8" fmla="*/ 316992 h 824400"/>
                <a:gd name="connsiteX9" fmla="*/ 580706 w 1149539"/>
                <a:gd name="connsiteY9" fmla="*/ 420464 h 824400"/>
                <a:gd name="connsiteX10" fmla="*/ 436671 w 1149539"/>
                <a:gd name="connsiteY10" fmla="*/ 523063 h 824400"/>
                <a:gd name="connsiteX11" fmla="*/ 291997 w 1149539"/>
                <a:gd name="connsiteY11" fmla="*/ 624731 h 824400"/>
                <a:gd name="connsiteX12" fmla="*/ 0 w 1149539"/>
                <a:gd name="connsiteY12" fmla="*/ 824400 h 824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49539" h="824400">
                  <a:moveTo>
                    <a:pt x="0" y="824400"/>
                  </a:moveTo>
                  <a:cubicBezTo>
                    <a:pt x="93346" y="752267"/>
                    <a:pt x="187856" y="681792"/>
                    <a:pt x="282773" y="611870"/>
                  </a:cubicBezTo>
                  <a:cubicBezTo>
                    <a:pt x="330115" y="576749"/>
                    <a:pt x="377894" y="542239"/>
                    <a:pt x="425469" y="507438"/>
                  </a:cubicBezTo>
                  <a:lnTo>
                    <a:pt x="568834" y="403936"/>
                  </a:lnTo>
                  <a:lnTo>
                    <a:pt x="712839" y="301308"/>
                  </a:lnTo>
                  <a:cubicBezTo>
                    <a:pt x="761054" y="267409"/>
                    <a:pt x="809066" y="233219"/>
                    <a:pt x="857514" y="199640"/>
                  </a:cubicBezTo>
                  <a:cubicBezTo>
                    <a:pt x="954177" y="132162"/>
                    <a:pt x="1051276" y="65237"/>
                    <a:pt x="1149540" y="0"/>
                  </a:cubicBezTo>
                  <a:cubicBezTo>
                    <a:pt x="1056223" y="72134"/>
                    <a:pt x="961713" y="142638"/>
                    <a:pt x="866796" y="212560"/>
                  </a:cubicBezTo>
                  <a:cubicBezTo>
                    <a:pt x="819454" y="247681"/>
                    <a:pt x="771646" y="282191"/>
                    <a:pt x="724100" y="316992"/>
                  </a:cubicBezTo>
                  <a:lnTo>
                    <a:pt x="580706" y="420464"/>
                  </a:lnTo>
                  <a:lnTo>
                    <a:pt x="436671" y="523063"/>
                  </a:lnTo>
                  <a:cubicBezTo>
                    <a:pt x="388456" y="556962"/>
                    <a:pt x="340445" y="591152"/>
                    <a:pt x="291997" y="624731"/>
                  </a:cubicBezTo>
                  <a:cubicBezTo>
                    <a:pt x="195334" y="692209"/>
                    <a:pt x="98263" y="759105"/>
                    <a:pt x="0" y="824400"/>
                  </a:cubicBezTo>
                  <a:close/>
                </a:path>
              </a:pathLst>
            </a:custGeom>
            <a:solidFill>
              <a:srgbClr val="FFFFFF">
                <a:alpha val="20000"/>
              </a:srgbClr>
            </a:solidFill>
            <a:ln w="2910" cap="flat">
              <a:noFill/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4365" name="Forme libre : forme 14364">
              <a:extLst>
                <a:ext uri="{FF2B5EF4-FFF2-40B4-BE49-F238E27FC236}">
                  <a16:creationId xmlns:a16="http://schemas.microsoft.com/office/drawing/2014/main" id="{5EF3B222-2D96-4D04-9448-B68B36C71B20}"/>
                </a:ext>
              </a:extLst>
            </p:cNvPr>
            <p:cNvSpPr/>
            <p:nvPr/>
          </p:nvSpPr>
          <p:spPr>
            <a:xfrm>
              <a:off x="354993" y="2230837"/>
              <a:ext cx="1381740" cy="972450"/>
            </a:xfrm>
            <a:custGeom>
              <a:avLst/>
              <a:gdLst>
                <a:gd name="connsiteX0" fmla="*/ 1381741 w 1381740"/>
                <a:gd name="connsiteY0" fmla="*/ 0 h 972450"/>
                <a:gd name="connsiteX1" fmla="*/ 1044118 w 1381740"/>
                <a:gd name="connsiteY1" fmla="*/ 254228 h 972450"/>
                <a:gd name="connsiteX2" fmla="*/ 700909 w 1381740"/>
                <a:gd name="connsiteY2" fmla="*/ 500512 h 972450"/>
                <a:gd name="connsiteX3" fmla="*/ 353277 w 1381740"/>
                <a:gd name="connsiteY3" fmla="*/ 740482 h 972450"/>
                <a:gd name="connsiteX4" fmla="*/ 0 w 1381740"/>
                <a:gd name="connsiteY4" fmla="*/ 972450 h 972450"/>
                <a:gd name="connsiteX5" fmla="*/ 337593 w 1381740"/>
                <a:gd name="connsiteY5" fmla="*/ 718193 h 972450"/>
                <a:gd name="connsiteX6" fmla="*/ 680832 w 1381740"/>
                <a:gd name="connsiteY6" fmla="*/ 471938 h 972450"/>
                <a:gd name="connsiteX7" fmla="*/ 1028493 w 1381740"/>
                <a:gd name="connsiteY7" fmla="*/ 231997 h 972450"/>
                <a:gd name="connsiteX8" fmla="*/ 1381741 w 1381740"/>
                <a:gd name="connsiteY8" fmla="*/ 0 h 972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81740" h="972450">
                  <a:moveTo>
                    <a:pt x="1381741" y="0"/>
                  </a:moveTo>
                  <a:cubicBezTo>
                    <a:pt x="1270761" y="86944"/>
                    <a:pt x="1157775" y="171066"/>
                    <a:pt x="1044118" y="254228"/>
                  </a:cubicBezTo>
                  <a:cubicBezTo>
                    <a:pt x="930578" y="337535"/>
                    <a:pt x="816020" y="419416"/>
                    <a:pt x="700909" y="500512"/>
                  </a:cubicBezTo>
                  <a:cubicBezTo>
                    <a:pt x="585740" y="581550"/>
                    <a:pt x="469988" y="661714"/>
                    <a:pt x="353277" y="740482"/>
                  </a:cubicBezTo>
                  <a:cubicBezTo>
                    <a:pt x="236653" y="819425"/>
                    <a:pt x="119330" y="897349"/>
                    <a:pt x="0" y="972450"/>
                  </a:cubicBezTo>
                  <a:cubicBezTo>
                    <a:pt x="110950" y="885477"/>
                    <a:pt x="223937" y="801326"/>
                    <a:pt x="337593" y="718193"/>
                  </a:cubicBezTo>
                  <a:cubicBezTo>
                    <a:pt x="451162" y="634886"/>
                    <a:pt x="565691" y="553005"/>
                    <a:pt x="680832" y="471938"/>
                  </a:cubicBezTo>
                  <a:cubicBezTo>
                    <a:pt x="796030" y="390959"/>
                    <a:pt x="911752" y="310765"/>
                    <a:pt x="1028493" y="231997"/>
                  </a:cubicBezTo>
                  <a:cubicBezTo>
                    <a:pt x="1145088" y="153084"/>
                    <a:pt x="1262410" y="75131"/>
                    <a:pt x="1381741" y="0"/>
                  </a:cubicBezTo>
                  <a:close/>
                </a:path>
              </a:pathLst>
            </a:custGeom>
            <a:solidFill>
              <a:srgbClr val="FFFFFF">
                <a:alpha val="27000"/>
              </a:srgbClr>
            </a:solidFill>
            <a:ln w="2910" cap="flat">
              <a:noFill/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4366" name="Forme libre : forme 14365">
              <a:extLst>
                <a:ext uri="{FF2B5EF4-FFF2-40B4-BE49-F238E27FC236}">
                  <a16:creationId xmlns:a16="http://schemas.microsoft.com/office/drawing/2014/main" id="{6011C248-316D-40D7-8E3F-21006F028A8E}"/>
                </a:ext>
              </a:extLst>
            </p:cNvPr>
            <p:cNvSpPr/>
            <p:nvPr/>
          </p:nvSpPr>
          <p:spPr>
            <a:xfrm>
              <a:off x="462364" y="1969597"/>
              <a:ext cx="1222109" cy="831180"/>
            </a:xfrm>
            <a:custGeom>
              <a:avLst/>
              <a:gdLst>
                <a:gd name="connsiteX0" fmla="*/ 1222110 w 1222109"/>
                <a:gd name="connsiteY0" fmla="*/ 0 h 831180"/>
                <a:gd name="connsiteX1" fmla="*/ 921034 w 1222109"/>
                <a:gd name="connsiteY1" fmla="*/ 214335 h 831180"/>
                <a:gd name="connsiteX2" fmla="*/ 769231 w 1222109"/>
                <a:gd name="connsiteY2" fmla="*/ 319640 h 831180"/>
                <a:gd name="connsiteX3" fmla="*/ 616787 w 1222109"/>
                <a:gd name="connsiteY3" fmla="*/ 424014 h 831180"/>
                <a:gd name="connsiteX4" fmla="*/ 463732 w 1222109"/>
                <a:gd name="connsiteY4" fmla="*/ 527457 h 831180"/>
                <a:gd name="connsiteX5" fmla="*/ 310009 w 1222109"/>
                <a:gd name="connsiteY5" fmla="*/ 629939 h 831180"/>
                <a:gd name="connsiteX6" fmla="*/ 0 w 1222109"/>
                <a:gd name="connsiteY6" fmla="*/ 831180 h 831180"/>
                <a:gd name="connsiteX7" fmla="*/ 301046 w 1222109"/>
                <a:gd name="connsiteY7" fmla="*/ 616816 h 831180"/>
                <a:gd name="connsiteX8" fmla="*/ 452850 w 1222109"/>
                <a:gd name="connsiteY8" fmla="*/ 511511 h 831180"/>
                <a:gd name="connsiteX9" fmla="*/ 605323 w 1222109"/>
                <a:gd name="connsiteY9" fmla="*/ 407166 h 831180"/>
                <a:gd name="connsiteX10" fmla="*/ 758406 w 1222109"/>
                <a:gd name="connsiteY10" fmla="*/ 303723 h 831180"/>
                <a:gd name="connsiteX11" fmla="*/ 912130 w 1222109"/>
                <a:gd name="connsiteY11" fmla="*/ 201241 h 831180"/>
                <a:gd name="connsiteX12" fmla="*/ 1222110 w 1222109"/>
                <a:gd name="connsiteY12" fmla="*/ 0 h 831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22109" h="831180">
                  <a:moveTo>
                    <a:pt x="1222110" y="0"/>
                  </a:moveTo>
                  <a:cubicBezTo>
                    <a:pt x="1122624" y="72745"/>
                    <a:pt x="1022033" y="143831"/>
                    <a:pt x="921034" y="214335"/>
                  </a:cubicBezTo>
                  <a:cubicBezTo>
                    <a:pt x="870637" y="249747"/>
                    <a:pt x="819832" y="284548"/>
                    <a:pt x="769231" y="319640"/>
                  </a:cubicBezTo>
                  <a:lnTo>
                    <a:pt x="616787" y="424014"/>
                  </a:lnTo>
                  <a:lnTo>
                    <a:pt x="463732" y="527457"/>
                  </a:lnTo>
                  <a:cubicBezTo>
                    <a:pt x="412491" y="561618"/>
                    <a:pt x="361483" y="596099"/>
                    <a:pt x="310009" y="629939"/>
                  </a:cubicBezTo>
                  <a:cubicBezTo>
                    <a:pt x="207322" y="697999"/>
                    <a:pt x="104229" y="765419"/>
                    <a:pt x="0" y="831180"/>
                  </a:cubicBezTo>
                  <a:cubicBezTo>
                    <a:pt x="99456" y="758406"/>
                    <a:pt x="200048" y="687320"/>
                    <a:pt x="301046" y="616816"/>
                  </a:cubicBezTo>
                  <a:cubicBezTo>
                    <a:pt x="351444" y="581404"/>
                    <a:pt x="402249" y="546632"/>
                    <a:pt x="452850" y="511511"/>
                  </a:cubicBezTo>
                  <a:lnTo>
                    <a:pt x="605323" y="407166"/>
                  </a:lnTo>
                  <a:lnTo>
                    <a:pt x="758406" y="303723"/>
                  </a:lnTo>
                  <a:cubicBezTo>
                    <a:pt x="809648" y="269533"/>
                    <a:pt x="860685" y="235082"/>
                    <a:pt x="912130" y="201241"/>
                  </a:cubicBezTo>
                  <a:cubicBezTo>
                    <a:pt x="1014817" y="133210"/>
                    <a:pt x="1117881" y="65761"/>
                    <a:pt x="1222110" y="0"/>
                  </a:cubicBezTo>
                  <a:close/>
                </a:path>
              </a:pathLst>
            </a:custGeom>
            <a:solidFill>
              <a:srgbClr val="FFFFFF">
                <a:alpha val="36000"/>
              </a:srgbClr>
            </a:solidFill>
            <a:ln w="2910" cap="flat">
              <a:noFill/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</p:grpSp>
      <p:grpSp>
        <p:nvGrpSpPr>
          <p:cNvPr id="14367" name="Graphique 2">
            <a:extLst>
              <a:ext uri="{FF2B5EF4-FFF2-40B4-BE49-F238E27FC236}">
                <a16:creationId xmlns:a16="http://schemas.microsoft.com/office/drawing/2014/main" id="{CA222642-44F0-444E-B7F7-99482F2C523F}"/>
              </a:ext>
            </a:extLst>
          </p:cNvPr>
          <p:cNvGrpSpPr/>
          <p:nvPr/>
        </p:nvGrpSpPr>
        <p:grpSpPr>
          <a:xfrm>
            <a:off x="3258732" y="2434686"/>
            <a:ext cx="1624096" cy="3290967"/>
            <a:chOff x="2227964" y="1793787"/>
            <a:chExt cx="1624096" cy="3290967"/>
          </a:xfrm>
          <a:solidFill>
            <a:schemeClr val="accent1"/>
          </a:solidFill>
        </p:grpSpPr>
        <p:sp>
          <p:nvSpPr>
            <p:cNvPr id="14368" name="Forme libre : forme 14367">
              <a:extLst>
                <a:ext uri="{FF2B5EF4-FFF2-40B4-BE49-F238E27FC236}">
                  <a16:creationId xmlns:a16="http://schemas.microsoft.com/office/drawing/2014/main" id="{C0695602-B3DA-4C66-B2B6-0B322A505C97}"/>
                </a:ext>
              </a:extLst>
            </p:cNvPr>
            <p:cNvSpPr/>
            <p:nvPr/>
          </p:nvSpPr>
          <p:spPr>
            <a:xfrm>
              <a:off x="2227964" y="2104727"/>
              <a:ext cx="21299" cy="277069"/>
            </a:xfrm>
            <a:custGeom>
              <a:avLst/>
              <a:gdLst>
                <a:gd name="connsiteX0" fmla="*/ 0 w 21299"/>
                <a:gd name="connsiteY0" fmla="*/ 0 h 277069"/>
                <a:gd name="connsiteX1" fmla="*/ 21300 w 21299"/>
                <a:gd name="connsiteY1" fmla="*/ 0 h 277069"/>
                <a:gd name="connsiteX2" fmla="*/ 21300 w 21299"/>
                <a:gd name="connsiteY2" fmla="*/ 277070 h 277069"/>
                <a:gd name="connsiteX3" fmla="*/ 0 w 21299"/>
                <a:gd name="connsiteY3" fmla="*/ 277070 h 277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299" h="277069">
                  <a:moveTo>
                    <a:pt x="0" y="0"/>
                  </a:moveTo>
                  <a:lnTo>
                    <a:pt x="21300" y="0"/>
                  </a:lnTo>
                  <a:lnTo>
                    <a:pt x="21300" y="277070"/>
                  </a:lnTo>
                  <a:lnTo>
                    <a:pt x="0" y="277070"/>
                  </a:lnTo>
                  <a:close/>
                </a:path>
              </a:pathLst>
            </a:custGeom>
            <a:solidFill>
              <a:srgbClr val="8592A8"/>
            </a:solidFill>
            <a:ln w="2910" cap="flat">
              <a:noFill/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4369" name="Forme libre : forme 14368">
              <a:extLst>
                <a:ext uri="{FF2B5EF4-FFF2-40B4-BE49-F238E27FC236}">
                  <a16:creationId xmlns:a16="http://schemas.microsoft.com/office/drawing/2014/main" id="{433632C7-7985-40AF-8A62-04A5A20A8750}"/>
                </a:ext>
              </a:extLst>
            </p:cNvPr>
            <p:cNvSpPr/>
            <p:nvPr/>
          </p:nvSpPr>
          <p:spPr>
            <a:xfrm>
              <a:off x="2227964" y="2581757"/>
              <a:ext cx="21299" cy="612509"/>
            </a:xfrm>
            <a:custGeom>
              <a:avLst/>
              <a:gdLst>
                <a:gd name="connsiteX0" fmla="*/ 0 w 21299"/>
                <a:gd name="connsiteY0" fmla="*/ 0 h 612509"/>
                <a:gd name="connsiteX1" fmla="*/ 21300 w 21299"/>
                <a:gd name="connsiteY1" fmla="*/ 0 h 612509"/>
                <a:gd name="connsiteX2" fmla="*/ 21300 w 21299"/>
                <a:gd name="connsiteY2" fmla="*/ 612510 h 612509"/>
                <a:gd name="connsiteX3" fmla="*/ 0 w 21299"/>
                <a:gd name="connsiteY3" fmla="*/ 612510 h 6125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299" h="612509">
                  <a:moveTo>
                    <a:pt x="0" y="0"/>
                  </a:moveTo>
                  <a:lnTo>
                    <a:pt x="21300" y="0"/>
                  </a:lnTo>
                  <a:lnTo>
                    <a:pt x="21300" y="612510"/>
                  </a:lnTo>
                  <a:lnTo>
                    <a:pt x="0" y="612510"/>
                  </a:lnTo>
                  <a:close/>
                </a:path>
              </a:pathLst>
            </a:custGeom>
            <a:solidFill>
              <a:srgbClr val="8592A8"/>
            </a:solidFill>
            <a:ln w="2910" cap="flat">
              <a:noFill/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4370" name="Forme libre : forme 14369">
              <a:extLst>
                <a:ext uri="{FF2B5EF4-FFF2-40B4-BE49-F238E27FC236}">
                  <a16:creationId xmlns:a16="http://schemas.microsoft.com/office/drawing/2014/main" id="{B5D10B0E-92DD-479E-B59E-AD9DB18B744C}"/>
                </a:ext>
              </a:extLst>
            </p:cNvPr>
            <p:cNvSpPr/>
            <p:nvPr/>
          </p:nvSpPr>
          <p:spPr>
            <a:xfrm>
              <a:off x="2227964" y="2104727"/>
              <a:ext cx="21299" cy="277069"/>
            </a:xfrm>
            <a:custGeom>
              <a:avLst/>
              <a:gdLst>
                <a:gd name="connsiteX0" fmla="*/ 0 w 21299"/>
                <a:gd name="connsiteY0" fmla="*/ 0 h 277069"/>
                <a:gd name="connsiteX1" fmla="*/ 21300 w 21299"/>
                <a:gd name="connsiteY1" fmla="*/ 0 h 277069"/>
                <a:gd name="connsiteX2" fmla="*/ 21300 w 21299"/>
                <a:gd name="connsiteY2" fmla="*/ 277070 h 277069"/>
                <a:gd name="connsiteX3" fmla="*/ 0 w 21299"/>
                <a:gd name="connsiteY3" fmla="*/ 277070 h 277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299" h="277069">
                  <a:moveTo>
                    <a:pt x="0" y="0"/>
                  </a:moveTo>
                  <a:lnTo>
                    <a:pt x="21300" y="0"/>
                  </a:lnTo>
                  <a:lnTo>
                    <a:pt x="21300" y="277070"/>
                  </a:lnTo>
                  <a:lnTo>
                    <a:pt x="0" y="277070"/>
                  </a:lnTo>
                  <a:close/>
                </a:path>
              </a:pathLst>
            </a:custGeom>
            <a:noFill/>
            <a:ln w="2910" cap="flat">
              <a:solidFill>
                <a:srgbClr val="333333"/>
              </a:solidFill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4371" name="Forme libre : forme 14370">
              <a:extLst>
                <a:ext uri="{FF2B5EF4-FFF2-40B4-BE49-F238E27FC236}">
                  <a16:creationId xmlns:a16="http://schemas.microsoft.com/office/drawing/2014/main" id="{3D43BAE3-DAA0-40C1-9289-D7835214B93B}"/>
                </a:ext>
              </a:extLst>
            </p:cNvPr>
            <p:cNvSpPr/>
            <p:nvPr/>
          </p:nvSpPr>
          <p:spPr>
            <a:xfrm>
              <a:off x="2227964" y="2581757"/>
              <a:ext cx="21299" cy="612509"/>
            </a:xfrm>
            <a:custGeom>
              <a:avLst/>
              <a:gdLst>
                <a:gd name="connsiteX0" fmla="*/ 0 w 21299"/>
                <a:gd name="connsiteY0" fmla="*/ 0 h 612509"/>
                <a:gd name="connsiteX1" fmla="*/ 21300 w 21299"/>
                <a:gd name="connsiteY1" fmla="*/ 0 h 612509"/>
                <a:gd name="connsiteX2" fmla="*/ 21300 w 21299"/>
                <a:gd name="connsiteY2" fmla="*/ 612510 h 612509"/>
                <a:gd name="connsiteX3" fmla="*/ 0 w 21299"/>
                <a:gd name="connsiteY3" fmla="*/ 612510 h 6125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299" h="612509">
                  <a:moveTo>
                    <a:pt x="0" y="0"/>
                  </a:moveTo>
                  <a:lnTo>
                    <a:pt x="21300" y="0"/>
                  </a:lnTo>
                  <a:lnTo>
                    <a:pt x="21300" y="612510"/>
                  </a:lnTo>
                  <a:lnTo>
                    <a:pt x="0" y="612510"/>
                  </a:lnTo>
                  <a:close/>
                </a:path>
              </a:pathLst>
            </a:custGeom>
            <a:noFill/>
            <a:ln w="2910" cap="flat">
              <a:solidFill>
                <a:srgbClr val="333333"/>
              </a:solidFill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4372" name="Forme libre : forme 14371">
              <a:extLst>
                <a:ext uri="{FF2B5EF4-FFF2-40B4-BE49-F238E27FC236}">
                  <a16:creationId xmlns:a16="http://schemas.microsoft.com/office/drawing/2014/main" id="{E9315406-7ADD-4959-BD10-1453CFFC204F}"/>
                </a:ext>
              </a:extLst>
            </p:cNvPr>
            <p:cNvSpPr/>
            <p:nvPr/>
          </p:nvSpPr>
          <p:spPr>
            <a:xfrm>
              <a:off x="2248332" y="1793787"/>
              <a:ext cx="1586007" cy="3290967"/>
            </a:xfrm>
            <a:custGeom>
              <a:avLst/>
              <a:gdLst>
                <a:gd name="connsiteX0" fmla="*/ 232812 w 1586007"/>
                <a:gd name="connsiteY0" fmla="*/ 0 h 3290967"/>
                <a:gd name="connsiteX1" fmla="*/ 1353196 w 1586007"/>
                <a:gd name="connsiteY1" fmla="*/ 0 h 3290967"/>
                <a:gd name="connsiteX2" fmla="*/ 1586008 w 1586007"/>
                <a:gd name="connsiteY2" fmla="*/ 232812 h 3290967"/>
                <a:gd name="connsiteX3" fmla="*/ 1586008 w 1586007"/>
                <a:gd name="connsiteY3" fmla="*/ 3058155 h 3290967"/>
                <a:gd name="connsiteX4" fmla="*/ 1353196 w 1586007"/>
                <a:gd name="connsiteY4" fmla="*/ 3290967 h 3290967"/>
                <a:gd name="connsiteX5" fmla="*/ 232812 w 1586007"/>
                <a:gd name="connsiteY5" fmla="*/ 3290967 h 3290967"/>
                <a:gd name="connsiteX6" fmla="*/ 0 w 1586007"/>
                <a:gd name="connsiteY6" fmla="*/ 3058155 h 3290967"/>
                <a:gd name="connsiteX7" fmla="*/ 0 w 1586007"/>
                <a:gd name="connsiteY7" fmla="*/ 232812 h 3290967"/>
                <a:gd name="connsiteX8" fmla="*/ 232812 w 1586007"/>
                <a:gd name="connsiteY8" fmla="*/ 0 h 3290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86007" h="3290967">
                  <a:moveTo>
                    <a:pt x="232812" y="0"/>
                  </a:moveTo>
                  <a:lnTo>
                    <a:pt x="1353196" y="0"/>
                  </a:lnTo>
                  <a:cubicBezTo>
                    <a:pt x="1481779" y="0"/>
                    <a:pt x="1586008" y="104229"/>
                    <a:pt x="1586008" y="232812"/>
                  </a:cubicBezTo>
                  <a:lnTo>
                    <a:pt x="1586008" y="3058155"/>
                  </a:lnTo>
                  <a:cubicBezTo>
                    <a:pt x="1586008" y="3186739"/>
                    <a:pt x="1481779" y="3290967"/>
                    <a:pt x="1353196" y="3290967"/>
                  </a:cubicBezTo>
                  <a:lnTo>
                    <a:pt x="232812" y="3290967"/>
                  </a:lnTo>
                  <a:cubicBezTo>
                    <a:pt x="104229" y="3290967"/>
                    <a:pt x="0" y="3186739"/>
                    <a:pt x="0" y="3058155"/>
                  </a:cubicBezTo>
                  <a:lnTo>
                    <a:pt x="0" y="232812"/>
                  </a:lnTo>
                  <a:cubicBezTo>
                    <a:pt x="29" y="104258"/>
                    <a:pt x="104258" y="0"/>
                    <a:pt x="232812" y="0"/>
                  </a:cubicBezTo>
                  <a:close/>
                </a:path>
              </a:pathLst>
            </a:custGeom>
            <a:solidFill>
              <a:srgbClr val="E5ACD5"/>
            </a:solidFill>
            <a:ln w="2910" cap="flat">
              <a:noFill/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4373" name="Forme libre : forme 14372">
              <a:extLst>
                <a:ext uri="{FF2B5EF4-FFF2-40B4-BE49-F238E27FC236}">
                  <a16:creationId xmlns:a16="http://schemas.microsoft.com/office/drawing/2014/main" id="{C3F2D3B7-0B45-4144-8026-95810C929998}"/>
                </a:ext>
              </a:extLst>
            </p:cNvPr>
            <p:cNvSpPr/>
            <p:nvPr/>
          </p:nvSpPr>
          <p:spPr>
            <a:xfrm>
              <a:off x="2248332" y="1793787"/>
              <a:ext cx="1586007" cy="3290967"/>
            </a:xfrm>
            <a:custGeom>
              <a:avLst/>
              <a:gdLst>
                <a:gd name="connsiteX0" fmla="*/ 232812 w 1586007"/>
                <a:gd name="connsiteY0" fmla="*/ 0 h 3290967"/>
                <a:gd name="connsiteX1" fmla="*/ 1353196 w 1586007"/>
                <a:gd name="connsiteY1" fmla="*/ 0 h 3290967"/>
                <a:gd name="connsiteX2" fmla="*/ 1586008 w 1586007"/>
                <a:gd name="connsiteY2" fmla="*/ 232812 h 3290967"/>
                <a:gd name="connsiteX3" fmla="*/ 1586008 w 1586007"/>
                <a:gd name="connsiteY3" fmla="*/ 3058155 h 3290967"/>
                <a:gd name="connsiteX4" fmla="*/ 1353196 w 1586007"/>
                <a:gd name="connsiteY4" fmla="*/ 3290967 h 3290967"/>
                <a:gd name="connsiteX5" fmla="*/ 232812 w 1586007"/>
                <a:gd name="connsiteY5" fmla="*/ 3290967 h 3290967"/>
                <a:gd name="connsiteX6" fmla="*/ 0 w 1586007"/>
                <a:gd name="connsiteY6" fmla="*/ 3058155 h 3290967"/>
                <a:gd name="connsiteX7" fmla="*/ 0 w 1586007"/>
                <a:gd name="connsiteY7" fmla="*/ 232812 h 3290967"/>
                <a:gd name="connsiteX8" fmla="*/ 232812 w 1586007"/>
                <a:gd name="connsiteY8" fmla="*/ 0 h 3290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86007" h="3290967">
                  <a:moveTo>
                    <a:pt x="232812" y="0"/>
                  </a:moveTo>
                  <a:lnTo>
                    <a:pt x="1353196" y="0"/>
                  </a:lnTo>
                  <a:cubicBezTo>
                    <a:pt x="1481779" y="0"/>
                    <a:pt x="1586008" y="104229"/>
                    <a:pt x="1586008" y="232812"/>
                  </a:cubicBezTo>
                  <a:lnTo>
                    <a:pt x="1586008" y="3058155"/>
                  </a:lnTo>
                  <a:cubicBezTo>
                    <a:pt x="1586008" y="3186739"/>
                    <a:pt x="1481779" y="3290967"/>
                    <a:pt x="1353196" y="3290967"/>
                  </a:cubicBezTo>
                  <a:lnTo>
                    <a:pt x="232812" y="3290967"/>
                  </a:lnTo>
                  <a:cubicBezTo>
                    <a:pt x="104229" y="3290967"/>
                    <a:pt x="0" y="3186739"/>
                    <a:pt x="0" y="3058155"/>
                  </a:cubicBezTo>
                  <a:lnTo>
                    <a:pt x="0" y="232812"/>
                  </a:lnTo>
                  <a:cubicBezTo>
                    <a:pt x="29" y="104258"/>
                    <a:pt x="104258" y="0"/>
                    <a:pt x="232812" y="0"/>
                  </a:cubicBezTo>
                  <a:close/>
                </a:path>
              </a:pathLst>
            </a:custGeom>
            <a:noFill/>
            <a:ln w="8729" cap="flat">
              <a:solidFill>
                <a:srgbClr val="333333"/>
              </a:solidFill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4374" name="Forme libre : forme 14373">
              <a:extLst>
                <a:ext uri="{FF2B5EF4-FFF2-40B4-BE49-F238E27FC236}">
                  <a16:creationId xmlns:a16="http://schemas.microsoft.com/office/drawing/2014/main" id="{0CCFD739-DF1A-40F3-8EE4-AC7E927D178E}"/>
                </a:ext>
              </a:extLst>
            </p:cNvPr>
            <p:cNvSpPr/>
            <p:nvPr/>
          </p:nvSpPr>
          <p:spPr>
            <a:xfrm>
              <a:off x="2266680" y="1824208"/>
              <a:ext cx="1549313" cy="3230376"/>
            </a:xfrm>
            <a:custGeom>
              <a:avLst/>
              <a:gdLst>
                <a:gd name="connsiteX0" fmla="*/ 233524 w 1549313"/>
                <a:gd name="connsiteY0" fmla="*/ 8338 h 3230376"/>
                <a:gd name="connsiteX1" fmla="*/ 802445 w 1549313"/>
                <a:gd name="connsiteY1" fmla="*/ 5021 h 3230376"/>
                <a:gd name="connsiteX2" fmla="*/ 1086906 w 1549313"/>
                <a:gd name="connsiteY2" fmla="*/ 1966 h 3230376"/>
                <a:gd name="connsiteX3" fmla="*/ 1229136 w 1549313"/>
                <a:gd name="connsiteY3" fmla="*/ 656 h 3230376"/>
                <a:gd name="connsiteX4" fmla="*/ 1300251 w 1549313"/>
                <a:gd name="connsiteY4" fmla="*/ 103 h 3230376"/>
                <a:gd name="connsiteX5" fmla="*/ 1318117 w 1549313"/>
                <a:gd name="connsiteY5" fmla="*/ 16 h 3230376"/>
                <a:gd name="connsiteX6" fmla="*/ 1327341 w 1549313"/>
                <a:gd name="connsiteY6" fmla="*/ 191 h 3230376"/>
                <a:gd name="connsiteX7" fmla="*/ 1336536 w 1549313"/>
                <a:gd name="connsiteY7" fmla="*/ 802 h 3230376"/>
                <a:gd name="connsiteX8" fmla="*/ 1372937 w 1549313"/>
                <a:gd name="connsiteY8" fmla="*/ 6767 h 3230376"/>
                <a:gd name="connsiteX9" fmla="*/ 1495498 w 1549313"/>
                <a:gd name="connsiteY9" fmla="*/ 84836 h 3230376"/>
                <a:gd name="connsiteX10" fmla="*/ 1548747 w 1549313"/>
                <a:gd name="connsiteY10" fmla="*/ 219967 h 3230376"/>
                <a:gd name="connsiteX11" fmla="*/ 1549154 w 1549313"/>
                <a:gd name="connsiteY11" fmla="*/ 229162 h 3230376"/>
                <a:gd name="connsiteX12" fmla="*/ 1549300 w 1549313"/>
                <a:gd name="connsiteY12" fmla="*/ 238269 h 3230376"/>
                <a:gd name="connsiteX13" fmla="*/ 1549300 w 1549313"/>
                <a:gd name="connsiteY13" fmla="*/ 256048 h 3230376"/>
                <a:gd name="connsiteX14" fmla="*/ 1549300 w 1549313"/>
                <a:gd name="connsiteY14" fmla="*/ 291606 h 3230376"/>
                <a:gd name="connsiteX15" fmla="*/ 1549300 w 1549313"/>
                <a:gd name="connsiteY15" fmla="*/ 362721 h 3230376"/>
                <a:gd name="connsiteX16" fmla="*/ 1549300 w 1549313"/>
                <a:gd name="connsiteY16" fmla="*/ 504951 h 3230376"/>
                <a:gd name="connsiteX17" fmla="*/ 1549300 w 1549313"/>
                <a:gd name="connsiteY17" fmla="*/ 1073872 h 3230376"/>
                <a:gd name="connsiteX18" fmla="*/ 1549300 w 1549313"/>
                <a:gd name="connsiteY18" fmla="*/ 2211744 h 3230376"/>
                <a:gd name="connsiteX19" fmla="*/ 1549300 w 1549313"/>
                <a:gd name="connsiteY19" fmla="*/ 2780665 h 3230376"/>
                <a:gd name="connsiteX20" fmla="*/ 1549300 w 1549313"/>
                <a:gd name="connsiteY20" fmla="*/ 2922896 h 3230376"/>
                <a:gd name="connsiteX21" fmla="*/ 1549300 w 1549313"/>
                <a:gd name="connsiteY21" fmla="*/ 2994011 h 3230376"/>
                <a:gd name="connsiteX22" fmla="*/ 1546535 w 1549313"/>
                <a:gd name="connsiteY22" fmla="*/ 3030732 h 3230376"/>
                <a:gd name="connsiteX23" fmla="*/ 1538097 w 1549313"/>
                <a:gd name="connsiteY23" fmla="*/ 3066639 h 3230376"/>
                <a:gd name="connsiteX24" fmla="*/ 1453655 w 1549313"/>
                <a:gd name="connsiteY24" fmla="*/ 3184805 h 3230376"/>
                <a:gd name="connsiteX25" fmla="*/ 1422375 w 1549313"/>
                <a:gd name="connsiteY25" fmla="*/ 3204330 h 3230376"/>
                <a:gd name="connsiteX26" fmla="*/ 1388389 w 1549313"/>
                <a:gd name="connsiteY26" fmla="*/ 3218675 h 3230376"/>
                <a:gd name="connsiteX27" fmla="*/ 1352540 w 1549313"/>
                <a:gd name="connsiteY27" fmla="*/ 3227434 h 3230376"/>
                <a:gd name="connsiteX28" fmla="*/ 1315760 w 1549313"/>
                <a:gd name="connsiteY28" fmla="*/ 3230373 h 3230376"/>
                <a:gd name="connsiteX29" fmla="*/ 746839 w 1549313"/>
                <a:gd name="connsiteY29" fmla="*/ 3230373 h 3230376"/>
                <a:gd name="connsiteX30" fmla="*/ 462408 w 1549313"/>
                <a:gd name="connsiteY30" fmla="*/ 3230373 h 3230376"/>
                <a:gd name="connsiteX31" fmla="*/ 320177 w 1549313"/>
                <a:gd name="connsiteY31" fmla="*/ 3230373 h 3230376"/>
                <a:gd name="connsiteX32" fmla="*/ 249062 w 1549313"/>
                <a:gd name="connsiteY32" fmla="*/ 3230373 h 3230376"/>
                <a:gd name="connsiteX33" fmla="*/ 231196 w 1549313"/>
                <a:gd name="connsiteY33" fmla="*/ 3230314 h 3230376"/>
                <a:gd name="connsiteX34" fmla="*/ 221972 w 1549313"/>
                <a:gd name="connsiteY34" fmla="*/ 3230082 h 3230376"/>
                <a:gd name="connsiteX35" fmla="*/ 212777 w 1549313"/>
                <a:gd name="connsiteY35" fmla="*/ 3229412 h 3230376"/>
                <a:gd name="connsiteX36" fmla="*/ 176405 w 1549313"/>
                <a:gd name="connsiteY36" fmla="*/ 3223243 h 3230376"/>
                <a:gd name="connsiteX37" fmla="*/ 53903 w 1549313"/>
                <a:gd name="connsiteY37" fmla="*/ 3145174 h 3230376"/>
                <a:gd name="connsiteX38" fmla="*/ 566 w 1549313"/>
                <a:gd name="connsiteY38" fmla="*/ 3010102 h 3230376"/>
                <a:gd name="connsiteX39" fmla="*/ 159 w 1549313"/>
                <a:gd name="connsiteY39" fmla="*/ 3000907 h 3230376"/>
                <a:gd name="connsiteX40" fmla="*/ 13 w 1549313"/>
                <a:gd name="connsiteY40" fmla="*/ 2991799 h 3230376"/>
                <a:gd name="connsiteX41" fmla="*/ 13 w 1549313"/>
                <a:gd name="connsiteY41" fmla="*/ 2974021 h 3230376"/>
                <a:gd name="connsiteX42" fmla="*/ 13 w 1549313"/>
                <a:gd name="connsiteY42" fmla="*/ 2938463 h 3230376"/>
                <a:gd name="connsiteX43" fmla="*/ 13 w 1549313"/>
                <a:gd name="connsiteY43" fmla="*/ 2867348 h 3230376"/>
                <a:gd name="connsiteX44" fmla="*/ 13 w 1549313"/>
                <a:gd name="connsiteY44" fmla="*/ 2725117 h 3230376"/>
                <a:gd name="connsiteX45" fmla="*/ 13 w 1549313"/>
                <a:gd name="connsiteY45" fmla="*/ 2156225 h 3230376"/>
                <a:gd name="connsiteX46" fmla="*/ 13 w 1549313"/>
                <a:gd name="connsiteY46" fmla="*/ 1018354 h 3230376"/>
                <a:gd name="connsiteX47" fmla="*/ 5455 w 1549313"/>
                <a:gd name="connsiteY47" fmla="*/ 449432 h 3230376"/>
                <a:gd name="connsiteX48" fmla="*/ 6822 w 1549313"/>
                <a:gd name="connsiteY48" fmla="*/ 307202 h 3230376"/>
                <a:gd name="connsiteX49" fmla="*/ 7375 w 1549313"/>
                <a:gd name="connsiteY49" fmla="*/ 236087 h 3230376"/>
                <a:gd name="connsiteX50" fmla="*/ 10314 w 1549313"/>
                <a:gd name="connsiteY50" fmla="*/ 200500 h 3230376"/>
                <a:gd name="connsiteX51" fmla="*/ 18665 w 1549313"/>
                <a:gd name="connsiteY51" fmla="*/ 165816 h 3230376"/>
                <a:gd name="connsiteX52" fmla="*/ 100663 w 1549313"/>
                <a:gd name="connsiteY52" fmla="*/ 52043 h 3230376"/>
                <a:gd name="connsiteX53" fmla="*/ 130838 w 1549313"/>
                <a:gd name="connsiteY53" fmla="*/ 33275 h 3230376"/>
                <a:gd name="connsiteX54" fmla="*/ 163602 w 1549313"/>
                <a:gd name="connsiteY54" fmla="*/ 19512 h 3230376"/>
                <a:gd name="connsiteX55" fmla="*/ 198141 w 1549313"/>
                <a:gd name="connsiteY55" fmla="*/ 11131 h 3230376"/>
                <a:gd name="connsiteX56" fmla="*/ 233524 w 1549313"/>
                <a:gd name="connsiteY56" fmla="*/ 8338 h 3230376"/>
                <a:gd name="connsiteX57" fmla="*/ 233524 w 1549313"/>
                <a:gd name="connsiteY57" fmla="*/ 8338 h 3230376"/>
                <a:gd name="connsiteX58" fmla="*/ 198112 w 1549313"/>
                <a:gd name="connsiteY58" fmla="*/ 11219 h 3230376"/>
                <a:gd name="connsiteX59" fmla="*/ 163631 w 1549313"/>
                <a:gd name="connsiteY59" fmla="*/ 19686 h 3230376"/>
                <a:gd name="connsiteX60" fmla="*/ 130954 w 1549313"/>
                <a:gd name="connsiteY60" fmla="*/ 33537 h 3230376"/>
                <a:gd name="connsiteX61" fmla="*/ 100867 w 1549313"/>
                <a:gd name="connsiteY61" fmla="*/ 52363 h 3230376"/>
                <a:gd name="connsiteX62" fmla="*/ 20178 w 1549313"/>
                <a:gd name="connsiteY62" fmla="*/ 166281 h 3230376"/>
                <a:gd name="connsiteX63" fmla="*/ 12293 w 1549313"/>
                <a:gd name="connsiteY63" fmla="*/ 200762 h 3230376"/>
                <a:gd name="connsiteX64" fmla="*/ 9907 w 1549313"/>
                <a:gd name="connsiteY64" fmla="*/ 236029 h 3230376"/>
                <a:gd name="connsiteX65" fmla="*/ 10460 w 1549313"/>
                <a:gd name="connsiteY65" fmla="*/ 307144 h 3230376"/>
                <a:gd name="connsiteX66" fmla="*/ 11827 w 1549313"/>
                <a:gd name="connsiteY66" fmla="*/ 449374 h 3230376"/>
                <a:gd name="connsiteX67" fmla="*/ 17269 w 1549313"/>
                <a:gd name="connsiteY67" fmla="*/ 1018295 h 3230376"/>
                <a:gd name="connsiteX68" fmla="*/ 17269 w 1549313"/>
                <a:gd name="connsiteY68" fmla="*/ 2156167 h 3230376"/>
                <a:gd name="connsiteX69" fmla="*/ 17269 w 1549313"/>
                <a:gd name="connsiteY69" fmla="*/ 2725088 h 3230376"/>
                <a:gd name="connsiteX70" fmla="*/ 17269 w 1549313"/>
                <a:gd name="connsiteY70" fmla="*/ 2867319 h 3230376"/>
                <a:gd name="connsiteX71" fmla="*/ 17269 w 1549313"/>
                <a:gd name="connsiteY71" fmla="*/ 2938434 h 3230376"/>
                <a:gd name="connsiteX72" fmla="*/ 17269 w 1549313"/>
                <a:gd name="connsiteY72" fmla="*/ 2973992 h 3230376"/>
                <a:gd name="connsiteX73" fmla="*/ 17269 w 1549313"/>
                <a:gd name="connsiteY73" fmla="*/ 2991770 h 3230376"/>
                <a:gd name="connsiteX74" fmla="*/ 17414 w 1549313"/>
                <a:gd name="connsiteY74" fmla="*/ 3000412 h 3230376"/>
                <a:gd name="connsiteX75" fmla="*/ 17792 w 1549313"/>
                <a:gd name="connsiteY75" fmla="*/ 3008967 h 3230376"/>
                <a:gd name="connsiteX76" fmla="*/ 67230 w 1549313"/>
                <a:gd name="connsiteY76" fmla="*/ 3134175 h 3230376"/>
                <a:gd name="connsiteX77" fmla="*/ 180624 w 1549313"/>
                <a:gd name="connsiteY77" fmla="*/ 3206454 h 3230376"/>
                <a:gd name="connsiteX78" fmla="*/ 214290 w 1549313"/>
                <a:gd name="connsiteY78" fmla="*/ 3212157 h 3230376"/>
                <a:gd name="connsiteX79" fmla="*/ 222816 w 1549313"/>
                <a:gd name="connsiteY79" fmla="*/ 3212797 h 3230376"/>
                <a:gd name="connsiteX80" fmla="*/ 231371 w 1549313"/>
                <a:gd name="connsiteY80" fmla="*/ 3213001 h 3230376"/>
                <a:gd name="connsiteX81" fmla="*/ 249062 w 1549313"/>
                <a:gd name="connsiteY81" fmla="*/ 3213059 h 3230376"/>
                <a:gd name="connsiteX82" fmla="*/ 320177 w 1549313"/>
                <a:gd name="connsiteY82" fmla="*/ 3213059 h 3230376"/>
                <a:gd name="connsiteX83" fmla="*/ 462408 w 1549313"/>
                <a:gd name="connsiteY83" fmla="*/ 3213059 h 3230376"/>
                <a:gd name="connsiteX84" fmla="*/ 746868 w 1549313"/>
                <a:gd name="connsiteY84" fmla="*/ 3213059 h 3230376"/>
                <a:gd name="connsiteX85" fmla="*/ 1315790 w 1549313"/>
                <a:gd name="connsiteY85" fmla="*/ 3213059 h 3230376"/>
                <a:gd name="connsiteX86" fmla="*/ 1349834 w 1549313"/>
                <a:gd name="connsiteY86" fmla="*/ 3210353 h 3230376"/>
                <a:gd name="connsiteX87" fmla="*/ 1382976 w 1549313"/>
                <a:gd name="connsiteY87" fmla="*/ 3202264 h 3230376"/>
                <a:gd name="connsiteX88" fmla="*/ 1414431 w 1549313"/>
                <a:gd name="connsiteY88" fmla="*/ 3188995 h 3230376"/>
                <a:gd name="connsiteX89" fmla="*/ 1443413 w 1549313"/>
                <a:gd name="connsiteY89" fmla="*/ 3170926 h 3230376"/>
                <a:gd name="connsiteX90" fmla="*/ 1521657 w 1549313"/>
                <a:gd name="connsiteY90" fmla="*/ 3061401 h 3230376"/>
                <a:gd name="connsiteX91" fmla="*/ 1529484 w 1549313"/>
                <a:gd name="connsiteY91" fmla="*/ 3028143 h 3230376"/>
                <a:gd name="connsiteX92" fmla="*/ 1532045 w 1549313"/>
                <a:gd name="connsiteY92" fmla="*/ 2994011 h 3230376"/>
                <a:gd name="connsiteX93" fmla="*/ 1532045 w 1549313"/>
                <a:gd name="connsiteY93" fmla="*/ 2922896 h 3230376"/>
                <a:gd name="connsiteX94" fmla="*/ 1532045 w 1549313"/>
                <a:gd name="connsiteY94" fmla="*/ 2780665 h 3230376"/>
                <a:gd name="connsiteX95" fmla="*/ 1532045 w 1549313"/>
                <a:gd name="connsiteY95" fmla="*/ 2211802 h 3230376"/>
                <a:gd name="connsiteX96" fmla="*/ 1532045 w 1549313"/>
                <a:gd name="connsiteY96" fmla="*/ 1073931 h 3230376"/>
                <a:gd name="connsiteX97" fmla="*/ 1532045 w 1549313"/>
                <a:gd name="connsiteY97" fmla="*/ 505009 h 3230376"/>
                <a:gd name="connsiteX98" fmla="*/ 1532045 w 1549313"/>
                <a:gd name="connsiteY98" fmla="*/ 362779 h 3230376"/>
                <a:gd name="connsiteX99" fmla="*/ 1532045 w 1549313"/>
                <a:gd name="connsiteY99" fmla="*/ 291664 h 3230376"/>
                <a:gd name="connsiteX100" fmla="*/ 1532045 w 1549313"/>
                <a:gd name="connsiteY100" fmla="*/ 256106 h 3230376"/>
                <a:gd name="connsiteX101" fmla="*/ 1532045 w 1549313"/>
                <a:gd name="connsiteY101" fmla="*/ 238327 h 3230376"/>
                <a:gd name="connsiteX102" fmla="*/ 1531899 w 1549313"/>
                <a:gd name="connsiteY102" fmla="*/ 229685 h 3230376"/>
                <a:gd name="connsiteX103" fmla="*/ 1531521 w 1549313"/>
                <a:gd name="connsiteY103" fmla="*/ 221131 h 3230376"/>
                <a:gd name="connsiteX104" fmla="*/ 1482026 w 1549313"/>
                <a:gd name="connsiteY104" fmla="*/ 95981 h 3230376"/>
                <a:gd name="connsiteX105" fmla="*/ 1368689 w 1549313"/>
                <a:gd name="connsiteY105" fmla="*/ 23702 h 3230376"/>
                <a:gd name="connsiteX106" fmla="*/ 1335052 w 1549313"/>
                <a:gd name="connsiteY106" fmla="*/ 17795 h 3230376"/>
                <a:gd name="connsiteX107" fmla="*/ 1326526 w 1549313"/>
                <a:gd name="connsiteY107" fmla="*/ 17097 h 3230376"/>
                <a:gd name="connsiteX108" fmla="*/ 1317972 w 1549313"/>
                <a:gd name="connsiteY108" fmla="*/ 16806 h 3230376"/>
                <a:gd name="connsiteX109" fmla="*/ 1300280 w 1549313"/>
                <a:gd name="connsiteY109" fmla="*/ 16602 h 3230376"/>
                <a:gd name="connsiteX110" fmla="*/ 1229165 w 1549313"/>
                <a:gd name="connsiteY110" fmla="*/ 16049 h 3230376"/>
                <a:gd name="connsiteX111" fmla="*/ 1086935 w 1549313"/>
                <a:gd name="connsiteY111" fmla="*/ 14740 h 3230376"/>
                <a:gd name="connsiteX112" fmla="*/ 802474 w 1549313"/>
                <a:gd name="connsiteY112" fmla="*/ 11684 h 3230376"/>
                <a:gd name="connsiteX113" fmla="*/ 233524 w 1549313"/>
                <a:gd name="connsiteY113" fmla="*/ 8338 h 3230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</a:cxnLst>
              <a:rect l="l" t="t" r="r" b="b"/>
              <a:pathLst>
                <a:path w="1549313" h="3230376">
                  <a:moveTo>
                    <a:pt x="233524" y="8338"/>
                  </a:moveTo>
                  <a:cubicBezTo>
                    <a:pt x="423154" y="8338"/>
                    <a:pt x="612814" y="7145"/>
                    <a:pt x="802445" y="5021"/>
                  </a:cubicBezTo>
                  <a:lnTo>
                    <a:pt x="1086906" y="1966"/>
                  </a:lnTo>
                  <a:lnTo>
                    <a:pt x="1229136" y="656"/>
                  </a:lnTo>
                  <a:lnTo>
                    <a:pt x="1300251" y="103"/>
                  </a:lnTo>
                  <a:cubicBezTo>
                    <a:pt x="1306216" y="74"/>
                    <a:pt x="1312036" y="-42"/>
                    <a:pt x="1318117" y="16"/>
                  </a:cubicBezTo>
                  <a:lnTo>
                    <a:pt x="1327341" y="191"/>
                  </a:lnTo>
                  <a:lnTo>
                    <a:pt x="1336536" y="802"/>
                  </a:lnTo>
                  <a:cubicBezTo>
                    <a:pt x="1348786" y="1849"/>
                    <a:pt x="1361007" y="3712"/>
                    <a:pt x="1372937" y="6767"/>
                  </a:cubicBezTo>
                  <a:cubicBezTo>
                    <a:pt x="1420891" y="18493"/>
                    <a:pt x="1464305" y="46805"/>
                    <a:pt x="1495498" y="84836"/>
                  </a:cubicBezTo>
                  <a:cubicBezTo>
                    <a:pt x="1526749" y="122896"/>
                    <a:pt x="1545691" y="170850"/>
                    <a:pt x="1548747" y="219967"/>
                  </a:cubicBezTo>
                  <a:cubicBezTo>
                    <a:pt x="1549038" y="223022"/>
                    <a:pt x="1549096" y="226106"/>
                    <a:pt x="1549154" y="229162"/>
                  </a:cubicBezTo>
                  <a:cubicBezTo>
                    <a:pt x="1549212" y="232217"/>
                    <a:pt x="1549358" y="235360"/>
                    <a:pt x="1549300" y="238269"/>
                  </a:cubicBezTo>
                  <a:lnTo>
                    <a:pt x="1549300" y="256048"/>
                  </a:lnTo>
                  <a:lnTo>
                    <a:pt x="1549300" y="291606"/>
                  </a:lnTo>
                  <a:lnTo>
                    <a:pt x="1549300" y="362721"/>
                  </a:lnTo>
                  <a:lnTo>
                    <a:pt x="1549300" y="504951"/>
                  </a:lnTo>
                  <a:lnTo>
                    <a:pt x="1549300" y="1073872"/>
                  </a:lnTo>
                  <a:lnTo>
                    <a:pt x="1549300" y="2211744"/>
                  </a:lnTo>
                  <a:lnTo>
                    <a:pt x="1549300" y="2780665"/>
                  </a:lnTo>
                  <a:lnTo>
                    <a:pt x="1549300" y="2922896"/>
                  </a:lnTo>
                  <a:lnTo>
                    <a:pt x="1549300" y="2994011"/>
                  </a:lnTo>
                  <a:cubicBezTo>
                    <a:pt x="1549212" y="3006261"/>
                    <a:pt x="1548339" y="3018569"/>
                    <a:pt x="1546535" y="3030732"/>
                  </a:cubicBezTo>
                  <a:cubicBezTo>
                    <a:pt x="1544615" y="3042895"/>
                    <a:pt x="1541792" y="3054883"/>
                    <a:pt x="1538097" y="3066639"/>
                  </a:cubicBezTo>
                  <a:cubicBezTo>
                    <a:pt x="1523199" y="3113545"/>
                    <a:pt x="1493344" y="3155620"/>
                    <a:pt x="1453655" y="3184805"/>
                  </a:cubicBezTo>
                  <a:cubicBezTo>
                    <a:pt x="1443820" y="3192225"/>
                    <a:pt x="1433258" y="3198627"/>
                    <a:pt x="1422375" y="3204330"/>
                  </a:cubicBezTo>
                  <a:cubicBezTo>
                    <a:pt x="1411463" y="3210004"/>
                    <a:pt x="1400115" y="3214892"/>
                    <a:pt x="1388389" y="3218675"/>
                  </a:cubicBezTo>
                  <a:cubicBezTo>
                    <a:pt x="1376691" y="3222487"/>
                    <a:pt x="1364703" y="3225513"/>
                    <a:pt x="1352540" y="3227434"/>
                  </a:cubicBezTo>
                  <a:cubicBezTo>
                    <a:pt x="1340377" y="3229325"/>
                    <a:pt x="1328069" y="3230285"/>
                    <a:pt x="1315760" y="3230373"/>
                  </a:cubicBezTo>
                  <a:lnTo>
                    <a:pt x="746839" y="3230373"/>
                  </a:lnTo>
                  <a:lnTo>
                    <a:pt x="462408" y="3230373"/>
                  </a:lnTo>
                  <a:lnTo>
                    <a:pt x="320177" y="3230373"/>
                  </a:lnTo>
                  <a:lnTo>
                    <a:pt x="249062" y="3230373"/>
                  </a:lnTo>
                  <a:cubicBezTo>
                    <a:pt x="243097" y="3230344"/>
                    <a:pt x="237306" y="3230431"/>
                    <a:pt x="231196" y="3230314"/>
                  </a:cubicBezTo>
                  <a:lnTo>
                    <a:pt x="221972" y="3230082"/>
                  </a:lnTo>
                  <a:lnTo>
                    <a:pt x="212777" y="3229412"/>
                  </a:lnTo>
                  <a:cubicBezTo>
                    <a:pt x="200527" y="3228249"/>
                    <a:pt x="188335" y="3226299"/>
                    <a:pt x="176405" y="3223243"/>
                  </a:cubicBezTo>
                  <a:cubicBezTo>
                    <a:pt x="128568" y="3211226"/>
                    <a:pt x="85183" y="3183176"/>
                    <a:pt x="53903" y="3145174"/>
                  </a:cubicBezTo>
                  <a:cubicBezTo>
                    <a:pt x="22535" y="3107201"/>
                    <a:pt x="3651" y="3059190"/>
                    <a:pt x="566" y="3010102"/>
                  </a:cubicBezTo>
                  <a:cubicBezTo>
                    <a:pt x="275" y="3007047"/>
                    <a:pt x="217" y="3003962"/>
                    <a:pt x="159" y="3000907"/>
                  </a:cubicBezTo>
                  <a:cubicBezTo>
                    <a:pt x="101" y="2997852"/>
                    <a:pt x="-45" y="2994709"/>
                    <a:pt x="13" y="2991799"/>
                  </a:cubicBezTo>
                  <a:lnTo>
                    <a:pt x="13" y="2974021"/>
                  </a:lnTo>
                  <a:lnTo>
                    <a:pt x="13" y="2938463"/>
                  </a:lnTo>
                  <a:lnTo>
                    <a:pt x="13" y="2867348"/>
                  </a:lnTo>
                  <a:lnTo>
                    <a:pt x="13" y="2725117"/>
                  </a:lnTo>
                  <a:lnTo>
                    <a:pt x="13" y="2156225"/>
                  </a:lnTo>
                  <a:lnTo>
                    <a:pt x="13" y="1018354"/>
                  </a:lnTo>
                  <a:cubicBezTo>
                    <a:pt x="1236" y="828723"/>
                    <a:pt x="3418" y="639063"/>
                    <a:pt x="5455" y="449432"/>
                  </a:cubicBezTo>
                  <a:lnTo>
                    <a:pt x="6822" y="307202"/>
                  </a:lnTo>
                  <a:lnTo>
                    <a:pt x="7375" y="236087"/>
                  </a:lnTo>
                  <a:cubicBezTo>
                    <a:pt x="7550" y="224157"/>
                    <a:pt x="8510" y="212285"/>
                    <a:pt x="10314" y="200500"/>
                  </a:cubicBezTo>
                  <a:cubicBezTo>
                    <a:pt x="12264" y="188745"/>
                    <a:pt x="15057" y="177164"/>
                    <a:pt x="18665" y="165816"/>
                  </a:cubicBezTo>
                  <a:cubicBezTo>
                    <a:pt x="33272" y="120510"/>
                    <a:pt x="62370" y="80093"/>
                    <a:pt x="100663" y="52043"/>
                  </a:cubicBezTo>
                  <a:cubicBezTo>
                    <a:pt x="110149" y="44914"/>
                    <a:pt x="120333" y="38745"/>
                    <a:pt x="130838" y="33275"/>
                  </a:cubicBezTo>
                  <a:cubicBezTo>
                    <a:pt x="141371" y="27834"/>
                    <a:pt x="152312" y="23120"/>
                    <a:pt x="163602" y="19512"/>
                  </a:cubicBezTo>
                  <a:cubicBezTo>
                    <a:pt x="174892" y="15874"/>
                    <a:pt x="186414" y="12965"/>
                    <a:pt x="198141" y="11131"/>
                  </a:cubicBezTo>
                  <a:cubicBezTo>
                    <a:pt x="209838" y="9327"/>
                    <a:pt x="221681" y="8425"/>
                    <a:pt x="233524" y="8338"/>
                  </a:cubicBezTo>
                  <a:close/>
                  <a:moveTo>
                    <a:pt x="233524" y="8338"/>
                  </a:moveTo>
                  <a:cubicBezTo>
                    <a:pt x="221681" y="8454"/>
                    <a:pt x="209838" y="9386"/>
                    <a:pt x="198112" y="11219"/>
                  </a:cubicBezTo>
                  <a:cubicBezTo>
                    <a:pt x="186414" y="13081"/>
                    <a:pt x="174892" y="16020"/>
                    <a:pt x="163631" y="19686"/>
                  </a:cubicBezTo>
                  <a:cubicBezTo>
                    <a:pt x="152370" y="23323"/>
                    <a:pt x="141458" y="28066"/>
                    <a:pt x="130954" y="33537"/>
                  </a:cubicBezTo>
                  <a:cubicBezTo>
                    <a:pt x="120479" y="39036"/>
                    <a:pt x="110324" y="45234"/>
                    <a:pt x="100867" y="52363"/>
                  </a:cubicBezTo>
                  <a:cubicBezTo>
                    <a:pt x="62748" y="80559"/>
                    <a:pt x="34291" y="121209"/>
                    <a:pt x="20178" y="166281"/>
                  </a:cubicBezTo>
                  <a:cubicBezTo>
                    <a:pt x="16716" y="177571"/>
                    <a:pt x="14010" y="189094"/>
                    <a:pt x="12293" y="200762"/>
                  </a:cubicBezTo>
                  <a:cubicBezTo>
                    <a:pt x="10663" y="212460"/>
                    <a:pt x="9907" y="224244"/>
                    <a:pt x="9907" y="236029"/>
                  </a:cubicBezTo>
                  <a:lnTo>
                    <a:pt x="10460" y="307144"/>
                  </a:lnTo>
                  <a:lnTo>
                    <a:pt x="11827" y="449374"/>
                  </a:lnTo>
                  <a:cubicBezTo>
                    <a:pt x="13864" y="639005"/>
                    <a:pt x="16046" y="828665"/>
                    <a:pt x="17269" y="1018295"/>
                  </a:cubicBezTo>
                  <a:lnTo>
                    <a:pt x="17269" y="2156167"/>
                  </a:lnTo>
                  <a:lnTo>
                    <a:pt x="17269" y="2725088"/>
                  </a:lnTo>
                  <a:lnTo>
                    <a:pt x="17269" y="2867319"/>
                  </a:lnTo>
                  <a:lnTo>
                    <a:pt x="17269" y="2938434"/>
                  </a:lnTo>
                  <a:lnTo>
                    <a:pt x="17269" y="2973992"/>
                  </a:lnTo>
                  <a:lnTo>
                    <a:pt x="17269" y="2991770"/>
                  </a:lnTo>
                  <a:cubicBezTo>
                    <a:pt x="17239" y="2994796"/>
                    <a:pt x="17356" y="2997561"/>
                    <a:pt x="17414" y="3000412"/>
                  </a:cubicBezTo>
                  <a:cubicBezTo>
                    <a:pt x="17472" y="3003264"/>
                    <a:pt x="17530" y="3006115"/>
                    <a:pt x="17792" y="3008967"/>
                  </a:cubicBezTo>
                  <a:cubicBezTo>
                    <a:pt x="20644" y="3054534"/>
                    <a:pt x="38161" y="3098996"/>
                    <a:pt x="67230" y="3134175"/>
                  </a:cubicBezTo>
                  <a:cubicBezTo>
                    <a:pt x="96211" y="3169383"/>
                    <a:pt x="136395" y="3195339"/>
                    <a:pt x="180624" y="3206454"/>
                  </a:cubicBezTo>
                  <a:cubicBezTo>
                    <a:pt x="191652" y="3209306"/>
                    <a:pt x="202942" y="3211081"/>
                    <a:pt x="214290" y="3212157"/>
                  </a:cubicBezTo>
                  <a:lnTo>
                    <a:pt x="222816" y="3212797"/>
                  </a:lnTo>
                  <a:lnTo>
                    <a:pt x="231371" y="3213001"/>
                  </a:lnTo>
                  <a:cubicBezTo>
                    <a:pt x="237132" y="3213117"/>
                    <a:pt x="243184" y="3213030"/>
                    <a:pt x="249062" y="3213059"/>
                  </a:cubicBezTo>
                  <a:lnTo>
                    <a:pt x="320177" y="3213059"/>
                  </a:lnTo>
                  <a:lnTo>
                    <a:pt x="462408" y="3213059"/>
                  </a:lnTo>
                  <a:lnTo>
                    <a:pt x="746868" y="3213059"/>
                  </a:lnTo>
                  <a:lnTo>
                    <a:pt x="1315790" y="3213059"/>
                  </a:lnTo>
                  <a:cubicBezTo>
                    <a:pt x="1327196" y="3212972"/>
                    <a:pt x="1338573" y="3212070"/>
                    <a:pt x="1349834" y="3210353"/>
                  </a:cubicBezTo>
                  <a:cubicBezTo>
                    <a:pt x="1361095" y="3208578"/>
                    <a:pt x="1372152" y="3205756"/>
                    <a:pt x="1382976" y="3202264"/>
                  </a:cubicBezTo>
                  <a:cubicBezTo>
                    <a:pt x="1393830" y="3198772"/>
                    <a:pt x="1404305" y="3194233"/>
                    <a:pt x="1414431" y="3188995"/>
                  </a:cubicBezTo>
                  <a:cubicBezTo>
                    <a:pt x="1424528" y="3183729"/>
                    <a:pt x="1434305" y="3177793"/>
                    <a:pt x="1443413" y="3170926"/>
                  </a:cubicBezTo>
                  <a:cubicBezTo>
                    <a:pt x="1480163" y="3143894"/>
                    <a:pt x="1507864" y="3104874"/>
                    <a:pt x="1521657" y="3061401"/>
                  </a:cubicBezTo>
                  <a:cubicBezTo>
                    <a:pt x="1525061" y="3050519"/>
                    <a:pt x="1527709" y="3039403"/>
                    <a:pt x="1529484" y="3028143"/>
                  </a:cubicBezTo>
                  <a:cubicBezTo>
                    <a:pt x="1531142" y="3016853"/>
                    <a:pt x="1531957" y="3005475"/>
                    <a:pt x="1532045" y="2994011"/>
                  </a:cubicBezTo>
                  <a:lnTo>
                    <a:pt x="1532045" y="2922896"/>
                  </a:lnTo>
                  <a:lnTo>
                    <a:pt x="1532045" y="2780665"/>
                  </a:lnTo>
                  <a:lnTo>
                    <a:pt x="1532045" y="2211802"/>
                  </a:lnTo>
                  <a:lnTo>
                    <a:pt x="1532045" y="1073931"/>
                  </a:lnTo>
                  <a:lnTo>
                    <a:pt x="1532045" y="505009"/>
                  </a:lnTo>
                  <a:lnTo>
                    <a:pt x="1532045" y="362779"/>
                  </a:lnTo>
                  <a:lnTo>
                    <a:pt x="1532045" y="291664"/>
                  </a:lnTo>
                  <a:lnTo>
                    <a:pt x="1532045" y="256106"/>
                  </a:lnTo>
                  <a:lnTo>
                    <a:pt x="1532045" y="238327"/>
                  </a:lnTo>
                  <a:cubicBezTo>
                    <a:pt x="1532074" y="235301"/>
                    <a:pt x="1531957" y="232537"/>
                    <a:pt x="1531899" y="229685"/>
                  </a:cubicBezTo>
                  <a:cubicBezTo>
                    <a:pt x="1531841" y="226834"/>
                    <a:pt x="1531783" y="223982"/>
                    <a:pt x="1531521" y="221131"/>
                  </a:cubicBezTo>
                  <a:cubicBezTo>
                    <a:pt x="1528669" y="175593"/>
                    <a:pt x="1511181" y="131073"/>
                    <a:pt x="1482026" y="95981"/>
                  </a:cubicBezTo>
                  <a:cubicBezTo>
                    <a:pt x="1452956" y="60831"/>
                    <a:pt x="1412802" y="35079"/>
                    <a:pt x="1368689" y="23702"/>
                  </a:cubicBezTo>
                  <a:cubicBezTo>
                    <a:pt x="1357661" y="20821"/>
                    <a:pt x="1346400" y="18959"/>
                    <a:pt x="1335052" y="17795"/>
                  </a:cubicBezTo>
                  <a:lnTo>
                    <a:pt x="1326526" y="17097"/>
                  </a:lnTo>
                  <a:lnTo>
                    <a:pt x="1317972" y="16806"/>
                  </a:lnTo>
                  <a:cubicBezTo>
                    <a:pt x="1312210" y="16660"/>
                    <a:pt x="1306158" y="16689"/>
                    <a:pt x="1300280" y="16602"/>
                  </a:cubicBezTo>
                  <a:lnTo>
                    <a:pt x="1229165" y="16049"/>
                  </a:lnTo>
                  <a:lnTo>
                    <a:pt x="1086935" y="14740"/>
                  </a:lnTo>
                  <a:lnTo>
                    <a:pt x="802474" y="11684"/>
                  </a:lnTo>
                  <a:cubicBezTo>
                    <a:pt x="612814" y="9560"/>
                    <a:pt x="423184" y="8338"/>
                    <a:pt x="233524" y="8338"/>
                  </a:cubicBezTo>
                  <a:close/>
                </a:path>
              </a:pathLst>
            </a:custGeom>
            <a:solidFill>
              <a:srgbClr val="FFFFFF"/>
            </a:solidFill>
            <a:ln w="2910" cap="flat">
              <a:noFill/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4375" name="Forme libre : forme 14374">
              <a:extLst>
                <a:ext uri="{FF2B5EF4-FFF2-40B4-BE49-F238E27FC236}">
                  <a16:creationId xmlns:a16="http://schemas.microsoft.com/office/drawing/2014/main" id="{549A7E2B-08F3-4E61-9B85-3ABBC9369DD2}"/>
                </a:ext>
              </a:extLst>
            </p:cNvPr>
            <p:cNvSpPr/>
            <p:nvPr/>
          </p:nvSpPr>
          <p:spPr>
            <a:xfrm>
              <a:off x="2267566" y="1816309"/>
              <a:ext cx="1547569" cy="3245894"/>
            </a:xfrm>
            <a:custGeom>
              <a:avLst/>
              <a:gdLst>
                <a:gd name="connsiteX0" fmla="*/ 227167 w 1547569"/>
                <a:gd name="connsiteY0" fmla="*/ 0 h 3245894"/>
                <a:gd name="connsiteX1" fmla="*/ 1320402 w 1547569"/>
                <a:gd name="connsiteY1" fmla="*/ 0 h 3245894"/>
                <a:gd name="connsiteX2" fmla="*/ 1547569 w 1547569"/>
                <a:gd name="connsiteY2" fmla="*/ 229611 h 3245894"/>
                <a:gd name="connsiteX3" fmla="*/ 1547569 w 1547569"/>
                <a:gd name="connsiteY3" fmla="*/ 3016284 h 3245894"/>
                <a:gd name="connsiteX4" fmla="*/ 1320402 w 1547569"/>
                <a:gd name="connsiteY4" fmla="*/ 3245895 h 3245894"/>
                <a:gd name="connsiteX5" fmla="*/ 227167 w 1547569"/>
                <a:gd name="connsiteY5" fmla="*/ 3245895 h 3245894"/>
                <a:gd name="connsiteX6" fmla="*/ 0 w 1547569"/>
                <a:gd name="connsiteY6" fmla="*/ 3016284 h 3245894"/>
                <a:gd name="connsiteX7" fmla="*/ 0 w 1547569"/>
                <a:gd name="connsiteY7" fmla="*/ 229640 h 3245894"/>
                <a:gd name="connsiteX8" fmla="*/ 227167 w 1547569"/>
                <a:gd name="connsiteY8" fmla="*/ 0 h 324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47569" h="3245894">
                  <a:moveTo>
                    <a:pt x="227167" y="0"/>
                  </a:moveTo>
                  <a:lnTo>
                    <a:pt x="1320402" y="0"/>
                  </a:lnTo>
                  <a:cubicBezTo>
                    <a:pt x="1445872" y="0"/>
                    <a:pt x="1547569" y="102803"/>
                    <a:pt x="1547569" y="229611"/>
                  </a:cubicBezTo>
                  <a:lnTo>
                    <a:pt x="1547569" y="3016284"/>
                  </a:lnTo>
                  <a:cubicBezTo>
                    <a:pt x="1547569" y="3143092"/>
                    <a:pt x="1445872" y="3245895"/>
                    <a:pt x="1320402" y="3245895"/>
                  </a:cubicBezTo>
                  <a:lnTo>
                    <a:pt x="227167" y="3245895"/>
                  </a:lnTo>
                  <a:cubicBezTo>
                    <a:pt x="101697" y="3245895"/>
                    <a:pt x="0" y="3143092"/>
                    <a:pt x="0" y="3016284"/>
                  </a:cubicBezTo>
                  <a:lnTo>
                    <a:pt x="0" y="229640"/>
                  </a:lnTo>
                  <a:cubicBezTo>
                    <a:pt x="0" y="102832"/>
                    <a:pt x="101726" y="0"/>
                    <a:pt x="227167" y="0"/>
                  </a:cubicBezTo>
                  <a:close/>
                </a:path>
              </a:pathLst>
            </a:custGeom>
            <a:noFill/>
            <a:ln w="2910" cap="flat">
              <a:solidFill>
                <a:srgbClr val="333333"/>
              </a:solidFill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4376" name="Forme libre : forme 14375">
              <a:extLst>
                <a:ext uri="{FF2B5EF4-FFF2-40B4-BE49-F238E27FC236}">
                  <a16:creationId xmlns:a16="http://schemas.microsoft.com/office/drawing/2014/main" id="{98C9F289-A4C7-4883-AB0C-0ABBAC927D51}"/>
                </a:ext>
              </a:extLst>
            </p:cNvPr>
            <p:cNvSpPr/>
            <p:nvPr/>
          </p:nvSpPr>
          <p:spPr>
            <a:xfrm>
              <a:off x="3835766" y="2172467"/>
              <a:ext cx="16294" cy="383276"/>
            </a:xfrm>
            <a:custGeom>
              <a:avLst/>
              <a:gdLst>
                <a:gd name="connsiteX0" fmla="*/ 0 w 16294"/>
                <a:gd name="connsiteY0" fmla="*/ 0 h 383276"/>
                <a:gd name="connsiteX1" fmla="*/ 16295 w 16294"/>
                <a:gd name="connsiteY1" fmla="*/ 0 h 383276"/>
                <a:gd name="connsiteX2" fmla="*/ 16295 w 16294"/>
                <a:gd name="connsiteY2" fmla="*/ 383277 h 383276"/>
                <a:gd name="connsiteX3" fmla="*/ 0 w 16294"/>
                <a:gd name="connsiteY3" fmla="*/ 383277 h 3832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294" h="383276">
                  <a:moveTo>
                    <a:pt x="0" y="0"/>
                  </a:moveTo>
                  <a:lnTo>
                    <a:pt x="16295" y="0"/>
                  </a:lnTo>
                  <a:lnTo>
                    <a:pt x="16295" y="383277"/>
                  </a:lnTo>
                  <a:lnTo>
                    <a:pt x="0" y="383277"/>
                  </a:lnTo>
                  <a:close/>
                </a:path>
              </a:pathLst>
            </a:custGeom>
            <a:solidFill>
              <a:srgbClr val="8592A8"/>
            </a:solidFill>
            <a:ln w="2910" cap="flat">
              <a:noFill/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4377" name="Forme libre : forme 14376">
              <a:extLst>
                <a:ext uri="{FF2B5EF4-FFF2-40B4-BE49-F238E27FC236}">
                  <a16:creationId xmlns:a16="http://schemas.microsoft.com/office/drawing/2014/main" id="{574748F6-6D74-4C3C-95E2-68792B8814C2}"/>
                </a:ext>
              </a:extLst>
            </p:cNvPr>
            <p:cNvSpPr/>
            <p:nvPr/>
          </p:nvSpPr>
          <p:spPr>
            <a:xfrm>
              <a:off x="3835766" y="2172467"/>
              <a:ext cx="16294" cy="383276"/>
            </a:xfrm>
            <a:custGeom>
              <a:avLst/>
              <a:gdLst>
                <a:gd name="connsiteX0" fmla="*/ 0 w 16294"/>
                <a:gd name="connsiteY0" fmla="*/ 0 h 383276"/>
                <a:gd name="connsiteX1" fmla="*/ 16295 w 16294"/>
                <a:gd name="connsiteY1" fmla="*/ 0 h 383276"/>
                <a:gd name="connsiteX2" fmla="*/ 16295 w 16294"/>
                <a:gd name="connsiteY2" fmla="*/ 383277 h 383276"/>
                <a:gd name="connsiteX3" fmla="*/ 0 w 16294"/>
                <a:gd name="connsiteY3" fmla="*/ 383277 h 3832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294" h="383276">
                  <a:moveTo>
                    <a:pt x="0" y="0"/>
                  </a:moveTo>
                  <a:lnTo>
                    <a:pt x="16295" y="0"/>
                  </a:lnTo>
                  <a:lnTo>
                    <a:pt x="16295" y="383277"/>
                  </a:lnTo>
                  <a:lnTo>
                    <a:pt x="0" y="383277"/>
                  </a:lnTo>
                  <a:close/>
                </a:path>
              </a:pathLst>
            </a:custGeom>
            <a:noFill/>
            <a:ln w="2910" cap="flat">
              <a:solidFill>
                <a:srgbClr val="333333"/>
              </a:solidFill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4378" name="Forme libre : forme 14377">
              <a:extLst>
                <a:ext uri="{FF2B5EF4-FFF2-40B4-BE49-F238E27FC236}">
                  <a16:creationId xmlns:a16="http://schemas.microsoft.com/office/drawing/2014/main" id="{2ABC55C3-AEB7-4F99-8EE4-4CE768F6E08E}"/>
                </a:ext>
              </a:extLst>
            </p:cNvPr>
            <p:cNvSpPr/>
            <p:nvPr/>
          </p:nvSpPr>
          <p:spPr>
            <a:xfrm>
              <a:off x="2322095" y="1869384"/>
              <a:ext cx="1438597" cy="3139745"/>
            </a:xfrm>
            <a:custGeom>
              <a:avLst/>
              <a:gdLst>
                <a:gd name="connsiteX0" fmla="*/ 1227376 w 1438597"/>
                <a:gd name="connsiteY0" fmla="*/ 0 h 3139745"/>
                <a:gd name="connsiteX1" fmla="*/ 950278 w 1438597"/>
                <a:gd name="connsiteY1" fmla="*/ 0 h 3139745"/>
                <a:gd name="connsiteX2" fmla="*/ 950278 w 1438597"/>
                <a:gd name="connsiteY2" fmla="*/ 108360 h 3139745"/>
                <a:gd name="connsiteX3" fmla="*/ 925544 w 1438597"/>
                <a:gd name="connsiteY3" fmla="*/ 133094 h 3139745"/>
                <a:gd name="connsiteX4" fmla="*/ 512995 w 1438597"/>
                <a:gd name="connsiteY4" fmla="*/ 133094 h 3139745"/>
                <a:gd name="connsiteX5" fmla="*/ 488262 w 1438597"/>
                <a:gd name="connsiteY5" fmla="*/ 108360 h 3139745"/>
                <a:gd name="connsiteX6" fmla="*/ 488262 w 1438597"/>
                <a:gd name="connsiteY6" fmla="*/ 0 h 3139745"/>
                <a:gd name="connsiteX7" fmla="*/ 211163 w 1438597"/>
                <a:gd name="connsiteY7" fmla="*/ 0 h 3139745"/>
                <a:gd name="connsiteX8" fmla="*/ 0 w 1438597"/>
                <a:gd name="connsiteY8" fmla="*/ 222104 h 3139745"/>
                <a:gd name="connsiteX9" fmla="*/ 0 w 1438597"/>
                <a:gd name="connsiteY9" fmla="*/ 2917642 h 3139745"/>
                <a:gd name="connsiteX10" fmla="*/ 211163 w 1438597"/>
                <a:gd name="connsiteY10" fmla="*/ 3139746 h 3139745"/>
                <a:gd name="connsiteX11" fmla="*/ 1227435 w 1438597"/>
                <a:gd name="connsiteY11" fmla="*/ 3139746 h 3139745"/>
                <a:gd name="connsiteX12" fmla="*/ 1438598 w 1438597"/>
                <a:gd name="connsiteY12" fmla="*/ 2917642 h 3139745"/>
                <a:gd name="connsiteX13" fmla="*/ 1438598 w 1438597"/>
                <a:gd name="connsiteY13" fmla="*/ 222133 h 3139745"/>
                <a:gd name="connsiteX14" fmla="*/ 1227376 w 1438597"/>
                <a:gd name="connsiteY14" fmla="*/ 0 h 3139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38597" h="3139745">
                  <a:moveTo>
                    <a:pt x="1227376" y="0"/>
                  </a:moveTo>
                  <a:lnTo>
                    <a:pt x="950278" y="0"/>
                  </a:lnTo>
                  <a:lnTo>
                    <a:pt x="950278" y="108360"/>
                  </a:lnTo>
                  <a:cubicBezTo>
                    <a:pt x="950278" y="121978"/>
                    <a:pt x="939133" y="133094"/>
                    <a:pt x="925544" y="133094"/>
                  </a:cubicBezTo>
                  <a:lnTo>
                    <a:pt x="512995" y="133094"/>
                  </a:lnTo>
                  <a:cubicBezTo>
                    <a:pt x="499377" y="133094"/>
                    <a:pt x="488262" y="121949"/>
                    <a:pt x="488262" y="108360"/>
                  </a:cubicBezTo>
                  <a:lnTo>
                    <a:pt x="488262" y="0"/>
                  </a:lnTo>
                  <a:lnTo>
                    <a:pt x="211163" y="0"/>
                  </a:lnTo>
                  <a:cubicBezTo>
                    <a:pt x="94539" y="0"/>
                    <a:pt x="0" y="99456"/>
                    <a:pt x="0" y="222104"/>
                  </a:cubicBezTo>
                  <a:lnTo>
                    <a:pt x="0" y="2917642"/>
                  </a:lnTo>
                  <a:cubicBezTo>
                    <a:pt x="0" y="3040318"/>
                    <a:pt x="94539" y="3139746"/>
                    <a:pt x="211163" y="3139746"/>
                  </a:cubicBezTo>
                  <a:lnTo>
                    <a:pt x="1227435" y="3139746"/>
                  </a:lnTo>
                  <a:cubicBezTo>
                    <a:pt x="1344059" y="3139746"/>
                    <a:pt x="1438598" y="3040289"/>
                    <a:pt x="1438598" y="2917642"/>
                  </a:cubicBezTo>
                  <a:lnTo>
                    <a:pt x="1438598" y="222133"/>
                  </a:lnTo>
                  <a:cubicBezTo>
                    <a:pt x="1438569" y="99456"/>
                    <a:pt x="1344030" y="0"/>
                    <a:pt x="1227376" y="0"/>
                  </a:cubicBezTo>
                  <a:close/>
                </a:path>
              </a:pathLst>
            </a:custGeom>
            <a:solidFill>
              <a:srgbClr val="57AEC9"/>
            </a:solidFill>
            <a:ln w="2910" cap="flat">
              <a:noFill/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4379" name="Forme libre : forme 14378">
              <a:extLst>
                <a:ext uri="{FF2B5EF4-FFF2-40B4-BE49-F238E27FC236}">
                  <a16:creationId xmlns:a16="http://schemas.microsoft.com/office/drawing/2014/main" id="{91FB8E02-CA4D-4309-87BF-A15BECF16CA8}"/>
                </a:ext>
              </a:extLst>
            </p:cNvPr>
            <p:cNvSpPr/>
            <p:nvPr/>
          </p:nvSpPr>
          <p:spPr>
            <a:xfrm>
              <a:off x="3012035" y="1894728"/>
              <a:ext cx="63491" cy="63491"/>
            </a:xfrm>
            <a:custGeom>
              <a:avLst/>
              <a:gdLst>
                <a:gd name="connsiteX0" fmla="*/ 63491 w 63491"/>
                <a:gd name="connsiteY0" fmla="*/ 31746 h 63491"/>
                <a:gd name="connsiteX1" fmla="*/ 31746 w 63491"/>
                <a:gd name="connsiteY1" fmla="*/ 63492 h 63491"/>
                <a:gd name="connsiteX2" fmla="*/ 0 w 63491"/>
                <a:gd name="connsiteY2" fmla="*/ 31746 h 63491"/>
                <a:gd name="connsiteX3" fmla="*/ 31746 w 63491"/>
                <a:gd name="connsiteY3" fmla="*/ 0 h 63491"/>
                <a:gd name="connsiteX4" fmla="*/ 63491 w 63491"/>
                <a:gd name="connsiteY4" fmla="*/ 31746 h 63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3491" h="63491">
                  <a:moveTo>
                    <a:pt x="63491" y="31746"/>
                  </a:moveTo>
                  <a:cubicBezTo>
                    <a:pt x="63491" y="49278"/>
                    <a:pt x="49278" y="63492"/>
                    <a:pt x="31746" y="63492"/>
                  </a:cubicBezTo>
                  <a:cubicBezTo>
                    <a:pt x="14213" y="63492"/>
                    <a:pt x="0" y="49278"/>
                    <a:pt x="0" y="31746"/>
                  </a:cubicBezTo>
                  <a:cubicBezTo>
                    <a:pt x="0" y="14213"/>
                    <a:pt x="14213" y="0"/>
                    <a:pt x="31746" y="0"/>
                  </a:cubicBezTo>
                  <a:cubicBezTo>
                    <a:pt x="49278" y="0"/>
                    <a:pt x="63491" y="14213"/>
                    <a:pt x="63491" y="31746"/>
                  </a:cubicBezTo>
                  <a:close/>
                </a:path>
              </a:pathLst>
            </a:custGeom>
            <a:solidFill>
              <a:srgbClr val="686868"/>
            </a:solidFill>
            <a:ln w="6983" cap="flat">
              <a:solidFill>
                <a:srgbClr val="333333"/>
              </a:solidFill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4380" name="Forme libre : forme 14379">
              <a:extLst>
                <a:ext uri="{FF2B5EF4-FFF2-40B4-BE49-F238E27FC236}">
                  <a16:creationId xmlns:a16="http://schemas.microsoft.com/office/drawing/2014/main" id="{BC23CFE3-FFEB-4B1B-94E1-A5A2186CA40C}"/>
                </a:ext>
              </a:extLst>
            </p:cNvPr>
            <p:cNvSpPr/>
            <p:nvPr/>
          </p:nvSpPr>
          <p:spPr>
            <a:xfrm>
              <a:off x="2996613" y="1887832"/>
              <a:ext cx="45567" cy="76178"/>
            </a:xfrm>
            <a:custGeom>
              <a:avLst/>
              <a:gdLst>
                <a:gd name="connsiteX0" fmla="*/ 8380 w 45567"/>
                <a:gd name="connsiteY0" fmla="*/ 38758 h 76178"/>
                <a:gd name="connsiteX1" fmla="*/ 45567 w 45567"/>
                <a:gd name="connsiteY1" fmla="*/ 727 h 76178"/>
                <a:gd name="connsiteX2" fmla="*/ 38089 w 45567"/>
                <a:gd name="connsiteY2" fmla="*/ 0 h 76178"/>
                <a:gd name="connsiteX3" fmla="*/ 0 w 45567"/>
                <a:gd name="connsiteY3" fmla="*/ 38089 h 76178"/>
                <a:gd name="connsiteX4" fmla="*/ 38089 w 45567"/>
                <a:gd name="connsiteY4" fmla="*/ 76178 h 76178"/>
                <a:gd name="connsiteX5" fmla="*/ 38991 w 45567"/>
                <a:gd name="connsiteY5" fmla="*/ 76120 h 76178"/>
                <a:gd name="connsiteX6" fmla="*/ 8380 w 45567"/>
                <a:gd name="connsiteY6" fmla="*/ 38758 h 76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567" h="76178">
                  <a:moveTo>
                    <a:pt x="8380" y="38758"/>
                  </a:moveTo>
                  <a:cubicBezTo>
                    <a:pt x="8380" y="18041"/>
                    <a:pt x="24966" y="1193"/>
                    <a:pt x="45567" y="727"/>
                  </a:cubicBezTo>
                  <a:cubicBezTo>
                    <a:pt x="43152" y="233"/>
                    <a:pt x="40650" y="0"/>
                    <a:pt x="38089" y="0"/>
                  </a:cubicBezTo>
                  <a:cubicBezTo>
                    <a:pt x="17051" y="0"/>
                    <a:pt x="0" y="17051"/>
                    <a:pt x="0" y="38089"/>
                  </a:cubicBezTo>
                  <a:cubicBezTo>
                    <a:pt x="0" y="59127"/>
                    <a:pt x="17051" y="76178"/>
                    <a:pt x="38089" y="76178"/>
                  </a:cubicBezTo>
                  <a:cubicBezTo>
                    <a:pt x="38380" y="76178"/>
                    <a:pt x="38671" y="76149"/>
                    <a:pt x="38991" y="76120"/>
                  </a:cubicBezTo>
                  <a:cubicBezTo>
                    <a:pt x="21532" y="72628"/>
                    <a:pt x="8380" y="57235"/>
                    <a:pt x="8380" y="38758"/>
                  </a:cubicBezTo>
                  <a:close/>
                </a:path>
              </a:pathLst>
            </a:custGeom>
            <a:solidFill>
              <a:srgbClr val="FFFFFF"/>
            </a:solidFill>
            <a:ln w="2910" cap="flat">
              <a:noFill/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4381" name="Forme libre : forme 14380">
              <a:extLst>
                <a:ext uri="{FF2B5EF4-FFF2-40B4-BE49-F238E27FC236}">
                  <a16:creationId xmlns:a16="http://schemas.microsoft.com/office/drawing/2014/main" id="{EC9A66E6-3F4D-4CBE-AAF3-81701858BB5F}"/>
                </a:ext>
              </a:extLst>
            </p:cNvPr>
            <p:cNvSpPr/>
            <p:nvPr/>
          </p:nvSpPr>
          <p:spPr>
            <a:xfrm>
              <a:off x="3036971" y="1919025"/>
              <a:ext cx="13152" cy="13152"/>
            </a:xfrm>
            <a:custGeom>
              <a:avLst/>
              <a:gdLst>
                <a:gd name="connsiteX0" fmla="*/ 13152 w 13152"/>
                <a:gd name="connsiteY0" fmla="*/ 6576 h 13152"/>
                <a:gd name="connsiteX1" fmla="*/ 6576 w 13152"/>
                <a:gd name="connsiteY1" fmla="*/ 13152 h 13152"/>
                <a:gd name="connsiteX2" fmla="*/ 0 w 13152"/>
                <a:gd name="connsiteY2" fmla="*/ 6576 h 13152"/>
                <a:gd name="connsiteX3" fmla="*/ 6576 w 13152"/>
                <a:gd name="connsiteY3" fmla="*/ 0 h 13152"/>
                <a:gd name="connsiteX4" fmla="*/ 13152 w 13152"/>
                <a:gd name="connsiteY4" fmla="*/ 6576 h 131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152" h="13152">
                  <a:moveTo>
                    <a:pt x="13152" y="6576"/>
                  </a:moveTo>
                  <a:cubicBezTo>
                    <a:pt x="13152" y="10208"/>
                    <a:pt x="10208" y="13152"/>
                    <a:pt x="6576" y="13152"/>
                  </a:cubicBezTo>
                  <a:cubicBezTo>
                    <a:pt x="2944" y="13152"/>
                    <a:pt x="0" y="10208"/>
                    <a:pt x="0" y="6576"/>
                  </a:cubicBezTo>
                  <a:cubicBezTo>
                    <a:pt x="0" y="2944"/>
                    <a:pt x="2944" y="0"/>
                    <a:pt x="6576" y="0"/>
                  </a:cubicBezTo>
                  <a:cubicBezTo>
                    <a:pt x="10208" y="0"/>
                    <a:pt x="13152" y="2944"/>
                    <a:pt x="13152" y="6576"/>
                  </a:cubicBezTo>
                  <a:close/>
                </a:path>
              </a:pathLst>
            </a:custGeom>
            <a:solidFill>
              <a:srgbClr val="FFFFFF"/>
            </a:solidFill>
            <a:ln w="2910" cap="flat">
              <a:noFill/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4382" name="Forme libre : forme 14381">
              <a:extLst>
                <a:ext uri="{FF2B5EF4-FFF2-40B4-BE49-F238E27FC236}">
                  <a16:creationId xmlns:a16="http://schemas.microsoft.com/office/drawing/2014/main" id="{910F1592-FC1E-43BF-A64D-A7C8D8ABD916}"/>
                </a:ext>
              </a:extLst>
            </p:cNvPr>
            <p:cNvSpPr/>
            <p:nvPr/>
          </p:nvSpPr>
          <p:spPr>
            <a:xfrm>
              <a:off x="2404879" y="3672665"/>
              <a:ext cx="1269597" cy="185760"/>
            </a:xfrm>
            <a:custGeom>
              <a:avLst/>
              <a:gdLst>
                <a:gd name="connsiteX0" fmla="*/ 92880 w 1269597"/>
                <a:gd name="connsiteY0" fmla="*/ 0 h 185760"/>
                <a:gd name="connsiteX1" fmla="*/ 1176717 w 1269597"/>
                <a:gd name="connsiteY1" fmla="*/ 0 h 185760"/>
                <a:gd name="connsiteX2" fmla="*/ 1269598 w 1269597"/>
                <a:gd name="connsiteY2" fmla="*/ 92880 h 185760"/>
                <a:gd name="connsiteX3" fmla="*/ 1176717 w 1269597"/>
                <a:gd name="connsiteY3" fmla="*/ 185761 h 185760"/>
                <a:gd name="connsiteX4" fmla="*/ 92880 w 1269597"/>
                <a:gd name="connsiteY4" fmla="*/ 185761 h 185760"/>
                <a:gd name="connsiteX5" fmla="*/ 0 w 1269597"/>
                <a:gd name="connsiteY5" fmla="*/ 92880 h 185760"/>
                <a:gd name="connsiteX6" fmla="*/ 92880 w 1269597"/>
                <a:gd name="connsiteY6" fmla="*/ 0 h 1857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69597" h="185760">
                  <a:moveTo>
                    <a:pt x="92880" y="0"/>
                  </a:moveTo>
                  <a:lnTo>
                    <a:pt x="1176717" y="0"/>
                  </a:lnTo>
                  <a:cubicBezTo>
                    <a:pt x="1228017" y="0"/>
                    <a:pt x="1269598" y="41581"/>
                    <a:pt x="1269598" y="92880"/>
                  </a:cubicBezTo>
                  <a:cubicBezTo>
                    <a:pt x="1269598" y="144180"/>
                    <a:pt x="1228017" y="185761"/>
                    <a:pt x="1176717" y="185761"/>
                  </a:cubicBezTo>
                  <a:lnTo>
                    <a:pt x="92880" y="185761"/>
                  </a:lnTo>
                  <a:cubicBezTo>
                    <a:pt x="41581" y="185761"/>
                    <a:pt x="0" y="144180"/>
                    <a:pt x="0" y="92880"/>
                  </a:cubicBezTo>
                  <a:cubicBezTo>
                    <a:pt x="0" y="41581"/>
                    <a:pt x="41581" y="0"/>
                    <a:pt x="92880" y="0"/>
                  </a:cubicBezTo>
                  <a:close/>
                </a:path>
              </a:pathLst>
            </a:custGeom>
            <a:solidFill>
              <a:srgbClr val="FFFFFF"/>
            </a:solidFill>
            <a:ln w="2910" cap="flat">
              <a:noFill/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4383" name="Forme libre : forme 14382">
              <a:extLst>
                <a:ext uri="{FF2B5EF4-FFF2-40B4-BE49-F238E27FC236}">
                  <a16:creationId xmlns:a16="http://schemas.microsoft.com/office/drawing/2014/main" id="{510AAA94-CB6E-40A8-A127-161C8F7A4D11}"/>
                </a:ext>
              </a:extLst>
            </p:cNvPr>
            <p:cNvSpPr/>
            <p:nvPr/>
          </p:nvSpPr>
          <p:spPr>
            <a:xfrm>
              <a:off x="2420941" y="4067639"/>
              <a:ext cx="229058" cy="219281"/>
            </a:xfrm>
            <a:custGeom>
              <a:avLst/>
              <a:gdLst>
                <a:gd name="connsiteX0" fmla="*/ 69835 w 229058"/>
                <a:gd name="connsiteY0" fmla="*/ 0 h 219281"/>
                <a:gd name="connsiteX1" fmla="*/ 159223 w 229058"/>
                <a:gd name="connsiteY1" fmla="*/ 0 h 219281"/>
                <a:gd name="connsiteX2" fmla="*/ 229058 w 229058"/>
                <a:gd name="connsiteY2" fmla="*/ 69835 h 219281"/>
                <a:gd name="connsiteX3" fmla="*/ 229058 w 229058"/>
                <a:gd name="connsiteY3" fmla="*/ 149447 h 219281"/>
                <a:gd name="connsiteX4" fmla="*/ 159223 w 229058"/>
                <a:gd name="connsiteY4" fmla="*/ 219282 h 219281"/>
                <a:gd name="connsiteX5" fmla="*/ 69835 w 229058"/>
                <a:gd name="connsiteY5" fmla="*/ 219282 h 219281"/>
                <a:gd name="connsiteX6" fmla="*/ 0 w 229058"/>
                <a:gd name="connsiteY6" fmla="*/ 149447 h 219281"/>
                <a:gd name="connsiteX7" fmla="*/ 0 w 229058"/>
                <a:gd name="connsiteY7" fmla="*/ 69835 h 219281"/>
                <a:gd name="connsiteX8" fmla="*/ 69835 w 229058"/>
                <a:gd name="connsiteY8" fmla="*/ 0 h 219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9058" h="219281">
                  <a:moveTo>
                    <a:pt x="69835" y="0"/>
                  </a:moveTo>
                  <a:lnTo>
                    <a:pt x="159223" y="0"/>
                  </a:lnTo>
                  <a:cubicBezTo>
                    <a:pt x="197778" y="0"/>
                    <a:pt x="229058" y="31280"/>
                    <a:pt x="229058" y="69835"/>
                  </a:cubicBezTo>
                  <a:lnTo>
                    <a:pt x="229058" y="149447"/>
                  </a:lnTo>
                  <a:cubicBezTo>
                    <a:pt x="229058" y="188001"/>
                    <a:pt x="197778" y="219282"/>
                    <a:pt x="159223" y="219282"/>
                  </a:cubicBezTo>
                  <a:lnTo>
                    <a:pt x="69835" y="219282"/>
                  </a:lnTo>
                  <a:cubicBezTo>
                    <a:pt x="31280" y="219282"/>
                    <a:pt x="0" y="188001"/>
                    <a:pt x="0" y="149447"/>
                  </a:cubicBezTo>
                  <a:lnTo>
                    <a:pt x="0" y="69835"/>
                  </a:lnTo>
                  <a:cubicBezTo>
                    <a:pt x="0" y="31251"/>
                    <a:pt x="31251" y="0"/>
                    <a:pt x="69835" y="0"/>
                  </a:cubicBezTo>
                  <a:close/>
                </a:path>
              </a:pathLst>
            </a:custGeom>
            <a:solidFill>
              <a:srgbClr val="9058E0"/>
            </a:solidFill>
            <a:ln w="2910" cap="flat">
              <a:noFill/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4384" name="Forme libre : forme 14383">
              <a:extLst>
                <a:ext uri="{FF2B5EF4-FFF2-40B4-BE49-F238E27FC236}">
                  <a16:creationId xmlns:a16="http://schemas.microsoft.com/office/drawing/2014/main" id="{45AB577B-12EF-4C6A-9DA3-253CFF0D63DD}"/>
                </a:ext>
              </a:extLst>
            </p:cNvPr>
            <p:cNvSpPr/>
            <p:nvPr/>
          </p:nvSpPr>
          <p:spPr>
            <a:xfrm>
              <a:off x="2754751" y="4067639"/>
              <a:ext cx="229058" cy="219281"/>
            </a:xfrm>
            <a:custGeom>
              <a:avLst/>
              <a:gdLst>
                <a:gd name="connsiteX0" fmla="*/ 69835 w 229058"/>
                <a:gd name="connsiteY0" fmla="*/ 0 h 219281"/>
                <a:gd name="connsiteX1" fmla="*/ 159224 w 229058"/>
                <a:gd name="connsiteY1" fmla="*/ 0 h 219281"/>
                <a:gd name="connsiteX2" fmla="*/ 229058 w 229058"/>
                <a:gd name="connsiteY2" fmla="*/ 69835 h 219281"/>
                <a:gd name="connsiteX3" fmla="*/ 229058 w 229058"/>
                <a:gd name="connsiteY3" fmla="*/ 149447 h 219281"/>
                <a:gd name="connsiteX4" fmla="*/ 159224 w 229058"/>
                <a:gd name="connsiteY4" fmla="*/ 219282 h 219281"/>
                <a:gd name="connsiteX5" fmla="*/ 69835 w 229058"/>
                <a:gd name="connsiteY5" fmla="*/ 219282 h 219281"/>
                <a:gd name="connsiteX6" fmla="*/ 0 w 229058"/>
                <a:gd name="connsiteY6" fmla="*/ 149447 h 219281"/>
                <a:gd name="connsiteX7" fmla="*/ 0 w 229058"/>
                <a:gd name="connsiteY7" fmla="*/ 69835 h 219281"/>
                <a:gd name="connsiteX8" fmla="*/ 69835 w 229058"/>
                <a:gd name="connsiteY8" fmla="*/ 0 h 219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9058" h="219281">
                  <a:moveTo>
                    <a:pt x="69835" y="0"/>
                  </a:moveTo>
                  <a:lnTo>
                    <a:pt x="159224" y="0"/>
                  </a:lnTo>
                  <a:cubicBezTo>
                    <a:pt x="197778" y="0"/>
                    <a:pt x="229058" y="31280"/>
                    <a:pt x="229058" y="69835"/>
                  </a:cubicBezTo>
                  <a:lnTo>
                    <a:pt x="229058" y="149447"/>
                  </a:lnTo>
                  <a:cubicBezTo>
                    <a:pt x="229058" y="188001"/>
                    <a:pt x="197778" y="219282"/>
                    <a:pt x="159224" y="219282"/>
                  </a:cubicBezTo>
                  <a:lnTo>
                    <a:pt x="69835" y="219282"/>
                  </a:lnTo>
                  <a:cubicBezTo>
                    <a:pt x="31280" y="219282"/>
                    <a:pt x="0" y="188001"/>
                    <a:pt x="0" y="149447"/>
                  </a:cubicBezTo>
                  <a:lnTo>
                    <a:pt x="0" y="69835"/>
                  </a:lnTo>
                  <a:cubicBezTo>
                    <a:pt x="0" y="31251"/>
                    <a:pt x="31251" y="0"/>
                    <a:pt x="69835" y="0"/>
                  </a:cubicBezTo>
                  <a:close/>
                </a:path>
              </a:pathLst>
            </a:custGeom>
            <a:solidFill>
              <a:srgbClr val="077693"/>
            </a:solidFill>
            <a:ln w="2910" cap="flat">
              <a:noFill/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4385" name="Forme libre : forme 14384">
              <a:extLst>
                <a:ext uri="{FF2B5EF4-FFF2-40B4-BE49-F238E27FC236}">
                  <a16:creationId xmlns:a16="http://schemas.microsoft.com/office/drawing/2014/main" id="{34F2F6CE-1143-46DB-9477-4727FB97DCE0}"/>
                </a:ext>
              </a:extLst>
            </p:cNvPr>
            <p:cNvSpPr/>
            <p:nvPr/>
          </p:nvSpPr>
          <p:spPr>
            <a:xfrm>
              <a:off x="3089959" y="4067639"/>
              <a:ext cx="229058" cy="219281"/>
            </a:xfrm>
            <a:custGeom>
              <a:avLst/>
              <a:gdLst>
                <a:gd name="connsiteX0" fmla="*/ 69835 w 229058"/>
                <a:gd name="connsiteY0" fmla="*/ 0 h 219281"/>
                <a:gd name="connsiteX1" fmla="*/ 159223 w 229058"/>
                <a:gd name="connsiteY1" fmla="*/ 0 h 219281"/>
                <a:gd name="connsiteX2" fmla="*/ 229058 w 229058"/>
                <a:gd name="connsiteY2" fmla="*/ 69835 h 219281"/>
                <a:gd name="connsiteX3" fmla="*/ 229058 w 229058"/>
                <a:gd name="connsiteY3" fmla="*/ 149447 h 219281"/>
                <a:gd name="connsiteX4" fmla="*/ 159223 w 229058"/>
                <a:gd name="connsiteY4" fmla="*/ 219282 h 219281"/>
                <a:gd name="connsiteX5" fmla="*/ 69835 w 229058"/>
                <a:gd name="connsiteY5" fmla="*/ 219282 h 219281"/>
                <a:gd name="connsiteX6" fmla="*/ 0 w 229058"/>
                <a:gd name="connsiteY6" fmla="*/ 149447 h 219281"/>
                <a:gd name="connsiteX7" fmla="*/ 0 w 229058"/>
                <a:gd name="connsiteY7" fmla="*/ 69835 h 219281"/>
                <a:gd name="connsiteX8" fmla="*/ 69835 w 229058"/>
                <a:gd name="connsiteY8" fmla="*/ 0 h 219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9058" h="219281">
                  <a:moveTo>
                    <a:pt x="69835" y="0"/>
                  </a:moveTo>
                  <a:lnTo>
                    <a:pt x="159223" y="0"/>
                  </a:lnTo>
                  <a:cubicBezTo>
                    <a:pt x="197778" y="0"/>
                    <a:pt x="229058" y="31280"/>
                    <a:pt x="229058" y="69835"/>
                  </a:cubicBezTo>
                  <a:lnTo>
                    <a:pt x="229058" y="149447"/>
                  </a:lnTo>
                  <a:cubicBezTo>
                    <a:pt x="229058" y="188001"/>
                    <a:pt x="197778" y="219282"/>
                    <a:pt x="159223" y="219282"/>
                  </a:cubicBezTo>
                  <a:lnTo>
                    <a:pt x="69835" y="219282"/>
                  </a:lnTo>
                  <a:cubicBezTo>
                    <a:pt x="31280" y="219282"/>
                    <a:pt x="0" y="188001"/>
                    <a:pt x="0" y="149447"/>
                  </a:cubicBezTo>
                  <a:lnTo>
                    <a:pt x="0" y="69835"/>
                  </a:lnTo>
                  <a:cubicBezTo>
                    <a:pt x="0" y="31251"/>
                    <a:pt x="31251" y="0"/>
                    <a:pt x="69835" y="0"/>
                  </a:cubicBezTo>
                  <a:close/>
                </a:path>
              </a:pathLst>
            </a:custGeom>
            <a:solidFill>
              <a:srgbClr val="3D56EA"/>
            </a:solidFill>
            <a:ln w="2910" cap="flat">
              <a:noFill/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4386" name="Forme libre : forme 14385">
              <a:extLst>
                <a:ext uri="{FF2B5EF4-FFF2-40B4-BE49-F238E27FC236}">
                  <a16:creationId xmlns:a16="http://schemas.microsoft.com/office/drawing/2014/main" id="{1AE7440D-64DA-4480-AADC-B97F9DC0791C}"/>
                </a:ext>
              </a:extLst>
            </p:cNvPr>
            <p:cNvSpPr/>
            <p:nvPr/>
          </p:nvSpPr>
          <p:spPr>
            <a:xfrm>
              <a:off x="3447513" y="4067639"/>
              <a:ext cx="229058" cy="219281"/>
            </a:xfrm>
            <a:custGeom>
              <a:avLst/>
              <a:gdLst>
                <a:gd name="connsiteX0" fmla="*/ 69835 w 229058"/>
                <a:gd name="connsiteY0" fmla="*/ 0 h 219281"/>
                <a:gd name="connsiteX1" fmla="*/ 159223 w 229058"/>
                <a:gd name="connsiteY1" fmla="*/ 0 h 219281"/>
                <a:gd name="connsiteX2" fmla="*/ 229058 w 229058"/>
                <a:gd name="connsiteY2" fmla="*/ 69835 h 219281"/>
                <a:gd name="connsiteX3" fmla="*/ 229058 w 229058"/>
                <a:gd name="connsiteY3" fmla="*/ 149447 h 219281"/>
                <a:gd name="connsiteX4" fmla="*/ 159223 w 229058"/>
                <a:gd name="connsiteY4" fmla="*/ 219282 h 219281"/>
                <a:gd name="connsiteX5" fmla="*/ 69835 w 229058"/>
                <a:gd name="connsiteY5" fmla="*/ 219282 h 219281"/>
                <a:gd name="connsiteX6" fmla="*/ 0 w 229058"/>
                <a:gd name="connsiteY6" fmla="*/ 149447 h 219281"/>
                <a:gd name="connsiteX7" fmla="*/ 0 w 229058"/>
                <a:gd name="connsiteY7" fmla="*/ 69835 h 219281"/>
                <a:gd name="connsiteX8" fmla="*/ 69835 w 229058"/>
                <a:gd name="connsiteY8" fmla="*/ 0 h 219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9058" h="219281">
                  <a:moveTo>
                    <a:pt x="69835" y="0"/>
                  </a:moveTo>
                  <a:lnTo>
                    <a:pt x="159223" y="0"/>
                  </a:lnTo>
                  <a:cubicBezTo>
                    <a:pt x="197778" y="0"/>
                    <a:pt x="229058" y="31280"/>
                    <a:pt x="229058" y="69835"/>
                  </a:cubicBezTo>
                  <a:lnTo>
                    <a:pt x="229058" y="149447"/>
                  </a:lnTo>
                  <a:cubicBezTo>
                    <a:pt x="229058" y="188001"/>
                    <a:pt x="197778" y="219282"/>
                    <a:pt x="159223" y="219282"/>
                  </a:cubicBezTo>
                  <a:lnTo>
                    <a:pt x="69835" y="219282"/>
                  </a:lnTo>
                  <a:cubicBezTo>
                    <a:pt x="31280" y="219282"/>
                    <a:pt x="0" y="188001"/>
                    <a:pt x="0" y="149447"/>
                  </a:cubicBezTo>
                  <a:lnTo>
                    <a:pt x="0" y="69835"/>
                  </a:lnTo>
                  <a:cubicBezTo>
                    <a:pt x="0" y="31251"/>
                    <a:pt x="31251" y="0"/>
                    <a:pt x="69835" y="0"/>
                  </a:cubicBezTo>
                  <a:close/>
                </a:path>
              </a:pathLst>
            </a:custGeom>
            <a:solidFill>
              <a:srgbClr val="930786"/>
            </a:solidFill>
            <a:ln w="2910" cap="flat">
              <a:noFill/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4387" name="Forme libre : forme 14386">
              <a:extLst>
                <a:ext uri="{FF2B5EF4-FFF2-40B4-BE49-F238E27FC236}">
                  <a16:creationId xmlns:a16="http://schemas.microsoft.com/office/drawing/2014/main" id="{CBCE019F-2C45-4270-BB4C-52EBE20B1547}"/>
                </a:ext>
              </a:extLst>
            </p:cNvPr>
            <p:cNvSpPr/>
            <p:nvPr/>
          </p:nvSpPr>
          <p:spPr>
            <a:xfrm>
              <a:off x="2420941" y="4400053"/>
              <a:ext cx="229058" cy="219281"/>
            </a:xfrm>
            <a:custGeom>
              <a:avLst/>
              <a:gdLst>
                <a:gd name="connsiteX0" fmla="*/ 69835 w 229058"/>
                <a:gd name="connsiteY0" fmla="*/ 0 h 219281"/>
                <a:gd name="connsiteX1" fmla="*/ 159223 w 229058"/>
                <a:gd name="connsiteY1" fmla="*/ 0 h 219281"/>
                <a:gd name="connsiteX2" fmla="*/ 229058 w 229058"/>
                <a:gd name="connsiteY2" fmla="*/ 69835 h 219281"/>
                <a:gd name="connsiteX3" fmla="*/ 229058 w 229058"/>
                <a:gd name="connsiteY3" fmla="*/ 149447 h 219281"/>
                <a:gd name="connsiteX4" fmla="*/ 159223 w 229058"/>
                <a:gd name="connsiteY4" fmla="*/ 219281 h 219281"/>
                <a:gd name="connsiteX5" fmla="*/ 69835 w 229058"/>
                <a:gd name="connsiteY5" fmla="*/ 219281 h 219281"/>
                <a:gd name="connsiteX6" fmla="*/ 0 w 229058"/>
                <a:gd name="connsiteY6" fmla="*/ 149447 h 219281"/>
                <a:gd name="connsiteX7" fmla="*/ 0 w 229058"/>
                <a:gd name="connsiteY7" fmla="*/ 69835 h 219281"/>
                <a:gd name="connsiteX8" fmla="*/ 69835 w 229058"/>
                <a:gd name="connsiteY8" fmla="*/ 0 h 219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9058" h="219281">
                  <a:moveTo>
                    <a:pt x="69835" y="0"/>
                  </a:moveTo>
                  <a:lnTo>
                    <a:pt x="159223" y="0"/>
                  </a:lnTo>
                  <a:cubicBezTo>
                    <a:pt x="197778" y="0"/>
                    <a:pt x="229058" y="31280"/>
                    <a:pt x="229058" y="69835"/>
                  </a:cubicBezTo>
                  <a:lnTo>
                    <a:pt x="229058" y="149447"/>
                  </a:lnTo>
                  <a:cubicBezTo>
                    <a:pt x="229058" y="188001"/>
                    <a:pt x="197778" y="219281"/>
                    <a:pt x="159223" y="219281"/>
                  </a:cubicBezTo>
                  <a:lnTo>
                    <a:pt x="69835" y="219281"/>
                  </a:lnTo>
                  <a:cubicBezTo>
                    <a:pt x="31280" y="219281"/>
                    <a:pt x="0" y="188001"/>
                    <a:pt x="0" y="149447"/>
                  </a:cubicBezTo>
                  <a:lnTo>
                    <a:pt x="0" y="69835"/>
                  </a:lnTo>
                  <a:cubicBezTo>
                    <a:pt x="0" y="31251"/>
                    <a:pt x="31251" y="0"/>
                    <a:pt x="69835" y="0"/>
                  </a:cubicBezTo>
                  <a:close/>
                </a:path>
              </a:pathLst>
            </a:custGeom>
            <a:solidFill>
              <a:srgbClr val="04AF04"/>
            </a:solidFill>
            <a:ln w="2910" cap="flat">
              <a:noFill/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4388" name="Forme libre : forme 14387">
              <a:extLst>
                <a:ext uri="{FF2B5EF4-FFF2-40B4-BE49-F238E27FC236}">
                  <a16:creationId xmlns:a16="http://schemas.microsoft.com/office/drawing/2014/main" id="{2C7C0327-B6AE-422C-B2D2-9F4C741F2B58}"/>
                </a:ext>
              </a:extLst>
            </p:cNvPr>
            <p:cNvSpPr/>
            <p:nvPr/>
          </p:nvSpPr>
          <p:spPr>
            <a:xfrm>
              <a:off x="2754751" y="4400053"/>
              <a:ext cx="229058" cy="219281"/>
            </a:xfrm>
            <a:custGeom>
              <a:avLst/>
              <a:gdLst>
                <a:gd name="connsiteX0" fmla="*/ 69835 w 229058"/>
                <a:gd name="connsiteY0" fmla="*/ 0 h 219281"/>
                <a:gd name="connsiteX1" fmla="*/ 159224 w 229058"/>
                <a:gd name="connsiteY1" fmla="*/ 0 h 219281"/>
                <a:gd name="connsiteX2" fmla="*/ 229058 w 229058"/>
                <a:gd name="connsiteY2" fmla="*/ 69835 h 219281"/>
                <a:gd name="connsiteX3" fmla="*/ 229058 w 229058"/>
                <a:gd name="connsiteY3" fmla="*/ 149447 h 219281"/>
                <a:gd name="connsiteX4" fmla="*/ 159224 w 229058"/>
                <a:gd name="connsiteY4" fmla="*/ 219281 h 219281"/>
                <a:gd name="connsiteX5" fmla="*/ 69835 w 229058"/>
                <a:gd name="connsiteY5" fmla="*/ 219281 h 219281"/>
                <a:gd name="connsiteX6" fmla="*/ 0 w 229058"/>
                <a:gd name="connsiteY6" fmla="*/ 149447 h 219281"/>
                <a:gd name="connsiteX7" fmla="*/ 0 w 229058"/>
                <a:gd name="connsiteY7" fmla="*/ 69835 h 219281"/>
                <a:gd name="connsiteX8" fmla="*/ 69835 w 229058"/>
                <a:gd name="connsiteY8" fmla="*/ 0 h 219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9058" h="219281">
                  <a:moveTo>
                    <a:pt x="69835" y="0"/>
                  </a:moveTo>
                  <a:lnTo>
                    <a:pt x="159224" y="0"/>
                  </a:lnTo>
                  <a:cubicBezTo>
                    <a:pt x="197778" y="0"/>
                    <a:pt x="229058" y="31280"/>
                    <a:pt x="229058" y="69835"/>
                  </a:cubicBezTo>
                  <a:lnTo>
                    <a:pt x="229058" y="149447"/>
                  </a:lnTo>
                  <a:cubicBezTo>
                    <a:pt x="229058" y="188001"/>
                    <a:pt x="197778" y="219281"/>
                    <a:pt x="159224" y="219281"/>
                  </a:cubicBezTo>
                  <a:lnTo>
                    <a:pt x="69835" y="219281"/>
                  </a:lnTo>
                  <a:cubicBezTo>
                    <a:pt x="31280" y="219281"/>
                    <a:pt x="0" y="188001"/>
                    <a:pt x="0" y="149447"/>
                  </a:cubicBezTo>
                  <a:lnTo>
                    <a:pt x="0" y="69835"/>
                  </a:lnTo>
                  <a:cubicBezTo>
                    <a:pt x="0" y="31251"/>
                    <a:pt x="31251" y="0"/>
                    <a:pt x="69835" y="0"/>
                  </a:cubicBezTo>
                  <a:close/>
                </a:path>
              </a:pathLst>
            </a:custGeom>
            <a:solidFill>
              <a:srgbClr val="F706B9"/>
            </a:solidFill>
            <a:ln w="2910" cap="flat">
              <a:noFill/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4389" name="Forme libre : forme 14388">
              <a:extLst>
                <a:ext uri="{FF2B5EF4-FFF2-40B4-BE49-F238E27FC236}">
                  <a16:creationId xmlns:a16="http://schemas.microsoft.com/office/drawing/2014/main" id="{16EB3807-73BB-4833-B371-1B95BEDF5DB4}"/>
                </a:ext>
              </a:extLst>
            </p:cNvPr>
            <p:cNvSpPr/>
            <p:nvPr/>
          </p:nvSpPr>
          <p:spPr>
            <a:xfrm>
              <a:off x="3089959" y="4400053"/>
              <a:ext cx="229058" cy="219281"/>
            </a:xfrm>
            <a:custGeom>
              <a:avLst/>
              <a:gdLst>
                <a:gd name="connsiteX0" fmla="*/ 69835 w 229058"/>
                <a:gd name="connsiteY0" fmla="*/ 0 h 219281"/>
                <a:gd name="connsiteX1" fmla="*/ 159223 w 229058"/>
                <a:gd name="connsiteY1" fmla="*/ 0 h 219281"/>
                <a:gd name="connsiteX2" fmla="*/ 229058 w 229058"/>
                <a:gd name="connsiteY2" fmla="*/ 69835 h 219281"/>
                <a:gd name="connsiteX3" fmla="*/ 229058 w 229058"/>
                <a:gd name="connsiteY3" fmla="*/ 149447 h 219281"/>
                <a:gd name="connsiteX4" fmla="*/ 159223 w 229058"/>
                <a:gd name="connsiteY4" fmla="*/ 219281 h 219281"/>
                <a:gd name="connsiteX5" fmla="*/ 69835 w 229058"/>
                <a:gd name="connsiteY5" fmla="*/ 219281 h 219281"/>
                <a:gd name="connsiteX6" fmla="*/ 0 w 229058"/>
                <a:gd name="connsiteY6" fmla="*/ 149447 h 219281"/>
                <a:gd name="connsiteX7" fmla="*/ 0 w 229058"/>
                <a:gd name="connsiteY7" fmla="*/ 69835 h 219281"/>
                <a:gd name="connsiteX8" fmla="*/ 69835 w 229058"/>
                <a:gd name="connsiteY8" fmla="*/ 0 h 219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9058" h="219281">
                  <a:moveTo>
                    <a:pt x="69835" y="0"/>
                  </a:moveTo>
                  <a:lnTo>
                    <a:pt x="159223" y="0"/>
                  </a:lnTo>
                  <a:cubicBezTo>
                    <a:pt x="197778" y="0"/>
                    <a:pt x="229058" y="31280"/>
                    <a:pt x="229058" y="69835"/>
                  </a:cubicBezTo>
                  <a:lnTo>
                    <a:pt x="229058" y="149447"/>
                  </a:lnTo>
                  <a:cubicBezTo>
                    <a:pt x="229058" y="188001"/>
                    <a:pt x="197778" y="219281"/>
                    <a:pt x="159223" y="219281"/>
                  </a:cubicBezTo>
                  <a:lnTo>
                    <a:pt x="69835" y="219281"/>
                  </a:lnTo>
                  <a:cubicBezTo>
                    <a:pt x="31280" y="219281"/>
                    <a:pt x="0" y="188001"/>
                    <a:pt x="0" y="149447"/>
                  </a:cubicBezTo>
                  <a:lnTo>
                    <a:pt x="0" y="69835"/>
                  </a:lnTo>
                  <a:cubicBezTo>
                    <a:pt x="0" y="31251"/>
                    <a:pt x="31251" y="0"/>
                    <a:pt x="69835" y="0"/>
                  </a:cubicBezTo>
                  <a:close/>
                </a:path>
              </a:pathLst>
            </a:custGeom>
            <a:solidFill>
              <a:srgbClr val="739109"/>
            </a:solidFill>
            <a:ln w="2910" cap="flat">
              <a:noFill/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4390" name="Forme libre : forme 14389">
              <a:extLst>
                <a:ext uri="{FF2B5EF4-FFF2-40B4-BE49-F238E27FC236}">
                  <a16:creationId xmlns:a16="http://schemas.microsoft.com/office/drawing/2014/main" id="{076F425B-F4DD-439A-BD84-5194C398E00A}"/>
                </a:ext>
              </a:extLst>
            </p:cNvPr>
            <p:cNvSpPr/>
            <p:nvPr/>
          </p:nvSpPr>
          <p:spPr>
            <a:xfrm>
              <a:off x="3447513" y="4400053"/>
              <a:ext cx="229058" cy="219281"/>
            </a:xfrm>
            <a:custGeom>
              <a:avLst/>
              <a:gdLst>
                <a:gd name="connsiteX0" fmla="*/ 69835 w 229058"/>
                <a:gd name="connsiteY0" fmla="*/ 0 h 219281"/>
                <a:gd name="connsiteX1" fmla="*/ 159223 w 229058"/>
                <a:gd name="connsiteY1" fmla="*/ 0 h 219281"/>
                <a:gd name="connsiteX2" fmla="*/ 229058 w 229058"/>
                <a:gd name="connsiteY2" fmla="*/ 69835 h 219281"/>
                <a:gd name="connsiteX3" fmla="*/ 229058 w 229058"/>
                <a:gd name="connsiteY3" fmla="*/ 149447 h 219281"/>
                <a:gd name="connsiteX4" fmla="*/ 159223 w 229058"/>
                <a:gd name="connsiteY4" fmla="*/ 219281 h 219281"/>
                <a:gd name="connsiteX5" fmla="*/ 69835 w 229058"/>
                <a:gd name="connsiteY5" fmla="*/ 219281 h 219281"/>
                <a:gd name="connsiteX6" fmla="*/ 0 w 229058"/>
                <a:gd name="connsiteY6" fmla="*/ 149447 h 219281"/>
                <a:gd name="connsiteX7" fmla="*/ 0 w 229058"/>
                <a:gd name="connsiteY7" fmla="*/ 69835 h 219281"/>
                <a:gd name="connsiteX8" fmla="*/ 69835 w 229058"/>
                <a:gd name="connsiteY8" fmla="*/ 0 h 219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9058" h="219281">
                  <a:moveTo>
                    <a:pt x="69835" y="0"/>
                  </a:moveTo>
                  <a:lnTo>
                    <a:pt x="159223" y="0"/>
                  </a:lnTo>
                  <a:cubicBezTo>
                    <a:pt x="197778" y="0"/>
                    <a:pt x="229058" y="31280"/>
                    <a:pt x="229058" y="69835"/>
                  </a:cubicBezTo>
                  <a:lnTo>
                    <a:pt x="229058" y="149447"/>
                  </a:lnTo>
                  <a:cubicBezTo>
                    <a:pt x="229058" y="188001"/>
                    <a:pt x="197778" y="219281"/>
                    <a:pt x="159223" y="219281"/>
                  </a:cubicBezTo>
                  <a:lnTo>
                    <a:pt x="69835" y="219281"/>
                  </a:lnTo>
                  <a:cubicBezTo>
                    <a:pt x="31280" y="219281"/>
                    <a:pt x="0" y="188001"/>
                    <a:pt x="0" y="149447"/>
                  </a:cubicBezTo>
                  <a:lnTo>
                    <a:pt x="0" y="69835"/>
                  </a:lnTo>
                  <a:cubicBezTo>
                    <a:pt x="0" y="31251"/>
                    <a:pt x="31251" y="0"/>
                    <a:pt x="69835" y="0"/>
                  </a:cubicBezTo>
                  <a:close/>
                </a:path>
              </a:pathLst>
            </a:custGeom>
            <a:solidFill>
              <a:srgbClr val="F48914"/>
            </a:solidFill>
            <a:ln w="2910" cap="flat">
              <a:noFill/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4391" name="Forme libre : forme 14390">
              <a:extLst>
                <a:ext uri="{FF2B5EF4-FFF2-40B4-BE49-F238E27FC236}">
                  <a16:creationId xmlns:a16="http://schemas.microsoft.com/office/drawing/2014/main" id="{86413E9A-5709-474A-BC50-D161D215F219}"/>
                </a:ext>
              </a:extLst>
            </p:cNvPr>
            <p:cNvSpPr/>
            <p:nvPr/>
          </p:nvSpPr>
          <p:spPr>
            <a:xfrm>
              <a:off x="2454179" y="4093581"/>
              <a:ext cx="161202" cy="154873"/>
            </a:xfrm>
            <a:custGeom>
              <a:avLst/>
              <a:gdLst>
                <a:gd name="connsiteX0" fmla="*/ 105762 w 161202"/>
                <a:gd name="connsiteY0" fmla="*/ 90770 h 154873"/>
                <a:gd name="connsiteX1" fmla="*/ 114288 w 161202"/>
                <a:gd name="connsiteY1" fmla="*/ 107094 h 154873"/>
                <a:gd name="connsiteX2" fmla="*/ 135500 w 161202"/>
                <a:gd name="connsiteY2" fmla="*/ 123534 h 154873"/>
                <a:gd name="connsiteX3" fmla="*/ 137362 w 161202"/>
                <a:gd name="connsiteY3" fmla="*/ 140440 h 154873"/>
                <a:gd name="connsiteX4" fmla="*/ 127731 w 161202"/>
                <a:gd name="connsiteY4" fmla="*/ 152341 h 154873"/>
                <a:gd name="connsiteX5" fmla="*/ 113095 w 161202"/>
                <a:gd name="connsiteY5" fmla="*/ 153999 h 154873"/>
                <a:gd name="connsiteX6" fmla="*/ 100757 w 161202"/>
                <a:gd name="connsiteY6" fmla="*/ 145328 h 154873"/>
                <a:gd name="connsiteX7" fmla="*/ 93250 w 161202"/>
                <a:gd name="connsiteY7" fmla="*/ 120391 h 154873"/>
                <a:gd name="connsiteX8" fmla="*/ 82426 w 161202"/>
                <a:gd name="connsiteY8" fmla="*/ 107297 h 154873"/>
                <a:gd name="connsiteX9" fmla="*/ 70932 w 161202"/>
                <a:gd name="connsiteY9" fmla="*/ 119955 h 154873"/>
                <a:gd name="connsiteX10" fmla="*/ 67178 w 161202"/>
                <a:gd name="connsiteY10" fmla="*/ 135784 h 154873"/>
                <a:gd name="connsiteX11" fmla="*/ 55481 w 161202"/>
                <a:gd name="connsiteY11" fmla="*/ 151642 h 154873"/>
                <a:gd name="connsiteX12" fmla="*/ 38837 w 161202"/>
                <a:gd name="connsiteY12" fmla="*/ 153941 h 154873"/>
                <a:gd name="connsiteX13" fmla="*/ 27169 w 161202"/>
                <a:gd name="connsiteY13" fmla="*/ 144077 h 154873"/>
                <a:gd name="connsiteX14" fmla="*/ 26005 w 161202"/>
                <a:gd name="connsiteY14" fmla="*/ 128073 h 154873"/>
                <a:gd name="connsiteX15" fmla="*/ 44482 w 161202"/>
                <a:gd name="connsiteY15" fmla="*/ 108519 h 154873"/>
                <a:gd name="connsiteX16" fmla="*/ 56208 w 161202"/>
                <a:gd name="connsiteY16" fmla="*/ 90741 h 154873"/>
                <a:gd name="connsiteX17" fmla="*/ 37324 w 161202"/>
                <a:gd name="connsiteY17" fmla="*/ 85037 h 154873"/>
                <a:gd name="connsiteX18" fmla="*/ 16635 w 161202"/>
                <a:gd name="connsiteY18" fmla="*/ 85387 h 154873"/>
                <a:gd name="connsiteX19" fmla="*/ 3134 w 161202"/>
                <a:gd name="connsiteY19" fmla="*/ 74213 h 154873"/>
                <a:gd name="connsiteX20" fmla="*/ 806 w 161202"/>
                <a:gd name="connsiteY20" fmla="*/ 58209 h 154873"/>
                <a:gd name="connsiteX21" fmla="*/ 11572 w 161202"/>
                <a:gd name="connsiteY21" fmla="*/ 45697 h 154873"/>
                <a:gd name="connsiteX22" fmla="*/ 29642 w 161202"/>
                <a:gd name="connsiteY22" fmla="*/ 44679 h 154873"/>
                <a:gd name="connsiteX23" fmla="*/ 46664 w 161202"/>
                <a:gd name="connsiteY23" fmla="*/ 56667 h 154873"/>
                <a:gd name="connsiteX24" fmla="*/ 64763 w 161202"/>
                <a:gd name="connsiteY24" fmla="*/ 61148 h 154873"/>
                <a:gd name="connsiteX25" fmla="*/ 66393 w 161202"/>
                <a:gd name="connsiteY25" fmla="*/ 42293 h 154873"/>
                <a:gd name="connsiteX26" fmla="*/ 60951 w 161202"/>
                <a:gd name="connsiteY26" fmla="*/ 14999 h 154873"/>
                <a:gd name="connsiteX27" fmla="*/ 70990 w 161202"/>
                <a:gd name="connsiteY27" fmla="*/ 2516 h 154873"/>
                <a:gd name="connsiteX28" fmla="*/ 86034 w 161202"/>
                <a:gd name="connsiteY28" fmla="*/ 916 h 154873"/>
                <a:gd name="connsiteX29" fmla="*/ 98342 w 161202"/>
                <a:gd name="connsiteY29" fmla="*/ 12671 h 154873"/>
                <a:gd name="connsiteX30" fmla="*/ 98837 w 161202"/>
                <a:gd name="connsiteY30" fmla="*/ 33243 h 154873"/>
                <a:gd name="connsiteX31" fmla="*/ 93948 w 161202"/>
                <a:gd name="connsiteY31" fmla="*/ 46803 h 154873"/>
                <a:gd name="connsiteX32" fmla="*/ 97818 w 161202"/>
                <a:gd name="connsiteY32" fmla="*/ 61177 h 154873"/>
                <a:gd name="connsiteX33" fmla="*/ 115859 w 161202"/>
                <a:gd name="connsiteY33" fmla="*/ 56812 h 154873"/>
                <a:gd name="connsiteX34" fmla="*/ 133259 w 161202"/>
                <a:gd name="connsiteY34" fmla="*/ 44300 h 154873"/>
                <a:gd name="connsiteX35" fmla="*/ 146674 w 161202"/>
                <a:gd name="connsiteY35" fmla="*/ 44504 h 154873"/>
                <a:gd name="connsiteX36" fmla="*/ 158807 w 161202"/>
                <a:gd name="connsiteY36" fmla="*/ 54455 h 154873"/>
                <a:gd name="connsiteX37" fmla="*/ 160233 w 161202"/>
                <a:gd name="connsiteY37" fmla="*/ 69674 h 154873"/>
                <a:gd name="connsiteX38" fmla="*/ 148740 w 161202"/>
                <a:gd name="connsiteY38" fmla="*/ 82390 h 154873"/>
                <a:gd name="connsiteX39" fmla="*/ 121591 w 161202"/>
                <a:gd name="connsiteY39" fmla="*/ 83844 h 154873"/>
                <a:gd name="connsiteX40" fmla="*/ 105762 w 161202"/>
                <a:gd name="connsiteY40" fmla="*/ 90770 h 154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61202" h="154873">
                  <a:moveTo>
                    <a:pt x="105762" y="90770"/>
                  </a:moveTo>
                  <a:cubicBezTo>
                    <a:pt x="109050" y="93359"/>
                    <a:pt x="107683" y="103893"/>
                    <a:pt x="114288" y="107094"/>
                  </a:cubicBezTo>
                  <a:cubicBezTo>
                    <a:pt x="125403" y="112419"/>
                    <a:pt x="132474" y="117918"/>
                    <a:pt x="135500" y="123534"/>
                  </a:cubicBezTo>
                  <a:cubicBezTo>
                    <a:pt x="138526" y="129150"/>
                    <a:pt x="139137" y="134795"/>
                    <a:pt x="137362" y="140440"/>
                  </a:cubicBezTo>
                  <a:cubicBezTo>
                    <a:pt x="135704" y="145706"/>
                    <a:pt x="132503" y="149693"/>
                    <a:pt x="127731" y="152341"/>
                  </a:cubicBezTo>
                  <a:cubicBezTo>
                    <a:pt x="122959" y="155018"/>
                    <a:pt x="118100" y="155541"/>
                    <a:pt x="113095" y="153999"/>
                  </a:cubicBezTo>
                  <a:cubicBezTo>
                    <a:pt x="107974" y="152399"/>
                    <a:pt x="103871" y="149518"/>
                    <a:pt x="100757" y="145328"/>
                  </a:cubicBezTo>
                  <a:cubicBezTo>
                    <a:pt x="97644" y="141167"/>
                    <a:pt x="95083" y="129557"/>
                    <a:pt x="93250" y="120391"/>
                  </a:cubicBezTo>
                  <a:cubicBezTo>
                    <a:pt x="92115" y="114688"/>
                    <a:pt x="83677" y="110935"/>
                    <a:pt x="82426" y="107297"/>
                  </a:cubicBezTo>
                  <a:cubicBezTo>
                    <a:pt x="81320" y="110876"/>
                    <a:pt x="71805" y="116725"/>
                    <a:pt x="70932" y="119955"/>
                  </a:cubicBezTo>
                  <a:cubicBezTo>
                    <a:pt x="69302" y="127695"/>
                    <a:pt x="68051" y="132991"/>
                    <a:pt x="67178" y="135784"/>
                  </a:cubicBezTo>
                  <a:cubicBezTo>
                    <a:pt x="64880" y="143059"/>
                    <a:pt x="61010" y="148325"/>
                    <a:pt x="55481" y="151642"/>
                  </a:cubicBezTo>
                  <a:cubicBezTo>
                    <a:pt x="49981" y="154960"/>
                    <a:pt x="44424" y="155716"/>
                    <a:pt x="38837" y="153941"/>
                  </a:cubicBezTo>
                  <a:cubicBezTo>
                    <a:pt x="33628" y="152312"/>
                    <a:pt x="29729" y="149024"/>
                    <a:pt x="27169" y="144077"/>
                  </a:cubicBezTo>
                  <a:cubicBezTo>
                    <a:pt x="24608" y="139130"/>
                    <a:pt x="24201" y="133805"/>
                    <a:pt x="26005" y="128073"/>
                  </a:cubicBezTo>
                  <a:cubicBezTo>
                    <a:pt x="28536" y="120071"/>
                    <a:pt x="34705" y="113553"/>
                    <a:pt x="44482" y="108519"/>
                  </a:cubicBezTo>
                  <a:cubicBezTo>
                    <a:pt x="54288" y="103514"/>
                    <a:pt x="53910" y="92399"/>
                    <a:pt x="56208" y="90741"/>
                  </a:cubicBezTo>
                  <a:cubicBezTo>
                    <a:pt x="52047" y="90624"/>
                    <a:pt x="46635" y="83408"/>
                    <a:pt x="37324" y="85037"/>
                  </a:cubicBezTo>
                  <a:cubicBezTo>
                    <a:pt x="27983" y="86667"/>
                    <a:pt x="21087" y="86783"/>
                    <a:pt x="16635" y="85387"/>
                  </a:cubicBezTo>
                  <a:cubicBezTo>
                    <a:pt x="10787" y="83553"/>
                    <a:pt x="6277" y="79829"/>
                    <a:pt x="3134" y="74213"/>
                  </a:cubicBezTo>
                  <a:cubicBezTo>
                    <a:pt x="-9" y="68597"/>
                    <a:pt x="-794" y="63272"/>
                    <a:pt x="806" y="58209"/>
                  </a:cubicBezTo>
                  <a:cubicBezTo>
                    <a:pt x="2552" y="52651"/>
                    <a:pt x="6131" y="48461"/>
                    <a:pt x="11572" y="45697"/>
                  </a:cubicBezTo>
                  <a:cubicBezTo>
                    <a:pt x="16985" y="42933"/>
                    <a:pt x="23037" y="42584"/>
                    <a:pt x="29642" y="44679"/>
                  </a:cubicBezTo>
                  <a:cubicBezTo>
                    <a:pt x="34880" y="46337"/>
                    <a:pt x="40554" y="50324"/>
                    <a:pt x="46664" y="56667"/>
                  </a:cubicBezTo>
                  <a:cubicBezTo>
                    <a:pt x="52804" y="63010"/>
                    <a:pt x="61213" y="58820"/>
                    <a:pt x="64763" y="61148"/>
                  </a:cubicBezTo>
                  <a:cubicBezTo>
                    <a:pt x="63570" y="57394"/>
                    <a:pt x="70845" y="50324"/>
                    <a:pt x="66393" y="42293"/>
                  </a:cubicBezTo>
                  <a:cubicBezTo>
                    <a:pt x="60428" y="31526"/>
                    <a:pt x="58624" y="22448"/>
                    <a:pt x="60951" y="14999"/>
                  </a:cubicBezTo>
                  <a:cubicBezTo>
                    <a:pt x="62726" y="9354"/>
                    <a:pt x="66073" y="5193"/>
                    <a:pt x="70990" y="2516"/>
                  </a:cubicBezTo>
                  <a:cubicBezTo>
                    <a:pt x="75908" y="-161"/>
                    <a:pt x="80912" y="-714"/>
                    <a:pt x="86034" y="916"/>
                  </a:cubicBezTo>
                  <a:cubicBezTo>
                    <a:pt x="91533" y="2632"/>
                    <a:pt x="95636" y="6561"/>
                    <a:pt x="98342" y="12671"/>
                  </a:cubicBezTo>
                  <a:cubicBezTo>
                    <a:pt x="101048" y="18782"/>
                    <a:pt x="101223" y="25620"/>
                    <a:pt x="98837" y="33243"/>
                  </a:cubicBezTo>
                  <a:cubicBezTo>
                    <a:pt x="98022" y="35833"/>
                    <a:pt x="96393" y="40343"/>
                    <a:pt x="93948" y="46803"/>
                  </a:cubicBezTo>
                  <a:cubicBezTo>
                    <a:pt x="92843" y="49858"/>
                    <a:pt x="98953" y="57540"/>
                    <a:pt x="97818" y="61177"/>
                  </a:cubicBezTo>
                  <a:cubicBezTo>
                    <a:pt x="100670" y="60595"/>
                    <a:pt x="107275" y="65600"/>
                    <a:pt x="115859" y="56812"/>
                  </a:cubicBezTo>
                  <a:cubicBezTo>
                    <a:pt x="122086" y="50440"/>
                    <a:pt x="127876" y="46279"/>
                    <a:pt x="133259" y="44300"/>
                  </a:cubicBezTo>
                  <a:cubicBezTo>
                    <a:pt x="137217" y="42875"/>
                    <a:pt x="141698" y="42933"/>
                    <a:pt x="146674" y="44504"/>
                  </a:cubicBezTo>
                  <a:cubicBezTo>
                    <a:pt x="152173" y="46250"/>
                    <a:pt x="156218" y="49567"/>
                    <a:pt x="158807" y="54455"/>
                  </a:cubicBezTo>
                  <a:cubicBezTo>
                    <a:pt x="161426" y="59344"/>
                    <a:pt x="161892" y="64436"/>
                    <a:pt x="160233" y="69674"/>
                  </a:cubicBezTo>
                  <a:cubicBezTo>
                    <a:pt x="158487" y="75173"/>
                    <a:pt x="154676" y="79422"/>
                    <a:pt x="148740" y="82390"/>
                  </a:cubicBezTo>
                  <a:cubicBezTo>
                    <a:pt x="142804" y="85387"/>
                    <a:pt x="133900" y="84834"/>
                    <a:pt x="121591" y="83844"/>
                  </a:cubicBezTo>
                  <a:cubicBezTo>
                    <a:pt x="116004" y="83350"/>
                    <a:pt x="109603" y="90624"/>
                    <a:pt x="105762" y="90770"/>
                  </a:cubicBezTo>
                  <a:close/>
                </a:path>
              </a:pathLst>
            </a:custGeom>
            <a:solidFill>
              <a:srgbClr val="490696"/>
            </a:solidFill>
            <a:ln w="2910" cap="flat">
              <a:noFill/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4392" name="Forme libre : forme 14391">
              <a:extLst>
                <a:ext uri="{FF2B5EF4-FFF2-40B4-BE49-F238E27FC236}">
                  <a16:creationId xmlns:a16="http://schemas.microsoft.com/office/drawing/2014/main" id="{442116F7-72A1-4622-A3E7-66B538D967C5}"/>
                </a:ext>
              </a:extLst>
            </p:cNvPr>
            <p:cNvSpPr/>
            <p:nvPr/>
          </p:nvSpPr>
          <p:spPr>
            <a:xfrm>
              <a:off x="2791036" y="4099734"/>
              <a:ext cx="155091" cy="155091"/>
            </a:xfrm>
            <a:custGeom>
              <a:avLst/>
              <a:gdLst>
                <a:gd name="connsiteX0" fmla="*/ 77546 w 155091"/>
                <a:gd name="connsiteY0" fmla="*/ 0 h 155091"/>
                <a:gd name="connsiteX1" fmla="*/ 155092 w 155091"/>
                <a:gd name="connsiteY1" fmla="*/ 77546 h 155091"/>
                <a:gd name="connsiteX2" fmla="*/ 77546 w 155091"/>
                <a:gd name="connsiteY2" fmla="*/ 155092 h 155091"/>
                <a:gd name="connsiteX3" fmla="*/ 0 w 155091"/>
                <a:gd name="connsiteY3" fmla="*/ 77546 h 155091"/>
                <a:gd name="connsiteX4" fmla="*/ 77546 w 155091"/>
                <a:gd name="connsiteY4" fmla="*/ 0 h 155091"/>
                <a:gd name="connsiteX5" fmla="*/ 34888 w 155091"/>
                <a:gd name="connsiteY5" fmla="*/ 74112 h 155091"/>
                <a:gd name="connsiteX6" fmla="*/ 42657 w 155091"/>
                <a:gd name="connsiteY6" fmla="*/ 39660 h 155091"/>
                <a:gd name="connsiteX7" fmla="*/ 24879 w 155091"/>
                <a:gd name="connsiteY7" fmla="*/ 30087 h 155091"/>
                <a:gd name="connsiteX8" fmla="*/ 7304 w 155091"/>
                <a:gd name="connsiteY8" fmla="*/ 74112 h 155091"/>
                <a:gd name="connsiteX9" fmla="*/ 34888 w 155091"/>
                <a:gd name="connsiteY9" fmla="*/ 74112 h 155091"/>
                <a:gd name="connsiteX10" fmla="*/ 7274 w 155091"/>
                <a:gd name="connsiteY10" fmla="*/ 80950 h 155091"/>
                <a:gd name="connsiteX11" fmla="*/ 24850 w 155091"/>
                <a:gd name="connsiteY11" fmla="*/ 124975 h 155091"/>
                <a:gd name="connsiteX12" fmla="*/ 42628 w 155091"/>
                <a:gd name="connsiteY12" fmla="*/ 115402 h 155091"/>
                <a:gd name="connsiteX13" fmla="*/ 34859 w 155091"/>
                <a:gd name="connsiteY13" fmla="*/ 80950 h 155091"/>
                <a:gd name="connsiteX14" fmla="*/ 7274 w 155091"/>
                <a:gd name="connsiteY14" fmla="*/ 80950 h 155091"/>
                <a:gd name="connsiteX15" fmla="*/ 57905 w 155091"/>
                <a:gd name="connsiteY15" fmla="*/ 9806 h 155091"/>
                <a:gd name="connsiteX16" fmla="*/ 29622 w 155091"/>
                <a:gd name="connsiteY16" fmla="*/ 25315 h 155091"/>
                <a:gd name="connsiteX17" fmla="*/ 44898 w 155091"/>
                <a:gd name="connsiteY17" fmla="*/ 33753 h 155091"/>
                <a:gd name="connsiteX18" fmla="*/ 57905 w 155091"/>
                <a:gd name="connsiteY18" fmla="*/ 9806 h 155091"/>
                <a:gd name="connsiteX19" fmla="*/ 29622 w 155091"/>
                <a:gd name="connsiteY19" fmla="*/ 129776 h 155091"/>
                <a:gd name="connsiteX20" fmla="*/ 57905 w 155091"/>
                <a:gd name="connsiteY20" fmla="*/ 145053 h 155091"/>
                <a:gd name="connsiteX21" fmla="*/ 45131 w 155091"/>
                <a:gd name="connsiteY21" fmla="*/ 121105 h 155091"/>
                <a:gd name="connsiteX22" fmla="*/ 29622 w 155091"/>
                <a:gd name="connsiteY22" fmla="*/ 129776 h 155091"/>
                <a:gd name="connsiteX23" fmla="*/ 74112 w 155091"/>
                <a:gd name="connsiteY23" fmla="*/ 48361 h 155091"/>
                <a:gd name="connsiteX24" fmla="*/ 48797 w 155091"/>
                <a:gd name="connsiteY24" fmla="*/ 41959 h 155091"/>
                <a:gd name="connsiteX25" fmla="*/ 41726 w 155091"/>
                <a:gd name="connsiteY25" fmla="*/ 74112 h 155091"/>
                <a:gd name="connsiteX26" fmla="*/ 74112 w 155091"/>
                <a:gd name="connsiteY26" fmla="*/ 74112 h 155091"/>
                <a:gd name="connsiteX27" fmla="*/ 74112 w 155091"/>
                <a:gd name="connsiteY27" fmla="*/ 48361 h 155091"/>
                <a:gd name="connsiteX28" fmla="*/ 41726 w 155091"/>
                <a:gd name="connsiteY28" fmla="*/ 80950 h 155091"/>
                <a:gd name="connsiteX29" fmla="*/ 48797 w 155091"/>
                <a:gd name="connsiteY29" fmla="*/ 113103 h 155091"/>
                <a:gd name="connsiteX30" fmla="*/ 74112 w 155091"/>
                <a:gd name="connsiteY30" fmla="*/ 106702 h 155091"/>
                <a:gd name="connsiteX31" fmla="*/ 74112 w 155091"/>
                <a:gd name="connsiteY31" fmla="*/ 80921 h 155091"/>
                <a:gd name="connsiteX32" fmla="*/ 41726 w 155091"/>
                <a:gd name="connsiteY32" fmla="*/ 80921 h 155091"/>
                <a:gd name="connsiteX33" fmla="*/ 74112 w 155091"/>
                <a:gd name="connsiteY33" fmla="*/ 7071 h 155091"/>
                <a:gd name="connsiteX34" fmla="*/ 67041 w 155091"/>
                <a:gd name="connsiteY34" fmla="*/ 7740 h 155091"/>
                <a:gd name="connsiteX35" fmla="*/ 50863 w 155091"/>
                <a:gd name="connsiteY35" fmla="*/ 36256 h 155091"/>
                <a:gd name="connsiteX36" fmla="*/ 74141 w 155091"/>
                <a:gd name="connsiteY36" fmla="*/ 41261 h 155091"/>
                <a:gd name="connsiteX37" fmla="*/ 74141 w 155091"/>
                <a:gd name="connsiteY37" fmla="*/ 7071 h 155091"/>
                <a:gd name="connsiteX38" fmla="*/ 74112 w 155091"/>
                <a:gd name="connsiteY38" fmla="*/ 113802 h 155091"/>
                <a:gd name="connsiteX39" fmla="*/ 51067 w 155091"/>
                <a:gd name="connsiteY39" fmla="*/ 118603 h 155091"/>
                <a:gd name="connsiteX40" fmla="*/ 67041 w 155091"/>
                <a:gd name="connsiteY40" fmla="*/ 147352 h 155091"/>
                <a:gd name="connsiteX41" fmla="*/ 74112 w 155091"/>
                <a:gd name="connsiteY41" fmla="*/ 148021 h 155091"/>
                <a:gd name="connsiteX42" fmla="*/ 74112 w 155091"/>
                <a:gd name="connsiteY42" fmla="*/ 113802 h 155091"/>
                <a:gd name="connsiteX43" fmla="*/ 80950 w 155091"/>
                <a:gd name="connsiteY43" fmla="*/ 41261 h 155091"/>
                <a:gd name="connsiteX44" fmla="*/ 104229 w 155091"/>
                <a:gd name="connsiteY44" fmla="*/ 36256 h 155091"/>
                <a:gd name="connsiteX45" fmla="*/ 88050 w 155091"/>
                <a:gd name="connsiteY45" fmla="*/ 7740 h 155091"/>
                <a:gd name="connsiteX46" fmla="*/ 80979 w 155091"/>
                <a:gd name="connsiteY46" fmla="*/ 7071 h 155091"/>
                <a:gd name="connsiteX47" fmla="*/ 80979 w 155091"/>
                <a:gd name="connsiteY47" fmla="*/ 41261 h 155091"/>
                <a:gd name="connsiteX48" fmla="*/ 80950 w 155091"/>
                <a:gd name="connsiteY48" fmla="*/ 74112 h 155091"/>
                <a:gd name="connsiteX49" fmla="*/ 113336 w 155091"/>
                <a:gd name="connsiteY49" fmla="*/ 74112 h 155091"/>
                <a:gd name="connsiteX50" fmla="*/ 106265 w 155091"/>
                <a:gd name="connsiteY50" fmla="*/ 41959 h 155091"/>
                <a:gd name="connsiteX51" fmla="*/ 80950 w 155091"/>
                <a:gd name="connsiteY51" fmla="*/ 48361 h 155091"/>
                <a:gd name="connsiteX52" fmla="*/ 80950 w 155091"/>
                <a:gd name="connsiteY52" fmla="*/ 74112 h 155091"/>
                <a:gd name="connsiteX53" fmla="*/ 80950 w 155091"/>
                <a:gd name="connsiteY53" fmla="*/ 80950 h 155091"/>
                <a:gd name="connsiteX54" fmla="*/ 80950 w 155091"/>
                <a:gd name="connsiteY54" fmla="*/ 106731 h 155091"/>
                <a:gd name="connsiteX55" fmla="*/ 106265 w 155091"/>
                <a:gd name="connsiteY55" fmla="*/ 113132 h 155091"/>
                <a:gd name="connsiteX56" fmla="*/ 113336 w 155091"/>
                <a:gd name="connsiteY56" fmla="*/ 80979 h 155091"/>
                <a:gd name="connsiteX57" fmla="*/ 80950 w 155091"/>
                <a:gd name="connsiteY57" fmla="*/ 80979 h 155091"/>
                <a:gd name="connsiteX58" fmla="*/ 80950 w 155091"/>
                <a:gd name="connsiteY58" fmla="*/ 148021 h 155091"/>
                <a:gd name="connsiteX59" fmla="*/ 88021 w 155091"/>
                <a:gd name="connsiteY59" fmla="*/ 147352 h 155091"/>
                <a:gd name="connsiteX60" fmla="*/ 103996 w 155091"/>
                <a:gd name="connsiteY60" fmla="*/ 118603 h 155091"/>
                <a:gd name="connsiteX61" fmla="*/ 80950 w 155091"/>
                <a:gd name="connsiteY61" fmla="*/ 113802 h 155091"/>
                <a:gd name="connsiteX62" fmla="*/ 80950 w 155091"/>
                <a:gd name="connsiteY62" fmla="*/ 148021 h 155091"/>
                <a:gd name="connsiteX63" fmla="*/ 125441 w 155091"/>
                <a:gd name="connsiteY63" fmla="*/ 25315 h 155091"/>
                <a:gd name="connsiteX64" fmla="*/ 97158 w 155091"/>
                <a:gd name="connsiteY64" fmla="*/ 9806 h 155091"/>
                <a:gd name="connsiteX65" fmla="*/ 110164 w 155091"/>
                <a:gd name="connsiteY65" fmla="*/ 33753 h 155091"/>
                <a:gd name="connsiteX66" fmla="*/ 125441 w 155091"/>
                <a:gd name="connsiteY66" fmla="*/ 25315 h 155091"/>
                <a:gd name="connsiteX67" fmla="*/ 97158 w 155091"/>
                <a:gd name="connsiteY67" fmla="*/ 145053 h 155091"/>
                <a:gd name="connsiteX68" fmla="*/ 125441 w 155091"/>
                <a:gd name="connsiteY68" fmla="*/ 129776 h 155091"/>
                <a:gd name="connsiteX69" fmla="*/ 109932 w 155091"/>
                <a:gd name="connsiteY69" fmla="*/ 121105 h 155091"/>
                <a:gd name="connsiteX70" fmla="*/ 97158 w 155091"/>
                <a:gd name="connsiteY70" fmla="*/ 145053 h 155091"/>
                <a:gd name="connsiteX71" fmla="*/ 147788 w 155091"/>
                <a:gd name="connsiteY71" fmla="*/ 74112 h 155091"/>
                <a:gd name="connsiteX72" fmla="*/ 130213 w 155091"/>
                <a:gd name="connsiteY72" fmla="*/ 30087 h 155091"/>
                <a:gd name="connsiteX73" fmla="*/ 112434 w 155091"/>
                <a:gd name="connsiteY73" fmla="*/ 39660 h 155091"/>
                <a:gd name="connsiteX74" fmla="*/ 120174 w 155091"/>
                <a:gd name="connsiteY74" fmla="*/ 74112 h 155091"/>
                <a:gd name="connsiteX75" fmla="*/ 147788 w 155091"/>
                <a:gd name="connsiteY75" fmla="*/ 74112 h 155091"/>
                <a:gd name="connsiteX76" fmla="*/ 120174 w 155091"/>
                <a:gd name="connsiteY76" fmla="*/ 80950 h 155091"/>
                <a:gd name="connsiteX77" fmla="*/ 112434 w 155091"/>
                <a:gd name="connsiteY77" fmla="*/ 115402 h 155091"/>
                <a:gd name="connsiteX78" fmla="*/ 130213 w 155091"/>
                <a:gd name="connsiteY78" fmla="*/ 124975 h 155091"/>
                <a:gd name="connsiteX79" fmla="*/ 147788 w 155091"/>
                <a:gd name="connsiteY79" fmla="*/ 80950 h 155091"/>
                <a:gd name="connsiteX80" fmla="*/ 120174 w 155091"/>
                <a:gd name="connsiteY80" fmla="*/ 80950 h 155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155091" h="155091">
                  <a:moveTo>
                    <a:pt x="77546" y="0"/>
                  </a:moveTo>
                  <a:cubicBezTo>
                    <a:pt x="120872" y="0"/>
                    <a:pt x="155092" y="34219"/>
                    <a:pt x="155092" y="77546"/>
                  </a:cubicBezTo>
                  <a:cubicBezTo>
                    <a:pt x="155092" y="120872"/>
                    <a:pt x="120872" y="155092"/>
                    <a:pt x="77546" y="155092"/>
                  </a:cubicBezTo>
                  <a:cubicBezTo>
                    <a:pt x="34219" y="155092"/>
                    <a:pt x="0" y="120872"/>
                    <a:pt x="0" y="77546"/>
                  </a:cubicBezTo>
                  <a:cubicBezTo>
                    <a:pt x="-29" y="34190"/>
                    <a:pt x="34190" y="0"/>
                    <a:pt x="77546" y="0"/>
                  </a:cubicBezTo>
                  <a:close/>
                  <a:moveTo>
                    <a:pt x="34888" y="74112"/>
                  </a:moveTo>
                  <a:cubicBezTo>
                    <a:pt x="35354" y="64306"/>
                    <a:pt x="38089" y="51998"/>
                    <a:pt x="42657" y="39660"/>
                  </a:cubicBezTo>
                  <a:cubicBezTo>
                    <a:pt x="35819" y="36692"/>
                    <a:pt x="29651" y="33492"/>
                    <a:pt x="24879" y="30087"/>
                  </a:cubicBezTo>
                  <a:cubicBezTo>
                    <a:pt x="14374" y="41726"/>
                    <a:pt x="8002" y="57003"/>
                    <a:pt x="7304" y="74112"/>
                  </a:cubicBezTo>
                  <a:lnTo>
                    <a:pt x="34888" y="74112"/>
                  </a:lnTo>
                  <a:close/>
                  <a:moveTo>
                    <a:pt x="7274" y="80950"/>
                  </a:moveTo>
                  <a:cubicBezTo>
                    <a:pt x="7973" y="98060"/>
                    <a:pt x="14345" y="113336"/>
                    <a:pt x="24850" y="124975"/>
                  </a:cubicBezTo>
                  <a:cubicBezTo>
                    <a:pt x="29651" y="121542"/>
                    <a:pt x="35790" y="118370"/>
                    <a:pt x="42628" y="115402"/>
                  </a:cubicBezTo>
                  <a:cubicBezTo>
                    <a:pt x="37827" y="103094"/>
                    <a:pt x="35092" y="90553"/>
                    <a:pt x="34859" y="80950"/>
                  </a:cubicBezTo>
                  <a:lnTo>
                    <a:pt x="7274" y="80950"/>
                  </a:lnTo>
                  <a:close/>
                  <a:moveTo>
                    <a:pt x="57905" y="9806"/>
                  </a:moveTo>
                  <a:cubicBezTo>
                    <a:pt x="47197" y="12541"/>
                    <a:pt x="37594" y="18012"/>
                    <a:pt x="29622" y="25315"/>
                  </a:cubicBezTo>
                  <a:cubicBezTo>
                    <a:pt x="33725" y="28283"/>
                    <a:pt x="38991" y="31251"/>
                    <a:pt x="44898" y="33753"/>
                  </a:cubicBezTo>
                  <a:cubicBezTo>
                    <a:pt x="48332" y="25082"/>
                    <a:pt x="52900" y="16644"/>
                    <a:pt x="57905" y="9806"/>
                  </a:cubicBezTo>
                  <a:close/>
                  <a:moveTo>
                    <a:pt x="29622" y="129776"/>
                  </a:moveTo>
                  <a:cubicBezTo>
                    <a:pt x="37594" y="137080"/>
                    <a:pt x="47197" y="142550"/>
                    <a:pt x="57905" y="145053"/>
                  </a:cubicBezTo>
                  <a:cubicBezTo>
                    <a:pt x="52667" y="137982"/>
                    <a:pt x="48332" y="129776"/>
                    <a:pt x="45131" y="121105"/>
                  </a:cubicBezTo>
                  <a:cubicBezTo>
                    <a:pt x="39224" y="123608"/>
                    <a:pt x="33957" y="126576"/>
                    <a:pt x="29622" y="129776"/>
                  </a:cubicBezTo>
                  <a:close/>
                  <a:moveTo>
                    <a:pt x="74112" y="48361"/>
                  </a:moveTo>
                  <a:cubicBezTo>
                    <a:pt x="66343" y="47895"/>
                    <a:pt x="57468" y="45625"/>
                    <a:pt x="48797" y="41959"/>
                  </a:cubicBezTo>
                  <a:cubicBezTo>
                    <a:pt x="44694" y="52667"/>
                    <a:pt x="42192" y="63404"/>
                    <a:pt x="41726" y="74112"/>
                  </a:cubicBezTo>
                  <a:lnTo>
                    <a:pt x="74112" y="74112"/>
                  </a:lnTo>
                  <a:lnTo>
                    <a:pt x="74112" y="48361"/>
                  </a:lnTo>
                  <a:close/>
                  <a:moveTo>
                    <a:pt x="41726" y="80950"/>
                  </a:moveTo>
                  <a:cubicBezTo>
                    <a:pt x="42192" y="91222"/>
                    <a:pt x="44694" y="102163"/>
                    <a:pt x="48797" y="113103"/>
                  </a:cubicBezTo>
                  <a:cubicBezTo>
                    <a:pt x="57468" y="109466"/>
                    <a:pt x="66372" y="107167"/>
                    <a:pt x="74112" y="106702"/>
                  </a:cubicBezTo>
                  <a:lnTo>
                    <a:pt x="74112" y="80921"/>
                  </a:lnTo>
                  <a:lnTo>
                    <a:pt x="41726" y="80921"/>
                  </a:lnTo>
                  <a:close/>
                  <a:moveTo>
                    <a:pt x="74112" y="7071"/>
                  </a:moveTo>
                  <a:cubicBezTo>
                    <a:pt x="71843" y="7071"/>
                    <a:pt x="69544" y="7304"/>
                    <a:pt x="67041" y="7740"/>
                  </a:cubicBezTo>
                  <a:cubicBezTo>
                    <a:pt x="60902" y="16178"/>
                    <a:pt x="55170" y="25752"/>
                    <a:pt x="50863" y="36256"/>
                  </a:cubicBezTo>
                  <a:cubicBezTo>
                    <a:pt x="58399" y="38991"/>
                    <a:pt x="66605" y="40824"/>
                    <a:pt x="74141" y="41261"/>
                  </a:cubicBezTo>
                  <a:lnTo>
                    <a:pt x="74141" y="7071"/>
                  </a:lnTo>
                  <a:close/>
                  <a:moveTo>
                    <a:pt x="74112" y="113802"/>
                  </a:moveTo>
                  <a:cubicBezTo>
                    <a:pt x="66809" y="114267"/>
                    <a:pt x="58836" y="115868"/>
                    <a:pt x="51067" y="118603"/>
                  </a:cubicBezTo>
                  <a:cubicBezTo>
                    <a:pt x="55170" y="128874"/>
                    <a:pt x="60640" y="138913"/>
                    <a:pt x="67041" y="147352"/>
                  </a:cubicBezTo>
                  <a:cubicBezTo>
                    <a:pt x="69544" y="147817"/>
                    <a:pt x="71843" y="148021"/>
                    <a:pt x="74112" y="148021"/>
                  </a:cubicBezTo>
                  <a:lnTo>
                    <a:pt x="74112" y="113802"/>
                  </a:lnTo>
                  <a:close/>
                  <a:moveTo>
                    <a:pt x="80950" y="41261"/>
                  </a:moveTo>
                  <a:cubicBezTo>
                    <a:pt x="88487" y="40795"/>
                    <a:pt x="96692" y="38991"/>
                    <a:pt x="104229" y="36256"/>
                  </a:cubicBezTo>
                  <a:cubicBezTo>
                    <a:pt x="99893" y="25752"/>
                    <a:pt x="94190" y="16178"/>
                    <a:pt x="88050" y="7740"/>
                  </a:cubicBezTo>
                  <a:cubicBezTo>
                    <a:pt x="85548" y="7274"/>
                    <a:pt x="83249" y="7071"/>
                    <a:pt x="80979" y="7071"/>
                  </a:cubicBezTo>
                  <a:lnTo>
                    <a:pt x="80979" y="41261"/>
                  </a:lnTo>
                  <a:close/>
                  <a:moveTo>
                    <a:pt x="80950" y="74112"/>
                  </a:moveTo>
                  <a:lnTo>
                    <a:pt x="113336" y="74112"/>
                  </a:lnTo>
                  <a:cubicBezTo>
                    <a:pt x="112871" y="63404"/>
                    <a:pt x="110368" y="52667"/>
                    <a:pt x="106265" y="41959"/>
                  </a:cubicBezTo>
                  <a:cubicBezTo>
                    <a:pt x="97594" y="45596"/>
                    <a:pt x="88690" y="47895"/>
                    <a:pt x="80950" y="48361"/>
                  </a:cubicBezTo>
                  <a:lnTo>
                    <a:pt x="80950" y="74112"/>
                  </a:lnTo>
                  <a:close/>
                  <a:moveTo>
                    <a:pt x="80950" y="80950"/>
                  </a:moveTo>
                  <a:lnTo>
                    <a:pt x="80950" y="106731"/>
                  </a:lnTo>
                  <a:cubicBezTo>
                    <a:pt x="88690" y="107196"/>
                    <a:pt x="97594" y="109466"/>
                    <a:pt x="106265" y="113132"/>
                  </a:cubicBezTo>
                  <a:cubicBezTo>
                    <a:pt x="110368" y="102192"/>
                    <a:pt x="112900" y="91222"/>
                    <a:pt x="113336" y="80979"/>
                  </a:cubicBezTo>
                  <a:lnTo>
                    <a:pt x="80950" y="80979"/>
                  </a:lnTo>
                  <a:close/>
                  <a:moveTo>
                    <a:pt x="80950" y="148021"/>
                  </a:moveTo>
                  <a:cubicBezTo>
                    <a:pt x="83220" y="148021"/>
                    <a:pt x="85519" y="147788"/>
                    <a:pt x="88021" y="147352"/>
                  </a:cubicBezTo>
                  <a:cubicBezTo>
                    <a:pt x="94393" y="138913"/>
                    <a:pt x="99893" y="128874"/>
                    <a:pt x="103996" y="118603"/>
                  </a:cubicBezTo>
                  <a:cubicBezTo>
                    <a:pt x="96227" y="115868"/>
                    <a:pt x="88254" y="114267"/>
                    <a:pt x="80950" y="113802"/>
                  </a:cubicBezTo>
                  <a:lnTo>
                    <a:pt x="80950" y="148021"/>
                  </a:lnTo>
                  <a:close/>
                  <a:moveTo>
                    <a:pt x="125441" y="25315"/>
                  </a:moveTo>
                  <a:cubicBezTo>
                    <a:pt x="117468" y="18012"/>
                    <a:pt x="107866" y="12541"/>
                    <a:pt x="97158" y="9806"/>
                  </a:cubicBezTo>
                  <a:cubicBezTo>
                    <a:pt x="102163" y="16644"/>
                    <a:pt x="106731" y="25082"/>
                    <a:pt x="110164" y="33753"/>
                  </a:cubicBezTo>
                  <a:cubicBezTo>
                    <a:pt x="116071" y="31222"/>
                    <a:pt x="121338" y="28283"/>
                    <a:pt x="125441" y="25315"/>
                  </a:cubicBezTo>
                  <a:close/>
                  <a:moveTo>
                    <a:pt x="97158" y="145053"/>
                  </a:moveTo>
                  <a:cubicBezTo>
                    <a:pt x="107866" y="142550"/>
                    <a:pt x="117468" y="137080"/>
                    <a:pt x="125441" y="129776"/>
                  </a:cubicBezTo>
                  <a:cubicBezTo>
                    <a:pt x="121105" y="126576"/>
                    <a:pt x="115868" y="123608"/>
                    <a:pt x="109932" y="121105"/>
                  </a:cubicBezTo>
                  <a:cubicBezTo>
                    <a:pt x="106731" y="129776"/>
                    <a:pt x="102395" y="137982"/>
                    <a:pt x="97158" y="145053"/>
                  </a:cubicBezTo>
                  <a:close/>
                  <a:moveTo>
                    <a:pt x="147788" y="74112"/>
                  </a:moveTo>
                  <a:cubicBezTo>
                    <a:pt x="147119" y="57003"/>
                    <a:pt x="140717" y="41726"/>
                    <a:pt x="130213" y="30087"/>
                  </a:cubicBezTo>
                  <a:cubicBezTo>
                    <a:pt x="125412" y="33521"/>
                    <a:pt x="119272" y="36692"/>
                    <a:pt x="112434" y="39660"/>
                  </a:cubicBezTo>
                  <a:cubicBezTo>
                    <a:pt x="117003" y="51969"/>
                    <a:pt x="119738" y="64306"/>
                    <a:pt x="120174" y="74112"/>
                  </a:cubicBezTo>
                  <a:lnTo>
                    <a:pt x="147788" y="74112"/>
                  </a:lnTo>
                  <a:close/>
                  <a:moveTo>
                    <a:pt x="120174" y="80950"/>
                  </a:moveTo>
                  <a:cubicBezTo>
                    <a:pt x="119941" y="90523"/>
                    <a:pt x="117206" y="103065"/>
                    <a:pt x="112434" y="115402"/>
                  </a:cubicBezTo>
                  <a:cubicBezTo>
                    <a:pt x="119272" y="118370"/>
                    <a:pt x="125441" y="121571"/>
                    <a:pt x="130213" y="124975"/>
                  </a:cubicBezTo>
                  <a:cubicBezTo>
                    <a:pt x="140688" y="113336"/>
                    <a:pt x="147090" y="98060"/>
                    <a:pt x="147788" y="80950"/>
                  </a:cubicBezTo>
                  <a:lnTo>
                    <a:pt x="120174" y="80950"/>
                  </a:lnTo>
                  <a:close/>
                </a:path>
              </a:pathLst>
            </a:custGeom>
            <a:solidFill>
              <a:srgbClr val="B7F9C1"/>
            </a:solidFill>
            <a:ln w="2910" cap="flat">
              <a:noFill/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4393" name="Forme libre : forme 14392">
              <a:extLst>
                <a:ext uri="{FF2B5EF4-FFF2-40B4-BE49-F238E27FC236}">
                  <a16:creationId xmlns:a16="http://schemas.microsoft.com/office/drawing/2014/main" id="{688F87D8-E22E-4D50-954D-5D2E46F8D44A}"/>
                </a:ext>
              </a:extLst>
            </p:cNvPr>
            <p:cNvSpPr/>
            <p:nvPr/>
          </p:nvSpPr>
          <p:spPr>
            <a:xfrm>
              <a:off x="3123479" y="4112334"/>
              <a:ext cx="146653" cy="146653"/>
            </a:xfrm>
            <a:custGeom>
              <a:avLst/>
              <a:gdLst>
                <a:gd name="connsiteX0" fmla="*/ 146653 w 146653"/>
                <a:gd name="connsiteY0" fmla="*/ 146653 h 146653"/>
                <a:gd name="connsiteX1" fmla="*/ 0 w 146653"/>
                <a:gd name="connsiteY1" fmla="*/ 0 h 146653"/>
                <a:gd name="connsiteX2" fmla="*/ 0 w 146653"/>
                <a:gd name="connsiteY2" fmla="*/ 106149 h 146653"/>
                <a:gd name="connsiteX3" fmla="*/ 146653 w 146653"/>
                <a:gd name="connsiteY3" fmla="*/ 146653 h 146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6653" h="146653">
                  <a:moveTo>
                    <a:pt x="146653" y="146653"/>
                  </a:moveTo>
                  <a:lnTo>
                    <a:pt x="0" y="0"/>
                  </a:lnTo>
                  <a:lnTo>
                    <a:pt x="0" y="106149"/>
                  </a:lnTo>
                  <a:lnTo>
                    <a:pt x="146653" y="146653"/>
                  </a:lnTo>
                  <a:close/>
                </a:path>
              </a:pathLst>
            </a:custGeom>
            <a:solidFill>
              <a:srgbClr val="1306BF"/>
            </a:solidFill>
            <a:ln w="2910" cap="flat">
              <a:noFill/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4394" name="Forme libre : forme 14393">
              <a:extLst>
                <a:ext uri="{FF2B5EF4-FFF2-40B4-BE49-F238E27FC236}">
                  <a16:creationId xmlns:a16="http://schemas.microsoft.com/office/drawing/2014/main" id="{7D233615-2388-46EE-8AA4-F316C3EC6276}"/>
                </a:ext>
              </a:extLst>
            </p:cNvPr>
            <p:cNvSpPr/>
            <p:nvPr/>
          </p:nvSpPr>
          <p:spPr>
            <a:xfrm>
              <a:off x="3176554" y="4091383"/>
              <a:ext cx="99165" cy="162016"/>
            </a:xfrm>
            <a:custGeom>
              <a:avLst/>
              <a:gdLst>
                <a:gd name="connsiteX0" fmla="*/ 99165 w 99165"/>
                <a:gd name="connsiteY0" fmla="*/ 162017 h 162016"/>
                <a:gd name="connsiteX1" fmla="*/ 0 w 99165"/>
                <a:gd name="connsiteY1" fmla="*/ 0 h 162016"/>
                <a:gd name="connsiteX2" fmla="*/ 78215 w 99165"/>
                <a:gd name="connsiteY2" fmla="*/ 33521 h 162016"/>
                <a:gd name="connsiteX3" fmla="*/ 99165 w 99165"/>
                <a:gd name="connsiteY3" fmla="*/ 162017 h 162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165" h="162016">
                  <a:moveTo>
                    <a:pt x="99165" y="162017"/>
                  </a:moveTo>
                  <a:lnTo>
                    <a:pt x="0" y="0"/>
                  </a:lnTo>
                  <a:lnTo>
                    <a:pt x="78215" y="33521"/>
                  </a:lnTo>
                  <a:lnTo>
                    <a:pt x="99165" y="162017"/>
                  </a:lnTo>
                  <a:close/>
                </a:path>
              </a:pathLst>
            </a:custGeom>
            <a:solidFill>
              <a:srgbClr val="1306BF"/>
            </a:solidFill>
            <a:ln w="2910" cap="flat">
              <a:noFill/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4395" name="Forme libre : forme 14394">
              <a:extLst>
                <a:ext uri="{FF2B5EF4-FFF2-40B4-BE49-F238E27FC236}">
                  <a16:creationId xmlns:a16="http://schemas.microsoft.com/office/drawing/2014/main" id="{9CB0253F-A650-4254-B38C-29416A6BCCAA}"/>
                </a:ext>
              </a:extLst>
            </p:cNvPr>
            <p:cNvSpPr/>
            <p:nvPr/>
          </p:nvSpPr>
          <p:spPr>
            <a:xfrm>
              <a:off x="3175157" y="4094176"/>
              <a:ext cx="97769" cy="162017"/>
            </a:xfrm>
            <a:custGeom>
              <a:avLst/>
              <a:gdLst>
                <a:gd name="connsiteX0" fmla="*/ 94975 w 97769"/>
                <a:gd name="connsiteY0" fmla="*/ 162017 h 162017"/>
                <a:gd name="connsiteX1" fmla="*/ 97769 w 97769"/>
                <a:gd name="connsiteY1" fmla="*/ 159224 h 162017"/>
                <a:gd name="connsiteX2" fmla="*/ 0 w 97769"/>
                <a:gd name="connsiteY2" fmla="*/ 0 h 162017"/>
                <a:gd name="connsiteX3" fmla="*/ 0 w 97769"/>
                <a:gd name="connsiteY3" fmla="*/ 65645 h 162017"/>
                <a:gd name="connsiteX4" fmla="*/ 94975 w 97769"/>
                <a:gd name="connsiteY4" fmla="*/ 162017 h 162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7769" h="162017">
                  <a:moveTo>
                    <a:pt x="94975" y="162017"/>
                  </a:moveTo>
                  <a:lnTo>
                    <a:pt x="97769" y="159224"/>
                  </a:lnTo>
                  <a:lnTo>
                    <a:pt x="0" y="0"/>
                  </a:lnTo>
                  <a:lnTo>
                    <a:pt x="0" y="65645"/>
                  </a:lnTo>
                  <a:lnTo>
                    <a:pt x="94975" y="162017"/>
                  </a:lnTo>
                  <a:close/>
                </a:path>
              </a:pathLst>
            </a:custGeom>
            <a:solidFill>
              <a:srgbClr val="0E0266"/>
            </a:solidFill>
            <a:ln w="2910" cap="flat">
              <a:noFill/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4396" name="Forme libre : forme 14395">
              <a:extLst>
                <a:ext uri="{FF2B5EF4-FFF2-40B4-BE49-F238E27FC236}">
                  <a16:creationId xmlns:a16="http://schemas.microsoft.com/office/drawing/2014/main" id="{B611E7AC-C57C-4E6A-93AB-59888EA08128}"/>
                </a:ext>
              </a:extLst>
            </p:cNvPr>
            <p:cNvSpPr/>
            <p:nvPr/>
          </p:nvSpPr>
          <p:spPr>
            <a:xfrm>
              <a:off x="3485224" y="4096970"/>
              <a:ext cx="153636" cy="153607"/>
            </a:xfrm>
            <a:custGeom>
              <a:avLst/>
              <a:gdLst>
                <a:gd name="connsiteX0" fmla="*/ 0 w 153636"/>
                <a:gd name="connsiteY0" fmla="*/ 76789 h 153607"/>
                <a:gd name="connsiteX1" fmla="*/ 76818 w 153636"/>
                <a:gd name="connsiteY1" fmla="*/ 0 h 153607"/>
                <a:gd name="connsiteX2" fmla="*/ 153637 w 153636"/>
                <a:gd name="connsiteY2" fmla="*/ 76789 h 153607"/>
                <a:gd name="connsiteX3" fmla="*/ 76818 w 153636"/>
                <a:gd name="connsiteY3" fmla="*/ 153608 h 153607"/>
                <a:gd name="connsiteX4" fmla="*/ 0 w 153636"/>
                <a:gd name="connsiteY4" fmla="*/ 76789 h 153607"/>
                <a:gd name="connsiteX5" fmla="*/ 146566 w 153636"/>
                <a:gd name="connsiteY5" fmla="*/ 76789 h 153607"/>
                <a:gd name="connsiteX6" fmla="*/ 76789 w 153636"/>
                <a:gd name="connsiteY6" fmla="*/ 7042 h 153607"/>
                <a:gd name="connsiteX7" fmla="*/ 7013 w 153636"/>
                <a:gd name="connsiteY7" fmla="*/ 76789 h 153607"/>
                <a:gd name="connsiteX8" fmla="*/ 76789 w 153636"/>
                <a:gd name="connsiteY8" fmla="*/ 146566 h 153607"/>
                <a:gd name="connsiteX9" fmla="*/ 146566 w 153636"/>
                <a:gd name="connsiteY9" fmla="*/ 76789 h 153607"/>
                <a:gd name="connsiteX10" fmla="*/ 76789 w 153636"/>
                <a:gd name="connsiteY10" fmla="*/ 15567 h 153607"/>
                <a:gd name="connsiteX11" fmla="*/ 126576 w 153636"/>
                <a:gd name="connsiteY11" fmla="*/ 101755 h 153607"/>
                <a:gd name="connsiteX12" fmla="*/ 76033 w 153636"/>
                <a:gd name="connsiteY12" fmla="*/ 71668 h 153607"/>
                <a:gd name="connsiteX13" fmla="*/ 27061 w 153636"/>
                <a:gd name="connsiteY13" fmla="*/ 101755 h 153607"/>
                <a:gd name="connsiteX14" fmla="*/ 76789 w 153636"/>
                <a:gd name="connsiteY14" fmla="*/ 15567 h 153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3636" h="153607">
                  <a:moveTo>
                    <a:pt x="0" y="76789"/>
                  </a:moveTo>
                  <a:cubicBezTo>
                    <a:pt x="0" y="34452"/>
                    <a:pt x="34452" y="0"/>
                    <a:pt x="76818" y="0"/>
                  </a:cubicBezTo>
                  <a:cubicBezTo>
                    <a:pt x="119185" y="0"/>
                    <a:pt x="153637" y="34452"/>
                    <a:pt x="153637" y="76789"/>
                  </a:cubicBezTo>
                  <a:cubicBezTo>
                    <a:pt x="153637" y="119156"/>
                    <a:pt x="119185" y="153608"/>
                    <a:pt x="76818" y="153608"/>
                  </a:cubicBezTo>
                  <a:cubicBezTo>
                    <a:pt x="34452" y="153637"/>
                    <a:pt x="0" y="119156"/>
                    <a:pt x="0" y="76789"/>
                  </a:cubicBezTo>
                  <a:close/>
                  <a:moveTo>
                    <a:pt x="146566" y="76789"/>
                  </a:moveTo>
                  <a:cubicBezTo>
                    <a:pt x="146566" y="38322"/>
                    <a:pt x="115257" y="7042"/>
                    <a:pt x="76789" y="7042"/>
                  </a:cubicBezTo>
                  <a:cubicBezTo>
                    <a:pt x="38322" y="7042"/>
                    <a:pt x="7013" y="38322"/>
                    <a:pt x="7013" y="76789"/>
                  </a:cubicBezTo>
                  <a:cubicBezTo>
                    <a:pt x="7013" y="115257"/>
                    <a:pt x="38322" y="146566"/>
                    <a:pt x="76789" y="146566"/>
                  </a:cubicBezTo>
                  <a:cubicBezTo>
                    <a:pt x="115286" y="146566"/>
                    <a:pt x="146566" y="115286"/>
                    <a:pt x="146566" y="76789"/>
                  </a:cubicBezTo>
                  <a:close/>
                  <a:moveTo>
                    <a:pt x="76789" y="15567"/>
                  </a:moveTo>
                  <a:lnTo>
                    <a:pt x="126576" y="101755"/>
                  </a:lnTo>
                  <a:lnTo>
                    <a:pt x="76033" y="71668"/>
                  </a:lnTo>
                  <a:lnTo>
                    <a:pt x="27061" y="101755"/>
                  </a:lnTo>
                  <a:lnTo>
                    <a:pt x="76789" y="15567"/>
                  </a:lnTo>
                  <a:close/>
                </a:path>
              </a:pathLst>
            </a:custGeom>
            <a:solidFill>
              <a:srgbClr val="E0CDFC"/>
            </a:solidFill>
            <a:ln w="2910" cap="flat">
              <a:noFill/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4397" name="Forme libre : forme 14396">
              <a:extLst>
                <a:ext uri="{FF2B5EF4-FFF2-40B4-BE49-F238E27FC236}">
                  <a16:creationId xmlns:a16="http://schemas.microsoft.com/office/drawing/2014/main" id="{A0D11B04-069D-4985-B20E-3EABCFFAEA48}"/>
                </a:ext>
              </a:extLst>
            </p:cNvPr>
            <p:cNvSpPr/>
            <p:nvPr/>
          </p:nvSpPr>
          <p:spPr>
            <a:xfrm>
              <a:off x="3482431" y="4454582"/>
              <a:ext cx="157855" cy="110280"/>
            </a:xfrm>
            <a:custGeom>
              <a:avLst/>
              <a:gdLst>
                <a:gd name="connsiteX0" fmla="*/ 0 w 157855"/>
                <a:gd name="connsiteY0" fmla="*/ 110281 h 110280"/>
                <a:gd name="connsiteX1" fmla="*/ 0 w 157855"/>
                <a:gd name="connsiteY1" fmla="*/ 0 h 110280"/>
                <a:gd name="connsiteX2" fmla="*/ 157856 w 157855"/>
                <a:gd name="connsiteY2" fmla="*/ 0 h 110280"/>
                <a:gd name="connsiteX3" fmla="*/ 157856 w 157855"/>
                <a:gd name="connsiteY3" fmla="*/ 110281 h 110280"/>
                <a:gd name="connsiteX4" fmla="*/ 0 w 157855"/>
                <a:gd name="connsiteY4" fmla="*/ 110281 h 110280"/>
                <a:gd name="connsiteX5" fmla="*/ 7624 w 157855"/>
                <a:gd name="connsiteY5" fmla="*/ 98176 h 110280"/>
                <a:gd name="connsiteX6" fmla="*/ 52958 w 157855"/>
                <a:gd name="connsiteY6" fmla="*/ 55111 h 110280"/>
                <a:gd name="connsiteX7" fmla="*/ 7624 w 157855"/>
                <a:gd name="connsiteY7" fmla="*/ 12076 h 110280"/>
                <a:gd name="connsiteX8" fmla="*/ 7624 w 157855"/>
                <a:gd name="connsiteY8" fmla="*/ 98176 h 110280"/>
                <a:gd name="connsiteX9" fmla="*/ 12716 w 157855"/>
                <a:gd name="connsiteY9" fmla="*/ 7245 h 110280"/>
                <a:gd name="connsiteX10" fmla="*/ 70242 w 157855"/>
                <a:gd name="connsiteY10" fmla="*/ 61891 h 110280"/>
                <a:gd name="connsiteX11" fmla="*/ 87555 w 157855"/>
                <a:gd name="connsiteY11" fmla="*/ 61891 h 110280"/>
                <a:gd name="connsiteX12" fmla="*/ 145111 w 157855"/>
                <a:gd name="connsiteY12" fmla="*/ 7245 h 110280"/>
                <a:gd name="connsiteX13" fmla="*/ 12716 w 157855"/>
                <a:gd name="connsiteY13" fmla="*/ 7245 h 110280"/>
                <a:gd name="connsiteX14" fmla="*/ 145111 w 157855"/>
                <a:gd name="connsiteY14" fmla="*/ 103006 h 110280"/>
                <a:gd name="connsiteX15" fmla="*/ 99776 w 157855"/>
                <a:gd name="connsiteY15" fmla="*/ 59971 h 110280"/>
                <a:gd name="connsiteX16" fmla="*/ 78913 w 157855"/>
                <a:gd name="connsiteY16" fmla="*/ 74228 h 110280"/>
                <a:gd name="connsiteX17" fmla="*/ 58021 w 157855"/>
                <a:gd name="connsiteY17" fmla="*/ 59971 h 110280"/>
                <a:gd name="connsiteX18" fmla="*/ 12716 w 157855"/>
                <a:gd name="connsiteY18" fmla="*/ 103006 h 110280"/>
                <a:gd name="connsiteX19" fmla="*/ 145111 w 157855"/>
                <a:gd name="connsiteY19" fmla="*/ 103006 h 110280"/>
                <a:gd name="connsiteX20" fmla="*/ 104898 w 157855"/>
                <a:gd name="connsiteY20" fmla="*/ 55140 h 110280"/>
                <a:gd name="connsiteX21" fmla="*/ 150203 w 157855"/>
                <a:gd name="connsiteY21" fmla="*/ 98205 h 110280"/>
                <a:gd name="connsiteX22" fmla="*/ 150203 w 157855"/>
                <a:gd name="connsiteY22" fmla="*/ 12105 h 110280"/>
                <a:gd name="connsiteX23" fmla="*/ 104898 w 157855"/>
                <a:gd name="connsiteY23" fmla="*/ 55140 h 110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57855" h="110280">
                  <a:moveTo>
                    <a:pt x="0" y="110281"/>
                  </a:moveTo>
                  <a:lnTo>
                    <a:pt x="0" y="0"/>
                  </a:lnTo>
                  <a:lnTo>
                    <a:pt x="157856" y="0"/>
                  </a:lnTo>
                  <a:lnTo>
                    <a:pt x="157856" y="110281"/>
                  </a:lnTo>
                  <a:lnTo>
                    <a:pt x="0" y="110281"/>
                  </a:lnTo>
                  <a:close/>
                  <a:moveTo>
                    <a:pt x="7624" y="98176"/>
                  </a:moveTo>
                  <a:lnTo>
                    <a:pt x="52958" y="55111"/>
                  </a:lnTo>
                  <a:lnTo>
                    <a:pt x="7624" y="12076"/>
                  </a:lnTo>
                  <a:lnTo>
                    <a:pt x="7624" y="98176"/>
                  </a:lnTo>
                  <a:close/>
                  <a:moveTo>
                    <a:pt x="12716" y="7245"/>
                  </a:moveTo>
                  <a:lnTo>
                    <a:pt x="70242" y="61891"/>
                  </a:lnTo>
                  <a:cubicBezTo>
                    <a:pt x="76615" y="67943"/>
                    <a:pt x="81183" y="67943"/>
                    <a:pt x="87555" y="61891"/>
                  </a:cubicBezTo>
                  <a:lnTo>
                    <a:pt x="145111" y="7245"/>
                  </a:lnTo>
                  <a:lnTo>
                    <a:pt x="12716" y="7245"/>
                  </a:lnTo>
                  <a:close/>
                  <a:moveTo>
                    <a:pt x="145111" y="103006"/>
                  </a:moveTo>
                  <a:lnTo>
                    <a:pt x="99776" y="59971"/>
                  </a:lnTo>
                  <a:cubicBezTo>
                    <a:pt x="90873" y="68438"/>
                    <a:pt x="85024" y="74228"/>
                    <a:pt x="78913" y="74228"/>
                  </a:cubicBezTo>
                  <a:cubicBezTo>
                    <a:pt x="72803" y="74228"/>
                    <a:pt x="66954" y="68438"/>
                    <a:pt x="58021" y="59971"/>
                  </a:cubicBezTo>
                  <a:lnTo>
                    <a:pt x="12716" y="103006"/>
                  </a:lnTo>
                  <a:lnTo>
                    <a:pt x="145111" y="103006"/>
                  </a:lnTo>
                  <a:close/>
                  <a:moveTo>
                    <a:pt x="104898" y="55140"/>
                  </a:moveTo>
                  <a:lnTo>
                    <a:pt x="150203" y="98205"/>
                  </a:lnTo>
                  <a:lnTo>
                    <a:pt x="150203" y="12105"/>
                  </a:lnTo>
                  <a:lnTo>
                    <a:pt x="104898" y="55140"/>
                  </a:lnTo>
                  <a:close/>
                </a:path>
              </a:pathLst>
            </a:custGeom>
            <a:solidFill>
              <a:srgbClr val="A50905"/>
            </a:solidFill>
            <a:ln w="2910" cap="flat">
              <a:noFill/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4398" name="Forme libre : forme 14397">
              <a:extLst>
                <a:ext uri="{FF2B5EF4-FFF2-40B4-BE49-F238E27FC236}">
                  <a16:creationId xmlns:a16="http://schemas.microsoft.com/office/drawing/2014/main" id="{577089BD-B1DD-47A2-B098-F57E230EBB7A}"/>
                </a:ext>
              </a:extLst>
            </p:cNvPr>
            <p:cNvSpPr/>
            <p:nvPr/>
          </p:nvSpPr>
          <p:spPr>
            <a:xfrm>
              <a:off x="2470349" y="3728475"/>
              <a:ext cx="70125" cy="77516"/>
            </a:xfrm>
            <a:custGeom>
              <a:avLst/>
              <a:gdLst>
                <a:gd name="connsiteX0" fmla="*/ 37507 w 70125"/>
                <a:gd name="connsiteY0" fmla="*/ 48652 h 77516"/>
                <a:gd name="connsiteX1" fmla="*/ 37507 w 70125"/>
                <a:gd name="connsiteY1" fmla="*/ 36023 h 77516"/>
                <a:gd name="connsiteX2" fmla="*/ 70126 w 70125"/>
                <a:gd name="connsiteY2" fmla="*/ 36023 h 77516"/>
                <a:gd name="connsiteX3" fmla="*/ 70126 w 70125"/>
                <a:gd name="connsiteY3" fmla="*/ 65907 h 77516"/>
                <a:gd name="connsiteX4" fmla="*/ 56334 w 70125"/>
                <a:gd name="connsiteY4" fmla="*/ 74025 h 77516"/>
                <a:gd name="connsiteX5" fmla="*/ 38060 w 70125"/>
                <a:gd name="connsiteY5" fmla="*/ 77517 h 77516"/>
                <a:gd name="connsiteX6" fmla="*/ 17546 w 70125"/>
                <a:gd name="connsiteY6" fmla="*/ 72570 h 77516"/>
                <a:gd name="connsiteX7" fmla="*/ 4394 w 70125"/>
                <a:gd name="connsiteY7" fmla="*/ 58458 h 77516"/>
                <a:gd name="connsiteX8" fmla="*/ 0 w 70125"/>
                <a:gd name="connsiteY8" fmla="*/ 38497 h 77516"/>
                <a:gd name="connsiteX9" fmla="*/ 4918 w 70125"/>
                <a:gd name="connsiteY9" fmla="*/ 17692 h 77516"/>
                <a:gd name="connsiteX10" fmla="*/ 19292 w 70125"/>
                <a:gd name="connsiteY10" fmla="*/ 3725 h 77516"/>
                <a:gd name="connsiteX11" fmla="*/ 37245 w 70125"/>
                <a:gd name="connsiteY11" fmla="*/ 0 h 77516"/>
                <a:gd name="connsiteX12" fmla="*/ 59069 w 70125"/>
                <a:gd name="connsiteY12" fmla="*/ 5849 h 77516"/>
                <a:gd name="connsiteX13" fmla="*/ 69166 w 70125"/>
                <a:gd name="connsiteY13" fmla="*/ 22027 h 77516"/>
                <a:gd name="connsiteX14" fmla="*/ 54122 w 70125"/>
                <a:gd name="connsiteY14" fmla="*/ 24850 h 77516"/>
                <a:gd name="connsiteX15" fmla="*/ 48157 w 70125"/>
                <a:gd name="connsiteY15" fmla="*/ 16120 h 77516"/>
                <a:gd name="connsiteX16" fmla="*/ 37245 w 70125"/>
                <a:gd name="connsiteY16" fmla="*/ 12919 h 77516"/>
                <a:gd name="connsiteX17" fmla="*/ 21474 w 70125"/>
                <a:gd name="connsiteY17" fmla="*/ 19205 h 77516"/>
                <a:gd name="connsiteX18" fmla="*/ 15626 w 70125"/>
                <a:gd name="connsiteY18" fmla="*/ 37885 h 77516"/>
                <a:gd name="connsiteX19" fmla="*/ 21562 w 70125"/>
                <a:gd name="connsiteY19" fmla="*/ 57905 h 77516"/>
                <a:gd name="connsiteX20" fmla="*/ 37100 w 70125"/>
                <a:gd name="connsiteY20" fmla="*/ 64568 h 77516"/>
                <a:gd name="connsiteX21" fmla="*/ 46644 w 70125"/>
                <a:gd name="connsiteY21" fmla="*/ 62706 h 77516"/>
                <a:gd name="connsiteX22" fmla="*/ 54850 w 70125"/>
                <a:gd name="connsiteY22" fmla="*/ 58167 h 77516"/>
                <a:gd name="connsiteX23" fmla="*/ 54850 w 70125"/>
                <a:gd name="connsiteY23" fmla="*/ 48652 h 77516"/>
                <a:gd name="connsiteX24" fmla="*/ 37507 w 70125"/>
                <a:gd name="connsiteY24" fmla="*/ 48652 h 77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70125" h="77516">
                  <a:moveTo>
                    <a:pt x="37507" y="48652"/>
                  </a:moveTo>
                  <a:lnTo>
                    <a:pt x="37507" y="36023"/>
                  </a:lnTo>
                  <a:lnTo>
                    <a:pt x="70126" y="36023"/>
                  </a:lnTo>
                  <a:lnTo>
                    <a:pt x="70126" y="65907"/>
                  </a:lnTo>
                  <a:cubicBezTo>
                    <a:pt x="66954" y="68962"/>
                    <a:pt x="62357" y="71668"/>
                    <a:pt x="56334" y="74025"/>
                  </a:cubicBezTo>
                  <a:cubicBezTo>
                    <a:pt x="50310" y="76382"/>
                    <a:pt x="44229" y="77517"/>
                    <a:pt x="38060" y="77517"/>
                  </a:cubicBezTo>
                  <a:cubicBezTo>
                    <a:pt x="30204" y="77517"/>
                    <a:pt x="23395" y="75858"/>
                    <a:pt x="17546" y="72570"/>
                  </a:cubicBezTo>
                  <a:cubicBezTo>
                    <a:pt x="11697" y="69282"/>
                    <a:pt x="7333" y="64568"/>
                    <a:pt x="4394" y="58458"/>
                  </a:cubicBezTo>
                  <a:cubicBezTo>
                    <a:pt x="1455" y="52347"/>
                    <a:pt x="0" y="45684"/>
                    <a:pt x="0" y="38497"/>
                  </a:cubicBezTo>
                  <a:cubicBezTo>
                    <a:pt x="0" y="30698"/>
                    <a:pt x="1629" y="23744"/>
                    <a:pt x="4918" y="17692"/>
                  </a:cubicBezTo>
                  <a:cubicBezTo>
                    <a:pt x="8206" y="11639"/>
                    <a:pt x="12978" y="6954"/>
                    <a:pt x="19292" y="3725"/>
                  </a:cubicBezTo>
                  <a:cubicBezTo>
                    <a:pt x="24093" y="1222"/>
                    <a:pt x="30087" y="0"/>
                    <a:pt x="37245" y="0"/>
                  </a:cubicBezTo>
                  <a:cubicBezTo>
                    <a:pt x="46557" y="0"/>
                    <a:pt x="53831" y="1950"/>
                    <a:pt x="59069" y="5849"/>
                  </a:cubicBezTo>
                  <a:cubicBezTo>
                    <a:pt x="64306" y="9748"/>
                    <a:pt x="67682" y="15160"/>
                    <a:pt x="69166" y="22027"/>
                  </a:cubicBezTo>
                  <a:lnTo>
                    <a:pt x="54122" y="24850"/>
                  </a:lnTo>
                  <a:cubicBezTo>
                    <a:pt x="53074" y="21154"/>
                    <a:pt x="51067" y="18274"/>
                    <a:pt x="48157" y="16120"/>
                  </a:cubicBezTo>
                  <a:cubicBezTo>
                    <a:pt x="45247" y="13967"/>
                    <a:pt x="41610" y="12919"/>
                    <a:pt x="37245" y="12919"/>
                  </a:cubicBezTo>
                  <a:cubicBezTo>
                    <a:pt x="30640" y="12919"/>
                    <a:pt x="25373" y="15015"/>
                    <a:pt x="21474" y="19205"/>
                  </a:cubicBezTo>
                  <a:cubicBezTo>
                    <a:pt x="17575" y="23395"/>
                    <a:pt x="15626" y="29622"/>
                    <a:pt x="15626" y="37885"/>
                  </a:cubicBezTo>
                  <a:cubicBezTo>
                    <a:pt x="15626" y="46789"/>
                    <a:pt x="17604" y="53453"/>
                    <a:pt x="21562" y="57905"/>
                  </a:cubicBezTo>
                  <a:cubicBezTo>
                    <a:pt x="25519" y="62357"/>
                    <a:pt x="30698" y="64568"/>
                    <a:pt x="37100" y="64568"/>
                  </a:cubicBezTo>
                  <a:cubicBezTo>
                    <a:pt x="40272" y="64568"/>
                    <a:pt x="43443" y="63957"/>
                    <a:pt x="46644" y="62706"/>
                  </a:cubicBezTo>
                  <a:cubicBezTo>
                    <a:pt x="49845" y="61455"/>
                    <a:pt x="52580" y="59942"/>
                    <a:pt x="54850" y="58167"/>
                  </a:cubicBezTo>
                  <a:lnTo>
                    <a:pt x="54850" y="48652"/>
                  </a:lnTo>
                  <a:lnTo>
                    <a:pt x="37507" y="48652"/>
                  </a:lnTo>
                  <a:close/>
                </a:path>
              </a:pathLst>
            </a:custGeom>
            <a:solidFill>
              <a:srgbClr val="000000"/>
            </a:solidFill>
            <a:ln w="2910" cap="flat">
              <a:noFill/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4399" name="Forme libre : forme 14398">
              <a:extLst>
                <a:ext uri="{FF2B5EF4-FFF2-40B4-BE49-F238E27FC236}">
                  <a16:creationId xmlns:a16="http://schemas.microsoft.com/office/drawing/2014/main" id="{90A0C5E4-4BA0-4691-ABA5-DA7751F22DA8}"/>
                </a:ext>
              </a:extLst>
            </p:cNvPr>
            <p:cNvSpPr/>
            <p:nvPr/>
          </p:nvSpPr>
          <p:spPr>
            <a:xfrm>
              <a:off x="3351286" y="3728067"/>
              <a:ext cx="20310" cy="49029"/>
            </a:xfrm>
            <a:custGeom>
              <a:avLst/>
              <a:gdLst>
                <a:gd name="connsiteX0" fmla="*/ 10155 w 20310"/>
                <a:gd name="connsiteY0" fmla="*/ 49030 h 49029"/>
                <a:gd name="connsiteX1" fmla="*/ 10155 w 20310"/>
                <a:gd name="connsiteY1" fmla="*/ 49030 h 49029"/>
                <a:gd name="connsiteX2" fmla="*/ 0 w 20310"/>
                <a:gd name="connsiteY2" fmla="*/ 38875 h 49029"/>
                <a:gd name="connsiteX3" fmla="*/ 0 w 20310"/>
                <a:gd name="connsiteY3" fmla="*/ 10155 h 49029"/>
                <a:gd name="connsiteX4" fmla="*/ 10155 w 20310"/>
                <a:gd name="connsiteY4" fmla="*/ 0 h 49029"/>
                <a:gd name="connsiteX5" fmla="*/ 10155 w 20310"/>
                <a:gd name="connsiteY5" fmla="*/ 0 h 49029"/>
                <a:gd name="connsiteX6" fmla="*/ 20310 w 20310"/>
                <a:gd name="connsiteY6" fmla="*/ 10155 h 49029"/>
                <a:gd name="connsiteX7" fmla="*/ 20310 w 20310"/>
                <a:gd name="connsiteY7" fmla="*/ 38875 h 49029"/>
                <a:gd name="connsiteX8" fmla="*/ 10155 w 20310"/>
                <a:gd name="connsiteY8" fmla="*/ 49030 h 490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310" h="49029">
                  <a:moveTo>
                    <a:pt x="10155" y="49030"/>
                  </a:moveTo>
                  <a:lnTo>
                    <a:pt x="10155" y="49030"/>
                  </a:lnTo>
                  <a:cubicBezTo>
                    <a:pt x="4569" y="49030"/>
                    <a:pt x="0" y="44461"/>
                    <a:pt x="0" y="38875"/>
                  </a:cubicBezTo>
                  <a:lnTo>
                    <a:pt x="0" y="10155"/>
                  </a:lnTo>
                  <a:cubicBezTo>
                    <a:pt x="0" y="4568"/>
                    <a:pt x="4569" y="0"/>
                    <a:pt x="10155" y="0"/>
                  </a:cubicBezTo>
                  <a:lnTo>
                    <a:pt x="10155" y="0"/>
                  </a:lnTo>
                  <a:cubicBezTo>
                    <a:pt x="15742" y="0"/>
                    <a:pt x="20310" y="4568"/>
                    <a:pt x="20310" y="10155"/>
                  </a:cubicBezTo>
                  <a:lnTo>
                    <a:pt x="20310" y="38875"/>
                  </a:lnTo>
                  <a:cubicBezTo>
                    <a:pt x="20310" y="44461"/>
                    <a:pt x="15742" y="49030"/>
                    <a:pt x="10155" y="49030"/>
                  </a:cubicBezTo>
                  <a:close/>
                </a:path>
              </a:pathLst>
            </a:custGeom>
            <a:solidFill>
              <a:srgbClr val="000000"/>
            </a:solidFill>
            <a:ln w="2910" cap="flat">
              <a:noFill/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4400" name="Forme libre : forme 14399">
              <a:extLst>
                <a:ext uri="{FF2B5EF4-FFF2-40B4-BE49-F238E27FC236}">
                  <a16:creationId xmlns:a16="http://schemas.microsoft.com/office/drawing/2014/main" id="{3A7EC42F-F45A-4A51-B591-8A326F8924E2}"/>
                </a:ext>
              </a:extLst>
            </p:cNvPr>
            <p:cNvSpPr/>
            <p:nvPr/>
          </p:nvSpPr>
          <p:spPr>
            <a:xfrm>
              <a:off x="3339182" y="3770812"/>
              <a:ext cx="44519" cy="22085"/>
            </a:xfrm>
            <a:custGeom>
              <a:avLst/>
              <a:gdLst>
                <a:gd name="connsiteX0" fmla="*/ 44520 w 44519"/>
                <a:gd name="connsiteY0" fmla="*/ 0 h 22085"/>
                <a:gd name="connsiteX1" fmla="*/ 22260 w 44519"/>
                <a:gd name="connsiteY1" fmla="*/ 22085 h 22085"/>
                <a:gd name="connsiteX2" fmla="*/ 0 w 44519"/>
                <a:gd name="connsiteY2" fmla="*/ 0 h 22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519" h="22085">
                  <a:moveTo>
                    <a:pt x="44520" y="0"/>
                  </a:moveTo>
                  <a:cubicBezTo>
                    <a:pt x="44520" y="12192"/>
                    <a:pt x="34568" y="22085"/>
                    <a:pt x="22260" y="22085"/>
                  </a:cubicBezTo>
                  <a:cubicBezTo>
                    <a:pt x="9952" y="22085"/>
                    <a:pt x="0" y="12192"/>
                    <a:pt x="0" y="0"/>
                  </a:cubicBezTo>
                </a:path>
              </a:pathLst>
            </a:custGeom>
            <a:noFill/>
            <a:ln w="4365" cap="rnd">
              <a:solidFill>
                <a:srgbClr val="000000"/>
              </a:solidFill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4401" name="Forme libre : forme 14400">
              <a:extLst>
                <a:ext uri="{FF2B5EF4-FFF2-40B4-BE49-F238E27FC236}">
                  <a16:creationId xmlns:a16="http://schemas.microsoft.com/office/drawing/2014/main" id="{9A30D2B3-4FAF-4881-A786-7F87EBA4E018}"/>
                </a:ext>
              </a:extLst>
            </p:cNvPr>
            <p:cNvSpPr/>
            <p:nvPr/>
          </p:nvSpPr>
          <p:spPr>
            <a:xfrm>
              <a:off x="3361442" y="3792926"/>
              <a:ext cx="2909" cy="12250"/>
            </a:xfrm>
            <a:custGeom>
              <a:avLst/>
              <a:gdLst>
                <a:gd name="connsiteX0" fmla="*/ 0 w 2909"/>
                <a:gd name="connsiteY0" fmla="*/ 0 h 12250"/>
                <a:gd name="connsiteX1" fmla="*/ 0 w 2909"/>
                <a:gd name="connsiteY1" fmla="*/ 12250 h 12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909" h="12250">
                  <a:moveTo>
                    <a:pt x="0" y="0"/>
                  </a:moveTo>
                  <a:lnTo>
                    <a:pt x="0" y="12250"/>
                  </a:lnTo>
                </a:path>
              </a:pathLst>
            </a:custGeom>
            <a:ln w="4365" cap="rnd">
              <a:solidFill>
                <a:srgbClr val="000000"/>
              </a:solidFill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4402" name="Forme libre : forme 14401">
              <a:extLst>
                <a:ext uri="{FF2B5EF4-FFF2-40B4-BE49-F238E27FC236}">
                  <a16:creationId xmlns:a16="http://schemas.microsoft.com/office/drawing/2014/main" id="{3D3C0DCF-D1B1-487B-AF24-F8743C707930}"/>
                </a:ext>
              </a:extLst>
            </p:cNvPr>
            <p:cNvSpPr/>
            <p:nvPr/>
          </p:nvSpPr>
          <p:spPr>
            <a:xfrm>
              <a:off x="3518279" y="3741336"/>
              <a:ext cx="76178" cy="58021"/>
            </a:xfrm>
            <a:custGeom>
              <a:avLst/>
              <a:gdLst>
                <a:gd name="connsiteX0" fmla="*/ 67943 w 76178"/>
                <a:gd name="connsiteY0" fmla="*/ 58021 h 58021"/>
                <a:gd name="connsiteX1" fmla="*/ 8235 w 76178"/>
                <a:gd name="connsiteY1" fmla="*/ 58021 h 58021"/>
                <a:gd name="connsiteX2" fmla="*/ 0 w 76178"/>
                <a:gd name="connsiteY2" fmla="*/ 49786 h 58021"/>
                <a:gd name="connsiteX3" fmla="*/ 0 w 76178"/>
                <a:gd name="connsiteY3" fmla="*/ 8235 h 58021"/>
                <a:gd name="connsiteX4" fmla="*/ 8235 w 76178"/>
                <a:gd name="connsiteY4" fmla="*/ 0 h 58021"/>
                <a:gd name="connsiteX5" fmla="*/ 67943 w 76178"/>
                <a:gd name="connsiteY5" fmla="*/ 0 h 58021"/>
                <a:gd name="connsiteX6" fmla="*/ 76178 w 76178"/>
                <a:gd name="connsiteY6" fmla="*/ 8235 h 58021"/>
                <a:gd name="connsiteX7" fmla="*/ 76178 w 76178"/>
                <a:gd name="connsiteY7" fmla="*/ 49786 h 58021"/>
                <a:gd name="connsiteX8" fmla="*/ 67943 w 76178"/>
                <a:gd name="connsiteY8" fmla="*/ 58021 h 58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6178" h="58021">
                  <a:moveTo>
                    <a:pt x="67943" y="58021"/>
                  </a:moveTo>
                  <a:lnTo>
                    <a:pt x="8235" y="58021"/>
                  </a:lnTo>
                  <a:cubicBezTo>
                    <a:pt x="3695" y="58021"/>
                    <a:pt x="0" y="54297"/>
                    <a:pt x="0" y="49786"/>
                  </a:cubicBezTo>
                  <a:lnTo>
                    <a:pt x="0" y="8235"/>
                  </a:lnTo>
                  <a:cubicBezTo>
                    <a:pt x="0" y="3695"/>
                    <a:pt x="3725" y="0"/>
                    <a:pt x="8235" y="0"/>
                  </a:cubicBezTo>
                  <a:lnTo>
                    <a:pt x="67943" y="0"/>
                  </a:lnTo>
                  <a:cubicBezTo>
                    <a:pt x="72483" y="0"/>
                    <a:pt x="76178" y="3724"/>
                    <a:pt x="76178" y="8235"/>
                  </a:cubicBezTo>
                  <a:lnTo>
                    <a:pt x="76178" y="49786"/>
                  </a:lnTo>
                  <a:cubicBezTo>
                    <a:pt x="76207" y="54326"/>
                    <a:pt x="72483" y="58021"/>
                    <a:pt x="67943" y="58021"/>
                  </a:cubicBezTo>
                  <a:close/>
                </a:path>
              </a:pathLst>
            </a:custGeom>
            <a:noFill/>
            <a:ln w="4365" cap="rnd">
              <a:solidFill>
                <a:srgbClr val="000000"/>
              </a:solidFill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4403" name="Forme libre : forme 14402">
              <a:extLst>
                <a:ext uri="{FF2B5EF4-FFF2-40B4-BE49-F238E27FC236}">
                  <a16:creationId xmlns:a16="http://schemas.microsoft.com/office/drawing/2014/main" id="{2461CF75-31E5-4B22-8060-A7783AF0CCF1}"/>
                </a:ext>
              </a:extLst>
            </p:cNvPr>
            <p:cNvSpPr/>
            <p:nvPr/>
          </p:nvSpPr>
          <p:spPr>
            <a:xfrm>
              <a:off x="3544758" y="3758009"/>
              <a:ext cx="23220" cy="23220"/>
            </a:xfrm>
            <a:custGeom>
              <a:avLst/>
              <a:gdLst>
                <a:gd name="connsiteX0" fmla="*/ 23220 w 23220"/>
                <a:gd name="connsiteY0" fmla="*/ 11610 h 23220"/>
                <a:gd name="connsiteX1" fmla="*/ 11610 w 23220"/>
                <a:gd name="connsiteY1" fmla="*/ 23220 h 23220"/>
                <a:gd name="connsiteX2" fmla="*/ 0 w 23220"/>
                <a:gd name="connsiteY2" fmla="*/ 11610 h 23220"/>
                <a:gd name="connsiteX3" fmla="*/ 11610 w 23220"/>
                <a:gd name="connsiteY3" fmla="*/ 0 h 23220"/>
                <a:gd name="connsiteX4" fmla="*/ 23220 w 23220"/>
                <a:gd name="connsiteY4" fmla="*/ 11610 h 23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220" h="23220">
                  <a:moveTo>
                    <a:pt x="23220" y="11610"/>
                  </a:moveTo>
                  <a:cubicBezTo>
                    <a:pt x="23220" y="18022"/>
                    <a:pt x="18022" y="23220"/>
                    <a:pt x="11610" y="23220"/>
                  </a:cubicBezTo>
                  <a:cubicBezTo>
                    <a:pt x="5198" y="23220"/>
                    <a:pt x="0" y="18022"/>
                    <a:pt x="0" y="11610"/>
                  </a:cubicBezTo>
                  <a:cubicBezTo>
                    <a:pt x="0" y="5198"/>
                    <a:pt x="5198" y="0"/>
                    <a:pt x="11610" y="0"/>
                  </a:cubicBezTo>
                  <a:cubicBezTo>
                    <a:pt x="18022" y="0"/>
                    <a:pt x="23220" y="5198"/>
                    <a:pt x="23220" y="11610"/>
                  </a:cubicBezTo>
                  <a:close/>
                </a:path>
              </a:pathLst>
            </a:custGeom>
            <a:solidFill>
              <a:srgbClr val="000000"/>
            </a:solidFill>
            <a:ln w="2910" cap="flat">
              <a:noFill/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4404" name="Forme libre : forme 14403">
              <a:extLst>
                <a:ext uri="{FF2B5EF4-FFF2-40B4-BE49-F238E27FC236}">
                  <a16:creationId xmlns:a16="http://schemas.microsoft.com/office/drawing/2014/main" id="{9C857922-57F2-4DAE-B7CF-577E975B436C}"/>
                </a:ext>
              </a:extLst>
            </p:cNvPr>
            <p:cNvSpPr/>
            <p:nvPr/>
          </p:nvSpPr>
          <p:spPr>
            <a:xfrm>
              <a:off x="3541616" y="3732839"/>
              <a:ext cx="29505" cy="9195"/>
            </a:xfrm>
            <a:custGeom>
              <a:avLst/>
              <a:gdLst>
                <a:gd name="connsiteX0" fmla="*/ 24908 w 29505"/>
                <a:gd name="connsiteY0" fmla="*/ 9195 h 9195"/>
                <a:gd name="connsiteX1" fmla="*/ 4597 w 29505"/>
                <a:gd name="connsiteY1" fmla="*/ 9195 h 9195"/>
                <a:gd name="connsiteX2" fmla="*/ 0 w 29505"/>
                <a:gd name="connsiteY2" fmla="*/ 4598 h 9195"/>
                <a:gd name="connsiteX3" fmla="*/ 0 w 29505"/>
                <a:gd name="connsiteY3" fmla="*/ 4598 h 9195"/>
                <a:gd name="connsiteX4" fmla="*/ 4597 w 29505"/>
                <a:gd name="connsiteY4" fmla="*/ 0 h 9195"/>
                <a:gd name="connsiteX5" fmla="*/ 24908 w 29505"/>
                <a:gd name="connsiteY5" fmla="*/ 0 h 9195"/>
                <a:gd name="connsiteX6" fmla="*/ 29505 w 29505"/>
                <a:gd name="connsiteY6" fmla="*/ 4598 h 9195"/>
                <a:gd name="connsiteX7" fmla="*/ 29505 w 29505"/>
                <a:gd name="connsiteY7" fmla="*/ 4598 h 9195"/>
                <a:gd name="connsiteX8" fmla="*/ 24908 w 29505"/>
                <a:gd name="connsiteY8" fmla="*/ 9195 h 9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9505" h="9195">
                  <a:moveTo>
                    <a:pt x="24908" y="9195"/>
                  </a:moveTo>
                  <a:lnTo>
                    <a:pt x="4597" y="9195"/>
                  </a:lnTo>
                  <a:cubicBezTo>
                    <a:pt x="2066" y="9195"/>
                    <a:pt x="0" y="7129"/>
                    <a:pt x="0" y="4598"/>
                  </a:cubicBezTo>
                  <a:lnTo>
                    <a:pt x="0" y="4598"/>
                  </a:lnTo>
                  <a:cubicBezTo>
                    <a:pt x="0" y="2066"/>
                    <a:pt x="2066" y="0"/>
                    <a:pt x="4597" y="0"/>
                  </a:cubicBezTo>
                  <a:lnTo>
                    <a:pt x="24908" y="0"/>
                  </a:lnTo>
                  <a:cubicBezTo>
                    <a:pt x="27439" y="0"/>
                    <a:pt x="29505" y="2066"/>
                    <a:pt x="29505" y="4598"/>
                  </a:cubicBezTo>
                  <a:lnTo>
                    <a:pt x="29505" y="4598"/>
                  </a:lnTo>
                  <a:cubicBezTo>
                    <a:pt x="29505" y="7129"/>
                    <a:pt x="27439" y="9195"/>
                    <a:pt x="24908" y="9195"/>
                  </a:cubicBezTo>
                  <a:close/>
                </a:path>
              </a:pathLst>
            </a:custGeom>
            <a:solidFill>
              <a:srgbClr val="000000"/>
            </a:solidFill>
            <a:ln w="2910" cap="flat">
              <a:noFill/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4405" name="Forme libre : forme 14404">
              <a:extLst>
                <a:ext uri="{FF2B5EF4-FFF2-40B4-BE49-F238E27FC236}">
                  <a16:creationId xmlns:a16="http://schemas.microsoft.com/office/drawing/2014/main" id="{3097B4FA-7F10-4B8B-B50E-0A212B368472}"/>
                </a:ext>
              </a:extLst>
            </p:cNvPr>
            <p:cNvSpPr/>
            <p:nvPr/>
          </p:nvSpPr>
          <p:spPr>
            <a:xfrm>
              <a:off x="2448264" y="4426067"/>
              <a:ext cx="176100" cy="176100"/>
            </a:xfrm>
            <a:custGeom>
              <a:avLst/>
              <a:gdLst>
                <a:gd name="connsiteX0" fmla="*/ 176100 w 176100"/>
                <a:gd name="connsiteY0" fmla="*/ 88050 h 176100"/>
                <a:gd name="connsiteX1" fmla="*/ 88050 w 176100"/>
                <a:gd name="connsiteY1" fmla="*/ 176100 h 176100"/>
                <a:gd name="connsiteX2" fmla="*/ 0 w 176100"/>
                <a:gd name="connsiteY2" fmla="*/ 88050 h 176100"/>
                <a:gd name="connsiteX3" fmla="*/ 88050 w 176100"/>
                <a:gd name="connsiteY3" fmla="*/ 0 h 176100"/>
                <a:gd name="connsiteX4" fmla="*/ 176100 w 176100"/>
                <a:gd name="connsiteY4" fmla="*/ 88050 h 176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6100" h="176100">
                  <a:moveTo>
                    <a:pt x="176100" y="88050"/>
                  </a:moveTo>
                  <a:cubicBezTo>
                    <a:pt x="176100" y="136679"/>
                    <a:pt x="136679" y="176100"/>
                    <a:pt x="88050" y="176100"/>
                  </a:cubicBezTo>
                  <a:cubicBezTo>
                    <a:pt x="39421" y="176100"/>
                    <a:pt x="0" y="136679"/>
                    <a:pt x="0" y="88050"/>
                  </a:cubicBezTo>
                  <a:cubicBezTo>
                    <a:pt x="0" y="39421"/>
                    <a:pt x="39421" y="0"/>
                    <a:pt x="88050" y="0"/>
                  </a:cubicBezTo>
                  <a:cubicBezTo>
                    <a:pt x="136679" y="0"/>
                    <a:pt x="176100" y="39421"/>
                    <a:pt x="176100" y="88050"/>
                  </a:cubicBezTo>
                  <a:close/>
                </a:path>
              </a:pathLst>
            </a:custGeom>
            <a:solidFill>
              <a:srgbClr val="98F998"/>
            </a:solidFill>
            <a:ln w="2910" cap="flat">
              <a:noFill/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4406" name="Forme libre : forme 14405">
              <a:extLst>
                <a:ext uri="{FF2B5EF4-FFF2-40B4-BE49-F238E27FC236}">
                  <a16:creationId xmlns:a16="http://schemas.microsoft.com/office/drawing/2014/main" id="{731DA4E8-0AF9-41AE-B265-F14EB5D6580D}"/>
                </a:ext>
              </a:extLst>
            </p:cNvPr>
            <p:cNvSpPr/>
            <p:nvPr/>
          </p:nvSpPr>
          <p:spPr>
            <a:xfrm>
              <a:off x="2494018" y="4455581"/>
              <a:ext cx="69515" cy="123749"/>
            </a:xfrm>
            <a:custGeom>
              <a:avLst/>
              <a:gdLst>
                <a:gd name="connsiteX0" fmla="*/ 61326 w 69515"/>
                <a:gd name="connsiteY0" fmla="*/ 485 h 123749"/>
                <a:gd name="connsiteX1" fmla="*/ 3276 w 69515"/>
                <a:gd name="connsiteY1" fmla="*/ 36275 h 123749"/>
                <a:gd name="connsiteX2" fmla="*/ 30366 w 69515"/>
                <a:gd name="connsiteY2" fmla="*/ 121736 h 123749"/>
                <a:gd name="connsiteX3" fmla="*/ 68426 w 69515"/>
                <a:gd name="connsiteY3" fmla="*/ 112715 h 123749"/>
                <a:gd name="connsiteX4" fmla="*/ 57136 w 69515"/>
                <a:gd name="connsiteY4" fmla="*/ 83996 h 123749"/>
                <a:gd name="connsiteX5" fmla="*/ 31646 w 69515"/>
                <a:gd name="connsiteY5" fmla="*/ 74655 h 123749"/>
                <a:gd name="connsiteX6" fmla="*/ 40667 w 69515"/>
                <a:gd name="connsiteY6" fmla="*/ 41426 h 123749"/>
                <a:gd name="connsiteX7" fmla="*/ 68397 w 69515"/>
                <a:gd name="connsiteY7" fmla="*/ 32085 h 123749"/>
                <a:gd name="connsiteX8" fmla="*/ 61326 w 69515"/>
                <a:gd name="connsiteY8" fmla="*/ 485 h 123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9515" h="123749">
                  <a:moveTo>
                    <a:pt x="61326" y="485"/>
                  </a:moveTo>
                  <a:cubicBezTo>
                    <a:pt x="61326" y="485"/>
                    <a:pt x="11976" y="-6935"/>
                    <a:pt x="3276" y="36275"/>
                  </a:cubicBezTo>
                  <a:cubicBezTo>
                    <a:pt x="-5424" y="79486"/>
                    <a:pt x="3072" y="116993"/>
                    <a:pt x="30366" y="121736"/>
                  </a:cubicBezTo>
                  <a:cubicBezTo>
                    <a:pt x="58096" y="126566"/>
                    <a:pt x="68106" y="122376"/>
                    <a:pt x="68426" y="112715"/>
                  </a:cubicBezTo>
                  <a:cubicBezTo>
                    <a:pt x="68746" y="103055"/>
                    <a:pt x="69066" y="83676"/>
                    <a:pt x="57136" y="83996"/>
                  </a:cubicBezTo>
                  <a:cubicBezTo>
                    <a:pt x="45206" y="84316"/>
                    <a:pt x="31966" y="85276"/>
                    <a:pt x="31646" y="74655"/>
                  </a:cubicBezTo>
                  <a:cubicBezTo>
                    <a:pt x="31326" y="64035"/>
                    <a:pt x="26816" y="42066"/>
                    <a:pt x="40667" y="41426"/>
                  </a:cubicBezTo>
                  <a:cubicBezTo>
                    <a:pt x="54517" y="40786"/>
                    <a:pt x="66156" y="44015"/>
                    <a:pt x="68397" y="32085"/>
                  </a:cubicBezTo>
                  <a:cubicBezTo>
                    <a:pt x="70667" y="20155"/>
                    <a:pt x="70026" y="485"/>
                    <a:pt x="61326" y="485"/>
                  </a:cubicBezTo>
                  <a:close/>
                </a:path>
              </a:pathLst>
            </a:custGeom>
            <a:solidFill>
              <a:srgbClr val="036B03"/>
            </a:solidFill>
            <a:ln w="2910" cap="flat">
              <a:noFill/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4407" name="Forme libre : forme 14406">
              <a:extLst>
                <a:ext uri="{FF2B5EF4-FFF2-40B4-BE49-F238E27FC236}">
                  <a16:creationId xmlns:a16="http://schemas.microsoft.com/office/drawing/2014/main" id="{7263F68C-87BC-4368-A6EE-1AD5DEC5E1A0}"/>
                </a:ext>
              </a:extLst>
            </p:cNvPr>
            <p:cNvSpPr/>
            <p:nvPr/>
          </p:nvSpPr>
          <p:spPr>
            <a:xfrm>
              <a:off x="2775469" y="4421062"/>
              <a:ext cx="181919" cy="181919"/>
            </a:xfrm>
            <a:custGeom>
              <a:avLst/>
              <a:gdLst>
                <a:gd name="connsiteX0" fmla="*/ 181920 w 181919"/>
                <a:gd name="connsiteY0" fmla="*/ 90960 h 181919"/>
                <a:gd name="connsiteX1" fmla="*/ 90960 w 181919"/>
                <a:gd name="connsiteY1" fmla="*/ 181920 h 181919"/>
                <a:gd name="connsiteX2" fmla="*/ 0 w 181919"/>
                <a:gd name="connsiteY2" fmla="*/ 90960 h 181919"/>
                <a:gd name="connsiteX3" fmla="*/ 90960 w 181919"/>
                <a:gd name="connsiteY3" fmla="*/ 0 h 181919"/>
                <a:gd name="connsiteX4" fmla="*/ 181920 w 181919"/>
                <a:gd name="connsiteY4" fmla="*/ 90960 h 181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1919" h="181919">
                  <a:moveTo>
                    <a:pt x="181920" y="90960"/>
                  </a:moveTo>
                  <a:cubicBezTo>
                    <a:pt x="181920" y="141196"/>
                    <a:pt x="141196" y="181920"/>
                    <a:pt x="90960" y="181920"/>
                  </a:cubicBezTo>
                  <a:cubicBezTo>
                    <a:pt x="40724" y="181920"/>
                    <a:pt x="0" y="141196"/>
                    <a:pt x="0" y="90960"/>
                  </a:cubicBezTo>
                  <a:cubicBezTo>
                    <a:pt x="0" y="40724"/>
                    <a:pt x="40724" y="0"/>
                    <a:pt x="90960" y="0"/>
                  </a:cubicBezTo>
                  <a:cubicBezTo>
                    <a:pt x="141196" y="0"/>
                    <a:pt x="181920" y="40724"/>
                    <a:pt x="181920" y="90960"/>
                  </a:cubicBezTo>
                  <a:close/>
                </a:path>
              </a:pathLst>
            </a:custGeom>
            <a:solidFill>
              <a:srgbClr val="8504A0"/>
            </a:solidFill>
            <a:ln w="2910" cap="flat">
              <a:noFill/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4408" name="Forme libre : forme 14407">
              <a:extLst>
                <a:ext uri="{FF2B5EF4-FFF2-40B4-BE49-F238E27FC236}">
                  <a16:creationId xmlns:a16="http://schemas.microsoft.com/office/drawing/2014/main" id="{AA38E504-4624-4EF6-9623-C38C9F7BB7E6}"/>
                </a:ext>
              </a:extLst>
            </p:cNvPr>
            <p:cNvSpPr/>
            <p:nvPr/>
          </p:nvSpPr>
          <p:spPr>
            <a:xfrm>
              <a:off x="3114779" y="4419781"/>
              <a:ext cx="181919" cy="181919"/>
            </a:xfrm>
            <a:custGeom>
              <a:avLst/>
              <a:gdLst>
                <a:gd name="connsiteX0" fmla="*/ 181920 w 181919"/>
                <a:gd name="connsiteY0" fmla="*/ 90960 h 181919"/>
                <a:gd name="connsiteX1" fmla="*/ 90960 w 181919"/>
                <a:gd name="connsiteY1" fmla="*/ 181920 h 181919"/>
                <a:gd name="connsiteX2" fmla="*/ 0 w 181919"/>
                <a:gd name="connsiteY2" fmla="*/ 90960 h 181919"/>
                <a:gd name="connsiteX3" fmla="*/ 90960 w 181919"/>
                <a:gd name="connsiteY3" fmla="*/ 0 h 181919"/>
                <a:gd name="connsiteX4" fmla="*/ 181920 w 181919"/>
                <a:gd name="connsiteY4" fmla="*/ 90960 h 181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1919" h="181919">
                  <a:moveTo>
                    <a:pt x="181920" y="90960"/>
                  </a:moveTo>
                  <a:cubicBezTo>
                    <a:pt x="181920" y="141196"/>
                    <a:pt x="141195" y="181920"/>
                    <a:pt x="90960" y="181920"/>
                  </a:cubicBezTo>
                  <a:cubicBezTo>
                    <a:pt x="40724" y="181920"/>
                    <a:pt x="0" y="141196"/>
                    <a:pt x="0" y="90960"/>
                  </a:cubicBezTo>
                  <a:cubicBezTo>
                    <a:pt x="0" y="40724"/>
                    <a:pt x="40724" y="0"/>
                    <a:pt x="90960" y="0"/>
                  </a:cubicBezTo>
                  <a:cubicBezTo>
                    <a:pt x="141195" y="0"/>
                    <a:pt x="181920" y="40724"/>
                    <a:pt x="181920" y="90960"/>
                  </a:cubicBezTo>
                  <a:close/>
                </a:path>
              </a:pathLst>
            </a:custGeom>
            <a:solidFill>
              <a:srgbClr val="B6CE28"/>
            </a:solidFill>
            <a:ln w="2910" cap="flat">
              <a:noFill/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4409" name="Forme libre : forme 14408">
              <a:extLst>
                <a:ext uri="{FF2B5EF4-FFF2-40B4-BE49-F238E27FC236}">
                  <a16:creationId xmlns:a16="http://schemas.microsoft.com/office/drawing/2014/main" id="{FD4C0DC6-16A9-4011-8ABF-8BE2D3D2E7C5}"/>
                </a:ext>
              </a:extLst>
            </p:cNvPr>
            <p:cNvSpPr/>
            <p:nvPr/>
          </p:nvSpPr>
          <p:spPr>
            <a:xfrm>
              <a:off x="2800551" y="4462206"/>
              <a:ext cx="129165" cy="95295"/>
            </a:xfrm>
            <a:custGeom>
              <a:avLst/>
              <a:gdLst>
                <a:gd name="connsiteX0" fmla="*/ 104432 w 129165"/>
                <a:gd name="connsiteY0" fmla="*/ 95295 h 95295"/>
                <a:gd name="connsiteX1" fmla="*/ 24733 w 129165"/>
                <a:gd name="connsiteY1" fmla="*/ 95295 h 95295"/>
                <a:gd name="connsiteX2" fmla="*/ 0 w 129165"/>
                <a:gd name="connsiteY2" fmla="*/ 70562 h 95295"/>
                <a:gd name="connsiteX3" fmla="*/ 0 w 129165"/>
                <a:gd name="connsiteY3" fmla="*/ 24733 h 95295"/>
                <a:gd name="connsiteX4" fmla="*/ 24733 w 129165"/>
                <a:gd name="connsiteY4" fmla="*/ 0 h 95295"/>
                <a:gd name="connsiteX5" fmla="*/ 104432 w 129165"/>
                <a:gd name="connsiteY5" fmla="*/ 0 h 95295"/>
                <a:gd name="connsiteX6" fmla="*/ 129165 w 129165"/>
                <a:gd name="connsiteY6" fmla="*/ 24733 h 95295"/>
                <a:gd name="connsiteX7" fmla="*/ 129165 w 129165"/>
                <a:gd name="connsiteY7" fmla="*/ 70562 h 95295"/>
                <a:gd name="connsiteX8" fmla="*/ 104432 w 129165"/>
                <a:gd name="connsiteY8" fmla="*/ 95295 h 952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9165" h="95295">
                  <a:moveTo>
                    <a:pt x="104432" y="95295"/>
                  </a:moveTo>
                  <a:lnTo>
                    <a:pt x="24733" y="95295"/>
                  </a:lnTo>
                  <a:cubicBezTo>
                    <a:pt x="11115" y="95295"/>
                    <a:pt x="0" y="84151"/>
                    <a:pt x="0" y="70562"/>
                  </a:cubicBezTo>
                  <a:lnTo>
                    <a:pt x="0" y="24733"/>
                  </a:lnTo>
                  <a:cubicBezTo>
                    <a:pt x="0" y="11115"/>
                    <a:pt x="11144" y="0"/>
                    <a:pt x="24733" y="0"/>
                  </a:cubicBezTo>
                  <a:lnTo>
                    <a:pt x="104432" y="0"/>
                  </a:lnTo>
                  <a:cubicBezTo>
                    <a:pt x="118050" y="0"/>
                    <a:pt x="129165" y="11144"/>
                    <a:pt x="129165" y="24733"/>
                  </a:cubicBezTo>
                  <a:lnTo>
                    <a:pt x="129165" y="70562"/>
                  </a:lnTo>
                  <a:cubicBezTo>
                    <a:pt x="129165" y="84151"/>
                    <a:pt x="118050" y="95295"/>
                    <a:pt x="104432" y="95295"/>
                  </a:cubicBezTo>
                  <a:close/>
                </a:path>
              </a:pathLst>
            </a:custGeom>
            <a:noFill/>
            <a:ln w="5820" cap="flat">
              <a:solidFill>
                <a:srgbClr val="F706B9"/>
              </a:solidFill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4410" name="Forme libre : forme 14409">
              <a:extLst>
                <a:ext uri="{FF2B5EF4-FFF2-40B4-BE49-F238E27FC236}">
                  <a16:creationId xmlns:a16="http://schemas.microsoft.com/office/drawing/2014/main" id="{328EF215-DF12-4179-8C55-D3BFBC21B2B7}"/>
                </a:ext>
              </a:extLst>
            </p:cNvPr>
            <p:cNvSpPr/>
            <p:nvPr/>
          </p:nvSpPr>
          <p:spPr>
            <a:xfrm>
              <a:off x="2844169" y="4492672"/>
              <a:ext cx="39165" cy="39165"/>
            </a:xfrm>
            <a:custGeom>
              <a:avLst/>
              <a:gdLst>
                <a:gd name="connsiteX0" fmla="*/ 39166 w 39165"/>
                <a:gd name="connsiteY0" fmla="*/ 19583 h 39165"/>
                <a:gd name="connsiteX1" fmla="*/ 19583 w 39165"/>
                <a:gd name="connsiteY1" fmla="*/ 39166 h 39165"/>
                <a:gd name="connsiteX2" fmla="*/ 0 w 39165"/>
                <a:gd name="connsiteY2" fmla="*/ 19583 h 39165"/>
                <a:gd name="connsiteX3" fmla="*/ 19583 w 39165"/>
                <a:gd name="connsiteY3" fmla="*/ 0 h 39165"/>
                <a:gd name="connsiteX4" fmla="*/ 39166 w 39165"/>
                <a:gd name="connsiteY4" fmla="*/ 19583 h 391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165" h="39165">
                  <a:moveTo>
                    <a:pt x="39166" y="19583"/>
                  </a:moveTo>
                  <a:cubicBezTo>
                    <a:pt x="39166" y="30398"/>
                    <a:pt x="30398" y="39166"/>
                    <a:pt x="19583" y="39166"/>
                  </a:cubicBezTo>
                  <a:cubicBezTo>
                    <a:pt x="8768" y="39166"/>
                    <a:pt x="0" y="30398"/>
                    <a:pt x="0" y="19583"/>
                  </a:cubicBezTo>
                  <a:cubicBezTo>
                    <a:pt x="0" y="8768"/>
                    <a:pt x="8768" y="0"/>
                    <a:pt x="19583" y="0"/>
                  </a:cubicBezTo>
                  <a:cubicBezTo>
                    <a:pt x="30398" y="0"/>
                    <a:pt x="39166" y="8768"/>
                    <a:pt x="39166" y="19583"/>
                  </a:cubicBezTo>
                  <a:close/>
                </a:path>
              </a:pathLst>
            </a:custGeom>
            <a:solidFill>
              <a:srgbClr val="F706B9"/>
            </a:solidFill>
            <a:ln w="2910" cap="flat">
              <a:noFill/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4411" name="Forme libre : forme 14410">
              <a:extLst>
                <a:ext uri="{FF2B5EF4-FFF2-40B4-BE49-F238E27FC236}">
                  <a16:creationId xmlns:a16="http://schemas.microsoft.com/office/drawing/2014/main" id="{70F605DF-BA38-4D13-894B-13BCD7ACB820}"/>
                </a:ext>
              </a:extLst>
            </p:cNvPr>
            <p:cNvSpPr/>
            <p:nvPr/>
          </p:nvSpPr>
          <p:spPr>
            <a:xfrm>
              <a:off x="2894479" y="4476202"/>
              <a:ext cx="17924" cy="17924"/>
            </a:xfrm>
            <a:custGeom>
              <a:avLst/>
              <a:gdLst>
                <a:gd name="connsiteX0" fmla="*/ 17924 w 17924"/>
                <a:gd name="connsiteY0" fmla="*/ 8962 h 17924"/>
                <a:gd name="connsiteX1" fmla="*/ 8962 w 17924"/>
                <a:gd name="connsiteY1" fmla="*/ 17924 h 17924"/>
                <a:gd name="connsiteX2" fmla="*/ 0 w 17924"/>
                <a:gd name="connsiteY2" fmla="*/ 8962 h 17924"/>
                <a:gd name="connsiteX3" fmla="*/ 8962 w 17924"/>
                <a:gd name="connsiteY3" fmla="*/ 0 h 17924"/>
                <a:gd name="connsiteX4" fmla="*/ 17924 w 17924"/>
                <a:gd name="connsiteY4" fmla="*/ 8962 h 17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924" h="17924">
                  <a:moveTo>
                    <a:pt x="17924" y="8962"/>
                  </a:moveTo>
                  <a:cubicBezTo>
                    <a:pt x="17924" y="13912"/>
                    <a:pt x="13912" y="17924"/>
                    <a:pt x="8962" y="17924"/>
                  </a:cubicBezTo>
                  <a:cubicBezTo>
                    <a:pt x="4012" y="17924"/>
                    <a:pt x="0" y="13912"/>
                    <a:pt x="0" y="8962"/>
                  </a:cubicBezTo>
                  <a:cubicBezTo>
                    <a:pt x="0" y="4012"/>
                    <a:pt x="4012" y="0"/>
                    <a:pt x="8962" y="0"/>
                  </a:cubicBezTo>
                  <a:cubicBezTo>
                    <a:pt x="13912" y="0"/>
                    <a:pt x="17924" y="4012"/>
                    <a:pt x="17924" y="8962"/>
                  </a:cubicBezTo>
                  <a:close/>
                </a:path>
              </a:pathLst>
            </a:custGeom>
            <a:solidFill>
              <a:srgbClr val="FC7CE0"/>
            </a:solidFill>
            <a:ln w="2910" cap="flat">
              <a:noFill/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4412" name="Forme libre : forme 14411">
              <a:extLst>
                <a:ext uri="{FF2B5EF4-FFF2-40B4-BE49-F238E27FC236}">
                  <a16:creationId xmlns:a16="http://schemas.microsoft.com/office/drawing/2014/main" id="{2AA4B48F-614B-4477-92B8-EE61A5341CCF}"/>
                </a:ext>
              </a:extLst>
            </p:cNvPr>
            <p:cNvSpPr/>
            <p:nvPr/>
          </p:nvSpPr>
          <p:spPr>
            <a:xfrm>
              <a:off x="3143731" y="4449694"/>
              <a:ext cx="126110" cy="126110"/>
            </a:xfrm>
            <a:custGeom>
              <a:avLst/>
              <a:gdLst>
                <a:gd name="connsiteX0" fmla="*/ 126110 w 126110"/>
                <a:gd name="connsiteY0" fmla="*/ 63055 h 126110"/>
                <a:gd name="connsiteX1" fmla="*/ 63055 w 126110"/>
                <a:gd name="connsiteY1" fmla="*/ 126110 h 126110"/>
                <a:gd name="connsiteX2" fmla="*/ 0 w 126110"/>
                <a:gd name="connsiteY2" fmla="*/ 63055 h 126110"/>
                <a:gd name="connsiteX3" fmla="*/ 63055 w 126110"/>
                <a:gd name="connsiteY3" fmla="*/ 0 h 126110"/>
                <a:gd name="connsiteX4" fmla="*/ 126110 w 126110"/>
                <a:gd name="connsiteY4" fmla="*/ 63055 h 126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110" h="126110">
                  <a:moveTo>
                    <a:pt x="126110" y="63055"/>
                  </a:moveTo>
                  <a:cubicBezTo>
                    <a:pt x="126110" y="97879"/>
                    <a:pt x="97879" y="126110"/>
                    <a:pt x="63055" y="126110"/>
                  </a:cubicBezTo>
                  <a:cubicBezTo>
                    <a:pt x="28231" y="126110"/>
                    <a:pt x="0" y="97879"/>
                    <a:pt x="0" y="63055"/>
                  </a:cubicBezTo>
                  <a:cubicBezTo>
                    <a:pt x="0" y="28231"/>
                    <a:pt x="28231" y="0"/>
                    <a:pt x="63055" y="0"/>
                  </a:cubicBezTo>
                  <a:cubicBezTo>
                    <a:pt x="97879" y="0"/>
                    <a:pt x="126110" y="28231"/>
                    <a:pt x="126110" y="63055"/>
                  </a:cubicBezTo>
                  <a:close/>
                </a:path>
              </a:pathLst>
            </a:custGeom>
            <a:solidFill>
              <a:srgbClr val="556804"/>
            </a:solidFill>
            <a:ln w="2910" cap="flat">
              <a:noFill/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4413" name="Forme libre : forme 14412">
              <a:extLst>
                <a:ext uri="{FF2B5EF4-FFF2-40B4-BE49-F238E27FC236}">
                  <a16:creationId xmlns:a16="http://schemas.microsoft.com/office/drawing/2014/main" id="{8B0FA5F0-D8A9-4265-8C17-1EB62310D12A}"/>
                </a:ext>
              </a:extLst>
            </p:cNvPr>
            <p:cNvSpPr/>
            <p:nvPr/>
          </p:nvSpPr>
          <p:spPr>
            <a:xfrm>
              <a:off x="3141614" y="4458598"/>
              <a:ext cx="136666" cy="91745"/>
            </a:xfrm>
            <a:custGeom>
              <a:avLst/>
              <a:gdLst>
                <a:gd name="connsiteX0" fmla="*/ 124387 w 136666"/>
                <a:gd name="connsiteY0" fmla="*/ 32735 h 91745"/>
                <a:gd name="connsiteX1" fmla="*/ 128140 w 136666"/>
                <a:gd name="connsiteY1" fmla="*/ 54209 h 91745"/>
                <a:gd name="connsiteX2" fmla="*/ 127879 w 136666"/>
                <a:gd name="connsiteY2" fmla="*/ 59738 h 91745"/>
                <a:gd name="connsiteX3" fmla="*/ 126860 w 136666"/>
                <a:gd name="connsiteY3" fmla="*/ 66430 h 91745"/>
                <a:gd name="connsiteX4" fmla="*/ 57054 w 136666"/>
                <a:gd name="connsiteY4" fmla="*/ 76585 h 91745"/>
                <a:gd name="connsiteX5" fmla="*/ 18296 w 136666"/>
                <a:gd name="connsiteY5" fmla="*/ 51532 h 91745"/>
                <a:gd name="connsiteX6" fmla="*/ 9741 w 136666"/>
                <a:gd name="connsiteY6" fmla="*/ 24238 h 91745"/>
                <a:gd name="connsiteX7" fmla="*/ 12884 w 136666"/>
                <a:gd name="connsiteY7" fmla="*/ 18826 h 91745"/>
                <a:gd name="connsiteX8" fmla="*/ 32903 w 136666"/>
                <a:gd name="connsiteY8" fmla="*/ 0 h 91745"/>
                <a:gd name="connsiteX9" fmla="*/ 32292 w 136666"/>
                <a:gd name="connsiteY9" fmla="*/ 87 h 91745"/>
                <a:gd name="connsiteX10" fmla="*/ 1565 w 136666"/>
                <a:gd name="connsiteY10" fmla="*/ 21299 h 91745"/>
                <a:gd name="connsiteX11" fmla="*/ 11720 w 136666"/>
                <a:gd name="connsiteY11" fmla="*/ 57235 h 91745"/>
                <a:gd name="connsiteX12" fmla="*/ 54116 w 136666"/>
                <a:gd name="connsiteY12" fmla="*/ 84820 h 91745"/>
                <a:gd name="connsiteX13" fmla="*/ 91419 w 136666"/>
                <a:gd name="connsiteY13" fmla="*/ 91745 h 91745"/>
                <a:gd name="connsiteX14" fmla="*/ 135124 w 136666"/>
                <a:gd name="connsiteY14" fmla="*/ 69427 h 91745"/>
                <a:gd name="connsiteX15" fmla="*/ 124387 w 136666"/>
                <a:gd name="connsiteY15" fmla="*/ 32735 h 91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36666" h="91745">
                  <a:moveTo>
                    <a:pt x="124387" y="32735"/>
                  </a:moveTo>
                  <a:cubicBezTo>
                    <a:pt x="126831" y="39428"/>
                    <a:pt x="128140" y="46673"/>
                    <a:pt x="128140" y="54209"/>
                  </a:cubicBezTo>
                  <a:cubicBezTo>
                    <a:pt x="128140" y="56071"/>
                    <a:pt x="128053" y="57934"/>
                    <a:pt x="127879" y="59738"/>
                  </a:cubicBezTo>
                  <a:cubicBezTo>
                    <a:pt x="127966" y="62066"/>
                    <a:pt x="127617" y="64306"/>
                    <a:pt x="126860" y="66430"/>
                  </a:cubicBezTo>
                  <a:cubicBezTo>
                    <a:pt x="120750" y="83365"/>
                    <a:pt x="88771" y="88021"/>
                    <a:pt x="57054" y="76585"/>
                  </a:cubicBezTo>
                  <a:cubicBezTo>
                    <a:pt x="41022" y="70795"/>
                    <a:pt x="27258" y="61891"/>
                    <a:pt x="18296" y="51532"/>
                  </a:cubicBezTo>
                  <a:cubicBezTo>
                    <a:pt x="9945" y="41843"/>
                    <a:pt x="6919" y="32153"/>
                    <a:pt x="9741" y="24238"/>
                  </a:cubicBezTo>
                  <a:cubicBezTo>
                    <a:pt x="10440" y="22289"/>
                    <a:pt x="11516" y="20485"/>
                    <a:pt x="12884" y="18826"/>
                  </a:cubicBezTo>
                  <a:cubicBezTo>
                    <a:pt x="18092" y="11173"/>
                    <a:pt x="24930" y="4743"/>
                    <a:pt x="32903" y="0"/>
                  </a:cubicBezTo>
                  <a:cubicBezTo>
                    <a:pt x="32700" y="29"/>
                    <a:pt x="32496" y="58"/>
                    <a:pt x="32292" y="87"/>
                  </a:cubicBezTo>
                  <a:cubicBezTo>
                    <a:pt x="16434" y="2764"/>
                    <a:pt x="5522" y="10301"/>
                    <a:pt x="1565" y="21299"/>
                  </a:cubicBezTo>
                  <a:cubicBezTo>
                    <a:pt x="-2393" y="32299"/>
                    <a:pt x="1215" y="45043"/>
                    <a:pt x="11720" y="57235"/>
                  </a:cubicBezTo>
                  <a:cubicBezTo>
                    <a:pt x="21642" y="68729"/>
                    <a:pt x="36686" y="78535"/>
                    <a:pt x="54116" y="84820"/>
                  </a:cubicBezTo>
                  <a:cubicBezTo>
                    <a:pt x="67122" y="89505"/>
                    <a:pt x="79925" y="91745"/>
                    <a:pt x="91419" y="91745"/>
                  </a:cubicBezTo>
                  <a:cubicBezTo>
                    <a:pt x="112951" y="91745"/>
                    <a:pt x="129915" y="83860"/>
                    <a:pt x="135124" y="69427"/>
                  </a:cubicBezTo>
                  <a:cubicBezTo>
                    <a:pt x="139256" y="57817"/>
                    <a:pt x="134891" y="44607"/>
                    <a:pt x="124387" y="32735"/>
                  </a:cubicBezTo>
                  <a:close/>
                </a:path>
              </a:pathLst>
            </a:custGeom>
            <a:solidFill>
              <a:srgbClr val="303801"/>
            </a:solidFill>
            <a:ln w="2910" cap="flat">
              <a:noFill/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4414" name="Forme libre : forme 14413">
              <a:extLst>
                <a:ext uri="{FF2B5EF4-FFF2-40B4-BE49-F238E27FC236}">
                  <a16:creationId xmlns:a16="http://schemas.microsoft.com/office/drawing/2014/main" id="{31BA40C3-F67F-4EB9-B3C9-8B39950EA81F}"/>
                </a:ext>
              </a:extLst>
            </p:cNvPr>
            <p:cNvSpPr/>
            <p:nvPr/>
          </p:nvSpPr>
          <p:spPr>
            <a:xfrm>
              <a:off x="2322037" y="2091517"/>
              <a:ext cx="1233383" cy="2917641"/>
            </a:xfrm>
            <a:custGeom>
              <a:avLst/>
              <a:gdLst>
                <a:gd name="connsiteX0" fmla="*/ 0 w 1233383"/>
                <a:gd name="connsiteY0" fmla="*/ 0 h 2917641"/>
                <a:gd name="connsiteX1" fmla="*/ 0 w 1233383"/>
                <a:gd name="connsiteY1" fmla="*/ 2695538 h 2917641"/>
                <a:gd name="connsiteX2" fmla="*/ 211163 w 1233383"/>
                <a:gd name="connsiteY2" fmla="*/ 2917642 h 2917641"/>
                <a:gd name="connsiteX3" fmla="*/ 1227435 w 1233383"/>
                <a:gd name="connsiteY3" fmla="*/ 2917642 h 2917641"/>
                <a:gd name="connsiteX4" fmla="*/ 0 w 1233383"/>
                <a:gd name="connsiteY4" fmla="*/ 0 h 2917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33383" h="2917641">
                  <a:moveTo>
                    <a:pt x="0" y="0"/>
                  </a:moveTo>
                  <a:lnTo>
                    <a:pt x="0" y="2695538"/>
                  </a:lnTo>
                  <a:cubicBezTo>
                    <a:pt x="0" y="2818214"/>
                    <a:pt x="94539" y="2917642"/>
                    <a:pt x="211163" y="2917642"/>
                  </a:cubicBezTo>
                  <a:lnTo>
                    <a:pt x="1227435" y="2917642"/>
                  </a:lnTo>
                  <a:cubicBezTo>
                    <a:pt x="1330383" y="2917642"/>
                    <a:pt x="63957" y="2694810"/>
                    <a:pt x="0" y="0"/>
                  </a:cubicBezTo>
                  <a:close/>
                </a:path>
              </a:pathLst>
            </a:custGeom>
            <a:solidFill>
              <a:srgbClr val="FFFFFF">
                <a:alpha val="23000"/>
              </a:srgbClr>
            </a:solidFill>
            <a:ln w="2910" cap="flat">
              <a:noFill/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4415" name="Forme libre : forme 14414">
              <a:extLst>
                <a:ext uri="{FF2B5EF4-FFF2-40B4-BE49-F238E27FC236}">
                  <a16:creationId xmlns:a16="http://schemas.microsoft.com/office/drawing/2014/main" id="{1387B362-7795-4DF1-A3E5-19383328EFE8}"/>
                </a:ext>
              </a:extLst>
            </p:cNvPr>
            <p:cNvSpPr/>
            <p:nvPr/>
          </p:nvSpPr>
          <p:spPr>
            <a:xfrm>
              <a:off x="2817252" y="1865077"/>
              <a:ext cx="316411" cy="131090"/>
            </a:xfrm>
            <a:custGeom>
              <a:avLst/>
              <a:gdLst>
                <a:gd name="connsiteX0" fmla="*/ 962 w 316411"/>
                <a:gd name="connsiteY0" fmla="*/ 0 h 131090"/>
                <a:gd name="connsiteX1" fmla="*/ 2 w 316411"/>
                <a:gd name="connsiteY1" fmla="*/ 113220 h 131090"/>
                <a:gd name="connsiteX2" fmla="*/ 15482 w 316411"/>
                <a:gd name="connsiteY2" fmla="*/ 130300 h 131090"/>
                <a:gd name="connsiteX3" fmla="*/ 316412 w 316411"/>
                <a:gd name="connsiteY3" fmla="*/ 129980 h 131090"/>
                <a:gd name="connsiteX4" fmla="*/ 17082 w 316411"/>
                <a:gd name="connsiteY4" fmla="*/ 126430 h 131090"/>
                <a:gd name="connsiteX5" fmla="*/ 3523 w 316411"/>
                <a:gd name="connsiteY5" fmla="*/ 110310 h 131090"/>
                <a:gd name="connsiteX6" fmla="*/ 962 w 316411"/>
                <a:gd name="connsiteY6" fmla="*/ 0 h 131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6411" h="131090">
                  <a:moveTo>
                    <a:pt x="962" y="0"/>
                  </a:moveTo>
                  <a:lnTo>
                    <a:pt x="2" y="113220"/>
                  </a:lnTo>
                  <a:cubicBezTo>
                    <a:pt x="2" y="113220"/>
                    <a:pt x="-522" y="128438"/>
                    <a:pt x="15482" y="130300"/>
                  </a:cubicBezTo>
                  <a:cubicBezTo>
                    <a:pt x="31922" y="132250"/>
                    <a:pt x="316412" y="129980"/>
                    <a:pt x="316412" y="129980"/>
                  </a:cubicBezTo>
                  <a:lnTo>
                    <a:pt x="17082" y="126430"/>
                  </a:lnTo>
                  <a:cubicBezTo>
                    <a:pt x="17082" y="126430"/>
                    <a:pt x="5152" y="124830"/>
                    <a:pt x="3523" y="110310"/>
                  </a:cubicBezTo>
                  <a:cubicBezTo>
                    <a:pt x="1922" y="95790"/>
                    <a:pt x="962" y="0"/>
                    <a:pt x="962" y="0"/>
                  </a:cubicBezTo>
                  <a:close/>
                </a:path>
              </a:pathLst>
            </a:custGeom>
            <a:solidFill>
              <a:srgbClr val="FFFFFF"/>
            </a:solidFill>
            <a:ln w="2910" cap="flat">
              <a:noFill/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4416" name="Forme libre : forme 14415">
              <a:extLst>
                <a:ext uri="{FF2B5EF4-FFF2-40B4-BE49-F238E27FC236}">
                  <a16:creationId xmlns:a16="http://schemas.microsoft.com/office/drawing/2014/main" id="{F102EEBA-A4B6-4019-BAF3-978CC631C5BC}"/>
                </a:ext>
              </a:extLst>
            </p:cNvPr>
            <p:cNvSpPr/>
            <p:nvPr/>
          </p:nvSpPr>
          <p:spPr>
            <a:xfrm>
              <a:off x="3769684" y="2142787"/>
              <a:ext cx="4021" cy="2657099"/>
            </a:xfrm>
            <a:custGeom>
              <a:avLst/>
              <a:gdLst>
                <a:gd name="connsiteX0" fmla="*/ 0 w 4021"/>
                <a:gd name="connsiteY0" fmla="*/ 0 h 2657099"/>
                <a:gd name="connsiteX1" fmla="*/ 0 w 4021"/>
                <a:gd name="connsiteY1" fmla="*/ 2657100 h 2657099"/>
                <a:gd name="connsiteX2" fmla="*/ 0 w 4021"/>
                <a:gd name="connsiteY2" fmla="*/ 0 h 2657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21" h="2657099">
                  <a:moveTo>
                    <a:pt x="0" y="0"/>
                  </a:moveTo>
                  <a:lnTo>
                    <a:pt x="0" y="2657100"/>
                  </a:lnTo>
                  <a:cubicBezTo>
                    <a:pt x="0" y="2657100"/>
                    <a:pt x="9049" y="5130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 w="2910" cap="flat">
              <a:noFill/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4417" name="Forme libre : forme 14416">
              <a:extLst>
                <a:ext uri="{FF2B5EF4-FFF2-40B4-BE49-F238E27FC236}">
                  <a16:creationId xmlns:a16="http://schemas.microsoft.com/office/drawing/2014/main" id="{71C57B5C-7415-411E-B908-55D9041BFEA7}"/>
                </a:ext>
              </a:extLst>
            </p:cNvPr>
            <p:cNvSpPr/>
            <p:nvPr/>
          </p:nvSpPr>
          <p:spPr>
            <a:xfrm>
              <a:off x="2301061" y="2119567"/>
              <a:ext cx="9453" cy="2682240"/>
            </a:xfrm>
            <a:custGeom>
              <a:avLst/>
              <a:gdLst>
                <a:gd name="connsiteX0" fmla="*/ 9454 w 9453"/>
                <a:gd name="connsiteY0" fmla="*/ 0 h 2682240"/>
                <a:gd name="connsiteX1" fmla="*/ 9454 w 9453"/>
                <a:gd name="connsiteY1" fmla="*/ 2682240 h 2682240"/>
                <a:gd name="connsiteX2" fmla="*/ 9454 w 9453"/>
                <a:gd name="connsiteY2" fmla="*/ 0 h 26822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453" h="2682240">
                  <a:moveTo>
                    <a:pt x="9454" y="0"/>
                  </a:moveTo>
                  <a:lnTo>
                    <a:pt x="9454" y="2682240"/>
                  </a:lnTo>
                  <a:cubicBezTo>
                    <a:pt x="9454" y="2682269"/>
                    <a:pt x="-11817" y="44520"/>
                    <a:pt x="9454" y="0"/>
                  </a:cubicBezTo>
                  <a:close/>
                </a:path>
              </a:pathLst>
            </a:custGeom>
            <a:solidFill>
              <a:srgbClr val="FFFFFF"/>
            </a:solidFill>
            <a:ln w="2910" cap="flat">
              <a:noFill/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4418" name="Forme libre : forme 14417">
              <a:extLst>
                <a:ext uri="{FF2B5EF4-FFF2-40B4-BE49-F238E27FC236}">
                  <a16:creationId xmlns:a16="http://schemas.microsoft.com/office/drawing/2014/main" id="{BBB90D5A-A553-4966-B292-AFE8B6B77AF0}"/>
                </a:ext>
              </a:extLst>
            </p:cNvPr>
            <p:cNvSpPr/>
            <p:nvPr/>
          </p:nvSpPr>
          <p:spPr>
            <a:xfrm>
              <a:off x="2518244" y="5017917"/>
              <a:ext cx="1035999" cy="6310"/>
            </a:xfrm>
            <a:custGeom>
              <a:avLst/>
              <a:gdLst>
                <a:gd name="connsiteX0" fmla="*/ 0 w 1035999"/>
                <a:gd name="connsiteY0" fmla="*/ 0 h 6310"/>
                <a:gd name="connsiteX1" fmla="*/ 1036000 w 1035999"/>
                <a:gd name="connsiteY1" fmla="*/ 0 h 6310"/>
                <a:gd name="connsiteX2" fmla="*/ 0 w 1035999"/>
                <a:gd name="connsiteY2" fmla="*/ 0 h 6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35999" h="6310">
                  <a:moveTo>
                    <a:pt x="0" y="0"/>
                  </a:moveTo>
                  <a:lnTo>
                    <a:pt x="1036000" y="0"/>
                  </a:lnTo>
                  <a:cubicBezTo>
                    <a:pt x="1036000" y="0"/>
                    <a:pt x="12250" y="14199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 w="2910" cap="flat">
              <a:noFill/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4419" name="Forme libre : forme 14418">
              <a:extLst>
                <a:ext uri="{FF2B5EF4-FFF2-40B4-BE49-F238E27FC236}">
                  <a16:creationId xmlns:a16="http://schemas.microsoft.com/office/drawing/2014/main" id="{4A874C53-C68B-4CC8-A397-01F2CF766B3E}"/>
                </a:ext>
              </a:extLst>
            </p:cNvPr>
            <p:cNvSpPr/>
            <p:nvPr/>
          </p:nvSpPr>
          <p:spPr>
            <a:xfrm>
              <a:off x="2322095" y="1869384"/>
              <a:ext cx="1438597" cy="3139745"/>
            </a:xfrm>
            <a:custGeom>
              <a:avLst/>
              <a:gdLst>
                <a:gd name="connsiteX0" fmla="*/ 1227376 w 1438597"/>
                <a:gd name="connsiteY0" fmla="*/ 0 h 3139745"/>
                <a:gd name="connsiteX1" fmla="*/ 950278 w 1438597"/>
                <a:gd name="connsiteY1" fmla="*/ 0 h 3139745"/>
                <a:gd name="connsiteX2" fmla="*/ 950278 w 1438597"/>
                <a:gd name="connsiteY2" fmla="*/ 108360 h 3139745"/>
                <a:gd name="connsiteX3" fmla="*/ 925544 w 1438597"/>
                <a:gd name="connsiteY3" fmla="*/ 133094 h 3139745"/>
                <a:gd name="connsiteX4" fmla="*/ 512995 w 1438597"/>
                <a:gd name="connsiteY4" fmla="*/ 133094 h 3139745"/>
                <a:gd name="connsiteX5" fmla="*/ 488262 w 1438597"/>
                <a:gd name="connsiteY5" fmla="*/ 108360 h 3139745"/>
                <a:gd name="connsiteX6" fmla="*/ 488262 w 1438597"/>
                <a:gd name="connsiteY6" fmla="*/ 0 h 3139745"/>
                <a:gd name="connsiteX7" fmla="*/ 211163 w 1438597"/>
                <a:gd name="connsiteY7" fmla="*/ 0 h 3139745"/>
                <a:gd name="connsiteX8" fmla="*/ 0 w 1438597"/>
                <a:gd name="connsiteY8" fmla="*/ 222104 h 3139745"/>
                <a:gd name="connsiteX9" fmla="*/ 0 w 1438597"/>
                <a:gd name="connsiteY9" fmla="*/ 2917642 h 3139745"/>
                <a:gd name="connsiteX10" fmla="*/ 211163 w 1438597"/>
                <a:gd name="connsiteY10" fmla="*/ 3139746 h 3139745"/>
                <a:gd name="connsiteX11" fmla="*/ 1227435 w 1438597"/>
                <a:gd name="connsiteY11" fmla="*/ 3139746 h 3139745"/>
                <a:gd name="connsiteX12" fmla="*/ 1438598 w 1438597"/>
                <a:gd name="connsiteY12" fmla="*/ 2917642 h 3139745"/>
                <a:gd name="connsiteX13" fmla="*/ 1438598 w 1438597"/>
                <a:gd name="connsiteY13" fmla="*/ 222133 h 3139745"/>
                <a:gd name="connsiteX14" fmla="*/ 1227376 w 1438597"/>
                <a:gd name="connsiteY14" fmla="*/ 0 h 3139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38597" h="3139745">
                  <a:moveTo>
                    <a:pt x="1227376" y="0"/>
                  </a:moveTo>
                  <a:lnTo>
                    <a:pt x="950278" y="0"/>
                  </a:lnTo>
                  <a:lnTo>
                    <a:pt x="950278" y="108360"/>
                  </a:lnTo>
                  <a:cubicBezTo>
                    <a:pt x="950278" y="121978"/>
                    <a:pt x="939133" y="133094"/>
                    <a:pt x="925544" y="133094"/>
                  </a:cubicBezTo>
                  <a:lnTo>
                    <a:pt x="512995" y="133094"/>
                  </a:lnTo>
                  <a:cubicBezTo>
                    <a:pt x="499377" y="133094"/>
                    <a:pt x="488262" y="121949"/>
                    <a:pt x="488262" y="108360"/>
                  </a:cubicBezTo>
                  <a:lnTo>
                    <a:pt x="488262" y="0"/>
                  </a:lnTo>
                  <a:lnTo>
                    <a:pt x="211163" y="0"/>
                  </a:lnTo>
                  <a:cubicBezTo>
                    <a:pt x="94539" y="0"/>
                    <a:pt x="0" y="99456"/>
                    <a:pt x="0" y="222104"/>
                  </a:cubicBezTo>
                  <a:lnTo>
                    <a:pt x="0" y="2917642"/>
                  </a:lnTo>
                  <a:cubicBezTo>
                    <a:pt x="0" y="3040318"/>
                    <a:pt x="94539" y="3139746"/>
                    <a:pt x="211163" y="3139746"/>
                  </a:cubicBezTo>
                  <a:lnTo>
                    <a:pt x="1227435" y="3139746"/>
                  </a:lnTo>
                  <a:cubicBezTo>
                    <a:pt x="1344059" y="3139746"/>
                    <a:pt x="1438598" y="3040289"/>
                    <a:pt x="1438598" y="2917642"/>
                  </a:cubicBezTo>
                  <a:lnTo>
                    <a:pt x="1438598" y="222133"/>
                  </a:lnTo>
                  <a:cubicBezTo>
                    <a:pt x="1438569" y="99456"/>
                    <a:pt x="1344030" y="0"/>
                    <a:pt x="1227376" y="0"/>
                  </a:cubicBezTo>
                  <a:close/>
                </a:path>
              </a:pathLst>
            </a:custGeom>
            <a:noFill/>
            <a:ln w="8729" cap="flat">
              <a:solidFill>
                <a:srgbClr val="333333"/>
              </a:solidFill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4420" name="Forme libre : forme 14419">
              <a:extLst>
                <a:ext uri="{FF2B5EF4-FFF2-40B4-BE49-F238E27FC236}">
                  <a16:creationId xmlns:a16="http://schemas.microsoft.com/office/drawing/2014/main" id="{7328D176-62FF-4168-B491-5A41D1754B1B}"/>
                </a:ext>
              </a:extLst>
            </p:cNvPr>
            <p:cNvSpPr/>
            <p:nvPr/>
          </p:nvSpPr>
          <p:spPr>
            <a:xfrm>
              <a:off x="2388904" y="2698236"/>
              <a:ext cx="1149539" cy="824400"/>
            </a:xfrm>
            <a:custGeom>
              <a:avLst/>
              <a:gdLst>
                <a:gd name="connsiteX0" fmla="*/ 0 w 1149539"/>
                <a:gd name="connsiteY0" fmla="*/ 824400 h 824400"/>
                <a:gd name="connsiteX1" fmla="*/ 282773 w 1149539"/>
                <a:gd name="connsiteY1" fmla="*/ 611870 h 824400"/>
                <a:gd name="connsiteX2" fmla="*/ 425469 w 1149539"/>
                <a:gd name="connsiteY2" fmla="*/ 507438 h 824400"/>
                <a:gd name="connsiteX3" fmla="*/ 568834 w 1149539"/>
                <a:gd name="connsiteY3" fmla="*/ 403936 h 824400"/>
                <a:gd name="connsiteX4" fmla="*/ 712839 w 1149539"/>
                <a:gd name="connsiteY4" fmla="*/ 301308 h 824400"/>
                <a:gd name="connsiteX5" fmla="*/ 857514 w 1149539"/>
                <a:gd name="connsiteY5" fmla="*/ 199640 h 824400"/>
                <a:gd name="connsiteX6" fmla="*/ 1149540 w 1149539"/>
                <a:gd name="connsiteY6" fmla="*/ 0 h 824400"/>
                <a:gd name="connsiteX7" fmla="*/ 866796 w 1149539"/>
                <a:gd name="connsiteY7" fmla="*/ 212560 h 824400"/>
                <a:gd name="connsiteX8" fmla="*/ 724100 w 1149539"/>
                <a:gd name="connsiteY8" fmla="*/ 316992 h 824400"/>
                <a:gd name="connsiteX9" fmla="*/ 580706 w 1149539"/>
                <a:gd name="connsiteY9" fmla="*/ 420464 h 824400"/>
                <a:gd name="connsiteX10" fmla="*/ 436672 w 1149539"/>
                <a:gd name="connsiteY10" fmla="*/ 523063 h 824400"/>
                <a:gd name="connsiteX11" fmla="*/ 291997 w 1149539"/>
                <a:gd name="connsiteY11" fmla="*/ 624731 h 824400"/>
                <a:gd name="connsiteX12" fmla="*/ 0 w 1149539"/>
                <a:gd name="connsiteY12" fmla="*/ 824400 h 824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49539" h="824400">
                  <a:moveTo>
                    <a:pt x="0" y="824400"/>
                  </a:moveTo>
                  <a:cubicBezTo>
                    <a:pt x="93346" y="752267"/>
                    <a:pt x="187856" y="681792"/>
                    <a:pt x="282773" y="611870"/>
                  </a:cubicBezTo>
                  <a:cubicBezTo>
                    <a:pt x="330115" y="576749"/>
                    <a:pt x="377894" y="542239"/>
                    <a:pt x="425469" y="507438"/>
                  </a:cubicBezTo>
                  <a:lnTo>
                    <a:pt x="568834" y="403936"/>
                  </a:lnTo>
                  <a:lnTo>
                    <a:pt x="712839" y="301308"/>
                  </a:lnTo>
                  <a:cubicBezTo>
                    <a:pt x="761054" y="267409"/>
                    <a:pt x="809066" y="233219"/>
                    <a:pt x="857514" y="199640"/>
                  </a:cubicBezTo>
                  <a:cubicBezTo>
                    <a:pt x="954177" y="132162"/>
                    <a:pt x="1051276" y="65237"/>
                    <a:pt x="1149540" y="0"/>
                  </a:cubicBezTo>
                  <a:cubicBezTo>
                    <a:pt x="1056223" y="72134"/>
                    <a:pt x="961713" y="142638"/>
                    <a:pt x="866796" y="212560"/>
                  </a:cubicBezTo>
                  <a:cubicBezTo>
                    <a:pt x="819454" y="247681"/>
                    <a:pt x="771646" y="282191"/>
                    <a:pt x="724100" y="316992"/>
                  </a:cubicBezTo>
                  <a:lnTo>
                    <a:pt x="580706" y="420464"/>
                  </a:lnTo>
                  <a:lnTo>
                    <a:pt x="436672" y="523063"/>
                  </a:lnTo>
                  <a:cubicBezTo>
                    <a:pt x="388456" y="556962"/>
                    <a:pt x="340445" y="591152"/>
                    <a:pt x="291997" y="624731"/>
                  </a:cubicBezTo>
                  <a:cubicBezTo>
                    <a:pt x="195334" y="692209"/>
                    <a:pt x="98234" y="759105"/>
                    <a:pt x="0" y="824400"/>
                  </a:cubicBezTo>
                  <a:close/>
                </a:path>
              </a:pathLst>
            </a:custGeom>
            <a:solidFill>
              <a:srgbClr val="FFFFFF">
                <a:alpha val="20000"/>
              </a:srgbClr>
            </a:solidFill>
            <a:ln w="2910" cap="flat">
              <a:noFill/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4421" name="Forme libre : forme 14420">
              <a:extLst>
                <a:ext uri="{FF2B5EF4-FFF2-40B4-BE49-F238E27FC236}">
                  <a16:creationId xmlns:a16="http://schemas.microsoft.com/office/drawing/2014/main" id="{310F8996-4C0E-4355-9EB8-407C4E1C1295}"/>
                </a:ext>
              </a:extLst>
            </p:cNvPr>
            <p:cNvSpPr/>
            <p:nvPr/>
          </p:nvSpPr>
          <p:spPr>
            <a:xfrm>
              <a:off x="2359894" y="2230837"/>
              <a:ext cx="1381740" cy="972450"/>
            </a:xfrm>
            <a:custGeom>
              <a:avLst/>
              <a:gdLst>
                <a:gd name="connsiteX0" fmla="*/ 1381741 w 1381740"/>
                <a:gd name="connsiteY0" fmla="*/ 0 h 972450"/>
                <a:gd name="connsiteX1" fmla="*/ 1044118 w 1381740"/>
                <a:gd name="connsiteY1" fmla="*/ 254228 h 972450"/>
                <a:gd name="connsiteX2" fmla="*/ 700909 w 1381740"/>
                <a:gd name="connsiteY2" fmla="*/ 500512 h 972450"/>
                <a:gd name="connsiteX3" fmla="*/ 353277 w 1381740"/>
                <a:gd name="connsiteY3" fmla="*/ 740482 h 972450"/>
                <a:gd name="connsiteX4" fmla="*/ 0 w 1381740"/>
                <a:gd name="connsiteY4" fmla="*/ 972450 h 972450"/>
                <a:gd name="connsiteX5" fmla="*/ 337593 w 1381740"/>
                <a:gd name="connsiteY5" fmla="*/ 718193 h 972450"/>
                <a:gd name="connsiteX6" fmla="*/ 680832 w 1381740"/>
                <a:gd name="connsiteY6" fmla="*/ 471938 h 972450"/>
                <a:gd name="connsiteX7" fmla="*/ 1028493 w 1381740"/>
                <a:gd name="connsiteY7" fmla="*/ 231997 h 972450"/>
                <a:gd name="connsiteX8" fmla="*/ 1381741 w 1381740"/>
                <a:gd name="connsiteY8" fmla="*/ 0 h 972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81740" h="972450">
                  <a:moveTo>
                    <a:pt x="1381741" y="0"/>
                  </a:moveTo>
                  <a:cubicBezTo>
                    <a:pt x="1270761" y="86944"/>
                    <a:pt x="1157775" y="171066"/>
                    <a:pt x="1044118" y="254228"/>
                  </a:cubicBezTo>
                  <a:cubicBezTo>
                    <a:pt x="930578" y="337535"/>
                    <a:pt x="816020" y="419416"/>
                    <a:pt x="700909" y="500512"/>
                  </a:cubicBezTo>
                  <a:cubicBezTo>
                    <a:pt x="585740" y="581550"/>
                    <a:pt x="469988" y="661714"/>
                    <a:pt x="353277" y="740482"/>
                  </a:cubicBezTo>
                  <a:cubicBezTo>
                    <a:pt x="236653" y="819425"/>
                    <a:pt x="119330" y="897349"/>
                    <a:pt x="0" y="972450"/>
                  </a:cubicBezTo>
                  <a:cubicBezTo>
                    <a:pt x="110950" y="885477"/>
                    <a:pt x="223937" y="801326"/>
                    <a:pt x="337593" y="718193"/>
                  </a:cubicBezTo>
                  <a:cubicBezTo>
                    <a:pt x="451162" y="634886"/>
                    <a:pt x="565691" y="553005"/>
                    <a:pt x="680832" y="471938"/>
                  </a:cubicBezTo>
                  <a:cubicBezTo>
                    <a:pt x="796030" y="390959"/>
                    <a:pt x="911752" y="310765"/>
                    <a:pt x="1028493" y="231997"/>
                  </a:cubicBezTo>
                  <a:cubicBezTo>
                    <a:pt x="1145117" y="153084"/>
                    <a:pt x="1262439" y="75131"/>
                    <a:pt x="1381741" y="0"/>
                  </a:cubicBezTo>
                  <a:close/>
                </a:path>
              </a:pathLst>
            </a:custGeom>
            <a:solidFill>
              <a:srgbClr val="FFFFFF">
                <a:alpha val="27000"/>
              </a:srgbClr>
            </a:solidFill>
            <a:ln w="2910" cap="flat">
              <a:noFill/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4422" name="Forme libre : forme 14421">
              <a:extLst>
                <a:ext uri="{FF2B5EF4-FFF2-40B4-BE49-F238E27FC236}">
                  <a16:creationId xmlns:a16="http://schemas.microsoft.com/office/drawing/2014/main" id="{0A81A0C0-DF73-4DB2-B575-3AAE2D607101}"/>
                </a:ext>
              </a:extLst>
            </p:cNvPr>
            <p:cNvSpPr/>
            <p:nvPr/>
          </p:nvSpPr>
          <p:spPr>
            <a:xfrm>
              <a:off x="2467265" y="1969597"/>
              <a:ext cx="1222109" cy="831151"/>
            </a:xfrm>
            <a:custGeom>
              <a:avLst/>
              <a:gdLst>
                <a:gd name="connsiteX0" fmla="*/ 1222110 w 1222109"/>
                <a:gd name="connsiteY0" fmla="*/ 0 h 831151"/>
                <a:gd name="connsiteX1" fmla="*/ 921034 w 1222109"/>
                <a:gd name="connsiteY1" fmla="*/ 214335 h 831151"/>
                <a:gd name="connsiteX2" fmla="*/ 769231 w 1222109"/>
                <a:gd name="connsiteY2" fmla="*/ 319640 h 831151"/>
                <a:gd name="connsiteX3" fmla="*/ 616787 w 1222109"/>
                <a:gd name="connsiteY3" fmla="*/ 424014 h 831151"/>
                <a:gd name="connsiteX4" fmla="*/ 463732 w 1222109"/>
                <a:gd name="connsiteY4" fmla="*/ 527457 h 831151"/>
                <a:gd name="connsiteX5" fmla="*/ 310009 w 1222109"/>
                <a:gd name="connsiteY5" fmla="*/ 629939 h 831151"/>
                <a:gd name="connsiteX6" fmla="*/ 0 w 1222109"/>
                <a:gd name="connsiteY6" fmla="*/ 831151 h 831151"/>
                <a:gd name="connsiteX7" fmla="*/ 301046 w 1222109"/>
                <a:gd name="connsiteY7" fmla="*/ 616787 h 831151"/>
                <a:gd name="connsiteX8" fmla="*/ 452850 w 1222109"/>
                <a:gd name="connsiteY8" fmla="*/ 511482 h 831151"/>
                <a:gd name="connsiteX9" fmla="*/ 605323 w 1222109"/>
                <a:gd name="connsiteY9" fmla="*/ 407137 h 831151"/>
                <a:gd name="connsiteX10" fmla="*/ 758407 w 1222109"/>
                <a:gd name="connsiteY10" fmla="*/ 303694 h 831151"/>
                <a:gd name="connsiteX11" fmla="*/ 912130 w 1222109"/>
                <a:gd name="connsiteY11" fmla="*/ 201212 h 831151"/>
                <a:gd name="connsiteX12" fmla="*/ 1222110 w 1222109"/>
                <a:gd name="connsiteY12" fmla="*/ 0 h 8311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22109" h="831151">
                  <a:moveTo>
                    <a:pt x="1222110" y="0"/>
                  </a:moveTo>
                  <a:cubicBezTo>
                    <a:pt x="1122624" y="72745"/>
                    <a:pt x="1022033" y="143831"/>
                    <a:pt x="921034" y="214335"/>
                  </a:cubicBezTo>
                  <a:cubicBezTo>
                    <a:pt x="870637" y="249747"/>
                    <a:pt x="819832" y="284548"/>
                    <a:pt x="769231" y="319640"/>
                  </a:cubicBezTo>
                  <a:lnTo>
                    <a:pt x="616787" y="424014"/>
                  </a:lnTo>
                  <a:lnTo>
                    <a:pt x="463732" y="527457"/>
                  </a:lnTo>
                  <a:cubicBezTo>
                    <a:pt x="412491" y="561618"/>
                    <a:pt x="361483" y="596099"/>
                    <a:pt x="310009" y="629939"/>
                  </a:cubicBezTo>
                  <a:cubicBezTo>
                    <a:pt x="207322" y="697970"/>
                    <a:pt x="104229" y="765419"/>
                    <a:pt x="0" y="831151"/>
                  </a:cubicBezTo>
                  <a:cubicBezTo>
                    <a:pt x="99456" y="758377"/>
                    <a:pt x="200048" y="687291"/>
                    <a:pt x="301046" y="616787"/>
                  </a:cubicBezTo>
                  <a:cubicBezTo>
                    <a:pt x="351444" y="581375"/>
                    <a:pt x="402249" y="546603"/>
                    <a:pt x="452850" y="511482"/>
                  </a:cubicBezTo>
                  <a:lnTo>
                    <a:pt x="605323" y="407137"/>
                  </a:lnTo>
                  <a:lnTo>
                    <a:pt x="758407" y="303694"/>
                  </a:lnTo>
                  <a:cubicBezTo>
                    <a:pt x="809648" y="269504"/>
                    <a:pt x="860685" y="235052"/>
                    <a:pt x="912130" y="201212"/>
                  </a:cubicBezTo>
                  <a:cubicBezTo>
                    <a:pt x="1014817" y="133210"/>
                    <a:pt x="1117910" y="65761"/>
                    <a:pt x="1222110" y="0"/>
                  </a:cubicBezTo>
                  <a:close/>
                </a:path>
              </a:pathLst>
            </a:custGeom>
            <a:solidFill>
              <a:srgbClr val="FFFFFF">
                <a:alpha val="36000"/>
              </a:srgbClr>
            </a:solidFill>
            <a:ln w="2910" cap="flat">
              <a:noFill/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</p:grpSp>
      <p:grpSp>
        <p:nvGrpSpPr>
          <p:cNvPr id="14423" name="Graphique 2">
            <a:extLst>
              <a:ext uri="{FF2B5EF4-FFF2-40B4-BE49-F238E27FC236}">
                <a16:creationId xmlns:a16="http://schemas.microsoft.com/office/drawing/2014/main" id="{E3A737E0-81E9-45FF-9ACF-1FEAF6831E13}"/>
              </a:ext>
            </a:extLst>
          </p:cNvPr>
          <p:cNvGrpSpPr/>
          <p:nvPr/>
        </p:nvGrpSpPr>
        <p:grpSpPr>
          <a:xfrm>
            <a:off x="5322059" y="1816870"/>
            <a:ext cx="1624096" cy="3290967"/>
            <a:chOff x="4219683" y="1793787"/>
            <a:chExt cx="1624096" cy="3290967"/>
          </a:xfrm>
          <a:solidFill>
            <a:schemeClr val="accent1"/>
          </a:solidFill>
        </p:grpSpPr>
        <p:sp>
          <p:nvSpPr>
            <p:cNvPr id="14424" name="Forme libre : forme 14423">
              <a:extLst>
                <a:ext uri="{FF2B5EF4-FFF2-40B4-BE49-F238E27FC236}">
                  <a16:creationId xmlns:a16="http://schemas.microsoft.com/office/drawing/2014/main" id="{DC9ABB84-9152-4EF0-AC7E-1EC243E0AA9F}"/>
                </a:ext>
              </a:extLst>
            </p:cNvPr>
            <p:cNvSpPr/>
            <p:nvPr/>
          </p:nvSpPr>
          <p:spPr>
            <a:xfrm>
              <a:off x="4219683" y="2104727"/>
              <a:ext cx="21299" cy="277069"/>
            </a:xfrm>
            <a:custGeom>
              <a:avLst/>
              <a:gdLst>
                <a:gd name="connsiteX0" fmla="*/ 0 w 21299"/>
                <a:gd name="connsiteY0" fmla="*/ 0 h 277069"/>
                <a:gd name="connsiteX1" fmla="*/ 21300 w 21299"/>
                <a:gd name="connsiteY1" fmla="*/ 0 h 277069"/>
                <a:gd name="connsiteX2" fmla="*/ 21300 w 21299"/>
                <a:gd name="connsiteY2" fmla="*/ 277070 h 277069"/>
                <a:gd name="connsiteX3" fmla="*/ 0 w 21299"/>
                <a:gd name="connsiteY3" fmla="*/ 277070 h 277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299" h="277069">
                  <a:moveTo>
                    <a:pt x="0" y="0"/>
                  </a:moveTo>
                  <a:lnTo>
                    <a:pt x="21300" y="0"/>
                  </a:lnTo>
                  <a:lnTo>
                    <a:pt x="21300" y="277070"/>
                  </a:lnTo>
                  <a:lnTo>
                    <a:pt x="0" y="277070"/>
                  </a:lnTo>
                  <a:close/>
                </a:path>
              </a:pathLst>
            </a:custGeom>
            <a:solidFill>
              <a:srgbClr val="8592A8"/>
            </a:solidFill>
            <a:ln w="2910" cap="flat">
              <a:noFill/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4425" name="Forme libre : forme 14424">
              <a:extLst>
                <a:ext uri="{FF2B5EF4-FFF2-40B4-BE49-F238E27FC236}">
                  <a16:creationId xmlns:a16="http://schemas.microsoft.com/office/drawing/2014/main" id="{68ACD9BE-B326-40FB-858E-9B01643A183D}"/>
                </a:ext>
              </a:extLst>
            </p:cNvPr>
            <p:cNvSpPr/>
            <p:nvPr/>
          </p:nvSpPr>
          <p:spPr>
            <a:xfrm>
              <a:off x="4219683" y="2581757"/>
              <a:ext cx="21299" cy="612509"/>
            </a:xfrm>
            <a:custGeom>
              <a:avLst/>
              <a:gdLst>
                <a:gd name="connsiteX0" fmla="*/ 0 w 21299"/>
                <a:gd name="connsiteY0" fmla="*/ 0 h 612509"/>
                <a:gd name="connsiteX1" fmla="*/ 21300 w 21299"/>
                <a:gd name="connsiteY1" fmla="*/ 0 h 612509"/>
                <a:gd name="connsiteX2" fmla="*/ 21300 w 21299"/>
                <a:gd name="connsiteY2" fmla="*/ 612510 h 612509"/>
                <a:gd name="connsiteX3" fmla="*/ 0 w 21299"/>
                <a:gd name="connsiteY3" fmla="*/ 612510 h 6125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299" h="612509">
                  <a:moveTo>
                    <a:pt x="0" y="0"/>
                  </a:moveTo>
                  <a:lnTo>
                    <a:pt x="21300" y="0"/>
                  </a:lnTo>
                  <a:lnTo>
                    <a:pt x="21300" y="612510"/>
                  </a:lnTo>
                  <a:lnTo>
                    <a:pt x="0" y="612510"/>
                  </a:lnTo>
                  <a:close/>
                </a:path>
              </a:pathLst>
            </a:custGeom>
            <a:solidFill>
              <a:srgbClr val="8592A8"/>
            </a:solidFill>
            <a:ln w="2910" cap="flat">
              <a:noFill/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4426" name="Forme libre : forme 14425">
              <a:extLst>
                <a:ext uri="{FF2B5EF4-FFF2-40B4-BE49-F238E27FC236}">
                  <a16:creationId xmlns:a16="http://schemas.microsoft.com/office/drawing/2014/main" id="{CB3B650A-FDD3-41AC-9D41-4CBB871B1548}"/>
                </a:ext>
              </a:extLst>
            </p:cNvPr>
            <p:cNvSpPr/>
            <p:nvPr/>
          </p:nvSpPr>
          <p:spPr>
            <a:xfrm>
              <a:off x="4219683" y="2104727"/>
              <a:ext cx="21299" cy="277069"/>
            </a:xfrm>
            <a:custGeom>
              <a:avLst/>
              <a:gdLst>
                <a:gd name="connsiteX0" fmla="*/ 0 w 21299"/>
                <a:gd name="connsiteY0" fmla="*/ 0 h 277069"/>
                <a:gd name="connsiteX1" fmla="*/ 21300 w 21299"/>
                <a:gd name="connsiteY1" fmla="*/ 0 h 277069"/>
                <a:gd name="connsiteX2" fmla="*/ 21300 w 21299"/>
                <a:gd name="connsiteY2" fmla="*/ 277070 h 277069"/>
                <a:gd name="connsiteX3" fmla="*/ 0 w 21299"/>
                <a:gd name="connsiteY3" fmla="*/ 277070 h 277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299" h="277069">
                  <a:moveTo>
                    <a:pt x="0" y="0"/>
                  </a:moveTo>
                  <a:lnTo>
                    <a:pt x="21300" y="0"/>
                  </a:lnTo>
                  <a:lnTo>
                    <a:pt x="21300" y="277070"/>
                  </a:lnTo>
                  <a:lnTo>
                    <a:pt x="0" y="277070"/>
                  </a:lnTo>
                  <a:close/>
                </a:path>
              </a:pathLst>
            </a:custGeom>
            <a:noFill/>
            <a:ln w="2910" cap="flat">
              <a:solidFill>
                <a:srgbClr val="333333"/>
              </a:solidFill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4427" name="Forme libre : forme 14426">
              <a:extLst>
                <a:ext uri="{FF2B5EF4-FFF2-40B4-BE49-F238E27FC236}">
                  <a16:creationId xmlns:a16="http://schemas.microsoft.com/office/drawing/2014/main" id="{8D95E168-9269-41BF-AA9A-389972D0086F}"/>
                </a:ext>
              </a:extLst>
            </p:cNvPr>
            <p:cNvSpPr/>
            <p:nvPr/>
          </p:nvSpPr>
          <p:spPr>
            <a:xfrm>
              <a:off x="4219683" y="2581757"/>
              <a:ext cx="21299" cy="612509"/>
            </a:xfrm>
            <a:custGeom>
              <a:avLst/>
              <a:gdLst>
                <a:gd name="connsiteX0" fmla="*/ 0 w 21299"/>
                <a:gd name="connsiteY0" fmla="*/ 0 h 612509"/>
                <a:gd name="connsiteX1" fmla="*/ 21300 w 21299"/>
                <a:gd name="connsiteY1" fmla="*/ 0 h 612509"/>
                <a:gd name="connsiteX2" fmla="*/ 21300 w 21299"/>
                <a:gd name="connsiteY2" fmla="*/ 612510 h 612509"/>
                <a:gd name="connsiteX3" fmla="*/ 0 w 21299"/>
                <a:gd name="connsiteY3" fmla="*/ 612510 h 6125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299" h="612509">
                  <a:moveTo>
                    <a:pt x="0" y="0"/>
                  </a:moveTo>
                  <a:lnTo>
                    <a:pt x="21300" y="0"/>
                  </a:lnTo>
                  <a:lnTo>
                    <a:pt x="21300" y="612510"/>
                  </a:lnTo>
                  <a:lnTo>
                    <a:pt x="0" y="612510"/>
                  </a:lnTo>
                  <a:close/>
                </a:path>
              </a:pathLst>
            </a:custGeom>
            <a:noFill/>
            <a:ln w="2910" cap="flat">
              <a:solidFill>
                <a:srgbClr val="333333"/>
              </a:solidFill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4428" name="Forme libre : forme 14427">
              <a:extLst>
                <a:ext uri="{FF2B5EF4-FFF2-40B4-BE49-F238E27FC236}">
                  <a16:creationId xmlns:a16="http://schemas.microsoft.com/office/drawing/2014/main" id="{13844E5F-621B-4D83-AD8C-D35A28866EB4}"/>
                </a:ext>
              </a:extLst>
            </p:cNvPr>
            <p:cNvSpPr/>
            <p:nvPr/>
          </p:nvSpPr>
          <p:spPr>
            <a:xfrm>
              <a:off x="4240080" y="1793787"/>
              <a:ext cx="1586007" cy="3290967"/>
            </a:xfrm>
            <a:custGeom>
              <a:avLst/>
              <a:gdLst>
                <a:gd name="connsiteX0" fmla="*/ 232812 w 1586007"/>
                <a:gd name="connsiteY0" fmla="*/ 0 h 3290967"/>
                <a:gd name="connsiteX1" fmla="*/ 1353195 w 1586007"/>
                <a:gd name="connsiteY1" fmla="*/ 0 h 3290967"/>
                <a:gd name="connsiteX2" fmla="*/ 1586007 w 1586007"/>
                <a:gd name="connsiteY2" fmla="*/ 232812 h 3290967"/>
                <a:gd name="connsiteX3" fmla="*/ 1586007 w 1586007"/>
                <a:gd name="connsiteY3" fmla="*/ 3058155 h 3290967"/>
                <a:gd name="connsiteX4" fmla="*/ 1353195 w 1586007"/>
                <a:gd name="connsiteY4" fmla="*/ 3290967 h 3290967"/>
                <a:gd name="connsiteX5" fmla="*/ 232812 w 1586007"/>
                <a:gd name="connsiteY5" fmla="*/ 3290967 h 3290967"/>
                <a:gd name="connsiteX6" fmla="*/ 0 w 1586007"/>
                <a:gd name="connsiteY6" fmla="*/ 3058155 h 3290967"/>
                <a:gd name="connsiteX7" fmla="*/ 0 w 1586007"/>
                <a:gd name="connsiteY7" fmla="*/ 232812 h 3290967"/>
                <a:gd name="connsiteX8" fmla="*/ 232812 w 1586007"/>
                <a:gd name="connsiteY8" fmla="*/ 0 h 3290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86007" h="3290967">
                  <a:moveTo>
                    <a:pt x="232812" y="0"/>
                  </a:moveTo>
                  <a:lnTo>
                    <a:pt x="1353195" y="0"/>
                  </a:lnTo>
                  <a:cubicBezTo>
                    <a:pt x="1481779" y="0"/>
                    <a:pt x="1586007" y="104229"/>
                    <a:pt x="1586007" y="232812"/>
                  </a:cubicBezTo>
                  <a:lnTo>
                    <a:pt x="1586007" y="3058155"/>
                  </a:lnTo>
                  <a:cubicBezTo>
                    <a:pt x="1586007" y="3186739"/>
                    <a:pt x="1481779" y="3290967"/>
                    <a:pt x="1353195" y="3290967"/>
                  </a:cubicBezTo>
                  <a:lnTo>
                    <a:pt x="232812" y="3290967"/>
                  </a:lnTo>
                  <a:cubicBezTo>
                    <a:pt x="104228" y="3290967"/>
                    <a:pt x="0" y="3186739"/>
                    <a:pt x="0" y="3058155"/>
                  </a:cubicBezTo>
                  <a:lnTo>
                    <a:pt x="0" y="232812"/>
                  </a:lnTo>
                  <a:cubicBezTo>
                    <a:pt x="0" y="104258"/>
                    <a:pt x="104228" y="0"/>
                    <a:pt x="232812" y="0"/>
                  </a:cubicBezTo>
                  <a:close/>
                </a:path>
              </a:pathLst>
            </a:custGeom>
            <a:solidFill>
              <a:srgbClr val="D3D2D8"/>
            </a:solidFill>
            <a:ln w="2910" cap="flat">
              <a:noFill/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4429" name="Forme libre : forme 14428">
              <a:extLst>
                <a:ext uri="{FF2B5EF4-FFF2-40B4-BE49-F238E27FC236}">
                  <a16:creationId xmlns:a16="http://schemas.microsoft.com/office/drawing/2014/main" id="{15BCF51D-B8BA-47CE-8B94-E4C01A3A1118}"/>
                </a:ext>
              </a:extLst>
            </p:cNvPr>
            <p:cNvSpPr/>
            <p:nvPr/>
          </p:nvSpPr>
          <p:spPr>
            <a:xfrm>
              <a:off x="4240080" y="1793787"/>
              <a:ext cx="1586007" cy="3290967"/>
            </a:xfrm>
            <a:custGeom>
              <a:avLst/>
              <a:gdLst>
                <a:gd name="connsiteX0" fmla="*/ 232812 w 1586007"/>
                <a:gd name="connsiteY0" fmla="*/ 0 h 3290967"/>
                <a:gd name="connsiteX1" fmla="*/ 1353195 w 1586007"/>
                <a:gd name="connsiteY1" fmla="*/ 0 h 3290967"/>
                <a:gd name="connsiteX2" fmla="*/ 1586007 w 1586007"/>
                <a:gd name="connsiteY2" fmla="*/ 232812 h 3290967"/>
                <a:gd name="connsiteX3" fmla="*/ 1586007 w 1586007"/>
                <a:gd name="connsiteY3" fmla="*/ 3058155 h 3290967"/>
                <a:gd name="connsiteX4" fmla="*/ 1353195 w 1586007"/>
                <a:gd name="connsiteY4" fmla="*/ 3290967 h 3290967"/>
                <a:gd name="connsiteX5" fmla="*/ 232812 w 1586007"/>
                <a:gd name="connsiteY5" fmla="*/ 3290967 h 3290967"/>
                <a:gd name="connsiteX6" fmla="*/ 0 w 1586007"/>
                <a:gd name="connsiteY6" fmla="*/ 3058155 h 3290967"/>
                <a:gd name="connsiteX7" fmla="*/ 0 w 1586007"/>
                <a:gd name="connsiteY7" fmla="*/ 232812 h 3290967"/>
                <a:gd name="connsiteX8" fmla="*/ 232812 w 1586007"/>
                <a:gd name="connsiteY8" fmla="*/ 0 h 3290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86007" h="3290967">
                  <a:moveTo>
                    <a:pt x="232812" y="0"/>
                  </a:moveTo>
                  <a:lnTo>
                    <a:pt x="1353195" y="0"/>
                  </a:lnTo>
                  <a:cubicBezTo>
                    <a:pt x="1481779" y="0"/>
                    <a:pt x="1586007" y="104229"/>
                    <a:pt x="1586007" y="232812"/>
                  </a:cubicBezTo>
                  <a:lnTo>
                    <a:pt x="1586007" y="3058155"/>
                  </a:lnTo>
                  <a:cubicBezTo>
                    <a:pt x="1586007" y="3186739"/>
                    <a:pt x="1481779" y="3290967"/>
                    <a:pt x="1353195" y="3290967"/>
                  </a:cubicBezTo>
                  <a:lnTo>
                    <a:pt x="232812" y="3290967"/>
                  </a:lnTo>
                  <a:cubicBezTo>
                    <a:pt x="104228" y="3290967"/>
                    <a:pt x="0" y="3186739"/>
                    <a:pt x="0" y="3058155"/>
                  </a:cubicBezTo>
                  <a:lnTo>
                    <a:pt x="0" y="232812"/>
                  </a:lnTo>
                  <a:cubicBezTo>
                    <a:pt x="0" y="104258"/>
                    <a:pt x="104228" y="0"/>
                    <a:pt x="232812" y="0"/>
                  </a:cubicBezTo>
                  <a:close/>
                </a:path>
              </a:pathLst>
            </a:custGeom>
            <a:noFill/>
            <a:ln w="8729" cap="flat">
              <a:solidFill>
                <a:srgbClr val="333333"/>
              </a:solidFill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4430" name="Forme libre : forme 14429">
              <a:extLst>
                <a:ext uri="{FF2B5EF4-FFF2-40B4-BE49-F238E27FC236}">
                  <a16:creationId xmlns:a16="http://schemas.microsoft.com/office/drawing/2014/main" id="{5CBF99B8-4120-47DC-BCE1-422892B9FA29}"/>
                </a:ext>
              </a:extLst>
            </p:cNvPr>
            <p:cNvSpPr/>
            <p:nvPr/>
          </p:nvSpPr>
          <p:spPr>
            <a:xfrm>
              <a:off x="4258398" y="1824208"/>
              <a:ext cx="1549342" cy="3230376"/>
            </a:xfrm>
            <a:custGeom>
              <a:avLst/>
              <a:gdLst>
                <a:gd name="connsiteX0" fmla="*/ 233553 w 1549342"/>
                <a:gd name="connsiteY0" fmla="*/ 8338 h 3230376"/>
                <a:gd name="connsiteX1" fmla="*/ 802474 w 1549342"/>
                <a:gd name="connsiteY1" fmla="*/ 5021 h 3230376"/>
                <a:gd name="connsiteX2" fmla="*/ 1086935 w 1549342"/>
                <a:gd name="connsiteY2" fmla="*/ 1966 h 3230376"/>
                <a:gd name="connsiteX3" fmla="*/ 1229165 w 1549342"/>
                <a:gd name="connsiteY3" fmla="*/ 656 h 3230376"/>
                <a:gd name="connsiteX4" fmla="*/ 1300280 w 1549342"/>
                <a:gd name="connsiteY4" fmla="*/ 103 h 3230376"/>
                <a:gd name="connsiteX5" fmla="*/ 1318146 w 1549342"/>
                <a:gd name="connsiteY5" fmla="*/ 16 h 3230376"/>
                <a:gd name="connsiteX6" fmla="*/ 1327370 w 1549342"/>
                <a:gd name="connsiteY6" fmla="*/ 191 h 3230376"/>
                <a:gd name="connsiteX7" fmla="*/ 1336565 w 1549342"/>
                <a:gd name="connsiteY7" fmla="*/ 802 h 3230376"/>
                <a:gd name="connsiteX8" fmla="*/ 1372967 w 1549342"/>
                <a:gd name="connsiteY8" fmla="*/ 6767 h 3230376"/>
                <a:gd name="connsiteX9" fmla="*/ 1495527 w 1549342"/>
                <a:gd name="connsiteY9" fmla="*/ 84836 h 3230376"/>
                <a:gd name="connsiteX10" fmla="*/ 1548776 w 1549342"/>
                <a:gd name="connsiteY10" fmla="*/ 219967 h 3230376"/>
                <a:gd name="connsiteX11" fmla="*/ 1549183 w 1549342"/>
                <a:gd name="connsiteY11" fmla="*/ 229162 h 3230376"/>
                <a:gd name="connsiteX12" fmla="*/ 1549329 w 1549342"/>
                <a:gd name="connsiteY12" fmla="*/ 238269 h 3230376"/>
                <a:gd name="connsiteX13" fmla="*/ 1549329 w 1549342"/>
                <a:gd name="connsiteY13" fmla="*/ 256048 h 3230376"/>
                <a:gd name="connsiteX14" fmla="*/ 1549329 w 1549342"/>
                <a:gd name="connsiteY14" fmla="*/ 291606 h 3230376"/>
                <a:gd name="connsiteX15" fmla="*/ 1549329 w 1549342"/>
                <a:gd name="connsiteY15" fmla="*/ 362721 h 3230376"/>
                <a:gd name="connsiteX16" fmla="*/ 1549329 w 1549342"/>
                <a:gd name="connsiteY16" fmla="*/ 504951 h 3230376"/>
                <a:gd name="connsiteX17" fmla="*/ 1549329 w 1549342"/>
                <a:gd name="connsiteY17" fmla="*/ 1073872 h 3230376"/>
                <a:gd name="connsiteX18" fmla="*/ 1549329 w 1549342"/>
                <a:gd name="connsiteY18" fmla="*/ 2211744 h 3230376"/>
                <a:gd name="connsiteX19" fmla="*/ 1549329 w 1549342"/>
                <a:gd name="connsiteY19" fmla="*/ 2780665 h 3230376"/>
                <a:gd name="connsiteX20" fmla="*/ 1549329 w 1549342"/>
                <a:gd name="connsiteY20" fmla="*/ 2922896 h 3230376"/>
                <a:gd name="connsiteX21" fmla="*/ 1549329 w 1549342"/>
                <a:gd name="connsiteY21" fmla="*/ 2994011 h 3230376"/>
                <a:gd name="connsiteX22" fmla="*/ 1546564 w 1549342"/>
                <a:gd name="connsiteY22" fmla="*/ 3030732 h 3230376"/>
                <a:gd name="connsiteX23" fmla="*/ 1538126 w 1549342"/>
                <a:gd name="connsiteY23" fmla="*/ 3066639 h 3230376"/>
                <a:gd name="connsiteX24" fmla="*/ 1453684 w 1549342"/>
                <a:gd name="connsiteY24" fmla="*/ 3184805 h 3230376"/>
                <a:gd name="connsiteX25" fmla="*/ 1422404 w 1549342"/>
                <a:gd name="connsiteY25" fmla="*/ 3204330 h 3230376"/>
                <a:gd name="connsiteX26" fmla="*/ 1388418 w 1549342"/>
                <a:gd name="connsiteY26" fmla="*/ 3218675 h 3230376"/>
                <a:gd name="connsiteX27" fmla="*/ 1352569 w 1549342"/>
                <a:gd name="connsiteY27" fmla="*/ 3227434 h 3230376"/>
                <a:gd name="connsiteX28" fmla="*/ 1315790 w 1549342"/>
                <a:gd name="connsiteY28" fmla="*/ 3230373 h 3230376"/>
                <a:gd name="connsiteX29" fmla="*/ 746868 w 1549342"/>
                <a:gd name="connsiteY29" fmla="*/ 3230373 h 3230376"/>
                <a:gd name="connsiteX30" fmla="*/ 462408 w 1549342"/>
                <a:gd name="connsiteY30" fmla="*/ 3230373 h 3230376"/>
                <a:gd name="connsiteX31" fmla="*/ 320177 w 1549342"/>
                <a:gd name="connsiteY31" fmla="*/ 3230373 h 3230376"/>
                <a:gd name="connsiteX32" fmla="*/ 249062 w 1549342"/>
                <a:gd name="connsiteY32" fmla="*/ 3230373 h 3230376"/>
                <a:gd name="connsiteX33" fmla="*/ 231196 w 1549342"/>
                <a:gd name="connsiteY33" fmla="*/ 3230314 h 3230376"/>
                <a:gd name="connsiteX34" fmla="*/ 221972 w 1549342"/>
                <a:gd name="connsiteY34" fmla="*/ 3230082 h 3230376"/>
                <a:gd name="connsiteX35" fmla="*/ 212777 w 1549342"/>
                <a:gd name="connsiteY35" fmla="*/ 3229412 h 3230376"/>
                <a:gd name="connsiteX36" fmla="*/ 176405 w 1549342"/>
                <a:gd name="connsiteY36" fmla="*/ 3223243 h 3230376"/>
                <a:gd name="connsiteX37" fmla="*/ 53903 w 1549342"/>
                <a:gd name="connsiteY37" fmla="*/ 3145174 h 3230376"/>
                <a:gd name="connsiteX38" fmla="*/ 567 w 1549342"/>
                <a:gd name="connsiteY38" fmla="*/ 3010102 h 3230376"/>
                <a:gd name="connsiteX39" fmla="*/ 159 w 1549342"/>
                <a:gd name="connsiteY39" fmla="*/ 3000907 h 3230376"/>
                <a:gd name="connsiteX40" fmla="*/ 13 w 1549342"/>
                <a:gd name="connsiteY40" fmla="*/ 2991799 h 3230376"/>
                <a:gd name="connsiteX41" fmla="*/ 13 w 1549342"/>
                <a:gd name="connsiteY41" fmla="*/ 2974021 h 3230376"/>
                <a:gd name="connsiteX42" fmla="*/ 13 w 1549342"/>
                <a:gd name="connsiteY42" fmla="*/ 2938463 h 3230376"/>
                <a:gd name="connsiteX43" fmla="*/ 13 w 1549342"/>
                <a:gd name="connsiteY43" fmla="*/ 2867348 h 3230376"/>
                <a:gd name="connsiteX44" fmla="*/ 13 w 1549342"/>
                <a:gd name="connsiteY44" fmla="*/ 2725117 h 3230376"/>
                <a:gd name="connsiteX45" fmla="*/ 13 w 1549342"/>
                <a:gd name="connsiteY45" fmla="*/ 2156225 h 3230376"/>
                <a:gd name="connsiteX46" fmla="*/ 13 w 1549342"/>
                <a:gd name="connsiteY46" fmla="*/ 1018354 h 3230376"/>
                <a:gd name="connsiteX47" fmla="*/ 5455 w 1549342"/>
                <a:gd name="connsiteY47" fmla="*/ 449432 h 3230376"/>
                <a:gd name="connsiteX48" fmla="*/ 6822 w 1549342"/>
                <a:gd name="connsiteY48" fmla="*/ 307202 h 3230376"/>
                <a:gd name="connsiteX49" fmla="*/ 7375 w 1549342"/>
                <a:gd name="connsiteY49" fmla="*/ 236087 h 3230376"/>
                <a:gd name="connsiteX50" fmla="*/ 10314 w 1549342"/>
                <a:gd name="connsiteY50" fmla="*/ 200500 h 3230376"/>
                <a:gd name="connsiteX51" fmla="*/ 18665 w 1549342"/>
                <a:gd name="connsiteY51" fmla="*/ 165816 h 3230376"/>
                <a:gd name="connsiteX52" fmla="*/ 100663 w 1549342"/>
                <a:gd name="connsiteY52" fmla="*/ 52043 h 3230376"/>
                <a:gd name="connsiteX53" fmla="*/ 130837 w 1549342"/>
                <a:gd name="connsiteY53" fmla="*/ 33275 h 3230376"/>
                <a:gd name="connsiteX54" fmla="*/ 163602 w 1549342"/>
                <a:gd name="connsiteY54" fmla="*/ 19512 h 3230376"/>
                <a:gd name="connsiteX55" fmla="*/ 198141 w 1549342"/>
                <a:gd name="connsiteY55" fmla="*/ 11131 h 3230376"/>
                <a:gd name="connsiteX56" fmla="*/ 233553 w 1549342"/>
                <a:gd name="connsiteY56" fmla="*/ 8338 h 3230376"/>
                <a:gd name="connsiteX57" fmla="*/ 233553 w 1549342"/>
                <a:gd name="connsiteY57" fmla="*/ 8338 h 3230376"/>
                <a:gd name="connsiteX58" fmla="*/ 198141 w 1549342"/>
                <a:gd name="connsiteY58" fmla="*/ 11219 h 3230376"/>
                <a:gd name="connsiteX59" fmla="*/ 163660 w 1549342"/>
                <a:gd name="connsiteY59" fmla="*/ 19686 h 3230376"/>
                <a:gd name="connsiteX60" fmla="*/ 130983 w 1549342"/>
                <a:gd name="connsiteY60" fmla="*/ 33537 h 3230376"/>
                <a:gd name="connsiteX61" fmla="*/ 100896 w 1549342"/>
                <a:gd name="connsiteY61" fmla="*/ 52363 h 3230376"/>
                <a:gd name="connsiteX62" fmla="*/ 20208 w 1549342"/>
                <a:gd name="connsiteY62" fmla="*/ 166281 h 3230376"/>
                <a:gd name="connsiteX63" fmla="*/ 12322 w 1549342"/>
                <a:gd name="connsiteY63" fmla="*/ 200762 h 3230376"/>
                <a:gd name="connsiteX64" fmla="*/ 9936 w 1549342"/>
                <a:gd name="connsiteY64" fmla="*/ 236029 h 3230376"/>
                <a:gd name="connsiteX65" fmla="*/ 10489 w 1549342"/>
                <a:gd name="connsiteY65" fmla="*/ 307144 h 3230376"/>
                <a:gd name="connsiteX66" fmla="*/ 11857 w 1549342"/>
                <a:gd name="connsiteY66" fmla="*/ 449374 h 3230376"/>
                <a:gd name="connsiteX67" fmla="*/ 17298 w 1549342"/>
                <a:gd name="connsiteY67" fmla="*/ 1018295 h 3230376"/>
                <a:gd name="connsiteX68" fmla="*/ 17298 w 1549342"/>
                <a:gd name="connsiteY68" fmla="*/ 2156167 h 3230376"/>
                <a:gd name="connsiteX69" fmla="*/ 17298 w 1549342"/>
                <a:gd name="connsiteY69" fmla="*/ 2725088 h 3230376"/>
                <a:gd name="connsiteX70" fmla="*/ 17298 w 1549342"/>
                <a:gd name="connsiteY70" fmla="*/ 2867319 h 3230376"/>
                <a:gd name="connsiteX71" fmla="*/ 17298 w 1549342"/>
                <a:gd name="connsiteY71" fmla="*/ 2938434 h 3230376"/>
                <a:gd name="connsiteX72" fmla="*/ 17298 w 1549342"/>
                <a:gd name="connsiteY72" fmla="*/ 2973992 h 3230376"/>
                <a:gd name="connsiteX73" fmla="*/ 17298 w 1549342"/>
                <a:gd name="connsiteY73" fmla="*/ 2991770 h 3230376"/>
                <a:gd name="connsiteX74" fmla="*/ 17443 w 1549342"/>
                <a:gd name="connsiteY74" fmla="*/ 3000412 h 3230376"/>
                <a:gd name="connsiteX75" fmla="*/ 17821 w 1549342"/>
                <a:gd name="connsiteY75" fmla="*/ 3008967 h 3230376"/>
                <a:gd name="connsiteX76" fmla="*/ 67259 w 1549342"/>
                <a:gd name="connsiteY76" fmla="*/ 3134175 h 3230376"/>
                <a:gd name="connsiteX77" fmla="*/ 180653 w 1549342"/>
                <a:gd name="connsiteY77" fmla="*/ 3206454 h 3230376"/>
                <a:gd name="connsiteX78" fmla="*/ 214319 w 1549342"/>
                <a:gd name="connsiteY78" fmla="*/ 3212157 h 3230376"/>
                <a:gd name="connsiteX79" fmla="*/ 222845 w 1549342"/>
                <a:gd name="connsiteY79" fmla="*/ 3212797 h 3230376"/>
                <a:gd name="connsiteX80" fmla="*/ 231400 w 1549342"/>
                <a:gd name="connsiteY80" fmla="*/ 3213001 h 3230376"/>
                <a:gd name="connsiteX81" fmla="*/ 249091 w 1549342"/>
                <a:gd name="connsiteY81" fmla="*/ 3213059 h 3230376"/>
                <a:gd name="connsiteX82" fmla="*/ 320206 w 1549342"/>
                <a:gd name="connsiteY82" fmla="*/ 3213059 h 3230376"/>
                <a:gd name="connsiteX83" fmla="*/ 462437 w 1549342"/>
                <a:gd name="connsiteY83" fmla="*/ 3213059 h 3230376"/>
                <a:gd name="connsiteX84" fmla="*/ 746897 w 1549342"/>
                <a:gd name="connsiteY84" fmla="*/ 3213059 h 3230376"/>
                <a:gd name="connsiteX85" fmla="*/ 1315819 w 1549342"/>
                <a:gd name="connsiteY85" fmla="*/ 3213059 h 3230376"/>
                <a:gd name="connsiteX86" fmla="*/ 1349863 w 1549342"/>
                <a:gd name="connsiteY86" fmla="*/ 3210353 h 3230376"/>
                <a:gd name="connsiteX87" fmla="*/ 1383005 w 1549342"/>
                <a:gd name="connsiteY87" fmla="*/ 3202264 h 3230376"/>
                <a:gd name="connsiteX88" fmla="*/ 1414460 w 1549342"/>
                <a:gd name="connsiteY88" fmla="*/ 3188995 h 3230376"/>
                <a:gd name="connsiteX89" fmla="*/ 1443442 w 1549342"/>
                <a:gd name="connsiteY89" fmla="*/ 3170926 h 3230376"/>
                <a:gd name="connsiteX90" fmla="*/ 1521686 w 1549342"/>
                <a:gd name="connsiteY90" fmla="*/ 3061401 h 3230376"/>
                <a:gd name="connsiteX91" fmla="*/ 1529513 w 1549342"/>
                <a:gd name="connsiteY91" fmla="*/ 3028143 h 3230376"/>
                <a:gd name="connsiteX92" fmla="*/ 1532074 w 1549342"/>
                <a:gd name="connsiteY92" fmla="*/ 2994011 h 3230376"/>
                <a:gd name="connsiteX93" fmla="*/ 1532074 w 1549342"/>
                <a:gd name="connsiteY93" fmla="*/ 2922896 h 3230376"/>
                <a:gd name="connsiteX94" fmla="*/ 1532074 w 1549342"/>
                <a:gd name="connsiteY94" fmla="*/ 2780665 h 3230376"/>
                <a:gd name="connsiteX95" fmla="*/ 1532074 w 1549342"/>
                <a:gd name="connsiteY95" fmla="*/ 2211802 h 3230376"/>
                <a:gd name="connsiteX96" fmla="*/ 1532074 w 1549342"/>
                <a:gd name="connsiteY96" fmla="*/ 1073931 h 3230376"/>
                <a:gd name="connsiteX97" fmla="*/ 1532074 w 1549342"/>
                <a:gd name="connsiteY97" fmla="*/ 505009 h 3230376"/>
                <a:gd name="connsiteX98" fmla="*/ 1532074 w 1549342"/>
                <a:gd name="connsiteY98" fmla="*/ 362779 h 3230376"/>
                <a:gd name="connsiteX99" fmla="*/ 1532074 w 1549342"/>
                <a:gd name="connsiteY99" fmla="*/ 291664 h 3230376"/>
                <a:gd name="connsiteX100" fmla="*/ 1532074 w 1549342"/>
                <a:gd name="connsiteY100" fmla="*/ 256106 h 3230376"/>
                <a:gd name="connsiteX101" fmla="*/ 1532074 w 1549342"/>
                <a:gd name="connsiteY101" fmla="*/ 238327 h 3230376"/>
                <a:gd name="connsiteX102" fmla="*/ 1531928 w 1549342"/>
                <a:gd name="connsiteY102" fmla="*/ 229685 h 3230376"/>
                <a:gd name="connsiteX103" fmla="*/ 1531550 w 1549342"/>
                <a:gd name="connsiteY103" fmla="*/ 221131 h 3230376"/>
                <a:gd name="connsiteX104" fmla="*/ 1482055 w 1549342"/>
                <a:gd name="connsiteY104" fmla="*/ 95981 h 3230376"/>
                <a:gd name="connsiteX105" fmla="*/ 1368718 w 1549342"/>
                <a:gd name="connsiteY105" fmla="*/ 23702 h 3230376"/>
                <a:gd name="connsiteX106" fmla="*/ 1335081 w 1549342"/>
                <a:gd name="connsiteY106" fmla="*/ 17795 h 3230376"/>
                <a:gd name="connsiteX107" fmla="*/ 1326556 w 1549342"/>
                <a:gd name="connsiteY107" fmla="*/ 17097 h 3230376"/>
                <a:gd name="connsiteX108" fmla="*/ 1318001 w 1549342"/>
                <a:gd name="connsiteY108" fmla="*/ 16806 h 3230376"/>
                <a:gd name="connsiteX109" fmla="*/ 1300309 w 1549342"/>
                <a:gd name="connsiteY109" fmla="*/ 16602 h 3230376"/>
                <a:gd name="connsiteX110" fmla="*/ 1229194 w 1549342"/>
                <a:gd name="connsiteY110" fmla="*/ 16049 h 3230376"/>
                <a:gd name="connsiteX111" fmla="*/ 1086964 w 1549342"/>
                <a:gd name="connsiteY111" fmla="*/ 14740 h 3230376"/>
                <a:gd name="connsiteX112" fmla="*/ 802503 w 1549342"/>
                <a:gd name="connsiteY112" fmla="*/ 11684 h 3230376"/>
                <a:gd name="connsiteX113" fmla="*/ 233553 w 1549342"/>
                <a:gd name="connsiteY113" fmla="*/ 8338 h 3230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</a:cxnLst>
              <a:rect l="l" t="t" r="r" b="b"/>
              <a:pathLst>
                <a:path w="1549342" h="3230376">
                  <a:moveTo>
                    <a:pt x="233553" y="8338"/>
                  </a:moveTo>
                  <a:cubicBezTo>
                    <a:pt x="423184" y="8338"/>
                    <a:pt x="612843" y="7145"/>
                    <a:pt x="802474" y="5021"/>
                  </a:cubicBezTo>
                  <a:lnTo>
                    <a:pt x="1086935" y="1966"/>
                  </a:lnTo>
                  <a:lnTo>
                    <a:pt x="1229165" y="656"/>
                  </a:lnTo>
                  <a:lnTo>
                    <a:pt x="1300280" y="103"/>
                  </a:lnTo>
                  <a:cubicBezTo>
                    <a:pt x="1306245" y="74"/>
                    <a:pt x="1312065" y="-42"/>
                    <a:pt x="1318146" y="16"/>
                  </a:cubicBezTo>
                  <a:lnTo>
                    <a:pt x="1327370" y="191"/>
                  </a:lnTo>
                  <a:lnTo>
                    <a:pt x="1336565" y="802"/>
                  </a:lnTo>
                  <a:cubicBezTo>
                    <a:pt x="1348816" y="1849"/>
                    <a:pt x="1361036" y="3712"/>
                    <a:pt x="1372967" y="6767"/>
                  </a:cubicBezTo>
                  <a:cubicBezTo>
                    <a:pt x="1420920" y="18493"/>
                    <a:pt x="1464334" y="46805"/>
                    <a:pt x="1495527" y="84836"/>
                  </a:cubicBezTo>
                  <a:cubicBezTo>
                    <a:pt x="1526778" y="122896"/>
                    <a:pt x="1545720" y="170850"/>
                    <a:pt x="1548776" y="219967"/>
                  </a:cubicBezTo>
                  <a:cubicBezTo>
                    <a:pt x="1549067" y="223022"/>
                    <a:pt x="1549125" y="226106"/>
                    <a:pt x="1549183" y="229162"/>
                  </a:cubicBezTo>
                  <a:cubicBezTo>
                    <a:pt x="1549242" y="232217"/>
                    <a:pt x="1549387" y="235360"/>
                    <a:pt x="1549329" y="238269"/>
                  </a:cubicBezTo>
                  <a:lnTo>
                    <a:pt x="1549329" y="256048"/>
                  </a:lnTo>
                  <a:lnTo>
                    <a:pt x="1549329" y="291606"/>
                  </a:lnTo>
                  <a:lnTo>
                    <a:pt x="1549329" y="362721"/>
                  </a:lnTo>
                  <a:lnTo>
                    <a:pt x="1549329" y="504951"/>
                  </a:lnTo>
                  <a:lnTo>
                    <a:pt x="1549329" y="1073872"/>
                  </a:lnTo>
                  <a:lnTo>
                    <a:pt x="1549329" y="2211744"/>
                  </a:lnTo>
                  <a:lnTo>
                    <a:pt x="1549329" y="2780665"/>
                  </a:lnTo>
                  <a:lnTo>
                    <a:pt x="1549329" y="2922896"/>
                  </a:lnTo>
                  <a:lnTo>
                    <a:pt x="1549329" y="2994011"/>
                  </a:lnTo>
                  <a:cubicBezTo>
                    <a:pt x="1549242" y="3006261"/>
                    <a:pt x="1548368" y="3018569"/>
                    <a:pt x="1546564" y="3030732"/>
                  </a:cubicBezTo>
                  <a:cubicBezTo>
                    <a:pt x="1544644" y="3042895"/>
                    <a:pt x="1541821" y="3054883"/>
                    <a:pt x="1538126" y="3066639"/>
                  </a:cubicBezTo>
                  <a:cubicBezTo>
                    <a:pt x="1523228" y="3113545"/>
                    <a:pt x="1493373" y="3155620"/>
                    <a:pt x="1453684" y="3184805"/>
                  </a:cubicBezTo>
                  <a:cubicBezTo>
                    <a:pt x="1443849" y="3192225"/>
                    <a:pt x="1433287" y="3198627"/>
                    <a:pt x="1422404" y="3204330"/>
                  </a:cubicBezTo>
                  <a:cubicBezTo>
                    <a:pt x="1411492" y="3210004"/>
                    <a:pt x="1400144" y="3214892"/>
                    <a:pt x="1388418" y="3218675"/>
                  </a:cubicBezTo>
                  <a:cubicBezTo>
                    <a:pt x="1376720" y="3222487"/>
                    <a:pt x="1364732" y="3225513"/>
                    <a:pt x="1352569" y="3227434"/>
                  </a:cubicBezTo>
                  <a:cubicBezTo>
                    <a:pt x="1340406" y="3229325"/>
                    <a:pt x="1328098" y="3230285"/>
                    <a:pt x="1315790" y="3230373"/>
                  </a:cubicBezTo>
                  <a:lnTo>
                    <a:pt x="746868" y="3230373"/>
                  </a:lnTo>
                  <a:lnTo>
                    <a:pt x="462408" y="3230373"/>
                  </a:lnTo>
                  <a:lnTo>
                    <a:pt x="320177" y="3230373"/>
                  </a:lnTo>
                  <a:lnTo>
                    <a:pt x="249062" y="3230373"/>
                  </a:lnTo>
                  <a:cubicBezTo>
                    <a:pt x="243097" y="3230344"/>
                    <a:pt x="237307" y="3230431"/>
                    <a:pt x="231196" y="3230314"/>
                  </a:cubicBezTo>
                  <a:lnTo>
                    <a:pt x="221972" y="3230082"/>
                  </a:lnTo>
                  <a:lnTo>
                    <a:pt x="212777" y="3229412"/>
                  </a:lnTo>
                  <a:cubicBezTo>
                    <a:pt x="200527" y="3228249"/>
                    <a:pt x="188335" y="3226299"/>
                    <a:pt x="176405" y="3223243"/>
                  </a:cubicBezTo>
                  <a:cubicBezTo>
                    <a:pt x="128568" y="3211226"/>
                    <a:pt x="85183" y="3183176"/>
                    <a:pt x="53903" y="3145174"/>
                  </a:cubicBezTo>
                  <a:cubicBezTo>
                    <a:pt x="22535" y="3107201"/>
                    <a:pt x="3651" y="3059190"/>
                    <a:pt x="567" y="3010102"/>
                  </a:cubicBezTo>
                  <a:cubicBezTo>
                    <a:pt x="275" y="3007047"/>
                    <a:pt x="217" y="3003962"/>
                    <a:pt x="159" y="3000907"/>
                  </a:cubicBezTo>
                  <a:cubicBezTo>
                    <a:pt x="101" y="2997852"/>
                    <a:pt x="-45" y="2994709"/>
                    <a:pt x="13" y="2991799"/>
                  </a:cubicBezTo>
                  <a:lnTo>
                    <a:pt x="13" y="2974021"/>
                  </a:lnTo>
                  <a:lnTo>
                    <a:pt x="13" y="2938463"/>
                  </a:lnTo>
                  <a:lnTo>
                    <a:pt x="13" y="2867348"/>
                  </a:lnTo>
                  <a:lnTo>
                    <a:pt x="13" y="2725117"/>
                  </a:lnTo>
                  <a:lnTo>
                    <a:pt x="13" y="2156225"/>
                  </a:lnTo>
                  <a:lnTo>
                    <a:pt x="13" y="1018354"/>
                  </a:lnTo>
                  <a:cubicBezTo>
                    <a:pt x="1236" y="828723"/>
                    <a:pt x="3418" y="639063"/>
                    <a:pt x="5455" y="449432"/>
                  </a:cubicBezTo>
                  <a:lnTo>
                    <a:pt x="6822" y="307202"/>
                  </a:lnTo>
                  <a:lnTo>
                    <a:pt x="7375" y="236087"/>
                  </a:lnTo>
                  <a:cubicBezTo>
                    <a:pt x="7550" y="224157"/>
                    <a:pt x="8510" y="212285"/>
                    <a:pt x="10314" y="200500"/>
                  </a:cubicBezTo>
                  <a:cubicBezTo>
                    <a:pt x="12264" y="188745"/>
                    <a:pt x="15057" y="177164"/>
                    <a:pt x="18665" y="165816"/>
                  </a:cubicBezTo>
                  <a:cubicBezTo>
                    <a:pt x="33273" y="120510"/>
                    <a:pt x="62370" y="80093"/>
                    <a:pt x="100663" y="52043"/>
                  </a:cubicBezTo>
                  <a:cubicBezTo>
                    <a:pt x="110149" y="44914"/>
                    <a:pt x="120333" y="38745"/>
                    <a:pt x="130837" y="33275"/>
                  </a:cubicBezTo>
                  <a:cubicBezTo>
                    <a:pt x="141371" y="27834"/>
                    <a:pt x="152312" y="23120"/>
                    <a:pt x="163602" y="19512"/>
                  </a:cubicBezTo>
                  <a:cubicBezTo>
                    <a:pt x="174892" y="15874"/>
                    <a:pt x="186415" y="12965"/>
                    <a:pt x="198141" y="11131"/>
                  </a:cubicBezTo>
                  <a:cubicBezTo>
                    <a:pt x="209838" y="9327"/>
                    <a:pt x="221681" y="8425"/>
                    <a:pt x="233553" y="8338"/>
                  </a:cubicBezTo>
                  <a:close/>
                  <a:moveTo>
                    <a:pt x="233553" y="8338"/>
                  </a:moveTo>
                  <a:cubicBezTo>
                    <a:pt x="221710" y="8454"/>
                    <a:pt x="209867" y="9386"/>
                    <a:pt x="198141" y="11219"/>
                  </a:cubicBezTo>
                  <a:cubicBezTo>
                    <a:pt x="186444" y="13081"/>
                    <a:pt x="174921" y="16020"/>
                    <a:pt x="163660" y="19686"/>
                  </a:cubicBezTo>
                  <a:cubicBezTo>
                    <a:pt x="152399" y="23323"/>
                    <a:pt x="141487" y="28066"/>
                    <a:pt x="130983" y="33537"/>
                  </a:cubicBezTo>
                  <a:cubicBezTo>
                    <a:pt x="120508" y="39036"/>
                    <a:pt x="110353" y="45234"/>
                    <a:pt x="100896" y="52363"/>
                  </a:cubicBezTo>
                  <a:cubicBezTo>
                    <a:pt x="62778" y="80559"/>
                    <a:pt x="34320" y="121209"/>
                    <a:pt x="20208" y="166281"/>
                  </a:cubicBezTo>
                  <a:cubicBezTo>
                    <a:pt x="16745" y="177571"/>
                    <a:pt x="14068" y="189094"/>
                    <a:pt x="12322" y="200762"/>
                  </a:cubicBezTo>
                  <a:cubicBezTo>
                    <a:pt x="10693" y="212460"/>
                    <a:pt x="9936" y="224244"/>
                    <a:pt x="9936" y="236029"/>
                  </a:cubicBezTo>
                  <a:lnTo>
                    <a:pt x="10489" y="307144"/>
                  </a:lnTo>
                  <a:lnTo>
                    <a:pt x="11857" y="449374"/>
                  </a:lnTo>
                  <a:cubicBezTo>
                    <a:pt x="13893" y="639005"/>
                    <a:pt x="16076" y="828665"/>
                    <a:pt x="17298" y="1018295"/>
                  </a:cubicBezTo>
                  <a:lnTo>
                    <a:pt x="17298" y="2156167"/>
                  </a:lnTo>
                  <a:lnTo>
                    <a:pt x="17298" y="2725088"/>
                  </a:lnTo>
                  <a:lnTo>
                    <a:pt x="17298" y="2867319"/>
                  </a:lnTo>
                  <a:lnTo>
                    <a:pt x="17298" y="2938434"/>
                  </a:lnTo>
                  <a:lnTo>
                    <a:pt x="17298" y="2973992"/>
                  </a:lnTo>
                  <a:lnTo>
                    <a:pt x="17298" y="2991770"/>
                  </a:lnTo>
                  <a:cubicBezTo>
                    <a:pt x="17269" y="2994796"/>
                    <a:pt x="17385" y="2997561"/>
                    <a:pt x="17443" y="3000412"/>
                  </a:cubicBezTo>
                  <a:cubicBezTo>
                    <a:pt x="17501" y="3003264"/>
                    <a:pt x="17560" y="3006115"/>
                    <a:pt x="17821" y="3008967"/>
                  </a:cubicBezTo>
                  <a:cubicBezTo>
                    <a:pt x="20673" y="3054534"/>
                    <a:pt x="38190" y="3098996"/>
                    <a:pt x="67259" y="3134175"/>
                  </a:cubicBezTo>
                  <a:cubicBezTo>
                    <a:pt x="96240" y="3169383"/>
                    <a:pt x="136424" y="3195339"/>
                    <a:pt x="180653" y="3206454"/>
                  </a:cubicBezTo>
                  <a:cubicBezTo>
                    <a:pt x="191681" y="3209306"/>
                    <a:pt x="202971" y="3211081"/>
                    <a:pt x="214319" y="3212157"/>
                  </a:cubicBezTo>
                  <a:lnTo>
                    <a:pt x="222845" y="3212797"/>
                  </a:lnTo>
                  <a:lnTo>
                    <a:pt x="231400" y="3213001"/>
                  </a:lnTo>
                  <a:cubicBezTo>
                    <a:pt x="237161" y="3213117"/>
                    <a:pt x="243214" y="3213030"/>
                    <a:pt x="249091" y="3213059"/>
                  </a:cubicBezTo>
                  <a:lnTo>
                    <a:pt x="320206" y="3213059"/>
                  </a:lnTo>
                  <a:lnTo>
                    <a:pt x="462437" y="3213059"/>
                  </a:lnTo>
                  <a:lnTo>
                    <a:pt x="746897" y="3213059"/>
                  </a:lnTo>
                  <a:lnTo>
                    <a:pt x="1315819" y="3213059"/>
                  </a:lnTo>
                  <a:cubicBezTo>
                    <a:pt x="1327225" y="3212972"/>
                    <a:pt x="1338602" y="3212070"/>
                    <a:pt x="1349863" y="3210353"/>
                  </a:cubicBezTo>
                  <a:cubicBezTo>
                    <a:pt x="1361124" y="3208578"/>
                    <a:pt x="1372181" y="3205756"/>
                    <a:pt x="1383005" y="3202264"/>
                  </a:cubicBezTo>
                  <a:cubicBezTo>
                    <a:pt x="1393859" y="3198772"/>
                    <a:pt x="1404334" y="3194233"/>
                    <a:pt x="1414460" y="3188995"/>
                  </a:cubicBezTo>
                  <a:cubicBezTo>
                    <a:pt x="1424557" y="3183729"/>
                    <a:pt x="1434334" y="3177793"/>
                    <a:pt x="1443442" y="3170926"/>
                  </a:cubicBezTo>
                  <a:cubicBezTo>
                    <a:pt x="1480192" y="3143894"/>
                    <a:pt x="1507893" y="3104874"/>
                    <a:pt x="1521686" y="3061401"/>
                  </a:cubicBezTo>
                  <a:cubicBezTo>
                    <a:pt x="1525090" y="3050519"/>
                    <a:pt x="1527738" y="3039403"/>
                    <a:pt x="1529513" y="3028143"/>
                  </a:cubicBezTo>
                  <a:cubicBezTo>
                    <a:pt x="1531172" y="3016853"/>
                    <a:pt x="1531986" y="3005475"/>
                    <a:pt x="1532074" y="2994011"/>
                  </a:cubicBezTo>
                  <a:lnTo>
                    <a:pt x="1532074" y="2922896"/>
                  </a:lnTo>
                  <a:lnTo>
                    <a:pt x="1532074" y="2780665"/>
                  </a:lnTo>
                  <a:lnTo>
                    <a:pt x="1532074" y="2211802"/>
                  </a:lnTo>
                  <a:lnTo>
                    <a:pt x="1532074" y="1073931"/>
                  </a:lnTo>
                  <a:lnTo>
                    <a:pt x="1532074" y="505009"/>
                  </a:lnTo>
                  <a:lnTo>
                    <a:pt x="1532074" y="362779"/>
                  </a:lnTo>
                  <a:lnTo>
                    <a:pt x="1532074" y="291664"/>
                  </a:lnTo>
                  <a:lnTo>
                    <a:pt x="1532074" y="256106"/>
                  </a:lnTo>
                  <a:lnTo>
                    <a:pt x="1532074" y="238327"/>
                  </a:lnTo>
                  <a:cubicBezTo>
                    <a:pt x="1532103" y="235301"/>
                    <a:pt x="1531986" y="232537"/>
                    <a:pt x="1531928" y="229685"/>
                  </a:cubicBezTo>
                  <a:cubicBezTo>
                    <a:pt x="1531870" y="226834"/>
                    <a:pt x="1531812" y="223982"/>
                    <a:pt x="1531550" y="221131"/>
                  </a:cubicBezTo>
                  <a:cubicBezTo>
                    <a:pt x="1528698" y="175593"/>
                    <a:pt x="1511210" y="131073"/>
                    <a:pt x="1482055" y="95981"/>
                  </a:cubicBezTo>
                  <a:cubicBezTo>
                    <a:pt x="1452986" y="60831"/>
                    <a:pt x="1412831" y="35079"/>
                    <a:pt x="1368718" y="23702"/>
                  </a:cubicBezTo>
                  <a:cubicBezTo>
                    <a:pt x="1357690" y="20821"/>
                    <a:pt x="1346429" y="18959"/>
                    <a:pt x="1335081" y="17795"/>
                  </a:cubicBezTo>
                  <a:lnTo>
                    <a:pt x="1326556" y="17097"/>
                  </a:lnTo>
                  <a:lnTo>
                    <a:pt x="1318001" y="16806"/>
                  </a:lnTo>
                  <a:cubicBezTo>
                    <a:pt x="1312239" y="16660"/>
                    <a:pt x="1306187" y="16689"/>
                    <a:pt x="1300309" y="16602"/>
                  </a:cubicBezTo>
                  <a:lnTo>
                    <a:pt x="1229194" y="16049"/>
                  </a:lnTo>
                  <a:lnTo>
                    <a:pt x="1086964" y="14740"/>
                  </a:lnTo>
                  <a:lnTo>
                    <a:pt x="802503" y="11684"/>
                  </a:lnTo>
                  <a:cubicBezTo>
                    <a:pt x="612843" y="9560"/>
                    <a:pt x="423184" y="8338"/>
                    <a:pt x="233553" y="8338"/>
                  </a:cubicBezTo>
                  <a:close/>
                </a:path>
              </a:pathLst>
            </a:custGeom>
            <a:solidFill>
              <a:srgbClr val="FFFFFF"/>
            </a:solidFill>
            <a:ln w="2910" cap="flat">
              <a:noFill/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4431" name="Forme libre : forme 14430">
              <a:extLst>
                <a:ext uri="{FF2B5EF4-FFF2-40B4-BE49-F238E27FC236}">
                  <a16:creationId xmlns:a16="http://schemas.microsoft.com/office/drawing/2014/main" id="{21EF1E15-A0F5-473C-82EA-B5F809F18BAF}"/>
                </a:ext>
              </a:extLst>
            </p:cNvPr>
            <p:cNvSpPr/>
            <p:nvPr/>
          </p:nvSpPr>
          <p:spPr>
            <a:xfrm>
              <a:off x="4259314" y="1816309"/>
              <a:ext cx="1547569" cy="3245894"/>
            </a:xfrm>
            <a:custGeom>
              <a:avLst/>
              <a:gdLst>
                <a:gd name="connsiteX0" fmla="*/ 227167 w 1547569"/>
                <a:gd name="connsiteY0" fmla="*/ 0 h 3245894"/>
                <a:gd name="connsiteX1" fmla="*/ 1320402 w 1547569"/>
                <a:gd name="connsiteY1" fmla="*/ 0 h 3245894"/>
                <a:gd name="connsiteX2" fmla="*/ 1547569 w 1547569"/>
                <a:gd name="connsiteY2" fmla="*/ 229611 h 3245894"/>
                <a:gd name="connsiteX3" fmla="*/ 1547569 w 1547569"/>
                <a:gd name="connsiteY3" fmla="*/ 3016284 h 3245894"/>
                <a:gd name="connsiteX4" fmla="*/ 1320402 w 1547569"/>
                <a:gd name="connsiteY4" fmla="*/ 3245895 h 3245894"/>
                <a:gd name="connsiteX5" fmla="*/ 227167 w 1547569"/>
                <a:gd name="connsiteY5" fmla="*/ 3245895 h 3245894"/>
                <a:gd name="connsiteX6" fmla="*/ 0 w 1547569"/>
                <a:gd name="connsiteY6" fmla="*/ 3016284 h 3245894"/>
                <a:gd name="connsiteX7" fmla="*/ 0 w 1547569"/>
                <a:gd name="connsiteY7" fmla="*/ 229640 h 3245894"/>
                <a:gd name="connsiteX8" fmla="*/ 227167 w 1547569"/>
                <a:gd name="connsiteY8" fmla="*/ 0 h 324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47569" h="3245894">
                  <a:moveTo>
                    <a:pt x="227167" y="0"/>
                  </a:moveTo>
                  <a:lnTo>
                    <a:pt x="1320402" y="0"/>
                  </a:lnTo>
                  <a:cubicBezTo>
                    <a:pt x="1445872" y="0"/>
                    <a:pt x="1547569" y="102803"/>
                    <a:pt x="1547569" y="229611"/>
                  </a:cubicBezTo>
                  <a:lnTo>
                    <a:pt x="1547569" y="3016284"/>
                  </a:lnTo>
                  <a:cubicBezTo>
                    <a:pt x="1547569" y="3143092"/>
                    <a:pt x="1445872" y="3245895"/>
                    <a:pt x="1320402" y="3245895"/>
                  </a:cubicBezTo>
                  <a:lnTo>
                    <a:pt x="227167" y="3245895"/>
                  </a:lnTo>
                  <a:cubicBezTo>
                    <a:pt x="101697" y="3245895"/>
                    <a:pt x="0" y="3143092"/>
                    <a:pt x="0" y="3016284"/>
                  </a:cubicBezTo>
                  <a:lnTo>
                    <a:pt x="0" y="229640"/>
                  </a:lnTo>
                  <a:cubicBezTo>
                    <a:pt x="0" y="102832"/>
                    <a:pt x="101697" y="0"/>
                    <a:pt x="227167" y="0"/>
                  </a:cubicBezTo>
                  <a:close/>
                </a:path>
              </a:pathLst>
            </a:custGeom>
            <a:noFill/>
            <a:ln w="2910" cap="flat">
              <a:solidFill>
                <a:srgbClr val="333333"/>
              </a:solidFill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4432" name="Forme libre : forme 14431">
              <a:extLst>
                <a:ext uri="{FF2B5EF4-FFF2-40B4-BE49-F238E27FC236}">
                  <a16:creationId xmlns:a16="http://schemas.microsoft.com/office/drawing/2014/main" id="{790658C3-160C-4785-A7C9-621A422572EE}"/>
                </a:ext>
              </a:extLst>
            </p:cNvPr>
            <p:cNvSpPr/>
            <p:nvPr/>
          </p:nvSpPr>
          <p:spPr>
            <a:xfrm>
              <a:off x="5827485" y="2172467"/>
              <a:ext cx="16294" cy="383276"/>
            </a:xfrm>
            <a:custGeom>
              <a:avLst/>
              <a:gdLst>
                <a:gd name="connsiteX0" fmla="*/ 0 w 16294"/>
                <a:gd name="connsiteY0" fmla="*/ 0 h 383276"/>
                <a:gd name="connsiteX1" fmla="*/ 16295 w 16294"/>
                <a:gd name="connsiteY1" fmla="*/ 0 h 383276"/>
                <a:gd name="connsiteX2" fmla="*/ 16295 w 16294"/>
                <a:gd name="connsiteY2" fmla="*/ 383277 h 383276"/>
                <a:gd name="connsiteX3" fmla="*/ 0 w 16294"/>
                <a:gd name="connsiteY3" fmla="*/ 383277 h 3832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294" h="383276">
                  <a:moveTo>
                    <a:pt x="0" y="0"/>
                  </a:moveTo>
                  <a:lnTo>
                    <a:pt x="16295" y="0"/>
                  </a:lnTo>
                  <a:lnTo>
                    <a:pt x="16295" y="383277"/>
                  </a:lnTo>
                  <a:lnTo>
                    <a:pt x="0" y="383277"/>
                  </a:lnTo>
                  <a:close/>
                </a:path>
              </a:pathLst>
            </a:custGeom>
            <a:solidFill>
              <a:srgbClr val="8592A8"/>
            </a:solidFill>
            <a:ln w="2910" cap="flat">
              <a:noFill/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4433" name="Forme libre : forme 14432">
              <a:extLst>
                <a:ext uri="{FF2B5EF4-FFF2-40B4-BE49-F238E27FC236}">
                  <a16:creationId xmlns:a16="http://schemas.microsoft.com/office/drawing/2014/main" id="{650B424C-497A-4AB9-9C5F-D1AE1D8B5B4E}"/>
                </a:ext>
              </a:extLst>
            </p:cNvPr>
            <p:cNvSpPr/>
            <p:nvPr/>
          </p:nvSpPr>
          <p:spPr>
            <a:xfrm>
              <a:off x="5827485" y="2172467"/>
              <a:ext cx="16294" cy="383276"/>
            </a:xfrm>
            <a:custGeom>
              <a:avLst/>
              <a:gdLst>
                <a:gd name="connsiteX0" fmla="*/ 0 w 16294"/>
                <a:gd name="connsiteY0" fmla="*/ 0 h 383276"/>
                <a:gd name="connsiteX1" fmla="*/ 16295 w 16294"/>
                <a:gd name="connsiteY1" fmla="*/ 0 h 383276"/>
                <a:gd name="connsiteX2" fmla="*/ 16295 w 16294"/>
                <a:gd name="connsiteY2" fmla="*/ 383277 h 383276"/>
                <a:gd name="connsiteX3" fmla="*/ 0 w 16294"/>
                <a:gd name="connsiteY3" fmla="*/ 383277 h 3832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294" h="383276">
                  <a:moveTo>
                    <a:pt x="0" y="0"/>
                  </a:moveTo>
                  <a:lnTo>
                    <a:pt x="16295" y="0"/>
                  </a:lnTo>
                  <a:lnTo>
                    <a:pt x="16295" y="383277"/>
                  </a:lnTo>
                  <a:lnTo>
                    <a:pt x="0" y="383277"/>
                  </a:lnTo>
                  <a:close/>
                </a:path>
              </a:pathLst>
            </a:custGeom>
            <a:noFill/>
            <a:ln w="2910" cap="flat">
              <a:solidFill>
                <a:srgbClr val="333333"/>
              </a:solidFill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4434" name="Forme libre : forme 14433">
              <a:extLst>
                <a:ext uri="{FF2B5EF4-FFF2-40B4-BE49-F238E27FC236}">
                  <a16:creationId xmlns:a16="http://schemas.microsoft.com/office/drawing/2014/main" id="{D7F3C553-217D-4F97-86CF-20D31243D6E9}"/>
                </a:ext>
              </a:extLst>
            </p:cNvPr>
            <p:cNvSpPr/>
            <p:nvPr/>
          </p:nvSpPr>
          <p:spPr>
            <a:xfrm>
              <a:off x="4313843" y="1869384"/>
              <a:ext cx="1438597" cy="3139745"/>
            </a:xfrm>
            <a:custGeom>
              <a:avLst/>
              <a:gdLst>
                <a:gd name="connsiteX0" fmla="*/ 1227376 w 1438597"/>
                <a:gd name="connsiteY0" fmla="*/ 0 h 3139745"/>
                <a:gd name="connsiteX1" fmla="*/ 950278 w 1438597"/>
                <a:gd name="connsiteY1" fmla="*/ 0 h 3139745"/>
                <a:gd name="connsiteX2" fmla="*/ 950278 w 1438597"/>
                <a:gd name="connsiteY2" fmla="*/ 108360 h 3139745"/>
                <a:gd name="connsiteX3" fmla="*/ 925544 w 1438597"/>
                <a:gd name="connsiteY3" fmla="*/ 133094 h 3139745"/>
                <a:gd name="connsiteX4" fmla="*/ 512995 w 1438597"/>
                <a:gd name="connsiteY4" fmla="*/ 133094 h 3139745"/>
                <a:gd name="connsiteX5" fmla="*/ 488262 w 1438597"/>
                <a:gd name="connsiteY5" fmla="*/ 108360 h 3139745"/>
                <a:gd name="connsiteX6" fmla="*/ 488262 w 1438597"/>
                <a:gd name="connsiteY6" fmla="*/ 0 h 3139745"/>
                <a:gd name="connsiteX7" fmla="*/ 211163 w 1438597"/>
                <a:gd name="connsiteY7" fmla="*/ 0 h 3139745"/>
                <a:gd name="connsiteX8" fmla="*/ 0 w 1438597"/>
                <a:gd name="connsiteY8" fmla="*/ 222104 h 3139745"/>
                <a:gd name="connsiteX9" fmla="*/ 0 w 1438597"/>
                <a:gd name="connsiteY9" fmla="*/ 2917642 h 3139745"/>
                <a:gd name="connsiteX10" fmla="*/ 211163 w 1438597"/>
                <a:gd name="connsiteY10" fmla="*/ 3139746 h 3139745"/>
                <a:gd name="connsiteX11" fmla="*/ 1227435 w 1438597"/>
                <a:gd name="connsiteY11" fmla="*/ 3139746 h 3139745"/>
                <a:gd name="connsiteX12" fmla="*/ 1438598 w 1438597"/>
                <a:gd name="connsiteY12" fmla="*/ 2917642 h 3139745"/>
                <a:gd name="connsiteX13" fmla="*/ 1438598 w 1438597"/>
                <a:gd name="connsiteY13" fmla="*/ 222133 h 3139745"/>
                <a:gd name="connsiteX14" fmla="*/ 1227376 w 1438597"/>
                <a:gd name="connsiteY14" fmla="*/ 0 h 3139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38597" h="3139745">
                  <a:moveTo>
                    <a:pt x="1227376" y="0"/>
                  </a:moveTo>
                  <a:lnTo>
                    <a:pt x="950278" y="0"/>
                  </a:lnTo>
                  <a:lnTo>
                    <a:pt x="950278" y="108360"/>
                  </a:lnTo>
                  <a:cubicBezTo>
                    <a:pt x="950278" y="121978"/>
                    <a:pt x="939133" y="133094"/>
                    <a:pt x="925544" y="133094"/>
                  </a:cubicBezTo>
                  <a:lnTo>
                    <a:pt x="512995" y="133094"/>
                  </a:lnTo>
                  <a:cubicBezTo>
                    <a:pt x="499377" y="133094"/>
                    <a:pt x="488262" y="121949"/>
                    <a:pt x="488262" y="108360"/>
                  </a:cubicBezTo>
                  <a:lnTo>
                    <a:pt x="488262" y="0"/>
                  </a:lnTo>
                  <a:lnTo>
                    <a:pt x="211163" y="0"/>
                  </a:lnTo>
                  <a:cubicBezTo>
                    <a:pt x="94539" y="0"/>
                    <a:pt x="0" y="99456"/>
                    <a:pt x="0" y="222104"/>
                  </a:cubicBezTo>
                  <a:lnTo>
                    <a:pt x="0" y="2917642"/>
                  </a:lnTo>
                  <a:cubicBezTo>
                    <a:pt x="0" y="3040318"/>
                    <a:pt x="94539" y="3139746"/>
                    <a:pt x="211163" y="3139746"/>
                  </a:cubicBezTo>
                  <a:lnTo>
                    <a:pt x="1227435" y="3139746"/>
                  </a:lnTo>
                  <a:cubicBezTo>
                    <a:pt x="1344059" y="3139746"/>
                    <a:pt x="1438598" y="3040289"/>
                    <a:pt x="1438598" y="2917642"/>
                  </a:cubicBezTo>
                  <a:lnTo>
                    <a:pt x="1438598" y="222133"/>
                  </a:lnTo>
                  <a:cubicBezTo>
                    <a:pt x="1438540" y="99456"/>
                    <a:pt x="1344001" y="0"/>
                    <a:pt x="1227376" y="0"/>
                  </a:cubicBezTo>
                  <a:close/>
                </a:path>
              </a:pathLst>
            </a:custGeom>
            <a:solidFill>
              <a:srgbClr val="57AEC9"/>
            </a:solidFill>
            <a:ln w="2910" cap="flat">
              <a:noFill/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4435" name="Forme libre : forme 14434">
              <a:extLst>
                <a:ext uri="{FF2B5EF4-FFF2-40B4-BE49-F238E27FC236}">
                  <a16:creationId xmlns:a16="http://schemas.microsoft.com/office/drawing/2014/main" id="{D2ADA667-F89F-4B1C-85D7-136B49332472}"/>
                </a:ext>
              </a:extLst>
            </p:cNvPr>
            <p:cNvSpPr/>
            <p:nvPr/>
          </p:nvSpPr>
          <p:spPr>
            <a:xfrm>
              <a:off x="5003783" y="1894728"/>
              <a:ext cx="63491" cy="63491"/>
            </a:xfrm>
            <a:custGeom>
              <a:avLst/>
              <a:gdLst>
                <a:gd name="connsiteX0" fmla="*/ 63491 w 63491"/>
                <a:gd name="connsiteY0" fmla="*/ 31746 h 63491"/>
                <a:gd name="connsiteX1" fmla="*/ 31746 w 63491"/>
                <a:gd name="connsiteY1" fmla="*/ 63492 h 63491"/>
                <a:gd name="connsiteX2" fmla="*/ 0 w 63491"/>
                <a:gd name="connsiteY2" fmla="*/ 31746 h 63491"/>
                <a:gd name="connsiteX3" fmla="*/ 31746 w 63491"/>
                <a:gd name="connsiteY3" fmla="*/ 0 h 63491"/>
                <a:gd name="connsiteX4" fmla="*/ 63491 w 63491"/>
                <a:gd name="connsiteY4" fmla="*/ 31746 h 63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3491" h="63491">
                  <a:moveTo>
                    <a:pt x="63491" y="31746"/>
                  </a:moveTo>
                  <a:cubicBezTo>
                    <a:pt x="63491" y="49278"/>
                    <a:pt x="49278" y="63492"/>
                    <a:pt x="31746" y="63492"/>
                  </a:cubicBezTo>
                  <a:cubicBezTo>
                    <a:pt x="14213" y="63492"/>
                    <a:pt x="0" y="49278"/>
                    <a:pt x="0" y="31746"/>
                  </a:cubicBezTo>
                  <a:cubicBezTo>
                    <a:pt x="0" y="14213"/>
                    <a:pt x="14213" y="0"/>
                    <a:pt x="31746" y="0"/>
                  </a:cubicBezTo>
                  <a:cubicBezTo>
                    <a:pt x="49278" y="0"/>
                    <a:pt x="63491" y="14213"/>
                    <a:pt x="63491" y="31746"/>
                  </a:cubicBezTo>
                  <a:close/>
                </a:path>
              </a:pathLst>
            </a:custGeom>
            <a:solidFill>
              <a:srgbClr val="686868"/>
            </a:solidFill>
            <a:ln w="6983" cap="flat">
              <a:solidFill>
                <a:srgbClr val="333333"/>
              </a:solidFill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4436" name="Forme libre : forme 14435">
              <a:extLst>
                <a:ext uri="{FF2B5EF4-FFF2-40B4-BE49-F238E27FC236}">
                  <a16:creationId xmlns:a16="http://schemas.microsoft.com/office/drawing/2014/main" id="{9FC59458-CBD9-4942-98D2-C00727904A35}"/>
                </a:ext>
              </a:extLst>
            </p:cNvPr>
            <p:cNvSpPr/>
            <p:nvPr/>
          </p:nvSpPr>
          <p:spPr>
            <a:xfrm>
              <a:off x="4988361" y="1887832"/>
              <a:ext cx="45567" cy="76178"/>
            </a:xfrm>
            <a:custGeom>
              <a:avLst/>
              <a:gdLst>
                <a:gd name="connsiteX0" fmla="*/ 8380 w 45567"/>
                <a:gd name="connsiteY0" fmla="*/ 38758 h 76178"/>
                <a:gd name="connsiteX1" fmla="*/ 45567 w 45567"/>
                <a:gd name="connsiteY1" fmla="*/ 727 h 76178"/>
                <a:gd name="connsiteX2" fmla="*/ 38089 w 45567"/>
                <a:gd name="connsiteY2" fmla="*/ 0 h 76178"/>
                <a:gd name="connsiteX3" fmla="*/ 0 w 45567"/>
                <a:gd name="connsiteY3" fmla="*/ 38089 h 76178"/>
                <a:gd name="connsiteX4" fmla="*/ 38089 w 45567"/>
                <a:gd name="connsiteY4" fmla="*/ 76178 h 76178"/>
                <a:gd name="connsiteX5" fmla="*/ 38991 w 45567"/>
                <a:gd name="connsiteY5" fmla="*/ 76120 h 76178"/>
                <a:gd name="connsiteX6" fmla="*/ 8380 w 45567"/>
                <a:gd name="connsiteY6" fmla="*/ 38758 h 76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567" h="76178">
                  <a:moveTo>
                    <a:pt x="8380" y="38758"/>
                  </a:moveTo>
                  <a:cubicBezTo>
                    <a:pt x="8380" y="18041"/>
                    <a:pt x="24966" y="1193"/>
                    <a:pt x="45567" y="727"/>
                  </a:cubicBezTo>
                  <a:cubicBezTo>
                    <a:pt x="43152" y="233"/>
                    <a:pt x="40650" y="0"/>
                    <a:pt x="38089" y="0"/>
                  </a:cubicBezTo>
                  <a:cubicBezTo>
                    <a:pt x="17051" y="0"/>
                    <a:pt x="0" y="17051"/>
                    <a:pt x="0" y="38089"/>
                  </a:cubicBezTo>
                  <a:cubicBezTo>
                    <a:pt x="0" y="59127"/>
                    <a:pt x="17051" y="76178"/>
                    <a:pt x="38089" y="76178"/>
                  </a:cubicBezTo>
                  <a:cubicBezTo>
                    <a:pt x="38380" y="76178"/>
                    <a:pt x="38671" y="76149"/>
                    <a:pt x="38991" y="76120"/>
                  </a:cubicBezTo>
                  <a:cubicBezTo>
                    <a:pt x="21532" y="72628"/>
                    <a:pt x="8380" y="57235"/>
                    <a:pt x="8380" y="38758"/>
                  </a:cubicBezTo>
                  <a:close/>
                </a:path>
              </a:pathLst>
            </a:custGeom>
            <a:solidFill>
              <a:srgbClr val="FFFFFF"/>
            </a:solidFill>
            <a:ln w="2910" cap="flat">
              <a:noFill/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4437" name="Forme libre : forme 14436">
              <a:extLst>
                <a:ext uri="{FF2B5EF4-FFF2-40B4-BE49-F238E27FC236}">
                  <a16:creationId xmlns:a16="http://schemas.microsoft.com/office/drawing/2014/main" id="{1116BCE8-67D1-459E-8564-880FBFE192B6}"/>
                </a:ext>
              </a:extLst>
            </p:cNvPr>
            <p:cNvSpPr/>
            <p:nvPr/>
          </p:nvSpPr>
          <p:spPr>
            <a:xfrm>
              <a:off x="5028719" y="1919025"/>
              <a:ext cx="13152" cy="13152"/>
            </a:xfrm>
            <a:custGeom>
              <a:avLst/>
              <a:gdLst>
                <a:gd name="connsiteX0" fmla="*/ 13152 w 13152"/>
                <a:gd name="connsiteY0" fmla="*/ 6576 h 13152"/>
                <a:gd name="connsiteX1" fmla="*/ 6576 w 13152"/>
                <a:gd name="connsiteY1" fmla="*/ 13152 h 13152"/>
                <a:gd name="connsiteX2" fmla="*/ 0 w 13152"/>
                <a:gd name="connsiteY2" fmla="*/ 6576 h 13152"/>
                <a:gd name="connsiteX3" fmla="*/ 6576 w 13152"/>
                <a:gd name="connsiteY3" fmla="*/ 0 h 13152"/>
                <a:gd name="connsiteX4" fmla="*/ 13152 w 13152"/>
                <a:gd name="connsiteY4" fmla="*/ 6576 h 131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152" h="13152">
                  <a:moveTo>
                    <a:pt x="13152" y="6576"/>
                  </a:moveTo>
                  <a:cubicBezTo>
                    <a:pt x="13152" y="10208"/>
                    <a:pt x="10208" y="13152"/>
                    <a:pt x="6576" y="13152"/>
                  </a:cubicBezTo>
                  <a:cubicBezTo>
                    <a:pt x="2944" y="13152"/>
                    <a:pt x="0" y="10208"/>
                    <a:pt x="0" y="6576"/>
                  </a:cubicBezTo>
                  <a:cubicBezTo>
                    <a:pt x="0" y="2944"/>
                    <a:pt x="2944" y="0"/>
                    <a:pt x="6576" y="0"/>
                  </a:cubicBezTo>
                  <a:cubicBezTo>
                    <a:pt x="10208" y="0"/>
                    <a:pt x="13152" y="2944"/>
                    <a:pt x="13152" y="6576"/>
                  </a:cubicBezTo>
                  <a:close/>
                </a:path>
              </a:pathLst>
            </a:custGeom>
            <a:solidFill>
              <a:srgbClr val="FFFFFF"/>
            </a:solidFill>
            <a:ln w="2910" cap="flat">
              <a:noFill/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4438" name="Forme libre : forme 14437">
              <a:extLst>
                <a:ext uri="{FF2B5EF4-FFF2-40B4-BE49-F238E27FC236}">
                  <a16:creationId xmlns:a16="http://schemas.microsoft.com/office/drawing/2014/main" id="{0E28B805-D685-4C2C-8041-77C9C7982536}"/>
                </a:ext>
              </a:extLst>
            </p:cNvPr>
            <p:cNvSpPr/>
            <p:nvPr/>
          </p:nvSpPr>
          <p:spPr>
            <a:xfrm>
              <a:off x="4396598" y="3672665"/>
              <a:ext cx="1269597" cy="185760"/>
            </a:xfrm>
            <a:custGeom>
              <a:avLst/>
              <a:gdLst>
                <a:gd name="connsiteX0" fmla="*/ 92880 w 1269597"/>
                <a:gd name="connsiteY0" fmla="*/ 0 h 185760"/>
                <a:gd name="connsiteX1" fmla="*/ 1176717 w 1269597"/>
                <a:gd name="connsiteY1" fmla="*/ 0 h 185760"/>
                <a:gd name="connsiteX2" fmla="*/ 1269598 w 1269597"/>
                <a:gd name="connsiteY2" fmla="*/ 92880 h 185760"/>
                <a:gd name="connsiteX3" fmla="*/ 1176717 w 1269597"/>
                <a:gd name="connsiteY3" fmla="*/ 185761 h 185760"/>
                <a:gd name="connsiteX4" fmla="*/ 92880 w 1269597"/>
                <a:gd name="connsiteY4" fmla="*/ 185761 h 185760"/>
                <a:gd name="connsiteX5" fmla="*/ 0 w 1269597"/>
                <a:gd name="connsiteY5" fmla="*/ 92880 h 185760"/>
                <a:gd name="connsiteX6" fmla="*/ 92880 w 1269597"/>
                <a:gd name="connsiteY6" fmla="*/ 0 h 1857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69597" h="185760">
                  <a:moveTo>
                    <a:pt x="92880" y="0"/>
                  </a:moveTo>
                  <a:lnTo>
                    <a:pt x="1176717" y="0"/>
                  </a:lnTo>
                  <a:cubicBezTo>
                    <a:pt x="1228017" y="0"/>
                    <a:pt x="1269598" y="41581"/>
                    <a:pt x="1269598" y="92880"/>
                  </a:cubicBezTo>
                  <a:cubicBezTo>
                    <a:pt x="1269598" y="144180"/>
                    <a:pt x="1228017" y="185761"/>
                    <a:pt x="1176717" y="185761"/>
                  </a:cubicBezTo>
                  <a:lnTo>
                    <a:pt x="92880" y="185761"/>
                  </a:lnTo>
                  <a:cubicBezTo>
                    <a:pt x="41581" y="185761"/>
                    <a:pt x="0" y="144180"/>
                    <a:pt x="0" y="92880"/>
                  </a:cubicBezTo>
                  <a:cubicBezTo>
                    <a:pt x="0" y="41581"/>
                    <a:pt x="41610" y="0"/>
                    <a:pt x="92880" y="0"/>
                  </a:cubicBezTo>
                  <a:close/>
                </a:path>
              </a:pathLst>
            </a:custGeom>
            <a:solidFill>
              <a:srgbClr val="FFFFFF"/>
            </a:solidFill>
            <a:ln w="2910" cap="flat">
              <a:noFill/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4439" name="Forme libre : forme 14438">
              <a:extLst>
                <a:ext uri="{FF2B5EF4-FFF2-40B4-BE49-F238E27FC236}">
                  <a16:creationId xmlns:a16="http://schemas.microsoft.com/office/drawing/2014/main" id="{5689C9A4-985D-4C15-ACD8-E544AFB395C6}"/>
                </a:ext>
              </a:extLst>
            </p:cNvPr>
            <p:cNvSpPr/>
            <p:nvPr/>
          </p:nvSpPr>
          <p:spPr>
            <a:xfrm>
              <a:off x="4412660" y="4067639"/>
              <a:ext cx="229058" cy="219281"/>
            </a:xfrm>
            <a:custGeom>
              <a:avLst/>
              <a:gdLst>
                <a:gd name="connsiteX0" fmla="*/ 69835 w 229058"/>
                <a:gd name="connsiteY0" fmla="*/ 0 h 219281"/>
                <a:gd name="connsiteX1" fmla="*/ 159223 w 229058"/>
                <a:gd name="connsiteY1" fmla="*/ 0 h 219281"/>
                <a:gd name="connsiteX2" fmla="*/ 229058 w 229058"/>
                <a:gd name="connsiteY2" fmla="*/ 69835 h 219281"/>
                <a:gd name="connsiteX3" fmla="*/ 229058 w 229058"/>
                <a:gd name="connsiteY3" fmla="*/ 149447 h 219281"/>
                <a:gd name="connsiteX4" fmla="*/ 159223 w 229058"/>
                <a:gd name="connsiteY4" fmla="*/ 219282 h 219281"/>
                <a:gd name="connsiteX5" fmla="*/ 69835 w 229058"/>
                <a:gd name="connsiteY5" fmla="*/ 219282 h 219281"/>
                <a:gd name="connsiteX6" fmla="*/ 0 w 229058"/>
                <a:gd name="connsiteY6" fmla="*/ 149447 h 219281"/>
                <a:gd name="connsiteX7" fmla="*/ 0 w 229058"/>
                <a:gd name="connsiteY7" fmla="*/ 69835 h 219281"/>
                <a:gd name="connsiteX8" fmla="*/ 69835 w 229058"/>
                <a:gd name="connsiteY8" fmla="*/ 0 h 219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9058" h="219281">
                  <a:moveTo>
                    <a:pt x="69835" y="0"/>
                  </a:moveTo>
                  <a:lnTo>
                    <a:pt x="159223" y="0"/>
                  </a:lnTo>
                  <a:cubicBezTo>
                    <a:pt x="197778" y="0"/>
                    <a:pt x="229058" y="31280"/>
                    <a:pt x="229058" y="69835"/>
                  </a:cubicBezTo>
                  <a:lnTo>
                    <a:pt x="229058" y="149447"/>
                  </a:lnTo>
                  <a:cubicBezTo>
                    <a:pt x="229058" y="188001"/>
                    <a:pt x="197778" y="219282"/>
                    <a:pt x="159223" y="219282"/>
                  </a:cubicBezTo>
                  <a:lnTo>
                    <a:pt x="69835" y="219282"/>
                  </a:lnTo>
                  <a:cubicBezTo>
                    <a:pt x="31280" y="219282"/>
                    <a:pt x="0" y="188001"/>
                    <a:pt x="0" y="149447"/>
                  </a:cubicBezTo>
                  <a:lnTo>
                    <a:pt x="0" y="69835"/>
                  </a:lnTo>
                  <a:cubicBezTo>
                    <a:pt x="0" y="31251"/>
                    <a:pt x="31280" y="0"/>
                    <a:pt x="69835" y="0"/>
                  </a:cubicBezTo>
                  <a:close/>
                </a:path>
              </a:pathLst>
            </a:custGeom>
            <a:solidFill>
              <a:srgbClr val="9058E0"/>
            </a:solidFill>
            <a:ln w="2910" cap="flat">
              <a:noFill/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4440" name="Forme libre : forme 14439">
              <a:extLst>
                <a:ext uri="{FF2B5EF4-FFF2-40B4-BE49-F238E27FC236}">
                  <a16:creationId xmlns:a16="http://schemas.microsoft.com/office/drawing/2014/main" id="{6EC28998-8227-4B39-9A47-C42B1F3B78E2}"/>
                </a:ext>
              </a:extLst>
            </p:cNvPr>
            <p:cNvSpPr/>
            <p:nvPr/>
          </p:nvSpPr>
          <p:spPr>
            <a:xfrm>
              <a:off x="4746470" y="4067639"/>
              <a:ext cx="229058" cy="219281"/>
            </a:xfrm>
            <a:custGeom>
              <a:avLst/>
              <a:gdLst>
                <a:gd name="connsiteX0" fmla="*/ 69835 w 229058"/>
                <a:gd name="connsiteY0" fmla="*/ 0 h 219281"/>
                <a:gd name="connsiteX1" fmla="*/ 159224 w 229058"/>
                <a:gd name="connsiteY1" fmla="*/ 0 h 219281"/>
                <a:gd name="connsiteX2" fmla="*/ 229059 w 229058"/>
                <a:gd name="connsiteY2" fmla="*/ 69835 h 219281"/>
                <a:gd name="connsiteX3" fmla="*/ 229059 w 229058"/>
                <a:gd name="connsiteY3" fmla="*/ 149447 h 219281"/>
                <a:gd name="connsiteX4" fmla="*/ 159224 w 229058"/>
                <a:gd name="connsiteY4" fmla="*/ 219282 h 219281"/>
                <a:gd name="connsiteX5" fmla="*/ 69835 w 229058"/>
                <a:gd name="connsiteY5" fmla="*/ 219282 h 219281"/>
                <a:gd name="connsiteX6" fmla="*/ 0 w 229058"/>
                <a:gd name="connsiteY6" fmla="*/ 149447 h 219281"/>
                <a:gd name="connsiteX7" fmla="*/ 0 w 229058"/>
                <a:gd name="connsiteY7" fmla="*/ 69835 h 219281"/>
                <a:gd name="connsiteX8" fmla="*/ 69835 w 229058"/>
                <a:gd name="connsiteY8" fmla="*/ 0 h 219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9058" h="219281">
                  <a:moveTo>
                    <a:pt x="69835" y="0"/>
                  </a:moveTo>
                  <a:lnTo>
                    <a:pt x="159224" y="0"/>
                  </a:lnTo>
                  <a:cubicBezTo>
                    <a:pt x="197778" y="0"/>
                    <a:pt x="229059" y="31280"/>
                    <a:pt x="229059" y="69835"/>
                  </a:cubicBezTo>
                  <a:lnTo>
                    <a:pt x="229059" y="149447"/>
                  </a:lnTo>
                  <a:cubicBezTo>
                    <a:pt x="229059" y="188001"/>
                    <a:pt x="197778" y="219282"/>
                    <a:pt x="159224" y="219282"/>
                  </a:cubicBezTo>
                  <a:lnTo>
                    <a:pt x="69835" y="219282"/>
                  </a:lnTo>
                  <a:cubicBezTo>
                    <a:pt x="31280" y="219282"/>
                    <a:pt x="0" y="188001"/>
                    <a:pt x="0" y="149447"/>
                  </a:cubicBezTo>
                  <a:lnTo>
                    <a:pt x="0" y="69835"/>
                  </a:lnTo>
                  <a:cubicBezTo>
                    <a:pt x="0" y="31251"/>
                    <a:pt x="31280" y="0"/>
                    <a:pt x="69835" y="0"/>
                  </a:cubicBezTo>
                  <a:close/>
                </a:path>
              </a:pathLst>
            </a:custGeom>
            <a:solidFill>
              <a:srgbClr val="077693"/>
            </a:solidFill>
            <a:ln w="2910" cap="flat">
              <a:noFill/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4441" name="Forme libre : forme 14440">
              <a:extLst>
                <a:ext uri="{FF2B5EF4-FFF2-40B4-BE49-F238E27FC236}">
                  <a16:creationId xmlns:a16="http://schemas.microsoft.com/office/drawing/2014/main" id="{2AD5D078-C7F5-441A-B145-04E1387074A9}"/>
                </a:ext>
              </a:extLst>
            </p:cNvPr>
            <p:cNvSpPr/>
            <p:nvPr/>
          </p:nvSpPr>
          <p:spPr>
            <a:xfrm>
              <a:off x="5081678" y="4067639"/>
              <a:ext cx="229058" cy="219281"/>
            </a:xfrm>
            <a:custGeom>
              <a:avLst/>
              <a:gdLst>
                <a:gd name="connsiteX0" fmla="*/ 69835 w 229058"/>
                <a:gd name="connsiteY0" fmla="*/ 0 h 219281"/>
                <a:gd name="connsiteX1" fmla="*/ 159223 w 229058"/>
                <a:gd name="connsiteY1" fmla="*/ 0 h 219281"/>
                <a:gd name="connsiteX2" fmla="*/ 229058 w 229058"/>
                <a:gd name="connsiteY2" fmla="*/ 69835 h 219281"/>
                <a:gd name="connsiteX3" fmla="*/ 229058 w 229058"/>
                <a:gd name="connsiteY3" fmla="*/ 149447 h 219281"/>
                <a:gd name="connsiteX4" fmla="*/ 159223 w 229058"/>
                <a:gd name="connsiteY4" fmla="*/ 219282 h 219281"/>
                <a:gd name="connsiteX5" fmla="*/ 69835 w 229058"/>
                <a:gd name="connsiteY5" fmla="*/ 219282 h 219281"/>
                <a:gd name="connsiteX6" fmla="*/ 0 w 229058"/>
                <a:gd name="connsiteY6" fmla="*/ 149447 h 219281"/>
                <a:gd name="connsiteX7" fmla="*/ 0 w 229058"/>
                <a:gd name="connsiteY7" fmla="*/ 69835 h 219281"/>
                <a:gd name="connsiteX8" fmla="*/ 69835 w 229058"/>
                <a:gd name="connsiteY8" fmla="*/ 0 h 219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9058" h="219281">
                  <a:moveTo>
                    <a:pt x="69835" y="0"/>
                  </a:moveTo>
                  <a:lnTo>
                    <a:pt x="159223" y="0"/>
                  </a:lnTo>
                  <a:cubicBezTo>
                    <a:pt x="197778" y="0"/>
                    <a:pt x="229058" y="31280"/>
                    <a:pt x="229058" y="69835"/>
                  </a:cubicBezTo>
                  <a:lnTo>
                    <a:pt x="229058" y="149447"/>
                  </a:lnTo>
                  <a:cubicBezTo>
                    <a:pt x="229058" y="188001"/>
                    <a:pt x="197778" y="219282"/>
                    <a:pt x="159223" y="219282"/>
                  </a:cubicBezTo>
                  <a:lnTo>
                    <a:pt x="69835" y="219282"/>
                  </a:lnTo>
                  <a:cubicBezTo>
                    <a:pt x="31280" y="219282"/>
                    <a:pt x="0" y="188001"/>
                    <a:pt x="0" y="149447"/>
                  </a:cubicBezTo>
                  <a:lnTo>
                    <a:pt x="0" y="69835"/>
                  </a:lnTo>
                  <a:cubicBezTo>
                    <a:pt x="0" y="31251"/>
                    <a:pt x="31280" y="0"/>
                    <a:pt x="69835" y="0"/>
                  </a:cubicBezTo>
                  <a:close/>
                </a:path>
              </a:pathLst>
            </a:custGeom>
            <a:solidFill>
              <a:srgbClr val="3D56EA"/>
            </a:solidFill>
            <a:ln w="2910" cap="flat">
              <a:noFill/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4442" name="Forme libre : forme 14441">
              <a:extLst>
                <a:ext uri="{FF2B5EF4-FFF2-40B4-BE49-F238E27FC236}">
                  <a16:creationId xmlns:a16="http://schemas.microsoft.com/office/drawing/2014/main" id="{ACB75302-0C34-4463-AEC4-3103441F1347}"/>
                </a:ext>
              </a:extLst>
            </p:cNvPr>
            <p:cNvSpPr/>
            <p:nvPr/>
          </p:nvSpPr>
          <p:spPr>
            <a:xfrm>
              <a:off x="5439232" y="4067639"/>
              <a:ext cx="229058" cy="219281"/>
            </a:xfrm>
            <a:custGeom>
              <a:avLst/>
              <a:gdLst>
                <a:gd name="connsiteX0" fmla="*/ 69835 w 229058"/>
                <a:gd name="connsiteY0" fmla="*/ 0 h 219281"/>
                <a:gd name="connsiteX1" fmla="*/ 159223 w 229058"/>
                <a:gd name="connsiteY1" fmla="*/ 0 h 219281"/>
                <a:gd name="connsiteX2" fmla="*/ 229058 w 229058"/>
                <a:gd name="connsiteY2" fmla="*/ 69835 h 219281"/>
                <a:gd name="connsiteX3" fmla="*/ 229058 w 229058"/>
                <a:gd name="connsiteY3" fmla="*/ 149447 h 219281"/>
                <a:gd name="connsiteX4" fmla="*/ 159223 w 229058"/>
                <a:gd name="connsiteY4" fmla="*/ 219282 h 219281"/>
                <a:gd name="connsiteX5" fmla="*/ 69835 w 229058"/>
                <a:gd name="connsiteY5" fmla="*/ 219282 h 219281"/>
                <a:gd name="connsiteX6" fmla="*/ 0 w 229058"/>
                <a:gd name="connsiteY6" fmla="*/ 149447 h 219281"/>
                <a:gd name="connsiteX7" fmla="*/ 0 w 229058"/>
                <a:gd name="connsiteY7" fmla="*/ 69835 h 219281"/>
                <a:gd name="connsiteX8" fmla="*/ 69835 w 229058"/>
                <a:gd name="connsiteY8" fmla="*/ 0 h 219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9058" h="219281">
                  <a:moveTo>
                    <a:pt x="69835" y="0"/>
                  </a:moveTo>
                  <a:lnTo>
                    <a:pt x="159223" y="0"/>
                  </a:lnTo>
                  <a:cubicBezTo>
                    <a:pt x="197778" y="0"/>
                    <a:pt x="229058" y="31280"/>
                    <a:pt x="229058" y="69835"/>
                  </a:cubicBezTo>
                  <a:lnTo>
                    <a:pt x="229058" y="149447"/>
                  </a:lnTo>
                  <a:cubicBezTo>
                    <a:pt x="229058" y="188001"/>
                    <a:pt x="197778" y="219282"/>
                    <a:pt x="159223" y="219282"/>
                  </a:cubicBezTo>
                  <a:lnTo>
                    <a:pt x="69835" y="219282"/>
                  </a:lnTo>
                  <a:cubicBezTo>
                    <a:pt x="31280" y="219282"/>
                    <a:pt x="0" y="188001"/>
                    <a:pt x="0" y="149447"/>
                  </a:cubicBezTo>
                  <a:lnTo>
                    <a:pt x="0" y="69835"/>
                  </a:lnTo>
                  <a:cubicBezTo>
                    <a:pt x="0" y="31251"/>
                    <a:pt x="31280" y="0"/>
                    <a:pt x="69835" y="0"/>
                  </a:cubicBezTo>
                  <a:close/>
                </a:path>
              </a:pathLst>
            </a:custGeom>
            <a:solidFill>
              <a:srgbClr val="930786"/>
            </a:solidFill>
            <a:ln w="2910" cap="flat">
              <a:noFill/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4443" name="Forme libre : forme 14442">
              <a:extLst>
                <a:ext uri="{FF2B5EF4-FFF2-40B4-BE49-F238E27FC236}">
                  <a16:creationId xmlns:a16="http://schemas.microsoft.com/office/drawing/2014/main" id="{46B5BEE7-734B-4D43-B9B5-AA7FD012C43F}"/>
                </a:ext>
              </a:extLst>
            </p:cNvPr>
            <p:cNvSpPr/>
            <p:nvPr/>
          </p:nvSpPr>
          <p:spPr>
            <a:xfrm>
              <a:off x="4412660" y="4400053"/>
              <a:ext cx="229058" cy="219281"/>
            </a:xfrm>
            <a:custGeom>
              <a:avLst/>
              <a:gdLst>
                <a:gd name="connsiteX0" fmla="*/ 69835 w 229058"/>
                <a:gd name="connsiteY0" fmla="*/ 0 h 219281"/>
                <a:gd name="connsiteX1" fmla="*/ 159223 w 229058"/>
                <a:gd name="connsiteY1" fmla="*/ 0 h 219281"/>
                <a:gd name="connsiteX2" fmla="*/ 229058 w 229058"/>
                <a:gd name="connsiteY2" fmla="*/ 69835 h 219281"/>
                <a:gd name="connsiteX3" fmla="*/ 229058 w 229058"/>
                <a:gd name="connsiteY3" fmla="*/ 149447 h 219281"/>
                <a:gd name="connsiteX4" fmla="*/ 159223 w 229058"/>
                <a:gd name="connsiteY4" fmla="*/ 219281 h 219281"/>
                <a:gd name="connsiteX5" fmla="*/ 69835 w 229058"/>
                <a:gd name="connsiteY5" fmla="*/ 219281 h 219281"/>
                <a:gd name="connsiteX6" fmla="*/ 0 w 229058"/>
                <a:gd name="connsiteY6" fmla="*/ 149447 h 219281"/>
                <a:gd name="connsiteX7" fmla="*/ 0 w 229058"/>
                <a:gd name="connsiteY7" fmla="*/ 69835 h 219281"/>
                <a:gd name="connsiteX8" fmla="*/ 69835 w 229058"/>
                <a:gd name="connsiteY8" fmla="*/ 0 h 219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9058" h="219281">
                  <a:moveTo>
                    <a:pt x="69835" y="0"/>
                  </a:moveTo>
                  <a:lnTo>
                    <a:pt x="159223" y="0"/>
                  </a:lnTo>
                  <a:cubicBezTo>
                    <a:pt x="197778" y="0"/>
                    <a:pt x="229058" y="31280"/>
                    <a:pt x="229058" y="69835"/>
                  </a:cubicBezTo>
                  <a:lnTo>
                    <a:pt x="229058" y="149447"/>
                  </a:lnTo>
                  <a:cubicBezTo>
                    <a:pt x="229058" y="188001"/>
                    <a:pt x="197778" y="219281"/>
                    <a:pt x="159223" y="219281"/>
                  </a:cubicBezTo>
                  <a:lnTo>
                    <a:pt x="69835" y="219281"/>
                  </a:lnTo>
                  <a:cubicBezTo>
                    <a:pt x="31280" y="219281"/>
                    <a:pt x="0" y="188001"/>
                    <a:pt x="0" y="149447"/>
                  </a:cubicBezTo>
                  <a:lnTo>
                    <a:pt x="0" y="69835"/>
                  </a:lnTo>
                  <a:cubicBezTo>
                    <a:pt x="0" y="31251"/>
                    <a:pt x="31280" y="0"/>
                    <a:pt x="69835" y="0"/>
                  </a:cubicBezTo>
                  <a:close/>
                </a:path>
              </a:pathLst>
            </a:custGeom>
            <a:solidFill>
              <a:srgbClr val="04AF04"/>
            </a:solidFill>
            <a:ln w="2910" cap="flat">
              <a:noFill/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4444" name="Forme libre : forme 14443">
              <a:extLst>
                <a:ext uri="{FF2B5EF4-FFF2-40B4-BE49-F238E27FC236}">
                  <a16:creationId xmlns:a16="http://schemas.microsoft.com/office/drawing/2014/main" id="{204EAD88-A2AC-419B-9CEC-189942F96E9E}"/>
                </a:ext>
              </a:extLst>
            </p:cNvPr>
            <p:cNvSpPr/>
            <p:nvPr/>
          </p:nvSpPr>
          <p:spPr>
            <a:xfrm>
              <a:off x="4746470" y="4400053"/>
              <a:ext cx="229058" cy="219281"/>
            </a:xfrm>
            <a:custGeom>
              <a:avLst/>
              <a:gdLst>
                <a:gd name="connsiteX0" fmla="*/ 69835 w 229058"/>
                <a:gd name="connsiteY0" fmla="*/ 0 h 219281"/>
                <a:gd name="connsiteX1" fmla="*/ 159224 w 229058"/>
                <a:gd name="connsiteY1" fmla="*/ 0 h 219281"/>
                <a:gd name="connsiteX2" fmla="*/ 229059 w 229058"/>
                <a:gd name="connsiteY2" fmla="*/ 69835 h 219281"/>
                <a:gd name="connsiteX3" fmla="*/ 229059 w 229058"/>
                <a:gd name="connsiteY3" fmla="*/ 149447 h 219281"/>
                <a:gd name="connsiteX4" fmla="*/ 159224 w 229058"/>
                <a:gd name="connsiteY4" fmla="*/ 219281 h 219281"/>
                <a:gd name="connsiteX5" fmla="*/ 69835 w 229058"/>
                <a:gd name="connsiteY5" fmla="*/ 219281 h 219281"/>
                <a:gd name="connsiteX6" fmla="*/ 0 w 229058"/>
                <a:gd name="connsiteY6" fmla="*/ 149447 h 219281"/>
                <a:gd name="connsiteX7" fmla="*/ 0 w 229058"/>
                <a:gd name="connsiteY7" fmla="*/ 69835 h 219281"/>
                <a:gd name="connsiteX8" fmla="*/ 69835 w 229058"/>
                <a:gd name="connsiteY8" fmla="*/ 0 h 219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9058" h="219281">
                  <a:moveTo>
                    <a:pt x="69835" y="0"/>
                  </a:moveTo>
                  <a:lnTo>
                    <a:pt x="159224" y="0"/>
                  </a:lnTo>
                  <a:cubicBezTo>
                    <a:pt x="197778" y="0"/>
                    <a:pt x="229059" y="31280"/>
                    <a:pt x="229059" y="69835"/>
                  </a:cubicBezTo>
                  <a:lnTo>
                    <a:pt x="229059" y="149447"/>
                  </a:lnTo>
                  <a:cubicBezTo>
                    <a:pt x="229059" y="188001"/>
                    <a:pt x="197778" y="219281"/>
                    <a:pt x="159224" y="219281"/>
                  </a:cubicBezTo>
                  <a:lnTo>
                    <a:pt x="69835" y="219281"/>
                  </a:lnTo>
                  <a:cubicBezTo>
                    <a:pt x="31280" y="219281"/>
                    <a:pt x="0" y="188001"/>
                    <a:pt x="0" y="149447"/>
                  </a:cubicBezTo>
                  <a:lnTo>
                    <a:pt x="0" y="69835"/>
                  </a:lnTo>
                  <a:cubicBezTo>
                    <a:pt x="0" y="31251"/>
                    <a:pt x="31280" y="0"/>
                    <a:pt x="69835" y="0"/>
                  </a:cubicBezTo>
                  <a:close/>
                </a:path>
              </a:pathLst>
            </a:custGeom>
            <a:solidFill>
              <a:srgbClr val="F706B9"/>
            </a:solidFill>
            <a:ln w="2910" cap="flat">
              <a:noFill/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4445" name="Forme libre : forme 14444">
              <a:extLst>
                <a:ext uri="{FF2B5EF4-FFF2-40B4-BE49-F238E27FC236}">
                  <a16:creationId xmlns:a16="http://schemas.microsoft.com/office/drawing/2014/main" id="{92201E11-1DDF-4E6A-8E04-3F253060BEE4}"/>
                </a:ext>
              </a:extLst>
            </p:cNvPr>
            <p:cNvSpPr/>
            <p:nvPr/>
          </p:nvSpPr>
          <p:spPr>
            <a:xfrm>
              <a:off x="5081678" y="4400053"/>
              <a:ext cx="229058" cy="219281"/>
            </a:xfrm>
            <a:custGeom>
              <a:avLst/>
              <a:gdLst>
                <a:gd name="connsiteX0" fmla="*/ 69835 w 229058"/>
                <a:gd name="connsiteY0" fmla="*/ 0 h 219281"/>
                <a:gd name="connsiteX1" fmla="*/ 159223 w 229058"/>
                <a:gd name="connsiteY1" fmla="*/ 0 h 219281"/>
                <a:gd name="connsiteX2" fmla="*/ 229058 w 229058"/>
                <a:gd name="connsiteY2" fmla="*/ 69835 h 219281"/>
                <a:gd name="connsiteX3" fmla="*/ 229058 w 229058"/>
                <a:gd name="connsiteY3" fmla="*/ 149447 h 219281"/>
                <a:gd name="connsiteX4" fmla="*/ 159223 w 229058"/>
                <a:gd name="connsiteY4" fmla="*/ 219281 h 219281"/>
                <a:gd name="connsiteX5" fmla="*/ 69835 w 229058"/>
                <a:gd name="connsiteY5" fmla="*/ 219281 h 219281"/>
                <a:gd name="connsiteX6" fmla="*/ 0 w 229058"/>
                <a:gd name="connsiteY6" fmla="*/ 149447 h 219281"/>
                <a:gd name="connsiteX7" fmla="*/ 0 w 229058"/>
                <a:gd name="connsiteY7" fmla="*/ 69835 h 219281"/>
                <a:gd name="connsiteX8" fmla="*/ 69835 w 229058"/>
                <a:gd name="connsiteY8" fmla="*/ 0 h 219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9058" h="219281">
                  <a:moveTo>
                    <a:pt x="69835" y="0"/>
                  </a:moveTo>
                  <a:lnTo>
                    <a:pt x="159223" y="0"/>
                  </a:lnTo>
                  <a:cubicBezTo>
                    <a:pt x="197778" y="0"/>
                    <a:pt x="229058" y="31280"/>
                    <a:pt x="229058" y="69835"/>
                  </a:cubicBezTo>
                  <a:lnTo>
                    <a:pt x="229058" y="149447"/>
                  </a:lnTo>
                  <a:cubicBezTo>
                    <a:pt x="229058" y="188001"/>
                    <a:pt x="197778" y="219281"/>
                    <a:pt x="159223" y="219281"/>
                  </a:cubicBezTo>
                  <a:lnTo>
                    <a:pt x="69835" y="219281"/>
                  </a:lnTo>
                  <a:cubicBezTo>
                    <a:pt x="31280" y="219281"/>
                    <a:pt x="0" y="188001"/>
                    <a:pt x="0" y="149447"/>
                  </a:cubicBezTo>
                  <a:lnTo>
                    <a:pt x="0" y="69835"/>
                  </a:lnTo>
                  <a:cubicBezTo>
                    <a:pt x="0" y="31251"/>
                    <a:pt x="31280" y="0"/>
                    <a:pt x="69835" y="0"/>
                  </a:cubicBezTo>
                  <a:close/>
                </a:path>
              </a:pathLst>
            </a:custGeom>
            <a:solidFill>
              <a:srgbClr val="739109"/>
            </a:solidFill>
            <a:ln w="2910" cap="flat">
              <a:noFill/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4446" name="Forme libre : forme 14445">
              <a:extLst>
                <a:ext uri="{FF2B5EF4-FFF2-40B4-BE49-F238E27FC236}">
                  <a16:creationId xmlns:a16="http://schemas.microsoft.com/office/drawing/2014/main" id="{747215B5-0223-408E-8596-DE1F7B03E6BE}"/>
                </a:ext>
              </a:extLst>
            </p:cNvPr>
            <p:cNvSpPr/>
            <p:nvPr/>
          </p:nvSpPr>
          <p:spPr>
            <a:xfrm>
              <a:off x="5439232" y="4400053"/>
              <a:ext cx="229058" cy="219281"/>
            </a:xfrm>
            <a:custGeom>
              <a:avLst/>
              <a:gdLst>
                <a:gd name="connsiteX0" fmla="*/ 69835 w 229058"/>
                <a:gd name="connsiteY0" fmla="*/ 0 h 219281"/>
                <a:gd name="connsiteX1" fmla="*/ 159223 w 229058"/>
                <a:gd name="connsiteY1" fmla="*/ 0 h 219281"/>
                <a:gd name="connsiteX2" fmla="*/ 229058 w 229058"/>
                <a:gd name="connsiteY2" fmla="*/ 69835 h 219281"/>
                <a:gd name="connsiteX3" fmla="*/ 229058 w 229058"/>
                <a:gd name="connsiteY3" fmla="*/ 149447 h 219281"/>
                <a:gd name="connsiteX4" fmla="*/ 159223 w 229058"/>
                <a:gd name="connsiteY4" fmla="*/ 219281 h 219281"/>
                <a:gd name="connsiteX5" fmla="*/ 69835 w 229058"/>
                <a:gd name="connsiteY5" fmla="*/ 219281 h 219281"/>
                <a:gd name="connsiteX6" fmla="*/ 0 w 229058"/>
                <a:gd name="connsiteY6" fmla="*/ 149447 h 219281"/>
                <a:gd name="connsiteX7" fmla="*/ 0 w 229058"/>
                <a:gd name="connsiteY7" fmla="*/ 69835 h 219281"/>
                <a:gd name="connsiteX8" fmla="*/ 69835 w 229058"/>
                <a:gd name="connsiteY8" fmla="*/ 0 h 219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9058" h="219281">
                  <a:moveTo>
                    <a:pt x="69835" y="0"/>
                  </a:moveTo>
                  <a:lnTo>
                    <a:pt x="159223" y="0"/>
                  </a:lnTo>
                  <a:cubicBezTo>
                    <a:pt x="197778" y="0"/>
                    <a:pt x="229058" y="31280"/>
                    <a:pt x="229058" y="69835"/>
                  </a:cubicBezTo>
                  <a:lnTo>
                    <a:pt x="229058" y="149447"/>
                  </a:lnTo>
                  <a:cubicBezTo>
                    <a:pt x="229058" y="188001"/>
                    <a:pt x="197778" y="219281"/>
                    <a:pt x="159223" y="219281"/>
                  </a:cubicBezTo>
                  <a:lnTo>
                    <a:pt x="69835" y="219281"/>
                  </a:lnTo>
                  <a:cubicBezTo>
                    <a:pt x="31280" y="219281"/>
                    <a:pt x="0" y="188001"/>
                    <a:pt x="0" y="149447"/>
                  </a:cubicBezTo>
                  <a:lnTo>
                    <a:pt x="0" y="69835"/>
                  </a:lnTo>
                  <a:cubicBezTo>
                    <a:pt x="0" y="31251"/>
                    <a:pt x="31280" y="0"/>
                    <a:pt x="69835" y="0"/>
                  </a:cubicBezTo>
                  <a:close/>
                </a:path>
              </a:pathLst>
            </a:custGeom>
            <a:solidFill>
              <a:srgbClr val="F48914"/>
            </a:solidFill>
            <a:ln w="2910" cap="flat">
              <a:noFill/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4447" name="Forme libre : forme 14446">
              <a:extLst>
                <a:ext uri="{FF2B5EF4-FFF2-40B4-BE49-F238E27FC236}">
                  <a16:creationId xmlns:a16="http://schemas.microsoft.com/office/drawing/2014/main" id="{37AF9246-EA33-4842-84AB-77B3C92D3547}"/>
                </a:ext>
              </a:extLst>
            </p:cNvPr>
            <p:cNvSpPr/>
            <p:nvPr/>
          </p:nvSpPr>
          <p:spPr>
            <a:xfrm>
              <a:off x="4445927" y="4093581"/>
              <a:ext cx="161202" cy="154873"/>
            </a:xfrm>
            <a:custGeom>
              <a:avLst/>
              <a:gdLst>
                <a:gd name="connsiteX0" fmla="*/ 105762 w 161202"/>
                <a:gd name="connsiteY0" fmla="*/ 90770 h 154873"/>
                <a:gd name="connsiteX1" fmla="*/ 114288 w 161202"/>
                <a:gd name="connsiteY1" fmla="*/ 107094 h 154873"/>
                <a:gd name="connsiteX2" fmla="*/ 135500 w 161202"/>
                <a:gd name="connsiteY2" fmla="*/ 123534 h 154873"/>
                <a:gd name="connsiteX3" fmla="*/ 137362 w 161202"/>
                <a:gd name="connsiteY3" fmla="*/ 140440 h 154873"/>
                <a:gd name="connsiteX4" fmla="*/ 127731 w 161202"/>
                <a:gd name="connsiteY4" fmla="*/ 152341 h 154873"/>
                <a:gd name="connsiteX5" fmla="*/ 113095 w 161202"/>
                <a:gd name="connsiteY5" fmla="*/ 153999 h 154873"/>
                <a:gd name="connsiteX6" fmla="*/ 100757 w 161202"/>
                <a:gd name="connsiteY6" fmla="*/ 145328 h 154873"/>
                <a:gd name="connsiteX7" fmla="*/ 93250 w 161202"/>
                <a:gd name="connsiteY7" fmla="*/ 120391 h 154873"/>
                <a:gd name="connsiteX8" fmla="*/ 82426 w 161202"/>
                <a:gd name="connsiteY8" fmla="*/ 107297 h 154873"/>
                <a:gd name="connsiteX9" fmla="*/ 70932 w 161202"/>
                <a:gd name="connsiteY9" fmla="*/ 119955 h 154873"/>
                <a:gd name="connsiteX10" fmla="*/ 67178 w 161202"/>
                <a:gd name="connsiteY10" fmla="*/ 135784 h 154873"/>
                <a:gd name="connsiteX11" fmla="*/ 55481 w 161202"/>
                <a:gd name="connsiteY11" fmla="*/ 151642 h 154873"/>
                <a:gd name="connsiteX12" fmla="*/ 38837 w 161202"/>
                <a:gd name="connsiteY12" fmla="*/ 153941 h 154873"/>
                <a:gd name="connsiteX13" fmla="*/ 27169 w 161202"/>
                <a:gd name="connsiteY13" fmla="*/ 144077 h 154873"/>
                <a:gd name="connsiteX14" fmla="*/ 26005 w 161202"/>
                <a:gd name="connsiteY14" fmla="*/ 128073 h 154873"/>
                <a:gd name="connsiteX15" fmla="*/ 44482 w 161202"/>
                <a:gd name="connsiteY15" fmla="*/ 108519 h 154873"/>
                <a:gd name="connsiteX16" fmla="*/ 56208 w 161202"/>
                <a:gd name="connsiteY16" fmla="*/ 90741 h 154873"/>
                <a:gd name="connsiteX17" fmla="*/ 37324 w 161202"/>
                <a:gd name="connsiteY17" fmla="*/ 85037 h 154873"/>
                <a:gd name="connsiteX18" fmla="*/ 16635 w 161202"/>
                <a:gd name="connsiteY18" fmla="*/ 85387 h 154873"/>
                <a:gd name="connsiteX19" fmla="*/ 3134 w 161202"/>
                <a:gd name="connsiteY19" fmla="*/ 74213 h 154873"/>
                <a:gd name="connsiteX20" fmla="*/ 806 w 161202"/>
                <a:gd name="connsiteY20" fmla="*/ 58209 h 154873"/>
                <a:gd name="connsiteX21" fmla="*/ 11572 w 161202"/>
                <a:gd name="connsiteY21" fmla="*/ 45697 h 154873"/>
                <a:gd name="connsiteX22" fmla="*/ 29642 w 161202"/>
                <a:gd name="connsiteY22" fmla="*/ 44679 h 154873"/>
                <a:gd name="connsiteX23" fmla="*/ 46664 w 161202"/>
                <a:gd name="connsiteY23" fmla="*/ 56667 h 154873"/>
                <a:gd name="connsiteX24" fmla="*/ 64763 w 161202"/>
                <a:gd name="connsiteY24" fmla="*/ 61148 h 154873"/>
                <a:gd name="connsiteX25" fmla="*/ 66393 w 161202"/>
                <a:gd name="connsiteY25" fmla="*/ 42293 h 154873"/>
                <a:gd name="connsiteX26" fmla="*/ 60951 w 161202"/>
                <a:gd name="connsiteY26" fmla="*/ 14999 h 154873"/>
                <a:gd name="connsiteX27" fmla="*/ 70990 w 161202"/>
                <a:gd name="connsiteY27" fmla="*/ 2516 h 154873"/>
                <a:gd name="connsiteX28" fmla="*/ 86034 w 161202"/>
                <a:gd name="connsiteY28" fmla="*/ 916 h 154873"/>
                <a:gd name="connsiteX29" fmla="*/ 98342 w 161202"/>
                <a:gd name="connsiteY29" fmla="*/ 12671 h 154873"/>
                <a:gd name="connsiteX30" fmla="*/ 98837 w 161202"/>
                <a:gd name="connsiteY30" fmla="*/ 33243 h 154873"/>
                <a:gd name="connsiteX31" fmla="*/ 93948 w 161202"/>
                <a:gd name="connsiteY31" fmla="*/ 46803 h 154873"/>
                <a:gd name="connsiteX32" fmla="*/ 97819 w 161202"/>
                <a:gd name="connsiteY32" fmla="*/ 61177 h 154873"/>
                <a:gd name="connsiteX33" fmla="*/ 115859 w 161202"/>
                <a:gd name="connsiteY33" fmla="*/ 56812 h 154873"/>
                <a:gd name="connsiteX34" fmla="*/ 133259 w 161202"/>
                <a:gd name="connsiteY34" fmla="*/ 44300 h 154873"/>
                <a:gd name="connsiteX35" fmla="*/ 146674 w 161202"/>
                <a:gd name="connsiteY35" fmla="*/ 44504 h 154873"/>
                <a:gd name="connsiteX36" fmla="*/ 158807 w 161202"/>
                <a:gd name="connsiteY36" fmla="*/ 54455 h 154873"/>
                <a:gd name="connsiteX37" fmla="*/ 160233 w 161202"/>
                <a:gd name="connsiteY37" fmla="*/ 69674 h 154873"/>
                <a:gd name="connsiteX38" fmla="*/ 148740 w 161202"/>
                <a:gd name="connsiteY38" fmla="*/ 82390 h 154873"/>
                <a:gd name="connsiteX39" fmla="*/ 121591 w 161202"/>
                <a:gd name="connsiteY39" fmla="*/ 83844 h 154873"/>
                <a:gd name="connsiteX40" fmla="*/ 105762 w 161202"/>
                <a:gd name="connsiteY40" fmla="*/ 90770 h 154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61202" h="154873">
                  <a:moveTo>
                    <a:pt x="105762" y="90770"/>
                  </a:moveTo>
                  <a:cubicBezTo>
                    <a:pt x="109050" y="93359"/>
                    <a:pt x="107683" y="103893"/>
                    <a:pt x="114288" y="107094"/>
                  </a:cubicBezTo>
                  <a:cubicBezTo>
                    <a:pt x="125403" y="112419"/>
                    <a:pt x="132474" y="117918"/>
                    <a:pt x="135500" y="123534"/>
                  </a:cubicBezTo>
                  <a:cubicBezTo>
                    <a:pt x="138526" y="129150"/>
                    <a:pt x="139137" y="134795"/>
                    <a:pt x="137362" y="140440"/>
                  </a:cubicBezTo>
                  <a:cubicBezTo>
                    <a:pt x="135704" y="145706"/>
                    <a:pt x="132503" y="149693"/>
                    <a:pt x="127731" y="152341"/>
                  </a:cubicBezTo>
                  <a:cubicBezTo>
                    <a:pt x="122959" y="155018"/>
                    <a:pt x="118100" y="155541"/>
                    <a:pt x="113095" y="153999"/>
                  </a:cubicBezTo>
                  <a:cubicBezTo>
                    <a:pt x="107974" y="152399"/>
                    <a:pt x="103871" y="149518"/>
                    <a:pt x="100757" y="145328"/>
                  </a:cubicBezTo>
                  <a:cubicBezTo>
                    <a:pt x="97644" y="141167"/>
                    <a:pt x="95083" y="129557"/>
                    <a:pt x="93250" y="120391"/>
                  </a:cubicBezTo>
                  <a:cubicBezTo>
                    <a:pt x="92115" y="114688"/>
                    <a:pt x="83677" y="110935"/>
                    <a:pt x="82426" y="107297"/>
                  </a:cubicBezTo>
                  <a:cubicBezTo>
                    <a:pt x="81320" y="110876"/>
                    <a:pt x="71805" y="116725"/>
                    <a:pt x="70932" y="119955"/>
                  </a:cubicBezTo>
                  <a:cubicBezTo>
                    <a:pt x="69302" y="127695"/>
                    <a:pt x="68051" y="132991"/>
                    <a:pt x="67178" y="135784"/>
                  </a:cubicBezTo>
                  <a:cubicBezTo>
                    <a:pt x="64880" y="143059"/>
                    <a:pt x="61010" y="148325"/>
                    <a:pt x="55481" y="151642"/>
                  </a:cubicBezTo>
                  <a:cubicBezTo>
                    <a:pt x="49981" y="154960"/>
                    <a:pt x="44424" y="155716"/>
                    <a:pt x="38837" y="153941"/>
                  </a:cubicBezTo>
                  <a:cubicBezTo>
                    <a:pt x="33628" y="152312"/>
                    <a:pt x="29729" y="149024"/>
                    <a:pt x="27169" y="144077"/>
                  </a:cubicBezTo>
                  <a:cubicBezTo>
                    <a:pt x="24608" y="139130"/>
                    <a:pt x="24201" y="133805"/>
                    <a:pt x="26005" y="128073"/>
                  </a:cubicBezTo>
                  <a:cubicBezTo>
                    <a:pt x="28536" y="120071"/>
                    <a:pt x="34705" y="113553"/>
                    <a:pt x="44482" y="108519"/>
                  </a:cubicBezTo>
                  <a:cubicBezTo>
                    <a:pt x="54288" y="103514"/>
                    <a:pt x="53910" y="92399"/>
                    <a:pt x="56208" y="90741"/>
                  </a:cubicBezTo>
                  <a:cubicBezTo>
                    <a:pt x="52048" y="90624"/>
                    <a:pt x="46635" y="83408"/>
                    <a:pt x="37324" y="85037"/>
                  </a:cubicBezTo>
                  <a:cubicBezTo>
                    <a:pt x="27984" y="86667"/>
                    <a:pt x="21087" y="86783"/>
                    <a:pt x="16635" y="85387"/>
                  </a:cubicBezTo>
                  <a:cubicBezTo>
                    <a:pt x="10787" y="83553"/>
                    <a:pt x="6276" y="79829"/>
                    <a:pt x="3134" y="74213"/>
                  </a:cubicBezTo>
                  <a:cubicBezTo>
                    <a:pt x="-8" y="68597"/>
                    <a:pt x="-794" y="63272"/>
                    <a:pt x="806" y="58209"/>
                  </a:cubicBezTo>
                  <a:cubicBezTo>
                    <a:pt x="2552" y="52651"/>
                    <a:pt x="6131" y="48461"/>
                    <a:pt x="11572" y="45697"/>
                  </a:cubicBezTo>
                  <a:cubicBezTo>
                    <a:pt x="16985" y="42933"/>
                    <a:pt x="23037" y="42584"/>
                    <a:pt x="29642" y="44679"/>
                  </a:cubicBezTo>
                  <a:cubicBezTo>
                    <a:pt x="34880" y="46337"/>
                    <a:pt x="40554" y="50324"/>
                    <a:pt x="46664" y="56667"/>
                  </a:cubicBezTo>
                  <a:cubicBezTo>
                    <a:pt x="52804" y="63010"/>
                    <a:pt x="61213" y="58820"/>
                    <a:pt x="64763" y="61148"/>
                  </a:cubicBezTo>
                  <a:cubicBezTo>
                    <a:pt x="63570" y="57394"/>
                    <a:pt x="70845" y="50324"/>
                    <a:pt x="66393" y="42293"/>
                  </a:cubicBezTo>
                  <a:cubicBezTo>
                    <a:pt x="60427" y="31526"/>
                    <a:pt x="58623" y="22448"/>
                    <a:pt x="60951" y="14999"/>
                  </a:cubicBezTo>
                  <a:cubicBezTo>
                    <a:pt x="62726" y="9354"/>
                    <a:pt x="66073" y="5193"/>
                    <a:pt x="70990" y="2516"/>
                  </a:cubicBezTo>
                  <a:cubicBezTo>
                    <a:pt x="75908" y="-161"/>
                    <a:pt x="80912" y="-714"/>
                    <a:pt x="86034" y="916"/>
                  </a:cubicBezTo>
                  <a:cubicBezTo>
                    <a:pt x="91533" y="2632"/>
                    <a:pt x="95636" y="6561"/>
                    <a:pt x="98342" y="12671"/>
                  </a:cubicBezTo>
                  <a:cubicBezTo>
                    <a:pt x="101048" y="18782"/>
                    <a:pt x="101223" y="25620"/>
                    <a:pt x="98837" y="33243"/>
                  </a:cubicBezTo>
                  <a:cubicBezTo>
                    <a:pt x="98022" y="35833"/>
                    <a:pt x="96393" y="40343"/>
                    <a:pt x="93948" y="46803"/>
                  </a:cubicBezTo>
                  <a:cubicBezTo>
                    <a:pt x="92843" y="49858"/>
                    <a:pt x="98953" y="57540"/>
                    <a:pt x="97819" y="61177"/>
                  </a:cubicBezTo>
                  <a:cubicBezTo>
                    <a:pt x="100670" y="60595"/>
                    <a:pt x="107275" y="65600"/>
                    <a:pt x="115859" y="56812"/>
                  </a:cubicBezTo>
                  <a:cubicBezTo>
                    <a:pt x="122086" y="50440"/>
                    <a:pt x="127876" y="46279"/>
                    <a:pt x="133259" y="44300"/>
                  </a:cubicBezTo>
                  <a:cubicBezTo>
                    <a:pt x="137217" y="42875"/>
                    <a:pt x="141698" y="42933"/>
                    <a:pt x="146674" y="44504"/>
                  </a:cubicBezTo>
                  <a:cubicBezTo>
                    <a:pt x="152173" y="46250"/>
                    <a:pt x="156218" y="49567"/>
                    <a:pt x="158807" y="54455"/>
                  </a:cubicBezTo>
                  <a:cubicBezTo>
                    <a:pt x="161426" y="59344"/>
                    <a:pt x="161892" y="64436"/>
                    <a:pt x="160233" y="69674"/>
                  </a:cubicBezTo>
                  <a:cubicBezTo>
                    <a:pt x="158487" y="75173"/>
                    <a:pt x="154675" y="79422"/>
                    <a:pt x="148740" y="82390"/>
                  </a:cubicBezTo>
                  <a:cubicBezTo>
                    <a:pt x="142804" y="85387"/>
                    <a:pt x="133900" y="84834"/>
                    <a:pt x="121591" y="83844"/>
                  </a:cubicBezTo>
                  <a:cubicBezTo>
                    <a:pt x="116005" y="83350"/>
                    <a:pt x="109603" y="90624"/>
                    <a:pt x="105762" y="90770"/>
                  </a:cubicBezTo>
                  <a:close/>
                </a:path>
              </a:pathLst>
            </a:custGeom>
            <a:solidFill>
              <a:srgbClr val="490696"/>
            </a:solidFill>
            <a:ln w="2910" cap="flat">
              <a:noFill/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4448" name="Forme libre : forme 14447">
              <a:extLst>
                <a:ext uri="{FF2B5EF4-FFF2-40B4-BE49-F238E27FC236}">
                  <a16:creationId xmlns:a16="http://schemas.microsoft.com/office/drawing/2014/main" id="{C4F7F7DD-D343-4901-A128-979F8550E6E8}"/>
                </a:ext>
              </a:extLst>
            </p:cNvPr>
            <p:cNvSpPr/>
            <p:nvPr/>
          </p:nvSpPr>
          <p:spPr>
            <a:xfrm>
              <a:off x="4782755" y="4099734"/>
              <a:ext cx="155091" cy="155091"/>
            </a:xfrm>
            <a:custGeom>
              <a:avLst/>
              <a:gdLst>
                <a:gd name="connsiteX0" fmla="*/ 77545 w 155091"/>
                <a:gd name="connsiteY0" fmla="*/ 0 h 155091"/>
                <a:gd name="connsiteX1" fmla="*/ 155091 w 155091"/>
                <a:gd name="connsiteY1" fmla="*/ 77546 h 155091"/>
                <a:gd name="connsiteX2" fmla="*/ 77545 w 155091"/>
                <a:gd name="connsiteY2" fmla="*/ 155092 h 155091"/>
                <a:gd name="connsiteX3" fmla="*/ 0 w 155091"/>
                <a:gd name="connsiteY3" fmla="*/ 77546 h 155091"/>
                <a:gd name="connsiteX4" fmla="*/ 77545 w 155091"/>
                <a:gd name="connsiteY4" fmla="*/ 0 h 155091"/>
                <a:gd name="connsiteX5" fmla="*/ 34888 w 155091"/>
                <a:gd name="connsiteY5" fmla="*/ 74112 h 155091"/>
                <a:gd name="connsiteX6" fmla="*/ 42657 w 155091"/>
                <a:gd name="connsiteY6" fmla="*/ 39660 h 155091"/>
                <a:gd name="connsiteX7" fmla="*/ 24878 w 155091"/>
                <a:gd name="connsiteY7" fmla="*/ 30087 h 155091"/>
                <a:gd name="connsiteX8" fmla="*/ 7303 w 155091"/>
                <a:gd name="connsiteY8" fmla="*/ 74112 h 155091"/>
                <a:gd name="connsiteX9" fmla="*/ 34888 w 155091"/>
                <a:gd name="connsiteY9" fmla="*/ 74112 h 155091"/>
                <a:gd name="connsiteX10" fmla="*/ 7303 w 155091"/>
                <a:gd name="connsiteY10" fmla="*/ 80950 h 155091"/>
                <a:gd name="connsiteX11" fmla="*/ 24878 w 155091"/>
                <a:gd name="connsiteY11" fmla="*/ 124975 h 155091"/>
                <a:gd name="connsiteX12" fmla="*/ 42657 w 155091"/>
                <a:gd name="connsiteY12" fmla="*/ 115402 h 155091"/>
                <a:gd name="connsiteX13" fmla="*/ 34888 w 155091"/>
                <a:gd name="connsiteY13" fmla="*/ 80950 h 155091"/>
                <a:gd name="connsiteX14" fmla="*/ 7303 w 155091"/>
                <a:gd name="connsiteY14" fmla="*/ 80950 h 155091"/>
                <a:gd name="connsiteX15" fmla="*/ 57934 w 155091"/>
                <a:gd name="connsiteY15" fmla="*/ 9806 h 155091"/>
                <a:gd name="connsiteX16" fmla="*/ 29651 w 155091"/>
                <a:gd name="connsiteY16" fmla="*/ 25315 h 155091"/>
                <a:gd name="connsiteX17" fmla="*/ 44927 w 155091"/>
                <a:gd name="connsiteY17" fmla="*/ 33753 h 155091"/>
                <a:gd name="connsiteX18" fmla="*/ 57934 w 155091"/>
                <a:gd name="connsiteY18" fmla="*/ 9806 h 155091"/>
                <a:gd name="connsiteX19" fmla="*/ 29651 w 155091"/>
                <a:gd name="connsiteY19" fmla="*/ 129776 h 155091"/>
                <a:gd name="connsiteX20" fmla="*/ 57934 w 155091"/>
                <a:gd name="connsiteY20" fmla="*/ 145053 h 155091"/>
                <a:gd name="connsiteX21" fmla="*/ 45160 w 155091"/>
                <a:gd name="connsiteY21" fmla="*/ 121105 h 155091"/>
                <a:gd name="connsiteX22" fmla="*/ 29651 w 155091"/>
                <a:gd name="connsiteY22" fmla="*/ 129776 h 155091"/>
                <a:gd name="connsiteX23" fmla="*/ 74141 w 155091"/>
                <a:gd name="connsiteY23" fmla="*/ 48361 h 155091"/>
                <a:gd name="connsiteX24" fmla="*/ 48826 w 155091"/>
                <a:gd name="connsiteY24" fmla="*/ 41959 h 155091"/>
                <a:gd name="connsiteX25" fmla="*/ 41755 w 155091"/>
                <a:gd name="connsiteY25" fmla="*/ 74112 h 155091"/>
                <a:gd name="connsiteX26" fmla="*/ 74141 w 155091"/>
                <a:gd name="connsiteY26" fmla="*/ 74112 h 155091"/>
                <a:gd name="connsiteX27" fmla="*/ 74141 w 155091"/>
                <a:gd name="connsiteY27" fmla="*/ 48361 h 155091"/>
                <a:gd name="connsiteX28" fmla="*/ 41726 w 155091"/>
                <a:gd name="connsiteY28" fmla="*/ 80950 h 155091"/>
                <a:gd name="connsiteX29" fmla="*/ 48797 w 155091"/>
                <a:gd name="connsiteY29" fmla="*/ 113103 h 155091"/>
                <a:gd name="connsiteX30" fmla="*/ 74112 w 155091"/>
                <a:gd name="connsiteY30" fmla="*/ 106702 h 155091"/>
                <a:gd name="connsiteX31" fmla="*/ 74112 w 155091"/>
                <a:gd name="connsiteY31" fmla="*/ 80921 h 155091"/>
                <a:gd name="connsiteX32" fmla="*/ 41726 w 155091"/>
                <a:gd name="connsiteY32" fmla="*/ 80921 h 155091"/>
                <a:gd name="connsiteX33" fmla="*/ 74141 w 155091"/>
                <a:gd name="connsiteY33" fmla="*/ 7071 h 155091"/>
                <a:gd name="connsiteX34" fmla="*/ 67070 w 155091"/>
                <a:gd name="connsiteY34" fmla="*/ 7740 h 155091"/>
                <a:gd name="connsiteX35" fmla="*/ 50892 w 155091"/>
                <a:gd name="connsiteY35" fmla="*/ 36256 h 155091"/>
                <a:gd name="connsiteX36" fmla="*/ 74170 w 155091"/>
                <a:gd name="connsiteY36" fmla="*/ 41261 h 155091"/>
                <a:gd name="connsiteX37" fmla="*/ 74170 w 155091"/>
                <a:gd name="connsiteY37" fmla="*/ 7071 h 155091"/>
                <a:gd name="connsiteX38" fmla="*/ 74141 w 155091"/>
                <a:gd name="connsiteY38" fmla="*/ 113802 h 155091"/>
                <a:gd name="connsiteX39" fmla="*/ 51096 w 155091"/>
                <a:gd name="connsiteY39" fmla="*/ 118603 h 155091"/>
                <a:gd name="connsiteX40" fmla="*/ 67070 w 155091"/>
                <a:gd name="connsiteY40" fmla="*/ 147352 h 155091"/>
                <a:gd name="connsiteX41" fmla="*/ 74141 w 155091"/>
                <a:gd name="connsiteY41" fmla="*/ 148021 h 155091"/>
                <a:gd name="connsiteX42" fmla="*/ 74141 w 155091"/>
                <a:gd name="connsiteY42" fmla="*/ 113802 h 155091"/>
                <a:gd name="connsiteX43" fmla="*/ 80979 w 155091"/>
                <a:gd name="connsiteY43" fmla="*/ 41261 h 155091"/>
                <a:gd name="connsiteX44" fmla="*/ 104228 w 155091"/>
                <a:gd name="connsiteY44" fmla="*/ 36256 h 155091"/>
                <a:gd name="connsiteX45" fmla="*/ 88050 w 155091"/>
                <a:gd name="connsiteY45" fmla="*/ 7740 h 155091"/>
                <a:gd name="connsiteX46" fmla="*/ 80979 w 155091"/>
                <a:gd name="connsiteY46" fmla="*/ 7071 h 155091"/>
                <a:gd name="connsiteX47" fmla="*/ 80979 w 155091"/>
                <a:gd name="connsiteY47" fmla="*/ 41261 h 155091"/>
                <a:gd name="connsiteX48" fmla="*/ 80979 w 155091"/>
                <a:gd name="connsiteY48" fmla="*/ 74112 h 155091"/>
                <a:gd name="connsiteX49" fmla="*/ 113365 w 155091"/>
                <a:gd name="connsiteY49" fmla="*/ 74112 h 155091"/>
                <a:gd name="connsiteX50" fmla="*/ 106294 w 155091"/>
                <a:gd name="connsiteY50" fmla="*/ 41959 h 155091"/>
                <a:gd name="connsiteX51" fmla="*/ 80979 w 155091"/>
                <a:gd name="connsiteY51" fmla="*/ 48361 h 155091"/>
                <a:gd name="connsiteX52" fmla="*/ 80979 w 155091"/>
                <a:gd name="connsiteY52" fmla="*/ 74112 h 155091"/>
                <a:gd name="connsiteX53" fmla="*/ 80979 w 155091"/>
                <a:gd name="connsiteY53" fmla="*/ 80950 h 155091"/>
                <a:gd name="connsiteX54" fmla="*/ 80979 w 155091"/>
                <a:gd name="connsiteY54" fmla="*/ 106731 h 155091"/>
                <a:gd name="connsiteX55" fmla="*/ 106294 w 155091"/>
                <a:gd name="connsiteY55" fmla="*/ 113132 h 155091"/>
                <a:gd name="connsiteX56" fmla="*/ 113365 w 155091"/>
                <a:gd name="connsiteY56" fmla="*/ 80979 h 155091"/>
                <a:gd name="connsiteX57" fmla="*/ 80979 w 155091"/>
                <a:gd name="connsiteY57" fmla="*/ 80979 h 155091"/>
                <a:gd name="connsiteX58" fmla="*/ 80979 w 155091"/>
                <a:gd name="connsiteY58" fmla="*/ 148021 h 155091"/>
                <a:gd name="connsiteX59" fmla="*/ 88050 w 155091"/>
                <a:gd name="connsiteY59" fmla="*/ 147352 h 155091"/>
                <a:gd name="connsiteX60" fmla="*/ 104025 w 155091"/>
                <a:gd name="connsiteY60" fmla="*/ 118603 h 155091"/>
                <a:gd name="connsiteX61" fmla="*/ 80979 w 155091"/>
                <a:gd name="connsiteY61" fmla="*/ 113802 h 155091"/>
                <a:gd name="connsiteX62" fmla="*/ 80979 w 155091"/>
                <a:gd name="connsiteY62" fmla="*/ 148021 h 155091"/>
                <a:gd name="connsiteX63" fmla="*/ 125441 w 155091"/>
                <a:gd name="connsiteY63" fmla="*/ 25315 h 155091"/>
                <a:gd name="connsiteX64" fmla="*/ 97157 w 155091"/>
                <a:gd name="connsiteY64" fmla="*/ 9806 h 155091"/>
                <a:gd name="connsiteX65" fmla="*/ 110164 w 155091"/>
                <a:gd name="connsiteY65" fmla="*/ 33753 h 155091"/>
                <a:gd name="connsiteX66" fmla="*/ 125441 w 155091"/>
                <a:gd name="connsiteY66" fmla="*/ 25315 h 155091"/>
                <a:gd name="connsiteX67" fmla="*/ 97157 w 155091"/>
                <a:gd name="connsiteY67" fmla="*/ 145053 h 155091"/>
                <a:gd name="connsiteX68" fmla="*/ 125441 w 155091"/>
                <a:gd name="connsiteY68" fmla="*/ 129776 h 155091"/>
                <a:gd name="connsiteX69" fmla="*/ 109931 w 155091"/>
                <a:gd name="connsiteY69" fmla="*/ 121105 h 155091"/>
                <a:gd name="connsiteX70" fmla="*/ 97157 w 155091"/>
                <a:gd name="connsiteY70" fmla="*/ 145053 h 155091"/>
                <a:gd name="connsiteX71" fmla="*/ 147788 w 155091"/>
                <a:gd name="connsiteY71" fmla="*/ 74112 h 155091"/>
                <a:gd name="connsiteX72" fmla="*/ 130213 w 155091"/>
                <a:gd name="connsiteY72" fmla="*/ 30087 h 155091"/>
                <a:gd name="connsiteX73" fmla="*/ 112434 w 155091"/>
                <a:gd name="connsiteY73" fmla="*/ 39660 h 155091"/>
                <a:gd name="connsiteX74" fmla="*/ 120174 w 155091"/>
                <a:gd name="connsiteY74" fmla="*/ 74112 h 155091"/>
                <a:gd name="connsiteX75" fmla="*/ 147788 w 155091"/>
                <a:gd name="connsiteY75" fmla="*/ 74112 h 155091"/>
                <a:gd name="connsiteX76" fmla="*/ 120203 w 155091"/>
                <a:gd name="connsiteY76" fmla="*/ 80950 h 155091"/>
                <a:gd name="connsiteX77" fmla="*/ 112463 w 155091"/>
                <a:gd name="connsiteY77" fmla="*/ 115402 h 155091"/>
                <a:gd name="connsiteX78" fmla="*/ 130242 w 155091"/>
                <a:gd name="connsiteY78" fmla="*/ 124975 h 155091"/>
                <a:gd name="connsiteX79" fmla="*/ 147817 w 155091"/>
                <a:gd name="connsiteY79" fmla="*/ 80950 h 155091"/>
                <a:gd name="connsiteX80" fmla="*/ 120203 w 155091"/>
                <a:gd name="connsiteY80" fmla="*/ 80950 h 155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155091" h="155091">
                  <a:moveTo>
                    <a:pt x="77545" y="0"/>
                  </a:moveTo>
                  <a:cubicBezTo>
                    <a:pt x="120872" y="0"/>
                    <a:pt x="155091" y="34219"/>
                    <a:pt x="155091" y="77546"/>
                  </a:cubicBezTo>
                  <a:cubicBezTo>
                    <a:pt x="155091" y="120872"/>
                    <a:pt x="120872" y="155092"/>
                    <a:pt x="77545" y="155092"/>
                  </a:cubicBezTo>
                  <a:cubicBezTo>
                    <a:pt x="34219" y="155092"/>
                    <a:pt x="0" y="120872"/>
                    <a:pt x="0" y="77546"/>
                  </a:cubicBezTo>
                  <a:cubicBezTo>
                    <a:pt x="0" y="34190"/>
                    <a:pt x="34219" y="0"/>
                    <a:pt x="77545" y="0"/>
                  </a:cubicBezTo>
                  <a:close/>
                  <a:moveTo>
                    <a:pt x="34888" y="74112"/>
                  </a:moveTo>
                  <a:cubicBezTo>
                    <a:pt x="35354" y="64306"/>
                    <a:pt x="38089" y="51998"/>
                    <a:pt x="42657" y="39660"/>
                  </a:cubicBezTo>
                  <a:cubicBezTo>
                    <a:pt x="35819" y="36692"/>
                    <a:pt x="29651" y="33492"/>
                    <a:pt x="24878" y="30087"/>
                  </a:cubicBezTo>
                  <a:cubicBezTo>
                    <a:pt x="14374" y="41726"/>
                    <a:pt x="8002" y="57003"/>
                    <a:pt x="7303" y="74112"/>
                  </a:cubicBezTo>
                  <a:lnTo>
                    <a:pt x="34888" y="74112"/>
                  </a:lnTo>
                  <a:close/>
                  <a:moveTo>
                    <a:pt x="7303" y="80950"/>
                  </a:moveTo>
                  <a:cubicBezTo>
                    <a:pt x="8002" y="98060"/>
                    <a:pt x="14374" y="113336"/>
                    <a:pt x="24878" y="124975"/>
                  </a:cubicBezTo>
                  <a:cubicBezTo>
                    <a:pt x="29680" y="121542"/>
                    <a:pt x="35819" y="118370"/>
                    <a:pt x="42657" y="115402"/>
                  </a:cubicBezTo>
                  <a:cubicBezTo>
                    <a:pt x="37856" y="103094"/>
                    <a:pt x="35121" y="90553"/>
                    <a:pt x="34888" y="80950"/>
                  </a:cubicBezTo>
                  <a:lnTo>
                    <a:pt x="7303" y="80950"/>
                  </a:lnTo>
                  <a:close/>
                  <a:moveTo>
                    <a:pt x="57934" y="9806"/>
                  </a:moveTo>
                  <a:cubicBezTo>
                    <a:pt x="47226" y="12541"/>
                    <a:pt x="37623" y="18012"/>
                    <a:pt x="29651" y="25315"/>
                  </a:cubicBezTo>
                  <a:cubicBezTo>
                    <a:pt x="33753" y="28283"/>
                    <a:pt x="39020" y="31251"/>
                    <a:pt x="44927" y="33753"/>
                  </a:cubicBezTo>
                  <a:cubicBezTo>
                    <a:pt x="48361" y="25082"/>
                    <a:pt x="52929" y="16644"/>
                    <a:pt x="57934" y="9806"/>
                  </a:cubicBezTo>
                  <a:close/>
                  <a:moveTo>
                    <a:pt x="29651" y="129776"/>
                  </a:moveTo>
                  <a:cubicBezTo>
                    <a:pt x="37623" y="137080"/>
                    <a:pt x="47226" y="142550"/>
                    <a:pt x="57934" y="145053"/>
                  </a:cubicBezTo>
                  <a:cubicBezTo>
                    <a:pt x="52696" y="137982"/>
                    <a:pt x="48361" y="129776"/>
                    <a:pt x="45160" y="121105"/>
                  </a:cubicBezTo>
                  <a:cubicBezTo>
                    <a:pt x="39224" y="123608"/>
                    <a:pt x="33986" y="126576"/>
                    <a:pt x="29651" y="129776"/>
                  </a:cubicBezTo>
                  <a:close/>
                  <a:moveTo>
                    <a:pt x="74141" y="48361"/>
                  </a:moveTo>
                  <a:cubicBezTo>
                    <a:pt x="66372" y="47895"/>
                    <a:pt x="57497" y="45625"/>
                    <a:pt x="48826" y="41959"/>
                  </a:cubicBezTo>
                  <a:cubicBezTo>
                    <a:pt x="44723" y="52667"/>
                    <a:pt x="42221" y="63404"/>
                    <a:pt x="41755" y="74112"/>
                  </a:cubicBezTo>
                  <a:lnTo>
                    <a:pt x="74141" y="74112"/>
                  </a:lnTo>
                  <a:lnTo>
                    <a:pt x="74141" y="48361"/>
                  </a:lnTo>
                  <a:close/>
                  <a:moveTo>
                    <a:pt x="41726" y="80950"/>
                  </a:moveTo>
                  <a:cubicBezTo>
                    <a:pt x="42192" y="91222"/>
                    <a:pt x="44694" y="102163"/>
                    <a:pt x="48797" y="113103"/>
                  </a:cubicBezTo>
                  <a:cubicBezTo>
                    <a:pt x="57468" y="109466"/>
                    <a:pt x="66372" y="107167"/>
                    <a:pt x="74112" y="106702"/>
                  </a:cubicBezTo>
                  <a:lnTo>
                    <a:pt x="74112" y="80921"/>
                  </a:lnTo>
                  <a:lnTo>
                    <a:pt x="41726" y="80921"/>
                  </a:lnTo>
                  <a:close/>
                  <a:moveTo>
                    <a:pt x="74141" y="7071"/>
                  </a:moveTo>
                  <a:cubicBezTo>
                    <a:pt x="71872" y="7071"/>
                    <a:pt x="69573" y="7304"/>
                    <a:pt x="67070" y="7740"/>
                  </a:cubicBezTo>
                  <a:cubicBezTo>
                    <a:pt x="60931" y="16178"/>
                    <a:pt x="55199" y="25752"/>
                    <a:pt x="50892" y="36256"/>
                  </a:cubicBezTo>
                  <a:cubicBezTo>
                    <a:pt x="58428" y="38991"/>
                    <a:pt x="66634" y="40824"/>
                    <a:pt x="74170" y="41261"/>
                  </a:cubicBezTo>
                  <a:lnTo>
                    <a:pt x="74170" y="7071"/>
                  </a:lnTo>
                  <a:close/>
                  <a:moveTo>
                    <a:pt x="74141" y="113802"/>
                  </a:moveTo>
                  <a:cubicBezTo>
                    <a:pt x="66838" y="114267"/>
                    <a:pt x="58865" y="115868"/>
                    <a:pt x="51096" y="118603"/>
                  </a:cubicBezTo>
                  <a:cubicBezTo>
                    <a:pt x="55199" y="128874"/>
                    <a:pt x="60669" y="138913"/>
                    <a:pt x="67070" y="147352"/>
                  </a:cubicBezTo>
                  <a:cubicBezTo>
                    <a:pt x="69573" y="147817"/>
                    <a:pt x="71872" y="148021"/>
                    <a:pt x="74141" y="148021"/>
                  </a:cubicBezTo>
                  <a:lnTo>
                    <a:pt x="74141" y="113802"/>
                  </a:lnTo>
                  <a:close/>
                  <a:moveTo>
                    <a:pt x="80979" y="41261"/>
                  </a:moveTo>
                  <a:cubicBezTo>
                    <a:pt x="88515" y="40795"/>
                    <a:pt x="96721" y="38991"/>
                    <a:pt x="104228" y="36256"/>
                  </a:cubicBezTo>
                  <a:cubicBezTo>
                    <a:pt x="99893" y="25752"/>
                    <a:pt x="94190" y="16178"/>
                    <a:pt x="88050" y="7740"/>
                  </a:cubicBezTo>
                  <a:cubicBezTo>
                    <a:pt x="85547" y="7274"/>
                    <a:pt x="83249" y="7071"/>
                    <a:pt x="80979" y="7071"/>
                  </a:cubicBezTo>
                  <a:lnTo>
                    <a:pt x="80979" y="41261"/>
                  </a:lnTo>
                  <a:close/>
                  <a:moveTo>
                    <a:pt x="80979" y="74112"/>
                  </a:moveTo>
                  <a:lnTo>
                    <a:pt x="113365" y="74112"/>
                  </a:lnTo>
                  <a:cubicBezTo>
                    <a:pt x="112899" y="63404"/>
                    <a:pt x="110397" y="52667"/>
                    <a:pt x="106294" y="41959"/>
                  </a:cubicBezTo>
                  <a:cubicBezTo>
                    <a:pt x="97623" y="45596"/>
                    <a:pt x="88719" y="47895"/>
                    <a:pt x="80979" y="48361"/>
                  </a:cubicBezTo>
                  <a:lnTo>
                    <a:pt x="80979" y="74112"/>
                  </a:lnTo>
                  <a:close/>
                  <a:moveTo>
                    <a:pt x="80979" y="80950"/>
                  </a:moveTo>
                  <a:lnTo>
                    <a:pt x="80979" y="106731"/>
                  </a:lnTo>
                  <a:cubicBezTo>
                    <a:pt x="88719" y="107196"/>
                    <a:pt x="97623" y="109466"/>
                    <a:pt x="106294" y="113132"/>
                  </a:cubicBezTo>
                  <a:cubicBezTo>
                    <a:pt x="110397" y="102192"/>
                    <a:pt x="112929" y="91222"/>
                    <a:pt x="113365" y="80979"/>
                  </a:cubicBezTo>
                  <a:lnTo>
                    <a:pt x="80979" y="80979"/>
                  </a:lnTo>
                  <a:close/>
                  <a:moveTo>
                    <a:pt x="80979" y="148021"/>
                  </a:moveTo>
                  <a:cubicBezTo>
                    <a:pt x="83249" y="148021"/>
                    <a:pt x="85547" y="147788"/>
                    <a:pt x="88050" y="147352"/>
                  </a:cubicBezTo>
                  <a:cubicBezTo>
                    <a:pt x="94422" y="138913"/>
                    <a:pt x="99922" y="128874"/>
                    <a:pt x="104025" y="118603"/>
                  </a:cubicBezTo>
                  <a:cubicBezTo>
                    <a:pt x="96256" y="115868"/>
                    <a:pt x="88283" y="114267"/>
                    <a:pt x="80979" y="113802"/>
                  </a:cubicBezTo>
                  <a:lnTo>
                    <a:pt x="80979" y="148021"/>
                  </a:lnTo>
                  <a:close/>
                  <a:moveTo>
                    <a:pt x="125441" y="25315"/>
                  </a:moveTo>
                  <a:cubicBezTo>
                    <a:pt x="117468" y="18012"/>
                    <a:pt x="107866" y="12541"/>
                    <a:pt x="97157" y="9806"/>
                  </a:cubicBezTo>
                  <a:cubicBezTo>
                    <a:pt x="102163" y="16644"/>
                    <a:pt x="106731" y="25082"/>
                    <a:pt x="110164" y="33753"/>
                  </a:cubicBezTo>
                  <a:cubicBezTo>
                    <a:pt x="116100" y="31222"/>
                    <a:pt x="121338" y="28283"/>
                    <a:pt x="125441" y="25315"/>
                  </a:cubicBezTo>
                  <a:close/>
                  <a:moveTo>
                    <a:pt x="97157" y="145053"/>
                  </a:moveTo>
                  <a:cubicBezTo>
                    <a:pt x="107866" y="142550"/>
                    <a:pt x="117468" y="137080"/>
                    <a:pt x="125441" y="129776"/>
                  </a:cubicBezTo>
                  <a:cubicBezTo>
                    <a:pt x="121105" y="126576"/>
                    <a:pt x="115867" y="123608"/>
                    <a:pt x="109931" y="121105"/>
                  </a:cubicBezTo>
                  <a:cubicBezTo>
                    <a:pt x="106760" y="129776"/>
                    <a:pt x="102395" y="137982"/>
                    <a:pt x="97157" y="145053"/>
                  </a:cubicBezTo>
                  <a:close/>
                  <a:moveTo>
                    <a:pt x="147788" y="74112"/>
                  </a:moveTo>
                  <a:cubicBezTo>
                    <a:pt x="147119" y="57003"/>
                    <a:pt x="140717" y="41726"/>
                    <a:pt x="130213" y="30087"/>
                  </a:cubicBezTo>
                  <a:cubicBezTo>
                    <a:pt x="125412" y="33521"/>
                    <a:pt x="119272" y="36692"/>
                    <a:pt x="112434" y="39660"/>
                  </a:cubicBezTo>
                  <a:cubicBezTo>
                    <a:pt x="117002" y="51969"/>
                    <a:pt x="119737" y="64306"/>
                    <a:pt x="120174" y="74112"/>
                  </a:cubicBezTo>
                  <a:lnTo>
                    <a:pt x="147788" y="74112"/>
                  </a:lnTo>
                  <a:close/>
                  <a:moveTo>
                    <a:pt x="120203" y="80950"/>
                  </a:moveTo>
                  <a:cubicBezTo>
                    <a:pt x="119970" y="90523"/>
                    <a:pt x="117235" y="103065"/>
                    <a:pt x="112463" y="115402"/>
                  </a:cubicBezTo>
                  <a:cubicBezTo>
                    <a:pt x="119301" y="118370"/>
                    <a:pt x="125470" y="121571"/>
                    <a:pt x="130242" y="124975"/>
                  </a:cubicBezTo>
                  <a:cubicBezTo>
                    <a:pt x="140717" y="113336"/>
                    <a:pt x="147119" y="98060"/>
                    <a:pt x="147817" y="80950"/>
                  </a:cubicBezTo>
                  <a:lnTo>
                    <a:pt x="120203" y="80950"/>
                  </a:lnTo>
                  <a:close/>
                </a:path>
              </a:pathLst>
            </a:custGeom>
            <a:solidFill>
              <a:srgbClr val="B7F9C1"/>
            </a:solidFill>
            <a:ln w="2910" cap="flat">
              <a:noFill/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4449" name="Forme libre : forme 14448">
              <a:extLst>
                <a:ext uri="{FF2B5EF4-FFF2-40B4-BE49-F238E27FC236}">
                  <a16:creationId xmlns:a16="http://schemas.microsoft.com/office/drawing/2014/main" id="{F35A1F8D-350A-4485-8C01-374C431ACABA}"/>
                </a:ext>
              </a:extLst>
            </p:cNvPr>
            <p:cNvSpPr/>
            <p:nvPr/>
          </p:nvSpPr>
          <p:spPr>
            <a:xfrm>
              <a:off x="5115198" y="4112334"/>
              <a:ext cx="146652" cy="146653"/>
            </a:xfrm>
            <a:custGeom>
              <a:avLst/>
              <a:gdLst>
                <a:gd name="connsiteX0" fmla="*/ 146653 w 146652"/>
                <a:gd name="connsiteY0" fmla="*/ 146653 h 146653"/>
                <a:gd name="connsiteX1" fmla="*/ 0 w 146652"/>
                <a:gd name="connsiteY1" fmla="*/ 0 h 146653"/>
                <a:gd name="connsiteX2" fmla="*/ 0 w 146652"/>
                <a:gd name="connsiteY2" fmla="*/ 106149 h 146653"/>
                <a:gd name="connsiteX3" fmla="*/ 146653 w 146652"/>
                <a:gd name="connsiteY3" fmla="*/ 146653 h 146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6652" h="146653">
                  <a:moveTo>
                    <a:pt x="146653" y="146653"/>
                  </a:moveTo>
                  <a:lnTo>
                    <a:pt x="0" y="0"/>
                  </a:lnTo>
                  <a:lnTo>
                    <a:pt x="0" y="106149"/>
                  </a:lnTo>
                  <a:lnTo>
                    <a:pt x="146653" y="146653"/>
                  </a:lnTo>
                  <a:close/>
                </a:path>
              </a:pathLst>
            </a:custGeom>
            <a:solidFill>
              <a:srgbClr val="1306BF"/>
            </a:solidFill>
            <a:ln w="2910" cap="flat">
              <a:noFill/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4450" name="Forme libre : forme 14449">
              <a:extLst>
                <a:ext uri="{FF2B5EF4-FFF2-40B4-BE49-F238E27FC236}">
                  <a16:creationId xmlns:a16="http://schemas.microsoft.com/office/drawing/2014/main" id="{D0A28F5E-FEE4-49D2-AD70-C92CBBAFAE28}"/>
                </a:ext>
              </a:extLst>
            </p:cNvPr>
            <p:cNvSpPr/>
            <p:nvPr/>
          </p:nvSpPr>
          <p:spPr>
            <a:xfrm>
              <a:off x="5168273" y="4091383"/>
              <a:ext cx="99165" cy="162016"/>
            </a:xfrm>
            <a:custGeom>
              <a:avLst/>
              <a:gdLst>
                <a:gd name="connsiteX0" fmla="*/ 99165 w 99165"/>
                <a:gd name="connsiteY0" fmla="*/ 162017 h 162016"/>
                <a:gd name="connsiteX1" fmla="*/ 0 w 99165"/>
                <a:gd name="connsiteY1" fmla="*/ 0 h 162016"/>
                <a:gd name="connsiteX2" fmla="*/ 78215 w 99165"/>
                <a:gd name="connsiteY2" fmla="*/ 33521 h 162016"/>
                <a:gd name="connsiteX3" fmla="*/ 99165 w 99165"/>
                <a:gd name="connsiteY3" fmla="*/ 162017 h 162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165" h="162016">
                  <a:moveTo>
                    <a:pt x="99165" y="162017"/>
                  </a:moveTo>
                  <a:lnTo>
                    <a:pt x="0" y="0"/>
                  </a:lnTo>
                  <a:lnTo>
                    <a:pt x="78215" y="33521"/>
                  </a:lnTo>
                  <a:lnTo>
                    <a:pt x="99165" y="162017"/>
                  </a:lnTo>
                  <a:close/>
                </a:path>
              </a:pathLst>
            </a:custGeom>
            <a:solidFill>
              <a:srgbClr val="1306BF"/>
            </a:solidFill>
            <a:ln w="2910" cap="flat">
              <a:noFill/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4451" name="Forme libre : forme 14450">
              <a:extLst>
                <a:ext uri="{FF2B5EF4-FFF2-40B4-BE49-F238E27FC236}">
                  <a16:creationId xmlns:a16="http://schemas.microsoft.com/office/drawing/2014/main" id="{30EB8AE4-06A3-4381-AD6C-D1C2BE007950}"/>
                </a:ext>
              </a:extLst>
            </p:cNvPr>
            <p:cNvSpPr/>
            <p:nvPr/>
          </p:nvSpPr>
          <p:spPr>
            <a:xfrm>
              <a:off x="5166876" y="4094176"/>
              <a:ext cx="97769" cy="162017"/>
            </a:xfrm>
            <a:custGeom>
              <a:avLst/>
              <a:gdLst>
                <a:gd name="connsiteX0" fmla="*/ 94975 w 97769"/>
                <a:gd name="connsiteY0" fmla="*/ 162017 h 162017"/>
                <a:gd name="connsiteX1" fmla="*/ 97769 w 97769"/>
                <a:gd name="connsiteY1" fmla="*/ 159224 h 162017"/>
                <a:gd name="connsiteX2" fmla="*/ 0 w 97769"/>
                <a:gd name="connsiteY2" fmla="*/ 0 h 162017"/>
                <a:gd name="connsiteX3" fmla="*/ 0 w 97769"/>
                <a:gd name="connsiteY3" fmla="*/ 65645 h 162017"/>
                <a:gd name="connsiteX4" fmla="*/ 94975 w 97769"/>
                <a:gd name="connsiteY4" fmla="*/ 162017 h 162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7769" h="162017">
                  <a:moveTo>
                    <a:pt x="94975" y="162017"/>
                  </a:moveTo>
                  <a:lnTo>
                    <a:pt x="97769" y="159224"/>
                  </a:lnTo>
                  <a:lnTo>
                    <a:pt x="0" y="0"/>
                  </a:lnTo>
                  <a:lnTo>
                    <a:pt x="0" y="65645"/>
                  </a:lnTo>
                  <a:lnTo>
                    <a:pt x="94975" y="162017"/>
                  </a:lnTo>
                  <a:close/>
                </a:path>
              </a:pathLst>
            </a:custGeom>
            <a:solidFill>
              <a:srgbClr val="0E0266"/>
            </a:solidFill>
            <a:ln w="2910" cap="flat">
              <a:noFill/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4452" name="Forme libre : forme 14451">
              <a:extLst>
                <a:ext uri="{FF2B5EF4-FFF2-40B4-BE49-F238E27FC236}">
                  <a16:creationId xmlns:a16="http://schemas.microsoft.com/office/drawing/2014/main" id="{921AF0E7-B36C-4DB2-AD53-AC6D89AC07FA}"/>
                </a:ext>
              </a:extLst>
            </p:cNvPr>
            <p:cNvSpPr/>
            <p:nvPr/>
          </p:nvSpPr>
          <p:spPr>
            <a:xfrm>
              <a:off x="5476943" y="4096970"/>
              <a:ext cx="153636" cy="153607"/>
            </a:xfrm>
            <a:custGeom>
              <a:avLst/>
              <a:gdLst>
                <a:gd name="connsiteX0" fmla="*/ 0 w 153636"/>
                <a:gd name="connsiteY0" fmla="*/ 76789 h 153607"/>
                <a:gd name="connsiteX1" fmla="*/ 76818 w 153636"/>
                <a:gd name="connsiteY1" fmla="*/ 0 h 153607"/>
                <a:gd name="connsiteX2" fmla="*/ 153637 w 153636"/>
                <a:gd name="connsiteY2" fmla="*/ 76789 h 153607"/>
                <a:gd name="connsiteX3" fmla="*/ 76818 w 153636"/>
                <a:gd name="connsiteY3" fmla="*/ 153608 h 153607"/>
                <a:gd name="connsiteX4" fmla="*/ 0 w 153636"/>
                <a:gd name="connsiteY4" fmla="*/ 76789 h 153607"/>
                <a:gd name="connsiteX5" fmla="*/ 146595 w 153636"/>
                <a:gd name="connsiteY5" fmla="*/ 76789 h 153607"/>
                <a:gd name="connsiteX6" fmla="*/ 76818 w 153636"/>
                <a:gd name="connsiteY6" fmla="*/ 7042 h 153607"/>
                <a:gd name="connsiteX7" fmla="*/ 7042 w 153636"/>
                <a:gd name="connsiteY7" fmla="*/ 76789 h 153607"/>
                <a:gd name="connsiteX8" fmla="*/ 76818 w 153636"/>
                <a:gd name="connsiteY8" fmla="*/ 146566 h 153607"/>
                <a:gd name="connsiteX9" fmla="*/ 146595 w 153636"/>
                <a:gd name="connsiteY9" fmla="*/ 76789 h 153607"/>
                <a:gd name="connsiteX10" fmla="*/ 76818 w 153636"/>
                <a:gd name="connsiteY10" fmla="*/ 15567 h 153607"/>
                <a:gd name="connsiteX11" fmla="*/ 126605 w 153636"/>
                <a:gd name="connsiteY11" fmla="*/ 101755 h 153607"/>
                <a:gd name="connsiteX12" fmla="*/ 76062 w 153636"/>
                <a:gd name="connsiteY12" fmla="*/ 71668 h 153607"/>
                <a:gd name="connsiteX13" fmla="*/ 27090 w 153636"/>
                <a:gd name="connsiteY13" fmla="*/ 101755 h 153607"/>
                <a:gd name="connsiteX14" fmla="*/ 76818 w 153636"/>
                <a:gd name="connsiteY14" fmla="*/ 15567 h 153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3636" h="153607">
                  <a:moveTo>
                    <a:pt x="0" y="76789"/>
                  </a:moveTo>
                  <a:cubicBezTo>
                    <a:pt x="0" y="34452"/>
                    <a:pt x="34452" y="0"/>
                    <a:pt x="76818" y="0"/>
                  </a:cubicBezTo>
                  <a:cubicBezTo>
                    <a:pt x="119185" y="0"/>
                    <a:pt x="153637" y="34452"/>
                    <a:pt x="153637" y="76789"/>
                  </a:cubicBezTo>
                  <a:cubicBezTo>
                    <a:pt x="153637" y="119156"/>
                    <a:pt x="119185" y="153608"/>
                    <a:pt x="76818" y="153608"/>
                  </a:cubicBezTo>
                  <a:cubicBezTo>
                    <a:pt x="34452" y="153637"/>
                    <a:pt x="0" y="119156"/>
                    <a:pt x="0" y="76789"/>
                  </a:cubicBezTo>
                  <a:close/>
                  <a:moveTo>
                    <a:pt x="146595" y="76789"/>
                  </a:moveTo>
                  <a:cubicBezTo>
                    <a:pt x="146595" y="38322"/>
                    <a:pt x="115286" y="7042"/>
                    <a:pt x="76818" y="7042"/>
                  </a:cubicBezTo>
                  <a:cubicBezTo>
                    <a:pt x="38351" y="7042"/>
                    <a:pt x="7042" y="38322"/>
                    <a:pt x="7042" y="76789"/>
                  </a:cubicBezTo>
                  <a:cubicBezTo>
                    <a:pt x="7042" y="115257"/>
                    <a:pt x="38351" y="146566"/>
                    <a:pt x="76818" y="146566"/>
                  </a:cubicBezTo>
                  <a:cubicBezTo>
                    <a:pt x="115286" y="146566"/>
                    <a:pt x="146595" y="115286"/>
                    <a:pt x="146595" y="76789"/>
                  </a:cubicBezTo>
                  <a:close/>
                  <a:moveTo>
                    <a:pt x="76818" y="15567"/>
                  </a:moveTo>
                  <a:lnTo>
                    <a:pt x="126605" y="101755"/>
                  </a:lnTo>
                  <a:lnTo>
                    <a:pt x="76062" y="71668"/>
                  </a:lnTo>
                  <a:lnTo>
                    <a:pt x="27090" y="101755"/>
                  </a:lnTo>
                  <a:lnTo>
                    <a:pt x="76818" y="15567"/>
                  </a:lnTo>
                  <a:close/>
                </a:path>
              </a:pathLst>
            </a:custGeom>
            <a:solidFill>
              <a:srgbClr val="E0CDFC"/>
            </a:solidFill>
            <a:ln w="2910" cap="flat">
              <a:noFill/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4453" name="Forme libre : forme 14452">
              <a:extLst>
                <a:ext uri="{FF2B5EF4-FFF2-40B4-BE49-F238E27FC236}">
                  <a16:creationId xmlns:a16="http://schemas.microsoft.com/office/drawing/2014/main" id="{6B150EF7-C80B-4819-B652-835E35E0A855}"/>
                </a:ext>
              </a:extLst>
            </p:cNvPr>
            <p:cNvSpPr/>
            <p:nvPr/>
          </p:nvSpPr>
          <p:spPr>
            <a:xfrm>
              <a:off x="5474149" y="4454582"/>
              <a:ext cx="157855" cy="110280"/>
            </a:xfrm>
            <a:custGeom>
              <a:avLst/>
              <a:gdLst>
                <a:gd name="connsiteX0" fmla="*/ 0 w 157855"/>
                <a:gd name="connsiteY0" fmla="*/ 110281 h 110280"/>
                <a:gd name="connsiteX1" fmla="*/ 0 w 157855"/>
                <a:gd name="connsiteY1" fmla="*/ 0 h 110280"/>
                <a:gd name="connsiteX2" fmla="*/ 157856 w 157855"/>
                <a:gd name="connsiteY2" fmla="*/ 0 h 110280"/>
                <a:gd name="connsiteX3" fmla="*/ 157856 w 157855"/>
                <a:gd name="connsiteY3" fmla="*/ 110281 h 110280"/>
                <a:gd name="connsiteX4" fmla="*/ 0 w 157855"/>
                <a:gd name="connsiteY4" fmla="*/ 110281 h 110280"/>
                <a:gd name="connsiteX5" fmla="*/ 7653 w 157855"/>
                <a:gd name="connsiteY5" fmla="*/ 98176 h 110280"/>
                <a:gd name="connsiteX6" fmla="*/ 52987 w 157855"/>
                <a:gd name="connsiteY6" fmla="*/ 55111 h 110280"/>
                <a:gd name="connsiteX7" fmla="*/ 7653 w 157855"/>
                <a:gd name="connsiteY7" fmla="*/ 12076 h 110280"/>
                <a:gd name="connsiteX8" fmla="*/ 7653 w 157855"/>
                <a:gd name="connsiteY8" fmla="*/ 98176 h 110280"/>
                <a:gd name="connsiteX9" fmla="*/ 12745 w 157855"/>
                <a:gd name="connsiteY9" fmla="*/ 7245 h 110280"/>
                <a:gd name="connsiteX10" fmla="*/ 70271 w 157855"/>
                <a:gd name="connsiteY10" fmla="*/ 61891 h 110280"/>
                <a:gd name="connsiteX11" fmla="*/ 87584 w 157855"/>
                <a:gd name="connsiteY11" fmla="*/ 61891 h 110280"/>
                <a:gd name="connsiteX12" fmla="*/ 145140 w 157855"/>
                <a:gd name="connsiteY12" fmla="*/ 7245 h 110280"/>
                <a:gd name="connsiteX13" fmla="*/ 12745 w 157855"/>
                <a:gd name="connsiteY13" fmla="*/ 7245 h 110280"/>
                <a:gd name="connsiteX14" fmla="*/ 145140 w 157855"/>
                <a:gd name="connsiteY14" fmla="*/ 103006 h 110280"/>
                <a:gd name="connsiteX15" fmla="*/ 99805 w 157855"/>
                <a:gd name="connsiteY15" fmla="*/ 59971 h 110280"/>
                <a:gd name="connsiteX16" fmla="*/ 78942 w 157855"/>
                <a:gd name="connsiteY16" fmla="*/ 74228 h 110280"/>
                <a:gd name="connsiteX17" fmla="*/ 58050 w 157855"/>
                <a:gd name="connsiteY17" fmla="*/ 59971 h 110280"/>
                <a:gd name="connsiteX18" fmla="*/ 12745 w 157855"/>
                <a:gd name="connsiteY18" fmla="*/ 103006 h 110280"/>
                <a:gd name="connsiteX19" fmla="*/ 145140 w 157855"/>
                <a:gd name="connsiteY19" fmla="*/ 103006 h 110280"/>
                <a:gd name="connsiteX20" fmla="*/ 104898 w 157855"/>
                <a:gd name="connsiteY20" fmla="*/ 55140 h 110280"/>
                <a:gd name="connsiteX21" fmla="*/ 150203 w 157855"/>
                <a:gd name="connsiteY21" fmla="*/ 98205 h 110280"/>
                <a:gd name="connsiteX22" fmla="*/ 150203 w 157855"/>
                <a:gd name="connsiteY22" fmla="*/ 12105 h 110280"/>
                <a:gd name="connsiteX23" fmla="*/ 104898 w 157855"/>
                <a:gd name="connsiteY23" fmla="*/ 55140 h 110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57855" h="110280">
                  <a:moveTo>
                    <a:pt x="0" y="110281"/>
                  </a:moveTo>
                  <a:lnTo>
                    <a:pt x="0" y="0"/>
                  </a:lnTo>
                  <a:lnTo>
                    <a:pt x="157856" y="0"/>
                  </a:lnTo>
                  <a:lnTo>
                    <a:pt x="157856" y="110281"/>
                  </a:lnTo>
                  <a:lnTo>
                    <a:pt x="0" y="110281"/>
                  </a:lnTo>
                  <a:close/>
                  <a:moveTo>
                    <a:pt x="7653" y="98176"/>
                  </a:moveTo>
                  <a:lnTo>
                    <a:pt x="52987" y="55111"/>
                  </a:lnTo>
                  <a:lnTo>
                    <a:pt x="7653" y="12076"/>
                  </a:lnTo>
                  <a:lnTo>
                    <a:pt x="7653" y="98176"/>
                  </a:lnTo>
                  <a:close/>
                  <a:moveTo>
                    <a:pt x="12745" y="7245"/>
                  </a:moveTo>
                  <a:lnTo>
                    <a:pt x="70271" y="61891"/>
                  </a:lnTo>
                  <a:cubicBezTo>
                    <a:pt x="76644" y="67943"/>
                    <a:pt x="81212" y="67943"/>
                    <a:pt x="87584" y="61891"/>
                  </a:cubicBezTo>
                  <a:lnTo>
                    <a:pt x="145140" y="7245"/>
                  </a:lnTo>
                  <a:lnTo>
                    <a:pt x="12745" y="7245"/>
                  </a:lnTo>
                  <a:close/>
                  <a:moveTo>
                    <a:pt x="145140" y="103006"/>
                  </a:moveTo>
                  <a:lnTo>
                    <a:pt x="99805" y="59971"/>
                  </a:lnTo>
                  <a:cubicBezTo>
                    <a:pt x="90902" y="68438"/>
                    <a:pt x="85053" y="74228"/>
                    <a:pt x="78942" y="74228"/>
                  </a:cubicBezTo>
                  <a:cubicBezTo>
                    <a:pt x="72832" y="74228"/>
                    <a:pt x="66983" y="68438"/>
                    <a:pt x="58050" y="59971"/>
                  </a:cubicBezTo>
                  <a:lnTo>
                    <a:pt x="12745" y="103006"/>
                  </a:lnTo>
                  <a:lnTo>
                    <a:pt x="145140" y="103006"/>
                  </a:lnTo>
                  <a:close/>
                  <a:moveTo>
                    <a:pt x="104898" y="55140"/>
                  </a:moveTo>
                  <a:lnTo>
                    <a:pt x="150203" y="98205"/>
                  </a:lnTo>
                  <a:lnTo>
                    <a:pt x="150203" y="12105"/>
                  </a:lnTo>
                  <a:lnTo>
                    <a:pt x="104898" y="55140"/>
                  </a:lnTo>
                  <a:close/>
                </a:path>
              </a:pathLst>
            </a:custGeom>
            <a:solidFill>
              <a:srgbClr val="A50905"/>
            </a:solidFill>
            <a:ln w="2910" cap="flat">
              <a:noFill/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4454" name="Forme libre : forme 14453">
              <a:extLst>
                <a:ext uri="{FF2B5EF4-FFF2-40B4-BE49-F238E27FC236}">
                  <a16:creationId xmlns:a16="http://schemas.microsoft.com/office/drawing/2014/main" id="{8725B10C-5528-4FC8-935C-8C20D309CE63}"/>
                </a:ext>
              </a:extLst>
            </p:cNvPr>
            <p:cNvSpPr/>
            <p:nvPr/>
          </p:nvSpPr>
          <p:spPr>
            <a:xfrm>
              <a:off x="4462068" y="3728475"/>
              <a:ext cx="70125" cy="77516"/>
            </a:xfrm>
            <a:custGeom>
              <a:avLst/>
              <a:gdLst>
                <a:gd name="connsiteX0" fmla="*/ 37507 w 70125"/>
                <a:gd name="connsiteY0" fmla="*/ 48652 h 77516"/>
                <a:gd name="connsiteX1" fmla="*/ 37507 w 70125"/>
                <a:gd name="connsiteY1" fmla="*/ 36023 h 77516"/>
                <a:gd name="connsiteX2" fmla="*/ 70126 w 70125"/>
                <a:gd name="connsiteY2" fmla="*/ 36023 h 77516"/>
                <a:gd name="connsiteX3" fmla="*/ 70126 w 70125"/>
                <a:gd name="connsiteY3" fmla="*/ 65907 h 77516"/>
                <a:gd name="connsiteX4" fmla="*/ 56333 w 70125"/>
                <a:gd name="connsiteY4" fmla="*/ 74025 h 77516"/>
                <a:gd name="connsiteX5" fmla="*/ 38060 w 70125"/>
                <a:gd name="connsiteY5" fmla="*/ 77517 h 77516"/>
                <a:gd name="connsiteX6" fmla="*/ 17546 w 70125"/>
                <a:gd name="connsiteY6" fmla="*/ 72570 h 77516"/>
                <a:gd name="connsiteX7" fmla="*/ 4394 w 70125"/>
                <a:gd name="connsiteY7" fmla="*/ 58458 h 77516"/>
                <a:gd name="connsiteX8" fmla="*/ 0 w 70125"/>
                <a:gd name="connsiteY8" fmla="*/ 38497 h 77516"/>
                <a:gd name="connsiteX9" fmla="*/ 4918 w 70125"/>
                <a:gd name="connsiteY9" fmla="*/ 17692 h 77516"/>
                <a:gd name="connsiteX10" fmla="*/ 19292 w 70125"/>
                <a:gd name="connsiteY10" fmla="*/ 3725 h 77516"/>
                <a:gd name="connsiteX11" fmla="*/ 37245 w 70125"/>
                <a:gd name="connsiteY11" fmla="*/ 0 h 77516"/>
                <a:gd name="connsiteX12" fmla="*/ 59069 w 70125"/>
                <a:gd name="connsiteY12" fmla="*/ 5849 h 77516"/>
                <a:gd name="connsiteX13" fmla="*/ 69166 w 70125"/>
                <a:gd name="connsiteY13" fmla="*/ 22027 h 77516"/>
                <a:gd name="connsiteX14" fmla="*/ 54122 w 70125"/>
                <a:gd name="connsiteY14" fmla="*/ 24850 h 77516"/>
                <a:gd name="connsiteX15" fmla="*/ 48157 w 70125"/>
                <a:gd name="connsiteY15" fmla="*/ 16120 h 77516"/>
                <a:gd name="connsiteX16" fmla="*/ 37245 w 70125"/>
                <a:gd name="connsiteY16" fmla="*/ 12919 h 77516"/>
                <a:gd name="connsiteX17" fmla="*/ 21474 w 70125"/>
                <a:gd name="connsiteY17" fmla="*/ 19205 h 77516"/>
                <a:gd name="connsiteX18" fmla="*/ 15626 w 70125"/>
                <a:gd name="connsiteY18" fmla="*/ 37885 h 77516"/>
                <a:gd name="connsiteX19" fmla="*/ 21562 w 70125"/>
                <a:gd name="connsiteY19" fmla="*/ 57905 h 77516"/>
                <a:gd name="connsiteX20" fmla="*/ 37100 w 70125"/>
                <a:gd name="connsiteY20" fmla="*/ 64568 h 77516"/>
                <a:gd name="connsiteX21" fmla="*/ 46644 w 70125"/>
                <a:gd name="connsiteY21" fmla="*/ 62706 h 77516"/>
                <a:gd name="connsiteX22" fmla="*/ 54849 w 70125"/>
                <a:gd name="connsiteY22" fmla="*/ 58167 h 77516"/>
                <a:gd name="connsiteX23" fmla="*/ 54849 w 70125"/>
                <a:gd name="connsiteY23" fmla="*/ 48652 h 77516"/>
                <a:gd name="connsiteX24" fmla="*/ 37507 w 70125"/>
                <a:gd name="connsiteY24" fmla="*/ 48652 h 77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70125" h="77516">
                  <a:moveTo>
                    <a:pt x="37507" y="48652"/>
                  </a:moveTo>
                  <a:lnTo>
                    <a:pt x="37507" y="36023"/>
                  </a:lnTo>
                  <a:lnTo>
                    <a:pt x="70126" y="36023"/>
                  </a:lnTo>
                  <a:lnTo>
                    <a:pt x="70126" y="65907"/>
                  </a:lnTo>
                  <a:cubicBezTo>
                    <a:pt x="66954" y="68962"/>
                    <a:pt x="62357" y="71668"/>
                    <a:pt x="56333" y="74025"/>
                  </a:cubicBezTo>
                  <a:cubicBezTo>
                    <a:pt x="50310" y="76382"/>
                    <a:pt x="44229" y="77517"/>
                    <a:pt x="38060" y="77517"/>
                  </a:cubicBezTo>
                  <a:cubicBezTo>
                    <a:pt x="30204" y="77517"/>
                    <a:pt x="23395" y="75858"/>
                    <a:pt x="17546" y="72570"/>
                  </a:cubicBezTo>
                  <a:cubicBezTo>
                    <a:pt x="11697" y="69282"/>
                    <a:pt x="7333" y="64568"/>
                    <a:pt x="4394" y="58458"/>
                  </a:cubicBezTo>
                  <a:cubicBezTo>
                    <a:pt x="1455" y="52347"/>
                    <a:pt x="0" y="45684"/>
                    <a:pt x="0" y="38497"/>
                  </a:cubicBezTo>
                  <a:cubicBezTo>
                    <a:pt x="0" y="30698"/>
                    <a:pt x="1630" y="23744"/>
                    <a:pt x="4918" y="17692"/>
                  </a:cubicBezTo>
                  <a:cubicBezTo>
                    <a:pt x="8206" y="11639"/>
                    <a:pt x="12978" y="6954"/>
                    <a:pt x="19292" y="3725"/>
                  </a:cubicBezTo>
                  <a:cubicBezTo>
                    <a:pt x="24093" y="1222"/>
                    <a:pt x="30087" y="0"/>
                    <a:pt x="37245" y="0"/>
                  </a:cubicBezTo>
                  <a:cubicBezTo>
                    <a:pt x="46557" y="0"/>
                    <a:pt x="53831" y="1950"/>
                    <a:pt x="59069" y="5849"/>
                  </a:cubicBezTo>
                  <a:cubicBezTo>
                    <a:pt x="64306" y="9748"/>
                    <a:pt x="67682" y="15160"/>
                    <a:pt x="69166" y="22027"/>
                  </a:cubicBezTo>
                  <a:lnTo>
                    <a:pt x="54122" y="24850"/>
                  </a:lnTo>
                  <a:cubicBezTo>
                    <a:pt x="53074" y="21154"/>
                    <a:pt x="51067" y="18274"/>
                    <a:pt x="48157" y="16120"/>
                  </a:cubicBezTo>
                  <a:cubicBezTo>
                    <a:pt x="45247" y="13967"/>
                    <a:pt x="41610" y="12919"/>
                    <a:pt x="37245" y="12919"/>
                  </a:cubicBezTo>
                  <a:cubicBezTo>
                    <a:pt x="30640" y="12919"/>
                    <a:pt x="25373" y="15015"/>
                    <a:pt x="21474" y="19205"/>
                  </a:cubicBezTo>
                  <a:cubicBezTo>
                    <a:pt x="17575" y="23395"/>
                    <a:pt x="15626" y="29622"/>
                    <a:pt x="15626" y="37885"/>
                  </a:cubicBezTo>
                  <a:cubicBezTo>
                    <a:pt x="15626" y="46789"/>
                    <a:pt x="17604" y="53453"/>
                    <a:pt x="21562" y="57905"/>
                  </a:cubicBezTo>
                  <a:cubicBezTo>
                    <a:pt x="25519" y="62357"/>
                    <a:pt x="30698" y="64568"/>
                    <a:pt x="37100" y="64568"/>
                  </a:cubicBezTo>
                  <a:cubicBezTo>
                    <a:pt x="40272" y="64568"/>
                    <a:pt x="43443" y="63957"/>
                    <a:pt x="46644" y="62706"/>
                  </a:cubicBezTo>
                  <a:cubicBezTo>
                    <a:pt x="49845" y="61455"/>
                    <a:pt x="52580" y="59942"/>
                    <a:pt x="54849" y="58167"/>
                  </a:cubicBezTo>
                  <a:lnTo>
                    <a:pt x="54849" y="48652"/>
                  </a:lnTo>
                  <a:lnTo>
                    <a:pt x="37507" y="48652"/>
                  </a:lnTo>
                  <a:close/>
                </a:path>
              </a:pathLst>
            </a:custGeom>
            <a:solidFill>
              <a:srgbClr val="000000"/>
            </a:solidFill>
            <a:ln w="2910" cap="flat">
              <a:noFill/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4455" name="Forme libre : forme 14454">
              <a:extLst>
                <a:ext uri="{FF2B5EF4-FFF2-40B4-BE49-F238E27FC236}">
                  <a16:creationId xmlns:a16="http://schemas.microsoft.com/office/drawing/2014/main" id="{7EE8A3A2-6C37-46EB-9796-AE804AFB1C7A}"/>
                </a:ext>
              </a:extLst>
            </p:cNvPr>
            <p:cNvSpPr/>
            <p:nvPr/>
          </p:nvSpPr>
          <p:spPr>
            <a:xfrm>
              <a:off x="5343034" y="3728067"/>
              <a:ext cx="20310" cy="49029"/>
            </a:xfrm>
            <a:custGeom>
              <a:avLst/>
              <a:gdLst>
                <a:gd name="connsiteX0" fmla="*/ 10155 w 20310"/>
                <a:gd name="connsiteY0" fmla="*/ 49030 h 49029"/>
                <a:gd name="connsiteX1" fmla="*/ 10155 w 20310"/>
                <a:gd name="connsiteY1" fmla="*/ 49030 h 49029"/>
                <a:gd name="connsiteX2" fmla="*/ 0 w 20310"/>
                <a:gd name="connsiteY2" fmla="*/ 38875 h 49029"/>
                <a:gd name="connsiteX3" fmla="*/ 0 w 20310"/>
                <a:gd name="connsiteY3" fmla="*/ 10155 h 49029"/>
                <a:gd name="connsiteX4" fmla="*/ 10155 w 20310"/>
                <a:gd name="connsiteY4" fmla="*/ 0 h 49029"/>
                <a:gd name="connsiteX5" fmla="*/ 10155 w 20310"/>
                <a:gd name="connsiteY5" fmla="*/ 0 h 49029"/>
                <a:gd name="connsiteX6" fmla="*/ 20310 w 20310"/>
                <a:gd name="connsiteY6" fmla="*/ 10155 h 49029"/>
                <a:gd name="connsiteX7" fmla="*/ 20310 w 20310"/>
                <a:gd name="connsiteY7" fmla="*/ 38875 h 49029"/>
                <a:gd name="connsiteX8" fmla="*/ 10155 w 20310"/>
                <a:gd name="connsiteY8" fmla="*/ 49030 h 490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310" h="49029">
                  <a:moveTo>
                    <a:pt x="10155" y="49030"/>
                  </a:moveTo>
                  <a:lnTo>
                    <a:pt x="10155" y="49030"/>
                  </a:lnTo>
                  <a:cubicBezTo>
                    <a:pt x="4569" y="49030"/>
                    <a:pt x="0" y="44461"/>
                    <a:pt x="0" y="38875"/>
                  </a:cubicBezTo>
                  <a:lnTo>
                    <a:pt x="0" y="10155"/>
                  </a:lnTo>
                  <a:cubicBezTo>
                    <a:pt x="0" y="4568"/>
                    <a:pt x="4569" y="0"/>
                    <a:pt x="10155" y="0"/>
                  </a:cubicBezTo>
                  <a:lnTo>
                    <a:pt x="10155" y="0"/>
                  </a:lnTo>
                  <a:cubicBezTo>
                    <a:pt x="15742" y="0"/>
                    <a:pt x="20310" y="4568"/>
                    <a:pt x="20310" y="10155"/>
                  </a:cubicBezTo>
                  <a:lnTo>
                    <a:pt x="20310" y="38875"/>
                  </a:lnTo>
                  <a:cubicBezTo>
                    <a:pt x="20310" y="44461"/>
                    <a:pt x="15742" y="49030"/>
                    <a:pt x="10155" y="49030"/>
                  </a:cubicBezTo>
                  <a:close/>
                </a:path>
              </a:pathLst>
            </a:custGeom>
            <a:solidFill>
              <a:srgbClr val="000000"/>
            </a:solidFill>
            <a:ln w="2910" cap="flat">
              <a:noFill/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4456" name="Forme libre : forme 14455">
              <a:extLst>
                <a:ext uri="{FF2B5EF4-FFF2-40B4-BE49-F238E27FC236}">
                  <a16:creationId xmlns:a16="http://schemas.microsoft.com/office/drawing/2014/main" id="{6016154D-9585-4A0A-BEA5-F5F0780B0272}"/>
                </a:ext>
              </a:extLst>
            </p:cNvPr>
            <p:cNvSpPr/>
            <p:nvPr/>
          </p:nvSpPr>
          <p:spPr>
            <a:xfrm>
              <a:off x="5330901" y="3770812"/>
              <a:ext cx="44519" cy="22085"/>
            </a:xfrm>
            <a:custGeom>
              <a:avLst/>
              <a:gdLst>
                <a:gd name="connsiteX0" fmla="*/ 44520 w 44519"/>
                <a:gd name="connsiteY0" fmla="*/ 0 h 22085"/>
                <a:gd name="connsiteX1" fmla="*/ 22260 w 44519"/>
                <a:gd name="connsiteY1" fmla="*/ 22085 h 22085"/>
                <a:gd name="connsiteX2" fmla="*/ 0 w 44519"/>
                <a:gd name="connsiteY2" fmla="*/ 0 h 22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519" h="22085">
                  <a:moveTo>
                    <a:pt x="44520" y="0"/>
                  </a:moveTo>
                  <a:cubicBezTo>
                    <a:pt x="44520" y="12192"/>
                    <a:pt x="34568" y="22085"/>
                    <a:pt x="22260" y="22085"/>
                  </a:cubicBezTo>
                  <a:cubicBezTo>
                    <a:pt x="9951" y="22085"/>
                    <a:pt x="0" y="12192"/>
                    <a:pt x="0" y="0"/>
                  </a:cubicBezTo>
                </a:path>
              </a:pathLst>
            </a:custGeom>
            <a:noFill/>
            <a:ln w="4365" cap="rnd">
              <a:solidFill>
                <a:srgbClr val="000000"/>
              </a:solidFill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4457" name="Forme libre : forme 14456">
              <a:extLst>
                <a:ext uri="{FF2B5EF4-FFF2-40B4-BE49-F238E27FC236}">
                  <a16:creationId xmlns:a16="http://schemas.microsoft.com/office/drawing/2014/main" id="{C265EBAF-B089-4ABB-827F-C48FCD23EB83}"/>
                </a:ext>
              </a:extLst>
            </p:cNvPr>
            <p:cNvSpPr/>
            <p:nvPr/>
          </p:nvSpPr>
          <p:spPr>
            <a:xfrm>
              <a:off x="5353190" y="3792926"/>
              <a:ext cx="2909" cy="12250"/>
            </a:xfrm>
            <a:custGeom>
              <a:avLst/>
              <a:gdLst>
                <a:gd name="connsiteX0" fmla="*/ 0 w 2909"/>
                <a:gd name="connsiteY0" fmla="*/ 0 h 12250"/>
                <a:gd name="connsiteX1" fmla="*/ 0 w 2909"/>
                <a:gd name="connsiteY1" fmla="*/ 12250 h 12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909" h="12250">
                  <a:moveTo>
                    <a:pt x="0" y="0"/>
                  </a:moveTo>
                  <a:lnTo>
                    <a:pt x="0" y="12250"/>
                  </a:lnTo>
                </a:path>
              </a:pathLst>
            </a:custGeom>
            <a:ln w="4365" cap="rnd">
              <a:solidFill>
                <a:srgbClr val="000000"/>
              </a:solidFill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4458" name="Forme libre : forme 14457">
              <a:extLst>
                <a:ext uri="{FF2B5EF4-FFF2-40B4-BE49-F238E27FC236}">
                  <a16:creationId xmlns:a16="http://schemas.microsoft.com/office/drawing/2014/main" id="{B11D078B-F0DA-4248-A8D9-0BA44DB40B51}"/>
                </a:ext>
              </a:extLst>
            </p:cNvPr>
            <p:cNvSpPr/>
            <p:nvPr/>
          </p:nvSpPr>
          <p:spPr>
            <a:xfrm>
              <a:off x="5510027" y="3741336"/>
              <a:ext cx="76178" cy="58021"/>
            </a:xfrm>
            <a:custGeom>
              <a:avLst/>
              <a:gdLst>
                <a:gd name="connsiteX0" fmla="*/ 67943 w 76178"/>
                <a:gd name="connsiteY0" fmla="*/ 58021 h 58021"/>
                <a:gd name="connsiteX1" fmla="*/ 8235 w 76178"/>
                <a:gd name="connsiteY1" fmla="*/ 58021 h 58021"/>
                <a:gd name="connsiteX2" fmla="*/ 0 w 76178"/>
                <a:gd name="connsiteY2" fmla="*/ 49786 h 58021"/>
                <a:gd name="connsiteX3" fmla="*/ 0 w 76178"/>
                <a:gd name="connsiteY3" fmla="*/ 8235 h 58021"/>
                <a:gd name="connsiteX4" fmla="*/ 8235 w 76178"/>
                <a:gd name="connsiteY4" fmla="*/ 0 h 58021"/>
                <a:gd name="connsiteX5" fmla="*/ 67943 w 76178"/>
                <a:gd name="connsiteY5" fmla="*/ 0 h 58021"/>
                <a:gd name="connsiteX6" fmla="*/ 76178 w 76178"/>
                <a:gd name="connsiteY6" fmla="*/ 8235 h 58021"/>
                <a:gd name="connsiteX7" fmla="*/ 76178 w 76178"/>
                <a:gd name="connsiteY7" fmla="*/ 49786 h 58021"/>
                <a:gd name="connsiteX8" fmla="*/ 67943 w 76178"/>
                <a:gd name="connsiteY8" fmla="*/ 58021 h 58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6178" h="58021">
                  <a:moveTo>
                    <a:pt x="67943" y="58021"/>
                  </a:moveTo>
                  <a:lnTo>
                    <a:pt x="8235" y="58021"/>
                  </a:lnTo>
                  <a:cubicBezTo>
                    <a:pt x="3695" y="58021"/>
                    <a:pt x="0" y="54297"/>
                    <a:pt x="0" y="49786"/>
                  </a:cubicBezTo>
                  <a:lnTo>
                    <a:pt x="0" y="8235"/>
                  </a:lnTo>
                  <a:cubicBezTo>
                    <a:pt x="0" y="3695"/>
                    <a:pt x="3725" y="0"/>
                    <a:pt x="8235" y="0"/>
                  </a:cubicBezTo>
                  <a:lnTo>
                    <a:pt x="67943" y="0"/>
                  </a:lnTo>
                  <a:cubicBezTo>
                    <a:pt x="72483" y="0"/>
                    <a:pt x="76178" y="3724"/>
                    <a:pt x="76178" y="8235"/>
                  </a:cubicBezTo>
                  <a:lnTo>
                    <a:pt x="76178" y="49786"/>
                  </a:lnTo>
                  <a:cubicBezTo>
                    <a:pt x="76178" y="54326"/>
                    <a:pt x="72483" y="58021"/>
                    <a:pt x="67943" y="58021"/>
                  </a:cubicBezTo>
                  <a:close/>
                </a:path>
              </a:pathLst>
            </a:custGeom>
            <a:noFill/>
            <a:ln w="4365" cap="rnd">
              <a:solidFill>
                <a:srgbClr val="000000"/>
              </a:solidFill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4459" name="Forme libre : forme 14458">
              <a:extLst>
                <a:ext uri="{FF2B5EF4-FFF2-40B4-BE49-F238E27FC236}">
                  <a16:creationId xmlns:a16="http://schemas.microsoft.com/office/drawing/2014/main" id="{A421B0B1-1264-44AD-ABCF-D0BB66FF2F50}"/>
                </a:ext>
              </a:extLst>
            </p:cNvPr>
            <p:cNvSpPr/>
            <p:nvPr/>
          </p:nvSpPr>
          <p:spPr>
            <a:xfrm>
              <a:off x="5536506" y="3758009"/>
              <a:ext cx="23220" cy="23220"/>
            </a:xfrm>
            <a:custGeom>
              <a:avLst/>
              <a:gdLst>
                <a:gd name="connsiteX0" fmla="*/ 23220 w 23220"/>
                <a:gd name="connsiteY0" fmla="*/ 11610 h 23220"/>
                <a:gd name="connsiteX1" fmla="*/ 11610 w 23220"/>
                <a:gd name="connsiteY1" fmla="*/ 23220 h 23220"/>
                <a:gd name="connsiteX2" fmla="*/ 0 w 23220"/>
                <a:gd name="connsiteY2" fmla="*/ 11610 h 23220"/>
                <a:gd name="connsiteX3" fmla="*/ 11610 w 23220"/>
                <a:gd name="connsiteY3" fmla="*/ 0 h 23220"/>
                <a:gd name="connsiteX4" fmla="*/ 23220 w 23220"/>
                <a:gd name="connsiteY4" fmla="*/ 11610 h 23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220" h="23220">
                  <a:moveTo>
                    <a:pt x="23220" y="11610"/>
                  </a:moveTo>
                  <a:cubicBezTo>
                    <a:pt x="23220" y="18022"/>
                    <a:pt x="18022" y="23220"/>
                    <a:pt x="11610" y="23220"/>
                  </a:cubicBezTo>
                  <a:cubicBezTo>
                    <a:pt x="5198" y="23220"/>
                    <a:pt x="0" y="18022"/>
                    <a:pt x="0" y="11610"/>
                  </a:cubicBezTo>
                  <a:cubicBezTo>
                    <a:pt x="0" y="5198"/>
                    <a:pt x="5198" y="0"/>
                    <a:pt x="11610" y="0"/>
                  </a:cubicBezTo>
                  <a:cubicBezTo>
                    <a:pt x="18022" y="0"/>
                    <a:pt x="23220" y="5198"/>
                    <a:pt x="23220" y="11610"/>
                  </a:cubicBezTo>
                  <a:close/>
                </a:path>
              </a:pathLst>
            </a:custGeom>
            <a:solidFill>
              <a:srgbClr val="000000"/>
            </a:solidFill>
            <a:ln w="2910" cap="flat">
              <a:noFill/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4460" name="Forme libre : forme 14459">
              <a:extLst>
                <a:ext uri="{FF2B5EF4-FFF2-40B4-BE49-F238E27FC236}">
                  <a16:creationId xmlns:a16="http://schemas.microsoft.com/office/drawing/2014/main" id="{E7896EEA-B36C-41AE-9826-BA6D29346676}"/>
                </a:ext>
              </a:extLst>
            </p:cNvPr>
            <p:cNvSpPr/>
            <p:nvPr/>
          </p:nvSpPr>
          <p:spPr>
            <a:xfrm>
              <a:off x="5533363" y="3732839"/>
              <a:ext cx="29505" cy="9195"/>
            </a:xfrm>
            <a:custGeom>
              <a:avLst/>
              <a:gdLst>
                <a:gd name="connsiteX0" fmla="*/ 24908 w 29505"/>
                <a:gd name="connsiteY0" fmla="*/ 9195 h 9195"/>
                <a:gd name="connsiteX1" fmla="*/ 4597 w 29505"/>
                <a:gd name="connsiteY1" fmla="*/ 9195 h 9195"/>
                <a:gd name="connsiteX2" fmla="*/ 0 w 29505"/>
                <a:gd name="connsiteY2" fmla="*/ 4598 h 9195"/>
                <a:gd name="connsiteX3" fmla="*/ 0 w 29505"/>
                <a:gd name="connsiteY3" fmla="*/ 4598 h 9195"/>
                <a:gd name="connsiteX4" fmla="*/ 4597 w 29505"/>
                <a:gd name="connsiteY4" fmla="*/ 0 h 9195"/>
                <a:gd name="connsiteX5" fmla="*/ 24908 w 29505"/>
                <a:gd name="connsiteY5" fmla="*/ 0 h 9195"/>
                <a:gd name="connsiteX6" fmla="*/ 29505 w 29505"/>
                <a:gd name="connsiteY6" fmla="*/ 4598 h 9195"/>
                <a:gd name="connsiteX7" fmla="*/ 29505 w 29505"/>
                <a:gd name="connsiteY7" fmla="*/ 4598 h 9195"/>
                <a:gd name="connsiteX8" fmla="*/ 24908 w 29505"/>
                <a:gd name="connsiteY8" fmla="*/ 9195 h 9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9505" h="9195">
                  <a:moveTo>
                    <a:pt x="24908" y="9195"/>
                  </a:moveTo>
                  <a:lnTo>
                    <a:pt x="4597" y="9195"/>
                  </a:lnTo>
                  <a:cubicBezTo>
                    <a:pt x="2066" y="9195"/>
                    <a:pt x="0" y="7129"/>
                    <a:pt x="0" y="4598"/>
                  </a:cubicBezTo>
                  <a:lnTo>
                    <a:pt x="0" y="4598"/>
                  </a:lnTo>
                  <a:cubicBezTo>
                    <a:pt x="0" y="2066"/>
                    <a:pt x="2066" y="0"/>
                    <a:pt x="4597" y="0"/>
                  </a:cubicBezTo>
                  <a:lnTo>
                    <a:pt x="24908" y="0"/>
                  </a:lnTo>
                  <a:cubicBezTo>
                    <a:pt x="27439" y="0"/>
                    <a:pt x="29505" y="2066"/>
                    <a:pt x="29505" y="4598"/>
                  </a:cubicBezTo>
                  <a:lnTo>
                    <a:pt x="29505" y="4598"/>
                  </a:lnTo>
                  <a:cubicBezTo>
                    <a:pt x="29505" y="7129"/>
                    <a:pt x="27439" y="9195"/>
                    <a:pt x="24908" y="9195"/>
                  </a:cubicBezTo>
                  <a:close/>
                </a:path>
              </a:pathLst>
            </a:custGeom>
            <a:solidFill>
              <a:srgbClr val="000000"/>
            </a:solidFill>
            <a:ln w="2910" cap="flat">
              <a:noFill/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4461" name="Forme libre : forme 14460">
              <a:extLst>
                <a:ext uri="{FF2B5EF4-FFF2-40B4-BE49-F238E27FC236}">
                  <a16:creationId xmlns:a16="http://schemas.microsoft.com/office/drawing/2014/main" id="{689B97EC-F562-45B7-9F79-9352FB22B830}"/>
                </a:ext>
              </a:extLst>
            </p:cNvPr>
            <p:cNvSpPr/>
            <p:nvPr/>
          </p:nvSpPr>
          <p:spPr>
            <a:xfrm>
              <a:off x="4439983" y="4426067"/>
              <a:ext cx="176100" cy="176100"/>
            </a:xfrm>
            <a:custGeom>
              <a:avLst/>
              <a:gdLst>
                <a:gd name="connsiteX0" fmla="*/ 176100 w 176100"/>
                <a:gd name="connsiteY0" fmla="*/ 88050 h 176100"/>
                <a:gd name="connsiteX1" fmla="*/ 88050 w 176100"/>
                <a:gd name="connsiteY1" fmla="*/ 176100 h 176100"/>
                <a:gd name="connsiteX2" fmla="*/ 0 w 176100"/>
                <a:gd name="connsiteY2" fmla="*/ 88050 h 176100"/>
                <a:gd name="connsiteX3" fmla="*/ 88050 w 176100"/>
                <a:gd name="connsiteY3" fmla="*/ 0 h 176100"/>
                <a:gd name="connsiteX4" fmla="*/ 176100 w 176100"/>
                <a:gd name="connsiteY4" fmla="*/ 88050 h 176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6100" h="176100">
                  <a:moveTo>
                    <a:pt x="176100" y="88050"/>
                  </a:moveTo>
                  <a:cubicBezTo>
                    <a:pt x="176100" y="136679"/>
                    <a:pt x="136679" y="176100"/>
                    <a:pt x="88050" y="176100"/>
                  </a:cubicBezTo>
                  <a:cubicBezTo>
                    <a:pt x="39421" y="176100"/>
                    <a:pt x="0" y="136679"/>
                    <a:pt x="0" y="88050"/>
                  </a:cubicBezTo>
                  <a:cubicBezTo>
                    <a:pt x="0" y="39421"/>
                    <a:pt x="39421" y="0"/>
                    <a:pt x="88050" y="0"/>
                  </a:cubicBezTo>
                  <a:cubicBezTo>
                    <a:pt x="136679" y="0"/>
                    <a:pt x="176100" y="39421"/>
                    <a:pt x="176100" y="88050"/>
                  </a:cubicBezTo>
                  <a:close/>
                </a:path>
              </a:pathLst>
            </a:custGeom>
            <a:solidFill>
              <a:srgbClr val="98F998"/>
            </a:solidFill>
            <a:ln w="2910" cap="flat">
              <a:noFill/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4462" name="Forme libre : forme 14461">
              <a:extLst>
                <a:ext uri="{FF2B5EF4-FFF2-40B4-BE49-F238E27FC236}">
                  <a16:creationId xmlns:a16="http://schemas.microsoft.com/office/drawing/2014/main" id="{2E6DB244-D6B5-49B1-9399-A3EE6812906F}"/>
                </a:ext>
              </a:extLst>
            </p:cNvPr>
            <p:cNvSpPr/>
            <p:nvPr/>
          </p:nvSpPr>
          <p:spPr>
            <a:xfrm>
              <a:off x="4485737" y="4455581"/>
              <a:ext cx="69534" cy="123749"/>
            </a:xfrm>
            <a:custGeom>
              <a:avLst/>
              <a:gdLst>
                <a:gd name="connsiteX0" fmla="*/ 61326 w 69534"/>
                <a:gd name="connsiteY0" fmla="*/ 485 h 123749"/>
                <a:gd name="connsiteX1" fmla="*/ 3276 w 69534"/>
                <a:gd name="connsiteY1" fmla="*/ 36275 h 123749"/>
                <a:gd name="connsiteX2" fmla="*/ 30366 w 69534"/>
                <a:gd name="connsiteY2" fmla="*/ 121736 h 123749"/>
                <a:gd name="connsiteX3" fmla="*/ 68426 w 69534"/>
                <a:gd name="connsiteY3" fmla="*/ 112715 h 123749"/>
                <a:gd name="connsiteX4" fmla="*/ 57136 w 69534"/>
                <a:gd name="connsiteY4" fmla="*/ 83996 h 123749"/>
                <a:gd name="connsiteX5" fmla="*/ 31646 w 69534"/>
                <a:gd name="connsiteY5" fmla="*/ 74655 h 123749"/>
                <a:gd name="connsiteX6" fmla="*/ 40666 w 69534"/>
                <a:gd name="connsiteY6" fmla="*/ 41426 h 123749"/>
                <a:gd name="connsiteX7" fmla="*/ 68397 w 69534"/>
                <a:gd name="connsiteY7" fmla="*/ 32085 h 123749"/>
                <a:gd name="connsiteX8" fmla="*/ 61326 w 69534"/>
                <a:gd name="connsiteY8" fmla="*/ 485 h 123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9534" h="123749">
                  <a:moveTo>
                    <a:pt x="61326" y="485"/>
                  </a:moveTo>
                  <a:cubicBezTo>
                    <a:pt x="61326" y="485"/>
                    <a:pt x="11976" y="-6935"/>
                    <a:pt x="3276" y="36275"/>
                  </a:cubicBezTo>
                  <a:cubicBezTo>
                    <a:pt x="-5424" y="79486"/>
                    <a:pt x="3072" y="116993"/>
                    <a:pt x="30366" y="121736"/>
                  </a:cubicBezTo>
                  <a:cubicBezTo>
                    <a:pt x="58096" y="126566"/>
                    <a:pt x="68106" y="122376"/>
                    <a:pt x="68426" y="112715"/>
                  </a:cubicBezTo>
                  <a:cubicBezTo>
                    <a:pt x="68746" y="103055"/>
                    <a:pt x="69066" y="83676"/>
                    <a:pt x="57136" y="83996"/>
                  </a:cubicBezTo>
                  <a:cubicBezTo>
                    <a:pt x="45206" y="84316"/>
                    <a:pt x="31966" y="85276"/>
                    <a:pt x="31646" y="74655"/>
                  </a:cubicBezTo>
                  <a:cubicBezTo>
                    <a:pt x="31326" y="64035"/>
                    <a:pt x="26816" y="42066"/>
                    <a:pt x="40666" y="41426"/>
                  </a:cubicBezTo>
                  <a:cubicBezTo>
                    <a:pt x="54546" y="40786"/>
                    <a:pt x="66156" y="44015"/>
                    <a:pt x="68397" y="32085"/>
                  </a:cubicBezTo>
                  <a:cubicBezTo>
                    <a:pt x="70696" y="20155"/>
                    <a:pt x="70056" y="485"/>
                    <a:pt x="61326" y="485"/>
                  </a:cubicBezTo>
                  <a:close/>
                </a:path>
              </a:pathLst>
            </a:custGeom>
            <a:solidFill>
              <a:srgbClr val="036B03"/>
            </a:solidFill>
            <a:ln w="2910" cap="flat">
              <a:noFill/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4463" name="Forme libre : forme 14462">
              <a:extLst>
                <a:ext uri="{FF2B5EF4-FFF2-40B4-BE49-F238E27FC236}">
                  <a16:creationId xmlns:a16="http://schemas.microsoft.com/office/drawing/2014/main" id="{2866A441-8479-46E1-BC4E-9718A8A42ADD}"/>
                </a:ext>
              </a:extLst>
            </p:cNvPr>
            <p:cNvSpPr/>
            <p:nvPr/>
          </p:nvSpPr>
          <p:spPr>
            <a:xfrm>
              <a:off x="4767188" y="4421062"/>
              <a:ext cx="181919" cy="181919"/>
            </a:xfrm>
            <a:custGeom>
              <a:avLst/>
              <a:gdLst>
                <a:gd name="connsiteX0" fmla="*/ 181920 w 181919"/>
                <a:gd name="connsiteY0" fmla="*/ 90960 h 181919"/>
                <a:gd name="connsiteX1" fmla="*/ 90960 w 181919"/>
                <a:gd name="connsiteY1" fmla="*/ 181920 h 181919"/>
                <a:gd name="connsiteX2" fmla="*/ 0 w 181919"/>
                <a:gd name="connsiteY2" fmla="*/ 90960 h 181919"/>
                <a:gd name="connsiteX3" fmla="*/ 90960 w 181919"/>
                <a:gd name="connsiteY3" fmla="*/ 0 h 181919"/>
                <a:gd name="connsiteX4" fmla="*/ 181920 w 181919"/>
                <a:gd name="connsiteY4" fmla="*/ 90960 h 181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1919" h="181919">
                  <a:moveTo>
                    <a:pt x="181920" y="90960"/>
                  </a:moveTo>
                  <a:cubicBezTo>
                    <a:pt x="181920" y="141196"/>
                    <a:pt x="141196" y="181920"/>
                    <a:pt x="90960" y="181920"/>
                  </a:cubicBezTo>
                  <a:cubicBezTo>
                    <a:pt x="40724" y="181920"/>
                    <a:pt x="0" y="141196"/>
                    <a:pt x="0" y="90960"/>
                  </a:cubicBezTo>
                  <a:cubicBezTo>
                    <a:pt x="0" y="40724"/>
                    <a:pt x="40724" y="0"/>
                    <a:pt x="90960" y="0"/>
                  </a:cubicBezTo>
                  <a:cubicBezTo>
                    <a:pt x="141196" y="0"/>
                    <a:pt x="181920" y="40724"/>
                    <a:pt x="181920" y="90960"/>
                  </a:cubicBezTo>
                  <a:close/>
                </a:path>
              </a:pathLst>
            </a:custGeom>
            <a:solidFill>
              <a:srgbClr val="8504A0"/>
            </a:solidFill>
            <a:ln w="2910" cap="flat">
              <a:noFill/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4464" name="Forme libre : forme 14463">
              <a:extLst>
                <a:ext uri="{FF2B5EF4-FFF2-40B4-BE49-F238E27FC236}">
                  <a16:creationId xmlns:a16="http://schemas.microsoft.com/office/drawing/2014/main" id="{1C47A562-5E2E-4B6D-A991-9CD85A8975A7}"/>
                </a:ext>
              </a:extLst>
            </p:cNvPr>
            <p:cNvSpPr/>
            <p:nvPr/>
          </p:nvSpPr>
          <p:spPr>
            <a:xfrm>
              <a:off x="5106527" y="4419781"/>
              <a:ext cx="181919" cy="181919"/>
            </a:xfrm>
            <a:custGeom>
              <a:avLst/>
              <a:gdLst>
                <a:gd name="connsiteX0" fmla="*/ 181920 w 181919"/>
                <a:gd name="connsiteY0" fmla="*/ 90960 h 181919"/>
                <a:gd name="connsiteX1" fmla="*/ 90960 w 181919"/>
                <a:gd name="connsiteY1" fmla="*/ 181920 h 181919"/>
                <a:gd name="connsiteX2" fmla="*/ 0 w 181919"/>
                <a:gd name="connsiteY2" fmla="*/ 90960 h 181919"/>
                <a:gd name="connsiteX3" fmla="*/ 90960 w 181919"/>
                <a:gd name="connsiteY3" fmla="*/ 0 h 181919"/>
                <a:gd name="connsiteX4" fmla="*/ 181920 w 181919"/>
                <a:gd name="connsiteY4" fmla="*/ 90960 h 181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1919" h="181919">
                  <a:moveTo>
                    <a:pt x="181920" y="90960"/>
                  </a:moveTo>
                  <a:cubicBezTo>
                    <a:pt x="181920" y="141196"/>
                    <a:pt x="141195" y="181920"/>
                    <a:pt x="90960" y="181920"/>
                  </a:cubicBezTo>
                  <a:cubicBezTo>
                    <a:pt x="40724" y="181920"/>
                    <a:pt x="0" y="141196"/>
                    <a:pt x="0" y="90960"/>
                  </a:cubicBezTo>
                  <a:cubicBezTo>
                    <a:pt x="0" y="40724"/>
                    <a:pt x="40724" y="0"/>
                    <a:pt x="90960" y="0"/>
                  </a:cubicBezTo>
                  <a:cubicBezTo>
                    <a:pt x="141195" y="0"/>
                    <a:pt x="181920" y="40724"/>
                    <a:pt x="181920" y="90960"/>
                  </a:cubicBezTo>
                  <a:close/>
                </a:path>
              </a:pathLst>
            </a:custGeom>
            <a:solidFill>
              <a:srgbClr val="B6CE28"/>
            </a:solidFill>
            <a:ln w="2910" cap="flat">
              <a:noFill/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4465" name="Forme libre : forme 14464">
              <a:extLst>
                <a:ext uri="{FF2B5EF4-FFF2-40B4-BE49-F238E27FC236}">
                  <a16:creationId xmlns:a16="http://schemas.microsoft.com/office/drawing/2014/main" id="{E0C91CA7-D8F5-4A33-8C02-C8034B28D278}"/>
                </a:ext>
              </a:extLst>
            </p:cNvPr>
            <p:cNvSpPr/>
            <p:nvPr/>
          </p:nvSpPr>
          <p:spPr>
            <a:xfrm>
              <a:off x="4792299" y="4462206"/>
              <a:ext cx="129165" cy="95295"/>
            </a:xfrm>
            <a:custGeom>
              <a:avLst/>
              <a:gdLst>
                <a:gd name="connsiteX0" fmla="*/ 104432 w 129165"/>
                <a:gd name="connsiteY0" fmla="*/ 95295 h 95295"/>
                <a:gd name="connsiteX1" fmla="*/ 24733 w 129165"/>
                <a:gd name="connsiteY1" fmla="*/ 95295 h 95295"/>
                <a:gd name="connsiteX2" fmla="*/ 0 w 129165"/>
                <a:gd name="connsiteY2" fmla="*/ 70562 h 95295"/>
                <a:gd name="connsiteX3" fmla="*/ 0 w 129165"/>
                <a:gd name="connsiteY3" fmla="*/ 24733 h 95295"/>
                <a:gd name="connsiteX4" fmla="*/ 24733 w 129165"/>
                <a:gd name="connsiteY4" fmla="*/ 0 h 95295"/>
                <a:gd name="connsiteX5" fmla="*/ 104432 w 129165"/>
                <a:gd name="connsiteY5" fmla="*/ 0 h 95295"/>
                <a:gd name="connsiteX6" fmla="*/ 129165 w 129165"/>
                <a:gd name="connsiteY6" fmla="*/ 24733 h 95295"/>
                <a:gd name="connsiteX7" fmla="*/ 129165 w 129165"/>
                <a:gd name="connsiteY7" fmla="*/ 70562 h 95295"/>
                <a:gd name="connsiteX8" fmla="*/ 104432 w 129165"/>
                <a:gd name="connsiteY8" fmla="*/ 95295 h 952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9165" h="95295">
                  <a:moveTo>
                    <a:pt x="104432" y="95295"/>
                  </a:moveTo>
                  <a:lnTo>
                    <a:pt x="24733" y="95295"/>
                  </a:lnTo>
                  <a:cubicBezTo>
                    <a:pt x="11116" y="95295"/>
                    <a:pt x="0" y="84151"/>
                    <a:pt x="0" y="70562"/>
                  </a:cubicBezTo>
                  <a:lnTo>
                    <a:pt x="0" y="24733"/>
                  </a:lnTo>
                  <a:cubicBezTo>
                    <a:pt x="0" y="11115"/>
                    <a:pt x="11145" y="0"/>
                    <a:pt x="24733" y="0"/>
                  </a:cubicBezTo>
                  <a:lnTo>
                    <a:pt x="104432" y="0"/>
                  </a:lnTo>
                  <a:cubicBezTo>
                    <a:pt x="118050" y="0"/>
                    <a:pt x="129165" y="11144"/>
                    <a:pt x="129165" y="24733"/>
                  </a:cubicBezTo>
                  <a:lnTo>
                    <a:pt x="129165" y="70562"/>
                  </a:lnTo>
                  <a:cubicBezTo>
                    <a:pt x="129165" y="84151"/>
                    <a:pt x="118021" y="95295"/>
                    <a:pt x="104432" y="95295"/>
                  </a:cubicBezTo>
                  <a:close/>
                </a:path>
              </a:pathLst>
            </a:custGeom>
            <a:noFill/>
            <a:ln w="5820" cap="flat">
              <a:solidFill>
                <a:srgbClr val="F706B9"/>
              </a:solidFill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4466" name="Forme libre : forme 14465">
              <a:extLst>
                <a:ext uri="{FF2B5EF4-FFF2-40B4-BE49-F238E27FC236}">
                  <a16:creationId xmlns:a16="http://schemas.microsoft.com/office/drawing/2014/main" id="{B2A7A0CA-32A9-4F72-B56C-2922C8D84280}"/>
                </a:ext>
              </a:extLst>
            </p:cNvPr>
            <p:cNvSpPr/>
            <p:nvPr/>
          </p:nvSpPr>
          <p:spPr>
            <a:xfrm>
              <a:off x="4835917" y="4492672"/>
              <a:ext cx="39165" cy="39165"/>
            </a:xfrm>
            <a:custGeom>
              <a:avLst/>
              <a:gdLst>
                <a:gd name="connsiteX0" fmla="*/ 39166 w 39165"/>
                <a:gd name="connsiteY0" fmla="*/ 19583 h 39165"/>
                <a:gd name="connsiteX1" fmla="*/ 19583 w 39165"/>
                <a:gd name="connsiteY1" fmla="*/ 39166 h 39165"/>
                <a:gd name="connsiteX2" fmla="*/ 0 w 39165"/>
                <a:gd name="connsiteY2" fmla="*/ 19583 h 39165"/>
                <a:gd name="connsiteX3" fmla="*/ 19583 w 39165"/>
                <a:gd name="connsiteY3" fmla="*/ 0 h 39165"/>
                <a:gd name="connsiteX4" fmla="*/ 39166 w 39165"/>
                <a:gd name="connsiteY4" fmla="*/ 19583 h 391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165" h="39165">
                  <a:moveTo>
                    <a:pt x="39166" y="19583"/>
                  </a:moveTo>
                  <a:cubicBezTo>
                    <a:pt x="39166" y="30398"/>
                    <a:pt x="30398" y="39166"/>
                    <a:pt x="19583" y="39166"/>
                  </a:cubicBezTo>
                  <a:cubicBezTo>
                    <a:pt x="8768" y="39166"/>
                    <a:pt x="0" y="30398"/>
                    <a:pt x="0" y="19583"/>
                  </a:cubicBezTo>
                  <a:cubicBezTo>
                    <a:pt x="0" y="8768"/>
                    <a:pt x="8768" y="0"/>
                    <a:pt x="19583" y="0"/>
                  </a:cubicBezTo>
                  <a:cubicBezTo>
                    <a:pt x="30398" y="0"/>
                    <a:pt x="39166" y="8768"/>
                    <a:pt x="39166" y="19583"/>
                  </a:cubicBezTo>
                  <a:close/>
                </a:path>
              </a:pathLst>
            </a:custGeom>
            <a:solidFill>
              <a:srgbClr val="F706B9"/>
            </a:solidFill>
            <a:ln w="2910" cap="flat">
              <a:noFill/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4467" name="Forme libre : forme 14466">
              <a:extLst>
                <a:ext uri="{FF2B5EF4-FFF2-40B4-BE49-F238E27FC236}">
                  <a16:creationId xmlns:a16="http://schemas.microsoft.com/office/drawing/2014/main" id="{C5C2A170-FA52-47D3-A2BD-78EEE2CE0E4F}"/>
                </a:ext>
              </a:extLst>
            </p:cNvPr>
            <p:cNvSpPr/>
            <p:nvPr/>
          </p:nvSpPr>
          <p:spPr>
            <a:xfrm>
              <a:off x="4886198" y="4476202"/>
              <a:ext cx="17924" cy="17924"/>
            </a:xfrm>
            <a:custGeom>
              <a:avLst/>
              <a:gdLst>
                <a:gd name="connsiteX0" fmla="*/ 17924 w 17924"/>
                <a:gd name="connsiteY0" fmla="*/ 8962 h 17924"/>
                <a:gd name="connsiteX1" fmla="*/ 8962 w 17924"/>
                <a:gd name="connsiteY1" fmla="*/ 17924 h 17924"/>
                <a:gd name="connsiteX2" fmla="*/ 0 w 17924"/>
                <a:gd name="connsiteY2" fmla="*/ 8962 h 17924"/>
                <a:gd name="connsiteX3" fmla="*/ 8962 w 17924"/>
                <a:gd name="connsiteY3" fmla="*/ 0 h 17924"/>
                <a:gd name="connsiteX4" fmla="*/ 17924 w 17924"/>
                <a:gd name="connsiteY4" fmla="*/ 8962 h 17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924" h="17924">
                  <a:moveTo>
                    <a:pt x="17924" y="8962"/>
                  </a:moveTo>
                  <a:cubicBezTo>
                    <a:pt x="17924" y="13912"/>
                    <a:pt x="13912" y="17924"/>
                    <a:pt x="8962" y="17924"/>
                  </a:cubicBezTo>
                  <a:cubicBezTo>
                    <a:pt x="4013" y="17924"/>
                    <a:pt x="0" y="13912"/>
                    <a:pt x="0" y="8962"/>
                  </a:cubicBezTo>
                  <a:cubicBezTo>
                    <a:pt x="0" y="4012"/>
                    <a:pt x="4013" y="0"/>
                    <a:pt x="8962" y="0"/>
                  </a:cubicBezTo>
                  <a:cubicBezTo>
                    <a:pt x="13912" y="0"/>
                    <a:pt x="17924" y="4012"/>
                    <a:pt x="17924" y="8962"/>
                  </a:cubicBezTo>
                  <a:close/>
                </a:path>
              </a:pathLst>
            </a:custGeom>
            <a:solidFill>
              <a:srgbClr val="FC7CE0"/>
            </a:solidFill>
            <a:ln w="2910" cap="flat">
              <a:noFill/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4468" name="Forme libre : forme 14467">
              <a:extLst>
                <a:ext uri="{FF2B5EF4-FFF2-40B4-BE49-F238E27FC236}">
                  <a16:creationId xmlns:a16="http://schemas.microsoft.com/office/drawing/2014/main" id="{E66E17C0-9A04-4FAD-9A84-E61439100C4D}"/>
                </a:ext>
              </a:extLst>
            </p:cNvPr>
            <p:cNvSpPr/>
            <p:nvPr/>
          </p:nvSpPr>
          <p:spPr>
            <a:xfrm>
              <a:off x="5135479" y="4449694"/>
              <a:ext cx="126110" cy="126110"/>
            </a:xfrm>
            <a:custGeom>
              <a:avLst/>
              <a:gdLst>
                <a:gd name="connsiteX0" fmla="*/ 126110 w 126110"/>
                <a:gd name="connsiteY0" fmla="*/ 63055 h 126110"/>
                <a:gd name="connsiteX1" fmla="*/ 63055 w 126110"/>
                <a:gd name="connsiteY1" fmla="*/ 126110 h 126110"/>
                <a:gd name="connsiteX2" fmla="*/ 0 w 126110"/>
                <a:gd name="connsiteY2" fmla="*/ 63055 h 126110"/>
                <a:gd name="connsiteX3" fmla="*/ 63055 w 126110"/>
                <a:gd name="connsiteY3" fmla="*/ 0 h 126110"/>
                <a:gd name="connsiteX4" fmla="*/ 126110 w 126110"/>
                <a:gd name="connsiteY4" fmla="*/ 63055 h 126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110" h="126110">
                  <a:moveTo>
                    <a:pt x="126110" y="63055"/>
                  </a:moveTo>
                  <a:cubicBezTo>
                    <a:pt x="126110" y="97879"/>
                    <a:pt x="97879" y="126110"/>
                    <a:pt x="63055" y="126110"/>
                  </a:cubicBezTo>
                  <a:cubicBezTo>
                    <a:pt x="28231" y="126110"/>
                    <a:pt x="0" y="97879"/>
                    <a:pt x="0" y="63055"/>
                  </a:cubicBezTo>
                  <a:cubicBezTo>
                    <a:pt x="0" y="28231"/>
                    <a:pt x="28231" y="0"/>
                    <a:pt x="63055" y="0"/>
                  </a:cubicBezTo>
                  <a:cubicBezTo>
                    <a:pt x="97879" y="0"/>
                    <a:pt x="126110" y="28231"/>
                    <a:pt x="126110" y="63055"/>
                  </a:cubicBezTo>
                  <a:close/>
                </a:path>
              </a:pathLst>
            </a:custGeom>
            <a:solidFill>
              <a:srgbClr val="556804"/>
            </a:solidFill>
            <a:ln w="2910" cap="flat">
              <a:noFill/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4469" name="Forme libre : forme 14468">
              <a:extLst>
                <a:ext uri="{FF2B5EF4-FFF2-40B4-BE49-F238E27FC236}">
                  <a16:creationId xmlns:a16="http://schemas.microsoft.com/office/drawing/2014/main" id="{FEB143D2-FE52-4D4F-B184-439A1B51833E}"/>
                </a:ext>
              </a:extLst>
            </p:cNvPr>
            <p:cNvSpPr/>
            <p:nvPr/>
          </p:nvSpPr>
          <p:spPr>
            <a:xfrm>
              <a:off x="5133362" y="4458598"/>
              <a:ext cx="136666" cy="91745"/>
            </a:xfrm>
            <a:custGeom>
              <a:avLst/>
              <a:gdLst>
                <a:gd name="connsiteX0" fmla="*/ 124387 w 136666"/>
                <a:gd name="connsiteY0" fmla="*/ 32735 h 91745"/>
                <a:gd name="connsiteX1" fmla="*/ 128140 w 136666"/>
                <a:gd name="connsiteY1" fmla="*/ 54209 h 91745"/>
                <a:gd name="connsiteX2" fmla="*/ 127879 w 136666"/>
                <a:gd name="connsiteY2" fmla="*/ 59738 h 91745"/>
                <a:gd name="connsiteX3" fmla="*/ 126860 w 136666"/>
                <a:gd name="connsiteY3" fmla="*/ 66430 h 91745"/>
                <a:gd name="connsiteX4" fmla="*/ 57054 w 136666"/>
                <a:gd name="connsiteY4" fmla="*/ 76585 h 91745"/>
                <a:gd name="connsiteX5" fmla="*/ 18296 w 136666"/>
                <a:gd name="connsiteY5" fmla="*/ 51532 h 91745"/>
                <a:gd name="connsiteX6" fmla="*/ 9741 w 136666"/>
                <a:gd name="connsiteY6" fmla="*/ 24238 h 91745"/>
                <a:gd name="connsiteX7" fmla="*/ 12884 w 136666"/>
                <a:gd name="connsiteY7" fmla="*/ 18826 h 91745"/>
                <a:gd name="connsiteX8" fmla="*/ 32903 w 136666"/>
                <a:gd name="connsiteY8" fmla="*/ 0 h 91745"/>
                <a:gd name="connsiteX9" fmla="*/ 32292 w 136666"/>
                <a:gd name="connsiteY9" fmla="*/ 87 h 91745"/>
                <a:gd name="connsiteX10" fmla="*/ 1565 w 136666"/>
                <a:gd name="connsiteY10" fmla="*/ 21299 h 91745"/>
                <a:gd name="connsiteX11" fmla="*/ 11720 w 136666"/>
                <a:gd name="connsiteY11" fmla="*/ 57235 h 91745"/>
                <a:gd name="connsiteX12" fmla="*/ 54116 w 136666"/>
                <a:gd name="connsiteY12" fmla="*/ 84820 h 91745"/>
                <a:gd name="connsiteX13" fmla="*/ 91419 w 136666"/>
                <a:gd name="connsiteY13" fmla="*/ 91745 h 91745"/>
                <a:gd name="connsiteX14" fmla="*/ 135124 w 136666"/>
                <a:gd name="connsiteY14" fmla="*/ 69427 h 91745"/>
                <a:gd name="connsiteX15" fmla="*/ 124387 w 136666"/>
                <a:gd name="connsiteY15" fmla="*/ 32735 h 91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36666" h="91745">
                  <a:moveTo>
                    <a:pt x="124387" y="32735"/>
                  </a:moveTo>
                  <a:cubicBezTo>
                    <a:pt x="126831" y="39428"/>
                    <a:pt x="128140" y="46673"/>
                    <a:pt x="128140" y="54209"/>
                  </a:cubicBezTo>
                  <a:cubicBezTo>
                    <a:pt x="128140" y="56071"/>
                    <a:pt x="128053" y="57934"/>
                    <a:pt x="127879" y="59738"/>
                  </a:cubicBezTo>
                  <a:cubicBezTo>
                    <a:pt x="127966" y="62066"/>
                    <a:pt x="127617" y="64306"/>
                    <a:pt x="126860" y="66430"/>
                  </a:cubicBezTo>
                  <a:cubicBezTo>
                    <a:pt x="120750" y="83365"/>
                    <a:pt x="88771" y="88021"/>
                    <a:pt x="57054" y="76585"/>
                  </a:cubicBezTo>
                  <a:cubicBezTo>
                    <a:pt x="41022" y="70795"/>
                    <a:pt x="27258" y="61891"/>
                    <a:pt x="18296" y="51532"/>
                  </a:cubicBezTo>
                  <a:cubicBezTo>
                    <a:pt x="9945" y="41843"/>
                    <a:pt x="6919" y="32153"/>
                    <a:pt x="9741" y="24238"/>
                  </a:cubicBezTo>
                  <a:cubicBezTo>
                    <a:pt x="10440" y="22289"/>
                    <a:pt x="11516" y="20485"/>
                    <a:pt x="12884" y="18826"/>
                  </a:cubicBezTo>
                  <a:cubicBezTo>
                    <a:pt x="18092" y="11173"/>
                    <a:pt x="24930" y="4743"/>
                    <a:pt x="32903" y="0"/>
                  </a:cubicBezTo>
                  <a:cubicBezTo>
                    <a:pt x="32700" y="29"/>
                    <a:pt x="32496" y="58"/>
                    <a:pt x="32292" y="87"/>
                  </a:cubicBezTo>
                  <a:cubicBezTo>
                    <a:pt x="16434" y="2764"/>
                    <a:pt x="5522" y="10301"/>
                    <a:pt x="1565" y="21299"/>
                  </a:cubicBezTo>
                  <a:cubicBezTo>
                    <a:pt x="-2393" y="32299"/>
                    <a:pt x="1215" y="45043"/>
                    <a:pt x="11720" y="57235"/>
                  </a:cubicBezTo>
                  <a:cubicBezTo>
                    <a:pt x="21642" y="68729"/>
                    <a:pt x="36686" y="78535"/>
                    <a:pt x="54116" y="84820"/>
                  </a:cubicBezTo>
                  <a:cubicBezTo>
                    <a:pt x="67122" y="89505"/>
                    <a:pt x="79925" y="91745"/>
                    <a:pt x="91419" y="91745"/>
                  </a:cubicBezTo>
                  <a:cubicBezTo>
                    <a:pt x="112951" y="91745"/>
                    <a:pt x="129915" y="83860"/>
                    <a:pt x="135124" y="69427"/>
                  </a:cubicBezTo>
                  <a:cubicBezTo>
                    <a:pt x="139256" y="57817"/>
                    <a:pt x="134891" y="44607"/>
                    <a:pt x="124387" y="32735"/>
                  </a:cubicBezTo>
                  <a:close/>
                </a:path>
              </a:pathLst>
            </a:custGeom>
            <a:solidFill>
              <a:srgbClr val="303801"/>
            </a:solidFill>
            <a:ln w="2910" cap="flat">
              <a:noFill/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4470" name="Forme libre : forme 14469">
              <a:extLst>
                <a:ext uri="{FF2B5EF4-FFF2-40B4-BE49-F238E27FC236}">
                  <a16:creationId xmlns:a16="http://schemas.microsoft.com/office/drawing/2014/main" id="{EBF8887B-53A0-4733-B877-2F7E8D0B8B13}"/>
                </a:ext>
              </a:extLst>
            </p:cNvPr>
            <p:cNvSpPr/>
            <p:nvPr/>
          </p:nvSpPr>
          <p:spPr>
            <a:xfrm>
              <a:off x="4313785" y="2091517"/>
              <a:ext cx="1233380" cy="2917641"/>
            </a:xfrm>
            <a:custGeom>
              <a:avLst/>
              <a:gdLst>
                <a:gd name="connsiteX0" fmla="*/ 0 w 1233380"/>
                <a:gd name="connsiteY0" fmla="*/ 0 h 2917641"/>
                <a:gd name="connsiteX1" fmla="*/ 0 w 1233380"/>
                <a:gd name="connsiteY1" fmla="*/ 2695538 h 2917641"/>
                <a:gd name="connsiteX2" fmla="*/ 211163 w 1233380"/>
                <a:gd name="connsiteY2" fmla="*/ 2917642 h 2917641"/>
                <a:gd name="connsiteX3" fmla="*/ 1227435 w 1233380"/>
                <a:gd name="connsiteY3" fmla="*/ 2917642 h 2917641"/>
                <a:gd name="connsiteX4" fmla="*/ 0 w 1233380"/>
                <a:gd name="connsiteY4" fmla="*/ 0 h 2917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33380" h="2917641">
                  <a:moveTo>
                    <a:pt x="0" y="0"/>
                  </a:moveTo>
                  <a:lnTo>
                    <a:pt x="0" y="2695538"/>
                  </a:lnTo>
                  <a:cubicBezTo>
                    <a:pt x="0" y="2818214"/>
                    <a:pt x="94539" y="2917642"/>
                    <a:pt x="211163" y="2917642"/>
                  </a:cubicBezTo>
                  <a:lnTo>
                    <a:pt x="1227435" y="2917642"/>
                  </a:lnTo>
                  <a:cubicBezTo>
                    <a:pt x="1330354" y="2917642"/>
                    <a:pt x="63957" y="2694810"/>
                    <a:pt x="0" y="0"/>
                  </a:cubicBezTo>
                  <a:close/>
                </a:path>
              </a:pathLst>
            </a:custGeom>
            <a:solidFill>
              <a:srgbClr val="FFFFFF">
                <a:alpha val="23000"/>
              </a:srgbClr>
            </a:solidFill>
            <a:ln w="2910" cap="flat">
              <a:noFill/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4471" name="Forme libre : forme 14470">
              <a:extLst>
                <a:ext uri="{FF2B5EF4-FFF2-40B4-BE49-F238E27FC236}">
                  <a16:creationId xmlns:a16="http://schemas.microsoft.com/office/drawing/2014/main" id="{FEFC33FE-ACA7-4DDA-A9D3-0F4F4DB7EBB9}"/>
                </a:ext>
              </a:extLst>
            </p:cNvPr>
            <p:cNvSpPr/>
            <p:nvPr/>
          </p:nvSpPr>
          <p:spPr>
            <a:xfrm>
              <a:off x="4808970" y="1865077"/>
              <a:ext cx="316412" cy="131090"/>
            </a:xfrm>
            <a:custGeom>
              <a:avLst/>
              <a:gdLst>
                <a:gd name="connsiteX0" fmla="*/ 962 w 316412"/>
                <a:gd name="connsiteY0" fmla="*/ 0 h 131090"/>
                <a:gd name="connsiteX1" fmla="*/ 2 w 316412"/>
                <a:gd name="connsiteY1" fmla="*/ 113220 h 131090"/>
                <a:gd name="connsiteX2" fmla="*/ 15482 w 316412"/>
                <a:gd name="connsiteY2" fmla="*/ 130300 h 131090"/>
                <a:gd name="connsiteX3" fmla="*/ 316412 w 316412"/>
                <a:gd name="connsiteY3" fmla="*/ 129980 h 131090"/>
                <a:gd name="connsiteX4" fmla="*/ 17083 w 316412"/>
                <a:gd name="connsiteY4" fmla="*/ 126430 h 131090"/>
                <a:gd name="connsiteX5" fmla="*/ 3523 w 316412"/>
                <a:gd name="connsiteY5" fmla="*/ 110310 h 131090"/>
                <a:gd name="connsiteX6" fmla="*/ 962 w 316412"/>
                <a:gd name="connsiteY6" fmla="*/ 0 h 131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6412" h="131090">
                  <a:moveTo>
                    <a:pt x="962" y="0"/>
                  </a:moveTo>
                  <a:lnTo>
                    <a:pt x="2" y="113220"/>
                  </a:lnTo>
                  <a:cubicBezTo>
                    <a:pt x="2" y="113220"/>
                    <a:pt x="-522" y="128438"/>
                    <a:pt x="15482" y="130300"/>
                  </a:cubicBezTo>
                  <a:cubicBezTo>
                    <a:pt x="31923" y="132250"/>
                    <a:pt x="316412" y="129980"/>
                    <a:pt x="316412" y="129980"/>
                  </a:cubicBezTo>
                  <a:lnTo>
                    <a:pt x="17083" y="126430"/>
                  </a:lnTo>
                  <a:cubicBezTo>
                    <a:pt x="17083" y="126430"/>
                    <a:pt x="5152" y="124830"/>
                    <a:pt x="3523" y="110310"/>
                  </a:cubicBezTo>
                  <a:cubicBezTo>
                    <a:pt x="1952" y="95790"/>
                    <a:pt x="962" y="0"/>
                    <a:pt x="962" y="0"/>
                  </a:cubicBezTo>
                  <a:close/>
                </a:path>
              </a:pathLst>
            </a:custGeom>
            <a:solidFill>
              <a:srgbClr val="FFFFFF"/>
            </a:solidFill>
            <a:ln w="2910" cap="flat">
              <a:noFill/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4472" name="Forme libre : forme 14471">
              <a:extLst>
                <a:ext uri="{FF2B5EF4-FFF2-40B4-BE49-F238E27FC236}">
                  <a16:creationId xmlns:a16="http://schemas.microsoft.com/office/drawing/2014/main" id="{ADD8FCD7-4D11-4185-AB6B-8EC9D11242B1}"/>
                </a:ext>
              </a:extLst>
            </p:cNvPr>
            <p:cNvSpPr/>
            <p:nvPr/>
          </p:nvSpPr>
          <p:spPr>
            <a:xfrm>
              <a:off x="5761432" y="2142787"/>
              <a:ext cx="4021" cy="2657099"/>
            </a:xfrm>
            <a:custGeom>
              <a:avLst/>
              <a:gdLst>
                <a:gd name="connsiteX0" fmla="*/ 0 w 4021"/>
                <a:gd name="connsiteY0" fmla="*/ 0 h 2657099"/>
                <a:gd name="connsiteX1" fmla="*/ 0 w 4021"/>
                <a:gd name="connsiteY1" fmla="*/ 2657100 h 2657099"/>
                <a:gd name="connsiteX2" fmla="*/ 0 w 4021"/>
                <a:gd name="connsiteY2" fmla="*/ 0 h 2657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21" h="2657099">
                  <a:moveTo>
                    <a:pt x="0" y="0"/>
                  </a:moveTo>
                  <a:lnTo>
                    <a:pt x="0" y="2657100"/>
                  </a:lnTo>
                  <a:cubicBezTo>
                    <a:pt x="0" y="2657100"/>
                    <a:pt x="9049" y="5130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 w="2910" cap="flat">
              <a:noFill/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4473" name="Forme libre : forme 14472">
              <a:extLst>
                <a:ext uri="{FF2B5EF4-FFF2-40B4-BE49-F238E27FC236}">
                  <a16:creationId xmlns:a16="http://schemas.microsoft.com/office/drawing/2014/main" id="{409596EB-A50E-4536-829C-6702BD02B890}"/>
                </a:ext>
              </a:extLst>
            </p:cNvPr>
            <p:cNvSpPr/>
            <p:nvPr/>
          </p:nvSpPr>
          <p:spPr>
            <a:xfrm>
              <a:off x="4292796" y="2119567"/>
              <a:ext cx="9466" cy="2682240"/>
            </a:xfrm>
            <a:custGeom>
              <a:avLst/>
              <a:gdLst>
                <a:gd name="connsiteX0" fmla="*/ 9467 w 9466"/>
                <a:gd name="connsiteY0" fmla="*/ 0 h 2682240"/>
                <a:gd name="connsiteX1" fmla="*/ 9467 w 9466"/>
                <a:gd name="connsiteY1" fmla="*/ 2682240 h 2682240"/>
                <a:gd name="connsiteX2" fmla="*/ 9467 w 9466"/>
                <a:gd name="connsiteY2" fmla="*/ 0 h 26822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466" h="2682240">
                  <a:moveTo>
                    <a:pt x="9467" y="0"/>
                  </a:moveTo>
                  <a:lnTo>
                    <a:pt x="9467" y="2682240"/>
                  </a:lnTo>
                  <a:cubicBezTo>
                    <a:pt x="9467" y="2682269"/>
                    <a:pt x="-11833" y="44520"/>
                    <a:pt x="9467" y="0"/>
                  </a:cubicBezTo>
                  <a:close/>
                </a:path>
              </a:pathLst>
            </a:custGeom>
            <a:solidFill>
              <a:srgbClr val="FFFFFF"/>
            </a:solidFill>
            <a:ln w="2910" cap="flat">
              <a:noFill/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4474" name="Forme libre : forme 14473">
              <a:extLst>
                <a:ext uri="{FF2B5EF4-FFF2-40B4-BE49-F238E27FC236}">
                  <a16:creationId xmlns:a16="http://schemas.microsoft.com/office/drawing/2014/main" id="{FE2AADED-A830-408E-832E-85F69E2FBD16}"/>
                </a:ext>
              </a:extLst>
            </p:cNvPr>
            <p:cNvSpPr/>
            <p:nvPr/>
          </p:nvSpPr>
          <p:spPr>
            <a:xfrm>
              <a:off x="4509963" y="5017917"/>
              <a:ext cx="1035999" cy="6310"/>
            </a:xfrm>
            <a:custGeom>
              <a:avLst/>
              <a:gdLst>
                <a:gd name="connsiteX0" fmla="*/ 0 w 1035999"/>
                <a:gd name="connsiteY0" fmla="*/ 0 h 6310"/>
                <a:gd name="connsiteX1" fmla="*/ 1036000 w 1035999"/>
                <a:gd name="connsiteY1" fmla="*/ 0 h 6310"/>
                <a:gd name="connsiteX2" fmla="*/ 0 w 1035999"/>
                <a:gd name="connsiteY2" fmla="*/ 0 h 6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35999" h="6310">
                  <a:moveTo>
                    <a:pt x="0" y="0"/>
                  </a:moveTo>
                  <a:lnTo>
                    <a:pt x="1036000" y="0"/>
                  </a:lnTo>
                  <a:cubicBezTo>
                    <a:pt x="1036029" y="0"/>
                    <a:pt x="12279" y="14199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 w="2910" cap="flat">
              <a:noFill/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4475" name="Forme libre : forme 14474">
              <a:extLst>
                <a:ext uri="{FF2B5EF4-FFF2-40B4-BE49-F238E27FC236}">
                  <a16:creationId xmlns:a16="http://schemas.microsoft.com/office/drawing/2014/main" id="{B6888798-28CD-4961-AA44-A0F93F4ED44D}"/>
                </a:ext>
              </a:extLst>
            </p:cNvPr>
            <p:cNvSpPr/>
            <p:nvPr/>
          </p:nvSpPr>
          <p:spPr>
            <a:xfrm>
              <a:off x="4313843" y="1869384"/>
              <a:ext cx="1438597" cy="3139745"/>
            </a:xfrm>
            <a:custGeom>
              <a:avLst/>
              <a:gdLst>
                <a:gd name="connsiteX0" fmla="*/ 1227376 w 1438597"/>
                <a:gd name="connsiteY0" fmla="*/ 0 h 3139745"/>
                <a:gd name="connsiteX1" fmla="*/ 950278 w 1438597"/>
                <a:gd name="connsiteY1" fmla="*/ 0 h 3139745"/>
                <a:gd name="connsiteX2" fmla="*/ 950278 w 1438597"/>
                <a:gd name="connsiteY2" fmla="*/ 108360 h 3139745"/>
                <a:gd name="connsiteX3" fmla="*/ 925544 w 1438597"/>
                <a:gd name="connsiteY3" fmla="*/ 133094 h 3139745"/>
                <a:gd name="connsiteX4" fmla="*/ 512995 w 1438597"/>
                <a:gd name="connsiteY4" fmla="*/ 133094 h 3139745"/>
                <a:gd name="connsiteX5" fmla="*/ 488262 w 1438597"/>
                <a:gd name="connsiteY5" fmla="*/ 108360 h 3139745"/>
                <a:gd name="connsiteX6" fmla="*/ 488262 w 1438597"/>
                <a:gd name="connsiteY6" fmla="*/ 0 h 3139745"/>
                <a:gd name="connsiteX7" fmla="*/ 211163 w 1438597"/>
                <a:gd name="connsiteY7" fmla="*/ 0 h 3139745"/>
                <a:gd name="connsiteX8" fmla="*/ 0 w 1438597"/>
                <a:gd name="connsiteY8" fmla="*/ 222104 h 3139745"/>
                <a:gd name="connsiteX9" fmla="*/ 0 w 1438597"/>
                <a:gd name="connsiteY9" fmla="*/ 2917642 h 3139745"/>
                <a:gd name="connsiteX10" fmla="*/ 211163 w 1438597"/>
                <a:gd name="connsiteY10" fmla="*/ 3139746 h 3139745"/>
                <a:gd name="connsiteX11" fmla="*/ 1227435 w 1438597"/>
                <a:gd name="connsiteY11" fmla="*/ 3139746 h 3139745"/>
                <a:gd name="connsiteX12" fmla="*/ 1438598 w 1438597"/>
                <a:gd name="connsiteY12" fmla="*/ 2917642 h 3139745"/>
                <a:gd name="connsiteX13" fmla="*/ 1438598 w 1438597"/>
                <a:gd name="connsiteY13" fmla="*/ 222133 h 3139745"/>
                <a:gd name="connsiteX14" fmla="*/ 1227376 w 1438597"/>
                <a:gd name="connsiteY14" fmla="*/ 0 h 3139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38597" h="3139745">
                  <a:moveTo>
                    <a:pt x="1227376" y="0"/>
                  </a:moveTo>
                  <a:lnTo>
                    <a:pt x="950278" y="0"/>
                  </a:lnTo>
                  <a:lnTo>
                    <a:pt x="950278" y="108360"/>
                  </a:lnTo>
                  <a:cubicBezTo>
                    <a:pt x="950278" y="121978"/>
                    <a:pt x="939133" y="133094"/>
                    <a:pt x="925544" y="133094"/>
                  </a:cubicBezTo>
                  <a:lnTo>
                    <a:pt x="512995" y="133094"/>
                  </a:lnTo>
                  <a:cubicBezTo>
                    <a:pt x="499377" y="133094"/>
                    <a:pt x="488262" y="121949"/>
                    <a:pt x="488262" y="108360"/>
                  </a:cubicBezTo>
                  <a:lnTo>
                    <a:pt x="488262" y="0"/>
                  </a:lnTo>
                  <a:lnTo>
                    <a:pt x="211163" y="0"/>
                  </a:lnTo>
                  <a:cubicBezTo>
                    <a:pt x="94539" y="0"/>
                    <a:pt x="0" y="99456"/>
                    <a:pt x="0" y="222104"/>
                  </a:cubicBezTo>
                  <a:lnTo>
                    <a:pt x="0" y="2917642"/>
                  </a:lnTo>
                  <a:cubicBezTo>
                    <a:pt x="0" y="3040318"/>
                    <a:pt x="94539" y="3139746"/>
                    <a:pt x="211163" y="3139746"/>
                  </a:cubicBezTo>
                  <a:lnTo>
                    <a:pt x="1227435" y="3139746"/>
                  </a:lnTo>
                  <a:cubicBezTo>
                    <a:pt x="1344059" y="3139746"/>
                    <a:pt x="1438598" y="3040289"/>
                    <a:pt x="1438598" y="2917642"/>
                  </a:cubicBezTo>
                  <a:lnTo>
                    <a:pt x="1438598" y="222133"/>
                  </a:lnTo>
                  <a:cubicBezTo>
                    <a:pt x="1438540" y="99456"/>
                    <a:pt x="1344001" y="0"/>
                    <a:pt x="1227376" y="0"/>
                  </a:cubicBezTo>
                  <a:close/>
                </a:path>
              </a:pathLst>
            </a:custGeom>
            <a:noFill/>
            <a:ln w="8729" cap="flat">
              <a:solidFill>
                <a:srgbClr val="333333"/>
              </a:solidFill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4476" name="Forme libre : forme 14475">
              <a:extLst>
                <a:ext uri="{FF2B5EF4-FFF2-40B4-BE49-F238E27FC236}">
                  <a16:creationId xmlns:a16="http://schemas.microsoft.com/office/drawing/2014/main" id="{6746CBF2-42C8-4527-AB8B-2E98047F0019}"/>
                </a:ext>
              </a:extLst>
            </p:cNvPr>
            <p:cNvSpPr/>
            <p:nvPr/>
          </p:nvSpPr>
          <p:spPr>
            <a:xfrm>
              <a:off x="4380652" y="2698236"/>
              <a:ext cx="1149539" cy="824400"/>
            </a:xfrm>
            <a:custGeom>
              <a:avLst/>
              <a:gdLst>
                <a:gd name="connsiteX0" fmla="*/ 0 w 1149539"/>
                <a:gd name="connsiteY0" fmla="*/ 824400 h 824400"/>
                <a:gd name="connsiteX1" fmla="*/ 282773 w 1149539"/>
                <a:gd name="connsiteY1" fmla="*/ 611870 h 824400"/>
                <a:gd name="connsiteX2" fmla="*/ 425469 w 1149539"/>
                <a:gd name="connsiteY2" fmla="*/ 507438 h 824400"/>
                <a:gd name="connsiteX3" fmla="*/ 568834 w 1149539"/>
                <a:gd name="connsiteY3" fmla="*/ 403936 h 824400"/>
                <a:gd name="connsiteX4" fmla="*/ 712839 w 1149539"/>
                <a:gd name="connsiteY4" fmla="*/ 301308 h 824400"/>
                <a:gd name="connsiteX5" fmla="*/ 857514 w 1149539"/>
                <a:gd name="connsiteY5" fmla="*/ 199640 h 824400"/>
                <a:gd name="connsiteX6" fmla="*/ 1149540 w 1149539"/>
                <a:gd name="connsiteY6" fmla="*/ 0 h 824400"/>
                <a:gd name="connsiteX7" fmla="*/ 866796 w 1149539"/>
                <a:gd name="connsiteY7" fmla="*/ 212560 h 824400"/>
                <a:gd name="connsiteX8" fmla="*/ 724100 w 1149539"/>
                <a:gd name="connsiteY8" fmla="*/ 316992 h 824400"/>
                <a:gd name="connsiteX9" fmla="*/ 580706 w 1149539"/>
                <a:gd name="connsiteY9" fmla="*/ 420464 h 824400"/>
                <a:gd name="connsiteX10" fmla="*/ 436700 w 1149539"/>
                <a:gd name="connsiteY10" fmla="*/ 523063 h 824400"/>
                <a:gd name="connsiteX11" fmla="*/ 292026 w 1149539"/>
                <a:gd name="connsiteY11" fmla="*/ 624731 h 824400"/>
                <a:gd name="connsiteX12" fmla="*/ 0 w 1149539"/>
                <a:gd name="connsiteY12" fmla="*/ 824400 h 824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49539" h="824400">
                  <a:moveTo>
                    <a:pt x="0" y="824400"/>
                  </a:moveTo>
                  <a:cubicBezTo>
                    <a:pt x="93346" y="752267"/>
                    <a:pt x="187856" y="681792"/>
                    <a:pt x="282773" y="611870"/>
                  </a:cubicBezTo>
                  <a:cubicBezTo>
                    <a:pt x="330115" y="576749"/>
                    <a:pt x="377894" y="542239"/>
                    <a:pt x="425469" y="507438"/>
                  </a:cubicBezTo>
                  <a:lnTo>
                    <a:pt x="568834" y="403936"/>
                  </a:lnTo>
                  <a:lnTo>
                    <a:pt x="712839" y="301308"/>
                  </a:lnTo>
                  <a:cubicBezTo>
                    <a:pt x="761054" y="267409"/>
                    <a:pt x="809066" y="233219"/>
                    <a:pt x="857514" y="199640"/>
                  </a:cubicBezTo>
                  <a:cubicBezTo>
                    <a:pt x="954177" y="132162"/>
                    <a:pt x="1051276" y="65237"/>
                    <a:pt x="1149540" y="0"/>
                  </a:cubicBezTo>
                  <a:cubicBezTo>
                    <a:pt x="1056223" y="72134"/>
                    <a:pt x="961713" y="142638"/>
                    <a:pt x="866796" y="212560"/>
                  </a:cubicBezTo>
                  <a:cubicBezTo>
                    <a:pt x="819454" y="247681"/>
                    <a:pt x="771646" y="282191"/>
                    <a:pt x="724100" y="316992"/>
                  </a:cubicBezTo>
                  <a:lnTo>
                    <a:pt x="580706" y="420464"/>
                  </a:lnTo>
                  <a:lnTo>
                    <a:pt x="436700" y="523063"/>
                  </a:lnTo>
                  <a:cubicBezTo>
                    <a:pt x="388485" y="556962"/>
                    <a:pt x="340474" y="591152"/>
                    <a:pt x="292026" y="624731"/>
                  </a:cubicBezTo>
                  <a:cubicBezTo>
                    <a:pt x="195305" y="692209"/>
                    <a:pt x="98234" y="759105"/>
                    <a:pt x="0" y="824400"/>
                  </a:cubicBezTo>
                  <a:close/>
                </a:path>
              </a:pathLst>
            </a:custGeom>
            <a:solidFill>
              <a:srgbClr val="FFFFFF">
                <a:alpha val="20000"/>
              </a:srgbClr>
            </a:solidFill>
            <a:ln w="2910" cap="flat">
              <a:noFill/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4477" name="Forme libre : forme 14476">
              <a:extLst>
                <a:ext uri="{FF2B5EF4-FFF2-40B4-BE49-F238E27FC236}">
                  <a16:creationId xmlns:a16="http://schemas.microsoft.com/office/drawing/2014/main" id="{8FB6D6BB-68AC-4237-91BD-CD4E9FC62517}"/>
                </a:ext>
              </a:extLst>
            </p:cNvPr>
            <p:cNvSpPr/>
            <p:nvPr/>
          </p:nvSpPr>
          <p:spPr>
            <a:xfrm>
              <a:off x="4351642" y="2230837"/>
              <a:ext cx="1381740" cy="972450"/>
            </a:xfrm>
            <a:custGeom>
              <a:avLst/>
              <a:gdLst>
                <a:gd name="connsiteX0" fmla="*/ 1381741 w 1381740"/>
                <a:gd name="connsiteY0" fmla="*/ 0 h 972450"/>
                <a:gd name="connsiteX1" fmla="*/ 1044118 w 1381740"/>
                <a:gd name="connsiteY1" fmla="*/ 254228 h 972450"/>
                <a:gd name="connsiteX2" fmla="*/ 700909 w 1381740"/>
                <a:gd name="connsiteY2" fmla="*/ 500512 h 972450"/>
                <a:gd name="connsiteX3" fmla="*/ 353277 w 1381740"/>
                <a:gd name="connsiteY3" fmla="*/ 740482 h 972450"/>
                <a:gd name="connsiteX4" fmla="*/ 0 w 1381740"/>
                <a:gd name="connsiteY4" fmla="*/ 972450 h 972450"/>
                <a:gd name="connsiteX5" fmla="*/ 337593 w 1381740"/>
                <a:gd name="connsiteY5" fmla="*/ 718193 h 972450"/>
                <a:gd name="connsiteX6" fmla="*/ 680832 w 1381740"/>
                <a:gd name="connsiteY6" fmla="*/ 471938 h 972450"/>
                <a:gd name="connsiteX7" fmla="*/ 1028493 w 1381740"/>
                <a:gd name="connsiteY7" fmla="*/ 231997 h 972450"/>
                <a:gd name="connsiteX8" fmla="*/ 1381741 w 1381740"/>
                <a:gd name="connsiteY8" fmla="*/ 0 h 972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81740" h="972450">
                  <a:moveTo>
                    <a:pt x="1381741" y="0"/>
                  </a:moveTo>
                  <a:cubicBezTo>
                    <a:pt x="1270761" y="86944"/>
                    <a:pt x="1157775" y="171066"/>
                    <a:pt x="1044118" y="254228"/>
                  </a:cubicBezTo>
                  <a:cubicBezTo>
                    <a:pt x="930578" y="337535"/>
                    <a:pt x="816020" y="419416"/>
                    <a:pt x="700909" y="500512"/>
                  </a:cubicBezTo>
                  <a:cubicBezTo>
                    <a:pt x="585740" y="581550"/>
                    <a:pt x="469989" y="661714"/>
                    <a:pt x="353277" y="740482"/>
                  </a:cubicBezTo>
                  <a:cubicBezTo>
                    <a:pt x="236653" y="819425"/>
                    <a:pt x="119330" y="897349"/>
                    <a:pt x="0" y="972450"/>
                  </a:cubicBezTo>
                  <a:cubicBezTo>
                    <a:pt x="110950" y="885477"/>
                    <a:pt x="223937" y="801326"/>
                    <a:pt x="337593" y="718193"/>
                  </a:cubicBezTo>
                  <a:cubicBezTo>
                    <a:pt x="451162" y="634886"/>
                    <a:pt x="565691" y="553005"/>
                    <a:pt x="680832" y="471938"/>
                  </a:cubicBezTo>
                  <a:cubicBezTo>
                    <a:pt x="796030" y="390959"/>
                    <a:pt x="911752" y="310765"/>
                    <a:pt x="1028493" y="231997"/>
                  </a:cubicBezTo>
                  <a:cubicBezTo>
                    <a:pt x="1145117" y="153084"/>
                    <a:pt x="1262439" y="75131"/>
                    <a:pt x="1381741" y="0"/>
                  </a:cubicBezTo>
                  <a:close/>
                </a:path>
              </a:pathLst>
            </a:custGeom>
            <a:solidFill>
              <a:srgbClr val="FFFFFF">
                <a:alpha val="27000"/>
              </a:srgbClr>
            </a:solidFill>
            <a:ln w="2910" cap="flat">
              <a:noFill/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4478" name="Forme libre : forme 14477">
              <a:extLst>
                <a:ext uri="{FF2B5EF4-FFF2-40B4-BE49-F238E27FC236}">
                  <a16:creationId xmlns:a16="http://schemas.microsoft.com/office/drawing/2014/main" id="{B56C3F89-E8AA-4BE5-87FD-31B47CA278DF}"/>
                </a:ext>
              </a:extLst>
            </p:cNvPr>
            <p:cNvSpPr/>
            <p:nvPr/>
          </p:nvSpPr>
          <p:spPr>
            <a:xfrm>
              <a:off x="4459013" y="1969597"/>
              <a:ext cx="1222109" cy="831151"/>
            </a:xfrm>
            <a:custGeom>
              <a:avLst/>
              <a:gdLst>
                <a:gd name="connsiteX0" fmla="*/ 1222110 w 1222109"/>
                <a:gd name="connsiteY0" fmla="*/ 0 h 831151"/>
                <a:gd name="connsiteX1" fmla="*/ 921034 w 1222109"/>
                <a:gd name="connsiteY1" fmla="*/ 214335 h 831151"/>
                <a:gd name="connsiteX2" fmla="*/ 769231 w 1222109"/>
                <a:gd name="connsiteY2" fmla="*/ 319640 h 831151"/>
                <a:gd name="connsiteX3" fmla="*/ 616787 w 1222109"/>
                <a:gd name="connsiteY3" fmla="*/ 424014 h 831151"/>
                <a:gd name="connsiteX4" fmla="*/ 463732 w 1222109"/>
                <a:gd name="connsiteY4" fmla="*/ 527457 h 831151"/>
                <a:gd name="connsiteX5" fmla="*/ 310008 w 1222109"/>
                <a:gd name="connsiteY5" fmla="*/ 629939 h 831151"/>
                <a:gd name="connsiteX6" fmla="*/ 0 w 1222109"/>
                <a:gd name="connsiteY6" fmla="*/ 831151 h 831151"/>
                <a:gd name="connsiteX7" fmla="*/ 301046 w 1222109"/>
                <a:gd name="connsiteY7" fmla="*/ 616787 h 831151"/>
                <a:gd name="connsiteX8" fmla="*/ 452850 w 1222109"/>
                <a:gd name="connsiteY8" fmla="*/ 511482 h 831151"/>
                <a:gd name="connsiteX9" fmla="*/ 605322 w 1222109"/>
                <a:gd name="connsiteY9" fmla="*/ 407137 h 831151"/>
                <a:gd name="connsiteX10" fmla="*/ 758406 w 1222109"/>
                <a:gd name="connsiteY10" fmla="*/ 303694 h 831151"/>
                <a:gd name="connsiteX11" fmla="*/ 912130 w 1222109"/>
                <a:gd name="connsiteY11" fmla="*/ 201212 h 831151"/>
                <a:gd name="connsiteX12" fmla="*/ 1222110 w 1222109"/>
                <a:gd name="connsiteY12" fmla="*/ 0 h 8311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22109" h="831151">
                  <a:moveTo>
                    <a:pt x="1222110" y="0"/>
                  </a:moveTo>
                  <a:cubicBezTo>
                    <a:pt x="1122624" y="72745"/>
                    <a:pt x="1022033" y="143831"/>
                    <a:pt x="921034" y="214335"/>
                  </a:cubicBezTo>
                  <a:cubicBezTo>
                    <a:pt x="870637" y="249747"/>
                    <a:pt x="819832" y="284548"/>
                    <a:pt x="769231" y="319640"/>
                  </a:cubicBezTo>
                  <a:lnTo>
                    <a:pt x="616787" y="424014"/>
                  </a:lnTo>
                  <a:lnTo>
                    <a:pt x="463732" y="527457"/>
                  </a:lnTo>
                  <a:cubicBezTo>
                    <a:pt x="412491" y="561618"/>
                    <a:pt x="361483" y="596099"/>
                    <a:pt x="310008" y="629939"/>
                  </a:cubicBezTo>
                  <a:cubicBezTo>
                    <a:pt x="207322" y="697970"/>
                    <a:pt x="104228" y="765419"/>
                    <a:pt x="0" y="831151"/>
                  </a:cubicBezTo>
                  <a:cubicBezTo>
                    <a:pt x="99456" y="758377"/>
                    <a:pt x="200048" y="687291"/>
                    <a:pt x="301046" y="616787"/>
                  </a:cubicBezTo>
                  <a:cubicBezTo>
                    <a:pt x="351444" y="581375"/>
                    <a:pt x="402249" y="546603"/>
                    <a:pt x="452850" y="511482"/>
                  </a:cubicBezTo>
                  <a:lnTo>
                    <a:pt x="605322" y="407137"/>
                  </a:lnTo>
                  <a:lnTo>
                    <a:pt x="758406" y="303694"/>
                  </a:lnTo>
                  <a:cubicBezTo>
                    <a:pt x="809648" y="269504"/>
                    <a:pt x="860685" y="235052"/>
                    <a:pt x="912130" y="201212"/>
                  </a:cubicBezTo>
                  <a:cubicBezTo>
                    <a:pt x="1014817" y="133210"/>
                    <a:pt x="1117910" y="65761"/>
                    <a:pt x="1222110" y="0"/>
                  </a:cubicBezTo>
                  <a:close/>
                </a:path>
              </a:pathLst>
            </a:custGeom>
            <a:solidFill>
              <a:srgbClr val="FFFFFF">
                <a:alpha val="36000"/>
              </a:srgbClr>
            </a:solidFill>
            <a:ln w="2910" cap="flat">
              <a:noFill/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</p:grpSp>
      <p:grpSp>
        <p:nvGrpSpPr>
          <p:cNvPr id="14479" name="Graphique 2">
            <a:extLst>
              <a:ext uri="{FF2B5EF4-FFF2-40B4-BE49-F238E27FC236}">
                <a16:creationId xmlns:a16="http://schemas.microsoft.com/office/drawing/2014/main" id="{1B60025B-4C13-43D9-9103-7505ACE7DAE3}"/>
              </a:ext>
            </a:extLst>
          </p:cNvPr>
          <p:cNvGrpSpPr/>
          <p:nvPr/>
        </p:nvGrpSpPr>
        <p:grpSpPr>
          <a:xfrm>
            <a:off x="5942245" y="2241719"/>
            <a:ext cx="1624096" cy="3290967"/>
            <a:chOff x="6170432" y="1793787"/>
            <a:chExt cx="1624096" cy="3290967"/>
          </a:xfrm>
          <a:solidFill>
            <a:schemeClr val="accent1"/>
          </a:solidFill>
        </p:grpSpPr>
        <p:sp>
          <p:nvSpPr>
            <p:cNvPr id="14480" name="Forme libre : forme 14479">
              <a:extLst>
                <a:ext uri="{FF2B5EF4-FFF2-40B4-BE49-F238E27FC236}">
                  <a16:creationId xmlns:a16="http://schemas.microsoft.com/office/drawing/2014/main" id="{C23996EB-B48F-4356-91F1-A69039ABE6E8}"/>
                </a:ext>
              </a:extLst>
            </p:cNvPr>
            <p:cNvSpPr/>
            <p:nvPr/>
          </p:nvSpPr>
          <p:spPr>
            <a:xfrm>
              <a:off x="6170432" y="2104727"/>
              <a:ext cx="21299" cy="277069"/>
            </a:xfrm>
            <a:custGeom>
              <a:avLst/>
              <a:gdLst>
                <a:gd name="connsiteX0" fmla="*/ 0 w 21299"/>
                <a:gd name="connsiteY0" fmla="*/ 0 h 277069"/>
                <a:gd name="connsiteX1" fmla="*/ 21300 w 21299"/>
                <a:gd name="connsiteY1" fmla="*/ 0 h 277069"/>
                <a:gd name="connsiteX2" fmla="*/ 21300 w 21299"/>
                <a:gd name="connsiteY2" fmla="*/ 277070 h 277069"/>
                <a:gd name="connsiteX3" fmla="*/ 0 w 21299"/>
                <a:gd name="connsiteY3" fmla="*/ 277070 h 277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299" h="277069">
                  <a:moveTo>
                    <a:pt x="0" y="0"/>
                  </a:moveTo>
                  <a:lnTo>
                    <a:pt x="21300" y="0"/>
                  </a:lnTo>
                  <a:lnTo>
                    <a:pt x="21300" y="277070"/>
                  </a:lnTo>
                  <a:lnTo>
                    <a:pt x="0" y="277070"/>
                  </a:lnTo>
                  <a:close/>
                </a:path>
              </a:pathLst>
            </a:custGeom>
            <a:solidFill>
              <a:srgbClr val="8592A8"/>
            </a:solidFill>
            <a:ln w="2910" cap="flat">
              <a:noFill/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4481" name="Forme libre : forme 14480">
              <a:extLst>
                <a:ext uri="{FF2B5EF4-FFF2-40B4-BE49-F238E27FC236}">
                  <a16:creationId xmlns:a16="http://schemas.microsoft.com/office/drawing/2014/main" id="{F7745705-3669-433A-B7EB-5EA0238ECEAB}"/>
                </a:ext>
              </a:extLst>
            </p:cNvPr>
            <p:cNvSpPr/>
            <p:nvPr/>
          </p:nvSpPr>
          <p:spPr>
            <a:xfrm>
              <a:off x="6170432" y="2581757"/>
              <a:ext cx="21299" cy="612509"/>
            </a:xfrm>
            <a:custGeom>
              <a:avLst/>
              <a:gdLst>
                <a:gd name="connsiteX0" fmla="*/ 0 w 21299"/>
                <a:gd name="connsiteY0" fmla="*/ 0 h 612509"/>
                <a:gd name="connsiteX1" fmla="*/ 21300 w 21299"/>
                <a:gd name="connsiteY1" fmla="*/ 0 h 612509"/>
                <a:gd name="connsiteX2" fmla="*/ 21300 w 21299"/>
                <a:gd name="connsiteY2" fmla="*/ 612510 h 612509"/>
                <a:gd name="connsiteX3" fmla="*/ 0 w 21299"/>
                <a:gd name="connsiteY3" fmla="*/ 612510 h 6125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299" h="612509">
                  <a:moveTo>
                    <a:pt x="0" y="0"/>
                  </a:moveTo>
                  <a:lnTo>
                    <a:pt x="21300" y="0"/>
                  </a:lnTo>
                  <a:lnTo>
                    <a:pt x="21300" y="612510"/>
                  </a:lnTo>
                  <a:lnTo>
                    <a:pt x="0" y="612510"/>
                  </a:lnTo>
                  <a:close/>
                </a:path>
              </a:pathLst>
            </a:custGeom>
            <a:solidFill>
              <a:srgbClr val="8592A8"/>
            </a:solidFill>
            <a:ln w="2910" cap="flat">
              <a:noFill/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4482" name="Forme libre : forme 14481">
              <a:extLst>
                <a:ext uri="{FF2B5EF4-FFF2-40B4-BE49-F238E27FC236}">
                  <a16:creationId xmlns:a16="http://schemas.microsoft.com/office/drawing/2014/main" id="{D580C11C-DD99-48E0-9DF3-D42072B6A2CB}"/>
                </a:ext>
              </a:extLst>
            </p:cNvPr>
            <p:cNvSpPr/>
            <p:nvPr/>
          </p:nvSpPr>
          <p:spPr>
            <a:xfrm>
              <a:off x="6170432" y="2104727"/>
              <a:ext cx="21299" cy="277069"/>
            </a:xfrm>
            <a:custGeom>
              <a:avLst/>
              <a:gdLst>
                <a:gd name="connsiteX0" fmla="*/ 0 w 21299"/>
                <a:gd name="connsiteY0" fmla="*/ 0 h 277069"/>
                <a:gd name="connsiteX1" fmla="*/ 21300 w 21299"/>
                <a:gd name="connsiteY1" fmla="*/ 0 h 277069"/>
                <a:gd name="connsiteX2" fmla="*/ 21300 w 21299"/>
                <a:gd name="connsiteY2" fmla="*/ 277070 h 277069"/>
                <a:gd name="connsiteX3" fmla="*/ 0 w 21299"/>
                <a:gd name="connsiteY3" fmla="*/ 277070 h 277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299" h="277069">
                  <a:moveTo>
                    <a:pt x="0" y="0"/>
                  </a:moveTo>
                  <a:lnTo>
                    <a:pt x="21300" y="0"/>
                  </a:lnTo>
                  <a:lnTo>
                    <a:pt x="21300" y="277070"/>
                  </a:lnTo>
                  <a:lnTo>
                    <a:pt x="0" y="277070"/>
                  </a:lnTo>
                  <a:close/>
                </a:path>
              </a:pathLst>
            </a:custGeom>
            <a:noFill/>
            <a:ln w="2910" cap="flat">
              <a:solidFill>
                <a:srgbClr val="333333"/>
              </a:solidFill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4483" name="Forme libre : forme 14482">
              <a:extLst>
                <a:ext uri="{FF2B5EF4-FFF2-40B4-BE49-F238E27FC236}">
                  <a16:creationId xmlns:a16="http://schemas.microsoft.com/office/drawing/2014/main" id="{33A70B52-96CF-4D92-AB1A-3EFD532CCACF}"/>
                </a:ext>
              </a:extLst>
            </p:cNvPr>
            <p:cNvSpPr/>
            <p:nvPr/>
          </p:nvSpPr>
          <p:spPr>
            <a:xfrm>
              <a:off x="6170432" y="2581757"/>
              <a:ext cx="21299" cy="612509"/>
            </a:xfrm>
            <a:custGeom>
              <a:avLst/>
              <a:gdLst>
                <a:gd name="connsiteX0" fmla="*/ 0 w 21299"/>
                <a:gd name="connsiteY0" fmla="*/ 0 h 612509"/>
                <a:gd name="connsiteX1" fmla="*/ 21300 w 21299"/>
                <a:gd name="connsiteY1" fmla="*/ 0 h 612509"/>
                <a:gd name="connsiteX2" fmla="*/ 21300 w 21299"/>
                <a:gd name="connsiteY2" fmla="*/ 612510 h 612509"/>
                <a:gd name="connsiteX3" fmla="*/ 0 w 21299"/>
                <a:gd name="connsiteY3" fmla="*/ 612510 h 6125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299" h="612509">
                  <a:moveTo>
                    <a:pt x="0" y="0"/>
                  </a:moveTo>
                  <a:lnTo>
                    <a:pt x="21300" y="0"/>
                  </a:lnTo>
                  <a:lnTo>
                    <a:pt x="21300" y="612510"/>
                  </a:lnTo>
                  <a:lnTo>
                    <a:pt x="0" y="612510"/>
                  </a:lnTo>
                  <a:close/>
                </a:path>
              </a:pathLst>
            </a:custGeom>
            <a:noFill/>
            <a:ln w="2910" cap="flat">
              <a:solidFill>
                <a:srgbClr val="333333"/>
              </a:solidFill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4484" name="Forme libre : forme 14483">
              <a:extLst>
                <a:ext uri="{FF2B5EF4-FFF2-40B4-BE49-F238E27FC236}">
                  <a16:creationId xmlns:a16="http://schemas.microsoft.com/office/drawing/2014/main" id="{53380086-03AE-4C5C-8BA1-F8391E501EC8}"/>
                </a:ext>
              </a:extLst>
            </p:cNvPr>
            <p:cNvSpPr/>
            <p:nvPr/>
          </p:nvSpPr>
          <p:spPr>
            <a:xfrm>
              <a:off x="6190801" y="1793787"/>
              <a:ext cx="1586006" cy="3290967"/>
            </a:xfrm>
            <a:custGeom>
              <a:avLst/>
              <a:gdLst>
                <a:gd name="connsiteX0" fmla="*/ 232812 w 1586006"/>
                <a:gd name="connsiteY0" fmla="*/ 0 h 3290967"/>
                <a:gd name="connsiteX1" fmla="*/ 1353195 w 1586006"/>
                <a:gd name="connsiteY1" fmla="*/ 0 h 3290967"/>
                <a:gd name="connsiteX2" fmla="*/ 1586007 w 1586006"/>
                <a:gd name="connsiteY2" fmla="*/ 232812 h 3290967"/>
                <a:gd name="connsiteX3" fmla="*/ 1586007 w 1586006"/>
                <a:gd name="connsiteY3" fmla="*/ 3058155 h 3290967"/>
                <a:gd name="connsiteX4" fmla="*/ 1353195 w 1586006"/>
                <a:gd name="connsiteY4" fmla="*/ 3290967 h 3290967"/>
                <a:gd name="connsiteX5" fmla="*/ 232812 w 1586006"/>
                <a:gd name="connsiteY5" fmla="*/ 3290967 h 3290967"/>
                <a:gd name="connsiteX6" fmla="*/ 0 w 1586006"/>
                <a:gd name="connsiteY6" fmla="*/ 3058155 h 3290967"/>
                <a:gd name="connsiteX7" fmla="*/ 0 w 1586006"/>
                <a:gd name="connsiteY7" fmla="*/ 232812 h 3290967"/>
                <a:gd name="connsiteX8" fmla="*/ 232812 w 1586006"/>
                <a:gd name="connsiteY8" fmla="*/ 0 h 3290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86006" h="3290967">
                  <a:moveTo>
                    <a:pt x="232812" y="0"/>
                  </a:moveTo>
                  <a:lnTo>
                    <a:pt x="1353195" y="0"/>
                  </a:lnTo>
                  <a:cubicBezTo>
                    <a:pt x="1481779" y="0"/>
                    <a:pt x="1586007" y="104229"/>
                    <a:pt x="1586007" y="232812"/>
                  </a:cubicBezTo>
                  <a:lnTo>
                    <a:pt x="1586007" y="3058155"/>
                  </a:lnTo>
                  <a:cubicBezTo>
                    <a:pt x="1586007" y="3186739"/>
                    <a:pt x="1481779" y="3290967"/>
                    <a:pt x="1353195" y="3290967"/>
                  </a:cubicBezTo>
                  <a:lnTo>
                    <a:pt x="232812" y="3290967"/>
                  </a:lnTo>
                  <a:cubicBezTo>
                    <a:pt x="104228" y="3290967"/>
                    <a:pt x="0" y="3186739"/>
                    <a:pt x="0" y="3058155"/>
                  </a:cubicBezTo>
                  <a:lnTo>
                    <a:pt x="0" y="232812"/>
                  </a:lnTo>
                  <a:cubicBezTo>
                    <a:pt x="29" y="104258"/>
                    <a:pt x="104257" y="0"/>
                    <a:pt x="232812" y="0"/>
                  </a:cubicBezTo>
                  <a:close/>
                </a:path>
              </a:pathLst>
            </a:custGeom>
            <a:solidFill>
              <a:srgbClr val="93BC91"/>
            </a:solidFill>
            <a:ln w="2910" cap="flat">
              <a:noFill/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4485" name="Forme libre : forme 14484">
              <a:extLst>
                <a:ext uri="{FF2B5EF4-FFF2-40B4-BE49-F238E27FC236}">
                  <a16:creationId xmlns:a16="http://schemas.microsoft.com/office/drawing/2014/main" id="{E54E745D-F9B8-4F28-BB16-B58C1E3CD4CF}"/>
                </a:ext>
              </a:extLst>
            </p:cNvPr>
            <p:cNvSpPr/>
            <p:nvPr/>
          </p:nvSpPr>
          <p:spPr>
            <a:xfrm>
              <a:off x="6190801" y="1793787"/>
              <a:ext cx="1586006" cy="3290967"/>
            </a:xfrm>
            <a:custGeom>
              <a:avLst/>
              <a:gdLst>
                <a:gd name="connsiteX0" fmla="*/ 232812 w 1586006"/>
                <a:gd name="connsiteY0" fmla="*/ 0 h 3290967"/>
                <a:gd name="connsiteX1" fmla="*/ 1353195 w 1586006"/>
                <a:gd name="connsiteY1" fmla="*/ 0 h 3290967"/>
                <a:gd name="connsiteX2" fmla="*/ 1586007 w 1586006"/>
                <a:gd name="connsiteY2" fmla="*/ 232812 h 3290967"/>
                <a:gd name="connsiteX3" fmla="*/ 1586007 w 1586006"/>
                <a:gd name="connsiteY3" fmla="*/ 3058155 h 3290967"/>
                <a:gd name="connsiteX4" fmla="*/ 1353195 w 1586006"/>
                <a:gd name="connsiteY4" fmla="*/ 3290967 h 3290967"/>
                <a:gd name="connsiteX5" fmla="*/ 232812 w 1586006"/>
                <a:gd name="connsiteY5" fmla="*/ 3290967 h 3290967"/>
                <a:gd name="connsiteX6" fmla="*/ 0 w 1586006"/>
                <a:gd name="connsiteY6" fmla="*/ 3058155 h 3290967"/>
                <a:gd name="connsiteX7" fmla="*/ 0 w 1586006"/>
                <a:gd name="connsiteY7" fmla="*/ 232812 h 3290967"/>
                <a:gd name="connsiteX8" fmla="*/ 232812 w 1586006"/>
                <a:gd name="connsiteY8" fmla="*/ 0 h 3290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86006" h="3290967">
                  <a:moveTo>
                    <a:pt x="232812" y="0"/>
                  </a:moveTo>
                  <a:lnTo>
                    <a:pt x="1353195" y="0"/>
                  </a:lnTo>
                  <a:cubicBezTo>
                    <a:pt x="1481779" y="0"/>
                    <a:pt x="1586007" y="104229"/>
                    <a:pt x="1586007" y="232812"/>
                  </a:cubicBezTo>
                  <a:lnTo>
                    <a:pt x="1586007" y="3058155"/>
                  </a:lnTo>
                  <a:cubicBezTo>
                    <a:pt x="1586007" y="3186739"/>
                    <a:pt x="1481779" y="3290967"/>
                    <a:pt x="1353195" y="3290967"/>
                  </a:cubicBezTo>
                  <a:lnTo>
                    <a:pt x="232812" y="3290967"/>
                  </a:lnTo>
                  <a:cubicBezTo>
                    <a:pt x="104228" y="3290967"/>
                    <a:pt x="0" y="3186739"/>
                    <a:pt x="0" y="3058155"/>
                  </a:cubicBezTo>
                  <a:lnTo>
                    <a:pt x="0" y="232812"/>
                  </a:lnTo>
                  <a:cubicBezTo>
                    <a:pt x="29" y="104258"/>
                    <a:pt x="104257" y="0"/>
                    <a:pt x="232812" y="0"/>
                  </a:cubicBezTo>
                  <a:close/>
                </a:path>
              </a:pathLst>
            </a:custGeom>
            <a:noFill/>
            <a:ln w="8729" cap="flat">
              <a:solidFill>
                <a:srgbClr val="333333"/>
              </a:solidFill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4486" name="Forme libre : forme 14485">
              <a:extLst>
                <a:ext uri="{FF2B5EF4-FFF2-40B4-BE49-F238E27FC236}">
                  <a16:creationId xmlns:a16="http://schemas.microsoft.com/office/drawing/2014/main" id="{BE54436C-E9FA-45B9-957B-74D1451027A9}"/>
                </a:ext>
              </a:extLst>
            </p:cNvPr>
            <p:cNvSpPr/>
            <p:nvPr/>
          </p:nvSpPr>
          <p:spPr>
            <a:xfrm>
              <a:off x="6209118" y="1824208"/>
              <a:ext cx="1549342" cy="3230376"/>
            </a:xfrm>
            <a:custGeom>
              <a:avLst/>
              <a:gdLst>
                <a:gd name="connsiteX0" fmla="*/ 233553 w 1549342"/>
                <a:gd name="connsiteY0" fmla="*/ 8338 h 3230376"/>
                <a:gd name="connsiteX1" fmla="*/ 802474 w 1549342"/>
                <a:gd name="connsiteY1" fmla="*/ 5021 h 3230376"/>
                <a:gd name="connsiteX2" fmla="*/ 1086935 w 1549342"/>
                <a:gd name="connsiteY2" fmla="*/ 1966 h 3230376"/>
                <a:gd name="connsiteX3" fmla="*/ 1229165 w 1549342"/>
                <a:gd name="connsiteY3" fmla="*/ 656 h 3230376"/>
                <a:gd name="connsiteX4" fmla="*/ 1300280 w 1549342"/>
                <a:gd name="connsiteY4" fmla="*/ 103 h 3230376"/>
                <a:gd name="connsiteX5" fmla="*/ 1318146 w 1549342"/>
                <a:gd name="connsiteY5" fmla="*/ 16 h 3230376"/>
                <a:gd name="connsiteX6" fmla="*/ 1327371 w 1549342"/>
                <a:gd name="connsiteY6" fmla="*/ 191 h 3230376"/>
                <a:gd name="connsiteX7" fmla="*/ 1336565 w 1549342"/>
                <a:gd name="connsiteY7" fmla="*/ 802 h 3230376"/>
                <a:gd name="connsiteX8" fmla="*/ 1372967 w 1549342"/>
                <a:gd name="connsiteY8" fmla="*/ 6767 h 3230376"/>
                <a:gd name="connsiteX9" fmla="*/ 1495527 w 1549342"/>
                <a:gd name="connsiteY9" fmla="*/ 84836 h 3230376"/>
                <a:gd name="connsiteX10" fmla="*/ 1548776 w 1549342"/>
                <a:gd name="connsiteY10" fmla="*/ 219967 h 3230376"/>
                <a:gd name="connsiteX11" fmla="*/ 1549183 w 1549342"/>
                <a:gd name="connsiteY11" fmla="*/ 229162 h 3230376"/>
                <a:gd name="connsiteX12" fmla="*/ 1549329 w 1549342"/>
                <a:gd name="connsiteY12" fmla="*/ 238269 h 3230376"/>
                <a:gd name="connsiteX13" fmla="*/ 1549329 w 1549342"/>
                <a:gd name="connsiteY13" fmla="*/ 256048 h 3230376"/>
                <a:gd name="connsiteX14" fmla="*/ 1549329 w 1549342"/>
                <a:gd name="connsiteY14" fmla="*/ 291606 h 3230376"/>
                <a:gd name="connsiteX15" fmla="*/ 1549329 w 1549342"/>
                <a:gd name="connsiteY15" fmla="*/ 362721 h 3230376"/>
                <a:gd name="connsiteX16" fmla="*/ 1549329 w 1549342"/>
                <a:gd name="connsiteY16" fmla="*/ 504951 h 3230376"/>
                <a:gd name="connsiteX17" fmla="*/ 1549329 w 1549342"/>
                <a:gd name="connsiteY17" fmla="*/ 1073872 h 3230376"/>
                <a:gd name="connsiteX18" fmla="*/ 1549329 w 1549342"/>
                <a:gd name="connsiteY18" fmla="*/ 2211744 h 3230376"/>
                <a:gd name="connsiteX19" fmla="*/ 1549329 w 1549342"/>
                <a:gd name="connsiteY19" fmla="*/ 2780665 h 3230376"/>
                <a:gd name="connsiteX20" fmla="*/ 1549329 w 1549342"/>
                <a:gd name="connsiteY20" fmla="*/ 2922896 h 3230376"/>
                <a:gd name="connsiteX21" fmla="*/ 1549329 w 1549342"/>
                <a:gd name="connsiteY21" fmla="*/ 2994011 h 3230376"/>
                <a:gd name="connsiteX22" fmla="*/ 1546564 w 1549342"/>
                <a:gd name="connsiteY22" fmla="*/ 3030732 h 3230376"/>
                <a:gd name="connsiteX23" fmla="*/ 1538126 w 1549342"/>
                <a:gd name="connsiteY23" fmla="*/ 3066639 h 3230376"/>
                <a:gd name="connsiteX24" fmla="*/ 1453684 w 1549342"/>
                <a:gd name="connsiteY24" fmla="*/ 3184805 h 3230376"/>
                <a:gd name="connsiteX25" fmla="*/ 1422404 w 1549342"/>
                <a:gd name="connsiteY25" fmla="*/ 3204330 h 3230376"/>
                <a:gd name="connsiteX26" fmla="*/ 1388418 w 1549342"/>
                <a:gd name="connsiteY26" fmla="*/ 3218675 h 3230376"/>
                <a:gd name="connsiteX27" fmla="*/ 1352569 w 1549342"/>
                <a:gd name="connsiteY27" fmla="*/ 3227434 h 3230376"/>
                <a:gd name="connsiteX28" fmla="*/ 1315790 w 1549342"/>
                <a:gd name="connsiteY28" fmla="*/ 3230373 h 3230376"/>
                <a:gd name="connsiteX29" fmla="*/ 746868 w 1549342"/>
                <a:gd name="connsiteY29" fmla="*/ 3230373 h 3230376"/>
                <a:gd name="connsiteX30" fmla="*/ 462408 w 1549342"/>
                <a:gd name="connsiteY30" fmla="*/ 3230373 h 3230376"/>
                <a:gd name="connsiteX31" fmla="*/ 320177 w 1549342"/>
                <a:gd name="connsiteY31" fmla="*/ 3230373 h 3230376"/>
                <a:gd name="connsiteX32" fmla="*/ 249062 w 1549342"/>
                <a:gd name="connsiteY32" fmla="*/ 3230373 h 3230376"/>
                <a:gd name="connsiteX33" fmla="*/ 231196 w 1549342"/>
                <a:gd name="connsiteY33" fmla="*/ 3230314 h 3230376"/>
                <a:gd name="connsiteX34" fmla="*/ 221972 w 1549342"/>
                <a:gd name="connsiteY34" fmla="*/ 3230082 h 3230376"/>
                <a:gd name="connsiteX35" fmla="*/ 212777 w 1549342"/>
                <a:gd name="connsiteY35" fmla="*/ 3229412 h 3230376"/>
                <a:gd name="connsiteX36" fmla="*/ 176405 w 1549342"/>
                <a:gd name="connsiteY36" fmla="*/ 3223243 h 3230376"/>
                <a:gd name="connsiteX37" fmla="*/ 53903 w 1549342"/>
                <a:gd name="connsiteY37" fmla="*/ 3145174 h 3230376"/>
                <a:gd name="connsiteX38" fmla="*/ 567 w 1549342"/>
                <a:gd name="connsiteY38" fmla="*/ 3010102 h 3230376"/>
                <a:gd name="connsiteX39" fmla="*/ 159 w 1549342"/>
                <a:gd name="connsiteY39" fmla="*/ 3000907 h 3230376"/>
                <a:gd name="connsiteX40" fmla="*/ 13 w 1549342"/>
                <a:gd name="connsiteY40" fmla="*/ 2991799 h 3230376"/>
                <a:gd name="connsiteX41" fmla="*/ 13 w 1549342"/>
                <a:gd name="connsiteY41" fmla="*/ 2974021 h 3230376"/>
                <a:gd name="connsiteX42" fmla="*/ 13 w 1549342"/>
                <a:gd name="connsiteY42" fmla="*/ 2938463 h 3230376"/>
                <a:gd name="connsiteX43" fmla="*/ 13 w 1549342"/>
                <a:gd name="connsiteY43" fmla="*/ 2867348 h 3230376"/>
                <a:gd name="connsiteX44" fmla="*/ 13 w 1549342"/>
                <a:gd name="connsiteY44" fmla="*/ 2725117 h 3230376"/>
                <a:gd name="connsiteX45" fmla="*/ 13 w 1549342"/>
                <a:gd name="connsiteY45" fmla="*/ 2156225 h 3230376"/>
                <a:gd name="connsiteX46" fmla="*/ 13 w 1549342"/>
                <a:gd name="connsiteY46" fmla="*/ 1018354 h 3230376"/>
                <a:gd name="connsiteX47" fmla="*/ 5455 w 1549342"/>
                <a:gd name="connsiteY47" fmla="*/ 449432 h 3230376"/>
                <a:gd name="connsiteX48" fmla="*/ 6822 w 1549342"/>
                <a:gd name="connsiteY48" fmla="*/ 307202 h 3230376"/>
                <a:gd name="connsiteX49" fmla="*/ 7375 w 1549342"/>
                <a:gd name="connsiteY49" fmla="*/ 236087 h 3230376"/>
                <a:gd name="connsiteX50" fmla="*/ 10314 w 1549342"/>
                <a:gd name="connsiteY50" fmla="*/ 200500 h 3230376"/>
                <a:gd name="connsiteX51" fmla="*/ 18665 w 1549342"/>
                <a:gd name="connsiteY51" fmla="*/ 165816 h 3230376"/>
                <a:gd name="connsiteX52" fmla="*/ 100663 w 1549342"/>
                <a:gd name="connsiteY52" fmla="*/ 52043 h 3230376"/>
                <a:gd name="connsiteX53" fmla="*/ 130838 w 1549342"/>
                <a:gd name="connsiteY53" fmla="*/ 33275 h 3230376"/>
                <a:gd name="connsiteX54" fmla="*/ 163602 w 1549342"/>
                <a:gd name="connsiteY54" fmla="*/ 19512 h 3230376"/>
                <a:gd name="connsiteX55" fmla="*/ 198141 w 1549342"/>
                <a:gd name="connsiteY55" fmla="*/ 11131 h 3230376"/>
                <a:gd name="connsiteX56" fmla="*/ 233553 w 1549342"/>
                <a:gd name="connsiteY56" fmla="*/ 8338 h 3230376"/>
                <a:gd name="connsiteX57" fmla="*/ 233553 w 1549342"/>
                <a:gd name="connsiteY57" fmla="*/ 8338 h 3230376"/>
                <a:gd name="connsiteX58" fmla="*/ 198141 w 1549342"/>
                <a:gd name="connsiteY58" fmla="*/ 11219 h 3230376"/>
                <a:gd name="connsiteX59" fmla="*/ 163660 w 1549342"/>
                <a:gd name="connsiteY59" fmla="*/ 19686 h 3230376"/>
                <a:gd name="connsiteX60" fmla="*/ 130983 w 1549342"/>
                <a:gd name="connsiteY60" fmla="*/ 33537 h 3230376"/>
                <a:gd name="connsiteX61" fmla="*/ 100896 w 1549342"/>
                <a:gd name="connsiteY61" fmla="*/ 52363 h 3230376"/>
                <a:gd name="connsiteX62" fmla="*/ 20208 w 1549342"/>
                <a:gd name="connsiteY62" fmla="*/ 166281 h 3230376"/>
                <a:gd name="connsiteX63" fmla="*/ 12322 w 1549342"/>
                <a:gd name="connsiteY63" fmla="*/ 200762 h 3230376"/>
                <a:gd name="connsiteX64" fmla="*/ 9936 w 1549342"/>
                <a:gd name="connsiteY64" fmla="*/ 236029 h 3230376"/>
                <a:gd name="connsiteX65" fmla="*/ 10489 w 1549342"/>
                <a:gd name="connsiteY65" fmla="*/ 307144 h 3230376"/>
                <a:gd name="connsiteX66" fmla="*/ 11856 w 1549342"/>
                <a:gd name="connsiteY66" fmla="*/ 449374 h 3230376"/>
                <a:gd name="connsiteX67" fmla="*/ 17298 w 1549342"/>
                <a:gd name="connsiteY67" fmla="*/ 1018295 h 3230376"/>
                <a:gd name="connsiteX68" fmla="*/ 17298 w 1549342"/>
                <a:gd name="connsiteY68" fmla="*/ 2156167 h 3230376"/>
                <a:gd name="connsiteX69" fmla="*/ 17298 w 1549342"/>
                <a:gd name="connsiteY69" fmla="*/ 2725088 h 3230376"/>
                <a:gd name="connsiteX70" fmla="*/ 17298 w 1549342"/>
                <a:gd name="connsiteY70" fmla="*/ 2867319 h 3230376"/>
                <a:gd name="connsiteX71" fmla="*/ 17298 w 1549342"/>
                <a:gd name="connsiteY71" fmla="*/ 2938434 h 3230376"/>
                <a:gd name="connsiteX72" fmla="*/ 17298 w 1549342"/>
                <a:gd name="connsiteY72" fmla="*/ 2973992 h 3230376"/>
                <a:gd name="connsiteX73" fmla="*/ 17298 w 1549342"/>
                <a:gd name="connsiteY73" fmla="*/ 2991770 h 3230376"/>
                <a:gd name="connsiteX74" fmla="*/ 17444 w 1549342"/>
                <a:gd name="connsiteY74" fmla="*/ 3000412 h 3230376"/>
                <a:gd name="connsiteX75" fmla="*/ 17821 w 1549342"/>
                <a:gd name="connsiteY75" fmla="*/ 3008967 h 3230376"/>
                <a:gd name="connsiteX76" fmla="*/ 67259 w 1549342"/>
                <a:gd name="connsiteY76" fmla="*/ 3134175 h 3230376"/>
                <a:gd name="connsiteX77" fmla="*/ 180653 w 1549342"/>
                <a:gd name="connsiteY77" fmla="*/ 3206454 h 3230376"/>
                <a:gd name="connsiteX78" fmla="*/ 214319 w 1549342"/>
                <a:gd name="connsiteY78" fmla="*/ 3212157 h 3230376"/>
                <a:gd name="connsiteX79" fmla="*/ 222845 w 1549342"/>
                <a:gd name="connsiteY79" fmla="*/ 3212797 h 3230376"/>
                <a:gd name="connsiteX80" fmla="*/ 231399 w 1549342"/>
                <a:gd name="connsiteY80" fmla="*/ 3213001 h 3230376"/>
                <a:gd name="connsiteX81" fmla="*/ 249091 w 1549342"/>
                <a:gd name="connsiteY81" fmla="*/ 3213059 h 3230376"/>
                <a:gd name="connsiteX82" fmla="*/ 320206 w 1549342"/>
                <a:gd name="connsiteY82" fmla="*/ 3213059 h 3230376"/>
                <a:gd name="connsiteX83" fmla="*/ 462437 w 1549342"/>
                <a:gd name="connsiteY83" fmla="*/ 3213059 h 3230376"/>
                <a:gd name="connsiteX84" fmla="*/ 746897 w 1549342"/>
                <a:gd name="connsiteY84" fmla="*/ 3213059 h 3230376"/>
                <a:gd name="connsiteX85" fmla="*/ 1315819 w 1549342"/>
                <a:gd name="connsiteY85" fmla="*/ 3213059 h 3230376"/>
                <a:gd name="connsiteX86" fmla="*/ 1349863 w 1549342"/>
                <a:gd name="connsiteY86" fmla="*/ 3210353 h 3230376"/>
                <a:gd name="connsiteX87" fmla="*/ 1383005 w 1549342"/>
                <a:gd name="connsiteY87" fmla="*/ 3202264 h 3230376"/>
                <a:gd name="connsiteX88" fmla="*/ 1414460 w 1549342"/>
                <a:gd name="connsiteY88" fmla="*/ 3188995 h 3230376"/>
                <a:gd name="connsiteX89" fmla="*/ 1443442 w 1549342"/>
                <a:gd name="connsiteY89" fmla="*/ 3170926 h 3230376"/>
                <a:gd name="connsiteX90" fmla="*/ 1521686 w 1549342"/>
                <a:gd name="connsiteY90" fmla="*/ 3061401 h 3230376"/>
                <a:gd name="connsiteX91" fmla="*/ 1529513 w 1549342"/>
                <a:gd name="connsiteY91" fmla="*/ 3028143 h 3230376"/>
                <a:gd name="connsiteX92" fmla="*/ 1532073 w 1549342"/>
                <a:gd name="connsiteY92" fmla="*/ 2994011 h 3230376"/>
                <a:gd name="connsiteX93" fmla="*/ 1532073 w 1549342"/>
                <a:gd name="connsiteY93" fmla="*/ 2922896 h 3230376"/>
                <a:gd name="connsiteX94" fmla="*/ 1532073 w 1549342"/>
                <a:gd name="connsiteY94" fmla="*/ 2780665 h 3230376"/>
                <a:gd name="connsiteX95" fmla="*/ 1532073 w 1549342"/>
                <a:gd name="connsiteY95" fmla="*/ 2211802 h 3230376"/>
                <a:gd name="connsiteX96" fmla="*/ 1532073 w 1549342"/>
                <a:gd name="connsiteY96" fmla="*/ 1073931 h 3230376"/>
                <a:gd name="connsiteX97" fmla="*/ 1532073 w 1549342"/>
                <a:gd name="connsiteY97" fmla="*/ 505009 h 3230376"/>
                <a:gd name="connsiteX98" fmla="*/ 1532073 w 1549342"/>
                <a:gd name="connsiteY98" fmla="*/ 362779 h 3230376"/>
                <a:gd name="connsiteX99" fmla="*/ 1532073 w 1549342"/>
                <a:gd name="connsiteY99" fmla="*/ 291664 h 3230376"/>
                <a:gd name="connsiteX100" fmla="*/ 1532073 w 1549342"/>
                <a:gd name="connsiteY100" fmla="*/ 256106 h 3230376"/>
                <a:gd name="connsiteX101" fmla="*/ 1532073 w 1549342"/>
                <a:gd name="connsiteY101" fmla="*/ 238327 h 3230376"/>
                <a:gd name="connsiteX102" fmla="*/ 1531929 w 1549342"/>
                <a:gd name="connsiteY102" fmla="*/ 229685 h 3230376"/>
                <a:gd name="connsiteX103" fmla="*/ 1531550 w 1549342"/>
                <a:gd name="connsiteY103" fmla="*/ 221131 h 3230376"/>
                <a:gd name="connsiteX104" fmla="*/ 1482054 w 1549342"/>
                <a:gd name="connsiteY104" fmla="*/ 95981 h 3230376"/>
                <a:gd name="connsiteX105" fmla="*/ 1368718 w 1549342"/>
                <a:gd name="connsiteY105" fmla="*/ 23702 h 3230376"/>
                <a:gd name="connsiteX106" fmla="*/ 1335081 w 1549342"/>
                <a:gd name="connsiteY106" fmla="*/ 17795 h 3230376"/>
                <a:gd name="connsiteX107" fmla="*/ 1326556 w 1549342"/>
                <a:gd name="connsiteY107" fmla="*/ 17097 h 3230376"/>
                <a:gd name="connsiteX108" fmla="*/ 1318001 w 1549342"/>
                <a:gd name="connsiteY108" fmla="*/ 16806 h 3230376"/>
                <a:gd name="connsiteX109" fmla="*/ 1300309 w 1549342"/>
                <a:gd name="connsiteY109" fmla="*/ 16602 h 3230376"/>
                <a:gd name="connsiteX110" fmla="*/ 1229194 w 1549342"/>
                <a:gd name="connsiteY110" fmla="*/ 16049 h 3230376"/>
                <a:gd name="connsiteX111" fmla="*/ 1086964 w 1549342"/>
                <a:gd name="connsiteY111" fmla="*/ 14740 h 3230376"/>
                <a:gd name="connsiteX112" fmla="*/ 802503 w 1549342"/>
                <a:gd name="connsiteY112" fmla="*/ 11684 h 3230376"/>
                <a:gd name="connsiteX113" fmla="*/ 233553 w 1549342"/>
                <a:gd name="connsiteY113" fmla="*/ 8338 h 3230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</a:cxnLst>
              <a:rect l="l" t="t" r="r" b="b"/>
              <a:pathLst>
                <a:path w="1549342" h="3230376">
                  <a:moveTo>
                    <a:pt x="233553" y="8338"/>
                  </a:moveTo>
                  <a:cubicBezTo>
                    <a:pt x="423184" y="8338"/>
                    <a:pt x="612843" y="7145"/>
                    <a:pt x="802474" y="5021"/>
                  </a:cubicBezTo>
                  <a:lnTo>
                    <a:pt x="1086935" y="1966"/>
                  </a:lnTo>
                  <a:lnTo>
                    <a:pt x="1229165" y="656"/>
                  </a:lnTo>
                  <a:lnTo>
                    <a:pt x="1300280" y="103"/>
                  </a:lnTo>
                  <a:cubicBezTo>
                    <a:pt x="1306245" y="74"/>
                    <a:pt x="1312065" y="-42"/>
                    <a:pt x="1318146" y="16"/>
                  </a:cubicBezTo>
                  <a:lnTo>
                    <a:pt x="1327371" y="191"/>
                  </a:lnTo>
                  <a:lnTo>
                    <a:pt x="1336565" y="802"/>
                  </a:lnTo>
                  <a:cubicBezTo>
                    <a:pt x="1348815" y="1849"/>
                    <a:pt x="1361037" y="3712"/>
                    <a:pt x="1372967" y="6767"/>
                  </a:cubicBezTo>
                  <a:cubicBezTo>
                    <a:pt x="1420920" y="18493"/>
                    <a:pt x="1464334" y="46805"/>
                    <a:pt x="1495527" y="84836"/>
                  </a:cubicBezTo>
                  <a:cubicBezTo>
                    <a:pt x="1526778" y="122896"/>
                    <a:pt x="1545721" y="170850"/>
                    <a:pt x="1548776" y="219967"/>
                  </a:cubicBezTo>
                  <a:cubicBezTo>
                    <a:pt x="1549067" y="223022"/>
                    <a:pt x="1549125" y="226106"/>
                    <a:pt x="1549183" y="229162"/>
                  </a:cubicBezTo>
                  <a:cubicBezTo>
                    <a:pt x="1549242" y="232217"/>
                    <a:pt x="1549387" y="235360"/>
                    <a:pt x="1549329" y="238269"/>
                  </a:cubicBezTo>
                  <a:lnTo>
                    <a:pt x="1549329" y="256048"/>
                  </a:lnTo>
                  <a:lnTo>
                    <a:pt x="1549329" y="291606"/>
                  </a:lnTo>
                  <a:lnTo>
                    <a:pt x="1549329" y="362721"/>
                  </a:lnTo>
                  <a:lnTo>
                    <a:pt x="1549329" y="504951"/>
                  </a:lnTo>
                  <a:lnTo>
                    <a:pt x="1549329" y="1073872"/>
                  </a:lnTo>
                  <a:lnTo>
                    <a:pt x="1549329" y="2211744"/>
                  </a:lnTo>
                  <a:lnTo>
                    <a:pt x="1549329" y="2780665"/>
                  </a:lnTo>
                  <a:lnTo>
                    <a:pt x="1549329" y="2922896"/>
                  </a:lnTo>
                  <a:lnTo>
                    <a:pt x="1549329" y="2994011"/>
                  </a:lnTo>
                  <a:cubicBezTo>
                    <a:pt x="1549242" y="3006261"/>
                    <a:pt x="1548369" y="3018569"/>
                    <a:pt x="1546564" y="3030732"/>
                  </a:cubicBezTo>
                  <a:cubicBezTo>
                    <a:pt x="1544644" y="3042895"/>
                    <a:pt x="1541822" y="3054883"/>
                    <a:pt x="1538126" y="3066639"/>
                  </a:cubicBezTo>
                  <a:cubicBezTo>
                    <a:pt x="1523228" y="3113545"/>
                    <a:pt x="1493374" y="3155620"/>
                    <a:pt x="1453684" y="3184805"/>
                  </a:cubicBezTo>
                  <a:cubicBezTo>
                    <a:pt x="1443849" y="3192225"/>
                    <a:pt x="1433286" y="3198627"/>
                    <a:pt x="1422404" y="3204330"/>
                  </a:cubicBezTo>
                  <a:cubicBezTo>
                    <a:pt x="1411492" y="3210004"/>
                    <a:pt x="1400144" y="3214892"/>
                    <a:pt x="1388418" y="3218675"/>
                  </a:cubicBezTo>
                  <a:cubicBezTo>
                    <a:pt x="1376720" y="3222487"/>
                    <a:pt x="1364732" y="3225513"/>
                    <a:pt x="1352569" y="3227434"/>
                  </a:cubicBezTo>
                  <a:cubicBezTo>
                    <a:pt x="1340406" y="3229325"/>
                    <a:pt x="1328098" y="3230285"/>
                    <a:pt x="1315790" y="3230373"/>
                  </a:cubicBezTo>
                  <a:lnTo>
                    <a:pt x="746868" y="3230373"/>
                  </a:lnTo>
                  <a:lnTo>
                    <a:pt x="462408" y="3230373"/>
                  </a:lnTo>
                  <a:lnTo>
                    <a:pt x="320177" y="3230373"/>
                  </a:lnTo>
                  <a:lnTo>
                    <a:pt x="249062" y="3230373"/>
                  </a:lnTo>
                  <a:cubicBezTo>
                    <a:pt x="243097" y="3230344"/>
                    <a:pt x="237306" y="3230431"/>
                    <a:pt x="231196" y="3230314"/>
                  </a:cubicBezTo>
                  <a:lnTo>
                    <a:pt x="221972" y="3230082"/>
                  </a:lnTo>
                  <a:lnTo>
                    <a:pt x="212777" y="3229412"/>
                  </a:lnTo>
                  <a:cubicBezTo>
                    <a:pt x="200527" y="3228249"/>
                    <a:pt x="188335" y="3226299"/>
                    <a:pt x="176405" y="3223243"/>
                  </a:cubicBezTo>
                  <a:cubicBezTo>
                    <a:pt x="128568" y="3211226"/>
                    <a:pt x="85183" y="3183176"/>
                    <a:pt x="53903" y="3145174"/>
                  </a:cubicBezTo>
                  <a:cubicBezTo>
                    <a:pt x="22536" y="3107201"/>
                    <a:pt x="3650" y="3059190"/>
                    <a:pt x="567" y="3010102"/>
                  </a:cubicBezTo>
                  <a:cubicBezTo>
                    <a:pt x="275" y="3007047"/>
                    <a:pt x="217" y="3003962"/>
                    <a:pt x="159" y="3000907"/>
                  </a:cubicBezTo>
                  <a:cubicBezTo>
                    <a:pt x="101" y="2997852"/>
                    <a:pt x="-44" y="2994709"/>
                    <a:pt x="13" y="2991799"/>
                  </a:cubicBezTo>
                  <a:lnTo>
                    <a:pt x="13" y="2974021"/>
                  </a:lnTo>
                  <a:lnTo>
                    <a:pt x="13" y="2938463"/>
                  </a:lnTo>
                  <a:lnTo>
                    <a:pt x="13" y="2867348"/>
                  </a:lnTo>
                  <a:lnTo>
                    <a:pt x="13" y="2725117"/>
                  </a:lnTo>
                  <a:lnTo>
                    <a:pt x="13" y="2156225"/>
                  </a:lnTo>
                  <a:lnTo>
                    <a:pt x="13" y="1018354"/>
                  </a:lnTo>
                  <a:cubicBezTo>
                    <a:pt x="1236" y="828723"/>
                    <a:pt x="3418" y="639063"/>
                    <a:pt x="5455" y="449432"/>
                  </a:cubicBezTo>
                  <a:lnTo>
                    <a:pt x="6822" y="307202"/>
                  </a:lnTo>
                  <a:lnTo>
                    <a:pt x="7375" y="236087"/>
                  </a:lnTo>
                  <a:cubicBezTo>
                    <a:pt x="7550" y="224157"/>
                    <a:pt x="8510" y="212285"/>
                    <a:pt x="10314" y="200500"/>
                  </a:cubicBezTo>
                  <a:cubicBezTo>
                    <a:pt x="12264" y="188745"/>
                    <a:pt x="15057" y="177164"/>
                    <a:pt x="18665" y="165816"/>
                  </a:cubicBezTo>
                  <a:cubicBezTo>
                    <a:pt x="33273" y="120510"/>
                    <a:pt x="62370" y="80093"/>
                    <a:pt x="100663" y="52043"/>
                  </a:cubicBezTo>
                  <a:cubicBezTo>
                    <a:pt x="110149" y="44914"/>
                    <a:pt x="120333" y="38745"/>
                    <a:pt x="130838" y="33275"/>
                  </a:cubicBezTo>
                  <a:cubicBezTo>
                    <a:pt x="141371" y="27834"/>
                    <a:pt x="152312" y="23120"/>
                    <a:pt x="163602" y="19512"/>
                  </a:cubicBezTo>
                  <a:cubicBezTo>
                    <a:pt x="174892" y="15874"/>
                    <a:pt x="186414" y="12965"/>
                    <a:pt x="198141" y="11131"/>
                  </a:cubicBezTo>
                  <a:cubicBezTo>
                    <a:pt x="209867" y="9327"/>
                    <a:pt x="221710" y="8425"/>
                    <a:pt x="233553" y="8338"/>
                  </a:cubicBezTo>
                  <a:close/>
                  <a:moveTo>
                    <a:pt x="233553" y="8338"/>
                  </a:moveTo>
                  <a:cubicBezTo>
                    <a:pt x="221710" y="8454"/>
                    <a:pt x="209867" y="9386"/>
                    <a:pt x="198141" y="11219"/>
                  </a:cubicBezTo>
                  <a:cubicBezTo>
                    <a:pt x="186443" y="13081"/>
                    <a:pt x="174921" y="16020"/>
                    <a:pt x="163660" y="19686"/>
                  </a:cubicBezTo>
                  <a:cubicBezTo>
                    <a:pt x="152399" y="23323"/>
                    <a:pt x="141487" y="28066"/>
                    <a:pt x="130983" y="33537"/>
                  </a:cubicBezTo>
                  <a:cubicBezTo>
                    <a:pt x="120508" y="39036"/>
                    <a:pt x="110353" y="45234"/>
                    <a:pt x="100896" y="52363"/>
                  </a:cubicBezTo>
                  <a:cubicBezTo>
                    <a:pt x="62778" y="80559"/>
                    <a:pt x="34320" y="121209"/>
                    <a:pt x="20208" y="166281"/>
                  </a:cubicBezTo>
                  <a:cubicBezTo>
                    <a:pt x="16745" y="177571"/>
                    <a:pt x="14039" y="189094"/>
                    <a:pt x="12322" y="200762"/>
                  </a:cubicBezTo>
                  <a:cubicBezTo>
                    <a:pt x="10693" y="212460"/>
                    <a:pt x="9936" y="224244"/>
                    <a:pt x="9936" y="236029"/>
                  </a:cubicBezTo>
                  <a:lnTo>
                    <a:pt x="10489" y="307144"/>
                  </a:lnTo>
                  <a:lnTo>
                    <a:pt x="11856" y="449374"/>
                  </a:lnTo>
                  <a:cubicBezTo>
                    <a:pt x="13893" y="639005"/>
                    <a:pt x="16075" y="828665"/>
                    <a:pt x="17298" y="1018295"/>
                  </a:cubicBezTo>
                  <a:lnTo>
                    <a:pt x="17298" y="2156167"/>
                  </a:lnTo>
                  <a:lnTo>
                    <a:pt x="17298" y="2725088"/>
                  </a:lnTo>
                  <a:lnTo>
                    <a:pt x="17298" y="2867319"/>
                  </a:lnTo>
                  <a:lnTo>
                    <a:pt x="17298" y="2938434"/>
                  </a:lnTo>
                  <a:lnTo>
                    <a:pt x="17298" y="2973992"/>
                  </a:lnTo>
                  <a:lnTo>
                    <a:pt x="17298" y="2991770"/>
                  </a:lnTo>
                  <a:cubicBezTo>
                    <a:pt x="17269" y="2994796"/>
                    <a:pt x="17385" y="2997561"/>
                    <a:pt x="17444" y="3000412"/>
                  </a:cubicBezTo>
                  <a:cubicBezTo>
                    <a:pt x="17501" y="3003264"/>
                    <a:pt x="17559" y="3006115"/>
                    <a:pt x="17821" y="3008967"/>
                  </a:cubicBezTo>
                  <a:cubicBezTo>
                    <a:pt x="20673" y="3054534"/>
                    <a:pt x="38190" y="3098996"/>
                    <a:pt x="67259" y="3134175"/>
                  </a:cubicBezTo>
                  <a:cubicBezTo>
                    <a:pt x="96240" y="3169383"/>
                    <a:pt x="136424" y="3195339"/>
                    <a:pt x="180653" y="3206454"/>
                  </a:cubicBezTo>
                  <a:cubicBezTo>
                    <a:pt x="191681" y="3209306"/>
                    <a:pt x="202971" y="3211081"/>
                    <a:pt x="214319" y="3212157"/>
                  </a:cubicBezTo>
                  <a:lnTo>
                    <a:pt x="222845" y="3212797"/>
                  </a:lnTo>
                  <a:lnTo>
                    <a:pt x="231399" y="3213001"/>
                  </a:lnTo>
                  <a:cubicBezTo>
                    <a:pt x="237161" y="3213117"/>
                    <a:pt x="243213" y="3213030"/>
                    <a:pt x="249091" y="3213059"/>
                  </a:cubicBezTo>
                  <a:lnTo>
                    <a:pt x="320206" y="3213059"/>
                  </a:lnTo>
                  <a:lnTo>
                    <a:pt x="462437" y="3213059"/>
                  </a:lnTo>
                  <a:lnTo>
                    <a:pt x="746897" y="3213059"/>
                  </a:lnTo>
                  <a:lnTo>
                    <a:pt x="1315819" y="3213059"/>
                  </a:lnTo>
                  <a:cubicBezTo>
                    <a:pt x="1327225" y="3212972"/>
                    <a:pt x="1338602" y="3212070"/>
                    <a:pt x="1349863" y="3210353"/>
                  </a:cubicBezTo>
                  <a:cubicBezTo>
                    <a:pt x="1361124" y="3208578"/>
                    <a:pt x="1372181" y="3205756"/>
                    <a:pt x="1383005" y="3202264"/>
                  </a:cubicBezTo>
                  <a:cubicBezTo>
                    <a:pt x="1393859" y="3198772"/>
                    <a:pt x="1404334" y="3194233"/>
                    <a:pt x="1414460" y="3188995"/>
                  </a:cubicBezTo>
                  <a:cubicBezTo>
                    <a:pt x="1424557" y="3183729"/>
                    <a:pt x="1434334" y="3177793"/>
                    <a:pt x="1443442" y="3170926"/>
                  </a:cubicBezTo>
                  <a:cubicBezTo>
                    <a:pt x="1480192" y="3143894"/>
                    <a:pt x="1507894" y="3104874"/>
                    <a:pt x="1521686" y="3061401"/>
                  </a:cubicBezTo>
                  <a:cubicBezTo>
                    <a:pt x="1525090" y="3050519"/>
                    <a:pt x="1527738" y="3039403"/>
                    <a:pt x="1529513" y="3028143"/>
                  </a:cubicBezTo>
                  <a:cubicBezTo>
                    <a:pt x="1531172" y="3016853"/>
                    <a:pt x="1531987" y="3005475"/>
                    <a:pt x="1532073" y="2994011"/>
                  </a:cubicBezTo>
                  <a:lnTo>
                    <a:pt x="1532073" y="2922896"/>
                  </a:lnTo>
                  <a:lnTo>
                    <a:pt x="1532073" y="2780665"/>
                  </a:lnTo>
                  <a:lnTo>
                    <a:pt x="1532073" y="2211802"/>
                  </a:lnTo>
                  <a:lnTo>
                    <a:pt x="1532073" y="1073931"/>
                  </a:lnTo>
                  <a:lnTo>
                    <a:pt x="1532073" y="505009"/>
                  </a:lnTo>
                  <a:lnTo>
                    <a:pt x="1532073" y="362779"/>
                  </a:lnTo>
                  <a:lnTo>
                    <a:pt x="1532073" y="291664"/>
                  </a:lnTo>
                  <a:lnTo>
                    <a:pt x="1532073" y="256106"/>
                  </a:lnTo>
                  <a:lnTo>
                    <a:pt x="1532073" y="238327"/>
                  </a:lnTo>
                  <a:cubicBezTo>
                    <a:pt x="1532103" y="235301"/>
                    <a:pt x="1531987" y="232537"/>
                    <a:pt x="1531929" y="229685"/>
                  </a:cubicBezTo>
                  <a:cubicBezTo>
                    <a:pt x="1531870" y="226834"/>
                    <a:pt x="1531812" y="223982"/>
                    <a:pt x="1531550" y="221131"/>
                  </a:cubicBezTo>
                  <a:cubicBezTo>
                    <a:pt x="1528698" y="175593"/>
                    <a:pt x="1511211" y="131073"/>
                    <a:pt x="1482054" y="95981"/>
                  </a:cubicBezTo>
                  <a:cubicBezTo>
                    <a:pt x="1452986" y="60831"/>
                    <a:pt x="1412831" y="35079"/>
                    <a:pt x="1368718" y="23702"/>
                  </a:cubicBezTo>
                  <a:cubicBezTo>
                    <a:pt x="1357690" y="20821"/>
                    <a:pt x="1346430" y="18959"/>
                    <a:pt x="1335081" y="17795"/>
                  </a:cubicBezTo>
                  <a:lnTo>
                    <a:pt x="1326556" y="17097"/>
                  </a:lnTo>
                  <a:lnTo>
                    <a:pt x="1318001" y="16806"/>
                  </a:lnTo>
                  <a:cubicBezTo>
                    <a:pt x="1312240" y="16660"/>
                    <a:pt x="1306187" y="16689"/>
                    <a:pt x="1300309" y="16602"/>
                  </a:cubicBezTo>
                  <a:lnTo>
                    <a:pt x="1229194" y="16049"/>
                  </a:lnTo>
                  <a:lnTo>
                    <a:pt x="1086964" y="14740"/>
                  </a:lnTo>
                  <a:lnTo>
                    <a:pt x="802503" y="11684"/>
                  </a:lnTo>
                  <a:cubicBezTo>
                    <a:pt x="612843" y="9560"/>
                    <a:pt x="423213" y="8338"/>
                    <a:pt x="233553" y="8338"/>
                  </a:cubicBezTo>
                  <a:close/>
                </a:path>
              </a:pathLst>
            </a:custGeom>
            <a:solidFill>
              <a:srgbClr val="FFFFFF"/>
            </a:solidFill>
            <a:ln w="2910" cap="flat">
              <a:noFill/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4487" name="Forme libre : forme 14486">
              <a:extLst>
                <a:ext uri="{FF2B5EF4-FFF2-40B4-BE49-F238E27FC236}">
                  <a16:creationId xmlns:a16="http://schemas.microsoft.com/office/drawing/2014/main" id="{77E938EF-24E8-4A4C-BB18-8479CCAC65B2}"/>
                </a:ext>
              </a:extLst>
            </p:cNvPr>
            <p:cNvSpPr/>
            <p:nvPr/>
          </p:nvSpPr>
          <p:spPr>
            <a:xfrm>
              <a:off x="6210034" y="1816309"/>
              <a:ext cx="1547569" cy="3245894"/>
            </a:xfrm>
            <a:custGeom>
              <a:avLst/>
              <a:gdLst>
                <a:gd name="connsiteX0" fmla="*/ 227167 w 1547569"/>
                <a:gd name="connsiteY0" fmla="*/ 0 h 3245894"/>
                <a:gd name="connsiteX1" fmla="*/ 1320402 w 1547569"/>
                <a:gd name="connsiteY1" fmla="*/ 0 h 3245894"/>
                <a:gd name="connsiteX2" fmla="*/ 1547570 w 1547569"/>
                <a:gd name="connsiteY2" fmla="*/ 229611 h 3245894"/>
                <a:gd name="connsiteX3" fmla="*/ 1547570 w 1547569"/>
                <a:gd name="connsiteY3" fmla="*/ 3016284 h 3245894"/>
                <a:gd name="connsiteX4" fmla="*/ 1320402 w 1547569"/>
                <a:gd name="connsiteY4" fmla="*/ 3245895 h 3245894"/>
                <a:gd name="connsiteX5" fmla="*/ 227167 w 1547569"/>
                <a:gd name="connsiteY5" fmla="*/ 3245895 h 3245894"/>
                <a:gd name="connsiteX6" fmla="*/ 0 w 1547569"/>
                <a:gd name="connsiteY6" fmla="*/ 3016284 h 3245894"/>
                <a:gd name="connsiteX7" fmla="*/ 0 w 1547569"/>
                <a:gd name="connsiteY7" fmla="*/ 229640 h 3245894"/>
                <a:gd name="connsiteX8" fmla="*/ 227167 w 1547569"/>
                <a:gd name="connsiteY8" fmla="*/ 0 h 324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47569" h="3245894">
                  <a:moveTo>
                    <a:pt x="227167" y="0"/>
                  </a:moveTo>
                  <a:lnTo>
                    <a:pt x="1320402" y="0"/>
                  </a:lnTo>
                  <a:cubicBezTo>
                    <a:pt x="1445873" y="0"/>
                    <a:pt x="1547570" y="102803"/>
                    <a:pt x="1547570" y="229611"/>
                  </a:cubicBezTo>
                  <a:lnTo>
                    <a:pt x="1547570" y="3016284"/>
                  </a:lnTo>
                  <a:cubicBezTo>
                    <a:pt x="1547570" y="3143092"/>
                    <a:pt x="1445873" y="3245895"/>
                    <a:pt x="1320402" y="3245895"/>
                  </a:cubicBezTo>
                  <a:lnTo>
                    <a:pt x="227167" y="3245895"/>
                  </a:lnTo>
                  <a:cubicBezTo>
                    <a:pt x="101697" y="3245895"/>
                    <a:pt x="0" y="3143092"/>
                    <a:pt x="0" y="3016284"/>
                  </a:cubicBezTo>
                  <a:lnTo>
                    <a:pt x="0" y="229640"/>
                  </a:lnTo>
                  <a:cubicBezTo>
                    <a:pt x="0" y="102832"/>
                    <a:pt x="101726" y="0"/>
                    <a:pt x="227167" y="0"/>
                  </a:cubicBezTo>
                  <a:close/>
                </a:path>
              </a:pathLst>
            </a:custGeom>
            <a:noFill/>
            <a:ln w="2910" cap="flat">
              <a:solidFill>
                <a:srgbClr val="333333"/>
              </a:solidFill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4488" name="Forme libre : forme 14487">
              <a:extLst>
                <a:ext uri="{FF2B5EF4-FFF2-40B4-BE49-F238E27FC236}">
                  <a16:creationId xmlns:a16="http://schemas.microsoft.com/office/drawing/2014/main" id="{8D9BE688-A7EC-4F9E-9168-643E69E7D089}"/>
                </a:ext>
              </a:extLst>
            </p:cNvPr>
            <p:cNvSpPr/>
            <p:nvPr/>
          </p:nvSpPr>
          <p:spPr>
            <a:xfrm>
              <a:off x="7778234" y="2172467"/>
              <a:ext cx="16294" cy="383276"/>
            </a:xfrm>
            <a:custGeom>
              <a:avLst/>
              <a:gdLst>
                <a:gd name="connsiteX0" fmla="*/ 0 w 16294"/>
                <a:gd name="connsiteY0" fmla="*/ 0 h 383276"/>
                <a:gd name="connsiteX1" fmla="*/ 16295 w 16294"/>
                <a:gd name="connsiteY1" fmla="*/ 0 h 383276"/>
                <a:gd name="connsiteX2" fmla="*/ 16295 w 16294"/>
                <a:gd name="connsiteY2" fmla="*/ 383277 h 383276"/>
                <a:gd name="connsiteX3" fmla="*/ 0 w 16294"/>
                <a:gd name="connsiteY3" fmla="*/ 383277 h 3832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294" h="383276">
                  <a:moveTo>
                    <a:pt x="0" y="0"/>
                  </a:moveTo>
                  <a:lnTo>
                    <a:pt x="16295" y="0"/>
                  </a:lnTo>
                  <a:lnTo>
                    <a:pt x="16295" y="383277"/>
                  </a:lnTo>
                  <a:lnTo>
                    <a:pt x="0" y="383277"/>
                  </a:lnTo>
                  <a:close/>
                </a:path>
              </a:pathLst>
            </a:custGeom>
            <a:solidFill>
              <a:srgbClr val="8592A8"/>
            </a:solidFill>
            <a:ln w="2910" cap="flat">
              <a:noFill/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4489" name="Forme libre : forme 14488">
              <a:extLst>
                <a:ext uri="{FF2B5EF4-FFF2-40B4-BE49-F238E27FC236}">
                  <a16:creationId xmlns:a16="http://schemas.microsoft.com/office/drawing/2014/main" id="{7326AB09-5CC7-4AC0-BCAC-E6EF11942595}"/>
                </a:ext>
              </a:extLst>
            </p:cNvPr>
            <p:cNvSpPr/>
            <p:nvPr/>
          </p:nvSpPr>
          <p:spPr>
            <a:xfrm>
              <a:off x="7778234" y="2172467"/>
              <a:ext cx="16294" cy="383276"/>
            </a:xfrm>
            <a:custGeom>
              <a:avLst/>
              <a:gdLst>
                <a:gd name="connsiteX0" fmla="*/ 0 w 16294"/>
                <a:gd name="connsiteY0" fmla="*/ 0 h 383276"/>
                <a:gd name="connsiteX1" fmla="*/ 16295 w 16294"/>
                <a:gd name="connsiteY1" fmla="*/ 0 h 383276"/>
                <a:gd name="connsiteX2" fmla="*/ 16295 w 16294"/>
                <a:gd name="connsiteY2" fmla="*/ 383277 h 383276"/>
                <a:gd name="connsiteX3" fmla="*/ 0 w 16294"/>
                <a:gd name="connsiteY3" fmla="*/ 383277 h 3832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294" h="383276">
                  <a:moveTo>
                    <a:pt x="0" y="0"/>
                  </a:moveTo>
                  <a:lnTo>
                    <a:pt x="16295" y="0"/>
                  </a:lnTo>
                  <a:lnTo>
                    <a:pt x="16295" y="383277"/>
                  </a:lnTo>
                  <a:lnTo>
                    <a:pt x="0" y="383277"/>
                  </a:lnTo>
                  <a:close/>
                </a:path>
              </a:pathLst>
            </a:custGeom>
            <a:noFill/>
            <a:ln w="2910" cap="flat">
              <a:solidFill>
                <a:srgbClr val="333333"/>
              </a:solidFill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4490" name="Forme libre : forme 14489">
              <a:extLst>
                <a:ext uri="{FF2B5EF4-FFF2-40B4-BE49-F238E27FC236}">
                  <a16:creationId xmlns:a16="http://schemas.microsoft.com/office/drawing/2014/main" id="{38F048F9-10E1-4DD2-8624-1942FB47D500}"/>
                </a:ext>
              </a:extLst>
            </p:cNvPr>
            <p:cNvSpPr/>
            <p:nvPr/>
          </p:nvSpPr>
          <p:spPr>
            <a:xfrm>
              <a:off x="6264563" y="1869384"/>
              <a:ext cx="1438598" cy="3139745"/>
            </a:xfrm>
            <a:custGeom>
              <a:avLst/>
              <a:gdLst>
                <a:gd name="connsiteX0" fmla="*/ 1227377 w 1438598"/>
                <a:gd name="connsiteY0" fmla="*/ 0 h 3139745"/>
                <a:gd name="connsiteX1" fmla="*/ 950278 w 1438598"/>
                <a:gd name="connsiteY1" fmla="*/ 0 h 3139745"/>
                <a:gd name="connsiteX2" fmla="*/ 950278 w 1438598"/>
                <a:gd name="connsiteY2" fmla="*/ 108360 h 3139745"/>
                <a:gd name="connsiteX3" fmla="*/ 925545 w 1438598"/>
                <a:gd name="connsiteY3" fmla="*/ 133094 h 3139745"/>
                <a:gd name="connsiteX4" fmla="*/ 512995 w 1438598"/>
                <a:gd name="connsiteY4" fmla="*/ 133094 h 3139745"/>
                <a:gd name="connsiteX5" fmla="*/ 488262 w 1438598"/>
                <a:gd name="connsiteY5" fmla="*/ 108360 h 3139745"/>
                <a:gd name="connsiteX6" fmla="*/ 488262 w 1438598"/>
                <a:gd name="connsiteY6" fmla="*/ 0 h 3139745"/>
                <a:gd name="connsiteX7" fmla="*/ 211163 w 1438598"/>
                <a:gd name="connsiteY7" fmla="*/ 0 h 3139745"/>
                <a:gd name="connsiteX8" fmla="*/ 0 w 1438598"/>
                <a:gd name="connsiteY8" fmla="*/ 222104 h 3139745"/>
                <a:gd name="connsiteX9" fmla="*/ 0 w 1438598"/>
                <a:gd name="connsiteY9" fmla="*/ 2917642 h 3139745"/>
                <a:gd name="connsiteX10" fmla="*/ 211163 w 1438598"/>
                <a:gd name="connsiteY10" fmla="*/ 3139746 h 3139745"/>
                <a:gd name="connsiteX11" fmla="*/ 1227435 w 1438598"/>
                <a:gd name="connsiteY11" fmla="*/ 3139746 h 3139745"/>
                <a:gd name="connsiteX12" fmla="*/ 1438598 w 1438598"/>
                <a:gd name="connsiteY12" fmla="*/ 2917642 h 3139745"/>
                <a:gd name="connsiteX13" fmla="*/ 1438598 w 1438598"/>
                <a:gd name="connsiteY13" fmla="*/ 222133 h 3139745"/>
                <a:gd name="connsiteX14" fmla="*/ 1227377 w 1438598"/>
                <a:gd name="connsiteY14" fmla="*/ 0 h 3139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38598" h="3139745">
                  <a:moveTo>
                    <a:pt x="1227377" y="0"/>
                  </a:moveTo>
                  <a:lnTo>
                    <a:pt x="950278" y="0"/>
                  </a:lnTo>
                  <a:lnTo>
                    <a:pt x="950278" y="108360"/>
                  </a:lnTo>
                  <a:cubicBezTo>
                    <a:pt x="950278" y="121978"/>
                    <a:pt x="939133" y="133094"/>
                    <a:pt x="925545" y="133094"/>
                  </a:cubicBezTo>
                  <a:lnTo>
                    <a:pt x="512995" y="133094"/>
                  </a:lnTo>
                  <a:cubicBezTo>
                    <a:pt x="499378" y="133094"/>
                    <a:pt x="488262" y="121949"/>
                    <a:pt x="488262" y="108360"/>
                  </a:cubicBezTo>
                  <a:lnTo>
                    <a:pt x="488262" y="0"/>
                  </a:lnTo>
                  <a:lnTo>
                    <a:pt x="211163" y="0"/>
                  </a:lnTo>
                  <a:cubicBezTo>
                    <a:pt x="94539" y="0"/>
                    <a:pt x="0" y="99456"/>
                    <a:pt x="0" y="222104"/>
                  </a:cubicBezTo>
                  <a:lnTo>
                    <a:pt x="0" y="2917642"/>
                  </a:lnTo>
                  <a:cubicBezTo>
                    <a:pt x="0" y="3040318"/>
                    <a:pt x="94539" y="3139746"/>
                    <a:pt x="211163" y="3139746"/>
                  </a:cubicBezTo>
                  <a:lnTo>
                    <a:pt x="1227435" y="3139746"/>
                  </a:lnTo>
                  <a:cubicBezTo>
                    <a:pt x="1344059" y="3139746"/>
                    <a:pt x="1438598" y="3040289"/>
                    <a:pt x="1438598" y="2917642"/>
                  </a:cubicBezTo>
                  <a:lnTo>
                    <a:pt x="1438598" y="222133"/>
                  </a:lnTo>
                  <a:cubicBezTo>
                    <a:pt x="1438569" y="99456"/>
                    <a:pt x="1344001" y="0"/>
                    <a:pt x="1227377" y="0"/>
                  </a:cubicBezTo>
                  <a:close/>
                </a:path>
              </a:pathLst>
            </a:custGeom>
            <a:solidFill>
              <a:srgbClr val="57AEC9"/>
            </a:solidFill>
            <a:ln w="2910" cap="flat">
              <a:noFill/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4491" name="Forme libre : forme 14490">
              <a:extLst>
                <a:ext uri="{FF2B5EF4-FFF2-40B4-BE49-F238E27FC236}">
                  <a16:creationId xmlns:a16="http://schemas.microsoft.com/office/drawing/2014/main" id="{361AFC33-2779-4287-8938-7283EF0A8BAD}"/>
                </a:ext>
              </a:extLst>
            </p:cNvPr>
            <p:cNvSpPr/>
            <p:nvPr/>
          </p:nvSpPr>
          <p:spPr>
            <a:xfrm>
              <a:off x="6954503" y="1894728"/>
              <a:ext cx="63491" cy="63491"/>
            </a:xfrm>
            <a:custGeom>
              <a:avLst/>
              <a:gdLst>
                <a:gd name="connsiteX0" fmla="*/ 63492 w 63491"/>
                <a:gd name="connsiteY0" fmla="*/ 31746 h 63491"/>
                <a:gd name="connsiteX1" fmla="*/ 31746 w 63491"/>
                <a:gd name="connsiteY1" fmla="*/ 63492 h 63491"/>
                <a:gd name="connsiteX2" fmla="*/ 1 w 63491"/>
                <a:gd name="connsiteY2" fmla="*/ 31746 h 63491"/>
                <a:gd name="connsiteX3" fmla="*/ 31746 w 63491"/>
                <a:gd name="connsiteY3" fmla="*/ 0 h 63491"/>
                <a:gd name="connsiteX4" fmla="*/ 63492 w 63491"/>
                <a:gd name="connsiteY4" fmla="*/ 31746 h 63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3491" h="63491">
                  <a:moveTo>
                    <a:pt x="63492" y="31746"/>
                  </a:moveTo>
                  <a:cubicBezTo>
                    <a:pt x="63492" y="49278"/>
                    <a:pt x="49279" y="63492"/>
                    <a:pt x="31746" y="63492"/>
                  </a:cubicBezTo>
                  <a:cubicBezTo>
                    <a:pt x="14214" y="63492"/>
                    <a:pt x="1" y="49278"/>
                    <a:pt x="1" y="31746"/>
                  </a:cubicBezTo>
                  <a:cubicBezTo>
                    <a:pt x="1" y="14213"/>
                    <a:pt x="14214" y="0"/>
                    <a:pt x="31746" y="0"/>
                  </a:cubicBezTo>
                  <a:cubicBezTo>
                    <a:pt x="49279" y="0"/>
                    <a:pt x="63492" y="14213"/>
                    <a:pt x="63492" y="31746"/>
                  </a:cubicBezTo>
                  <a:close/>
                </a:path>
              </a:pathLst>
            </a:custGeom>
            <a:solidFill>
              <a:srgbClr val="686868"/>
            </a:solidFill>
            <a:ln w="6983" cap="flat">
              <a:solidFill>
                <a:srgbClr val="333333"/>
              </a:solidFill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4492" name="Forme libre : forme 14491">
              <a:extLst>
                <a:ext uri="{FF2B5EF4-FFF2-40B4-BE49-F238E27FC236}">
                  <a16:creationId xmlns:a16="http://schemas.microsoft.com/office/drawing/2014/main" id="{391FD43A-77A0-4753-A8E6-9C8F7AB68546}"/>
                </a:ext>
              </a:extLst>
            </p:cNvPr>
            <p:cNvSpPr/>
            <p:nvPr/>
          </p:nvSpPr>
          <p:spPr>
            <a:xfrm>
              <a:off x="6939081" y="1887832"/>
              <a:ext cx="45566" cy="76178"/>
            </a:xfrm>
            <a:custGeom>
              <a:avLst/>
              <a:gdLst>
                <a:gd name="connsiteX0" fmla="*/ 8381 w 45566"/>
                <a:gd name="connsiteY0" fmla="*/ 38758 h 76178"/>
                <a:gd name="connsiteX1" fmla="*/ 45567 w 45566"/>
                <a:gd name="connsiteY1" fmla="*/ 727 h 76178"/>
                <a:gd name="connsiteX2" fmla="*/ 38089 w 45566"/>
                <a:gd name="connsiteY2" fmla="*/ 0 h 76178"/>
                <a:gd name="connsiteX3" fmla="*/ 0 w 45566"/>
                <a:gd name="connsiteY3" fmla="*/ 38089 h 76178"/>
                <a:gd name="connsiteX4" fmla="*/ 38089 w 45566"/>
                <a:gd name="connsiteY4" fmla="*/ 76178 h 76178"/>
                <a:gd name="connsiteX5" fmla="*/ 38991 w 45566"/>
                <a:gd name="connsiteY5" fmla="*/ 76120 h 76178"/>
                <a:gd name="connsiteX6" fmla="*/ 8381 w 45566"/>
                <a:gd name="connsiteY6" fmla="*/ 38758 h 76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566" h="76178">
                  <a:moveTo>
                    <a:pt x="8381" y="38758"/>
                  </a:moveTo>
                  <a:cubicBezTo>
                    <a:pt x="8381" y="18041"/>
                    <a:pt x="24966" y="1193"/>
                    <a:pt x="45567" y="727"/>
                  </a:cubicBezTo>
                  <a:cubicBezTo>
                    <a:pt x="43152" y="233"/>
                    <a:pt x="40650" y="0"/>
                    <a:pt x="38089" y="0"/>
                  </a:cubicBezTo>
                  <a:cubicBezTo>
                    <a:pt x="17052" y="0"/>
                    <a:pt x="0" y="17051"/>
                    <a:pt x="0" y="38089"/>
                  </a:cubicBezTo>
                  <a:cubicBezTo>
                    <a:pt x="0" y="59127"/>
                    <a:pt x="17052" y="76178"/>
                    <a:pt x="38089" y="76178"/>
                  </a:cubicBezTo>
                  <a:cubicBezTo>
                    <a:pt x="38380" y="76178"/>
                    <a:pt x="38671" y="76149"/>
                    <a:pt x="38991" y="76120"/>
                  </a:cubicBezTo>
                  <a:cubicBezTo>
                    <a:pt x="21532" y="72628"/>
                    <a:pt x="8381" y="57235"/>
                    <a:pt x="8381" y="38758"/>
                  </a:cubicBezTo>
                  <a:close/>
                </a:path>
              </a:pathLst>
            </a:custGeom>
            <a:solidFill>
              <a:srgbClr val="FFFFFF"/>
            </a:solidFill>
            <a:ln w="2910" cap="flat">
              <a:noFill/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4493" name="Forme libre : forme 14492">
              <a:extLst>
                <a:ext uri="{FF2B5EF4-FFF2-40B4-BE49-F238E27FC236}">
                  <a16:creationId xmlns:a16="http://schemas.microsoft.com/office/drawing/2014/main" id="{6048A987-9D13-4B12-80F2-CAC3D011D553}"/>
                </a:ext>
              </a:extLst>
            </p:cNvPr>
            <p:cNvSpPr/>
            <p:nvPr/>
          </p:nvSpPr>
          <p:spPr>
            <a:xfrm>
              <a:off x="6979439" y="1919025"/>
              <a:ext cx="13152" cy="13152"/>
            </a:xfrm>
            <a:custGeom>
              <a:avLst/>
              <a:gdLst>
                <a:gd name="connsiteX0" fmla="*/ 13152 w 13152"/>
                <a:gd name="connsiteY0" fmla="*/ 6576 h 13152"/>
                <a:gd name="connsiteX1" fmla="*/ 6576 w 13152"/>
                <a:gd name="connsiteY1" fmla="*/ 13152 h 13152"/>
                <a:gd name="connsiteX2" fmla="*/ 0 w 13152"/>
                <a:gd name="connsiteY2" fmla="*/ 6576 h 13152"/>
                <a:gd name="connsiteX3" fmla="*/ 6576 w 13152"/>
                <a:gd name="connsiteY3" fmla="*/ 0 h 13152"/>
                <a:gd name="connsiteX4" fmla="*/ 13152 w 13152"/>
                <a:gd name="connsiteY4" fmla="*/ 6576 h 131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152" h="13152">
                  <a:moveTo>
                    <a:pt x="13152" y="6576"/>
                  </a:moveTo>
                  <a:cubicBezTo>
                    <a:pt x="13152" y="10208"/>
                    <a:pt x="10208" y="13152"/>
                    <a:pt x="6576" y="13152"/>
                  </a:cubicBezTo>
                  <a:cubicBezTo>
                    <a:pt x="2944" y="13152"/>
                    <a:pt x="0" y="10208"/>
                    <a:pt x="0" y="6576"/>
                  </a:cubicBezTo>
                  <a:cubicBezTo>
                    <a:pt x="0" y="2944"/>
                    <a:pt x="2943" y="0"/>
                    <a:pt x="6576" y="0"/>
                  </a:cubicBezTo>
                  <a:cubicBezTo>
                    <a:pt x="10207" y="0"/>
                    <a:pt x="13152" y="2944"/>
                    <a:pt x="13152" y="6576"/>
                  </a:cubicBezTo>
                  <a:close/>
                </a:path>
              </a:pathLst>
            </a:custGeom>
            <a:solidFill>
              <a:srgbClr val="FFFFFF"/>
            </a:solidFill>
            <a:ln w="2910" cap="flat">
              <a:noFill/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4494" name="Forme libre : forme 14493">
              <a:extLst>
                <a:ext uri="{FF2B5EF4-FFF2-40B4-BE49-F238E27FC236}">
                  <a16:creationId xmlns:a16="http://schemas.microsoft.com/office/drawing/2014/main" id="{986ECC10-47ED-4248-A5B9-C2825DCCFA8A}"/>
                </a:ext>
              </a:extLst>
            </p:cNvPr>
            <p:cNvSpPr/>
            <p:nvPr/>
          </p:nvSpPr>
          <p:spPr>
            <a:xfrm>
              <a:off x="6347346" y="3672665"/>
              <a:ext cx="1269597" cy="185760"/>
            </a:xfrm>
            <a:custGeom>
              <a:avLst/>
              <a:gdLst>
                <a:gd name="connsiteX0" fmla="*/ 92881 w 1269597"/>
                <a:gd name="connsiteY0" fmla="*/ 0 h 185760"/>
                <a:gd name="connsiteX1" fmla="*/ 1176718 w 1269597"/>
                <a:gd name="connsiteY1" fmla="*/ 0 h 185760"/>
                <a:gd name="connsiteX2" fmla="*/ 1269598 w 1269597"/>
                <a:gd name="connsiteY2" fmla="*/ 92880 h 185760"/>
                <a:gd name="connsiteX3" fmla="*/ 1176718 w 1269597"/>
                <a:gd name="connsiteY3" fmla="*/ 185761 h 185760"/>
                <a:gd name="connsiteX4" fmla="*/ 92881 w 1269597"/>
                <a:gd name="connsiteY4" fmla="*/ 185761 h 185760"/>
                <a:gd name="connsiteX5" fmla="*/ 0 w 1269597"/>
                <a:gd name="connsiteY5" fmla="*/ 92880 h 185760"/>
                <a:gd name="connsiteX6" fmla="*/ 92881 w 1269597"/>
                <a:gd name="connsiteY6" fmla="*/ 0 h 1857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69597" h="185760">
                  <a:moveTo>
                    <a:pt x="92881" y="0"/>
                  </a:moveTo>
                  <a:lnTo>
                    <a:pt x="1176718" y="0"/>
                  </a:lnTo>
                  <a:cubicBezTo>
                    <a:pt x="1228017" y="0"/>
                    <a:pt x="1269598" y="41581"/>
                    <a:pt x="1269598" y="92880"/>
                  </a:cubicBezTo>
                  <a:cubicBezTo>
                    <a:pt x="1269598" y="144180"/>
                    <a:pt x="1228017" y="185761"/>
                    <a:pt x="1176718" y="185761"/>
                  </a:cubicBezTo>
                  <a:lnTo>
                    <a:pt x="92881" y="185761"/>
                  </a:lnTo>
                  <a:cubicBezTo>
                    <a:pt x="41581" y="185761"/>
                    <a:pt x="0" y="144180"/>
                    <a:pt x="0" y="92880"/>
                  </a:cubicBezTo>
                  <a:cubicBezTo>
                    <a:pt x="0" y="41581"/>
                    <a:pt x="41581" y="0"/>
                    <a:pt x="92881" y="0"/>
                  </a:cubicBezTo>
                  <a:close/>
                </a:path>
              </a:pathLst>
            </a:custGeom>
            <a:solidFill>
              <a:srgbClr val="FFFFFF"/>
            </a:solidFill>
            <a:ln w="2910" cap="flat">
              <a:noFill/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4495" name="Forme libre : forme 14494">
              <a:extLst>
                <a:ext uri="{FF2B5EF4-FFF2-40B4-BE49-F238E27FC236}">
                  <a16:creationId xmlns:a16="http://schemas.microsoft.com/office/drawing/2014/main" id="{036CDB94-1982-4410-B194-FB6806707461}"/>
                </a:ext>
              </a:extLst>
            </p:cNvPr>
            <p:cNvSpPr/>
            <p:nvPr/>
          </p:nvSpPr>
          <p:spPr>
            <a:xfrm>
              <a:off x="6363379" y="4067639"/>
              <a:ext cx="229058" cy="219281"/>
            </a:xfrm>
            <a:custGeom>
              <a:avLst/>
              <a:gdLst>
                <a:gd name="connsiteX0" fmla="*/ 69835 w 229058"/>
                <a:gd name="connsiteY0" fmla="*/ 0 h 219281"/>
                <a:gd name="connsiteX1" fmla="*/ 159224 w 229058"/>
                <a:gd name="connsiteY1" fmla="*/ 0 h 219281"/>
                <a:gd name="connsiteX2" fmla="*/ 229059 w 229058"/>
                <a:gd name="connsiteY2" fmla="*/ 69835 h 219281"/>
                <a:gd name="connsiteX3" fmla="*/ 229059 w 229058"/>
                <a:gd name="connsiteY3" fmla="*/ 149447 h 219281"/>
                <a:gd name="connsiteX4" fmla="*/ 159224 w 229058"/>
                <a:gd name="connsiteY4" fmla="*/ 219282 h 219281"/>
                <a:gd name="connsiteX5" fmla="*/ 69835 w 229058"/>
                <a:gd name="connsiteY5" fmla="*/ 219282 h 219281"/>
                <a:gd name="connsiteX6" fmla="*/ 0 w 229058"/>
                <a:gd name="connsiteY6" fmla="*/ 149447 h 219281"/>
                <a:gd name="connsiteX7" fmla="*/ 0 w 229058"/>
                <a:gd name="connsiteY7" fmla="*/ 69835 h 219281"/>
                <a:gd name="connsiteX8" fmla="*/ 69835 w 229058"/>
                <a:gd name="connsiteY8" fmla="*/ 0 h 219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9058" h="219281">
                  <a:moveTo>
                    <a:pt x="69835" y="0"/>
                  </a:moveTo>
                  <a:lnTo>
                    <a:pt x="159224" y="0"/>
                  </a:lnTo>
                  <a:cubicBezTo>
                    <a:pt x="197779" y="0"/>
                    <a:pt x="229059" y="31280"/>
                    <a:pt x="229059" y="69835"/>
                  </a:cubicBezTo>
                  <a:lnTo>
                    <a:pt x="229059" y="149447"/>
                  </a:lnTo>
                  <a:cubicBezTo>
                    <a:pt x="229059" y="188001"/>
                    <a:pt x="197779" y="219282"/>
                    <a:pt x="159224" y="219282"/>
                  </a:cubicBezTo>
                  <a:lnTo>
                    <a:pt x="69835" y="219282"/>
                  </a:lnTo>
                  <a:cubicBezTo>
                    <a:pt x="31280" y="219282"/>
                    <a:pt x="0" y="188001"/>
                    <a:pt x="0" y="149447"/>
                  </a:cubicBezTo>
                  <a:lnTo>
                    <a:pt x="0" y="69835"/>
                  </a:lnTo>
                  <a:cubicBezTo>
                    <a:pt x="0" y="31251"/>
                    <a:pt x="31280" y="0"/>
                    <a:pt x="69835" y="0"/>
                  </a:cubicBezTo>
                  <a:close/>
                </a:path>
              </a:pathLst>
            </a:custGeom>
            <a:solidFill>
              <a:srgbClr val="9058E0"/>
            </a:solidFill>
            <a:ln w="2910" cap="flat">
              <a:noFill/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4496" name="Forme libre : forme 14495">
              <a:extLst>
                <a:ext uri="{FF2B5EF4-FFF2-40B4-BE49-F238E27FC236}">
                  <a16:creationId xmlns:a16="http://schemas.microsoft.com/office/drawing/2014/main" id="{E25EA7F8-9C05-4AE8-B515-B1F9B1C75A07}"/>
                </a:ext>
              </a:extLst>
            </p:cNvPr>
            <p:cNvSpPr/>
            <p:nvPr/>
          </p:nvSpPr>
          <p:spPr>
            <a:xfrm>
              <a:off x="6697191" y="4067639"/>
              <a:ext cx="229058" cy="219281"/>
            </a:xfrm>
            <a:custGeom>
              <a:avLst/>
              <a:gdLst>
                <a:gd name="connsiteX0" fmla="*/ 69835 w 229058"/>
                <a:gd name="connsiteY0" fmla="*/ 0 h 219281"/>
                <a:gd name="connsiteX1" fmla="*/ 159223 w 229058"/>
                <a:gd name="connsiteY1" fmla="*/ 0 h 219281"/>
                <a:gd name="connsiteX2" fmla="*/ 229058 w 229058"/>
                <a:gd name="connsiteY2" fmla="*/ 69835 h 219281"/>
                <a:gd name="connsiteX3" fmla="*/ 229058 w 229058"/>
                <a:gd name="connsiteY3" fmla="*/ 149447 h 219281"/>
                <a:gd name="connsiteX4" fmla="*/ 159223 w 229058"/>
                <a:gd name="connsiteY4" fmla="*/ 219282 h 219281"/>
                <a:gd name="connsiteX5" fmla="*/ 69835 w 229058"/>
                <a:gd name="connsiteY5" fmla="*/ 219282 h 219281"/>
                <a:gd name="connsiteX6" fmla="*/ 0 w 229058"/>
                <a:gd name="connsiteY6" fmla="*/ 149447 h 219281"/>
                <a:gd name="connsiteX7" fmla="*/ 0 w 229058"/>
                <a:gd name="connsiteY7" fmla="*/ 69835 h 219281"/>
                <a:gd name="connsiteX8" fmla="*/ 69835 w 229058"/>
                <a:gd name="connsiteY8" fmla="*/ 0 h 219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9058" h="219281">
                  <a:moveTo>
                    <a:pt x="69835" y="0"/>
                  </a:moveTo>
                  <a:lnTo>
                    <a:pt x="159223" y="0"/>
                  </a:lnTo>
                  <a:cubicBezTo>
                    <a:pt x="197778" y="0"/>
                    <a:pt x="229058" y="31280"/>
                    <a:pt x="229058" y="69835"/>
                  </a:cubicBezTo>
                  <a:lnTo>
                    <a:pt x="229058" y="149447"/>
                  </a:lnTo>
                  <a:cubicBezTo>
                    <a:pt x="229058" y="188001"/>
                    <a:pt x="197778" y="219282"/>
                    <a:pt x="159223" y="219282"/>
                  </a:cubicBezTo>
                  <a:lnTo>
                    <a:pt x="69835" y="219282"/>
                  </a:lnTo>
                  <a:cubicBezTo>
                    <a:pt x="31280" y="219282"/>
                    <a:pt x="0" y="188001"/>
                    <a:pt x="0" y="149447"/>
                  </a:cubicBezTo>
                  <a:lnTo>
                    <a:pt x="0" y="69835"/>
                  </a:lnTo>
                  <a:cubicBezTo>
                    <a:pt x="0" y="31251"/>
                    <a:pt x="31280" y="0"/>
                    <a:pt x="69835" y="0"/>
                  </a:cubicBezTo>
                  <a:close/>
                </a:path>
              </a:pathLst>
            </a:custGeom>
            <a:solidFill>
              <a:srgbClr val="077693"/>
            </a:solidFill>
            <a:ln w="2910" cap="flat">
              <a:noFill/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4497" name="Forme libre : forme 14496">
              <a:extLst>
                <a:ext uri="{FF2B5EF4-FFF2-40B4-BE49-F238E27FC236}">
                  <a16:creationId xmlns:a16="http://schemas.microsoft.com/office/drawing/2014/main" id="{740041C4-D0A5-44A2-B48F-8132391EF7A7}"/>
                </a:ext>
              </a:extLst>
            </p:cNvPr>
            <p:cNvSpPr/>
            <p:nvPr/>
          </p:nvSpPr>
          <p:spPr>
            <a:xfrm>
              <a:off x="7032398" y="4067639"/>
              <a:ext cx="229058" cy="219281"/>
            </a:xfrm>
            <a:custGeom>
              <a:avLst/>
              <a:gdLst>
                <a:gd name="connsiteX0" fmla="*/ 69835 w 229058"/>
                <a:gd name="connsiteY0" fmla="*/ 0 h 219281"/>
                <a:gd name="connsiteX1" fmla="*/ 159223 w 229058"/>
                <a:gd name="connsiteY1" fmla="*/ 0 h 219281"/>
                <a:gd name="connsiteX2" fmla="*/ 229058 w 229058"/>
                <a:gd name="connsiteY2" fmla="*/ 69835 h 219281"/>
                <a:gd name="connsiteX3" fmla="*/ 229058 w 229058"/>
                <a:gd name="connsiteY3" fmla="*/ 149447 h 219281"/>
                <a:gd name="connsiteX4" fmla="*/ 159223 w 229058"/>
                <a:gd name="connsiteY4" fmla="*/ 219282 h 219281"/>
                <a:gd name="connsiteX5" fmla="*/ 69835 w 229058"/>
                <a:gd name="connsiteY5" fmla="*/ 219282 h 219281"/>
                <a:gd name="connsiteX6" fmla="*/ 0 w 229058"/>
                <a:gd name="connsiteY6" fmla="*/ 149447 h 219281"/>
                <a:gd name="connsiteX7" fmla="*/ 0 w 229058"/>
                <a:gd name="connsiteY7" fmla="*/ 69835 h 219281"/>
                <a:gd name="connsiteX8" fmla="*/ 69835 w 229058"/>
                <a:gd name="connsiteY8" fmla="*/ 0 h 219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9058" h="219281">
                  <a:moveTo>
                    <a:pt x="69835" y="0"/>
                  </a:moveTo>
                  <a:lnTo>
                    <a:pt x="159223" y="0"/>
                  </a:lnTo>
                  <a:cubicBezTo>
                    <a:pt x="197778" y="0"/>
                    <a:pt x="229058" y="31280"/>
                    <a:pt x="229058" y="69835"/>
                  </a:cubicBezTo>
                  <a:lnTo>
                    <a:pt x="229058" y="149447"/>
                  </a:lnTo>
                  <a:cubicBezTo>
                    <a:pt x="229058" y="188001"/>
                    <a:pt x="197778" y="219282"/>
                    <a:pt x="159223" y="219282"/>
                  </a:cubicBezTo>
                  <a:lnTo>
                    <a:pt x="69835" y="219282"/>
                  </a:lnTo>
                  <a:cubicBezTo>
                    <a:pt x="31280" y="219282"/>
                    <a:pt x="0" y="188001"/>
                    <a:pt x="0" y="149447"/>
                  </a:cubicBezTo>
                  <a:lnTo>
                    <a:pt x="0" y="69835"/>
                  </a:lnTo>
                  <a:cubicBezTo>
                    <a:pt x="0" y="31251"/>
                    <a:pt x="31280" y="0"/>
                    <a:pt x="69835" y="0"/>
                  </a:cubicBezTo>
                  <a:close/>
                </a:path>
              </a:pathLst>
            </a:custGeom>
            <a:solidFill>
              <a:srgbClr val="3D56EA"/>
            </a:solidFill>
            <a:ln w="2910" cap="flat">
              <a:noFill/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4498" name="Forme libre : forme 14497">
              <a:extLst>
                <a:ext uri="{FF2B5EF4-FFF2-40B4-BE49-F238E27FC236}">
                  <a16:creationId xmlns:a16="http://schemas.microsoft.com/office/drawing/2014/main" id="{AF15F101-7ABA-4388-B4E5-8FEF9FF20C21}"/>
                </a:ext>
              </a:extLst>
            </p:cNvPr>
            <p:cNvSpPr/>
            <p:nvPr/>
          </p:nvSpPr>
          <p:spPr>
            <a:xfrm>
              <a:off x="7389952" y="4067639"/>
              <a:ext cx="229058" cy="219281"/>
            </a:xfrm>
            <a:custGeom>
              <a:avLst/>
              <a:gdLst>
                <a:gd name="connsiteX0" fmla="*/ 69835 w 229058"/>
                <a:gd name="connsiteY0" fmla="*/ 0 h 219281"/>
                <a:gd name="connsiteX1" fmla="*/ 159223 w 229058"/>
                <a:gd name="connsiteY1" fmla="*/ 0 h 219281"/>
                <a:gd name="connsiteX2" fmla="*/ 229058 w 229058"/>
                <a:gd name="connsiteY2" fmla="*/ 69835 h 219281"/>
                <a:gd name="connsiteX3" fmla="*/ 229058 w 229058"/>
                <a:gd name="connsiteY3" fmla="*/ 149447 h 219281"/>
                <a:gd name="connsiteX4" fmla="*/ 159223 w 229058"/>
                <a:gd name="connsiteY4" fmla="*/ 219282 h 219281"/>
                <a:gd name="connsiteX5" fmla="*/ 69835 w 229058"/>
                <a:gd name="connsiteY5" fmla="*/ 219282 h 219281"/>
                <a:gd name="connsiteX6" fmla="*/ 0 w 229058"/>
                <a:gd name="connsiteY6" fmla="*/ 149447 h 219281"/>
                <a:gd name="connsiteX7" fmla="*/ 0 w 229058"/>
                <a:gd name="connsiteY7" fmla="*/ 69835 h 219281"/>
                <a:gd name="connsiteX8" fmla="*/ 69835 w 229058"/>
                <a:gd name="connsiteY8" fmla="*/ 0 h 219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9058" h="219281">
                  <a:moveTo>
                    <a:pt x="69835" y="0"/>
                  </a:moveTo>
                  <a:lnTo>
                    <a:pt x="159223" y="0"/>
                  </a:lnTo>
                  <a:cubicBezTo>
                    <a:pt x="197778" y="0"/>
                    <a:pt x="229058" y="31280"/>
                    <a:pt x="229058" y="69835"/>
                  </a:cubicBezTo>
                  <a:lnTo>
                    <a:pt x="229058" y="149447"/>
                  </a:lnTo>
                  <a:cubicBezTo>
                    <a:pt x="229058" y="188001"/>
                    <a:pt x="197778" y="219282"/>
                    <a:pt x="159223" y="219282"/>
                  </a:cubicBezTo>
                  <a:lnTo>
                    <a:pt x="69835" y="219282"/>
                  </a:lnTo>
                  <a:cubicBezTo>
                    <a:pt x="31280" y="219282"/>
                    <a:pt x="0" y="188001"/>
                    <a:pt x="0" y="149447"/>
                  </a:cubicBezTo>
                  <a:lnTo>
                    <a:pt x="0" y="69835"/>
                  </a:lnTo>
                  <a:cubicBezTo>
                    <a:pt x="0" y="31251"/>
                    <a:pt x="31280" y="0"/>
                    <a:pt x="69835" y="0"/>
                  </a:cubicBezTo>
                  <a:close/>
                </a:path>
              </a:pathLst>
            </a:custGeom>
            <a:solidFill>
              <a:srgbClr val="930786"/>
            </a:solidFill>
            <a:ln w="2910" cap="flat">
              <a:noFill/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4499" name="Forme libre : forme 14498">
              <a:extLst>
                <a:ext uri="{FF2B5EF4-FFF2-40B4-BE49-F238E27FC236}">
                  <a16:creationId xmlns:a16="http://schemas.microsoft.com/office/drawing/2014/main" id="{AF50C186-5C26-4C55-856C-F28D8B857C68}"/>
                </a:ext>
              </a:extLst>
            </p:cNvPr>
            <p:cNvSpPr/>
            <p:nvPr/>
          </p:nvSpPr>
          <p:spPr>
            <a:xfrm>
              <a:off x="6363379" y="4400053"/>
              <a:ext cx="229058" cy="219281"/>
            </a:xfrm>
            <a:custGeom>
              <a:avLst/>
              <a:gdLst>
                <a:gd name="connsiteX0" fmla="*/ 69835 w 229058"/>
                <a:gd name="connsiteY0" fmla="*/ 0 h 219281"/>
                <a:gd name="connsiteX1" fmla="*/ 159224 w 229058"/>
                <a:gd name="connsiteY1" fmla="*/ 0 h 219281"/>
                <a:gd name="connsiteX2" fmla="*/ 229059 w 229058"/>
                <a:gd name="connsiteY2" fmla="*/ 69835 h 219281"/>
                <a:gd name="connsiteX3" fmla="*/ 229059 w 229058"/>
                <a:gd name="connsiteY3" fmla="*/ 149447 h 219281"/>
                <a:gd name="connsiteX4" fmla="*/ 159224 w 229058"/>
                <a:gd name="connsiteY4" fmla="*/ 219281 h 219281"/>
                <a:gd name="connsiteX5" fmla="*/ 69835 w 229058"/>
                <a:gd name="connsiteY5" fmla="*/ 219281 h 219281"/>
                <a:gd name="connsiteX6" fmla="*/ 0 w 229058"/>
                <a:gd name="connsiteY6" fmla="*/ 149447 h 219281"/>
                <a:gd name="connsiteX7" fmla="*/ 0 w 229058"/>
                <a:gd name="connsiteY7" fmla="*/ 69835 h 219281"/>
                <a:gd name="connsiteX8" fmla="*/ 69835 w 229058"/>
                <a:gd name="connsiteY8" fmla="*/ 0 h 219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9058" h="219281">
                  <a:moveTo>
                    <a:pt x="69835" y="0"/>
                  </a:moveTo>
                  <a:lnTo>
                    <a:pt x="159224" y="0"/>
                  </a:lnTo>
                  <a:cubicBezTo>
                    <a:pt x="197779" y="0"/>
                    <a:pt x="229059" y="31280"/>
                    <a:pt x="229059" y="69835"/>
                  </a:cubicBezTo>
                  <a:lnTo>
                    <a:pt x="229059" y="149447"/>
                  </a:lnTo>
                  <a:cubicBezTo>
                    <a:pt x="229059" y="188001"/>
                    <a:pt x="197779" y="219281"/>
                    <a:pt x="159224" y="219281"/>
                  </a:cubicBezTo>
                  <a:lnTo>
                    <a:pt x="69835" y="219281"/>
                  </a:lnTo>
                  <a:cubicBezTo>
                    <a:pt x="31280" y="219281"/>
                    <a:pt x="0" y="188001"/>
                    <a:pt x="0" y="149447"/>
                  </a:cubicBezTo>
                  <a:lnTo>
                    <a:pt x="0" y="69835"/>
                  </a:lnTo>
                  <a:cubicBezTo>
                    <a:pt x="0" y="31251"/>
                    <a:pt x="31280" y="0"/>
                    <a:pt x="69835" y="0"/>
                  </a:cubicBezTo>
                  <a:close/>
                </a:path>
              </a:pathLst>
            </a:custGeom>
            <a:solidFill>
              <a:srgbClr val="04AF04"/>
            </a:solidFill>
            <a:ln w="2910" cap="flat">
              <a:noFill/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4500" name="Forme libre : forme 14499">
              <a:extLst>
                <a:ext uri="{FF2B5EF4-FFF2-40B4-BE49-F238E27FC236}">
                  <a16:creationId xmlns:a16="http://schemas.microsoft.com/office/drawing/2014/main" id="{AF1FAA2D-F5B8-42EB-80E9-17188DA2AA4D}"/>
                </a:ext>
              </a:extLst>
            </p:cNvPr>
            <p:cNvSpPr/>
            <p:nvPr/>
          </p:nvSpPr>
          <p:spPr>
            <a:xfrm>
              <a:off x="6697191" y="4400053"/>
              <a:ext cx="229058" cy="219281"/>
            </a:xfrm>
            <a:custGeom>
              <a:avLst/>
              <a:gdLst>
                <a:gd name="connsiteX0" fmla="*/ 69835 w 229058"/>
                <a:gd name="connsiteY0" fmla="*/ 0 h 219281"/>
                <a:gd name="connsiteX1" fmla="*/ 159223 w 229058"/>
                <a:gd name="connsiteY1" fmla="*/ 0 h 219281"/>
                <a:gd name="connsiteX2" fmla="*/ 229058 w 229058"/>
                <a:gd name="connsiteY2" fmla="*/ 69835 h 219281"/>
                <a:gd name="connsiteX3" fmla="*/ 229058 w 229058"/>
                <a:gd name="connsiteY3" fmla="*/ 149447 h 219281"/>
                <a:gd name="connsiteX4" fmla="*/ 159223 w 229058"/>
                <a:gd name="connsiteY4" fmla="*/ 219281 h 219281"/>
                <a:gd name="connsiteX5" fmla="*/ 69835 w 229058"/>
                <a:gd name="connsiteY5" fmla="*/ 219281 h 219281"/>
                <a:gd name="connsiteX6" fmla="*/ 0 w 229058"/>
                <a:gd name="connsiteY6" fmla="*/ 149447 h 219281"/>
                <a:gd name="connsiteX7" fmla="*/ 0 w 229058"/>
                <a:gd name="connsiteY7" fmla="*/ 69835 h 219281"/>
                <a:gd name="connsiteX8" fmla="*/ 69835 w 229058"/>
                <a:gd name="connsiteY8" fmla="*/ 0 h 219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9058" h="219281">
                  <a:moveTo>
                    <a:pt x="69835" y="0"/>
                  </a:moveTo>
                  <a:lnTo>
                    <a:pt x="159223" y="0"/>
                  </a:lnTo>
                  <a:cubicBezTo>
                    <a:pt x="197778" y="0"/>
                    <a:pt x="229058" y="31280"/>
                    <a:pt x="229058" y="69835"/>
                  </a:cubicBezTo>
                  <a:lnTo>
                    <a:pt x="229058" y="149447"/>
                  </a:lnTo>
                  <a:cubicBezTo>
                    <a:pt x="229058" y="188001"/>
                    <a:pt x="197778" y="219281"/>
                    <a:pt x="159223" y="219281"/>
                  </a:cubicBezTo>
                  <a:lnTo>
                    <a:pt x="69835" y="219281"/>
                  </a:lnTo>
                  <a:cubicBezTo>
                    <a:pt x="31280" y="219281"/>
                    <a:pt x="0" y="188001"/>
                    <a:pt x="0" y="149447"/>
                  </a:cubicBezTo>
                  <a:lnTo>
                    <a:pt x="0" y="69835"/>
                  </a:lnTo>
                  <a:cubicBezTo>
                    <a:pt x="0" y="31251"/>
                    <a:pt x="31280" y="0"/>
                    <a:pt x="69835" y="0"/>
                  </a:cubicBezTo>
                  <a:close/>
                </a:path>
              </a:pathLst>
            </a:custGeom>
            <a:solidFill>
              <a:srgbClr val="F706B9"/>
            </a:solidFill>
            <a:ln w="2910" cap="flat">
              <a:noFill/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4501" name="Forme libre : forme 14500">
              <a:extLst>
                <a:ext uri="{FF2B5EF4-FFF2-40B4-BE49-F238E27FC236}">
                  <a16:creationId xmlns:a16="http://schemas.microsoft.com/office/drawing/2014/main" id="{9F527392-5941-4088-AFF7-4ABA03BF72EC}"/>
                </a:ext>
              </a:extLst>
            </p:cNvPr>
            <p:cNvSpPr/>
            <p:nvPr/>
          </p:nvSpPr>
          <p:spPr>
            <a:xfrm>
              <a:off x="7032398" y="4400053"/>
              <a:ext cx="229058" cy="219281"/>
            </a:xfrm>
            <a:custGeom>
              <a:avLst/>
              <a:gdLst>
                <a:gd name="connsiteX0" fmla="*/ 69835 w 229058"/>
                <a:gd name="connsiteY0" fmla="*/ 0 h 219281"/>
                <a:gd name="connsiteX1" fmla="*/ 159223 w 229058"/>
                <a:gd name="connsiteY1" fmla="*/ 0 h 219281"/>
                <a:gd name="connsiteX2" fmla="*/ 229058 w 229058"/>
                <a:gd name="connsiteY2" fmla="*/ 69835 h 219281"/>
                <a:gd name="connsiteX3" fmla="*/ 229058 w 229058"/>
                <a:gd name="connsiteY3" fmla="*/ 149447 h 219281"/>
                <a:gd name="connsiteX4" fmla="*/ 159223 w 229058"/>
                <a:gd name="connsiteY4" fmla="*/ 219281 h 219281"/>
                <a:gd name="connsiteX5" fmla="*/ 69835 w 229058"/>
                <a:gd name="connsiteY5" fmla="*/ 219281 h 219281"/>
                <a:gd name="connsiteX6" fmla="*/ 0 w 229058"/>
                <a:gd name="connsiteY6" fmla="*/ 149447 h 219281"/>
                <a:gd name="connsiteX7" fmla="*/ 0 w 229058"/>
                <a:gd name="connsiteY7" fmla="*/ 69835 h 219281"/>
                <a:gd name="connsiteX8" fmla="*/ 69835 w 229058"/>
                <a:gd name="connsiteY8" fmla="*/ 0 h 219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9058" h="219281">
                  <a:moveTo>
                    <a:pt x="69835" y="0"/>
                  </a:moveTo>
                  <a:lnTo>
                    <a:pt x="159223" y="0"/>
                  </a:lnTo>
                  <a:cubicBezTo>
                    <a:pt x="197778" y="0"/>
                    <a:pt x="229058" y="31280"/>
                    <a:pt x="229058" y="69835"/>
                  </a:cubicBezTo>
                  <a:lnTo>
                    <a:pt x="229058" y="149447"/>
                  </a:lnTo>
                  <a:cubicBezTo>
                    <a:pt x="229058" y="188001"/>
                    <a:pt x="197778" y="219281"/>
                    <a:pt x="159223" y="219281"/>
                  </a:cubicBezTo>
                  <a:lnTo>
                    <a:pt x="69835" y="219281"/>
                  </a:lnTo>
                  <a:cubicBezTo>
                    <a:pt x="31280" y="219281"/>
                    <a:pt x="0" y="188001"/>
                    <a:pt x="0" y="149447"/>
                  </a:cubicBezTo>
                  <a:lnTo>
                    <a:pt x="0" y="69835"/>
                  </a:lnTo>
                  <a:cubicBezTo>
                    <a:pt x="0" y="31251"/>
                    <a:pt x="31280" y="0"/>
                    <a:pt x="69835" y="0"/>
                  </a:cubicBezTo>
                  <a:close/>
                </a:path>
              </a:pathLst>
            </a:custGeom>
            <a:solidFill>
              <a:srgbClr val="739109"/>
            </a:solidFill>
            <a:ln w="2910" cap="flat">
              <a:noFill/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4502" name="Forme libre : forme 14501">
              <a:extLst>
                <a:ext uri="{FF2B5EF4-FFF2-40B4-BE49-F238E27FC236}">
                  <a16:creationId xmlns:a16="http://schemas.microsoft.com/office/drawing/2014/main" id="{0C41DF96-38C8-4DA7-8ADE-C216A6408B57}"/>
                </a:ext>
              </a:extLst>
            </p:cNvPr>
            <p:cNvSpPr/>
            <p:nvPr/>
          </p:nvSpPr>
          <p:spPr>
            <a:xfrm>
              <a:off x="7389952" y="4400053"/>
              <a:ext cx="229058" cy="219281"/>
            </a:xfrm>
            <a:custGeom>
              <a:avLst/>
              <a:gdLst>
                <a:gd name="connsiteX0" fmla="*/ 69835 w 229058"/>
                <a:gd name="connsiteY0" fmla="*/ 0 h 219281"/>
                <a:gd name="connsiteX1" fmla="*/ 159223 w 229058"/>
                <a:gd name="connsiteY1" fmla="*/ 0 h 219281"/>
                <a:gd name="connsiteX2" fmla="*/ 229058 w 229058"/>
                <a:gd name="connsiteY2" fmla="*/ 69835 h 219281"/>
                <a:gd name="connsiteX3" fmla="*/ 229058 w 229058"/>
                <a:gd name="connsiteY3" fmla="*/ 149447 h 219281"/>
                <a:gd name="connsiteX4" fmla="*/ 159223 w 229058"/>
                <a:gd name="connsiteY4" fmla="*/ 219281 h 219281"/>
                <a:gd name="connsiteX5" fmla="*/ 69835 w 229058"/>
                <a:gd name="connsiteY5" fmla="*/ 219281 h 219281"/>
                <a:gd name="connsiteX6" fmla="*/ 0 w 229058"/>
                <a:gd name="connsiteY6" fmla="*/ 149447 h 219281"/>
                <a:gd name="connsiteX7" fmla="*/ 0 w 229058"/>
                <a:gd name="connsiteY7" fmla="*/ 69835 h 219281"/>
                <a:gd name="connsiteX8" fmla="*/ 69835 w 229058"/>
                <a:gd name="connsiteY8" fmla="*/ 0 h 219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9058" h="219281">
                  <a:moveTo>
                    <a:pt x="69835" y="0"/>
                  </a:moveTo>
                  <a:lnTo>
                    <a:pt x="159223" y="0"/>
                  </a:lnTo>
                  <a:cubicBezTo>
                    <a:pt x="197778" y="0"/>
                    <a:pt x="229058" y="31280"/>
                    <a:pt x="229058" y="69835"/>
                  </a:cubicBezTo>
                  <a:lnTo>
                    <a:pt x="229058" y="149447"/>
                  </a:lnTo>
                  <a:cubicBezTo>
                    <a:pt x="229058" y="188001"/>
                    <a:pt x="197778" y="219281"/>
                    <a:pt x="159223" y="219281"/>
                  </a:cubicBezTo>
                  <a:lnTo>
                    <a:pt x="69835" y="219281"/>
                  </a:lnTo>
                  <a:cubicBezTo>
                    <a:pt x="31280" y="219281"/>
                    <a:pt x="0" y="188001"/>
                    <a:pt x="0" y="149447"/>
                  </a:cubicBezTo>
                  <a:lnTo>
                    <a:pt x="0" y="69835"/>
                  </a:lnTo>
                  <a:cubicBezTo>
                    <a:pt x="0" y="31251"/>
                    <a:pt x="31280" y="0"/>
                    <a:pt x="69835" y="0"/>
                  </a:cubicBezTo>
                  <a:close/>
                </a:path>
              </a:pathLst>
            </a:custGeom>
            <a:solidFill>
              <a:srgbClr val="F48914"/>
            </a:solidFill>
            <a:ln w="2910" cap="flat">
              <a:noFill/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4503" name="Forme libre : forme 14502">
              <a:extLst>
                <a:ext uri="{FF2B5EF4-FFF2-40B4-BE49-F238E27FC236}">
                  <a16:creationId xmlns:a16="http://schemas.microsoft.com/office/drawing/2014/main" id="{99D4B65D-72B3-4C2C-96D4-7D5FC555F5B4}"/>
                </a:ext>
              </a:extLst>
            </p:cNvPr>
            <p:cNvSpPr/>
            <p:nvPr/>
          </p:nvSpPr>
          <p:spPr>
            <a:xfrm>
              <a:off x="6396647" y="4093581"/>
              <a:ext cx="161202" cy="154873"/>
            </a:xfrm>
            <a:custGeom>
              <a:avLst/>
              <a:gdLst>
                <a:gd name="connsiteX0" fmla="*/ 105762 w 161202"/>
                <a:gd name="connsiteY0" fmla="*/ 90770 h 154873"/>
                <a:gd name="connsiteX1" fmla="*/ 114288 w 161202"/>
                <a:gd name="connsiteY1" fmla="*/ 107094 h 154873"/>
                <a:gd name="connsiteX2" fmla="*/ 135500 w 161202"/>
                <a:gd name="connsiteY2" fmla="*/ 123534 h 154873"/>
                <a:gd name="connsiteX3" fmla="*/ 137362 w 161202"/>
                <a:gd name="connsiteY3" fmla="*/ 140440 h 154873"/>
                <a:gd name="connsiteX4" fmla="*/ 127731 w 161202"/>
                <a:gd name="connsiteY4" fmla="*/ 152341 h 154873"/>
                <a:gd name="connsiteX5" fmla="*/ 113094 w 161202"/>
                <a:gd name="connsiteY5" fmla="*/ 153999 h 154873"/>
                <a:gd name="connsiteX6" fmla="*/ 100757 w 161202"/>
                <a:gd name="connsiteY6" fmla="*/ 145328 h 154873"/>
                <a:gd name="connsiteX7" fmla="*/ 93250 w 161202"/>
                <a:gd name="connsiteY7" fmla="*/ 120391 h 154873"/>
                <a:gd name="connsiteX8" fmla="*/ 82425 w 161202"/>
                <a:gd name="connsiteY8" fmla="*/ 107297 h 154873"/>
                <a:gd name="connsiteX9" fmla="*/ 70932 w 161202"/>
                <a:gd name="connsiteY9" fmla="*/ 119955 h 154873"/>
                <a:gd name="connsiteX10" fmla="*/ 67178 w 161202"/>
                <a:gd name="connsiteY10" fmla="*/ 135784 h 154873"/>
                <a:gd name="connsiteX11" fmla="*/ 55481 w 161202"/>
                <a:gd name="connsiteY11" fmla="*/ 151642 h 154873"/>
                <a:gd name="connsiteX12" fmla="*/ 38837 w 161202"/>
                <a:gd name="connsiteY12" fmla="*/ 153941 h 154873"/>
                <a:gd name="connsiteX13" fmla="*/ 27168 w 161202"/>
                <a:gd name="connsiteY13" fmla="*/ 144077 h 154873"/>
                <a:gd name="connsiteX14" fmla="*/ 26005 w 161202"/>
                <a:gd name="connsiteY14" fmla="*/ 128073 h 154873"/>
                <a:gd name="connsiteX15" fmla="*/ 44482 w 161202"/>
                <a:gd name="connsiteY15" fmla="*/ 108519 h 154873"/>
                <a:gd name="connsiteX16" fmla="*/ 56208 w 161202"/>
                <a:gd name="connsiteY16" fmla="*/ 90741 h 154873"/>
                <a:gd name="connsiteX17" fmla="*/ 37324 w 161202"/>
                <a:gd name="connsiteY17" fmla="*/ 85037 h 154873"/>
                <a:gd name="connsiteX18" fmla="*/ 16635 w 161202"/>
                <a:gd name="connsiteY18" fmla="*/ 85387 h 154873"/>
                <a:gd name="connsiteX19" fmla="*/ 3134 w 161202"/>
                <a:gd name="connsiteY19" fmla="*/ 74213 h 154873"/>
                <a:gd name="connsiteX20" fmla="*/ 806 w 161202"/>
                <a:gd name="connsiteY20" fmla="*/ 58209 h 154873"/>
                <a:gd name="connsiteX21" fmla="*/ 11572 w 161202"/>
                <a:gd name="connsiteY21" fmla="*/ 45697 h 154873"/>
                <a:gd name="connsiteX22" fmla="*/ 29642 w 161202"/>
                <a:gd name="connsiteY22" fmla="*/ 44679 h 154873"/>
                <a:gd name="connsiteX23" fmla="*/ 46665 w 161202"/>
                <a:gd name="connsiteY23" fmla="*/ 56667 h 154873"/>
                <a:gd name="connsiteX24" fmla="*/ 64763 w 161202"/>
                <a:gd name="connsiteY24" fmla="*/ 61148 h 154873"/>
                <a:gd name="connsiteX25" fmla="*/ 66392 w 161202"/>
                <a:gd name="connsiteY25" fmla="*/ 42293 h 154873"/>
                <a:gd name="connsiteX26" fmla="*/ 60951 w 161202"/>
                <a:gd name="connsiteY26" fmla="*/ 14999 h 154873"/>
                <a:gd name="connsiteX27" fmla="*/ 70990 w 161202"/>
                <a:gd name="connsiteY27" fmla="*/ 2516 h 154873"/>
                <a:gd name="connsiteX28" fmla="*/ 86033 w 161202"/>
                <a:gd name="connsiteY28" fmla="*/ 916 h 154873"/>
                <a:gd name="connsiteX29" fmla="*/ 98342 w 161202"/>
                <a:gd name="connsiteY29" fmla="*/ 12671 h 154873"/>
                <a:gd name="connsiteX30" fmla="*/ 98837 w 161202"/>
                <a:gd name="connsiteY30" fmla="*/ 33243 h 154873"/>
                <a:gd name="connsiteX31" fmla="*/ 93949 w 161202"/>
                <a:gd name="connsiteY31" fmla="*/ 46803 h 154873"/>
                <a:gd name="connsiteX32" fmla="*/ 97818 w 161202"/>
                <a:gd name="connsiteY32" fmla="*/ 61177 h 154873"/>
                <a:gd name="connsiteX33" fmla="*/ 115859 w 161202"/>
                <a:gd name="connsiteY33" fmla="*/ 56812 h 154873"/>
                <a:gd name="connsiteX34" fmla="*/ 133260 w 161202"/>
                <a:gd name="connsiteY34" fmla="*/ 44300 h 154873"/>
                <a:gd name="connsiteX35" fmla="*/ 146673 w 161202"/>
                <a:gd name="connsiteY35" fmla="*/ 44504 h 154873"/>
                <a:gd name="connsiteX36" fmla="*/ 158807 w 161202"/>
                <a:gd name="connsiteY36" fmla="*/ 54455 h 154873"/>
                <a:gd name="connsiteX37" fmla="*/ 160233 w 161202"/>
                <a:gd name="connsiteY37" fmla="*/ 69674 h 154873"/>
                <a:gd name="connsiteX38" fmla="*/ 148739 w 161202"/>
                <a:gd name="connsiteY38" fmla="*/ 82390 h 154873"/>
                <a:gd name="connsiteX39" fmla="*/ 121591 w 161202"/>
                <a:gd name="connsiteY39" fmla="*/ 83844 h 154873"/>
                <a:gd name="connsiteX40" fmla="*/ 105762 w 161202"/>
                <a:gd name="connsiteY40" fmla="*/ 90770 h 154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61202" h="154873">
                  <a:moveTo>
                    <a:pt x="105762" y="90770"/>
                  </a:moveTo>
                  <a:cubicBezTo>
                    <a:pt x="109021" y="93359"/>
                    <a:pt x="107683" y="103893"/>
                    <a:pt x="114288" y="107094"/>
                  </a:cubicBezTo>
                  <a:cubicBezTo>
                    <a:pt x="125403" y="112419"/>
                    <a:pt x="132474" y="117918"/>
                    <a:pt x="135500" y="123534"/>
                  </a:cubicBezTo>
                  <a:cubicBezTo>
                    <a:pt x="138526" y="129150"/>
                    <a:pt x="139137" y="134795"/>
                    <a:pt x="137362" y="140440"/>
                  </a:cubicBezTo>
                  <a:cubicBezTo>
                    <a:pt x="135704" y="145706"/>
                    <a:pt x="132503" y="149693"/>
                    <a:pt x="127731" y="152341"/>
                  </a:cubicBezTo>
                  <a:cubicBezTo>
                    <a:pt x="122959" y="155018"/>
                    <a:pt x="118099" y="155541"/>
                    <a:pt x="113094" y="153999"/>
                  </a:cubicBezTo>
                  <a:cubicBezTo>
                    <a:pt x="107973" y="152399"/>
                    <a:pt x="103871" y="149518"/>
                    <a:pt x="100757" y="145328"/>
                  </a:cubicBezTo>
                  <a:cubicBezTo>
                    <a:pt x="97643" y="141167"/>
                    <a:pt x="95083" y="129557"/>
                    <a:pt x="93250" y="120391"/>
                  </a:cubicBezTo>
                  <a:cubicBezTo>
                    <a:pt x="92115" y="114688"/>
                    <a:pt x="83677" y="110935"/>
                    <a:pt x="82425" y="107297"/>
                  </a:cubicBezTo>
                  <a:cubicBezTo>
                    <a:pt x="81320" y="110876"/>
                    <a:pt x="71805" y="116725"/>
                    <a:pt x="70932" y="119955"/>
                  </a:cubicBezTo>
                  <a:cubicBezTo>
                    <a:pt x="69302" y="127695"/>
                    <a:pt x="68051" y="132991"/>
                    <a:pt x="67178" y="135784"/>
                  </a:cubicBezTo>
                  <a:cubicBezTo>
                    <a:pt x="64880" y="143059"/>
                    <a:pt x="61010" y="148325"/>
                    <a:pt x="55481" y="151642"/>
                  </a:cubicBezTo>
                  <a:cubicBezTo>
                    <a:pt x="49981" y="154960"/>
                    <a:pt x="44424" y="155716"/>
                    <a:pt x="38837" y="153941"/>
                  </a:cubicBezTo>
                  <a:cubicBezTo>
                    <a:pt x="33628" y="152312"/>
                    <a:pt x="29729" y="149024"/>
                    <a:pt x="27168" y="144077"/>
                  </a:cubicBezTo>
                  <a:cubicBezTo>
                    <a:pt x="24608" y="139130"/>
                    <a:pt x="24200" y="133805"/>
                    <a:pt x="26005" y="128073"/>
                  </a:cubicBezTo>
                  <a:cubicBezTo>
                    <a:pt x="28536" y="120071"/>
                    <a:pt x="34705" y="113553"/>
                    <a:pt x="44482" y="108519"/>
                  </a:cubicBezTo>
                  <a:cubicBezTo>
                    <a:pt x="54288" y="103514"/>
                    <a:pt x="53910" y="92399"/>
                    <a:pt x="56208" y="90741"/>
                  </a:cubicBezTo>
                  <a:cubicBezTo>
                    <a:pt x="52047" y="90624"/>
                    <a:pt x="46635" y="83408"/>
                    <a:pt x="37324" y="85037"/>
                  </a:cubicBezTo>
                  <a:cubicBezTo>
                    <a:pt x="27983" y="86667"/>
                    <a:pt x="21087" y="86783"/>
                    <a:pt x="16635" y="85387"/>
                  </a:cubicBezTo>
                  <a:cubicBezTo>
                    <a:pt x="10787" y="83553"/>
                    <a:pt x="6276" y="79829"/>
                    <a:pt x="3134" y="74213"/>
                  </a:cubicBezTo>
                  <a:cubicBezTo>
                    <a:pt x="-9" y="68597"/>
                    <a:pt x="-794" y="63272"/>
                    <a:pt x="806" y="58209"/>
                  </a:cubicBezTo>
                  <a:cubicBezTo>
                    <a:pt x="2552" y="52651"/>
                    <a:pt x="6131" y="48461"/>
                    <a:pt x="11572" y="45697"/>
                  </a:cubicBezTo>
                  <a:cubicBezTo>
                    <a:pt x="16984" y="42933"/>
                    <a:pt x="23037" y="42584"/>
                    <a:pt x="29642" y="44679"/>
                  </a:cubicBezTo>
                  <a:cubicBezTo>
                    <a:pt x="34880" y="46337"/>
                    <a:pt x="40554" y="50324"/>
                    <a:pt x="46665" y="56667"/>
                  </a:cubicBezTo>
                  <a:cubicBezTo>
                    <a:pt x="52804" y="63010"/>
                    <a:pt x="61213" y="58820"/>
                    <a:pt x="64763" y="61148"/>
                  </a:cubicBezTo>
                  <a:cubicBezTo>
                    <a:pt x="63570" y="57394"/>
                    <a:pt x="70844" y="50324"/>
                    <a:pt x="66392" y="42293"/>
                  </a:cubicBezTo>
                  <a:cubicBezTo>
                    <a:pt x="60428" y="31526"/>
                    <a:pt x="58623" y="22448"/>
                    <a:pt x="60951" y="14999"/>
                  </a:cubicBezTo>
                  <a:cubicBezTo>
                    <a:pt x="62726" y="9354"/>
                    <a:pt x="66073" y="5193"/>
                    <a:pt x="70990" y="2516"/>
                  </a:cubicBezTo>
                  <a:cubicBezTo>
                    <a:pt x="75907" y="-161"/>
                    <a:pt x="80912" y="-714"/>
                    <a:pt x="86033" y="916"/>
                  </a:cubicBezTo>
                  <a:cubicBezTo>
                    <a:pt x="91533" y="2632"/>
                    <a:pt x="95636" y="6561"/>
                    <a:pt x="98342" y="12671"/>
                  </a:cubicBezTo>
                  <a:cubicBezTo>
                    <a:pt x="101048" y="18782"/>
                    <a:pt x="101223" y="25620"/>
                    <a:pt x="98837" y="33243"/>
                  </a:cubicBezTo>
                  <a:cubicBezTo>
                    <a:pt x="98022" y="35833"/>
                    <a:pt x="96392" y="40343"/>
                    <a:pt x="93949" y="46803"/>
                  </a:cubicBezTo>
                  <a:cubicBezTo>
                    <a:pt x="92842" y="49858"/>
                    <a:pt x="98953" y="57540"/>
                    <a:pt x="97818" y="61177"/>
                  </a:cubicBezTo>
                  <a:cubicBezTo>
                    <a:pt x="100670" y="60595"/>
                    <a:pt x="107275" y="65600"/>
                    <a:pt x="115859" y="56812"/>
                  </a:cubicBezTo>
                  <a:cubicBezTo>
                    <a:pt x="122086" y="50440"/>
                    <a:pt x="127876" y="46279"/>
                    <a:pt x="133260" y="44300"/>
                  </a:cubicBezTo>
                  <a:cubicBezTo>
                    <a:pt x="137217" y="42875"/>
                    <a:pt x="141698" y="42933"/>
                    <a:pt x="146673" y="44504"/>
                  </a:cubicBezTo>
                  <a:cubicBezTo>
                    <a:pt x="152173" y="46250"/>
                    <a:pt x="156218" y="49567"/>
                    <a:pt x="158807" y="54455"/>
                  </a:cubicBezTo>
                  <a:cubicBezTo>
                    <a:pt x="161426" y="59344"/>
                    <a:pt x="161892" y="64436"/>
                    <a:pt x="160233" y="69674"/>
                  </a:cubicBezTo>
                  <a:cubicBezTo>
                    <a:pt x="158487" y="75173"/>
                    <a:pt x="154675" y="79422"/>
                    <a:pt x="148739" y="82390"/>
                  </a:cubicBezTo>
                  <a:cubicBezTo>
                    <a:pt x="142803" y="85387"/>
                    <a:pt x="133900" y="84834"/>
                    <a:pt x="121591" y="83844"/>
                  </a:cubicBezTo>
                  <a:cubicBezTo>
                    <a:pt x="116004" y="83350"/>
                    <a:pt x="109603" y="90624"/>
                    <a:pt x="105762" y="90770"/>
                  </a:cubicBezTo>
                  <a:close/>
                </a:path>
              </a:pathLst>
            </a:custGeom>
            <a:solidFill>
              <a:srgbClr val="490696"/>
            </a:solidFill>
            <a:ln w="2910" cap="flat">
              <a:noFill/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4504" name="Forme libre : forme 14503">
              <a:extLst>
                <a:ext uri="{FF2B5EF4-FFF2-40B4-BE49-F238E27FC236}">
                  <a16:creationId xmlns:a16="http://schemas.microsoft.com/office/drawing/2014/main" id="{F565DB37-9406-4C89-BAF5-91E8D3C95890}"/>
                </a:ext>
              </a:extLst>
            </p:cNvPr>
            <p:cNvSpPr/>
            <p:nvPr/>
          </p:nvSpPr>
          <p:spPr>
            <a:xfrm>
              <a:off x="6733475" y="4099734"/>
              <a:ext cx="155090" cy="155091"/>
            </a:xfrm>
            <a:custGeom>
              <a:avLst/>
              <a:gdLst>
                <a:gd name="connsiteX0" fmla="*/ 77545 w 155090"/>
                <a:gd name="connsiteY0" fmla="*/ 0 h 155091"/>
                <a:gd name="connsiteX1" fmla="*/ 155091 w 155090"/>
                <a:gd name="connsiteY1" fmla="*/ 77546 h 155091"/>
                <a:gd name="connsiteX2" fmla="*/ 77545 w 155090"/>
                <a:gd name="connsiteY2" fmla="*/ 155092 h 155091"/>
                <a:gd name="connsiteX3" fmla="*/ 0 w 155090"/>
                <a:gd name="connsiteY3" fmla="*/ 77546 h 155091"/>
                <a:gd name="connsiteX4" fmla="*/ 77545 w 155090"/>
                <a:gd name="connsiteY4" fmla="*/ 0 h 155091"/>
                <a:gd name="connsiteX5" fmla="*/ 34888 w 155090"/>
                <a:gd name="connsiteY5" fmla="*/ 74112 h 155091"/>
                <a:gd name="connsiteX6" fmla="*/ 42657 w 155090"/>
                <a:gd name="connsiteY6" fmla="*/ 39660 h 155091"/>
                <a:gd name="connsiteX7" fmla="*/ 24878 w 155090"/>
                <a:gd name="connsiteY7" fmla="*/ 30087 h 155091"/>
                <a:gd name="connsiteX8" fmla="*/ 7304 w 155090"/>
                <a:gd name="connsiteY8" fmla="*/ 74112 h 155091"/>
                <a:gd name="connsiteX9" fmla="*/ 34888 w 155090"/>
                <a:gd name="connsiteY9" fmla="*/ 74112 h 155091"/>
                <a:gd name="connsiteX10" fmla="*/ 7304 w 155090"/>
                <a:gd name="connsiteY10" fmla="*/ 80950 h 155091"/>
                <a:gd name="connsiteX11" fmla="*/ 24878 w 155090"/>
                <a:gd name="connsiteY11" fmla="*/ 124975 h 155091"/>
                <a:gd name="connsiteX12" fmla="*/ 42657 w 155090"/>
                <a:gd name="connsiteY12" fmla="*/ 115402 h 155091"/>
                <a:gd name="connsiteX13" fmla="*/ 34888 w 155090"/>
                <a:gd name="connsiteY13" fmla="*/ 80950 h 155091"/>
                <a:gd name="connsiteX14" fmla="*/ 7304 w 155090"/>
                <a:gd name="connsiteY14" fmla="*/ 80950 h 155091"/>
                <a:gd name="connsiteX15" fmla="*/ 57934 w 155090"/>
                <a:gd name="connsiteY15" fmla="*/ 9806 h 155091"/>
                <a:gd name="connsiteX16" fmla="*/ 29651 w 155090"/>
                <a:gd name="connsiteY16" fmla="*/ 25315 h 155091"/>
                <a:gd name="connsiteX17" fmla="*/ 44927 w 155090"/>
                <a:gd name="connsiteY17" fmla="*/ 33753 h 155091"/>
                <a:gd name="connsiteX18" fmla="*/ 57934 w 155090"/>
                <a:gd name="connsiteY18" fmla="*/ 9806 h 155091"/>
                <a:gd name="connsiteX19" fmla="*/ 29651 w 155090"/>
                <a:gd name="connsiteY19" fmla="*/ 129776 h 155091"/>
                <a:gd name="connsiteX20" fmla="*/ 57934 w 155090"/>
                <a:gd name="connsiteY20" fmla="*/ 145053 h 155091"/>
                <a:gd name="connsiteX21" fmla="*/ 45160 w 155090"/>
                <a:gd name="connsiteY21" fmla="*/ 121105 h 155091"/>
                <a:gd name="connsiteX22" fmla="*/ 29651 w 155090"/>
                <a:gd name="connsiteY22" fmla="*/ 129776 h 155091"/>
                <a:gd name="connsiteX23" fmla="*/ 74141 w 155090"/>
                <a:gd name="connsiteY23" fmla="*/ 48361 h 155091"/>
                <a:gd name="connsiteX24" fmla="*/ 48826 w 155090"/>
                <a:gd name="connsiteY24" fmla="*/ 41959 h 155091"/>
                <a:gd name="connsiteX25" fmla="*/ 41755 w 155090"/>
                <a:gd name="connsiteY25" fmla="*/ 74112 h 155091"/>
                <a:gd name="connsiteX26" fmla="*/ 74141 w 155090"/>
                <a:gd name="connsiteY26" fmla="*/ 74112 h 155091"/>
                <a:gd name="connsiteX27" fmla="*/ 74141 w 155090"/>
                <a:gd name="connsiteY27" fmla="*/ 48361 h 155091"/>
                <a:gd name="connsiteX28" fmla="*/ 41755 w 155090"/>
                <a:gd name="connsiteY28" fmla="*/ 80950 h 155091"/>
                <a:gd name="connsiteX29" fmla="*/ 48826 w 155090"/>
                <a:gd name="connsiteY29" fmla="*/ 113103 h 155091"/>
                <a:gd name="connsiteX30" fmla="*/ 74141 w 155090"/>
                <a:gd name="connsiteY30" fmla="*/ 106702 h 155091"/>
                <a:gd name="connsiteX31" fmla="*/ 74141 w 155090"/>
                <a:gd name="connsiteY31" fmla="*/ 80921 h 155091"/>
                <a:gd name="connsiteX32" fmla="*/ 41755 w 155090"/>
                <a:gd name="connsiteY32" fmla="*/ 80921 h 155091"/>
                <a:gd name="connsiteX33" fmla="*/ 74141 w 155090"/>
                <a:gd name="connsiteY33" fmla="*/ 7071 h 155091"/>
                <a:gd name="connsiteX34" fmla="*/ 67070 w 155090"/>
                <a:gd name="connsiteY34" fmla="*/ 7740 h 155091"/>
                <a:gd name="connsiteX35" fmla="*/ 50892 w 155090"/>
                <a:gd name="connsiteY35" fmla="*/ 36256 h 155091"/>
                <a:gd name="connsiteX36" fmla="*/ 74170 w 155090"/>
                <a:gd name="connsiteY36" fmla="*/ 41261 h 155091"/>
                <a:gd name="connsiteX37" fmla="*/ 74170 w 155090"/>
                <a:gd name="connsiteY37" fmla="*/ 7071 h 155091"/>
                <a:gd name="connsiteX38" fmla="*/ 74141 w 155090"/>
                <a:gd name="connsiteY38" fmla="*/ 113802 h 155091"/>
                <a:gd name="connsiteX39" fmla="*/ 51095 w 155090"/>
                <a:gd name="connsiteY39" fmla="*/ 118603 h 155091"/>
                <a:gd name="connsiteX40" fmla="*/ 67070 w 155090"/>
                <a:gd name="connsiteY40" fmla="*/ 147352 h 155091"/>
                <a:gd name="connsiteX41" fmla="*/ 74141 w 155090"/>
                <a:gd name="connsiteY41" fmla="*/ 148021 h 155091"/>
                <a:gd name="connsiteX42" fmla="*/ 74141 w 155090"/>
                <a:gd name="connsiteY42" fmla="*/ 113802 h 155091"/>
                <a:gd name="connsiteX43" fmla="*/ 80979 w 155090"/>
                <a:gd name="connsiteY43" fmla="*/ 41261 h 155091"/>
                <a:gd name="connsiteX44" fmla="*/ 104257 w 155090"/>
                <a:gd name="connsiteY44" fmla="*/ 36256 h 155091"/>
                <a:gd name="connsiteX45" fmla="*/ 88079 w 155090"/>
                <a:gd name="connsiteY45" fmla="*/ 7740 h 155091"/>
                <a:gd name="connsiteX46" fmla="*/ 81008 w 155090"/>
                <a:gd name="connsiteY46" fmla="*/ 7071 h 155091"/>
                <a:gd name="connsiteX47" fmla="*/ 81008 w 155090"/>
                <a:gd name="connsiteY47" fmla="*/ 41261 h 155091"/>
                <a:gd name="connsiteX48" fmla="*/ 80979 w 155090"/>
                <a:gd name="connsiteY48" fmla="*/ 74112 h 155091"/>
                <a:gd name="connsiteX49" fmla="*/ 113365 w 155090"/>
                <a:gd name="connsiteY49" fmla="*/ 74112 h 155091"/>
                <a:gd name="connsiteX50" fmla="*/ 106295 w 155090"/>
                <a:gd name="connsiteY50" fmla="*/ 41959 h 155091"/>
                <a:gd name="connsiteX51" fmla="*/ 80979 w 155090"/>
                <a:gd name="connsiteY51" fmla="*/ 48361 h 155091"/>
                <a:gd name="connsiteX52" fmla="*/ 80979 w 155090"/>
                <a:gd name="connsiteY52" fmla="*/ 74112 h 155091"/>
                <a:gd name="connsiteX53" fmla="*/ 80979 w 155090"/>
                <a:gd name="connsiteY53" fmla="*/ 80950 h 155091"/>
                <a:gd name="connsiteX54" fmla="*/ 80979 w 155090"/>
                <a:gd name="connsiteY54" fmla="*/ 106731 h 155091"/>
                <a:gd name="connsiteX55" fmla="*/ 106295 w 155090"/>
                <a:gd name="connsiteY55" fmla="*/ 113132 h 155091"/>
                <a:gd name="connsiteX56" fmla="*/ 113365 w 155090"/>
                <a:gd name="connsiteY56" fmla="*/ 80979 h 155091"/>
                <a:gd name="connsiteX57" fmla="*/ 80979 w 155090"/>
                <a:gd name="connsiteY57" fmla="*/ 80979 h 155091"/>
                <a:gd name="connsiteX58" fmla="*/ 80979 w 155090"/>
                <a:gd name="connsiteY58" fmla="*/ 148021 h 155091"/>
                <a:gd name="connsiteX59" fmla="*/ 88050 w 155090"/>
                <a:gd name="connsiteY59" fmla="*/ 147352 h 155091"/>
                <a:gd name="connsiteX60" fmla="*/ 104025 w 155090"/>
                <a:gd name="connsiteY60" fmla="*/ 118603 h 155091"/>
                <a:gd name="connsiteX61" fmla="*/ 80979 w 155090"/>
                <a:gd name="connsiteY61" fmla="*/ 113802 h 155091"/>
                <a:gd name="connsiteX62" fmla="*/ 80979 w 155090"/>
                <a:gd name="connsiteY62" fmla="*/ 148021 h 155091"/>
                <a:gd name="connsiteX63" fmla="*/ 125470 w 155090"/>
                <a:gd name="connsiteY63" fmla="*/ 25315 h 155091"/>
                <a:gd name="connsiteX64" fmla="*/ 97187 w 155090"/>
                <a:gd name="connsiteY64" fmla="*/ 9806 h 155091"/>
                <a:gd name="connsiteX65" fmla="*/ 110193 w 155090"/>
                <a:gd name="connsiteY65" fmla="*/ 33753 h 155091"/>
                <a:gd name="connsiteX66" fmla="*/ 125470 w 155090"/>
                <a:gd name="connsiteY66" fmla="*/ 25315 h 155091"/>
                <a:gd name="connsiteX67" fmla="*/ 97187 w 155090"/>
                <a:gd name="connsiteY67" fmla="*/ 145053 h 155091"/>
                <a:gd name="connsiteX68" fmla="*/ 125470 w 155090"/>
                <a:gd name="connsiteY68" fmla="*/ 129776 h 155091"/>
                <a:gd name="connsiteX69" fmla="*/ 109961 w 155090"/>
                <a:gd name="connsiteY69" fmla="*/ 121105 h 155091"/>
                <a:gd name="connsiteX70" fmla="*/ 97187 w 155090"/>
                <a:gd name="connsiteY70" fmla="*/ 145053 h 155091"/>
                <a:gd name="connsiteX71" fmla="*/ 147817 w 155090"/>
                <a:gd name="connsiteY71" fmla="*/ 74112 h 155091"/>
                <a:gd name="connsiteX72" fmla="*/ 130242 w 155090"/>
                <a:gd name="connsiteY72" fmla="*/ 30087 h 155091"/>
                <a:gd name="connsiteX73" fmla="*/ 112463 w 155090"/>
                <a:gd name="connsiteY73" fmla="*/ 39660 h 155091"/>
                <a:gd name="connsiteX74" fmla="*/ 120203 w 155090"/>
                <a:gd name="connsiteY74" fmla="*/ 74112 h 155091"/>
                <a:gd name="connsiteX75" fmla="*/ 147817 w 155090"/>
                <a:gd name="connsiteY75" fmla="*/ 74112 h 155091"/>
                <a:gd name="connsiteX76" fmla="*/ 120203 w 155090"/>
                <a:gd name="connsiteY76" fmla="*/ 80950 h 155091"/>
                <a:gd name="connsiteX77" fmla="*/ 112463 w 155090"/>
                <a:gd name="connsiteY77" fmla="*/ 115402 h 155091"/>
                <a:gd name="connsiteX78" fmla="*/ 130242 w 155090"/>
                <a:gd name="connsiteY78" fmla="*/ 124975 h 155091"/>
                <a:gd name="connsiteX79" fmla="*/ 147817 w 155090"/>
                <a:gd name="connsiteY79" fmla="*/ 80950 h 155091"/>
                <a:gd name="connsiteX80" fmla="*/ 120203 w 155090"/>
                <a:gd name="connsiteY80" fmla="*/ 80950 h 155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155090" h="155091">
                  <a:moveTo>
                    <a:pt x="77545" y="0"/>
                  </a:moveTo>
                  <a:cubicBezTo>
                    <a:pt x="120873" y="0"/>
                    <a:pt x="155091" y="34219"/>
                    <a:pt x="155091" y="77546"/>
                  </a:cubicBezTo>
                  <a:cubicBezTo>
                    <a:pt x="155091" y="120872"/>
                    <a:pt x="120873" y="155092"/>
                    <a:pt x="77545" y="155092"/>
                  </a:cubicBezTo>
                  <a:cubicBezTo>
                    <a:pt x="34219" y="155092"/>
                    <a:pt x="0" y="120872"/>
                    <a:pt x="0" y="77546"/>
                  </a:cubicBezTo>
                  <a:cubicBezTo>
                    <a:pt x="0" y="34190"/>
                    <a:pt x="34219" y="0"/>
                    <a:pt x="77545" y="0"/>
                  </a:cubicBezTo>
                  <a:close/>
                  <a:moveTo>
                    <a:pt x="34888" y="74112"/>
                  </a:moveTo>
                  <a:cubicBezTo>
                    <a:pt x="35354" y="64306"/>
                    <a:pt x="38089" y="51998"/>
                    <a:pt x="42657" y="39660"/>
                  </a:cubicBezTo>
                  <a:cubicBezTo>
                    <a:pt x="35819" y="36692"/>
                    <a:pt x="29651" y="33492"/>
                    <a:pt x="24878" y="30087"/>
                  </a:cubicBezTo>
                  <a:cubicBezTo>
                    <a:pt x="14374" y="41726"/>
                    <a:pt x="8002" y="57003"/>
                    <a:pt x="7304" y="74112"/>
                  </a:cubicBezTo>
                  <a:lnTo>
                    <a:pt x="34888" y="74112"/>
                  </a:lnTo>
                  <a:close/>
                  <a:moveTo>
                    <a:pt x="7304" y="80950"/>
                  </a:moveTo>
                  <a:cubicBezTo>
                    <a:pt x="8002" y="98060"/>
                    <a:pt x="14374" y="113336"/>
                    <a:pt x="24878" y="124975"/>
                  </a:cubicBezTo>
                  <a:cubicBezTo>
                    <a:pt x="29680" y="121542"/>
                    <a:pt x="35819" y="118370"/>
                    <a:pt x="42657" y="115402"/>
                  </a:cubicBezTo>
                  <a:cubicBezTo>
                    <a:pt x="37856" y="103094"/>
                    <a:pt x="35121" y="90553"/>
                    <a:pt x="34888" y="80950"/>
                  </a:cubicBezTo>
                  <a:lnTo>
                    <a:pt x="7304" y="80950"/>
                  </a:lnTo>
                  <a:close/>
                  <a:moveTo>
                    <a:pt x="57934" y="9806"/>
                  </a:moveTo>
                  <a:cubicBezTo>
                    <a:pt x="47226" y="12541"/>
                    <a:pt x="37623" y="18012"/>
                    <a:pt x="29651" y="25315"/>
                  </a:cubicBezTo>
                  <a:cubicBezTo>
                    <a:pt x="33753" y="28283"/>
                    <a:pt x="39020" y="31251"/>
                    <a:pt x="44927" y="33753"/>
                  </a:cubicBezTo>
                  <a:cubicBezTo>
                    <a:pt x="48360" y="25082"/>
                    <a:pt x="52929" y="16644"/>
                    <a:pt x="57934" y="9806"/>
                  </a:cubicBezTo>
                  <a:close/>
                  <a:moveTo>
                    <a:pt x="29651" y="129776"/>
                  </a:moveTo>
                  <a:cubicBezTo>
                    <a:pt x="37623" y="137080"/>
                    <a:pt x="47226" y="142550"/>
                    <a:pt x="57934" y="145053"/>
                  </a:cubicBezTo>
                  <a:cubicBezTo>
                    <a:pt x="52696" y="137982"/>
                    <a:pt x="48360" y="129776"/>
                    <a:pt x="45160" y="121105"/>
                  </a:cubicBezTo>
                  <a:cubicBezTo>
                    <a:pt x="39253" y="123608"/>
                    <a:pt x="33986" y="126576"/>
                    <a:pt x="29651" y="129776"/>
                  </a:cubicBezTo>
                  <a:close/>
                  <a:moveTo>
                    <a:pt x="74141" y="48361"/>
                  </a:moveTo>
                  <a:cubicBezTo>
                    <a:pt x="66372" y="47895"/>
                    <a:pt x="57497" y="45625"/>
                    <a:pt x="48826" y="41959"/>
                  </a:cubicBezTo>
                  <a:cubicBezTo>
                    <a:pt x="44723" y="52667"/>
                    <a:pt x="42221" y="63404"/>
                    <a:pt x="41755" y="74112"/>
                  </a:cubicBezTo>
                  <a:lnTo>
                    <a:pt x="74141" y="74112"/>
                  </a:lnTo>
                  <a:lnTo>
                    <a:pt x="74141" y="48361"/>
                  </a:lnTo>
                  <a:close/>
                  <a:moveTo>
                    <a:pt x="41755" y="80950"/>
                  </a:moveTo>
                  <a:cubicBezTo>
                    <a:pt x="42221" y="91222"/>
                    <a:pt x="44723" y="102163"/>
                    <a:pt x="48826" y="113103"/>
                  </a:cubicBezTo>
                  <a:cubicBezTo>
                    <a:pt x="57497" y="109466"/>
                    <a:pt x="66401" y="107167"/>
                    <a:pt x="74141" y="106702"/>
                  </a:cubicBezTo>
                  <a:lnTo>
                    <a:pt x="74141" y="80921"/>
                  </a:lnTo>
                  <a:lnTo>
                    <a:pt x="41755" y="80921"/>
                  </a:lnTo>
                  <a:close/>
                  <a:moveTo>
                    <a:pt x="74141" y="7071"/>
                  </a:moveTo>
                  <a:cubicBezTo>
                    <a:pt x="71872" y="7071"/>
                    <a:pt x="69573" y="7304"/>
                    <a:pt x="67070" y="7740"/>
                  </a:cubicBezTo>
                  <a:cubicBezTo>
                    <a:pt x="60931" y="16178"/>
                    <a:pt x="55199" y="25752"/>
                    <a:pt x="50892" y="36256"/>
                  </a:cubicBezTo>
                  <a:cubicBezTo>
                    <a:pt x="58428" y="38991"/>
                    <a:pt x="66634" y="40824"/>
                    <a:pt x="74170" y="41261"/>
                  </a:cubicBezTo>
                  <a:lnTo>
                    <a:pt x="74170" y="7071"/>
                  </a:lnTo>
                  <a:close/>
                  <a:moveTo>
                    <a:pt x="74141" y="113802"/>
                  </a:moveTo>
                  <a:cubicBezTo>
                    <a:pt x="66838" y="114267"/>
                    <a:pt x="58865" y="115868"/>
                    <a:pt x="51095" y="118603"/>
                  </a:cubicBezTo>
                  <a:cubicBezTo>
                    <a:pt x="55199" y="128874"/>
                    <a:pt x="60669" y="138913"/>
                    <a:pt x="67070" y="147352"/>
                  </a:cubicBezTo>
                  <a:cubicBezTo>
                    <a:pt x="69573" y="147817"/>
                    <a:pt x="71872" y="148021"/>
                    <a:pt x="74141" y="148021"/>
                  </a:cubicBezTo>
                  <a:lnTo>
                    <a:pt x="74141" y="113802"/>
                  </a:lnTo>
                  <a:close/>
                  <a:moveTo>
                    <a:pt x="80979" y="41261"/>
                  </a:moveTo>
                  <a:cubicBezTo>
                    <a:pt x="88515" y="40795"/>
                    <a:pt x="96721" y="38991"/>
                    <a:pt x="104257" y="36256"/>
                  </a:cubicBezTo>
                  <a:cubicBezTo>
                    <a:pt x="99922" y="25752"/>
                    <a:pt x="94219" y="16178"/>
                    <a:pt x="88079" y="7740"/>
                  </a:cubicBezTo>
                  <a:cubicBezTo>
                    <a:pt x="85577" y="7274"/>
                    <a:pt x="83278" y="7071"/>
                    <a:pt x="81008" y="7071"/>
                  </a:cubicBezTo>
                  <a:lnTo>
                    <a:pt x="81008" y="41261"/>
                  </a:lnTo>
                  <a:close/>
                  <a:moveTo>
                    <a:pt x="80979" y="74112"/>
                  </a:moveTo>
                  <a:lnTo>
                    <a:pt x="113365" y="74112"/>
                  </a:lnTo>
                  <a:cubicBezTo>
                    <a:pt x="112899" y="63404"/>
                    <a:pt x="110397" y="52667"/>
                    <a:pt x="106295" y="41959"/>
                  </a:cubicBezTo>
                  <a:cubicBezTo>
                    <a:pt x="97623" y="45596"/>
                    <a:pt x="88719" y="47895"/>
                    <a:pt x="80979" y="48361"/>
                  </a:cubicBezTo>
                  <a:lnTo>
                    <a:pt x="80979" y="74112"/>
                  </a:lnTo>
                  <a:close/>
                  <a:moveTo>
                    <a:pt x="80979" y="80950"/>
                  </a:moveTo>
                  <a:lnTo>
                    <a:pt x="80979" y="106731"/>
                  </a:lnTo>
                  <a:cubicBezTo>
                    <a:pt x="88748" y="107196"/>
                    <a:pt x="97623" y="109466"/>
                    <a:pt x="106295" y="113132"/>
                  </a:cubicBezTo>
                  <a:cubicBezTo>
                    <a:pt x="110397" y="102192"/>
                    <a:pt x="112928" y="91222"/>
                    <a:pt x="113365" y="80979"/>
                  </a:cubicBezTo>
                  <a:lnTo>
                    <a:pt x="80979" y="80979"/>
                  </a:lnTo>
                  <a:close/>
                  <a:moveTo>
                    <a:pt x="80979" y="148021"/>
                  </a:moveTo>
                  <a:cubicBezTo>
                    <a:pt x="83249" y="148021"/>
                    <a:pt x="85547" y="147788"/>
                    <a:pt x="88050" y="147352"/>
                  </a:cubicBezTo>
                  <a:cubicBezTo>
                    <a:pt x="94422" y="138913"/>
                    <a:pt x="99922" y="128874"/>
                    <a:pt x="104025" y="118603"/>
                  </a:cubicBezTo>
                  <a:cubicBezTo>
                    <a:pt x="96255" y="115868"/>
                    <a:pt x="88282" y="114267"/>
                    <a:pt x="80979" y="113802"/>
                  </a:cubicBezTo>
                  <a:lnTo>
                    <a:pt x="80979" y="148021"/>
                  </a:lnTo>
                  <a:close/>
                  <a:moveTo>
                    <a:pt x="125470" y="25315"/>
                  </a:moveTo>
                  <a:cubicBezTo>
                    <a:pt x="117497" y="18012"/>
                    <a:pt x="107894" y="12541"/>
                    <a:pt x="97187" y="9806"/>
                  </a:cubicBezTo>
                  <a:cubicBezTo>
                    <a:pt x="102191" y="16644"/>
                    <a:pt x="106760" y="25082"/>
                    <a:pt x="110193" y="33753"/>
                  </a:cubicBezTo>
                  <a:cubicBezTo>
                    <a:pt x="116100" y="31222"/>
                    <a:pt x="121338" y="28283"/>
                    <a:pt x="125470" y="25315"/>
                  </a:cubicBezTo>
                  <a:close/>
                  <a:moveTo>
                    <a:pt x="97187" y="145053"/>
                  </a:moveTo>
                  <a:cubicBezTo>
                    <a:pt x="107894" y="142550"/>
                    <a:pt x="117497" y="137080"/>
                    <a:pt x="125470" y="129776"/>
                  </a:cubicBezTo>
                  <a:cubicBezTo>
                    <a:pt x="121134" y="126576"/>
                    <a:pt x="115896" y="123608"/>
                    <a:pt x="109961" y="121105"/>
                  </a:cubicBezTo>
                  <a:cubicBezTo>
                    <a:pt x="106760" y="129776"/>
                    <a:pt x="102424" y="137982"/>
                    <a:pt x="97187" y="145053"/>
                  </a:cubicBezTo>
                  <a:close/>
                  <a:moveTo>
                    <a:pt x="147817" y="74112"/>
                  </a:moveTo>
                  <a:cubicBezTo>
                    <a:pt x="147147" y="57003"/>
                    <a:pt x="140746" y="41726"/>
                    <a:pt x="130242" y="30087"/>
                  </a:cubicBezTo>
                  <a:cubicBezTo>
                    <a:pt x="125440" y="33521"/>
                    <a:pt x="119301" y="36692"/>
                    <a:pt x="112463" y="39660"/>
                  </a:cubicBezTo>
                  <a:cubicBezTo>
                    <a:pt x="117031" y="51969"/>
                    <a:pt x="119767" y="64306"/>
                    <a:pt x="120203" y="74112"/>
                  </a:cubicBezTo>
                  <a:lnTo>
                    <a:pt x="147817" y="74112"/>
                  </a:lnTo>
                  <a:close/>
                  <a:moveTo>
                    <a:pt x="120203" y="80950"/>
                  </a:moveTo>
                  <a:cubicBezTo>
                    <a:pt x="119970" y="90523"/>
                    <a:pt x="117235" y="103065"/>
                    <a:pt x="112463" y="115402"/>
                  </a:cubicBezTo>
                  <a:cubicBezTo>
                    <a:pt x="119301" y="118370"/>
                    <a:pt x="125470" y="121571"/>
                    <a:pt x="130242" y="124975"/>
                  </a:cubicBezTo>
                  <a:cubicBezTo>
                    <a:pt x="140717" y="113336"/>
                    <a:pt x="147118" y="98060"/>
                    <a:pt x="147817" y="80950"/>
                  </a:cubicBezTo>
                  <a:lnTo>
                    <a:pt x="120203" y="80950"/>
                  </a:lnTo>
                  <a:close/>
                </a:path>
              </a:pathLst>
            </a:custGeom>
            <a:solidFill>
              <a:srgbClr val="B7F9C1"/>
            </a:solidFill>
            <a:ln w="2910" cap="flat">
              <a:noFill/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4505" name="Forme libre : forme 14504">
              <a:extLst>
                <a:ext uri="{FF2B5EF4-FFF2-40B4-BE49-F238E27FC236}">
                  <a16:creationId xmlns:a16="http://schemas.microsoft.com/office/drawing/2014/main" id="{AE1EAE90-7161-4E92-BF2B-426F2EB13631}"/>
                </a:ext>
              </a:extLst>
            </p:cNvPr>
            <p:cNvSpPr/>
            <p:nvPr/>
          </p:nvSpPr>
          <p:spPr>
            <a:xfrm>
              <a:off x="7065918" y="4112334"/>
              <a:ext cx="146652" cy="146653"/>
            </a:xfrm>
            <a:custGeom>
              <a:avLst/>
              <a:gdLst>
                <a:gd name="connsiteX0" fmla="*/ 146653 w 146652"/>
                <a:gd name="connsiteY0" fmla="*/ 146653 h 146653"/>
                <a:gd name="connsiteX1" fmla="*/ 0 w 146652"/>
                <a:gd name="connsiteY1" fmla="*/ 0 h 146653"/>
                <a:gd name="connsiteX2" fmla="*/ 0 w 146652"/>
                <a:gd name="connsiteY2" fmla="*/ 106149 h 146653"/>
                <a:gd name="connsiteX3" fmla="*/ 146653 w 146652"/>
                <a:gd name="connsiteY3" fmla="*/ 146653 h 146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6652" h="146653">
                  <a:moveTo>
                    <a:pt x="146653" y="146653"/>
                  </a:moveTo>
                  <a:lnTo>
                    <a:pt x="0" y="0"/>
                  </a:lnTo>
                  <a:lnTo>
                    <a:pt x="0" y="106149"/>
                  </a:lnTo>
                  <a:lnTo>
                    <a:pt x="146653" y="146653"/>
                  </a:lnTo>
                  <a:close/>
                </a:path>
              </a:pathLst>
            </a:custGeom>
            <a:solidFill>
              <a:srgbClr val="1306BF"/>
            </a:solidFill>
            <a:ln w="2910" cap="flat">
              <a:noFill/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4506" name="Forme libre : forme 14505">
              <a:extLst>
                <a:ext uri="{FF2B5EF4-FFF2-40B4-BE49-F238E27FC236}">
                  <a16:creationId xmlns:a16="http://schemas.microsoft.com/office/drawing/2014/main" id="{1C44B31A-C32F-41A8-AD69-131CB7F79F90}"/>
                </a:ext>
              </a:extLst>
            </p:cNvPr>
            <p:cNvSpPr/>
            <p:nvPr/>
          </p:nvSpPr>
          <p:spPr>
            <a:xfrm>
              <a:off x="7118993" y="4091383"/>
              <a:ext cx="99164" cy="162016"/>
            </a:xfrm>
            <a:custGeom>
              <a:avLst/>
              <a:gdLst>
                <a:gd name="connsiteX0" fmla="*/ 99165 w 99164"/>
                <a:gd name="connsiteY0" fmla="*/ 162017 h 162016"/>
                <a:gd name="connsiteX1" fmla="*/ 0 w 99164"/>
                <a:gd name="connsiteY1" fmla="*/ 0 h 162016"/>
                <a:gd name="connsiteX2" fmla="*/ 78215 w 99164"/>
                <a:gd name="connsiteY2" fmla="*/ 33521 h 162016"/>
                <a:gd name="connsiteX3" fmla="*/ 99165 w 99164"/>
                <a:gd name="connsiteY3" fmla="*/ 162017 h 162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164" h="162016">
                  <a:moveTo>
                    <a:pt x="99165" y="162017"/>
                  </a:moveTo>
                  <a:lnTo>
                    <a:pt x="0" y="0"/>
                  </a:lnTo>
                  <a:lnTo>
                    <a:pt x="78215" y="33521"/>
                  </a:lnTo>
                  <a:lnTo>
                    <a:pt x="99165" y="162017"/>
                  </a:lnTo>
                  <a:close/>
                </a:path>
              </a:pathLst>
            </a:custGeom>
            <a:solidFill>
              <a:srgbClr val="1306BF"/>
            </a:solidFill>
            <a:ln w="2910" cap="flat">
              <a:noFill/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4507" name="Forme libre : forme 14506">
              <a:extLst>
                <a:ext uri="{FF2B5EF4-FFF2-40B4-BE49-F238E27FC236}">
                  <a16:creationId xmlns:a16="http://schemas.microsoft.com/office/drawing/2014/main" id="{7D002CB8-9463-40A8-B28F-19198CA1A103}"/>
                </a:ext>
              </a:extLst>
            </p:cNvPr>
            <p:cNvSpPr/>
            <p:nvPr/>
          </p:nvSpPr>
          <p:spPr>
            <a:xfrm>
              <a:off x="7117596" y="4094176"/>
              <a:ext cx="97768" cy="162017"/>
            </a:xfrm>
            <a:custGeom>
              <a:avLst/>
              <a:gdLst>
                <a:gd name="connsiteX0" fmla="*/ 94975 w 97768"/>
                <a:gd name="connsiteY0" fmla="*/ 162017 h 162017"/>
                <a:gd name="connsiteX1" fmla="*/ 97768 w 97768"/>
                <a:gd name="connsiteY1" fmla="*/ 159224 h 162017"/>
                <a:gd name="connsiteX2" fmla="*/ 0 w 97768"/>
                <a:gd name="connsiteY2" fmla="*/ 0 h 162017"/>
                <a:gd name="connsiteX3" fmla="*/ 0 w 97768"/>
                <a:gd name="connsiteY3" fmla="*/ 65645 h 162017"/>
                <a:gd name="connsiteX4" fmla="*/ 94975 w 97768"/>
                <a:gd name="connsiteY4" fmla="*/ 162017 h 162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7768" h="162017">
                  <a:moveTo>
                    <a:pt x="94975" y="162017"/>
                  </a:moveTo>
                  <a:lnTo>
                    <a:pt x="97768" y="159224"/>
                  </a:lnTo>
                  <a:lnTo>
                    <a:pt x="0" y="0"/>
                  </a:lnTo>
                  <a:lnTo>
                    <a:pt x="0" y="65645"/>
                  </a:lnTo>
                  <a:lnTo>
                    <a:pt x="94975" y="162017"/>
                  </a:lnTo>
                  <a:close/>
                </a:path>
              </a:pathLst>
            </a:custGeom>
            <a:solidFill>
              <a:srgbClr val="0E0266"/>
            </a:solidFill>
            <a:ln w="2910" cap="flat">
              <a:noFill/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4508" name="Forme libre : forme 14507">
              <a:extLst>
                <a:ext uri="{FF2B5EF4-FFF2-40B4-BE49-F238E27FC236}">
                  <a16:creationId xmlns:a16="http://schemas.microsoft.com/office/drawing/2014/main" id="{6D9461F1-AC18-4ACE-9E6E-5CEFFBB20DF6}"/>
                </a:ext>
              </a:extLst>
            </p:cNvPr>
            <p:cNvSpPr/>
            <p:nvPr/>
          </p:nvSpPr>
          <p:spPr>
            <a:xfrm>
              <a:off x="7427692" y="4096970"/>
              <a:ext cx="153636" cy="153607"/>
            </a:xfrm>
            <a:custGeom>
              <a:avLst/>
              <a:gdLst>
                <a:gd name="connsiteX0" fmla="*/ 0 w 153636"/>
                <a:gd name="connsiteY0" fmla="*/ 76789 h 153607"/>
                <a:gd name="connsiteX1" fmla="*/ 76819 w 153636"/>
                <a:gd name="connsiteY1" fmla="*/ 0 h 153607"/>
                <a:gd name="connsiteX2" fmla="*/ 153637 w 153636"/>
                <a:gd name="connsiteY2" fmla="*/ 76789 h 153607"/>
                <a:gd name="connsiteX3" fmla="*/ 76819 w 153636"/>
                <a:gd name="connsiteY3" fmla="*/ 153608 h 153607"/>
                <a:gd name="connsiteX4" fmla="*/ 0 w 153636"/>
                <a:gd name="connsiteY4" fmla="*/ 76789 h 153607"/>
                <a:gd name="connsiteX5" fmla="*/ 146566 w 153636"/>
                <a:gd name="connsiteY5" fmla="*/ 76789 h 153607"/>
                <a:gd name="connsiteX6" fmla="*/ 76790 w 153636"/>
                <a:gd name="connsiteY6" fmla="*/ 7042 h 153607"/>
                <a:gd name="connsiteX7" fmla="*/ 7013 w 153636"/>
                <a:gd name="connsiteY7" fmla="*/ 76789 h 153607"/>
                <a:gd name="connsiteX8" fmla="*/ 76790 w 153636"/>
                <a:gd name="connsiteY8" fmla="*/ 146566 h 153607"/>
                <a:gd name="connsiteX9" fmla="*/ 146566 w 153636"/>
                <a:gd name="connsiteY9" fmla="*/ 76789 h 153607"/>
                <a:gd name="connsiteX10" fmla="*/ 76790 w 153636"/>
                <a:gd name="connsiteY10" fmla="*/ 15567 h 153607"/>
                <a:gd name="connsiteX11" fmla="*/ 126547 w 153636"/>
                <a:gd name="connsiteY11" fmla="*/ 101755 h 153607"/>
                <a:gd name="connsiteX12" fmla="*/ 76004 w 153636"/>
                <a:gd name="connsiteY12" fmla="*/ 71668 h 153607"/>
                <a:gd name="connsiteX13" fmla="*/ 27032 w 153636"/>
                <a:gd name="connsiteY13" fmla="*/ 101755 h 153607"/>
                <a:gd name="connsiteX14" fmla="*/ 76790 w 153636"/>
                <a:gd name="connsiteY14" fmla="*/ 15567 h 153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3636" h="153607">
                  <a:moveTo>
                    <a:pt x="0" y="76789"/>
                  </a:moveTo>
                  <a:cubicBezTo>
                    <a:pt x="0" y="34452"/>
                    <a:pt x="34452" y="0"/>
                    <a:pt x="76819" y="0"/>
                  </a:cubicBezTo>
                  <a:cubicBezTo>
                    <a:pt x="119185" y="0"/>
                    <a:pt x="153637" y="34452"/>
                    <a:pt x="153637" y="76789"/>
                  </a:cubicBezTo>
                  <a:cubicBezTo>
                    <a:pt x="153637" y="119156"/>
                    <a:pt x="119185" y="153608"/>
                    <a:pt x="76819" y="153608"/>
                  </a:cubicBezTo>
                  <a:cubicBezTo>
                    <a:pt x="34452" y="153637"/>
                    <a:pt x="0" y="119156"/>
                    <a:pt x="0" y="76789"/>
                  </a:cubicBezTo>
                  <a:close/>
                  <a:moveTo>
                    <a:pt x="146566" y="76789"/>
                  </a:moveTo>
                  <a:cubicBezTo>
                    <a:pt x="146566" y="38322"/>
                    <a:pt x="115257" y="7042"/>
                    <a:pt x="76790" y="7042"/>
                  </a:cubicBezTo>
                  <a:cubicBezTo>
                    <a:pt x="38322" y="7042"/>
                    <a:pt x="7013" y="38322"/>
                    <a:pt x="7013" y="76789"/>
                  </a:cubicBezTo>
                  <a:cubicBezTo>
                    <a:pt x="7013" y="115257"/>
                    <a:pt x="38322" y="146566"/>
                    <a:pt x="76790" y="146566"/>
                  </a:cubicBezTo>
                  <a:cubicBezTo>
                    <a:pt x="115286" y="146566"/>
                    <a:pt x="146566" y="115286"/>
                    <a:pt x="146566" y="76789"/>
                  </a:cubicBezTo>
                  <a:close/>
                  <a:moveTo>
                    <a:pt x="76790" y="15567"/>
                  </a:moveTo>
                  <a:lnTo>
                    <a:pt x="126547" y="101755"/>
                  </a:lnTo>
                  <a:lnTo>
                    <a:pt x="76004" y="71668"/>
                  </a:lnTo>
                  <a:lnTo>
                    <a:pt x="27032" y="101755"/>
                  </a:lnTo>
                  <a:lnTo>
                    <a:pt x="76790" y="15567"/>
                  </a:lnTo>
                  <a:close/>
                </a:path>
              </a:pathLst>
            </a:custGeom>
            <a:solidFill>
              <a:srgbClr val="E0CDFC"/>
            </a:solidFill>
            <a:ln w="2910" cap="flat">
              <a:noFill/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4509" name="Forme libre : forme 14508">
              <a:extLst>
                <a:ext uri="{FF2B5EF4-FFF2-40B4-BE49-F238E27FC236}">
                  <a16:creationId xmlns:a16="http://schemas.microsoft.com/office/drawing/2014/main" id="{BF525648-02E4-4A01-88F7-A33A3B826833}"/>
                </a:ext>
              </a:extLst>
            </p:cNvPr>
            <p:cNvSpPr/>
            <p:nvPr/>
          </p:nvSpPr>
          <p:spPr>
            <a:xfrm>
              <a:off x="7424898" y="4454582"/>
              <a:ext cx="157855" cy="110280"/>
            </a:xfrm>
            <a:custGeom>
              <a:avLst/>
              <a:gdLst>
                <a:gd name="connsiteX0" fmla="*/ 0 w 157855"/>
                <a:gd name="connsiteY0" fmla="*/ 110281 h 110280"/>
                <a:gd name="connsiteX1" fmla="*/ 0 w 157855"/>
                <a:gd name="connsiteY1" fmla="*/ 0 h 110280"/>
                <a:gd name="connsiteX2" fmla="*/ 157856 w 157855"/>
                <a:gd name="connsiteY2" fmla="*/ 0 h 110280"/>
                <a:gd name="connsiteX3" fmla="*/ 157856 w 157855"/>
                <a:gd name="connsiteY3" fmla="*/ 110281 h 110280"/>
                <a:gd name="connsiteX4" fmla="*/ 0 w 157855"/>
                <a:gd name="connsiteY4" fmla="*/ 110281 h 110280"/>
                <a:gd name="connsiteX5" fmla="*/ 7624 w 157855"/>
                <a:gd name="connsiteY5" fmla="*/ 98176 h 110280"/>
                <a:gd name="connsiteX6" fmla="*/ 52958 w 157855"/>
                <a:gd name="connsiteY6" fmla="*/ 55111 h 110280"/>
                <a:gd name="connsiteX7" fmla="*/ 7624 w 157855"/>
                <a:gd name="connsiteY7" fmla="*/ 12076 h 110280"/>
                <a:gd name="connsiteX8" fmla="*/ 7624 w 157855"/>
                <a:gd name="connsiteY8" fmla="*/ 98176 h 110280"/>
                <a:gd name="connsiteX9" fmla="*/ 12716 w 157855"/>
                <a:gd name="connsiteY9" fmla="*/ 7245 h 110280"/>
                <a:gd name="connsiteX10" fmla="*/ 70243 w 157855"/>
                <a:gd name="connsiteY10" fmla="*/ 61891 h 110280"/>
                <a:gd name="connsiteX11" fmla="*/ 87556 w 157855"/>
                <a:gd name="connsiteY11" fmla="*/ 61891 h 110280"/>
                <a:gd name="connsiteX12" fmla="*/ 145111 w 157855"/>
                <a:gd name="connsiteY12" fmla="*/ 7245 h 110280"/>
                <a:gd name="connsiteX13" fmla="*/ 12716 w 157855"/>
                <a:gd name="connsiteY13" fmla="*/ 7245 h 110280"/>
                <a:gd name="connsiteX14" fmla="*/ 145111 w 157855"/>
                <a:gd name="connsiteY14" fmla="*/ 103006 h 110280"/>
                <a:gd name="connsiteX15" fmla="*/ 99806 w 157855"/>
                <a:gd name="connsiteY15" fmla="*/ 59971 h 110280"/>
                <a:gd name="connsiteX16" fmla="*/ 78943 w 157855"/>
                <a:gd name="connsiteY16" fmla="*/ 74228 h 110280"/>
                <a:gd name="connsiteX17" fmla="*/ 58050 w 157855"/>
                <a:gd name="connsiteY17" fmla="*/ 59971 h 110280"/>
                <a:gd name="connsiteX18" fmla="*/ 12745 w 157855"/>
                <a:gd name="connsiteY18" fmla="*/ 103006 h 110280"/>
                <a:gd name="connsiteX19" fmla="*/ 145111 w 157855"/>
                <a:gd name="connsiteY19" fmla="*/ 103006 h 110280"/>
                <a:gd name="connsiteX20" fmla="*/ 104898 w 157855"/>
                <a:gd name="connsiteY20" fmla="*/ 55140 h 110280"/>
                <a:gd name="connsiteX21" fmla="*/ 150203 w 157855"/>
                <a:gd name="connsiteY21" fmla="*/ 98205 h 110280"/>
                <a:gd name="connsiteX22" fmla="*/ 150203 w 157855"/>
                <a:gd name="connsiteY22" fmla="*/ 12105 h 110280"/>
                <a:gd name="connsiteX23" fmla="*/ 104898 w 157855"/>
                <a:gd name="connsiteY23" fmla="*/ 55140 h 110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57855" h="110280">
                  <a:moveTo>
                    <a:pt x="0" y="110281"/>
                  </a:moveTo>
                  <a:lnTo>
                    <a:pt x="0" y="0"/>
                  </a:lnTo>
                  <a:lnTo>
                    <a:pt x="157856" y="0"/>
                  </a:lnTo>
                  <a:lnTo>
                    <a:pt x="157856" y="110281"/>
                  </a:lnTo>
                  <a:lnTo>
                    <a:pt x="0" y="110281"/>
                  </a:lnTo>
                  <a:close/>
                  <a:moveTo>
                    <a:pt x="7624" y="98176"/>
                  </a:moveTo>
                  <a:lnTo>
                    <a:pt x="52958" y="55111"/>
                  </a:lnTo>
                  <a:lnTo>
                    <a:pt x="7624" y="12076"/>
                  </a:lnTo>
                  <a:lnTo>
                    <a:pt x="7624" y="98176"/>
                  </a:lnTo>
                  <a:close/>
                  <a:moveTo>
                    <a:pt x="12716" y="7245"/>
                  </a:moveTo>
                  <a:lnTo>
                    <a:pt x="70243" y="61891"/>
                  </a:lnTo>
                  <a:cubicBezTo>
                    <a:pt x="76615" y="67943"/>
                    <a:pt x="81183" y="67943"/>
                    <a:pt x="87556" y="61891"/>
                  </a:cubicBezTo>
                  <a:lnTo>
                    <a:pt x="145111" y="7245"/>
                  </a:lnTo>
                  <a:lnTo>
                    <a:pt x="12716" y="7245"/>
                  </a:lnTo>
                  <a:close/>
                  <a:moveTo>
                    <a:pt x="145111" y="103006"/>
                  </a:moveTo>
                  <a:lnTo>
                    <a:pt x="99806" y="59971"/>
                  </a:lnTo>
                  <a:cubicBezTo>
                    <a:pt x="90902" y="68438"/>
                    <a:pt x="85053" y="74228"/>
                    <a:pt x="78943" y="74228"/>
                  </a:cubicBezTo>
                  <a:cubicBezTo>
                    <a:pt x="72832" y="74228"/>
                    <a:pt x="66983" y="68438"/>
                    <a:pt x="58050" y="59971"/>
                  </a:cubicBezTo>
                  <a:lnTo>
                    <a:pt x="12745" y="103006"/>
                  </a:lnTo>
                  <a:lnTo>
                    <a:pt x="145111" y="103006"/>
                  </a:lnTo>
                  <a:close/>
                  <a:moveTo>
                    <a:pt x="104898" y="55140"/>
                  </a:moveTo>
                  <a:lnTo>
                    <a:pt x="150203" y="98205"/>
                  </a:lnTo>
                  <a:lnTo>
                    <a:pt x="150203" y="12105"/>
                  </a:lnTo>
                  <a:lnTo>
                    <a:pt x="104898" y="55140"/>
                  </a:lnTo>
                  <a:close/>
                </a:path>
              </a:pathLst>
            </a:custGeom>
            <a:solidFill>
              <a:srgbClr val="A50905"/>
            </a:solidFill>
            <a:ln w="2910" cap="flat">
              <a:noFill/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4510" name="Forme libre : forme 14509">
              <a:extLst>
                <a:ext uri="{FF2B5EF4-FFF2-40B4-BE49-F238E27FC236}">
                  <a16:creationId xmlns:a16="http://schemas.microsoft.com/office/drawing/2014/main" id="{2B7D72F8-C67C-4447-88F3-C8120372C795}"/>
                </a:ext>
              </a:extLst>
            </p:cNvPr>
            <p:cNvSpPr/>
            <p:nvPr/>
          </p:nvSpPr>
          <p:spPr>
            <a:xfrm>
              <a:off x="6412817" y="3728475"/>
              <a:ext cx="70126" cy="77516"/>
            </a:xfrm>
            <a:custGeom>
              <a:avLst/>
              <a:gdLst>
                <a:gd name="connsiteX0" fmla="*/ 37508 w 70126"/>
                <a:gd name="connsiteY0" fmla="*/ 48652 h 77516"/>
                <a:gd name="connsiteX1" fmla="*/ 37508 w 70126"/>
                <a:gd name="connsiteY1" fmla="*/ 36023 h 77516"/>
                <a:gd name="connsiteX2" fmla="*/ 70126 w 70126"/>
                <a:gd name="connsiteY2" fmla="*/ 36023 h 77516"/>
                <a:gd name="connsiteX3" fmla="*/ 70126 w 70126"/>
                <a:gd name="connsiteY3" fmla="*/ 65907 h 77516"/>
                <a:gd name="connsiteX4" fmla="*/ 56334 w 70126"/>
                <a:gd name="connsiteY4" fmla="*/ 74025 h 77516"/>
                <a:gd name="connsiteX5" fmla="*/ 38060 w 70126"/>
                <a:gd name="connsiteY5" fmla="*/ 77517 h 77516"/>
                <a:gd name="connsiteX6" fmla="*/ 17546 w 70126"/>
                <a:gd name="connsiteY6" fmla="*/ 72570 h 77516"/>
                <a:gd name="connsiteX7" fmla="*/ 4394 w 70126"/>
                <a:gd name="connsiteY7" fmla="*/ 58458 h 77516"/>
                <a:gd name="connsiteX8" fmla="*/ 0 w 70126"/>
                <a:gd name="connsiteY8" fmla="*/ 38497 h 77516"/>
                <a:gd name="connsiteX9" fmla="*/ 4918 w 70126"/>
                <a:gd name="connsiteY9" fmla="*/ 17692 h 77516"/>
                <a:gd name="connsiteX10" fmla="*/ 19292 w 70126"/>
                <a:gd name="connsiteY10" fmla="*/ 3725 h 77516"/>
                <a:gd name="connsiteX11" fmla="*/ 37245 w 70126"/>
                <a:gd name="connsiteY11" fmla="*/ 0 h 77516"/>
                <a:gd name="connsiteX12" fmla="*/ 59069 w 70126"/>
                <a:gd name="connsiteY12" fmla="*/ 5849 h 77516"/>
                <a:gd name="connsiteX13" fmla="*/ 69166 w 70126"/>
                <a:gd name="connsiteY13" fmla="*/ 22027 h 77516"/>
                <a:gd name="connsiteX14" fmla="*/ 54122 w 70126"/>
                <a:gd name="connsiteY14" fmla="*/ 24850 h 77516"/>
                <a:gd name="connsiteX15" fmla="*/ 48157 w 70126"/>
                <a:gd name="connsiteY15" fmla="*/ 16120 h 77516"/>
                <a:gd name="connsiteX16" fmla="*/ 37245 w 70126"/>
                <a:gd name="connsiteY16" fmla="*/ 12919 h 77516"/>
                <a:gd name="connsiteX17" fmla="*/ 21475 w 70126"/>
                <a:gd name="connsiteY17" fmla="*/ 19205 h 77516"/>
                <a:gd name="connsiteX18" fmla="*/ 15626 w 70126"/>
                <a:gd name="connsiteY18" fmla="*/ 37885 h 77516"/>
                <a:gd name="connsiteX19" fmla="*/ 21562 w 70126"/>
                <a:gd name="connsiteY19" fmla="*/ 57905 h 77516"/>
                <a:gd name="connsiteX20" fmla="*/ 37100 w 70126"/>
                <a:gd name="connsiteY20" fmla="*/ 64568 h 77516"/>
                <a:gd name="connsiteX21" fmla="*/ 46644 w 70126"/>
                <a:gd name="connsiteY21" fmla="*/ 62706 h 77516"/>
                <a:gd name="connsiteX22" fmla="*/ 54850 w 70126"/>
                <a:gd name="connsiteY22" fmla="*/ 58167 h 77516"/>
                <a:gd name="connsiteX23" fmla="*/ 54850 w 70126"/>
                <a:gd name="connsiteY23" fmla="*/ 48652 h 77516"/>
                <a:gd name="connsiteX24" fmla="*/ 37508 w 70126"/>
                <a:gd name="connsiteY24" fmla="*/ 48652 h 77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70126" h="77516">
                  <a:moveTo>
                    <a:pt x="37508" y="48652"/>
                  </a:moveTo>
                  <a:lnTo>
                    <a:pt x="37508" y="36023"/>
                  </a:lnTo>
                  <a:lnTo>
                    <a:pt x="70126" y="36023"/>
                  </a:lnTo>
                  <a:lnTo>
                    <a:pt x="70126" y="65907"/>
                  </a:lnTo>
                  <a:cubicBezTo>
                    <a:pt x="66954" y="68962"/>
                    <a:pt x="62357" y="71668"/>
                    <a:pt x="56334" y="74025"/>
                  </a:cubicBezTo>
                  <a:cubicBezTo>
                    <a:pt x="50310" y="76382"/>
                    <a:pt x="44229" y="77517"/>
                    <a:pt x="38060" y="77517"/>
                  </a:cubicBezTo>
                  <a:cubicBezTo>
                    <a:pt x="30204" y="77517"/>
                    <a:pt x="23395" y="75858"/>
                    <a:pt x="17546" y="72570"/>
                  </a:cubicBezTo>
                  <a:cubicBezTo>
                    <a:pt x="11697" y="69282"/>
                    <a:pt x="7333" y="64568"/>
                    <a:pt x="4394" y="58458"/>
                  </a:cubicBezTo>
                  <a:cubicBezTo>
                    <a:pt x="1455" y="52347"/>
                    <a:pt x="0" y="45684"/>
                    <a:pt x="0" y="38497"/>
                  </a:cubicBezTo>
                  <a:cubicBezTo>
                    <a:pt x="0" y="30698"/>
                    <a:pt x="1630" y="23744"/>
                    <a:pt x="4918" y="17692"/>
                  </a:cubicBezTo>
                  <a:cubicBezTo>
                    <a:pt x="8206" y="11639"/>
                    <a:pt x="12978" y="6954"/>
                    <a:pt x="19292" y="3725"/>
                  </a:cubicBezTo>
                  <a:cubicBezTo>
                    <a:pt x="24093" y="1222"/>
                    <a:pt x="30087" y="0"/>
                    <a:pt x="37245" y="0"/>
                  </a:cubicBezTo>
                  <a:cubicBezTo>
                    <a:pt x="46557" y="0"/>
                    <a:pt x="53831" y="1950"/>
                    <a:pt x="59069" y="5849"/>
                  </a:cubicBezTo>
                  <a:cubicBezTo>
                    <a:pt x="64307" y="9748"/>
                    <a:pt x="67682" y="15160"/>
                    <a:pt x="69166" y="22027"/>
                  </a:cubicBezTo>
                  <a:lnTo>
                    <a:pt x="54122" y="24850"/>
                  </a:lnTo>
                  <a:cubicBezTo>
                    <a:pt x="53075" y="21154"/>
                    <a:pt x="51067" y="18274"/>
                    <a:pt x="48157" y="16120"/>
                  </a:cubicBezTo>
                  <a:cubicBezTo>
                    <a:pt x="45247" y="13967"/>
                    <a:pt x="41610" y="12919"/>
                    <a:pt x="37245" y="12919"/>
                  </a:cubicBezTo>
                  <a:cubicBezTo>
                    <a:pt x="30640" y="12919"/>
                    <a:pt x="25374" y="15015"/>
                    <a:pt x="21475" y="19205"/>
                  </a:cubicBezTo>
                  <a:cubicBezTo>
                    <a:pt x="17575" y="23395"/>
                    <a:pt x="15626" y="29622"/>
                    <a:pt x="15626" y="37885"/>
                  </a:cubicBezTo>
                  <a:cubicBezTo>
                    <a:pt x="15626" y="46789"/>
                    <a:pt x="17604" y="53453"/>
                    <a:pt x="21562" y="57905"/>
                  </a:cubicBezTo>
                  <a:cubicBezTo>
                    <a:pt x="25519" y="62357"/>
                    <a:pt x="30698" y="64568"/>
                    <a:pt x="37100" y="64568"/>
                  </a:cubicBezTo>
                  <a:cubicBezTo>
                    <a:pt x="40272" y="64568"/>
                    <a:pt x="43444" y="63957"/>
                    <a:pt x="46644" y="62706"/>
                  </a:cubicBezTo>
                  <a:cubicBezTo>
                    <a:pt x="49845" y="61455"/>
                    <a:pt x="52580" y="59942"/>
                    <a:pt x="54850" y="58167"/>
                  </a:cubicBezTo>
                  <a:lnTo>
                    <a:pt x="54850" y="48652"/>
                  </a:lnTo>
                  <a:lnTo>
                    <a:pt x="37508" y="48652"/>
                  </a:lnTo>
                  <a:close/>
                </a:path>
              </a:pathLst>
            </a:custGeom>
            <a:solidFill>
              <a:srgbClr val="000000"/>
            </a:solidFill>
            <a:ln w="2910" cap="flat">
              <a:noFill/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4511" name="Forme libre : forme 14510">
              <a:extLst>
                <a:ext uri="{FF2B5EF4-FFF2-40B4-BE49-F238E27FC236}">
                  <a16:creationId xmlns:a16="http://schemas.microsoft.com/office/drawing/2014/main" id="{6B993BF8-FAD8-4582-838D-F0A3A316DDB7}"/>
                </a:ext>
              </a:extLst>
            </p:cNvPr>
            <p:cNvSpPr/>
            <p:nvPr/>
          </p:nvSpPr>
          <p:spPr>
            <a:xfrm>
              <a:off x="7293754" y="3728067"/>
              <a:ext cx="20310" cy="49029"/>
            </a:xfrm>
            <a:custGeom>
              <a:avLst/>
              <a:gdLst>
                <a:gd name="connsiteX0" fmla="*/ 10156 w 20310"/>
                <a:gd name="connsiteY0" fmla="*/ 49030 h 49029"/>
                <a:gd name="connsiteX1" fmla="*/ 10156 w 20310"/>
                <a:gd name="connsiteY1" fmla="*/ 49030 h 49029"/>
                <a:gd name="connsiteX2" fmla="*/ 0 w 20310"/>
                <a:gd name="connsiteY2" fmla="*/ 38875 h 49029"/>
                <a:gd name="connsiteX3" fmla="*/ 0 w 20310"/>
                <a:gd name="connsiteY3" fmla="*/ 10155 h 49029"/>
                <a:gd name="connsiteX4" fmla="*/ 10156 w 20310"/>
                <a:gd name="connsiteY4" fmla="*/ 0 h 49029"/>
                <a:gd name="connsiteX5" fmla="*/ 10156 w 20310"/>
                <a:gd name="connsiteY5" fmla="*/ 0 h 49029"/>
                <a:gd name="connsiteX6" fmla="*/ 20311 w 20310"/>
                <a:gd name="connsiteY6" fmla="*/ 10155 h 49029"/>
                <a:gd name="connsiteX7" fmla="*/ 20311 w 20310"/>
                <a:gd name="connsiteY7" fmla="*/ 38875 h 49029"/>
                <a:gd name="connsiteX8" fmla="*/ 10156 w 20310"/>
                <a:gd name="connsiteY8" fmla="*/ 49030 h 490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310" h="49029">
                  <a:moveTo>
                    <a:pt x="10156" y="49030"/>
                  </a:moveTo>
                  <a:lnTo>
                    <a:pt x="10156" y="49030"/>
                  </a:lnTo>
                  <a:cubicBezTo>
                    <a:pt x="4569" y="49030"/>
                    <a:pt x="0" y="44461"/>
                    <a:pt x="0" y="38875"/>
                  </a:cubicBezTo>
                  <a:lnTo>
                    <a:pt x="0" y="10155"/>
                  </a:lnTo>
                  <a:cubicBezTo>
                    <a:pt x="0" y="4568"/>
                    <a:pt x="4569" y="0"/>
                    <a:pt x="10156" y="0"/>
                  </a:cubicBezTo>
                  <a:lnTo>
                    <a:pt x="10156" y="0"/>
                  </a:lnTo>
                  <a:cubicBezTo>
                    <a:pt x="15742" y="0"/>
                    <a:pt x="20311" y="4568"/>
                    <a:pt x="20311" y="10155"/>
                  </a:cubicBezTo>
                  <a:lnTo>
                    <a:pt x="20311" y="38875"/>
                  </a:lnTo>
                  <a:cubicBezTo>
                    <a:pt x="20311" y="44461"/>
                    <a:pt x="15742" y="49030"/>
                    <a:pt x="10156" y="49030"/>
                  </a:cubicBezTo>
                  <a:close/>
                </a:path>
              </a:pathLst>
            </a:custGeom>
            <a:solidFill>
              <a:srgbClr val="000000"/>
            </a:solidFill>
            <a:ln w="2910" cap="flat">
              <a:noFill/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4512" name="Forme libre : forme 14511">
              <a:extLst>
                <a:ext uri="{FF2B5EF4-FFF2-40B4-BE49-F238E27FC236}">
                  <a16:creationId xmlns:a16="http://schemas.microsoft.com/office/drawing/2014/main" id="{B0A8257A-14A9-4CFD-93A4-A881D432E6F7}"/>
                </a:ext>
              </a:extLst>
            </p:cNvPr>
            <p:cNvSpPr/>
            <p:nvPr/>
          </p:nvSpPr>
          <p:spPr>
            <a:xfrm>
              <a:off x="7281650" y="3770812"/>
              <a:ext cx="44519" cy="22085"/>
            </a:xfrm>
            <a:custGeom>
              <a:avLst/>
              <a:gdLst>
                <a:gd name="connsiteX0" fmla="*/ 44520 w 44519"/>
                <a:gd name="connsiteY0" fmla="*/ 0 h 22085"/>
                <a:gd name="connsiteX1" fmla="*/ 22260 w 44519"/>
                <a:gd name="connsiteY1" fmla="*/ 22085 h 22085"/>
                <a:gd name="connsiteX2" fmla="*/ 0 w 44519"/>
                <a:gd name="connsiteY2" fmla="*/ 0 h 22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519" h="22085">
                  <a:moveTo>
                    <a:pt x="44520" y="0"/>
                  </a:moveTo>
                  <a:cubicBezTo>
                    <a:pt x="44520" y="12192"/>
                    <a:pt x="34569" y="22085"/>
                    <a:pt x="22260" y="22085"/>
                  </a:cubicBezTo>
                  <a:cubicBezTo>
                    <a:pt x="9951" y="22085"/>
                    <a:pt x="0" y="12192"/>
                    <a:pt x="0" y="0"/>
                  </a:cubicBezTo>
                </a:path>
              </a:pathLst>
            </a:custGeom>
            <a:noFill/>
            <a:ln w="4365" cap="rnd">
              <a:solidFill>
                <a:srgbClr val="000000"/>
              </a:solidFill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4513" name="Forme libre : forme 14512">
              <a:extLst>
                <a:ext uri="{FF2B5EF4-FFF2-40B4-BE49-F238E27FC236}">
                  <a16:creationId xmlns:a16="http://schemas.microsoft.com/office/drawing/2014/main" id="{650171C1-1374-4A09-9DB8-9C3DA54DB529}"/>
                </a:ext>
              </a:extLst>
            </p:cNvPr>
            <p:cNvSpPr/>
            <p:nvPr/>
          </p:nvSpPr>
          <p:spPr>
            <a:xfrm>
              <a:off x="7303910" y="3792926"/>
              <a:ext cx="2909" cy="12250"/>
            </a:xfrm>
            <a:custGeom>
              <a:avLst/>
              <a:gdLst>
                <a:gd name="connsiteX0" fmla="*/ 0 w 2909"/>
                <a:gd name="connsiteY0" fmla="*/ 0 h 12250"/>
                <a:gd name="connsiteX1" fmla="*/ 0 w 2909"/>
                <a:gd name="connsiteY1" fmla="*/ 12250 h 12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909" h="12250">
                  <a:moveTo>
                    <a:pt x="0" y="0"/>
                  </a:moveTo>
                  <a:lnTo>
                    <a:pt x="0" y="12250"/>
                  </a:lnTo>
                </a:path>
              </a:pathLst>
            </a:custGeom>
            <a:ln w="4365" cap="rnd">
              <a:solidFill>
                <a:srgbClr val="000000"/>
              </a:solidFill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4514" name="Forme libre : forme 14513">
              <a:extLst>
                <a:ext uri="{FF2B5EF4-FFF2-40B4-BE49-F238E27FC236}">
                  <a16:creationId xmlns:a16="http://schemas.microsoft.com/office/drawing/2014/main" id="{EEFA7240-1BD7-422D-8EB5-094695729AA3}"/>
                </a:ext>
              </a:extLst>
            </p:cNvPr>
            <p:cNvSpPr/>
            <p:nvPr/>
          </p:nvSpPr>
          <p:spPr>
            <a:xfrm>
              <a:off x="7460747" y="3741336"/>
              <a:ext cx="76178" cy="58021"/>
            </a:xfrm>
            <a:custGeom>
              <a:avLst/>
              <a:gdLst>
                <a:gd name="connsiteX0" fmla="*/ 67944 w 76178"/>
                <a:gd name="connsiteY0" fmla="*/ 58021 h 58021"/>
                <a:gd name="connsiteX1" fmla="*/ 8235 w 76178"/>
                <a:gd name="connsiteY1" fmla="*/ 58021 h 58021"/>
                <a:gd name="connsiteX2" fmla="*/ 0 w 76178"/>
                <a:gd name="connsiteY2" fmla="*/ 49786 h 58021"/>
                <a:gd name="connsiteX3" fmla="*/ 0 w 76178"/>
                <a:gd name="connsiteY3" fmla="*/ 8235 h 58021"/>
                <a:gd name="connsiteX4" fmla="*/ 8235 w 76178"/>
                <a:gd name="connsiteY4" fmla="*/ 0 h 58021"/>
                <a:gd name="connsiteX5" fmla="*/ 67944 w 76178"/>
                <a:gd name="connsiteY5" fmla="*/ 0 h 58021"/>
                <a:gd name="connsiteX6" fmla="*/ 76178 w 76178"/>
                <a:gd name="connsiteY6" fmla="*/ 8235 h 58021"/>
                <a:gd name="connsiteX7" fmla="*/ 76178 w 76178"/>
                <a:gd name="connsiteY7" fmla="*/ 49786 h 58021"/>
                <a:gd name="connsiteX8" fmla="*/ 67944 w 76178"/>
                <a:gd name="connsiteY8" fmla="*/ 58021 h 58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6178" h="58021">
                  <a:moveTo>
                    <a:pt x="67944" y="58021"/>
                  </a:moveTo>
                  <a:lnTo>
                    <a:pt x="8235" y="58021"/>
                  </a:lnTo>
                  <a:cubicBezTo>
                    <a:pt x="3695" y="58021"/>
                    <a:pt x="0" y="54297"/>
                    <a:pt x="0" y="49786"/>
                  </a:cubicBezTo>
                  <a:lnTo>
                    <a:pt x="0" y="8235"/>
                  </a:lnTo>
                  <a:cubicBezTo>
                    <a:pt x="0" y="3695"/>
                    <a:pt x="3725" y="0"/>
                    <a:pt x="8235" y="0"/>
                  </a:cubicBezTo>
                  <a:lnTo>
                    <a:pt x="67944" y="0"/>
                  </a:lnTo>
                  <a:cubicBezTo>
                    <a:pt x="72482" y="0"/>
                    <a:pt x="76178" y="3724"/>
                    <a:pt x="76178" y="8235"/>
                  </a:cubicBezTo>
                  <a:lnTo>
                    <a:pt x="76178" y="49786"/>
                  </a:lnTo>
                  <a:cubicBezTo>
                    <a:pt x="76207" y="54326"/>
                    <a:pt x="72482" y="58021"/>
                    <a:pt x="67944" y="58021"/>
                  </a:cubicBezTo>
                  <a:close/>
                </a:path>
              </a:pathLst>
            </a:custGeom>
            <a:noFill/>
            <a:ln w="4365" cap="rnd">
              <a:solidFill>
                <a:srgbClr val="000000"/>
              </a:solidFill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4515" name="Forme libre : forme 14514">
              <a:extLst>
                <a:ext uri="{FF2B5EF4-FFF2-40B4-BE49-F238E27FC236}">
                  <a16:creationId xmlns:a16="http://schemas.microsoft.com/office/drawing/2014/main" id="{8C8180DD-BCC6-41BE-96A6-CB5E54610B4C}"/>
                </a:ext>
              </a:extLst>
            </p:cNvPr>
            <p:cNvSpPr/>
            <p:nvPr/>
          </p:nvSpPr>
          <p:spPr>
            <a:xfrm>
              <a:off x="7487226" y="3758009"/>
              <a:ext cx="23220" cy="23220"/>
            </a:xfrm>
            <a:custGeom>
              <a:avLst/>
              <a:gdLst>
                <a:gd name="connsiteX0" fmla="*/ 23220 w 23220"/>
                <a:gd name="connsiteY0" fmla="*/ 11610 h 23220"/>
                <a:gd name="connsiteX1" fmla="*/ 11610 w 23220"/>
                <a:gd name="connsiteY1" fmla="*/ 23220 h 23220"/>
                <a:gd name="connsiteX2" fmla="*/ 0 w 23220"/>
                <a:gd name="connsiteY2" fmla="*/ 11610 h 23220"/>
                <a:gd name="connsiteX3" fmla="*/ 11610 w 23220"/>
                <a:gd name="connsiteY3" fmla="*/ 0 h 23220"/>
                <a:gd name="connsiteX4" fmla="*/ 23220 w 23220"/>
                <a:gd name="connsiteY4" fmla="*/ 11610 h 23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220" h="23220">
                  <a:moveTo>
                    <a:pt x="23220" y="11610"/>
                  </a:moveTo>
                  <a:cubicBezTo>
                    <a:pt x="23220" y="18022"/>
                    <a:pt x="18022" y="23220"/>
                    <a:pt x="11610" y="23220"/>
                  </a:cubicBezTo>
                  <a:cubicBezTo>
                    <a:pt x="5198" y="23220"/>
                    <a:pt x="0" y="18022"/>
                    <a:pt x="0" y="11610"/>
                  </a:cubicBezTo>
                  <a:cubicBezTo>
                    <a:pt x="0" y="5198"/>
                    <a:pt x="5198" y="0"/>
                    <a:pt x="11610" y="0"/>
                  </a:cubicBezTo>
                  <a:cubicBezTo>
                    <a:pt x="18022" y="0"/>
                    <a:pt x="23220" y="5198"/>
                    <a:pt x="23220" y="11610"/>
                  </a:cubicBezTo>
                  <a:close/>
                </a:path>
              </a:pathLst>
            </a:custGeom>
            <a:solidFill>
              <a:srgbClr val="000000"/>
            </a:solidFill>
            <a:ln w="2910" cap="flat">
              <a:noFill/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4516" name="Forme libre : forme 14515">
              <a:extLst>
                <a:ext uri="{FF2B5EF4-FFF2-40B4-BE49-F238E27FC236}">
                  <a16:creationId xmlns:a16="http://schemas.microsoft.com/office/drawing/2014/main" id="{5BEF40C1-70D8-40E6-85AC-B402272D58E6}"/>
                </a:ext>
              </a:extLst>
            </p:cNvPr>
            <p:cNvSpPr/>
            <p:nvPr/>
          </p:nvSpPr>
          <p:spPr>
            <a:xfrm>
              <a:off x="7484084" y="3732839"/>
              <a:ext cx="29504" cy="9195"/>
            </a:xfrm>
            <a:custGeom>
              <a:avLst/>
              <a:gdLst>
                <a:gd name="connsiteX0" fmla="*/ 24908 w 29504"/>
                <a:gd name="connsiteY0" fmla="*/ 9195 h 9195"/>
                <a:gd name="connsiteX1" fmla="*/ 4598 w 29504"/>
                <a:gd name="connsiteY1" fmla="*/ 9195 h 9195"/>
                <a:gd name="connsiteX2" fmla="*/ 0 w 29504"/>
                <a:gd name="connsiteY2" fmla="*/ 4598 h 9195"/>
                <a:gd name="connsiteX3" fmla="*/ 0 w 29504"/>
                <a:gd name="connsiteY3" fmla="*/ 4598 h 9195"/>
                <a:gd name="connsiteX4" fmla="*/ 4598 w 29504"/>
                <a:gd name="connsiteY4" fmla="*/ 0 h 9195"/>
                <a:gd name="connsiteX5" fmla="*/ 24908 w 29504"/>
                <a:gd name="connsiteY5" fmla="*/ 0 h 9195"/>
                <a:gd name="connsiteX6" fmla="*/ 29505 w 29504"/>
                <a:gd name="connsiteY6" fmla="*/ 4598 h 9195"/>
                <a:gd name="connsiteX7" fmla="*/ 29505 w 29504"/>
                <a:gd name="connsiteY7" fmla="*/ 4598 h 9195"/>
                <a:gd name="connsiteX8" fmla="*/ 24908 w 29504"/>
                <a:gd name="connsiteY8" fmla="*/ 9195 h 9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9504" h="9195">
                  <a:moveTo>
                    <a:pt x="24908" y="9195"/>
                  </a:moveTo>
                  <a:lnTo>
                    <a:pt x="4598" y="9195"/>
                  </a:lnTo>
                  <a:cubicBezTo>
                    <a:pt x="2066" y="9195"/>
                    <a:pt x="0" y="7129"/>
                    <a:pt x="0" y="4598"/>
                  </a:cubicBezTo>
                  <a:lnTo>
                    <a:pt x="0" y="4598"/>
                  </a:lnTo>
                  <a:cubicBezTo>
                    <a:pt x="0" y="2066"/>
                    <a:pt x="2066" y="0"/>
                    <a:pt x="4598" y="0"/>
                  </a:cubicBezTo>
                  <a:lnTo>
                    <a:pt x="24908" y="0"/>
                  </a:lnTo>
                  <a:cubicBezTo>
                    <a:pt x="27439" y="0"/>
                    <a:pt x="29505" y="2066"/>
                    <a:pt x="29505" y="4598"/>
                  </a:cubicBezTo>
                  <a:lnTo>
                    <a:pt x="29505" y="4598"/>
                  </a:lnTo>
                  <a:cubicBezTo>
                    <a:pt x="29505" y="7129"/>
                    <a:pt x="27439" y="9195"/>
                    <a:pt x="24908" y="9195"/>
                  </a:cubicBezTo>
                  <a:close/>
                </a:path>
              </a:pathLst>
            </a:custGeom>
            <a:solidFill>
              <a:srgbClr val="000000"/>
            </a:solidFill>
            <a:ln w="2910" cap="flat">
              <a:noFill/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4517" name="Forme libre : forme 14516">
              <a:extLst>
                <a:ext uri="{FF2B5EF4-FFF2-40B4-BE49-F238E27FC236}">
                  <a16:creationId xmlns:a16="http://schemas.microsoft.com/office/drawing/2014/main" id="{E93E33BE-4975-4A97-8B7C-5196E9BB7693}"/>
                </a:ext>
              </a:extLst>
            </p:cNvPr>
            <p:cNvSpPr/>
            <p:nvPr/>
          </p:nvSpPr>
          <p:spPr>
            <a:xfrm>
              <a:off x="6390703" y="4426067"/>
              <a:ext cx="176100" cy="176100"/>
            </a:xfrm>
            <a:custGeom>
              <a:avLst/>
              <a:gdLst>
                <a:gd name="connsiteX0" fmla="*/ 176100 w 176100"/>
                <a:gd name="connsiteY0" fmla="*/ 88050 h 176100"/>
                <a:gd name="connsiteX1" fmla="*/ 88050 w 176100"/>
                <a:gd name="connsiteY1" fmla="*/ 176100 h 176100"/>
                <a:gd name="connsiteX2" fmla="*/ 0 w 176100"/>
                <a:gd name="connsiteY2" fmla="*/ 88050 h 176100"/>
                <a:gd name="connsiteX3" fmla="*/ 88050 w 176100"/>
                <a:gd name="connsiteY3" fmla="*/ 0 h 176100"/>
                <a:gd name="connsiteX4" fmla="*/ 176100 w 176100"/>
                <a:gd name="connsiteY4" fmla="*/ 88050 h 176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6100" h="176100">
                  <a:moveTo>
                    <a:pt x="176100" y="88050"/>
                  </a:moveTo>
                  <a:cubicBezTo>
                    <a:pt x="176100" y="136679"/>
                    <a:pt x="136679" y="176100"/>
                    <a:pt x="88050" y="176100"/>
                  </a:cubicBezTo>
                  <a:cubicBezTo>
                    <a:pt x="39421" y="176100"/>
                    <a:pt x="0" y="136679"/>
                    <a:pt x="0" y="88050"/>
                  </a:cubicBezTo>
                  <a:cubicBezTo>
                    <a:pt x="0" y="39421"/>
                    <a:pt x="39421" y="0"/>
                    <a:pt x="88050" y="0"/>
                  </a:cubicBezTo>
                  <a:cubicBezTo>
                    <a:pt x="136679" y="0"/>
                    <a:pt x="176100" y="39421"/>
                    <a:pt x="176100" y="88050"/>
                  </a:cubicBezTo>
                  <a:close/>
                </a:path>
              </a:pathLst>
            </a:custGeom>
            <a:solidFill>
              <a:srgbClr val="98F998"/>
            </a:solidFill>
            <a:ln w="2910" cap="flat">
              <a:noFill/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4518" name="Forme libre : forme 14517">
              <a:extLst>
                <a:ext uri="{FF2B5EF4-FFF2-40B4-BE49-F238E27FC236}">
                  <a16:creationId xmlns:a16="http://schemas.microsoft.com/office/drawing/2014/main" id="{5A2D65D7-B327-4FFA-915B-DA11A0D0547D}"/>
                </a:ext>
              </a:extLst>
            </p:cNvPr>
            <p:cNvSpPr/>
            <p:nvPr/>
          </p:nvSpPr>
          <p:spPr>
            <a:xfrm>
              <a:off x="6436456" y="4455581"/>
              <a:ext cx="69534" cy="123749"/>
            </a:xfrm>
            <a:custGeom>
              <a:avLst/>
              <a:gdLst>
                <a:gd name="connsiteX0" fmla="*/ 61326 w 69534"/>
                <a:gd name="connsiteY0" fmla="*/ 485 h 123749"/>
                <a:gd name="connsiteX1" fmla="*/ 3276 w 69534"/>
                <a:gd name="connsiteY1" fmla="*/ 36275 h 123749"/>
                <a:gd name="connsiteX2" fmla="*/ 30366 w 69534"/>
                <a:gd name="connsiteY2" fmla="*/ 121736 h 123749"/>
                <a:gd name="connsiteX3" fmla="*/ 68426 w 69534"/>
                <a:gd name="connsiteY3" fmla="*/ 112715 h 123749"/>
                <a:gd name="connsiteX4" fmla="*/ 57136 w 69534"/>
                <a:gd name="connsiteY4" fmla="*/ 83996 h 123749"/>
                <a:gd name="connsiteX5" fmla="*/ 31646 w 69534"/>
                <a:gd name="connsiteY5" fmla="*/ 74655 h 123749"/>
                <a:gd name="connsiteX6" fmla="*/ 40667 w 69534"/>
                <a:gd name="connsiteY6" fmla="*/ 41426 h 123749"/>
                <a:gd name="connsiteX7" fmla="*/ 68397 w 69534"/>
                <a:gd name="connsiteY7" fmla="*/ 32085 h 123749"/>
                <a:gd name="connsiteX8" fmla="*/ 61326 w 69534"/>
                <a:gd name="connsiteY8" fmla="*/ 485 h 123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9534" h="123749">
                  <a:moveTo>
                    <a:pt x="61326" y="485"/>
                  </a:moveTo>
                  <a:cubicBezTo>
                    <a:pt x="61326" y="485"/>
                    <a:pt x="11977" y="-6935"/>
                    <a:pt x="3276" y="36275"/>
                  </a:cubicBezTo>
                  <a:cubicBezTo>
                    <a:pt x="-5425" y="79486"/>
                    <a:pt x="3073" y="116993"/>
                    <a:pt x="30366" y="121736"/>
                  </a:cubicBezTo>
                  <a:cubicBezTo>
                    <a:pt x="58096" y="126566"/>
                    <a:pt x="68106" y="122376"/>
                    <a:pt x="68426" y="112715"/>
                  </a:cubicBezTo>
                  <a:cubicBezTo>
                    <a:pt x="68746" y="103055"/>
                    <a:pt x="69066" y="83676"/>
                    <a:pt x="57136" y="83996"/>
                  </a:cubicBezTo>
                  <a:cubicBezTo>
                    <a:pt x="45206" y="84316"/>
                    <a:pt x="31966" y="85276"/>
                    <a:pt x="31646" y="74655"/>
                  </a:cubicBezTo>
                  <a:cubicBezTo>
                    <a:pt x="31326" y="64006"/>
                    <a:pt x="26816" y="42066"/>
                    <a:pt x="40667" y="41426"/>
                  </a:cubicBezTo>
                  <a:cubicBezTo>
                    <a:pt x="54546" y="40786"/>
                    <a:pt x="66156" y="44015"/>
                    <a:pt x="68397" y="32085"/>
                  </a:cubicBezTo>
                  <a:cubicBezTo>
                    <a:pt x="70696" y="20155"/>
                    <a:pt x="70056" y="485"/>
                    <a:pt x="61326" y="485"/>
                  </a:cubicBezTo>
                  <a:close/>
                </a:path>
              </a:pathLst>
            </a:custGeom>
            <a:solidFill>
              <a:srgbClr val="036B03"/>
            </a:solidFill>
            <a:ln w="2910" cap="flat">
              <a:noFill/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4519" name="Forme libre : forme 14518">
              <a:extLst>
                <a:ext uri="{FF2B5EF4-FFF2-40B4-BE49-F238E27FC236}">
                  <a16:creationId xmlns:a16="http://schemas.microsoft.com/office/drawing/2014/main" id="{BE5AAAB1-48E4-498D-8CC7-23E05C073728}"/>
                </a:ext>
              </a:extLst>
            </p:cNvPr>
            <p:cNvSpPr/>
            <p:nvPr/>
          </p:nvSpPr>
          <p:spPr>
            <a:xfrm>
              <a:off x="6717937" y="4421062"/>
              <a:ext cx="181919" cy="181919"/>
            </a:xfrm>
            <a:custGeom>
              <a:avLst/>
              <a:gdLst>
                <a:gd name="connsiteX0" fmla="*/ 181920 w 181919"/>
                <a:gd name="connsiteY0" fmla="*/ 90960 h 181919"/>
                <a:gd name="connsiteX1" fmla="*/ 90960 w 181919"/>
                <a:gd name="connsiteY1" fmla="*/ 181920 h 181919"/>
                <a:gd name="connsiteX2" fmla="*/ 0 w 181919"/>
                <a:gd name="connsiteY2" fmla="*/ 90960 h 181919"/>
                <a:gd name="connsiteX3" fmla="*/ 90960 w 181919"/>
                <a:gd name="connsiteY3" fmla="*/ 0 h 181919"/>
                <a:gd name="connsiteX4" fmla="*/ 181920 w 181919"/>
                <a:gd name="connsiteY4" fmla="*/ 90960 h 181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1919" h="181919">
                  <a:moveTo>
                    <a:pt x="181920" y="90960"/>
                  </a:moveTo>
                  <a:cubicBezTo>
                    <a:pt x="181920" y="141196"/>
                    <a:pt x="141196" y="181920"/>
                    <a:pt x="90960" y="181920"/>
                  </a:cubicBezTo>
                  <a:cubicBezTo>
                    <a:pt x="40724" y="181920"/>
                    <a:pt x="0" y="141196"/>
                    <a:pt x="0" y="90960"/>
                  </a:cubicBezTo>
                  <a:cubicBezTo>
                    <a:pt x="0" y="40724"/>
                    <a:pt x="40724" y="0"/>
                    <a:pt x="90960" y="0"/>
                  </a:cubicBezTo>
                  <a:cubicBezTo>
                    <a:pt x="141196" y="0"/>
                    <a:pt x="181920" y="40724"/>
                    <a:pt x="181920" y="90960"/>
                  </a:cubicBezTo>
                  <a:close/>
                </a:path>
              </a:pathLst>
            </a:custGeom>
            <a:solidFill>
              <a:srgbClr val="8504A0"/>
            </a:solidFill>
            <a:ln w="2910" cap="flat">
              <a:noFill/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4520" name="Forme libre : forme 14519">
              <a:extLst>
                <a:ext uri="{FF2B5EF4-FFF2-40B4-BE49-F238E27FC236}">
                  <a16:creationId xmlns:a16="http://schemas.microsoft.com/office/drawing/2014/main" id="{987E3EA1-42EC-42CB-A1CE-52355EEDD64A}"/>
                </a:ext>
              </a:extLst>
            </p:cNvPr>
            <p:cNvSpPr/>
            <p:nvPr/>
          </p:nvSpPr>
          <p:spPr>
            <a:xfrm>
              <a:off x="7057247" y="4419781"/>
              <a:ext cx="181919" cy="181919"/>
            </a:xfrm>
            <a:custGeom>
              <a:avLst/>
              <a:gdLst>
                <a:gd name="connsiteX0" fmla="*/ 181920 w 181919"/>
                <a:gd name="connsiteY0" fmla="*/ 90960 h 181919"/>
                <a:gd name="connsiteX1" fmla="*/ 90960 w 181919"/>
                <a:gd name="connsiteY1" fmla="*/ 181920 h 181919"/>
                <a:gd name="connsiteX2" fmla="*/ 0 w 181919"/>
                <a:gd name="connsiteY2" fmla="*/ 90960 h 181919"/>
                <a:gd name="connsiteX3" fmla="*/ 90960 w 181919"/>
                <a:gd name="connsiteY3" fmla="*/ 0 h 181919"/>
                <a:gd name="connsiteX4" fmla="*/ 181920 w 181919"/>
                <a:gd name="connsiteY4" fmla="*/ 90960 h 181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1919" h="181919">
                  <a:moveTo>
                    <a:pt x="181920" y="90960"/>
                  </a:moveTo>
                  <a:cubicBezTo>
                    <a:pt x="181920" y="141196"/>
                    <a:pt x="141196" y="181920"/>
                    <a:pt x="90960" y="181920"/>
                  </a:cubicBezTo>
                  <a:cubicBezTo>
                    <a:pt x="40724" y="181920"/>
                    <a:pt x="0" y="141196"/>
                    <a:pt x="0" y="90960"/>
                  </a:cubicBezTo>
                  <a:cubicBezTo>
                    <a:pt x="0" y="40724"/>
                    <a:pt x="40724" y="0"/>
                    <a:pt x="90960" y="0"/>
                  </a:cubicBezTo>
                  <a:cubicBezTo>
                    <a:pt x="141196" y="0"/>
                    <a:pt x="181920" y="40724"/>
                    <a:pt x="181920" y="90960"/>
                  </a:cubicBezTo>
                  <a:close/>
                </a:path>
              </a:pathLst>
            </a:custGeom>
            <a:solidFill>
              <a:srgbClr val="B6CE28"/>
            </a:solidFill>
            <a:ln w="2910" cap="flat">
              <a:noFill/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4521" name="Forme libre : forme 14520">
              <a:extLst>
                <a:ext uri="{FF2B5EF4-FFF2-40B4-BE49-F238E27FC236}">
                  <a16:creationId xmlns:a16="http://schemas.microsoft.com/office/drawing/2014/main" id="{FB70FF15-92A8-4B8E-AD98-AC0F96D9E93A}"/>
                </a:ext>
              </a:extLst>
            </p:cNvPr>
            <p:cNvSpPr/>
            <p:nvPr/>
          </p:nvSpPr>
          <p:spPr>
            <a:xfrm>
              <a:off x="6743020" y="4462206"/>
              <a:ext cx="129165" cy="95295"/>
            </a:xfrm>
            <a:custGeom>
              <a:avLst/>
              <a:gdLst>
                <a:gd name="connsiteX0" fmla="*/ 104432 w 129165"/>
                <a:gd name="connsiteY0" fmla="*/ 95295 h 95295"/>
                <a:gd name="connsiteX1" fmla="*/ 24733 w 129165"/>
                <a:gd name="connsiteY1" fmla="*/ 95295 h 95295"/>
                <a:gd name="connsiteX2" fmla="*/ 0 w 129165"/>
                <a:gd name="connsiteY2" fmla="*/ 70562 h 95295"/>
                <a:gd name="connsiteX3" fmla="*/ 0 w 129165"/>
                <a:gd name="connsiteY3" fmla="*/ 24733 h 95295"/>
                <a:gd name="connsiteX4" fmla="*/ 24733 w 129165"/>
                <a:gd name="connsiteY4" fmla="*/ 0 h 95295"/>
                <a:gd name="connsiteX5" fmla="*/ 104432 w 129165"/>
                <a:gd name="connsiteY5" fmla="*/ 0 h 95295"/>
                <a:gd name="connsiteX6" fmla="*/ 129165 w 129165"/>
                <a:gd name="connsiteY6" fmla="*/ 24733 h 95295"/>
                <a:gd name="connsiteX7" fmla="*/ 129165 w 129165"/>
                <a:gd name="connsiteY7" fmla="*/ 70562 h 95295"/>
                <a:gd name="connsiteX8" fmla="*/ 104432 w 129165"/>
                <a:gd name="connsiteY8" fmla="*/ 95295 h 952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9165" h="95295">
                  <a:moveTo>
                    <a:pt x="104432" y="95295"/>
                  </a:moveTo>
                  <a:lnTo>
                    <a:pt x="24733" y="95295"/>
                  </a:lnTo>
                  <a:cubicBezTo>
                    <a:pt x="11115" y="95295"/>
                    <a:pt x="0" y="84151"/>
                    <a:pt x="0" y="70562"/>
                  </a:cubicBezTo>
                  <a:lnTo>
                    <a:pt x="0" y="24733"/>
                  </a:lnTo>
                  <a:cubicBezTo>
                    <a:pt x="0" y="11115"/>
                    <a:pt x="11144" y="0"/>
                    <a:pt x="24733" y="0"/>
                  </a:cubicBezTo>
                  <a:lnTo>
                    <a:pt x="104432" y="0"/>
                  </a:lnTo>
                  <a:cubicBezTo>
                    <a:pt x="118049" y="0"/>
                    <a:pt x="129165" y="11144"/>
                    <a:pt x="129165" y="24733"/>
                  </a:cubicBezTo>
                  <a:lnTo>
                    <a:pt x="129165" y="70562"/>
                  </a:lnTo>
                  <a:cubicBezTo>
                    <a:pt x="129165" y="84151"/>
                    <a:pt x="118049" y="95295"/>
                    <a:pt x="104432" y="95295"/>
                  </a:cubicBezTo>
                  <a:close/>
                </a:path>
              </a:pathLst>
            </a:custGeom>
            <a:noFill/>
            <a:ln w="5820" cap="flat">
              <a:solidFill>
                <a:srgbClr val="F706B9"/>
              </a:solidFill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4522" name="Forme libre : forme 14521">
              <a:extLst>
                <a:ext uri="{FF2B5EF4-FFF2-40B4-BE49-F238E27FC236}">
                  <a16:creationId xmlns:a16="http://schemas.microsoft.com/office/drawing/2014/main" id="{31BB3693-4EA4-4EDA-A0AC-50B57FC0FFDB}"/>
                </a:ext>
              </a:extLst>
            </p:cNvPr>
            <p:cNvSpPr/>
            <p:nvPr/>
          </p:nvSpPr>
          <p:spPr>
            <a:xfrm>
              <a:off x="6786637" y="4492672"/>
              <a:ext cx="39165" cy="39165"/>
            </a:xfrm>
            <a:custGeom>
              <a:avLst/>
              <a:gdLst>
                <a:gd name="connsiteX0" fmla="*/ 39166 w 39165"/>
                <a:gd name="connsiteY0" fmla="*/ 19583 h 39165"/>
                <a:gd name="connsiteX1" fmla="*/ 19583 w 39165"/>
                <a:gd name="connsiteY1" fmla="*/ 39166 h 39165"/>
                <a:gd name="connsiteX2" fmla="*/ 0 w 39165"/>
                <a:gd name="connsiteY2" fmla="*/ 19583 h 39165"/>
                <a:gd name="connsiteX3" fmla="*/ 19583 w 39165"/>
                <a:gd name="connsiteY3" fmla="*/ 0 h 39165"/>
                <a:gd name="connsiteX4" fmla="*/ 39166 w 39165"/>
                <a:gd name="connsiteY4" fmla="*/ 19583 h 391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165" h="39165">
                  <a:moveTo>
                    <a:pt x="39166" y="19583"/>
                  </a:moveTo>
                  <a:cubicBezTo>
                    <a:pt x="39166" y="30398"/>
                    <a:pt x="30398" y="39166"/>
                    <a:pt x="19583" y="39166"/>
                  </a:cubicBezTo>
                  <a:cubicBezTo>
                    <a:pt x="8768" y="39166"/>
                    <a:pt x="0" y="30398"/>
                    <a:pt x="0" y="19583"/>
                  </a:cubicBezTo>
                  <a:cubicBezTo>
                    <a:pt x="0" y="8768"/>
                    <a:pt x="8768" y="0"/>
                    <a:pt x="19583" y="0"/>
                  </a:cubicBezTo>
                  <a:cubicBezTo>
                    <a:pt x="30398" y="0"/>
                    <a:pt x="39166" y="8768"/>
                    <a:pt x="39166" y="19583"/>
                  </a:cubicBezTo>
                  <a:close/>
                </a:path>
              </a:pathLst>
            </a:custGeom>
            <a:solidFill>
              <a:srgbClr val="F706B9"/>
            </a:solidFill>
            <a:ln w="2910" cap="flat">
              <a:noFill/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4523" name="Forme libre : forme 14522">
              <a:extLst>
                <a:ext uri="{FF2B5EF4-FFF2-40B4-BE49-F238E27FC236}">
                  <a16:creationId xmlns:a16="http://schemas.microsoft.com/office/drawing/2014/main" id="{E506E8FE-8FA6-4F52-AA23-1D146E46E734}"/>
                </a:ext>
              </a:extLst>
            </p:cNvPr>
            <p:cNvSpPr/>
            <p:nvPr/>
          </p:nvSpPr>
          <p:spPr>
            <a:xfrm>
              <a:off x="6836947" y="4476202"/>
              <a:ext cx="17924" cy="17924"/>
            </a:xfrm>
            <a:custGeom>
              <a:avLst/>
              <a:gdLst>
                <a:gd name="connsiteX0" fmla="*/ 17924 w 17924"/>
                <a:gd name="connsiteY0" fmla="*/ 8962 h 17924"/>
                <a:gd name="connsiteX1" fmla="*/ 8962 w 17924"/>
                <a:gd name="connsiteY1" fmla="*/ 17924 h 17924"/>
                <a:gd name="connsiteX2" fmla="*/ 0 w 17924"/>
                <a:gd name="connsiteY2" fmla="*/ 8962 h 17924"/>
                <a:gd name="connsiteX3" fmla="*/ 8962 w 17924"/>
                <a:gd name="connsiteY3" fmla="*/ 0 h 17924"/>
                <a:gd name="connsiteX4" fmla="*/ 17924 w 17924"/>
                <a:gd name="connsiteY4" fmla="*/ 8962 h 17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924" h="17924">
                  <a:moveTo>
                    <a:pt x="17924" y="8962"/>
                  </a:moveTo>
                  <a:cubicBezTo>
                    <a:pt x="17924" y="13912"/>
                    <a:pt x="13912" y="17924"/>
                    <a:pt x="8962" y="17924"/>
                  </a:cubicBezTo>
                  <a:cubicBezTo>
                    <a:pt x="4013" y="17924"/>
                    <a:pt x="0" y="13912"/>
                    <a:pt x="0" y="8962"/>
                  </a:cubicBezTo>
                  <a:cubicBezTo>
                    <a:pt x="0" y="4012"/>
                    <a:pt x="4012" y="0"/>
                    <a:pt x="8962" y="0"/>
                  </a:cubicBezTo>
                  <a:cubicBezTo>
                    <a:pt x="13911" y="0"/>
                    <a:pt x="17924" y="4012"/>
                    <a:pt x="17924" y="8962"/>
                  </a:cubicBezTo>
                  <a:close/>
                </a:path>
              </a:pathLst>
            </a:custGeom>
            <a:solidFill>
              <a:srgbClr val="FC7CE0"/>
            </a:solidFill>
            <a:ln w="2910" cap="flat">
              <a:noFill/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4524" name="Forme libre : forme 14523">
              <a:extLst>
                <a:ext uri="{FF2B5EF4-FFF2-40B4-BE49-F238E27FC236}">
                  <a16:creationId xmlns:a16="http://schemas.microsoft.com/office/drawing/2014/main" id="{BE63D748-A6C5-44E4-8458-BFE2AB709C81}"/>
                </a:ext>
              </a:extLst>
            </p:cNvPr>
            <p:cNvSpPr/>
            <p:nvPr/>
          </p:nvSpPr>
          <p:spPr>
            <a:xfrm>
              <a:off x="7086199" y="4449694"/>
              <a:ext cx="126110" cy="126110"/>
            </a:xfrm>
            <a:custGeom>
              <a:avLst/>
              <a:gdLst>
                <a:gd name="connsiteX0" fmla="*/ 126110 w 126110"/>
                <a:gd name="connsiteY0" fmla="*/ 63055 h 126110"/>
                <a:gd name="connsiteX1" fmla="*/ 63055 w 126110"/>
                <a:gd name="connsiteY1" fmla="*/ 126110 h 126110"/>
                <a:gd name="connsiteX2" fmla="*/ 0 w 126110"/>
                <a:gd name="connsiteY2" fmla="*/ 63055 h 126110"/>
                <a:gd name="connsiteX3" fmla="*/ 63055 w 126110"/>
                <a:gd name="connsiteY3" fmla="*/ 0 h 126110"/>
                <a:gd name="connsiteX4" fmla="*/ 126110 w 126110"/>
                <a:gd name="connsiteY4" fmla="*/ 63055 h 126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110" h="126110">
                  <a:moveTo>
                    <a:pt x="126110" y="63055"/>
                  </a:moveTo>
                  <a:cubicBezTo>
                    <a:pt x="126110" y="97879"/>
                    <a:pt x="97879" y="126110"/>
                    <a:pt x="63055" y="126110"/>
                  </a:cubicBezTo>
                  <a:cubicBezTo>
                    <a:pt x="28231" y="126110"/>
                    <a:pt x="0" y="97879"/>
                    <a:pt x="0" y="63055"/>
                  </a:cubicBezTo>
                  <a:cubicBezTo>
                    <a:pt x="0" y="28231"/>
                    <a:pt x="28231" y="0"/>
                    <a:pt x="63055" y="0"/>
                  </a:cubicBezTo>
                  <a:cubicBezTo>
                    <a:pt x="97879" y="0"/>
                    <a:pt x="126110" y="28231"/>
                    <a:pt x="126110" y="63055"/>
                  </a:cubicBezTo>
                  <a:close/>
                </a:path>
              </a:pathLst>
            </a:custGeom>
            <a:solidFill>
              <a:srgbClr val="556804"/>
            </a:solidFill>
            <a:ln w="2910" cap="flat">
              <a:noFill/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4525" name="Forme libre : forme 14524">
              <a:extLst>
                <a:ext uri="{FF2B5EF4-FFF2-40B4-BE49-F238E27FC236}">
                  <a16:creationId xmlns:a16="http://schemas.microsoft.com/office/drawing/2014/main" id="{6D507AEA-54AC-4BD7-AFC1-4544066FB532}"/>
                </a:ext>
              </a:extLst>
            </p:cNvPr>
            <p:cNvSpPr/>
            <p:nvPr/>
          </p:nvSpPr>
          <p:spPr>
            <a:xfrm>
              <a:off x="7084082" y="4458598"/>
              <a:ext cx="136666" cy="91745"/>
            </a:xfrm>
            <a:custGeom>
              <a:avLst/>
              <a:gdLst>
                <a:gd name="connsiteX0" fmla="*/ 124387 w 136666"/>
                <a:gd name="connsiteY0" fmla="*/ 32735 h 91745"/>
                <a:gd name="connsiteX1" fmla="*/ 128141 w 136666"/>
                <a:gd name="connsiteY1" fmla="*/ 54209 h 91745"/>
                <a:gd name="connsiteX2" fmla="*/ 127878 w 136666"/>
                <a:gd name="connsiteY2" fmla="*/ 59738 h 91745"/>
                <a:gd name="connsiteX3" fmla="*/ 126860 w 136666"/>
                <a:gd name="connsiteY3" fmla="*/ 66430 h 91745"/>
                <a:gd name="connsiteX4" fmla="*/ 57054 w 136666"/>
                <a:gd name="connsiteY4" fmla="*/ 76585 h 91745"/>
                <a:gd name="connsiteX5" fmla="*/ 18296 w 136666"/>
                <a:gd name="connsiteY5" fmla="*/ 51532 h 91745"/>
                <a:gd name="connsiteX6" fmla="*/ 9741 w 136666"/>
                <a:gd name="connsiteY6" fmla="*/ 24238 h 91745"/>
                <a:gd name="connsiteX7" fmla="*/ 12884 w 136666"/>
                <a:gd name="connsiteY7" fmla="*/ 18826 h 91745"/>
                <a:gd name="connsiteX8" fmla="*/ 32903 w 136666"/>
                <a:gd name="connsiteY8" fmla="*/ 0 h 91745"/>
                <a:gd name="connsiteX9" fmla="*/ 32292 w 136666"/>
                <a:gd name="connsiteY9" fmla="*/ 87 h 91745"/>
                <a:gd name="connsiteX10" fmla="*/ 1565 w 136666"/>
                <a:gd name="connsiteY10" fmla="*/ 21299 h 91745"/>
                <a:gd name="connsiteX11" fmla="*/ 11720 w 136666"/>
                <a:gd name="connsiteY11" fmla="*/ 57235 h 91745"/>
                <a:gd name="connsiteX12" fmla="*/ 54115 w 136666"/>
                <a:gd name="connsiteY12" fmla="*/ 84820 h 91745"/>
                <a:gd name="connsiteX13" fmla="*/ 91419 w 136666"/>
                <a:gd name="connsiteY13" fmla="*/ 91745 h 91745"/>
                <a:gd name="connsiteX14" fmla="*/ 135124 w 136666"/>
                <a:gd name="connsiteY14" fmla="*/ 69427 h 91745"/>
                <a:gd name="connsiteX15" fmla="*/ 124387 w 136666"/>
                <a:gd name="connsiteY15" fmla="*/ 32735 h 91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36666" h="91745">
                  <a:moveTo>
                    <a:pt x="124387" y="32735"/>
                  </a:moveTo>
                  <a:cubicBezTo>
                    <a:pt x="126831" y="39428"/>
                    <a:pt x="128141" y="46673"/>
                    <a:pt x="128141" y="54209"/>
                  </a:cubicBezTo>
                  <a:cubicBezTo>
                    <a:pt x="128141" y="56071"/>
                    <a:pt x="128053" y="57934"/>
                    <a:pt x="127878" y="59738"/>
                  </a:cubicBezTo>
                  <a:cubicBezTo>
                    <a:pt x="127966" y="62066"/>
                    <a:pt x="127616" y="64306"/>
                    <a:pt x="126860" y="66430"/>
                  </a:cubicBezTo>
                  <a:cubicBezTo>
                    <a:pt x="120750" y="83365"/>
                    <a:pt x="88771" y="88021"/>
                    <a:pt x="57054" y="76585"/>
                  </a:cubicBezTo>
                  <a:cubicBezTo>
                    <a:pt x="41021" y="70795"/>
                    <a:pt x="27258" y="61891"/>
                    <a:pt x="18296" y="51532"/>
                  </a:cubicBezTo>
                  <a:cubicBezTo>
                    <a:pt x="9945" y="41843"/>
                    <a:pt x="6918" y="32153"/>
                    <a:pt x="9741" y="24238"/>
                  </a:cubicBezTo>
                  <a:cubicBezTo>
                    <a:pt x="10439" y="22289"/>
                    <a:pt x="11487" y="20485"/>
                    <a:pt x="12884" y="18826"/>
                  </a:cubicBezTo>
                  <a:cubicBezTo>
                    <a:pt x="18092" y="11173"/>
                    <a:pt x="24930" y="4743"/>
                    <a:pt x="32903" y="0"/>
                  </a:cubicBezTo>
                  <a:cubicBezTo>
                    <a:pt x="32699" y="29"/>
                    <a:pt x="32496" y="58"/>
                    <a:pt x="32292" y="87"/>
                  </a:cubicBezTo>
                  <a:cubicBezTo>
                    <a:pt x="16433" y="2764"/>
                    <a:pt x="5522" y="10301"/>
                    <a:pt x="1565" y="21299"/>
                  </a:cubicBezTo>
                  <a:cubicBezTo>
                    <a:pt x="-2393" y="32299"/>
                    <a:pt x="1215" y="45043"/>
                    <a:pt x="11720" y="57235"/>
                  </a:cubicBezTo>
                  <a:cubicBezTo>
                    <a:pt x="21642" y="68729"/>
                    <a:pt x="36685" y="78535"/>
                    <a:pt x="54115" y="84820"/>
                  </a:cubicBezTo>
                  <a:cubicBezTo>
                    <a:pt x="67122" y="89505"/>
                    <a:pt x="79925" y="91745"/>
                    <a:pt x="91419" y="91745"/>
                  </a:cubicBezTo>
                  <a:cubicBezTo>
                    <a:pt x="112951" y="91745"/>
                    <a:pt x="129915" y="83860"/>
                    <a:pt x="135124" y="69427"/>
                  </a:cubicBezTo>
                  <a:cubicBezTo>
                    <a:pt x="139255" y="57817"/>
                    <a:pt x="134891" y="44607"/>
                    <a:pt x="124387" y="32735"/>
                  </a:cubicBezTo>
                  <a:close/>
                </a:path>
              </a:pathLst>
            </a:custGeom>
            <a:solidFill>
              <a:srgbClr val="303801"/>
            </a:solidFill>
            <a:ln w="2910" cap="flat">
              <a:noFill/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4526" name="Forme libre : forme 14525">
              <a:extLst>
                <a:ext uri="{FF2B5EF4-FFF2-40B4-BE49-F238E27FC236}">
                  <a16:creationId xmlns:a16="http://schemas.microsoft.com/office/drawing/2014/main" id="{2D9D0455-6DEB-452F-A880-4B299D5B5413}"/>
                </a:ext>
              </a:extLst>
            </p:cNvPr>
            <p:cNvSpPr/>
            <p:nvPr/>
          </p:nvSpPr>
          <p:spPr>
            <a:xfrm>
              <a:off x="6264505" y="2091517"/>
              <a:ext cx="1233384" cy="2917641"/>
            </a:xfrm>
            <a:custGeom>
              <a:avLst/>
              <a:gdLst>
                <a:gd name="connsiteX0" fmla="*/ 0 w 1233384"/>
                <a:gd name="connsiteY0" fmla="*/ 0 h 2917641"/>
                <a:gd name="connsiteX1" fmla="*/ 0 w 1233384"/>
                <a:gd name="connsiteY1" fmla="*/ 2695538 h 2917641"/>
                <a:gd name="connsiteX2" fmla="*/ 211163 w 1233384"/>
                <a:gd name="connsiteY2" fmla="*/ 2917642 h 2917641"/>
                <a:gd name="connsiteX3" fmla="*/ 1227435 w 1233384"/>
                <a:gd name="connsiteY3" fmla="*/ 2917642 h 2917641"/>
                <a:gd name="connsiteX4" fmla="*/ 0 w 1233384"/>
                <a:gd name="connsiteY4" fmla="*/ 0 h 2917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33384" h="2917641">
                  <a:moveTo>
                    <a:pt x="0" y="0"/>
                  </a:moveTo>
                  <a:lnTo>
                    <a:pt x="0" y="2695538"/>
                  </a:lnTo>
                  <a:cubicBezTo>
                    <a:pt x="0" y="2818214"/>
                    <a:pt x="94539" y="2917642"/>
                    <a:pt x="211163" y="2917642"/>
                  </a:cubicBezTo>
                  <a:lnTo>
                    <a:pt x="1227435" y="2917642"/>
                  </a:lnTo>
                  <a:cubicBezTo>
                    <a:pt x="1330384" y="2917642"/>
                    <a:pt x="63957" y="2694810"/>
                    <a:pt x="0" y="0"/>
                  </a:cubicBezTo>
                  <a:close/>
                </a:path>
              </a:pathLst>
            </a:custGeom>
            <a:solidFill>
              <a:srgbClr val="FFFFFF">
                <a:alpha val="23000"/>
              </a:srgbClr>
            </a:solidFill>
            <a:ln w="2910" cap="flat">
              <a:noFill/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4527" name="Forme libre : forme 14526">
              <a:extLst>
                <a:ext uri="{FF2B5EF4-FFF2-40B4-BE49-F238E27FC236}">
                  <a16:creationId xmlns:a16="http://schemas.microsoft.com/office/drawing/2014/main" id="{62EF6E46-027D-4395-9F08-136528F9AD2B}"/>
                </a:ext>
              </a:extLst>
            </p:cNvPr>
            <p:cNvSpPr/>
            <p:nvPr/>
          </p:nvSpPr>
          <p:spPr>
            <a:xfrm>
              <a:off x="6759720" y="1865077"/>
              <a:ext cx="316411" cy="131090"/>
            </a:xfrm>
            <a:custGeom>
              <a:avLst/>
              <a:gdLst>
                <a:gd name="connsiteX0" fmla="*/ 962 w 316411"/>
                <a:gd name="connsiteY0" fmla="*/ 0 h 131090"/>
                <a:gd name="connsiteX1" fmla="*/ 2 w 316411"/>
                <a:gd name="connsiteY1" fmla="*/ 113220 h 131090"/>
                <a:gd name="connsiteX2" fmla="*/ 15482 w 316411"/>
                <a:gd name="connsiteY2" fmla="*/ 130300 h 131090"/>
                <a:gd name="connsiteX3" fmla="*/ 316412 w 316411"/>
                <a:gd name="connsiteY3" fmla="*/ 129980 h 131090"/>
                <a:gd name="connsiteX4" fmla="*/ 17082 w 316411"/>
                <a:gd name="connsiteY4" fmla="*/ 126430 h 131090"/>
                <a:gd name="connsiteX5" fmla="*/ 3523 w 316411"/>
                <a:gd name="connsiteY5" fmla="*/ 110310 h 131090"/>
                <a:gd name="connsiteX6" fmla="*/ 962 w 316411"/>
                <a:gd name="connsiteY6" fmla="*/ 0 h 131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6411" h="131090">
                  <a:moveTo>
                    <a:pt x="962" y="0"/>
                  </a:moveTo>
                  <a:lnTo>
                    <a:pt x="2" y="113220"/>
                  </a:lnTo>
                  <a:cubicBezTo>
                    <a:pt x="2" y="113220"/>
                    <a:pt x="-522" y="128438"/>
                    <a:pt x="15482" y="130300"/>
                  </a:cubicBezTo>
                  <a:cubicBezTo>
                    <a:pt x="31922" y="132250"/>
                    <a:pt x="316412" y="129980"/>
                    <a:pt x="316412" y="129980"/>
                  </a:cubicBezTo>
                  <a:lnTo>
                    <a:pt x="17082" y="126430"/>
                  </a:lnTo>
                  <a:cubicBezTo>
                    <a:pt x="17082" y="126430"/>
                    <a:pt x="5152" y="124830"/>
                    <a:pt x="3523" y="110310"/>
                  </a:cubicBezTo>
                  <a:cubicBezTo>
                    <a:pt x="1922" y="95790"/>
                    <a:pt x="962" y="0"/>
                    <a:pt x="962" y="0"/>
                  </a:cubicBezTo>
                  <a:close/>
                </a:path>
              </a:pathLst>
            </a:custGeom>
            <a:solidFill>
              <a:srgbClr val="FFFFFF"/>
            </a:solidFill>
            <a:ln w="2910" cap="flat">
              <a:noFill/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4528" name="Forme libre : forme 14527">
              <a:extLst>
                <a:ext uri="{FF2B5EF4-FFF2-40B4-BE49-F238E27FC236}">
                  <a16:creationId xmlns:a16="http://schemas.microsoft.com/office/drawing/2014/main" id="{4B559D31-14DE-4ABB-AAD6-B6CC454F6C5B}"/>
                </a:ext>
              </a:extLst>
            </p:cNvPr>
            <p:cNvSpPr/>
            <p:nvPr/>
          </p:nvSpPr>
          <p:spPr>
            <a:xfrm>
              <a:off x="7712152" y="2142787"/>
              <a:ext cx="4022" cy="2657099"/>
            </a:xfrm>
            <a:custGeom>
              <a:avLst/>
              <a:gdLst>
                <a:gd name="connsiteX0" fmla="*/ 0 w 4022"/>
                <a:gd name="connsiteY0" fmla="*/ 0 h 2657099"/>
                <a:gd name="connsiteX1" fmla="*/ 0 w 4022"/>
                <a:gd name="connsiteY1" fmla="*/ 2657100 h 2657099"/>
                <a:gd name="connsiteX2" fmla="*/ 0 w 4022"/>
                <a:gd name="connsiteY2" fmla="*/ 0 h 2657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22" h="2657099">
                  <a:moveTo>
                    <a:pt x="0" y="0"/>
                  </a:moveTo>
                  <a:lnTo>
                    <a:pt x="0" y="2657100"/>
                  </a:lnTo>
                  <a:cubicBezTo>
                    <a:pt x="0" y="2657100"/>
                    <a:pt x="9050" y="5130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 w="2910" cap="flat">
              <a:noFill/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4529" name="Forme libre : forme 14528">
              <a:extLst>
                <a:ext uri="{FF2B5EF4-FFF2-40B4-BE49-F238E27FC236}">
                  <a16:creationId xmlns:a16="http://schemas.microsoft.com/office/drawing/2014/main" id="{BC0F22F9-4A9A-46B2-8A0A-A070DDAB3D2D}"/>
                </a:ext>
              </a:extLst>
            </p:cNvPr>
            <p:cNvSpPr/>
            <p:nvPr/>
          </p:nvSpPr>
          <p:spPr>
            <a:xfrm>
              <a:off x="6243529" y="2119567"/>
              <a:ext cx="9453" cy="2682240"/>
            </a:xfrm>
            <a:custGeom>
              <a:avLst/>
              <a:gdLst>
                <a:gd name="connsiteX0" fmla="*/ 9454 w 9453"/>
                <a:gd name="connsiteY0" fmla="*/ 0 h 2682240"/>
                <a:gd name="connsiteX1" fmla="*/ 9454 w 9453"/>
                <a:gd name="connsiteY1" fmla="*/ 2682240 h 2682240"/>
                <a:gd name="connsiteX2" fmla="*/ 9454 w 9453"/>
                <a:gd name="connsiteY2" fmla="*/ 0 h 26822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453" h="2682240">
                  <a:moveTo>
                    <a:pt x="9454" y="0"/>
                  </a:moveTo>
                  <a:lnTo>
                    <a:pt x="9454" y="2682240"/>
                  </a:lnTo>
                  <a:cubicBezTo>
                    <a:pt x="9454" y="2682269"/>
                    <a:pt x="-11817" y="44520"/>
                    <a:pt x="9454" y="0"/>
                  </a:cubicBezTo>
                  <a:close/>
                </a:path>
              </a:pathLst>
            </a:custGeom>
            <a:solidFill>
              <a:srgbClr val="FFFFFF"/>
            </a:solidFill>
            <a:ln w="2910" cap="flat">
              <a:noFill/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4530" name="Forme libre : forme 14529">
              <a:extLst>
                <a:ext uri="{FF2B5EF4-FFF2-40B4-BE49-F238E27FC236}">
                  <a16:creationId xmlns:a16="http://schemas.microsoft.com/office/drawing/2014/main" id="{76D40ECF-DB0B-4799-B754-6BE57FBDB9C8}"/>
                </a:ext>
              </a:extLst>
            </p:cNvPr>
            <p:cNvSpPr/>
            <p:nvPr/>
          </p:nvSpPr>
          <p:spPr>
            <a:xfrm>
              <a:off x="6460712" y="5017917"/>
              <a:ext cx="1035999" cy="6310"/>
            </a:xfrm>
            <a:custGeom>
              <a:avLst/>
              <a:gdLst>
                <a:gd name="connsiteX0" fmla="*/ 0 w 1035999"/>
                <a:gd name="connsiteY0" fmla="*/ 0 h 6310"/>
                <a:gd name="connsiteX1" fmla="*/ 1035999 w 1035999"/>
                <a:gd name="connsiteY1" fmla="*/ 0 h 6310"/>
                <a:gd name="connsiteX2" fmla="*/ 0 w 1035999"/>
                <a:gd name="connsiteY2" fmla="*/ 0 h 6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35999" h="6310">
                  <a:moveTo>
                    <a:pt x="0" y="0"/>
                  </a:moveTo>
                  <a:lnTo>
                    <a:pt x="1035999" y="0"/>
                  </a:lnTo>
                  <a:cubicBezTo>
                    <a:pt x="1035999" y="0"/>
                    <a:pt x="12250" y="14199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 w="2910" cap="flat">
              <a:noFill/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4531" name="Forme libre : forme 14530">
              <a:extLst>
                <a:ext uri="{FF2B5EF4-FFF2-40B4-BE49-F238E27FC236}">
                  <a16:creationId xmlns:a16="http://schemas.microsoft.com/office/drawing/2014/main" id="{4A31D393-C2E5-447C-969B-05B969176673}"/>
                </a:ext>
              </a:extLst>
            </p:cNvPr>
            <p:cNvSpPr/>
            <p:nvPr/>
          </p:nvSpPr>
          <p:spPr>
            <a:xfrm>
              <a:off x="6264563" y="1869384"/>
              <a:ext cx="1438598" cy="3139745"/>
            </a:xfrm>
            <a:custGeom>
              <a:avLst/>
              <a:gdLst>
                <a:gd name="connsiteX0" fmla="*/ 1227377 w 1438598"/>
                <a:gd name="connsiteY0" fmla="*/ 0 h 3139745"/>
                <a:gd name="connsiteX1" fmla="*/ 950278 w 1438598"/>
                <a:gd name="connsiteY1" fmla="*/ 0 h 3139745"/>
                <a:gd name="connsiteX2" fmla="*/ 950278 w 1438598"/>
                <a:gd name="connsiteY2" fmla="*/ 108360 h 3139745"/>
                <a:gd name="connsiteX3" fmla="*/ 925545 w 1438598"/>
                <a:gd name="connsiteY3" fmla="*/ 133094 h 3139745"/>
                <a:gd name="connsiteX4" fmla="*/ 512995 w 1438598"/>
                <a:gd name="connsiteY4" fmla="*/ 133094 h 3139745"/>
                <a:gd name="connsiteX5" fmla="*/ 488262 w 1438598"/>
                <a:gd name="connsiteY5" fmla="*/ 108360 h 3139745"/>
                <a:gd name="connsiteX6" fmla="*/ 488262 w 1438598"/>
                <a:gd name="connsiteY6" fmla="*/ 0 h 3139745"/>
                <a:gd name="connsiteX7" fmla="*/ 211163 w 1438598"/>
                <a:gd name="connsiteY7" fmla="*/ 0 h 3139745"/>
                <a:gd name="connsiteX8" fmla="*/ 0 w 1438598"/>
                <a:gd name="connsiteY8" fmla="*/ 222104 h 3139745"/>
                <a:gd name="connsiteX9" fmla="*/ 0 w 1438598"/>
                <a:gd name="connsiteY9" fmla="*/ 2917642 h 3139745"/>
                <a:gd name="connsiteX10" fmla="*/ 211163 w 1438598"/>
                <a:gd name="connsiteY10" fmla="*/ 3139746 h 3139745"/>
                <a:gd name="connsiteX11" fmla="*/ 1227435 w 1438598"/>
                <a:gd name="connsiteY11" fmla="*/ 3139746 h 3139745"/>
                <a:gd name="connsiteX12" fmla="*/ 1438598 w 1438598"/>
                <a:gd name="connsiteY12" fmla="*/ 2917642 h 3139745"/>
                <a:gd name="connsiteX13" fmla="*/ 1438598 w 1438598"/>
                <a:gd name="connsiteY13" fmla="*/ 222133 h 3139745"/>
                <a:gd name="connsiteX14" fmla="*/ 1227377 w 1438598"/>
                <a:gd name="connsiteY14" fmla="*/ 0 h 3139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38598" h="3139745">
                  <a:moveTo>
                    <a:pt x="1227377" y="0"/>
                  </a:moveTo>
                  <a:lnTo>
                    <a:pt x="950278" y="0"/>
                  </a:lnTo>
                  <a:lnTo>
                    <a:pt x="950278" y="108360"/>
                  </a:lnTo>
                  <a:cubicBezTo>
                    <a:pt x="950278" y="121978"/>
                    <a:pt x="939133" y="133094"/>
                    <a:pt x="925545" y="133094"/>
                  </a:cubicBezTo>
                  <a:lnTo>
                    <a:pt x="512995" y="133094"/>
                  </a:lnTo>
                  <a:cubicBezTo>
                    <a:pt x="499378" y="133094"/>
                    <a:pt x="488262" y="121949"/>
                    <a:pt x="488262" y="108360"/>
                  </a:cubicBezTo>
                  <a:lnTo>
                    <a:pt x="488262" y="0"/>
                  </a:lnTo>
                  <a:lnTo>
                    <a:pt x="211163" y="0"/>
                  </a:lnTo>
                  <a:cubicBezTo>
                    <a:pt x="94539" y="0"/>
                    <a:pt x="0" y="99456"/>
                    <a:pt x="0" y="222104"/>
                  </a:cubicBezTo>
                  <a:lnTo>
                    <a:pt x="0" y="2917642"/>
                  </a:lnTo>
                  <a:cubicBezTo>
                    <a:pt x="0" y="3040318"/>
                    <a:pt x="94539" y="3139746"/>
                    <a:pt x="211163" y="3139746"/>
                  </a:cubicBezTo>
                  <a:lnTo>
                    <a:pt x="1227435" y="3139746"/>
                  </a:lnTo>
                  <a:cubicBezTo>
                    <a:pt x="1344059" y="3139746"/>
                    <a:pt x="1438598" y="3040289"/>
                    <a:pt x="1438598" y="2917642"/>
                  </a:cubicBezTo>
                  <a:lnTo>
                    <a:pt x="1438598" y="222133"/>
                  </a:lnTo>
                  <a:cubicBezTo>
                    <a:pt x="1438569" y="99456"/>
                    <a:pt x="1344001" y="0"/>
                    <a:pt x="1227377" y="0"/>
                  </a:cubicBezTo>
                  <a:close/>
                </a:path>
              </a:pathLst>
            </a:custGeom>
            <a:noFill/>
            <a:ln w="8729" cap="flat">
              <a:solidFill>
                <a:srgbClr val="333333"/>
              </a:solidFill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4532" name="Forme libre : forme 14531">
              <a:extLst>
                <a:ext uri="{FF2B5EF4-FFF2-40B4-BE49-F238E27FC236}">
                  <a16:creationId xmlns:a16="http://schemas.microsoft.com/office/drawing/2014/main" id="{8213944C-3C21-42BF-9046-60953BCB3164}"/>
                </a:ext>
              </a:extLst>
            </p:cNvPr>
            <p:cNvSpPr/>
            <p:nvPr/>
          </p:nvSpPr>
          <p:spPr>
            <a:xfrm>
              <a:off x="6331372" y="2698236"/>
              <a:ext cx="1149539" cy="824400"/>
            </a:xfrm>
            <a:custGeom>
              <a:avLst/>
              <a:gdLst>
                <a:gd name="connsiteX0" fmla="*/ 0 w 1149539"/>
                <a:gd name="connsiteY0" fmla="*/ 824400 h 824400"/>
                <a:gd name="connsiteX1" fmla="*/ 282773 w 1149539"/>
                <a:gd name="connsiteY1" fmla="*/ 611870 h 824400"/>
                <a:gd name="connsiteX2" fmla="*/ 425469 w 1149539"/>
                <a:gd name="connsiteY2" fmla="*/ 507438 h 824400"/>
                <a:gd name="connsiteX3" fmla="*/ 568834 w 1149539"/>
                <a:gd name="connsiteY3" fmla="*/ 403936 h 824400"/>
                <a:gd name="connsiteX4" fmla="*/ 712840 w 1149539"/>
                <a:gd name="connsiteY4" fmla="*/ 301308 h 824400"/>
                <a:gd name="connsiteX5" fmla="*/ 857514 w 1149539"/>
                <a:gd name="connsiteY5" fmla="*/ 199640 h 824400"/>
                <a:gd name="connsiteX6" fmla="*/ 1149540 w 1149539"/>
                <a:gd name="connsiteY6" fmla="*/ 0 h 824400"/>
                <a:gd name="connsiteX7" fmla="*/ 866796 w 1149539"/>
                <a:gd name="connsiteY7" fmla="*/ 212560 h 824400"/>
                <a:gd name="connsiteX8" fmla="*/ 724100 w 1149539"/>
                <a:gd name="connsiteY8" fmla="*/ 316992 h 824400"/>
                <a:gd name="connsiteX9" fmla="*/ 580706 w 1149539"/>
                <a:gd name="connsiteY9" fmla="*/ 420464 h 824400"/>
                <a:gd name="connsiteX10" fmla="*/ 436701 w 1149539"/>
                <a:gd name="connsiteY10" fmla="*/ 523063 h 824400"/>
                <a:gd name="connsiteX11" fmla="*/ 292026 w 1149539"/>
                <a:gd name="connsiteY11" fmla="*/ 624731 h 824400"/>
                <a:gd name="connsiteX12" fmla="*/ 0 w 1149539"/>
                <a:gd name="connsiteY12" fmla="*/ 824400 h 824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49539" h="824400">
                  <a:moveTo>
                    <a:pt x="0" y="824400"/>
                  </a:moveTo>
                  <a:cubicBezTo>
                    <a:pt x="93346" y="752267"/>
                    <a:pt x="187856" y="681792"/>
                    <a:pt x="282773" y="611870"/>
                  </a:cubicBezTo>
                  <a:cubicBezTo>
                    <a:pt x="330116" y="576749"/>
                    <a:pt x="377894" y="542239"/>
                    <a:pt x="425469" y="507438"/>
                  </a:cubicBezTo>
                  <a:lnTo>
                    <a:pt x="568834" y="403936"/>
                  </a:lnTo>
                  <a:lnTo>
                    <a:pt x="712840" y="301308"/>
                  </a:lnTo>
                  <a:cubicBezTo>
                    <a:pt x="761054" y="267409"/>
                    <a:pt x="809066" y="233219"/>
                    <a:pt x="857514" y="199640"/>
                  </a:cubicBezTo>
                  <a:cubicBezTo>
                    <a:pt x="954177" y="132162"/>
                    <a:pt x="1051276" y="65237"/>
                    <a:pt x="1149540" y="0"/>
                  </a:cubicBezTo>
                  <a:cubicBezTo>
                    <a:pt x="1056223" y="72134"/>
                    <a:pt x="961713" y="142638"/>
                    <a:pt x="866796" y="212560"/>
                  </a:cubicBezTo>
                  <a:cubicBezTo>
                    <a:pt x="819454" y="247681"/>
                    <a:pt x="771647" y="282191"/>
                    <a:pt x="724100" y="316992"/>
                  </a:cubicBezTo>
                  <a:lnTo>
                    <a:pt x="580706" y="420464"/>
                  </a:lnTo>
                  <a:lnTo>
                    <a:pt x="436701" y="523063"/>
                  </a:lnTo>
                  <a:cubicBezTo>
                    <a:pt x="388485" y="556962"/>
                    <a:pt x="340474" y="591152"/>
                    <a:pt x="292026" y="624731"/>
                  </a:cubicBezTo>
                  <a:cubicBezTo>
                    <a:pt x="195334" y="692209"/>
                    <a:pt x="98234" y="759105"/>
                    <a:pt x="0" y="824400"/>
                  </a:cubicBezTo>
                  <a:close/>
                </a:path>
              </a:pathLst>
            </a:custGeom>
            <a:solidFill>
              <a:srgbClr val="FFFFFF">
                <a:alpha val="20000"/>
              </a:srgbClr>
            </a:solidFill>
            <a:ln w="2910" cap="flat">
              <a:noFill/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4533" name="Forme libre : forme 14532">
              <a:extLst>
                <a:ext uri="{FF2B5EF4-FFF2-40B4-BE49-F238E27FC236}">
                  <a16:creationId xmlns:a16="http://schemas.microsoft.com/office/drawing/2014/main" id="{8A62954B-4B80-465A-8F5E-C453D0E5BC9F}"/>
                </a:ext>
              </a:extLst>
            </p:cNvPr>
            <p:cNvSpPr/>
            <p:nvPr/>
          </p:nvSpPr>
          <p:spPr>
            <a:xfrm>
              <a:off x="6302361" y="2230837"/>
              <a:ext cx="1381740" cy="972450"/>
            </a:xfrm>
            <a:custGeom>
              <a:avLst/>
              <a:gdLst>
                <a:gd name="connsiteX0" fmla="*/ 1381741 w 1381740"/>
                <a:gd name="connsiteY0" fmla="*/ 0 h 972450"/>
                <a:gd name="connsiteX1" fmla="*/ 1044118 w 1381740"/>
                <a:gd name="connsiteY1" fmla="*/ 254228 h 972450"/>
                <a:gd name="connsiteX2" fmla="*/ 700909 w 1381740"/>
                <a:gd name="connsiteY2" fmla="*/ 500512 h 972450"/>
                <a:gd name="connsiteX3" fmla="*/ 353277 w 1381740"/>
                <a:gd name="connsiteY3" fmla="*/ 740482 h 972450"/>
                <a:gd name="connsiteX4" fmla="*/ 0 w 1381740"/>
                <a:gd name="connsiteY4" fmla="*/ 972450 h 972450"/>
                <a:gd name="connsiteX5" fmla="*/ 337593 w 1381740"/>
                <a:gd name="connsiteY5" fmla="*/ 718193 h 972450"/>
                <a:gd name="connsiteX6" fmla="*/ 680832 w 1381740"/>
                <a:gd name="connsiteY6" fmla="*/ 471938 h 972450"/>
                <a:gd name="connsiteX7" fmla="*/ 1028493 w 1381740"/>
                <a:gd name="connsiteY7" fmla="*/ 231997 h 972450"/>
                <a:gd name="connsiteX8" fmla="*/ 1381741 w 1381740"/>
                <a:gd name="connsiteY8" fmla="*/ 0 h 972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81740" h="972450">
                  <a:moveTo>
                    <a:pt x="1381741" y="0"/>
                  </a:moveTo>
                  <a:cubicBezTo>
                    <a:pt x="1270761" y="86944"/>
                    <a:pt x="1157775" y="171066"/>
                    <a:pt x="1044118" y="254228"/>
                  </a:cubicBezTo>
                  <a:cubicBezTo>
                    <a:pt x="930579" y="337535"/>
                    <a:pt x="816021" y="419416"/>
                    <a:pt x="700909" y="500512"/>
                  </a:cubicBezTo>
                  <a:cubicBezTo>
                    <a:pt x="585740" y="581550"/>
                    <a:pt x="470018" y="661714"/>
                    <a:pt x="353277" y="740482"/>
                  </a:cubicBezTo>
                  <a:cubicBezTo>
                    <a:pt x="236653" y="819425"/>
                    <a:pt x="119330" y="897349"/>
                    <a:pt x="0" y="972450"/>
                  </a:cubicBezTo>
                  <a:cubicBezTo>
                    <a:pt x="110980" y="885477"/>
                    <a:pt x="223937" y="801326"/>
                    <a:pt x="337593" y="718193"/>
                  </a:cubicBezTo>
                  <a:cubicBezTo>
                    <a:pt x="451162" y="634886"/>
                    <a:pt x="565692" y="553005"/>
                    <a:pt x="680832" y="471938"/>
                  </a:cubicBezTo>
                  <a:cubicBezTo>
                    <a:pt x="796030" y="390959"/>
                    <a:pt x="911752" y="310765"/>
                    <a:pt x="1028493" y="231997"/>
                  </a:cubicBezTo>
                  <a:cubicBezTo>
                    <a:pt x="1145117" y="153084"/>
                    <a:pt x="1262440" y="75131"/>
                    <a:pt x="1381741" y="0"/>
                  </a:cubicBezTo>
                  <a:close/>
                </a:path>
              </a:pathLst>
            </a:custGeom>
            <a:solidFill>
              <a:srgbClr val="FFFFFF">
                <a:alpha val="27000"/>
              </a:srgbClr>
            </a:solidFill>
            <a:ln w="2910" cap="flat">
              <a:noFill/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4534" name="Forme libre : forme 14533">
              <a:extLst>
                <a:ext uri="{FF2B5EF4-FFF2-40B4-BE49-F238E27FC236}">
                  <a16:creationId xmlns:a16="http://schemas.microsoft.com/office/drawing/2014/main" id="{76BE6366-AC30-4CD8-84D0-0BBE59BCF794}"/>
                </a:ext>
              </a:extLst>
            </p:cNvPr>
            <p:cNvSpPr/>
            <p:nvPr/>
          </p:nvSpPr>
          <p:spPr>
            <a:xfrm>
              <a:off x="6409733" y="1969597"/>
              <a:ext cx="1222109" cy="831151"/>
            </a:xfrm>
            <a:custGeom>
              <a:avLst/>
              <a:gdLst>
                <a:gd name="connsiteX0" fmla="*/ 1222110 w 1222109"/>
                <a:gd name="connsiteY0" fmla="*/ 0 h 831151"/>
                <a:gd name="connsiteX1" fmla="*/ 921034 w 1222109"/>
                <a:gd name="connsiteY1" fmla="*/ 214335 h 831151"/>
                <a:gd name="connsiteX2" fmla="*/ 769230 w 1222109"/>
                <a:gd name="connsiteY2" fmla="*/ 319640 h 831151"/>
                <a:gd name="connsiteX3" fmla="*/ 616787 w 1222109"/>
                <a:gd name="connsiteY3" fmla="*/ 424014 h 831151"/>
                <a:gd name="connsiteX4" fmla="*/ 463732 w 1222109"/>
                <a:gd name="connsiteY4" fmla="*/ 527457 h 831151"/>
                <a:gd name="connsiteX5" fmla="*/ 310009 w 1222109"/>
                <a:gd name="connsiteY5" fmla="*/ 629939 h 831151"/>
                <a:gd name="connsiteX6" fmla="*/ 0 w 1222109"/>
                <a:gd name="connsiteY6" fmla="*/ 831151 h 831151"/>
                <a:gd name="connsiteX7" fmla="*/ 301046 w 1222109"/>
                <a:gd name="connsiteY7" fmla="*/ 616787 h 831151"/>
                <a:gd name="connsiteX8" fmla="*/ 452850 w 1222109"/>
                <a:gd name="connsiteY8" fmla="*/ 511482 h 831151"/>
                <a:gd name="connsiteX9" fmla="*/ 605323 w 1222109"/>
                <a:gd name="connsiteY9" fmla="*/ 407137 h 831151"/>
                <a:gd name="connsiteX10" fmla="*/ 758406 w 1222109"/>
                <a:gd name="connsiteY10" fmla="*/ 303694 h 831151"/>
                <a:gd name="connsiteX11" fmla="*/ 912130 w 1222109"/>
                <a:gd name="connsiteY11" fmla="*/ 201212 h 831151"/>
                <a:gd name="connsiteX12" fmla="*/ 1222110 w 1222109"/>
                <a:gd name="connsiteY12" fmla="*/ 0 h 8311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22109" h="831151">
                  <a:moveTo>
                    <a:pt x="1222110" y="0"/>
                  </a:moveTo>
                  <a:cubicBezTo>
                    <a:pt x="1122624" y="72745"/>
                    <a:pt x="1022033" y="143831"/>
                    <a:pt x="921034" y="214335"/>
                  </a:cubicBezTo>
                  <a:cubicBezTo>
                    <a:pt x="870637" y="249747"/>
                    <a:pt x="819832" y="284548"/>
                    <a:pt x="769230" y="319640"/>
                  </a:cubicBezTo>
                  <a:lnTo>
                    <a:pt x="616787" y="424014"/>
                  </a:lnTo>
                  <a:lnTo>
                    <a:pt x="463732" y="527457"/>
                  </a:lnTo>
                  <a:cubicBezTo>
                    <a:pt x="412491" y="561618"/>
                    <a:pt x="361483" y="596099"/>
                    <a:pt x="310009" y="629939"/>
                  </a:cubicBezTo>
                  <a:cubicBezTo>
                    <a:pt x="207322" y="697970"/>
                    <a:pt x="104228" y="765419"/>
                    <a:pt x="0" y="831151"/>
                  </a:cubicBezTo>
                  <a:cubicBezTo>
                    <a:pt x="99456" y="758377"/>
                    <a:pt x="200048" y="687291"/>
                    <a:pt x="301046" y="616787"/>
                  </a:cubicBezTo>
                  <a:cubicBezTo>
                    <a:pt x="351444" y="581375"/>
                    <a:pt x="402249" y="546603"/>
                    <a:pt x="452850" y="511482"/>
                  </a:cubicBezTo>
                  <a:lnTo>
                    <a:pt x="605323" y="407137"/>
                  </a:lnTo>
                  <a:lnTo>
                    <a:pt x="758406" y="303694"/>
                  </a:lnTo>
                  <a:cubicBezTo>
                    <a:pt x="809648" y="269504"/>
                    <a:pt x="860686" y="235052"/>
                    <a:pt x="912130" y="201212"/>
                  </a:cubicBezTo>
                  <a:cubicBezTo>
                    <a:pt x="1014817" y="133210"/>
                    <a:pt x="1117910" y="65761"/>
                    <a:pt x="1222110" y="0"/>
                  </a:cubicBezTo>
                  <a:close/>
                </a:path>
              </a:pathLst>
            </a:custGeom>
            <a:solidFill>
              <a:srgbClr val="FFFFFF">
                <a:alpha val="36000"/>
              </a:srgbClr>
            </a:solidFill>
            <a:ln w="2910" cap="flat">
              <a:noFill/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</p:grpSp>
      <p:grpSp>
        <p:nvGrpSpPr>
          <p:cNvPr id="14535" name="Graphique 2">
            <a:extLst>
              <a:ext uri="{FF2B5EF4-FFF2-40B4-BE49-F238E27FC236}">
                <a16:creationId xmlns:a16="http://schemas.microsoft.com/office/drawing/2014/main" id="{F16BA311-C3AB-49C0-8DA6-D751C8161190}"/>
              </a:ext>
            </a:extLst>
          </p:cNvPr>
          <p:cNvGrpSpPr/>
          <p:nvPr/>
        </p:nvGrpSpPr>
        <p:grpSpPr>
          <a:xfrm>
            <a:off x="7997590" y="2272140"/>
            <a:ext cx="1624096" cy="3290967"/>
            <a:chOff x="8231927" y="1793787"/>
            <a:chExt cx="1624096" cy="3290967"/>
          </a:xfrm>
          <a:solidFill>
            <a:schemeClr val="accent1"/>
          </a:solidFill>
        </p:grpSpPr>
        <p:sp>
          <p:nvSpPr>
            <p:cNvPr id="14536" name="Forme libre : forme 14535">
              <a:extLst>
                <a:ext uri="{FF2B5EF4-FFF2-40B4-BE49-F238E27FC236}">
                  <a16:creationId xmlns:a16="http://schemas.microsoft.com/office/drawing/2014/main" id="{98873EAA-FA2F-4B9C-BAD5-D682DC412956}"/>
                </a:ext>
              </a:extLst>
            </p:cNvPr>
            <p:cNvSpPr/>
            <p:nvPr/>
          </p:nvSpPr>
          <p:spPr>
            <a:xfrm>
              <a:off x="8231927" y="2104727"/>
              <a:ext cx="21299" cy="277069"/>
            </a:xfrm>
            <a:custGeom>
              <a:avLst/>
              <a:gdLst>
                <a:gd name="connsiteX0" fmla="*/ 0 w 21299"/>
                <a:gd name="connsiteY0" fmla="*/ 0 h 277069"/>
                <a:gd name="connsiteX1" fmla="*/ 21300 w 21299"/>
                <a:gd name="connsiteY1" fmla="*/ 0 h 277069"/>
                <a:gd name="connsiteX2" fmla="*/ 21300 w 21299"/>
                <a:gd name="connsiteY2" fmla="*/ 277070 h 277069"/>
                <a:gd name="connsiteX3" fmla="*/ 0 w 21299"/>
                <a:gd name="connsiteY3" fmla="*/ 277070 h 277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299" h="277069">
                  <a:moveTo>
                    <a:pt x="0" y="0"/>
                  </a:moveTo>
                  <a:lnTo>
                    <a:pt x="21300" y="0"/>
                  </a:lnTo>
                  <a:lnTo>
                    <a:pt x="21300" y="277070"/>
                  </a:lnTo>
                  <a:lnTo>
                    <a:pt x="0" y="277070"/>
                  </a:lnTo>
                  <a:close/>
                </a:path>
              </a:pathLst>
            </a:custGeom>
            <a:solidFill>
              <a:srgbClr val="8592A8"/>
            </a:solidFill>
            <a:ln w="2910" cap="flat">
              <a:noFill/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4537" name="Forme libre : forme 14536">
              <a:extLst>
                <a:ext uri="{FF2B5EF4-FFF2-40B4-BE49-F238E27FC236}">
                  <a16:creationId xmlns:a16="http://schemas.microsoft.com/office/drawing/2014/main" id="{D7AA2F8B-727B-4762-ABC4-EF28017CBA5A}"/>
                </a:ext>
              </a:extLst>
            </p:cNvPr>
            <p:cNvSpPr/>
            <p:nvPr/>
          </p:nvSpPr>
          <p:spPr>
            <a:xfrm>
              <a:off x="8231927" y="2581757"/>
              <a:ext cx="21299" cy="612509"/>
            </a:xfrm>
            <a:custGeom>
              <a:avLst/>
              <a:gdLst>
                <a:gd name="connsiteX0" fmla="*/ 0 w 21299"/>
                <a:gd name="connsiteY0" fmla="*/ 0 h 612509"/>
                <a:gd name="connsiteX1" fmla="*/ 21300 w 21299"/>
                <a:gd name="connsiteY1" fmla="*/ 0 h 612509"/>
                <a:gd name="connsiteX2" fmla="*/ 21300 w 21299"/>
                <a:gd name="connsiteY2" fmla="*/ 612510 h 612509"/>
                <a:gd name="connsiteX3" fmla="*/ 0 w 21299"/>
                <a:gd name="connsiteY3" fmla="*/ 612510 h 6125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299" h="612509">
                  <a:moveTo>
                    <a:pt x="0" y="0"/>
                  </a:moveTo>
                  <a:lnTo>
                    <a:pt x="21300" y="0"/>
                  </a:lnTo>
                  <a:lnTo>
                    <a:pt x="21300" y="612510"/>
                  </a:lnTo>
                  <a:lnTo>
                    <a:pt x="0" y="612510"/>
                  </a:lnTo>
                  <a:close/>
                </a:path>
              </a:pathLst>
            </a:custGeom>
            <a:solidFill>
              <a:srgbClr val="8592A8"/>
            </a:solidFill>
            <a:ln w="2910" cap="flat">
              <a:noFill/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4538" name="Forme libre : forme 14537">
              <a:extLst>
                <a:ext uri="{FF2B5EF4-FFF2-40B4-BE49-F238E27FC236}">
                  <a16:creationId xmlns:a16="http://schemas.microsoft.com/office/drawing/2014/main" id="{2BC3ACD7-A5A1-4BAC-A5FE-ECE9E5221FAB}"/>
                </a:ext>
              </a:extLst>
            </p:cNvPr>
            <p:cNvSpPr/>
            <p:nvPr/>
          </p:nvSpPr>
          <p:spPr>
            <a:xfrm>
              <a:off x="8231927" y="2104727"/>
              <a:ext cx="21299" cy="277069"/>
            </a:xfrm>
            <a:custGeom>
              <a:avLst/>
              <a:gdLst>
                <a:gd name="connsiteX0" fmla="*/ 0 w 21299"/>
                <a:gd name="connsiteY0" fmla="*/ 0 h 277069"/>
                <a:gd name="connsiteX1" fmla="*/ 21300 w 21299"/>
                <a:gd name="connsiteY1" fmla="*/ 0 h 277069"/>
                <a:gd name="connsiteX2" fmla="*/ 21300 w 21299"/>
                <a:gd name="connsiteY2" fmla="*/ 277070 h 277069"/>
                <a:gd name="connsiteX3" fmla="*/ 0 w 21299"/>
                <a:gd name="connsiteY3" fmla="*/ 277070 h 277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299" h="277069">
                  <a:moveTo>
                    <a:pt x="0" y="0"/>
                  </a:moveTo>
                  <a:lnTo>
                    <a:pt x="21300" y="0"/>
                  </a:lnTo>
                  <a:lnTo>
                    <a:pt x="21300" y="277070"/>
                  </a:lnTo>
                  <a:lnTo>
                    <a:pt x="0" y="277070"/>
                  </a:lnTo>
                  <a:close/>
                </a:path>
              </a:pathLst>
            </a:custGeom>
            <a:noFill/>
            <a:ln w="2910" cap="flat">
              <a:solidFill>
                <a:srgbClr val="333333"/>
              </a:solidFill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4539" name="Forme libre : forme 14538">
              <a:extLst>
                <a:ext uri="{FF2B5EF4-FFF2-40B4-BE49-F238E27FC236}">
                  <a16:creationId xmlns:a16="http://schemas.microsoft.com/office/drawing/2014/main" id="{C4063CBC-46DF-4B3C-B4E1-BA7B33DD9C1E}"/>
                </a:ext>
              </a:extLst>
            </p:cNvPr>
            <p:cNvSpPr/>
            <p:nvPr/>
          </p:nvSpPr>
          <p:spPr>
            <a:xfrm>
              <a:off x="8231927" y="2581757"/>
              <a:ext cx="21299" cy="612509"/>
            </a:xfrm>
            <a:custGeom>
              <a:avLst/>
              <a:gdLst>
                <a:gd name="connsiteX0" fmla="*/ 0 w 21299"/>
                <a:gd name="connsiteY0" fmla="*/ 0 h 612509"/>
                <a:gd name="connsiteX1" fmla="*/ 21300 w 21299"/>
                <a:gd name="connsiteY1" fmla="*/ 0 h 612509"/>
                <a:gd name="connsiteX2" fmla="*/ 21300 w 21299"/>
                <a:gd name="connsiteY2" fmla="*/ 612510 h 612509"/>
                <a:gd name="connsiteX3" fmla="*/ 0 w 21299"/>
                <a:gd name="connsiteY3" fmla="*/ 612510 h 6125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299" h="612509">
                  <a:moveTo>
                    <a:pt x="0" y="0"/>
                  </a:moveTo>
                  <a:lnTo>
                    <a:pt x="21300" y="0"/>
                  </a:lnTo>
                  <a:lnTo>
                    <a:pt x="21300" y="612510"/>
                  </a:lnTo>
                  <a:lnTo>
                    <a:pt x="0" y="612510"/>
                  </a:lnTo>
                  <a:close/>
                </a:path>
              </a:pathLst>
            </a:custGeom>
            <a:noFill/>
            <a:ln w="2910" cap="flat">
              <a:solidFill>
                <a:srgbClr val="333333"/>
              </a:solidFill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4540" name="Forme libre : forme 14539">
              <a:extLst>
                <a:ext uri="{FF2B5EF4-FFF2-40B4-BE49-F238E27FC236}">
                  <a16:creationId xmlns:a16="http://schemas.microsoft.com/office/drawing/2014/main" id="{6E70B047-0795-4A79-9603-82EE5F5E4336}"/>
                </a:ext>
              </a:extLst>
            </p:cNvPr>
            <p:cNvSpPr/>
            <p:nvPr/>
          </p:nvSpPr>
          <p:spPr>
            <a:xfrm>
              <a:off x="8252325" y="1793787"/>
              <a:ext cx="1586007" cy="3290967"/>
            </a:xfrm>
            <a:custGeom>
              <a:avLst/>
              <a:gdLst>
                <a:gd name="connsiteX0" fmla="*/ 232812 w 1586007"/>
                <a:gd name="connsiteY0" fmla="*/ 0 h 3290967"/>
                <a:gd name="connsiteX1" fmla="*/ 1353196 w 1586007"/>
                <a:gd name="connsiteY1" fmla="*/ 0 h 3290967"/>
                <a:gd name="connsiteX2" fmla="*/ 1586008 w 1586007"/>
                <a:gd name="connsiteY2" fmla="*/ 232812 h 3290967"/>
                <a:gd name="connsiteX3" fmla="*/ 1586008 w 1586007"/>
                <a:gd name="connsiteY3" fmla="*/ 3058155 h 3290967"/>
                <a:gd name="connsiteX4" fmla="*/ 1353196 w 1586007"/>
                <a:gd name="connsiteY4" fmla="*/ 3290967 h 3290967"/>
                <a:gd name="connsiteX5" fmla="*/ 232812 w 1586007"/>
                <a:gd name="connsiteY5" fmla="*/ 3290967 h 3290967"/>
                <a:gd name="connsiteX6" fmla="*/ 0 w 1586007"/>
                <a:gd name="connsiteY6" fmla="*/ 3058155 h 3290967"/>
                <a:gd name="connsiteX7" fmla="*/ 0 w 1586007"/>
                <a:gd name="connsiteY7" fmla="*/ 232812 h 3290967"/>
                <a:gd name="connsiteX8" fmla="*/ 232812 w 1586007"/>
                <a:gd name="connsiteY8" fmla="*/ 0 h 3290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86007" h="3290967">
                  <a:moveTo>
                    <a:pt x="232812" y="0"/>
                  </a:moveTo>
                  <a:lnTo>
                    <a:pt x="1353196" y="0"/>
                  </a:lnTo>
                  <a:cubicBezTo>
                    <a:pt x="1481779" y="0"/>
                    <a:pt x="1586008" y="104229"/>
                    <a:pt x="1586008" y="232812"/>
                  </a:cubicBezTo>
                  <a:lnTo>
                    <a:pt x="1586008" y="3058155"/>
                  </a:lnTo>
                  <a:cubicBezTo>
                    <a:pt x="1586008" y="3186739"/>
                    <a:pt x="1481779" y="3290967"/>
                    <a:pt x="1353196" y="3290967"/>
                  </a:cubicBezTo>
                  <a:lnTo>
                    <a:pt x="232812" y="3290967"/>
                  </a:lnTo>
                  <a:cubicBezTo>
                    <a:pt x="104228" y="3290967"/>
                    <a:pt x="0" y="3186739"/>
                    <a:pt x="0" y="3058155"/>
                  </a:cubicBezTo>
                  <a:lnTo>
                    <a:pt x="0" y="232812"/>
                  </a:lnTo>
                  <a:cubicBezTo>
                    <a:pt x="0" y="104258"/>
                    <a:pt x="104228" y="0"/>
                    <a:pt x="232812" y="0"/>
                  </a:cubicBezTo>
                  <a:close/>
                </a:path>
              </a:pathLst>
            </a:custGeom>
            <a:solidFill>
              <a:srgbClr val="BAB491"/>
            </a:solidFill>
            <a:ln w="2910" cap="flat">
              <a:noFill/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4541" name="Forme libre : forme 14540">
              <a:extLst>
                <a:ext uri="{FF2B5EF4-FFF2-40B4-BE49-F238E27FC236}">
                  <a16:creationId xmlns:a16="http://schemas.microsoft.com/office/drawing/2014/main" id="{513E130A-99D6-4D8D-ABD9-E7BF5DB4F977}"/>
                </a:ext>
              </a:extLst>
            </p:cNvPr>
            <p:cNvSpPr/>
            <p:nvPr/>
          </p:nvSpPr>
          <p:spPr>
            <a:xfrm>
              <a:off x="8252325" y="1793787"/>
              <a:ext cx="1586007" cy="3290967"/>
            </a:xfrm>
            <a:custGeom>
              <a:avLst/>
              <a:gdLst>
                <a:gd name="connsiteX0" fmla="*/ 232812 w 1586007"/>
                <a:gd name="connsiteY0" fmla="*/ 0 h 3290967"/>
                <a:gd name="connsiteX1" fmla="*/ 1353196 w 1586007"/>
                <a:gd name="connsiteY1" fmla="*/ 0 h 3290967"/>
                <a:gd name="connsiteX2" fmla="*/ 1586008 w 1586007"/>
                <a:gd name="connsiteY2" fmla="*/ 232812 h 3290967"/>
                <a:gd name="connsiteX3" fmla="*/ 1586008 w 1586007"/>
                <a:gd name="connsiteY3" fmla="*/ 3058155 h 3290967"/>
                <a:gd name="connsiteX4" fmla="*/ 1353196 w 1586007"/>
                <a:gd name="connsiteY4" fmla="*/ 3290967 h 3290967"/>
                <a:gd name="connsiteX5" fmla="*/ 232812 w 1586007"/>
                <a:gd name="connsiteY5" fmla="*/ 3290967 h 3290967"/>
                <a:gd name="connsiteX6" fmla="*/ 0 w 1586007"/>
                <a:gd name="connsiteY6" fmla="*/ 3058155 h 3290967"/>
                <a:gd name="connsiteX7" fmla="*/ 0 w 1586007"/>
                <a:gd name="connsiteY7" fmla="*/ 232812 h 3290967"/>
                <a:gd name="connsiteX8" fmla="*/ 232812 w 1586007"/>
                <a:gd name="connsiteY8" fmla="*/ 0 h 3290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86007" h="3290967">
                  <a:moveTo>
                    <a:pt x="232812" y="0"/>
                  </a:moveTo>
                  <a:lnTo>
                    <a:pt x="1353196" y="0"/>
                  </a:lnTo>
                  <a:cubicBezTo>
                    <a:pt x="1481779" y="0"/>
                    <a:pt x="1586008" y="104229"/>
                    <a:pt x="1586008" y="232812"/>
                  </a:cubicBezTo>
                  <a:lnTo>
                    <a:pt x="1586008" y="3058155"/>
                  </a:lnTo>
                  <a:cubicBezTo>
                    <a:pt x="1586008" y="3186739"/>
                    <a:pt x="1481779" y="3290967"/>
                    <a:pt x="1353196" y="3290967"/>
                  </a:cubicBezTo>
                  <a:lnTo>
                    <a:pt x="232812" y="3290967"/>
                  </a:lnTo>
                  <a:cubicBezTo>
                    <a:pt x="104228" y="3290967"/>
                    <a:pt x="0" y="3186739"/>
                    <a:pt x="0" y="3058155"/>
                  </a:cubicBezTo>
                  <a:lnTo>
                    <a:pt x="0" y="232812"/>
                  </a:lnTo>
                  <a:cubicBezTo>
                    <a:pt x="0" y="104258"/>
                    <a:pt x="104228" y="0"/>
                    <a:pt x="232812" y="0"/>
                  </a:cubicBezTo>
                  <a:close/>
                </a:path>
              </a:pathLst>
            </a:custGeom>
            <a:noFill/>
            <a:ln w="8729" cap="flat">
              <a:solidFill>
                <a:srgbClr val="333333"/>
              </a:solidFill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4542" name="Forme libre : forme 14541">
              <a:extLst>
                <a:ext uri="{FF2B5EF4-FFF2-40B4-BE49-F238E27FC236}">
                  <a16:creationId xmlns:a16="http://schemas.microsoft.com/office/drawing/2014/main" id="{8B86BF8D-C171-4A4C-94A6-9B2D408E1B50}"/>
                </a:ext>
              </a:extLst>
            </p:cNvPr>
            <p:cNvSpPr/>
            <p:nvPr/>
          </p:nvSpPr>
          <p:spPr>
            <a:xfrm>
              <a:off x="8270614" y="1824208"/>
              <a:ext cx="1549342" cy="3230376"/>
            </a:xfrm>
            <a:custGeom>
              <a:avLst/>
              <a:gdLst>
                <a:gd name="connsiteX0" fmla="*/ 233553 w 1549342"/>
                <a:gd name="connsiteY0" fmla="*/ 8338 h 3230376"/>
                <a:gd name="connsiteX1" fmla="*/ 802474 w 1549342"/>
                <a:gd name="connsiteY1" fmla="*/ 5021 h 3230376"/>
                <a:gd name="connsiteX2" fmla="*/ 1086934 w 1549342"/>
                <a:gd name="connsiteY2" fmla="*/ 1966 h 3230376"/>
                <a:gd name="connsiteX3" fmla="*/ 1229165 w 1549342"/>
                <a:gd name="connsiteY3" fmla="*/ 656 h 3230376"/>
                <a:gd name="connsiteX4" fmla="*/ 1300280 w 1549342"/>
                <a:gd name="connsiteY4" fmla="*/ 103 h 3230376"/>
                <a:gd name="connsiteX5" fmla="*/ 1318146 w 1549342"/>
                <a:gd name="connsiteY5" fmla="*/ 16 h 3230376"/>
                <a:gd name="connsiteX6" fmla="*/ 1327370 w 1549342"/>
                <a:gd name="connsiteY6" fmla="*/ 191 h 3230376"/>
                <a:gd name="connsiteX7" fmla="*/ 1336565 w 1549342"/>
                <a:gd name="connsiteY7" fmla="*/ 802 h 3230376"/>
                <a:gd name="connsiteX8" fmla="*/ 1372966 w 1549342"/>
                <a:gd name="connsiteY8" fmla="*/ 6767 h 3230376"/>
                <a:gd name="connsiteX9" fmla="*/ 1495527 w 1549342"/>
                <a:gd name="connsiteY9" fmla="*/ 84836 h 3230376"/>
                <a:gd name="connsiteX10" fmla="*/ 1548776 w 1549342"/>
                <a:gd name="connsiteY10" fmla="*/ 219967 h 3230376"/>
                <a:gd name="connsiteX11" fmla="*/ 1549183 w 1549342"/>
                <a:gd name="connsiteY11" fmla="*/ 229162 h 3230376"/>
                <a:gd name="connsiteX12" fmla="*/ 1549329 w 1549342"/>
                <a:gd name="connsiteY12" fmla="*/ 238269 h 3230376"/>
                <a:gd name="connsiteX13" fmla="*/ 1549329 w 1549342"/>
                <a:gd name="connsiteY13" fmla="*/ 256048 h 3230376"/>
                <a:gd name="connsiteX14" fmla="*/ 1549329 w 1549342"/>
                <a:gd name="connsiteY14" fmla="*/ 291606 h 3230376"/>
                <a:gd name="connsiteX15" fmla="*/ 1549329 w 1549342"/>
                <a:gd name="connsiteY15" fmla="*/ 362721 h 3230376"/>
                <a:gd name="connsiteX16" fmla="*/ 1549329 w 1549342"/>
                <a:gd name="connsiteY16" fmla="*/ 504951 h 3230376"/>
                <a:gd name="connsiteX17" fmla="*/ 1549329 w 1549342"/>
                <a:gd name="connsiteY17" fmla="*/ 1073872 h 3230376"/>
                <a:gd name="connsiteX18" fmla="*/ 1549329 w 1549342"/>
                <a:gd name="connsiteY18" fmla="*/ 2211744 h 3230376"/>
                <a:gd name="connsiteX19" fmla="*/ 1549329 w 1549342"/>
                <a:gd name="connsiteY19" fmla="*/ 2780665 h 3230376"/>
                <a:gd name="connsiteX20" fmla="*/ 1549329 w 1549342"/>
                <a:gd name="connsiteY20" fmla="*/ 2922896 h 3230376"/>
                <a:gd name="connsiteX21" fmla="*/ 1549329 w 1549342"/>
                <a:gd name="connsiteY21" fmla="*/ 2994011 h 3230376"/>
                <a:gd name="connsiteX22" fmla="*/ 1546564 w 1549342"/>
                <a:gd name="connsiteY22" fmla="*/ 3030732 h 3230376"/>
                <a:gd name="connsiteX23" fmla="*/ 1538126 w 1549342"/>
                <a:gd name="connsiteY23" fmla="*/ 3066639 h 3230376"/>
                <a:gd name="connsiteX24" fmla="*/ 1453684 w 1549342"/>
                <a:gd name="connsiteY24" fmla="*/ 3184805 h 3230376"/>
                <a:gd name="connsiteX25" fmla="*/ 1422403 w 1549342"/>
                <a:gd name="connsiteY25" fmla="*/ 3204330 h 3230376"/>
                <a:gd name="connsiteX26" fmla="*/ 1388417 w 1549342"/>
                <a:gd name="connsiteY26" fmla="*/ 3218675 h 3230376"/>
                <a:gd name="connsiteX27" fmla="*/ 1352569 w 1549342"/>
                <a:gd name="connsiteY27" fmla="*/ 3227434 h 3230376"/>
                <a:gd name="connsiteX28" fmla="*/ 1315789 w 1549342"/>
                <a:gd name="connsiteY28" fmla="*/ 3230373 h 3230376"/>
                <a:gd name="connsiteX29" fmla="*/ 746868 w 1549342"/>
                <a:gd name="connsiteY29" fmla="*/ 3230373 h 3230376"/>
                <a:gd name="connsiteX30" fmla="*/ 462407 w 1549342"/>
                <a:gd name="connsiteY30" fmla="*/ 3230373 h 3230376"/>
                <a:gd name="connsiteX31" fmla="*/ 320177 w 1549342"/>
                <a:gd name="connsiteY31" fmla="*/ 3230373 h 3230376"/>
                <a:gd name="connsiteX32" fmla="*/ 249062 w 1549342"/>
                <a:gd name="connsiteY32" fmla="*/ 3230373 h 3230376"/>
                <a:gd name="connsiteX33" fmla="*/ 231196 w 1549342"/>
                <a:gd name="connsiteY33" fmla="*/ 3230314 h 3230376"/>
                <a:gd name="connsiteX34" fmla="*/ 221971 w 1549342"/>
                <a:gd name="connsiteY34" fmla="*/ 3230082 h 3230376"/>
                <a:gd name="connsiteX35" fmla="*/ 212777 w 1549342"/>
                <a:gd name="connsiteY35" fmla="*/ 3229412 h 3230376"/>
                <a:gd name="connsiteX36" fmla="*/ 176404 w 1549342"/>
                <a:gd name="connsiteY36" fmla="*/ 3223243 h 3230376"/>
                <a:gd name="connsiteX37" fmla="*/ 53903 w 1549342"/>
                <a:gd name="connsiteY37" fmla="*/ 3145174 h 3230376"/>
                <a:gd name="connsiteX38" fmla="*/ 566 w 1549342"/>
                <a:gd name="connsiteY38" fmla="*/ 3010102 h 3230376"/>
                <a:gd name="connsiteX39" fmla="*/ 158 w 1549342"/>
                <a:gd name="connsiteY39" fmla="*/ 3000907 h 3230376"/>
                <a:gd name="connsiteX40" fmla="*/ 14 w 1549342"/>
                <a:gd name="connsiteY40" fmla="*/ 2991799 h 3230376"/>
                <a:gd name="connsiteX41" fmla="*/ 14 w 1549342"/>
                <a:gd name="connsiteY41" fmla="*/ 2974021 h 3230376"/>
                <a:gd name="connsiteX42" fmla="*/ 14 w 1549342"/>
                <a:gd name="connsiteY42" fmla="*/ 2938463 h 3230376"/>
                <a:gd name="connsiteX43" fmla="*/ 14 w 1549342"/>
                <a:gd name="connsiteY43" fmla="*/ 2867348 h 3230376"/>
                <a:gd name="connsiteX44" fmla="*/ 14 w 1549342"/>
                <a:gd name="connsiteY44" fmla="*/ 2725117 h 3230376"/>
                <a:gd name="connsiteX45" fmla="*/ 14 w 1549342"/>
                <a:gd name="connsiteY45" fmla="*/ 2156225 h 3230376"/>
                <a:gd name="connsiteX46" fmla="*/ 14 w 1549342"/>
                <a:gd name="connsiteY46" fmla="*/ 1018354 h 3230376"/>
                <a:gd name="connsiteX47" fmla="*/ 5454 w 1549342"/>
                <a:gd name="connsiteY47" fmla="*/ 449432 h 3230376"/>
                <a:gd name="connsiteX48" fmla="*/ 6822 w 1549342"/>
                <a:gd name="connsiteY48" fmla="*/ 307202 h 3230376"/>
                <a:gd name="connsiteX49" fmla="*/ 7375 w 1549342"/>
                <a:gd name="connsiteY49" fmla="*/ 236087 h 3230376"/>
                <a:gd name="connsiteX50" fmla="*/ 10314 w 1549342"/>
                <a:gd name="connsiteY50" fmla="*/ 200500 h 3230376"/>
                <a:gd name="connsiteX51" fmla="*/ 18665 w 1549342"/>
                <a:gd name="connsiteY51" fmla="*/ 165816 h 3230376"/>
                <a:gd name="connsiteX52" fmla="*/ 100663 w 1549342"/>
                <a:gd name="connsiteY52" fmla="*/ 52043 h 3230376"/>
                <a:gd name="connsiteX53" fmla="*/ 130837 w 1549342"/>
                <a:gd name="connsiteY53" fmla="*/ 33275 h 3230376"/>
                <a:gd name="connsiteX54" fmla="*/ 163602 w 1549342"/>
                <a:gd name="connsiteY54" fmla="*/ 19512 h 3230376"/>
                <a:gd name="connsiteX55" fmla="*/ 198140 w 1549342"/>
                <a:gd name="connsiteY55" fmla="*/ 11131 h 3230376"/>
                <a:gd name="connsiteX56" fmla="*/ 233553 w 1549342"/>
                <a:gd name="connsiteY56" fmla="*/ 8338 h 3230376"/>
                <a:gd name="connsiteX57" fmla="*/ 233553 w 1549342"/>
                <a:gd name="connsiteY57" fmla="*/ 8338 h 3230376"/>
                <a:gd name="connsiteX58" fmla="*/ 198140 w 1549342"/>
                <a:gd name="connsiteY58" fmla="*/ 11219 h 3230376"/>
                <a:gd name="connsiteX59" fmla="*/ 163660 w 1549342"/>
                <a:gd name="connsiteY59" fmla="*/ 19686 h 3230376"/>
                <a:gd name="connsiteX60" fmla="*/ 130983 w 1549342"/>
                <a:gd name="connsiteY60" fmla="*/ 33537 h 3230376"/>
                <a:gd name="connsiteX61" fmla="*/ 100896 w 1549342"/>
                <a:gd name="connsiteY61" fmla="*/ 52363 h 3230376"/>
                <a:gd name="connsiteX62" fmla="*/ 20207 w 1549342"/>
                <a:gd name="connsiteY62" fmla="*/ 166281 h 3230376"/>
                <a:gd name="connsiteX63" fmla="*/ 12322 w 1549342"/>
                <a:gd name="connsiteY63" fmla="*/ 200762 h 3230376"/>
                <a:gd name="connsiteX64" fmla="*/ 9936 w 1549342"/>
                <a:gd name="connsiteY64" fmla="*/ 236029 h 3230376"/>
                <a:gd name="connsiteX65" fmla="*/ 10488 w 1549342"/>
                <a:gd name="connsiteY65" fmla="*/ 307144 h 3230376"/>
                <a:gd name="connsiteX66" fmla="*/ 11856 w 1549342"/>
                <a:gd name="connsiteY66" fmla="*/ 449374 h 3230376"/>
                <a:gd name="connsiteX67" fmla="*/ 17298 w 1549342"/>
                <a:gd name="connsiteY67" fmla="*/ 1018295 h 3230376"/>
                <a:gd name="connsiteX68" fmla="*/ 17298 w 1549342"/>
                <a:gd name="connsiteY68" fmla="*/ 2156167 h 3230376"/>
                <a:gd name="connsiteX69" fmla="*/ 17298 w 1549342"/>
                <a:gd name="connsiteY69" fmla="*/ 2725088 h 3230376"/>
                <a:gd name="connsiteX70" fmla="*/ 17298 w 1549342"/>
                <a:gd name="connsiteY70" fmla="*/ 2867319 h 3230376"/>
                <a:gd name="connsiteX71" fmla="*/ 17298 w 1549342"/>
                <a:gd name="connsiteY71" fmla="*/ 2938434 h 3230376"/>
                <a:gd name="connsiteX72" fmla="*/ 17298 w 1549342"/>
                <a:gd name="connsiteY72" fmla="*/ 2973992 h 3230376"/>
                <a:gd name="connsiteX73" fmla="*/ 17298 w 1549342"/>
                <a:gd name="connsiteY73" fmla="*/ 2991770 h 3230376"/>
                <a:gd name="connsiteX74" fmla="*/ 17443 w 1549342"/>
                <a:gd name="connsiteY74" fmla="*/ 3000412 h 3230376"/>
                <a:gd name="connsiteX75" fmla="*/ 17821 w 1549342"/>
                <a:gd name="connsiteY75" fmla="*/ 3008967 h 3230376"/>
                <a:gd name="connsiteX76" fmla="*/ 67258 w 1549342"/>
                <a:gd name="connsiteY76" fmla="*/ 3134175 h 3230376"/>
                <a:gd name="connsiteX77" fmla="*/ 180653 w 1549342"/>
                <a:gd name="connsiteY77" fmla="*/ 3206454 h 3230376"/>
                <a:gd name="connsiteX78" fmla="*/ 214319 w 1549342"/>
                <a:gd name="connsiteY78" fmla="*/ 3212157 h 3230376"/>
                <a:gd name="connsiteX79" fmla="*/ 222844 w 1549342"/>
                <a:gd name="connsiteY79" fmla="*/ 3212797 h 3230376"/>
                <a:gd name="connsiteX80" fmla="*/ 231400 w 1549342"/>
                <a:gd name="connsiteY80" fmla="*/ 3213001 h 3230376"/>
                <a:gd name="connsiteX81" fmla="*/ 249091 w 1549342"/>
                <a:gd name="connsiteY81" fmla="*/ 3213059 h 3230376"/>
                <a:gd name="connsiteX82" fmla="*/ 320206 w 1549342"/>
                <a:gd name="connsiteY82" fmla="*/ 3213059 h 3230376"/>
                <a:gd name="connsiteX83" fmla="*/ 462436 w 1549342"/>
                <a:gd name="connsiteY83" fmla="*/ 3213059 h 3230376"/>
                <a:gd name="connsiteX84" fmla="*/ 746897 w 1549342"/>
                <a:gd name="connsiteY84" fmla="*/ 3213059 h 3230376"/>
                <a:gd name="connsiteX85" fmla="*/ 1315818 w 1549342"/>
                <a:gd name="connsiteY85" fmla="*/ 3213059 h 3230376"/>
                <a:gd name="connsiteX86" fmla="*/ 1349863 w 1549342"/>
                <a:gd name="connsiteY86" fmla="*/ 3210353 h 3230376"/>
                <a:gd name="connsiteX87" fmla="*/ 1383005 w 1549342"/>
                <a:gd name="connsiteY87" fmla="*/ 3202264 h 3230376"/>
                <a:gd name="connsiteX88" fmla="*/ 1414460 w 1549342"/>
                <a:gd name="connsiteY88" fmla="*/ 3188995 h 3230376"/>
                <a:gd name="connsiteX89" fmla="*/ 1443441 w 1549342"/>
                <a:gd name="connsiteY89" fmla="*/ 3170926 h 3230376"/>
                <a:gd name="connsiteX90" fmla="*/ 1521686 w 1549342"/>
                <a:gd name="connsiteY90" fmla="*/ 3061401 h 3230376"/>
                <a:gd name="connsiteX91" fmla="*/ 1529513 w 1549342"/>
                <a:gd name="connsiteY91" fmla="*/ 3028143 h 3230376"/>
                <a:gd name="connsiteX92" fmla="*/ 1532074 w 1549342"/>
                <a:gd name="connsiteY92" fmla="*/ 2994011 h 3230376"/>
                <a:gd name="connsiteX93" fmla="*/ 1532074 w 1549342"/>
                <a:gd name="connsiteY93" fmla="*/ 2922896 h 3230376"/>
                <a:gd name="connsiteX94" fmla="*/ 1532074 w 1549342"/>
                <a:gd name="connsiteY94" fmla="*/ 2780665 h 3230376"/>
                <a:gd name="connsiteX95" fmla="*/ 1532074 w 1549342"/>
                <a:gd name="connsiteY95" fmla="*/ 2211802 h 3230376"/>
                <a:gd name="connsiteX96" fmla="*/ 1532074 w 1549342"/>
                <a:gd name="connsiteY96" fmla="*/ 1073931 h 3230376"/>
                <a:gd name="connsiteX97" fmla="*/ 1532074 w 1549342"/>
                <a:gd name="connsiteY97" fmla="*/ 505009 h 3230376"/>
                <a:gd name="connsiteX98" fmla="*/ 1532074 w 1549342"/>
                <a:gd name="connsiteY98" fmla="*/ 362779 h 3230376"/>
                <a:gd name="connsiteX99" fmla="*/ 1532074 w 1549342"/>
                <a:gd name="connsiteY99" fmla="*/ 291664 h 3230376"/>
                <a:gd name="connsiteX100" fmla="*/ 1532074 w 1549342"/>
                <a:gd name="connsiteY100" fmla="*/ 256106 h 3230376"/>
                <a:gd name="connsiteX101" fmla="*/ 1532074 w 1549342"/>
                <a:gd name="connsiteY101" fmla="*/ 238327 h 3230376"/>
                <a:gd name="connsiteX102" fmla="*/ 1531928 w 1549342"/>
                <a:gd name="connsiteY102" fmla="*/ 229685 h 3230376"/>
                <a:gd name="connsiteX103" fmla="*/ 1531549 w 1549342"/>
                <a:gd name="connsiteY103" fmla="*/ 221131 h 3230376"/>
                <a:gd name="connsiteX104" fmla="*/ 1482054 w 1549342"/>
                <a:gd name="connsiteY104" fmla="*/ 95981 h 3230376"/>
                <a:gd name="connsiteX105" fmla="*/ 1368718 w 1549342"/>
                <a:gd name="connsiteY105" fmla="*/ 23702 h 3230376"/>
                <a:gd name="connsiteX106" fmla="*/ 1335081 w 1549342"/>
                <a:gd name="connsiteY106" fmla="*/ 17795 h 3230376"/>
                <a:gd name="connsiteX107" fmla="*/ 1326555 w 1549342"/>
                <a:gd name="connsiteY107" fmla="*/ 17097 h 3230376"/>
                <a:gd name="connsiteX108" fmla="*/ 1318001 w 1549342"/>
                <a:gd name="connsiteY108" fmla="*/ 16806 h 3230376"/>
                <a:gd name="connsiteX109" fmla="*/ 1300309 w 1549342"/>
                <a:gd name="connsiteY109" fmla="*/ 16602 h 3230376"/>
                <a:gd name="connsiteX110" fmla="*/ 1229194 w 1549342"/>
                <a:gd name="connsiteY110" fmla="*/ 16049 h 3230376"/>
                <a:gd name="connsiteX111" fmla="*/ 1086963 w 1549342"/>
                <a:gd name="connsiteY111" fmla="*/ 14740 h 3230376"/>
                <a:gd name="connsiteX112" fmla="*/ 802503 w 1549342"/>
                <a:gd name="connsiteY112" fmla="*/ 11684 h 3230376"/>
                <a:gd name="connsiteX113" fmla="*/ 233553 w 1549342"/>
                <a:gd name="connsiteY113" fmla="*/ 8338 h 3230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</a:cxnLst>
              <a:rect l="l" t="t" r="r" b="b"/>
              <a:pathLst>
                <a:path w="1549342" h="3230376">
                  <a:moveTo>
                    <a:pt x="233553" y="8338"/>
                  </a:moveTo>
                  <a:cubicBezTo>
                    <a:pt x="423183" y="8338"/>
                    <a:pt x="612843" y="7145"/>
                    <a:pt x="802474" y="5021"/>
                  </a:cubicBezTo>
                  <a:lnTo>
                    <a:pt x="1086934" y="1966"/>
                  </a:lnTo>
                  <a:lnTo>
                    <a:pt x="1229165" y="656"/>
                  </a:lnTo>
                  <a:lnTo>
                    <a:pt x="1300280" y="103"/>
                  </a:lnTo>
                  <a:cubicBezTo>
                    <a:pt x="1306245" y="74"/>
                    <a:pt x="1312065" y="-42"/>
                    <a:pt x="1318146" y="16"/>
                  </a:cubicBezTo>
                  <a:lnTo>
                    <a:pt x="1327370" y="191"/>
                  </a:lnTo>
                  <a:lnTo>
                    <a:pt x="1336565" y="802"/>
                  </a:lnTo>
                  <a:cubicBezTo>
                    <a:pt x="1348815" y="1849"/>
                    <a:pt x="1361037" y="3712"/>
                    <a:pt x="1372966" y="6767"/>
                  </a:cubicBezTo>
                  <a:cubicBezTo>
                    <a:pt x="1420919" y="18493"/>
                    <a:pt x="1464334" y="46805"/>
                    <a:pt x="1495527" y="84836"/>
                  </a:cubicBezTo>
                  <a:cubicBezTo>
                    <a:pt x="1526778" y="122896"/>
                    <a:pt x="1545720" y="170850"/>
                    <a:pt x="1548776" y="219967"/>
                  </a:cubicBezTo>
                  <a:cubicBezTo>
                    <a:pt x="1549066" y="223022"/>
                    <a:pt x="1549125" y="226106"/>
                    <a:pt x="1549183" y="229162"/>
                  </a:cubicBezTo>
                  <a:cubicBezTo>
                    <a:pt x="1549241" y="232217"/>
                    <a:pt x="1549387" y="235360"/>
                    <a:pt x="1549329" y="238269"/>
                  </a:cubicBezTo>
                  <a:lnTo>
                    <a:pt x="1549329" y="256048"/>
                  </a:lnTo>
                  <a:lnTo>
                    <a:pt x="1549329" y="291606"/>
                  </a:lnTo>
                  <a:lnTo>
                    <a:pt x="1549329" y="362721"/>
                  </a:lnTo>
                  <a:lnTo>
                    <a:pt x="1549329" y="504951"/>
                  </a:lnTo>
                  <a:lnTo>
                    <a:pt x="1549329" y="1073872"/>
                  </a:lnTo>
                  <a:lnTo>
                    <a:pt x="1549329" y="2211744"/>
                  </a:lnTo>
                  <a:lnTo>
                    <a:pt x="1549329" y="2780665"/>
                  </a:lnTo>
                  <a:lnTo>
                    <a:pt x="1549329" y="2922896"/>
                  </a:lnTo>
                  <a:lnTo>
                    <a:pt x="1549329" y="2994011"/>
                  </a:lnTo>
                  <a:cubicBezTo>
                    <a:pt x="1549241" y="3006261"/>
                    <a:pt x="1548368" y="3018569"/>
                    <a:pt x="1546564" y="3030732"/>
                  </a:cubicBezTo>
                  <a:cubicBezTo>
                    <a:pt x="1544644" y="3042895"/>
                    <a:pt x="1541821" y="3054883"/>
                    <a:pt x="1538126" y="3066639"/>
                  </a:cubicBezTo>
                  <a:cubicBezTo>
                    <a:pt x="1523228" y="3113545"/>
                    <a:pt x="1493373" y="3155620"/>
                    <a:pt x="1453684" y="3184805"/>
                  </a:cubicBezTo>
                  <a:cubicBezTo>
                    <a:pt x="1443849" y="3192225"/>
                    <a:pt x="1433286" y="3198627"/>
                    <a:pt x="1422403" y="3204330"/>
                  </a:cubicBezTo>
                  <a:cubicBezTo>
                    <a:pt x="1411492" y="3210004"/>
                    <a:pt x="1400144" y="3214892"/>
                    <a:pt x="1388417" y="3218675"/>
                  </a:cubicBezTo>
                  <a:cubicBezTo>
                    <a:pt x="1376720" y="3222487"/>
                    <a:pt x="1364732" y="3225513"/>
                    <a:pt x="1352569" y="3227434"/>
                  </a:cubicBezTo>
                  <a:cubicBezTo>
                    <a:pt x="1340406" y="3229325"/>
                    <a:pt x="1328098" y="3230285"/>
                    <a:pt x="1315789" y="3230373"/>
                  </a:cubicBezTo>
                  <a:lnTo>
                    <a:pt x="746868" y="3230373"/>
                  </a:lnTo>
                  <a:lnTo>
                    <a:pt x="462407" y="3230373"/>
                  </a:lnTo>
                  <a:lnTo>
                    <a:pt x="320177" y="3230373"/>
                  </a:lnTo>
                  <a:lnTo>
                    <a:pt x="249062" y="3230373"/>
                  </a:lnTo>
                  <a:cubicBezTo>
                    <a:pt x="243096" y="3230344"/>
                    <a:pt x="237306" y="3230431"/>
                    <a:pt x="231196" y="3230314"/>
                  </a:cubicBezTo>
                  <a:lnTo>
                    <a:pt x="221971" y="3230082"/>
                  </a:lnTo>
                  <a:lnTo>
                    <a:pt x="212777" y="3229412"/>
                  </a:lnTo>
                  <a:cubicBezTo>
                    <a:pt x="200527" y="3228249"/>
                    <a:pt x="188335" y="3226299"/>
                    <a:pt x="176404" y="3223243"/>
                  </a:cubicBezTo>
                  <a:cubicBezTo>
                    <a:pt x="128568" y="3211226"/>
                    <a:pt x="85183" y="3183176"/>
                    <a:pt x="53903" y="3145174"/>
                  </a:cubicBezTo>
                  <a:cubicBezTo>
                    <a:pt x="22535" y="3107201"/>
                    <a:pt x="3651" y="3059190"/>
                    <a:pt x="566" y="3010102"/>
                  </a:cubicBezTo>
                  <a:cubicBezTo>
                    <a:pt x="275" y="3007047"/>
                    <a:pt x="217" y="3003962"/>
                    <a:pt x="158" y="3000907"/>
                  </a:cubicBezTo>
                  <a:cubicBezTo>
                    <a:pt x="100" y="2997852"/>
                    <a:pt x="-45" y="2994709"/>
                    <a:pt x="14" y="2991799"/>
                  </a:cubicBezTo>
                  <a:lnTo>
                    <a:pt x="14" y="2974021"/>
                  </a:lnTo>
                  <a:lnTo>
                    <a:pt x="14" y="2938463"/>
                  </a:lnTo>
                  <a:lnTo>
                    <a:pt x="14" y="2867348"/>
                  </a:lnTo>
                  <a:lnTo>
                    <a:pt x="14" y="2725117"/>
                  </a:lnTo>
                  <a:lnTo>
                    <a:pt x="14" y="2156225"/>
                  </a:lnTo>
                  <a:lnTo>
                    <a:pt x="14" y="1018354"/>
                  </a:lnTo>
                  <a:cubicBezTo>
                    <a:pt x="1235" y="828723"/>
                    <a:pt x="3418" y="639063"/>
                    <a:pt x="5454" y="449432"/>
                  </a:cubicBezTo>
                  <a:lnTo>
                    <a:pt x="6822" y="307202"/>
                  </a:lnTo>
                  <a:lnTo>
                    <a:pt x="7375" y="236087"/>
                  </a:lnTo>
                  <a:cubicBezTo>
                    <a:pt x="7549" y="224157"/>
                    <a:pt x="8510" y="212285"/>
                    <a:pt x="10314" y="200500"/>
                  </a:cubicBezTo>
                  <a:cubicBezTo>
                    <a:pt x="12264" y="188745"/>
                    <a:pt x="15057" y="177164"/>
                    <a:pt x="18665" y="165816"/>
                  </a:cubicBezTo>
                  <a:cubicBezTo>
                    <a:pt x="33272" y="120510"/>
                    <a:pt x="62370" y="80093"/>
                    <a:pt x="100663" y="52043"/>
                  </a:cubicBezTo>
                  <a:cubicBezTo>
                    <a:pt x="110148" y="44914"/>
                    <a:pt x="120333" y="38745"/>
                    <a:pt x="130837" y="33275"/>
                  </a:cubicBezTo>
                  <a:cubicBezTo>
                    <a:pt x="141370" y="27834"/>
                    <a:pt x="152311" y="23120"/>
                    <a:pt x="163602" y="19512"/>
                  </a:cubicBezTo>
                  <a:cubicBezTo>
                    <a:pt x="174891" y="15874"/>
                    <a:pt x="186414" y="12965"/>
                    <a:pt x="198140" y="11131"/>
                  </a:cubicBezTo>
                  <a:cubicBezTo>
                    <a:pt x="209867" y="9327"/>
                    <a:pt x="221710" y="8425"/>
                    <a:pt x="233553" y="8338"/>
                  </a:cubicBezTo>
                  <a:close/>
                  <a:moveTo>
                    <a:pt x="233553" y="8338"/>
                  </a:moveTo>
                  <a:cubicBezTo>
                    <a:pt x="221710" y="8454"/>
                    <a:pt x="209867" y="9386"/>
                    <a:pt x="198140" y="11219"/>
                  </a:cubicBezTo>
                  <a:cubicBezTo>
                    <a:pt x="186443" y="13081"/>
                    <a:pt x="174920" y="16020"/>
                    <a:pt x="163660" y="19686"/>
                  </a:cubicBezTo>
                  <a:cubicBezTo>
                    <a:pt x="152399" y="23323"/>
                    <a:pt x="141487" y="28066"/>
                    <a:pt x="130983" y="33537"/>
                  </a:cubicBezTo>
                  <a:cubicBezTo>
                    <a:pt x="120508" y="39036"/>
                    <a:pt x="110352" y="45234"/>
                    <a:pt x="100896" y="52363"/>
                  </a:cubicBezTo>
                  <a:cubicBezTo>
                    <a:pt x="62777" y="80559"/>
                    <a:pt x="34319" y="121209"/>
                    <a:pt x="20207" y="166281"/>
                  </a:cubicBezTo>
                  <a:cubicBezTo>
                    <a:pt x="16745" y="177571"/>
                    <a:pt x="14038" y="189094"/>
                    <a:pt x="12322" y="200762"/>
                  </a:cubicBezTo>
                  <a:cubicBezTo>
                    <a:pt x="10692" y="212460"/>
                    <a:pt x="9936" y="224244"/>
                    <a:pt x="9936" y="236029"/>
                  </a:cubicBezTo>
                  <a:lnTo>
                    <a:pt x="10488" y="307144"/>
                  </a:lnTo>
                  <a:lnTo>
                    <a:pt x="11856" y="449374"/>
                  </a:lnTo>
                  <a:cubicBezTo>
                    <a:pt x="13893" y="639005"/>
                    <a:pt x="16076" y="828665"/>
                    <a:pt x="17298" y="1018295"/>
                  </a:cubicBezTo>
                  <a:lnTo>
                    <a:pt x="17298" y="2156167"/>
                  </a:lnTo>
                  <a:lnTo>
                    <a:pt x="17298" y="2725088"/>
                  </a:lnTo>
                  <a:lnTo>
                    <a:pt x="17298" y="2867319"/>
                  </a:lnTo>
                  <a:lnTo>
                    <a:pt x="17298" y="2938434"/>
                  </a:lnTo>
                  <a:lnTo>
                    <a:pt x="17298" y="2973992"/>
                  </a:lnTo>
                  <a:lnTo>
                    <a:pt x="17298" y="2991770"/>
                  </a:lnTo>
                  <a:cubicBezTo>
                    <a:pt x="17268" y="2994796"/>
                    <a:pt x="17385" y="2997561"/>
                    <a:pt x="17443" y="3000412"/>
                  </a:cubicBezTo>
                  <a:cubicBezTo>
                    <a:pt x="17501" y="3003264"/>
                    <a:pt x="17559" y="3006115"/>
                    <a:pt x="17821" y="3008967"/>
                  </a:cubicBezTo>
                  <a:cubicBezTo>
                    <a:pt x="20673" y="3054534"/>
                    <a:pt x="38190" y="3098996"/>
                    <a:pt x="67258" y="3134175"/>
                  </a:cubicBezTo>
                  <a:cubicBezTo>
                    <a:pt x="96240" y="3169383"/>
                    <a:pt x="136424" y="3195339"/>
                    <a:pt x="180653" y="3206454"/>
                  </a:cubicBezTo>
                  <a:cubicBezTo>
                    <a:pt x="191681" y="3209306"/>
                    <a:pt x="202971" y="3211081"/>
                    <a:pt x="214319" y="3212157"/>
                  </a:cubicBezTo>
                  <a:lnTo>
                    <a:pt x="222844" y="3212797"/>
                  </a:lnTo>
                  <a:lnTo>
                    <a:pt x="231400" y="3213001"/>
                  </a:lnTo>
                  <a:cubicBezTo>
                    <a:pt x="237161" y="3213117"/>
                    <a:pt x="243213" y="3213030"/>
                    <a:pt x="249091" y="3213059"/>
                  </a:cubicBezTo>
                  <a:lnTo>
                    <a:pt x="320206" y="3213059"/>
                  </a:lnTo>
                  <a:lnTo>
                    <a:pt x="462436" y="3213059"/>
                  </a:lnTo>
                  <a:lnTo>
                    <a:pt x="746897" y="3213059"/>
                  </a:lnTo>
                  <a:lnTo>
                    <a:pt x="1315818" y="3213059"/>
                  </a:lnTo>
                  <a:cubicBezTo>
                    <a:pt x="1327224" y="3212972"/>
                    <a:pt x="1338601" y="3212070"/>
                    <a:pt x="1349863" y="3210353"/>
                  </a:cubicBezTo>
                  <a:cubicBezTo>
                    <a:pt x="1361124" y="3208578"/>
                    <a:pt x="1372181" y="3205756"/>
                    <a:pt x="1383005" y="3202264"/>
                  </a:cubicBezTo>
                  <a:cubicBezTo>
                    <a:pt x="1393859" y="3198772"/>
                    <a:pt x="1404334" y="3194233"/>
                    <a:pt x="1414460" y="3188995"/>
                  </a:cubicBezTo>
                  <a:cubicBezTo>
                    <a:pt x="1424557" y="3183729"/>
                    <a:pt x="1434334" y="3177793"/>
                    <a:pt x="1443441" y="3170926"/>
                  </a:cubicBezTo>
                  <a:cubicBezTo>
                    <a:pt x="1480192" y="3143894"/>
                    <a:pt x="1507893" y="3104874"/>
                    <a:pt x="1521686" y="3061401"/>
                  </a:cubicBezTo>
                  <a:cubicBezTo>
                    <a:pt x="1525090" y="3050519"/>
                    <a:pt x="1527738" y="3039403"/>
                    <a:pt x="1529513" y="3028143"/>
                  </a:cubicBezTo>
                  <a:cubicBezTo>
                    <a:pt x="1531172" y="3016853"/>
                    <a:pt x="1531986" y="3005475"/>
                    <a:pt x="1532074" y="2994011"/>
                  </a:cubicBezTo>
                  <a:lnTo>
                    <a:pt x="1532074" y="2922896"/>
                  </a:lnTo>
                  <a:lnTo>
                    <a:pt x="1532074" y="2780665"/>
                  </a:lnTo>
                  <a:lnTo>
                    <a:pt x="1532074" y="2211802"/>
                  </a:lnTo>
                  <a:lnTo>
                    <a:pt x="1532074" y="1073931"/>
                  </a:lnTo>
                  <a:lnTo>
                    <a:pt x="1532074" y="505009"/>
                  </a:lnTo>
                  <a:lnTo>
                    <a:pt x="1532074" y="362779"/>
                  </a:lnTo>
                  <a:lnTo>
                    <a:pt x="1532074" y="291664"/>
                  </a:lnTo>
                  <a:lnTo>
                    <a:pt x="1532074" y="256106"/>
                  </a:lnTo>
                  <a:lnTo>
                    <a:pt x="1532074" y="238327"/>
                  </a:lnTo>
                  <a:cubicBezTo>
                    <a:pt x="1532102" y="235301"/>
                    <a:pt x="1531986" y="232537"/>
                    <a:pt x="1531928" y="229685"/>
                  </a:cubicBezTo>
                  <a:cubicBezTo>
                    <a:pt x="1531870" y="226834"/>
                    <a:pt x="1531812" y="223982"/>
                    <a:pt x="1531549" y="221131"/>
                  </a:cubicBezTo>
                  <a:cubicBezTo>
                    <a:pt x="1528698" y="175593"/>
                    <a:pt x="1511210" y="131073"/>
                    <a:pt x="1482054" y="95981"/>
                  </a:cubicBezTo>
                  <a:cubicBezTo>
                    <a:pt x="1452985" y="60831"/>
                    <a:pt x="1412830" y="35079"/>
                    <a:pt x="1368718" y="23702"/>
                  </a:cubicBezTo>
                  <a:cubicBezTo>
                    <a:pt x="1357690" y="20821"/>
                    <a:pt x="1346429" y="18959"/>
                    <a:pt x="1335081" y="17795"/>
                  </a:cubicBezTo>
                  <a:lnTo>
                    <a:pt x="1326555" y="17097"/>
                  </a:lnTo>
                  <a:lnTo>
                    <a:pt x="1318001" y="16806"/>
                  </a:lnTo>
                  <a:cubicBezTo>
                    <a:pt x="1312239" y="16660"/>
                    <a:pt x="1306187" y="16689"/>
                    <a:pt x="1300309" y="16602"/>
                  </a:cubicBezTo>
                  <a:lnTo>
                    <a:pt x="1229194" y="16049"/>
                  </a:lnTo>
                  <a:lnTo>
                    <a:pt x="1086963" y="14740"/>
                  </a:lnTo>
                  <a:lnTo>
                    <a:pt x="802503" y="11684"/>
                  </a:lnTo>
                  <a:cubicBezTo>
                    <a:pt x="612843" y="9560"/>
                    <a:pt x="423213" y="8338"/>
                    <a:pt x="233553" y="8338"/>
                  </a:cubicBezTo>
                  <a:close/>
                </a:path>
              </a:pathLst>
            </a:custGeom>
            <a:solidFill>
              <a:srgbClr val="FFFFFF"/>
            </a:solidFill>
            <a:ln w="2910" cap="flat">
              <a:noFill/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4543" name="Forme libre : forme 14542">
              <a:extLst>
                <a:ext uri="{FF2B5EF4-FFF2-40B4-BE49-F238E27FC236}">
                  <a16:creationId xmlns:a16="http://schemas.microsoft.com/office/drawing/2014/main" id="{ECBFCA56-F4A8-4F3C-A90E-E6C04DEC870D}"/>
                </a:ext>
              </a:extLst>
            </p:cNvPr>
            <p:cNvSpPr/>
            <p:nvPr/>
          </p:nvSpPr>
          <p:spPr>
            <a:xfrm>
              <a:off x="8271558" y="1816309"/>
              <a:ext cx="1547569" cy="3245894"/>
            </a:xfrm>
            <a:custGeom>
              <a:avLst/>
              <a:gdLst>
                <a:gd name="connsiteX0" fmla="*/ 227167 w 1547569"/>
                <a:gd name="connsiteY0" fmla="*/ 0 h 3245894"/>
                <a:gd name="connsiteX1" fmla="*/ 1320402 w 1547569"/>
                <a:gd name="connsiteY1" fmla="*/ 0 h 3245894"/>
                <a:gd name="connsiteX2" fmla="*/ 1547570 w 1547569"/>
                <a:gd name="connsiteY2" fmla="*/ 229611 h 3245894"/>
                <a:gd name="connsiteX3" fmla="*/ 1547570 w 1547569"/>
                <a:gd name="connsiteY3" fmla="*/ 3016284 h 3245894"/>
                <a:gd name="connsiteX4" fmla="*/ 1320402 w 1547569"/>
                <a:gd name="connsiteY4" fmla="*/ 3245895 h 3245894"/>
                <a:gd name="connsiteX5" fmla="*/ 227167 w 1547569"/>
                <a:gd name="connsiteY5" fmla="*/ 3245895 h 3245894"/>
                <a:gd name="connsiteX6" fmla="*/ 0 w 1547569"/>
                <a:gd name="connsiteY6" fmla="*/ 3016284 h 3245894"/>
                <a:gd name="connsiteX7" fmla="*/ 0 w 1547569"/>
                <a:gd name="connsiteY7" fmla="*/ 229640 h 3245894"/>
                <a:gd name="connsiteX8" fmla="*/ 227167 w 1547569"/>
                <a:gd name="connsiteY8" fmla="*/ 0 h 324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47569" h="3245894">
                  <a:moveTo>
                    <a:pt x="227167" y="0"/>
                  </a:moveTo>
                  <a:lnTo>
                    <a:pt x="1320402" y="0"/>
                  </a:lnTo>
                  <a:cubicBezTo>
                    <a:pt x="1445873" y="0"/>
                    <a:pt x="1547570" y="102803"/>
                    <a:pt x="1547570" y="229611"/>
                  </a:cubicBezTo>
                  <a:lnTo>
                    <a:pt x="1547570" y="3016284"/>
                  </a:lnTo>
                  <a:cubicBezTo>
                    <a:pt x="1547570" y="3143092"/>
                    <a:pt x="1445873" y="3245895"/>
                    <a:pt x="1320402" y="3245895"/>
                  </a:cubicBezTo>
                  <a:lnTo>
                    <a:pt x="227167" y="3245895"/>
                  </a:lnTo>
                  <a:cubicBezTo>
                    <a:pt x="101698" y="3245895"/>
                    <a:pt x="0" y="3143092"/>
                    <a:pt x="0" y="3016284"/>
                  </a:cubicBezTo>
                  <a:lnTo>
                    <a:pt x="0" y="229640"/>
                  </a:lnTo>
                  <a:cubicBezTo>
                    <a:pt x="0" y="102832"/>
                    <a:pt x="101698" y="0"/>
                    <a:pt x="227167" y="0"/>
                  </a:cubicBezTo>
                  <a:close/>
                </a:path>
              </a:pathLst>
            </a:custGeom>
            <a:noFill/>
            <a:ln w="2910" cap="flat">
              <a:solidFill>
                <a:srgbClr val="333333"/>
              </a:solidFill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4544" name="Forme libre : forme 14543">
              <a:extLst>
                <a:ext uri="{FF2B5EF4-FFF2-40B4-BE49-F238E27FC236}">
                  <a16:creationId xmlns:a16="http://schemas.microsoft.com/office/drawing/2014/main" id="{ADC7F6D3-B7DA-44A1-8CA4-FB01F84E9FB6}"/>
                </a:ext>
              </a:extLst>
            </p:cNvPr>
            <p:cNvSpPr/>
            <p:nvPr/>
          </p:nvSpPr>
          <p:spPr>
            <a:xfrm>
              <a:off x="9839729" y="2172467"/>
              <a:ext cx="16294" cy="383276"/>
            </a:xfrm>
            <a:custGeom>
              <a:avLst/>
              <a:gdLst>
                <a:gd name="connsiteX0" fmla="*/ 0 w 16294"/>
                <a:gd name="connsiteY0" fmla="*/ 0 h 383276"/>
                <a:gd name="connsiteX1" fmla="*/ 16295 w 16294"/>
                <a:gd name="connsiteY1" fmla="*/ 0 h 383276"/>
                <a:gd name="connsiteX2" fmla="*/ 16295 w 16294"/>
                <a:gd name="connsiteY2" fmla="*/ 383277 h 383276"/>
                <a:gd name="connsiteX3" fmla="*/ 0 w 16294"/>
                <a:gd name="connsiteY3" fmla="*/ 383277 h 3832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294" h="383276">
                  <a:moveTo>
                    <a:pt x="0" y="0"/>
                  </a:moveTo>
                  <a:lnTo>
                    <a:pt x="16295" y="0"/>
                  </a:lnTo>
                  <a:lnTo>
                    <a:pt x="16295" y="383277"/>
                  </a:lnTo>
                  <a:lnTo>
                    <a:pt x="0" y="383277"/>
                  </a:lnTo>
                  <a:close/>
                </a:path>
              </a:pathLst>
            </a:custGeom>
            <a:solidFill>
              <a:srgbClr val="8592A8"/>
            </a:solidFill>
            <a:ln w="2910" cap="flat">
              <a:noFill/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4545" name="Forme libre : forme 14544">
              <a:extLst>
                <a:ext uri="{FF2B5EF4-FFF2-40B4-BE49-F238E27FC236}">
                  <a16:creationId xmlns:a16="http://schemas.microsoft.com/office/drawing/2014/main" id="{010BB8D9-15D6-4D18-8AA6-3BD405D96183}"/>
                </a:ext>
              </a:extLst>
            </p:cNvPr>
            <p:cNvSpPr/>
            <p:nvPr/>
          </p:nvSpPr>
          <p:spPr>
            <a:xfrm>
              <a:off x="9839729" y="2172467"/>
              <a:ext cx="16294" cy="383276"/>
            </a:xfrm>
            <a:custGeom>
              <a:avLst/>
              <a:gdLst>
                <a:gd name="connsiteX0" fmla="*/ 0 w 16294"/>
                <a:gd name="connsiteY0" fmla="*/ 0 h 383276"/>
                <a:gd name="connsiteX1" fmla="*/ 16295 w 16294"/>
                <a:gd name="connsiteY1" fmla="*/ 0 h 383276"/>
                <a:gd name="connsiteX2" fmla="*/ 16295 w 16294"/>
                <a:gd name="connsiteY2" fmla="*/ 383277 h 383276"/>
                <a:gd name="connsiteX3" fmla="*/ 0 w 16294"/>
                <a:gd name="connsiteY3" fmla="*/ 383277 h 3832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294" h="383276">
                  <a:moveTo>
                    <a:pt x="0" y="0"/>
                  </a:moveTo>
                  <a:lnTo>
                    <a:pt x="16295" y="0"/>
                  </a:lnTo>
                  <a:lnTo>
                    <a:pt x="16295" y="383277"/>
                  </a:lnTo>
                  <a:lnTo>
                    <a:pt x="0" y="383277"/>
                  </a:lnTo>
                  <a:close/>
                </a:path>
              </a:pathLst>
            </a:custGeom>
            <a:noFill/>
            <a:ln w="2910" cap="flat">
              <a:solidFill>
                <a:srgbClr val="333333"/>
              </a:solidFill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4546" name="Forme libre : forme 14545">
              <a:extLst>
                <a:ext uri="{FF2B5EF4-FFF2-40B4-BE49-F238E27FC236}">
                  <a16:creationId xmlns:a16="http://schemas.microsoft.com/office/drawing/2014/main" id="{7C54338E-FAC6-4DC5-9E9C-03FAFE596A06}"/>
                </a:ext>
              </a:extLst>
            </p:cNvPr>
            <p:cNvSpPr/>
            <p:nvPr/>
          </p:nvSpPr>
          <p:spPr>
            <a:xfrm>
              <a:off x="8326059" y="1869384"/>
              <a:ext cx="1438598" cy="3139745"/>
            </a:xfrm>
            <a:custGeom>
              <a:avLst/>
              <a:gdLst>
                <a:gd name="connsiteX0" fmla="*/ 1227406 w 1438598"/>
                <a:gd name="connsiteY0" fmla="*/ 0 h 3139745"/>
                <a:gd name="connsiteX1" fmla="*/ 950307 w 1438598"/>
                <a:gd name="connsiteY1" fmla="*/ 0 h 3139745"/>
                <a:gd name="connsiteX2" fmla="*/ 950307 w 1438598"/>
                <a:gd name="connsiteY2" fmla="*/ 108360 h 3139745"/>
                <a:gd name="connsiteX3" fmla="*/ 925574 w 1438598"/>
                <a:gd name="connsiteY3" fmla="*/ 133094 h 3139745"/>
                <a:gd name="connsiteX4" fmla="*/ 512995 w 1438598"/>
                <a:gd name="connsiteY4" fmla="*/ 133094 h 3139745"/>
                <a:gd name="connsiteX5" fmla="*/ 488262 w 1438598"/>
                <a:gd name="connsiteY5" fmla="*/ 108360 h 3139745"/>
                <a:gd name="connsiteX6" fmla="*/ 488262 w 1438598"/>
                <a:gd name="connsiteY6" fmla="*/ 0 h 3139745"/>
                <a:gd name="connsiteX7" fmla="*/ 211163 w 1438598"/>
                <a:gd name="connsiteY7" fmla="*/ 0 h 3139745"/>
                <a:gd name="connsiteX8" fmla="*/ 0 w 1438598"/>
                <a:gd name="connsiteY8" fmla="*/ 222104 h 3139745"/>
                <a:gd name="connsiteX9" fmla="*/ 0 w 1438598"/>
                <a:gd name="connsiteY9" fmla="*/ 2917642 h 3139745"/>
                <a:gd name="connsiteX10" fmla="*/ 211163 w 1438598"/>
                <a:gd name="connsiteY10" fmla="*/ 3139746 h 3139745"/>
                <a:gd name="connsiteX11" fmla="*/ 1227435 w 1438598"/>
                <a:gd name="connsiteY11" fmla="*/ 3139746 h 3139745"/>
                <a:gd name="connsiteX12" fmla="*/ 1438598 w 1438598"/>
                <a:gd name="connsiteY12" fmla="*/ 2917642 h 3139745"/>
                <a:gd name="connsiteX13" fmla="*/ 1438598 w 1438598"/>
                <a:gd name="connsiteY13" fmla="*/ 222133 h 3139745"/>
                <a:gd name="connsiteX14" fmla="*/ 1227406 w 1438598"/>
                <a:gd name="connsiteY14" fmla="*/ 0 h 3139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38598" h="3139745">
                  <a:moveTo>
                    <a:pt x="1227406" y="0"/>
                  </a:moveTo>
                  <a:lnTo>
                    <a:pt x="950307" y="0"/>
                  </a:lnTo>
                  <a:lnTo>
                    <a:pt x="950307" y="108360"/>
                  </a:lnTo>
                  <a:cubicBezTo>
                    <a:pt x="950307" y="121978"/>
                    <a:pt x="939162" y="133094"/>
                    <a:pt x="925574" y="133094"/>
                  </a:cubicBezTo>
                  <a:lnTo>
                    <a:pt x="512995" y="133094"/>
                  </a:lnTo>
                  <a:cubicBezTo>
                    <a:pt x="499378" y="133094"/>
                    <a:pt x="488262" y="121949"/>
                    <a:pt x="488262" y="108360"/>
                  </a:cubicBezTo>
                  <a:lnTo>
                    <a:pt x="488262" y="0"/>
                  </a:lnTo>
                  <a:lnTo>
                    <a:pt x="211163" y="0"/>
                  </a:lnTo>
                  <a:cubicBezTo>
                    <a:pt x="94539" y="0"/>
                    <a:pt x="0" y="99456"/>
                    <a:pt x="0" y="222104"/>
                  </a:cubicBezTo>
                  <a:lnTo>
                    <a:pt x="0" y="2917642"/>
                  </a:lnTo>
                  <a:cubicBezTo>
                    <a:pt x="0" y="3040318"/>
                    <a:pt x="94539" y="3139746"/>
                    <a:pt x="211163" y="3139746"/>
                  </a:cubicBezTo>
                  <a:lnTo>
                    <a:pt x="1227435" y="3139746"/>
                  </a:lnTo>
                  <a:cubicBezTo>
                    <a:pt x="1344059" y="3139746"/>
                    <a:pt x="1438598" y="3040289"/>
                    <a:pt x="1438598" y="2917642"/>
                  </a:cubicBezTo>
                  <a:lnTo>
                    <a:pt x="1438598" y="222133"/>
                  </a:lnTo>
                  <a:cubicBezTo>
                    <a:pt x="1438569" y="99456"/>
                    <a:pt x="1344030" y="0"/>
                    <a:pt x="1227406" y="0"/>
                  </a:cubicBezTo>
                  <a:close/>
                </a:path>
              </a:pathLst>
            </a:custGeom>
            <a:solidFill>
              <a:srgbClr val="57AEC9"/>
            </a:solidFill>
            <a:ln w="2910" cap="flat">
              <a:noFill/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4547" name="Forme libre : forme 14546">
              <a:extLst>
                <a:ext uri="{FF2B5EF4-FFF2-40B4-BE49-F238E27FC236}">
                  <a16:creationId xmlns:a16="http://schemas.microsoft.com/office/drawing/2014/main" id="{177C8240-90E4-4399-9ABD-568CE0B49D6C}"/>
                </a:ext>
              </a:extLst>
            </p:cNvPr>
            <p:cNvSpPr/>
            <p:nvPr/>
          </p:nvSpPr>
          <p:spPr>
            <a:xfrm>
              <a:off x="9015998" y="1894728"/>
              <a:ext cx="63491" cy="63491"/>
            </a:xfrm>
            <a:custGeom>
              <a:avLst/>
              <a:gdLst>
                <a:gd name="connsiteX0" fmla="*/ 63492 w 63491"/>
                <a:gd name="connsiteY0" fmla="*/ 31746 h 63491"/>
                <a:gd name="connsiteX1" fmla="*/ 31746 w 63491"/>
                <a:gd name="connsiteY1" fmla="*/ 63492 h 63491"/>
                <a:gd name="connsiteX2" fmla="*/ 1 w 63491"/>
                <a:gd name="connsiteY2" fmla="*/ 31746 h 63491"/>
                <a:gd name="connsiteX3" fmla="*/ 31746 w 63491"/>
                <a:gd name="connsiteY3" fmla="*/ 0 h 63491"/>
                <a:gd name="connsiteX4" fmla="*/ 63492 w 63491"/>
                <a:gd name="connsiteY4" fmla="*/ 31746 h 63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3491" h="63491">
                  <a:moveTo>
                    <a:pt x="63492" y="31746"/>
                  </a:moveTo>
                  <a:cubicBezTo>
                    <a:pt x="63492" y="49278"/>
                    <a:pt x="49279" y="63492"/>
                    <a:pt x="31746" y="63492"/>
                  </a:cubicBezTo>
                  <a:cubicBezTo>
                    <a:pt x="14214" y="63492"/>
                    <a:pt x="1" y="49278"/>
                    <a:pt x="1" y="31746"/>
                  </a:cubicBezTo>
                  <a:cubicBezTo>
                    <a:pt x="1" y="14213"/>
                    <a:pt x="14214" y="0"/>
                    <a:pt x="31746" y="0"/>
                  </a:cubicBezTo>
                  <a:cubicBezTo>
                    <a:pt x="49279" y="0"/>
                    <a:pt x="63492" y="14213"/>
                    <a:pt x="63492" y="31746"/>
                  </a:cubicBezTo>
                  <a:close/>
                </a:path>
              </a:pathLst>
            </a:custGeom>
            <a:solidFill>
              <a:srgbClr val="686868"/>
            </a:solidFill>
            <a:ln w="6983" cap="flat">
              <a:solidFill>
                <a:srgbClr val="333333"/>
              </a:solidFill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4548" name="Forme libre : forme 14547">
              <a:extLst>
                <a:ext uri="{FF2B5EF4-FFF2-40B4-BE49-F238E27FC236}">
                  <a16:creationId xmlns:a16="http://schemas.microsoft.com/office/drawing/2014/main" id="{89EA4752-0C60-4435-8011-BD18F61002F0}"/>
                </a:ext>
              </a:extLst>
            </p:cNvPr>
            <p:cNvSpPr/>
            <p:nvPr/>
          </p:nvSpPr>
          <p:spPr>
            <a:xfrm>
              <a:off x="9000576" y="1887832"/>
              <a:ext cx="45567" cy="76178"/>
            </a:xfrm>
            <a:custGeom>
              <a:avLst/>
              <a:gdLst>
                <a:gd name="connsiteX0" fmla="*/ 8381 w 45567"/>
                <a:gd name="connsiteY0" fmla="*/ 38758 h 76178"/>
                <a:gd name="connsiteX1" fmla="*/ 45568 w 45567"/>
                <a:gd name="connsiteY1" fmla="*/ 727 h 76178"/>
                <a:gd name="connsiteX2" fmla="*/ 38089 w 45567"/>
                <a:gd name="connsiteY2" fmla="*/ 0 h 76178"/>
                <a:gd name="connsiteX3" fmla="*/ 0 w 45567"/>
                <a:gd name="connsiteY3" fmla="*/ 38089 h 76178"/>
                <a:gd name="connsiteX4" fmla="*/ 38089 w 45567"/>
                <a:gd name="connsiteY4" fmla="*/ 76178 h 76178"/>
                <a:gd name="connsiteX5" fmla="*/ 38992 w 45567"/>
                <a:gd name="connsiteY5" fmla="*/ 76120 h 76178"/>
                <a:gd name="connsiteX6" fmla="*/ 8381 w 45567"/>
                <a:gd name="connsiteY6" fmla="*/ 38758 h 76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567" h="76178">
                  <a:moveTo>
                    <a:pt x="8381" y="38758"/>
                  </a:moveTo>
                  <a:cubicBezTo>
                    <a:pt x="8381" y="18041"/>
                    <a:pt x="24966" y="1193"/>
                    <a:pt x="45568" y="727"/>
                  </a:cubicBezTo>
                  <a:cubicBezTo>
                    <a:pt x="43152" y="233"/>
                    <a:pt x="40650" y="0"/>
                    <a:pt x="38089" y="0"/>
                  </a:cubicBezTo>
                  <a:cubicBezTo>
                    <a:pt x="17052" y="0"/>
                    <a:pt x="0" y="17051"/>
                    <a:pt x="0" y="38089"/>
                  </a:cubicBezTo>
                  <a:cubicBezTo>
                    <a:pt x="0" y="59127"/>
                    <a:pt x="17052" y="76178"/>
                    <a:pt x="38089" y="76178"/>
                  </a:cubicBezTo>
                  <a:cubicBezTo>
                    <a:pt x="38380" y="76178"/>
                    <a:pt x="38671" y="76149"/>
                    <a:pt x="38992" y="76120"/>
                  </a:cubicBezTo>
                  <a:cubicBezTo>
                    <a:pt x="21562" y="72628"/>
                    <a:pt x="8381" y="57235"/>
                    <a:pt x="8381" y="38758"/>
                  </a:cubicBezTo>
                  <a:close/>
                </a:path>
              </a:pathLst>
            </a:custGeom>
            <a:solidFill>
              <a:srgbClr val="FFFFFF"/>
            </a:solidFill>
            <a:ln w="2910" cap="flat">
              <a:noFill/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4549" name="Forme libre : forme 14548">
              <a:extLst>
                <a:ext uri="{FF2B5EF4-FFF2-40B4-BE49-F238E27FC236}">
                  <a16:creationId xmlns:a16="http://schemas.microsoft.com/office/drawing/2014/main" id="{8BA914A9-D841-44A2-824D-98527D4937B0}"/>
                </a:ext>
              </a:extLst>
            </p:cNvPr>
            <p:cNvSpPr/>
            <p:nvPr/>
          </p:nvSpPr>
          <p:spPr>
            <a:xfrm>
              <a:off x="9040964" y="1919025"/>
              <a:ext cx="13152" cy="13152"/>
            </a:xfrm>
            <a:custGeom>
              <a:avLst/>
              <a:gdLst>
                <a:gd name="connsiteX0" fmla="*/ 13153 w 13152"/>
                <a:gd name="connsiteY0" fmla="*/ 6576 h 13152"/>
                <a:gd name="connsiteX1" fmla="*/ 6576 w 13152"/>
                <a:gd name="connsiteY1" fmla="*/ 13152 h 13152"/>
                <a:gd name="connsiteX2" fmla="*/ 0 w 13152"/>
                <a:gd name="connsiteY2" fmla="*/ 6576 h 13152"/>
                <a:gd name="connsiteX3" fmla="*/ 6576 w 13152"/>
                <a:gd name="connsiteY3" fmla="*/ 0 h 13152"/>
                <a:gd name="connsiteX4" fmla="*/ 13153 w 13152"/>
                <a:gd name="connsiteY4" fmla="*/ 6576 h 131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152" h="13152">
                  <a:moveTo>
                    <a:pt x="13153" y="6576"/>
                  </a:moveTo>
                  <a:cubicBezTo>
                    <a:pt x="13153" y="10208"/>
                    <a:pt x="10209" y="13152"/>
                    <a:pt x="6576" y="13152"/>
                  </a:cubicBezTo>
                  <a:cubicBezTo>
                    <a:pt x="2945" y="13152"/>
                    <a:pt x="0" y="10208"/>
                    <a:pt x="0" y="6576"/>
                  </a:cubicBezTo>
                  <a:cubicBezTo>
                    <a:pt x="0" y="2944"/>
                    <a:pt x="2944" y="0"/>
                    <a:pt x="6576" y="0"/>
                  </a:cubicBezTo>
                  <a:cubicBezTo>
                    <a:pt x="10208" y="0"/>
                    <a:pt x="13153" y="2944"/>
                    <a:pt x="13153" y="6576"/>
                  </a:cubicBezTo>
                  <a:close/>
                </a:path>
              </a:pathLst>
            </a:custGeom>
            <a:solidFill>
              <a:srgbClr val="FFFFFF"/>
            </a:solidFill>
            <a:ln w="2910" cap="flat">
              <a:noFill/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4550" name="Forme libre : forme 14549">
              <a:extLst>
                <a:ext uri="{FF2B5EF4-FFF2-40B4-BE49-F238E27FC236}">
                  <a16:creationId xmlns:a16="http://schemas.microsoft.com/office/drawing/2014/main" id="{D0BD4FB0-0674-46CA-A0EF-4560A5850AB3}"/>
                </a:ext>
              </a:extLst>
            </p:cNvPr>
            <p:cNvSpPr/>
            <p:nvPr/>
          </p:nvSpPr>
          <p:spPr>
            <a:xfrm>
              <a:off x="8408843" y="3672665"/>
              <a:ext cx="1269596" cy="185760"/>
            </a:xfrm>
            <a:custGeom>
              <a:avLst/>
              <a:gdLst>
                <a:gd name="connsiteX0" fmla="*/ 92880 w 1269596"/>
                <a:gd name="connsiteY0" fmla="*/ 0 h 185760"/>
                <a:gd name="connsiteX1" fmla="*/ 1176717 w 1269596"/>
                <a:gd name="connsiteY1" fmla="*/ 0 h 185760"/>
                <a:gd name="connsiteX2" fmla="*/ 1269597 w 1269596"/>
                <a:gd name="connsiteY2" fmla="*/ 92880 h 185760"/>
                <a:gd name="connsiteX3" fmla="*/ 1176717 w 1269596"/>
                <a:gd name="connsiteY3" fmla="*/ 185761 h 185760"/>
                <a:gd name="connsiteX4" fmla="*/ 92880 w 1269596"/>
                <a:gd name="connsiteY4" fmla="*/ 185761 h 185760"/>
                <a:gd name="connsiteX5" fmla="*/ 0 w 1269596"/>
                <a:gd name="connsiteY5" fmla="*/ 92880 h 185760"/>
                <a:gd name="connsiteX6" fmla="*/ 92880 w 1269596"/>
                <a:gd name="connsiteY6" fmla="*/ 0 h 1857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69596" h="185760">
                  <a:moveTo>
                    <a:pt x="92880" y="0"/>
                  </a:moveTo>
                  <a:lnTo>
                    <a:pt x="1176717" y="0"/>
                  </a:lnTo>
                  <a:cubicBezTo>
                    <a:pt x="1228016" y="0"/>
                    <a:pt x="1269597" y="41581"/>
                    <a:pt x="1269597" y="92880"/>
                  </a:cubicBezTo>
                  <a:cubicBezTo>
                    <a:pt x="1269597" y="144180"/>
                    <a:pt x="1228016" y="185761"/>
                    <a:pt x="1176717" y="185761"/>
                  </a:cubicBezTo>
                  <a:lnTo>
                    <a:pt x="92880" y="185761"/>
                  </a:lnTo>
                  <a:cubicBezTo>
                    <a:pt x="41580" y="185761"/>
                    <a:pt x="0" y="144180"/>
                    <a:pt x="0" y="92880"/>
                  </a:cubicBezTo>
                  <a:cubicBezTo>
                    <a:pt x="0" y="41581"/>
                    <a:pt x="41580" y="0"/>
                    <a:pt x="92880" y="0"/>
                  </a:cubicBezTo>
                  <a:close/>
                </a:path>
              </a:pathLst>
            </a:custGeom>
            <a:solidFill>
              <a:srgbClr val="FFFFFF"/>
            </a:solidFill>
            <a:ln w="2910" cap="flat">
              <a:noFill/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4551" name="Forme libre : forme 14550">
              <a:extLst>
                <a:ext uri="{FF2B5EF4-FFF2-40B4-BE49-F238E27FC236}">
                  <a16:creationId xmlns:a16="http://schemas.microsoft.com/office/drawing/2014/main" id="{010F6D8D-BF38-4B68-ABE7-85D637490EE9}"/>
                </a:ext>
              </a:extLst>
            </p:cNvPr>
            <p:cNvSpPr/>
            <p:nvPr/>
          </p:nvSpPr>
          <p:spPr>
            <a:xfrm>
              <a:off x="8424905" y="4067639"/>
              <a:ext cx="229058" cy="219281"/>
            </a:xfrm>
            <a:custGeom>
              <a:avLst/>
              <a:gdLst>
                <a:gd name="connsiteX0" fmla="*/ 69835 w 229058"/>
                <a:gd name="connsiteY0" fmla="*/ 0 h 219281"/>
                <a:gd name="connsiteX1" fmla="*/ 159223 w 229058"/>
                <a:gd name="connsiteY1" fmla="*/ 0 h 219281"/>
                <a:gd name="connsiteX2" fmla="*/ 229058 w 229058"/>
                <a:gd name="connsiteY2" fmla="*/ 69835 h 219281"/>
                <a:gd name="connsiteX3" fmla="*/ 229058 w 229058"/>
                <a:gd name="connsiteY3" fmla="*/ 149447 h 219281"/>
                <a:gd name="connsiteX4" fmla="*/ 159223 w 229058"/>
                <a:gd name="connsiteY4" fmla="*/ 219282 h 219281"/>
                <a:gd name="connsiteX5" fmla="*/ 69835 w 229058"/>
                <a:gd name="connsiteY5" fmla="*/ 219282 h 219281"/>
                <a:gd name="connsiteX6" fmla="*/ 0 w 229058"/>
                <a:gd name="connsiteY6" fmla="*/ 149447 h 219281"/>
                <a:gd name="connsiteX7" fmla="*/ 0 w 229058"/>
                <a:gd name="connsiteY7" fmla="*/ 69835 h 219281"/>
                <a:gd name="connsiteX8" fmla="*/ 69835 w 229058"/>
                <a:gd name="connsiteY8" fmla="*/ 0 h 219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9058" h="219281">
                  <a:moveTo>
                    <a:pt x="69835" y="0"/>
                  </a:moveTo>
                  <a:lnTo>
                    <a:pt x="159223" y="0"/>
                  </a:lnTo>
                  <a:cubicBezTo>
                    <a:pt x="197778" y="0"/>
                    <a:pt x="229058" y="31280"/>
                    <a:pt x="229058" y="69835"/>
                  </a:cubicBezTo>
                  <a:lnTo>
                    <a:pt x="229058" y="149447"/>
                  </a:lnTo>
                  <a:cubicBezTo>
                    <a:pt x="229058" y="188001"/>
                    <a:pt x="197778" y="219282"/>
                    <a:pt x="159223" y="219282"/>
                  </a:cubicBezTo>
                  <a:lnTo>
                    <a:pt x="69835" y="219282"/>
                  </a:lnTo>
                  <a:cubicBezTo>
                    <a:pt x="31280" y="219282"/>
                    <a:pt x="0" y="188001"/>
                    <a:pt x="0" y="149447"/>
                  </a:cubicBezTo>
                  <a:lnTo>
                    <a:pt x="0" y="69835"/>
                  </a:lnTo>
                  <a:cubicBezTo>
                    <a:pt x="0" y="31251"/>
                    <a:pt x="31251" y="0"/>
                    <a:pt x="69835" y="0"/>
                  </a:cubicBezTo>
                  <a:close/>
                </a:path>
              </a:pathLst>
            </a:custGeom>
            <a:solidFill>
              <a:srgbClr val="9058E0"/>
            </a:solidFill>
            <a:ln w="2910" cap="flat">
              <a:noFill/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4552" name="Forme libre : forme 14551">
              <a:extLst>
                <a:ext uri="{FF2B5EF4-FFF2-40B4-BE49-F238E27FC236}">
                  <a16:creationId xmlns:a16="http://schemas.microsoft.com/office/drawing/2014/main" id="{01CDE651-13F8-486F-A18C-2062F476EE51}"/>
                </a:ext>
              </a:extLst>
            </p:cNvPr>
            <p:cNvSpPr/>
            <p:nvPr/>
          </p:nvSpPr>
          <p:spPr>
            <a:xfrm>
              <a:off x="8758715" y="4067639"/>
              <a:ext cx="229058" cy="219281"/>
            </a:xfrm>
            <a:custGeom>
              <a:avLst/>
              <a:gdLst>
                <a:gd name="connsiteX0" fmla="*/ 69835 w 229058"/>
                <a:gd name="connsiteY0" fmla="*/ 0 h 219281"/>
                <a:gd name="connsiteX1" fmla="*/ 159223 w 229058"/>
                <a:gd name="connsiteY1" fmla="*/ 0 h 219281"/>
                <a:gd name="connsiteX2" fmla="*/ 229058 w 229058"/>
                <a:gd name="connsiteY2" fmla="*/ 69835 h 219281"/>
                <a:gd name="connsiteX3" fmla="*/ 229058 w 229058"/>
                <a:gd name="connsiteY3" fmla="*/ 149447 h 219281"/>
                <a:gd name="connsiteX4" fmla="*/ 159223 w 229058"/>
                <a:gd name="connsiteY4" fmla="*/ 219282 h 219281"/>
                <a:gd name="connsiteX5" fmla="*/ 69835 w 229058"/>
                <a:gd name="connsiteY5" fmla="*/ 219282 h 219281"/>
                <a:gd name="connsiteX6" fmla="*/ 0 w 229058"/>
                <a:gd name="connsiteY6" fmla="*/ 149447 h 219281"/>
                <a:gd name="connsiteX7" fmla="*/ 0 w 229058"/>
                <a:gd name="connsiteY7" fmla="*/ 69835 h 219281"/>
                <a:gd name="connsiteX8" fmla="*/ 69835 w 229058"/>
                <a:gd name="connsiteY8" fmla="*/ 0 h 219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9058" h="219281">
                  <a:moveTo>
                    <a:pt x="69835" y="0"/>
                  </a:moveTo>
                  <a:lnTo>
                    <a:pt x="159223" y="0"/>
                  </a:lnTo>
                  <a:cubicBezTo>
                    <a:pt x="197778" y="0"/>
                    <a:pt x="229058" y="31280"/>
                    <a:pt x="229058" y="69835"/>
                  </a:cubicBezTo>
                  <a:lnTo>
                    <a:pt x="229058" y="149447"/>
                  </a:lnTo>
                  <a:cubicBezTo>
                    <a:pt x="229058" y="188001"/>
                    <a:pt x="197778" y="219282"/>
                    <a:pt x="159223" y="219282"/>
                  </a:cubicBezTo>
                  <a:lnTo>
                    <a:pt x="69835" y="219282"/>
                  </a:lnTo>
                  <a:cubicBezTo>
                    <a:pt x="31280" y="219282"/>
                    <a:pt x="0" y="188001"/>
                    <a:pt x="0" y="149447"/>
                  </a:cubicBezTo>
                  <a:lnTo>
                    <a:pt x="0" y="69835"/>
                  </a:lnTo>
                  <a:cubicBezTo>
                    <a:pt x="0" y="31251"/>
                    <a:pt x="31251" y="0"/>
                    <a:pt x="69835" y="0"/>
                  </a:cubicBezTo>
                  <a:close/>
                </a:path>
              </a:pathLst>
            </a:custGeom>
            <a:solidFill>
              <a:srgbClr val="077693"/>
            </a:solidFill>
            <a:ln w="2910" cap="flat">
              <a:noFill/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4553" name="Forme libre : forme 14552">
              <a:extLst>
                <a:ext uri="{FF2B5EF4-FFF2-40B4-BE49-F238E27FC236}">
                  <a16:creationId xmlns:a16="http://schemas.microsoft.com/office/drawing/2014/main" id="{0B33244B-985E-4DAD-947D-9A580E8A4BDF}"/>
                </a:ext>
              </a:extLst>
            </p:cNvPr>
            <p:cNvSpPr/>
            <p:nvPr/>
          </p:nvSpPr>
          <p:spPr>
            <a:xfrm>
              <a:off x="9093922" y="4067639"/>
              <a:ext cx="229058" cy="219281"/>
            </a:xfrm>
            <a:custGeom>
              <a:avLst/>
              <a:gdLst>
                <a:gd name="connsiteX0" fmla="*/ 69835 w 229058"/>
                <a:gd name="connsiteY0" fmla="*/ 0 h 219281"/>
                <a:gd name="connsiteX1" fmla="*/ 159223 w 229058"/>
                <a:gd name="connsiteY1" fmla="*/ 0 h 219281"/>
                <a:gd name="connsiteX2" fmla="*/ 229058 w 229058"/>
                <a:gd name="connsiteY2" fmla="*/ 69835 h 219281"/>
                <a:gd name="connsiteX3" fmla="*/ 229058 w 229058"/>
                <a:gd name="connsiteY3" fmla="*/ 149447 h 219281"/>
                <a:gd name="connsiteX4" fmla="*/ 159223 w 229058"/>
                <a:gd name="connsiteY4" fmla="*/ 219282 h 219281"/>
                <a:gd name="connsiteX5" fmla="*/ 69835 w 229058"/>
                <a:gd name="connsiteY5" fmla="*/ 219282 h 219281"/>
                <a:gd name="connsiteX6" fmla="*/ 0 w 229058"/>
                <a:gd name="connsiteY6" fmla="*/ 149447 h 219281"/>
                <a:gd name="connsiteX7" fmla="*/ 0 w 229058"/>
                <a:gd name="connsiteY7" fmla="*/ 69835 h 219281"/>
                <a:gd name="connsiteX8" fmla="*/ 69835 w 229058"/>
                <a:gd name="connsiteY8" fmla="*/ 0 h 219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9058" h="219281">
                  <a:moveTo>
                    <a:pt x="69835" y="0"/>
                  </a:moveTo>
                  <a:lnTo>
                    <a:pt x="159223" y="0"/>
                  </a:lnTo>
                  <a:cubicBezTo>
                    <a:pt x="197778" y="0"/>
                    <a:pt x="229058" y="31280"/>
                    <a:pt x="229058" y="69835"/>
                  </a:cubicBezTo>
                  <a:lnTo>
                    <a:pt x="229058" y="149447"/>
                  </a:lnTo>
                  <a:cubicBezTo>
                    <a:pt x="229058" y="188001"/>
                    <a:pt x="197778" y="219282"/>
                    <a:pt x="159223" y="219282"/>
                  </a:cubicBezTo>
                  <a:lnTo>
                    <a:pt x="69835" y="219282"/>
                  </a:lnTo>
                  <a:cubicBezTo>
                    <a:pt x="31280" y="219282"/>
                    <a:pt x="0" y="188001"/>
                    <a:pt x="0" y="149447"/>
                  </a:cubicBezTo>
                  <a:lnTo>
                    <a:pt x="0" y="69835"/>
                  </a:lnTo>
                  <a:cubicBezTo>
                    <a:pt x="0" y="31251"/>
                    <a:pt x="31251" y="0"/>
                    <a:pt x="69835" y="0"/>
                  </a:cubicBezTo>
                  <a:close/>
                </a:path>
              </a:pathLst>
            </a:custGeom>
            <a:solidFill>
              <a:srgbClr val="3D56EA"/>
            </a:solidFill>
            <a:ln w="2910" cap="flat">
              <a:noFill/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4554" name="Forme libre : forme 14553">
              <a:extLst>
                <a:ext uri="{FF2B5EF4-FFF2-40B4-BE49-F238E27FC236}">
                  <a16:creationId xmlns:a16="http://schemas.microsoft.com/office/drawing/2014/main" id="{96F16FD5-2C60-41A5-9354-73083DEB2A87}"/>
                </a:ext>
              </a:extLst>
            </p:cNvPr>
            <p:cNvSpPr/>
            <p:nvPr/>
          </p:nvSpPr>
          <p:spPr>
            <a:xfrm>
              <a:off x="9451476" y="4067639"/>
              <a:ext cx="229058" cy="219281"/>
            </a:xfrm>
            <a:custGeom>
              <a:avLst/>
              <a:gdLst>
                <a:gd name="connsiteX0" fmla="*/ 69835 w 229058"/>
                <a:gd name="connsiteY0" fmla="*/ 0 h 219281"/>
                <a:gd name="connsiteX1" fmla="*/ 159223 w 229058"/>
                <a:gd name="connsiteY1" fmla="*/ 0 h 219281"/>
                <a:gd name="connsiteX2" fmla="*/ 229058 w 229058"/>
                <a:gd name="connsiteY2" fmla="*/ 69835 h 219281"/>
                <a:gd name="connsiteX3" fmla="*/ 229058 w 229058"/>
                <a:gd name="connsiteY3" fmla="*/ 149447 h 219281"/>
                <a:gd name="connsiteX4" fmla="*/ 159223 w 229058"/>
                <a:gd name="connsiteY4" fmla="*/ 219282 h 219281"/>
                <a:gd name="connsiteX5" fmla="*/ 69835 w 229058"/>
                <a:gd name="connsiteY5" fmla="*/ 219282 h 219281"/>
                <a:gd name="connsiteX6" fmla="*/ 0 w 229058"/>
                <a:gd name="connsiteY6" fmla="*/ 149447 h 219281"/>
                <a:gd name="connsiteX7" fmla="*/ 0 w 229058"/>
                <a:gd name="connsiteY7" fmla="*/ 69835 h 219281"/>
                <a:gd name="connsiteX8" fmla="*/ 69835 w 229058"/>
                <a:gd name="connsiteY8" fmla="*/ 0 h 219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9058" h="219281">
                  <a:moveTo>
                    <a:pt x="69835" y="0"/>
                  </a:moveTo>
                  <a:lnTo>
                    <a:pt x="159223" y="0"/>
                  </a:lnTo>
                  <a:cubicBezTo>
                    <a:pt x="197778" y="0"/>
                    <a:pt x="229058" y="31280"/>
                    <a:pt x="229058" y="69835"/>
                  </a:cubicBezTo>
                  <a:lnTo>
                    <a:pt x="229058" y="149447"/>
                  </a:lnTo>
                  <a:cubicBezTo>
                    <a:pt x="229058" y="188001"/>
                    <a:pt x="197778" y="219282"/>
                    <a:pt x="159223" y="219282"/>
                  </a:cubicBezTo>
                  <a:lnTo>
                    <a:pt x="69835" y="219282"/>
                  </a:lnTo>
                  <a:cubicBezTo>
                    <a:pt x="31280" y="219282"/>
                    <a:pt x="0" y="188001"/>
                    <a:pt x="0" y="149447"/>
                  </a:cubicBezTo>
                  <a:lnTo>
                    <a:pt x="0" y="69835"/>
                  </a:lnTo>
                  <a:cubicBezTo>
                    <a:pt x="0" y="31251"/>
                    <a:pt x="31251" y="0"/>
                    <a:pt x="69835" y="0"/>
                  </a:cubicBezTo>
                  <a:close/>
                </a:path>
              </a:pathLst>
            </a:custGeom>
            <a:solidFill>
              <a:srgbClr val="930786"/>
            </a:solidFill>
            <a:ln w="2910" cap="flat">
              <a:noFill/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4555" name="Forme libre : forme 14554">
              <a:extLst>
                <a:ext uri="{FF2B5EF4-FFF2-40B4-BE49-F238E27FC236}">
                  <a16:creationId xmlns:a16="http://schemas.microsoft.com/office/drawing/2014/main" id="{C03A0E78-CBEE-490B-9F53-402B726A1AFF}"/>
                </a:ext>
              </a:extLst>
            </p:cNvPr>
            <p:cNvSpPr/>
            <p:nvPr/>
          </p:nvSpPr>
          <p:spPr>
            <a:xfrm>
              <a:off x="8424905" y="4400053"/>
              <a:ext cx="229058" cy="219281"/>
            </a:xfrm>
            <a:custGeom>
              <a:avLst/>
              <a:gdLst>
                <a:gd name="connsiteX0" fmla="*/ 69835 w 229058"/>
                <a:gd name="connsiteY0" fmla="*/ 0 h 219281"/>
                <a:gd name="connsiteX1" fmla="*/ 159223 w 229058"/>
                <a:gd name="connsiteY1" fmla="*/ 0 h 219281"/>
                <a:gd name="connsiteX2" fmla="*/ 229058 w 229058"/>
                <a:gd name="connsiteY2" fmla="*/ 69835 h 219281"/>
                <a:gd name="connsiteX3" fmla="*/ 229058 w 229058"/>
                <a:gd name="connsiteY3" fmla="*/ 149447 h 219281"/>
                <a:gd name="connsiteX4" fmla="*/ 159223 w 229058"/>
                <a:gd name="connsiteY4" fmla="*/ 219281 h 219281"/>
                <a:gd name="connsiteX5" fmla="*/ 69835 w 229058"/>
                <a:gd name="connsiteY5" fmla="*/ 219281 h 219281"/>
                <a:gd name="connsiteX6" fmla="*/ 0 w 229058"/>
                <a:gd name="connsiteY6" fmla="*/ 149447 h 219281"/>
                <a:gd name="connsiteX7" fmla="*/ 0 w 229058"/>
                <a:gd name="connsiteY7" fmla="*/ 69835 h 219281"/>
                <a:gd name="connsiteX8" fmla="*/ 69835 w 229058"/>
                <a:gd name="connsiteY8" fmla="*/ 0 h 219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9058" h="219281">
                  <a:moveTo>
                    <a:pt x="69835" y="0"/>
                  </a:moveTo>
                  <a:lnTo>
                    <a:pt x="159223" y="0"/>
                  </a:lnTo>
                  <a:cubicBezTo>
                    <a:pt x="197778" y="0"/>
                    <a:pt x="229058" y="31280"/>
                    <a:pt x="229058" y="69835"/>
                  </a:cubicBezTo>
                  <a:lnTo>
                    <a:pt x="229058" y="149447"/>
                  </a:lnTo>
                  <a:cubicBezTo>
                    <a:pt x="229058" y="188001"/>
                    <a:pt x="197778" y="219281"/>
                    <a:pt x="159223" y="219281"/>
                  </a:cubicBezTo>
                  <a:lnTo>
                    <a:pt x="69835" y="219281"/>
                  </a:lnTo>
                  <a:cubicBezTo>
                    <a:pt x="31280" y="219281"/>
                    <a:pt x="0" y="188001"/>
                    <a:pt x="0" y="149447"/>
                  </a:cubicBezTo>
                  <a:lnTo>
                    <a:pt x="0" y="69835"/>
                  </a:lnTo>
                  <a:cubicBezTo>
                    <a:pt x="0" y="31251"/>
                    <a:pt x="31251" y="0"/>
                    <a:pt x="69835" y="0"/>
                  </a:cubicBezTo>
                  <a:close/>
                </a:path>
              </a:pathLst>
            </a:custGeom>
            <a:solidFill>
              <a:srgbClr val="04AF04"/>
            </a:solidFill>
            <a:ln w="2910" cap="flat">
              <a:noFill/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4556" name="Forme libre : forme 14555">
              <a:extLst>
                <a:ext uri="{FF2B5EF4-FFF2-40B4-BE49-F238E27FC236}">
                  <a16:creationId xmlns:a16="http://schemas.microsoft.com/office/drawing/2014/main" id="{D7884C74-6AF7-440A-AEF1-BEBB4BDB4DF4}"/>
                </a:ext>
              </a:extLst>
            </p:cNvPr>
            <p:cNvSpPr/>
            <p:nvPr/>
          </p:nvSpPr>
          <p:spPr>
            <a:xfrm>
              <a:off x="8758715" y="4400053"/>
              <a:ext cx="229058" cy="219281"/>
            </a:xfrm>
            <a:custGeom>
              <a:avLst/>
              <a:gdLst>
                <a:gd name="connsiteX0" fmla="*/ 69835 w 229058"/>
                <a:gd name="connsiteY0" fmla="*/ 0 h 219281"/>
                <a:gd name="connsiteX1" fmla="*/ 159223 w 229058"/>
                <a:gd name="connsiteY1" fmla="*/ 0 h 219281"/>
                <a:gd name="connsiteX2" fmla="*/ 229058 w 229058"/>
                <a:gd name="connsiteY2" fmla="*/ 69835 h 219281"/>
                <a:gd name="connsiteX3" fmla="*/ 229058 w 229058"/>
                <a:gd name="connsiteY3" fmla="*/ 149447 h 219281"/>
                <a:gd name="connsiteX4" fmla="*/ 159223 w 229058"/>
                <a:gd name="connsiteY4" fmla="*/ 219281 h 219281"/>
                <a:gd name="connsiteX5" fmla="*/ 69835 w 229058"/>
                <a:gd name="connsiteY5" fmla="*/ 219281 h 219281"/>
                <a:gd name="connsiteX6" fmla="*/ 0 w 229058"/>
                <a:gd name="connsiteY6" fmla="*/ 149447 h 219281"/>
                <a:gd name="connsiteX7" fmla="*/ 0 w 229058"/>
                <a:gd name="connsiteY7" fmla="*/ 69835 h 219281"/>
                <a:gd name="connsiteX8" fmla="*/ 69835 w 229058"/>
                <a:gd name="connsiteY8" fmla="*/ 0 h 219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9058" h="219281">
                  <a:moveTo>
                    <a:pt x="69835" y="0"/>
                  </a:moveTo>
                  <a:lnTo>
                    <a:pt x="159223" y="0"/>
                  </a:lnTo>
                  <a:cubicBezTo>
                    <a:pt x="197778" y="0"/>
                    <a:pt x="229058" y="31280"/>
                    <a:pt x="229058" y="69835"/>
                  </a:cubicBezTo>
                  <a:lnTo>
                    <a:pt x="229058" y="149447"/>
                  </a:lnTo>
                  <a:cubicBezTo>
                    <a:pt x="229058" y="188001"/>
                    <a:pt x="197778" y="219281"/>
                    <a:pt x="159223" y="219281"/>
                  </a:cubicBezTo>
                  <a:lnTo>
                    <a:pt x="69835" y="219281"/>
                  </a:lnTo>
                  <a:cubicBezTo>
                    <a:pt x="31280" y="219281"/>
                    <a:pt x="0" y="188001"/>
                    <a:pt x="0" y="149447"/>
                  </a:cubicBezTo>
                  <a:lnTo>
                    <a:pt x="0" y="69835"/>
                  </a:lnTo>
                  <a:cubicBezTo>
                    <a:pt x="0" y="31251"/>
                    <a:pt x="31251" y="0"/>
                    <a:pt x="69835" y="0"/>
                  </a:cubicBezTo>
                  <a:close/>
                </a:path>
              </a:pathLst>
            </a:custGeom>
            <a:solidFill>
              <a:srgbClr val="F706B9"/>
            </a:solidFill>
            <a:ln w="2910" cap="flat">
              <a:noFill/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4557" name="Forme libre : forme 14556">
              <a:extLst>
                <a:ext uri="{FF2B5EF4-FFF2-40B4-BE49-F238E27FC236}">
                  <a16:creationId xmlns:a16="http://schemas.microsoft.com/office/drawing/2014/main" id="{70B68963-3A6A-4D71-B16A-609F1F252611}"/>
                </a:ext>
              </a:extLst>
            </p:cNvPr>
            <p:cNvSpPr/>
            <p:nvPr/>
          </p:nvSpPr>
          <p:spPr>
            <a:xfrm>
              <a:off x="9093922" y="4400053"/>
              <a:ext cx="229058" cy="219281"/>
            </a:xfrm>
            <a:custGeom>
              <a:avLst/>
              <a:gdLst>
                <a:gd name="connsiteX0" fmla="*/ 69835 w 229058"/>
                <a:gd name="connsiteY0" fmla="*/ 0 h 219281"/>
                <a:gd name="connsiteX1" fmla="*/ 159223 w 229058"/>
                <a:gd name="connsiteY1" fmla="*/ 0 h 219281"/>
                <a:gd name="connsiteX2" fmla="*/ 229058 w 229058"/>
                <a:gd name="connsiteY2" fmla="*/ 69835 h 219281"/>
                <a:gd name="connsiteX3" fmla="*/ 229058 w 229058"/>
                <a:gd name="connsiteY3" fmla="*/ 149447 h 219281"/>
                <a:gd name="connsiteX4" fmla="*/ 159223 w 229058"/>
                <a:gd name="connsiteY4" fmla="*/ 219281 h 219281"/>
                <a:gd name="connsiteX5" fmla="*/ 69835 w 229058"/>
                <a:gd name="connsiteY5" fmla="*/ 219281 h 219281"/>
                <a:gd name="connsiteX6" fmla="*/ 0 w 229058"/>
                <a:gd name="connsiteY6" fmla="*/ 149447 h 219281"/>
                <a:gd name="connsiteX7" fmla="*/ 0 w 229058"/>
                <a:gd name="connsiteY7" fmla="*/ 69835 h 219281"/>
                <a:gd name="connsiteX8" fmla="*/ 69835 w 229058"/>
                <a:gd name="connsiteY8" fmla="*/ 0 h 219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9058" h="219281">
                  <a:moveTo>
                    <a:pt x="69835" y="0"/>
                  </a:moveTo>
                  <a:lnTo>
                    <a:pt x="159223" y="0"/>
                  </a:lnTo>
                  <a:cubicBezTo>
                    <a:pt x="197778" y="0"/>
                    <a:pt x="229058" y="31280"/>
                    <a:pt x="229058" y="69835"/>
                  </a:cubicBezTo>
                  <a:lnTo>
                    <a:pt x="229058" y="149447"/>
                  </a:lnTo>
                  <a:cubicBezTo>
                    <a:pt x="229058" y="188001"/>
                    <a:pt x="197778" y="219281"/>
                    <a:pt x="159223" y="219281"/>
                  </a:cubicBezTo>
                  <a:lnTo>
                    <a:pt x="69835" y="219281"/>
                  </a:lnTo>
                  <a:cubicBezTo>
                    <a:pt x="31280" y="219281"/>
                    <a:pt x="0" y="188001"/>
                    <a:pt x="0" y="149447"/>
                  </a:cubicBezTo>
                  <a:lnTo>
                    <a:pt x="0" y="69835"/>
                  </a:lnTo>
                  <a:cubicBezTo>
                    <a:pt x="0" y="31251"/>
                    <a:pt x="31251" y="0"/>
                    <a:pt x="69835" y="0"/>
                  </a:cubicBezTo>
                  <a:close/>
                </a:path>
              </a:pathLst>
            </a:custGeom>
            <a:solidFill>
              <a:srgbClr val="739109"/>
            </a:solidFill>
            <a:ln w="2910" cap="flat">
              <a:noFill/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4558" name="Forme libre : forme 14557">
              <a:extLst>
                <a:ext uri="{FF2B5EF4-FFF2-40B4-BE49-F238E27FC236}">
                  <a16:creationId xmlns:a16="http://schemas.microsoft.com/office/drawing/2014/main" id="{1E11983E-F88F-430F-910C-D85D8261D9D7}"/>
                </a:ext>
              </a:extLst>
            </p:cNvPr>
            <p:cNvSpPr/>
            <p:nvPr/>
          </p:nvSpPr>
          <p:spPr>
            <a:xfrm>
              <a:off x="9451476" y="4400053"/>
              <a:ext cx="229058" cy="219281"/>
            </a:xfrm>
            <a:custGeom>
              <a:avLst/>
              <a:gdLst>
                <a:gd name="connsiteX0" fmla="*/ 69835 w 229058"/>
                <a:gd name="connsiteY0" fmla="*/ 0 h 219281"/>
                <a:gd name="connsiteX1" fmla="*/ 159223 w 229058"/>
                <a:gd name="connsiteY1" fmla="*/ 0 h 219281"/>
                <a:gd name="connsiteX2" fmla="*/ 229058 w 229058"/>
                <a:gd name="connsiteY2" fmla="*/ 69835 h 219281"/>
                <a:gd name="connsiteX3" fmla="*/ 229058 w 229058"/>
                <a:gd name="connsiteY3" fmla="*/ 149447 h 219281"/>
                <a:gd name="connsiteX4" fmla="*/ 159223 w 229058"/>
                <a:gd name="connsiteY4" fmla="*/ 219281 h 219281"/>
                <a:gd name="connsiteX5" fmla="*/ 69835 w 229058"/>
                <a:gd name="connsiteY5" fmla="*/ 219281 h 219281"/>
                <a:gd name="connsiteX6" fmla="*/ 0 w 229058"/>
                <a:gd name="connsiteY6" fmla="*/ 149447 h 219281"/>
                <a:gd name="connsiteX7" fmla="*/ 0 w 229058"/>
                <a:gd name="connsiteY7" fmla="*/ 69835 h 219281"/>
                <a:gd name="connsiteX8" fmla="*/ 69835 w 229058"/>
                <a:gd name="connsiteY8" fmla="*/ 0 h 219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9058" h="219281">
                  <a:moveTo>
                    <a:pt x="69835" y="0"/>
                  </a:moveTo>
                  <a:lnTo>
                    <a:pt x="159223" y="0"/>
                  </a:lnTo>
                  <a:cubicBezTo>
                    <a:pt x="197778" y="0"/>
                    <a:pt x="229058" y="31280"/>
                    <a:pt x="229058" y="69835"/>
                  </a:cubicBezTo>
                  <a:lnTo>
                    <a:pt x="229058" y="149447"/>
                  </a:lnTo>
                  <a:cubicBezTo>
                    <a:pt x="229058" y="188001"/>
                    <a:pt x="197778" y="219281"/>
                    <a:pt x="159223" y="219281"/>
                  </a:cubicBezTo>
                  <a:lnTo>
                    <a:pt x="69835" y="219281"/>
                  </a:lnTo>
                  <a:cubicBezTo>
                    <a:pt x="31280" y="219281"/>
                    <a:pt x="0" y="188001"/>
                    <a:pt x="0" y="149447"/>
                  </a:cubicBezTo>
                  <a:lnTo>
                    <a:pt x="0" y="69835"/>
                  </a:lnTo>
                  <a:cubicBezTo>
                    <a:pt x="0" y="31251"/>
                    <a:pt x="31251" y="0"/>
                    <a:pt x="69835" y="0"/>
                  </a:cubicBezTo>
                  <a:close/>
                </a:path>
              </a:pathLst>
            </a:custGeom>
            <a:solidFill>
              <a:srgbClr val="F48914"/>
            </a:solidFill>
            <a:ln w="2910" cap="flat">
              <a:noFill/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4559" name="Forme libre : forme 14558">
              <a:extLst>
                <a:ext uri="{FF2B5EF4-FFF2-40B4-BE49-F238E27FC236}">
                  <a16:creationId xmlns:a16="http://schemas.microsoft.com/office/drawing/2014/main" id="{3AAD0FE1-A1C1-41D0-8A32-377FCC12F3AD}"/>
                </a:ext>
              </a:extLst>
            </p:cNvPr>
            <p:cNvSpPr/>
            <p:nvPr/>
          </p:nvSpPr>
          <p:spPr>
            <a:xfrm>
              <a:off x="8458172" y="4093581"/>
              <a:ext cx="161202" cy="154873"/>
            </a:xfrm>
            <a:custGeom>
              <a:avLst/>
              <a:gdLst>
                <a:gd name="connsiteX0" fmla="*/ 105762 w 161202"/>
                <a:gd name="connsiteY0" fmla="*/ 90770 h 154873"/>
                <a:gd name="connsiteX1" fmla="*/ 114288 w 161202"/>
                <a:gd name="connsiteY1" fmla="*/ 107094 h 154873"/>
                <a:gd name="connsiteX2" fmla="*/ 135500 w 161202"/>
                <a:gd name="connsiteY2" fmla="*/ 123534 h 154873"/>
                <a:gd name="connsiteX3" fmla="*/ 137362 w 161202"/>
                <a:gd name="connsiteY3" fmla="*/ 140440 h 154873"/>
                <a:gd name="connsiteX4" fmla="*/ 127731 w 161202"/>
                <a:gd name="connsiteY4" fmla="*/ 152341 h 154873"/>
                <a:gd name="connsiteX5" fmla="*/ 113094 w 161202"/>
                <a:gd name="connsiteY5" fmla="*/ 153999 h 154873"/>
                <a:gd name="connsiteX6" fmla="*/ 100757 w 161202"/>
                <a:gd name="connsiteY6" fmla="*/ 145328 h 154873"/>
                <a:gd name="connsiteX7" fmla="*/ 93250 w 161202"/>
                <a:gd name="connsiteY7" fmla="*/ 120391 h 154873"/>
                <a:gd name="connsiteX8" fmla="*/ 82425 w 161202"/>
                <a:gd name="connsiteY8" fmla="*/ 107297 h 154873"/>
                <a:gd name="connsiteX9" fmla="*/ 70932 w 161202"/>
                <a:gd name="connsiteY9" fmla="*/ 119955 h 154873"/>
                <a:gd name="connsiteX10" fmla="*/ 67178 w 161202"/>
                <a:gd name="connsiteY10" fmla="*/ 135784 h 154873"/>
                <a:gd name="connsiteX11" fmla="*/ 55481 w 161202"/>
                <a:gd name="connsiteY11" fmla="*/ 151642 h 154873"/>
                <a:gd name="connsiteX12" fmla="*/ 38837 w 161202"/>
                <a:gd name="connsiteY12" fmla="*/ 153941 h 154873"/>
                <a:gd name="connsiteX13" fmla="*/ 27168 w 161202"/>
                <a:gd name="connsiteY13" fmla="*/ 144077 h 154873"/>
                <a:gd name="connsiteX14" fmla="*/ 26005 w 161202"/>
                <a:gd name="connsiteY14" fmla="*/ 128073 h 154873"/>
                <a:gd name="connsiteX15" fmla="*/ 44482 w 161202"/>
                <a:gd name="connsiteY15" fmla="*/ 108519 h 154873"/>
                <a:gd name="connsiteX16" fmla="*/ 56209 w 161202"/>
                <a:gd name="connsiteY16" fmla="*/ 90741 h 154873"/>
                <a:gd name="connsiteX17" fmla="*/ 37324 w 161202"/>
                <a:gd name="connsiteY17" fmla="*/ 85037 h 154873"/>
                <a:gd name="connsiteX18" fmla="*/ 16635 w 161202"/>
                <a:gd name="connsiteY18" fmla="*/ 85387 h 154873"/>
                <a:gd name="connsiteX19" fmla="*/ 3134 w 161202"/>
                <a:gd name="connsiteY19" fmla="*/ 74213 h 154873"/>
                <a:gd name="connsiteX20" fmla="*/ 806 w 161202"/>
                <a:gd name="connsiteY20" fmla="*/ 58209 h 154873"/>
                <a:gd name="connsiteX21" fmla="*/ 11572 w 161202"/>
                <a:gd name="connsiteY21" fmla="*/ 45697 h 154873"/>
                <a:gd name="connsiteX22" fmla="*/ 29642 w 161202"/>
                <a:gd name="connsiteY22" fmla="*/ 44679 h 154873"/>
                <a:gd name="connsiteX23" fmla="*/ 46665 w 161202"/>
                <a:gd name="connsiteY23" fmla="*/ 56667 h 154873"/>
                <a:gd name="connsiteX24" fmla="*/ 64763 w 161202"/>
                <a:gd name="connsiteY24" fmla="*/ 61148 h 154873"/>
                <a:gd name="connsiteX25" fmla="*/ 66393 w 161202"/>
                <a:gd name="connsiteY25" fmla="*/ 42293 h 154873"/>
                <a:gd name="connsiteX26" fmla="*/ 60951 w 161202"/>
                <a:gd name="connsiteY26" fmla="*/ 14999 h 154873"/>
                <a:gd name="connsiteX27" fmla="*/ 70990 w 161202"/>
                <a:gd name="connsiteY27" fmla="*/ 2516 h 154873"/>
                <a:gd name="connsiteX28" fmla="*/ 86034 w 161202"/>
                <a:gd name="connsiteY28" fmla="*/ 916 h 154873"/>
                <a:gd name="connsiteX29" fmla="*/ 98342 w 161202"/>
                <a:gd name="connsiteY29" fmla="*/ 12671 h 154873"/>
                <a:gd name="connsiteX30" fmla="*/ 98837 w 161202"/>
                <a:gd name="connsiteY30" fmla="*/ 33243 h 154873"/>
                <a:gd name="connsiteX31" fmla="*/ 93949 w 161202"/>
                <a:gd name="connsiteY31" fmla="*/ 46803 h 154873"/>
                <a:gd name="connsiteX32" fmla="*/ 97818 w 161202"/>
                <a:gd name="connsiteY32" fmla="*/ 61177 h 154873"/>
                <a:gd name="connsiteX33" fmla="*/ 115859 w 161202"/>
                <a:gd name="connsiteY33" fmla="*/ 56812 h 154873"/>
                <a:gd name="connsiteX34" fmla="*/ 133260 w 161202"/>
                <a:gd name="connsiteY34" fmla="*/ 44300 h 154873"/>
                <a:gd name="connsiteX35" fmla="*/ 146673 w 161202"/>
                <a:gd name="connsiteY35" fmla="*/ 44504 h 154873"/>
                <a:gd name="connsiteX36" fmla="*/ 158807 w 161202"/>
                <a:gd name="connsiteY36" fmla="*/ 54455 h 154873"/>
                <a:gd name="connsiteX37" fmla="*/ 160234 w 161202"/>
                <a:gd name="connsiteY37" fmla="*/ 69674 h 154873"/>
                <a:gd name="connsiteX38" fmla="*/ 148739 w 161202"/>
                <a:gd name="connsiteY38" fmla="*/ 82390 h 154873"/>
                <a:gd name="connsiteX39" fmla="*/ 121591 w 161202"/>
                <a:gd name="connsiteY39" fmla="*/ 83844 h 154873"/>
                <a:gd name="connsiteX40" fmla="*/ 105762 w 161202"/>
                <a:gd name="connsiteY40" fmla="*/ 90770 h 154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61202" h="154873">
                  <a:moveTo>
                    <a:pt x="105762" y="90770"/>
                  </a:moveTo>
                  <a:cubicBezTo>
                    <a:pt x="109021" y="93359"/>
                    <a:pt x="107683" y="103893"/>
                    <a:pt x="114288" y="107094"/>
                  </a:cubicBezTo>
                  <a:cubicBezTo>
                    <a:pt x="125403" y="112419"/>
                    <a:pt x="132474" y="117918"/>
                    <a:pt x="135500" y="123534"/>
                  </a:cubicBezTo>
                  <a:cubicBezTo>
                    <a:pt x="138526" y="129150"/>
                    <a:pt x="139138" y="134795"/>
                    <a:pt x="137362" y="140440"/>
                  </a:cubicBezTo>
                  <a:cubicBezTo>
                    <a:pt x="135704" y="145706"/>
                    <a:pt x="132503" y="149693"/>
                    <a:pt x="127731" y="152341"/>
                  </a:cubicBezTo>
                  <a:cubicBezTo>
                    <a:pt x="122959" y="155018"/>
                    <a:pt x="118099" y="155541"/>
                    <a:pt x="113094" y="153999"/>
                  </a:cubicBezTo>
                  <a:cubicBezTo>
                    <a:pt x="107973" y="152399"/>
                    <a:pt x="103871" y="149518"/>
                    <a:pt x="100757" y="145328"/>
                  </a:cubicBezTo>
                  <a:cubicBezTo>
                    <a:pt x="97644" y="141167"/>
                    <a:pt x="95083" y="129557"/>
                    <a:pt x="93250" y="120391"/>
                  </a:cubicBezTo>
                  <a:cubicBezTo>
                    <a:pt x="92115" y="114688"/>
                    <a:pt x="83677" y="110935"/>
                    <a:pt x="82425" y="107297"/>
                  </a:cubicBezTo>
                  <a:cubicBezTo>
                    <a:pt x="81291" y="110876"/>
                    <a:pt x="71805" y="116725"/>
                    <a:pt x="70932" y="119955"/>
                  </a:cubicBezTo>
                  <a:cubicBezTo>
                    <a:pt x="69303" y="127695"/>
                    <a:pt x="68051" y="132991"/>
                    <a:pt x="67178" y="135784"/>
                  </a:cubicBezTo>
                  <a:cubicBezTo>
                    <a:pt x="64880" y="143059"/>
                    <a:pt x="61010" y="148325"/>
                    <a:pt x="55481" y="151642"/>
                  </a:cubicBezTo>
                  <a:cubicBezTo>
                    <a:pt x="49981" y="154960"/>
                    <a:pt x="44424" y="155716"/>
                    <a:pt x="38837" y="153941"/>
                  </a:cubicBezTo>
                  <a:cubicBezTo>
                    <a:pt x="33629" y="152312"/>
                    <a:pt x="29729" y="149024"/>
                    <a:pt x="27168" y="144077"/>
                  </a:cubicBezTo>
                  <a:cubicBezTo>
                    <a:pt x="24608" y="139130"/>
                    <a:pt x="24201" y="133805"/>
                    <a:pt x="26005" y="128073"/>
                  </a:cubicBezTo>
                  <a:cubicBezTo>
                    <a:pt x="28537" y="120071"/>
                    <a:pt x="34705" y="113553"/>
                    <a:pt x="44482" y="108519"/>
                  </a:cubicBezTo>
                  <a:cubicBezTo>
                    <a:pt x="54288" y="103514"/>
                    <a:pt x="53910" y="92399"/>
                    <a:pt x="56209" y="90741"/>
                  </a:cubicBezTo>
                  <a:cubicBezTo>
                    <a:pt x="52047" y="90624"/>
                    <a:pt x="46635" y="83408"/>
                    <a:pt x="37324" y="85037"/>
                  </a:cubicBezTo>
                  <a:cubicBezTo>
                    <a:pt x="27983" y="86667"/>
                    <a:pt x="21087" y="86783"/>
                    <a:pt x="16635" y="85387"/>
                  </a:cubicBezTo>
                  <a:cubicBezTo>
                    <a:pt x="10787" y="83553"/>
                    <a:pt x="6276" y="79829"/>
                    <a:pt x="3134" y="74213"/>
                  </a:cubicBezTo>
                  <a:cubicBezTo>
                    <a:pt x="-9" y="68597"/>
                    <a:pt x="-794" y="63272"/>
                    <a:pt x="806" y="58209"/>
                  </a:cubicBezTo>
                  <a:cubicBezTo>
                    <a:pt x="2552" y="52651"/>
                    <a:pt x="6131" y="48461"/>
                    <a:pt x="11572" y="45697"/>
                  </a:cubicBezTo>
                  <a:cubicBezTo>
                    <a:pt x="16984" y="42933"/>
                    <a:pt x="23037" y="42584"/>
                    <a:pt x="29642" y="44679"/>
                  </a:cubicBezTo>
                  <a:cubicBezTo>
                    <a:pt x="34880" y="46337"/>
                    <a:pt x="40554" y="50324"/>
                    <a:pt x="46665" y="56667"/>
                  </a:cubicBezTo>
                  <a:cubicBezTo>
                    <a:pt x="52804" y="63010"/>
                    <a:pt x="61213" y="58820"/>
                    <a:pt x="64763" y="61148"/>
                  </a:cubicBezTo>
                  <a:cubicBezTo>
                    <a:pt x="63570" y="57394"/>
                    <a:pt x="70844" y="50324"/>
                    <a:pt x="66393" y="42293"/>
                  </a:cubicBezTo>
                  <a:cubicBezTo>
                    <a:pt x="60428" y="31526"/>
                    <a:pt x="58623" y="22448"/>
                    <a:pt x="60951" y="14999"/>
                  </a:cubicBezTo>
                  <a:cubicBezTo>
                    <a:pt x="62727" y="9354"/>
                    <a:pt x="66073" y="5193"/>
                    <a:pt x="70990" y="2516"/>
                  </a:cubicBezTo>
                  <a:cubicBezTo>
                    <a:pt x="75907" y="-161"/>
                    <a:pt x="80913" y="-714"/>
                    <a:pt x="86034" y="916"/>
                  </a:cubicBezTo>
                  <a:cubicBezTo>
                    <a:pt x="91533" y="2632"/>
                    <a:pt x="95636" y="6561"/>
                    <a:pt x="98342" y="12671"/>
                  </a:cubicBezTo>
                  <a:cubicBezTo>
                    <a:pt x="101048" y="18782"/>
                    <a:pt x="101223" y="25620"/>
                    <a:pt x="98837" y="33243"/>
                  </a:cubicBezTo>
                  <a:cubicBezTo>
                    <a:pt x="98022" y="35833"/>
                    <a:pt x="96392" y="40343"/>
                    <a:pt x="93949" y="46803"/>
                  </a:cubicBezTo>
                  <a:cubicBezTo>
                    <a:pt x="92842" y="49858"/>
                    <a:pt x="98953" y="57540"/>
                    <a:pt x="97818" y="61177"/>
                  </a:cubicBezTo>
                  <a:cubicBezTo>
                    <a:pt x="100670" y="60595"/>
                    <a:pt x="107275" y="65600"/>
                    <a:pt x="115859" y="56812"/>
                  </a:cubicBezTo>
                  <a:cubicBezTo>
                    <a:pt x="122086" y="50440"/>
                    <a:pt x="127876" y="46279"/>
                    <a:pt x="133260" y="44300"/>
                  </a:cubicBezTo>
                  <a:cubicBezTo>
                    <a:pt x="137217" y="42875"/>
                    <a:pt x="141698" y="42933"/>
                    <a:pt x="146673" y="44504"/>
                  </a:cubicBezTo>
                  <a:cubicBezTo>
                    <a:pt x="152173" y="46250"/>
                    <a:pt x="156218" y="49567"/>
                    <a:pt x="158807" y="54455"/>
                  </a:cubicBezTo>
                  <a:cubicBezTo>
                    <a:pt x="161426" y="59344"/>
                    <a:pt x="161892" y="64436"/>
                    <a:pt x="160234" y="69674"/>
                  </a:cubicBezTo>
                  <a:cubicBezTo>
                    <a:pt x="158487" y="75173"/>
                    <a:pt x="154675" y="79422"/>
                    <a:pt x="148739" y="82390"/>
                  </a:cubicBezTo>
                  <a:cubicBezTo>
                    <a:pt x="142803" y="85387"/>
                    <a:pt x="133900" y="84834"/>
                    <a:pt x="121591" y="83844"/>
                  </a:cubicBezTo>
                  <a:cubicBezTo>
                    <a:pt x="116004" y="83350"/>
                    <a:pt x="109574" y="90624"/>
                    <a:pt x="105762" y="90770"/>
                  </a:cubicBezTo>
                  <a:close/>
                </a:path>
              </a:pathLst>
            </a:custGeom>
            <a:solidFill>
              <a:srgbClr val="490696"/>
            </a:solidFill>
            <a:ln w="2910" cap="flat">
              <a:noFill/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4560" name="Forme libre : forme 14559">
              <a:extLst>
                <a:ext uri="{FF2B5EF4-FFF2-40B4-BE49-F238E27FC236}">
                  <a16:creationId xmlns:a16="http://schemas.microsoft.com/office/drawing/2014/main" id="{652F3478-074D-4EDA-B736-E200471316D4}"/>
                </a:ext>
              </a:extLst>
            </p:cNvPr>
            <p:cNvSpPr/>
            <p:nvPr/>
          </p:nvSpPr>
          <p:spPr>
            <a:xfrm>
              <a:off x="8795000" y="4099734"/>
              <a:ext cx="155091" cy="155091"/>
            </a:xfrm>
            <a:custGeom>
              <a:avLst/>
              <a:gdLst>
                <a:gd name="connsiteX0" fmla="*/ 77545 w 155091"/>
                <a:gd name="connsiteY0" fmla="*/ 0 h 155091"/>
                <a:gd name="connsiteX1" fmla="*/ 155092 w 155091"/>
                <a:gd name="connsiteY1" fmla="*/ 77546 h 155091"/>
                <a:gd name="connsiteX2" fmla="*/ 77545 w 155091"/>
                <a:gd name="connsiteY2" fmla="*/ 155092 h 155091"/>
                <a:gd name="connsiteX3" fmla="*/ 0 w 155091"/>
                <a:gd name="connsiteY3" fmla="*/ 77546 h 155091"/>
                <a:gd name="connsiteX4" fmla="*/ 77545 w 155091"/>
                <a:gd name="connsiteY4" fmla="*/ 0 h 155091"/>
                <a:gd name="connsiteX5" fmla="*/ 34888 w 155091"/>
                <a:gd name="connsiteY5" fmla="*/ 74112 h 155091"/>
                <a:gd name="connsiteX6" fmla="*/ 42657 w 155091"/>
                <a:gd name="connsiteY6" fmla="*/ 39660 h 155091"/>
                <a:gd name="connsiteX7" fmla="*/ 24879 w 155091"/>
                <a:gd name="connsiteY7" fmla="*/ 30087 h 155091"/>
                <a:gd name="connsiteX8" fmla="*/ 7304 w 155091"/>
                <a:gd name="connsiteY8" fmla="*/ 74112 h 155091"/>
                <a:gd name="connsiteX9" fmla="*/ 34888 w 155091"/>
                <a:gd name="connsiteY9" fmla="*/ 74112 h 155091"/>
                <a:gd name="connsiteX10" fmla="*/ 7274 w 155091"/>
                <a:gd name="connsiteY10" fmla="*/ 80950 h 155091"/>
                <a:gd name="connsiteX11" fmla="*/ 24850 w 155091"/>
                <a:gd name="connsiteY11" fmla="*/ 124975 h 155091"/>
                <a:gd name="connsiteX12" fmla="*/ 42628 w 155091"/>
                <a:gd name="connsiteY12" fmla="*/ 115402 h 155091"/>
                <a:gd name="connsiteX13" fmla="*/ 34859 w 155091"/>
                <a:gd name="connsiteY13" fmla="*/ 80950 h 155091"/>
                <a:gd name="connsiteX14" fmla="*/ 7274 w 155091"/>
                <a:gd name="connsiteY14" fmla="*/ 80950 h 155091"/>
                <a:gd name="connsiteX15" fmla="*/ 57934 w 155091"/>
                <a:gd name="connsiteY15" fmla="*/ 9806 h 155091"/>
                <a:gd name="connsiteX16" fmla="*/ 29651 w 155091"/>
                <a:gd name="connsiteY16" fmla="*/ 25315 h 155091"/>
                <a:gd name="connsiteX17" fmla="*/ 44927 w 155091"/>
                <a:gd name="connsiteY17" fmla="*/ 33753 h 155091"/>
                <a:gd name="connsiteX18" fmla="*/ 57934 w 155091"/>
                <a:gd name="connsiteY18" fmla="*/ 9806 h 155091"/>
                <a:gd name="connsiteX19" fmla="*/ 29651 w 155091"/>
                <a:gd name="connsiteY19" fmla="*/ 129776 h 155091"/>
                <a:gd name="connsiteX20" fmla="*/ 57934 w 155091"/>
                <a:gd name="connsiteY20" fmla="*/ 145053 h 155091"/>
                <a:gd name="connsiteX21" fmla="*/ 45160 w 155091"/>
                <a:gd name="connsiteY21" fmla="*/ 121105 h 155091"/>
                <a:gd name="connsiteX22" fmla="*/ 29651 w 155091"/>
                <a:gd name="connsiteY22" fmla="*/ 129776 h 155091"/>
                <a:gd name="connsiteX23" fmla="*/ 74112 w 155091"/>
                <a:gd name="connsiteY23" fmla="*/ 48361 h 155091"/>
                <a:gd name="connsiteX24" fmla="*/ 48797 w 155091"/>
                <a:gd name="connsiteY24" fmla="*/ 41959 h 155091"/>
                <a:gd name="connsiteX25" fmla="*/ 41726 w 155091"/>
                <a:gd name="connsiteY25" fmla="*/ 74112 h 155091"/>
                <a:gd name="connsiteX26" fmla="*/ 74112 w 155091"/>
                <a:gd name="connsiteY26" fmla="*/ 74112 h 155091"/>
                <a:gd name="connsiteX27" fmla="*/ 74112 w 155091"/>
                <a:gd name="connsiteY27" fmla="*/ 48361 h 155091"/>
                <a:gd name="connsiteX28" fmla="*/ 41726 w 155091"/>
                <a:gd name="connsiteY28" fmla="*/ 80950 h 155091"/>
                <a:gd name="connsiteX29" fmla="*/ 48797 w 155091"/>
                <a:gd name="connsiteY29" fmla="*/ 113103 h 155091"/>
                <a:gd name="connsiteX30" fmla="*/ 74112 w 155091"/>
                <a:gd name="connsiteY30" fmla="*/ 106702 h 155091"/>
                <a:gd name="connsiteX31" fmla="*/ 74112 w 155091"/>
                <a:gd name="connsiteY31" fmla="*/ 80921 h 155091"/>
                <a:gd name="connsiteX32" fmla="*/ 41726 w 155091"/>
                <a:gd name="connsiteY32" fmla="*/ 80921 h 155091"/>
                <a:gd name="connsiteX33" fmla="*/ 74112 w 155091"/>
                <a:gd name="connsiteY33" fmla="*/ 7071 h 155091"/>
                <a:gd name="connsiteX34" fmla="*/ 67042 w 155091"/>
                <a:gd name="connsiteY34" fmla="*/ 7740 h 155091"/>
                <a:gd name="connsiteX35" fmla="*/ 50863 w 155091"/>
                <a:gd name="connsiteY35" fmla="*/ 36256 h 155091"/>
                <a:gd name="connsiteX36" fmla="*/ 74112 w 155091"/>
                <a:gd name="connsiteY36" fmla="*/ 41261 h 155091"/>
                <a:gd name="connsiteX37" fmla="*/ 74112 w 155091"/>
                <a:gd name="connsiteY37" fmla="*/ 7071 h 155091"/>
                <a:gd name="connsiteX38" fmla="*/ 74112 w 155091"/>
                <a:gd name="connsiteY38" fmla="*/ 113802 h 155091"/>
                <a:gd name="connsiteX39" fmla="*/ 51067 w 155091"/>
                <a:gd name="connsiteY39" fmla="*/ 118603 h 155091"/>
                <a:gd name="connsiteX40" fmla="*/ 67042 w 155091"/>
                <a:gd name="connsiteY40" fmla="*/ 147352 h 155091"/>
                <a:gd name="connsiteX41" fmla="*/ 74112 w 155091"/>
                <a:gd name="connsiteY41" fmla="*/ 148021 h 155091"/>
                <a:gd name="connsiteX42" fmla="*/ 74112 w 155091"/>
                <a:gd name="connsiteY42" fmla="*/ 113802 h 155091"/>
                <a:gd name="connsiteX43" fmla="*/ 80950 w 155091"/>
                <a:gd name="connsiteY43" fmla="*/ 41261 h 155091"/>
                <a:gd name="connsiteX44" fmla="*/ 104228 w 155091"/>
                <a:gd name="connsiteY44" fmla="*/ 36256 h 155091"/>
                <a:gd name="connsiteX45" fmla="*/ 88050 w 155091"/>
                <a:gd name="connsiteY45" fmla="*/ 7740 h 155091"/>
                <a:gd name="connsiteX46" fmla="*/ 80979 w 155091"/>
                <a:gd name="connsiteY46" fmla="*/ 7071 h 155091"/>
                <a:gd name="connsiteX47" fmla="*/ 80979 w 155091"/>
                <a:gd name="connsiteY47" fmla="*/ 41261 h 155091"/>
                <a:gd name="connsiteX48" fmla="*/ 80950 w 155091"/>
                <a:gd name="connsiteY48" fmla="*/ 74112 h 155091"/>
                <a:gd name="connsiteX49" fmla="*/ 113336 w 155091"/>
                <a:gd name="connsiteY49" fmla="*/ 74112 h 155091"/>
                <a:gd name="connsiteX50" fmla="*/ 106265 w 155091"/>
                <a:gd name="connsiteY50" fmla="*/ 41959 h 155091"/>
                <a:gd name="connsiteX51" fmla="*/ 80950 w 155091"/>
                <a:gd name="connsiteY51" fmla="*/ 48361 h 155091"/>
                <a:gd name="connsiteX52" fmla="*/ 80950 w 155091"/>
                <a:gd name="connsiteY52" fmla="*/ 74112 h 155091"/>
                <a:gd name="connsiteX53" fmla="*/ 80950 w 155091"/>
                <a:gd name="connsiteY53" fmla="*/ 80950 h 155091"/>
                <a:gd name="connsiteX54" fmla="*/ 80950 w 155091"/>
                <a:gd name="connsiteY54" fmla="*/ 106731 h 155091"/>
                <a:gd name="connsiteX55" fmla="*/ 106265 w 155091"/>
                <a:gd name="connsiteY55" fmla="*/ 113132 h 155091"/>
                <a:gd name="connsiteX56" fmla="*/ 113336 w 155091"/>
                <a:gd name="connsiteY56" fmla="*/ 80979 h 155091"/>
                <a:gd name="connsiteX57" fmla="*/ 80950 w 155091"/>
                <a:gd name="connsiteY57" fmla="*/ 80979 h 155091"/>
                <a:gd name="connsiteX58" fmla="*/ 80950 w 155091"/>
                <a:gd name="connsiteY58" fmla="*/ 148021 h 155091"/>
                <a:gd name="connsiteX59" fmla="*/ 88021 w 155091"/>
                <a:gd name="connsiteY59" fmla="*/ 147352 h 155091"/>
                <a:gd name="connsiteX60" fmla="*/ 103996 w 155091"/>
                <a:gd name="connsiteY60" fmla="*/ 118603 h 155091"/>
                <a:gd name="connsiteX61" fmla="*/ 80950 w 155091"/>
                <a:gd name="connsiteY61" fmla="*/ 113802 h 155091"/>
                <a:gd name="connsiteX62" fmla="*/ 80950 w 155091"/>
                <a:gd name="connsiteY62" fmla="*/ 148021 h 155091"/>
                <a:gd name="connsiteX63" fmla="*/ 125440 w 155091"/>
                <a:gd name="connsiteY63" fmla="*/ 25315 h 155091"/>
                <a:gd name="connsiteX64" fmla="*/ 97157 w 155091"/>
                <a:gd name="connsiteY64" fmla="*/ 9806 h 155091"/>
                <a:gd name="connsiteX65" fmla="*/ 110164 w 155091"/>
                <a:gd name="connsiteY65" fmla="*/ 33753 h 155091"/>
                <a:gd name="connsiteX66" fmla="*/ 125440 w 155091"/>
                <a:gd name="connsiteY66" fmla="*/ 25315 h 155091"/>
                <a:gd name="connsiteX67" fmla="*/ 97157 w 155091"/>
                <a:gd name="connsiteY67" fmla="*/ 145053 h 155091"/>
                <a:gd name="connsiteX68" fmla="*/ 125440 w 155091"/>
                <a:gd name="connsiteY68" fmla="*/ 129776 h 155091"/>
                <a:gd name="connsiteX69" fmla="*/ 109932 w 155091"/>
                <a:gd name="connsiteY69" fmla="*/ 121105 h 155091"/>
                <a:gd name="connsiteX70" fmla="*/ 97157 w 155091"/>
                <a:gd name="connsiteY70" fmla="*/ 145053 h 155091"/>
                <a:gd name="connsiteX71" fmla="*/ 147788 w 155091"/>
                <a:gd name="connsiteY71" fmla="*/ 74112 h 155091"/>
                <a:gd name="connsiteX72" fmla="*/ 130213 w 155091"/>
                <a:gd name="connsiteY72" fmla="*/ 30087 h 155091"/>
                <a:gd name="connsiteX73" fmla="*/ 112434 w 155091"/>
                <a:gd name="connsiteY73" fmla="*/ 39660 h 155091"/>
                <a:gd name="connsiteX74" fmla="*/ 120174 w 155091"/>
                <a:gd name="connsiteY74" fmla="*/ 74112 h 155091"/>
                <a:gd name="connsiteX75" fmla="*/ 147788 w 155091"/>
                <a:gd name="connsiteY75" fmla="*/ 74112 h 155091"/>
                <a:gd name="connsiteX76" fmla="*/ 120203 w 155091"/>
                <a:gd name="connsiteY76" fmla="*/ 80950 h 155091"/>
                <a:gd name="connsiteX77" fmla="*/ 112463 w 155091"/>
                <a:gd name="connsiteY77" fmla="*/ 115402 h 155091"/>
                <a:gd name="connsiteX78" fmla="*/ 130242 w 155091"/>
                <a:gd name="connsiteY78" fmla="*/ 124975 h 155091"/>
                <a:gd name="connsiteX79" fmla="*/ 147817 w 155091"/>
                <a:gd name="connsiteY79" fmla="*/ 80950 h 155091"/>
                <a:gd name="connsiteX80" fmla="*/ 120203 w 155091"/>
                <a:gd name="connsiteY80" fmla="*/ 80950 h 155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155091" h="155091">
                  <a:moveTo>
                    <a:pt x="77545" y="0"/>
                  </a:moveTo>
                  <a:cubicBezTo>
                    <a:pt x="120873" y="0"/>
                    <a:pt x="155092" y="34219"/>
                    <a:pt x="155092" y="77546"/>
                  </a:cubicBezTo>
                  <a:cubicBezTo>
                    <a:pt x="155092" y="120872"/>
                    <a:pt x="120873" y="155092"/>
                    <a:pt x="77545" y="155092"/>
                  </a:cubicBezTo>
                  <a:cubicBezTo>
                    <a:pt x="34219" y="155092"/>
                    <a:pt x="0" y="120872"/>
                    <a:pt x="0" y="77546"/>
                  </a:cubicBezTo>
                  <a:cubicBezTo>
                    <a:pt x="0" y="34190"/>
                    <a:pt x="34190" y="0"/>
                    <a:pt x="77545" y="0"/>
                  </a:cubicBezTo>
                  <a:close/>
                  <a:moveTo>
                    <a:pt x="34888" y="74112"/>
                  </a:moveTo>
                  <a:cubicBezTo>
                    <a:pt x="35354" y="64306"/>
                    <a:pt x="38089" y="51998"/>
                    <a:pt x="42657" y="39660"/>
                  </a:cubicBezTo>
                  <a:cubicBezTo>
                    <a:pt x="35820" y="36692"/>
                    <a:pt x="29651" y="33492"/>
                    <a:pt x="24879" y="30087"/>
                  </a:cubicBezTo>
                  <a:cubicBezTo>
                    <a:pt x="14374" y="41726"/>
                    <a:pt x="8002" y="57003"/>
                    <a:pt x="7304" y="74112"/>
                  </a:cubicBezTo>
                  <a:lnTo>
                    <a:pt x="34888" y="74112"/>
                  </a:lnTo>
                  <a:close/>
                  <a:moveTo>
                    <a:pt x="7274" y="80950"/>
                  </a:moveTo>
                  <a:cubicBezTo>
                    <a:pt x="7973" y="98060"/>
                    <a:pt x="14345" y="113336"/>
                    <a:pt x="24850" y="124975"/>
                  </a:cubicBezTo>
                  <a:cubicBezTo>
                    <a:pt x="29651" y="121542"/>
                    <a:pt x="35791" y="118370"/>
                    <a:pt x="42628" y="115402"/>
                  </a:cubicBezTo>
                  <a:cubicBezTo>
                    <a:pt x="37827" y="103094"/>
                    <a:pt x="35092" y="90553"/>
                    <a:pt x="34859" y="80950"/>
                  </a:cubicBezTo>
                  <a:lnTo>
                    <a:pt x="7274" y="80950"/>
                  </a:lnTo>
                  <a:close/>
                  <a:moveTo>
                    <a:pt x="57934" y="9806"/>
                  </a:moveTo>
                  <a:cubicBezTo>
                    <a:pt x="47226" y="12541"/>
                    <a:pt x="37623" y="18012"/>
                    <a:pt x="29651" y="25315"/>
                  </a:cubicBezTo>
                  <a:cubicBezTo>
                    <a:pt x="33753" y="28283"/>
                    <a:pt x="39020" y="31251"/>
                    <a:pt x="44927" y="33753"/>
                  </a:cubicBezTo>
                  <a:cubicBezTo>
                    <a:pt x="48331" y="25082"/>
                    <a:pt x="52900" y="16644"/>
                    <a:pt x="57934" y="9806"/>
                  </a:cubicBezTo>
                  <a:close/>
                  <a:moveTo>
                    <a:pt x="29651" y="129776"/>
                  </a:moveTo>
                  <a:cubicBezTo>
                    <a:pt x="37623" y="137080"/>
                    <a:pt x="47226" y="142550"/>
                    <a:pt x="57934" y="145053"/>
                  </a:cubicBezTo>
                  <a:cubicBezTo>
                    <a:pt x="52696" y="137982"/>
                    <a:pt x="48360" y="129776"/>
                    <a:pt x="45160" y="121105"/>
                  </a:cubicBezTo>
                  <a:cubicBezTo>
                    <a:pt x="39224" y="123608"/>
                    <a:pt x="33986" y="126576"/>
                    <a:pt x="29651" y="129776"/>
                  </a:cubicBezTo>
                  <a:close/>
                  <a:moveTo>
                    <a:pt x="74112" y="48361"/>
                  </a:moveTo>
                  <a:cubicBezTo>
                    <a:pt x="66343" y="47895"/>
                    <a:pt x="57468" y="45625"/>
                    <a:pt x="48797" y="41959"/>
                  </a:cubicBezTo>
                  <a:cubicBezTo>
                    <a:pt x="44694" y="52667"/>
                    <a:pt x="42192" y="63404"/>
                    <a:pt x="41726" y="74112"/>
                  </a:cubicBezTo>
                  <a:lnTo>
                    <a:pt x="74112" y="74112"/>
                  </a:lnTo>
                  <a:lnTo>
                    <a:pt x="74112" y="48361"/>
                  </a:lnTo>
                  <a:close/>
                  <a:moveTo>
                    <a:pt x="41726" y="80950"/>
                  </a:moveTo>
                  <a:cubicBezTo>
                    <a:pt x="42192" y="91222"/>
                    <a:pt x="44694" y="102163"/>
                    <a:pt x="48797" y="113103"/>
                  </a:cubicBezTo>
                  <a:cubicBezTo>
                    <a:pt x="57468" y="109466"/>
                    <a:pt x="66372" y="107167"/>
                    <a:pt x="74112" y="106702"/>
                  </a:cubicBezTo>
                  <a:lnTo>
                    <a:pt x="74112" y="80921"/>
                  </a:lnTo>
                  <a:lnTo>
                    <a:pt x="41726" y="80921"/>
                  </a:lnTo>
                  <a:close/>
                  <a:moveTo>
                    <a:pt x="74112" y="7071"/>
                  </a:moveTo>
                  <a:cubicBezTo>
                    <a:pt x="71842" y="7071"/>
                    <a:pt x="69544" y="7304"/>
                    <a:pt x="67042" y="7740"/>
                  </a:cubicBezTo>
                  <a:cubicBezTo>
                    <a:pt x="60902" y="16178"/>
                    <a:pt x="55169" y="25752"/>
                    <a:pt x="50863" y="36256"/>
                  </a:cubicBezTo>
                  <a:cubicBezTo>
                    <a:pt x="58399" y="38991"/>
                    <a:pt x="66605" y="40824"/>
                    <a:pt x="74112" y="41261"/>
                  </a:cubicBezTo>
                  <a:lnTo>
                    <a:pt x="74112" y="7071"/>
                  </a:lnTo>
                  <a:close/>
                  <a:moveTo>
                    <a:pt x="74112" y="113802"/>
                  </a:moveTo>
                  <a:cubicBezTo>
                    <a:pt x="66809" y="114267"/>
                    <a:pt x="58836" y="115868"/>
                    <a:pt x="51067" y="118603"/>
                  </a:cubicBezTo>
                  <a:cubicBezTo>
                    <a:pt x="55169" y="128874"/>
                    <a:pt x="60639" y="138913"/>
                    <a:pt x="67042" y="147352"/>
                  </a:cubicBezTo>
                  <a:cubicBezTo>
                    <a:pt x="69544" y="147817"/>
                    <a:pt x="71842" y="148021"/>
                    <a:pt x="74112" y="148021"/>
                  </a:cubicBezTo>
                  <a:lnTo>
                    <a:pt x="74112" y="113802"/>
                  </a:lnTo>
                  <a:close/>
                  <a:moveTo>
                    <a:pt x="80950" y="41261"/>
                  </a:moveTo>
                  <a:cubicBezTo>
                    <a:pt x="88486" y="40795"/>
                    <a:pt x="96692" y="38991"/>
                    <a:pt x="104228" y="36256"/>
                  </a:cubicBezTo>
                  <a:cubicBezTo>
                    <a:pt x="99892" y="25752"/>
                    <a:pt x="94189" y="16178"/>
                    <a:pt x="88050" y="7740"/>
                  </a:cubicBezTo>
                  <a:cubicBezTo>
                    <a:pt x="85547" y="7274"/>
                    <a:pt x="83249" y="7071"/>
                    <a:pt x="80979" y="7071"/>
                  </a:cubicBezTo>
                  <a:lnTo>
                    <a:pt x="80979" y="41261"/>
                  </a:lnTo>
                  <a:close/>
                  <a:moveTo>
                    <a:pt x="80950" y="74112"/>
                  </a:moveTo>
                  <a:lnTo>
                    <a:pt x="113336" y="74112"/>
                  </a:lnTo>
                  <a:cubicBezTo>
                    <a:pt x="112871" y="63404"/>
                    <a:pt x="110368" y="52667"/>
                    <a:pt x="106265" y="41959"/>
                  </a:cubicBezTo>
                  <a:cubicBezTo>
                    <a:pt x="97594" y="45596"/>
                    <a:pt x="88690" y="47895"/>
                    <a:pt x="80950" y="48361"/>
                  </a:cubicBezTo>
                  <a:lnTo>
                    <a:pt x="80950" y="74112"/>
                  </a:lnTo>
                  <a:close/>
                  <a:moveTo>
                    <a:pt x="80950" y="80950"/>
                  </a:moveTo>
                  <a:lnTo>
                    <a:pt x="80950" y="106731"/>
                  </a:lnTo>
                  <a:cubicBezTo>
                    <a:pt x="88719" y="107196"/>
                    <a:pt x="97594" y="109466"/>
                    <a:pt x="106265" y="113132"/>
                  </a:cubicBezTo>
                  <a:cubicBezTo>
                    <a:pt x="110368" y="102192"/>
                    <a:pt x="112900" y="91222"/>
                    <a:pt x="113336" y="80979"/>
                  </a:cubicBezTo>
                  <a:lnTo>
                    <a:pt x="80950" y="80979"/>
                  </a:lnTo>
                  <a:close/>
                  <a:moveTo>
                    <a:pt x="80950" y="148021"/>
                  </a:moveTo>
                  <a:cubicBezTo>
                    <a:pt x="83219" y="148021"/>
                    <a:pt x="85518" y="147788"/>
                    <a:pt x="88021" y="147352"/>
                  </a:cubicBezTo>
                  <a:cubicBezTo>
                    <a:pt x="94393" y="138913"/>
                    <a:pt x="99892" y="128874"/>
                    <a:pt x="103996" y="118603"/>
                  </a:cubicBezTo>
                  <a:cubicBezTo>
                    <a:pt x="96226" y="115868"/>
                    <a:pt x="88253" y="114267"/>
                    <a:pt x="80950" y="113802"/>
                  </a:cubicBezTo>
                  <a:lnTo>
                    <a:pt x="80950" y="148021"/>
                  </a:lnTo>
                  <a:close/>
                  <a:moveTo>
                    <a:pt x="125440" y="25315"/>
                  </a:moveTo>
                  <a:cubicBezTo>
                    <a:pt x="117468" y="18012"/>
                    <a:pt x="107865" y="12541"/>
                    <a:pt x="97157" y="9806"/>
                  </a:cubicBezTo>
                  <a:cubicBezTo>
                    <a:pt x="102162" y="16644"/>
                    <a:pt x="106731" y="25082"/>
                    <a:pt x="110164" y="33753"/>
                  </a:cubicBezTo>
                  <a:cubicBezTo>
                    <a:pt x="116100" y="31222"/>
                    <a:pt x="121338" y="28283"/>
                    <a:pt x="125440" y="25315"/>
                  </a:cubicBezTo>
                  <a:close/>
                  <a:moveTo>
                    <a:pt x="97157" y="145053"/>
                  </a:moveTo>
                  <a:cubicBezTo>
                    <a:pt x="107865" y="142550"/>
                    <a:pt x="117468" y="137080"/>
                    <a:pt x="125440" y="129776"/>
                  </a:cubicBezTo>
                  <a:cubicBezTo>
                    <a:pt x="121105" y="126576"/>
                    <a:pt x="115867" y="123608"/>
                    <a:pt x="109932" y="121105"/>
                  </a:cubicBezTo>
                  <a:cubicBezTo>
                    <a:pt x="106731" y="129776"/>
                    <a:pt x="102395" y="137982"/>
                    <a:pt x="97157" y="145053"/>
                  </a:cubicBezTo>
                  <a:close/>
                  <a:moveTo>
                    <a:pt x="147788" y="74112"/>
                  </a:moveTo>
                  <a:cubicBezTo>
                    <a:pt x="147119" y="57003"/>
                    <a:pt x="140717" y="41726"/>
                    <a:pt x="130213" y="30087"/>
                  </a:cubicBezTo>
                  <a:cubicBezTo>
                    <a:pt x="125411" y="33521"/>
                    <a:pt x="119272" y="36692"/>
                    <a:pt x="112434" y="39660"/>
                  </a:cubicBezTo>
                  <a:cubicBezTo>
                    <a:pt x="117002" y="51969"/>
                    <a:pt x="119737" y="64306"/>
                    <a:pt x="120174" y="74112"/>
                  </a:cubicBezTo>
                  <a:lnTo>
                    <a:pt x="147788" y="74112"/>
                  </a:lnTo>
                  <a:close/>
                  <a:moveTo>
                    <a:pt x="120203" y="80950"/>
                  </a:moveTo>
                  <a:cubicBezTo>
                    <a:pt x="119970" y="90523"/>
                    <a:pt x="117235" y="103065"/>
                    <a:pt x="112463" y="115402"/>
                  </a:cubicBezTo>
                  <a:cubicBezTo>
                    <a:pt x="119301" y="118370"/>
                    <a:pt x="125470" y="121571"/>
                    <a:pt x="130242" y="124975"/>
                  </a:cubicBezTo>
                  <a:cubicBezTo>
                    <a:pt x="140717" y="113336"/>
                    <a:pt x="147119" y="98060"/>
                    <a:pt x="147817" y="80950"/>
                  </a:cubicBezTo>
                  <a:lnTo>
                    <a:pt x="120203" y="80950"/>
                  </a:lnTo>
                  <a:close/>
                </a:path>
              </a:pathLst>
            </a:custGeom>
            <a:solidFill>
              <a:srgbClr val="B7F9C1"/>
            </a:solidFill>
            <a:ln w="2910" cap="flat">
              <a:noFill/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4561" name="Forme libre : forme 14560">
              <a:extLst>
                <a:ext uri="{FF2B5EF4-FFF2-40B4-BE49-F238E27FC236}">
                  <a16:creationId xmlns:a16="http://schemas.microsoft.com/office/drawing/2014/main" id="{CBC39512-2BF8-489F-A559-96E526AB7C57}"/>
                </a:ext>
              </a:extLst>
            </p:cNvPr>
            <p:cNvSpPr/>
            <p:nvPr/>
          </p:nvSpPr>
          <p:spPr>
            <a:xfrm>
              <a:off x="9127443" y="4112334"/>
              <a:ext cx="146652" cy="146653"/>
            </a:xfrm>
            <a:custGeom>
              <a:avLst/>
              <a:gdLst>
                <a:gd name="connsiteX0" fmla="*/ 146653 w 146652"/>
                <a:gd name="connsiteY0" fmla="*/ 146653 h 146653"/>
                <a:gd name="connsiteX1" fmla="*/ 0 w 146652"/>
                <a:gd name="connsiteY1" fmla="*/ 0 h 146653"/>
                <a:gd name="connsiteX2" fmla="*/ 0 w 146652"/>
                <a:gd name="connsiteY2" fmla="*/ 106149 h 146653"/>
                <a:gd name="connsiteX3" fmla="*/ 146653 w 146652"/>
                <a:gd name="connsiteY3" fmla="*/ 146653 h 146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6652" h="146653">
                  <a:moveTo>
                    <a:pt x="146653" y="146653"/>
                  </a:moveTo>
                  <a:lnTo>
                    <a:pt x="0" y="0"/>
                  </a:lnTo>
                  <a:lnTo>
                    <a:pt x="0" y="106149"/>
                  </a:lnTo>
                  <a:lnTo>
                    <a:pt x="146653" y="146653"/>
                  </a:lnTo>
                  <a:close/>
                </a:path>
              </a:pathLst>
            </a:custGeom>
            <a:solidFill>
              <a:srgbClr val="1306BF"/>
            </a:solidFill>
            <a:ln w="2910" cap="flat">
              <a:noFill/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4562" name="Forme libre : forme 14561">
              <a:extLst>
                <a:ext uri="{FF2B5EF4-FFF2-40B4-BE49-F238E27FC236}">
                  <a16:creationId xmlns:a16="http://schemas.microsoft.com/office/drawing/2014/main" id="{CC2D1DF9-6C43-4074-BDB8-29AC878D0CE6}"/>
                </a:ext>
              </a:extLst>
            </p:cNvPr>
            <p:cNvSpPr/>
            <p:nvPr/>
          </p:nvSpPr>
          <p:spPr>
            <a:xfrm>
              <a:off x="9180517" y="4091383"/>
              <a:ext cx="99164" cy="162016"/>
            </a:xfrm>
            <a:custGeom>
              <a:avLst/>
              <a:gdLst>
                <a:gd name="connsiteX0" fmla="*/ 99165 w 99164"/>
                <a:gd name="connsiteY0" fmla="*/ 162017 h 162016"/>
                <a:gd name="connsiteX1" fmla="*/ 0 w 99164"/>
                <a:gd name="connsiteY1" fmla="*/ 0 h 162016"/>
                <a:gd name="connsiteX2" fmla="*/ 78215 w 99164"/>
                <a:gd name="connsiteY2" fmla="*/ 33521 h 162016"/>
                <a:gd name="connsiteX3" fmla="*/ 99165 w 99164"/>
                <a:gd name="connsiteY3" fmla="*/ 162017 h 162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164" h="162016">
                  <a:moveTo>
                    <a:pt x="99165" y="162017"/>
                  </a:moveTo>
                  <a:lnTo>
                    <a:pt x="0" y="0"/>
                  </a:lnTo>
                  <a:lnTo>
                    <a:pt x="78215" y="33521"/>
                  </a:lnTo>
                  <a:lnTo>
                    <a:pt x="99165" y="162017"/>
                  </a:lnTo>
                  <a:close/>
                </a:path>
              </a:pathLst>
            </a:custGeom>
            <a:solidFill>
              <a:srgbClr val="1306BF"/>
            </a:solidFill>
            <a:ln w="2910" cap="flat">
              <a:noFill/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4563" name="Forme libre : forme 14562">
              <a:extLst>
                <a:ext uri="{FF2B5EF4-FFF2-40B4-BE49-F238E27FC236}">
                  <a16:creationId xmlns:a16="http://schemas.microsoft.com/office/drawing/2014/main" id="{D4CEDC09-9998-45E9-992F-1B42D3C3C0FE}"/>
                </a:ext>
              </a:extLst>
            </p:cNvPr>
            <p:cNvSpPr/>
            <p:nvPr/>
          </p:nvSpPr>
          <p:spPr>
            <a:xfrm>
              <a:off x="9179121" y="4094176"/>
              <a:ext cx="97768" cy="162017"/>
            </a:xfrm>
            <a:custGeom>
              <a:avLst/>
              <a:gdLst>
                <a:gd name="connsiteX0" fmla="*/ 94975 w 97768"/>
                <a:gd name="connsiteY0" fmla="*/ 162017 h 162017"/>
                <a:gd name="connsiteX1" fmla="*/ 97768 w 97768"/>
                <a:gd name="connsiteY1" fmla="*/ 159224 h 162017"/>
                <a:gd name="connsiteX2" fmla="*/ 0 w 97768"/>
                <a:gd name="connsiteY2" fmla="*/ 0 h 162017"/>
                <a:gd name="connsiteX3" fmla="*/ 0 w 97768"/>
                <a:gd name="connsiteY3" fmla="*/ 65645 h 162017"/>
                <a:gd name="connsiteX4" fmla="*/ 94975 w 97768"/>
                <a:gd name="connsiteY4" fmla="*/ 162017 h 162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7768" h="162017">
                  <a:moveTo>
                    <a:pt x="94975" y="162017"/>
                  </a:moveTo>
                  <a:lnTo>
                    <a:pt x="97768" y="159224"/>
                  </a:lnTo>
                  <a:lnTo>
                    <a:pt x="0" y="0"/>
                  </a:lnTo>
                  <a:lnTo>
                    <a:pt x="0" y="65645"/>
                  </a:lnTo>
                  <a:lnTo>
                    <a:pt x="94975" y="162017"/>
                  </a:lnTo>
                  <a:close/>
                </a:path>
              </a:pathLst>
            </a:custGeom>
            <a:solidFill>
              <a:srgbClr val="0E0266"/>
            </a:solidFill>
            <a:ln w="2910" cap="flat">
              <a:noFill/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4564" name="Forme libre : forme 14563">
              <a:extLst>
                <a:ext uri="{FF2B5EF4-FFF2-40B4-BE49-F238E27FC236}">
                  <a16:creationId xmlns:a16="http://schemas.microsoft.com/office/drawing/2014/main" id="{B9F629CA-C559-450D-B401-88EB9F71DB37}"/>
                </a:ext>
              </a:extLst>
            </p:cNvPr>
            <p:cNvSpPr/>
            <p:nvPr/>
          </p:nvSpPr>
          <p:spPr>
            <a:xfrm>
              <a:off x="9489187" y="4096970"/>
              <a:ext cx="153636" cy="153607"/>
            </a:xfrm>
            <a:custGeom>
              <a:avLst/>
              <a:gdLst>
                <a:gd name="connsiteX0" fmla="*/ 0 w 153636"/>
                <a:gd name="connsiteY0" fmla="*/ 76789 h 153607"/>
                <a:gd name="connsiteX1" fmla="*/ 76819 w 153636"/>
                <a:gd name="connsiteY1" fmla="*/ 0 h 153607"/>
                <a:gd name="connsiteX2" fmla="*/ 153637 w 153636"/>
                <a:gd name="connsiteY2" fmla="*/ 76789 h 153607"/>
                <a:gd name="connsiteX3" fmla="*/ 76819 w 153636"/>
                <a:gd name="connsiteY3" fmla="*/ 153608 h 153607"/>
                <a:gd name="connsiteX4" fmla="*/ 0 w 153636"/>
                <a:gd name="connsiteY4" fmla="*/ 76789 h 153607"/>
                <a:gd name="connsiteX5" fmla="*/ 146595 w 153636"/>
                <a:gd name="connsiteY5" fmla="*/ 76789 h 153607"/>
                <a:gd name="connsiteX6" fmla="*/ 76819 w 153636"/>
                <a:gd name="connsiteY6" fmla="*/ 7042 h 153607"/>
                <a:gd name="connsiteX7" fmla="*/ 7042 w 153636"/>
                <a:gd name="connsiteY7" fmla="*/ 76789 h 153607"/>
                <a:gd name="connsiteX8" fmla="*/ 76819 w 153636"/>
                <a:gd name="connsiteY8" fmla="*/ 146566 h 153607"/>
                <a:gd name="connsiteX9" fmla="*/ 146595 w 153636"/>
                <a:gd name="connsiteY9" fmla="*/ 76789 h 153607"/>
                <a:gd name="connsiteX10" fmla="*/ 76819 w 153636"/>
                <a:gd name="connsiteY10" fmla="*/ 15567 h 153607"/>
                <a:gd name="connsiteX11" fmla="*/ 126576 w 153636"/>
                <a:gd name="connsiteY11" fmla="*/ 101755 h 153607"/>
                <a:gd name="connsiteX12" fmla="*/ 76033 w 153636"/>
                <a:gd name="connsiteY12" fmla="*/ 71668 h 153607"/>
                <a:gd name="connsiteX13" fmla="*/ 27061 w 153636"/>
                <a:gd name="connsiteY13" fmla="*/ 101755 h 153607"/>
                <a:gd name="connsiteX14" fmla="*/ 76819 w 153636"/>
                <a:gd name="connsiteY14" fmla="*/ 15567 h 153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3636" h="153607">
                  <a:moveTo>
                    <a:pt x="0" y="76789"/>
                  </a:moveTo>
                  <a:cubicBezTo>
                    <a:pt x="0" y="34452"/>
                    <a:pt x="34452" y="0"/>
                    <a:pt x="76819" y="0"/>
                  </a:cubicBezTo>
                  <a:cubicBezTo>
                    <a:pt x="119185" y="0"/>
                    <a:pt x="153637" y="34452"/>
                    <a:pt x="153637" y="76789"/>
                  </a:cubicBezTo>
                  <a:cubicBezTo>
                    <a:pt x="153637" y="119156"/>
                    <a:pt x="119185" y="153608"/>
                    <a:pt x="76819" y="153608"/>
                  </a:cubicBezTo>
                  <a:cubicBezTo>
                    <a:pt x="34452" y="153637"/>
                    <a:pt x="0" y="119156"/>
                    <a:pt x="0" y="76789"/>
                  </a:cubicBezTo>
                  <a:close/>
                  <a:moveTo>
                    <a:pt x="146595" y="76789"/>
                  </a:moveTo>
                  <a:cubicBezTo>
                    <a:pt x="146595" y="38322"/>
                    <a:pt x="115286" y="7042"/>
                    <a:pt x="76819" y="7042"/>
                  </a:cubicBezTo>
                  <a:cubicBezTo>
                    <a:pt x="38351" y="7042"/>
                    <a:pt x="7042" y="38322"/>
                    <a:pt x="7042" y="76789"/>
                  </a:cubicBezTo>
                  <a:cubicBezTo>
                    <a:pt x="7042" y="115257"/>
                    <a:pt x="38351" y="146566"/>
                    <a:pt x="76819" y="146566"/>
                  </a:cubicBezTo>
                  <a:cubicBezTo>
                    <a:pt x="115286" y="146566"/>
                    <a:pt x="146595" y="115286"/>
                    <a:pt x="146595" y="76789"/>
                  </a:cubicBezTo>
                  <a:close/>
                  <a:moveTo>
                    <a:pt x="76819" y="15567"/>
                  </a:moveTo>
                  <a:lnTo>
                    <a:pt x="126576" y="101755"/>
                  </a:lnTo>
                  <a:lnTo>
                    <a:pt x="76033" y="71668"/>
                  </a:lnTo>
                  <a:lnTo>
                    <a:pt x="27061" y="101755"/>
                  </a:lnTo>
                  <a:lnTo>
                    <a:pt x="76819" y="15567"/>
                  </a:lnTo>
                  <a:close/>
                </a:path>
              </a:pathLst>
            </a:custGeom>
            <a:solidFill>
              <a:srgbClr val="E0CDFC"/>
            </a:solidFill>
            <a:ln w="2910" cap="flat">
              <a:noFill/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4565" name="Forme libre : forme 14564">
              <a:extLst>
                <a:ext uri="{FF2B5EF4-FFF2-40B4-BE49-F238E27FC236}">
                  <a16:creationId xmlns:a16="http://schemas.microsoft.com/office/drawing/2014/main" id="{8A0BA5B0-1071-48C0-B388-67B753566011}"/>
                </a:ext>
              </a:extLst>
            </p:cNvPr>
            <p:cNvSpPr/>
            <p:nvPr/>
          </p:nvSpPr>
          <p:spPr>
            <a:xfrm>
              <a:off x="9486394" y="4454582"/>
              <a:ext cx="157855" cy="110280"/>
            </a:xfrm>
            <a:custGeom>
              <a:avLst/>
              <a:gdLst>
                <a:gd name="connsiteX0" fmla="*/ 0 w 157855"/>
                <a:gd name="connsiteY0" fmla="*/ 110281 h 110280"/>
                <a:gd name="connsiteX1" fmla="*/ 0 w 157855"/>
                <a:gd name="connsiteY1" fmla="*/ 0 h 110280"/>
                <a:gd name="connsiteX2" fmla="*/ 157856 w 157855"/>
                <a:gd name="connsiteY2" fmla="*/ 0 h 110280"/>
                <a:gd name="connsiteX3" fmla="*/ 157856 w 157855"/>
                <a:gd name="connsiteY3" fmla="*/ 110281 h 110280"/>
                <a:gd name="connsiteX4" fmla="*/ 0 w 157855"/>
                <a:gd name="connsiteY4" fmla="*/ 110281 h 110280"/>
                <a:gd name="connsiteX5" fmla="*/ 7653 w 157855"/>
                <a:gd name="connsiteY5" fmla="*/ 98176 h 110280"/>
                <a:gd name="connsiteX6" fmla="*/ 52987 w 157855"/>
                <a:gd name="connsiteY6" fmla="*/ 55111 h 110280"/>
                <a:gd name="connsiteX7" fmla="*/ 7653 w 157855"/>
                <a:gd name="connsiteY7" fmla="*/ 12076 h 110280"/>
                <a:gd name="connsiteX8" fmla="*/ 7653 w 157855"/>
                <a:gd name="connsiteY8" fmla="*/ 98176 h 110280"/>
                <a:gd name="connsiteX9" fmla="*/ 12745 w 157855"/>
                <a:gd name="connsiteY9" fmla="*/ 7245 h 110280"/>
                <a:gd name="connsiteX10" fmla="*/ 70272 w 157855"/>
                <a:gd name="connsiteY10" fmla="*/ 61891 h 110280"/>
                <a:gd name="connsiteX11" fmla="*/ 87585 w 157855"/>
                <a:gd name="connsiteY11" fmla="*/ 61891 h 110280"/>
                <a:gd name="connsiteX12" fmla="*/ 145140 w 157855"/>
                <a:gd name="connsiteY12" fmla="*/ 7245 h 110280"/>
                <a:gd name="connsiteX13" fmla="*/ 12745 w 157855"/>
                <a:gd name="connsiteY13" fmla="*/ 7245 h 110280"/>
                <a:gd name="connsiteX14" fmla="*/ 145140 w 157855"/>
                <a:gd name="connsiteY14" fmla="*/ 103006 h 110280"/>
                <a:gd name="connsiteX15" fmla="*/ 99806 w 157855"/>
                <a:gd name="connsiteY15" fmla="*/ 59971 h 110280"/>
                <a:gd name="connsiteX16" fmla="*/ 78943 w 157855"/>
                <a:gd name="connsiteY16" fmla="*/ 74228 h 110280"/>
                <a:gd name="connsiteX17" fmla="*/ 58051 w 157855"/>
                <a:gd name="connsiteY17" fmla="*/ 59971 h 110280"/>
                <a:gd name="connsiteX18" fmla="*/ 12745 w 157855"/>
                <a:gd name="connsiteY18" fmla="*/ 103006 h 110280"/>
                <a:gd name="connsiteX19" fmla="*/ 145140 w 157855"/>
                <a:gd name="connsiteY19" fmla="*/ 103006 h 110280"/>
                <a:gd name="connsiteX20" fmla="*/ 104898 w 157855"/>
                <a:gd name="connsiteY20" fmla="*/ 55140 h 110280"/>
                <a:gd name="connsiteX21" fmla="*/ 150203 w 157855"/>
                <a:gd name="connsiteY21" fmla="*/ 98205 h 110280"/>
                <a:gd name="connsiteX22" fmla="*/ 150203 w 157855"/>
                <a:gd name="connsiteY22" fmla="*/ 12105 h 110280"/>
                <a:gd name="connsiteX23" fmla="*/ 104898 w 157855"/>
                <a:gd name="connsiteY23" fmla="*/ 55140 h 110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57855" h="110280">
                  <a:moveTo>
                    <a:pt x="0" y="110281"/>
                  </a:moveTo>
                  <a:lnTo>
                    <a:pt x="0" y="0"/>
                  </a:lnTo>
                  <a:lnTo>
                    <a:pt x="157856" y="0"/>
                  </a:lnTo>
                  <a:lnTo>
                    <a:pt x="157856" y="110281"/>
                  </a:lnTo>
                  <a:lnTo>
                    <a:pt x="0" y="110281"/>
                  </a:lnTo>
                  <a:close/>
                  <a:moveTo>
                    <a:pt x="7653" y="98176"/>
                  </a:moveTo>
                  <a:lnTo>
                    <a:pt x="52987" y="55111"/>
                  </a:lnTo>
                  <a:lnTo>
                    <a:pt x="7653" y="12076"/>
                  </a:lnTo>
                  <a:lnTo>
                    <a:pt x="7653" y="98176"/>
                  </a:lnTo>
                  <a:close/>
                  <a:moveTo>
                    <a:pt x="12745" y="7245"/>
                  </a:moveTo>
                  <a:lnTo>
                    <a:pt x="70272" y="61891"/>
                  </a:lnTo>
                  <a:cubicBezTo>
                    <a:pt x="76644" y="67943"/>
                    <a:pt x="81213" y="67943"/>
                    <a:pt x="87585" y="61891"/>
                  </a:cubicBezTo>
                  <a:lnTo>
                    <a:pt x="145140" y="7245"/>
                  </a:lnTo>
                  <a:lnTo>
                    <a:pt x="12745" y="7245"/>
                  </a:lnTo>
                  <a:close/>
                  <a:moveTo>
                    <a:pt x="145140" y="103006"/>
                  </a:moveTo>
                  <a:lnTo>
                    <a:pt x="99806" y="59971"/>
                  </a:lnTo>
                  <a:cubicBezTo>
                    <a:pt x="90902" y="68438"/>
                    <a:pt x="85053" y="74228"/>
                    <a:pt x="78943" y="74228"/>
                  </a:cubicBezTo>
                  <a:cubicBezTo>
                    <a:pt x="72832" y="74228"/>
                    <a:pt x="66983" y="68438"/>
                    <a:pt x="58051" y="59971"/>
                  </a:cubicBezTo>
                  <a:lnTo>
                    <a:pt x="12745" y="103006"/>
                  </a:lnTo>
                  <a:lnTo>
                    <a:pt x="145140" y="103006"/>
                  </a:lnTo>
                  <a:close/>
                  <a:moveTo>
                    <a:pt x="104898" y="55140"/>
                  </a:moveTo>
                  <a:lnTo>
                    <a:pt x="150203" y="98205"/>
                  </a:lnTo>
                  <a:lnTo>
                    <a:pt x="150203" y="12105"/>
                  </a:lnTo>
                  <a:lnTo>
                    <a:pt x="104898" y="55140"/>
                  </a:lnTo>
                  <a:close/>
                </a:path>
              </a:pathLst>
            </a:custGeom>
            <a:solidFill>
              <a:srgbClr val="A50905"/>
            </a:solidFill>
            <a:ln w="2910" cap="flat">
              <a:noFill/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4566" name="Forme libre : forme 14565">
              <a:extLst>
                <a:ext uri="{FF2B5EF4-FFF2-40B4-BE49-F238E27FC236}">
                  <a16:creationId xmlns:a16="http://schemas.microsoft.com/office/drawing/2014/main" id="{DAB697D6-2613-4648-8A9D-DB84FE6F02F5}"/>
                </a:ext>
              </a:extLst>
            </p:cNvPr>
            <p:cNvSpPr/>
            <p:nvPr/>
          </p:nvSpPr>
          <p:spPr>
            <a:xfrm>
              <a:off x="8474313" y="3728475"/>
              <a:ext cx="70125" cy="77516"/>
            </a:xfrm>
            <a:custGeom>
              <a:avLst/>
              <a:gdLst>
                <a:gd name="connsiteX0" fmla="*/ 37507 w 70125"/>
                <a:gd name="connsiteY0" fmla="*/ 48652 h 77516"/>
                <a:gd name="connsiteX1" fmla="*/ 37507 w 70125"/>
                <a:gd name="connsiteY1" fmla="*/ 36023 h 77516"/>
                <a:gd name="connsiteX2" fmla="*/ 70125 w 70125"/>
                <a:gd name="connsiteY2" fmla="*/ 36023 h 77516"/>
                <a:gd name="connsiteX3" fmla="*/ 70125 w 70125"/>
                <a:gd name="connsiteY3" fmla="*/ 65907 h 77516"/>
                <a:gd name="connsiteX4" fmla="*/ 56333 w 70125"/>
                <a:gd name="connsiteY4" fmla="*/ 74025 h 77516"/>
                <a:gd name="connsiteX5" fmla="*/ 38060 w 70125"/>
                <a:gd name="connsiteY5" fmla="*/ 77517 h 77516"/>
                <a:gd name="connsiteX6" fmla="*/ 17545 w 70125"/>
                <a:gd name="connsiteY6" fmla="*/ 72570 h 77516"/>
                <a:gd name="connsiteX7" fmla="*/ 4394 w 70125"/>
                <a:gd name="connsiteY7" fmla="*/ 58458 h 77516"/>
                <a:gd name="connsiteX8" fmla="*/ 0 w 70125"/>
                <a:gd name="connsiteY8" fmla="*/ 38497 h 77516"/>
                <a:gd name="connsiteX9" fmla="*/ 4917 w 70125"/>
                <a:gd name="connsiteY9" fmla="*/ 17692 h 77516"/>
                <a:gd name="connsiteX10" fmla="*/ 19292 w 70125"/>
                <a:gd name="connsiteY10" fmla="*/ 3725 h 77516"/>
                <a:gd name="connsiteX11" fmla="*/ 37245 w 70125"/>
                <a:gd name="connsiteY11" fmla="*/ 0 h 77516"/>
                <a:gd name="connsiteX12" fmla="*/ 59068 w 70125"/>
                <a:gd name="connsiteY12" fmla="*/ 5849 h 77516"/>
                <a:gd name="connsiteX13" fmla="*/ 69166 w 70125"/>
                <a:gd name="connsiteY13" fmla="*/ 22027 h 77516"/>
                <a:gd name="connsiteX14" fmla="*/ 54122 w 70125"/>
                <a:gd name="connsiteY14" fmla="*/ 24850 h 77516"/>
                <a:gd name="connsiteX15" fmla="*/ 48156 w 70125"/>
                <a:gd name="connsiteY15" fmla="*/ 16120 h 77516"/>
                <a:gd name="connsiteX16" fmla="*/ 37245 w 70125"/>
                <a:gd name="connsiteY16" fmla="*/ 12919 h 77516"/>
                <a:gd name="connsiteX17" fmla="*/ 21474 w 70125"/>
                <a:gd name="connsiteY17" fmla="*/ 19205 h 77516"/>
                <a:gd name="connsiteX18" fmla="*/ 15625 w 70125"/>
                <a:gd name="connsiteY18" fmla="*/ 37885 h 77516"/>
                <a:gd name="connsiteX19" fmla="*/ 21561 w 70125"/>
                <a:gd name="connsiteY19" fmla="*/ 57905 h 77516"/>
                <a:gd name="connsiteX20" fmla="*/ 37100 w 70125"/>
                <a:gd name="connsiteY20" fmla="*/ 64568 h 77516"/>
                <a:gd name="connsiteX21" fmla="*/ 46643 w 70125"/>
                <a:gd name="connsiteY21" fmla="*/ 62706 h 77516"/>
                <a:gd name="connsiteX22" fmla="*/ 54849 w 70125"/>
                <a:gd name="connsiteY22" fmla="*/ 58167 h 77516"/>
                <a:gd name="connsiteX23" fmla="*/ 54849 w 70125"/>
                <a:gd name="connsiteY23" fmla="*/ 48652 h 77516"/>
                <a:gd name="connsiteX24" fmla="*/ 37507 w 70125"/>
                <a:gd name="connsiteY24" fmla="*/ 48652 h 77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70125" h="77516">
                  <a:moveTo>
                    <a:pt x="37507" y="48652"/>
                  </a:moveTo>
                  <a:lnTo>
                    <a:pt x="37507" y="36023"/>
                  </a:lnTo>
                  <a:lnTo>
                    <a:pt x="70125" y="36023"/>
                  </a:lnTo>
                  <a:lnTo>
                    <a:pt x="70125" y="65907"/>
                  </a:lnTo>
                  <a:cubicBezTo>
                    <a:pt x="66954" y="68962"/>
                    <a:pt x="62356" y="71668"/>
                    <a:pt x="56333" y="74025"/>
                  </a:cubicBezTo>
                  <a:cubicBezTo>
                    <a:pt x="50310" y="76382"/>
                    <a:pt x="44229" y="77517"/>
                    <a:pt x="38060" y="77517"/>
                  </a:cubicBezTo>
                  <a:cubicBezTo>
                    <a:pt x="30203" y="77517"/>
                    <a:pt x="23394" y="75858"/>
                    <a:pt x="17545" y="72570"/>
                  </a:cubicBezTo>
                  <a:cubicBezTo>
                    <a:pt x="11697" y="69282"/>
                    <a:pt x="7333" y="64568"/>
                    <a:pt x="4394" y="58458"/>
                  </a:cubicBezTo>
                  <a:cubicBezTo>
                    <a:pt x="1455" y="52347"/>
                    <a:pt x="0" y="45684"/>
                    <a:pt x="0" y="38497"/>
                  </a:cubicBezTo>
                  <a:cubicBezTo>
                    <a:pt x="0" y="30698"/>
                    <a:pt x="1629" y="23744"/>
                    <a:pt x="4917" y="17692"/>
                  </a:cubicBezTo>
                  <a:cubicBezTo>
                    <a:pt x="8205" y="11639"/>
                    <a:pt x="12978" y="6954"/>
                    <a:pt x="19292" y="3725"/>
                  </a:cubicBezTo>
                  <a:cubicBezTo>
                    <a:pt x="24092" y="1222"/>
                    <a:pt x="30087" y="0"/>
                    <a:pt x="37245" y="0"/>
                  </a:cubicBezTo>
                  <a:cubicBezTo>
                    <a:pt x="46557" y="0"/>
                    <a:pt x="53831" y="1950"/>
                    <a:pt x="59068" y="5849"/>
                  </a:cubicBezTo>
                  <a:cubicBezTo>
                    <a:pt x="64306" y="9748"/>
                    <a:pt x="67682" y="15160"/>
                    <a:pt x="69166" y="22027"/>
                  </a:cubicBezTo>
                  <a:lnTo>
                    <a:pt x="54122" y="24850"/>
                  </a:lnTo>
                  <a:cubicBezTo>
                    <a:pt x="53074" y="21154"/>
                    <a:pt x="51066" y="18274"/>
                    <a:pt x="48156" y="16120"/>
                  </a:cubicBezTo>
                  <a:cubicBezTo>
                    <a:pt x="45247" y="13967"/>
                    <a:pt x="41609" y="12919"/>
                    <a:pt x="37245" y="12919"/>
                  </a:cubicBezTo>
                  <a:cubicBezTo>
                    <a:pt x="30639" y="12919"/>
                    <a:pt x="25373" y="15015"/>
                    <a:pt x="21474" y="19205"/>
                  </a:cubicBezTo>
                  <a:cubicBezTo>
                    <a:pt x="17575" y="23395"/>
                    <a:pt x="15625" y="29622"/>
                    <a:pt x="15625" y="37885"/>
                  </a:cubicBezTo>
                  <a:cubicBezTo>
                    <a:pt x="15625" y="46789"/>
                    <a:pt x="17604" y="53453"/>
                    <a:pt x="21561" y="57905"/>
                  </a:cubicBezTo>
                  <a:cubicBezTo>
                    <a:pt x="25519" y="62357"/>
                    <a:pt x="30698" y="64568"/>
                    <a:pt x="37100" y="64568"/>
                  </a:cubicBezTo>
                  <a:cubicBezTo>
                    <a:pt x="40271" y="64568"/>
                    <a:pt x="43443" y="63957"/>
                    <a:pt x="46643" y="62706"/>
                  </a:cubicBezTo>
                  <a:cubicBezTo>
                    <a:pt x="49844" y="61455"/>
                    <a:pt x="52579" y="59942"/>
                    <a:pt x="54849" y="58167"/>
                  </a:cubicBezTo>
                  <a:lnTo>
                    <a:pt x="54849" y="48652"/>
                  </a:lnTo>
                  <a:lnTo>
                    <a:pt x="37507" y="48652"/>
                  </a:lnTo>
                  <a:close/>
                </a:path>
              </a:pathLst>
            </a:custGeom>
            <a:solidFill>
              <a:srgbClr val="000000"/>
            </a:solidFill>
            <a:ln w="2910" cap="flat">
              <a:noFill/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4567" name="Forme libre : forme 14566">
              <a:extLst>
                <a:ext uri="{FF2B5EF4-FFF2-40B4-BE49-F238E27FC236}">
                  <a16:creationId xmlns:a16="http://schemas.microsoft.com/office/drawing/2014/main" id="{249EB6D8-450D-47D7-A701-72607151E527}"/>
                </a:ext>
              </a:extLst>
            </p:cNvPr>
            <p:cNvSpPr/>
            <p:nvPr/>
          </p:nvSpPr>
          <p:spPr>
            <a:xfrm>
              <a:off x="9355250" y="3728067"/>
              <a:ext cx="20310" cy="49029"/>
            </a:xfrm>
            <a:custGeom>
              <a:avLst/>
              <a:gdLst>
                <a:gd name="connsiteX0" fmla="*/ 10155 w 20310"/>
                <a:gd name="connsiteY0" fmla="*/ 49030 h 49029"/>
                <a:gd name="connsiteX1" fmla="*/ 10155 w 20310"/>
                <a:gd name="connsiteY1" fmla="*/ 49030 h 49029"/>
                <a:gd name="connsiteX2" fmla="*/ 0 w 20310"/>
                <a:gd name="connsiteY2" fmla="*/ 38875 h 49029"/>
                <a:gd name="connsiteX3" fmla="*/ 0 w 20310"/>
                <a:gd name="connsiteY3" fmla="*/ 10155 h 49029"/>
                <a:gd name="connsiteX4" fmla="*/ 10155 w 20310"/>
                <a:gd name="connsiteY4" fmla="*/ 0 h 49029"/>
                <a:gd name="connsiteX5" fmla="*/ 10155 w 20310"/>
                <a:gd name="connsiteY5" fmla="*/ 0 h 49029"/>
                <a:gd name="connsiteX6" fmla="*/ 20310 w 20310"/>
                <a:gd name="connsiteY6" fmla="*/ 10155 h 49029"/>
                <a:gd name="connsiteX7" fmla="*/ 20310 w 20310"/>
                <a:gd name="connsiteY7" fmla="*/ 38875 h 49029"/>
                <a:gd name="connsiteX8" fmla="*/ 10155 w 20310"/>
                <a:gd name="connsiteY8" fmla="*/ 49030 h 490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310" h="49029">
                  <a:moveTo>
                    <a:pt x="10155" y="49030"/>
                  </a:moveTo>
                  <a:lnTo>
                    <a:pt x="10155" y="49030"/>
                  </a:lnTo>
                  <a:cubicBezTo>
                    <a:pt x="4568" y="49030"/>
                    <a:pt x="0" y="44461"/>
                    <a:pt x="0" y="38875"/>
                  </a:cubicBezTo>
                  <a:lnTo>
                    <a:pt x="0" y="10155"/>
                  </a:lnTo>
                  <a:cubicBezTo>
                    <a:pt x="0" y="4568"/>
                    <a:pt x="4568" y="0"/>
                    <a:pt x="10155" y="0"/>
                  </a:cubicBezTo>
                  <a:lnTo>
                    <a:pt x="10155" y="0"/>
                  </a:lnTo>
                  <a:cubicBezTo>
                    <a:pt x="15742" y="0"/>
                    <a:pt x="20310" y="4568"/>
                    <a:pt x="20310" y="10155"/>
                  </a:cubicBezTo>
                  <a:lnTo>
                    <a:pt x="20310" y="38875"/>
                  </a:lnTo>
                  <a:cubicBezTo>
                    <a:pt x="20310" y="44461"/>
                    <a:pt x="15742" y="49030"/>
                    <a:pt x="10155" y="49030"/>
                  </a:cubicBezTo>
                  <a:close/>
                </a:path>
              </a:pathLst>
            </a:custGeom>
            <a:solidFill>
              <a:srgbClr val="000000"/>
            </a:solidFill>
            <a:ln w="2910" cap="flat">
              <a:noFill/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4568" name="Forme libre : forme 14567">
              <a:extLst>
                <a:ext uri="{FF2B5EF4-FFF2-40B4-BE49-F238E27FC236}">
                  <a16:creationId xmlns:a16="http://schemas.microsoft.com/office/drawing/2014/main" id="{7D23B837-88FA-449C-9C3B-58B993E26AAD}"/>
                </a:ext>
              </a:extLst>
            </p:cNvPr>
            <p:cNvSpPr/>
            <p:nvPr/>
          </p:nvSpPr>
          <p:spPr>
            <a:xfrm>
              <a:off x="9343145" y="3770812"/>
              <a:ext cx="44519" cy="22085"/>
            </a:xfrm>
            <a:custGeom>
              <a:avLst/>
              <a:gdLst>
                <a:gd name="connsiteX0" fmla="*/ 44520 w 44519"/>
                <a:gd name="connsiteY0" fmla="*/ 0 h 22085"/>
                <a:gd name="connsiteX1" fmla="*/ 22260 w 44519"/>
                <a:gd name="connsiteY1" fmla="*/ 22085 h 22085"/>
                <a:gd name="connsiteX2" fmla="*/ 0 w 44519"/>
                <a:gd name="connsiteY2" fmla="*/ 0 h 22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519" h="22085">
                  <a:moveTo>
                    <a:pt x="44520" y="0"/>
                  </a:moveTo>
                  <a:cubicBezTo>
                    <a:pt x="44520" y="12192"/>
                    <a:pt x="34569" y="22085"/>
                    <a:pt x="22260" y="22085"/>
                  </a:cubicBezTo>
                  <a:cubicBezTo>
                    <a:pt x="9952" y="22085"/>
                    <a:pt x="0" y="12192"/>
                    <a:pt x="0" y="0"/>
                  </a:cubicBezTo>
                </a:path>
              </a:pathLst>
            </a:custGeom>
            <a:noFill/>
            <a:ln w="4365" cap="rnd">
              <a:solidFill>
                <a:srgbClr val="000000"/>
              </a:solidFill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4569" name="Forme libre : forme 14568">
              <a:extLst>
                <a:ext uri="{FF2B5EF4-FFF2-40B4-BE49-F238E27FC236}">
                  <a16:creationId xmlns:a16="http://schemas.microsoft.com/office/drawing/2014/main" id="{5E8FD0C6-9336-42D4-AC2F-672ED7CF8E7C}"/>
                </a:ext>
              </a:extLst>
            </p:cNvPr>
            <p:cNvSpPr/>
            <p:nvPr/>
          </p:nvSpPr>
          <p:spPr>
            <a:xfrm>
              <a:off x="9365405" y="3792926"/>
              <a:ext cx="2909" cy="12250"/>
            </a:xfrm>
            <a:custGeom>
              <a:avLst/>
              <a:gdLst>
                <a:gd name="connsiteX0" fmla="*/ 0 w 2909"/>
                <a:gd name="connsiteY0" fmla="*/ 0 h 12250"/>
                <a:gd name="connsiteX1" fmla="*/ 0 w 2909"/>
                <a:gd name="connsiteY1" fmla="*/ 12250 h 12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909" h="12250">
                  <a:moveTo>
                    <a:pt x="0" y="0"/>
                  </a:moveTo>
                  <a:lnTo>
                    <a:pt x="0" y="12250"/>
                  </a:lnTo>
                </a:path>
              </a:pathLst>
            </a:custGeom>
            <a:ln w="4365" cap="rnd">
              <a:solidFill>
                <a:srgbClr val="000000"/>
              </a:solidFill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4570" name="Forme libre : forme 14569">
              <a:extLst>
                <a:ext uri="{FF2B5EF4-FFF2-40B4-BE49-F238E27FC236}">
                  <a16:creationId xmlns:a16="http://schemas.microsoft.com/office/drawing/2014/main" id="{149FEA37-7365-4B15-A057-C87B2513CF6C}"/>
                </a:ext>
              </a:extLst>
            </p:cNvPr>
            <p:cNvSpPr/>
            <p:nvPr/>
          </p:nvSpPr>
          <p:spPr>
            <a:xfrm>
              <a:off x="9522272" y="3741336"/>
              <a:ext cx="76177" cy="58021"/>
            </a:xfrm>
            <a:custGeom>
              <a:avLst/>
              <a:gdLst>
                <a:gd name="connsiteX0" fmla="*/ 67944 w 76177"/>
                <a:gd name="connsiteY0" fmla="*/ 58021 h 58021"/>
                <a:gd name="connsiteX1" fmla="*/ 8235 w 76177"/>
                <a:gd name="connsiteY1" fmla="*/ 58021 h 58021"/>
                <a:gd name="connsiteX2" fmla="*/ 0 w 76177"/>
                <a:gd name="connsiteY2" fmla="*/ 49786 h 58021"/>
                <a:gd name="connsiteX3" fmla="*/ 0 w 76177"/>
                <a:gd name="connsiteY3" fmla="*/ 8235 h 58021"/>
                <a:gd name="connsiteX4" fmla="*/ 8235 w 76177"/>
                <a:gd name="connsiteY4" fmla="*/ 0 h 58021"/>
                <a:gd name="connsiteX5" fmla="*/ 67944 w 76177"/>
                <a:gd name="connsiteY5" fmla="*/ 0 h 58021"/>
                <a:gd name="connsiteX6" fmla="*/ 76178 w 76177"/>
                <a:gd name="connsiteY6" fmla="*/ 8235 h 58021"/>
                <a:gd name="connsiteX7" fmla="*/ 76178 w 76177"/>
                <a:gd name="connsiteY7" fmla="*/ 49786 h 58021"/>
                <a:gd name="connsiteX8" fmla="*/ 67944 w 76177"/>
                <a:gd name="connsiteY8" fmla="*/ 58021 h 58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6177" h="58021">
                  <a:moveTo>
                    <a:pt x="67944" y="58021"/>
                  </a:moveTo>
                  <a:lnTo>
                    <a:pt x="8235" y="58021"/>
                  </a:lnTo>
                  <a:cubicBezTo>
                    <a:pt x="3695" y="58021"/>
                    <a:pt x="0" y="54297"/>
                    <a:pt x="0" y="49786"/>
                  </a:cubicBezTo>
                  <a:lnTo>
                    <a:pt x="0" y="8235"/>
                  </a:lnTo>
                  <a:cubicBezTo>
                    <a:pt x="0" y="3695"/>
                    <a:pt x="3725" y="0"/>
                    <a:pt x="8235" y="0"/>
                  </a:cubicBezTo>
                  <a:lnTo>
                    <a:pt x="67944" y="0"/>
                  </a:lnTo>
                  <a:cubicBezTo>
                    <a:pt x="72482" y="0"/>
                    <a:pt x="76178" y="3724"/>
                    <a:pt x="76178" y="8235"/>
                  </a:cubicBezTo>
                  <a:lnTo>
                    <a:pt x="76178" y="49786"/>
                  </a:lnTo>
                  <a:cubicBezTo>
                    <a:pt x="76178" y="54326"/>
                    <a:pt x="72453" y="58021"/>
                    <a:pt x="67944" y="58021"/>
                  </a:cubicBezTo>
                  <a:close/>
                </a:path>
              </a:pathLst>
            </a:custGeom>
            <a:noFill/>
            <a:ln w="4365" cap="rnd">
              <a:solidFill>
                <a:srgbClr val="000000"/>
              </a:solidFill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4571" name="Forme libre : forme 14570">
              <a:extLst>
                <a:ext uri="{FF2B5EF4-FFF2-40B4-BE49-F238E27FC236}">
                  <a16:creationId xmlns:a16="http://schemas.microsoft.com/office/drawing/2014/main" id="{A7982B4D-7EDC-4878-B92F-EEB7BF7A680F}"/>
                </a:ext>
              </a:extLst>
            </p:cNvPr>
            <p:cNvSpPr/>
            <p:nvPr/>
          </p:nvSpPr>
          <p:spPr>
            <a:xfrm>
              <a:off x="9548751" y="3758009"/>
              <a:ext cx="23220" cy="23220"/>
            </a:xfrm>
            <a:custGeom>
              <a:avLst/>
              <a:gdLst>
                <a:gd name="connsiteX0" fmla="*/ 23220 w 23220"/>
                <a:gd name="connsiteY0" fmla="*/ 11610 h 23220"/>
                <a:gd name="connsiteX1" fmla="*/ 11610 w 23220"/>
                <a:gd name="connsiteY1" fmla="*/ 23220 h 23220"/>
                <a:gd name="connsiteX2" fmla="*/ 0 w 23220"/>
                <a:gd name="connsiteY2" fmla="*/ 11610 h 23220"/>
                <a:gd name="connsiteX3" fmla="*/ 11610 w 23220"/>
                <a:gd name="connsiteY3" fmla="*/ 0 h 23220"/>
                <a:gd name="connsiteX4" fmla="*/ 23220 w 23220"/>
                <a:gd name="connsiteY4" fmla="*/ 11610 h 23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220" h="23220">
                  <a:moveTo>
                    <a:pt x="23220" y="11610"/>
                  </a:moveTo>
                  <a:cubicBezTo>
                    <a:pt x="23220" y="18022"/>
                    <a:pt x="18022" y="23220"/>
                    <a:pt x="11610" y="23220"/>
                  </a:cubicBezTo>
                  <a:cubicBezTo>
                    <a:pt x="5198" y="23220"/>
                    <a:pt x="0" y="18022"/>
                    <a:pt x="0" y="11610"/>
                  </a:cubicBezTo>
                  <a:cubicBezTo>
                    <a:pt x="0" y="5198"/>
                    <a:pt x="5198" y="0"/>
                    <a:pt x="11610" y="0"/>
                  </a:cubicBezTo>
                  <a:cubicBezTo>
                    <a:pt x="18022" y="0"/>
                    <a:pt x="23220" y="5198"/>
                    <a:pt x="23220" y="11610"/>
                  </a:cubicBezTo>
                  <a:close/>
                </a:path>
              </a:pathLst>
            </a:custGeom>
            <a:solidFill>
              <a:srgbClr val="000000"/>
            </a:solidFill>
            <a:ln w="2910" cap="flat">
              <a:noFill/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4572" name="Forme libre : forme 14571">
              <a:extLst>
                <a:ext uri="{FF2B5EF4-FFF2-40B4-BE49-F238E27FC236}">
                  <a16:creationId xmlns:a16="http://schemas.microsoft.com/office/drawing/2014/main" id="{9775A2DC-040D-4117-836C-614CF4726519}"/>
                </a:ext>
              </a:extLst>
            </p:cNvPr>
            <p:cNvSpPr/>
            <p:nvPr/>
          </p:nvSpPr>
          <p:spPr>
            <a:xfrm>
              <a:off x="9545608" y="3732839"/>
              <a:ext cx="29504" cy="9195"/>
            </a:xfrm>
            <a:custGeom>
              <a:avLst/>
              <a:gdLst>
                <a:gd name="connsiteX0" fmla="*/ 24908 w 29504"/>
                <a:gd name="connsiteY0" fmla="*/ 9195 h 9195"/>
                <a:gd name="connsiteX1" fmla="*/ 4598 w 29504"/>
                <a:gd name="connsiteY1" fmla="*/ 9195 h 9195"/>
                <a:gd name="connsiteX2" fmla="*/ 0 w 29504"/>
                <a:gd name="connsiteY2" fmla="*/ 4598 h 9195"/>
                <a:gd name="connsiteX3" fmla="*/ 0 w 29504"/>
                <a:gd name="connsiteY3" fmla="*/ 4598 h 9195"/>
                <a:gd name="connsiteX4" fmla="*/ 4598 w 29504"/>
                <a:gd name="connsiteY4" fmla="*/ 0 h 9195"/>
                <a:gd name="connsiteX5" fmla="*/ 24908 w 29504"/>
                <a:gd name="connsiteY5" fmla="*/ 0 h 9195"/>
                <a:gd name="connsiteX6" fmla="*/ 29505 w 29504"/>
                <a:gd name="connsiteY6" fmla="*/ 4598 h 9195"/>
                <a:gd name="connsiteX7" fmla="*/ 29505 w 29504"/>
                <a:gd name="connsiteY7" fmla="*/ 4598 h 9195"/>
                <a:gd name="connsiteX8" fmla="*/ 24908 w 29504"/>
                <a:gd name="connsiteY8" fmla="*/ 9195 h 9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9504" h="9195">
                  <a:moveTo>
                    <a:pt x="24908" y="9195"/>
                  </a:moveTo>
                  <a:lnTo>
                    <a:pt x="4598" y="9195"/>
                  </a:lnTo>
                  <a:cubicBezTo>
                    <a:pt x="2066" y="9195"/>
                    <a:pt x="0" y="7129"/>
                    <a:pt x="0" y="4598"/>
                  </a:cubicBezTo>
                  <a:lnTo>
                    <a:pt x="0" y="4598"/>
                  </a:lnTo>
                  <a:cubicBezTo>
                    <a:pt x="0" y="2066"/>
                    <a:pt x="2066" y="0"/>
                    <a:pt x="4598" y="0"/>
                  </a:cubicBezTo>
                  <a:lnTo>
                    <a:pt x="24908" y="0"/>
                  </a:lnTo>
                  <a:cubicBezTo>
                    <a:pt x="27439" y="0"/>
                    <a:pt x="29505" y="2066"/>
                    <a:pt x="29505" y="4598"/>
                  </a:cubicBezTo>
                  <a:lnTo>
                    <a:pt x="29505" y="4598"/>
                  </a:lnTo>
                  <a:cubicBezTo>
                    <a:pt x="29505" y="7129"/>
                    <a:pt x="27439" y="9195"/>
                    <a:pt x="24908" y="9195"/>
                  </a:cubicBezTo>
                  <a:close/>
                </a:path>
              </a:pathLst>
            </a:custGeom>
            <a:solidFill>
              <a:srgbClr val="000000"/>
            </a:solidFill>
            <a:ln w="2910" cap="flat">
              <a:noFill/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4573" name="Forme libre : forme 14572">
              <a:extLst>
                <a:ext uri="{FF2B5EF4-FFF2-40B4-BE49-F238E27FC236}">
                  <a16:creationId xmlns:a16="http://schemas.microsoft.com/office/drawing/2014/main" id="{22AE392C-1449-4CA3-8DBC-5E526500052C}"/>
                </a:ext>
              </a:extLst>
            </p:cNvPr>
            <p:cNvSpPr/>
            <p:nvPr/>
          </p:nvSpPr>
          <p:spPr>
            <a:xfrm>
              <a:off x="8452227" y="4426067"/>
              <a:ext cx="176100" cy="176100"/>
            </a:xfrm>
            <a:custGeom>
              <a:avLst/>
              <a:gdLst>
                <a:gd name="connsiteX0" fmla="*/ 176100 w 176100"/>
                <a:gd name="connsiteY0" fmla="*/ 88050 h 176100"/>
                <a:gd name="connsiteX1" fmla="*/ 88050 w 176100"/>
                <a:gd name="connsiteY1" fmla="*/ 176100 h 176100"/>
                <a:gd name="connsiteX2" fmla="*/ 0 w 176100"/>
                <a:gd name="connsiteY2" fmla="*/ 88050 h 176100"/>
                <a:gd name="connsiteX3" fmla="*/ 88050 w 176100"/>
                <a:gd name="connsiteY3" fmla="*/ 0 h 176100"/>
                <a:gd name="connsiteX4" fmla="*/ 176100 w 176100"/>
                <a:gd name="connsiteY4" fmla="*/ 88050 h 176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6100" h="176100">
                  <a:moveTo>
                    <a:pt x="176100" y="88050"/>
                  </a:moveTo>
                  <a:cubicBezTo>
                    <a:pt x="176100" y="136679"/>
                    <a:pt x="136679" y="176100"/>
                    <a:pt x="88050" y="176100"/>
                  </a:cubicBezTo>
                  <a:cubicBezTo>
                    <a:pt x="39421" y="176100"/>
                    <a:pt x="0" y="136679"/>
                    <a:pt x="0" y="88050"/>
                  </a:cubicBezTo>
                  <a:cubicBezTo>
                    <a:pt x="0" y="39421"/>
                    <a:pt x="39421" y="0"/>
                    <a:pt x="88050" y="0"/>
                  </a:cubicBezTo>
                  <a:cubicBezTo>
                    <a:pt x="136679" y="0"/>
                    <a:pt x="176100" y="39421"/>
                    <a:pt x="176100" y="88050"/>
                  </a:cubicBezTo>
                  <a:close/>
                </a:path>
              </a:pathLst>
            </a:custGeom>
            <a:solidFill>
              <a:srgbClr val="98F998"/>
            </a:solidFill>
            <a:ln w="2910" cap="flat">
              <a:noFill/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4574" name="Forme libre : forme 14573">
              <a:extLst>
                <a:ext uri="{FF2B5EF4-FFF2-40B4-BE49-F238E27FC236}">
                  <a16:creationId xmlns:a16="http://schemas.microsoft.com/office/drawing/2014/main" id="{289E2993-EF39-4572-B799-D9B390BE0125}"/>
                </a:ext>
              </a:extLst>
            </p:cNvPr>
            <p:cNvSpPr/>
            <p:nvPr/>
          </p:nvSpPr>
          <p:spPr>
            <a:xfrm>
              <a:off x="8497982" y="4455581"/>
              <a:ext cx="69515" cy="123749"/>
            </a:xfrm>
            <a:custGeom>
              <a:avLst/>
              <a:gdLst>
                <a:gd name="connsiteX0" fmla="*/ 61326 w 69515"/>
                <a:gd name="connsiteY0" fmla="*/ 485 h 123749"/>
                <a:gd name="connsiteX1" fmla="*/ 3276 w 69515"/>
                <a:gd name="connsiteY1" fmla="*/ 36275 h 123749"/>
                <a:gd name="connsiteX2" fmla="*/ 30365 w 69515"/>
                <a:gd name="connsiteY2" fmla="*/ 121736 h 123749"/>
                <a:gd name="connsiteX3" fmla="*/ 68426 w 69515"/>
                <a:gd name="connsiteY3" fmla="*/ 112715 h 123749"/>
                <a:gd name="connsiteX4" fmla="*/ 57136 w 69515"/>
                <a:gd name="connsiteY4" fmla="*/ 83996 h 123749"/>
                <a:gd name="connsiteX5" fmla="*/ 31646 w 69515"/>
                <a:gd name="connsiteY5" fmla="*/ 74655 h 123749"/>
                <a:gd name="connsiteX6" fmla="*/ 40666 w 69515"/>
                <a:gd name="connsiteY6" fmla="*/ 41426 h 123749"/>
                <a:gd name="connsiteX7" fmla="*/ 68396 w 69515"/>
                <a:gd name="connsiteY7" fmla="*/ 32085 h 123749"/>
                <a:gd name="connsiteX8" fmla="*/ 61326 w 69515"/>
                <a:gd name="connsiteY8" fmla="*/ 485 h 123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9515" h="123749">
                  <a:moveTo>
                    <a:pt x="61326" y="485"/>
                  </a:moveTo>
                  <a:cubicBezTo>
                    <a:pt x="61326" y="485"/>
                    <a:pt x="11976" y="-6935"/>
                    <a:pt x="3276" y="36275"/>
                  </a:cubicBezTo>
                  <a:cubicBezTo>
                    <a:pt x="-5424" y="79486"/>
                    <a:pt x="3072" y="116993"/>
                    <a:pt x="30365" y="121736"/>
                  </a:cubicBezTo>
                  <a:cubicBezTo>
                    <a:pt x="58096" y="126566"/>
                    <a:pt x="68105" y="122376"/>
                    <a:pt x="68426" y="112715"/>
                  </a:cubicBezTo>
                  <a:cubicBezTo>
                    <a:pt x="68746" y="103055"/>
                    <a:pt x="69066" y="83676"/>
                    <a:pt x="57136" y="83996"/>
                  </a:cubicBezTo>
                  <a:cubicBezTo>
                    <a:pt x="45206" y="84316"/>
                    <a:pt x="31966" y="85276"/>
                    <a:pt x="31646" y="74655"/>
                  </a:cubicBezTo>
                  <a:cubicBezTo>
                    <a:pt x="31326" y="64006"/>
                    <a:pt x="26816" y="42066"/>
                    <a:pt x="40666" y="41426"/>
                  </a:cubicBezTo>
                  <a:cubicBezTo>
                    <a:pt x="54546" y="40786"/>
                    <a:pt x="66156" y="44015"/>
                    <a:pt x="68396" y="32085"/>
                  </a:cubicBezTo>
                  <a:cubicBezTo>
                    <a:pt x="70666" y="20155"/>
                    <a:pt x="70026" y="485"/>
                    <a:pt x="61326" y="485"/>
                  </a:cubicBezTo>
                  <a:close/>
                </a:path>
              </a:pathLst>
            </a:custGeom>
            <a:solidFill>
              <a:srgbClr val="036B03"/>
            </a:solidFill>
            <a:ln w="2910" cap="flat">
              <a:noFill/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4575" name="Forme libre : forme 14574">
              <a:extLst>
                <a:ext uri="{FF2B5EF4-FFF2-40B4-BE49-F238E27FC236}">
                  <a16:creationId xmlns:a16="http://schemas.microsoft.com/office/drawing/2014/main" id="{C82222B4-1C3C-4F77-A9A3-0254CF322678}"/>
                </a:ext>
              </a:extLst>
            </p:cNvPr>
            <p:cNvSpPr/>
            <p:nvPr/>
          </p:nvSpPr>
          <p:spPr>
            <a:xfrm>
              <a:off x="8779433" y="4421062"/>
              <a:ext cx="181919" cy="181919"/>
            </a:xfrm>
            <a:custGeom>
              <a:avLst/>
              <a:gdLst>
                <a:gd name="connsiteX0" fmla="*/ 181920 w 181919"/>
                <a:gd name="connsiteY0" fmla="*/ 90960 h 181919"/>
                <a:gd name="connsiteX1" fmla="*/ 90960 w 181919"/>
                <a:gd name="connsiteY1" fmla="*/ 181920 h 181919"/>
                <a:gd name="connsiteX2" fmla="*/ 0 w 181919"/>
                <a:gd name="connsiteY2" fmla="*/ 90960 h 181919"/>
                <a:gd name="connsiteX3" fmla="*/ 90960 w 181919"/>
                <a:gd name="connsiteY3" fmla="*/ 0 h 181919"/>
                <a:gd name="connsiteX4" fmla="*/ 181920 w 181919"/>
                <a:gd name="connsiteY4" fmla="*/ 90960 h 181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1919" h="181919">
                  <a:moveTo>
                    <a:pt x="181920" y="90960"/>
                  </a:moveTo>
                  <a:cubicBezTo>
                    <a:pt x="181920" y="141196"/>
                    <a:pt x="141196" y="181920"/>
                    <a:pt x="90960" y="181920"/>
                  </a:cubicBezTo>
                  <a:cubicBezTo>
                    <a:pt x="40724" y="181920"/>
                    <a:pt x="0" y="141196"/>
                    <a:pt x="0" y="90960"/>
                  </a:cubicBezTo>
                  <a:cubicBezTo>
                    <a:pt x="0" y="40724"/>
                    <a:pt x="40724" y="0"/>
                    <a:pt x="90960" y="0"/>
                  </a:cubicBezTo>
                  <a:cubicBezTo>
                    <a:pt x="141196" y="0"/>
                    <a:pt x="181920" y="40724"/>
                    <a:pt x="181920" y="90960"/>
                  </a:cubicBezTo>
                  <a:close/>
                </a:path>
              </a:pathLst>
            </a:custGeom>
            <a:solidFill>
              <a:srgbClr val="8504A0"/>
            </a:solidFill>
            <a:ln w="2910" cap="flat">
              <a:noFill/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4576" name="Forme libre : forme 14575">
              <a:extLst>
                <a:ext uri="{FF2B5EF4-FFF2-40B4-BE49-F238E27FC236}">
                  <a16:creationId xmlns:a16="http://schemas.microsoft.com/office/drawing/2014/main" id="{49E5D3B7-CFB1-43FF-AF7D-E73EE213C998}"/>
                </a:ext>
              </a:extLst>
            </p:cNvPr>
            <p:cNvSpPr/>
            <p:nvPr/>
          </p:nvSpPr>
          <p:spPr>
            <a:xfrm>
              <a:off x="9118743" y="4419781"/>
              <a:ext cx="181919" cy="181919"/>
            </a:xfrm>
            <a:custGeom>
              <a:avLst/>
              <a:gdLst>
                <a:gd name="connsiteX0" fmla="*/ 181920 w 181919"/>
                <a:gd name="connsiteY0" fmla="*/ 90960 h 181919"/>
                <a:gd name="connsiteX1" fmla="*/ 90960 w 181919"/>
                <a:gd name="connsiteY1" fmla="*/ 181920 h 181919"/>
                <a:gd name="connsiteX2" fmla="*/ 0 w 181919"/>
                <a:gd name="connsiteY2" fmla="*/ 90960 h 181919"/>
                <a:gd name="connsiteX3" fmla="*/ 90960 w 181919"/>
                <a:gd name="connsiteY3" fmla="*/ 0 h 181919"/>
                <a:gd name="connsiteX4" fmla="*/ 181920 w 181919"/>
                <a:gd name="connsiteY4" fmla="*/ 90960 h 181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1919" h="181919">
                  <a:moveTo>
                    <a:pt x="181920" y="90960"/>
                  </a:moveTo>
                  <a:cubicBezTo>
                    <a:pt x="181920" y="141196"/>
                    <a:pt x="141196" y="181920"/>
                    <a:pt x="90960" y="181920"/>
                  </a:cubicBezTo>
                  <a:cubicBezTo>
                    <a:pt x="40724" y="181920"/>
                    <a:pt x="0" y="141196"/>
                    <a:pt x="0" y="90960"/>
                  </a:cubicBezTo>
                  <a:cubicBezTo>
                    <a:pt x="0" y="40724"/>
                    <a:pt x="40724" y="0"/>
                    <a:pt x="90960" y="0"/>
                  </a:cubicBezTo>
                  <a:cubicBezTo>
                    <a:pt x="141196" y="0"/>
                    <a:pt x="181920" y="40724"/>
                    <a:pt x="181920" y="90960"/>
                  </a:cubicBezTo>
                  <a:close/>
                </a:path>
              </a:pathLst>
            </a:custGeom>
            <a:solidFill>
              <a:srgbClr val="B6CE28"/>
            </a:solidFill>
            <a:ln w="2910" cap="flat">
              <a:noFill/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4577" name="Forme libre : forme 14576">
              <a:extLst>
                <a:ext uri="{FF2B5EF4-FFF2-40B4-BE49-F238E27FC236}">
                  <a16:creationId xmlns:a16="http://schemas.microsoft.com/office/drawing/2014/main" id="{1400D607-E890-460F-98D1-3D252CFA3611}"/>
                </a:ext>
              </a:extLst>
            </p:cNvPr>
            <p:cNvSpPr/>
            <p:nvPr/>
          </p:nvSpPr>
          <p:spPr>
            <a:xfrm>
              <a:off x="8804515" y="4462206"/>
              <a:ext cx="129165" cy="95295"/>
            </a:xfrm>
            <a:custGeom>
              <a:avLst/>
              <a:gdLst>
                <a:gd name="connsiteX0" fmla="*/ 104432 w 129165"/>
                <a:gd name="connsiteY0" fmla="*/ 95295 h 95295"/>
                <a:gd name="connsiteX1" fmla="*/ 24733 w 129165"/>
                <a:gd name="connsiteY1" fmla="*/ 95295 h 95295"/>
                <a:gd name="connsiteX2" fmla="*/ 0 w 129165"/>
                <a:gd name="connsiteY2" fmla="*/ 70562 h 95295"/>
                <a:gd name="connsiteX3" fmla="*/ 0 w 129165"/>
                <a:gd name="connsiteY3" fmla="*/ 24733 h 95295"/>
                <a:gd name="connsiteX4" fmla="*/ 24733 w 129165"/>
                <a:gd name="connsiteY4" fmla="*/ 0 h 95295"/>
                <a:gd name="connsiteX5" fmla="*/ 104432 w 129165"/>
                <a:gd name="connsiteY5" fmla="*/ 0 h 95295"/>
                <a:gd name="connsiteX6" fmla="*/ 129165 w 129165"/>
                <a:gd name="connsiteY6" fmla="*/ 24733 h 95295"/>
                <a:gd name="connsiteX7" fmla="*/ 129165 w 129165"/>
                <a:gd name="connsiteY7" fmla="*/ 70562 h 95295"/>
                <a:gd name="connsiteX8" fmla="*/ 104432 w 129165"/>
                <a:gd name="connsiteY8" fmla="*/ 95295 h 952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9165" h="95295">
                  <a:moveTo>
                    <a:pt x="104432" y="95295"/>
                  </a:moveTo>
                  <a:lnTo>
                    <a:pt x="24733" y="95295"/>
                  </a:lnTo>
                  <a:cubicBezTo>
                    <a:pt x="11115" y="95295"/>
                    <a:pt x="0" y="84151"/>
                    <a:pt x="0" y="70562"/>
                  </a:cubicBezTo>
                  <a:lnTo>
                    <a:pt x="0" y="24733"/>
                  </a:lnTo>
                  <a:cubicBezTo>
                    <a:pt x="0" y="11115"/>
                    <a:pt x="11144" y="0"/>
                    <a:pt x="24733" y="0"/>
                  </a:cubicBezTo>
                  <a:lnTo>
                    <a:pt x="104432" y="0"/>
                  </a:lnTo>
                  <a:cubicBezTo>
                    <a:pt x="118049" y="0"/>
                    <a:pt x="129165" y="11144"/>
                    <a:pt x="129165" y="24733"/>
                  </a:cubicBezTo>
                  <a:lnTo>
                    <a:pt x="129165" y="70562"/>
                  </a:lnTo>
                  <a:cubicBezTo>
                    <a:pt x="129194" y="84151"/>
                    <a:pt x="118049" y="95295"/>
                    <a:pt x="104432" y="95295"/>
                  </a:cubicBezTo>
                  <a:close/>
                </a:path>
              </a:pathLst>
            </a:custGeom>
            <a:noFill/>
            <a:ln w="5820" cap="flat">
              <a:solidFill>
                <a:srgbClr val="F706B9"/>
              </a:solidFill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4578" name="Forme libre : forme 14577">
              <a:extLst>
                <a:ext uri="{FF2B5EF4-FFF2-40B4-BE49-F238E27FC236}">
                  <a16:creationId xmlns:a16="http://schemas.microsoft.com/office/drawing/2014/main" id="{DDCE7706-1BE1-4FB4-A6C3-72DFEBBA30E7}"/>
                </a:ext>
              </a:extLst>
            </p:cNvPr>
            <p:cNvSpPr/>
            <p:nvPr/>
          </p:nvSpPr>
          <p:spPr>
            <a:xfrm>
              <a:off x="8848162" y="4492672"/>
              <a:ext cx="39165" cy="39165"/>
            </a:xfrm>
            <a:custGeom>
              <a:avLst/>
              <a:gdLst>
                <a:gd name="connsiteX0" fmla="*/ 39166 w 39165"/>
                <a:gd name="connsiteY0" fmla="*/ 19583 h 39165"/>
                <a:gd name="connsiteX1" fmla="*/ 19583 w 39165"/>
                <a:gd name="connsiteY1" fmla="*/ 39166 h 39165"/>
                <a:gd name="connsiteX2" fmla="*/ 0 w 39165"/>
                <a:gd name="connsiteY2" fmla="*/ 19583 h 39165"/>
                <a:gd name="connsiteX3" fmla="*/ 19583 w 39165"/>
                <a:gd name="connsiteY3" fmla="*/ 0 h 39165"/>
                <a:gd name="connsiteX4" fmla="*/ 39166 w 39165"/>
                <a:gd name="connsiteY4" fmla="*/ 19583 h 391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165" h="39165">
                  <a:moveTo>
                    <a:pt x="39166" y="19583"/>
                  </a:moveTo>
                  <a:cubicBezTo>
                    <a:pt x="39166" y="30398"/>
                    <a:pt x="30398" y="39166"/>
                    <a:pt x="19583" y="39166"/>
                  </a:cubicBezTo>
                  <a:cubicBezTo>
                    <a:pt x="8768" y="39166"/>
                    <a:pt x="0" y="30398"/>
                    <a:pt x="0" y="19583"/>
                  </a:cubicBezTo>
                  <a:cubicBezTo>
                    <a:pt x="0" y="8768"/>
                    <a:pt x="8768" y="0"/>
                    <a:pt x="19583" y="0"/>
                  </a:cubicBezTo>
                  <a:cubicBezTo>
                    <a:pt x="30398" y="0"/>
                    <a:pt x="39166" y="8768"/>
                    <a:pt x="39166" y="19583"/>
                  </a:cubicBezTo>
                  <a:close/>
                </a:path>
              </a:pathLst>
            </a:custGeom>
            <a:solidFill>
              <a:srgbClr val="F706B9"/>
            </a:solidFill>
            <a:ln w="2910" cap="flat">
              <a:noFill/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4579" name="Forme libre : forme 14578">
              <a:extLst>
                <a:ext uri="{FF2B5EF4-FFF2-40B4-BE49-F238E27FC236}">
                  <a16:creationId xmlns:a16="http://schemas.microsoft.com/office/drawing/2014/main" id="{C235245A-4E7F-4658-9AE1-B354845B1393}"/>
                </a:ext>
              </a:extLst>
            </p:cNvPr>
            <p:cNvSpPr/>
            <p:nvPr/>
          </p:nvSpPr>
          <p:spPr>
            <a:xfrm>
              <a:off x="8898443" y="4476202"/>
              <a:ext cx="17924" cy="17924"/>
            </a:xfrm>
            <a:custGeom>
              <a:avLst/>
              <a:gdLst>
                <a:gd name="connsiteX0" fmla="*/ 17924 w 17924"/>
                <a:gd name="connsiteY0" fmla="*/ 8962 h 17924"/>
                <a:gd name="connsiteX1" fmla="*/ 8962 w 17924"/>
                <a:gd name="connsiteY1" fmla="*/ 17924 h 17924"/>
                <a:gd name="connsiteX2" fmla="*/ 0 w 17924"/>
                <a:gd name="connsiteY2" fmla="*/ 8962 h 17924"/>
                <a:gd name="connsiteX3" fmla="*/ 8962 w 17924"/>
                <a:gd name="connsiteY3" fmla="*/ 0 h 17924"/>
                <a:gd name="connsiteX4" fmla="*/ 17924 w 17924"/>
                <a:gd name="connsiteY4" fmla="*/ 8962 h 17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924" h="17924">
                  <a:moveTo>
                    <a:pt x="17924" y="8962"/>
                  </a:moveTo>
                  <a:cubicBezTo>
                    <a:pt x="17924" y="13912"/>
                    <a:pt x="13912" y="17924"/>
                    <a:pt x="8962" y="17924"/>
                  </a:cubicBezTo>
                  <a:cubicBezTo>
                    <a:pt x="4013" y="17924"/>
                    <a:pt x="0" y="13912"/>
                    <a:pt x="0" y="8962"/>
                  </a:cubicBezTo>
                  <a:cubicBezTo>
                    <a:pt x="0" y="4012"/>
                    <a:pt x="4012" y="0"/>
                    <a:pt x="8962" y="0"/>
                  </a:cubicBezTo>
                  <a:cubicBezTo>
                    <a:pt x="13911" y="0"/>
                    <a:pt x="17924" y="4012"/>
                    <a:pt x="17924" y="8962"/>
                  </a:cubicBezTo>
                  <a:close/>
                </a:path>
              </a:pathLst>
            </a:custGeom>
            <a:solidFill>
              <a:srgbClr val="FC7CE0"/>
            </a:solidFill>
            <a:ln w="2910" cap="flat">
              <a:noFill/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4580" name="Forme libre : forme 14579">
              <a:extLst>
                <a:ext uri="{FF2B5EF4-FFF2-40B4-BE49-F238E27FC236}">
                  <a16:creationId xmlns:a16="http://schemas.microsoft.com/office/drawing/2014/main" id="{827E9403-4E76-49BF-8E62-A518B6297239}"/>
                </a:ext>
              </a:extLst>
            </p:cNvPr>
            <p:cNvSpPr/>
            <p:nvPr/>
          </p:nvSpPr>
          <p:spPr>
            <a:xfrm>
              <a:off x="9147695" y="4449694"/>
              <a:ext cx="126110" cy="126110"/>
            </a:xfrm>
            <a:custGeom>
              <a:avLst/>
              <a:gdLst>
                <a:gd name="connsiteX0" fmla="*/ 126110 w 126110"/>
                <a:gd name="connsiteY0" fmla="*/ 63055 h 126110"/>
                <a:gd name="connsiteX1" fmla="*/ 63056 w 126110"/>
                <a:gd name="connsiteY1" fmla="*/ 126110 h 126110"/>
                <a:gd name="connsiteX2" fmla="*/ 1 w 126110"/>
                <a:gd name="connsiteY2" fmla="*/ 63055 h 126110"/>
                <a:gd name="connsiteX3" fmla="*/ 63056 w 126110"/>
                <a:gd name="connsiteY3" fmla="*/ 0 h 126110"/>
                <a:gd name="connsiteX4" fmla="*/ 126110 w 126110"/>
                <a:gd name="connsiteY4" fmla="*/ 63055 h 126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110" h="126110">
                  <a:moveTo>
                    <a:pt x="126110" y="63055"/>
                  </a:moveTo>
                  <a:cubicBezTo>
                    <a:pt x="126110" y="97879"/>
                    <a:pt x="97880" y="126110"/>
                    <a:pt x="63056" y="126110"/>
                  </a:cubicBezTo>
                  <a:cubicBezTo>
                    <a:pt x="28231" y="126110"/>
                    <a:pt x="1" y="97879"/>
                    <a:pt x="1" y="63055"/>
                  </a:cubicBezTo>
                  <a:cubicBezTo>
                    <a:pt x="1" y="28231"/>
                    <a:pt x="28231" y="0"/>
                    <a:pt x="63056" y="0"/>
                  </a:cubicBezTo>
                  <a:cubicBezTo>
                    <a:pt x="97880" y="0"/>
                    <a:pt x="126110" y="28231"/>
                    <a:pt x="126110" y="63055"/>
                  </a:cubicBezTo>
                  <a:close/>
                </a:path>
              </a:pathLst>
            </a:custGeom>
            <a:solidFill>
              <a:srgbClr val="556804"/>
            </a:solidFill>
            <a:ln w="2910" cap="flat">
              <a:noFill/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4581" name="Forme libre : forme 14580">
              <a:extLst>
                <a:ext uri="{FF2B5EF4-FFF2-40B4-BE49-F238E27FC236}">
                  <a16:creationId xmlns:a16="http://schemas.microsoft.com/office/drawing/2014/main" id="{66939889-9274-4A3C-AA15-93CAD1D32EDF}"/>
                </a:ext>
              </a:extLst>
            </p:cNvPr>
            <p:cNvSpPr/>
            <p:nvPr/>
          </p:nvSpPr>
          <p:spPr>
            <a:xfrm>
              <a:off x="9145577" y="4458598"/>
              <a:ext cx="136678" cy="91745"/>
            </a:xfrm>
            <a:custGeom>
              <a:avLst/>
              <a:gdLst>
                <a:gd name="connsiteX0" fmla="*/ 124387 w 136678"/>
                <a:gd name="connsiteY0" fmla="*/ 32735 h 91745"/>
                <a:gd name="connsiteX1" fmla="*/ 128141 w 136678"/>
                <a:gd name="connsiteY1" fmla="*/ 54209 h 91745"/>
                <a:gd name="connsiteX2" fmla="*/ 127878 w 136678"/>
                <a:gd name="connsiteY2" fmla="*/ 59738 h 91745"/>
                <a:gd name="connsiteX3" fmla="*/ 126860 w 136678"/>
                <a:gd name="connsiteY3" fmla="*/ 66430 h 91745"/>
                <a:gd name="connsiteX4" fmla="*/ 57054 w 136678"/>
                <a:gd name="connsiteY4" fmla="*/ 76585 h 91745"/>
                <a:gd name="connsiteX5" fmla="*/ 18296 w 136678"/>
                <a:gd name="connsiteY5" fmla="*/ 51532 h 91745"/>
                <a:gd name="connsiteX6" fmla="*/ 9741 w 136678"/>
                <a:gd name="connsiteY6" fmla="*/ 24238 h 91745"/>
                <a:gd name="connsiteX7" fmla="*/ 12884 w 136678"/>
                <a:gd name="connsiteY7" fmla="*/ 18826 h 91745"/>
                <a:gd name="connsiteX8" fmla="*/ 32903 w 136678"/>
                <a:gd name="connsiteY8" fmla="*/ 0 h 91745"/>
                <a:gd name="connsiteX9" fmla="*/ 32292 w 136678"/>
                <a:gd name="connsiteY9" fmla="*/ 87 h 91745"/>
                <a:gd name="connsiteX10" fmla="*/ 1565 w 136678"/>
                <a:gd name="connsiteY10" fmla="*/ 21299 h 91745"/>
                <a:gd name="connsiteX11" fmla="*/ 11720 w 136678"/>
                <a:gd name="connsiteY11" fmla="*/ 57235 h 91745"/>
                <a:gd name="connsiteX12" fmla="*/ 54115 w 136678"/>
                <a:gd name="connsiteY12" fmla="*/ 84820 h 91745"/>
                <a:gd name="connsiteX13" fmla="*/ 91419 w 136678"/>
                <a:gd name="connsiteY13" fmla="*/ 91745 h 91745"/>
                <a:gd name="connsiteX14" fmla="*/ 135124 w 136678"/>
                <a:gd name="connsiteY14" fmla="*/ 69427 h 91745"/>
                <a:gd name="connsiteX15" fmla="*/ 124387 w 136678"/>
                <a:gd name="connsiteY15" fmla="*/ 32735 h 91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36678" h="91745">
                  <a:moveTo>
                    <a:pt x="124387" y="32735"/>
                  </a:moveTo>
                  <a:cubicBezTo>
                    <a:pt x="126831" y="39428"/>
                    <a:pt x="128141" y="46673"/>
                    <a:pt x="128141" y="54209"/>
                  </a:cubicBezTo>
                  <a:cubicBezTo>
                    <a:pt x="128141" y="56071"/>
                    <a:pt x="128053" y="57934"/>
                    <a:pt x="127878" y="59738"/>
                  </a:cubicBezTo>
                  <a:cubicBezTo>
                    <a:pt x="127966" y="62066"/>
                    <a:pt x="127616" y="64306"/>
                    <a:pt x="126860" y="66430"/>
                  </a:cubicBezTo>
                  <a:cubicBezTo>
                    <a:pt x="120750" y="83365"/>
                    <a:pt x="88771" y="88021"/>
                    <a:pt x="57054" y="76585"/>
                  </a:cubicBezTo>
                  <a:cubicBezTo>
                    <a:pt x="41021" y="70795"/>
                    <a:pt x="27258" y="61891"/>
                    <a:pt x="18296" y="51532"/>
                  </a:cubicBezTo>
                  <a:cubicBezTo>
                    <a:pt x="9945" y="41843"/>
                    <a:pt x="6918" y="32153"/>
                    <a:pt x="9741" y="24238"/>
                  </a:cubicBezTo>
                  <a:cubicBezTo>
                    <a:pt x="10439" y="22289"/>
                    <a:pt x="11487" y="20485"/>
                    <a:pt x="12884" y="18826"/>
                  </a:cubicBezTo>
                  <a:cubicBezTo>
                    <a:pt x="18092" y="11173"/>
                    <a:pt x="24931" y="4743"/>
                    <a:pt x="32903" y="0"/>
                  </a:cubicBezTo>
                  <a:cubicBezTo>
                    <a:pt x="32699" y="29"/>
                    <a:pt x="32496" y="58"/>
                    <a:pt x="32292" y="87"/>
                  </a:cubicBezTo>
                  <a:cubicBezTo>
                    <a:pt x="16433" y="2764"/>
                    <a:pt x="5522" y="10301"/>
                    <a:pt x="1565" y="21299"/>
                  </a:cubicBezTo>
                  <a:cubicBezTo>
                    <a:pt x="-2393" y="32299"/>
                    <a:pt x="1215" y="45043"/>
                    <a:pt x="11720" y="57235"/>
                  </a:cubicBezTo>
                  <a:cubicBezTo>
                    <a:pt x="21642" y="68729"/>
                    <a:pt x="36685" y="78535"/>
                    <a:pt x="54115" y="84820"/>
                  </a:cubicBezTo>
                  <a:cubicBezTo>
                    <a:pt x="67122" y="89505"/>
                    <a:pt x="79925" y="91745"/>
                    <a:pt x="91419" y="91745"/>
                  </a:cubicBezTo>
                  <a:cubicBezTo>
                    <a:pt x="112952" y="91745"/>
                    <a:pt x="129915" y="83860"/>
                    <a:pt x="135124" y="69427"/>
                  </a:cubicBezTo>
                  <a:cubicBezTo>
                    <a:pt x="139285" y="57817"/>
                    <a:pt x="134891" y="44607"/>
                    <a:pt x="124387" y="32735"/>
                  </a:cubicBezTo>
                  <a:close/>
                </a:path>
              </a:pathLst>
            </a:custGeom>
            <a:solidFill>
              <a:srgbClr val="303801"/>
            </a:solidFill>
            <a:ln w="2910" cap="flat">
              <a:noFill/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4582" name="Forme libre : forme 14581">
              <a:extLst>
                <a:ext uri="{FF2B5EF4-FFF2-40B4-BE49-F238E27FC236}">
                  <a16:creationId xmlns:a16="http://schemas.microsoft.com/office/drawing/2014/main" id="{30263812-9532-49DD-A290-52482BD912CF}"/>
                </a:ext>
              </a:extLst>
            </p:cNvPr>
            <p:cNvSpPr/>
            <p:nvPr/>
          </p:nvSpPr>
          <p:spPr>
            <a:xfrm>
              <a:off x="8326029" y="2091517"/>
              <a:ext cx="1233380" cy="2917641"/>
            </a:xfrm>
            <a:custGeom>
              <a:avLst/>
              <a:gdLst>
                <a:gd name="connsiteX0" fmla="*/ 0 w 1233380"/>
                <a:gd name="connsiteY0" fmla="*/ 0 h 2917641"/>
                <a:gd name="connsiteX1" fmla="*/ 0 w 1233380"/>
                <a:gd name="connsiteY1" fmla="*/ 2695538 h 2917641"/>
                <a:gd name="connsiteX2" fmla="*/ 211163 w 1233380"/>
                <a:gd name="connsiteY2" fmla="*/ 2917642 h 2917641"/>
                <a:gd name="connsiteX3" fmla="*/ 1227435 w 1233380"/>
                <a:gd name="connsiteY3" fmla="*/ 2917642 h 2917641"/>
                <a:gd name="connsiteX4" fmla="*/ 0 w 1233380"/>
                <a:gd name="connsiteY4" fmla="*/ 0 h 2917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33380" h="2917641">
                  <a:moveTo>
                    <a:pt x="0" y="0"/>
                  </a:moveTo>
                  <a:lnTo>
                    <a:pt x="0" y="2695538"/>
                  </a:lnTo>
                  <a:cubicBezTo>
                    <a:pt x="0" y="2818214"/>
                    <a:pt x="94539" y="2917642"/>
                    <a:pt x="211163" y="2917642"/>
                  </a:cubicBezTo>
                  <a:lnTo>
                    <a:pt x="1227435" y="2917642"/>
                  </a:lnTo>
                  <a:cubicBezTo>
                    <a:pt x="1330354" y="2917642"/>
                    <a:pt x="63929" y="2694810"/>
                    <a:pt x="0" y="0"/>
                  </a:cubicBezTo>
                  <a:close/>
                </a:path>
              </a:pathLst>
            </a:custGeom>
            <a:solidFill>
              <a:srgbClr val="FFFFFF">
                <a:alpha val="23000"/>
              </a:srgbClr>
            </a:solidFill>
            <a:ln w="2910" cap="flat">
              <a:noFill/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4583" name="Forme libre : forme 14582">
              <a:extLst>
                <a:ext uri="{FF2B5EF4-FFF2-40B4-BE49-F238E27FC236}">
                  <a16:creationId xmlns:a16="http://schemas.microsoft.com/office/drawing/2014/main" id="{9B5D9F33-9276-4E57-A6DD-AE04AC3EB29F}"/>
                </a:ext>
              </a:extLst>
            </p:cNvPr>
            <p:cNvSpPr/>
            <p:nvPr/>
          </p:nvSpPr>
          <p:spPr>
            <a:xfrm>
              <a:off x="8821215" y="1865077"/>
              <a:ext cx="316411" cy="131090"/>
            </a:xfrm>
            <a:custGeom>
              <a:avLst/>
              <a:gdLst>
                <a:gd name="connsiteX0" fmla="*/ 962 w 316411"/>
                <a:gd name="connsiteY0" fmla="*/ 0 h 131090"/>
                <a:gd name="connsiteX1" fmla="*/ 2 w 316411"/>
                <a:gd name="connsiteY1" fmla="*/ 113220 h 131090"/>
                <a:gd name="connsiteX2" fmla="*/ 15482 w 316411"/>
                <a:gd name="connsiteY2" fmla="*/ 130300 h 131090"/>
                <a:gd name="connsiteX3" fmla="*/ 316412 w 316411"/>
                <a:gd name="connsiteY3" fmla="*/ 129980 h 131090"/>
                <a:gd name="connsiteX4" fmla="*/ 17082 w 316411"/>
                <a:gd name="connsiteY4" fmla="*/ 126430 h 131090"/>
                <a:gd name="connsiteX5" fmla="*/ 3523 w 316411"/>
                <a:gd name="connsiteY5" fmla="*/ 110310 h 131090"/>
                <a:gd name="connsiteX6" fmla="*/ 962 w 316411"/>
                <a:gd name="connsiteY6" fmla="*/ 0 h 131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6411" h="131090">
                  <a:moveTo>
                    <a:pt x="962" y="0"/>
                  </a:moveTo>
                  <a:lnTo>
                    <a:pt x="2" y="113220"/>
                  </a:lnTo>
                  <a:cubicBezTo>
                    <a:pt x="2" y="113220"/>
                    <a:pt x="-522" y="128438"/>
                    <a:pt x="15482" y="130300"/>
                  </a:cubicBezTo>
                  <a:cubicBezTo>
                    <a:pt x="31922" y="132250"/>
                    <a:pt x="316412" y="129980"/>
                    <a:pt x="316412" y="129980"/>
                  </a:cubicBezTo>
                  <a:lnTo>
                    <a:pt x="17082" y="126430"/>
                  </a:lnTo>
                  <a:cubicBezTo>
                    <a:pt x="17082" y="126430"/>
                    <a:pt x="5152" y="124830"/>
                    <a:pt x="3523" y="110310"/>
                  </a:cubicBezTo>
                  <a:cubicBezTo>
                    <a:pt x="1893" y="95790"/>
                    <a:pt x="962" y="0"/>
                    <a:pt x="962" y="0"/>
                  </a:cubicBezTo>
                  <a:close/>
                </a:path>
              </a:pathLst>
            </a:custGeom>
            <a:solidFill>
              <a:srgbClr val="FFFFFF"/>
            </a:solidFill>
            <a:ln w="2910" cap="flat">
              <a:noFill/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4584" name="Forme libre : forme 14583">
              <a:extLst>
                <a:ext uri="{FF2B5EF4-FFF2-40B4-BE49-F238E27FC236}">
                  <a16:creationId xmlns:a16="http://schemas.microsoft.com/office/drawing/2014/main" id="{E1CCEEF8-95D3-48A7-83B5-F491A318A709}"/>
                </a:ext>
              </a:extLst>
            </p:cNvPr>
            <p:cNvSpPr/>
            <p:nvPr/>
          </p:nvSpPr>
          <p:spPr>
            <a:xfrm>
              <a:off x="9773677" y="2142787"/>
              <a:ext cx="4022" cy="2657099"/>
            </a:xfrm>
            <a:custGeom>
              <a:avLst/>
              <a:gdLst>
                <a:gd name="connsiteX0" fmla="*/ 0 w 4022"/>
                <a:gd name="connsiteY0" fmla="*/ 0 h 2657099"/>
                <a:gd name="connsiteX1" fmla="*/ 0 w 4022"/>
                <a:gd name="connsiteY1" fmla="*/ 2657100 h 2657099"/>
                <a:gd name="connsiteX2" fmla="*/ 0 w 4022"/>
                <a:gd name="connsiteY2" fmla="*/ 0 h 2657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22" h="2657099">
                  <a:moveTo>
                    <a:pt x="0" y="0"/>
                  </a:moveTo>
                  <a:lnTo>
                    <a:pt x="0" y="2657100"/>
                  </a:lnTo>
                  <a:cubicBezTo>
                    <a:pt x="0" y="2657100"/>
                    <a:pt x="9050" y="5130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 w="2910" cap="flat">
              <a:noFill/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4585" name="Forme libre : forme 14584">
              <a:extLst>
                <a:ext uri="{FF2B5EF4-FFF2-40B4-BE49-F238E27FC236}">
                  <a16:creationId xmlns:a16="http://schemas.microsoft.com/office/drawing/2014/main" id="{9CA743ED-7282-404B-BE9A-3CA29B42A5C7}"/>
                </a:ext>
              </a:extLst>
            </p:cNvPr>
            <p:cNvSpPr/>
            <p:nvPr/>
          </p:nvSpPr>
          <p:spPr>
            <a:xfrm>
              <a:off x="8305041" y="2119567"/>
              <a:ext cx="9466" cy="2682240"/>
            </a:xfrm>
            <a:custGeom>
              <a:avLst/>
              <a:gdLst>
                <a:gd name="connsiteX0" fmla="*/ 9466 w 9466"/>
                <a:gd name="connsiteY0" fmla="*/ 0 h 2682240"/>
                <a:gd name="connsiteX1" fmla="*/ 9466 w 9466"/>
                <a:gd name="connsiteY1" fmla="*/ 2682240 h 2682240"/>
                <a:gd name="connsiteX2" fmla="*/ 9466 w 9466"/>
                <a:gd name="connsiteY2" fmla="*/ 0 h 26822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466" h="2682240">
                  <a:moveTo>
                    <a:pt x="9466" y="0"/>
                  </a:moveTo>
                  <a:lnTo>
                    <a:pt x="9466" y="2682240"/>
                  </a:lnTo>
                  <a:cubicBezTo>
                    <a:pt x="9466" y="2682269"/>
                    <a:pt x="-11833" y="44520"/>
                    <a:pt x="9466" y="0"/>
                  </a:cubicBezTo>
                  <a:close/>
                </a:path>
              </a:pathLst>
            </a:custGeom>
            <a:solidFill>
              <a:srgbClr val="FFFFFF"/>
            </a:solidFill>
            <a:ln w="2910" cap="flat">
              <a:noFill/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4586" name="Forme libre : forme 14585">
              <a:extLst>
                <a:ext uri="{FF2B5EF4-FFF2-40B4-BE49-F238E27FC236}">
                  <a16:creationId xmlns:a16="http://schemas.microsoft.com/office/drawing/2014/main" id="{1224C2B6-08A8-4333-B1E8-88EB285AA42F}"/>
                </a:ext>
              </a:extLst>
            </p:cNvPr>
            <p:cNvSpPr/>
            <p:nvPr/>
          </p:nvSpPr>
          <p:spPr>
            <a:xfrm>
              <a:off x="8522208" y="5017917"/>
              <a:ext cx="1036000" cy="6310"/>
            </a:xfrm>
            <a:custGeom>
              <a:avLst/>
              <a:gdLst>
                <a:gd name="connsiteX0" fmla="*/ 0 w 1036000"/>
                <a:gd name="connsiteY0" fmla="*/ 0 h 6310"/>
                <a:gd name="connsiteX1" fmla="*/ 1036000 w 1036000"/>
                <a:gd name="connsiteY1" fmla="*/ 0 h 6310"/>
                <a:gd name="connsiteX2" fmla="*/ 0 w 1036000"/>
                <a:gd name="connsiteY2" fmla="*/ 0 h 6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36000" h="6310">
                  <a:moveTo>
                    <a:pt x="0" y="0"/>
                  </a:moveTo>
                  <a:lnTo>
                    <a:pt x="1036000" y="0"/>
                  </a:lnTo>
                  <a:cubicBezTo>
                    <a:pt x="1036000" y="0"/>
                    <a:pt x="12250" y="14199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 w="2910" cap="flat">
              <a:noFill/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4587" name="Forme libre : forme 14586">
              <a:extLst>
                <a:ext uri="{FF2B5EF4-FFF2-40B4-BE49-F238E27FC236}">
                  <a16:creationId xmlns:a16="http://schemas.microsoft.com/office/drawing/2014/main" id="{091E292F-8108-4FDF-8944-F26DA9B7DD08}"/>
                </a:ext>
              </a:extLst>
            </p:cNvPr>
            <p:cNvSpPr/>
            <p:nvPr/>
          </p:nvSpPr>
          <p:spPr>
            <a:xfrm>
              <a:off x="8326059" y="1869384"/>
              <a:ext cx="1438598" cy="3139745"/>
            </a:xfrm>
            <a:custGeom>
              <a:avLst/>
              <a:gdLst>
                <a:gd name="connsiteX0" fmla="*/ 1227406 w 1438598"/>
                <a:gd name="connsiteY0" fmla="*/ 0 h 3139745"/>
                <a:gd name="connsiteX1" fmla="*/ 950307 w 1438598"/>
                <a:gd name="connsiteY1" fmla="*/ 0 h 3139745"/>
                <a:gd name="connsiteX2" fmla="*/ 950307 w 1438598"/>
                <a:gd name="connsiteY2" fmla="*/ 108360 h 3139745"/>
                <a:gd name="connsiteX3" fmla="*/ 925574 w 1438598"/>
                <a:gd name="connsiteY3" fmla="*/ 133094 h 3139745"/>
                <a:gd name="connsiteX4" fmla="*/ 512995 w 1438598"/>
                <a:gd name="connsiteY4" fmla="*/ 133094 h 3139745"/>
                <a:gd name="connsiteX5" fmla="*/ 488262 w 1438598"/>
                <a:gd name="connsiteY5" fmla="*/ 108360 h 3139745"/>
                <a:gd name="connsiteX6" fmla="*/ 488262 w 1438598"/>
                <a:gd name="connsiteY6" fmla="*/ 0 h 3139745"/>
                <a:gd name="connsiteX7" fmla="*/ 211163 w 1438598"/>
                <a:gd name="connsiteY7" fmla="*/ 0 h 3139745"/>
                <a:gd name="connsiteX8" fmla="*/ 0 w 1438598"/>
                <a:gd name="connsiteY8" fmla="*/ 222104 h 3139745"/>
                <a:gd name="connsiteX9" fmla="*/ 0 w 1438598"/>
                <a:gd name="connsiteY9" fmla="*/ 2917642 h 3139745"/>
                <a:gd name="connsiteX10" fmla="*/ 211163 w 1438598"/>
                <a:gd name="connsiteY10" fmla="*/ 3139746 h 3139745"/>
                <a:gd name="connsiteX11" fmla="*/ 1227435 w 1438598"/>
                <a:gd name="connsiteY11" fmla="*/ 3139746 h 3139745"/>
                <a:gd name="connsiteX12" fmla="*/ 1438598 w 1438598"/>
                <a:gd name="connsiteY12" fmla="*/ 2917642 h 3139745"/>
                <a:gd name="connsiteX13" fmla="*/ 1438598 w 1438598"/>
                <a:gd name="connsiteY13" fmla="*/ 222133 h 3139745"/>
                <a:gd name="connsiteX14" fmla="*/ 1227406 w 1438598"/>
                <a:gd name="connsiteY14" fmla="*/ 0 h 3139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38598" h="3139745">
                  <a:moveTo>
                    <a:pt x="1227406" y="0"/>
                  </a:moveTo>
                  <a:lnTo>
                    <a:pt x="950307" y="0"/>
                  </a:lnTo>
                  <a:lnTo>
                    <a:pt x="950307" y="108360"/>
                  </a:lnTo>
                  <a:cubicBezTo>
                    <a:pt x="950307" y="121978"/>
                    <a:pt x="939162" y="133094"/>
                    <a:pt x="925574" y="133094"/>
                  </a:cubicBezTo>
                  <a:lnTo>
                    <a:pt x="512995" y="133094"/>
                  </a:lnTo>
                  <a:cubicBezTo>
                    <a:pt x="499378" y="133094"/>
                    <a:pt x="488262" y="121949"/>
                    <a:pt x="488262" y="108360"/>
                  </a:cubicBezTo>
                  <a:lnTo>
                    <a:pt x="488262" y="0"/>
                  </a:lnTo>
                  <a:lnTo>
                    <a:pt x="211163" y="0"/>
                  </a:lnTo>
                  <a:cubicBezTo>
                    <a:pt x="94539" y="0"/>
                    <a:pt x="0" y="99456"/>
                    <a:pt x="0" y="222104"/>
                  </a:cubicBezTo>
                  <a:lnTo>
                    <a:pt x="0" y="2917642"/>
                  </a:lnTo>
                  <a:cubicBezTo>
                    <a:pt x="0" y="3040318"/>
                    <a:pt x="94539" y="3139746"/>
                    <a:pt x="211163" y="3139746"/>
                  </a:cubicBezTo>
                  <a:lnTo>
                    <a:pt x="1227435" y="3139746"/>
                  </a:lnTo>
                  <a:cubicBezTo>
                    <a:pt x="1344059" y="3139746"/>
                    <a:pt x="1438598" y="3040289"/>
                    <a:pt x="1438598" y="2917642"/>
                  </a:cubicBezTo>
                  <a:lnTo>
                    <a:pt x="1438598" y="222133"/>
                  </a:lnTo>
                  <a:cubicBezTo>
                    <a:pt x="1438569" y="99456"/>
                    <a:pt x="1344030" y="0"/>
                    <a:pt x="1227406" y="0"/>
                  </a:cubicBezTo>
                  <a:close/>
                </a:path>
              </a:pathLst>
            </a:custGeom>
            <a:noFill/>
            <a:ln w="8729" cap="flat">
              <a:solidFill>
                <a:srgbClr val="333333"/>
              </a:solidFill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4588" name="Forme libre : forme 14587">
              <a:extLst>
                <a:ext uri="{FF2B5EF4-FFF2-40B4-BE49-F238E27FC236}">
                  <a16:creationId xmlns:a16="http://schemas.microsoft.com/office/drawing/2014/main" id="{2DC6AF8C-CA4F-46C3-A7E8-B8100D463C18}"/>
                </a:ext>
              </a:extLst>
            </p:cNvPr>
            <p:cNvSpPr/>
            <p:nvPr/>
          </p:nvSpPr>
          <p:spPr>
            <a:xfrm>
              <a:off x="8392868" y="2698236"/>
              <a:ext cx="1149539" cy="824400"/>
            </a:xfrm>
            <a:custGeom>
              <a:avLst/>
              <a:gdLst>
                <a:gd name="connsiteX0" fmla="*/ 0 w 1149539"/>
                <a:gd name="connsiteY0" fmla="*/ 824400 h 824400"/>
                <a:gd name="connsiteX1" fmla="*/ 282773 w 1149539"/>
                <a:gd name="connsiteY1" fmla="*/ 611870 h 824400"/>
                <a:gd name="connsiteX2" fmla="*/ 425469 w 1149539"/>
                <a:gd name="connsiteY2" fmla="*/ 507438 h 824400"/>
                <a:gd name="connsiteX3" fmla="*/ 568834 w 1149539"/>
                <a:gd name="connsiteY3" fmla="*/ 403936 h 824400"/>
                <a:gd name="connsiteX4" fmla="*/ 712839 w 1149539"/>
                <a:gd name="connsiteY4" fmla="*/ 301308 h 824400"/>
                <a:gd name="connsiteX5" fmla="*/ 857514 w 1149539"/>
                <a:gd name="connsiteY5" fmla="*/ 199640 h 824400"/>
                <a:gd name="connsiteX6" fmla="*/ 1149539 w 1149539"/>
                <a:gd name="connsiteY6" fmla="*/ 0 h 824400"/>
                <a:gd name="connsiteX7" fmla="*/ 866796 w 1149539"/>
                <a:gd name="connsiteY7" fmla="*/ 212560 h 824400"/>
                <a:gd name="connsiteX8" fmla="*/ 724100 w 1149539"/>
                <a:gd name="connsiteY8" fmla="*/ 316992 h 824400"/>
                <a:gd name="connsiteX9" fmla="*/ 580705 w 1149539"/>
                <a:gd name="connsiteY9" fmla="*/ 420464 h 824400"/>
                <a:gd name="connsiteX10" fmla="*/ 436700 w 1149539"/>
                <a:gd name="connsiteY10" fmla="*/ 523063 h 824400"/>
                <a:gd name="connsiteX11" fmla="*/ 292026 w 1149539"/>
                <a:gd name="connsiteY11" fmla="*/ 624731 h 824400"/>
                <a:gd name="connsiteX12" fmla="*/ 0 w 1149539"/>
                <a:gd name="connsiteY12" fmla="*/ 824400 h 824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49539" h="824400">
                  <a:moveTo>
                    <a:pt x="0" y="824400"/>
                  </a:moveTo>
                  <a:cubicBezTo>
                    <a:pt x="93345" y="752267"/>
                    <a:pt x="187855" y="681792"/>
                    <a:pt x="282773" y="611870"/>
                  </a:cubicBezTo>
                  <a:cubicBezTo>
                    <a:pt x="330115" y="576749"/>
                    <a:pt x="377893" y="542239"/>
                    <a:pt x="425469" y="507438"/>
                  </a:cubicBezTo>
                  <a:lnTo>
                    <a:pt x="568834" y="403936"/>
                  </a:lnTo>
                  <a:lnTo>
                    <a:pt x="712839" y="301308"/>
                  </a:lnTo>
                  <a:cubicBezTo>
                    <a:pt x="761054" y="267409"/>
                    <a:pt x="809065" y="233219"/>
                    <a:pt x="857514" y="199640"/>
                  </a:cubicBezTo>
                  <a:cubicBezTo>
                    <a:pt x="954177" y="132162"/>
                    <a:pt x="1051276" y="65237"/>
                    <a:pt x="1149539" y="0"/>
                  </a:cubicBezTo>
                  <a:cubicBezTo>
                    <a:pt x="1056223" y="72134"/>
                    <a:pt x="961713" y="142638"/>
                    <a:pt x="866796" y="212560"/>
                  </a:cubicBezTo>
                  <a:cubicBezTo>
                    <a:pt x="819453" y="247681"/>
                    <a:pt x="771646" y="282191"/>
                    <a:pt x="724100" y="316992"/>
                  </a:cubicBezTo>
                  <a:lnTo>
                    <a:pt x="580705" y="420464"/>
                  </a:lnTo>
                  <a:lnTo>
                    <a:pt x="436700" y="523063"/>
                  </a:lnTo>
                  <a:cubicBezTo>
                    <a:pt x="388485" y="556962"/>
                    <a:pt x="340474" y="591152"/>
                    <a:pt x="292026" y="624731"/>
                  </a:cubicBezTo>
                  <a:cubicBezTo>
                    <a:pt x="195334" y="692209"/>
                    <a:pt x="98263" y="759105"/>
                    <a:pt x="0" y="824400"/>
                  </a:cubicBezTo>
                  <a:close/>
                </a:path>
              </a:pathLst>
            </a:custGeom>
            <a:solidFill>
              <a:srgbClr val="FFFFFF">
                <a:alpha val="20000"/>
              </a:srgbClr>
            </a:solidFill>
            <a:ln w="2910" cap="flat">
              <a:noFill/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4589" name="Forme libre : forme 14588">
              <a:extLst>
                <a:ext uri="{FF2B5EF4-FFF2-40B4-BE49-F238E27FC236}">
                  <a16:creationId xmlns:a16="http://schemas.microsoft.com/office/drawing/2014/main" id="{595597E8-9E88-4DD8-A21B-C40ECF5DCA03}"/>
                </a:ext>
              </a:extLst>
            </p:cNvPr>
            <p:cNvSpPr/>
            <p:nvPr/>
          </p:nvSpPr>
          <p:spPr>
            <a:xfrm>
              <a:off x="8363857" y="2230837"/>
              <a:ext cx="1381740" cy="972450"/>
            </a:xfrm>
            <a:custGeom>
              <a:avLst/>
              <a:gdLst>
                <a:gd name="connsiteX0" fmla="*/ 1381741 w 1381740"/>
                <a:gd name="connsiteY0" fmla="*/ 0 h 972450"/>
                <a:gd name="connsiteX1" fmla="*/ 1044118 w 1381740"/>
                <a:gd name="connsiteY1" fmla="*/ 254228 h 972450"/>
                <a:gd name="connsiteX2" fmla="*/ 700909 w 1381740"/>
                <a:gd name="connsiteY2" fmla="*/ 500512 h 972450"/>
                <a:gd name="connsiteX3" fmla="*/ 353277 w 1381740"/>
                <a:gd name="connsiteY3" fmla="*/ 740482 h 972450"/>
                <a:gd name="connsiteX4" fmla="*/ 0 w 1381740"/>
                <a:gd name="connsiteY4" fmla="*/ 972450 h 972450"/>
                <a:gd name="connsiteX5" fmla="*/ 337593 w 1381740"/>
                <a:gd name="connsiteY5" fmla="*/ 718193 h 972450"/>
                <a:gd name="connsiteX6" fmla="*/ 680832 w 1381740"/>
                <a:gd name="connsiteY6" fmla="*/ 471938 h 972450"/>
                <a:gd name="connsiteX7" fmla="*/ 1028493 w 1381740"/>
                <a:gd name="connsiteY7" fmla="*/ 231997 h 972450"/>
                <a:gd name="connsiteX8" fmla="*/ 1381741 w 1381740"/>
                <a:gd name="connsiteY8" fmla="*/ 0 h 972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81740" h="972450">
                  <a:moveTo>
                    <a:pt x="1381741" y="0"/>
                  </a:moveTo>
                  <a:cubicBezTo>
                    <a:pt x="1270762" y="86944"/>
                    <a:pt x="1157775" y="171066"/>
                    <a:pt x="1044118" y="254228"/>
                  </a:cubicBezTo>
                  <a:cubicBezTo>
                    <a:pt x="930579" y="337535"/>
                    <a:pt x="816021" y="419416"/>
                    <a:pt x="700909" y="500512"/>
                  </a:cubicBezTo>
                  <a:cubicBezTo>
                    <a:pt x="585740" y="581550"/>
                    <a:pt x="470018" y="661714"/>
                    <a:pt x="353277" y="740482"/>
                  </a:cubicBezTo>
                  <a:cubicBezTo>
                    <a:pt x="236653" y="819425"/>
                    <a:pt x="119330" y="897349"/>
                    <a:pt x="0" y="972450"/>
                  </a:cubicBezTo>
                  <a:cubicBezTo>
                    <a:pt x="110980" y="885477"/>
                    <a:pt x="223938" y="801326"/>
                    <a:pt x="337593" y="718193"/>
                  </a:cubicBezTo>
                  <a:cubicBezTo>
                    <a:pt x="451162" y="634886"/>
                    <a:pt x="565692" y="553005"/>
                    <a:pt x="680832" y="471938"/>
                  </a:cubicBezTo>
                  <a:cubicBezTo>
                    <a:pt x="796030" y="390959"/>
                    <a:pt x="911752" y="310765"/>
                    <a:pt x="1028493" y="231997"/>
                  </a:cubicBezTo>
                  <a:cubicBezTo>
                    <a:pt x="1145117" y="153084"/>
                    <a:pt x="1262440" y="75131"/>
                    <a:pt x="1381741" y="0"/>
                  </a:cubicBezTo>
                  <a:close/>
                </a:path>
              </a:pathLst>
            </a:custGeom>
            <a:solidFill>
              <a:srgbClr val="FFFFFF">
                <a:alpha val="27000"/>
              </a:srgbClr>
            </a:solidFill>
            <a:ln w="2910" cap="flat">
              <a:noFill/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4590" name="Forme libre : forme 14589">
              <a:extLst>
                <a:ext uri="{FF2B5EF4-FFF2-40B4-BE49-F238E27FC236}">
                  <a16:creationId xmlns:a16="http://schemas.microsoft.com/office/drawing/2014/main" id="{F99529F3-C731-458E-AB55-1B02055FF33A}"/>
                </a:ext>
              </a:extLst>
            </p:cNvPr>
            <p:cNvSpPr/>
            <p:nvPr/>
          </p:nvSpPr>
          <p:spPr>
            <a:xfrm>
              <a:off x="8471257" y="1969597"/>
              <a:ext cx="1222109" cy="831151"/>
            </a:xfrm>
            <a:custGeom>
              <a:avLst/>
              <a:gdLst>
                <a:gd name="connsiteX0" fmla="*/ 1222110 w 1222109"/>
                <a:gd name="connsiteY0" fmla="*/ 0 h 831151"/>
                <a:gd name="connsiteX1" fmla="*/ 921034 w 1222109"/>
                <a:gd name="connsiteY1" fmla="*/ 214335 h 831151"/>
                <a:gd name="connsiteX2" fmla="*/ 769230 w 1222109"/>
                <a:gd name="connsiteY2" fmla="*/ 319640 h 831151"/>
                <a:gd name="connsiteX3" fmla="*/ 616787 w 1222109"/>
                <a:gd name="connsiteY3" fmla="*/ 424014 h 831151"/>
                <a:gd name="connsiteX4" fmla="*/ 463732 w 1222109"/>
                <a:gd name="connsiteY4" fmla="*/ 527457 h 831151"/>
                <a:gd name="connsiteX5" fmla="*/ 310009 w 1222109"/>
                <a:gd name="connsiteY5" fmla="*/ 629939 h 831151"/>
                <a:gd name="connsiteX6" fmla="*/ 0 w 1222109"/>
                <a:gd name="connsiteY6" fmla="*/ 831151 h 831151"/>
                <a:gd name="connsiteX7" fmla="*/ 301046 w 1222109"/>
                <a:gd name="connsiteY7" fmla="*/ 616787 h 831151"/>
                <a:gd name="connsiteX8" fmla="*/ 452850 w 1222109"/>
                <a:gd name="connsiteY8" fmla="*/ 511482 h 831151"/>
                <a:gd name="connsiteX9" fmla="*/ 605323 w 1222109"/>
                <a:gd name="connsiteY9" fmla="*/ 407137 h 831151"/>
                <a:gd name="connsiteX10" fmla="*/ 758406 w 1222109"/>
                <a:gd name="connsiteY10" fmla="*/ 303694 h 831151"/>
                <a:gd name="connsiteX11" fmla="*/ 912130 w 1222109"/>
                <a:gd name="connsiteY11" fmla="*/ 201212 h 831151"/>
                <a:gd name="connsiteX12" fmla="*/ 1222110 w 1222109"/>
                <a:gd name="connsiteY12" fmla="*/ 0 h 8311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22109" h="831151">
                  <a:moveTo>
                    <a:pt x="1222110" y="0"/>
                  </a:moveTo>
                  <a:cubicBezTo>
                    <a:pt x="1122624" y="72745"/>
                    <a:pt x="1022033" y="143831"/>
                    <a:pt x="921034" y="214335"/>
                  </a:cubicBezTo>
                  <a:cubicBezTo>
                    <a:pt x="870637" y="249747"/>
                    <a:pt x="819832" y="284548"/>
                    <a:pt x="769230" y="319640"/>
                  </a:cubicBezTo>
                  <a:lnTo>
                    <a:pt x="616787" y="424014"/>
                  </a:lnTo>
                  <a:lnTo>
                    <a:pt x="463732" y="527457"/>
                  </a:lnTo>
                  <a:cubicBezTo>
                    <a:pt x="412491" y="561618"/>
                    <a:pt x="361483" y="596099"/>
                    <a:pt x="310009" y="629939"/>
                  </a:cubicBezTo>
                  <a:cubicBezTo>
                    <a:pt x="207322" y="697970"/>
                    <a:pt x="104229" y="765419"/>
                    <a:pt x="0" y="831151"/>
                  </a:cubicBezTo>
                  <a:cubicBezTo>
                    <a:pt x="99456" y="758377"/>
                    <a:pt x="200048" y="687291"/>
                    <a:pt x="301046" y="616787"/>
                  </a:cubicBezTo>
                  <a:cubicBezTo>
                    <a:pt x="351444" y="581375"/>
                    <a:pt x="402249" y="546603"/>
                    <a:pt x="452850" y="511482"/>
                  </a:cubicBezTo>
                  <a:lnTo>
                    <a:pt x="605323" y="407137"/>
                  </a:lnTo>
                  <a:lnTo>
                    <a:pt x="758406" y="303694"/>
                  </a:lnTo>
                  <a:cubicBezTo>
                    <a:pt x="809648" y="269504"/>
                    <a:pt x="860686" y="235052"/>
                    <a:pt x="912130" y="201212"/>
                  </a:cubicBezTo>
                  <a:cubicBezTo>
                    <a:pt x="1014817" y="133210"/>
                    <a:pt x="1117881" y="65761"/>
                    <a:pt x="1222110" y="0"/>
                  </a:cubicBezTo>
                  <a:close/>
                </a:path>
              </a:pathLst>
            </a:custGeom>
            <a:solidFill>
              <a:srgbClr val="FFFFFF">
                <a:alpha val="36000"/>
              </a:srgbClr>
            </a:solidFill>
            <a:ln w="2910" cap="flat">
              <a:noFill/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</p:grpSp>
      <p:grpSp>
        <p:nvGrpSpPr>
          <p:cNvPr id="14591" name="Graphique 2">
            <a:extLst>
              <a:ext uri="{FF2B5EF4-FFF2-40B4-BE49-F238E27FC236}">
                <a16:creationId xmlns:a16="http://schemas.microsoft.com/office/drawing/2014/main" id="{24E5AD40-7DD2-40B6-9FFC-E90EFE01697C}"/>
              </a:ext>
            </a:extLst>
          </p:cNvPr>
          <p:cNvGrpSpPr/>
          <p:nvPr/>
        </p:nvGrpSpPr>
        <p:grpSpPr>
          <a:xfrm>
            <a:off x="10045172" y="2276466"/>
            <a:ext cx="1624096" cy="3290967"/>
            <a:chOff x="10283297" y="1793787"/>
            <a:chExt cx="1624096" cy="3290967"/>
          </a:xfrm>
          <a:solidFill>
            <a:schemeClr val="accent1"/>
          </a:solidFill>
        </p:grpSpPr>
        <p:sp>
          <p:nvSpPr>
            <p:cNvPr id="14592" name="Forme libre : forme 14591">
              <a:extLst>
                <a:ext uri="{FF2B5EF4-FFF2-40B4-BE49-F238E27FC236}">
                  <a16:creationId xmlns:a16="http://schemas.microsoft.com/office/drawing/2014/main" id="{3BF300F0-1C3E-401E-9754-0C8FA738FC44}"/>
                </a:ext>
              </a:extLst>
            </p:cNvPr>
            <p:cNvSpPr/>
            <p:nvPr/>
          </p:nvSpPr>
          <p:spPr>
            <a:xfrm>
              <a:off x="10283297" y="2104727"/>
              <a:ext cx="21299" cy="277069"/>
            </a:xfrm>
            <a:custGeom>
              <a:avLst/>
              <a:gdLst>
                <a:gd name="connsiteX0" fmla="*/ 0 w 21299"/>
                <a:gd name="connsiteY0" fmla="*/ 0 h 277069"/>
                <a:gd name="connsiteX1" fmla="*/ 21300 w 21299"/>
                <a:gd name="connsiteY1" fmla="*/ 0 h 277069"/>
                <a:gd name="connsiteX2" fmla="*/ 21300 w 21299"/>
                <a:gd name="connsiteY2" fmla="*/ 277070 h 277069"/>
                <a:gd name="connsiteX3" fmla="*/ 0 w 21299"/>
                <a:gd name="connsiteY3" fmla="*/ 277070 h 277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299" h="277069">
                  <a:moveTo>
                    <a:pt x="0" y="0"/>
                  </a:moveTo>
                  <a:lnTo>
                    <a:pt x="21300" y="0"/>
                  </a:lnTo>
                  <a:lnTo>
                    <a:pt x="21300" y="277070"/>
                  </a:lnTo>
                  <a:lnTo>
                    <a:pt x="0" y="277070"/>
                  </a:lnTo>
                  <a:close/>
                </a:path>
              </a:pathLst>
            </a:custGeom>
            <a:solidFill>
              <a:srgbClr val="8592A8"/>
            </a:solidFill>
            <a:ln w="2910" cap="flat">
              <a:noFill/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4593" name="Forme libre : forme 14592">
              <a:extLst>
                <a:ext uri="{FF2B5EF4-FFF2-40B4-BE49-F238E27FC236}">
                  <a16:creationId xmlns:a16="http://schemas.microsoft.com/office/drawing/2014/main" id="{C583611E-FE0D-4AF0-8D5D-DEAFEF882A67}"/>
                </a:ext>
              </a:extLst>
            </p:cNvPr>
            <p:cNvSpPr/>
            <p:nvPr/>
          </p:nvSpPr>
          <p:spPr>
            <a:xfrm>
              <a:off x="10283297" y="2581757"/>
              <a:ext cx="21299" cy="612509"/>
            </a:xfrm>
            <a:custGeom>
              <a:avLst/>
              <a:gdLst>
                <a:gd name="connsiteX0" fmla="*/ 0 w 21299"/>
                <a:gd name="connsiteY0" fmla="*/ 0 h 612509"/>
                <a:gd name="connsiteX1" fmla="*/ 21300 w 21299"/>
                <a:gd name="connsiteY1" fmla="*/ 0 h 612509"/>
                <a:gd name="connsiteX2" fmla="*/ 21300 w 21299"/>
                <a:gd name="connsiteY2" fmla="*/ 612510 h 612509"/>
                <a:gd name="connsiteX3" fmla="*/ 0 w 21299"/>
                <a:gd name="connsiteY3" fmla="*/ 612510 h 6125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299" h="612509">
                  <a:moveTo>
                    <a:pt x="0" y="0"/>
                  </a:moveTo>
                  <a:lnTo>
                    <a:pt x="21300" y="0"/>
                  </a:lnTo>
                  <a:lnTo>
                    <a:pt x="21300" y="612510"/>
                  </a:lnTo>
                  <a:lnTo>
                    <a:pt x="0" y="612510"/>
                  </a:lnTo>
                  <a:close/>
                </a:path>
              </a:pathLst>
            </a:custGeom>
            <a:solidFill>
              <a:srgbClr val="8592A8"/>
            </a:solidFill>
            <a:ln w="2910" cap="flat">
              <a:noFill/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4594" name="Forme libre : forme 14593">
              <a:extLst>
                <a:ext uri="{FF2B5EF4-FFF2-40B4-BE49-F238E27FC236}">
                  <a16:creationId xmlns:a16="http://schemas.microsoft.com/office/drawing/2014/main" id="{F1A5812F-7B46-469D-862E-E1B27D2C43DB}"/>
                </a:ext>
              </a:extLst>
            </p:cNvPr>
            <p:cNvSpPr/>
            <p:nvPr/>
          </p:nvSpPr>
          <p:spPr>
            <a:xfrm>
              <a:off x="10283297" y="2104727"/>
              <a:ext cx="21299" cy="277069"/>
            </a:xfrm>
            <a:custGeom>
              <a:avLst/>
              <a:gdLst>
                <a:gd name="connsiteX0" fmla="*/ 0 w 21299"/>
                <a:gd name="connsiteY0" fmla="*/ 0 h 277069"/>
                <a:gd name="connsiteX1" fmla="*/ 21300 w 21299"/>
                <a:gd name="connsiteY1" fmla="*/ 0 h 277069"/>
                <a:gd name="connsiteX2" fmla="*/ 21300 w 21299"/>
                <a:gd name="connsiteY2" fmla="*/ 277070 h 277069"/>
                <a:gd name="connsiteX3" fmla="*/ 0 w 21299"/>
                <a:gd name="connsiteY3" fmla="*/ 277070 h 277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299" h="277069">
                  <a:moveTo>
                    <a:pt x="0" y="0"/>
                  </a:moveTo>
                  <a:lnTo>
                    <a:pt x="21300" y="0"/>
                  </a:lnTo>
                  <a:lnTo>
                    <a:pt x="21300" y="277070"/>
                  </a:lnTo>
                  <a:lnTo>
                    <a:pt x="0" y="277070"/>
                  </a:lnTo>
                  <a:close/>
                </a:path>
              </a:pathLst>
            </a:custGeom>
            <a:noFill/>
            <a:ln w="2910" cap="flat">
              <a:solidFill>
                <a:srgbClr val="333333"/>
              </a:solidFill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4595" name="Forme libre : forme 14594">
              <a:extLst>
                <a:ext uri="{FF2B5EF4-FFF2-40B4-BE49-F238E27FC236}">
                  <a16:creationId xmlns:a16="http://schemas.microsoft.com/office/drawing/2014/main" id="{013E3F64-0613-4930-9FB8-3333F2E8F240}"/>
                </a:ext>
              </a:extLst>
            </p:cNvPr>
            <p:cNvSpPr/>
            <p:nvPr/>
          </p:nvSpPr>
          <p:spPr>
            <a:xfrm>
              <a:off x="10283297" y="2581757"/>
              <a:ext cx="21299" cy="612509"/>
            </a:xfrm>
            <a:custGeom>
              <a:avLst/>
              <a:gdLst>
                <a:gd name="connsiteX0" fmla="*/ 0 w 21299"/>
                <a:gd name="connsiteY0" fmla="*/ 0 h 612509"/>
                <a:gd name="connsiteX1" fmla="*/ 21300 w 21299"/>
                <a:gd name="connsiteY1" fmla="*/ 0 h 612509"/>
                <a:gd name="connsiteX2" fmla="*/ 21300 w 21299"/>
                <a:gd name="connsiteY2" fmla="*/ 612510 h 612509"/>
                <a:gd name="connsiteX3" fmla="*/ 0 w 21299"/>
                <a:gd name="connsiteY3" fmla="*/ 612510 h 6125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299" h="612509">
                  <a:moveTo>
                    <a:pt x="0" y="0"/>
                  </a:moveTo>
                  <a:lnTo>
                    <a:pt x="21300" y="0"/>
                  </a:lnTo>
                  <a:lnTo>
                    <a:pt x="21300" y="612510"/>
                  </a:lnTo>
                  <a:lnTo>
                    <a:pt x="0" y="612510"/>
                  </a:lnTo>
                  <a:close/>
                </a:path>
              </a:pathLst>
            </a:custGeom>
            <a:noFill/>
            <a:ln w="2910" cap="flat">
              <a:solidFill>
                <a:srgbClr val="333333"/>
              </a:solidFill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4596" name="Forme libre : forme 14595">
              <a:extLst>
                <a:ext uri="{FF2B5EF4-FFF2-40B4-BE49-F238E27FC236}">
                  <a16:creationId xmlns:a16="http://schemas.microsoft.com/office/drawing/2014/main" id="{DE40232B-9966-4C8F-8A74-6CC9186E2A7A}"/>
                </a:ext>
              </a:extLst>
            </p:cNvPr>
            <p:cNvSpPr/>
            <p:nvPr/>
          </p:nvSpPr>
          <p:spPr>
            <a:xfrm>
              <a:off x="10303695" y="1793787"/>
              <a:ext cx="1586007" cy="3290967"/>
            </a:xfrm>
            <a:custGeom>
              <a:avLst/>
              <a:gdLst>
                <a:gd name="connsiteX0" fmla="*/ 232812 w 1586007"/>
                <a:gd name="connsiteY0" fmla="*/ 0 h 3290967"/>
                <a:gd name="connsiteX1" fmla="*/ 1353196 w 1586007"/>
                <a:gd name="connsiteY1" fmla="*/ 0 h 3290967"/>
                <a:gd name="connsiteX2" fmla="*/ 1586008 w 1586007"/>
                <a:gd name="connsiteY2" fmla="*/ 232812 h 3290967"/>
                <a:gd name="connsiteX3" fmla="*/ 1586008 w 1586007"/>
                <a:gd name="connsiteY3" fmla="*/ 3058155 h 3290967"/>
                <a:gd name="connsiteX4" fmla="*/ 1353196 w 1586007"/>
                <a:gd name="connsiteY4" fmla="*/ 3290967 h 3290967"/>
                <a:gd name="connsiteX5" fmla="*/ 232812 w 1586007"/>
                <a:gd name="connsiteY5" fmla="*/ 3290967 h 3290967"/>
                <a:gd name="connsiteX6" fmla="*/ 0 w 1586007"/>
                <a:gd name="connsiteY6" fmla="*/ 3058155 h 3290967"/>
                <a:gd name="connsiteX7" fmla="*/ 0 w 1586007"/>
                <a:gd name="connsiteY7" fmla="*/ 232812 h 3290967"/>
                <a:gd name="connsiteX8" fmla="*/ 232812 w 1586007"/>
                <a:gd name="connsiteY8" fmla="*/ 0 h 3290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86007" h="3290967">
                  <a:moveTo>
                    <a:pt x="232812" y="0"/>
                  </a:moveTo>
                  <a:lnTo>
                    <a:pt x="1353196" y="0"/>
                  </a:lnTo>
                  <a:cubicBezTo>
                    <a:pt x="1481779" y="0"/>
                    <a:pt x="1586008" y="104229"/>
                    <a:pt x="1586008" y="232812"/>
                  </a:cubicBezTo>
                  <a:lnTo>
                    <a:pt x="1586008" y="3058155"/>
                  </a:lnTo>
                  <a:cubicBezTo>
                    <a:pt x="1586008" y="3186739"/>
                    <a:pt x="1481779" y="3290967"/>
                    <a:pt x="1353196" y="3290967"/>
                  </a:cubicBezTo>
                  <a:lnTo>
                    <a:pt x="232812" y="3290967"/>
                  </a:lnTo>
                  <a:cubicBezTo>
                    <a:pt x="104229" y="3290967"/>
                    <a:pt x="0" y="3186739"/>
                    <a:pt x="0" y="3058155"/>
                  </a:cubicBezTo>
                  <a:lnTo>
                    <a:pt x="0" y="232812"/>
                  </a:lnTo>
                  <a:cubicBezTo>
                    <a:pt x="0" y="104258"/>
                    <a:pt x="104229" y="0"/>
                    <a:pt x="232812" y="0"/>
                  </a:cubicBezTo>
                  <a:close/>
                </a:path>
              </a:pathLst>
            </a:custGeom>
            <a:solidFill>
              <a:srgbClr val="353535"/>
            </a:solidFill>
            <a:ln w="2910" cap="flat">
              <a:noFill/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4597" name="Forme libre : forme 14596">
              <a:extLst>
                <a:ext uri="{FF2B5EF4-FFF2-40B4-BE49-F238E27FC236}">
                  <a16:creationId xmlns:a16="http://schemas.microsoft.com/office/drawing/2014/main" id="{DC26E287-C814-4894-A2A8-A78F05310141}"/>
                </a:ext>
              </a:extLst>
            </p:cNvPr>
            <p:cNvSpPr/>
            <p:nvPr/>
          </p:nvSpPr>
          <p:spPr>
            <a:xfrm>
              <a:off x="10303695" y="1793787"/>
              <a:ext cx="1586007" cy="3290967"/>
            </a:xfrm>
            <a:custGeom>
              <a:avLst/>
              <a:gdLst>
                <a:gd name="connsiteX0" fmla="*/ 232812 w 1586007"/>
                <a:gd name="connsiteY0" fmla="*/ 0 h 3290967"/>
                <a:gd name="connsiteX1" fmla="*/ 1353196 w 1586007"/>
                <a:gd name="connsiteY1" fmla="*/ 0 h 3290967"/>
                <a:gd name="connsiteX2" fmla="*/ 1586008 w 1586007"/>
                <a:gd name="connsiteY2" fmla="*/ 232812 h 3290967"/>
                <a:gd name="connsiteX3" fmla="*/ 1586008 w 1586007"/>
                <a:gd name="connsiteY3" fmla="*/ 3058155 h 3290967"/>
                <a:gd name="connsiteX4" fmla="*/ 1353196 w 1586007"/>
                <a:gd name="connsiteY4" fmla="*/ 3290967 h 3290967"/>
                <a:gd name="connsiteX5" fmla="*/ 232812 w 1586007"/>
                <a:gd name="connsiteY5" fmla="*/ 3290967 h 3290967"/>
                <a:gd name="connsiteX6" fmla="*/ 0 w 1586007"/>
                <a:gd name="connsiteY6" fmla="*/ 3058155 h 3290967"/>
                <a:gd name="connsiteX7" fmla="*/ 0 w 1586007"/>
                <a:gd name="connsiteY7" fmla="*/ 232812 h 3290967"/>
                <a:gd name="connsiteX8" fmla="*/ 232812 w 1586007"/>
                <a:gd name="connsiteY8" fmla="*/ 0 h 3290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86007" h="3290967">
                  <a:moveTo>
                    <a:pt x="232812" y="0"/>
                  </a:moveTo>
                  <a:lnTo>
                    <a:pt x="1353196" y="0"/>
                  </a:lnTo>
                  <a:cubicBezTo>
                    <a:pt x="1481779" y="0"/>
                    <a:pt x="1586008" y="104229"/>
                    <a:pt x="1586008" y="232812"/>
                  </a:cubicBezTo>
                  <a:lnTo>
                    <a:pt x="1586008" y="3058155"/>
                  </a:lnTo>
                  <a:cubicBezTo>
                    <a:pt x="1586008" y="3186739"/>
                    <a:pt x="1481779" y="3290967"/>
                    <a:pt x="1353196" y="3290967"/>
                  </a:cubicBezTo>
                  <a:lnTo>
                    <a:pt x="232812" y="3290967"/>
                  </a:lnTo>
                  <a:cubicBezTo>
                    <a:pt x="104229" y="3290967"/>
                    <a:pt x="0" y="3186739"/>
                    <a:pt x="0" y="3058155"/>
                  </a:cubicBezTo>
                  <a:lnTo>
                    <a:pt x="0" y="232812"/>
                  </a:lnTo>
                  <a:cubicBezTo>
                    <a:pt x="0" y="104258"/>
                    <a:pt x="104229" y="0"/>
                    <a:pt x="232812" y="0"/>
                  </a:cubicBezTo>
                  <a:close/>
                </a:path>
              </a:pathLst>
            </a:custGeom>
            <a:noFill/>
            <a:ln w="8729" cap="flat">
              <a:solidFill>
                <a:srgbClr val="333333"/>
              </a:solidFill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4598" name="Forme libre : forme 14597">
              <a:extLst>
                <a:ext uri="{FF2B5EF4-FFF2-40B4-BE49-F238E27FC236}">
                  <a16:creationId xmlns:a16="http://schemas.microsoft.com/office/drawing/2014/main" id="{69AED3B4-EA61-4EB9-A022-C82B9040EF9C}"/>
                </a:ext>
              </a:extLst>
            </p:cNvPr>
            <p:cNvSpPr/>
            <p:nvPr/>
          </p:nvSpPr>
          <p:spPr>
            <a:xfrm>
              <a:off x="10321984" y="1824208"/>
              <a:ext cx="1549341" cy="3230376"/>
            </a:xfrm>
            <a:custGeom>
              <a:avLst/>
              <a:gdLst>
                <a:gd name="connsiteX0" fmla="*/ 233553 w 1549341"/>
                <a:gd name="connsiteY0" fmla="*/ 8338 h 3230376"/>
                <a:gd name="connsiteX1" fmla="*/ 802474 w 1549341"/>
                <a:gd name="connsiteY1" fmla="*/ 5021 h 3230376"/>
                <a:gd name="connsiteX2" fmla="*/ 1086934 w 1549341"/>
                <a:gd name="connsiteY2" fmla="*/ 1966 h 3230376"/>
                <a:gd name="connsiteX3" fmla="*/ 1229165 w 1549341"/>
                <a:gd name="connsiteY3" fmla="*/ 656 h 3230376"/>
                <a:gd name="connsiteX4" fmla="*/ 1300280 w 1549341"/>
                <a:gd name="connsiteY4" fmla="*/ 103 h 3230376"/>
                <a:gd name="connsiteX5" fmla="*/ 1318146 w 1549341"/>
                <a:gd name="connsiteY5" fmla="*/ 16 h 3230376"/>
                <a:gd name="connsiteX6" fmla="*/ 1327370 w 1549341"/>
                <a:gd name="connsiteY6" fmla="*/ 191 h 3230376"/>
                <a:gd name="connsiteX7" fmla="*/ 1336565 w 1549341"/>
                <a:gd name="connsiteY7" fmla="*/ 802 h 3230376"/>
                <a:gd name="connsiteX8" fmla="*/ 1372966 w 1549341"/>
                <a:gd name="connsiteY8" fmla="*/ 6767 h 3230376"/>
                <a:gd name="connsiteX9" fmla="*/ 1495527 w 1549341"/>
                <a:gd name="connsiteY9" fmla="*/ 84836 h 3230376"/>
                <a:gd name="connsiteX10" fmla="*/ 1548776 w 1549341"/>
                <a:gd name="connsiteY10" fmla="*/ 219967 h 3230376"/>
                <a:gd name="connsiteX11" fmla="*/ 1549183 w 1549341"/>
                <a:gd name="connsiteY11" fmla="*/ 229162 h 3230376"/>
                <a:gd name="connsiteX12" fmla="*/ 1549329 w 1549341"/>
                <a:gd name="connsiteY12" fmla="*/ 238269 h 3230376"/>
                <a:gd name="connsiteX13" fmla="*/ 1549329 w 1549341"/>
                <a:gd name="connsiteY13" fmla="*/ 256048 h 3230376"/>
                <a:gd name="connsiteX14" fmla="*/ 1549329 w 1549341"/>
                <a:gd name="connsiteY14" fmla="*/ 291606 h 3230376"/>
                <a:gd name="connsiteX15" fmla="*/ 1549329 w 1549341"/>
                <a:gd name="connsiteY15" fmla="*/ 362721 h 3230376"/>
                <a:gd name="connsiteX16" fmla="*/ 1549329 w 1549341"/>
                <a:gd name="connsiteY16" fmla="*/ 504951 h 3230376"/>
                <a:gd name="connsiteX17" fmla="*/ 1549329 w 1549341"/>
                <a:gd name="connsiteY17" fmla="*/ 1073872 h 3230376"/>
                <a:gd name="connsiteX18" fmla="*/ 1549329 w 1549341"/>
                <a:gd name="connsiteY18" fmla="*/ 2211744 h 3230376"/>
                <a:gd name="connsiteX19" fmla="*/ 1549329 w 1549341"/>
                <a:gd name="connsiteY19" fmla="*/ 2780665 h 3230376"/>
                <a:gd name="connsiteX20" fmla="*/ 1549329 w 1549341"/>
                <a:gd name="connsiteY20" fmla="*/ 2922896 h 3230376"/>
                <a:gd name="connsiteX21" fmla="*/ 1549329 w 1549341"/>
                <a:gd name="connsiteY21" fmla="*/ 2994011 h 3230376"/>
                <a:gd name="connsiteX22" fmla="*/ 1546564 w 1549341"/>
                <a:gd name="connsiteY22" fmla="*/ 3030732 h 3230376"/>
                <a:gd name="connsiteX23" fmla="*/ 1538126 w 1549341"/>
                <a:gd name="connsiteY23" fmla="*/ 3066639 h 3230376"/>
                <a:gd name="connsiteX24" fmla="*/ 1453684 w 1549341"/>
                <a:gd name="connsiteY24" fmla="*/ 3184805 h 3230376"/>
                <a:gd name="connsiteX25" fmla="*/ 1422403 w 1549341"/>
                <a:gd name="connsiteY25" fmla="*/ 3204330 h 3230376"/>
                <a:gd name="connsiteX26" fmla="*/ 1388417 w 1549341"/>
                <a:gd name="connsiteY26" fmla="*/ 3218675 h 3230376"/>
                <a:gd name="connsiteX27" fmla="*/ 1352569 w 1549341"/>
                <a:gd name="connsiteY27" fmla="*/ 3227434 h 3230376"/>
                <a:gd name="connsiteX28" fmla="*/ 1315789 w 1549341"/>
                <a:gd name="connsiteY28" fmla="*/ 3230373 h 3230376"/>
                <a:gd name="connsiteX29" fmla="*/ 746868 w 1549341"/>
                <a:gd name="connsiteY29" fmla="*/ 3230373 h 3230376"/>
                <a:gd name="connsiteX30" fmla="*/ 462407 w 1549341"/>
                <a:gd name="connsiteY30" fmla="*/ 3230373 h 3230376"/>
                <a:gd name="connsiteX31" fmla="*/ 320177 w 1549341"/>
                <a:gd name="connsiteY31" fmla="*/ 3230373 h 3230376"/>
                <a:gd name="connsiteX32" fmla="*/ 249062 w 1549341"/>
                <a:gd name="connsiteY32" fmla="*/ 3230373 h 3230376"/>
                <a:gd name="connsiteX33" fmla="*/ 231196 w 1549341"/>
                <a:gd name="connsiteY33" fmla="*/ 3230314 h 3230376"/>
                <a:gd name="connsiteX34" fmla="*/ 221972 w 1549341"/>
                <a:gd name="connsiteY34" fmla="*/ 3230082 h 3230376"/>
                <a:gd name="connsiteX35" fmla="*/ 212777 w 1549341"/>
                <a:gd name="connsiteY35" fmla="*/ 3229412 h 3230376"/>
                <a:gd name="connsiteX36" fmla="*/ 176404 w 1549341"/>
                <a:gd name="connsiteY36" fmla="*/ 3223243 h 3230376"/>
                <a:gd name="connsiteX37" fmla="*/ 53903 w 1549341"/>
                <a:gd name="connsiteY37" fmla="*/ 3145174 h 3230376"/>
                <a:gd name="connsiteX38" fmla="*/ 566 w 1549341"/>
                <a:gd name="connsiteY38" fmla="*/ 3010102 h 3230376"/>
                <a:gd name="connsiteX39" fmla="*/ 158 w 1549341"/>
                <a:gd name="connsiteY39" fmla="*/ 3000907 h 3230376"/>
                <a:gd name="connsiteX40" fmla="*/ 13 w 1549341"/>
                <a:gd name="connsiteY40" fmla="*/ 2991799 h 3230376"/>
                <a:gd name="connsiteX41" fmla="*/ 13 w 1549341"/>
                <a:gd name="connsiteY41" fmla="*/ 2974021 h 3230376"/>
                <a:gd name="connsiteX42" fmla="*/ 13 w 1549341"/>
                <a:gd name="connsiteY42" fmla="*/ 2938463 h 3230376"/>
                <a:gd name="connsiteX43" fmla="*/ 13 w 1549341"/>
                <a:gd name="connsiteY43" fmla="*/ 2867348 h 3230376"/>
                <a:gd name="connsiteX44" fmla="*/ 13 w 1549341"/>
                <a:gd name="connsiteY44" fmla="*/ 2725117 h 3230376"/>
                <a:gd name="connsiteX45" fmla="*/ 13 w 1549341"/>
                <a:gd name="connsiteY45" fmla="*/ 2156225 h 3230376"/>
                <a:gd name="connsiteX46" fmla="*/ 13 w 1549341"/>
                <a:gd name="connsiteY46" fmla="*/ 1018354 h 3230376"/>
                <a:gd name="connsiteX47" fmla="*/ 5454 w 1549341"/>
                <a:gd name="connsiteY47" fmla="*/ 449432 h 3230376"/>
                <a:gd name="connsiteX48" fmla="*/ 6822 w 1549341"/>
                <a:gd name="connsiteY48" fmla="*/ 307202 h 3230376"/>
                <a:gd name="connsiteX49" fmla="*/ 7375 w 1549341"/>
                <a:gd name="connsiteY49" fmla="*/ 236087 h 3230376"/>
                <a:gd name="connsiteX50" fmla="*/ 10314 w 1549341"/>
                <a:gd name="connsiteY50" fmla="*/ 200500 h 3230376"/>
                <a:gd name="connsiteX51" fmla="*/ 18665 w 1549341"/>
                <a:gd name="connsiteY51" fmla="*/ 165816 h 3230376"/>
                <a:gd name="connsiteX52" fmla="*/ 100663 w 1549341"/>
                <a:gd name="connsiteY52" fmla="*/ 52043 h 3230376"/>
                <a:gd name="connsiteX53" fmla="*/ 130837 w 1549341"/>
                <a:gd name="connsiteY53" fmla="*/ 33275 h 3230376"/>
                <a:gd name="connsiteX54" fmla="*/ 163602 w 1549341"/>
                <a:gd name="connsiteY54" fmla="*/ 19512 h 3230376"/>
                <a:gd name="connsiteX55" fmla="*/ 198140 w 1549341"/>
                <a:gd name="connsiteY55" fmla="*/ 11131 h 3230376"/>
                <a:gd name="connsiteX56" fmla="*/ 233553 w 1549341"/>
                <a:gd name="connsiteY56" fmla="*/ 8338 h 3230376"/>
                <a:gd name="connsiteX57" fmla="*/ 233553 w 1549341"/>
                <a:gd name="connsiteY57" fmla="*/ 8338 h 3230376"/>
                <a:gd name="connsiteX58" fmla="*/ 198140 w 1549341"/>
                <a:gd name="connsiteY58" fmla="*/ 11219 h 3230376"/>
                <a:gd name="connsiteX59" fmla="*/ 163660 w 1549341"/>
                <a:gd name="connsiteY59" fmla="*/ 19686 h 3230376"/>
                <a:gd name="connsiteX60" fmla="*/ 130983 w 1549341"/>
                <a:gd name="connsiteY60" fmla="*/ 33537 h 3230376"/>
                <a:gd name="connsiteX61" fmla="*/ 100896 w 1549341"/>
                <a:gd name="connsiteY61" fmla="*/ 52363 h 3230376"/>
                <a:gd name="connsiteX62" fmla="*/ 20207 w 1549341"/>
                <a:gd name="connsiteY62" fmla="*/ 166281 h 3230376"/>
                <a:gd name="connsiteX63" fmla="*/ 12322 w 1549341"/>
                <a:gd name="connsiteY63" fmla="*/ 200762 h 3230376"/>
                <a:gd name="connsiteX64" fmla="*/ 9936 w 1549341"/>
                <a:gd name="connsiteY64" fmla="*/ 236029 h 3230376"/>
                <a:gd name="connsiteX65" fmla="*/ 10488 w 1549341"/>
                <a:gd name="connsiteY65" fmla="*/ 307144 h 3230376"/>
                <a:gd name="connsiteX66" fmla="*/ 11856 w 1549341"/>
                <a:gd name="connsiteY66" fmla="*/ 449374 h 3230376"/>
                <a:gd name="connsiteX67" fmla="*/ 17297 w 1549341"/>
                <a:gd name="connsiteY67" fmla="*/ 1018295 h 3230376"/>
                <a:gd name="connsiteX68" fmla="*/ 17297 w 1549341"/>
                <a:gd name="connsiteY68" fmla="*/ 2156167 h 3230376"/>
                <a:gd name="connsiteX69" fmla="*/ 17297 w 1549341"/>
                <a:gd name="connsiteY69" fmla="*/ 2725088 h 3230376"/>
                <a:gd name="connsiteX70" fmla="*/ 17297 w 1549341"/>
                <a:gd name="connsiteY70" fmla="*/ 2867319 h 3230376"/>
                <a:gd name="connsiteX71" fmla="*/ 17297 w 1549341"/>
                <a:gd name="connsiteY71" fmla="*/ 2938434 h 3230376"/>
                <a:gd name="connsiteX72" fmla="*/ 17297 w 1549341"/>
                <a:gd name="connsiteY72" fmla="*/ 2973992 h 3230376"/>
                <a:gd name="connsiteX73" fmla="*/ 17297 w 1549341"/>
                <a:gd name="connsiteY73" fmla="*/ 2991770 h 3230376"/>
                <a:gd name="connsiteX74" fmla="*/ 17443 w 1549341"/>
                <a:gd name="connsiteY74" fmla="*/ 3000412 h 3230376"/>
                <a:gd name="connsiteX75" fmla="*/ 17821 w 1549341"/>
                <a:gd name="connsiteY75" fmla="*/ 3008967 h 3230376"/>
                <a:gd name="connsiteX76" fmla="*/ 67258 w 1549341"/>
                <a:gd name="connsiteY76" fmla="*/ 3134175 h 3230376"/>
                <a:gd name="connsiteX77" fmla="*/ 180652 w 1549341"/>
                <a:gd name="connsiteY77" fmla="*/ 3206454 h 3230376"/>
                <a:gd name="connsiteX78" fmla="*/ 214319 w 1549341"/>
                <a:gd name="connsiteY78" fmla="*/ 3212157 h 3230376"/>
                <a:gd name="connsiteX79" fmla="*/ 222844 w 1549341"/>
                <a:gd name="connsiteY79" fmla="*/ 3212797 h 3230376"/>
                <a:gd name="connsiteX80" fmla="*/ 231400 w 1549341"/>
                <a:gd name="connsiteY80" fmla="*/ 3213001 h 3230376"/>
                <a:gd name="connsiteX81" fmla="*/ 249091 w 1549341"/>
                <a:gd name="connsiteY81" fmla="*/ 3213059 h 3230376"/>
                <a:gd name="connsiteX82" fmla="*/ 320206 w 1549341"/>
                <a:gd name="connsiteY82" fmla="*/ 3213059 h 3230376"/>
                <a:gd name="connsiteX83" fmla="*/ 462436 w 1549341"/>
                <a:gd name="connsiteY83" fmla="*/ 3213059 h 3230376"/>
                <a:gd name="connsiteX84" fmla="*/ 746897 w 1549341"/>
                <a:gd name="connsiteY84" fmla="*/ 3213059 h 3230376"/>
                <a:gd name="connsiteX85" fmla="*/ 1315818 w 1549341"/>
                <a:gd name="connsiteY85" fmla="*/ 3213059 h 3230376"/>
                <a:gd name="connsiteX86" fmla="*/ 1349863 w 1549341"/>
                <a:gd name="connsiteY86" fmla="*/ 3210353 h 3230376"/>
                <a:gd name="connsiteX87" fmla="*/ 1383005 w 1549341"/>
                <a:gd name="connsiteY87" fmla="*/ 3202264 h 3230376"/>
                <a:gd name="connsiteX88" fmla="*/ 1414460 w 1549341"/>
                <a:gd name="connsiteY88" fmla="*/ 3188995 h 3230376"/>
                <a:gd name="connsiteX89" fmla="*/ 1443441 w 1549341"/>
                <a:gd name="connsiteY89" fmla="*/ 3170926 h 3230376"/>
                <a:gd name="connsiteX90" fmla="*/ 1521686 w 1549341"/>
                <a:gd name="connsiteY90" fmla="*/ 3061401 h 3230376"/>
                <a:gd name="connsiteX91" fmla="*/ 1529513 w 1549341"/>
                <a:gd name="connsiteY91" fmla="*/ 3028143 h 3230376"/>
                <a:gd name="connsiteX92" fmla="*/ 1532074 w 1549341"/>
                <a:gd name="connsiteY92" fmla="*/ 2994011 h 3230376"/>
                <a:gd name="connsiteX93" fmla="*/ 1532074 w 1549341"/>
                <a:gd name="connsiteY93" fmla="*/ 2922896 h 3230376"/>
                <a:gd name="connsiteX94" fmla="*/ 1532074 w 1549341"/>
                <a:gd name="connsiteY94" fmla="*/ 2780665 h 3230376"/>
                <a:gd name="connsiteX95" fmla="*/ 1532074 w 1549341"/>
                <a:gd name="connsiteY95" fmla="*/ 2211802 h 3230376"/>
                <a:gd name="connsiteX96" fmla="*/ 1532074 w 1549341"/>
                <a:gd name="connsiteY96" fmla="*/ 1073931 h 3230376"/>
                <a:gd name="connsiteX97" fmla="*/ 1532074 w 1549341"/>
                <a:gd name="connsiteY97" fmla="*/ 505009 h 3230376"/>
                <a:gd name="connsiteX98" fmla="*/ 1532074 w 1549341"/>
                <a:gd name="connsiteY98" fmla="*/ 362779 h 3230376"/>
                <a:gd name="connsiteX99" fmla="*/ 1532074 w 1549341"/>
                <a:gd name="connsiteY99" fmla="*/ 291664 h 3230376"/>
                <a:gd name="connsiteX100" fmla="*/ 1532074 w 1549341"/>
                <a:gd name="connsiteY100" fmla="*/ 256106 h 3230376"/>
                <a:gd name="connsiteX101" fmla="*/ 1532074 w 1549341"/>
                <a:gd name="connsiteY101" fmla="*/ 238327 h 3230376"/>
                <a:gd name="connsiteX102" fmla="*/ 1531928 w 1549341"/>
                <a:gd name="connsiteY102" fmla="*/ 229685 h 3230376"/>
                <a:gd name="connsiteX103" fmla="*/ 1531549 w 1549341"/>
                <a:gd name="connsiteY103" fmla="*/ 221131 h 3230376"/>
                <a:gd name="connsiteX104" fmla="*/ 1482054 w 1549341"/>
                <a:gd name="connsiteY104" fmla="*/ 95981 h 3230376"/>
                <a:gd name="connsiteX105" fmla="*/ 1368718 w 1549341"/>
                <a:gd name="connsiteY105" fmla="*/ 23702 h 3230376"/>
                <a:gd name="connsiteX106" fmla="*/ 1335081 w 1549341"/>
                <a:gd name="connsiteY106" fmla="*/ 17795 h 3230376"/>
                <a:gd name="connsiteX107" fmla="*/ 1326555 w 1549341"/>
                <a:gd name="connsiteY107" fmla="*/ 17097 h 3230376"/>
                <a:gd name="connsiteX108" fmla="*/ 1318001 w 1549341"/>
                <a:gd name="connsiteY108" fmla="*/ 16806 h 3230376"/>
                <a:gd name="connsiteX109" fmla="*/ 1300309 w 1549341"/>
                <a:gd name="connsiteY109" fmla="*/ 16602 h 3230376"/>
                <a:gd name="connsiteX110" fmla="*/ 1229194 w 1549341"/>
                <a:gd name="connsiteY110" fmla="*/ 16049 h 3230376"/>
                <a:gd name="connsiteX111" fmla="*/ 1086963 w 1549341"/>
                <a:gd name="connsiteY111" fmla="*/ 14740 h 3230376"/>
                <a:gd name="connsiteX112" fmla="*/ 802503 w 1549341"/>
                <a:gd name="connsiteY112" fmla="*/ 11684 h 3230376"/>
                <a:gd name="connsiteX113" fmla="*/ 233553 w 1549341"/>
                <a:gd name="connsiteY113" fmla="*/ 8338 h 3230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</a:cxnLst>
              <a:rect l="l" t="t" r="r" b="b"/>
              <a:pathLst>
                <a:path w="1549341" h="3230376">
                  <a:moveTo>
                    <a:pt x="233553" y="8338"/>
                  </a:moveTo>
                  <a:cubicBezTo>
                    <a:pt x="423183" y="8338"/>
                    <a:pt x="612843" y="7145"/>
                    <a:pt x="802474" y="5021"/>
                  </a:cubicBezTo>
                  <a:lnTo>
                    <a:pt x="1086934" y="1966"/>
                  </a:lnTo>
                  <a:lnTo>
                    <a:pt x="1229165" y="656"/>
                  </a:lnTo>
                  <a:lnTo>
                    <a:pt x="1300280" y="103"/>
                  </a:lnTo>
                  <a:cubicBezTo>
                    <a:pt x="1306245" y="74"/>
                    <a:pt x="1312065" y="-42"/>
                    <a:pt x="1318146" y="16"/>
                  </a:cubicBezTo>
                  <a:lnTo>
                    <a:pt x="1327370" y="191"/>
                  </a:lnTo>
                  <a:lnTo>
                    <a:pt x="1336565" y="802"/>
                  </a:lnTo>
                  <a:cubicBezTo>
                    <a:pt x="1348815" y="1849"/>
                    <a:pt x="1361036" y="3712"/>
                    <a:pt x="1372966" y="6767"/>
                  </a:cubicBezTo>
                  <a:cubicBezTo>
                    <a:pt x="1420919" y="18493"/>
                    <a:pt x="1464334" y="46805"/>
                    <a:pt x="1495527" y="84836"/>
                  </a:cubicBezTo>
                  <a:cubicBezTo>
                    <a:pt x="1526778" y="122896"/>
                    <a:pt x="1545720" y="170850"/>
                    <a:pt x="1548776" y="219967"/>
                  </a:cubicBezTo>
                  <a:cubicBezTo>
                    <a:pt x="1549066" y="223022"/>
                    <a:pt x="1549125" y="226106"/>
                    <a:pt x="1549183" y="229162"/>
                  </a:cubicBezTo>
                  <a:cubicBezTo>
                    <a:pt x="1549241" y="232217"/>
                    <a:pt x="1549387" y="235360"/>
                    <a:pt x="1549329" y="238269"/>
                  </a:cubicBezTo>
                  <a:lnTo>
                    <a:pt x="1549329" y="256048"/>
                  </a:lnTo>
                  <a:lnTo>
                    <a:pt x="1549329" y="291606"/>
                  </a:lnTo>
                  <a:lnTo>
                    <a:pt x="1549329" y="362721"/>
                  </a:lnTo>
                  <a:lnTo>
                    <a:pt x="1549329" y="504951"/>
                  </a:lnTo>
                  <a:lnTo>
                    <a:pt x="1549329" y="1073872"/>
                  </a:lnTo>
                  <a:lnTo>
                    <a:pt x="1549329" y="2211744"/>
                  </a:lnTo>
                  <a:lnTo>
                    <a:pt x="1549329" y="2780665"/>
                  </a:lnTo>
                  <a:lnTo>
                    <a:pt x="1549329" y="2922896"/>
                  </a:lnTo>
                  <a:lnTo>
                    <a:pt x="1549329" y="2994011"/>
                  </a:lnTo>
                  <a:cubicBezTo>
                    <a:pt x="1549241" y="3006261"/>
                    <a:pt x="1548368" y="3018569"/>
                    <a:pt x="1546564" y="3030732"/>
                  </a:cubicBezTo>
                  <a:cubicBezTo>
                    <a:pt x="1544643" y="3042895"/>
                    <a:pt x="1541821" y="3054883"/>
                    <a:pt x="1538126" y="3066639"/>
                  </a:cubicBezTo>
                  <a:cubicBezTo>
                    <a:pt x="1523228" y="3113545"/>
                    <a:pt x="1493373" y="3155620"/>
                    <a:pt x="1453684" y="3184805"/>
                  </a:cubicBezTo>
                  <a:cubicBezTo>
                    <a:pt x="1443849" y="3192225"/>
                    <a:pt x="1433286" y="3198627"/>
                    <a:pt x="1422403" y="3204330"/>
                  </a:cubicBezTo>
                  <a:cubicBezTo>
                    <a:pt x="1411492" y="3210004"/>
                    <a:pt x="1400144" y="3214892"/>
                    <a:pt x="1388417" y="3218675"/>
                  </a:cubicBezTo>
                  <a:cubicBezTo>
                    <a:pt x="1376720" y="3222487"/>
                    <a:pt x="1364732" y="3225513"/>
                    <a:pt x="1352569" y="3227434"/>
                  </a:cubicBezTo>
                  <a:cubicBezTo>
                    <a:pt x="1340406" y="3229325"/>
                    <a:pt x="1328097" y="3230285"/>
                    <a:pt x="1315789" y="3230373"/>
                  </a:cubicBezTo>
                  <a:lnTo>
                    <a:pt x="746868" y="3230373"/>
                  </a:lnTo>
                  <a:lnTo>
                    <a:pt x="462407" y="3230373"/>
                  </a:lnTo>
                  <a:lnTo>
                    <a:pt x="320177" y="3230373"/>
                  </a:lnTo>
                  <a:lnTo>
                    <a:pt x="249062" y="3230373"/>
                  </a:lnTo>
                  <a:cubicBezTo>
                    <a:pt x="243096" y="3230344"/>
                    <a:pt x="237306" y="3230431"/>
                    <a:pt x="231196" y="3230314"/>
                  </a:cubicBezTo>
                  <a:lnTo>
                    <a:pt x="221972" y="3230082"/>
                  </a:lnTo>
                  <a:lnTo>
                    <a:pt x="212777" y="3229412"/>
                  </a:lnTo>
                  <a:cubicBezTo>
                    <a:pt x="200527" y="3228249"/>
                    <a:pt x="188335" y="3226299"/>
                    <a:pt x="176404" y="3223243"/>
                  </a:cubicBezTo>
                  <a:cubicBezTo>
                    <a:pt x="128568" y="3211226"/>
                    <a:pt x="85183" y="3183176"/>
                    <a:pt x="53903" y="3145174"/>
                  </a:cubicBezTo>
                  <a:cubicBezTo>
                    <a:pt x="22535" y="3107201"/>
                    <a:pt x="3651" y="3059190"/>
                    <a:pt x="566" y="3010102"/>
                  </a:cubicBezTo>
                  <a:cubicBezTo>
                    <a:pt x="275" y="3007047"/>
                    <a:pt x="217" y="3003962"/>
                    <a:pt x="158" y="3000907"/>
                  </a:cubicBezTo>
                  <a:cubicBezTo>
                    <a:pt x="101" y="2997852"/>
                    <a:pt x="-45" y="2994709"/>
                    <a:pt x="13" y="2991799"/>
                  </a:cubicBezTo>
                  <a:lnTo>
                    <a:pt x="13" y="2974021"/>
                  </a:lnTo>
                  <a:lnTo>
                    <a:pt x="13" y="2938463"/>
                  </a:lnTo>
                  <a:lnTo>
                    <a:pt x="13" y="2867348"/>
                  </a:lnTo>
                  <a:lnTo>
                    <a:pt x="13" y="2725117"/>
                  </a:lnTo>
                  <a:lnTo>
                    <a:pt x="13" y="2156225"/>
                  </a:lnTo>
                  <a:lnTo>
                    <a:pt x="13" y="1018354"/>
                  </a:lnTo>
                  <a:cubicBezTo>
                    <a:pt x="1235" y="828723"/>
                    <a:pt x="3418" y="639063"/>
                    <a:pt x="5454" y="449432"/>
                  </a:cubicBezTo>
                  <a:lnTo>
                    <a:pt x="6822" y="307202"/>
                  </a:lnTo>
                  <a:lnTo>
                    <a:pt x="7375" y="236087"/>
                  </a:lnTo>
                  <a:cubicBezTo>
                    <a:pt x="7549" y="224157"/>
                    <a:pt x="8510" y="212285"/>
                    <a:pt x="10314" y="200500"/>
                  </a:cubicBezTo>
                  <a:cubicBezTo>
                    <a:pt x="12264" y="188745"/>
                    <a:pt x="15057" y="177164"/>
                    <a:pt x="18665" y="165816"/>
                  </a:cubicBezTo>
                  <a:cubicBezTo>
                    <a:pt x="33272" y="120510"/>
                    <a:pt x="62370" y="80093"/>
                    <a:pt x="100663" y="52043"/>
                  </a:cubicBezTo>
                  <a:cubicBezTo>
                    <a:pt x="110148" y="44914"/>
                    <a:pt x="120333" y="38745"/>
                    <a:pt x="130837" y="33275"/>
                  </a:cubicBezTo>
                  <a:cubicBezTo>
                    <a:pt x="141370" y="27834"/>
                    <a:pt x="152311" y="23120"/>
                    <a:pt x="163602" y="19512"/>
                  </a:cubicBezTo>
                  <a:cubicBezTo>
                    <a:pt x="174891" y="15874"/>
                    <a:pt x="186414" y="12965"/>
                    <a:pt x="198140" y="11131"/>
                  </a:cubicBezTo>
                  <a:cubicBezTo>
                    <a:pt x="209867" y="9327"/>
                    <a:pt x="221710" y="8425"/>
                    <a:pt x="233553" y="8338"/>
                  </a:cubicBezTo>
                  <a:close/>
                  <a:moveTo>
                    <a:pt x="233553" y="8338"/>
                  </a:moveTo>
                  <a:cubicBezTo>
                    <a:pt x="221710" y="8454"/>
                    <a:pt x="209867" y="9386"/>
                    <a:pt x="198140" y="11219"/>
                  </a:cubicBezTo>
                  <a:cubicBezTo>
                    <a:pt x="186443" y="13081"/>
                    <a:pt x="174920" y="16020"/>
                    <a:pt x="163660" y="19686"/>
                  </a:cubicBezTo>
                  <a:cubicBezTo>
                    <a:pt x="152399" y="23323"/>
                    <a:pt x="141487" y="28066"/>
                    <a:pt x="130983" y="33537"/>
                  </a:cubicBezTo>
                  <a:cubicBezTo>
                    <a:pt x="120507" y="39036"/>
                    <a:pt x="110352" y="45234"/>
                    <a:pt x="100896" y="52363"/>
                  </a:cubicBezTo>
                  <a:cubicBezTo>
                    <a:pt x="62777" y="80559"/>
                    <a:pt x="34319" y="121209"/>
                    <a:pt x="20207" y="166281"/>
                  </a:cubicBezTo>
                  <a:cubicBezTo>
                    <a:pt x="16745" y="177571"/>
                    <a:pt x="14067" y="189094"/>
                    <a:pt x="12322" y="200762"/>
                  </a:cubicBezTo>
                  <a:cubicBezTo>
                    <a:pt x="10692" y="212460"/>
                    <a:pt x="9936" y="224244"/>
                    <a:pt x="9936" y="236029"/>
                  </a:cubicBezTo>
                  <a:lnTo>
                    <a:pt x="10488" y="307144"/>
                  </a:lnTo>
                  <a:lnTo>
                    <a:pt x="11856" y="449374"/>
                  </a:lnTo>
                  <a:cubicBezTo>
                    <a:pt x="13893" y="639005"/>
                    <a:pt x="16076" y="828665"/>
                    <a:pt x="17297" y="1018295"/>
                  </a:cubicBezTo>
                  <a:lnTo>
                    <a:pt x="17297" y="2156167"/>
                  </a:lnTo>
                  <a:lnTo>
                    <a:pt x="17297" y="2725088"/>
                  </a:lnTo>
                  <a:lnTo>
                    <a:pt x="17297" y="2867319"/>
                  </a:lnTo>
                  <a:lnTo>
                    <a:pt x="17297" y="2938434"/>
                  </a:lnTo>
                  <a:lnTo>
                    <a:pt x="17297" y="2973992"/>
                  </a:lnTo>
                  <a:lnTo>
                    <a:pt x="17297" y="2991770"/>
                  </a:lnTo>
                  <a:cubicBezTo>
                    <a:pt x="17268" y="2994796"/>
                    <a:pt x="17385" y="2997561"/>
                    <a:pt x="17443" y="3000412"/>
                  </a:cubicBezTo>
                  <a:cubicBezTo>
                    <a:pt x="17501" y="3003264"/>
                    <a:pt x="17560" y="3006115"/>
                    <a:pt x="17821" y="3008967"/>
                  </a:cubicBezTo>
                  <a:cubicBezTo>
                    <a:pt x="20673" y="3054534"/>
                    <a:pt x="38190" y="3098996"/>
                    <a:pt x="67258" y="3134175"/>
                  </a:cubicBezTo>
                  <a:cubicBezTo>
                    <a:pt x="96240" y="3169383"/>
                    <a:pt x="136424" y="3195339"/>
                    <a:pt x="180652" y="3206454"/>
                  </a:cubicBezTo>
                  <a:cubicBezTo>
                    <a:pt x="191681" y="3209306"/>
                    <a:pt x="202971" y="3211081"/>
                    <a:pt x="214319" y="3212157"/>
                  </a:cubicBezTo>
                  <a:lnTo>
                    <a:pt x="222844" y="3212797"/>
                  </a:lnTo>
                  <a:lnTo>
                    <a:pt x="231400" y="3213001"/>
                  </a:lnTo>
                  <a:cubicBezTo>
                    <a:pt x="237161" y="3213117"/>
                    <a:pt x="243213" y="3213030"/>
                    <a:pt x="249091" y="3213059"/>
                  </a:cubicBezTo>
                  <a:lnTo>
                    <a:pt x="320206" y="3213059"/>
                  </a:lnTo>
                  <a:lnTo>
                    <a:pt x="462436" y="3213059"/>
                  </a:lnTo>
                  <a:lnTo>
                    <a:pt x="746897" y="3213059"/>
                  </a:lnTo>
                  <a:lnTo>
                    <a:pt x="1315818" y="3213059"/>
                  </a:lnTo>
                  <a:cubicBezTo>
                    <a:pt x="1327224" y="3212972"/>
                    <a:pt x="1338602" y="3212070"/>
                    <a:pt x="1349863" y="3210353"/>
                  </a:cubicBezTo>
                  <a:cubicBezTo>
                    <a:pt x="1361124" y="3208578"/>
                    <a:pt x="1372180" y="3205756"/>
                    <a:pt x="1383005" y="3202264"/>
                  </a:cubicBezTo>
                  <a:cubicBezTo>
                    <a:pt x="1393859" y="3198772"/>
                    <a:pt x="1404334" y="3194233"/>
                    <a:pt x="1414460" y="3188995"/>
                  </a:cubicBezTo>
                  <a:cubicBezTo>
                    <a:pt x="1424557" y="3183729"/>
                    <a:pt x="1434334" y="3177793"/>
                    <a:pt x="1443441" y="3170926"/>
                  </a:cubicBezTo>
                  <a:cubicBezTo>
                    <a:pt x="1480192" y="3143894"/>
                    <a:pt x="1507893" y="3104874"/>
                    <a:pt x="1521686" y="3061401"/>
                  </a:cubicBezTo>
                  <a:cubicBezTo>
                    <a:pt x="1525090" y="3050519"/>
                    <a:pt x="1527738" y="3039403"/>
                    <a:pt x="1529513" y="3028143"/>
                  </a:cubicBezTo>
                  <a:cubicBezTo>
                    <a:pt x="1531172" y="3016853"/>
                    <a:pt x="1531986" y="3005475"/>
                    <a:pt x="1532074" y="2994011"/>
                  </a:cubicBezTo>
                  <a:lnTo>
                    <a:pt x="1532074" y="2922896"/>
                  </a:lnTo>
                  <a:lnTo>
                    <a:pt x="1532074" y="2780665"/>
                  </a:lnTo>
                  <a:lnTo>
                    <a:pt x="1532074" y="2211802"/>
                  </a:lnTo>
                  <a:lnTo>
                    <a:pt x="1532074" y="1073931"/>
                  </a:lnTo>
                  <a:lnTo>
                    <a:pt x="1532074" y="505009"/>
                  </a:lnTo>
                  <a:lnTo>
                    <a:pt x="1532074" y="362779"/>
                  </a:lnTo>
                  <a:lnTo>
                    <a:pt x="1532074" y="291664"/>
                  </a:lnTo>
                  <a:lnTo>
                    <a:pt x="1532074" y="256106"/>
                  </a:lnTo>
                  <a:lnTo>
                    <a:pt x="1532074" y="238327"/>
                  </a:lnTo>
                  <a:cubicBezTo>
                    <a:pt x="1532103" y="235301"/>
                    <a:pt x="1531986" y="232537"/>
                    <a:pt x="1531928" y="229685"/>
                  </a:cubicBezTo>
                  <a:cubicBezTo>
                    <a:pt x="1531870" y="226834"/>
                    <a:pt x="1531812" y="223982"/>
                    <a:pt x="1531549" y="221131"/>
                  </a:cubicBezTo>
                  <a:cubicBezTo>
                    <a:pt x="1528698" y="175593"/>
                    <a:pt x="1511210" y="131073"/>
                    <a:pt x="1482054" y="95981"/>
                  </a:cubicBezTo>
                  <a:cubicBezTo>
                    <a:pt x="1452985" y="60831"/>
                    <a:pt x="1412830" y="35079"/>
                    <a:pt x="1368718" y="23702"/>
                  </a:cubicBezTo>
                  <a:cubicBezTo>
                    <a:pt x="1357690" y="20821"/>
                    <a:pt x="1346429" y="18959"/>
                    <a:pt x="1335081" y="17795"/>
                  </a:cubicBezTo>
                  <a:lnTo>
                    <a:pt x="1326555" y="17097"/>
                  </a:lnTo>
                  <a:lnTo>
                    <a:pt x="1318001" y="16806"/>
                  </a:lnTo>
                  <a:cubicBezTo>
                    <a:pt x="1312239" y="16660"/>
                    <a:pt x="1306187" y="16689"/>
                    <a:pt x="1300309" y="16602"/>
                  </a:cubicBezTo>
                  <a:lnTo>
                    <a:pt x="1229194" y="16049"/>
                  </a:lnTo>
                  <a:lnTo>
                    <a:pt x="1086963" y="14740"/>
                  </a:lnTo>
                  <a:lnTo>
                    <a:pt x="802503" y="11684"/>
                  </a:lnTo>
                  <a:cubicBezTo>
                    <a:pt x="612843" y="9560"/>
                    <a:pt x="423213" y="8338"/>
                    <a:pt x="233553" y="8338"/>
                  </a:cubicBezTo>
                  <a:close/>
                </a:path>
              </a:pathLst>
            </a:custGeom>
            <a:solidFill>
              <a:srgbClr val="FFFFFF"/>
            </a:solidFill>
            <a:ln w="2910" cap="flat">
              <a:noFill/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4599" name="Forme libre : forme 14598">
              <a:extLst>
                <a:ext uri="{FF2B5EF4-FFF2-40B4-BE49-F238E27FC236}">
                  <a16:creationId xmlns:a16="http://schemas.microsoft.com/office/drawing/2014/main" id="{63B5698E-B278-412E-AFF8-7DB4F9E939B0}"/>
                </a:ext>
              </a:extLst>
            </p:cNvPr>
            <p:cNvSpPr/>
            <p:nvPr/>
          </p:nvSpPr>
          <p:spPr>
            <a:xfrm>
              <a:off x="10322899" y="1816309"/>
              <a:ext cx="1547569" cy="3245894"/>
            </a:xfrm>
            <a:custGeom>
              <a:avLst/>
              <a:gdLst>
                <a:gd name="connsiteX0" fmla="*/ 227167 w 1547569"/>
                <a:gd name="connsiteY0" fmla="*/ 0 h 3245894"/>
                <a:gd name="connsiteX1" fmla="*/ 1320402 w 1547569"/>
                <a:gd name="connsiteY1" fmla="*/ 0 h 3245894"/>
                <a:gd name="connsiteX2" fmla="*/ 1547570 w 1547569"/>
                <a:gd name="connsiteY2" fmla="*/ 229611 h 3245894"/>
                <a:gd name="connsiteX3" fmla="*/ 1547570 w 1547569"/>
                <a:gd name="connsiteY3" fmla="*/ 3016284 h 3245894"/>
                <a:gd name="connsiteX4" fmla="*/ 1320402 w 1547569"/>
                <a:gd name="connsiteY4" fmla="*/ 3245895 h 3245894"/>
                <a:gd name="connsiteX5" fmla="*/ 227167 w 1547569"/>
                <a:gd name="connsiteY5" fmla="*/ 3245895 h 3245894"/>
                <a:gd name="connsiteX6" fmla="*/ 0 w 1547569"/>
                <a:gd name="connsiteY6" fmla="*/ 3016284 h 3245894"/>
                <a:gd name="connsiteX7" fmla="*/ 0 w 1547569"/>
                <a:gd name="connsiteY7" fmla="*/ 229640 h 3245894"/>
                <a:gd name="connsiteX8" fmla="*/ 227167 w 1547569"/>
                <a:gd name="connsiteY8" fmla="*/ 0 h 324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47569" h="3245894">
                  <a:moveTo>
                    <a:pt x="227167" y="0"/>
                  </a:moveTo>
                  <a:lnTo>
                    <a:pt x="1320402" y="0"/>
                  </a:lnTo>
                  <a:cubicBezTo>
                    <a:pt x="1445873" y="0"/>
                    <a:pt x="1547570" y="102803"/>
                    <a:pt x="1547570" y="229611"/>
                  </a:cubicBezTo>
                  <a:lnTo>
                    <a:pt x="1547570" y="3016284"/>
                  </a:lnTo>
                  <a:cubicBezTo>
                    <a:pt x="1547570" y="3143092"/>
                    <a:pt x="1445873" y="3245895"/>
                    <a:pt x="1320402" y="3245895"/>
                  </a:cubicBezTo>
                  <a:lnTo>
                    <a:pt x="227167" y="3245895"/>
                  </a:lnTo>
                  <a:cubicBezTo>
                    <a:pt x="101698" y="3245895"/>
                    <a:pt x="0" y="3143092"/>
                    <a:pt x="0" y="3016284"/>
                  </a:cubicBezTo>
                  <a:lnTo>
                    <a:pt x="0" y="229640"/>
                  </a:lnTo>
                  <a:cubicBezTo>
                    <a:pt x="0" y="102832"/>
                    <a:pt x="101727" y="0"/>
                    <a:pt x="227167" y="0"/>
                  </a:cubicBezTo>
                  <a:close/>
                </a:path>
              </a:pathLst>
            </a:custGeom>
            <a:noFill/>
            <a:ln w="2910" cap="flat">
              <a:solidFill>
                <a:srgbClr val="333333"/>
              </a:solidFill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4600" name="Forme libre : forme 14599">
              <a:extLst>
                <a:ext uri="{FF2B5EF4-FFF2-40B4-BE49-F238E27FC236}">
                  <a16:creationId xmlns:a16="http://schemas.microsoft.com/office/drawing/2014/main" id="{6278CE7F-5753-400A-BE4D-656071D155A2}"/>
                </a:ext>
              </a:extLst>
            </p:cNvPr>
            <p:cNvSpPr/>
            <p:nvPr/>
          </p:nvSpPr>
          <p:spPr>
            <a:xfrm>
              <a:off x="11891099" y="2172467"/>
              <a:ext cx="16294" cy="383276"/>
            </a:xfrm>
            <a:custGeom>
              <a:avLst/>
              <a:gdLst>
                <a:gd name="connsiteX0" fmla="*/ 0 w 16294"/>
                <a:gd name="connsiteY0" fmla="*/ 0 h 383276"/>
                <a:gd name="connsiteX1" fmla="*/ 16295 w 16294"/>
                <a:gd name="connsiteY1" fmla="*/ 0 h 383276"/>
                <a:gd name="connsiteX2" fmla="*/ 16295 w 16294"/>
                <a:gd name="connsiteY2" fmla="*/ 383277 h 383276"/>
                <a:gd name="connsiteX3" fmla="*/ 0 w 16294"/>
                <a:gd name="connsiteY3" fmla="*/ 383277 h 3832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294" h="383276">
                  <a:moveTo>
                    <a:pt x="0" y="0"/>
                  </a:moveTo>
                  <a:lnTo>
                    <a:pt x="16295" y="0"/>
                  </a:lnTo>
                  <a:lnTo>
                    <a:pt x="16295" y="383277"/>
                  </a:lnTo>
                  <a:lnTo>
                    <a:pt x="0" y="383277"/>
                  </a:lnTo>
                  <a:close/>
                </a:path>
              </a:pathLst>
            </a:custGeom>
            <a:solidFill>
              <a:srgbClr val="8592A8"/>
            </a:solidFill>
            <a:ln w="2910" cap="flat">
              <a:noFill/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4601" name="Forme libre : forme 14600">
              <a:extLst>
                <a:ext uri="{FF2B5EF4-FFF2-40B4-BE49-F238E27FC236}">
                  <a16:creationId xmlns:a16="http://schemas.microsoft.com/office/drawing/2014/main" id="{DCB9C2A5-9B8C-4405-952D-B5750EED7CCE}"/>
                </a:ext>
              </a:extLst>
            </p:cNvPr>
            <p:cNvSpPr/>
            <p:nvPr/>
          </p:nvSpPr>
          <p:spPr>
            <a:xfrm>
              <a:off x="11891099" y="2172467"/>
              <a:ext cx="16294" cy="383276"/>
            </a:xfrm>
            <a:custGeom>
              <a:avLst/>
              <a:gdLst>
                <a:gd name="connsiteX0" fmla="*/ 0 w 16294"/>
                <a:gd name="connsiteY0" fmla="*/ 0 h 383276"/>
                <a:gd name="connsiteX1" fmla="*/ 16295 w 16294"/>
                <a:gd name="connsiteY1" fmla="*/ 0 h 383276"/>
                <a:gd name="connsiteX2" fmla="*/ 16295 w 16294"/>
                <a:gd name="connsiteY2" fmla="*/ 383277 h 383276"/>
                <a:gd name="connsiteX3" fmla="*/ 0 w 16294"/>
                <a:gd name="connsiteY3" fmla="*/ 383277 h 3832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294" h="383276">
                  <a:moveTo>
                    <a:pt x="0" y="0"/>
                  </a:moveTo>
                  <a:lnTo>
                    <a:pt x="16295" y="0"/>
                  </a:lnTo>
                  <a:lnTo>
                    <a:pt x="16295" y="383277"/>
                  </a:lnTo>
                  <a:lnTo>
                    <a:pt x="0" y="383277"/>
                  </a:lnTo>
                  <a:close/>
                </a:path>
              </a:pathLst>
            </a:custGeom>
            <a:noFill/>
            <a:ln w="2910" cap="flat">
              <a:solidFill>
                <a:srgbClr val="333333"/>
              </a:solidFill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4602" name="Forme libre : forme 14601">
              <a:extLst>
                <a:ext uri="{FF2B5EF4-FFF2-40B4-BE49-F238E27FC236}">
                  <a16:creationId xmlns:a16="http://schemas.microsoft.com/office/drawing/2014/main" id="{41C06F59-85C4-482D-A7B4-F5D4817F72EB}"/>
                </a:ext>
              </a:extLst>
            </p:cNvPr>
            <p:cNvSpPr/>
            <p:nvPr/>
          </p:nvSpPr>
          <p:spPr>
            <a:xfrm>
              <a:off x="10377457" y="1869384"/>
              <a:ext cx="1438598" cy="3139745"/>
            </a:xfrm>
            <a:custGeom>
              <a:avLst/>
              <a:gdLst>
                <a:gd name="connsiteX0" fmla="*/ 1227377 w 1438598"/>
                <a:gd name="connsiteY0" fmla="*/ 0 h 3139745"/>
                <a:gd name="connsiteX1" fmla="*/ 950278 w 1438598"/>
                <a:gd name="connsiteY1" fmla="*/ 0 h 3139745"/>
                <a:gd name="connsiteX2" fmla="*/ 950278 w 1438598"/>
                <a:gd name="connsiteY2" fmla="*/ 108360 h 3139745"/>
                <a:gd name="connsiteX3" fmla="*/ 925545 w 1438598"/>
                <a:gd name="connsiteY3" fmla="*/ 133094 h 3139745"/>
                <a:gd name="connsiteX4" fmla="*/ 512995 w 1438598"/>
                <a:gd name="connsiteY4" fmla="*/ 133094 h 3139745"/>
                <a:gd name="connsiteX5" fmla="*/ 488262 w 1438598"/>
                <a:gd name="connsiteY5" fmla="*/ 108360 h 3139745"/>
                <a:gd name="connsiteX6" fmla="*/ 488262 w 1438598"/>
                <a:gd name="connsiteY6" fmla="*/ 0 h 3139745"/>
                <a:gd name="connsiteX7" fmla="*/ 211163 w 1438598"/>
                <a:gd name="connsiteY7" fmla="*/ 0 h 3139745"/>
                <a:gd name="connsiteX8" fmla="*/ 0 w 1438598"/>
                <a:gd name="connsiteY8" fmla="*/ 222104 h 3139745"/>
                <a:gd name="connsiteX9" fmla="*/ 0 w 1438598"/>
                <a:gd name="connsiteY9" fmla="*/ 2917642 h 3139745"/>
                <a:gd name="connsiteX10" fmla="*/ 211163 w 1438598"/>
                <a:gd name="connsiteY10" fmla="*/ 3139746 h 3139745"/>
                <a:gd name="connsiteX11" fmla="*/ 1227435 w 1438598"/>
                <a:gd name="connsiteY11" fmla="*/ 3139746 h 3139745"/>
                <a:gd name="connsiteX12" fmla="*/ 1438598 w 1438598"/>
                <a:gd name="connsiteY12" fmla="*/ 2917642 h 3139745"/>
                <a:gd name="connsiteX13" fmla="*/ 1438598 w 1438598"/>
                <a:gd name="connsiteY13" fmla="*/ 222133 h 3139745"/>
                <a:gd name="connsiteX14" fmla="*/ 1227377 w 1438598"/>
                <a:gd name="connsiteY14" fmla="*/ 0 h 3139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38598" h="3139745">
                  <a:moveTo>
                    <a:pt x="1227377" y="0"/>
                  </a:moveTo>
                  <a:lnTo>
                    <a:pt x="950278" y="0"/>
                  </a:lnTo>
                  <a:lnTo>
                    <a:pt x="950278" y="108360"/>
                  </a:lnTo>
                  <a:cubicBezTo>
                    <a:pt x="950278" y="121978"/>
                    <a:pt x="939133" y="133094"/>
                    <a:pt x="925545" y="133094"/>
                  </a:cubicBezTo>
                  <a:lnTo>
                    <a:pt x="512995" y="133094"/>
                  </a:lnTo>
                  <a:cubicBezTo>
                    <a:pt x="499378" y="133094"/>
                    <a:pt x="488262" y="121949"/>
                    <a:pt x="488262" y="108360"/>
                  </a:cubicBezTo>
                  <a:lnTo>
                    <a:pt x="488262" y="0"/>
                  </a:lnTo>
                  <a:lnTo>
                    <a:pt x="211163" y="0"/>
                  </a:lnTo>
                  <a:cubicBezTo>
                    <a:pt x="94539" y="0"/>
                    <a:pt x="0" y="99456"/>
                    <a:pt x="0" y="222104"/>
                  </a:cubicBezTo>
                  <a:lnTo>
                    <a:pt x="0" y="2917642"/>
                  </a:lnTo>
                  <a:cubicBezTo>
                    <a:pt x="0" y="3040318"/>
                    <a:pt x="94539" y="3139746"/>
                    <a:pt x="211163" y="3139746"/>
                  </a:cubicBezTo>
                  <a:lnTo>
                    <a:pt x="1227435" y="3139746"/>
                  </a:lnTo>
                  <a:cubicBezTo>
                    <a:pt x="1344059" y="3139746"/>
                    <a:pt x="1438598" y="3040289"/>
                    <a:pt x="1438598" y="2917642"/>
                  </a:cubicBezTo>
                  <a:lnTo>
                    <a:pt x="1438598" y="222133"/>
                  </a:lnTo>
                  <a:cubicBezTo>
                    <a:pt x="1438540" y="99456"/>
                    <a:pt x="1344001" y="0"/>
                    <a:pt x="1227377" y="0"/>
                  </a:cubicBezTo>
                  <a:close/>
                </a:path>
              </a:pathLst>
            </a:custGeom>
            <a:solidFill>
              <a:srgbClr val="57AEC9"/>
            </a:solidFill>
            <a:ln w="2910" cap="flat">
              <a:noFill/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4603" name="Forme libre : forme 14602">
              <a:extLst>
                <a:ext uri="{FF2B5EF4-FFF2-40B4-BE49-F238E27FC236}">
                  <a16:creationId xmlns:a16="http://schemas.microsoft.com/office/drawing/2014/main" id="{27AD0B7A-306F-427D-B680-40648378AAE5}"/>
                </a:ext>
              </a:extLst>
            </p:cNvPr>
            <p:cNvSpPr/>
            <p:nvPr/>
          </p:nvSpPr>
          <p:spPr>
            <a:xfrm>
              <a:off x="11067368" y="1894728"/>
              <a:ext cx="63491" cy="63491"/>
            </a:xfrm>
            <a:custGeom>
              <a:avLst/>
              <a:gdLst>
                <a:gd name="connsiteX0" fmla="*/ 63492 w 63491"/>
                <a:gd name="connsiteY0" fmla="*/ 31746 h 63491"/>
                <a:gd name="connsiteX1" fmla="*/ 31746 w 63491"/>
                <a:gd name="connsiteY1" fmla="*/ 63492 h 63491"/>
                <a:gd name="connsiteX2" fmla="*/ 1 w 63491"/>
                <a:gd name="connsiteY2" fmla="*/ 31746 h 63491"/>
                <a:gd name="connsiteX3" fmla="*/ 31746 w 63491"/>
                <a:gd name="connsiteY3" fmla="*/ 0 h 63491"/>
                <a:gd name="connsiteX4" fmla="*/ 63492 w 63491"/>
                <a:gd name="connsiteY4" fmla="*/ 31746 h 63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3491" h="63491">
                  <a:moveTo>
                    <a:pt x="63492" y="31746"/>
                  </a:moveTo>
                  <a:cubicBezTo>
                    <a:pt x="63492" y="49278"/>
                    <a:pt x="49279" y="63492"/>
                    <a:pt x="31746" y="63492"/>
                  </a:cubicBezTo>
                  <a:cubicBezTo>
                    <a:pt x="14214" y="63492"/>
                    <a:pt x="1" y="49278"/>
                    <a:pt x="1" y="31746"/>
                  </a:cubicBezTo>
                  <a:cubicBezTo>
                    <a:pt x="1" y="14213"/>
                    <a:pt x="14214" y="0"/>
                    <a:pt x="31746" y="0"/>
                  </a:cubicBezTo>
                  <a:cubicBezTo>
                    <a:pt x="49279" y="0"/>
                    <a:pt x="63492" y="14213"/>
                    <a:pt x="63492" y="31746"/>
                  </a:cubicBezTo>
                  <a:close/>
                </a:path>
              </a:pathLst>
            </a:custGeom>
            <a:solidFill>
              <a:srgbClr val="686868"/>
            </a:solidFill>
            <a:ln w="6983" cap="flat">
              <a:solidFill>
                <a:srgbClr val="333333"/>
              </a:solidFill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4604" name="Forme libre : forme 14603">
              <a:extLst>
                <a:ext uri="{FF2B5EF4-FFF2-40B4-BE49-F238E27FC236}">
                  <a16:creationId xmlns:a16="http://schemas.microsoft.com/office/drawing/2014/main" id="{D9176DD6-9176-4465-B2F8-13A18E7E4E78}"/>
                </a:ext>
              </a:extLst>
            </p:cNvPr>
            <p:cNvSpPr/>
            <p:nvPr/>
          </p:nvSpPr>
          <p:spPr>
            <a:xfrm>
              <a:off x="11051946" y="1887832"/>
              <a:ext cx="45567" cy="76178"/>
            </a:xfrm>
            <a:custGeom>
              <a:avLst/>
              <a:gdLst>
                <a:gd name="connsiteX0" fmla="*/ 8381 w 45567"/>
                <a:gd name="connsiteY0" fmla="*/ 38758 h 76178"/>
                <a:gd name="connsiteX1" fmla="*/ 45568 w 45567"/>
                <a:gd name="connsiteY1" fmla="*/ 727 h 76178"/>
                <a:gd name="connsiteX2" fmla="*/ 38089 w 45567"/>
                <a:gd name="connsiteY2" fmla="*/ 0 h 76178"/>
                <a:gd name="connsiteX3" fmla="*/ 0 w 45567"/>
                <a:gd name="connsiteY3" fmla="*/ 38089 h 76178"/>
                <a:gd name="connsiteX4" fmla="*/ 38089 w 45567"/>
                <a:gd name="connsiteY4" fmla="*/ 76178 h 76178"/>
                <a:gd name="connsiteX5" fmla="*/ 38992 w 45567"/>
                <a:gd name="connsiteY5" fmla="*/ 76120 h 76178"/>
                <a:gd name="connsiteX6" fmla="*/ 8381 w 45567"/>
                <a:gd name="connsiteY6" fmla="*/ 38758 h 76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567" h="76178">
                  <a:moveTo>
                    <a:pt x="8381" y="38758"/>
                  </a:moveTo>
                  <a:cubicBezTo>
                    <a:pt x="8381" y="18041"/>
                    <a:pt x="24966" y="1193"/>
                    <a:pt x="45568" y="727"/>
                  </a:cubicBezTo>
                  <a:cubicBezTo>
                    <a:pt x="43152" y="233"/>
                    <a:pt x="40650" y="0"/>
                    <a:pt x="38089" y="0"/>
                  </a:cubicBezTo>
                  <a:cubicBezTo>
                    <a:pt x="17052" y="0"/>
                    <a:pt x="0" y="17051"/>
                    <a:pt x="0" y="38089"/>
                  </a:cubicBezTo>
                  <a:cubicBezTo>
                    <a:pt x="0" y="59127"/>
                    <a:pt x="17052" y="76178"/>
                    <a:pt x="38089" y="76178"/>
                  </a:cubicBezTo>
                  <a:cubicBezTo>
                    <a:pt x="38380" y="76178"/>
                    <a:pt x="38671" y="76149"/>
                    <a:pt x="38992" y="76120"/>
                  </a:cubicBezTo>
                  <a:cubicBezTo>
                    <a:pt x="21533" y="72628"/>
                    <a:pt x="8381" y="57235"/>
                    <a:pt x="8381" y="38758"/>
                  </a:cubicBezTo>
                  <a:close/>
                </a:path>
              </a:pathLst>
            </a:custGeom>
            <a:solidFill>
              <a:srgbClr val="FFFFFF"/>
            </a:solidFill>
            <a:ln w="2910" cap="flat">
              <a:noFill/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4605" name="Forme libre : forme 14604">
              <a:extLst>
                <a:ext uri="{FF2B5EF4-FFF2-40B4-BE49-F238E27FC236}">
                  <a16:creationId xmlns:a16="http://schemas.microsoft.com/office/drawing/2014/main" id="{F40E1E6E-47CF-484E-A58F-3D69D1DAA71B}"/>
                </a:ext>
              </a:extLst>
            </p:cNvPr>
            <p:cNvSpPr/>
            <p:nvPr/>
          </p:nvSpPr>
          <p:spPr>
            <a:xfrm>
              <a:off x="11092304" y="1919025"/>
              <a:ext cx="13152" cy="13152"/>
            </a:xfrm>
            <a:custGeom>
              <a:avLst/>
              <a:gdLst>
                <a:gd name="connsiteX0" fmla="*/ 13152 w 13152"/>
                <a:gd name="connsiteY0" fmla="*/ 6576 h 13152"/>
                <a:gd name="connsiteX1" fmla="*/ 6576 w 13152"/>
                <a:gd name="connsiteY1" fmla="*/ 13152 h 13152"/>
                <a:gd name="connsiteX2" fmla="*/ 0 w 13152"/>
                <a:gd name="connsiteY2" fmla="*/ 6576 h 13152"/>
                <a:gd name="connsiteX3" fmla="*/ 6576 w 13152"/>
                <a:gd name="connsiteY3" fmla="*/ 0 h 13152"/>
                <a:gd name="connsiteX4" fmla="*/ 13152 w 13152"/>
                <a:gd name="connsiteY4" fmla="*/ 6576 h 131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152" h="13152">
                  <a:moveTo>
                    <a:pt x="13152" y="6576"/>
                  </a:moveTo>
                  <a:cubicBezTo>
                    <a:pt x="13152" y="10208"/>
                    <a:pt x="10209" y="13152"/>
                    <a:pt x="6576" y="13152"/>
                  </a:cubicBezTo>
                  <a:cubicBezTo>
                    <a:pt x="2945" y="13152"/>
                    <a:pt x="0" y="10208"/>
                    <a:pt x="0" y="6576"/>
                  </a:cubicBezTo>
                  <a:cubicBezTo>
                    <a:pt x="0" y="2944"/>
                    <a:pt x="2944" y="0"/>
                    <a:pt x="6576" y="0"/>
                  </a:cubicBezTo>
                  <a:cubicBezTo>
                    <a:pt x="10208" y="0"/>
                    <a:pt x="13152" y="2944"/>
                    <a:pt x="13152" y="6576"/>
                  </a:cubicBezTo>
                  <a:close/>
                </a:path>
              </a:pathLst>
            </a:custGeom>
            <a:solidFill>
              <a:srgbClr val="FFFFFF"/>
            </a:solidFill>
            <a:ln w="2910" cap="flat">
              <a:noFill/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4606" name="Forme libre : forme 14605">
              <a:extLst>
                <a:ext uri="{FF2B5EF4-FFF2-40B4-BE49-F238E27FC236}">
                  <a16:creationId xmlns:a16="http://schemas.microsoft.com/office/drawing/2014/main" id="{C3AEBDDA-BACF-4AAB-B930-BAADC2AC9779}"/>
                </a:ext>
              </a:extLst>
            </p:cNvPr>
            <p:cNvSpPr/>
            <p:nvPr/>
          </p:nvSpPr>
          <p:spPr>
            <a:xfrm>
              <a:off x="10460212" y="3672665"/>
              <a:ext cx="1269596" cy="185760"/>
            </a:xfrm>
            <a:custGeom>
              <a:avLst/>
              <a:gdLst>
                <a:gd name="connsiteX0" fmla="*/ 92880 w 1269596"/>
                <a:gd name="connsiteY0" fmla="*/ 0 h 185760"/>
                <a:gd name="connsiteX1" fmla="*/ 1176717 w 1269596"/>
                <a:gd name="connsiteY1" fmla="*/ 0 h 185760"/>
                <a:gd name="connsiteX2" fmla="*/ 1269597 w 1269596"/>
                <a:gd name="connsiteY2" fmla="*/ 92880 h 185760"/>
                <a:gd name="connsiteX3" fmla="*/ 1176717 w 1269596"/>
                <a:gd name="connsiteY3" fmla="*/ 185761 h 185760"/>
                <a:gd name="connsiteX4" fmla="*/ 92880 w 1269596"/>
                <a:gd name="connsiteY4" fmla="*/ 185761 h 185760"/>
                <a:gd name="connsiteX5" fmla="*/ 0 w 1269596"/>
                <a:gd name="connsiteY5" fmla="*/ 92880 h 185760"/>
                <a:gd name="connsiteX6" fmla="*/ 92880 w 1269596"/>
                <a:gd name="connsiteY6" fmla="*/ 0 h 1857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69596" h="185760">
                  <a:moveTo>
                    <a:pt x="92880" y="0"/>
                  </a:moveTo>
                  <a:lnTo>
                    <a:pt x="1176717" y="0"/>
                  </a:lnTo>
                  <a:cubicBezTo>
                    <a:pt x="1228017" y="0"/>
                    <a:pt x="1269597" y="41581"/>
                    <a:pt x="1269597" y="92880"/>
                  </a:cubicBezTo>
                  <a:cubicBezTo>
                    <a:pt x="1269597" y="144180"/>
                    <a:pt x="1228017" y="185761"/>
                    <a:pt x="1176717" y="185761"/>
                  </a:cubicBezTo>
                  <a:lnTo>
                    <a:pt x="92880" y="185761"/>
                  </a:lnTo>
                  <a:cubicBezTo>
                    <a:pt x="41580" y="185761"/>
                    <a:pt x="0" y="144180"/>
                    <a:pt x="0" y="92880"/>
                  </a:cubicBezTo>
                  <a:cubicBezTo>
                    <a:pt x="0" y="41581"/>
                    <a:pt x="41580" y="0"/>
                    <a:pt x="92880" y="0"/>
                  </a:cubicBezTo>
                  <a:close/>
                </a:path>
              </a:pathLst>
            </a:custGeom>
            <a:solidFill>
              <a:srgbClr val="FFFFFF"/>
            </a:solidFill>
            <a:ln w="2910" cap="flat">
              <a:noFill/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4607" name="Forme libre : forme 14606">
              <a:extLst>
                <a:ext uri="{FF2B5EF4-FFF2-40B4-BE49-F238E27FC236}">
                  <a16:creationId xmlns:a16="http://schemas.microsoft.com/office/drawing/2014/main" id="{E6CA197D-5AA2-43E3-86FD-C3F5C185EB68}"/>
                </a:ext>
              </a:extLst>
            </p:cNvPr>
            <p:cNvSpPr/>
            <p:nvPr/>
          </p:nvSpPr>
          <p:spPr>
            <a:xfrm>
              <a:off x="10476274" y="4067639"/>
              <a:ext cx="229058" cy="219281"/>
            </a:xfrm>
            <a:custGeom>
              <a:avLst/>
              <a:gdLst>
                <a:gd name="connsiteX0" fmla="*/ 69835 w 229058"/>
                <a:gd name="connsiteY0" fmla="*/ 0 h 219281"/>
                <a:gd name="connsiteX1" fmla="*/ 159223 w 229058"/>
                <a:gd name="connsiteY1" fmla="*/ 0 h 219281"/>
                <a:gd name="connsiteX2" fmla="*/ 229058 w 229058"/>
                <a:gd name="connsiteY2" fmla="*/ 69835 h 219281"/>
                <a:gd name="connsiteX3" fmla="*/ 229058 w 229058"/>
                <a:gd name="connsiteY3" fmla="*/ 149447 h 219281"/>
                <a:gd name="connsiteX4" fmla="*/ 159223 w 229058"/>
                <a:gd name="connsiteY4" fmla="*/ 219282 h 219281"/>
                <a:gd name="connsiteX5" fmla="*/ 69835 w 229058"/>
                <a:gd name="connsiteY5" fmla="*/ 219282 h 219281"/>
                <a:gd name="connsiteX6" fmla="*/ 0 w 229058"/>
                <a:gd name="connsiteY6" fmla="*/ 149447 h 219281"/>
                <a:gd name="connsiteX7" fmla="*/ 0 w 229058"/>
                <a:gd name="connsiteY7" fmla="*/ 69835 h 219281"/>
                <a:gd name="connsiteX8" fmla="*/ 69835 w 229058"/>
                <a:gd name="connsiteY8" fmla="*/ 0 h 219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9058" h="219281">
                  <a:moveTo>
                    <a:pt x="69835" y="0"/>
                  </a:moveTo>
                  <a:lnTo>
                    <a:pt x="159223" y="0"/>
                  </a:lnTo>
                  <a:cubicBezTo>
                    <a:pt x="197778" y="0"/>
                    <a:pt x="229058" y="31280"/>
                    <a:pt x="229058" y="69835"/>
                  </a:cubicBezTo>
                  <a:lnTo>
                    <a:pt x="229058" y="149447"/>
                  </a:lnTo>
                  <a:cubicBezTo>
                    <a:pt x="229058" y="188001"/>
                    <a:pt x="197778" y="219282"/>
                    <a:pt x="159223" y="219282"/>
                  </a:cubicBezTo>
                  <a:lnTo>
                    <a:pt x="69835" y="219282"/>
                  </a:lnTo>
                  <a:cubicBezTo>
                    <a:pt x="31280" y="219282"/>
                    <a:pt x="0" y="188001"/>
                    <a:pt x="0" y="149447"/>
                  </a:cubicBezTo>
                  <a:lnTo>
                    <a:pt x="0" y="69835"/>
                  </a:lnTo>
                  <a:cubicBezTo>
                    <a:pt x="0" y="31251"/>
                    <a:pt x="31251" y="0"/>
                    <a:pt x="69835" y="0"/>
                  </a:cubicBezTo>
                  <a:close/>
                </a:path>
              </a:pathLst>
            </a:custGeom>
            <a:solidFill>
              <a:srgbClr val="9058E0"/>
            </a:solidFill>
            <a:ln w="2910" cap="flat">
              <a:noFill/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4608" name="Forme libre : forme 14607">
              <a:extLst>
                <a:ext uri="{FF2B5EF4-FFF2-40B4-BE49-F238E27FC236}">
                  <a16:creationId xmlns:a16="http://schemas.microsoft.com/office/drawing/2014/main" id="{C7FB8589-DD23-4523-B49C-7436F8C4BD86}"/>
                </a:ext>
              </a:extLst>
            </p:cNvPr>
            <p:cNvSpPr/>
            <p:nvPr/>
          </p:nvSpPr>
          <p:spPr>
            <a:xfrm>
              <a:off x="10810085" y="4067639"/>
              <a:ext cx="229058" cy="219281"/>
            </a:xfrm>
            <a:custGeom>
              <a:avLst/>
              <a:gdLst>
                <a:gd name="connsiteX0" fmla="*/ 69835 w 229058"/>
                <a:gd name="connsiteY0" fmla="*/ 0 h 219281"/>
                <a:gd name="connsiteX1" fmla="*/ 159223 w 229058"/>
                <a:gd name="connsiteY1" fmla="*/ 0 h 219281"/>
                <a:gd name="connsiteX2" fmla="*/ 229058 w 229058"/>
                <a:gd name="connsiteY2" fmla="*/ 69835 h 219281"/>
                <a:gd name="connsiteX3" fmla="*/ 229058 w 229058"/>
                <a:gd name="connsiteY3" fmla="*/ 149447 h 219281"/>
                <a:gd name="connsiteX4" fmla="*/ 159223 w 229058"/>
                <a:gd name="connsiteY4" fmla="*/ 219282 h 219281"/>
                <a:gd name="connsiteX5" fmla="*/ 69835 w 229058"/>
                <a:gd name="connsiteY5" fmla="*/ 219282 h 219281"/>
                <a:gd name="connsiteX6" fmla="*/ 0 w 229058"/>
                <a:gd name="connsiteY6" fmla="*/ 149447 h 219281"/>
                <a:gd name="connsiteX7" fmla="*/ 0 w 229058"/>
                <a:gd name="connsiteY7" fmla="*/ 69835 h 219281"/>
                <a:gd name="connsiteX8" fmla="*/ 69835 w 229058"/>
                <a:gd name="connsiteY8" fmla="*/ 0 h 219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9058" h="219281">
                  <a:moveTo>
                    <a:pt x="69835" y="0"/>
                  </a:moveTo>
                  <a:lnTo>
                    <a:pt x="159223" y="0"/>
                  </a:lnTo>
                  <a:cubicBezTo>
                    <a:pt x="197778" y="0"/>
                    <a:pt x="229058" y="31280"/>
                    <a:pt x="229058" y="69835"/>
                  </a:cubicBezTo>
                  <a:lnTo>
                    <a:pt x="229058" y="149447"/>
                  </a:lnTo>
                  <a:cubicBezTo>
                    <a:pt x="229058" y="188001"/>
                    <a:pt x="197778" y="219282"/>
                    <a:pt x="159223" y="219282"/>
                  </a:cubicBezTo>
                  <a:lnTo>
                    <a:pt x="69835" y="219282"/>
                  </a:lnTo>
                  <a:cubicBezTo>
                    <a:pt x="31280" y="219282"/>
                    <a:pt x="0" y="188001"/>
                    <a:pt x="0" y="149447"/>
                  </a:cubicBezTo>
                  <a:lnTo>
                    <a:pt x="0" y="69835"/>
                  </a:lnTo>
                  <a:cubicBezTo>
                    <a:pt x="0" y="31251"/>
                    <a:pt x="31251" y="0"/>
                    <a:pt x="69835" y="0"/>
                  </a:cubicBezTo>
                  <a:close/>
                </a:path>
              </a:pathLst>
            </a:custGeom>
            <a:solidFill>
              <a:srgbClr val="077693"/>
            </a:solidFill>
            <a:ln w="2910" cap="flat">
              <a:noFill/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4609" name="Forme libre : forme 14608">
              <a:extLst>
                <a:ext uri="{FF2B5EF4-FFF2-40B4-BE49-F238E27FC236}">
                  <a16:creationId xmlns:a16="http://schemas.microsoft.com/office/drawing/2014/main" id="{9780FE69-492B-416D-AE40-3B47C033E6BC}"/>
                </a:ext>
              </a:extLst>
            </p:cNvPr>
            <p:cNvSpPr/>
            <p:nvPr/>
          </p:nvSpPr>
          <p:spPr>
            <a:xfrm>
              <a:off x="11145292" y="4067639"/>
              <a:ext cx="229058" cy="219281"/>
            </a:xfrm>
            <a:custGeom>
              <a:avLst/>
              <a:gdLst>
                <a:gd name="connsiteX0" fmla="*/ 69835 w 229058"/>
                <a:gd name="connsiteY0" fmla="*/ 0 h 219281"/>
                <a:gd name="connsiteX1" fmla="*/ 159223 w 229058"/>
                <a:gd name="connsiteY1" fmla="*/ 0 h 219281"/>
                <a:gd name="connsiteX2" fmla="*/ 229058 w 229058"/>
                <a:gd name="connsiteY2" fmla="*/ 69835 h 219281"/>
                <a:gd name="connsiteX3" fmla="*/ 229058 w 229058"/>
                <a:gd name="connsiteY3" fmla="*/ 149447 h 219281"/>
                <a:gd name="connsiteX4" fmla="*/ 159223 w 229058"/>
                <a:gd name="connsiteY4" fmla="*/ 219282 h 219281"/>
                <a:gd name="connsiteX5" fmla="*/ 69835 w 229058"/>
                <a:gd name="connsiteY5" fmla="*/ 219282 h 219281"/>
                <a:gd name="connsiteX6" fmla="*/ 0 w 229058"/>
                <a:gd name="connsiteY6" fmla="*/ 149447 h 219281"/>
                <a:gd name="connsiteX7" fmla="*/ 0 w 229058"/>
                <a:gd name="connsiteY7" fmla="*/ 69835 h 219281"/>
                <a:gd name="connsiteX8" fmla="*/ 69835 w 229058"/>
                <a:gd name="connsiteY8" fmla="*/ 0 h 219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9058" h="219281">
                  <a:moveTo>
                    <a:pt x="69835" y="0"/>
                  </a:moveTo>
                  <a:lnTo>
                    <a:pt x="159223" y="0"/>
                  </a:lnTo>
                  <a:cubicBezTo>
                    <a:pt x="197778" y="0"/>
                    <a:pt x="229058" y="31280"/>
                    <a:pt x="229058" y="69835"/>
                  </a:cubicBezTo>
                  <a:lnTo>
                    <a:pt x="229058" y="149447"/>
                  </a:lnTo>
                  <a:cubicBezTo>
                    <a:pt x="229058" y="188001"/>
                    <a:pt x="197778" y="219282"/>
                    <a:pt x="159223" y="219282"/>
                  </a:cubicBezTo>
                  <a:lnTo>
                    <a:pt x="69835" y="219282"/>
                  </a:lnTo>
                  <a:cubicBezTo>
                    <a:pt x="31280" y="219282"/>
                    <a:pt x="0" y="188001"/>
                    <a:pt x="0" y="149447"/>
                  </a:cubicBezTo>
                  <a:lnTo>
                    <a:pt x="0" y="69835"/>
                  </a:lnTo>
                  <a:cubicBezTo>
                    <a:pt x="0" y="31251"/>
                    <a:pt x="31251" y="0"/>
                    <a:pt x="69835" y="0"/>
                  </a:cubicBezTo>
                  <a:close/>
                </a:path>
              </a:pathLst>
            </a:custGeom>
            <a:solidFill>
              <a:srgbClr val="3D56EA"/>
            </a:solidFill>
            <a:ln w="2910" cap="flat">
              <a:noFill/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4610" name="Forme libre : forme 14609">
              <a:extLst>
                <a:ext uri="{FF2B5EF4-FFF2-40B4-BE49-F238E27FC236}">
                  <a16:creationId xmlns:a16="http://schemas.microsoft.com/office/drawing/2014/main" id="{17CDBA07-B413-47EC-90FD-38C20E4CC1C1}"/>
                </a:ext>
              </a:extLst>
            </p:cNvPr>
            <p:cNvSpPr/>
            <p:nvPr/>
          </p:nvSpPr>
          <p:spPr>
            <a:xfrm>
              <a:off x="11502846" y="4067639"/>
              <a:ext cx="229058" cy="219281"/>
            </a:xfrm>
            <a:custGeom>
              <a:avLst/>
              <a:gdLst>
                <a:gd name="connsiteX0" fmla="*/ 69835 w 229058"/>
                <a:gd name="connsiteY0" fmla="*/ 0 h 219281"/>
                <a:gd name="connsiteX1" fmla="*/ 159223 w 229058"/>
                <a:gd name="connsiteY1" fmla="*/ 0 h 219281"/>
                <a:gd name="connsiteX2" fmla="*/ 229058 w 229058"/>
                <a:gd name="connsiteY2" fmla="*/ 69835 h 219281"/>
                <a:gd name="connsiteX3" fmla="*/ 229058 w 229058"/>
                <a:gd name="connsiteY3" fmla="*/ 149447 h 219281"/>
                <a:gd name="connsiteX4" fmla="*/ 159223 w 229058"/>
                <a:gd name="connsiteY4" fmla="*/ 219282 h 219281"/>
                <a:gd name="connsiteX5" fmla="*/ 69835 w 229058"/>
                <a:gd name="connsiteY5" fmla="*/ 219282 h 219281"/>
                <a:gd name="connsiteX6" fmla="*/ 0 w 229058"/>
                <a:gd name="connsiteY6" fmla="*/ 149447 h 219281"/>
                <a:gd name="connsiteX7" fmla="*/ 0 w 229058"/>
                <a:gd name="connsiteY7" fmla="*/ 69835 h 219281"/>
                <a:gd name="connsiteX8" fmla="*/ 69835 w 229058"/>
                <a:gd name="connsiteY8" fmla="*/ 0 h 219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9058" h="219281">
                  <a:moveTo>
                    <a:pt x="69835" y="0"/>
                  </a:moveTo>
                  <a:lnTo>
                    <a:pt x="159223" y="0"/>
                  </a:lnTo>
                  <a:cubicBezTo>
                    <a:pt x="197778" y="0"/>
                    <a:pt x="229058" y="31280"/>
                    <a:pt x="229058" y="69835"/>
                  </a:cubicBezTo>
                  <a:lnTo>
                    <a:pt x="229058" y="149447"/>
                  </a:lnTo>
                  <a:cubicBezTo>
                    <a:pt x="229058" y="188001"/>
                    <a:pt x="197778" y="219282"/>
                    <a:pt x="159223" y="219282"/>
                  </a:cubicBezTo>
                  <a:lnTo>
                    <a:pt x="69835" y="219282"/>
                  </a:lnTo>
                  <a:cubicBezTo>
                    <a:pt x="31280" y="219282"/>
                    <a:pt x="0" y="188001"/>
                    <a:pt x="0" y="149447"/>
                  </a:cubicBezTo>
                  <a:lnTo>
                    <a:pt x="0" y="69835"/>
                  </a:lnTo>
                  <a:cubicBezTo>
                    <a:pt x="0" y="31251"/>
                    <a:pt x="31251" y="0"/>
                    <a:pt x="69835" y="0"/>
                  </a:cubicBezTo>
                  <a:close/>
                </a:path>
              </a:pathLst>
            </a:custGeom>
            <a:solidFill>
              <a:srgbClr val="930786"/>
            </a:solidFill>
            <a:ln w="2910" cap="flat">
              <a:noFill/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4611" name="Forme libre : forme 14610">
              <a:extLst>
                <a:ext uri="{FF2B5EF4-FFF2-40B4-BE49-F238E27FC236}">
                  <a16:creationId xmlns:a16="http://schemas.microsoft.com/office/drawing/2014/main" id="{3883A639-9E2F-442E-9A7C-1831201B04B8}"/>
                </a:ext>
              </a:extLst>
            </p:cNvPr>
            <p:cNvSpPr/>
            <p:nvPr/>
          </p:nvSpPr>
          <p:spPr>
            <a:xfrm>
              <a:off x="10476274" y="4400053"/>
              <a:ext cx="229058" cy="219281"/>
            </a:xfrm>
            <a:custGeom>
              <a:avLst/>
              <a:gdLst>
                <a:gd name="connsiteX0" fmla="*/ 69835 w 229058"/>
                <a:gd name="connsiteY0" fmla="*/ 0 h 219281"/>
                <a:gd name="connsiteX1" fmla="*/ 159223 w 229058"/>
                <a:gd name="connsiteY1" fmla="*/ 0 h 219281"/>
                <a:gd name="connsiteX2" fmla="*/ 229058 w 229058"/>
                <a:gd name="connsiteY2" fmla="*/ 69835 h 219281"/>
                <a:gd name="connsiteX3" fmla="*/ 229058 w 229058"/>
                <a:gd name="connsiteY3" fmla="*/ 149447 h 219281"/>
                <a:gd name="connsiteX4" fmla="*/ 159223 w 229058"/>
                <a:gd name="connsiteY4" fmla="*/ 219281 h 219281"/>
                <a:gd name="connsiteX5" fmla="*/ 69835 w 229058"/>
                <a:gd name="connsiteY5" fmla="*/ 219281 h 219281"/>
                <a:gd name="connsiteX6" fmla="*/ 0 w 229058"/>
                <a:gd name="connsiteY6" fmla="*/ 149447 h 219281"/>
                <a:gd name="connsiteX7" fmla="*/ 0 w 229058"/>
                <a:gd name="connsiteY7" fmla="*/ 69835 h 219281"/>
                <a:gd name="connsiteX8" fmla="*/ 69835 w 229058"/>
                <a:gd name="connsiteY8" fmla="*/ 0 h 219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9058" h="219281">
                  <a:moveTo>
                    <a:pt x="69835" y="0"/>
                  </a:moveTo>
                  <a:lnTo>
                    <a:pt x="159223" y="0"/>
                  </a:lnTo>
                  <a:cubicBezTo>
                    <a:pt x="197778" y="0"/>
                    <a:pt x="229058" y="31280"/>
                    <a:pt x="229058" y="69835"/>
                  </a:cubicBezTo>
                  <a:lnTo>
                    <a:pt x="229058" y="149447"/>
                  </a:lnTo>
                  <a:cubicBezTo>
                    <a:pt x="229058" y="188001"/>
                    <a:pt x="197778" y="219281"/>
                    <a:pt x="159223" y="219281"/>
                  </a:cubicBezTo>
                  <a:lnTo>
                    <a:pt x="69835" y="219281"/>
                  </a:lnTo>
                  <a:cubicBezTo>
                    <a:pt x="31280" y="219281"/>
                    <a:pt x="0" y="188001"/>
                    <a:pt x="0" y="149447"/>
                  </a:cubicBezTo>
                  <a:lnTo>
                    <a:pt x="0" y="69835"/>
                  </a:lnTo>
                  <a:cubicBezTo>
                    <a:pt x="0" y="31251"/>
                    <a:pt x="31251" y="0"/>
                    <a:pt x="69835" y="0"/>
                  </a:cubicBezTo>
                  <a:close/>
                </a:path>
              </a:pathLst>
            </a:custGeom>
            <a:solidFill>
              <a:srgbClr val="04AF04"/>
            </a:solidFill>
            <a:ln w="2910" cap="flat">
              <a:noFill/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4612" name="Forme libre : forme 14611">
              <a:extLst>
                <a:ext uri="{FF2B5EF4-FFF2-40B4-BE49-F238E27FC236}">
                  <a16:creationId xmlns:a16="http://schemas.microsoft.com/office/drawing/2014/main" id="{F3C14E60-E1DF-4E1F-9DEC-F45B8AC2D340}"/>
                </a:ext>
              </a:extLst>
            </p:cNvPr>
            <p:cNvSpPr/>
            <p:nvPr/>
          </p:nvSpPr>
          <p:spPr>
            <a:xfrm>
              <a:off x="10810085" y="4400053"/>
              <a:ext cx="229058" cy="219281"/>
            </a:xfrm>
            <a:custGeom>
              <a:avLst/>
              <a:gdLst>
                <a:gd name="connsiteX0" fmla="*/ 69835 w 229058"/>
                <a:gd name="connsiteY0" fmla="*/ 0 h 219281"/>
                <a:gd name="connsiteX1" fmla="*/ 159223 w 229058"/>
                <a:gd name="connsiteY1" fmla="*/ 0 h 219281"/>
                <a:gd name="connsiteX2" fmla="*/ 229058 w 229058"/>
                <a:gd name="connsiteY2" fmla="*/ 69835 h 219281"/>
                <a:gd name="connsiteX3" fmla="*/ 229058 w 229058"/>
                <a:gd name="connsiteY3" fmla="*/ 149447 h 219281"/>
                <a:gd name="connsiteX4" fmla="*/ 159223 w 229058"/>
                <a:gd name="connsiteY4" fmla="*/ 219281 h 219281"/>
                <a:gd name="connsiteX5" fmla="*/ 69835 w 229058"/>
                <a:gd name="connsiteY5" fmla="*/ 219281 h 219281"/>
                <a:gd name="connsiteX6" fmla="*/ 0 w 229058"/>
                <a:gd name="connsiteY6" fmla="*/ 149447 h 219281"/>
                <a:gd name="connsiteX7" fmla="*/ 0 w 229058"/>
                <a:gd name="connsiteY7" fmla="*/ 69835 h 219281"/>
                <a:gd name="connsiteX8" fmla="*/ 69835 w 229058"/>
                <a:gd name="connsiteY8" fmla="*/ 0 h 219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9058" h="219281">
                  <a:moveTo>
                    <a:pt x="69835" y="0"/>
                  </a:moveTo>
                  <a:lnTo>
                    <a:pt x="159223" y="0"/>
                  </a:lnTo>
                  <a:cubicBezTo>
                    <a:pt x="197778" y="0"/>
                    <a:pt x="229058" y="31280"/>
                    <a:pt x="229058" y="69835"/>
                  </a:cubicBezTo>
                  <a:lnTo>
                    <a:pt x="229058" y="149447"/>
                  </a:lnTo>
                  <a:cubicBezTo>
                    <a:pt x="229058" y="188001"/>
                    <a:pt x="197778" y="219281"/>
                    <a:pt x="159223" y="219281"/>
                  </a:cubicBezTo>
                  <a:lnTo>
                    <a:pt x="69835" y="219281"/>
                  </a:lnTo>
                  <a:cubicBezTo>
                    <a:pt x="31280" y="219281"/>
                    <a:pt x="0" y="188001"/>
                    <a:pt x="0" y="149447"/>
                  </a:cubicBezTo>
                  <a:lnTo>
                    <a:pt x="0" y="69835"/>
                  </a:lnTo>
                  <a:cubicBezTo>
                    <a:pt x="0" y="31251"/>
                    <a:pt x="31251" y="0"/>
                    <a:pt x="69835" y="0"/>
                  </a:cubicBezTo>
                  <a:close/>
                </a:path>
              </a:pathLst>
            </a:custGeom>
            <a:solidFill>
              <a:srgbClr val="F706B9"/>
            </a:solidFill>
            <a:ln w="2910" cap="flat">
              <a:noFill/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4613" name="Forme libre : forme 14612">
              <a:extLst>
                <a:ext uri="{FF2B5EF4-FFF2-40B4-BE49-F238E27FC236}">
                  <a16:creationId xmlns:a16="http://schemas.microsoft.com/office/drawing/2014/main" id="{D697FD63-0C2C-4385-8CCD-08B1B50AEED1}"/>
                </a:ext>
              </a:extLst>
            </p:cNvPr>
            <p:cNvSpPr/>
            <p:nvPr/>
          </p:nvSpPr>
          <p:spPr>
            <a:xfrm>
              <a:off x="11145292" y="4400053"/>
              <a:ext cx="229058" cy="219281"/>
            </a:xfrm>
            <a:custGeom>
              <a:avLst/>
              <a:gdLst>
                <a:gd name="connsiteX0" fmla="*/ 69835 w 229058"/>
                <a:gd name="connsiteY0" fmla="*/ 0 h 219281"/>
                <a:gd name="connsiteX1" fmla="*/ 159223 w 229058"/>
                <a:gd name="connsiteY1" fmla="*/ 0 h 219281"/>
                <a:gd name="connsiteX2" fmla="*/ 229058 w 229058"/>
                <a:gd name="connsiteY2" fmla="*/ 69835 h 219281"/>
                <a:gd name="connsiteX3" fmla="*/ 229058 w 229058"/>
                <a:gd name="connsiteY3" fmla="*/ 149447 h 219281"/>
                <a:gd name="connsiteX4" fmla="*/ 159223 w 229058"/>
                <a:gd name="connsiteY4" fmla="*/ 219281 h 219281"/>
                <a:gd name="connsiteX5" fmla="*/ 69835 w 229058"/>
                <a:gd name="connsiteY5" fmla="*/ 219281 h 219281"/>
                <a:gd name="connsiteX6" fmla="*/ 0 w 229058"/>
                <a:gd name="connsiteY6" fmla="*/ 149447 h 219281"/>
                <a:gd name="connsiteX7" fmla="*/ 0 w 229058"/>
                <a:gd name="connsiteY7" fmla="*/ 69835 h 219281"/>
                <a:gd name="connsiteX8" fmla="*/ 69835 w 229058"/>
                <a:gd name="connsiteY8" fmla="*/ 0 h 219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9058" h="219281">
                  <a:moveTo>
                    <a:pt x="69835" y="0"/>
                  </a:moveTo>
                  <a:lnTo>
                    <a:pt x="159223" y="0"/>
                  </a:lnTo>
                  <a:cubicBezTo>
                    <a:pt x="197778" y="0"/>
                    <a:pt x="229058" y="31280"/>
                    <a:pt x="229058" y="69835"/>
                  </a:cubicBezTo>
                  <a:lnTo>
                    <a:pt x="229058" y="149447"/>
                  </a:lnTo>
                  <a:cubicBezTo>
                    <a:pt x="229058" y="188001"/>
                    <a:pt x="197778" y="219281"/>
                    <a:pt x="159223" y="219281"/>
                  </a:cubicBezTo>
                  <a:lnTo>
                    <a:pt x="69835" y="219281"/>
                  </a:lnTo>
                  <a:cubicBezTo>
                    <a:pt x="31280" y="219281"/>
                    <a:pt x="0" y="188001"/>
                    <a:pt x="0" y="149447"/>
                  </a:cubicBezTo>
                  <a:lnTo>
                    <a:pt x="0" y="69835"/>
                  </a:lnTo>
                  <a:cubicBezTo>
                    <a:pt x="0" y="31251"/>
                    <a:pt x="31251" y="0"/>
                    <a:pt x="69835" y="0"/>
                  </a:cubicBezTo>
                  <a:close/>
                </a:path>
              </a:pathLst>
            </a:custGeom>
            <a:solidFill>
              <a:srgbClr val="739109"/>
            </a:solidFill>
            <a:ln w="2910" cap="flat">
              <a:noFill/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4614" name="Forme libre : forme 14613">
              <a:extLst>
                <a:ext uri="{FF2B5EF4-FFF2-40B4-BE49-F238E27FC236}">
                  <a16:creationId xmlns:a16="http://schemas.microsoft.com/office/drawing/2014/main" id="{6DBAF739-63A3-4FB0-A536-41A03D5B11CC}"/>
                </a:ext>
              </a:extLst>
            </p:cNvPr>
            <p:cNvSpPr/>
            <p:nvPr/>
          </p:nvSpPr>
          <p:spPr>
            <a:xfrm>
              <a:off x="11502846" y="4400053"/>
              <a:ext cx="229058" cy="219281"/>
            </a:xfrm>
            <a:custGeom>
              <a:avLst/>
              <a:gdLst>
                <a:gd name="connsiteX0" fmla="*/ 69835 w 229058"/>
                <a:gd name="connsiteY0" fmla="*/ 0 h 219281"/>
                <a:gd name="connsiteX1" fmla="*/ 159223 w 229058"/>
                <a:gd name="connsiteY1" fmla="*/ 0 h 219281"/>
                <a:gd name="connsiteX2" fmla="*/ 229058 w 229058"/>
                <a:gd name="connsiteY2" fmla="*/ 69835 h 219281"/>
                <a:gd name="connsiteX3" fmla="*/ 229058 w 229058"/>
                <a:gd name="connsiteY3" fmla="*/ 149447 h 219281"/>
                <a:gd name="connsiteX4" fmla="*/ 159223 w 229058"/>
                <a:gd name="connsiteY4" fmla="*/ 219281 h 219281"/>
                <a:gd name="connsiteX5" fmla="*/ 69835 w 229058"/>
                <a:gd name="connsiteY5" fmla="*/ 219281 h 219281"/>
                <a:gd name="connsiteX6" fmla="*/ 0 w 229058"/>
                <a:gd name="connsiteY6" fmla="*/ 149447 h 219281"/>
                <a:gd name="connsiteX7" fmla="*/ 0 w 229058"/>
                <a:gd name="connsiteY7" fmla="*/ 69835 h 219281"/>
                <a:gd name="connsiteX8" fmla="*/ 69835 w 229058"/>
                <a:gd name="connsiteY8" fmla="*/ 0 h 219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9058" h="219281">
                  <a:moveTo>
                    <a:pt x="69835" y="0"/>
                  </a:moveTo>
                  <a:lnTo>
                    <a:pt x="159223" y="0"/>
                  </a:lnTo>
                  <a:cubicBezTo>
                    <a:pt x="197778" y="0"/>
                    <a:pt x="229058" y="31280"/>
                    <a:pt x="229058" y="69835"/>
                  </a:cubicBezTo>
                  <a:lnTo>
                    <a:pt x="229058" y="149447"/>
                  </a:lnTo>
                  <a:cubicBezTo>
                    <a:pt x="229058" y="188001"/>
                    <a:pt x="197778" y="219281"/>
                    <a:pt x="159223" y="219281"/>
                  </a:cubicBezTo>
                  <a:lnTo>
                    <a:pt x="69835" y="219281"/>
                  </a:lnTo>
                  <a:cubicBezTo>
                    <a:pt x="31280" y="219281"/>
                    <a:pt x="0" y="188001"/>
                    <a:pt x="0" y="149447"/>
                  </a:cubicBezTo>
                  <a:lnTo>
                    <a:pt x="0" y="69835"/>
                  </a:lnTo>
                  <a:cubicBezTo>
                    <a:pt x="0" y="31251"/>
                    <a:pt x="31251" y="0"/>
                    <a:pt x="69835" y="0"/>
                  </a:cubicBezTo>
                  <a:close/>
                </a:path>
              </a:pathLst>
            </a:custGeom>
            <a:solidFill>
              <a:srgbClr val="F48914"/>
            </a:solidFill>
            <a:ln w="2910" cap="flat">
              <a:noFill/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4615" name="Forme libre : forme 14614">
              <a:extLst>
                <a:ext uri="{FF2B5EF4-FFF2-40B4-BE49-F238E27FC236}">
                  <a16:creationId xmlns:a16="http://schemas.microsoft.com/office/drawing/2014/main" id="{D92268ED-FD87-401F-BAC4-1F6C1666E3F0}"/>
                </a:ext>
              </a:extLst>
            </p:cNvPr>
            <p:cNvSpPr/>
            <p:nvPr/>
          </p:nvSpPr>
          <p:spPr>
            <a:xfrm>
              <a:off x="10509512" y="4093581"/>
              <a:ext cx="161202" cy="154873"/>
            </a:xfrm>
            <a:custGeom>
              <a:avLst/>
              <a:gdLst>
                <a:gd name="connsiteX0" fmla="*/ 105762 w 161202"/>
                <a:gd name="connsiteY0" fmla="*/ 90770 h 154873"/>
                <a:gd name="connsiteX1" fmla="*/ 114288 w 161202"/>
                <a:gd name="connsiteY1" fmla="*/ 107094 h 154873"/>
                <a:gd name="connsiteX2" fmla="*/ 135500 w 161202"/>
                <a:gd name="connsiteY2" fmla="*/ 123534 h 154873"/>
                <a:gd name="connsiteX3" fmla="*/ 137362 w 161202"/>
                <a:gd name="connsiteY3" fmla="*/ 140440 h 154873"/>
                <a:gd name="connsiteX4" fmla="*/ 127731 w 161202"/>
                <a:gd name="connsiteY4" fmla="*/ 152341 h 154873"/>
                <a:gd name="connsiteX5" fmla="*/ 113094 w 161202"/>
                <a:gd name="connsiteY5" fmla="*/ 153999 h 154873"/>
                <a:gd name="connsiteX6" fmla="*/ 100757 w 161202"/>
                <a:gd name="connsiteY6" fmla="*/ 145328 h 154873"/>
                <a:gd name="connsiteX7" fmla="*/ 93250 w 161202"/>
                <a:gd name="connsiteY7" fmla="*/ 120391 h 154873"/>
                <a:gd name="connsiteX8" fmla="*/ 82426 w 161202"/>
                <a:gd name="connsiteY8" fmla="*/ 107297 h 154873"/>
                <a:gd name="connsiteX9" fmla="*/ 70932 w 161202"/>
                <a:gd name="connsiteY9" fmla="*/ 119955 h 154873"/>
                <a:gd name="connsiteX10" fmla="*/ 67179 w 161202"/>
                <a:gd name="connsiteY10" fmla="*/ 135784 h 154873"/>
                <a:gd name="connsiteX11" fmla="*/ 55481 w 161202"/>
                <a:gd name="connsiteY11" fmla="*/ 151642 h 154873"/>
                <a:gd name="connsiteX12" fmla="*/ 38837 w 161202"/>
                <a:gd name="connsiteY12" fmla="*/ 153941 h 154873"/>
                <a:gd name="connsiteX13" fmla="*/ 27169 w 161202"/>
                <a:gd name="connsiteY13" fmla="*/ 144077 h 154873"/>
                <a:gd name="connsiteX14" fmla="*/ 26005 w 161202"/>
                <a:gd name="connsiteY14" fmla="*/ 128073 h 154873"/>
                <a:gd name="connsiteX15" fmla="*/ 44482 w 161202"/>
                <a:gd name="connsiteY15" fmla="*/ 108519 h 154873"/>
                <a:gd name="connsiteX16" fmla="*/ 56209 w 161202"/>
                <a:gd name="connsiteY16" fmla="*/ 90741 h 154873"/>
                <a:gd name="connsiteX17" fmla="*/ 37324 w 161202"/>
                <a:gd name="connsiteY17" fmla="*/ 85037 h 154873"/>
                <a:gd name="connsiteX18" fmla="*/ 16635 w 161202"/>
                <a:gd name="connsiteY18" fmla="*/ 85387 h 154873"/>
                <a:gd name="connsiteX19" fmla="*/ 3134 w 161202"/>
                <a:gd name="connsiteY19" fmla="*/ 74213 h 154873"/>
                <a:gd name="connsiteX20" fmla="*/ 806 w 161202"/>
                <a:gd name="connsiteY20" fmla="*/ 58209 h 154873"/>
                <a:gd name="connsiteX21" fmla="*/ 11572 w 161202"/>
                <a:gd name="connsiteY21" fmla="*/ 45697 h 154873"/>
                <a:gd name="connsiteX22" fmla="*/ 29642 w 161202"/>
                <a:gd name="connsiteY22" fmla="*/ 44679 h 154873"/>
                <a:gd name="connsiteX23" fmla="*/ 46664 w 161202"/>
                <a:gd name="connsiteY23" fmla="*/ 56667 h 154873"/>
                <a:gd name="connsiteX24" fmla="*/ 64763 w 161202"/>
                <a:gd name="connsiteY24" fmla="*/ 61148 h 154873"/>
                <a:gd name="connsiteX25" fmla="*/ 66393 w 161202"/>
                <a:gd name="connsiteY25" fmla="*/ 42293 h 154873"/>
                <a:gd name="connsiteX26" fmla="*/ 60951 w 161202"/>
                <a:gd name="connsiteY26" fmla="*/ 14999 h 154873"/>
                <a:gd name="connsiteX27" fmla="*/ 70990 w 161202"/>
                <a:gd name="connsiteY27" fmla="*/ 2516 h 154873"/>
                <a:gd name="connsiteX28" fmla="*/ 86034 w 161202"/>
                <a:gd name="connsiteY28" fmla="*/ 916 h 154873"/>
                <a:gd name="connsiteX29" fmla="*/ 98342 w 161202"/>
                <a:gd name="connsiteY29" fmla="*/ 12671 h 154873"/>
                <a:gd name="connsiteX30" fmla="*/ 98837 w 161202"/>
                <a:gd name="connsiteY30" fmla="*/ 33243 h 154873"/>
                <a:gd name="connsiteX31" fmla="*/ 93949 w 161202"/>
                <a:gd name="connsiteY31" fmla="*/ 46803 h 154873"/>
                <a:gd name="connsiteX32" fmla="*/ 97818 w 161202"/>
                <a:gd name="connsiteY32" fmla="*/ 61177 h 154873"/>
                <a:gd name="connsiteX33" fmla="*/ 115859 w 161202"/>
                <a:gd name="connsiteY33" fmla="*/ 56812 h 154873"/>
                <a:gd name="connsiteX34" fmla="*/ 133260 w 161202"/>
                <a:gd name="connsiteY34" fmla="*/ 44300 h 154873"/>
                <a:gd name="connsiteX35" fmla="*/ 146673 w 161202"/>
                <a:gd name="connsiteY35" fmla="*/ 44504 h 154873"/>
                <a:gd name="connsiteX36" fmla="*/ 158808 w 161202"/>
                <a:gd name="connsiteY36" fmla="*/ 54455 h 154873"/>
                <a:gd name="connsiteX37" fmla="*/ 160234 w 161202"/>
                <a:gd name="connsiteY37" fmla="*/ 69674 h 154873"/>
                <a:gd name="connsiteX38" fmla="*/ 148739 w 161202"/>
                <a:gd name="connsiteY38" fmla="*/ 82390 h 154873"/>
                <a:gd name="connsiteX39" fmla="*/ 121591 w 161202"/>
                <a:gd name="connsiteY39" fmla="*/ 83844 h 154873"/>
                <a:gd name="connsiteX40" fmla="*/ 105762 w 161202"/>
                <a:gd name="connsiteY40" fmla="*/ 90770 h 154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61202" h="154873">
                  <a:moveTo>
                    <a:pt x="105762" y="90770"/>
                  </a:moveTo>
                  <a:cubicBezTo>
                    <a:pt x="109021" y="93359"/>
                    <a:pt x="107683" y="103893"/>
                    <a:pt x="114288" y="107094"/>
                  </a:cubicBezTo>
                  <a:cubicBezTo>
                    <a:pt x="125403" y="112419"/>
                    <a:pt x="132474" y="117918"/>
                    <a:pt x="135500" y="123534"/>
                  </a:cubicBezTo>
                  <a:cubicBezTo>
                    <a:pt x="138526" y="129150"/>
                    <a:pt x="139138" y="134795"/>
                    <a:pt x="137362" y="140440"/>
                  </a:cubicBezTo>
                  <a:cubicBezTo>
                    <a:pt x="135703" y="145706"/>
                    <a:pt x="132503" y="149693"/>
                    <a:pt x="127731" y="152341"/>
                  </a:cubicBezTo>
                  <a:cubicBezTo>
                    <a:pt x="122959" y="155018"/>
                    <a:pt x="118100" y="155541"/>
                    <a:pt x="113094" y="153999"/>
                  </a:cubicBezTo>
                  <a:cubicBezTo>
                    <a:pt x="107973" y="152399"/>
                    <a:pt x="103871" y="149518"/>
                    <a:pt x="100757" y="145328"/>
                  </a:cubicBezTo>
                  <a:cubicBezTo>
                    <a:pt x="97644" y="141167"/>
                    <a:pt x="95083" y="129557"/>
                    <a:pt x="93250" y="120391"/>
                  </a:cubicBezTo>
                  <a:cubicBezTo>
                    <a:pt x="92115" y="114688"/>
                    <a:pt x="83677" y="110935"/>
                    <a:pt x="82426" y="107297"/>
                  </a:cubicBezTo>
                  <a:cubicBezTo>
                    <a:pt x="81320" y="110876"/>
                    <a:pt x="71805" y="116725"/>
                    <a:pt x="70932" y="119955"/>
                  </a:cubicBezTo>
                  <a:cubicBezTo>
                    <a:pt x="69303" y="127695"/>
                    <a:pt x="68051" y="132991"/>
                    <a:pt x="67179" y="135784"/>
                  </a:cubicBezTo>
                  <a:cubicBezTo>
                    <a:pt x="64880" y="143059"/>
                    <a:pt x="61010" y="148325"/>
                    <a:pt x="55481" y="151642"/>
                  </a:cubicBezTo>
                  <a:cubicBezTo>
                    <a:pt x="49981" y="154960"/>
                    <a:pt x="44424" y="155716"/>
                    <a:pt x="38837" y="153941"/>
                  </a:cubicBezTo>
                  <a:cubicBezTo>
                    <a:pt x="33629" y="152312"/>
                    <a:pt x="29729" y="149024"/>
                    <a:pt x="27169" y="144077"/>
                  </a:cubicBezTo>
                  <a:cubicBezTo>
                    <a:pt x="24608" y="139130"/>
                    <a:pt x="24201" y="133805"/>
                    <a:pt x="26005" y="128073"/>
                  </a:cubicBezTo>
                  <a:cubicBezTo>
                    <a:pt x="28507" y="120071"/>
                    <a:pt x="34705" y="113553"/>
                    <a:pt x="44482" y="108519"/>
                  </a:cubicBezTo>
                  <a:cubicBezTo>
                    <a:pt x="54288" y="103514"/>
                    <a:pt x="53910" y="92399"/>
                    <a:pt x="56209" y="90741"/>
                  </a:cubicBezTo>
                  <a:cubicBezTo>
                    <a:pt x="52047" y="90624"/>
                    <a:pt x="46635" y="83408"/>
                    <a:pt x="37324" y="85037"/>
                  </a:cubicBezTo>
                  <a:cubicBezTo>
                    <a:pt x="27983" y="86667"/>
                    <a:pt x="21087" y="86783"/>
                    <a:pt x="16635" y="85387"/>
                  </a:cubicBezTo>
                  <a:cubicBezTo>
                    <a:pt x="10787" y="83553"/>
                    <a:pt x="6276" y="79829"/>
                    <a:pt x="3134" y="74213"/>
                  </a:cubicBezTo>
                  <a:cubicBezTo>
                    <a:pt x="-9" y="68597"/>
                    <a:pt x="-794" y="63272"/>
                    <a:pt x="806" y="58209"/>
                  </a:cubicBezTo>
                  <a:cubicBezTo>
                    <a:pt x="2552" y="52651"/>
                    <a:pt x="6131" y="48461"/>
                    <a:pt x="11572" y="45697"/>
                  </a:cubicBezTo>
                  <a:cubicBezTo>
                    <a:pt x="16985" y="42933"/>
                    <a:pt x="23037" y="42584"/>
                    <a:pt x="29642" y="44679"/>
                  </a:cubicBezTo>
                  <a:cubicBezTo>
                    <a:pt x="34880" y="46337"/>
                    <a:pt x="40554" y="50324"/>
                    <a:pt x="46664" y="56667"/>
                  </a:cubicBezTo>
                  <a:cubicBezTo>
                    <a:pt x="52804" y="63010"/>
                    <a:pt x="61213" y="58820"/>
                    <a:pt x="64763" y="61148"/>
                  </a:cubicBezTo>
                  <a:cubicBezTo>
                    <a:pt x="63570" y="57394"/>
                    <a:pt x="70844" y="50324"/>
                    <a:pt x="66393" y="42293"/>
                  </a:cubicBezTo>
                  <a:cubicBezTo>
                    <a:pt x="60428" y="31526"/>
                    <a:pt x="58623" y="22448"/>
                    <a:pt x="60951" y="14999"/>
                  </a:cubicBezTo>
                  <a:cubicBezTo>
                    <a:pt x="62727" y="9354"/>
                    <a:pt x="66073" y="5193"/>
                    <a:pt x="70990" y="2516"/>
                  </a:cubicBezTo>
                  <a:cubicBezTo>
                    <a:pt x="75908" y="-161"/>
                    <a:pt x="80913" y="-714"/>
                    <a:pt x="86034" y="916"/>
                  </a:cubicBezTo>
                  <a:cubicBezTo>
                    <a:pt x="91533" y="2632"/>
                    <a:pt x="95636" y="6561"/>
                    <a:pt x="98342" y="12671"/>
                  </a:cubicBezTo>
                  <a:cubicBezTo>
                    <a:pt x="101048" y="18782"/>
                    <a:pt x="101223" y="25620"/>
                    <a:pt x="98837" y="33243"/>
                  </a:cubicBezTo>
                  <a:cubicBezTo>
                    <a:pt x="98022" y="35833"/>
                    <a:pt x="96392" y="40343"/>
                    <a:pt x="93949" y="46803"/>
                  </a:cubicBezTo>
                  <a:cubicBezTo>
                    <a:pt x="92842" y="49858"/>
                    <a:pt x="98953" y="57540"/>
                    <a:pt x="97818" y="61177"/>
                  </a:cubicBezTo>
                  <a:cubicBezTo>
                    <a:pt x="100670" y="60595"/>
                    <a:pt x="107275" y="65600"/>
                    <a:pt x="115859" y="56812"/>
                  </a:cubicBezTo>
                  <a:cubicBezTo>
                    <a:pt x="122086" y="50440"/>
                    <a:pt x="127876" y="46279"/>
                    <a:pt x="133260" y="44300"/>
                  </a:cubicBezTo>
                  <a:cubicBezTo>
                    <a:pt x="137217" y="42875"/>
                    <a:pt x="141698" y="42933"/>
                    <a:pt x="146673" y="44504"/>
                  </a:cubicBezTo>
                  <a:cubicBezTo>
                    <a:pt x="152173" y="46250"/>
                    <a:pt x="156218" y="49567"/>
                    <a:pt x="158808" y="54455"/>
                  </a:cubicBezTo>
                  <a:cubicBezTo>
                    <a:pt x="161426" y="59344"/>
                    <a:pt x="161892" y="64436"/>
                    <a:pt x="160234" y="69674"/>
                  </a:cubicBezTo>
                  <a:cubicBezTo>
                    <a:pt x="158487" y="75173"/>
                    <a:pt x="154675" y="79422"/>
                    <a:pt x="148739" y="82390"/>
                  </a:cubicBezTo>
                  <a:cubicBezTo>
                    <a:pt x="142804" y="85387"/>
                    <a:pt x="133900" y="84834"/>
                    <a:pt x="121591" y="83844"/>
                  </a:cubicBezTo>
                  <a:cubicBezTo>
                    <a:pt x="116033" y="83350"/>
                    <a:pt x="109603" y="90624"/>
                    <a:pt x="105762" y="90770"/>
                  </a:cubicBezTo>
                  <a:close/>
                </a:path>
              </a:pathLst>
            </a:custGeom>
            <a:solidFill>
              <a:srgbClr val="490696"/>
            </a:solidFill>
            <a:ln w="2910" cap="flat">
              <a:noFill/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4616" name="Forme libre : forme 14615">
              <a:extLst>
                <a:ext uri="{FF2B5EF4-FFF2-40B4-BE49-F238E27FC236}">
                  <a16:creationId xmlns:a16="http://schemas.microsoft.com/office/drawing/2014/main" id="{503F598C-1C93-48A9-9B21-68F3C948C794}"/>
                </a:ext>
              </a:extLst>
            </p:cNvPr>
            <p:cNvSpPr/>
            <p:nvPr/>
          </p:nvSpPr>
          <p:spPr>
            <a:xfrm>
              <a:off x="10846369" y="4099734"/>
              <a:ext cx="155091" cy="155091"/>
            </a:xfrm>
            <a:custGeom>
              <a:avLst/>
              <a:gdLst>
                <a:gd name="connsiteX0" fmla="*/ 77546 w 155091"/>
                <a:gd name="connsiteY0" fmla="*/ 0 h 155091"/>
                <a:gd name="connsiteX1" fmla="*/ 155092 w 155091"/>
                <a:gd name="connsiteY1" fmla="*/ 77546 h 155091"/>
                <a:gd name="connsiteX2" fmla="*/ 77546 w 155091"/>
                <a:gd name="connsiteY2" fmla="*/ 155092 h 155091"/>
                <a:gd name="connsiteX3" fmla="*/ 0 w 155091"/>
                <a:gd name="connsiteY3" fmla="*/ 77546 h 155091"/>
                <a:gd name="connsiteX4" fmla="*/ 77546 w 155091"/>
                <a:gd name="connsiteY4" fmla="*/ 0 h 155091"/>
                <a:gd name="connsiteX5" fmla="*/ 34888 w 155091"/>
                <a:gd name="connsiteY5" fmla="*/ 74112 h 155091"/>
                <a:gd name="connsiteX6" fmla="*/ 42657 w 155091"/>
                <a:gd name="connsiteY6" fmla="*/ 39660 h 155091"/>
                <a:gd name="connsiteX7" fmla="*/ 24879 w 155091"/>
                <a:gd name="connsiteY7" fmla="*/ 30087 h 155091"/>
                <a:gd name="connsiteX8" fmla="*/ 7304 w 155091"/>
                <a:gd name="connsiteY8" fmla="*/ 74112 h 155091"/>
                <a:gd name="connsiteX9" fmla="*/ 34888 w 155091"/>
                <a:gd name="connsiteY9" fmla="*/ 74112 h 155091"/>
                <a:gd name="connsiteX10" fmla="*/ 7274 w 155091"/>
                <a:gd name="connsiteY10" fmla="*/ 80950 h 155091"/>
                <a:gd name="connsiteX11" fmla="*/ 24850 w 155091"/>
                <a:gd name="connsiteY11" fmla="*/ 124975 h 155091"/>
                <a:gd name="connsiteX12" fmla="*/ 42628 w 155091"/>
                <a:gd name="connsiteY12" fmla="*/ 115402 h 155091"/>
                <a:gd name="connsiteX13" fmla="*/ 34859 w 155091"/>
                <a:gd name="connsiteY13" fmla="*/ 80950 h 155091"/>
                <a:gd name="connsiteX14" fmla="*/ 7274 w 155091"/>
                <a:gd name="connsiteY14" fmla="*/ 80950 h 155091"/>
                <a:gd name="connsiteX15" fmla="*/ 57904 w 155091"/>
                <a:gd name="connsiteY15" fmla="*/ 9806 h 155091"/>
                <a:gd name="connsiteX16" fmla="*/ 29621 w 155091"/>
                <a:gd name="connsiteY16" fmla="*/ 25315 h 155091"/>
                <a:gd name="connsiteX17" fmla="*/ 44898 w 155091"/>
                <a:gd name="connsiteY17" fmla="*/ 33753 h 155091"/>
                <a:gd name="connsiteX18" fmla="*/ 57904 w 155091"/>
                <a:gd name="connsiteY18" fmla="*/ 9806 h 155091"/>
                <a:gd name="connsiteX19" fmla="*/ 29621 w 155091"/>
                <a:gd name="connsiteY19" fmla="*/ 129776 h 155091"/>
                <a:gd name="connsiteX20" fmla="*/ 57904 w 155091"/>
                <a:gd name="connsiteY20" fmla="*/ 145053 h 155091"/>
                <a:gd name="connsiteX21" fmla="*/ 45131 w 155091"/>
                <a:gd name="connsiteY21" fmla="*/ 121105 h 155091"/>
                <a:gd name="connsiteX22" fmla="*/ 29621 w 155091"/>
                <a:gd name="connsiteY22" fmla="*/ 129776 h 155091"/>
                <a:gd name="connsiteX23" fmla="*/ 74112 w 155091"/>
                <a:gd name="connsiteY23" fmla="*/ 48361 h 155091"/>
                <a:gd name="connsiteX24" fmla="*/ 48797 w 155091"/>
                <a:gd name="connsiteY24" fmla="*/ 41959 h 155091"/>
                <a:gd name="connsiteX25" fmla="*/ 41726 w 155091"/>
                <a:gd name="connsiteY25" fmla="*/ 74112 h 155091"/>
                <a:gd name="connsiteX26" fmla="*/ 74112 w 155091"/>
                <a:gd name="connsiteY26" fmla="*/ 74112 h 155091"/>
                <a:gd name="connsiteX27" fmla="*/ 74112 w 155091"/>
                <a:gd name="connsiteY27" fmla="*/ 48361 h 155091"/>
                <a:gd name="connsiteX28" fmla="*/ 41726 w 155091"/>
                <a:gd name="connsiteY28" fmla="*/ 80950 h 155091"/>
                <a:gd name="connsiteX29" fmla="*/ 48797 w 155091"/>
                <a:gd name="connsiteY29" fmla="*/ 113103 h 155091"/>
                <a:gd name="connsiteX30" fmla="*/ 74112 w 155091"/>
                <a:gd name="connsiteY30" fmla="*/ 106702 h 155091"/>
                <a:gd name="connsiteX31" fmla="*/ 74112 w 155091"/>
                <a:gd name="connsiteY31" fmla="*/ 80921 h 155091"/>
                <a:gd name="connsiteX32" fmla="*/ 41726 w 155091"/>
                <a:gd name="connsiteY32" fmla="*/ 80921 h 155091"/>
                <a:gd name="connsiteX33" fmla="*/ 74112 w 155091"/>
                <a:gd name="connsiteY33" fmla="*/ 7071 h 155091"/>
                <a:gd name="connsiteX34" fmla="*/ 67042 w 155091"/>
                <a:gd name="connsiteY34" fmla="*/ 7740 h 155091"/>
                <a:gd name="connsiteX35" fmla="*/ 50863 w 155091"/>
                <a:gd name="connsiteY35" fmla="*/ 36256 h 155091"/>
                <a:gd name="connsiteX36" fmla="*/ 74141 w 155091"/>
                <a:gd name="connsiteY36" fmla="*/ 41261 h 155091"/>
                <a:gd name="connsiteX37" fmla="*/ 74141 w 155091"/>
                <a:gd name="connsiteY37" fmla="*/ 7071 h 155091"/>
                <a:gd name="connsiteX38" fmla="*/ 74112 w 155091"/>
                <a:gd name="connsiteY38" fmla="*/ 113802 h 155091"/>
                <a:gd name="connsiteX39" fmla="*/ 51067 w 155091"/>
                <a:gd name="connsiteY39" fmla="*/ 118603 h 155091"/>
                <a:gd name="connsiteX40" fmla="*/ 67042 w 155091"/>
                <a:gd name="connsiteY40" fmla="*/ 147352 h 155091"/>
                <a:gd name="connsiteX41" fmla="*/ 74112 w 155091"/>
                <a:gd name="connsiteY41" fmla="*/ 148021 h 155091"/>
                <a:gd name="connsiteX42" fmla="*/ 74112 w 155091"/>
                <a:gd name="connsiteY42" fmla="*/ 113802 h 155091"/>
                <a:gd name="connsiteX43" fmla="*/ 80950 w 155091"/>
                <a:gd name="connsiteY43" fmla="*/ 41261 h 155091"/>
                <a:gd name="connsiteX44" fmla="*/ 104200 w 155091"/>
                <a:gd name="connsiteY44" fmla="*/ 36256 h 155091"/>
                <a:gd name="connsiteX45" fmla="*/ 88021 w 155091"/>
                <a:gd name="connsiteY45" fmla="*/ 7740 h 155091"/>
                <a:gd name="connsiteX46" fmla="*/ 80950 w 155091"/>
                <a:gd name="connsiteY46" fmla="*/ 7071 h 155091"/>
                <a:gd name="connsiteX47" fmla="*/ 80950 w 155091"/>
                <a:gd name="connsiteY47" fmla="*/ 41261 h 155091"/>
                <a:gd name="connsiteX48" fmla="*/ 80950 w 155091"/>
                <a:gd name="connsiteY48" fmla="*/ 74112 h 155091"/>
                <a:gd name="connsiteX49" fmla="*/ 113336 w 155091"/>
                <a:gd name="connsiteY49" fmla="*/ 74112 h 155091"/>
                <a:gd name="connsiteX50" fmla="*/ 106265 w 155091"/>
                <a:gd name="connsiteY50" fmla="*/ 41959 h 155091"/>
                <a:gd name="connsiteX51" fmla="*/ 80950 w 155091"/>
                <a:gd name="connsiteY51" fmla="*/ 48361 h 155091"/>
                <a:gd name="connsiteX52" fmla="*/ 80950 w 155091"/>
                <a:gd name="connsiteY52" fmla="*/ 74112 h 155091"/>
                <a:gd name="connsiteX53" fmla="*/ 80950 w 155091"/>
                <a:gd name="connsiteY53" fmla="*/ 80950 h 155091"/>
                <a:gd name="connsiteX54" fmla="*/ 80950 w 155091"/>
                <a:gd name="connsiteY54" fmla="*/ 106731 h 155091"/>
                <a:gd name="connsiteX55" fmla="*/ 106265 w 155091"/>
                <a:gd name="connsiteY55" fmla="*/ 113132 h 155091"/>
                <a:gd name="connsiteX56" fmla="*/ 113336 w 155091"/>
                <a:gd name="connsiteY56" fmla="*/ 80979 h 155091"/>
                <a:gd name="connsiteX57" fmla="*/ 80950 w 155091"/>
                <a:gd name="connsiteY57" fmla="*/ 80979 h 155091"/>
                <a:gd name="connsiteX58" fmla="*/ 80950 w 155091"/>
                <a:gd name="connsiteY58" fmla="*/ 148021 h 155091"/>
                <a:gd name="connsiteX59" fmla="*/ 88021 w 155091"/>
                <a:gd name="connsiteY59" fmla="*/ 147352 h 155091"/>
                <a:gd name="connsiteX60" fmla="*/ 103996 w 155091"/>
                <a:gd name="connsiteY60" fmla="*/ 118603 h 155091"/>
                <a:gd name="connsiteX61" fmla="*/ 80950 w 155091"/>
                <a:gd name="connsiteY61" fmla="*/ 113802 h 155091"/>
                <a:gd name="connsiteX62" fmla="*/ 80950 w 155091"/>
                <a:gd name="connsiteY62" fmla="*/ 148021 h 155091"/>
                <a:gd name="connsiteX63" fmla="*/ 125440 w 155091"/>
                <a:gd name="connsiteY63" fmla="*/ 25315 h 155091"/>
                <a:gd name="connsiteX64" fmla="*/ 97157 w 155091"/>
                <a:gd name="connsiteY64" fmla="*/ 9806 h 155091"/>
                <a:gd name="connsiteX65" fmla="*/ 110164 w 155091"/>
                <a:gd name="connsiteY65" fmla="*/ 33753 h 155091"/>
                <a:gd name="connsiteX66" fmla="*/ 125440 w 155091"/>
                <a:gd name="connsiteY66" fmla="*/ 25315 h 155091"/>
                <a:gd name="connsiteX67" fmla="*/ 97157 w 155091"/>
                <a:gd name="connsiteY67" fmla="*/ 145053 h 155091"/>
                <a:gd name="connsiteX68" fmla="*/ 125440 w 155091"/>
                <a:gd name="connsiteY68" fmla="*/ 129776 h 155091"/>
                <a:gd name="connsiteX69" fmla="*/ 109932 w 155091"/>
                <a:gd name="connsiteY69" fmla="*/ 121105 h 155091"/>
                <a:gd name="connsiteX70" fmla="*/ 97157 w 155091"/>
                <a:gd name="connsiteY70" fmla="*/ 145053 h 155091"/>
                <a:gd name="connsiteX71" fmla="*/ 147788 w 155091"/>
                <a:gd name="connsiteY71" fmla="*/ 74112 h 155091"/>
                <a:gd name="connsiteX72" fmla="*/ 130213 w 155091"/>
                <a:gd name="connsiteY72" fmla="*/ 30087 h 155091"/>
                <a:gd name="connsiteX73" fmla="*/ 112434 w 155091"/>
                <a:gd name="connsiteY73" fmla="*/ 39660 h 155091"/>
                <a:gd name="connsiteX74" fmla="*/ 120174 w 155091"/>
                <a:gd name="connsiteY74" fmla="*/ 74112 h 155091"/>
                <a:gd name="connsiteX75" fmla="*/ 147788 w 155091"/>
                <a:gd name="connsiteY75" fmla="*/ 74112 h 155091"/>
                <a:gd name="connsiteX76" fmla="*/ 120174 w 155091"/>
                <a:gd name="connsiteY76" fmla="*/ 80950 h 155091"/>
                <a:gd name="connsiteX77" fmla="*/ 112434 w 155091"/>
                <a:gd name="connsiteY77" fmla="*/ 115402 h 155091"/>
                <a:gd name="connsiteX78" fmla="*/ 130213 w 155091"/>
                <a:gd name="connsiteY78" fmla="*/ 124975 h 155091"/>
                <a:gd name="connsiteX79" fmla="*/ 147788 w 155091"/>
                <a:gd name="connsiteY79" fmla="*/ 80950 h 155091"/>
                <a:gd name="connsiteX80" fmla="*/ 120174 w 155091"/>
                <a:gd name="connsiteY80" fmla="*/ 80950 h 155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155091" h="155091">
                  <a:moveTo>
                    <a:pt x="77546" y="0"/>
                  </a:moveTo>
                  <a:cubicBezTo>
                    <a:pt x="120873" y="0"/>
                    <a:pt x="155092" y="34219"/>
                    <a:pt x="155092" y="77546"/>
                  </a:cubicBezTo>
                  <a:cubicBezTo>
                    <a:pt x="155092" y="120872"/>
                    <a:pt x="120873" y="155092"/>
                    <a:pt x="77546" y="155092"/>
                  </a:cubicBezTo>
                  <a:cubicBezTo>
                    <a:pt x="34219" y="155092"/>
                    <a:pt x="0" y="120872"/>
                    <a:pt x="0" y="77546"/>
                  </a:cubicBezTo>
                  <a:cubicBezTo>
                    <a:pt x="-29" y="34190"/>
                    <a:pt x="34190" y="0"/>
                    <a:pt x="77546" y="0"/>
                  </a:cubicBezTo>
                  <a:close/>
                  <a:moveTo>
                    <a:pt x="34888" y="74112"/>
                  </a:moveTo>
                  <a:cubicBezTo>
                    <a:pt x="35354" y="64306"/>
                    <a:pt x="38089" y="51998"/>
                    <a:pt x="42657" y="39660"/>
                  </a:cubicBezTo>
                  <a:cubicBezTo>
                    <a:pt x="35820" y="36692"/>
                    <a:pt x="29651" y="33492"/>
                    <a:pt x="24879" y="30087"/>
                  </a:cubicBezTo>
                  <a:cubicBezTo>
                    <a:pt x="14374" y="41726"/>
                    <a:pt x="8002" y="57003"/>
                    <a:pt x="7304" y="74112"/>
                  </a:cubicBezTo>
                  <a:lnTo>
                    <a:pt x="34888" y="74112"/>
                  </a:lnTo>
                  <a:close/>
                  <a:moveTo>
                    <a:pt x="7274" y="80950"/>
                  </a:moveTo>
                  <a:cubicBezTo>
                    <a:pt x="7973" y="98060"/>
                    <a:pt x="14345" y="113336"/>
                    <a:pt x="24850" y="124975"/>
                  </a:cubicBezTo>
                  <a:cubicBezTo>
                    <a:pt x="29651" y="121542"/>
                    <a:pt x="35791" y="118370"/>
                    <a:pt x="42628" y="115402"/>
                  </a:cubicBezTo>
                  <a:cubicBezTo>
                    <a:pt x="37827" y="103094"/>
                    <a:pt x="35092" y="90553"/>
                    <a:pt x="34859" y="80950"/>
                  </a:cubicBezTo>
                  <a:lnTo>
                    <a:pt x="7274" y="80950"/>
                  </a:lnTo>
                  <a:close/>
                  <a:moveTo>
                    <a:pt x="57904" y="9806"/>
                  </a:moveTo>
                  <a:cubicBezTo>
                    <a:pt x="47197" y="12541"/>
                    <a:pt x="37594" y="18012"/>
                    <a:pt x="29621" y="25315"/>
                  </a:cubicBezTo>
                  <a:cubicBezTo>
                    <a:pt x="33724" y="28283"/>
                    <a:pt x="38991" y="31251"/>
                    <a:pt x="44898" y="33753"/>
                  </a:cubicBezTo>
                  <a:cubicBezTo>
                    <a:pt x="48331" y="25082"/>
                    <a:pt x="52900" y="16644"/>
                    <a:pt x="57904" y="9806"/>
                  </a:cubicBezTo>
                  <a:close/>
                  <a:moveTo>
                    <a:pt x="29621" y="129776"/>
                  </a:moveTo>
                  <a:cubicBezTo>
                    <a:pt x="37594" y="137080"/>
                    <a:pt x="47197" y="142550"/>
                    <a:pt x="57904" y="145053"/>
                  </a:cubicBezTo>
                  <a:cubicBezTo>
                    <a:pt x="52667" y="137982"/>
                    <a:pt x="48331" y="129776"/>
                    <a:pt x="45131" y="121105"/>
                  </a:cubicBezTo>
                  <a:cubicBezTo>
                    <a:pt x="39224" y="123608"/>
                    <a:pt x="33957" y="126576"/>
                    <a:pt x="29621" y="129776"/>
                  </a:cubicBezTo>
                  <a:close/>
                  <a:moveTo>
                    <a:pt x="74112" y="48361"/>
                  </a:moveTo>
                  <a:cubicBezTo>
                    <a:pt x="66343" y="47895"/>
                    <a:pt x="57468" y="45625"/>
                    <a:pt x="48797" y="41959"/>
                  </a:cubicBezTo>
                  <a:cubicBezTo>
                    <a:pt x="44694" y="52667"/>
                    <a:pt x="42192" y="63404"/>
                    <a:pt x="41726" y="74112"/>
                  </a:cubicBezTo>
                  <a:lnTo>
                    <a:pt x="74112" y="74112"/>
                  </a:lnTo>
                  <a:lnTo>
                    <a:pt x="74112" y="48361"/>
                  </a:lnTo>
                  <a:close/>
                  <a:moveTo>
                    <a:pt x="41726" y="80950"/>
                  </a:moveTo>
                  <a:cubicBezTo>
                    <a:pt x="42192" y="91222"/>
                    <a:pt x="44694" y="102163"/>
                    <a:pt x="48797" y="113103"/>
                  </a:cubicBezTo>
                  <a:cubicBezTo>
                    <a:pt x="57468" y="109466"/>
                    <a:pt x="66372" y="107167"/>
                    <a:pt x="74112" y="106702"/>
                  </a:cubicBezTo>
                  <a:lnTo>
                    <a:pt x="74112" y="80921"/>
                  </a:lnTo>
                  <a:lnTo>
                    <a:pt x="41726" y="80921"/>
                  </a:lnTo>
                  <a:close/>
                  <a:moveTo>
                    <a:pt x="74112" y="7071"/>
                  </a:moveTo>
                  <a:cubicBezTo>
                    <a:pt x="71842" y="7071"/>
                    <a:pt x="69544" y="7304"/>
                    <a:pt x="67042" y="7740"/>
                  </a:cubicBezTo>
                  <a:cubicBezTo>
                    <a:pt x="60902" y="16178"/>
                    <a:pt x="55169" y="25752"/>
                    <a:pt x="50863" y="36256"/>
                  </a:cubicBezTo>
                  <a:cubicBezTo>
                    <a:pt x="58400" y="38991"/>
                    <a:pt x="66605" y="40824"/>
                    <a:pt x="74141" y="41261"/>
                  </a:cubicBezTo>
                  <a:lnTo>
                    <a:pt x="74141" y="7071"/>
                  </a:lnTo>
                  <a:close/>
                  <a:moveTo>
                    <a:pt x="74112" y="113802"/>
                  </a:moveTo>
                  <a:cubicBezTo>
                    <a:pt x="66809" y="114267"/>
                    <a:pt x="58836" y="115868"/>
                    <a:pt x="51067" y="118603"/>
                  </a:cubicBezTo>
                  <a:cubicBezTo>
                    <a:pt x="55169" y="128874"/>
                    <a:pt x="60639" y="138913"/>
                    <a:pt x="67042" y="147352"/>
                  </a:cubicBezTo>
                  <a:cubicBezTo>
                    <a:pt x="69544" y="147817"/>
                    <a:pt x="71842" y="148021"/>
                    <a:pt x="74112" y="148021"/>
                  </a:cubicBezTo>
                  <a:lnTo>
                    <a:pt x="74112" y="113802"/>
                  </a:lnTo>
                  <a:close/>
                  <a:moveTo>
                    <a:pt x="80950" y="41261"/>
                  </a:moveTo>
                  <a:cubicBezTo>
                    <a:pt x="88486" y="40795"/>
                    <a:pt x="96692" y="38991"/>
                    <a:pt x="104200" y="36256"/>
                  </a:cubicBezTo>
                  <a:cubicBezTo>
                    <a:pt x="99864" y="25752"/>
                    <a:pt x="94160" y="16178"/>
                    <a:pt x="88021" y="7740"/>
                  </a:cubicBezTo>
                  <a:cubicBezTo>
                    <a:pt x="85518" y="7274"/>
                    <a:pt x="83219" y="7071"/>
                    <a:pt x="80950" y="7071"/>
                  </a:cubicBezTo>
                  <a:lnTo>
                    <a:pt x="80950" y="41261"/>
                  </a:lnTo>
                  <a:close/>
                  <a:moveTo>
                    <a:pt x="80950" y="74112"/>
                  </a:moveTo>
                  <a:lnTo>
                    <a:pt x="113336" y="74112"/>
                  </a:lnTo>
                  <a:cubicBezTo>
                    <a:pt x="112871" y="63404"/>
                    <a:pt x="110368" y="52667"/>
                    <a:pt x="106265" y="41959"/>
                  </a:cubicBezTo>
                  <a:cubicBezTo>
                    <a:pt x="97594" y="45596"/>
                    <a:pt x="88690" y="47895"/>
                    <a:pt x="80950" y="48361"/>
                  </a:cubicBezTo>
                  <a:lnTo>
                    <a:pt x="80950" y="74112"/>
                  </a:lnTo>
                  <a:close/>
                  <a:moveTo>
                    <a:pt x="80950" y="80950"/>
                  </a:moveTo>
                  <a:lnTo>
                    <a:pt x="80950" y="106731"/>
                  </a:lnTo>
                  <a:cubicBezTo>
                    <a:pt x="88690" y="107196"/>
                    <a:pt x="97594" y="109466"/>
                    <a:pt x="106265" y="113132"/>
                  </a:cubicBezTo>
                  <a:cubicBezTo>
                    <a:pt x="110368" y="102192"/>
                    <a:pt x="112900" y="91222"/>
                    <a:pt x="113336" y="80979"/>
                  </a:cubicBezTo>
                  <a:lnTo>
                    <a:pt x="80950" y="80979"/>
                  </a:lnTo>
                  <a:close/>
                  <a:moveTo>
                    <a:pt x="80950" y="148021"/>
                  </a:moveTo>
                  <a:cubicBezTo>
                    <a:pt x="83219" y="148021"/>
                    <a:pt x="85518" y="147788"/>
                    <a:pt x="88021" y="147352"/>
                  </a:cubicBezTo>
                  <a:cubicBezTo>
                    <a:pt x="94393" y="138913"/>
                    <a:pt x="99892" y="128874"/>
                    <a:pt x="103996" y="118603"/>
                  </a:cubicBezTo>
                  <a:cubicBezTo>
                    <a:pt x="96227" y="115868"/>
                    <a:pt x="88253" y="114267"/>
                    <a:pt x="80950" y="113802"/>
                  </a:cubicBezTo>
                  <a:lnTo>
                    <a:pt x="80950" y="148021"/>
                  </a:lnTo>
                  <a:close/>
                  <a:moveTo>
                    <a:pt x="125440" y="25315"/>
                  </a:moveTo>
                  <a:cubicBezTo>
                    <a:pt x="117468" y="18012"/>
                    <a:pt x="107866" y="12541"/>
                    <a:pt x="97157" y="9806"/>
                  </a:cubicBezTo>
                  <a:cubicBezTo>
                    <a:pt x="102162" y="16644"/>
                    <a:pt x="106731" y="25082"/>
                    <a:pt x="110164" y="33753"/>
                  </a:cubicBezTo>
                  <a:cubicBezTo>
                    <a:pt x="116071" y="31222"/>
                    <a:pt x="121338" y="28283"/>
                    <a:pt x="125440" y="25315"/>
                  </a:cubicBezTo>
                  <a:close/>
                  <a:moveTo>
                    <a:pt x="97157" y="145053"/>
                  </a:moveTo>
                  <a:cubicBezTo>
                    <a:pt x="107866" y="142550"/>
                    <a:pt x="117468" y="137080"/>
                    <a:pt x="125440" y="129776"/>
                  </a:cubicBezTo>
                  <a:cubicBezTo>
                    <a:pt x="121105" y="126576"/>
                    <a:pt x="115868" y="123608"/>
                    <a:pt x="109932" y="121105"/>
                  </a:cubicBezTo>
                  <a:cubicBezTo>
                    <a:pt x="106731" y="129776"/>
                    <a:pt x="102395" y="137982"/>
                    <a:pt x="97157" y="145053"/>
                  </a:cubicBezTo>
                  <a:close/>
                  <a:moveTo>
                    <a:pt x="147788" y="74112"/>
                  </a:moveTo>
                  <a:cubicBezTo>
                    <a:pt x="147119" y="57003"/>
                    <a:pt x="140717" y="41726"/>
                    <a:pt x="130213" y="30087"/>
                  </a:cubicBezTo>
                  <a:cubicBezTo>
                    <a:pt x="125411" y="33521"/>
                    <a:pt x="119272" y="36692"/>
                    <a:pt x="112434" y="39660"/>
                  </a:cubicBezTo>
                  <a:cubicBezTo>
                    <a:pt x="117002" y="51969"/>
                    <a:pt x="119737" y="64306"/>
                    <a:pt x="120174" y="74112"/>
                  </a:cubicBezTo>
                  <a:lnTo>
                    <a:pt x="147788" y="74112"/>
                  </a:lnTo>
                  <a:close/>
                  <a:moveTo>
                    <a:pt x="120174" y="80950"/>
                  </a:moveTo>
                  <a:cubicBezTo>
                    <a:pt x="119941" y="90523"/>
                    <a:pt x="117206" y="103065"/>
                    <a:pt x="112434" y="115402"/>
                  </a:cubicBezTo>
                  <a:cubicBezTo>
                    <a:pt x="119272" y="118370"/>
                    <a:pt x="125440" y="121571"/>
                    <a:pt x="130213" y="124975"/>
                  </a:cubicBezTo>
                  <a:cubicBezTo>
                    <a:pt x="140688" y="113336"/>
                    <a:pt x="147090" y="98060"/>
                    <a:pt x="147788" y="80950"/>
                  </a:cubicBezTo>
                  <a:lnTo>
                    <a:pt x="120174" y="80950"/>
                  </a:lnTo>
                  <a:close/>
                </a:path>
              </a:pathLst>
            </a:custGeom>
            <a:solidFill>
              <a:srgbClr val="B7F9C1"/>
            </a:solidFill>
            <a:ln w="2910" cap="flat">
              <a:noFill/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4617" name="Forme libre : forme 14616">
              <a:extLst>
                <a:ext uri="{FF2B5EF4-FFF2-40B4-BE49-F238E27FC236}">
                  <a16:creationId xmlns:a16="http://schemas.microsoft.com/office/drawing/2014/main" id="{33D2D23C-E8B7-445E-8807-7C4E3114838D}"/>
                </a:ext>
              </a:extLst>
            </p:cNvPr>
            <p:cNvSpPr/>
            <p:nvPr/>
          </p:nvSpPr>
          <p:spPr>
            <a:xfrm>
              <a:off x="11178812" y="4112334"/>
              <a:ext cx="146652" cy="146653"/>
            </a:xfrm>
            <a:custGeom>
              <a:avLst/>
              <a:gdLst>
                <a:gd name="connsiteX0" fmla="*/ 146653 w 146652"/>
                <a:gd name="connsiteY0" fmla="*/ 146653 h 146653"/>
                <a:gd name="connsiteX1" fmla="*/ 0 w 146652"/>
                <a:gd name="connsiteY1" fmla="*/ 0 h 146653"/>
                <a:gd name="connsiteX2" fmla="*/ 0 w 146652"/>
                <a:gd name="connsiteY2" fmla="*/ 106149 h 146653"/>
                <a:gd name="connsiteX3" fmla="*/ 146653 w 146652"/>
                <a:gd name="connsiteY3" fmla="*/ 146653 h 146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6652" h="146653">
                  <a:moveTo>
                    <a:pt x="146653" y="146653"/>
                  </a:moveTo>
                  <a:lnTo>
                    <a:pt x="0" y="0"/>
                  </a:lnTo>
                  <a:lnTo>
                    <a:pt x="0" y="106149"/>
                  </a:lnTo>
                  <a:lnTo>
                    <a:pt x="146653" y="146653"/>
                  </a:lnTo>
                  <a:close/>
                </a:path>
              </a:pathLst>
            </a:custGeom>
            <a:solidFill>
              <a:srgbClr val="1306BF"/>
            </a:solidFill>
            <a:ln w="2910" cap="flat">
              <a:noFill/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4618" name="Forme libre : forme 14617">
              <a:extLst>
                <a:ext uri="{FF2B5EF4-FFF2-40B4-BE49-F238E27FC236}">
                  <a16:creationId xmlns:a16="http://schemas.microsoft.com/office/drawing/2014/main" id="{A1163AD5-B3F3-4763-9178-0D43FDD08783}"/>
                </a:ext>
              </a:extLst>
            </p:cNvPr>
            <p:cNvSpPr/>
            <p:nvPr/>
          </p:nvSpPr>
          <p:spPr>
            <a:xfrm>
              <a:off x="11231887" y="4091383"/>
              <a:ext cx="99165" cy="162016"/>
            </a:xfrm>
            <a:custGeom>
              <a:avLst/>
              <a:gdLst>
                <a:gd name="connsiteX0" fmla="*/ 99166 w 99165"/>
                <a:gd name="connsiteY0" fmla="*/ 162017 h 162016"/>
                <a:gd name="connsiteX1" fmla="*/ 0 w 99165"/>
                <a:gd name="connsiteY1" fmla="*/ 0 h 162016"/>
                <a:gd name="connsiteX2" fmla="*/ 78215 w 99165"/>
                <a:gd name="connsiteY2" fmla="*/ 33521 h 162016"/>
                <a:gd name="connsiteX3" fmla="*/ 99166 w 99165"/>
                <a:gd name="connsiteY3" fmla="*/ 162017 h 162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165" h="162016">
                  <a:moveTo>
                    <a:pt x="99166" y="162017"/>
                  </a:moveTo>
                  <a:lnTo>
                    <a:pt x="0" y="0"/>
                  </a:lnTo>
                  <a:lnTo>
                    <a:pt x="78215" y="33521"/>
                  </a:lnTo>
                  <a:lnTo>
                    <a:pt x="99166" y="162017"/>
                  </a:lnTo>
                  <a:close/>
                </a:path>
              </a:pathLst>
            </a:custGeom>
            <a:solidFill>
              <a:srgbClr val="1306BF"/>
            </a:solidFill>
            <a:ln w="2910" cap="flat">
              <a:noFill/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4619" name="Forme libre : forme 14618">
              <a:extLst>
                <a:ext uri="{FF2B5EF4-FFF2-40B4-BE49-F238E27FC236}">
                  <a16:creationId xmlns:a16="http://schemas.microsoft.com/office/drawing/2014/main" id="{BFFBFE25-5E0B-4B8B-A6B7-7D20BCCE7AF0}"/>
                </a:ext>
              </a:extLst>
            </p:cNvPr>
            <p:cNvSpPr/>
            <p:nvPr/>
          </p:nvSpPr>
          <p:spPr>
            <a:xfrm>
              <a:off x="11230490" y="4094176"/>
              <a:ext cx="97768" cy="162017"/>
            </a:xfrm>
            <a:custGeom>
              <a:avLst/>
              <a:gdLst>
                <a:gd name="connsiteX0" fmla="*/ 94975 w 97768"/>
                <a:gd name="connsiteY0" fmla="*/ 162017 h 162017"/>
                <a:gd name="connsiteX1" fmla="*/ 97768 w 97768"/>
                <a:gd name="connsiteY1" fmla="*/ 159224 h 162017"/>
                <a:gd name="connsiteX2" fmla="*/ 0 w 97768"/>
                <a:gd name="connsiteY2" fmla="*/ 0 h 162017"/>
                <a:gd name="connsiteX3" fmla="*/ 0 w 97768"/>
                <a:gd name="connsiteY3" fmla="*/ 65645 h 162017"/>
                <a:gd name="connsiteX4" fmla="*/ 94975 w 97768"/>
                <a:gd name="connsiteY4" fmla="*/ 162017 h 162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7768" h="162017">
                  <a:moveTo>
                    <a:pt x="94975" y="162017"/>
                  </a:moveTo>
                  <a:lnTo>
                    <a:pt x="97768" y="159224"/>
                  </a:lnTo>
                  <a:lnTo>
                    <a:pt x="0" y="0"/>
                  </a:lnTo>
                  <a:lnTo>
                    <a:pt x="0" y="65645"/>
                  </a:lnTo>
                  <a:lnTo>
                    <a:pt x="94975" y="162017"/>
                  </a:lnTo>
                  <a:close/>
                </a:path>
              </a:pathLst>
            </a:custGeom>
            <a:solidFill>
              <a:srgbClr val="0E0266"/>
            </a:solidFill>
            <a:ln w="2910" cap="flat">
              <a:noFill/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4620" name="Forme libre : forme 14619">
              <a:extLst>
                <a:ext uri="{FF2B5EF4-FFF2-40B4-BE49-F238E27FC236}">
                  <a16:creationId xmlns:a16="http://schemas.microsoft.com/office/drawing/2014/main" id="{2258BF25-41FD-406B-B6B0-FA186FE83291}"/>
                </a:ext>
              </a:extLst>
            </p:cNvPr>
            <p:cNvSpPr/>
            <p:nvPr/>
          </p:nvSpPr>
          <p:spPr>
            <a:xfrm>
              <a:off x="11540557" y="4096970"/>
              <a:ext cx="153636" cy="153607"/>
            </a:xfrm>
            <a:custGeom>
              <a:avLst/>
              <a:gdLst>
                <a:gd name="connsiteX0" fmla="*/ 0 w 153636"/>
                <a:gd name="connsiteY0" fmla="*/ 76789 h 153607"/>
                <a:gd name="connsiteX1" fmla="*/ 76818 w 153636"/>
                <a:gd name="connsiteY1" fmla="*/ 0 h 153607"/>
                <a:gd name="connsiteX2" fmla="*/ 153636 w 153636"/>
                <a:gd name="connsiteY2" fmla="*/ 76789 h 153607"/>
                <a:gd name="connsiteX3" fmla="*/ 76818 w 153636"/>
                <a:gd name="connsiteY3" fmla="*/ 153608 h 153607"/>
                <a:gd name="connsiteX4" fmla="*/ 0 w 153636"/>
                <a:gd name="connsiteY4" fmla="*/ 76789 h 153607"/>
                <a:gd name="connsiteX5" fmla="*/ 146566 w 153636"/>
                <a:gd name="connsiteY5" fmla="*/ 76789 h 153607"/>
                <a:gd name="connsiteX6" fmla="*/ 76789 w 153636"/>
                <a:gd name="connsiteY6" fmla="*/ 7042 h 153607"/>
                <a:gd name="connsiteX7" fmla="*/ 7012 w 153636"/>
                <a:gd name="connsiteY7" fmla="*/ 76789 h 153607"/>
                <a:gd name="connsiteX8" fmla="*/ 76789 w 153636"/>
                <a:gd name="connsiteY8" fmla="*/ 146566 h 153607"/>
                <a:gd name="connsiteX9" fmla="*/ 146566 w 153636"/>
                <a:gd name="connsiteY9" fmla="*/ 76789 h 153607"/>
                <a:gd name="connsiteX10" fmla="*/ 76789 w 153636"/>
                <a:gd name="connsiteY10" fmla="*/ 15567 h 153607"/>
                <a:gd name="connsiteX11" fmla="*/ 126547 w 153636"/>
                <a:gd name="connsiteY11" fmla="*/ 101755 h 153607"/>
                <a:gd name="connsiteX12" fmla="*/ 76003 w 153636"/>
                <a:gd name="connsiteY12" fmla="*/ 71668 h 153607"/>
                <a:gd name="connsiteX13" fmla="*/ 27031 w 153636"/>
                <a:gd name="connsiteY13" fmla="*/ 101755 h 153607"/>
                <a:gd name="connsiteX14" fmla="*/ 76789 w 153636"/>
                <a:gd name="connsiteY14" fmla="*/ 15567 h 153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3636" h="153607">
                  <a:moveTo>
                    <a:pt x="0" y="76789"/>
                  </a:moveTo>
                  <a:cubicBezTo>
                    <a:pt x="0" y="34452"/>
                    <a:pt x="34451" y="0"/>
                    <a:pt x="76818" y="0"/>
                  </a:cubicBezTo>
                  <a:cubicBezTo>
                    <a:pt x="119185" y="0"/>
                    <a:pt x="153636" y="34452"/>
                    <a:pt x="153636" y="76789"/>
                  </a:cubicBezTo>
                  <a:cubicBezTo>
                    <a:pt x="153636" y="119156"/>
                    <a:pt x="119185" y="153608"/>
                    <a:pt x="76818" y="153608"/>
                  </a:cubicBezTo>
                  <a:cubicBezTo>
                    <a:pt x="34451" y="153637"/>
                    <a:pt x="0" y="119156"/>
                    <a:pt x="0" y="76789"/>
                  </a:cubicBezTo>
                  <a:close/>
                  <a:moveTo>
                    <a:pt x="146566" y="76789"/>
                  </a:moveTo>
                  <a:cubicBezTo>
                    <a:pt x="146566" y="38322"/>
                    <a:pt x="115256" y="7042"/>
                    <a:pt x="76789" y="7042"/>
                  </a:cubicBezTo>
                  <a:cubicBezTo>
                    <a:pt x="38322" y="7042"/>
                    <a:pt x="7012" y="38322"/>
                    <a:pt x="7012" y="76789"/>
                  </a:cubicBezTo>
                  <a:cubicBezTo>
                    <a:pt x="7012" y="115257"/>
                    <a:pt x="38322" y="146566"/>
                    <a:pt x="76789" y="146566"/>
                  </a:cubicBezTo>
                  <a:cubicBezTo>
                    <a:pt x="115285" y="146566"/>
                    <a:pt x="146566" y="115286"/>
                    <a:pt x="146566" y="76789"/>
                  </a:cubicBezTo>
                  <a:close/>
                  <a:moveTo>
                    <a:pt x="76789" y="15567"/>
                  </a:moveTo>
                  <a:lnTo>
                    <a:pt x="126547" y="101755"/>
                  </a:lnTo>
                  <a:lnTo>
                    <a:pt x="76003" y="71668"/>
                  </a:lnTo>
                  <a:lnTo>
                    <a:pt x="27031" y="101755"/>
                  </a:lnTo>
                  <a:lnTo>
                    <a:pt x="76789" y="15567"/>
                  </a:lnTo>
                  <a:close/>
                </a:path>
              </a:pathLst>
            </a:custGeom>
            <a:solidFill>
              <a:srgbClr val="E0CDFC"/>
            </a:solidFill>
            <a:ln w="2910" cap="flat">
              <a:noFill/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4621" name="Forme libre : forme 14620">
              <a:extLst>
                <a:ext uri="{FF2B5EF4-FFF2-40B4-BE49-F238E27FC236}">
                  <a16:creationId xmlns:a16="http://schemas.microsoft.com/office/drawing/2014/main" id="{A121F749-BF60-4EFB-A778-728CCC89161C}"/>
                </a:ext>
              </a:extLst>
            </p:cNvPr>
            <p:cNvSpPr/>
            <p:nvPr/>
          </p:nvSpPr>
          <p:spPr>
            <a:xfrm>
              <a:off x="11537763" y="4454582"/>
              <a:ext cx="157855" cy="110280"/>
            </a:xfrm>
            <a:custGeom>
              <a:avLst/>
              <a:gdLst>
                <a:gd name="connsiteX0" fmla="*/ 0 w 157855"/>
                <a:gd name="connsiteY0" fmla="*/ 110281 h 110280"/>
                <a:gd name="connsiteX1" fmla="*/ 0 w 157855"/>
                <a:gd name="connsiteY1" fmla="*/ 0 h 110280"/>
                <a:gd name="connsiteX2" fmla="*/ 157856 w 157855"/>
                <a:gd name="connsiteY2" fmla="*/ 0 h 110280"/>
                <a:gd name="connsiteX3" fmla="*/ 157856 w 157855"/>
                <a:gd name="connsiteY3" fmla="*/ 110281 h 110280"/>
                <a:gd name="connsiteX4" fmla="*/ 0 w 157855"/>
                <a:gd name="connsiteY4" fmla="*/ 110281 h 110280"/>
                <a:gd name="connsiteX5" fmla="*/ 7624 w 157855"/>
                <a:gd name="connsiteY5" fmla="*/ 98176 h 110280"/>
                <a:gd name="connsiteX6" fmla="*/ 52959 w 157855"/>
                <a:gd name="connsiteY6" fmla="*/ 55111 h 110280"/>
                <a:gd name="connsiteX7" fmla="*/ 7624 w 157855"/>
                <a:gd name="connsiteY7" fmla="*/ 12076 h 110280"/>
                <a:gd name="connsiteX8" fmla="*/ 7624 w 157855"/>
                <a:gd name="connsiteY8" fmla="*/ 98176 h 110280"/>
                <a:gd name="connsiteX9" fmla="*/ 12716 w 157855"/>
                <a:gd name="connsiteY9" fmla="*/ 7245 h 110280"/>
                <a:gd name="connsiteX10" fmla="*/ 70243 w 157855"/>
                <a:gd name="connsiteY10" fmla="*/ 61891 h 110280"/>
                <a:gd name="connsiteX11" fmla="*/ 87556 w 157855"/>
                <a:gd name="connsiteY11" fmla="*/ 61891 h 110280"/>
                <a:gd name="connsiteX12" fmla="*/ 145111 w 157855"/>
                <a:gd name="connsiteY12" fmla="*/ 7245 h 110280"/>
                <a:gd name="connsiteX13" fmla="*/ 12716 w 157855"/>
                <a:gd name="connsiteY13" fmla="*/ 7245 h 110280"/>
                <a:gd name="connsiteX14" fmla="*/ 145111 w 157855"/>
                <a:gd name="connsiteY14" fmla="*/ 103006 h 110280"/>
                <a:gd name="connsiteX15" fmla="*/ 99777 w 157855"/>
                <a:gd name="connsiteY15" fmla="*/ 59971 h 110280"/>
                <a:gd name="connsiteX16" fmla="*/ 78914 w 157855"/>
                <a:gd name="connsiteY16" fmla="*/ 74228 h 110280"/>
                <a:gd name="connsiteX17" fmla="*/ 58022 w 157855"/>
                <a:gd name="connsiteY17" fmla="*/ 59971 h 110280"/>
                <a:gd name="connsiteX18" fmla="*/ 12716 w 157855"/>
                <a:gd name="connsiteY18" fmla="*/ 103006 h 110280"/>
                <a:gd name="connsiteX19" fmla="*/ 145111 w 157855"/>
                <a:gd name="connsiteY19" fmla="*/ 103006 h 110280"/>
                <a:gd name="connsiteX20" fmla="*/ 104898 w 157855"/>
                <a:gd name="connsiteY20" fmla="*/ 55140 h 110280"/>
                <a:gd name="connsiteX21" fmla="*/ 150203 w 157855"/>
                <a:gd name="connsiteY21" fmla="*/ 98205 h 110280"/>
                <a:gd name="connsiteX22" fmla="*/ 150203 w 157855"/>
                <a:gd name="connsiteY22" fmla="*/ 12105 h 110280"/>
                <a:gd name="connsiteX23" fmla="*/ 104898 w 157855"/>
                <a:gd name="connsiteY23" fmla="*/ 55140 h 110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57855" h="110280">
                  <a:moveTo>
                    <a:pt x="0" y="110281"/>
                  </a:moveTo>
                  <a:lnTo>
                    <a:pt x="0" y="0"/>
                  </a:lnTo>
                  <a:lnTo>
                    <a:pt x="157856" y="0"/>
                  </a:lnTo>
                  <a:lnTo>
                    <a:pt x="157856" y="110281"/>
                  </a:lnTo>
                  <a:lnTo>
                    <a:pt x="0" y="110281"/>
                  </a:lnTo>
                  <a:close/>
                  <a:moveTo>
                    <a:pt x="7624" y="98176"/>
                  </a:moveTo>
                  <a:lnTo>
                    <a:pt x="52959" y="55111"/>
                  </a:lnTo>
                  <a:lnTo>
                    <a:pt x="7624" y="12076"/>
                  </a:lnTo>
                  <a:lnTo>
                    <a:pt x="7624" y="98176"/>
                  </a:lnTo>
                  <a:close/>
                  <a:moveTo>
                    <a:pt x="12716" y="7245"/>
                  </a:moveTo>
                  <a:lnTo>
                    <a:pt x="70243" y="61891"/>
                  </a:lnTo>
                  <a:cubicBezTo>
                    <a:pt x="76615" y="67943"/>
                    <a:pt x="81183" y="67943"/>
                    <a:pt x="87556" y="61891"/>
                  </a:cubicBezTo>
                  <a:lnTo>
                    <a:pt x="145111" y="7245"/>
                  </a:lnTo>
                  <a:lnTo>
                    <a:pt x="12716" y="7245"/>
                  </a:lnTo>
                  <a:close/>
                  <a:moveTo>
                    <a:pt x="145111" y="103006"/>
                  </a:moveTo>
                  <a:lnTo>
                    <a:pt x="99777" y="59971"/>
                  </a:lnTo>
                  <a:cubicBezTo>
                    <a:pt x="90873" y="68438"/>
                    <a:pt x="85024" y="74228"/>
                    <a:pt x="78914" y="74228"/>
                  </a:cubicBezTo>
                  <a:cubicBezTo>
                    <a:pt x="72803" y="74228"/>
                    <a:pt x="66954" y="68438"/>
                    <a:pt x="58022" y="59971"/>
                  </a:cubicBezTo>
                  <a:lnTo>
                    <a:pt x="12716" y="103006"/>
                  </a:lnTo>
                  <a:lnTo>
                    <a:pt x="145111" y="103006"/>
                  </a:lnTo>
                  <a:close/>
                  <a:moveTo>
                    <a:pt x="104898" y="55140"/>
                  </a:moveTo>
                  <a:lnTo>
                    <a:pt x="150203" y="98205"/>
                  </a:lnTo>
                  <a:lnTo>
                    <a:pt x="150203" y="12105"/>
                  </a:lnTo>
                  <a:lnTo>
                    <a:pt x="104898" y="55140"/>
                  </a:lnTo>
                  <a:close/>
                </a:path>
              </a:pathLst>
            </a:custGeom>
            <a:solidFill>
              <a:srgbClr val="A50905"/>
            </a:solidFill>
            <a:ln w="2910" cap="flat">
              <a:noFill/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4622" name="Forme libre : forme 14621">
              <a:extLst>
                <a:ext uri="{FF2B5EF4-FFF2-40B4-BE49-F238E27FC236}">
                  <a16:creationId xmlns:a16="http://schemas.microsoft.com/office/drawing/2014/main" id="{F2077E6D-3A7E-4A78-91FA-339246B9F793}"/>
                </a:ext>
              </a:extLst>
            </p:cNvPr>
            <p:cNvSpPr/>
            <p:nvPr/>
          </p:nvSpPr>
          <p:spPr>
            <a:xfrm>
              <a:off x="10525682" y="3728475"/>
              <a:ext cx="70125" cy="77516"/>
            </a:xfrm>
            <a:custGeom>
              <a:avLst/>
              <a:gdLst>
                <a:gd name="connsiteX0" fmla="*/ 37507 w 70125"/>
                <a:gd name="connsiteY0" fmla="*/ 48652 h 77516"/>
                <a:gd name="connsiteX1" fmla="*/ 37507 w 70125"/>
                <a:gd name="connsiteY1" fmla="*/ 36023 h 77516"/>
                <a:gd name="connsiteX2" fmla="*/ 70125 w 70125"/>
                <a:gd name="connsiteY2" fmla="*/ 36023 h 77516"/>
                <a:gd name="connsiteX3" fmla="*/ 70125 w 70125"/>
                <a:gd name="connsiteY3" fmla="*/ 65907 h 77516"/>
                <a:gd name="connsiteX4" fmla="*/ 56333 w 70125"/>
                <a:gd name="connsiteY4" fmla="*/ 74025 h 77516"/>
                <a:gd name="connsiteX5" fmla="*/ 38060 w 70125"/>
                <a:gd name="connsiteY5" fmla="*/ 77517 h 77516"/>
                <a:gd name="connsiteX6" fmla="*/ 17546 w 70125"/>
                <a:gd name="connsiteY6" fmla="*/ 72570 h 77516"/>
                <a:gd name="connsiteX7" fmla="*/ 4394 w 70125"/>
                <a:gd name="connsiteY7" fmla="*/ 58458 h 77516"/>
                <a:gd name="connsiteX8" fmla="*/ 0 w 70125"/>
                <a:gd name="connsiteY8" fmla="*/ 38497 h 77516"/>
                <a:gd name="connsiteX9" fmla="*/ 4917 w 70125"/>
                <a:gd name="connsiteY9" fmla="*/ 17692 h 77516"/>
                <a:gd name="connsiteX10" fmla="*/ 19292 w 70125"/>
                <a:gd name="connsiteY10" fmla="*/ 3725 h 77516"/>
                <a:gd name="connsiteX11" fmla="*/ 37245 w 70125"/>
                <a:gd name="connsiteY11" fmla="*/ 0 h 77516"/>
                <a:gd name="connsiteX12" fmla="*/ 59068 w 70125"/>
                <a:gd name="connsiteY12" fmla="*/ 5849 h 77516"/>
                <a:gd name="connsiteX13" fmla="*/ 69166 w 70125"/>
                <a:gd name="connsiteY13" fmla="*/ 22027 h 77516"/>
                <a:gd name="connsiteX14" fmla="*/ 54122 w 70125"/>
                <a:gd name="connsiteY14" fmla="*/ 24850 h 77516"/>
                <a:gd name="connsiteX15" fmla="*/ 48156 w 70125"/>
                <a:gd name="connsiteY15" fmla="*/ 16120 h 77516"/>
                <a:gd name="connsiteX16" fmla="*/ 37245 w 70125"/>
                <a:gd name="connsiteY16" fmla="*/ 12919 h 77516"/>
                <a:gd name="connsiteX17" fmla="*/ 21474 w 70125"/>
                <a:gd name="connsiteY17" fmla="*/ 19205 h 77516"/>
                <a:gd name="connsiteX18" fmla="*/ 15625 w 70125"/>
                <a:gd name="connsiteY18" fmla="*/ 37885 h 77516"/>
                <a:gd name="connsiteX19" fmla="*/ 21561 w 70125"/>
                <a:gd name="connsiteY19" fmla="*/ 57905 h 77516"/>
                <a:gd name="connsiteX20" fmla="*/ 37100 w 70125"/>
                <a:gd name="connsiteY20" fmla="*/ 64568 h 77516"/>
                <a:gd name="connsiteX21" fmla="*/ 46644 w 70125"/>
                <a:gd name="connsiteY21" fmla="*/ 62706 h 77516"/>
                <a:gd name="connsiteX22" fmla="*/ 54849 w 70125"/>
                <a:gd name="connsiteY22" fmla="*/ 58167 h 77516"/>
                <a:gd name="connsiteX23" fmla="*/ 54849 w 70125"/>
                <a:gd name="connsiteY23" fmla="*/ 48652 h 77516"/>
                <a:gd name="connsiteX24" fmla="*/ 37507 w 70125"/>
                <a:gd name="connsiteY24" fmla="*/ 48652 h 77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70125" h="77516">
                  <a:moveTo>
                    <a:pt x="37507" y="48652"/>
                  </a:moveTo>
                  <a:lnTo>
                    <a:pt x="37507" y="36023"/>
                  </a:lnTo>
                  <a:lnTo>
                    <a:pt x="70125" y="36023"/>
                  </a:lnTo>
                  <a:lnTo>
                    <a:pt x="70125" y="65907"/>
                  </a:lnTo>
                  <a:cubicBezTo>
                    <a:pt x="66954" y="68962"/>
                    <a:pt x="62356" y="71668"/>
                    <a:pt x="56333" y="74025"/>
                  </a:cubicBezTo>
                  <a:cubicBezTo>
                    <a:pt x="50310" y="76382"/>
                    <a:pt x="44229" y="77517"/>
                    <a:pt x="38060" y="77517"/>
                  </a:cubicBezTo>
                  <a:cubicBezTo>
                    <a:pt x="30203" y="77517"/>
                    <a:pt x="23394" y="75858"/>
                    <a:pt x="17546" y="72570"/>
                  </a:cubicBezTo>
                  <a:cubicBezTo>
                    <a:pt x="11697" y="69282"/>
                    <a:pt x="7333" y="64568"/>
                    <a:pt x="4394" y="58458"/>
                  </a:cubicBezTo>
                  <a:cubicBezTo>
                    <a:pt x="1455" y="52347"/>
                    <a:pt x="0" y="45684"/>
                    <a:pt x="0" y="38497"/>
                  </a:cubicBezTo>
                  <a:cubicBezTo>
                    <a:pt x="0" y="30698"/>
                    <a:pt x="1629" y="23744"/>
                    <a:pt x="4917" y="17692"/>
                  </a:cubicBezTo>
                  <a:cubicBezTo>
                    <a:pt x="8205" y="11639"/>
                    <a:pt x="12978" y="6954"/>
                    <a:pt x="19292" y="3725"/>
                  </a:cubicBezTo>
                  <a:cubicBezTo>
                    <a:pt x="24093" y="1222"/>
                    <a:pt x="30087" y="0"/>
                    <a:pt x="37245" y="0"/>
                  </a:cubicBezTo>
                  <a:cubicBezTo>
                    <a:pt x="46557" y="0"/>
                    <a:pt x="53831" y="1950"/>
                    <a:pt x="59068" y="5849"/>
                  </a:cubicBezTo>
                  <a:cubicBezTo>
                    <a:pt x="64306" y="9748"/>
                    <a:pt x="67682" y="15160"/>
                    <a:pt x="69166" y="22027"/>
                  </a:cubicBezTo>
                  <a:lnTo>
                    <a:pt x="54122" y="24850"/>
                  </a:lnTo>
                  <a:cubicBezTo>
                    <a:pt x="53074" y="21154"/>
                    <a:pt x="51066" y="18274"/>
                    <a:pt x="48156" y="16120"/>
                  </a:cubicBezTo>
                  <a:cubicBezTo>
                    <a:pt x="45247" y="13967"/>
                    <a:pt x="41609" y="12919"/>
                    <a:pt x="37245" y="12919"/>
                  </a:cubicBezTo>
                  <a:cubicBezTo>
                    <a:pt x="30640" y="12919"/>
                    <a:pt x="25373" y="15015"/>
                    <a:pt x="21474" y="19205"/>
                  </a:cubicBezTo>
                  <a:cubicBezTo>
                    <a:pt x="17575" y="23395"/>
                    <a:pt x="15625" y="29622"/>
                    <a:pt x="15625" y="37885"/>
                  </a:cubicBezTo>
                  <a:cubicBezTo>
                    <a:pt x="15625" y="46789"/>
                    <a:pt x="17604" y="53453"/>
                    <a:pt x="21561" y="57905"/>
                  </a:cubicBezTo>
                  <a:cubicBezTo>
                    <a:pt x="25519" y="62357"/>
                    <a:pt x="30698" y="64568"/>
                    <a:pt x="37100" y="64568"/>
                  </a:cubicBezTo>
                  <a:cubicBezTo>
                    <a:pt x="40271" y="64568"/>
                    <a:pt x="43443" y="63957"/>
                    <a:pt x="46644" y="62706"/>
                  </a:cubicBezTo>
                  <a:cubicBezTo>
                    <a:pt x="49844" y="61455"/>
                    <a:pt x="52579" y="59942"/>
                    <a:pt x="54849" y="58167"/>
                  </a:cubicBezTo>
                  <a:lnTo>
                    <a:pt x="54849" y="48652"/>
                  </a:lnTo>
                  <a:lnTo>
                    <a:pt x="37507" y="48652"/>
                  </a:lnTo>
                  <a:close/>
                </a:path>
              </a:pathLst>
            </a:custGeom>
            <a:solidFill>
              <a:srgbClr val="000000"/>
            </a:solidFill>
            <a:ln w="2910" cap="flat">
              <a:noFill/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4623" name="Forme libre : forme 14622">
              <a:extLst>
                <a:ext uri="{FF2B5EF4-FFF2-40B4-BE49-F238E27FC236}">
                  <a16:creationId xmlns:a16="http://schemas.microsoft.com/office/drawing/2014/main" id="{FEB45428-11AC-4E6F-BB73-6B0E6F641193}"/>
                </a:ext>
              </a:extLst>
            </p:cNvPr>
            <p:cNvSpPr/>
            <p:nvPr/>
          </p:nvSpPr>
          <p:spPr>
            <a:xfrm>
              <a:off x="11406620" y="3728067"/>
              <a:ext cx="20310" cy="49029"/>
            </a:xfrm>
            <a:custGeom>
              <a:avLst/>
              <a:gdLst>
                <a:gd name="connsiteX0" fmla="*/ 10155 w 20310"/>
                <a:gd name="connsiteY0" fmla="*/ 49030 h 49029"/>
                <a:gd name="connsiteX1" fmla="*/ 10155 w 20310"/>
                <a:gd name="connsiteY1" fmla="*/ 49030 h 49029"/>
                <a:gd name="connsiteX2" fmla="*/ 0 w 20310"/>
                <a:gd name="connsiteY2" fmla="*/ 38875 h 49029"/>
                <a:gd name="connsiteX3" fmla="*/ 0 w 20310"/>
                <a:gd name="connsiteY3" fmla="*/ 10155 h 49029"/>
                <a:gd name="connsiteX4" fmla="*/ 10155 w 20310"/>
                <a:gd name="connsiteY4" fmla="*/ 0 h 49029"/>
                <a:gd name="connsiteX5" fmla="*/ 10155 w 20310"/>
                <a:gd name="connsiteY5" fmla="*/ 0 h 49029"/>
                <a:gd name="connsiteX6" fmla="*/ 20310 w 20310"/>
                <a:gd name="connsiteY6" fmla="*/ 10155 h 49029"/>
                <a:gd name="connsiteX7" fmla="*/ 20310 w 20310"/>
                <a:gd name="connsiteY7" fmla="*/ 38875 h 49029"/>
                <a:gd name="connsiteX8" fmla="*/ 10155 w 20310"/>
                <a:gd name="connsiteY8" fmla="*/ 49030 h 490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310" h="49029">
                  <a:moveTo>
                    <a:pt x="10155" y="49030"/>
                  </a:moveTo>
                  <a:lnTo>
                    <a:pt x="10155" y="49030"/>
                  </a:lnTo>
                  <a:cubicBezTo>
                    <a:pt x="4568" y="49030"/>
                    <a:pt x="0" y="44461"/>
                    <a:pt x="0" y="38875"/>
                  </a:cubicBezTo>
                  <a:lnTo>
                    <a:pt x="0" y="10155"/>
                  </a:lnTo>
                  <a:cubicBezTo>
                    <a:pt x="0" y="4568"/>
                    <a:pt x="4568" y="0"/>
                    <a:pt x="10155" y="0"/>
                  </a:cubicBezTo>
                  <a:lnTo>
                    <a:pt x="10155" y="0"/>
                  </a:lnTo>
                  <a:cubicBezTo>
                    <a:pt x="15742" y="0"/>
                    <a:pt x="20310" y="4568"/>
                    <a:pt x="20310" y="10155"/>
                  </a:cubicBezTo>
                  <a:lnTo>
                    <a:pt x="20310" y="38875"/>
                  </a:lnTo>
                  <a:cubicBezTo>
                    <a:pt x="20310" y="44461"/>
                    <a:pt x="15742" y="49030"/>
                    <a:pt x="10155" y="49030"/>
                  </a:cubicBezTo>
                  <a:close/>
                </a:path>
              </a:pathLst>
            </a:custGeom>
            <a:solidFill>
              <a:srgbClr val="000000"/>
            </a:solidFill>
            <a:ln w="2910" cap="flat">
              <a:noFill/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4624" name="Forme libre : forme 14623">
              <a:extLst>
                <a:ext uri="{FF2B5EF4-FFF2-40B4-BE49-F238E27FC236}">
                  <a16:creationId xmlns:a16="http://schemas.microsoft.com/office/drawing/2014/main" id="{1AB6B663-8227-4ABA-B1CC-7B4CBF9399A3}"/>
                </a:ext>
              </a:extLst>
            </p:cNvPr>
            <p:cNvSpPr/>
            <p:nvPr/>
          </p:nvSpPr>
          <p:spPr>
            <a:xfrm>
              <a:off x="11394514" y="3770812"/>
              <a:ext cx="44519" cy="22085"/>
            </a:xfrm>
            <a:custGeom>
              <a:avLst/>
              <a:gdLst>
                <a:gd name="connsiteX0" fmla="*/ 44520 w 44519"/>
                <a:gd name="connsiteY0" fmla="*/ 0 h 22085"/>
                <a:gd name="connsiteX1" fmla="*/ 22260 w 44519"/>
                <a:gd name="connsiteY1" fmla="*/ 22085 h 22085"/>
                <a:gd name="connsiteX2" fmla="*/ 0 w 44519"/>
                <a:gd name="connsiteY2" fmla="*/ 0 h 22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519" h="22085">
                  <a:moveTo>
                    <a:pt x="44520" y="0"/>
                  </a:moveTo>
                  <a:cubicBezTo>
                    <a:pt x="44520" y="12192"/>
                    <a:pt x="34569" y="22085"/>
                    <a:pt x="22260" y="22085"/>
                  </a:cubicBezTo>
                  <a:cubicBezTo>
                    <a:pt x="9952" y="22085"/>
                    <a:pt x="0" y="12192"/>
                    <a:pt x="0" y="0"/>
                  </a:cubicBezTo>
                </a:path>
              </a:pathLst>
            </a:custGeom>
            <a:noFill/>
            <a:ln w="4365" cap="rnd">
              <a:solidFill>
                <a:srgbClr val="000000"/>
              </a:solidFill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4625" name="Forme libre : forme 14624">
              <a:extLst>
                <a:ext uri="{FF2B5EF4-FFF2-40B4-BE49-F238E27FC236}">
                  <a16:creationId xmlns:a16="http://schemas.microsoft.com/office/drawing/2014/main" id="{19E89F27-D776-4DA8-AAA5-05E4F3B8CF14}"/>
                </a:ext>
              </a:extLst>
            </p:cNvPr>
            <p:cNvSpPr/>
            <p:nvPr/>
          </p:nvSpPr>
          <p:spPr>
            <a:xfrm>
              <a:off x="11416775" y="3792926"/>
              <a:ext cx="2909" cy="12250"/>
            </a:xfrm>
            <a:custGeom>
              <a:avLst/>
              <a:gdLst>
                <a:gd name="connsiteX0" fmla="*/ 0 w 2909"/>
                <a:gd name="connsiteY0" fmla="*/ 0 h 12250"/>
                <a:gd name="connsiteX1" fmla="*/ 0 w 2909"/>
                <a:gd name="connsiteY1" fmla="*/ 12250 h 12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909" h="12250">
                  <a:moveTo>
                    <a:pt x="0" y="0"/>
                  </a:moveTo>
                  <a:lnTo>
                    <a:pt x="0" y="12250"/>
                  </a:lnTo>
                </a:path>
              </a:pathLst>
            </a:custGeom>
            <a:ln w="4365" cap="rnd">
              <a:solidFill>
                <a:srgbClr val="000000"/>
              </a:solidFill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4626" name="Forme libre : forme 14625">
              <a:extLst>
                <a:ext uri="{FF2B5EF4-FFF2-40B4-BE49-F238E27FC236}">
                  <a16:creationId xmlns:a16="http://schemas.microsoft.com/office/drawing/2014/main" id="{A9C52339-2EE1-437D-8D90-2836E2047B08}"/>
                </a:ext>
              </a:extLst>
            </p:cNvPr>
            <p:cNvSpPr/>
            <p:nvPr/>
          </p:nvSpPr>
          <p:spPr>
            <a:xfrm>
              <a:off x="11573612" y="3741336"/>
              <a:ext cx="76178" cy="58021"/>
            </a:xfrm>
            <a:custGeom>
              <a:avLst/>
              <a:gdLst>
                <a:gd name="connsiteX0" fmla="*/ 67944 w 76178"/>
                <a:gd name="connsiteY0" fmla="*/ 58021 h 58021"/>
                <a:gd name="connsiteX1" fmla="*/ 8235 w 76178"/>
                <a:gd name="connsiteY1" fmla="*/ 58021 h 58021"/>
                <a:gd name="connsiteX2" fmla="*/ 0 w 76178"/>
                <a:gd name="connsiteY2" fmla="*/ 49786 h 58021"/>
                <a:gd name="connsiteX3" fmla="*/ 0 w 76178"/>
                <a:gd name="connsiteY3" fmla="*/ 8235 h 58021"/>
                <a:gd name="connsiteX4" fmla="*/ 8235 w 76178"/>
                <a:gd name="connsiteY4" fmla="*/ 0 h 58021"/>
                <a:gd name="connsiteX5" fmla="*/ 67944 w 76178"/>
                <a:gd name="connsiteY5" fmla="*/ 0 h 58021"/>
                <a:gd name="connsiteX6" fmla="*/ 76178 w 76178"/>
                <a:gd name="connsiteY6" fmla="*/ 8235 h 58021"/>
                <a:gd name="connsiteX7" fmla="*/ 76178 w 76178"/>
                <a:gd name="connsiteY7" fmla="*/ 49786 h 58021"/>
                <a:gd name="connsiteX8" fmla="*/ 67944 w 76178"/>
                <a:gd name="connsiteY8" fmla="*/ 58021 h 58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6178" h="58021">
                  <a:moveTo>
                    <a:pt x="67944" y="58021"/>
                  </a:moveTo>
                  <a:lnTo>
                    <a:pt x="8235" y="58021"/>
                  </a:lnTo>
                  <a:cubicBezTo>
                    <a:pt x="3695" y="58021"/>
                    <a:pt x="0" y="54297"/>
                    <a:pt x="0" y="49786"/>
                  </a:cubicBezTo>
                  <a:lnTo>
                    <a:pt x="0" y="8235"/>
                  </a:lnTo>
                  <a:cubicBezTo>
                    <a:pt x="0" y="3695"/>
                    <a:pt x="3725" y="0"/>
                    <a:pt x="8235" y="0"/>
                  </a:cubicBezTo>
                  <a:lnTo>
                    <a:pt x="67944" y="0"/>
                  </a:lnTo>
                  <a:cubicBezTo>
                    <a:pt x="72482" y="0"/>
                    <a:pt x="76178" y="3724"/>
                    <a:pt x="76178" y="8235"/>
                  </a:cubicBezTo>
                  <a:lnTo>
                    <a:pt x="76178" y="49786"/>
                  </a:lnTo>
                  <a:cubicBezTo>
                    <a:pt x="76207" y="54326"/>
                    <a:pt x="72482" y="58021"/>
                    <a:pt x="67944" y="58021"/>
                  </a:cubicBezTo>
                  <a:close/>
                </a:path>
              </a:pathLst>
            </a:custGeom>
            <a:noFill/>
            <a:ln w="4365" cap="rnd">
              <a:solidFill>
                <a:srgbClr val="000000"/>
              </a:solidFill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4627" name="Forme libre : forme 14626">
              <a:extLst>
                <a:ext uri="{FF2B5EF4-FFF2-40B4-BE49-F238E27FC236}">
                  <a16:creationId xmlns:a16="http://schemas.microsoft.com/office/drawing/2014/main" id="{3DF12666-1643-4522-A622-7B8A91298ECD}"/>
                </a:ext>
              </a:extLst>
            </p:cNvPr>
            <p:cNvSpPr/>
            <p:nvPr/>
          </p:nvSpPr>
          <p:spPr>
            <a:xfrm>
              <a:off x="11600091" y="3758009"/>
              <a:ext cx="23220" cy="23220"/>
            </a:xfrm>
            <a:custGeom>
              <a:avLst/>
              <a:gdLst>
                <a:gd name="connsiteX0" fmla="*/ 23220 w 23220"/>
                <a:gd name="connsiteY0" fmla="*/ 11610 h 23220"/>
                <a:gd name="connsiteX1" fmla="*/ 11610 w 23220"/>
                <a:gd name="connsiteY1" fmla="*/ 23220 h 23220"/>
                <a:gd name="connsiteX2" fmla="*/ 0 w 23220"/>
                <a:gd name="connsiteY2" fmla="*/ 11610 h 23220"/>
                <a:gd name="connsiteX3" fmla="*/ 11610 w 23220"/>
                <a:gd name="connsiteY3" fmla="*/ 0 h 23220"/>
                <a:gd name="connsiteX4" fmla="*/ 23220 w 23220"/>
                <a:gd name="connsiteY4" fmla="*/ 11610 h 23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220" h="23220">
                  <a:moveTo>
                    <a:pt x="23220" y="11610"/>
                  </a:moveTo>
                  <a:cubicBezTo>
                    <a:pt x="23220" y="18022"/>
                    <a:pt x="18022" y="23220"/>
                    <a:pt x="11610" y="23220"/>
                  </a:cubicBezTo>
                  <a:cubicBezTo>
                    <a:pt x="5198" y="23220"/>
                    <a:pt x="0" y="18022"/>
                    <a:pt x="0" y="11610"/>
                  </a:cubicBezTo>
                  <a:cubicBezTo>
                    <a:pt x="0" y="5198"/>
                    <a:pt x="5198" y="0"/>
                    <a:pt x="11610" y="0"/>
                  </a:cubicBezTo>
                  <a:cubicBezTo>
                    <a:pt x="18022" y="0"/>
                    <a:pt x="23220" y="5198"/>
                    <a:pt x="23220" y="11610"/>
                  </a:cubicBezTo>
                  <a:close/>
                </a:path>
              </a:pathLst>
            </a:custGeom>
            <a:solidFill>
              <a:srgbClr val="000000"/>
            </a:solidFill>
            <a:ln w="2910" cap="flat">
              <a:noFill/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4628" name="Forme libre : forme 14627">
              <a:extLst>
                <a:ext uri="{FF2B5EF4-FFF2-40B4-BE49-F238E27FC236}">
                  <a16:creationId xmlns:a16="http://schemas.microsoft.com/office/drawing/2014/main" id="{E7CC932E-B099-4B0E-8F59-AB9E33381229}"/>
                </a:ext>
              </a:extLst>
            </p:cNvPr>
            <p:cNvSpPr/>
            <p:nvPr/>
          </p:nvSpPr>
          <p:spPr>
            <a:xfrm>
              <a:off x="11596978" y="3732839"/>
              <a:ext cx="29504" cy="9195"/>
            </a:xfrm>
            <a:custGeom>
              <a:avLst/>
              <a:gdLst>
                <a:gd name="connsiteX0" fmla="*/ 24908 w 29504"/>
                <a:gd name="connsiteY0" fmla="*/ 9195 h 9195"/>
                <a:gd name="connsiteX1" fmla="*/ 4598 w 29504"/>
                <a:gd name="connsiteY1" fmla="*/ 9195 h 9195"/>
                <a:gd name="connsiteX2" fmla="*/ 0 w 29504"/>
                <a:gd name="connsiteY2" fmla="*/ 4598 h 9195"/>
                <a:gd name="connsiteX3" fmla="*/ 0 w 29504"/>
                <a:gd name="connsiteY3" fmla="*/ 4598 h 9195"/>
                <a:gd name="connsiteX4" fmla="*/ 4598 w 29504"/>
                <a:gd name="connsiteY4" fmla="*/ 0 h 9195"/>
                <a:gd name="connsiteX5" fmla="*/ 24908 w 29504"/>
                <a:gd name="connsiteY5" fmla="*/ 0 h 9195"/>
                <a:gd name="connsiteX6" fmla="*/ 29505 w 29504"/>
                <a:gd name="connsiteY6" fmla="*/ 4598 h 9195"/>
                <a:gd name="connsiteX7" fmla="*/ 29505 w 29504"/>
                <a:gd name="connsiteY7" fmla="*/ 4598 h 9195"/>
                <a:gd name="connsiteX8" fmla="*/ 24908 w 29504"/>
                <a:gd name="connsiteY8" fmla="*/ 9195 h 9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9504" h="9195">
                  <a:moveTo>
                    <a:pt x="24908" y="9195"/>
                  </a:moveTo>
                  <a:lnTo>
                    <a:pt x="4598" y="9195"/>
                  </a:lnTo>
                  <a:cubicBezTo>
                    <a:pt x="2066" y="9195"/>
                    <a:pt x="0" y="7129"/>
                    <a:pt x="0" y="4598"/>
                  </a:cubicBezTo>
                  <a:lnTo>
                    <a:pt x="0" y="4598"/>
                  </a:lnTo>
                  <a:cubicBezTo>
                    <a:pt x="0" y="2066"/>
                    <a:pt x="2066" y="0"/>
                    <a:pt x="4598" y="0"/>
                  </a:cubicBezTo>
                  <a:lnTo>
                    <a:pt x="24908" y="0"/>
                  </a:lnTo>
                  <a:cubicBezTo>
                    <a:pt x="27439" y="0"/>
                    <a:pt x="29505" y="2066"/>
                    <a:pt x="29505" y="4598"/>
                  </a:cubicBezTo>
                  <a:lnTo>
                    <a:pt x="29505" y="4598"/>
                  </a:lnTo>
                  <a:cubicBezTo>
                    <a:pt x="29505" y="7129"/>
                    <a:pt x="27410" y="9195"/>
                    <a:pt x="24908" y="9195"/>
                  </a:cubicBezTo>
                  <a:close/>
                </a:path>
              </a:pathLst>
            </a:custGeom>
            <a:solidFill>
              <a:srgbClr val="000000"/>
            </a:solidFill>
            <a:ln w="2910" cap="flat">
              <a:noFill/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4629" name="Forme libre : forme 14628">
              <a:extLst>
                <a:ext uri="{FF2B5EF4-FFF2-40B4-BE49-F238E27FC236}">
                  <a16:creationId xmlns:a16="http://schemas.microsoft.com/office/drawing/2014/main" id="{D98CDB50-3C57-428F-94C6-04B48380B870}"/>
                </a:ext>
              </a:extLst>
            </p:cNvPr>
            <p:cNvSpPr/>
            <p:nvPr/>
          </p:nvSpPr>
          <p:spPr>
            <a:xfrm>
              <a:off x="10503597" y="4426067"/>
              <a:ext cx="176100" cy="176100"/>
            </a:xfrm>
            <a:custGeom>
              <a:avLst/>
              <a:gdLst>
                <a:gd name="connsiteX0" fmla="*/ 176100 w 176100"/>
                <a:gd name="connsiteY0" fmla="*/ 88050 h 176100"/>
                <a:gd name="connsiteX1" fmla="*/ 88050 w 176100"/>
                <a:gd name="connsiteY1" fmla="*/ 176100 h 176100"/>
                <a:gd name="connsiteX2" fmla="*/ 0 w 176100"/>
                <a:gd name="connsiteY2" fmla="*/ 88050 h 176100"/>
                <a:gd name="connsiteX3" fmla="*/ 88050 w 176100"/>
                <a:gd name="connsiteY3" fmla="*/ 0 h 176100"/>
                <a:gd name="connsiteX4" fmla="*/ 176100 w 176100"/>
                <a:gd name="connsiteY4" fmla="*/ 88050 h 176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6100" h="176100">
                  <a:moveTo>
                    <a:pt x="176100" y="88050"/>
                  </a:moveTo>
                  <a:cubicBezTo>
                    <a:pt x="176100" y="136679"/>
                    <a:pt x="136679" y="176100"/>
                    <a:pt x="88050" y="176100"/>
                  </a:cubicBezTo>
                  <a:cubicBezTo>
                    <a:pt x="39421" y="176100"/>
                    <a:pt x="0" y="136679"/>
                    <a:pt x="0" y="88050"/>
                  </a:cubicBezTo>
                  <a:cubicBezTo>
                    <a:pt x="0" y="39421"/>
                    <a:pt x="39421" y="0"/>
                    <a:pt x="88050" y="0"/>
                  </a:cubicBezTo>
                  <a:cubicBezTo>
                    <a:pt x="136679" y="0"/>
                    <a:pt x="176100" y="39421"/>
                    <a:pt x="176100" y="88050"/>
                  </a:cubicBezTo>
                  <a:close/>
                </a:path>
              </a:pathLst>
            </a:custGeom>
            <a:solidFill>
              <a:srgbClr val="98F998"/>
            </a:solidFill>
            <a:ln w="2910" cap="flat">
              <a:noFill/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4630" name="Forme libre : forme 14629">
              <a:extLst>
                <a:ext uri="{FF2B5EF4-FFF2-40B4-BE49-F238E27FC236}">
                  <a16:creationId xmlns:a16="http://schemas.microsoft.com/office/drawing/2014/main" id="{6F26A114-7638-4C91-87E6-E9BAB4C8E557}"/>
                </a:ext>
              </a:extLst>
            </p:cNvPr>
            <p:cNvSpPr/>
            <p:nvPr/>
          </p:nvSpPr>
          <p:spPr>
            <a:xfrm>
              <a:off x="10549351" y="4455581"/>
              <a:ext cx="69515" cy="123749"/>
            </a:xfrm>
            <a:custGeom>
              <a:avLst/>
              <a:gdLst>
                <a:gd name="connsiteX0" fmla="*/ 61326 w 69515"/>
                <a:gd name="connsiteY0" fmla="*/ 485 h 123749"/>
                <a:gd name="connsiteX1" fmla="*/ 3276 w 69515"/>
                <a:gd name="connsiteY1" fmla="*/ 36275 h 123749"/>
                <a:gd name="connsiteX2" fmla="*/ 30365 w 69515"/>
                <a:gd name="connsiteY2" fmla="*/ 121736 h 123749"/>
                <a:gd name="connsiteX3" fmla="*/ 68426 w 69515"/>
                <a:gd name="connsiteY3" fmla="*/ 112715 h 123749"/>
                <a:gd name="connsiteX4" fmla="*/ 57136 w 69515"/>
                <a:gd name="connsiteY4" fmla="*/ 83996 h 123749"/>
                <a:gd name="connsiteX5" fmla="*/ 31646 w 69515"/>
                <a:gd name="connsiteY5" fmla="*/ 74655 h 123749"/>
                <a:gd name="connsiteX6" fmla="*/ 40666 w 69515"/>
                <a:gd name="connsiteY6" fmla="*/ 41426 h 123749"/>
                <a:gd name="connsiteX7" fmla="*/ 68396 w 69515"/>
                <a:gd name="connsiteY7" fmla="*/ 32085 h 123749"/>
                <a:gd name="connsiteX8" fmla="*/ 61326 w 69515"/>
                <a:gd name="connsiteY8" fmla="*/ 485 h 123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9515" h="123749">
                  <a:moveTo>
                    <a:pt x="61326" y="485"/>
                  </a:moveTo>
                  <a:cubicBezTo>
                    <a:pt x="61326" y="485"/>
                    <a:pt x="11976" y="-6935"/>
                    <a:pt x="3276" y="36275"/>
                  </a:cubicBezTo>
                  <a:cubicBezTo>
                    <a:pt x="-5424" y="79486"/>
                    <a:pt x="3072" y="116993"/>
                    <a:pt x="30365" y="121736"/>
                  </a:cubicBezTo>
                  <a:cubicBezTo>
                    <a:pt x="58096" y="126566"/>
                    <a:pt x="68105" y="122376"/>
                    <a:pt x="68426" y="112715"/>
                  </a:cubicBezTo>
                  <a:cubicBezTo>
                    <a:pt x="68746" y="103055"/>
                    <a:pt x="69066" y="83676"/>
                    <a:pt x="57136" y="83996"/>
                  </a:cubicBezTo>
                  <a:cubicBezTo>
                    <a:pt x="45206" y="84316"/>
                    <a:pt x="31966" y="85276"/>
                    <a:pt x="31646" y="74655"/>
                  </a:cubicBezTo>
                  <a:cubicBezTo>
                    <a:pt x="31326" y="64035"/>
                    <a:pt x="26816" y="42066"/>
                    <a:pt x="40666" y="41426"/>
                  </a:cubicBezTo>
                  <a:cubicBezTo>
                    <a:pt x="54517" y="40786"/>
                    <a:pt x="66156" y="44015"/>
                    <a:pt x="68396" y="32085"/>
                  </a:cubicBezTo>
                  <a:cubicBezTo>
                    <a:pt x="70666" y="20155"/>
                    <a:pt x="70026" y="485"/>
                    <a:pt x="61326" y="485"/>
                  </a:cubicBezTo>
                  <a:close/>
                </a:path>
              </a:pathLst>
            </a:custGeom>
            <a:solidFill>
              <a:srgbClr val="036B03"/>
            </a:solidFill>
            <a:ln w="2910" cap="flat">
              <a:noFill/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4631" name="Forme libre : forme 14630">
              <a:extLst>
                <a:ext uri="{FF2B5EF4-FFF2-40B4-BE49-F238E27FC236}">
                  <a16:creationId xmlns:a16="http://schemas.microsoft.com/office/drawing/2014/main" id="{2FDE6366-3191-4D42-82D2-52BFCB90BA8A}"/>
                </a:ext>
              </a:extLst>
            </p:cNvPr>
            <p:cNvSpPr/>
            <p:nvPr/>
          </p:nvSpPr>
          <p:spPr>
            <a:xfrm>
              <a:off x="10830802" y="4421062"/>
              <a:ext cx="181919" cy="181919"/>
            </a:xfrm>
            <a:custGeom>
              <a:avLst/>
              <a:gdLst>
                <a:gd name="connsiteX0" fmla="*/ 181920 w 181919"/>
                <a:gd name="connsiteY0" fmla="*/ 90960 h 181919"/>
                <a:gd name="connsiteX1" fmla="*/ 90960 w 181919"/>
                <a:gd name="connsiteY1" fmla="*/ 181920 h 181919"/>
                <a:gd name="connsiteX2" fmla="*/ 0 w 181919"/>
                <a:gd name="connsiteY2" fmla="*/ 90960 h 181919"/>
                <a:gd name="connsiteX3" fmla="*/ 90960 w 181919"/>
                <a:gd name="connsiteY3" fmla="*/ 0 h 181919"/>
                <a:gd name="connsiteX4" fmla="*/ 181920 w 181919"/>
                <a:gd name="connsiteY4" fmla="*/ 90960 h 181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1919" h="181919">
                  <a:moveTo>
                    <a:pt x="181920" y="90960"/>
                  </a:moveTo>
                  <a:cubicBezTo>
                    <a:pt x="181920" y="141196"/>
                    <a:pt x="141195" y="181920"/>
                    <a:pt x="90960" y="181920"/>
                  </a:cubicBezTo>
                  <a:cubicBezTo>
                    <a:pt x="40724" y="181920"/>
                    <a:pt x="0" y="141196"/>
                    <a:pt x="0" y="90960"/>
                  </a:cubicBezTo>
                  <a:cubicBezTo>
                    <a:pt x="0" y="40724"/>
                    <a:pt x="40724" y="0"/>
                    <a:pt x="90960" y="0"/>
                  </a:cubicBezTo>
                  <a:cubicBezTo>
                    <a:pt x="141195" y="0"/>
                    <a:pt x="181920" y="40724"/>
                    <a:pt x="181920" y="90960"/>
                  </a:cubicBezTo>
                  <a:close/>
                </a:path>
              </a:pathLst>
            </a:custGeom>
            <a:solidFill>
              <a:srgbClr val="8504A0"/>
            </a:solidFill>
            <a:ln w="2910" cap="flat">
              <a:noFill/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4632" name="Forme libre : forme 14631">
              <a:extLst>
                <a:ext uri="{FF2B5EF4-FFF2-40B4-BE49-F238E27FC236}">
                  <a16:creationId xmlns:a16="http://schemas.microsoft.com/office/drawing/2014/main" id="{F5AFC78B-7442-4DF3-B3D5-90A1CE620A07}"/>
                </a:ext>
              </a:extLst>
            </p:cNvPr>
            <p:cNvSpPr/>
            <p:nvPr/>
          </p:nvSpPr>
          <p:spPr>
            <a:xfrm>
              <a:off x="11170112" y="4419781"/>
              <a:ext cx="181919" cy="181919"/>
            </a:xfrm>
            <a:custGeom>
              <a:avLst/>
              <a:gdLst>
                <a:gd name="connsiteX0" fmla="*/ 181920 w 181919"/>
                <a:gd name="connsiteY0" fmla="*/ 90960 h 181919"/>
                <a:gd name="connsiteX1" fmla="*/ 90960 w 181919"/>
                <a:gd name="connsiteY1" fmla="*/ 181920 h 181919"/>
                <a:gd name="connsiteX2" fmla="*/ 0 w 181919"/>
                <a:gd name="connsiteY2" fmla="*/ 90960 h 181919"/>
                <a:gd name="connsiteX3" fmla="*/ 90960 w 181919"/>
                <a:gd name="connsiteY3" fmla="*/ 0 h 181919"/>
                <a:gd name="connsiteX4" fmla="*/ 181920 w 181919"/>
                <a:gd name="connsiteY4" fmla="*/ 90960 h 181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1919" h="181919">
                  <a:moveTo>
                    <a:pt x="181920" y="90960"/>
                  </a:moveTo>
                  <a:cubicBezTo>
                    <a:pt x="181920" y="141196"/>
                    <a:pt x="141196" y="181920"/>
                    <a:pt x="90960" y="181920"/>
                  </a:cubicBezTo>
                  <a:cubicBezTo>
                    <a:pt x="40724" y="181920"/>
                    <a:pt x="0" y="141196"/>
                    <a:pt x="0" y="90960"/>
                  </a:cubicBezTo>
                  <a:cubicBezTo>
                    <a:pt x="0" y="40724"/>
                    <a:pt x="40724" y="0"/>
                    <a:pt x="90960" y="0"/>
                  </a:cubicBezTo>
                  <a:cubicBezTo>
                    <a:pt x="141196" y="0"/>
                    <a:pt x="181920" y="40724"/>
                    <a:pt x="181920" y="90960"/>
                  </a:cubicBezTo>
                  <a:close/>
                </a:path>
              </a:pathLst>
            </a:custGeom>
            <a:solidFill>
              <a:srgbClr val="B6CE28"/>
            </a:solidFill>
            <a:ln w="2910" cap="flat">
              <a:noFill/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4633" name="Forme libre : forme 14632">
              <a:extLst>
                <a:ext uri="{FF2B5EF4-FFF2-40B4-BE49-F238E27FC236}">
                  <a16:creationId xmlns:a16="http://schemas.microsoft.com/office/drawing/2014/main" id="{249419E0-1CA2-4A21-A479-E9152DB9BD0A}"/>
                </a:ext>
              </a:extLst>
            </p:cNvPr>
            <p:cNvSpPr/>
            <p:nvPr/>
          </p:nvSpPr>
          <p:spPr>
            <a:xfrm>
              <a:off x="10855885" y="4462206"/>
              <a:ext cx="129165" cy="95295"/>
            </a:xfrm>
            <a:custGeom>
              <a:avLst/>
              <a:gdLst>
                <a:gd name="connsiteX0" fmla="*/ 104432 w 129165"/>
                <a:gd name="connsiteY0" fmla="*/ 95295 h 95295"/>
                <a:gd name="connsiteX1" fmla="*/ 24733 w 129165"/>
                <a:gd name="connsiteY1" fmla="*/ 95295 h 95295"/>
                <a:gd name="connsiteX2" fmla="*/ 0 w 129165"/>
                <a:gd name="connsiteY2" fmla="*/ 70562 h 95295"/>
                <a:gd name="connsiteX3" fmla="*/ 0 w 129165"/>
                <a:gd name="connsiteY3" fmla="*/ 24733 h 95295"/>
                <a:gd name="connsiteX4" fmla="*/ 24733 w 129165"/>
                <a:gd name="connsiteY4" fmla="*/ 0 h 95295"/>
                <a:gd name="connsiteX5" fmla="*/ 104432 w 129165"/>
                <a:gd name="connsiteY5" fmla="*/ 0 h 95295"/>
                <a:gd name="connsiteX6" fmla="*/ 129165 w 129165"/>
                <a:gd name="connsiteY6" fmla="*/ 24733 h 95295"/>
                <a:gd name="connsiteX7" fmla="*/ 129165 w 129165"/>
                <a:gd name="connsiteY7" fmla="*/ 70562 h 95295"/>
                <a:gd name="connsiteX8" fmla="*/ 104432 w 129165"/>
                <a:gd name="connsiteY8" fmla="*/ 95295 h 952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9165" h="95295">
                  <a:moveTo>
                    <a:pt x="104432" y="95295"/>
                  </a:moveTo>
                  <a:lnTo>
                    <a:pt x="24733" y="95295"/>
                  </a:lnTo>
                  <a:cubicBezTo>
                    <a:pt x="11115" y="95295"/>
                    <a:pt x="0" y="84151"/>
                    <a:pt x="0" y="70562"/>
                  </a:cubicBezTo>
                  <a:lnTo>
                    <a:pt x="0" y="24733"/>
                  </a:lnTo>
                  <a:cubicBezTo>
                    <a:pt x="0" y="11115"/>
                    <a:pt x="11144" y="0"/>
                    <a:pt x="24733" y="0"/>
                  </a:cubicBezTo>
                  <a:lnTo>
                    <a:pt x="104432" y="0"/>
                  </a:lnTo>
                  <a:cubicBezTo>
                    <a:pt x="118049" y="0"/>
                    <a:pt x="129165" y="11144"/>
                    <a:pt x="129165" y="24733"/>
                  </a:cubicBezTo>
                  <a:lnTo>
                    <a:pt x="129165" y="70562"/>
                  </a:lnTo>
                  <a:cubicBezTo>
                    <a:pt x="129165" y="84151"/>
                    <a:pt x="118049" y="95295"/>
                    <a:pt x="104432" y="95295"/>
                  </a:cubicBezTo>
                  <a:close/>
                </a:path>
              </a:pathLst>
            </a:custGeom>
            <a:noFill/>
            <a:ln w="5820" cap="flat">
              <a:solidFill>
                <a:srgbClr val="F706B9"/>
              </a:solidFill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4634" name="Forme libre : forme 14633">
              <a:extLst>
                <a:ext uri="{FF2B5EF4-FFF2-40B4-BE49-F238E27FC236}">
                  <a16:creationId xmlns:a16="http://schemas.microsoft.com/office/drawing/2014/main" id="{5B4B0606-6F09-4270-AECC-0BE0FAB9C9FA}"/>
                </a:ext>
              </a:extLst>
            </p:cNvPr>
            <p:cNvSpPr/>
            <p:nvPr/>
          </p:nvSpPr>
          <p:spPr>
            <a:xfrm>
              <a:off x="10899502" y="4492672"/>
              <a:ext cx="39165" cy="39165"/>
            </a:xfrm>
            <a:custGeom>
              <a:avLst/>
              <a:gdLst>
                <a:gd name="connsiteX0" fmla="*/ 39166 w 39165"/>
                <a:gd name="connsiteY0" fmla="*/ 19583 h 39165"/>
                <a:gd name="connsiteX1" fmla="*/ 19583 w 39165"/>
                <a:gd name="connsiteY1" fmla="*/ 39166 h 39165"/>
                <a:gd name="connsiteX2" fmla="*/ 0 w 39165"/>
                <a:gd name="connsiteY2" fmla="*/ 19583 h 39165"/>
                <a:gd name="connsiteX3" fmla="*/ 19583 w 39165"/>
                <a:gd name="connsiteY3" fmla="*/ 0 h 39165"/>
                <a:gd name="connsiteX4" fmla="*/ 39166 w 39165"/>
                <a:gd name="connsiteY4" fmla="*/ 19583 h 391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165" h="39165">
                  <a:moveTo>
                    <a:pt x="39166" y="19583"/>
                  </a:moveTo>
                  <a:cubicBezTo>
                    <a:pt x="39166" y="30398"/>
                    <a:pt x="30398" y="39166"/>
                    <a:pt x="19583" y="39166"/>
                  </a:cubicBezTo>
                  <a:cubicBezTo>
                    <a:pt x="8768" y="39166"/>
                    <a:pt x="0" y="30398"/>
                    <a:pt x="0" y="19583"/>
                  </a:cubicBezTo>
                  <a:cubicBezTo>
                    <a:pt x="0" y="8768"/>
                    <a:pt x="8768" y="0"/>
                    <a:pt x="19583" y="0"/>
                  </a:cubicBezTo>
                  <a:cubicBezTo>
                    <a:pt x="30398" y="0"/>
                    <a:pt x="39166" y="8768"/>
                    <a:pt x="39166" y="19583"/>
                  </a:cubicBezTo>
                  <a:close/>
                </a:path>
              </a:pathLst>
            </a:custGeom>
            <a:solidFill>
              <a:srgbClr val="F706B9"/>
            </a:solidFill>
            <a:ln w="2910" cap="flat">
              <a:noFill/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4635" name="Forme libre : forme 14634">
              <a:extLst>
                <a:ext uri="{FF2B5EF4-FFF2-40B4-BE49-F238E27FC236}">
                  <a16:creationId xmlns:a16="http://schemas.microsoft.com/office/drawing/2014/main" id="{EA485CEB-9911-4AC1-B8B5-09EADC12584D}"/>
                </a:ext>
              </a:extLst>
            </p:cNvPr>
            <p:cNvSpPr/>
            <p:nvPr/>
          </p:nvSpPr>
          <p:spPr>
            <a:xfrm>
              <a:off x="10949812" y="4476202"/>
              <a:ext cx="17924" cy="17924"/>
            </a:xfrm>
            <a:custGeom>
              <a:avLst/>
              <a:gdLst>
                <a:gd name="connsiteX0" fmla="*/ 17924 w 17924"/>
                <a:gd name="connsiteY0" fmla="*/ 8962 h 17924"/>
                <a:gd name="connsiteX1" fmla="*/ 8962 w 17924"/>
                <a:gd name="connsiteY1" fmla="*/ 17924 h 17924"/>
                <a:gd name="connsiteX2" fmla="*/ 0 w 17924"/>
                <a:gd name="connsiteY2" fmla="*/ 8962 h 17924"/>
                <a:gd name="connsiteX3" fmla="*/ 8962 w 17924"/>
                <a:gd name="connsiteY3" fmla="*/ 0 h 17924"/>
                <a:gd name="connsiteX4" fmla="*/ 17924 w 17924"/>
                <a:gd name="connsiteY4" fmla="*/ 8962 h 17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924" h="17924">
                  <a:moveTo>
                    <a:pt x="17924" y="8962"/>
                  </a:moveTo>
                  <a:cubicBezTo>
                    <a:pt x="17924" y="13912"/>
                    <a:pt x="13912" y="17924"/>
                    <a:pt x="8962" y="17924"/>
                  </a:cubicBezTo>
                  <a:cubicBezTo>
                    <a:pt x="4013" y="17924"/>
                    <a:pt x="0" y="13912"/>
                    <a:pt x="0" y="8962"/>
                  </a:cubicBezTo>
                  <a:cubicBezTo>
                    <a:pt x="0" y="4012"/>
                    <a:pt x="4012" y="0"/>
                    <a:pt x="8962" y="0"/>
                  </a:cubicBezTo>
                  <a:cubicBezTo>
                    <a:pt x="13911" y="0"/>
                    <a:pt x="17924" y="4012"/>
                    <a:pt x="17924" y="8962"/>
                  </a:cubicBezTo>
                  <a:close/>
                </a:path>
              </a:pathLst>
            </a:custGeom>
            <a:solidFill>
              <a:srgbClr val="FC7CE0"/>
            </a:solidFill>
            <a:ln w="2910" cap="flat">
              <a:noFill/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4636" name="Forme libre : forme 14635">
              <a:extLst>
                <a:ext uri="{FF2B5EF4-FFF2-40B4-BE49-F238E27FC236}">
                  <a16:creationId xmlns:a16="http://schemas.microsoft.com/office/drawing/2014/main" id="{F685726E-4F28-487D-9937-13AA3D49FD35}"/>
                </a:ext>
              </a:extLst>
            </p:cNvPr>
            <p:cNvSpPr/>
            <p:nvPr/>
          </p:nvSpPr>
          <p:spPr>
            <a:xfrm>
              <a:off x="11199064" y="4449694"/>
              <a:ext cx="126110" cy="126110"/>
            </a:xfrm>
            <a:custGeom>
              <a:avLst/>
              <a:gdLst>
                <a:gd name="connsiteX0" fmla="*/ 126110 w 126110"/>
                <a:gd name="connsiteY0" fmla="*/ 63055 h 126110"/>
                <a:gd name="connsiteX1" fmla="*/ 63056 w 126110"/>
                <a:gd name="connsiteY1" fmla="*/ 126110 h 126110"/>
                <a:gd name="connsiteX2" fmla="*/ 1 w 126110"/>
                <a:gd name="connsiteY2" fmla="*/ 63055 h 126110"/>
                <a:gd name="connsiteX3" fmla="*/ 63056 w 126110"/>
                <a:gd name="connsiteY3" fmla="*/ 0 h 126110"/>
                <a:gd name="connsiteX4" fmla="*/ 126110 w 126110"/>
                <a:gd name="connsiteY4" fmla="*/ 63055 h 126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110" h="126110">
                  <a:moveTo>
                    <a:pt x="126110" y="63055"/>
                  </a:moveTo>
                  <a:cubicBezTo>
                    <a:pt x="126110" y="97879"/>
                    <a:pt x="97880" y="126110"/>
                    <a:pt x="63056" y="126110"/>
                  </a:cubicBezTo>
                  <a:cubicBezTo>
                    <a:pt x="28231" y="126110"/>
                    <a:pt x="1" y="97879"/>
                    <a:pt x="1" y="63055"/>
                  </a:cubicBezTo>
                  <a:cubicBezTo>
                    <a:pt x="1" y="28231"/>
                    <a:pt x="28231" y="0"/>
                    <a:pt x="63056" y="0"/>
                  </a:cubicBezTo>
                  <a:cubicBezTo>
                    <a:pt x="97880" y="0"/>
                    <a:pt x="126110" y="28231"/>
                    <a:pt x="126110" y="63055"/>
                  </a:cubicBezTo>
                  <a:close/>
                </a:path>
              </a:pathLst>
            </a:custGeom>
            <a:solidFill>
              <a:srgbClr val="556804"/>
            </a:solidFill>
            <a:ln w="2910" cap="flat">
              <a:noFill/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4637" name="Forme libre : forme 14636">
              <a:extLst>
                <a:ext uri="{FF2B5EF4-FFF2-40B4-BE49-F238E27FC236}">
                  <a16:creationId xmlns:a16="http://schemas.microsoft.com/office/drawing/2014/main" id="{A03D54F2-B59B-43F7-A8A8-C50B96422023}"/>
                </a:ext>
              </a:extLst>
            </p:cNvPr>
            <p:cNvSpPr/>
            <p:nvPr/>
          </p:nvSpPr>
          <p:spPr>
            <a:xfrm>
              <a:off x="11196947" y="4458598"/>
              <a:ext cx="136666" cy="91745"/>
            </a:xfrm>
            <a:custGeom>
              <a:avLst/>
              <a:gdLst>
                <a:gd name="connsiteX0" fmla="*/ 124387 w 136666"/>
                <a:gd name="connsiteY0" fmla="*/ 32735 h 91745"/>
                <a:gd name="connsiteX1" fmla="*/ 128141 w 136666"/>
                <a:gd name="connsiteY1" fmla="*/ 54209 h 91745"/>
                <a:gd name="connsiteX2" fmla="*/ 127878 w 136666"/>
                <a:gd name="connsiteY2" fmla="*/ 59738 h 91745"/>
                <a:gd name="connsiteX3" fmla="*/ 126860 w 136666"/>
                <a:gd name="connsiteY3" fmla="*/ 66430 h 91745"/>
                <a:gd name="connsiteX4" fmla="*/ 57054 w 136666"/>
                <a:gd name="connsiteY4" fmla="*/ 76585 h 91745"/>
                <a:gd name="connsiteX5" fmla="*/ 18296 w 136666"/>
                <a:gd name="connsiteY5" fmla="*/ 51532 h 91745"/>
                <a:gd name="connsiteX6" fmla="*/ 9741 w 136666"/>
                <a:gd name="connsiteY6" fmla="*/ 24238 h 91745"/>
                <a:gd name="connsiteX7" fmla="*/ 12884 w 136666"/>
                <a:gd name="connsiteY7" fmla="*/ 18826 h 91745"/>
                <a:gd name="connsiteX8" fmla="*/ 32903 w 136666"/>
                <a:gd name="connsiteY8" fmla="*/ 0 h 91745"/>
                <a:gd name="connsiteX9" fmla="*/ 32292 w 136666"/>
                <a:gd name="connsiteY9" fmla="*/ 87 h 91745"/>
                <a:gd name="connsiteX10" fmla="*/ 1565 w 136666"/>
                <a:gd name="connsiteY10" fmla="*/ 21299 h 91745"/>
                <a:gd name="connsiteX11" fmla="*/ 11720 w 136666"/>
                <a:gd name="connsiteY11" fmla="*/ 57235 h 91745"/>
                <a:gd name="connsiteX12" fmla="*/ 54115 w 136666"/>
                <a:gd name="connsiteY12" fmla="*/ 84820 h 91745"/>
                <a:gd name="connsiteX13" fmla="*/ 91419 w 136666"/>
                <a:gd name="connsiteY13" fmla="*/ 91745 h 91745"/>
                <a:gd name="connsiteX14" fmla="*/ 135124 w 136666"/>
                <a:gd name="connsiteY14" fmla="*/ 69427 h 91745"/>
                <a:gd name="connsiteX15" fmla="*/ 124387 w 136666"/>
                <a:gd name="connsiteY15" fmla="*/ 32735 h 91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36666" h="91745">
                  <a:moveTo>
                    <a:pt x="124387" y="32735"/>
                  </a:moveTo>
                  <a:cubicBezTo>
                    <a:pt x="126831" y="39428"/>
                    <a:pt x="128141" y="46673"/>
                    <a:pt x="128141" y="54209"/>
                  </a:cubicBezTo>
                  <a:cubicBezTo>
                    <a:pt x="128141" y="56071"/>
                    <a:pt x="128053" y="57934"/>
                    <a:pt x="127878" y="59738"/>
                  </a:cubicBezTo>
                  <a:cubicBezTo>
                    <a:pt x="127966" y="62066"/>
                    <a:pt x="127616" y="64306"/>
                    <a:pt x="126860" y="66430"/>
                  </a:cubicBezTo>
                  <a:cubicBezTo>
                    <a:pt x="120750" y="83365"/>
                    <a:pt x="88771" y="88021"/>
                    <a:pt x="57054" y="76585"/>
                  </a:cubicBezTo>
                  <a:cubicBezTo>
                    <a:pt x="41021" y="70795"/>
                    <a:pt x="27258" y="61891"/>
                    <a:pt x="18296" y="51532"/>
                  </a:cubicBezTo>
                  <a:cubicBezTo>
                    <a:pt x="9945" y="41843"/>
                    <a:pt x="6918" y="32153"/>
                    <a:pt x="9741" y="24238"/>
                  </a:cubicBezTo>
                  <a:cubicBezTo>
                    <a:pt x="10440" y="22289"/>
                    <a:pt x="11516" y="20485"/>
                    <a:pt x="12884" y="18826"/>
                  </a:cubicBezTo>
                  <a:cubicBezTo>
                    <a:pt x="18092" y="11173"/>
                    <a:pt x="24931" y="4743"/>
                    <a:pt x="32903" y="0"/>
                  </a:cubicBezTo>
                  <a:cubicBezTo>
                    <a:pt x="32699" y="29"/>
                    <a:pt x="32496" y="58"/>
                    <a:pt x="32292" y="87"/>
                  </a:cubicBezTo>
                  <a:cubicBezTo>
                    <a:pt x="16433" y="2764"/>
                    <a:pt x="5522" y="10301"/>
                    <a:pt x="1565" y="21299"/>
                  </a:cubicBezTo>
                  <a:cubicBezTo>
                    <a:pt x="-2393" y="32299"/>
                    <a:pt x="1215" y="45043"/>
                    <a:pt x="11720" y="57235"/>
                  </a:cubicBezTo>
                  <a:cubicBezTo>
                    <a:pt x="21642" y="68729"/>
                    <a:pt x="36685" y="78535"/>
                    <a:pt x="54115" y="84820"/>
                  </a:cubicBezTo>
                  <a:cubicBezTo>
                    <a:pt x="67122" y="89505"/>
                    <a:pt x="79925" y="91745"/>
                    <a:pt x="91419" y="91745"/>
                  </a:cubicBezTo>
                  <a:cubicBezTo>
                    <a:pt x="112952" y="91745"/>
                    <a:pt x="129915" y="83860"/>
                    <a:pt x="135124" y="69427"/>
                  </a:cubicBezTo>
                  <a:cubicBezTo>
                    <a:pt x="139255" y="57817"/>
                    <a:pt x="134891" y="44607"/>
                    <a:pt x="124387" y="32735"/>
                  </a:cubicBezTo>
                  <a:close/>
                </a:path>
              </a:pathLst>
            </a:custGeom>
            <a:solidFill>
              <a:srgbClr val="303801"/>
            </a:solidFill>
            <a:ln w="2910" cap="flat">
              <a:noFill/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4638" name="Forme libre : forme 14637">
              <a:extLst>
                <a:ext uri="{FF2B5EF4-FFF2-40B4-BE49-F238E27FC236}">
                  <a16:creationId xmlns:a16="http://schemas.microsoft.com/office/drawing/2014/main" id="{DE5D1301-21B5-49B4-96D5-805121A1FF95}"/>
                </a:ext>
              </a:extLst>
            </p:cNvPr>
            <p:cNvSpPr/>
            <p:nvPr/>
          </p:nvSpPr>
          <p:spPr>
            <a:xfrm>
              <a:off x="10377370" y="2091517"/>
              <a:ext cx="1233383" cy="2917641"/>
            </a:xfrm>
            <a:custGeom>
              <a:avLst/>
              <a:gdLst>
                <a:gd name="connsiteX0" fmla="*/ 0 w 1233383"/>
                <a:gd name="connsiteY0" fmla="*/ 0 h 2917641"/>
                <a:gd name="connsiteX1" fmla="*/ 0 w 1233383"/>
                <a:gd name="connsiteY1" fmla="*/ 2695538 h 2917641"/>
                <a:gd name="connsiteX2" fmla="*/ 211163 w 1233383"/>
                <a:gd name="connsiteY2" fmla="*/ 2917642 h 2917641"/>
                <a:gd name="connsiteX3" fmla="*/ 1227434 w 1233383"/>
                <a:gd name="connsiteY3" fmla="*/ 2917642 h 2917641"/>
                <a:gd name="connsiteX4" fmla="*/ 0 w 1233383"/>
                <a:gd name="connsiteY4" fmla="*/ 0 h 2917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33383" h="2917641">
                  <a:moveTo>
                    <a:pt x="0" y="0"/>
                  </a:moveTo>
                  <a:lnTo>
                    <a:pt x="0" y="2695538"/>
                  </a:lnTo>
                  <a:cubicBezTo>
                    <a:pt x="0" y="2818214"/>
                    <a:pt x="94539" y="2917642"/>
                    <a:pt x="211163" y="2917642"/>
                  </a:cubicBezTo>
                  <a:lnTo>
                    <a:pt x="1227434" y="2917642"/>
                  </a:lnTo>
                  <a:cubicBezTo>
                    <a:pt x="1330383" y="2917642"/>
                    <a:pt x="63957" y="2694810"/>
                    <a:pt x="0" y="0"/>
                  </a:cubicBezTo>
                  <a:close/>
                </a:path>
              </a:pathLst>
            </a:custGeom>
            <a:solidFill>
              <a:srgbClr val="FFFFFF">
                <a:alpha val="23000"/>
              </a:srgbClr>
            </a:solidFill>
            <a:ln w="2910" cap="flat">
              <a:noFill/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4639" name="Forme libre : forme 14638">
              <a:extLst>
                <a:ext uri="{FF2B5EF4-FFF2-40B4-BE49-F238E27FC236}">
                  <a16:creationId xmlns:a16="http://schemas.microsoft.com/office/drawing/2014/main" id="{1E16E455-C440-4F12-BA00-83EF07510F78}"/>
                </a:ext>
              </a:extLst>
            </p:cNvPr>
            <p:cNvSpPr/>
            <p:nvPr/>
          </p:nvSpPr>
          <p:spPr>
            <a:xfrm>
              <a:off x="10872585" y="1865077"/>
              <a:ext cx="316411" cy="131090"/>
            </a:xfrm>
            <a:custGeom>
              <a:avLst/>
              <a:gdLst>
                <a:gd name="connsiteX0" fmla="*/ 962 w 316411"/>
                <a:gd name="connsiteY0" fmla="*/ 0 h 131090"/>
                <a:gd name="connsiteX1" fmla="*/ 2 w 316411"/>
                <a:gd name="connsiteY1" fmla="*/ 113220 h 131090"/>
                <a:gd name="connsiteX2" fmla="*/ 15482 w 316411"/>
                <a:gd name="connsiteY2" fmla="*/ 130300 h 131090"/>
                <a:gd name="connsiteX3" fmla="*/ 316412 w 316411"/>
                <a:gd name="connsiteY3" fmla="*/ 129980 h 131090"/>
                <a:gd name="connsiteX4" fmla="*/ 17082 w 316411"/>
                <a:gd name="connsiteY4" fmla="*/ 126430 h 131090"/>
                <a:gd name="connsiteX5" fmla="*/ 3523 w 316411"/>
                <a:gd name="connsiteY5" fmla="*/ 110310 h 131090"/>
                <a:gd name="connsiteX6" fmla="*/ 962 w 316411"/>
                <a:gd name="connsiteY6" fmla="*/ 0 h 131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6411" h="131090">
                  <a:moveTo>
                    <a:pt x="962" y="0"/>
                  </a:moveTo>
                  <a:lnTo>
                    <a:pt x="2" y="113220"/>
                  </a:lnTo>
                  <a:cubicBezTo>
                    <a:pt x="2" y="113220"/>
                    <a:pt x="-522" y="128438"/>
                    <a:pt x="15482" y="130300"/>
                  </a:cubicBezTo>
                  <a:cubicBezTo>
                    <a:pt x="31922" y="132250"/>
                    <a:pt x="316412" y="129980"/>
                    <a:pt x="316412" y="129980"/>
                  </a:cubicBezTo>
                  <a:lnTo>
                    <a:pt x="17082" y="126430"/>
                  </a:lnTo>
                  <a:cubicBezTo>
                    <a:pt x="17082" y="126430"/>
                    <a:pt x="5152" y="124830"/>
                    <a:pt x="3523" y="110310"/>
                  </a:cubicBezTo>
                  <a:cubicBezTo>
                    <a:pt x="1893" y="95790"/>
                    <a:pt x="962" y="0"/>
                    <a:pt x="962" y="0"/>
                  </a:cubicBezTo>
                  <a:close/>
                </a:path>
              </a:pathLst>
            </a:custGeom>
            <a:solidFill>
              <a:srgbClr val="FFFFFF"/>
            </a:solidFill>
            <a:ln w="2910" cap="flat">
              <a:noFill/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4640" name="Forme libre : forme 14639">
              <a:extLst>
                <a:ext uri="{FF2B5EF4-FFF2-40B4-BE49-F238E27FC236}">
                  <a16:creationId xmlns:a16="http://schemas.microsoft.com/office/drawing/2014/main" id="{2F9A4C6C-8591-4B05-82D2-C8A26E1B3E68}"/>
                </a:ext>
              </a:extLst>
            </p:cNvPr>
            <p:cNvSpPr/>
            <p:nvPr/>
          </p:nvSpPr>
          <p:spPr>
            <a:xfrm>
              <a:off x="11825046" y="2142787"/>
              <a:ext cx="4009" cy="2657099"/>
            </a:xfrm>
            <a:custGeom>
              <a:avLst/>
              <a:gdLst>
                <a:gd name="connsiteX0" fmla="*/ 0 w 4009"/>
                <a:gd name="connsiteY0" fmla="*/ 0 h 2657099"/>
                <a:gd name="connsiteX1" fmla="*/ 0 w 4009"/>
                <a:gd name="connsiteY1" fmla="*/ 2657100 h 2657099"/>
                <a:gd name="connsiteX2" fmla="*/ 0 w 4009"/>
                <a:gd name="connsiteY2" fmla="*/ 0 h 2657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09" h="2657099">
                  <a:moveTo>
                    <a:pt x="0" y="0"/>
                  </a:moveTo>
                  <a:lnTo>
                    <a:pt x="0" y="2657100"/>
                  </a:lnTo>
                  <a:cubicBezTo>
                    <a:pt x="0" y="2657100"/>
                    <a:pt x="9021" y="5130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 w="2910" cap="flat">
              <a:noFill/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4641" name="Forme libre : forme 14640">
              <a:extLst>
                <a:ext uri="{FF2B5EF4-FFF2-40B4-BE49-F238E27FC236}">
                  <a16:creationId xmlns:a16="http://schemas.microsoft.com/office/drawing/2014/main" id="{BE32AE68-7906-43D4-A168-E26B9876D811}"/>
                </a:ext>
              </a:extLst>
            </p:cNvPr>
            <p:cNvSpPr/>
            <p:nvPr/>
          </p:nvSpPr>
          <p:spPr>
            <a:xfrm>
              <a:off x="10356394" y="2119567"/>
              <a:ext cx="9453" cy="2682240"/>
            </a:xfrm>
            <a:custGeom>
              <a:avLst/>
              <a:gdLst>
                <a:gd name="connsiteX0" fmla="*/ 9453 w 9453"/>
                <a:gd name="connsiteY0" fmla="*/ 0 h 2682240"/>
                <a:gd name="connsiteX1" fmla="*/ 9453 w 9453"/>
                <a:gd name="connsiteY1" fmla="*/ 2682240 h 2682240"/>
                <a:gd name="connsiteX2" fmla="*/ 9453 w 9453"/>
                <a:gd name="connsiteY2" fmla="*/ 0 h 26822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453" h="2682240">
                  <a:moveTo>
                    <a:pt x="9453" y="0"/>
                  </a:moveTo>
                  <a:lnTo>
                    <a:pt x="9453" y="2682240"/>
                  </a:lnTo>
                  <a:cubicBezTo>
                    <a:pt x="9453" y="2682269"/>
                    <a:pt x="-11817" y="44520"/>
                    <a:pt x="9453" y="0"/>
                  </a:cubicBezTo>
                  <a:close/>
                </a:path>
              </a:pathLst>
            </a:custGeom>
            <a:solidFill>
              <a:srgbClr val="FFFFFF"/>
            </a:solidFill>
            <a:ln w="2910" cap="flat">
              <a:noFill/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4642" name="Forme libre : forme 14641">
              <a:extLst>
                <a:ext uri="{FF2B5EF4-FFF2-40B4-BE49-F238E27FC236}">
                  <a16:creationId xmlns:a16="http://schemas.microsoft.com/office/drawing/2014/main" id="{DF48DE3D-59D6-44C4-BAB1-53DF928D64A8}"/>
                </a:ext>
              </a:extLst>
            </p:cNvPr>
            <p:cNvSpPr/>
            <p:nvPr/>
          </p:nvSpPr>
          <p:spPr>
            <a:xfrm>
              <a:off x="10573577" y="5017917"/>
              <a:ext cx="1036000" cy="6310"/>
            </a:xfrm>
            <a:custGeom>
              <a:avLst/>
              <a:gdLst>
                <a:gd name="connsiteX0" fmla="*/ 0 w 1036000"/>
                <a:gd name="connsiteY0" fmla="*/ 0 h 6310"/>
                <a:gd name="connsiteX1" fmla="*/ 1036000 w 1036000"/>
                <a:gd name="connsiteY1" fmla="*/ 0 h 6310"/>
                <a:gd name="connsiteX2" fmla="*/ 0 w 1036000"/>
                <a:gd name="connsiteY2" fmla="*/ 0 h 6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36000" h="6310">
                  <a:moveTo>
                    <a:pt x="0" y="0"/>
                  </a:moveTo>
                  <a:lnTo>
                    <a:pt x="1036000" y="0"/>
                  </a:lnTo>
                  <a:cubicBezTo>
                    <a:pt x="1036000" y="0"/>
                    <a:pt x="12250" y="14199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 w="2910" cap="flat">
              <a:noFill/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4643" name="Forme libre : forme 14642">
              <a:extLst>
                <a:ext uri="{FF2B5EF4-FFF2-40B4-BE49-F238E27FC236}">
                  <a16:creationId xmlns:a16="http://schemas.microsoft.com/office/drawing/2014/main" id="{C71CE140-B42C-4CE2-9B45-732FA51FDD05}"/>
                </a:ext>
              </a:extLst>
            </p:cNvPr>
            <p:cNvSpPr/>
            <p:nvPr/>
          </p:nvSpPr>
          <p:spPr>
            <a:xfrm>
              <a:off x="10377457" y="1869384"/>
              <a:ext cx="1438598" cy="3139745"/>
            </a:xfrm>
            <a:custGeom>
              <a:avLst/>
              <a:gdLst>
                <a:gd name="connsiteX0" fmla="*/ 1227377 w 1438598"/>
                <a:gd name="connsiteY0" fmla="*/ 0 h 3139745"/>
                <a:gd name="connsiteX1" fmla="*/ 950278 w 1438598"/>
                <a:gd name="connsiteY1" fmla="*/ 0 h 3139745"/>
                <a:gd name="connsiteX2" fmla="*/ 950278 w 1438598"/>
                <a:gd name="connsiteY2" fmla="*/ 108360 h 3139745"/>
                <a:gd name="connsiteX3" fmla="*/ 925545 w 1438598"/>
                <a:gd name="connsiteY3" fmla="*/ 133094 h 3139745"/>
                <a:gd name="connsiteX4" fmla="*/ 512995 w 1438598"/>
                <a:gd name="connsiteY4" fmla="*/ 133094 h 3139745"/>
                <a:gd name="connsiteX5" fmla="*/ 488262 w 1438598"/>
                <a:gd name="connsiteY5" fmla="*/ 108360 h 3139745"/>
                <a:gd name="connsiteX6" fmla="*/ 488262 w 1438598"/>
                <a:gd name="connsiteY6" fmla="*/ 0 h 3139745"/>
                <a:gd name="connsiteX7" fmla="*/ 211163 w 1438598"/>
                <a:gd name="connsiteY7" fmla="*/ 0 h 3139745"/>
                <a:gd name="connsiteX8" fmla="*/ 0 w 1438598"/>
                <a:gd name="connsiteY8" fmla="*/ 222104 h 3139745"/>
                <a:gd name="connsiteX9" fmla="*/ 0 w 1438598"/>
                <a:gd name="connsiteY9" fmla="*/ 2917642 h 3139745"/>
                <a:gd name="connsiteX10" fmla="*/ 211163 w 1438598"/>
                <a:gd name="connsiteY10" fmla="*/ 3139746 h 3139745"/>
                <a:gd name="connsiteX11" fmla="*/ 1227435 w 1438598"/>
                <a:gd name="connsiteY11" fmla="*/ 3139746 h 3139745"/>
                <a:gd name="connsiteX12" fmla="*/ 1438598 w 1438598"/>
                <a:gd name="connsiteY12" fmla="*/ 2917642 h 3139745"/>
                <a:gd name="connsiteX13" fmla="*/ 1438598 w 1438598"/>
                <a:gd name="connsiteY13" fmla="*/ 222133 h 3139745"/>
                <a:gd name="connsiteX14" fmla="*/ 1227377 w 1438598"/>
                <a:gd name="connsiteY14" fmla="*/ 0 h 3139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38598" h="3139745">
                  <a:moveTo>
                    <a:pt x="1227377" y="0"/>
                  </a:moveTo>
                  <a:lnTo>
                    <a:pt x="950278" y="0"/>
                  </a:lnTo>
                  <a:lnTo>
                    <a:pt x="950278" y="108360"/>
                  </a:lnTo>
                  <a:cubicBezTo>
                    <a:pt x="950278" y="121978"/>
                    <a:pt x="939133" y="133094"/>
                    <a:pt x="925545" y="133094"/>
                  </a:cubicBezTo>
                  <a:lnTo>
                    <a:pt x="512995" y="133094"/>
                  </a:lnTo>
                  <a:cubicBezTo>
                    <a:pt x="499378" y="133094"/>
                    <a:pt x="488262" y="121949"/>
                    <a:pt x="488262" y="108360"/>
                  </a:cubicBezTo>
                  <a:lnTo>
                    <a:pt x="488262" y="0"/>
                  </a:lnTo>
                  <a:lnTo>
                    <a:pt x="211163" y="0"/>
                  </a:lnTo>
                  <a:cubicBezTo>
                    <a:pt x="94539" y="0"/>
                    <a:pt x="0" y="99456"/>
                    <a:pt x="0" y="222104"/>
                  </a:cubicBezTo>
                  <a:lnTo>
                    <a:pt x="0" y="2917642"/>
                  </a:lnTo>
                  <a:cubicBezTo>
                    <a:pt x="0" y="3040318"/>
                    <a:pt x="94539" y="3139746"/>
                    <a:pt x="211163" y="3139746"/>
                  </a:cubicBezTo>
                  <a:lnTo>
                    <a:pt x="1227435" y="3139746"/>
                  </a:lnTo>
                  <a:cubicBezTo>
                    <a:pt x="1344059" y="3139746"/>
                    <a:pt x="1438598" y="3040289"/>
                    <a:pt x="1438598" y="2917642"/>
                  </a:cubicBezTo>
                  <a:lnTo>
                    <a:pt x="1438598" y="222133"/>
                  </a:lnTo>
                  <a:cubicBezTo>
                    <a:pt x="1438540" y="99456"/>
                    <a:pt x="1344001" y="0"/>
                    <a:pt x="1227377" y="0"/>
                  </a:cubicBezTo>
                  <a:close/>
                </a:path>
              </a:pathLst>
            </a:custGeom>
            <a:noFill/>
            <a:ln w="8729" cap="flat">
              <a:solidFill>
                <a:srgbClr val="333333"/>
              </a:solidFill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4644" name="Forme libre : forme 14643">
              <a:extLst>
                <a:ext uri="{FF2B5EF4-FFF2-40B4-BE49-F238E27FC236}">
                  <a16:creationId xmlns:a16="http://schemas.microsoft.com/office/drawing/2014/main" id="{D3AE996D-2D5C-4CA9-AAED-4A8EA846B1C2}"/>
                </a:ext>
              </a:extLst>
            </p:cNvPr>
            <p:cNvSpPr/>
            <p:nvPr/>
          </p:nvSpPr>
          <p:spPr>
            <a:xfrm>
              <a:off x="10444237" y="2698236"/>
              <a:ext cx="1149539" cy="824400"/>
            </a:xfrm>
            <a:custGeom>
              <a:avLst/>
              <a:gdLst>
                <a:gd name="connsiteX0" fmla="*/ 0 w 1149539"/>
                <a:gd name="connsiteY0" fmla="*/ 824400 h 824400"/>
                <a:gd name="connsiteX1" fmla="*/ 282773 w 1149539"/>
                <a:gd name="connsiteY1" fmla="*/ 611870 h 824400"/>
                <a:gd name="connsiteX2" fmla="*/ 425469 w 1149539"/>
                <a:gd name="connsiteY2" fmla="*/ 507438 h 824400"/>
                <a:gd name="connsiteX3" fmla="*/ 568834 w 1149539"/>
                <a:gd name="connsiteY3" fmla="*/ 403936 h 824400"/>
                <a:gd name="connsiteX4" fmla="*/ 712839 w 1149539"/>
                <a:gd name="connsiteY4" fmla="*/ 301308 h 824400"/>
                <a:gd name="connsiteX5" fmla="*/ 857514 w 1149539"/>
                <a:gd name="connsiteY5" fmla="*/ 199640 h 824400"/>
                <a:gd name="connsiteX6" fmla="*/ 1149539 w 1149539"/>
                <a:gd name="connsiteY6" fmla="*/ 0 h 824400"/>
                <a:gd name="connsiteX7" fmla="*/ 866796 w 1149539"/>
                <a:gd name="connsiteY7" fmla="*/ 212560 h 824400"/>
                <a:gd name="connsiteX8" fmla="*/ 724100 w 1149539"/>
                <a:gd name="connsiteY8" fmla="*/ 316992 h 824400"/>
                <a:gd name="connsiteX9" fmla="*/ 580705 w 1149539"/>
                <a:gd name="connsiteY9" fmla="*/ 420464 h 824400"/>
                <a:gd name="connsiteX10" fmla="*/ 436671 w 1149539"/>
                <a:gd name="connsiteY10" fmla="*/ 523063 h 824400"/>
                <a:gd name="connsiteX11" fmla="*/ 291997 w 1149539"/>
                <a:gd name="connsiteY11" fmla="*/ 624731 h 824400"/>
                <a:gd name="connsiteX12" fmla="*/ 0 w 1149539"/>
                <a:gd name="connsiteY12" fmla="*/ 824400 h 824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49539" h="824400">
                  <a:moveTo>
                    <a:pt x="0" y="824400"/>
                  </a:moveTo>
                  <a:cubicBezTo>
                    <a:pt x="93345" y="752267"/>
                    <a:pt x="187855" y="681792"/>
                    <a:pt x="282773" y="611870"/>
                  </a:cubicBezTo>
                  <a:cubicBezTo>
                    <a:pt x="330115" y="576749"/>
                    <a:pt x="377893" y="542239"/>
                    <a:pt x="425469" y="507438"/>
                  </a:cubicBezTo>
                  <a:lnTo>
                    <a:pt x="568834" y="403936"/>
                  </a:lnTo>
                  <a:lnTo>
                    <a:pt x="712839" y="301308"/>
                  </a:lnTo>
                  <a:cubicBezTo>
                    <a:pt x="761054" y="267409"/>
                    <a:pt x="809065" y="233219"/>
                    <a:pt x="857514" y="199640"/>
                  </a:cubicBezTo>
                  <a:cubicBezTo>
                    <a:pt x="954177" y="132162"/>
                    <a:pt x="1051276" y="65237"/>
                    <a:pt x="1149539" y="0"/>
                  </a:cubicBezTo>
                  <a:cubicBezTo>
                    <a:pt x="1056223" y="72134"/>
                    <a:pt x="961713" y="142638"/>
                    <a:pt x="866796" y="212560"/>
                  </a:cubicBezTo>
                  <a:cubicBezTo>
                    <a:pt x="819453" y="247681"/>
                    <a:pt x="771646" y="282191"/>
                    <a:pt x="724100" y="316992"/>
                  </a:cubicBezTo>
                  <a:lnTo>
                    <a:pt x="580705" y="420464"/>
                  </a:lnTo>
                  <a:lnTo>
                    <a:pt x="436671" y="523063"/>
                  </a:lnTo>
                  <a:cubicBezTo>
                    <a:pt x="388456" y="556962"/>
                    <a:pt x="340445" y="591152"/>
                    <a:pt x="291997" y="624731"/>
                  </a:cubicBezTo>
                  <a:cubicBezTo>
                    <a:pt x="195334" y="692209"/>
                    <a:pt x="98234" y="759105"/>
                    <a:pt x="0" y="824400"/>
                  </a:cubicBezTo>
                  <a:close/>
                </a:path>
              </a:pathLst>
            </a:custGeom>
            <a:solidFill>
              <a:srgbClr val="FFFFFF">
                <a:alpha val="20000"/>
              </a:srgbClr>
            </a:solidFill>
            <a:ln w="2910" cap="flat">
              <a:noFill/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4645" name="Forme libre : forme 14644">
              <a:extLst>
                <a:ext uri="{FF2B5EF4-FFF2-40B4-BE49-F238E27FC236}">
                  <a16:creationId xmlns:a16="http://schemas.microsoft.com/office/drawing/2014/main" id="{20011228-F4C3-43C1-AC38-0573766D70FB}"/>
                </a:ext>
              </a:extLst>
            </p:cNvPr>
            <p:cNvSpPr/>
            <p:nvPr/>
          </p:nvSpPr>
          <p:spPr>
            <a:xfrm>
              <a:off x="10415226" y="2230837"/>
              <a:ext cx="1381740" cy="972450"/>
            </a:xfrm>
            <a:custGeom>
              <a:avLst/>
              <a:gdLst>
                <a:gd name="connsiteX0" fmla="*/ 1381741 w 1381740"/>
                <a:gd name="connsiteY0" fmla="*/ 0 h 972450"/>
                <a:gd name="connsiteX1" fmla="*/ 1044118 w 1381740"/>
                <a:gd name="connsiteY1" fmla="*/ 254228 h 972450"/>
                <a:gd name="connsiteX2" fmla="*/ 700909 w 1381740"/>
                <a:gd name="connsiteY2" fmla="*/ 500512 h 972450"/>
                <a:gd name="connsiteX3" fmla="*/ 353277 w 1381740"/>
                <a:gd name="connsiteY3" fmla="*/ 740482 h 972450"/>
                <a:gd name="connsiteX4" fmla="*/ 0 w 1381740"/>
                <a:gd name="connsiteY4" fmla="*/ 972450 h 972450"/>
                <a:gd name="connsiteX5" fmla="*/ 337593 w 1381740"/>
                <a:gd name="connsiteY5" fmla="*/ 718193 h 972450"/>
                <a:gd name="connsiteX6" fmla="*/ 680832 w 1381740"/>
                <a:gd name="connsiteY6" fmla="*/ 471938 h 972450"/>
                <a:gd name="connsiteX7" fmla="*/ 1028493 w 1381740"/>
                <a:gd name="connsiteY7" fmla="*/ 231997 h 972450"/>
                <a:gd name="connsiteX8" fmla="*/ 1381741 w 1381740"/>
                <a:gd name="connsiteY8" fmla="*/ 0 h 972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81740" h="972450">
                  <a:moveTo>
                    <a:pt x="1381741" y="0"/>
                  </a:moveTo>
                  <a:cubicBezTo>
                    <a:pt x="1270762" y="86944"/>
                    <a:pt x="1157775" y="171066"/>
                    <a:pt x="1044118" y="254228"/>
                  </a:cubicBezTo>
                  <a:cubicBezTo>
                    <a:pt x="930579" y="337535"/>
                    <a:pt x="816021" y="419416"/>
                    <a:pt x="700909" y="500512"/>
                  </a:cubicBezTo>
                  <a:cubicBezTo>
                    <a:pt x="585740" y="581550"/>
                    <a:pt x="469989" y="661714"/>
                    <a:pt x="353277" y="740482"/>
                  </a:cubicBezTo>
                  <a:cubicBezTo>
                    <a:pt x="236653" y="819425"/>
                    <a:pt x="119330" y="897349"/>
                    <a:pt x="0" y="972450"/>
                  </a:cubicBezTo>
                  <a:cubicBezTo>
                    <a:pt x="110950" y="885477"/>
                    <a:pt x="223938" y="801326"/>
                    <a:pt x="337593" y="718193"/>
                  </a:cubicBezTo>
                  <a:cubicBezTo>
                    <a:pt x="451162" y="634886"/>
                    <a:pt x="565692" y="553005"/>
                    <a:pt x="680832" y="471938"/>
                  </a:cubicBezTo>
                  <a:cubicBezTo>
                    <a:pt x="796030" y="390959"/>
                    <a:pt x="911752" y="310765"/>
                    <a:pt x="1028493" y="231997"/>
                  </a:cubicBezTo>
                  <a:cubicBezTo>
                    <a:pt x="1145117" y="153084"/>
                    <a:pt x="1262440" y="75131"/>
                    <a:pt x="1381741" y="0"/>
                  </a:cubicBezTo>
                  <a:close/>
                </a:path>
              </a:pathLst>
            </a:custGeom>
            <a:solidFill>
              <a:srgbClr val="FFFFFF">
                <a:alpha val="27000"/>
              </a:srgbClr>
            </a:solidFill>
            <a:ln w="2910" cap="flat">
              <a:noFill/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4646" name="Forme libre : forme 14645">
              <a:extLst>
                <a:ext uri="{FF2B5EF4-FFF2-40B4-BE49-F238E27FC236}">
                  <a16:creationId xmlns:a16="http://schemas.microsoft.com/office/drawing/2014/main" id="{41987E48-B24D-45E2-B6D0-21950D16403C}"/>
                </a:ext>
              </a:extLst>
            </p:cNvPr>
            <p:cNvSpPr/>
            <p:nvPr/>
          </p:nvSpPr>
          <p:spPr>
            <a:xfrm>
              <a:off x="10522598" y="1969597"/>
              <a:ext cx="1222109" cy="831151"/>
            </a:xfrm>
            <a:custGeom>
              <a:avLst/>
              <a:gdLst>
                <a:gd name="connsiteX0" fmla="*/ 1222110 w 1222109"/>
                <a:gd name="connsiteY0" fmla="*/ 0 h 831151"/>
                <a:gd name="connsiteX1" fmla="*/ 921034 w 1222109"/>
                <a:gd name="connsiteY1" fmla="*/ 214335 h 831151"/>
                <a:gd name="connsiteX2" fmla="*/ 769230 w 1222109"/>
                <a:gd name="connsiteY2" fmla="*/ 319640 h 831151"/>
                <a:gd name="connsiteX3" fmla="*/ 616787 w 1222109"/>
                <a:gd name="connsiteY3" fmla="*/ 424014 h 831151"/>
                <a:gd name="connsiteX4" fmla="*/ 463732 w 1222109"/>
                <a:gd name="connsiteY4" fmla="*/ 527457 h 831151"/>
                <a:gd name="connsiteX5" fmla="*/ 310009 w 1222109"/>
                <a:gd name="connsiteY5" fmla="*/ 629939 h 831151"/>
                <a:gd name="connsiteX6" fmla="*/ 0 w 1222109"/>
                <a:gd name="connsiteY6" fmla="*/ 831151 h 831151"/>
                <a:gd name="connsiteX7" fmla="*/ 301046 w 1222109"/>
                <a:gd name="connsiteY7" fmla="*/ 616787 h 831151"/>
                <a:gd name="connsiteX8" fmla="*/ 452850 w 1222109"/>
                <a:gd name="connsiteY8" fmla="*/ 511482 h 831151"/>
                <a:gd name="connsiteX9" fmla="*/ 605323 w 1222109"/>
                <a:gd name="connsiteY9" fmla="*/ 407137 h 831151"/>
                <a:gd name="connsiteX10" fmla="*/ 758406 w 1222109"/>
                <a:gd name="connsiteY10" fmla="*/ 303694 h 831151"/>
                <a:gd name="connsiteX11" fmla="*/ 912130 w 1222109"/>
                <a:gd name="connsiteY11" fmla="*/ 201212 h 831151"/>
                <a:gd name="connsiteX12" fmla="*/ 1222110 w 1222109"/>
                <a:gd name="connsiteY12" fmla="*/ 0 h 8311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22109" h="831151">
                  <a:moveTo>
                    <a:pt x="1222110" y="0"/>
                  </a:moveTo>
                  <a:cubicBezTo>
                    <a:pt x="1122624" y="72745"/>
                    <a:pt x="1022033" y="143831"/>
                    <a:pt x="921034" y="214335"/>
                  </a:cubicBezTo>
                  <a:cubicBezTo>
                    <a:pt x="870637" y="249747"/>
                    <a:pt x="819832" y="284548"/>
                    <a:pt x="769230" y="319640"/>
                  </a:cubicBezTo>
                  <a:lnTo>
                    <a:pt x="616787" y="424014"/>
                  </a:lnTo>
                  <a:lnTo>
                    <a:pt x="463732" y="527457"/>
                  </a:lnTo>
                  <a:cubicBezTo>
                    <a:pt x="412491" y="561618"/>
                    <a:pt x="361483" y="596099"/>
                    <a:pt x="310009" y="629939"/>
                  </a:cubicBezTo>
                  <a:cubicBezTo>
                    <a:pt x="207322" y="697970"/>
                    <a:pt x="104229" y="765419"/>
                    <a:pt x="0" y="831151"/>
                  </a:cubicBezTo>
                  <a:cubicBezTo>
                    <a:pt x="99456" y="758377"/>
                    <a:pt x="200048" y="687291"/>
                    <a:pt x="301046" y="616787"/>
                  </a:cubicBezTo>
                  <a:cubicBezTo>
                    <a:pt x="351444" y="581375"/>
                    <a:pt x="402249" y="546603"/>
                    <a:pt x="452850" y="511482"/>
                  </a:cubicBezTo>
                  <a:lnTo>
                    <a:pt x="605323" y="407137"/>
                  </a:lnTo>
                  <a:lnTo>
                    <a:pt x="758406" y="303694"/>
                  </a:lnTo>
                  <a:cubicBezTo>
                    <a:pt x="809648" y="269504"/>
                    <a:pt x="860686" y="235052"/>
                    <a:pt x="912130" y="201212"/>
                  </a:cubicBezTo>
                  <a:cubicBezTo>
                    <a:pt x="1014817" y="133210"/>
                    <a:pt x="1117910" y="65761"/>
                    <a:pt x="1222110" y="0"/>
                  </a:cubicBezTo>
                  <a:close/>
                </a:path>
              </a:pathLst>
            </a:custGeom>
            <a:solidFill>
              <a:srgbClr val="FFFFFF">
                <a:alpha val="36000"/>
              </a:srgbClr>
            </a:solidFill>
            <a:ln w="2910" cap="flat">
              <a:noFill/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</p:grpSp>
    </p:spTree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22" name="Rectangle 2">
            <a:extLst>
              <a:ext uri="{FF2B5EF4-FFF2-40B4-BE49-F238E27FC236}">
                <a16:creationId xmlns:a16="http://schemas.microsoft.com/office/drawing/2014/main" id="{D9CE13D9-B0F3-46C6-B172-87E2141E63BF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34963" y="74613"/>
            <a:ext cx="11406187" cy="1338262"/>
          </a:xfrm>
        </p:spPr>
        <p:txBody>
          <a:bodyPr/>
          <a:lstStyle/>
          <a:p>
            <a:pPr eaLnBrk="1" hangingPunct="1"/>
            <a:r>
              <a:rPr lang="fr-FR" altLang="fr-FR" sz="3100"/>
              <a:t>Tablet</a:t>
            </a:r>
          </a:p>
        </p:txBody>
      </p:sp>
      <p:grpSp>
        <p:nvGrpSpPr>
          <p:cNvPr id="4" name="Graphique 2">
            <a:extLst>
              <a:ext uri="{FF2B5EF4-FFF2-40B4-BE49-F238E27FC236}">
                <a16:creationId xmlns:a16="http://schemas.microsoft.com/office/drawing/2014/main" id="{0AE0F234-F777-4426-88FF-C3847081D567}"/>
              </a:ext>
            </a:extLst>
          </p:cNvPr>
          <p:cNvGrpSpPr/>
          <p:nvPr/>
        </p:nvGrpSpPr>
        <p:grpSpPr>
          <a:xfrm>
            <a:off x="2279576" y="1916832"/>
            <a:ext cx="1975886" cy="2807051"/>
            <a:chOff x="196369" y="2011984"/>
            <a:chExt cx="1975886" cy="2807051"/>
          </a:xfrm>
          <a:solidFill>
            <a:schemeClr val="accent1"/>
          </a:solidFill>
        </p:grpSpPr>
        <p:sp>
          <p:nvSpPr>
            <p:cNvPr id="5" name="Forme libre : forme 4">
              <a:extLst>
                <a:ext uri="{FF2B5EF4-FFF2-40B4-BE49-F238E27FC236}">
                  <a16:creationId xmlns:a16="http://schemas.microsoft.com/office/drawing/2014/main" id="{6DED9F40-F034-42C6-9656-D42584015B41}"/>
                </a:ext>
              </a:extLst>
            </p:cNvPr>
            <p:cNvSpPr/>
            <p:nvPr/>
          </p:nvSpPr>
          <p:spPr>
            <a:xfrm>
              <a:off x="204872" y="2020486"/>
              <a:ext cx="1958881" cy="2790046"/>
            </a:xfrm>
            <a:custGeom>
              <a:avLst/>
              <a:gdLst>
                <a:gd name="connsiteX0" fmla="*/ 108827 w 1958881"/>
                <a:gd name="connsiteY0" fmla="*/ 0 h 2790046"/>
                <a:gd name="connsiteX1" fmla="*/ 1850055 w 1958881"/>
                <a:gd name="connsiteY1" fmla="*/ 0 h 2790046"/>
                <a:gd name="connsiteX2" fmla="*/ 1958882 w 1958881"/>
                <a:gd name="connsiteY2" fmla="*/ 108827 h 2790046"/>
                <a:gd name="connsiteX3" fmla="*/ 1958882 w 1958881"/>
                <a:gd name="connsiteY3" fmla="*/ 2681220 h 2790046"/>
                <a:gd name="connsiteX4" fmla="*/ 1850055 w 1958881"/>
                <a:gd name="connsiteY4" fmla="*/ 2790047 h 2790046"/>
                <a:gd name="connsiteX5" fmla="*/ 108827 w 1958881"/>
                <a:gd name="connsiteY5" fmla="*/ 2790047 h 2790046"/>
                <a:gd name="connsiteX6" fmla="*/ 0 w 1958881"/>
                <a:gd name="connsiteY6" fmla="*/ 2681220 h 2790046"/>
                <a:gd name="connsiteX7" fmla="*/ 0 w 1958881"/>
                <a:gd name="connsiteY7" fmla="*/ 108827 h 2790046"/>
                <a:gd name="connsiteX8" fmla="*/ 108827 w 1958881"/>
                <a:gd name="connsiteY8" fmla="*/ 0 h 2790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58881" h="2790046">
                  <a:moveTo>
                    <a:pt x="108827" y="0"/>
                  </a:moveTo>
                  <a:lnTo>
                    <a:pt x="1850055" y="0"/>
                  </a:lnTo>
                  <a:cubicBezTo>
                    <a:pt x="1910165" y="0"/>
                    <a:pt x="1958882" y="48717"/>
                    <a:pt x="1958882" y="108827"/>
                  </a:cubicBezTo>
                  <a:lnTo>
                    <a:pt x="1958882" y="2681220"/>
                  </a:lnTo>
                  <a:cubicBezTo>
                    <a:pt x="1958882" y="2741330"/>
                    <a:pt x="1910165" y="2790047"/>
                    <a:pt x="1850055" y="2790047"/>
                  </a:cubicBezTo>
                  <a:lnTo>
                    <a:pt x="108827" y="2790047"/>
                  </a:lnTo>
                  <a:cubicBezTo>
                    <a:pt x="48717" y="2790047"/>
                    <a:pt x="0" y="2741330"/>
                    <a:pt x="0" y="2681220"/>
                  </a:cubicBezTo>
                  <a:lnTo>
                    <a:pt x="0" y="108827"/>
                  </a:lnTo>
                  <a:cubicBezTo>
                    <a:pt x="0" y="48745"/>
                    <a:pt x="48717" y="0"/>
                    <a:pt x="108827" y="0"/>
                  </a:cubicBezTo>
                  <a:close/>
                </a:path>
              </a:pathLst>
            </a:custGeom>
            <a:solidFill>
              <a:srgbClr val="EFEFEF"/>
            </a:solidFill>
            <a:ln w="2834" cap="flat">
              <a:noFill/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6" name="Forme libre : forme 5">
              <a:extLst>
                <a:ext uri="{FF2B5EF4-FFF2-40B4-BE49-F238E27FC236}">
                  <a16:creationId xmlns:a16="http://schemas.microsoft.com/office/drawing/2014/main" id="{E9231330-730C-47DE-A1FB-353002CB4617}"/>
                </a:ext>
              </a:extLst>
            </p:cNvPr>
            <p:cNvSpPr/>
            <p:nvPr/>
          </p:nvSpPr>
          <p:spPr>
            <a:xfrm>
              <a:off x="213345" y="2032559"/>
              <a:ext cx="1941934" cy="2765900"/>
            </a:xfrm>
            <a:custGeom>
              <a:avLst/>
              <a:gdLst>
                <a:gd name="connsiteX0" fmla="*/ 108827 w 1941934"/>
                <a:gd name="connsiteY0" fmla="*/ 0 h 2765900"/>
                <a:gd name="connsiteX1" fmla="*/ 1833108 w 1941934"/>
                <a:gd name="connsiteY1" fmla="*/ 0 h 2765900"/>
                <a:gd name="connsiteX2" fmla="*/ 1941935 w 1941934"/>
                <a:gd name="connsiteY2" fmla="*/ 108827 h 2765900"/>
                <a:gd name="connsiteX3" fmla="*/ 1941935 w 1941934"/>
                <a:gd name="connsiteY3" fmla="*/ 2657074 h 2765900"/>
                <a:gd name="connsiteX4" fmla="*/ 1833108 w 1941934"/>
                <a:gd name="connsiteY4" fmla="*/ 2765901 h 2765900"/>
                <a:gd name="connsiteX5" fmla="*/ 108827 w 1941934"/>
                <a:gd name="connsiteY5" fmla="*/ 2765901 h 2765900"/>
                <a:gd name="connsiteX6" fmla="*/ 0 w 1941934"/>
                <a:gd name="connsiteY6" fmla="*/ 2657074 h 2765900"/>
                <a:gd name="connsiteX7" fmla="*/ 0 w 1941934"/>
                <a:gd name="connsiteY7" fmla="*/ 108827 h 2765900"/>
                <a:gd name="connsiteX8" fmla="*/ 108827 w 1941934"/>
                <a:gd name="connsiteY8" fmla="*/ 0 h 2765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41934" h="2765900">
                  <a:moveTo>
                    <a:pt x="108827" y="0"/>
                  </a:moveTo>
                  <a:lnTo>
                    <a:pt x="1833108" y="0"/>
                  </a:lnTo>
                  <a:cubicBezTo>
                    <a:pt x="1893218" y="0"/>
                    <a:pt x="1941935" y="48717"/>
                    <a:pt x="1941935" y="108827"/>
                  </a:cubicBezTo>
                  <a:lnTo>
                    <a:pt x="1941935" y="2657074"/>
                  </a:lnTo>
                  <a:cubicBezTo>
                    <a:pt x="1941935" y="2717184"/>
                    <a:pt x="1893218" y="2765901"/>
                    <a:pt x="1833108" y="2765901"/>
                  </a:cubicBezTo>
                  <a:lnTo>
                    <a:pt x="108827" y="2765901"/>
                  </a:lnTo>
                  <a:cubicBezTo>
                    <a:pt x="48717" y="2765901"/>
                    <a:pt x="0" y="2717184"/>
                    <a:pt x="0" y="2657074"/>
                  </a:cubicBezTo>
                  <a:lnTo>
                    <a:pt x="0" y="108827"/>
                  </a:lnTo>
                  <a:cubicBezTo>
                    <a:pt x="0" y="48717"/>
                    <a:pt x="48717" y="0"/>
                    <a:pt x="108827" y="0"/>
                  </a:cubicBezTo>
                  <a:close/>
                </a:path>
              </a:pathLst>
            </a:custGeom>
            <a:solidFill>
              <a:srgbClr val="06A7C1"/>
            </a:solidFill>
            <a:ln w="2834" cap="flat">
              <a:noFill/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7" name="Forme libre : forme 6">
              <a:extLst>
                <a:ext uri="{FF2B5EF4-FFF2-40B4-BE49-F238E27FC236}">
                  <a16:creationId xmlns:a16="http://schemas.microsoft.com/office/drawing/2014/main" id="{0727AE1B-5480-4905-8823-9AC11D262340}"/>
                </a:ext>
              </a:extLst>
            </p:cNvPr>
            <p:cNvSpPr/>
            <p:nvPr/>
          </p:nvSpPr>
          <p:spPr>
            <a:xfrm>
              <a:off x="213345" y="2032559"/>
              <a:ext cx="1941934" cy="2765900"/>
            </a:xfrm>
            <a:custGeom>
              <a:avLst/>
              <a:gdLst>
                <a:gd name="connsiteX0" fmla="*/ 108827 w 1941934"/>
                <a:gd name="connsiteY0" fmla="*/ 0 h 2765900"/>
                <a:gd name="connsiteX1" fmla="*/ 1833108 w 1941934"/>
                <a:gd name="connsiteY1" fmla="*/ 0 h 2765900"/>
                <a:gd name="connsiteX2" fmla="*/ 1941935 w 1941934"/>
                <a:gd name="connsiteY2" fmla="*/ 108827 h 2765900"/>
                <a:gd name="connsiteX3" fmla="*/ 1941935 w 1941934"/>
                <a:gd name="connsiteY3" fmla="*/ 2657074 h 2765900"/>
                <a:gd name="connsiteX4" fmla="*/ 1833108 w 1941934"/>
                <a:gd name="connsiteY4" fmla="*/ 2765901 h 2765900"/>
                <a:gd name="connsiteX5" fmla="*/ 108827 w 1941934"/>
                <a:gd name="connsiteY5" fmla="*/ 2765901 h 2765900"/>
                <a:gd name="connsiteX6" fmla="*/ 0 w 1941934"/>
                <a:gd name="connsiteY6" fmla="*/ 2657074 h 2765900"/>
                <a:gd name="connsiteX7" fmla="*/ 0 w 1941934"/>
                <a:gd name="connsiteY7" fmla="*/ 108827 h 2765900"/>
                <a:gd name="connsiteX8" fmla="*/ 108827 w 1941934"/>
                <a:gd name="connsiteY8" fmla="*/ 0 h 2765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41934" h="2765900">
                  <a:moveTo>
                    <a:pt x="108827" y="0"/>
                  </a:moveTo>
                  <a:lnTo>
                    <a:pt x="1833108" y="0"/>
                  </a:lnTo>
                  <a:cubicBezTo>
                    <a:pt x="1893218" y="0"/>
                    <a:pt x="1941935" y="48717"/>
                    <a:pt x="1941935" y="108827"/>
                  </a:cubicBezTo>
                  <a:lnTo>
                    <a:pt x="1941935" y="2657074"/>
                  </a:lnTo>
                  <a:cubicBezTo>
                    <a:pt x="1941935" y="2717184"/>
                    <a:pt x="1893218" y="2765901"/>
                    <a:pt x="1833108" y="2765901"/>
                  </a:cubicBezTo>
                  <a:lnTo>
                    <a:pt x="108827" y="2765901"/>
                  </a:lnTo>
                  <a:cubicBezTo>
                    <a:pt x="48717" y="2765901"/>
                    <a:pt x="0" y="2717184"/>
                    <a:pt x="0" y="2657074"/>
                  </a:cubicBezTo>
                  <a:lnTo>
                    <a:pt x="0" y="108827"/>
                  </a:lnTo>
                  <a:cubicBezTo>
                    <a:pt x="0" y="48717"/>
                    <a:pt x="48717" y="0"/>
                    <a:pt x="108827" y="0"/>
                  </a:cubicBezTo>
                  <a:close/>
                </a:path>
              </a:pathLst>
            </a:custGeom>
            <a:solidFill>
              <a:srgbClr val="06A7C1"/>
            </a:solidFill>
            <a:ln w="2834" cap="flat">
              <a:noFill/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8" name="Forme libre : forme 7">
              <a:extLst>
                <a:ext uri="{FF2B5EF4-FFF2-40B4-BE49-F238E27FC236}">
                  <a16:creationId xmlns:a16="http://schemas.microsoft.com/office/drawing/2014/main" id="{578738FF-9BBF-4DF9-9039-97BAA454F40F}"/>
                </a:ext>
              </a:extLst>
            </p:cNvPr>
            <p:cNvSpPr/>
            <p:nvPr/>
          </p:nvSpPr>
          <p:spPr>
            <a:xfrm>
              <a:off x="213345" y="2032559"/>
              <a:ext cx="1941934" cy="2765900"/>
            </a:xfrm>
            <a:custGeom>
              <a:avLst/>
              <a:gdLst>
                <a:gd name="connsiteX0" fmla="*/ 108827 w 1941934"/>
                <a:gd name="connsiteY0" fmla="*/ 0 h 2765900"/>
                <a:gd name="connsiteX1" fmla="*/ 1833108 w 1941934"/>
                <a:gd name="connsiteY1" fmla="*/ 0 h 2765900"/>
                <a:gd name="connsiteX2" fmla="*/ 1941935 w 1941934"/>
                <a:gd name="connsiteY2" fmla="*/ 108827 h 2765900"/>
                <a:gd name="connsiteX3" fmla="*/ 1941935 w 1941934"/>
                <a:gd name="connsiteY3" fmla="*/ 2657074 h 2765900"/>
                <a:gd name="connsiteX4" fmla="*/ 1833108 w 1941934"/>
                <a:gd name="connsiteY4" fmla="*/ 2765901 h 2765900"/>
                <a:gd name="connsiteX5" fmla="*/ 108827 w 1941934"/>
                <a:gd name="connsiteY5" fmla="*/ 2765901 h 2765900"/>
                <a:gd name="connsiteX6" fmla="*/ 0 w 1941934"/>
                <a:gd name="connsiteY6" fmla="*/ 2657074 h 2765900"/>
                <a:gd name="connsiteX7" fmla="*/ 0 w 1941934"/>
                <a:gd name="connsiteY7" fmla="*/ 108827 h 2765900"/>
                <a:gd name="connsiteX8" fmla="*/ 108827 w 1941934"/>
                <a:gd name="connsiteY8" fmla="*/ 0 h 2765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41934" h="2765900">
                  <a:moveTo>
                    <a:pt x="108827" y="0"/>
                  </a:moveTo>
                  <a:lnTo>
                    <a:pt x="1833108" y="0"/>
                  </a:lnTo>
                  <a:cubicBezTo>
                    <a:pt x="1893218" y="0"/>
                    <a:pt x="1941935" y="48717"/>
                    <a:pt x="1941935" y="108827"/>
                  </a:cubicBezTo>
                  <a:lnTo>
                    <a:pt x="1941935" y="2657074"/>
                  </a:lnTo>
                  <a:cubicBezTo>
                    <a:pt x="1941935" y="2717184"/>
                    <a:pt x="1893218" y="2765901"/>
                    <a:pt x="1833108" y="2765901"/>
                  </a:cubicBezTo>
                  <a:lnTo>
                    <a:pt x="108827" y="2765901"/>
                  </a:lnTo>
                  <a:cubicBezTo>
                    <a:pt x="48717" y="2765901"/>
                    <a:pt x="0" y="2717184"/>
                    <a:pt x="0" y="2657074"/>
                  </a:cubicBezTo>
                  <a:lnTo>
                    <a:pt x="0" y="108827"/>
                  </a:lnTo>
                  <a:cubicBezTo>
                    <a:pt x="0" y="48717"/>
                    <a:pt x="48717" y="0"/>
                    <a:pt x="108827" y="0"/>
                  </a:cubicBezTo>
                  <a:close/>
                </a:path>
              </a:pathLst>
            </a:custGeom>
            <a:solidFill>
              <a:srgbClr val="C4C4C4"/>
            </a:solidFill>
            <a:ln w="2834" cap="flat">
              <a:noFill/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9" name="Forme libre : forme 8">
              <a:extLst>
                <a:ext uri="{FF2B5EF4-FFF2-40B4-BE49-F238E27FC236}">
                  <a16:creationId xmlns:a16="http://schemas.microsoft.com/office/drawing/2014/main" id="{3A40A169-7846-404F-AFE8-8D6C44740EF2}"/>
                </a:ext>
              </a:extLst>
            </p:cNvPr>
            <p:cNvSpPr/>
            <p:nvPr/>
          </p:nvSpPr>
          <p:spPr>
            <a:xfrm>
              <a:off x="982983" y="4614361"/>
              <a:ext cx="402659" cy="126511"/>
            </a:xfrm>
            <a:custGeom>
              <a:avLst/>
              <a:gdLst>
                <a:gd name="connsiteX0" fmla="*/ 63256 w 402659"/>
                <a:gd name="connsiteY0" fmla="*/ 0 h 126511"/>
                <a:gd name="connsiteX1" fmla="*/ 339403 w 402659"/>
                <a:gd name="connsiteY1" fmla="*/ 0 h 126511"/>
                <a:gd name="connsiteX2" fmla="*/ 402659 w 402659"/>
                <a:gd name="connsiteY2" fmla="*/ 63256 h 126511"/>
                <a:gd name="connsiteX3" fmla="*/ 339403 w 402659"/>
                <a:gd name="connsiteY3" fmla="*/ 126511 h 126511"/>
                <a:gd name="connsiteX4" fmla="*/ 63256 w 402659"/>
                <a:gd name="connsiteY4" fmla="*/ 126511 h 126511"/>
                <a:gd name="connsiteX5" fmla="*/ 0 w 402659"/>
                <a:gd name="connsiteY5" fmla="*/ 63256 h 126511"/>
                <a:gd name="connsiteX6" fmla="*/ 63256 w 402659"/>
                <a:gd name="connsiteY6" fmla="*/ 0 h 12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02659" h="126511">
                  <a:moveTo>
                    <a:pt x="63256" y="0"/>
                  </a:moveTo>
                  <a:lnTo>
                    <a:pt x="339403" y="0"/>
                  </a:lnTo>
                  <a:cubicBezTo>
                    <a:pt x="374347" y="0"/>
                    <a:pt x="402659" y="28312"/>
                    <a:pt x="402659" y="63256"/>
                  </a:cubicBezTo>
                  <a:cubicBezTo>
                    <a:pt x="402659" y="98199"/>
                    <a:pt x="374347" y="126511"/>
                    <a:pt x="339403" y="126511"/>
                  </a:cubicBezTo>
                  <a:lnTo>
                    <a:pt x="63256" y="126511"/>
                  </a:lnTo>
                  <a:cubicBezTo>
                    <a:pt x="28312" y="126511"/>
                    <a:pt x="0" y="98199"/>
                    <a:pt x="0" y="63256"/>
                  </a:cubicBezTo>
                  <a:cubicBezTo>
                    <a:pt x="0" y="28340"/>
                    <a:pt x="28312" y="0"/>
                    <a:pt x="63256" y="0"/>
                  </a:cubicBezTo>
                  <a:close/>
                </a:path>
              </a:pathLst>
            </a:custGeom>
            <a:solidFill>
              <a:srgbClr val="C4C4C4"/>
            </a:solidFill>
            <a:ln w="2834" cap="flat">
              <a:noFill/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0" name="Forme libre : forme 9">
              <a:extLst>
                <a:ext uri="{FF2B5EF4-FFF2-40B4-BE49-F238E27FC236}">
                  <a16:creationId xmlns:a16="http://schemas.microsoft.com/office/drawing/2014/main" id="{67E577BE-82AC-49B4-BE31-154BDEBA5070}"/>
                </a:ext>
              </a:extLst>
            </p:cNvPr>
            <p:cNvSpPr/>
            <p:nvPr/>
          </p:nvSpPr>
          <p:spPr>
            <a:xfrm>
              <a:off x="983011" y="4656730"/>
              <a:ext cx="401922" cy="84142"/>
            </a:xfrm>
            <a:custGeom>
              <a:avLst/>
              <a:gdLst>
                <a:gd name="connsiteX0" fmla="*/ 342209 w 401922"/>
                <a:gd name="connsiteY0" fmla="*/ 72834 h 84142"/>
                <a:gd name="connsiteX1" fmla="*/ 66061 w 401922"/>
                <a:gd name="connsiteY1" fmla="*/ 72834 h 84142"/>
                <a:gd name="connsiteX2" fmla="*/ 2806 w 401922"/>
                <a:gd name="connsiteY2" fmla="*/ 9579 h 84142"/>
                <a:gd name="connsiteX3" fmla="*/ 3543 w 401922"/>
                <a:gd name="connsiteY3" fmla="*/ 0 h 84142"/>
                <a:gd name="connsiteX4" fmla="*/ 0 w 401922"/>
                <a:gd name="connsiteY4" fmla="*/ 20887 h 84142"/>
                <a:gd name="connsiteX5" fmla="*/ 63256 w 401922"/>
                <a:gd name="connsiteY5" fmla="*/ 84142 h 84142"/>
                <a:gd name="connsiteX6" fmla="*/ 339404 w 401922"/>
                <a:gd name="connsiteY6" fmla="*/ 84142 h 84142"/>
                <a:gd name="connsiteX7" fmla="*/ 401922 w 401922"/>
                <a:gd name="connsiteY7" fmla="*/ 30466 h 84142"/>
                <a:gd name="connsiteX8" fmla="*/ 342209 w 401922"/>
                <a:gd name="connsiteY8" fmla="*/ 72834 h 84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1922" h="84142">
                  <a:moveTo>
                    <a:pt x="342209" y="72834"/>
                  </a:moveTo>
                  <a:lnTo>
                    <a:pt x="66061" y="72834"/>
                  </a:lnTo>
                  <a:cubicBezTo>
                    <a:pt x="31118" y="72834"/>
                    <a:pt x="2806" y="44523"/>
                    <a:pt x="2806" y="9579"/>
                  </a:cubicBezTo>
                  <a:cubicBezTo>
                    <a:pt x="2806" y="6320"/>
                    <a:pt x="3061" y="3117"/>
                    <a:pt x="3543" y="0"/>
                  </a:cubicBezTo>
                  <a:cubicBezTo>
                    <a:pt x="1247" y="6547"/>
                    <a:pt x="0" y="13575"/>
                    <a:pt x="0" y="20887"/>
                  </a:cubicBezTo>
                  <a:cubicBezTo>
                    <a:pt x="0" y="55830"/>
                    <a:pt x="28312" y="84142"/>
                    <a:pt x="63256" y="84142"/>
                  </a:cubicBezTo>
                  <a:lnTo>
                    <a:pt x="339404" y="84142"/>
                  </a:lnTo>
                  <a:cubicBezTo>
                    <a:pt x="371088" y="84142"/>
                    <a:pt x="397303" y="60875"/>
                    <a:pt x="401922" y="30466"/>
                  </a:cubicBezTo>
                  <a:cubicBezTo>
                    <a:pt x="393279" y="55150"/>
                    <a:pt x="369813" y="72834"/>
                    <a:pt x="342209" y="72834"/>
                  </a:cubicBezTo>
                  <a:close/>
                </a:path>
              </a:pathLst>
            </a:custGeom>
            <a:solidFill>
              <a:srgbClr val="FFFFFF"/>
            </a:solidFill>
            <a:ln w="2834" cap="flat">
              <a:noFill/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1" name="Forme libre : forme 10">
              <a:extLst>
                <a:ext uri="{FF2B5EF4-FFF2-40B4-BE49-F238E27FC236}">
                  <a16:creationId xmlns:a16="http://schemas.microsoft.com/office/drawing/2014/main" id="{3C29CC2F-D69B-4385-B433-F89A155D7A77}"/>
                </a:ext>
              </a:extLst>
            </p:cNvPr>
            <p:cNvSpPr/>
            <p:nvPr/>
          </p:nvSpPr>
          <p:spPr>
            <a:xfrm>
              <a:off x="982983" y="4614361"/>
              <a:ext cx="402659" cy="126511"/>
            </a:xfrm>
            <a:custGeom>
              <a:avLst/>
              <a:gdLst>
                <a:gd name="connsiteX0" fmla="*/ 63256 w 402659"/>
                <a:gd name="connsiteY0" fmla="*/ 0 h 126511"/>
                <a:gd name="connsiteX1" fmla="*/ 339403 w 402659"/>
                <a:gd name="connsiteY1" fmla="*/ 0 h 126511"/>
                <a:gd name="connsiteX2" fmla="*/ 402659 w 402659"/>
                <a:gd name="connsiteY2" fmla="*/ 63256 h 126511"/>
                <a:gd name="connsiteX3" fmla="*/ 339403 w 402659"/>
                <a:gd name="connsiteY3" fmla="*/ 126511 h 126511"/>
                <a:gd name="connsiteX4" fmla="*/ 63256 w 402659"/>
                <a:gd name="connsiteY4" fmla="*/ 126511 h 126511"/>
                <a:gd name="connsiteX5" fmla="*/ 0 w 402659"/>
                <a:gd name="connsiteY5" fmla="*/ 63256 h 126511"/>
                <a:gd name="connsiteX6" fmla="*/ 63256 w 402659"/>
                <a:gd name="connsiteY6" fmla="*/ 0 h 12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02659" h="126511">
                  <a:moveTo>
                    <a:pt x="63256" y="0"/>
                  </a:moveTo>
                  <a:lnTo>
                    <a:pt x="339403" y="0"/>
                  </a:lnTo>
                  <a:cubicBezTo>
                    <a:pt x="374347" y="0"/>
                    <a:pt x="402659" y="28312"/>
                    <a:pt x="402659" y="63256"/>
                  </a:cubicBezTo>
                  <a:cubicBezTo>
                    <a:pt x="402659" y="98199"/>
                    <a:pt x="374347" y="126511"/>
                    <a:pt x="339403" y="126511"/>
                  </a:cubicBezTo>
                  <a:lnTo>
                    <a:pt x="63256" y="126511"/>
                  </a:lnTo>
                  <a:cubicBezTo>
                    <a:pt x="28312" y="126511"/>
                    <a:pt x="0" y="98199"/>
                    <a:pt x="0" y="63256"/>
                  </a:cubicBezTo>
                  <a:cubicBezTo>
                    <a:pt x="0" y="28340"/>
                    <a:pt x="28312" y="0"/>
                    <a:pt x="63256" y="0"/>
                  </a:cubicBezTo>
                  <a:close/>
                </a:path>
              </a:pathLst>
            </a:custGeom>
            <a:noFill/>
            <a:ln w="5668" cap="flat">
              <a:solidFill>
                <a:srgbClr val="333333"/>
              </a:solidFill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2" name="Forme libre : forme 11">
              <a:extLst>
                <a:ext uri="{FF2B5EF4-FFF2-40B4-BE49-F238E27FC236}">
                  <a16:creationId xmlns:a16="http://schemas.microsoft.com/office/drawing/2014/main" id="{C0436655-15E3-4B71-9FB8-9DFF8E6CE82B}"/>
                </a:ext>
              </a:extLst>
            </p:cNvPr>
            <p:cNvSpPr/>
            <p:nvPr/>
          </p:nvSpPr>
          <p:spPr>
            <a:xfrm>
              <a:off x="315059" y="2258035"/>
              <a:ext cx="1738507" cy="2289443"/>
            </a:xfrm>
            <a:custGeom>
              <a:avLst/>
              <a:gdLst>
                <a:gd name="connsiteX0" fmla="*/ 1738508 w 1738507"/>
                <a:gd name="connsiteY0" fmla="*/ 2289444 h 2289443"/>
                <a:gd name="connsiteX1" fmla="*/ 1738508 w 1738507"/>
                <a:gd name="connsiteY1" fmla="*/ 108827 h 2289443"/>
                <a:gd name="connsiteX2" fmla="*/ 1629681 w 1738507"/>
                <a:gd name="connsiteY2" fmla="*/ 0 h 2289443"/>
                <a:gd name="connsiteX3" fmla="*/ 108827 w 1738507"/>
                <a:gd name="connsiteY3" fmla="*/ 0 h 2289443"/>
                <a:gd name="connsiteX4" fmla="*/ 0 w 1738507"/>
                <a:gd name="connsiteY4" fmla="*/ 108827 h 2289443"/>
                <a:gd name="connsiteX5" fmla="*/ 0 w 1738507"/>
                <a:gd name="connsiteY5" fmla="*/ 2289444 h 2289443"/>
                <a:gd name="connsiteX6" fmla="*/ 1738508 w 1738507"/>
                <a:gd name="connsiteY6" fmla="*/ 2289444 h 2289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38507" h="2289443">
                  <a:moveTo>
                    <a:pt x="1738508" y="2289444"/>
                  </a:moveTo>
                  <a:lnTo>
                    <a:pt x="1738508" y="108827"/>
                  </a:lnTo>
                  <a:cubicBezTo>
                    <a:pt x="1738508" y="48717"/>
                    <a:pt x="1689791" y="0"/>
                    <a:pt x="1629681" y="0"/>
                  </a:cubicBezTo>
                  <a:lnTo>
                    <a:pt x="108827" y="0"/>
                  </a:lnTo>
                  <a:cubicBezTo>
                    <a:pt x="48717" y="0"/>
                    <a:pt x="0" y="48717"/>
                    <a:pt x="0" y="108827"/>
                  </a:cubicBezTo>
                  <a:lnTo>
                    <a:pt x="0" y="2289444"/>
                  </a:lnTo>
                  <a:lnTo>
                    <a:pt x="1738508" y="2289444"/>
                  </a:lnTo>
                  <a:close/>
                </a:path>
              </a:pathLst>
            </a:custGeom>
            <a:solidFill>
              <a:srgbClr val="5E5E5E"/>
            </a:solidFill>
            <a:ln w="2834" cap="flat">
              <a:noFill/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3" name="Forme libre : forme 12">
              <a:extLst>
                <a:ext uri="{FF2B5EF4-FFF2-40B4-BE49-F238E27FC236}">
                  <a16:creationId xmlns:a16="http://schemas.microsoft.com/office/drawing/2014/main" id="{12A2DF39-736C-4A9F-A0D0-4D7A26EAE005}"/>
                </a:ext>
              </a:extLst>
            </p:cNvPr>
            <p:cNvSpPr/>
            <p:nvPr/>
          </p:nvSpPr>
          <p:spPr>
            <a:xfrm>
              <a:off x="196369" y="2011984"/>
              <a:ext cx="1975886" cy="2807051"/>
            </a:xfrm>
            <a:custGeom>
              <a:avLst/>
              <a:gdLst>
                <a:gd name="connsiteX0" fmla="*/ 1858557 w 1975886"/>
                <a:gd name="connsiteY0" fmla="*/ 8502 h 2807051"/>
                <a:gd name="connsiteX1" fmla="*/ 1967384 w 1975886"/>
                <a:gd name="connsiteY1" fmla="*/ 117329 h 2807051"/>
                <a:gd name="connsiteX2" fmla="*/ 1967384 w 1975886"/>
                <a:gd name="connsiteY2" fmla="*/ 2689722 h 2807051"/>
                <a:gd name="connsiteX3" fmla="*/ 1858557 w 1975886"/>
                <a:gd name="connsiteY3" fmla="*/ 2798549 h 2807051"/>
                <a:gd name="connsiteX4" fmla="*/ 117329 w 1975886"/>
                <a:gd name="connsiteY4" fmla="*/ 2798549 h 2807051"/>
                <a:gd name="connsiteX5" fmla="*/ 8502 w 1975886"/>
                <a:gd name="connsiteY5" fmla="*/ 2689722 h 2807051"/>
                <a:gd name="connsiteX6" fmla="*/ 8502 w 1975886"/>
                <a:gd name="connsiteY6" fmla="*/ 117329 h 2807051"/>
                <a:gd name="connsiteX7" fmla="*/ 117329 w 1975886"/>
                <a:gd name="connsiteY7" fmla="*/ 8502 h 2807051"/>
                <a:gd name="connsiteX8" fmla="*/ 1858557 w 1975886"/>
                <a:gd name="connsiteY8" fmla="*/ 8502 h 2807051"/>
                <a:gd name="connsiteX9" fmla="*/ 1858557 w 1975886"/>
                <a:gd name="connsiteY9" fmla="*/ 0 h 2807051"/>
                <a:gd name="connsiteX10" fmla="*/ 117329 w 1975886"/>
                <a:gd name="connsiteY10" fmla="*/ 0 h 2807051"/>
                <a:gd name="connsiteX11" fmla="*/ 0 w 1975886"/>
                <a:gd name="connsiteY11" fmla="*/ 117329 h 2807051"/>
                <a:gd name="connsiteX12" fmla="*/ 0 w 1975886"/>
                <a:gd name="connsiteY12" fmla="*/ 2689722 h 2807051"/>
                <a:gd name="connsiteX13" fmla="*/ 117329 w 1975886"/>
                <a:gd name="connsiteY13" fmla="*/ 2807051 h 2807051"/>
                <a:gd name="connsiteX14" fmla="*/ 1858557 w 1975886"/>
                <a:gd name="connsiteY14" fmla="*/ 2807051 h 2807051"/>
                <a:gd name="connsiteX15" fmla="*/ 1975886 w 1975886"/>
                <a:gd name="connsiteY15" fmla="*/ 2689722 h 2807051"/>
                <a:gd name="connsiteX16" fmla="*/ 1975886 w 1975886"/>
                <a:gd name="connsiteY16" fmla="*/ 117329 h 2807051"/>
                <a:gd name="connsiteX17" fmla="*/ 1858557 w 1975886"/>
                <a:gd name="connsiteY17" fmla="*/ 0 h 2807051"/>
                <a:gd name="connsiteX18" fmla="*/ 1858557 w 1975886"/>
                <a:gd name="connsiteY18" fmla="*/ 0 h 28070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975886" h="2807051">
                  <a:moveTo>
                    <a:pt x="1858557" y="8502"/>
                  </a:moveTo>
                  <a:cubicBezTo>
                    <a:pt x="1918667" y="8502"/>
                    <a:pt x="1967384" y="57219"/>
                    <a:pt x="1967384" y="117329"/>
                  </a:cubicBezTo>
                  <a:lnTo>
                    <a:pt x="1967384" y="2689722"/>
                  </a:lnTo>
                  <a:cubicBezTo>
                    <a:pt x="1967384" y="2749832"/>
                    <a:pt x="1918667" y="2798549"/>
                    <a:pt x="1858557" y="2798549"/>
                  </a:cubicBezTo>
                  <a:lnTo>
                    <a:pt x="117329" y="2798549"/>
                  </a:lnTo>
                  <a:cubicBezTo>
                    <a:pt x="57219" y="2798549"/>
                    <a:pt x="8502" y="2749832"/>
                    <a:pt x="8502" y="2689722"/>
                  </a:cubicBezTo>
                  <a:lnTo>
                    <a:pt x="8502" y="117329"/>
                  </a:lnTo>
                  <a:cubicBezTo>
                    <a:pt x="8502" y="57219"/>
                    <a:pt x="57219" y="8502"/>
                    <a:pt x="117329" y="8502"/>
                  </a:cubicBezTo>
                  <a:lnTo>
                    <a:pt x="1858557" y="8502"/>
                  </a:lnTo>
                  <a:moveTo>
                    <a:pt x="1858557" y="0"/>
                  </a:moveTo>
                  <a:lnTo>
                    <a:pt x="117329" y="0"/>
                  </a:lnTo>
                  <a:cubicBezTo>
                    <a:pt x="52628" y="0"/>
                    <a:pt x="0" y="52628"/>
                    <a:pt x="0" y="117329"/>
                  </a:cubicBezTo>
                  <a:lnTo>
                    <a:pt x="0" y="2689722"/>
                  </a:lnTo>
                  <a:cubicBezTo>
                    <a:pt x="0" y="2754423"/>
                    <a:pt x="52628" y="2807051"/>
                    <a:pt x="117329" y="2807051"/>
                  </a:cubicBezTo>
                  <a:lnTo>
                    <a:pt x="1858557" y="2807051"/>
                  </a:lnTo>
                  <a:cubicBezTo>
                    <a:pt x="1923258" y="2807051"/>
                    <a:pt x="1975886" y="2754423"/>
                    <a:pt x="1975886" y="2689722"/>
                  </a:cubicBezTo>
                  <a:lnTo>
                    <a:pt x="1975886" y="117329"/>
                  </a:lnTo>
                  <a:cubicBezTo>
                    <a:pt x="1975886" y="52656"/>
                    <a:pt x="1923258" y="0"/>
                    <a:pt x="1858557" y="0"/>
                  </a:cubicBezTo>
                  <a:lnTo>
                    <a:pt x="1858557" y="0"/>
                  </a:lnTo>
                  <a:close/>
                </a:path>
              </a:pathLst>
            </a:custGeom>
            <a:solidFill>
              <a:srgbClr val="333333"/>
            </a:solidFill>
            <a:ln w="2834" cap="flat">
              <a:noFill/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4" name="Forme libre : forme 13">
              <a:extLst>
                <a:ext uri="{FF2B5EF4-FFF2-40B4-BE49-F238E27FC236}">
                  <a16:creationId xmlns:a16="http://schemas.microsoft.com/office/drawing/2014/main" id="{7285F7F7-E6B3-4167-9ED3-431D3131E9AF}"/>
                </a:ext>
              </a:extLst>
            </p:cNvPr>
            <p:cNvSpPr/>
            <p:nvPr/>
          </p:nvSpPr>
          <p:spPr>
            <a:xfrm>
              <a:off x="213345" y="2032559"/>
              <a:ext cx="1941934" cy="2765900"/>
            </a:xfrm>
            <a:custGeom>
              <a:avLst/>
              <a:gdLst>
                <a:gd name="connsiteX0" fmla="*/ 108827 w 1941934"/>
                <a:gd name="connsiteY0" fmla="*/ 0 h 2765900"/>
                <a:gd name="connsiteX1" fmla="*/ 1833108 w 1941934"/>
                <a:gd name="connsiteY1" fmla="*/ 0 h 2765900"/>
                <a:gd name="connsiteX2" fmla="*/ 1941935 w 1941934"/>
                <a:gd name="connsiteY2" fmla="*/ 108827 h 2765900"/>
                <a:gd name="connsiteX3" fmla="*/ 1941935 w 1941934"/>
                <a:gd name="connsiteY3" fmla="*/ 2657074 h 2765900"/>
                <a:gd name="connsiteX4" fmla="*/ 1833108 w 1941934"/>
                <a:gd name="connsiteY4" fmla="*/ 2765901 h 2765900"/>
                <a:gd name="connsiteX5" fmla="*/ 108827 w 1941934"/>
                <a:gd name="connsiteY5" fmla="*/ 2765901 h 2765900"/>
                <a:gd name="connsiteX6" fmla="*/ 0 w 1941934"/>
                <a:gd name="connsiteY6" fmla="*/ 2657074 h 2765900"/>
                <a:gd name="connsiteX7" fmla="*/ 0 w 1941934"/>
                <a:gd name="connsiteY7" fmla="*/ 108827 h 2765900"/>
                <a:gd name="connsiteX8" fmla="*/ 108827 w 1941934"/>
                <a:gd name="connsiteY8" fmla="*/ 0 h 2765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41934" h="2765900">
                  <a:moveTo>
                    <a:pt x="108827" y="0"/>
                  </a:moveTo>
                  <a:lnTo>
                    <a:pt x="1833108" y="0"/>
                  </a:lnTo>
                  <a:cubicBezTo>
                    <a:pt x="1893218" y="0"/>
                    <a:pt x="1941935" y="48717"/>
                    <a:pt x="1941935" y="108827"/>
                  </a:cubicBezTo>
                  <a:lnTo>
                    <a:pt x="1941935" y="2657074"/>
                  </a:lnTo>
                  <a:cubicBezTo>
                    <a:pt x="1941935" y="2717184"/>
                    <a:pt x="1893218" y="2765901"/>
                    <a:pt x="1833108" y="2765901"/>
                  </a:cubicBezTo>
                  <a:lnTo>
                    <a:pt x="108827" y="2765901"/>
                  </a:lnTo>
                  <a:cubicBezTo>
                    <a:pt x="48717" y="2765901"/>
                    <a:pt x="0" y="2717184"/>
                    <a:pt x="0" y="2657074"/>
                  </a:cubicBezTo>
                  <a:lnTo>
                    <a:pt x="0" y="108827"/>
                  </a:lnTo>
                  <a:cubicBezTo>
                    <a:pt x="0" y="48717"/>
                    <a:pt x="48717" y="0"/>
                    <a:pt x="108827" y="0"/>
                  </a:cubicBezTo>
                  <a:close/>
                </a:path>
              </a:pathLst>
            </a:custGeom>
            <a:noFill/>
            <a:ln w="2834" cap="flat">
              <a:solidFill>
                <a:srgbClr val="333333"/>
              </a:solidFill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5" name="Forme libre : forme 14">
              <a:extLst>
                <a:ext uri="{FF2B5EF4-FFF2-40B4-BE49-F238E27FC236}">
                  <a16:creationId xmlns:a16="http://schemas.microsoft.com/office/drawing/2014/main" id="{DC1EA532-0A18-4AE0-9391-0A7698629E6C}"/>
                </a:ext>
              </a:extLst>
            </p:cNvPr>
            <p:cNvSpPr/>
            <p:nvPr/>
          </p:nvSpPr>
          <p:spPr>
            <a:xfrm>
              <a:off x="315059" y="2258035"/>
              <a:ext cx="1738507" cy="2289443"/>
            </a:xfrm>
            <a:custGeom>
              <a:avLst/>
              <a:gdLst>
                <a:gd name="connsiteX0" fmla="*/ 1738508 w 1738507"/>
                <a:gd name="connsiteY0" fmla="*/ 2289444 h 2289443"/>
                <a:gd name="connsiteX1" fmla="*/ 1738508 w 1738507"/>
                <a:gd name="connsiteY1" fmla="*/ 108827 h 2289443"/>
                <a:gd name="connsiteX2" fmla="*/ 1629681 w 1738507"/>
                <a:gd name="connsiteY2" fmla="*/ 0 h 2289443"/>
                <a:gd name="connsiteX3" fmla="*/ 108827 w 1738507"/>
                <a:gd name="connsiteY3" fmla="*/ 0 h 2289443"/>
                <a:gd name="connsiteX4" fmla="*/ 0 w 1738507"/>
                <a:gd name="connsiteY4" fmla="*/ 108827 h 2289443"/>
                <a:gd name="connsiteX5" fmla="*/ 0 w 1738507"/>
                <a:gd name="connsiteY5" fmla="*/ 2289444 h 2289443"/>
                <a:gd name="connsiteX6" fmla="*/ 1738508 w 1738507"/>
                <a:gd name="connsiteY6" fmla="*/ 2289444 h 2289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38507" h="2289443">
                  <a:moveTo>
                    <a:pt x="1738508" y="2289444"/>
                  </a:moveTo>
                  <a:lnTo>
                    <a:pt x="1738508" y="108827"/>
                  </a:lnTo>
                  <a:cubicBezTo>
                    <a:pt x="1738508" y="48717"/>
                    <a:pt x="1689791" y="0"/>
                    <a:pt x="1629681" y="0"/>
                  </a:cubicBezTo>
                  <a:lnTo>
                    <a:pt x="108827" y="0"/>
                  </a:lnTo>
                  <a:cubicBezTo>
                    <a:pt x="48717" y="0"/>
                    <a:pt x="0" y="48717"/>
                    <a:pt x="0" y="108827"/>
                  </a:cubicBezTo>
                  <a:lnTo>
                    <a:pt x="0" y="2289444"/>
                  </a:lnTo>
                  <a:lnTo>
                    <a:pt x="1738508" y="2289444"/>
                  </a:lnTo>
                  <a:close/>
                </a:path>
              </a:pathLst>
            </a:custGeom>
            <a:noFill/>
            <a:ln w="8502" cap="flat">
              <a:solidFill>
                <a:srgbClr val="333333"/>
              </a:solidFill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6" name="Forme libre : forme 15">
              <a:extLst>
                <a:ext uri="{FF2B5EF4-FFF2-40B4-BE49-F238E27FC236}">
                  <a16:creationId xmlns:a16="http://schemas.microsoft.com/office/drawing/2014/main" id="{5BD71F55-D9BB-4E11-9503-354C72C44B43}"/>
                </a:ext>
              </a:extLst>
            </p:cNvPr>
            <p:cNvSpPr/>
            <p:nvPr/>
          </p:nvSpPr>
          <p:spPr>
            <a:xfrm>
              <a:off x="1158551" y="2127499"/>
              <a:ext cx="51522" cy="51522"/>
            </a:xfrm>
            <a:custGeom>
              <a:avLst/>
              <a:gdLst>
                <a:gd name="connsiteX0" fmla="*/ 51523 w 51522"/>
                <a:gd name="connsiteY0" fmla="*/ 25761 h 51522"/>
                <a:gd name="connsiteX1" fmla="*/ 25761 w 51522"/>
                <a:gd name="connsiteY1" fmla="*/ 51523 h 51522"/>
                <a:gd name="connsiteX2" fmla="*/ 0 w 51522"/>
                <a:gd name="connsiteY2" fmla="*/ 25761 h 51522"/>
                <a:gd name="connsiteX3" fmla="*/ 25761 w 51522"/>
                <a:gd name="connsiteY3" fmla="*/ 0 h 51522"/>
                <a:gd name="connsiteX4" fmla="*/ 51523 w 51522"/>
                <a:gd name="connsiteY4" fmla="*/ 25761 h 51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522" h="51522">
                  <a:moveTo>
                    <a:pt x="51523" y="25761"/>
                  </a:moveTo>
                  <a:cubicBezTo>
                    <a:pt x="51523" y="39989"/>
                    <a:pt x="39989" y="51523"/>
                    <a:pt x="25761" y="51523"/>
                  </a:cubicBezTo>
                  <a:cubicBezTo>
                    <a:pt x="11534" y="51523"/>
                    <a:pt x="0" y="39989"/>
                    <a:pt x="0" y="25761"/>
                  </a:cubicBezTo>
                  <a:cubicBezTo>
                    <a:pt x="0" y="11534"/>
                    <a:pt x="11534" y="0"/>
                    <a:pt x="25761" y="0"/>
                  </a:cubicBezTo>
                  <a:cubicBezTo>
                    <a:pt x="39989" y="0"/>
                    <a:pt x="51523" y="11534"/>
                    <a:pt x="51523" y="25761"/>
                  </a:cubicBezTo>
                  <a:close/>
                </a:path>
              </a:pathLst>
            </a:custGeom>
            <a:solidFill>
              <a:srgbClr val="686868"/>
            </a:solidFill>
            <a:ln w="5668" cap="flat">
              <a:solidFill>
                <a:srgbClr val="333333"/>
              </a:solidFill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7" name="Forme libre : forme 16">
              <a:extLst>
                <a:ext uri="{FF2B5EF4-FFF2-40B4-BE49-F238E27FC236}">
                  <a16:creationId xmlns:a16="http://schemas.microsoft.com/office/drawing/2014/main" id="{E8E8E8A8-C3FB-43E2-81BB-D6113ED8B339}"/>
                </a:ext>
              </a:extLst>
            </p:cNvPr>
            <p:cNvSpPr/>
            <p:nvPr/>
          </p:nvSpPr>
          <p:spPr>
            <a:xfrm>
              <a:off x="1146025" y="2121888"/>
              <a:ext cx="36984" cy="61838"/>
            </a:xfrm>
            <a:custGeom>
              <a:avLst/>
              <a:gdLst>
                <a:gd name="connsiteX0" fmla="*/ 6802 w 36984"/>
                <a:gd name="connsiteY0" fmla="*/ 31458 h 61838"/>
                <a:gd name="connsiteX1" fmla="*/ 36984 w 36984"/>
                <a:gd name="connsiteY1" fmla="*/ 595 h 61838"/>
                <a:gd name="connsiteX2" fmla="*/ 30919 w 36984"/>
                <a:gd name="connsiteY2" fmla="*/ 0 h 61838"/>
                <a:gd name="connsiteX3" fmla="*/ 0 w 36984"/>
                <a:gd name="connsiteY3" fmla="*/ 30919 h 61838"/>
                <a:gd name="connsiteX4" fmla="*/ 30919 w 36984"/>
                <a:gd name="connsiteY4" fmla="*/ 61839 h 61838"/>
                <a:gd name="connsiteX5" fmla="*/ 31656 w 36984"/>
                <a:gd name="connsiteY5" fmla="*/ 61810 h 61838"/>
                <a:gd name="connsiteX6" fmla="*/ 6802 w 36984"/>
                <a:gd name="connsiteY6" fmla="*/ 31458 h 61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6984" h="61838">
                  <a:moveTo>
                    <a:pt x="6802" y="31458"/>
                  </a:moveTo>
                  <a:cubicBezTo>
                    <a:pt x="6802" y="14624"/>
                    <a:pt x="20263" y="964"/>
                    <a:pt x="36984" y="595"/>
                  </a:cubicBezTo>
                  <a:cubicBezTo>
                    <a:pt x="35029" y="198"/>
                    <a:pt x="32988" y="0"/>
                    <a:pt x="30919" y="0"/>
                  </a:cubicBezTo>
                  <a:cubicBezTo>
                    <a:pt x="13858" y="0"/>
                    <a:pt x="0" y="13830"/>
                    <a:pt x="0" y="30919"/>
                  </a:cubicBezTo>
                  <a:cubicBezTo>
                    <a:pt x="0" y="47980"/>
                    <a:pt x="13830" y="61839"/>
                    <a:pt x="30919" y="61839"/>
                  </a:cubicBezTo>
                  <a:cubicBezTo>
                    <a:pt x="31174" y="61839"/>
                    <a:pt x="31401" y="61810"/>
                    <a:pt x="31656" y="61810"/>
                  </a:cubicBezTo>
                  <a:cubicBezTo>
                    <a:pt x="17486" y="58948"/>
                    <a:pt x="6802" y="46478"/>
                    <a:pt x="6802" y="31458"/>
                  </a:cubicBezTo>
                  <a:close/>
                </a:path>
              </a:pathLst>
            </a:custGeom>
            <a:solidFill>
              <a:srgbClr val="FFFFFF"/>
            </a:solidFill>
            <a:ln w="2834" cap="flat">
              <a:noFill/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8" name="Forme libre : forme 17">
              <a:extLst>
                <a:ext uri="{FF2B5EF4-FFF2-40B4-BE49-F238E27FC236}">
                  <a16:creationId xmlns:a16="http://schemas.microsoft.com/office/drawing/2014/main" id="{D5209B95-EAD7-420B-86F9-100E8A14639A}"/>
                </a:ext>
              </a:extLst>
            </p:cNvPr>
            <p:cNvSpPr/>
            <p:nvPr/>
          </p:nvSpPr>
          <p:spPr>
            <a:xfrm>
              <a:off x="1178786" y="2147224"/>
              <a:ext cx="10655" cy="10655"/>
            </a:xfrm>
            <a:custGeom>
              <a:avLst/>
              <a:gdLst>
                <a:gd name="connsiteX0" fmla="*/ 10656 w 10655"/>
                <a:gd name="connsiteY0" fmla="*/ 5328 h 10655"/>
                <a:gd name="connsiteX1" fmla="*/ 5328 w 10655"/>
                <a:gd name="connsiteY1" fmla="*/ 10656 h 10655"/>
                <a:gd name="connsiteX2" fmla="*/ 0 w 10655"/>
                <a:gd name="connsiteY2" fmla="*/ 5328 h 10655"/>
                <a:gd name="connsiteX3" fmla="*/ 5328 w 10655"/>
                <a:gd name="connsiteY3" fmla="*/ 0 h 10655"/>
                <a:gd name="connsiteX4" fmla="*/ 10656 w 10655"/>
                <a:gd name="connsiteY4" fmla="*/ 5328 h 106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655" h="10655">
                  <a:moveTo>
                    <a:pt x="10656" y="5328"/>
                  </a:moveTo>
                  <a:cubicBezTo>
                    <a:pt x="10656" y="8271"/>
                    <a:pt x="8271" y="10656"/>
                    <a:pt x="5328" y="10656"/>
                  </a:cubicBezTo>
                  <a:cubicBezTo>
                    <a:pt x="2385" y="10656"/>
                    <a:pt x="0" y="8271"/>
                    <a:pt x="0" y="5328"/>
                  </a:cubicBezTo>
                  <a:cubicBezTo>
                    <a:pt x="0" y="2385"/>
                    <a:pt x="2385" y="0"/>
                    <a:pt x="5328" y="0"/>
                  </a:cubicBezTo>
                  <a:cubicBezTo>
                    <a:pt x="8271" y="0"/>
                    <a:pt x="10656" y="2385"/>
                    <a:pt x="10656" y="5328"/>
                  </a:cubicBezTo>
                  <a:close/>
                </a:path>
              </a:pathLst>
            </a:custGeom>
            <a:solidFill>
              <a:srgbClr val="FFFFFF"/>
            </a:solidFill>
            <a:ln w="2834" cap="flat">
              <a:noFill/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9" name="Forme libre : forme 18">
              <a:extLst>
                <a:ext uri="{FF2B5EF4-FFF2-40B4-BE49-F238E27FC236}">
                  <a16:creationId xmlns:a16="http://schemas.microsoft.com/office/drawing/2014/main" id="{D9DE49E5-6D79-43F0-9998-18EFADC26AC8}"/>
                </a:ext>
              </a:extLst>
            </p:cNvPr>
            <p:cNvSpPr/>
            <p:nvPr/>
          </p:nvSpPr>
          <p:spPr>
            <a:xfrm>
              <a:off x="1002244" y="4625232"/>
              <a:ext cx="161271" cy="41351"/>
            </a:xfrm>
            <a:custGeom>
              <a:avLst/>
              <a:gdLst>
                <a:gd name="connsiteX0" fmla="*/ 17780 w 161271"/>
                <a:gd name="connsiteY0" fmla="*/ 11376 h 41351"/>
                <a:gd name="connsiteX1" fmla="*/ 46715 w 161271"/>
                <a:gd name="connsiteY1" fmla="*/ 4320 h 41351"/>
                <a:gd name="connsiteX2" fmla="*/ 135647 w 161271"/>
                <a:gd name="connsiteY2" fmla="*/ 69 h 41351"/>
                <a:gd name="connsiteX3" fmla="*/ 155344 w 161271"/>
                <a:gd name="connsiteY3" fmla="*/ 777 h 41351"/>
                <a:gd name="connsiteX4" fmla="*/ 161267 w 161271"/>
                <a:gd name="connsiteY4" fmla="*/ 5227 h 41351"/>
                <a:gd name="connsiteX5" fmla="*/ 156619 w 161271"/>
                <a:gd name="connsiteY5" fmla="*/ 9364 h 41351"/>
                <a:gd name="connsiteX6" fmla="*/ 126862 w 161271"/>
                <a:gd name="connsiteY6" fmla="*/ 15117 h 41351"/>
                <a:gd name="connsiteX7" fmla="*/ 84861 w 161271"/>
                <a:gd name="connsiteY7" fmla="*/ 20502 h 41351"/>
                <a:gd name="connsiteX8" fmla="*/ 18092 w 161271"/>
                <a:gd name="connsiteY8" fmla="*/ 35437 h 41351"/>
                <a:gd name="connsiteX9" fmla="*/ 181 w 161271"/>
                <a:gd name="connsiteY9" fmla="*/ 34672 h 41351"/>
                <a:gd name="connsiteX10" fmla="*/ 17780 w 161271"/>
                <a:gd name="connsiteY10" fmla="*/ 11376 h 413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1271" h="41351">
                  <a:moveTo>
                    <a:pt x="17780" y="11376"/>
                  </a:moveTo>
                  <a:cubicBezTo>
                    <a:pt x="26310" y="6105"/>
                    <a:pt x="36711" y="5085"/>
                    <a:pt x="46715" y="4320"/>
                  </a:cubicBezTo>
                  <a:cubicBezTo>
                    <a:pt x="76303" y="2024"/>
                    <a:pt x="105975" y="607"/>
                    <a:pt x="135647" y="69"/>
                  </a:cubicBezTo>
                  <a:cubicBezTo>
                    <a:pt x="142222" y="-45"/>
                    <a:pt x="148826" y="-130"/>
                    <a:pt x="155344" y="777"/>
                  </a:cubicBezTo>
                  <a:cubicBezTo>
                    <a:pt x="158036" y="1145"/>
                    <a:pt x="161409" y="2506"/>
                    <a:pt x="161267" y="5227"/>
                  </a:cubicBezTo>
                  <a:cubicBezTo>
                    <a:pt x="161154" y="7437"/>
                    <a:pt x="158716" y="8684"/>
                    <a:pt x="156619" y="9364"/>
                  </a:cubicBezTo>
                  <a:cubicBezTo>
                    <a:pt x="147012" y="12538"/>
                    <a:pt x="136894" y="13842"/>
                    <a:pt x="126862" y="15117"/>
                  </a:cubicBezTo>
                  <a:cubicBezTo>
                    <a:pt x="112862" y="16903"/>
                    <a:pt x="98862" y="18717"/>
                    <a:pt x="84861" y="20502"/>
                  </a:cubicBezTo>
                  <a:cubicBezTo>
                    <a:pt x="62161" y="23421"/>
                    <a:pt x="39149" y="26425"/>
                    <a:pt x="18092" y="35437"/>
                  </a:cubicBezTo>
                  <a:cubicBezTo>
                    <a:pt x="12254" y="37931"/>
                    <a:pt x="-1747" y="47822"/>
                    <a:pt x="181" y="34672"/>
                  </a:cubicBezTo>
                  <a:cubicBezTo>
                    <a:pt x="1513" y="25688"/>
                    <a:pt x="10326" y="15996"/>
                    <a:pt x="17780" y="11376"/>
                  </a:cubicBezTo>
                  <a:close/>
                </a:path>
              </a:pathLst>
            </a:custGeom>
            <a:solidFill>
              <a:srgbClr val="D6D6D6"/>
            </a:solidFill>
            <a:ln w="2834" cap="flat">
              <a:noFill/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20" name="Forme libre : forme 19">
              <a:extLst>
                <a:ext uri="{FF2B5EF4-FFF2-40B4-BE49-F238E27FC236}">
                  <a16:creationId xmlns:a16="http://schemas.microsoft.com/office/drawing/2014/main" id="{87AA5A45-C6FF-4279-8614-7C6E6840D3FA}"/>
                </a:ext>
              </a:extLst>
            </p:cNvPr>
            <p:cNvSpPr/>
            <p:nvPr/>
          </p:nvSpPr>
          <p:spPr>
            <a:xfrm>
              <a:off x="294795" y="4409433"/>
              <a:ext cx="1484011" cy="162106"/>
            </a:xfrm>
            <a:custGeom>
              <a:avLst/>
              <a:gdLst>
                <a:gd name="connsiteX0" fmla="*/ 7539 w 1484011"/>
                <a:gd name="connsiteY0" fmla="*/ 0 h 162106"/>
                <a:gd name="connsiteX1" fmla="*/ 11308 w 1484011"/>
                <a:gd name="connsiteY1" fmla="*/ 148277 h 162106"/>
                <a:gd name="connsiteX2" fmla="*/ 1484012 w 1484011"/>
                <a:gd name="connsiteY2" fmla="*/ 149552 h 162106"/>
                <a:gd name="connsiteX3" fmla="*/ 0 w 1484011"/>
                <a:gd name="connsiteY3" fmla="*/ 162107 h 162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84011" h="162106">
                  <a:moveTo>
                    <a:pt x="7539" y="0"/>
                  </a:moveTo>
                  <a:lnTo>
                    <a:pt x="11308" y="148277"/>
                  </a:lnTo>
                  <a:lnTo>
                    <a:pt x="1484012" y="149552"/>
                  </a:lnTo>
                  <a:lnTo>
                    <a:pt x="0" y="162107"/>
                  </a:lnTo>
                  <a:close/>
                </a:path>
              </a:pathLst>
            </a:custGeom>
            <a:solidFill>
              <a:srgbClr val="EFEFEF"/>
            </a:solidFill>
            <a:ln w="2834" cap="flat">
              <a:noFill/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21" name="Forme libre : forme 20">
              <a:extLst>
                <a:ext uri="{FF2B5EF4-FFF2-40B4-BE49-F238E27FC236}">
                  <a16:creationId xmlns:a16="http://schemas.microsoft.com/office/drawing/2014/main" id="{FD44E749-72DA-4807-AB80-73CDF5DB4645}"/>
                </a:ext>
              </a:extLst>
            </p:cNvPr>
            <p:cNvSpPr/>
            <p:nvPr/>
          </p:nvSpPr>
          <p:spPr>
            <a:xfrm>
              <a:off x="1925808" y="3895509"/>
              <a:ext cx="148276" cy="677276"/>
            </a:xfrm>
            <a:custGeom>
              <a:avLst/>
              <a:gdLst>
                <a:gd name="connsiteX0" fmla="*/ 0 w 148276"/>
                <a:gd name="connsiteY0" fmla="*/ 660953 h 677276"/>
                <a:gd name="connsiteX1" fmla="*/ 136969 w 148276"/>
                <a:gd name="connsiteY1" fmla="*/ 660953 h 677276"/>
                <a:gd name="connsiteX2" fmla="*/ 138244 w 148276"/>
                <a:gd name="connsiteY2" fmla="*/ 0 h 677276"/>
                <a:gd name="connsiteX3" fmla="*/ 148276 w 148276"/>
                <a:gd name="connsiteY3" fmla="*/ 677277 h 6772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8276" h="677276">
                  <a:moveTo>
                    <a:pt x="0" y="660953"/>
                  </a:moveTo>
                  <a:lnTo>
                    <a:pt x="136969" y="660953"/>
                  </a:lnTo>
                  <a:lnTo>
                    <a:pt x="138244" y="0"/>
                  </a:lnTo>
                  <a:lnTo>
                    <a:pt x="148276" y="677277"/>
                  </a:lnTo>
                  <a:close/>
                </a:path>
              </a:pathLst>
            </a:custGeom>
            <a:solidFill>
              <a:srgbClr val="D6D6D6"/>
            </a:solidFill>
            <a:ln w="2834" cap="flat">
              <a:noFill/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22" name="Forme libre : forme 21">
              <a:extLst>
                <a:ext uri="{FF2B5EF4-FFF2-40B4-BE49-F238E27FC236}">
                  <a16:creationId xmlns:a16="http://schemas.microsoft.com/office/drawing/2014/main" id="{B8640694-01AD-4262-80A0-55DC57250E4E}"/>
                </a:ext>
              </a:extLst>
            </p:cNvPr>
            <p:cNvSpPr/>
            <p:nvPr/>
          </p:nvSpPr>
          <p:spPr>
            <a:xfrm>
              <a:off x="343484" y="2464890"/>
              <a:ext cx="1634187" cy="2058271"/>
            </a:xfrm>
            <a:custGeom>
              <a:avLst/>
              <a:gdLst>
                <a:gd name="connsiteX0" fmla="*/ 0 w 1634187"/>
                <a:gd name="connsiteY0" fmla="*/ 0 h 2058271"/>
                <a:gd name="connsiteX1" fmla="*/ 0 w 1634187"/>
                <a:gd name="connsiteY1" fmla="*/ 2058272 h 2058271"/>
                <a:gd name="connsiteX2" fmla="*/ 1634187 w 1634187"/>
                <a:gd name="connsiteY2" fmla="*/ 2058272 h 2058271"/>
                <a:gd name="connsiteX3" fmla="*/ 0 w 1634187"/>
                <a:gd name="connsiteY3" fmla="*/ 0 h 2058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34187" h="2058271">
                  <a:moveTo>
                    <a:pt x="0" y="0"/>
                  </a:moveTo>
                  <a:lnTo>
                    <a:pt x="0" y="2058272"/>
                  </a:lnTo>
                  <a:lnTo>
                    <a:pt x="1634187" y="2058272"/>
                  </a:lnTo>
                  <a:cubicBezTo>
                    <a:pt x="1634159" y="2058272"/>
                    <a:pt x="25450" y="1880153"/>
                    <a:pt x="0" y="0"/>
                  </a:cubicBezTo>
                  <a:close/>
                </a:path>
              </a:pathLst>
            </a:custGeom>
            <a:solidFill>
              <a:srgbClr val="666666"/>
            </a:solidFill>
            <a:ln w="2834" cap="flat">
              <a:noFill/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23" name="Forme libre : forme 22">
              <a:extLst>
                <a:ext uri="{FF2B5EF4-FFF2-40B4-BE49-F238E27FC236}">
                  <a16:creationId xmlns:a16="http://schemas.microsoft.com/office/drawing/2014/main" id="{56E0D7D4-841A-425F-B50E-9C3A4E31232A}"/>
                </a:ext>
              </a:extLst>
            </p:cNvPr>
            <p:cNvSpPr/>
            <p:nvPr/>
          </p:nvSpPr>
          <p:spPr>
            <a:xfrm>
              <a:off x="351334" y="2042053"/>
              <a:ext cx="1690102" cy="14522"/>
            </a:xfrm>
            <a:custGeom>
              <a:avLst/>
              <a:gdLst>
                <a:gd name="connsiteX0" fmla="*/ 0 w 1690102"/>
                <a:gd name="connsiteY0" fmla="*/ 0 h 14522"/>
                <a:gd name="connsiteX1" fmla="*/ 1690103 w 1690102"/>
                <a:gd name="connsiteY1" fmla="*/ 0 h 14522"/>
                <a:gd name="connsiteX2" fmla="*/ 0 w 1690102"/>
                <a:gd name="connsiteY2" fmla="*/ 0 h 14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90102" h="14522">
                  <a:moveTo>
                    <a:pt x="0" y="0"/>
                  </a:moveTo>
                  <a:lnTo>
                    <a:pt x="1690103" y="0"/>
                  </a:lnTo>
                  <a:cubicBezTo>
                    <a:pt x="1690074" y="0"/>
                    <a:pt x="824306" y="32676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 w="2834" cap="flat">
              <a:noFill/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24" name="Forme libre : forme 23">
              <a:extLst>
                <a:ext uri="{FF2B5EF4-FFF2-40B4-BE49-F238E27FC236}">
                  <a16:creationId xmlns:a16="http://schemas.microsoft.com/office/drawing/2014/main" id="{5A6166BC-C241-4465-AB70-CB6B0D08FEE9}"/>
                </a:ext>
              </a:extLst>
            </p:cNvPr>
            <p:cNvSpPr/>
            <p:nvPr/>
          </p:nvSpPr>
          <p:spPr>
            <a:xfrm>
              <a:off x="459396" y="2241289"/>
              <a:ext cx="1473951" cy="5579"/>
            </a:xfrm>
            <a:custGeom>
              <a:avLst/>
              <a:gdLst>
                <a:gd name="connsiteX0" fmla="*/ 0 w 1473951"/>
                <a:gd name="connsiteY0" fmla="*/ 5580 h 5579"/>
                <a:gd name="connsiteX1" fmla="*/ 1473951 w 1473951"/>
                <a:gd name="connsiteY1" fmla="*/ 5580 h 5579"/>
                <a:gd name="connsiteX2" fmla="*/ 0 w 1473951"/>
                <a:gd name="connsiteY2" fmla="*/ 5580 h 5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73951" h="5579">
                  <a:moveTo>
                    <a:pt x="0" y="5580"/>
                  </a:moveTo>
                  <a:lnTo>
                    <a:pt x="1473951" y="5580"/>
                  </a:lnTo>
                  <a:cubicBezTo>
                    <a:pt x="1473951" y="5580"/>
                    <a:pt x="51523" y="-6975"/>
                    <a:pt x="0" y="5580"/>
                  </a:cubicBezTo>
                  <a:close/>
                </a:path>
              </a:pathLst>
            </a:custGeom>
            <a:solidFill>
              <a:srgbClr val="FFFFFF"/>
            </a:solidFill>
            <a:ln w="2834" cap="flat">
              <a:noFill/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grpSp>
          <p:nvGrpSpPr>
            <p:cNvPr id="25" name="Graphique 2">
              <a:extLst>
                <a:ext uri="{FF2B5EF4-FFF2-40B4-BE49-F238E27FC236}">
                  <a16:creationId xmlns:a16="http://schemas.microsoft.com/office/drawing/2014/main" id="{3C2C7855-8CD8-429A-9D9E-6BF04C5116BE}"/>
                </a:ext>
              </a:extLst>
            </p:cNvPr>
            <p:cNvGrpSpPr/>
            <p:nvPr/>
          </p:nvGrpSpPr>
          <p:grpSpPr>
            <a:xfrm>
              <a:off x="350059" y="2275776"/>
              <a:ext cx="1683187" cy="2236078"/>
              <a:chOff x="350059" y="2275776"/>
              <a:chExt cx="1683187" cy="2236078"/>
            </a:xfrm>
            <a:solidFill>
              <a:srgbClr val="FFFFFF"/>
            </a:solidFill>
          </p:grpSpPr>
          <p:sp>
            <p:nvSpPr>
              <p:cNvPr id="26" name="Forme libre : forme 25">
                <a:extLst>
                  <a:ext uri="{FF2B5EF4-FFF2-40B4-BE49-F238E27FC236}">
                    <a16:creationId xmlns:a16="http://schemas.microsoft.com/office/drawing/2014/main" id="{DEDC9EBB-35E0-4208-BF99-C4F8F94D5161}"/>
                  </a:ext>
                </a:extLst>
              </p:cNvPr>
              <p:cNvSpPr/>
              <p:nvPr/>
            </p:nvSpPr>
            <p:spPr>
              <a:xfrm>
                <a:off x="361367" y="2383894"/>
                <a:ext cx="1671879" cy="1140300"/>
              </a:xfrm>
              <a:custGeom>
                <a:avLst/>
                <a:gdLst>
                  <a:gd name="connsiteX0" fmla="*/ 0 w 1671879"/>
                  <a:gd name="connsiteY0" fmla="*/ 1140301 h 1140300"/>
                  <a:gd name="connsiteX1" fmla="*/ 411756 w 1671879"/>
                  <a:gd name="connsiteY1" fmla="*/ 846128 h 1140300"/>
                  <a:gd name="connsiteX2" fmla="*/ 463534 w 1671879"/>
                  <a:gd name="connsiteY2" fmla="*/ 809824 h 1140300"/>
                  <a:gd name="connsiteX3" fmla="*/ 515482 w 1671879"/>
                  <a:gd name="connsiteY3" fmla="*/ 773747 h 1140300"/>
                  <a:gd name="connsiteX4" fmla="*/ 619406 w 1671879"/>
                  <a:gd name="connsiteY4" fmla="*/ 701649 h 1140300"/>
                  <a:gd name="connsiteX5" fmla="*/ 827962 w 1671879"/>
                  <a:gd name="connsiteY5" fmla="*/ 558474 h 1140300"/>
                  <a:gd name="connsiteX6" fmla="*/ 1037369 w 1671879"/>
                  <a:gd name="connsiteY6" fmla="*/ 416546 h 1140300"/>
                  <a:gd name="connsiteX7" fmla="*/ 1142426 w 1671879"/>
                  <a:gd name="connsiteY7" fmla="*/ 346092 h 1140300"/>
                  <a:gd name="connsiteX8" fmla="*/ 1194969 w 1671879"/>
                  <a:gd name="connsiteY8" fmla="*/ 310893 h 1140300"/>
                  <a:gd name="connsiteX9" fmla="*/ 1247682 w 1671879"/>
                  <a:gd name="connsiteY9" fmla="*/ 275950 h 1140300"/>
                  <a:gd name="connsiteX10" fmla="*/ 1671880 w 1671879"/>
                  <a:gd name="connsiteY10" fmla="*/ 0 h 1140300"/>
                  <a:gd name="connsiteX11" fmla="*/ 1260152 w 1671879"/>
                  <a:gd name="connsiteY11" fmla="*/ 294229 h 1140300"/>
                  <a:gd name="connsiteX12" fmla="*/ 1208374 w 1671879"/>
                  <a:gd name="connsiteY12" fmla="*/ 330561 h 1140300"/>
                  <a:gd name="connsiteX13" fmla="*/ 1156426 w 1671879"/>
                  <a:gd name="connsiteY13" fmla="*/ 366639 h 1140300"/>
                  <a:gd name="connsiteX14" fmla="*/ 1052502 w 1671879"/>
                  <a:gd name="connsiteY14" fmla="*/ 438736 h 1140300"/>
                  <a:gd name="connsiteX15" fmla="*/ 843946 w 1671879"/>
                  <a:gd name="connsiteY15" fmla="*/ 581883 h 1140300"/>
                  <a:gd name="connsiteX16" fmla="*/ 634511 w 1671879"/>
                  <a:gd name="connsiteY16" fmla="*/ 723783 h 1140300"/>
                  <a:gd name="connsiteX17" fmla="*/ 529454 w 1671879"/>
                  <a:gd name="connsiteY17" fmla="*/ 794237 h 1140300"/>
                  <a:gd name="connsiteX18" fmla="*/ 476911 w 1671879"/>
                  <a:gd name="connsiteY18" fmla="*/ 829436 h 1140300"/>
                  <a:gd name="connsiteX19" fmla="*/ 424198 w 1671879"/>
                  <a:gd name="connsiteY19" fmla="*/ 864380 h 1140300"/>
                  <a:gd name="connsiteX20" fmla="*/ 0 w 1671879"/>
                  <a:gd name="connsiteY20" fmla="*/ 1140301 h 1140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671879" h="1140300">
                    <a:moveTo>
                      <a:pt x="0" y="1140301"/>
                    </a:moveTo>
                    <a:cubicBezTo>
                      <a:pt x="136005" y="1040429"/>
                      <a:pt x="273626" y="942854"/>
                      <a:pt x="411756" y="846128"/>
                    </a:cubicBezTo>
                    <a:lnTo>
                      <a:pt x="463534" y="809824"/>
                    </a:lnTo>
                    <a:lnTo>
                      <a:pt x="515482" y="773747"/>
                    </a:lnTo>
                    <a:lnTo>
                      <a:pt x="619406" y="701649"/>
                    </a:lnTo>
                    <a:lnTo>
                      <a:pt x="827962" y="558474"/>
                    </a:lnTo>
                    <a:lnTo>
                      <a:pt x="1037369" y="416546"/>
                    </a:lnTo>
                    <a:lnTo>
                      <a:pt x="1142426" y="346092"/>
                    </a:lnTo>
                    <a:lnTo>
                      <a:pt x="1194969" y="310893"/>
                    </a:lnTo>
                    <a:lnTo>
                      <a:pt x="1247682" y="275950"/>
                    </a:lnTo>
                    <a:cubicBezTo>
                      <a:pt x="1388165" y="182625"/>
                      <a:pt x="1529243" y="90151"/>
                      <a:pt x="1671880" y="0"/>
                    </a:cubicBezTo>
                    <a:cubicBezTo>
                      <a:pt x="1535875" y="99900"/>
                      <a:pt x="1398283" y="197475"/>
                      <a:pt x="1260152" y="294229"/>
                    </a:cubicBezTo>
                    <a:lnTo>
                      <a:pt x="1208374" y="330561"/>
                    </a:lnTo>
                    <a:lnTo>
                      <a:pt x="1156426" y="366639"/>
                    </a:lnTo>
                    <a:lnTo>
                      <a:pt x="1052502" y="438736"/>
                    </a:lnTo>
                    <a:lnTo>
                      <a:pt x="843946" y="581883"/>
                    </a:lnTo>
                    <a:lnTo>
                      <a:pt x="634511" y="723783"/>
                    </a:lnTo>
                    <a:lnTo>
                      <a:pt x="529454" y="794237"/>
                    </a:lnTo>
                    <a:lnTo>
                      <a:pt x="476911" y="829436"/>
                    </a:lnTo>
                    <a:lnTo>
                      <a:pt x="424198" y="864380"/>
                    </a:lnTo>
                    <a:cubicBezTo>
                      <a:pt x="283686" y="957619"/>
                      <a:pt x="142637" y="1050094"/>
                      <a:pt x="0" y="1140301"/>
                    </a:cubicBezTo>
                    <a:close/>
                  </a:path>
                </a:pathLst>
              </a:custGeom>
              <a:solidFill>
                <a:srgbClr val="FFFFFF"/>
              </a:solidFill>
              <a:ln w="2834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7" name="Forme libre : forme 26">
                <a:extLst>
                  <a:ext uri="{FF2B5EF4-FFF2-40B4-BE49-F238E27FC236}">
                    <a16:creationId xmlns:a16="http://schemas.microsoft.com/office/drawing/2014/main" id="{B865E335-237F-4211-B71F-F2144AA41E81}"/>
                  </a:ext>
                </a:extLst>
              </p:cNvPr>
              <p:cNvSpPr/>
              <p:nvPr/>
            </p:nvSpPr>
            <p:spPr>
              <a:xfrm>
                <a:off x="350059" y="2892772"/>
                <a:ext cx="1206276" cy="895298"/>
              </a:xfrm>
              <a:custGeom>
                <a:avLst/>
                <a:gdLst>
                  <a:gd name="connsiteX0" fmla="*/ 0 w 1206276"/>
                  <a:gd name="connsiteY0" fmla="*/ 895299 h 895298"/>
                  <a:gd name="connsiteX1" fmla="*/ 294966 w 1206276"/>
                  <a:gd name="connsiteY1" fmla="*/ 662653 h 895298"/>
                  <a:gd name="connsiteX2" fmla="*/ 594665 w 1206276"/>
                  <a:gd name="connsiteY2" fmla="*/ 436299 h 895298"/>
                  <a:gd name="connsiteX3" fmla="*/ 898104 w 1206276"/>
                  <a:gd name="connsiteY3" fmla="*/ 214961 h 895298"/>
                  <a:gd name="connsiteX4" fmla="*/ 1206277 w 1206276"/>
                  <a:gd name="connsiteY4" fmla="*/ 0 h 895298"/>
                  <a:gd name="connsiteX5" fmla="*/ 911311 w 1206276"/>
                  <a:gd name="connsiteY5" fmla="*/ 232702 h 895298"/>
                  <a:gd name="connsiteX6" fmla="*/ 611612 w 1206276"/>
                  <a:gd name="connsiteY6" fmla="*/ 459000 h 895298"/>
                  <a:gd name="connsiteX7" fmla="*/ 308173 w 1206276"/>
                  <a:gd name="connsiteY7" fmla="*/ 680281 h 895298"/>
                  <a:gd name="connsiteX8" fmla="*/ 0 w 1206276"/>
                  <a:gd name="connsiteY8" fmla="*/ 895299 h 8952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06276" h="895298">
                    <a:moveTo>
                      <a:pt x="0" y="895299"/>
                    </a:moveTo>
                    <a:cubicBezTo>
                      <a:pt x="97009" y="816003"/>
                      <a:pt x="195690" y="738945"/>
                      <a:pt x="294966" y="662653"/>
                    </a:cubicBezTo>
                    <a:cubicBezTo>
                      <a:pt x="394242" y="586389"/>
                      <a:pt x="494113" y="510891"/>
                      <a:pt x="594665" y="436299"/>
                    </a:cubicBezTo>
                    <a:cubicBezTo>
                      <a:pt x="695159" y="361622"/>
                      <a:pt x="796363" y="287909"/>
                      <a:pt x="898104" y="214961"/>
                    </a:cubicBezTo>
                    <a:cubicBezTo>
                      <a:pt x="999874" y="142013"/>
                      <a:pt x="1102240" y="69887"/>
                      <a:pt x="1206277" y="0"/>
                    </a:cubicBezTo>
                    <a:cubicBezTo>
                      <a:pt x="1109268" y="79353"/>
                      <a:pt x="1010587" y="156438"/>
                      <a:pt x="911311" y="232702"/>
                    </a:cubicBezTo>
                    <a:cubicBezTo>
                      <a:pt x="812007" y="308966"/>
                      <a:pt x="712164" y="384465"/>
                      <a:pt x="611612" y="459000"/>
                    </a:cubicBezTo>
                    <a:cubicBezTo>
                      <a:pt x="511117" y="533620"/>
                      <a:pt x="409914" y="607361"/>
                      <a:pt x="308173" y="680281"/>
                    </a:cubicBezTo>
                    <a:cubicBezTo>
                      <a:pt x="206431" y="753229"/>
                      <a:pt x="104066" y="825383"/>
                      <a:pt x="0" y="895299"/>
                    </a:cubicBezTo>
                    <a:close/>
                  </a:path>
                </a:pathLst>
              </a:custGeom>
              <a:solidFill>
                <a:srgbClr val="FFFFFF"/>
              </a:solidFill>
              <a:ln w="2834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8" name="Forme libre : forme 27">
                <a:extLst>
                  <a:ext uri="{FF2B5EF4-FFF2-40B4-BE49-F238E27FC236}">
                    <a16:creationId xmlns:a16="http://schemas.microsoft.com/office/drawing/2014/main" id="{866B4B11-F537-437C-B8DA-2D689614EC7D}"/>
                  </a:ext>
                </a:extLst>
              </p:cNvPr>
              <p:cNvSpPr/>
              <p:nvPr/>
            </p:nvSpPr>
            <p:spPr>
              <a:xfrm>
                <a:off x="404699" y="3345112"/>
                <a:ext cx="1624778" cy="1166742"/>
              </a:xfrm>
              <a:custGeom>
                <a:avLst/>
                <a:gdLst>
                  <a:gd name="connsiteX0" fmla="*/ 1624778 w 1624778"/>
                  <a:gd name="connsiteY0" fmla="*/ 0 h 1166742"/>
                  <a:gd name="connsiteX1" fmla="*/ 1225010 w 1624778"/>
                  <a:gd name="connsiteY1" fmla="*/ 300634 h 1166742"/>
                  <a:gd name="connsiteX2" fmla="*/ 1174706 w 1624778"/>
                  <a:gd name="connsiteY2" fmla="*/ 337760 h 1166742"/>
                  <a:gd name="connsiteX3" fmla="*/ 1124260 w 1624778"/>
                  <a:gd name="connsiteY3" fmla="*/ 374659 h 1166742"/>
                  <a:gd name="connsiteX4" fmla="*/ 1023283 w 1624778"/>
                  <a:gd name="connsiteY4" fmla="*/ 448400 h 1166742"/>
                  <a:gd name="connsiteX5" fmla="*/ 820650 w 1624778"/>
                  <a:gd name="connsiteY5" fmla="*/ 594891 h 1166742"/>
                  <a:gd name="connsiteX6" fmla="*/ 617110 w 1624778"/>
                  <a:gd name="connsiteY6" fmla="*/ 740136 h 1166742"/>
                  <a:gd name="connsiteX7" fmla="*/ 514972 w 1624778"/>
                  <a:gd name="connsiteY7" fmla="*/ 812233 h 1166742"/>
                  <a:gd name="connsiteX8" fmla="*/ 463902 w 1624778"/>
                  <a:gd name="connsiteY8" fmla="*/ 848254 h 1166742"/>
                  <a:gd name="connsiteX9" fmla="*/ 412635 w 1624778"/>
                  <a:gd name="connsiteY9" fmla="*/ 884048 h 1166742"/>
                  <a:gd name="connsiteX10" fmla="*/ 0 w 1624778"/>
                  <a:gd name="connsiteY10" fmla="*/ 1166742 h 1166742"/>
                  <a:gd name="connsiteX11" fmla="*/ 399740 w 1624778"/>
                  <a:gd name="connsiteY11" fmla="*/ 866080 h 1166742"/>
                  <a:gd name="connsiteX12" fmla="*/ 450016 w 1624778"/>
                  <a:gd name="connsiteY12" fmla="*/ 828954 h 1166742"/>
                  <a:gd name="connsiteX13" fmla="*/ 500490 w 1624778"/>
                  <a:gd name="connsiteY13" fmla="*/ 792055 h 1166742"/>
                  <a:gd name="connsiteX14" fmla="*/ 601466 w 1624778"/>
                  <a:gd name="connsiteY14" fmla="*/ 718313 h 1166742"/>
                  <a:gd name="connsiteX15" fmla="*/ 804128 w 1624778"/>
                  <a:gd name="connsiteY15" fmla="*/ 571879 h 1166742"/>
                  <a:gd name="connsiteX16" fmla="*/ 1007668 w 1624778"/>
                  <a:gd name="connsiteY16" fmla="*/ 426663 h 1166742"/>
                  <a:gd name="connsiteX17" fmla="*/ 1109807 w 1624778"/>
                  <a:gd name="connsiteY17" fmla="*/ 354537 h 1166742"/>
                  <a:gd name="connsiteX18" fmla="*/ 1160904 w 1624778"/>
                  <a:gd name="connsiteY18" fmla="*/ 318517 h 1166742"/>
                  <a:gd name="connsiteX19" fmla="*/ 1212172 w 1624778"/>
                  <a:gd name="connsiteY19" fmla="*/ 282723 h 1166742"/>
                  <a:gd name="connsiteX20" fmla="*/ 1624778 w 1624778"/>
                  <a:gd name="connsiteY20" fmla="*/ 0 h 11667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624778" h="1166742">
                    <a:moveTo>
                      <a:pt x="1624778" y="0"/>
                    </a:moveTo>
                    <a:cubicBezTo>
                      <a:pt x="1492797" y="101997"/>
                      <a:pt x="1359201" y="201698"/>
                      <a:pt x="1225010" y="300634"/>
                    </a:cubicBezTo>
                    <a:lnTo>
                      <a:pt x="1174706" y="337760"/>
                    </a:lnTo>
                    <a:lnTo>
                      <a:pt x="1124260" y="374659"/>
                    </a:lnTo>
                    <a:lnTo>
                      <a:pt x="1023283" y="448400"/>
                    </a:lnTo>
                    <a:lnTo>
                      <a:pt x="820650" y="594891"/>
                    </a:lnTo>
                    <a:lnTo>
                      <a:pt x="617110" y="740136"/>
                    </a:lnTo>
                    <a:lnTo>
                      <a:pt x="514972" y="812233"/>
                    </a:lnTo>
                    <a:lnTo>
                      <a:pt x="463902" y="848254"/>
                    </a:lnTo>
                    <a:lnTo>
                      <a:pt x="412635" y="884048"/>
                    </a:lnTo>
                    <a:cubicBezTo>
                      <a:pt x="276035" y="979583"/>
                      <a:pt x="138839" y="1074324"/>
                      <a:pt x="0" y="1166742"/>
                    </a:cubicBezTo>
                    <a:cubicBezTo>
                      <a:pt x="131952" y="1064717"/>
                      <a:pt x="265549" y="964988"/>
                      <a:pt x="399740" y="866080"/>
                    </a:cubicBezTo>
                    <a:lnTo>
                      <a:pt x="450016" y="828954"/>
                    </a:lnTo>
                    <a:lnTo>
                      <a:pt x="500490" y="792055"/>
                    </a:lnTo>
                    <a:lnTo>
                      <a:pt x="601466" y="718313"/>
                    </a:lnTo>
                    <a:lnTo>
                      <a:pt x="804128" y="571879"/>
                    </a:lnTo>
                    <a:lnTo>
                      <a:pt x="1007668" y="426663"/>
                    </a:lnTo>
                    <a:lnTo>
                      <a:pt x="1109807" y="354537"/>
                    </a:lnTo>
                    <a:lnTo>
                      <a:pt x="1160904" y="318517"/>
                    </a:lnTo>
                    <a:lnTo>
                      <a:pt x="1212172" y="282723"/>
                    </a:lnTo>
                    <a:cubicBezTo>
                      <a:pt x="1348772" y="187216"/>
                      <a:pt x="1485967" y="92474"/>
                      <a:pt x="162477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2834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9" name="Forme libre : forme 28">
                <a:extLst>
                  <a:ext uri="{FF2B5EF4-FFF2-40B4-BE49-F238E27FC236}">
                    <a16:creationId xmlns:a16="http://schemas.microsoft.com/office/drawing/2014/main" id="{8FE07BE6-E6A0-4C5D-97FE-619E7CE8E86A}"/>
                  </a:ext>
                </a:extLst>
              </p:cNvPr>
              <p:cNvSpPr/>
              <p:nvPr/>
            </p:nvSpPr>
            <p:spPr>
              <a:xfrm>
                <a:off x="571227" y="2275776"/>
                <a:ext cx="760228" cy="466169"/>
              </a:xfrm>
              <a:custGeom>
                <a:avLst/>
                <a:gdLst>
                  <a:gd name="connsiteX0" fmla="*/ 760229 w 760228"/>
                  <a:gd name="connsiteY0" fmla="*/ 0 h 466169"/>
                  <a:gd name="connsiteX1" fmla="*/ 574770 w 760228"/>
                  <a:gd name="connsiteY1" fmla="*/ 124046 h 466169"/>
                  <a:gd name="connsiteX2" fmla="*/ 386023 w 760228"/>
                  <a:gd name="connsiteY2" fmla="*/ 242735 h 466169"/>
                  <a:gd name="connsiteX3" fmla="*/ 194670 w 760228"/>
                  <a:gd name="connsiteY3" fmla="*/ 357173 h 466169"/>
                  <a:gd name="connsiteX4" fmla="*/ 0 w 760228"/>
                  <a:gd name="connsiteY4" fmla="*/ 466170 h 466169"/>
                  <a:gd name="connsiteX5" fmla="*/ 185431 w 760228"/>
                  <a:gd name="connsiteY5" fmla="*/ 342068 h 466169"/>
                  <a:gd name="connsiteX6" fmla="*/ 374177 w 760228"/>
                  <a:gd name="connsiteY6" fmla="*/ 223407 h 466169"/>
                  <a:gd name="connsiteX7" fmla="*/ 565559 w 760228"/>
                  <a:gd name="connsiteY7" fmla="*/ 108997 h 466169"/>
                  <a:gd name="connsiteX8" fmla="*/ 760229 w 760228"/>
                  <a:gd name="connsiteY8" fmla="*/ 0 h 4661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60228" h="466169">
                    <a:moveTo>
                      <a:pt x="760229" y="0"/>
                    </a:moveTo>
                    <a:cubicBezTo>
                      <a:pt x="699325" y="42851"/>
                      <a:pt x="637260" y="83802"/>
                      <a:pt x="574770" y="124046"/>
                    </a:cubicBezTo>
                    <a:cubicBezTo>
                      <a:pt x="512279" y="164317"/>
                      <a:pt x="449392" y="203909"/>
                      <a:pt x="386023" y="242735"/>
                    </a:cubicBezTo>
                    <a:cubicBezTo>
                      <a:pt x="322654" y="281561"/>
                      <a:pt x="258945" y="319849"/>
                      <a:pt x="194670" y="357173"/>
                    </a:cubicBezTo>
                    <a:cubicBezTo>
                      <a:pt x="130450" y="394611"/>
                      <a:pt x="65806" y="431340"/>
                      <a:pt x="0" y="466170"/>
                    </a:cubicBezTo>
                    <a:cubicBezTo>
                      <a:pt x="60875" y="423291"/>
                      <a:pt x="122940" y="382339"/>
                      <a:pt x="185431" y="342068"/>
                    </a:cubicBezTo>
                    <a:cubicBezTo>
                      <a:pt x="247836" y="301683"/>
                      <a:pt x="310836" y="262261"/>
                      <a:pt x="374177" y="223407"/>
                    </a:cubicBezTo>
                    <a:cubicBezTo>
                      <a:pt x="437518" y="184552"/>
                      <a:pt x="501340" y="146434"/>
                      <a:pt x="565559" y="108997"/>
                    </a:cubicBezTo>
                    <a:cubicBezTo>
                      <a:pt x="629778" y="71616"/>
                      <a:pt x="694423" y="34859"/>
                      <a:pt x="7602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2834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30" name="Forme libre : forme 29">
                <a:extLst>
                  <a:ext uri="{FF2B5EF4-FFF2-40B4-BE49-F238E27FC236}">
                    <a16:creationId xmlns:a16="http://schemas.microsoft.com/office/drawing/2014/main" id="{FA5263CF-8552-4F31-9433-7C59DBE4E93A}"/>
                  </a:ext>
                </a:extLst>
              </p:cNvPr>
              <p:cNvSpPr/>
              <p:nvPr/>
            </p:nvSpPr>
            <p:spPr>
              <a:xfrm>
                <a:off x="1295010" y="4111633"/>
                <a:ext cx="545352" cy="390784"/>
              </a:xfrm>
              <a:custGeom>
                <a:avLst/>
                <a:gdLst>
                  <a:gd name="connsiteX0" fmla="*/ 0 w 545352"/>
                  <a:gd name="connsiteY0" fmla="*/ 390785 h 390784"/>
                  <a:gd name="connsiteX1" fmla="*/ 132491 w 545352"/>
                  <a:gd name="connsiteY1" fmla="*/ 287711 h 390784"/>
                  <a:gd name="connsiteX2" fmla="*/ 199828 w 545352"/>
                  <a:gd name="connsiteY2" fmla="*/ 237719 h 390784"/>
                  <a:gd name="connsiteX3" fmla="*/ 267731 w 545352"/>
                  <a:gd name="connsiteY3" fmla="*/ 188491 h 390784"/>
                  <a:gd name="connsiteX4" fmla="*/ 405153 w 545352"/>
                  <a:gd name="connsiteY4" fmla="*/ 92304 h 390784"/>
                  <a:gd name="connsiteX5" fmla="*/ 545353 w 545352"/>
                  <a:gd name="connsiteY5" fmla="*/ 0 h 390784"/>
                  <a:gd name="connsiteX6" fmla="*/ 412890 w 545352"/>
                  <a:gd name="connsiteY6" fmla="*/ 103102 h 390784"/>
                  <a:gd name="connsiteX7" fmla="*/ 277650 w 545352"/>
                  <a:gd name="connsiteY7" fmla="*/ 202322 h 390784"/>
                  <a:gd name="connsiteX8" fmla="*/ 209208 w 545352"/>
                  <a:gd name="connsiteY8" fmla="*/ 250783 h 390784"/>
                  <a:gd name="connsiteX9" fmla="*/ 140200 w 545352"/>
                  <a:gd name="connsiteY9" fmla="*/ 298480 h 390784"/>
                  <a:gd name="connsiteX10" fmla="*/ 0 w 545352"/>
                  <a:gd name="connsiteY10" fmla="*/ 390785 h 3907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45352" h="390784">
                    <a:moveTo>
                      <a:pt x="0" y="390785"/>
                    </a:moveTo>
                    <a:cubicBezTo>
                      <a:pt x="43389" y="355359"/>
                      <a:pt x="87770" y="321294"/>
                      <a:pt x="132491" y="287711"/>
                    </a:cubicBezTo>
                    <a:cubicBezTo>
                      <a:pt x="154766" y="270792"/>
                      <a:pt x="177382" y="254354"/>
                      <a:pt x="199828" y="237719"/>
                    </a:cubicBezTo>
                    <a:lnTo>
                      <a:pt x="267731" y="188491"/>
                    </a:lnTo>
                    <a:cubicBezTo>
                      <a:pt x="313160" y="155872"/>
                      <a:pt x="358987" y="123876"/>
                      <a:pt x="405153" y="92304"/>
                    </a:cubicBezTo>
                    <a:cubicBezTo>
                      <a:pt x="451319" y="60762"/>
                      <a:pt x="497854" y="29701"/>
                      <a:pt x="545353" y="0"/>
                    </a:cubicBezTo>
                    <a:cubicBezTo>
                      <a:pt x="501964" y="35454"/>
                      <a:pt x="457611" y="69519"/>
                      <a:pt x="412890" y="103102"/>
                    </a:cubicBezTo>
                    <a:cubicBezTo>
                      <a:pt x="368169" y="136657"/>
                      <a:pt x="323108" y="169787"/>
                      <a:pt x="277650" y="202322"/>
                    </a:cubicBezTo>
                    <a:lnTo>
                      <a:pt x="209208" y="250783"/>
                    </a:lnTo>
                    <a:cubicBezTo>
                      <a:pt x="186224" y="266682"/>
                      <a:pt x="163382" y="282836"/>
                      <a:pt x="140200" y="298480"/>
                    </a:cubicBezTo>
                    <a:cubicBezTo>
                      <a:pt x="94033" y="330023"/>
                      <a:pt x="47498" y="361084"/>
                      <a:pt x="0" y="390785"/>
                    </a:cubicBezTo>
                    <a:close/>
                  </a:path>
                </a:pathLst>
              </a:custGeom>
              <a:solidFill>
                <a:srgbClr val="FFFFFF"/>
              </a:solidFill>
              <a:ln w="2834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>
                  <a:defRPr/>
                </a:pPr>
                <a:endParaRPr lang="en-US"/>
              </a:p>
            </p:txBody>
          </p:sp>
        </p:grpSp>
      </p:grpSp>
      <p:grpSp>
        <p:nvGrpSpPr>
          <p:cNvPr id="31" name="Graphique 2">
            <a:extLst>
              <a:ext uri="{FF2B5EF4-FFF2-40B4-BE49-F238E27FC236}">
                <a16:creationId xmlns:a16="http://schemas.microsoft.com/office/drawing/2014/main" id="{8F2F4A74-D0BD-4E15-A207-FD38694A0058}"/>
              </a:ext>
            </a:extLst>
          </p:cNvPr>
          <p:cNvGrpSpPr/>
          <p:nvPr/>
        </p:nvGrpSpPr>
        <p:grpSpPr>
          <a:xfrm>
            <a:off x="3804971" y="3113219"/>
            <a:ext cx="1975886" cy="2807051"/>
            <a:chOff x="2492926" y="2011984"/>
            <a:chExt cx="1975886" cy="2807051"/>
          </a:xfrm>
          <a:solidFill>
            <a:schemeClr val="accent1"/>
          </a:solidFill>
        </p:grpSpPr>
        <p:sp>
          <p:nvSpPr>
            <p:cNvPr id="32" name="Forme libre : forme 31">
              <a:extLst>
                <a:ext uri="{FF2B5EF4-FFF2-40B4-BE49-F238E27FC236}">
                  <a16:creationId xmlns:a16="http://schemas.microsoft.com/office/drawing/2014/main" id="{041AF0FF-55A3-4EF6-9C03-35DD51652C7A}"/>
                </a:ext>
              </a:extLst>
            </p:cNvPr>
            <p:cNvSpPr/>
            <p:nvPr/>
          </p:nvSpPr>
          <p:spPr>
            <a:xfrm>
              <a:off x="2501428" y="2020486"/>
              <a:ext cx="1958881" cy="2790046"/>
            </a:xfrm>
            <a:custGeom>
              <a:avLst/>
              <a:gdLst>
                <a:gd name="connsiteX0" fmla="*/ 108827 w 1958881"/>
                <a:gd name="connsiteY0" fmla="*/ 0 h 2790046"/>
                <a:gd name="connsiteX1" fmla="*/ 1850055 w 1958881"/>
                <a:gd name="connsiteY1" fmla="*/ 0 h 2790046"/>
                <a:gd name="connsiteX2" fmla="*/ 1958882 w 1958881"/>
                <a:gd name="connsiteY2" fmla="*/ 108827 h 2790046"/>
                <a:gd name="connsiteX3" fmla="*/ 1958882 w 1958881"/>
                <a:gd name="connsiteY3" fmla="*/ 2681220 h 2790046"/>
                <a:gd name="connsiteX4" fmla="*/ 1850055 w 1958881"/>
                <a:gd name="connsiteY4" fmla="*/ 2790047 h 2790046"/>
                <a:gd name="connsiteX5" fmla="*/ 108827 w 1958881"/>
                <a:gd name="connsiteY5" fmla="*/ 2790047 h 2790046"/>
                <a:gd name="connsiteX6" fmla="*/ 0 w 1958881"/>
                <a:gd name="connsiteY6" fmla="*/ 2681220 h 2790046"/>
                <a:gd name="connsiteX7" fmla="*/ 0 w 1958881"/>
                <a:gd name="connsiteY7" fmla="*/ 108827 h 2790046"/>
                <a:gd name="connsiteX8" fmla="*/ 108827 w 1958881"/>
                <a:gd name="connsiteY8" fmla="*/ 0 h 2790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58881" h="2790046">
                  <a:moveTo>
                    <a:pt x="108827" y="0"/>
                  </a:moveTo>
                  <a:lnTo>
                    <a:pt x="1850055" y="0"/>
                  </a:lnTo>
                  <a:cubicBezTo>
                    <a:pt x="1910165" y="0"/>
                    <a:pt x="1958882" y="48717"/>
                    <a:pt x="1958882" y="108827"/>
                  </a:cubicBezTo>
                  <a:lnTo>
                    <a:pt x="1958882" y="2681220"/>
                  </a:lnTo>
                  <a:cubicBezTo>
                    <a:pt x="1958882" y="2741330"/>
                    <a:pt x="1910165" y="2790047"/>
                    <a:pt x="1850055" y="2790047"/>
                  </a:cubicBezTo>
                  <a:lnTo>
                    <a:pt x="108827" y="2790047"/>
                  </a:lnTo>
                  <a:cubicBezTo>
                    <a:pt x="48717" y="2790047"/>
                    <a:pt x="0" y="2741330"/>
                    <a:pt x="0" y="2681220"/>
                  </a:cubicBezTo>
                  <a:lnTo>
                    <a:pt x="0" y="108827"/>
                  </a:lnTo>
                  <a:cubicBezTo>
                    <a:pt x="0" y="48745"/>
                    <a:pt x="48745" y="0"/>
                    <a:pt x="108827" y="0"/>
                  </a:cubicBezTo>
                  <a:close/>
                </a:path>
              </a:pathLst>
            </a:custGeom>
            <a:solidFill>
              <a:srgbClr val="EFEFEF"/>
            </a:solidFill>
            <a:ln w="2834" cap="flat">
              <a:noFill/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33" name="Forme libre : forme 32">
              <a:extLst>
                <a:ext uri="{FF2B5EF4-FFF2-40B4-BE49-F238E27FC236}">
                  <a16:creationId xmlns:a16="http://schemas.microsoft.com/office/drawing/2014/main" id="{8D2F49F5-5D3F-42A1-B378-1010186271C9}"/>
                </a:ext>
              </a:extLst>
            </p:cNvPr>
            <p:cNvSpPr/>
            <p:nvPr/>
          </p:nvSpPr>
          <p:spPr>
            <a:xfrm>
              <a:off x="2509902" y="2032559"/>
              <a:ext cx="1941934" cy="2765900"/>
            </a:xfrm>
            <a:custGeom>
              <a:avLst/>
              <a:gdLst>
                <a:gd name="connsiteX0" fmla="*/ 108827 w 1941934"/>
                <a:gd name="connsiteY0" fmla="*/ 0 h 2765900"/>
                <a:gd name="connsiteX1" fmla="*/ 1833108 w 1941934"/>
                <a:gd name="connsiteY1" fmla="*/ 0 h 2765900"/>
                <a:gd name="connsiteX2" fmla="*/ 1941934 w 1941934"/>
                <a:gd name="connsiteY2" fmla="*/ 108827 h 2765900"/>
                <a:gd name="connsiteX3" fmla="*/ 1941934 w 1941934"/>
                <a:gd name="connsiteY3" fmla="*/ 2657074 h 2765900"/>
                <a:gd name="connsiteX4" fmla="*/ 1833108 w 1941934"/>
                <a:gd name="connsiteY4" fmla="*/ 2765901 h 2765900"/>
                <a:gd name="connsiteX5" fmla="*/ 108827 w 1941934"/>
                <a:gd name="connsiteY5" fmla="*/ 2765901 h 2765900"/>
                <a:gd name="connsiteX6" fmla="*/ 0 w 1941934"/>
                <a:gd name="connsiteY6" fmla="*/ 2657074 h 2765900"/>
                <a:gd name="connsiteX7" fmla="*/ 0 w 1941934"/>
                <a:gd name="connsiteY7" fmla="*/ 108827 h 2765900"/>
                <a:gd name="connsiteX8" fmla="*/ 108827 w 1941934"/>
                <a:gd name="connsiteY8" fmla="*/ 0 h 2765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41934" h="2765900">
                  <a:moveTo>
                    <a:pt x="108827" y="0"/>
                  </a:moveTo>
                  <a:lnTo>
                    <a:pt x="1833108" y="0"/>
                  </a:lnTo>
                  <a:cubicBezTo>
                    <a:pt x="1893218" y="0"/>
                    <a:pt x="1941934" y="48717"/>
                    <a:pt x="1941934" y="108827"/>
                  </a:cubicBezTo>
                  <a:lnTo>
                    <a:pt x="1941934" y="2657074"/>
                  </a:lnTo>
                  <a:cubicBezTo>
                    <a:pt x="1941934" y="2717184"/>
                    <a:pt x="1893218" y="2765901"/>
                    <a:pt x="1833108" y="2765901"/>
                  </a:cubicBezTo>
                  <a:lnTo>
                    <a:pt x="108827" y="2765901"/>
                  </a:lnTo>
                  <a:cubicBezTo>
                    <a:pt x="48717" y="2765901"/>
                    <a:pt x="0" y="2717184"/>
                    <a:pt x="0" y="2657074"/>
                  </a:cubicBezTo>
                  <a:lnTo>
                    <a:pt x="0" y="108827"/>
                  </a:lnTo>
                  <a:cubicBezTo>
                    <a:pt x="0" y="48717"/>
                    <a:pt x="48745" y="0"/>
                    <a:pt x="108827" y="0"/>
                  </a:cubicBezTo>
                  <a:close/>
                </a:path>
              </a:pathLst>
            </a:custGeom>
            <a:solidFill>
              <a:srgbClr val="06A7C1"/>
            </a:solidFill>
            <a:ln w="2834" cap="flat">
              <a:noFill/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34" name="Forme libre : forme 33">
              <a:extLst>
                <a:ext uri="{FF2B5EF4-FFF2-40B4-BE49-F238E27FC236}">
                  <a16:creationId xmlns:a16="http://schemas.microsoft.com/office/drawing/2014/main" id="{3C5D384C-2822-477A-BAF5-7BD56DC09C67}"/>
                </a:ext>
              </a:extLst>
            </p:cNvPr>
            <p:cNvSpPr/>
            <p:nvPr/>
          </p:nvSpPr>
          <p:spPr>
            <a:xfrm>
              <a:off x="2509902" y="2032559"/>
              <a:ext cx="1941934" cy="2765900"/>
            </a:xfrm>
            <a:custGeom>
              <a:avLst/>
              <a:gdLst>
                <a:gd name="connsiteX0" fmla="*/ 108827 w 1941934"/>
                <a:gd name="connsiteY0" fmla="*/ 0 h 2765900"/>
                <a:gd name="connsiteX1" fmla="*/ 1833108 w 1941934"/>
                <a:gd name="connsiteY1" fmla="*/ 0 h 2765900"/>
                <a:gd name="connsiteX2" fmla="*/ 1941934 w 1941934"/>
                <a:gd name="connsiteY2" fmla="*/ 108827 h 2765900"/>
                <a:gd name="connsiteX3" fmla="*/ 1941934 w 1941934"/>
                <a:gd name="connsiteY3" fmla="*/ 2657074 h 2765900"/>
                <a:gd name="connsiteX4" fmla="*/ 1833108 w 1941934"/>
                <a:gd name="connsiteY4" fmla="*/ 2765901 h 2765900"/>
                <a:gd name="connsiteX5" fmla="*/ 108827 w 1941934"/>
                <a:gd name="connsiteY5" fmla="*/ 2765901 h 2765900"/>
                <a:gd name="connsiteX6" fmla="*/ 0 w 1941934"/>
                <a:gd name="connsiteY6" fmla="*/ 2657074 h 2765900"/>
                <a:gd name="connsiteX7" fmla="*/ 0 w 1941934"/>
                <a:gd name="connsiteY7" fmla="*/ 108827 h 2765900"/>
                <a:gd name="connsiteX8" fmla="*/ 108827 w 1941934"/>
                <a:gd name="connsiteY8" fmla="*/ 0 h 2765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41934" h="2765900">
                  <a:moveTo>
                    <a:pt x="108827" y="0"/>
                  </a:moveTo>
                  <a:lnTo>
                    <a:pt x="1833108" y="0"/>
                  </a:lnTo>
                  <a:cubicBezTo>
                    <a:pt x="1893218" y="0"/>
                    <a:pt x="1941934" y="48717"/>
                    <a:pt x="1941934" y="108827"/>
                  </a:cubicBezTo>
                  <a:lnTo>
                    <a:pt x="1941934" y="2657074"/>
                  </a:lnTo>
                  <a:cubicBezTo>
                    <a:pt x="1941934" y="2717184"/>
                    <a:pt x="1893218" y="2765901"/>
                    <a:pt x="1833108" y="2765901"/>
                  </a:cubicBezTo>
                  <a:lnTo>
                    <a:pt x="108827" y="2765901"/>
                  </a:lnTo>
                  <a:cubicBezTo>
                    <a:pt x="48717" y="2765901"/>
                    <a:pt x="0" y="2717184"/>
                    <a:pt x="0" y="2657074"/>
                  </a:cubicBezTo>
                  <a:lnTo>
                    <a:pt x="0" y="108827"/>
                  </a:lnTo>
                  <a:cubicBezTo>
                    <a:pt x="0" y="48717"/>
                    <a:pt x="48745" y="0"/>
                    <a:pt x="108827" y="0"/>
                  </a:cubicBezTo>
                  <a:close/>
                </a:path>
              </a:pathLst>
            </a:custGeom>
            <a:solidFill>
              <a:srgbClr val="06A7C1"/>
            </a:solidFill>
            <a:ln w="2834" cap="flat">
              <a:noFill/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35" name="Forme libre : forme 34">
              <a:extLst>
                <a:ext uri="{FF2B5EF4-FFF2-40B4-BE49-F238E27FC236}">
                  <a16:creationId xmlns:a16="http://schemas.microsoft.com/office/drawing/2014/main" id="{D3F57B9A-E473-429C-82AC-5E907F6858FF}"/>
                </a:ext>
              </a:extLst>
            </p:cNvPr>
            <p:cNvSpPr/>
            <p:nvPr/>
          </p:nvSpPr>
          <p:spPr>
            <a:xfrm>
              <a:off x="2509902" y="2032559"/>
              <a:ext cx="1941934" cy="2765900"/>
            </a:xfrm>
            <a:custGeom>
              <a:avLst/>
              <a:gdLst>
                <a:gd name="connsiteX0" fmla="*/ 108827 w 1941934"/>
                <a:gd name="connsiteY0" fmla="*/ 0 h 2765900"/>
                <a:gd name="connsiteX1" fmla="*/ 1833108 w 1941934"/>
                <a:gd name="connsiteY1" fmla="*/ 0 h 2765900"/>
                <a:gd name="connsiteX2" fmla="*/ 1941934 w 1941934"/>
                <a:gd name="connsiteY2" fmla="*/ 108827 h 2765900"/>
                <a:gd name="connsiteX3" fmla="*/ 1941934 w 1941934"/>
                <a:gd name="connsiteY3" fmla="*/ 2657074 h 2765900"/>
                <a:gd name="connsiteX4" fmla="*/ 1833108 w 1941934"/>
                <a:gd name="connsiteY4" fmla="*/ 2765901 h 2765900"/>
                <a:gd name="connsiteX5" fmla="*/ 108827 w 1941934"/>
                <a:gd name="connsiteY5" fmla="*/ 2765901 h 2765900"/>
                <a:gd name="connsiteX6" fmla="*/ 0 w 1941934"/>
                <a:gd name="connsiteY6" fmla="*/ 2657074 h 2765900"/>
                <a:gd name="connsiteX7" fmla="*/ 0 w 1941934"/>
                <a:gd name="connsiteY7" fmla="*/ 108827 h 2765900"/>
                <a:gd name="connsiteX8" fmla="*/ 108827 w 1941934"/>
                <a:gd name="connsiteY8" fmla="*/ 0 h 2765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41934" h="2765900">
                  <a:moveTo>
                    <a:pt x="108827" y="0"/>
                  </a:moveTo>
                  <a:lnTo>
                    <a:pt x="1833108" y="0"/>
                  </a:lnTo>
                  <a:cubicBezTo>
                    <a:pt x="1893218" y="0"/>
                    <a:pt x="1941934" y="48717"/>
                    <a:pt x="1941934" y="108827"/>
                  </a:cubicBezTo>
                  <a:lnTo>
                    <a:pt x="1941934" y="2657074"/>
                  </a:lnTo>
                  <a:cubicBezTo>
                    <a:pt x="1941934" y="2717184"/>
                    <a:pt x="1893218" y="2765901"/>
                    <a:pt x="1833108" y="2765901"/>
                  </a:cubicBezTo>
                  <a:lnTo>
                    <a:pt x="108827" y="2765901"/>
                  </a:lnTo>
                  <a:cubicBezTo>
                    <a:pt x="48717" y="2765901"/>
                    <a:pt x="0" y="2717184"/>
                    <a:pt x="0" y="2657074"/>
                  </a:cubicBezTo>
                  <a:lnTo>
                    <a:pt x="0" y="108827"/>
                  </a:lnTo>
                  <a:cubicBezTo>
                    <a:pt x="0" y="48717"/>
                    <a:pt x="48745" y="0"/>
                    <a:pt x="108827" y="0"/>
                  </a:cubicBezTo>
                  <a:close/>
                </a:path>
              </a:pathLst>
            </a:custGeom>
            <a:solidFill>
              <a:srgbClr val="CCE5EA"/>
            </a:solidFill>
            <a:ln w="2834" cap="flat">
              <a:noFill/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36" name="Forme libre : forme 35">
              <a:extLst>
                <a:ext uri="{FF2B5EF4-FFF2-40B4-BE49-F238E27FC236}">
                  <a16:creationId xmlns:a16="http://schemas.microsoft.com/office/drawing/2014/main" id="{4AB71E43-0968-418D-B841-5C90ACCFF450}"/>
                </a:ext>
              </a:extLst>
            </p:cNvPr>
            <p:cNvSpPr/>
            <p:nvPr/>
          </p:nvSpPr>
          <p:spPr>
            <a:xfrm>
              <a:off x="3279540" y="4614361"/>
              <a:ext cx="402659" cy="126511"/>
            </a:xfrm>
            <a:custGeom>
              <a:avLst/>
              <a:gdLst>
                <a:gd name="connsiteX0" fmla="*/ 63256 w 402659"/>
                <a:gd name="connsiteY0" fmla="*/ 0 h 126511"/>
                <a:gd name="connsiteX1" fmla="*/ 339404 w 402659"/>
                <a:gd name="connsiteY1" fmla="*/ 0 h 126511"/>
                <a:gd name="connsiteX2" fmla="*/ 402659 w 402659"/>
                <a:gd name="connsiteY2" fmla="*/ 63256 h 126511"/>
                <a:gd name="connsiteX3" fmla="*/ 339404 w 402659"/>
                <a:gd name="connsiteY3" fmla="*/ 126511 h 126511"/>
                <a:gd name="connsiteX4" fmla="*/ 63256 w 402659"/>
                <a:gd name="connsiteY4" fmla="*/ 126511 h 126511"/>
                <a:gd name="connsiteX5" fmla="*/ 0 w 402659"/>
                <a:gd name="connsiteY5" fmla="*/ 63256 h 126511"/>
                <a:gd name="connsiteX6" fmla="*/ 63256 w 402659"/>
                <a:gd name="connsiteY6" fmla="*/ 0 h 12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02659" h="126511">
                  <a:moveTo>
                    <a:pt x="63256" y="0"/>
                  </a:moveTo>
                  <a:lnTo>
                    <a:pt x="339404" y="0"/>
                  </a:lnTo>
                  <a:cubicBezTo>
                    <a:pt x="374347" y="0"/>
                    <a:pt x="402659" y="28312"/>
                    <a:pt x="402659" y="63256"/>
                  </a:cubicBezTo>
                  <a:cubicBezTo>
                    <a:pt x="402659" y="98199"/>
                    <a:pt x="374347" y="126511"/>
                    <a:pt x="339404" y="126511"/>
                  </a:cubicBezTo>
                  <a:lnTo>
                    <a:pt x="63256" y="126511"/>
                  </a:lnTo>
                  <a:cubicBezTo>
                    <a:pt x="28312" y="126511"/>
                    <a:pt x="0" y="98199"/>
                    <a:pt x="0" y="63256"/>
                  </a:cubicBezTo>
                  <a:cubicBezTo>
                    <a:pt x="0" y="28340"/>
                    <a:pt x="28340" y="0"/>
                    <a:pt x="63256" y="0"/>
                  </a:cubicBezTo>
                  <a:close/>
                </a:path>
              </a:pathLst>
            </a:custGeom>
            <a:solidFill>
              <a:srgbClr val="C4C4C4"/>
            </a:solidFill>
            <a:ln w="2834" cap="flat">
              <a:noFill/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37" name="Forme libre : forme 36">
              <a:extLst>
                <a:ext uri="{FF2B5EF4-FFF2-40B4-BE49-F238E27FC236}">
                  <a16:creationId xmlns:a16="http://schemas.microsoft.com/office/drawing/2014/main" id="{7FA24DFA-C85F-41CA-A661-2155101C6FAC}"/>
                </a:ext>
              </a:extLst>
            </p:cNvPr>
            <p:cNvSpPr/>
            <p:nvPr/>
          </p:nvSpPr>
          <p:spPr>
            <a:xfrm>
              <a:off x="3279568" y="4656730"/>
              <a:ext cx="401922" cy="84142"/>
            </a:xfrm>
            <a:custGeom>
              <a:avLst/>
              <a:gdLst>
                <a:gd name="connsiteX0" fmla="*/ 342209 w 401922"/>
                <a:gd name="connsiteY0" fmla="*/ 72834 h 84142"/>
                <a:gd name="connsiteX1" fmla="*/ 66061 w 401922"/>
                <a:gd name="connsiteY1" fmla="*/ 72834 h 84142"/>
                <a:gd name="connsiteX2" fmla="*/ 2806 w 401922"/>
                <a:gd name="connsiteY2" fmla="*/ 9579 h 84142"/>
                <a:gd name="connsiteX3" fmla="*/ 3543 w 401922"/>
                <a:gd name="connsiteY3" fmla="*/ 0 h 84142"/>
                <a:gd name="connsiteX4" fmla="*/ 0 w 401922"/>
                <a:gd name="connsiteY4" fmla="*/ 20887 h 84142"/>
                <a:gd name="connsiteX5" fmla="*/ 63256 w 401922"/>
                <a:gd name="connsiteY5" fmla="*/ 84142 h 84142"/>
                <a:gd name="connsiteX6" fmla="*/ 339404 w 401922"/>
                <a:gd name="connsiteY6" fmla="*/ 84142 h 84142"/>
                <a:gd name="connsiteX7" fmla="*/ 401922 w 401922"/>
                <a:gd name="connsiteY7" fmla="*/ 30466 h 84142"/>
                <a:gd name="connsiteX8" fmla="*/ 342209 w 401922"/>
                <a:gd name="connsiteY8" fmla="*/ 72834 h 84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1922" h="84142">
                  <a:moveTo>
                    <a:pt x="342209" y="72834"/>
                  </a:moveTo>
                  <a:lnTo>
                    <a:pt x="66061" y="72834"/>
                  </a:lnTo>
                  <a:cubicBezTo>
                    <a:pt x="31118" y="72834"/>
                    <a:pt x="2806" y="44523"/>
                    <a:pt x="2806" y="9579"/>
                  </a:cubicBezTo>
                  <a:cubicBezTo>
                    <a:pt x="2806" y="6320"/>
                    <a:pt x="3061" y="3117"/>
                    <a:pt x="3543" y="0"/>
                  </a:cubicBezTo>
                  <a:cubicBezTo>
                    <a:pt x="1247" y="6547"/>
                    <a:pt x="0" y="13575"/>
                    <a:pt x="0" y="20887"/>
                  </a:cubicBezTo>
                  <a:cubicBezTo>
                    <a:pt x="0" y="55830"/>
                    <a:pt x="28312" y="84142"/>
                    <a:pt x="63256" y="84142"/>
                  </a:cubicBezTo>
                  <a:lnTo>
                    <a:pt x="339404" y="84142"/>
                  </a:lnTo>
                  <a:cubicBezTo>
                    <a:pt x="371088" y="84142"/>
                    <a:pt x="397303" y="60875"/>
                    <a:pt x="401922" y="30466"/>
                  </a:cubicBezTo>
                  <a:cubicBezTo>
                    <a:pt x="393279" y="55150"/>
                    <a:pt x="369813" y="72834"/>
                    <a:pt x="342209" y="72834"/>
                  </a:cubicBezTo>
                  <a:close/>
                </a:path>
              </a:pathLst>
            </a:custGeom>
            <a:solidFill>
              <a:srgbClr val="FFFFFF"/>
            </a:solidFill>
            <a:ln w="2834" cap="flat">
              <a:noFill/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38" name="Forme libre : forme 37">
              <a:extLst>
                <a:ext uri="{FF2B5EF4-FFF2-40B4-BE49-F238E27FC236}">
                  <a16:creationId xmlns:a16="http://schemas.microsoft.com/office/drawing/2014/main" id="{B740BB9D-679E-4C29-ABA7-E3CC620944AC}"/>
                </a:ext>
              </a:extLst>
            </p:cNvPr>
            <p:cNvSpPr/>
            <p:nvPr/>
          </p:nvSpPr>
          <p:spPr>
            <a:xfrm>
              <a:off x="3279540" y="4614361"/>
              <a:ext cx="402659" cy="126511"/>
            </a:xfrm>
            <a:custGeom>
              <a:avLst/>
              <a:gdLst>
                <a:gd name="connsiteX0" fmla="*/ 63256 w 402659"/>
                <a:gd name="connsiteY0" fmla="*/ 0 h 126511"/>
                <a:gd name="connsiteX1" fmla="*/ 339404 w 402659"/>
                <a:gd name="connsiteY1" fmla="*/ 0 h 126511"/>
                <a:gd name="connsiteX2" fmla="*/ 402659 w 402659"/>
                <a:gd name="connsiteY2" fmla="*/ 63256 h 126511"/>
                <a:gd name="connsiteX3" fmla="*/ 339404 w 402659"/>
                <a:gd name="connsiteY3" fmla="*/ 126511 h 126511"/>
                <a:gd name="connsiteX4" fmla="*/ 63256 w 402659"/>
                <a:gd name="connsiteY4" fmla="*/ 126511 h 126511"/>
                <a:gd name="connsiteX5" fmla="*/ 0 w 402659"/>
                <a:gd name="connsiteY5" fmla="*/ 63256 h 126511"/>
                <a:gd name="connsiteX6" fmla="*/ 63256 w 402659"/>
                <a:gd name="connsiteY6" fmla="*/ 0 h 12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02659" h="126511">
                  <a:moveTo>
                    <a:pt x="63256" y="0"/>
                  </a:moveTo>
                  <a:lnTo>
                    <a:pt x="339404" y="0"/>
                  </a:lnTo>
                  <a:cubicBezTo>
                    <a:pt x="374347" y="0"/>
                    <a:pt x="402659" y="28312"/>
                    <a:pt x="402659" y="63256"/>
                  </a:cubicBezTo>
                  <a:cubicBezTo>
                    <a:pt x="402659" y="98199"/>
                    <a:pt x="374347" y="126511"/>
                    <a:pt x="339404" y="126511"/>
                  </a:cubicBezTo>
                  <a:lnTo>
                    <a:pt x="63256" y="126511"/>
                  </a:lnTo>
                  <a:cubicBezTo>
                    <a:pt x="28312" y="126511"/>
                    <a:pt x="0" y="98199"/>
                    <a:pt x="0" y="63256"/>
                  </a:cubicBezTo>
                  <a:cubicBezTo>
                    <a:pt x="0" y="28340"/>
                    <a:pt x="28340" y="0"/>
                    <a:pt x="63256" y="0"/>
                  </a:cubicBezTo>
                  <a:close/>
                </a:path>
              </a:pathLst>
            </a:custGeom>
            <a:noFill/>
            <a:ln w="5668" cap="flat">
              <a:solidFill>
                <a:srgbClr val="333333"/>
              </a:solidFill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39" name="Forme libre : forme 38">
              <a:extLst>
                <a:ext uri="{FF2B5EF4-FFF2-40B4-BE49-F238E27FC236}">
                  <a16:creationId xmlns:a16="http://schemas.microsoft.com/office/drawing/2014/main" id="{F578F44C-3BD2-4D56-9A01-5F671BF1E3B6}"/>
                </a:ext>
              </a:extLst>
            </p:cNvPr>
            <p:cNvSpPr/>
            <p:nvPr/>
          </p:nvSpPr>
          <p:spPr>
            <a:xfrm>
              <a:off x="2611616" y="2258035"/>
              <a:ext cx="1738507" cy="2289443"/>
            </a:xfrm>
            <a:custGeom>
              <a:avLst/>
              <a:gdLst>
                <a:gd name="connsiteX0" fmla="*/ 1738508 w 1738507"/>
                <a:gd name="connsiteY0" fmla="*/ 2289444 h 2289443"/>
                <a:gd name="connsiteX1" fmla="*/ 1738508 w 1738507"/>
                <a:gd name="connsiteY1" fmla="*/ 108827 h 2289443"/>
                <a:gd name="connsiteX2" fmla="*/ 1629681 w 1738507"/>
                <a:gd name="connsiteY2" fmla="*/ 0 h 2289443"/>
                <a:gd name="connsiteX3" fmla="*/ 108827 w 1738507"/>
                <a:gd name="connsiteY3" fmla="*/ 0 h 2289443"/>
                <a:gd name="connsiteX4" fmla="*/ 0 w 1738507"/>
                <a:gd name="connsiteY4" fmla="*/ 108827 h 2289443"/>
                <a:gd name="connsiteX5" fmla="*/ 0 w 1738507"/>
                <a:gd name="connsiteY5" fmla="*/ 2289444 h 2289443"/>
                <a:gd name="connsiteX6" fmla="*/ 1738508 w 1738507"/>
                <a:gd name="connsiteY6" fmla="*/ 2289444 h 2289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38507" h="2289443">
                  <a:moveTo>
                    <a:pt x="1738508" y="2289444"/>
                  </a:moveTo>
                  <a:lnTo>
                    <a:pt x="1738508" y="108827"/>
                  </a:lnTo>
                  <a:cubicBezTo>
                    <a:pt x="1738508" y="48717"/>
                    <a:pt x="1689791" y="0"/>
                    <a:pt x="1629681" y="0"/>
                  </a:cubicBezTo>
                  <a:lnTo>
                    <a:pt x="108827" y="0"/>
                  </a:lnTo>
                  <a:cubicBezTo>
                    <a:pt x="48717" y="0"/>
                    <a:pt x="0" y="48717"/>
                    <a:pt x="0" y="108827"/>
                  </a:cubicBezTo>
                  <a:lnTo>
                    <a:pt x="0" y="2289444"/>
                  </a:lnTo>
                  <a:lnTo>
                    <a:pt x="1738508" y="2289444"/>
                  </a:lnTo>
                  <a:close/>
                </a:path>
              </a:pathLst>
            </a:custGeom>
            <a:solidFill>
              <a:srgbClr val="5E5E5E"/>
            </a:solidFill>
            <a:ln w="2834" cap="flat">
              <a:noFill/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40" name="Forme libre : forme 39">
              <a:extLst>
                <a:ext uri="{FF2B5EF4-FFF2-40B4-BE49-F238E27FC236}">
                  <a16:creationId xmlns:a16="http://schemas.microsoft.com/office/drawing/2014/main" id="{49FD6083-142A-45EA-82F2-EFB30244AB03}"/>
                </a:ext>
              </a:extLst>
            </p:cNvPr>
            <p:cNvSpPr/>
            <p:nvPr/>
          </p:nvSpPr>
          <p:spPr>
            <a:xfrm>
              <a:off x="2492926" y="2011984"/>
              <a:ext cx="1975886" cy="2807051"/>
            </a:xfrm>
            <a:custGeom>
              <a:avLst/>
              <a:gdLst>
                <a:gd name="connsiteX0" fmla="*/ 1858557 w 1975886"/>
                <a:gd name="connsiteY0" fmla="*/ 8502 h 2807051"/>
                <a:gd name="connsiteX1" fmla="*/ 1967384 w 1975886"/>
                <a:gd name="connsiteY1" fmla="*/ 117329 h 2807051"/>
                <a:gd name="connsiteX2" fmla="*/ 1967384 w 1975886"/>
                <a:gd name="connsiteY2" fmla="*/ 2689722 h 2807051"/>
                <a:gd name="connsiteX3" fmla="*/ 1858557 w 1975886"/>
                <a:gd name="connsiteY3" fmla="*/ 2798549 h 2807051"/>
                <a:gd name="connsiteX4" fmla="*/ 117329 w 1975886"/>
                <a:gd name="connsiteY4" fmla="*/ 2798549 h 2807051"/>
                <a:gd name="connsiteX5" fmla="*/ 8502 w 1975886"/>
                <a:gd name="connsiteY5" fmla="*/ 2689722 h 2807051"/>
                <a:gd name="connsiteX6" fmla="*/ 8502 w 1975886"/>
                <a:gd name="connsiteY6" fmla="*/ 117329 h 2807051"/>
                <a:gd name="connsiteX7" fmla="*/ 117329 w 1975886"/>
                <a:gd name="connsiteY7" fmla="*/ 8502 h 2807051"/>
                <a:gd name="connsiteX8" fmla="*/ 1858557 w 1975886"/>
                <a:gd name="connsiteY8" fmla="*/ 8502 h 2807051"/>
                <a:gd name="connsiteX9" fmla="*/ 1858557 w 1975886"/>
                <a:gd name="connsiteY9" fmla="*/ 0 h 2807051"/>
                <a:gd name="connsiteX10" fmla="*/ 117329 w 1975886"/>
                <a:gd name="connsiteY10" fmla="*/ 0 h 2807051"/>
                <a:gd name="connsiteX11" fmla="*/ 0 w 1975886"/>
                <a:gd name="connsiteY11" fmla="*/ 117329 h 2807051"/>
                <a:gd name="connsiteX12" fmla="*/ 0 w 1975886"/>
                <a:gd name="connsiteY12" fmla="*/ 2689722 h 2807051"/>
                <a:gd name="connsiteX13" fmla="*/ 117329 w 1975886"/>
                <a:gd name="connsiteY13" fmla="*/ 2807051 h 2807051"/>
                <a:gd name="connsiteX14" fmla="*/ 1858557 w 1975886"/>
                <a:gd name="connsiteY14" fmla="*/ 2807051 h 2807051"/>
                <a:gd name="connsiteX15" fmla="*/ 1975886 w 1975886"/>
                <a:gd name="connsiteY15" fmla="*/ 2689722 h 2807051"/>
                <a:gd name="connsiteX16" fmla="*/ 1975886 w 1975886"/>
                <a:gd name="connsiteY16" fmla="*/ 117329 h 2807051"/>
                <a:gd name="connsiteX17" fmla="*/ 1858557 w 1975886"/>
                <a:gd name="connsiteY17" fmla="*/ 0 h 2807051"/>
                <a:gd name="connsiteX18" fmla="*/ 1858557 w 1975886"/>
                <a:gd name="connsiteY18" fmla="*/ 0 h 28070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975886" h="2807051">
                  <a:moveTo>
                    <a:pt x="1858557" y="8502"/>
                  </a:moveTo>
                  <a:cubicBezTo>
                    <a:pt x="1918667" y="8502"/>
                    <a:pt x="1967384" y="57219"/>
                    <a:pt x="1967384" y="117329"/>
                  </a:cubicBezTo>
                  <a:lnTo>
                    <a:pt x="1967384" y="2689722"/>
                  </a:lnTo>
                  <a:cubicBezTo>
                    <a:pt x="1967384" y="2749832"/>
                    <a:pt x="1918667" y="2798549"/>
                    <a:pt x="1858557" y="2798549"/>
                  </a:cubicBezTo>
                  <a:lnTo>
                    <a:pt x="117329" y="2798549"/>
                  </a:lnTo>
                  <a:cubicBezTo>
                    <a:pt x="57219" y="2798549"/>
                    <a:pt x="8502" y="2749832"/>
                    <a:pt x="8502" y="2689722"/>
                  </a:cubicBezTo>
                  <a:lnTo>
                    <a:pt x="8502" y="117329"/>
                  </a:lnTo>
                  <a:cubicBezTo>
                    <a:pt x="8502" y="57219"/>
                    <a:pt x="57219" y="8502"/>
                    <a:pt x="117329" y="8502"/>
                  </a:cubicBezTo>
                  <a:lnTo>
                    <a:pt x="1858557" y="8502"/>
                  </a:lnTo>
                  <a:moveTo>
                    <a:pt x="1858557" y="0"/>
                  </a:moveTo>
                  <a:lnTo>
                    <a:pt x="117329" y="0"/>
                  </a:lnTo>
                  <a:cubicBezTo>
                    <a:pt x="52628" y="0"/>
                    <a:pt x="0" y="52628"/>
                    <a:pt x="0" y="117329"/>
                  </a:cubicBezTo>
                  <a:lnTo>
                    <a:pt x="0" y="2689722"/>
                  </a:lnTo>
                  <a:cubicBezTo>
                    <a:pt x="0" y="2754423"/>
                    <a:pt x="52628" y="2807051"/>
                    <a:pt x="117329" y="2807051"/>
                  </a:cubicBezTo>
                  <a:lnTo>
                    <a:pt x="1858557" y="2807051"/>
                  </a:lnTo>
                  <a:cubicBezTo>
                    <a:pt x="1923258" y="2807051"/>
                    <a:pt x="1975886" y="2754423"/>
                    <a:pt x="1975886" y="2689722"/>
                  </a:cubicBezTo>
                  <a:lnTo>
                    <a:pt x="1975886" y="117329"/>
                  </a:lnTo>
                  <a:cubicBezTo>
                    <a:pt x="1975886" y="52656"/>
                    <a:pt x="1923258" y="0"/>
                    <a:pt x="1858557" y="0"/>
                  </a:cubicBezTo>
                  <a:lnTo>
                    <a:pt x="1858557" y="0"/>
                  </a:lnTo>
                  <a:close/>
                </a:path>
              </a:pathLst>
            </a:custGeom>
            <a:solidFill>
              <a:srgbClr val="333333"/>
            </a:solidFill>
            <a:ln w="2834" cap="flat">
              <a:noFill/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41" name="Forme libre : forme 40">
              <a:extLst>
                <a:ext uri="{FF2B5EF4-FFF2-40B4-BE49-F238E27FC236}">
                  <a16:creationId xmlns:a16="http://schemas.microsoft.com/office/drawing/2014/main" id="{999F60C5-DF74-4F46-B9BE-3CC2A57EEEAF}"/>
                </a:ext>
              </a:extLst>
            </p:cNvPr>
            <p:cNvSpPr/>
            <p:nvPr/>
          </p:nvSpPr>
          <p:spPr>
            <a:xfrm>
              <a:off x="2509902" y="2032559"/>
              <a:ext cx="1941934" cy="2765900"/>
            </a:xfrm>
            <a:custGeom>
              <a:avLst/>
              <a:gdLst>
                <a:gd name="connsiteX0" fmla="*/ 108827 w 1941934"/>
                <a:gd name="connsiteY0" fmla="*/ 0 h 2765900"/>
                <a:gd name="connsiteX1" fmla="*/ 1833108 w 1941934"/>
                <a:gd name="connsiteY1" fmla="*/ 0 h 2765900"/>
                <a:gd name="connsiteX2" fmla="*/ 1941934 w 1941934"/>
                <a:gd name="connsiteY2" fmla="*/ 108827 h 2765900"/>
                <a:gd name="connsiteX3" fmla="*/ 1941934 w 1941934"/>
                <a:gd name="connsiteY3" fmla="*/ 2657074 h 2765900"/>
                <a:gd name="connsiteX4" fmla="*/ 1833108 w 1941934"/>
                <a:gd name="connsiteY4" fmla="*/ 2765901 h 2765900"/>
                <a:gd name="connsiteX5" fmla="*/ 108827 w 1941934"/>
                <a:gd name="connsiteY5" fmla="*/ 2765901 h 2765900"/>
                <a:gd name="connsiteX6" fmla="*/ 0 w 1941934"/>
                <a:gd name="connsiteY6" fmla="*/ 2657074 h 2765900"/>
                <a:gd name="connsiteX7" fmla="*/ 0 w 1941934"/>
                <a:gd name="connsiteY7" fmla="*/ 108827 h 2765900"/>
                <a:gd name="connsiteX8" fmla="*/ 108827 w 1941934"/>
                <a:gd name="connsiteY8" fmla="*/ 0 h 2765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41934" h="2765900">
                  <a:moveTo>
                    <a:pt x="108827" y="0"/>
                  </a:moveTo>
                  <a:lnTo>
                    <a:pt x="1833108" y="0"/>
                  </a:lnTo>
                  <a:cubicBezTo>
                    <a:pt x="1893218" y="0"/>
                    <a:pt x="1941934" y="48717"/>
                    <a:pt x="1941934" y="108827"/>
                  </a:cubicBezTo>
                  <a:lnTo>
                    <a:pt x="1941934" y="2657074"/>
                  </a:lnTo>
                  <a:cubicBezTo>
                    <a:pt x="1941934" y="2717184"/>
                    <a:pt x="1893218" y="2765901"/>
                    <a:pt x="1833108" y="2765901"/>
                  </a:cubicBezTo>
                  <a:lnTo>
                    <a:pt x="108827" y="2765901"/>
                  </a:lnTo>
                  <a:cubicBezTo>
                    <a:pt x="48717" y="2765901"/>
                    <a:pt x="0" y="2717184"/>
                    <a:pt x="0" y="2657074"/>
                  </a:cubicBezTo>
                  <a:lnTo>
                    <a:pt x="0" y="108827"/>
                  </a:lnTo>
                  <a:cubicBezTo>
                    <a:pt x="0" y="48717"/>
                    <a:pt x="48745" y="0"/>
                    <a:pt x="108827" y="0"/>
                  </a:cubicBezTo>
                  <a:close/>
                </a:path>
              </a:pathLst>
            </a:custGeom>
            <a:noFill/>
            <a:ln w="2834" cap="flat">
              <a:solidFill>
                <a:srgbClr val="333333"/>
              </a:solidFill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42" name="Forme libre : forme 41">
              <a:extLst>
                <a:ext uri="{FF2B5EF4-FFF2-40B4-BE49-F238E27FC236}">
                  <a16:creationId xmlns:a16="http://schemas.microsoft.com/office/drawing/2014/main" id="{667248A3-0618-4F03-8564-7CA1A3A2B225}"/>
                </a:ext>
              </a:extLst>
            </p:cNvPr>
            <p:cNvSpPr/>
            <p:nvPr/>
          </p:nvSpPr>
          <p:spPr>
            <a:xfrm>
              <a:off x="2611616" y="2258035"/>
              <a:ext cx="1738507" cy="2289443"/>
            </a:xfrm>
            <a:custGeom>
              <a:avLst/>
              <a:gdLst>
                <a:gd name="connsiteX0" fmla="*/ 1738508 w 1738507"/>
                <a:gd name="connsiteY0" fmla="*/ 2289444 h 2289443"/>
                <a:gd name="connsiteX1" fmla="*/ 1738508 w 1738507"/>
                <a:gd name="connsiteY1" fmla="*/ 108827 h 2289443"/>
                <a:gd name="connsiteX2" fmla="*/ 1629681 w 1738507"/>
                <a:gd name="connsiteY2" fmla="*/ 0 h 2289443"/>
                <a:gd name="connsiteX3" fmla="*/ 108827 w 1738507"/>
                <a:gd name="connsiteY3" fmla="*/ 0 h 2289443"/>
                <a:gd name="connsiteX4" fmla="*/ 0 w 1738507"/>
                <a:gd name="connsiteY4" fmla="*/ 108827 h 2289443"/>
                <a:gd name="connsiteX5" fmla="*/ 0 w 1738507"/>
                <a:gd name="connsiteY5" fmla="*/ 2289444 h 2289443"/>
                <a:gd name="connsiteX6" fmla="*/ 1738508 w 1738507"/>
                <a:gd name="connsiteY6" fmla="*/ 2289444 h 2289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38507" h="2289443">
                  <a:moveTo>
                    <a:pt x="1738508" y="2289444"/>
                  </a:moveTo>
                  <a:lnTo>
                    <a:pt x="1738508" y="108827"/>
                  </a:lnTo>
                  <a:cubicBezTo>
                    <a:pt x="1738508" y="48717"/>
                    <a:pt x="1689791" y="0"/>
                    <a:pt x="1629681" y="0"/>
                  </a:cubicBezTo>
                  <a:lnTo>
                    <a:pt x="108827" y="0"/>
                  </a:lnTo>
                  <a:cubicBezTo>
                    <a:pt x="48717" y="0"/>
                    <a:pt x="0" y="48717"/>
                    <a:pt x="0" y="108827"/>
                  </a:cubicBezTo>
                  <a:lnTo>
                    <a:pt x="0" y="2289444"/>
                  </a:lnTo>
                  <a:lnTo>
                    <a:pt x="1738508" y="2289444"/>
                  </a:lnTo>
                  <a:close/>
                </a:path>
              </a:pathLst>
            </a:custGeom>
            <a:noFill/>
            <a:ln w="8502" cap="flat">
              <a:solidFill>
                <a:srgbClr val="333333"/>
              </a:solidFill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43" name="Forme libre : forme 42">
              <a:extLst>
                <a:ext uri="{FF2B5EF4-FFF2-40B4-BE49-F238E27FC236}">
                  <a16:creationId xmlns:a16="http://schemas.microsoft.com/office/drawing/2014/main" id="{F2C4BB11-068E-467C-973B-DE899AD19974}"/>
                </a:ext>
              </a:extLst>
            </p:cNvPr>
            <p:cNvSpPr/>
            <p:nvPr/>
          </p:nvSpPr>
          <p:spPr>
            <a:xfrm>
              <a:off x="3455108" y="2127499"/>
              <a:ext cx="51522" cy="51522"/>
            </a:xfrm>
            <a:custGeom>
              <a:avLst/>
              <a:gdLst>
                <a:gd name="connsiteX0" fmla="*/ 51523 w 51522"/>
                <a:gd name="connsiteY0" fmla="*/ 25761 h 51522"/>
                <a:gd name="connsiteX1" fmla="*/ 25761 w 51522"/>
                <a:gd name="connsiteY1" fmla="*/ 51523 h 51522"/>
                <a:gd name="connsiteX2" fmla="*/ 0 w 51522"/>
                <a:gd name="connsiteY2" fmla="*/ 25761 h 51522"/>
                <a:gd name="connsiteX3" fmla="*/ 25761 w 51522"/>
                <a:gd name="connsiteY3" fmla="*/ 0 h 51522"/>
                <a:gd name="connsiteX4" fmla="*/ 51523 w 51522"/>
                <a:gd name="connsiteY4" fmla="*/ 25761 h 51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522" h="51522">
                  <a:moveTo>
                    <a:pt x="51523" y="25761"/>
                  </a:moveTo>
                  <a:cubicBezTo>
                    <a:pt x="51523" y="39989"/>
                    <a:pt x="39989" y="51523"/>
                    <a:pt x="25761" y="51523"/>
                  </a:cubicBezTo>
                  <a:cubicBezTo>
                    <a:pt x="11534" y="51523"/>
                    <a:pt x="0" y="39989"/>
                    <a:pt x="0" y="25761"/>
                  </a:cubicBezTo>
                  <a:cubicBezTo>
                    <a:pt x="0" y="11534"/>
                    <a:pt x="11534" y="0"/>
                    <a:pt x="25761" y="0"/>
                  </a:cubicBezTo>
                  <a:cubicBezTo>
                    <a:pt x="39989" y="0"/>
                    <a:pt x="51523" y="11534"/>
                    <a:pt x="51523" y="25761"/>
                  </a:cubicBezTo>
                  <a:close/>
                </a:path>
              </a:pathLst>
            </a:custGeom>
            <a:solidFill>
              <a:srgbClr val="686868"/>
            </a:solidFill>
            <a:ln w="5668" cap="flat">
              <a:solidFill>
                <a:srgbClr val="333333"/>
              </a:solidFill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44" name="Forme libre : forme 43">
              <a:extLst>
                <a:ext uri="{FF2B5EF4-FFF2-40B4-BE49-F238E27FC236}">
                  <a16:creationId xmlns:a16="http://schemas.microsoft.com/office/drawing/2014/main" id="{7FE2BFE1-40FF-4D49-B953-E356DB198B6C}"/>
                </a:ext>
              </a:extLst>
            </p:cNvPr>
            <p:cNvSpPr/>
            <p:nvPr/>
          </p:nvSpPr>
          <p:spPr>
            <a:xfrm>
              <a:off x="3442610" y="2121888"/>
              <a:ext cx="36984" cy="61838"/>
            </a:xfrm>
            <a:custGeom>
              <a:avLst/>
              <a:gdLst>
                <a:gd name="connsiteX0" fmla="*/ 6802 w 36984"/>
                <a:gd name="connsiteY0" fmla="*/ 31458 h 61838"/>
                <a:gd name="connsiteX1" fmla="*/ 36984 w 36984"/>
                <a:gd name="connsiteY1" fmla="*/ 595 h 61838"/>
                <a:gd name="connsiteX2" fmla="*/ 30919 w 36984"/>
                <a:gd name="connsiteY2" fmla="*/ 0 h 61838"/>
                <a:gd name="connsiteX3" fmla="*/ 0 w 36984"/>
                <a:gd name="connsiteY3" fmla="*/ 30919 h 61838"/>
                <a:gd name="connsiteX4" fmla="*/ 30919 w 36984"/>
                <a:gd name="connsiteY4" fmla="*/ 61839 h 61838"/>
                <a:gd name="connsiteX5" fmla="*/ 31656 w 36984"/>
                <a:gd name="connsiteY5" fmla="*/ 61810 h 61838"/>
                <a:gd name="connsiteX6" fmla="*/ 6802 w 36984"/>
                <a:gd name="connsiteY6" fmla="*/ 31458 h 61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6984" h="61838">
                  <a:moveTo>
                    <a:pt x="6802" y="31458"/>
                  </a:moveTo>
                  <a:cubicBezTo>
                    <a:pt x="6802" y="14624"/>
                    <a:pt x="20263" y="964"/>
                    <a:pt x="36984" y="595"/>
                  </a:cubicBezTo>
                  <a:cubicBezTo>
                    <a:pt x="35029" y="198"/>
                    <a:pt x="32988" y="0"/>
                    <a:pt x="30919" y="0"/>
                  </a:cubicBezTo>
                  <a:cubicBezTo>
                    <a:pt x="13858" y="0"/>
                    <a:pt x="0" y="13830"/>
                    <a:pt x="0" y="30919"/>
                  </a:cubicBezTo>
                  <a:cubicBezTo>
                    <a:pt x="0" y="47980"/>
                    <a:pt x="13830" y="61839"/>
                    <a:pt x="30919" y="61839"/>
                  </a:cubicBezTo>
                  <a:cubicBezTo>
                    <a:pt x="31174" y="61839"/>
                    <a:pt x="31401" y="61810"/>
                    <a:pt x="31656" y="61810"/>
                  </a:cubicBezTo>
                  <a:cubicBezTo>
                    <a:pt x="17486" y="58948"/>
                    <a:pt x="6802" y="46478"/>
                    <a:pt x="6802" y="31458"/>
                  </a:cubicBezTo>
                  <a:close/>
                </a:path>
              </a:pathLst>
            </a:custGeom>
            <a:solidFill>
              <a:srgbClr val="FFFFFF"/>
            </a:solidFill>
            <a:ln w="2834" cap="flat">
              <a:noFill/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45" name="Forme libre : forme 44">
              <a:extLst>
                <a:ext uri="{FF2B5EF4-FFF2-40B4-BE49-F238E27FC236}">
                  <a16:creationId xmlns:a16="http://schemas.microsoft.com/office/drawing/2014/main" id="{6807D995-49C2-4E21-87B5-4028CE24C1FA}"/>
                </a:ext>
              </a:extLst>
            </p:cNvPr>
            <p:cNvSpPr/>
            <p:nvPr/>
          </p:nvSpPr>
          <p:spPr>
            <a:xfrm>
              <a:off x="3475371" y="2147224"/>
              <a:ext cx="10655" cy="10655"/>
            </a:xfrm>
            <a:custGeom>
              <a:avLst/>
              <a:gdLst>
                <a:gd name="connsiteX0" fmla="*/ 10656 w 10655"/>
                <a:gd name="connsiteY0" fmla="*/ 5328 h 10655"/>
                <a:gd name="connsiteX1" fmla="*/ 5328 w 10655"/>
                <a:gd name="connsiteY1" fmla="*/ 10656 h 10655"/>
                <a:gd name="connsiteX2" fmla="*/ 0 w 10655"/>
                <a:gd name="connsiteY2" fmla="*/ 5328 h 10655"/>
                <a:gd name="connsiteX3" fmla="*/ 5328 w 10655"/>
                <a:gd name="connsiteY3" fmla="*/ 0 h 10655"/>
                <a:gd name="connsiteX4" fmla="*/ 10656 w 10655"/>
                <a:gd name="connsiteY4" fmla="*/ 5328 h 106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655" h="10655">
                  <a:moveTo>
                    <a:pt x="10656" y="5328"/>
                  </a:moveTo>
                  <a:cubicBezTo>
                    <a:pt x="10656" y="8271"/>
                    <a:pt x="8271" y="10656"/>
                    <a:pt x="5328" y="10656"/>
                  </a:cubicBezTo>
                  <a:cubicBezTo>
                    <a:pt x="2385" y="10656"/>
                    <a:pt x="0" y="8271"/>
                    <a:pt x="0" y="5328"/>
                  </a:cubicBezTo>
                  <a:cubicBezTo>
                    <a:pt x="0" y="2385"/>
                    <a:pt x="2385" y="0"/>
                    <a:pt x="5328" y="0"/>
                  </a:cubicBezTo>
                  <a:cubicBezTo>
                    <a:pt x="8271" y="0"/>
                    <a:pt x="10656" y="2385"/>
                    <a:pt x="10656" y="5328"/>
                  </a:cubicBezTo>
                  <a:close/>
                </a:path>
              </a:pathLst>
            </a:custGeom>
            <a:solidFill>
              <a:srgbClr val="FFFFFF"/>
            </a:solidFill>
            <a:ln w="2834" cap="flat">
              <a:noFill/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46" name="Forme libre : forme 45">
              <a:extLst>
                <a:ext uri="{FF2B5EF4-FFF2-40B4-BE49-F238E27FC236}">
                  <a16:creationId xmlns:a16="http://schemas.microsoft.com/office/drawing/2014/main" id="{F79CB09B-ADBA-4365-82B6-5147F03520C7}"/>
                </a:ext>
              </a:extLst>
            </p:cNvPr>
            <p:cNvSpPr/>
            <p:nvPr/>
          </p:nvSpPr>
          <p:spPr>
            <a:xfrm>
              <a:off x="3298801" y="4625232"/>
              <a:ext cx="161271" cy="41351"/>
            </a:xfrm>
            <a:custGeom>
              <a:avLst/>
              <a:gdLst>
                <a:gd name="connsiteX0" fmla="*/ 17780 w 161271"/>
                <a:gd name="connsiteY0" fmla="*/ 11376 h 41351"/>
                <a:gd name="connsiteX1" fmla="*/ 46715 w 161271"/>
                <a:gd name="connsiteY1" fmla="*/ 4320 h 41351"/>
                <a:gd name="connsiteX2" fmla="*/ 135647 w 161271"/>
                <a:gd name="connsiteY2" fmla="*/ 69 h 41351"/>
                <a:gd name="connsiteX3" fmla="*/ 155344 w 161271"/>
                <a:gd name="connsiteY3" fmla="*/ 777 h 41351"/>
                <a:gd name="connsiteX4" fmla="*/ 161267 w 161271"/>
                <a:gd name="connsiteY4" fmla="*/ 5227 h 41351"/>
                <a:gd name="connsiteX5" fmla="*/ 156619 w 161271"/>
                <a:gd name="connsiteY5" fmla="*/ 9364 h 41351"/>
                <a:gd name="connsiteX6" fmla="*/ 126862 w 161271"/>
                <a:gd name="connsiteY6" fmla="*/ 15117 h 41351"/>
                <a:gd name="connsiteX7" fmla="*/ 84861 w 161271"/>
                <a:gd name="connsiteY7" fmla="*/ 20502 h 41351"/>
                <a:gd name="connsiteX8" fmla="*/ 18092 w 161271"/>
                <a:gd name="connsiteY8" fmla="*/ 35437 h 41351"/>
                <a:gd name="connsiteX9" fmla="*/ 181 w 161271"/>
                <a:gd name="connsiteY9" fmla="*/ 34672 h 41351"/>
                <a:gd name="connsiteX10" fmla="*/ 17780 w 161271"/>
                <a:gd name="connsiteY10" fmla="*/ 11376 h 413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1271" h="41351">
                  <a:moveTo>
                    <a:pt x="17780" y="11376"/>
                  </a:moveTo>
                  <a:cubicBezTo>
                    <a:pt x="26310" y="6105"/>
                    <a:pt x="36711" y="5085"/>
                    <a:pt x="46715" y="4320"/>
                  </a:cubicBezTo>
                  <a:cubicBezTo>
                    <a:pt x="76303" y="2024"/>
                    <a:pt x="105975" y="607"/>
                    <a:pt x="135647" y="69"/>
                  </a:cubicBezTo>
                  <a:cubicBezTo>
                    <a:pt x="142222" y="-45"/>
                    <a:pt x="148825" y="-130"/>
                    <a:pt x="155344" y="777"/>
                  </a:cubicBezTo>
                  <a:cubicBezTo>
                    <a:pt x="158036" y="1145"/>
                    <a:pt x="161408" y="2506"/>
                    <a:pt x="161267" y="5227"/>
                  </a:cubicBezTo>
                  <a:cubicBezTo>
                    <a:pt x="161153" y="7437"/>
                    <a:pt x="158716" y="8684"/>
                    <a:pt x="156619" y="9364"/>
                  </a:cubicBezTo>
                  <a:cubicBezTo>
                    <a:pt x="147012" y="12538"/>
                    <a:pt x="136894" y="13842"/>
                    <a:pt x="126862" y="15117"/>
                  </a:cubicBezTo>
                  <a:cubicBezTo>
                    <a:pt x="112861" y="16903"/>
                    <a:pt x="98861" y="18717"/>
                    <a:pt x="84861" y="20502"/>
                  </a:cubicBezTo>
                  <a:cubicBezTo>
                    <a:pt x="62161" y="23421"/>
                    <a:pt x="39149" y="26425"/>
                    <a:pt x="18092" y="35437"/>
                  </a:cubicBezTo>
                  <a:cubicBezTo>
                    <a:pt x="12253" y="37931"/>
                    <a:pt x="-1747" y="47822"/>
                    <a:pt x="181" y="34672"/>
                  </a:cubicBezTo>
                  <a:cubicBezTo>
                    <a:pt x="1541" y="25688"/>
                    <a:pt x="10355" y="15996"/>
                    <a:pt x="17780" y="11376"/>
                  </a:cubicBezTo>
                  <a:close/>
                </a:path>
              </a:pathLst>
            </a:custGeom>
            <a:solidFill>
              <a:srgbClr val="D6D6D6"/>
            </a:solidFill>
            <a:ln w="2834" cap="flat">
              <a:noFill/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47" name="Forme libre : forme 46">
              <a:extLst>
                <a:ext uri="{FF2B5EF4-FFF2-40B4-BE49-F238E27FC236}">
                  <a16:creationId xmlns:a16="http://schemas.microsoft.com/office/drawing/2014/main" id="{01696709-9932-4CB3-B85F-C0E05578D237}"/>
                </a:ext>
              </a:extLst>
            </p:cNvPr>
            <p:cNvSpPr/>
            <p:nvPr/>
          </p:nvSpPr>
          <p:spPr>
            <a:xfrm>
              <a:off x="2591352" y="4409433"/>
              <a:ext cx="1484011" cy="162106"/>
            </a:xfrm>
            <a:custGeom>
              <a:avLst/>
              <a:gdLst>
                <a:gd name="connsiteX0" fmla="*/ 7539 w 1484011"/>
                <a:gd name="connsiteY0" fmla="*/ 0 h 162106"/>
                <a:gd name="connsiteX1" fmla="*/ 11308 w 1484011"/>
                <a:gd name="connsiteY1" fmla="*/ 148277 h 162106"/>
                <a:gd name="connsiteX2" fmla="*/ 1484012 w 1484011"/>
                <a:gd name="connsiteY2" fmla="*/ 149552 h 162106"/>
                <a:gd name="connsiteX3" fmla="*/ 0 w 1484011"/>
                <a:gd name="connsiteY3" fmla="*/ 162107 h 162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84011" h="162106">
                  <a:moveTo>
                    <a:pt x="7539" y="0"/>
                  </a:moveTo>
                  <a:lnTo>
                    <a:pt x="11308" y="148277"/>
                  </a:lnTo>
                  <a:lnTo>
                    <a:pt x="1484012" y="149552"/>
                  </a:lnTo>
                  <a:lnTo>
                    <a:pt x="0" y="162107"/>
                  </a:lnTo>
                  <a:close/>
                </a:path>
              </a:pathLst>
            </a:custGeom>
            <a:solidFill>
              <a:srgbClr val="FFFFFF"/>
            </a:solidFill>
            <a:ln w="2834" cap="flat">
              <a:noFill/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48" name="Forme libre : forme 47">
              <a:extLst>
                <a:ext uri="{FF2B5EF4-FFF2-40B4-BE49-F238E27FC236}">
                  <a16:creationId xmlns:a16="http://schemas.microsoft.com/office/drawing/2014/main" id="{9E5E6481-15A2-4CEA-89AB-236616E9727B}"/>
                </a:ext>
              </a:extLst>
            </p:cNvPr>
            <p:cNvSpPr/>
            <p:nvPr/>
          </p:nvSpPr>
          <p:spPr>
            <a:xfrm>
              <a:off x="4222394" y="3895509"/>
              <a:ext cx="148276" cy="677276"/>
            </a:xfrm>
            <a:custGeom>
              <a:avLst/>
              <a:gdLst>
                <a:gd name="connsiteX0" fmla="*/ 0 w 148276"/>
                <a:gd name="connsiteY0" fmla="*/ 660953 h 677276"/>
                <a:gd name="connsiteX1" fmla="*/ 136969 w 148276"/>
                <a:gd name="connsiteY1" fmla="*/ 660953 h 677276"/>
                <a:gd name="connsiteX2" fmla="*/ 138216 w 148276"/>
                <a:gd name="connsiteY2" fmla="*/ 0 h 677276"/>
                <a:gd name="connsiteX3" fmla="*/ 148276 w 148276"/>
                <a:gd name="connsiteY3" fmla="*/ 677277 h 6772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8276" h="677276">
                  <a:moveTo>
                    <a:pt x="0" y="660953"/>
                  </a:moveTo>
                  <a:lnTo>
                    <a:pt x="136969" y="660953"/>
                  </a:lnTo>
                  <a:lnTo>
                    <a:pt x="138216" y="0"/>
                  </a:lnTo>
                  <a:lnTo>
                    <a:pt x="148276" y="677277"/>
                  </a:lnTo>
                  <a:close/>
                </a:path>
              </a:pathLst>
            </a:custGeom>
            <a:solidFill>
              <a:srgbClr val="FFFFFF"/>
            </a:solidFill>
            <a:ln w="2834" cap="flat">
              <a:noFill/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49" name="Forme libre : forme 48">
              <a:extLst>
                <a:ext uri="{FF2B5EF4-FFF2-40B4-BE49-F238E27FC236}">
                  <a16:creationId xmlns:a16="http://schemas.microsoft.com/office/drawing/2014/main" id="{4F1735B2-8903-43E4-BC84-C19522254897}"/>
                </a:ext>
              </a:extLst>
            </p:cNvPr>
            <p:cNvSpPr/>
            <p:nvPr/>
          </p:nvSpPr>
          <p:spPr>
            <a:xfrm>
              <a:off x="2640041" y="2464890"/>
              <a:ext cx="1634187" cy="2058271"/>
            </a:xfrm>
            <a:custGeom>
              <a:avLst/>
              <a:gdLst>
                <a:gd name="connsiteX0" fmla="*/ 0 w 1634187"/>
                <a:gd name="connsiteY0" fmla="*/ 0 h 2058271"/>
                <a:gd name="connsiteX1" fmla="*/ 0 w 1634187"/>
                <a:gd name="connsiteY1" fmla="*/ 2058272 h 2058271"/>
                <a:gd name="connsiteX2" fmla="*/ 1634187 w 1634187"/>
                <a:gd name="connsiteY2" fmla="*/ 2058272 h 2058271"/>
                <a:gd name="connsiteX3" fmla="*/ 0 w 1634187"/>
                <a:gd name="connsiteY3" fmla="*/ 0 h 2058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34187" h="2058271">
                  <a:moveTo>
                    <a:pt x="0" y="0"/>
                  </a:moveTo>
                  <a:lnTo>
                    <a:pt x="0" y="2058272"/>
                  </a:lnTo>
                  <a:lnTo>
                    <a:pt x="1634187" y="2058272"/>
                  </a:lnTo>
                  <a:cubicBezTo>
                    <a:pt x="1634187" y="2058272"/>
                    <a:pt x="25450" y="1880153"/>
                    <a:pt x="0" y="0"/>
                  </a:cubicBezTo>
                  <a:close/>
                </a:path>
              </a:pathLst>
            </a:custGeom>
            <a:solidFill>
              <a:srgbClr val="666666"/>
            </a:solidFill>
            <a:ln w="2834" cap="flat">
              <a:noFill/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50" name="Forme libre : forme 49">
              <a:extLst>
                <a:ext uri="{FF2B5EF4-FFF2-40B4-BE49-F238E27FC236}">
                  <a16:creationId xmlns:a16="http://schemas.microsoft.com/office/drawing/2014/main" id="{77645818-6665-4967-8956-CE72FCF19A91}"/>
                </a:ext>
              </a:extLst>
            </p:cNvPr>
            <p:cNvSpPr/>
            <p:nvPr/>
          </p:nvSpPr>
          <p:spPr>
            <a:xfrm>
              <a:off x="2647891" y="2042053"/>
              <a:ext cx="1690102" cy="14522"/>
            </a:xfrm>
            <a:custGeom>
              <a:avLst/>
              <a:gdLst>
                <a:gd name="connsiteX0" fmla="*/ 0 w 1690102"/>
                <a:gd name="connsiteY0" fmla="*/ 0 h 14522"/>
                <a:gd name="connsiteX1" fmla="*/ 1690103 w 1690102"/>
                <a:gd name="connsiteY1" fmla="*/ 0 h 14522"/>
                <a:gd name="connsiteX2" fmla="*/ 0 w 1690102"/>
                <a:gd name="connsiteY2" fmla="*/ 0 h 14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90102" h="14522">
                  <a:moveTo>
                    <a:pt x="0" y="0"/>
                  </a:moveTo>
                  <a:lnTo>
                    <a:pt x="1690103" y="0"/>
                  </a:lnTo>
                  <a:cubicBezTo>
                    <a:pt x="1690103" y="0"/>
                    <a:pt x="824334" y="32676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 w="2834" cap="flat">
              <a:noFill/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51" name="Forme libre : forme 50">
              <a:extLst>
                <a:ext uri="{FF2B5EF4-FFF2-40B4-BE49-F238E27FC236}">
                  <a16:creationId xmlns:a16="http://schemas.microsoft.com/office/drawing/2014/main" id="{EA4B1D86-FF4A-4C99-BDBF-13FFA82EB0FB}"/>
                </a:ext>
              </a:extLst>
            </p:cNvPr>
            <p:cNvSpPr/>
            <p:nvPr/>
          </p:nvSpPr>
          <p:spPr>
            <a:xfrm>
              <a:off x="2755981" y="2241289"/>
              <a:ext cx="1473951" cy="5579"/>
            </a:xfrm>
            <a:custGeom>
              <a:avLst/>
              <a:gdLst>
                <a:gd name="connsiteX0" fmla="*/ 0 w 1473951"/>
                <a:gd name="connsiteY0" fmla="*/ 5580 h 5579"/>
                <a:gd name="connsiteX1" fmla="*/ 1473951 w 1473951"/>
                <a:gd name="connsiteY1" fmla="*/ 5580 h 5579"/>
                <a:gd name="connsiteX2" fmla="*/ 0 w 1473951"/>
                <a:gd name="connsiteY2" fmla="*/ 5580 h 5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73951" h="5579">
                  <a:moveTo>
                    <a:pt x="0" y="5580"/>
                  </a:moveTo>
                  <a:lnTo>
                    <a:pt x="1473951" y="5580"/>
                  </a:lnTo>
                  <a:cubicBezTo>
                    <a:pt x="1473951" y="5580"/>
                    <a:pt x="51494" y="-6975"/>
                    <a:pt x="0" y="5580"/>
                  </a:cubicBezTo>
                  <a:close/>
                </a:path>
              </a:pathLst>
            </a:custGeom>
            <a:solidFill>
              <a:srgbClr val="FFFFFF"/>
            </a:solidFill>
            <a:ln w="2834" cap="flat">
              <a:noFill/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grpSp>
          <p:nvGrpSpPr>
            <p:cNvPr id="52" name="Graphique 2">
              <a:extLst>
                <a:ext uri="{FF2B5EF4-FFF2-40B4-BE49-F238E27FC236}">
                  <a16:creationId xmlns:a16="http://schemas.microsoft.com/office/drawing/2014/main" id="{8C4C63D7-277B-41EF-B195-ABA80C63F3D8}"/>
                </a:ext>
              </a:extLst>
            </p:cNvPr>
            <p:cNvGrpSpPr/>
            <p:nvPr/>
          </p:nvGrpSpPr>
          <p:grpSpPr>
            <a:xfrm>
              <a:off x="2646644" y="2275776"/>
              <a:ext cx="1683187" cy="2236078"/>
              <a:chOff x="2646644" y="2275776"/>
              <a:chExt cx="1683187" cy="2236078"/>
            </a:xfrm>
            <a:solidFill>
              <a:srgbClr val="FFFFFF"/>
            </a:solidFill>
          </p:grpSpPr>
          <p:sp>
            <p:nvSpPr>
              <p:cNvPr id="53" name="Forme libre : forme 52">
                <a:extLst>
                  <a:ext uri="{FF2B5EF4-FFF2-40B4-BE49-F238E27FC236}">
                    <a16:creationId xmlns:a16="http://schemas.microsoft.com/office/drawing/2014/main" id="{B7FD1FB7-4DF4-41A0-952B-1DDDAA850AB7}"/>
                  </a:ext>
                </a:extLst>
              </p:cNvPr>
              <p:cNvSpPr/>
              <p:nvPr/>
            </p:nvSpPr>
            <p:spPr>
              <a:xfrm>
                <a:off x="2657952" y="2383894"/>
                <a:ext cx="1671879" cy="1140300"/>
              </a:xfrm>
              <a:custGeom>
                <a:avLst/>
                <a:gdLst>
                  <a:gd name="connsiteX0" fmla="*/ 0 w 1671879"/>
                  <a:gd name="connsiteY0" fmla="*/ 1140301 h 1140300"/>
                  <a:gd name="connsiteX1" fmla="*/ 411756 w 1671879"/>
                  <a:gd name="connsiteY1" fmla="*/ 846128 h 1140300"/>
                  <a:gd name="connsiteX2" fmla="*/ 463534 w 1671879"/>
                  <a:gd name="connsiteY2" fmla="*/ 809824 h 1140300"/>
                  <a:gd name="connsiteX3" fmla="*/ 515482 w 1671879"/>
                  <a:gd name="connsiteY3" fmla="*/ 773747 h 1140300"/>
                  <a:gd name="connsiteX4" fmla="*/ 619406 w 1671879"/>
                  <a:gd name="connsiteY4" fmla="*/ 701649 h 1140300"/>
                  <a:gd name="connsiteX5" fmla="*/ 827962 w 1671879"/>
                  <a:gd name="connsiteY5" fmla="*/ 558474 h 1140300"/>
                  <a:gd name="connsiteX6" fmla="*/ 1037369 w 1671879"/>
                  <a:gd name="connsiteY6" fmla="*/ 416546 h 1140300"/>
                  <a:gd name="connsiteX7" fmla="*/ 1142426 w 1671879"/>
                  <a:gd name="connsiteY7" fmla="*/ 346092 h 1140300"/>
                  <a:gd name="connsiteX8" fmla="*/ 1194969 w 1671879"/>
                  <a:gd name="connsiteY8" fmla="*/ 310893 h 1140300"/>
                  <a:gd name="connsiteX9" fmla="*/ 1247682 w 1671879"/>
                  <a:gd name="connsiteY9" fmla="*/ 275950 h 1140300"/>
                  <a:gd name="connsiteX10" fmla="*/ 1671880 w 1671879"/>
                  <a:gd name="connsiteY10" fmla="*/ 0 h 1140300"/>
                  <a:gd name="connsiteX11" fmla="*/ 1260152 w 1671879"/>
                  <a:gd name="connsiteY11" fmla="*/ 294229 h 1140300"/>
                  <a:gd name="connsiteX12" fmla="*/ 1208374 w 1671879"/>
                  <a:gd name="connsiteY12" fmla="*/ 330561 h 1140300"/>
                  <a:gd name="connsiteX13" fmla="*/ 1156426 w 1671879"/>
                  <a:gd name="connsiteY13" fmla="*/ 366639 h 1140300"/>
                  <a:gd name="connsiteX14" fmla="*/ 1052502 w 1671879"/>
                  <a:gd name="connsiteY14" fmla="*/ 438736 h 1140300"/>
                  <a:gd name="connsiteX15" fmla="*/ 843946 w 1671879"/>
                  <a:gd name="connsiteY15" fmla="*/ 581883 h 1140300"/>
                  <a:gd name="connsiteX16" fmla="*/ 634511 w 1671879"/>
                  <a:gd name="connsiteY16" fmla="*/ 723783 h 1140300"/>
                  <a:gd name="connsiteX17" fmla="*/ 529453 w 1671879"/>
                  <a:gd name="connsiteY17" fmla="*/ 794237 h 1140300"/>
                  <a:gd name="connsiteX18" fmla="*/ 476911 w 1671879"/>
                  <a:gd name="connsiteY18" fmla="*/ 829436 h 1140300"/>
                  <a:gd name="connsiteX19" fmla="*/ 424198 w 1671879"/>
                  <a:gd name="connsiteY19" fmla="*/ 864380 h 1140300"/>
                  <a:gd name="connsiteX20" fmla="*/ 0 w 1671879"/>
                  <a:gd name="connsiteY20" fmla="*/ 1140301 h 1140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671879" h="1140300">
                    <a:moveTo>
                      <a:pt x="0" y="1140301"/>
                    </a:moveTo>
                    <a:cubicBezTo>
                      <a:pt x="136005" y="1040429"/>
                      <a:pt x="273626" y="942854"/>
                      <a:pt x="411756" y="846128"/>
                    </a:cubicBezTo>
                    <a:lnTo>
                      <a:pt x="463534" y="809824"/>
                    </a:lnTo>
                    <a:lnTo>
                      <a:pt x="515482" y="773747"/>
                    </a:lnTo>
                    <a:lnTo>
                      <a:pt x="619406" y="701649"/>
                    </a:lnTo>
                    <a:lnTo>
                      <a:pt x="827962" y="558474"/>
                    </a:lnTo>
                    <a:lnTo>
                      <a:pt x="1037369" y="416546"/>
                    </a:lnTo>
                    <a:lnTo>
                      <a:pt x="1142426" y="346092"/>
                    </a:lnTo>
                    <a:lnTo>
                      <a:pt x="1194969" y="310893"/>
                    </a:lnTo>
                    <a:lnTo>
                      <a:pt x="1247682" y="275950"/>
                    </a:lnTo>
                    <a:cubicBezTo>
                      <a:pt x="1388165" y="182625"/>
                      <a:pt x="1529243" y="90151"/>
                      <a:pt x="1671880" y="0"/>
                    </a:cubicBezTo>
                    <a:cubicBezTo>
                      <a:pt x="1535875" y="99900"/>
                      <a:pt x="1398283" y="197475"/>
                      <a:pt x="1260152" y="294229"/>
                    </a:cubicBezTo>
                    <a:lnTo>
                      <a:pt x="1208374" y="330561"/>
                    </a:lnTo>
                    <a:lnTo>
                      <a:pt x="1156426" y="366639"/>
                    </a:lnTo>
                    <a:lnTo>
                      <a:pt x="1052502" y="438736"/>
                    </a:lnTo>
                    <a:lnTo>
                      <a:pt x="843946" y="581883"/>
                    </a:lnTo>
                    <a:lnTo>
                      <a:pt x="634511" y="723783"/>
                    </a:lnTo>
                    <a:lnTo>
                      <a:pt x="529453" y="794237"/>
                    </a:lnTo>
                    <a:lnTo>
                      <a:pt x="476911" y="829436"/>
                    </a:lnTo>
                    <a:lnTo>
                      <a:pt x="424198" y="864380"/>
                    </a:lnTo>
                    <a:cubicBezTo>
                      <a:pt x="283686" y="957619"/>
                      <a:pt x="142637" y="1050094"/>
                      <a:pt x="0" y="1140301"/>
                    </a:cubicBezTo>
                    <a:close/>
                  </a:path>
                </a:pathLst>
              </a:custGeom>
              <a:solidFill>
                <a:srgbClr val="FFFFFF"/>
              </a:solidFill>
              <a:ln w="2834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54" name="Forme libre : forme 53">
                <a:extLst>
                  <a:ext uri="{FF2B5EF4-FFF2-40B4-BE49-F238E27FC236}">
                    <a16:creationId xmlns:a16="http://schemas.microsoft.com/office/drawing/2014/main" id="{886D211B-DADC-4DF9-94BA-F1B72AE6D29A}"/>
                  </a:ext>
                </a:extLst>
              </p:cNvPr>
              <p:cNvSpPr/>
              <p:nvPr/>
            </p:nvSpPr>
            <p:spPr>
              <a:xfrm>
                <a:off x="2646644" y="2892772"/>
                <a:ext cx="1206305" cy="895298"/>
              </a:xfrm>
              <a:custGeom>
                <a:avLst/>
                <a:gdLst>
                  <a:gd name="connsiteX0" fmla="*/ 0 w 1206305"/>
                  <a:gd name="connsiteY0" fmla="*/ 895299 h 895298"/>
                  <a:gd name="connsiteX1" fmla="*/ 294994 w 1206305"/>
                  <a:gd name="connsiteY1" fmla="*/ 662653 h 895298"/>
                  <a:gd name="connsiteX2" fmla="*/ 594693 w 1206305"/>
                  <a:gd name="connsiteY2" fmla="*/ 436299 h 895298"/>
                  <a:gd name="connsiteX3" fmla="*/ 898133 w 1206305"/>
                  <a:gd name="connsiteY3" fmla="*/ 214961 h 895298"/>
                  <a:gd name="connsiteX4" fmla="*/ 1206305 w 1206305"/>
                  <a:gd name="connsiteY4" fmla="*/ 0 h 895298"/>
                  <a:gd name="connsiteX5" fmla="*/ 911339 w 1206305"/>
                  <a:gd name="connsiteY5" fmla="*/ 232702 h 895298"/>
                  <a:gd name="connsiteX6" fmla="*/ 611640 w 1206305"/>
                  <a:gd name="connsiteY6" fmla="*/ 459000 h 895298"/>
                  <a:gd name="connsiteX7" fmla="*/ 308201 w 1206305"/>
                  <a:gd name="connsiteY7" fmla="*/ 680281 h 895298"/>
                  <a:gd name="connsiteX8" fmla="*/ 0 w 1206305"/>
                  <a:gd name="connsiteY8" fmla="*/ 895299 h 8952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06305" h="895298">
                    <a:moveTo>
                      <a:pt x="0" y="895299"/>
                    </a:moveTo>
                    <a:cubicBezTo>
                      <a:pt x="97009" y="816003"/>
                      <a:pt x="195690" y="738945"/>
                      <a:pt x="294994" y="662653"/>
                    </a:cubicBezTo>
                    <a:cubicBezTo>
                      <a:pt x="394270" y="586389"/>
                      <a:pt x="494142" y="510891"/>
                      <a:pt x="594693" y="436299"/>
                    </a:cubicBezTo>
                    <a:cubicBezTo>
                      <a:pt x="695188" y="361622"/>
                      <a:pt x="796391" y="287909"/>
                      <a:pt x="898133" y="214961"/>
                    </a:cubicBezTo>
                    <a:cubicBezTo>
                      <a:pt x="999903" y="142013"/>
                      <a:pt x="1102268" y="69887"/>
                      <a:pt x="1206305" y="0"/>
                    </a:cubicBezTo>
                    <a:cubicBezTo>
                      <a:pt x="1109296" y="79353"/>
                      <a:pt x="1010615" y="156438"/>
                      <a:pt x="911339" y="232702"/>
                    </a:cubicBezTo>
                    <a:cubicBezTo>
                      <a:pt x="812035" y="308966"/>
                      <a:pt x="712192" y="384465"/>
                      <a:pt x="611640" y="459000"/>
                    </a:cubicBezTo>
                    <a:cubicBezTo>
                      <a:pt x="511146" y="533620"/>
                      <a:pt x="409943" y="607361"/>
                      <a:pt x="308201" y="680281"/>
                    </a:cubicBezTo>
                    <a:cubicBezTo>
                      <a:pt x="206403" y="753229"/>
                      <a:pt x="104037" y="825383"/>
                      <a:pt x="0" y="895299"/>
                    </a:cubicBezTo>
                    <a:close/>
                  </a:path>
                </a:pathLst>
              </a:custGeom>
              <a:solidFill>
                <a:srgbClr val="FFFFFF"/>
              </a:solidFill>
              <a:ln w="2834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55" name="Forme libre : forme 54">
                <a:extLst>
                  <a:ext uri="{FF2B5EF4-FFF2-40B4-BE49-F238E27FC236}">
                    <a16:creationId xmlns:a16="http://schemas.microsoft.com/office/drawing/2014/main" id="{E92DEC95-90FD-478B-82C6-68FB9FC9F2AC}"/>
                  </a:ext>
                </a:extLst>
              </p:cNvPr>
              <p:cNvSpPr/>
              <p:nvPr/>
            </p:nvSpPr>
            <p:spPr>
              <a:xfrm>
                <a:off x="2701284" y="3345112"/>
                <a:ext cx="1624778" cy="1166742"/>
              </a:xfrm>
              <a:custGeom>
                <a:avLst/>
                <a:gdLst>
                  <a:gd name="connsiteX0" fmla="*/ 1624778 w 1624778"/>
                  <a:gd name="connsiteY0" fmla="*/ 0 h 1166742"/>
                  <a:gd name="connsiteX1" fmla="*/ 1225010 w 1624778"/>
                  <a:gd name="connsiteY1" fmla="*/ 300634 h 1166742"/>
                  <a:gd name="connsiteX2" fmla="*/ 1174706 w 1624778"/>
                  <a:gd name="connsiteY2" fmla="*/ 337760 h 1166742"/>
                  <a:gd name="connsiteX3" fmla="*/ 1124260 w 1624778"/>
                  <a:gd name="connsiteY3" fmla="*/ 374659 h 1166742"/>
                  <a:gd name="connsiteX4" fmla="*/ 1023284 w 1624778"/>
                  <a:gd name="connsiteY4" fmla="*/ 448400 h 1166742"/>
                  <a:gd name="connsiteX5" fmla="*/ 820650 w 1624778"/>
                  <a:gd name="connsiteY5" fmla="*/ 594891 h 1166742"/>
                  <a:gd name="connsiteX6" fmla="*/ 617110 w 1624778"/>
                  <a:gd name="connsiteY6" fmla="*/ 740136 h 1166742"/>
                  <a:gd name="connsiteX7" fmla="*/ 514972 w 1624778"/>
                  <a:gd name="connsiteY7" fmla="*/ 812233 h 1166742"/>
                  <a:gd name="connsiteX8" fmla="*/ 463903 w 1624778"/>
                  <a:gd name="connsiteY8" fmla="*/ 848254 h 1166742"/>
                  <a:gd name="connsiteX9" fmla="*/ 412635 w 1624778"/>
                  <a:gd name="connsiteY9" fmla="*/ 884048 h 1166742"/>
                  <a:gd name="connsiteX10" fmla="*/ 0 w 1624778"/>
                  <a:gd name="connsiteY10" fmla="*/ 1166742 h 1166742"/>
                  <a:gd name="connsiteX11" fmla="*/ 399740 w 1624778"/>
                  <a:gd name="connsiteY11" fmla="*/ 866080 h 1166742"/>
                  <a:gd name="connsiteX12" fmla="*/ 450016 w 1624778"/>
                  <a:gd name="connsiteY12" fmla="*/ 828954 h 1166742"/>
                  <a:gd name="connsiteX13" fmla="*/ 500490 w 1624778"/>
                  <a:gd name="connsiteY13" fmla="*/ 792055 h 1166742"/>
                  <a:gd name="connsiteX14" fmla="*/ 601438 w 1624778"/>
                  <a:gd name="connsiteY14" fmla="*/ 718313 h 1166742"/>
                  <a:gd name="connsiteX15" fmla="*/ 804100 w 1624778"/>
                  <a:gd name="connsiteY15" fmla="*/ 571879 h 1166742"/>
                  <a:gd name="connsiteX16" fmla="*/ 1007640 w 1624778"/>
                  <a:gd name="connsiteY16" fmla="*/ 426663 h 1166742"/>
                  <a:gd name="connsiteX17" fmla="*/ 1109778 w 1624778"/>
                  <a:gd name="connsiteY17" fmla="*/ 354537 h 1166742"/>
                  <a:gd name="connsiteX18" fmla="*/ 1160876 w 1624778"/>
                  <a:gd name="connsiteY18" fmla="*/ 318517 h 1166742"/>
                  <a:gd name="connsiteX19" fmla="*/ 1212143 w 1624778"/>
                  <a:gd name="connsiteY19" fmla="*/ 282723 h 1166742"/>
                  <a:gd name="connsiteX20" fmla="*/ 1624778 w 1624778"/>
                  <a:gd name="connsiteY20" fmla="*/ 0 h 11667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624778" h="1166742">
                    <a:moveTo>
                      <a:pt x="1624778" y="0"/>
                    </a:moveTo>
                    <a:cubicBezTo>
                      <a:pt x="1492798" y="101997"/>
                      <a:pt x="1359201" y="201698"/>
                      <a:pt x="1225010" y="300634"/>
                    </a:cubicBezTo>
                    <a:lnTo>
                      <a:pt x="1174706" y="337760"/>
                    </a:lnTo>
                    <a:lnTo>
                      <a:pt x="1124260" y="374659"/>
                    </a:lnTo>
                    <a:lnTo>
                      <a:pt x="1023284" y="448400"/>
                    </a:lnTo>
                    <a:lnTo>
                      <a:pt x="820650" y="594891"/>
                    </a:lnTo>
                    <a:lnTo>
                      <a:pt x="617110" y="740136"/>
                    </a:lnTo>
                    <a:lnTo>
                      <a:pt x="514972" y="812233"/>
                    </a:lnTo>
                    <a:lnTo>
                      <a:pt x="463903" y="848254"/>
                    </a:lnTo>
                    <a:lnTo>
                      <a:pt x="412635" y="884048"/>
                    </a:lnTo>
                    <a:cubicBezTo>
                      <a:pt x="276035" y="979583"/>
                      <a:pt x="138839" y="1074324"/>
                      <a:pt x="0" y="1166742"/>
                    </a:cubicBezTo>
                    <a:cubicBezTo>
                      <a:pt x="131952" y="1064717"/>
                      <a:pt x="265549" y="964988"/>
                      <a:pt x="399740" y="866080"/>
                    </a:cubicBezTo>
                    <a:lnTo>
                      <a:pt x="450016" y="828954"/>
                    </a:lnTo>
                    <a:lnTo>
                      <a:pt x="500490" y="792055"/>
                    </a:lnTo>
                    <a:lnTo>
                      <a:pt x="601438" y="718313"/>
                    </a:lnTo>
                    <a:lnTo>
                      <a:pt x="804100" y="571879"/>
                    </a:lnTo>
                    <a:lnTo>
                      <a:pt x="1007640" y="426663"/>
                    </a:lnTo>
                    <a:lnTo>
                      <a:pt x="1109778" y="354537"/>
                    </a:lnTo>
                    <a:lnTo>
                      <a:pt x="1160876" y="318517"/>
                    </a:lnTo>
                    <a:lnTo>
                      <a:pt x="1212143" y="282723"/>
                    </a:lnTo>
                    <a:cubicBezTo>
                      <a:pt x="1348772" y="187216"/>
                      <a:pt x="1485967" y="92474"/>
                      <a:pt x="162477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2834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56" name="Forme libre : forme 55">
                <a:extLst>
                  <a:ext uri="{FF2B5EF4-FFF2-40B4-BE49-F238E27FC236}">
                    <a16:creationId xmlns:a16="http://schemas.microsoft.com/office/drawing/2014/main" id="{B943B73D-EC99-4A6A-85A3-6B9B53D95A47}"/>
                  </a:ext>
                </a:extLst>
              </p:cNvPr>
              <p:cNvSpPr/>
              <p:nvPr/>
            </p:nvSpPr>
            <p:spPr>
              <a:xfrm>
                <a:off x="2867812" y="2275776"/>
                <a:ext cx="760228" cy="466169"/>
              </a:xfrm>
              <a:custGeom>
                <a:avLst/>
                <a:gdLst>
                  <a:gd name="connsiteX0" fmla="*/ 760229 w 760228"/>
                  <a:gd name="connsiteY0" fmla="*/ 0 h 466169"/>
                  <a:gd name="connsiteX1" fmla="*/ 574770 w 760228"/>
                  <a:gd name="connsiteY1" fmla="*/ 124046 h 466169"/>
                  <a:gd name="connsiteX2" fmla="*/ 386023 w 760228"/>
                  <a:gd name="connsiteY2" fmla="*/ 242735 h 466169"/>
                  <a:gd name="connsiteX3" fmla="*/ 194670 w 760228"/>
                  <a:gd name="connsiteY3" fmla="*/ 357173 h 466169"/>
                  <a:gd name="connsiteX4" fmla="*/ 0 w 760228"/>
                  <a:gd name="connsiteY4" fmla="*/ 466170 h 466169"/>
                  <a:gd name="connsiteX5" fmla="*/ 185431 w 760228"/>
                  <a:gd name="connsiteY5" fmla="*/ 342068 h 466169"/>
                  <a:gd name="connsiteX6" fmla="*/ 374177 w 760228"/>
                  <a:gd name="connsiteY6" fmla="*/ 223407 h 466169"/>
                  <a:gd name="connsiteX7" fmla="*/ 565559 w 760228"/>
                  <a:gd name="connsiteY7" fmla="*/ 108997 h 466169"/>
                  <a:gd name="connsiteX8" fmla="*/ 760229 w 760228"/>
                  <a:gd name="connsiteY8" fmla="*/ 0 h 4661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60228" h="466169">
                    <a:moveTo>
                      <a:pt x="760229" y="0"/>
                    </a:moveTo>
                    <a:cubicBezTo>
                      <a:pt x="699326" y="42851"/>
                      <a:pt x="637260" y="83802"/>
                      <a:pt x="574770" y="124046"/>
                    </a:cubicBezTo>
                    <a:cubicBezTo>
                      <a:pt x="512280" y="164317"/>
                      <a:pt x="449392" y="203909"/>
                      <a:pt x="386023" y="242735"/>
                    </a:cubicBezTo>
                    <a:cubicBezTo>
                      <a:pt x="322655" y="281561"/>
                      <a:pt x="258946" y="319849"/>
                      <a:pt x="194670" y="357173"/>
                    </a:cubicBezTo>
                    <a:cubicBezTo>
                      <a:pt x="130450" y="394611"/>
                      <a:pt x="65806" y="431340"/>
                      <a:pt x="0" y="466170"/>
                    </a:cubicBezTo>
                    <a:cubicBezTo>
                      <a:pt x="60875" y="423291"/>
                      <a:pt x="122940" y="382339"/>
                      <a:pt x="185431" y="342068"/>
                    </a:cubicBezTo>
                    <a:cubicBezTo>
                      <a:pt x="247836" y="301683"/>
                      <a:pt x="310836" y="262261"/>
                      <a:pt x="374177" y="223407"/>
                    </a:cubicBezTo>
                    <a:cubicBezTo>
                      <a:pt x="437518" y="184552"/>
                      <a:pt x="501340" y="146434"/>
                      <a:pt x="565559" y="108997"/>
                    </a:cubicBezTo>
                    <a:cubicBezTo>
                      <a:pt x="629778" y="71616"/>
                      <a:pt x="694422" y="34859"/>
                      <a:pt x="7602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2834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57" name="Forme libre : forme 56">
                <a:extLst>
                  <a:ext uri="{FF2B5EF4-FFF2-40B4-BE49-F238E27FC236}">
                    <a16:creationId xmlns:a16="http://schemas.microsoft.com/office/drawing/2014/main" id="{811B24E8-C771-4C5D-A278-987F96FF4FD4}"/>
                  </a:ext>
                </a:extLst>
              </p:cNvPr>
              <p:cNvSpPr/>
              <p:nvPr/>
            </p:nvSpPr>
            <p:spPr>
              <a:xfrm>
                <a:off x="3591595" y="4111633"/>
                <a:ext cx="545352" cy="390784"/>
              </a:xfrm>
              <a:custGeom>
                <a:avLst/>
                <a:gdLst>
                  <a:gd name="connsiteX0" fmla="*/ 0 w 545352"/>
                  <a:gd name="connsiteY0" fmla="*/ 390785 h 390784"/>
                  <a:gd name="connsiteX1" fmla="*/ 132491 w 545352"/>
                  <a:gd name="connsiteY1" fmla="*/ 287711 h 390784"/>
                  <a:gd name="connsiteX2" fmla="*/ 199827 w 545352"/>
                  <a:gd name="connsiteY2" fmla="*/ 237719 h 390784"/>
                  <a:gd name="connsiteX3" fmla="*/ 267731 w 545352"/>
                  <a:gd name="connsiteY3" fmla="*/ 188491 h 390784"/>
                  <a:gd name="connsiteX4" fmla="*/ 405153 w 545352"/>
                  <a:gd name="connsiteY4" fmla="*/ 92304 h 390784"/>
                  <a:gd name="connsiteX5" fmla="*/ 545352 w 545352"/>
                  <a:gd name="connsiteY5" fmla="*/ 0 h 390784"/>
                  <a:gd name="connsiteX6" fmla="*/ 412890 w 545352"/>
                  <a:gd name="connsiteY6" fmla="*/ 103102 h 390784"/>
                  <a:gd name="connsiteX7" fmla="*/ 277650 w 545352"/>
                  <a:gd name="connsiteY7" fmla="*/ 202322 h 390784"/>
                  <a:gd name="connsiteX8" fmla="*/ 209208 w 545352"/>
                  <a:gd name="connsiteY8" fmla="*/ 250783 h 390784"/>
                  <a:gd name="connsiteX9" fmla="*/ 140199 w 545352"/>
                  <a:gd name="connsiteY9" fmla="*/ 298480 h 390784"/>
                  <a:gd name="connsiteX10" fmla="*/ 0 w 545352"/>
                  <a:gd name="connsiteY10" fmla="*/ 390785 h 3907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45352" h="390784">
                    <a:moveTo>
                      <a:pt x="0" y="390785"/>
                    </a:moveTo>
                    <a:cubicBezTo>
                      <a:pt x="43389" y="355359"/>
                      <a:pt x="87770" y="321294"/>
                      <a:pt x="132491" y="287711"/>
                    </a:cubicBezTo>
                    <a:cubicBezTo>
                      <a:pt x="154766" y="270792"/>
                      <a:pt x="177382" y="254354"/>
                      <a:pt x="199827" y="237719"/>
                    </a:cubicBezTo>
                    <a:lnTo>
                      <a:pt x="267731" y="188491"/>
                    </a:lnTo>
                    <a:cubicBezTo>
                      <a:pt x="313160" y="155872"/>
                      <a:pt x="358986" y="123876"/>
                      <a:pt x="405153" y="92304"/>
                    </a:cubicBezTo>
                    <a:cubicBezTo>
                      <a:pt x="451319" y="60762"/>
                      <a:pt x="497854" y="29701"/>
                      <a:pt x="545352" y="0"/>
                    </a:cubicBezTo>
                    <a:cubicBezTo>
                      <a:pt x="501964" y="35454"/>
                      <a:pt x="457611" y="69519"/>
                      <a:pt x="412890" y="103102"/>
                    </a:cubicBezTo>
                    <a:cubicBezTo>
                      <a:pt x="368169" y="136657"/>
                      <a:pt x="323108" y="169787"/>
                      <a:pt x="277650" y="202322"/>
                    </a:cubicBezTo>
                    <a:lnTo>
                      <a:pt x="209208" y="250783"/>
                    </a:lnTo>
                    <a:cubicBezTo>
                      <a:pt x="186224" y="266682"/>
                      <a:pt x="163382" y="282836"/>
                      <a:pt x="140199" y="298480"/>
                    </a:cubicBezTo>
                    <a:cubicBezTo>
                      <a:pt x="94005" y="330023"/>
                      <a:pt x="47498" y="361084"/>
                      <a:pt x="0" y="390785"/>
                    </a:cubicBezTo>
                    <a:close/>
                  </a:path>
                </a:pathLst>
              </a:custGeom>
              <a:solidFill>
                <a:srgbClr val="FFFFFF"/>
              </a:solidFill>
              <a:ln w="2834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>
                  <a:defRPr/>
                </a:pPr>
                <a:endParaRPr lang="en-US"/>
              </a:p>
            </p:txBody>
          </p:sp>
        </p:grpSp>
      </p:grpSp>
      <p:grpSp>
        <p:nvGrpSpPr>
          <p:cNvPr id="58" name="Graphique 2">
            <a:extLst>
              <a:ext uri="{FF2B5EF4-FFF2-40B4-BE49-F238E27FC236}">
                <a16:creationId xmlns:a16="http://schemas.microsoft.com/office/drawing/2014/main" id="{A104086B-0E40-48A1-894F-003A88891099}"/>
              </a:ext>
            </a:extLst>
          </p:cNvPr>
          <p:cNvGrpSpPr/>
          <p:nvPr/>
        </p:nvGrpSpPr>
        <p:grpSpPr>
          <a:xfrm>
            <a:off x="5999272" y="1873099"/>
            <a:ext cx="1975886" cy="2807051"/>
            <a:chOff x="4837718" y="2011984"/>
            <a:chExt cx="1975886" cy="2807051"/>
          </a:xfrm>
          <a:solidFill>
            <a:schemeClr val="accent1"/>
          </a:solidFill>
        </p:grpSpPr>
        <p:sp>
          <p:nvSpPr>
            <p:cNvPr id="59" name="Forme libre : forme 58">
              <a:extLst>
                <a:ext uri="{FF2B5EF4-FFF2-40B4-BE49-F238E27FC236}">
                  <a16:creationId xmlns:a16="http://schemas.microsoft.com/office/drawing/2014/main" id="{729AD1BE-5401-4E0F-956D-80705913E04D}"/>
                </a:ext>
              </a:extLst>
            </p:cNvPr>
            <p:cNvSpPr/>
            <p:nvPr/>
          </p:nvSpPr>
          <p:spPr>
            <a:xfrm>
              <a:off x="4846220" y="2020486"/>
              <a:ext cx="1958881" cy="2790046"/>
            </a:xfrm>
            <a:custGeom>
              <a:avLst/>
              <a:gdLst>
                <a:gd name="connsiteX0" fmla="*/ 108827 w 1958881"/>
                <a:gd name="connsiteY0" fmla="*/ 0 h 2790046"/>
                <a:gd name="connsiteX1" fmla="*/ 1850055 w 1958881"/>
                <a:gd name="connsiteY1" fmla="*/ 0 h 2790046"/>
                <a:gd name="connsiteX2" fmla="*/ 1958882 w 1958881"/>
                <a:gd name="connsiteY2" fmla="*/ 108827 h 2790046"/>
                <a:gd name="connsiteX3" fmla="*/ 1958882 w 1958881"/>
                <a:gd name="connsiteY3" fmla="*/ 2681220 h 2790046"/>
                <a:gd name="connsiteX4" fmla="*/ 1850055 w 1958881"/>
                <a:gd name="connsiteY4" fmla="*/ 2790047 h 2790046"/>
                <a:gd name="connsiteX5" fmla="*/ 108827 w 1958881"/>
                <a:gd name="connsiteY5" fmla="*/ 2790047 h 2790046"/>
                <a:gd name="connsiteX6" fmla="*/ 0 w 1958881"/>
                <a:gd name="connsiteY6" fmla="*/ 2681220 h 2790046"/>
                <a:gd name="connsiteX7" fmla="*/ 0 w 1958881"/>
                <a:gd name="connsiteY7" fmla="*/ 108827 h 2790046"/>
                <a:gd name="connsiteX8" fmla="*/ 108827 w 1958881"/>
                <a:gd name="connsiteY8" fmla="*/ 0 h 2790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58881" h="2790046">
                  <a:moveTo>
                    <a:pt x="108827" y="0"/>
                  </a:moveTo>
                  <a:lnTo>
                    <a:pt x="1850055" y="0"/>
                  </a:lnTo>
                  <a:cubicBezTo>
                    <a:pt x="1910165" y="0"/>
                    <a:pt x="1958882" y="48717"/>
                    <a:pt x="1958882" y="108827"/>
                  </a:cubicBezTo>
                  <a:lnTo>
                    <a:pt x="1958882" y="2681220"/>
                  </a:lnTo>
                  <a:cubicBezTo>
                    <a:pt x="1958882" y="2741330"/>
                    <a:pt x="1910165" y="2790047"/>
                    <a:pt x="1850055" y="2790047"/>
                  </a:cubicBezTo>
                  <a:lnTo>
                    <a:pt x="108827" y="2790047"/>
                  </a:lnTo>
                  <a:cubicBezTo>
                    <a:pt x="48717" y="2790047"/>
                    <a:pt x="0" y="2741330"/>
                    <a:pt x="0" y="2681220"/>
                  </a:cubicBezTo>
                  <a:lnTo>
                    <a:pt x="0" y="108827"/>
                  </a:lnTo>
                  <a:cubicBezTo>
                    <a:pt x="0" y="48745"/>
                    <a:pt x="48717" y="0"/>
                    <a:pt x="108827" y="0"/>
                  </a:cubicBezTo>
                  <a:close/>
                </a:path>
              </a:pathLst>
            </a:custGeom>
            <a:solidFill>
              <a:srgbClr val="EFEFEF"/>
            </a:solidFill>
            <a:ln w="2834" cap="flat">
              <a:noFill/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60" name="Forme libre : forme 59">
              <a:extLst>
                <a:ext uri="{FF2B5EF4-FFF2-40B4-BE49-F238E27FC236}">
                  <a16:creationId xmlns:a16="http://schemas.microsoft.com/office/drawing/2014/main" id="{2A649045-FCFE-43D4-BA22-3493F5CA4124}"/>
                </a:ext>
              </a:extLst>
            </p:cNvPr>
            <p:cNvSpPr/>
            <p:nvPr/>
          </p:nvSpPr>
          <p:spPr>
            <a:xfrm>
              <a:off x="4854694" y="2032559"/>
              <a:ext cx="1941934" cy="2765900"/>
            </a:xfrm>
            <a:custGeom>
              <a:avLst/>
              <a:gdLst>
                <a:gd name="connsiteX0" fmla="*/ 108827 w 1941934"/>
                <a:gd name="connsiteY0" fmla="*/ 0 h 2765900"/>
                <a:gd name="connsiteX1" fmla="*/ 1833108 w 1941934"/>
                <a:gd name="connsiteY1" fmla="*/ 0 h 2765900"/>
                <a:gd name="connsiteX2" fmla="*/ 1941934 w 1941934"/>
                <a:gd name="connsiteY2" fmla="*/ 108827 h 2765900"/>
                <a:gd name="connsiteX3" fmla="*/ 1941934 w 1941934"/>
                <a:gd name="connsiteY3" fmla="*/ 2657074 h 2765900"/>
                <a:gd name="connsiteX4" fmla="*/ 1833108 w 1941934"/>
                <a:gd name="connsiteY4" fmla="*/ 2765901 h 2765900"/>
                <a:gd name="connsiteX5" fmla="*/ 108827 w 1941934"/>
                <a:gd name="connsiteY5" fmla="*/ 2765901 h 2765900"/>
                <a:gd name="connsiteX6" fmla="*/ 0 w 1941934"/>
                <a:gd name="connsiteY6" fmla="*/ 2657074 h 2765900"/>
                <a:gd name="connsiteX7" fmla="*/ 0 w 1941934"/>
                <a:gd name="connsiteY7" fmla="*/ 108827 h 2765900"/>
                <a:gd name="connsiteX8" fmla="*/ 108827 w 1941934"/>
                <a:gd name="connsiteY8" fmla="*/ 0 h 2765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41934" h="2765900">
                  <a:moveTo>
                    <a:pt x="108827" y="0"/>
                  </a:moveTo>
                  <a:lnTo>
                    <a:pt x="1833108" y="0"/>
                  </a:lnTo>
                  <a:cubicBezTo>
                    <a:pt x="1893218" y="0"/>
                    <a:pt x="1941934" y="48717"/>
                    <a:pt x="1941934" y="108827"/>
                  </a:cubicBezTo>
                  <a:lnTo>
                    <a:pt x="1941934" y="2657074"/>
                  </a:lnTo>
                  <a:cubicBezTo>
                    <a:pt x="1941934" y="2717184"/>
                    <a:pt x="1893218" y="2765901"/>
                    <a:pt x="1833108" y="2765901"/>
                  </a:cubicBezTo>
                  <a:lnTo>
                    <a:pt x="108827" y="2765901"/>
                  </a:lnTo>
                  <a:cubicBezTo>
                    <a:pt x="48717" y="2765901"/>
                    <a:pt x="0" y="2717184"/>
                    <a:pt x="0" y="2657074"/>
                  </a:cubicBezTo>
                  <a:lnTo>
                    <a:pt x="0" y="108827"/>
                  </a:lnTo>
                  <a:cubicBezTo>
                    <a:pt x="0" y="48717"/>
                    <a:pt x="48717" y="0"/>
                    <a:pt x="108827" y="0"/>
                  </a:cubicBezTo>
                  <a:close/>
                </a:path>
              </a:pathLst>
            </a:custGeom>
            <a:solidFill>
              <a:srgbClr val="06A7C1"/>
            </a:solidFill>
            <a:ln w="2834" cap="flat">
              <a:noFill/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61" name="Forme libre : forme 60">
              <a:extLst>
                <a:ext uri="{FF2B5EF4-FFF2-40B4-BE49-F238E27FC236}">
                  <a16:creationId xmlns:a16="http://schemas.microsoft.com/office/drawing/2014/main" id="{9D065F5F-9FF2-4250-957A-6BC003DAC582}"/>
                </a:ext>
              </a:extLst>
            </p:cNvPr>
            <p:cNvSpPr/>
            <p:nvPr/>
          </p:nvSpPr>
          <p:spPr>
            <a:xfrm>
              <a:off x="4854694" y="2032559"/>
              <a:ext cx="1941934" cy="2765900"/>
            </a:xfrm>
            <a:custGeom>
              <a:avLst/>
              <a:gdLst>
                <a:gd name="connsiteX0" fmla="*/ 108827 w 1941934"/>
                <a:gd name="connsiteY0" fmla="*/ 0 h 2765900"/>
                <a:gd name="connsiteX1" fmla="*/ 1833108 w 1941934"/>
                <a:gd name="connsiteY1" fmla="*/ 0 h 2765900"/>
                <a:gd name="connsiteX2" fmla="*/ 1941934 w 1941934"/>
                <a:gd name="connsiteY2" fmla="*/ 108827 h 2765900"/>
                <a:gd name="connsiteX3" fmla="*/ 1941934 w 1941934"/>
                <a:gd name="connsiteY3" fmla="*/ 2657074 h 2765900"/>
                <a:gd name="connsiteX4" fmla="*/ 1833108 w 1941934"/>
                <a:gd name="connsiteY4" fmla="*/ 2765901 h 2765900"/>
                <a:gd name="connsiteX5" fmla="*/ 108827 w 1941934"/>
                <a:gd name="connsiteY5" fmla="*/ 2765901 h 2765900"/>
                <a:gd name="connsiteX6" fmla="*/ 0 w 1941934"/>
                <a:gd name="connsiteY6" fmla="*/ 2657074 h 2765900"/>
                <a:gd name="connsiteX7" fmla="*/ 0 w 1941934"/>
                <a:gd name="connsiteY7" fmla="*/ 108827 h 2765900"/>
                <a:gd name="connsiteX8" fmla="*/ 108827 w 1941934"/>
                <a:gd name="connsiteY8" fmla="*/ 0 h 2765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41934" h="2765900">
                  <a:moveTo>
                    <a:pt x="108827" y="0"/>
                  </a:moveTo>
                  <a:lnTo>
                    <a:pt x="1833108" y="0"/>
                  </a:lnTo>
                  <a:cubicBezTo>
                    <a:pt x="1893218" y="0"/>
                    <a:pt x="1941934" y="48717"/>
                    <a:pt x="1941934" y="108827"/>
                  </a:cubicBezTo>
                  <a:lnTo>
                    <a:pt x="1941934" y="2657074"/>
                  </a:lnTo>
                  <a:cubicBezTo>
                    <a:pt x="1941934" y="2717184"/>
                    <a:pt x="1893218" y="2765901"/>
                    <a:pt x="1833108" y="2765901"/>
                  </a:cubicBezTo>
                  <a:lnTo>
                    <a:pt x="108827" y="2765901"/>
                  </a:lnTo>
                  <a:cubicBezTo>
                    <a:pt x="48717" y="2765901"/>
                    <a:pt x="0" y="2717184"/>
                    <a:pt x="0" y="2657074"/>
                  </a:cubicBezTo>
                  <a:lnTo>
                    <a:pt x="0" y="108827"/>
                  </a:lnTo>
                  <a:cubicBezTo>
                    <a:pt x="0" y="48717"/>
                    <a:pt x="48717" y="0"/>
                    <a:pt x="108827" y="0"/>
                  </a:cubicBezTo>
                  <a:close/>
                </a:path>
              </a:pathLst>
            </a:custGeom>
            <a:solidFill>
              <a:srgbClr val="06A7C1"/>
            </a:solidFill>
            <a:ln w="2834" cap="flat">
              <a:noFill/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62" name="Forme libre : forme 61">
              <a:extLst>
                <a:ext uri="{FF2B5EF4-FFF2-40B4-BE49-F238E27FC236}">
                  <a16:creationId xmlns:a16="http://schemas.microsoft.com/office/drawing/2014/main" id="{D7E997BA-172B-48EB-BFD3-12396B1A8D81}"/>
                </a:ext>
              </a:extLst>
            </p:cNvPr>
            <p:cNvSpPr/>
            <p:nvPr/>
          </p:nvSpPr>
          <p:spPr>
            <a:xfrm>
              <a:off x="4854694" y="2032559"/>
              <a:ext cx="1941934" cy="2765900"/>
            </a:xfrm>
            <a:custGeom>
              <a:avLst/>
              <a:gdLst>
                <a:gd name="connsiteX0" fmla="*/ 108827 w 1941934"/>
                <a:gd name="connsiteY0" fmla="*/ 0 h 2765900"/>
                <a:gd name="connsiteX1" fmla="*/ 1833108 w 1941934"/>
                <a:gd name="connsiteY1" fmla="*/ 0 h 2765900"/>
                <a:gd name="connsiteX2" fmla="*/ 1941934 w 1941934"/>
                <a:gd name="connsiteY2" fmla="*/ 108827 h 2765900"/>
                <a:gd name="connsiteX3" fmla="*/ 1941934 w 1941934"/>
                <a:gd name="connsiteY3" fmla="*/ 2657074 h 2765900"/>
                <a:gd name="connsiteX4" fmla="*/ 1833108 w 1941934"/>
                <a:gd name="connsiteY4" fmla="*/ 2765901 h 2765900"/>
                <a:gd name="connsiteX5" fmla="*/ 108827 w 1941934"/>
                <a:gd name="connsiteY5" fmla="*/ 2765901 h 2765900"/>
                <a:gd name="connsiteX6" fmla="*/ 0 w 1941934"/>
                <a:gd name="connsiteY6" fmla="*/ 2657074 h 2765900"/>
                <a:gd name="connsiteX7" fmla="*/ 0 w 1941934"/>
                <a:gd name="connsiteY7" fmla="*/ 108827 h 2765900"/>
                <a:gd name="connsiteX8" fmla="*/ 108827 w 1941934"/>
                <a:gd name="connsiteY8" fmla="*/ 0 h 2765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41934" h="2765900">
                  <a:moveTo>
                    <a:pt x="108827" y="0"/>
                  </a:moveTo>
                  <a:lnTo>
                    <a:pt x="1833108" y="0"/>
                  </a:lnTo>
                  <a:cubicBezTo>
                    <a:pt x="1893218" y="0"/>
                    <a:pt x="1941934" y="48717"/>
                    <a:pt x="1941934" y="108827"/>
                  </a:cubicBezTo>
                  <a:lnTo>
                    <a:pt x="1941934" y="2657074"/>
                  </a:lnTo>
                  <a:cubicBezTo>
                    <a:pt x="1941934" y="2717184"/>
                    <a:pt x="1893218" y="2765901"/>
                    <a:pt x="1833108" y="2765901"/>
                  </a:cubicBezTo>
                  <a:lnTo>
                    <a:pt x="108827" y="2765901"/>
                  </a:lnTo>
                  <a:cubicBezTo>
                    <a:pt x="48717" y="2765901"/>
                    <a:pt x="0" y="2717184"/>
                    <a:pt x="0" y="2657074"/>
                  </a:cubicBezTo>
                  <a:lnTo>
                    <a:pt x="0" y="108827"/>
                  </a:lnTo>
                  <a:cubicBezTo>
                    <a:pt x="0" y="48717"/>
                    <a:pt x="48717" y="0"/>
                    <a:pt x="108827" y="0"/>
                  </a:cubicBezTo>
                  <a:close/>
                </a:path>
              </a:pathLst>
            </a:custGeom>
            <a:solidFill>
              <a:srgbClr val="E8CDE4"/>
            </a:solidFill>
            <a:ln w="2834" cap="flat">
              <a:noFill/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63" name="Forme libre : forme 62">
              <a:extLst>
                <a:ext uri="{FF2B5EF4-FFF2-40B4-BE49-F238E27FC236}">
                  <a16:creationId xmlns:a16="http://schemas.microsoft.com/office/drawing/2014/main" id="{45A899DA-9D2D-4DB3-94D2-E5F64C853D8E}"/>
                </a:ext>
              </a:extLst>
            </p:cNvPr>
            <p:cNvSpPr/>
            <p:nvPr/>
          </p:nvSpPr>
          <p:spPr>
            <a:xfrm>
              <a:off x="5624332" y="4614361"/>
              <a:ext cx="402658" cy="126511"/>
            </a:xfrm>
            <a:custGeom>
              <a:avLst/>
              <a:gdLst>
                <a:gd name="connsiteX0" fmla="*/ 63256 w 402658"/>
                <a:gd name="connsiteY0" fmla="*/ 0 h 126511"/>
                <a:gd name="connsiteX1" fmla="*/ 339404 w 402658"/>
                <a:gd name="connsiteY1" fmla="*/ 0 h 126511"/>
                <a:gd name="connsiteX2" fmla="*/ 402659 w 402658"/>
                <a:gd name="connsiteY2" fmla="*/ 63256 h 126511"/>
                <a:gd name="connsiteX3" fmla="*/ 339404 w 402658"/>
                <a:gd name="connsiteY3" fmla="*/ 126511 h 126511"/>
                <a:gd name="connsiteX4" fmla="*/ 63256 w 402658"/>
                <a:gd name="connsiteY4" fmla="*/ 126511 h 126511"/>
                <a:gd name="connsiteX5" fmla="*/ 0 w 402658"/>
                <a:gd name="connsiteY5" fmla="*/ 63256 h 126511"/>
                <a:gd name="connsiteX6" fmla="*/ 63256 w 402658"/>
                <a:gd name="connsiteY6" fmla="*/ 0 h 12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02658" h="126511">
                  <a:moveTo>
                    <a:pt x="63256" y="0"/>
                  </a:moveTo>
                  <a:lnTo>
                    <a:pt x="339404" y="0"/>
                  </a:lnTo>
                  <a:cubicBezTo>
                    <a:pt x="374347" y="0"/>
                    <a:pt x="402659" y="28312"/>
                    <a:pt x="402659" y="63256"/>
                  </a:cubicBezTo>
                  <a:cubicBezTo>
                    <a:pt x="402659" y="98199"/>
                    <a:pt x="374347" y="126511"/>
                    <a:pt x="339404" y="126511"/>
                  </a:cubicBezTo>
                  <a:lnTo>
                    <a:pt x="63256" y="126511"/>
                  </a:lnTo>
                  <a:cubicBezTo>
                    <a:pt x="28312" y="126511"/>
                    <a:pt x="0" y="98199"/>
                    <a:pt x="0" y="63256"/>
                  </a:cubicBezTo>
                  <a:cubicBezTo>
                    <a:pt x="0" y="28340"/>
                    <a:pt x="28312" y="0"/>
                    <a:pt x="63256" y="0"/>
                  </a:cubicBezTo>
                  <a:close/>
                </a:path>
              </a:pathLst>
            </a:custGeom>
            <a:solidFill>
              <a:srgbClr val="C4C4C4"/>
            </a:solidFill>
            <a:ln w="2834" cap="flat">
              <a:noFill/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64" name="Forme libre : forme 63">
              <a:extLst>
                <a:ext uri="{FF2B5EF4-FFF2-40B4-BE49-F238E27FC236}">
                  <a16:creationId xmlns:a16="http://schemas.microsoft.com/office/drawing/2014/main" id="{E1AD7F05-70F6-4A3D-923D-884B7028F7CC}"/>
                </a:ext>
              </a:extLst>
            </p:cNvPr>
            <p:cNvSpPr/>
            <p:nvPr/>
          </p:nvSpPr>
          <p:spPr>
            <a:xfrm>
              <a:off x="5624332" y="4656730"/>
              <a:ext cx="401922" cy="84142"/>
            </a:xfrm>
            <a:custGeom>
              <a:avLst/>
              <a:gdLst>
                <a:gd name="connsiteX0" fmla="*/ 342210 w 401922"/>
                <a:gd name="connsiteY0" fmla="*/ 72834 h 84142"/>
                <a:gd name="connsiteX1" fmla="*/ 66061 w 401922"/>
                <a:gd name="connsiteY1" fmla="*/ 72834 h 84142"/>
                <a:gd name="connsiteX2" fmla="*/ 2806 w 401922"/>
                <a:gd name="connsiteY2" fmla="*/ 9579 h 84142"/>
                <a:gd name="connsiteX3" fmla="*/ 3543 w 401922"/>
                <a:gd name="connsiteY3" fmla="*/ 0 h 84142"/>
                <a:gd name="connsiteX4" fmla="*/ 0 w 401922"/>
                <a:gd name="connsiteY4" fmla="*/ 20887 h 84142"/>
                <a:gd name="connsiteX5" fmla="*/ 63256 w 401922"/>
                <a:gd name="connsiteY5" fmla="*/ 84142 h 84142"/>
                <a:gd name="connsiteX6" fmla="*/ 339404 w 401922"/>
                <a:gd name="connsiteY6" fmla="*/ 84142 h 84142"/>
                <a:gd name="connsiteX7" fmla="*/ 401922 w 401922"/>
                <a:gd name="connsiteY7" fmla="*/ 30466 h 84142"/>
                <a:gd name="connsiteX8" fmla="*/ 342210 w 401922"/>
                <a:gd name="connsiteY8" fmla="*/ 72834 h 84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1922" h="84142">
                  <a:moveTo>
                    <a:pt x="342210" y="72834"/>
                  </a:moveTo>
                  <a:lnTo>
                    <a:pt x="66061" y="72834"/>
                  </a:lnTo>
                  <a:cubicBezTo>
                    <a:pt x="31118" y="72834"/>
                    <a:pt x="2806" y="44523"/>
                    <a:pt x="2806" y="9579"/>
                  </a:cubicBezTo>
                  <a:cubicBezTo>
                    <a:pt x="2806" y="6320"/>
                    <a:pt x="3061" y="3117"/>
                    <a:pt x="3543" y="0"/>
                  </a:cubicBezTo>
                  <a:cubicBezTo>
                    <a:pt x="1247" y="6547"/>
                    <a:pt x="0" y="13575"/>
                    <a:pt x="0" y="20887"/>
                  </a:cubicBezTo>
                  <a:cubicBezTo>
                    <a:pt x="0" y="55830"/>
                    <a:pt x="28312" y="84142"/>
                    <a:pt x="63256" y="84142"/>
                  </a:cubicBezTo>
                  <a:lnTo>
                    <a:pt x="339404" y="84142"/>
                  </a:lnTo>
                  <a:cubicBezTo>
                    <a:pt x="371088" y="84142"/>
                    <a:pt x="397303" y="60875"/>
                    <a:pt x="401922" y="30466"/>
                  </a:cubicBezTo>
                  <a:cubicBezTo>
                    <a:pt x="393279" y="55150"/>
                    <a:pt x="369841" y="72834"/>
                    <a:pt x="342210" y="72834"/>
                  </a:cubicBezTo>
                  <a:close/>
                </a:path>
              </a:pathLst>
            </a:custGeom>
            <a:solidFill>
              <a:srgbClr val="FFFFFF"/>
            </a:solidFill>
            <a:ln w="2834" cap="flat">
              <a:noFill/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65" name="Forme libre : forme 64">
              <a:extLst>
                <a:ext uri="{FF2B5EF4-FFF2-40B4-BE49-F238E27FC236}">
                  <a16:creationId xmlns:a16="http://schemas.microsoft.com/office/drawing/2014/main" id="{8F29147C-C679-49D9-A773-9746BA8D8BAC}"/>
                </a:ext>
              </a:extLst>
            </p:cNvPr>
            <p:cNvSpPr/>
            <p:nvPr/>
          </p:nvSpPr>
          <p:spPr>
            <a:xfrm>
              <a:off x="5624332" y="4614361"/>
              <a:ext cx="402658" cy="126511"/>
            </a:xfrm>
            <a:custGeom>
              <a:avLst/>
              <a:gdLst>
                <a:gd name="connsiteX0" fmla="*/ 63256 w 402658"/>
                <a:gd name="connsiteY0" fmla="*/ 0 h 126511"/>
                <a:gd name="connsiteX1" fmla="*/ 339404 w 402658"/>
                <a:gd name="connsiteY1" fmla="*/ 0 h 126511"/>
                <a:gd name="connsiteX2" fmla="*/ 402659 w 402658"/>
                <a:gd name="connsiteY2" fmla="*/ 63256 h 126511"/>
                <a:gd name="connsiteX3" fmla="*/ 339404 w 402658"/>
                <a:gd name="connsiteY3" fmla="*/ 126511 h 126511"/>
                <a:gd name="connsiteX4" fmla="*/ 63256 w 402658"/>
                <a:gd name="connsiteY4" fmla="*/ 126511 h 126511"/>
                <a:gd name="connsiteX5" fmla="*/ 0 w 402658"/>
                <a:gd name="connsiteY5" fmla="*/ 63256 h 126511"/>
                <a:gd name="connsiteX6" fmla="*/ 63256 w 402658"/>
                <a:gd name="connsiteY6" fmla="*/ 0 h 12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02658" h="126511">
                  <a:moveTo>
                    <a:pt x="63256" y="0"/>
                  </a:moveTo>
                  <a:lnTo>
                    <a:pt x="339404" y="0"/>
                  </a:lnTo>
                  <a:cubicBezTo>
                    <a:pt x="374347" y="0"/>
                    <a:pt x="402659" y="28312"/>
                    <a:pt x="402659" y="63256"/>
                  </a:cubicBezTo>
                  <a:cubicBezTo>
                    <a:pt x="402659" y="98199"/>
                    <a:pt x="374347" y="126511"/>
                    <a:pt x="339404" y="126511"/>
                  </a:cubicBezTo>
                  <a:lnTo>
                    <a:pt x="63256" y="126511"/>
                  </a:lnTo>
                  <a:cubicBezTo>
                    <a:pt x="28312" y="126511"/>
                    <a:pt x="0" y="98199"/>
                    <a:pt x="0" y="63256"/>
                  </a:cubicBezTo>
                  <a:cubicBezTo>
                    <a:pt x="0" y="28340"/>
                    <a:pt x="28312" y="0"/>
                    <a:pt x="63256" y="0"/>
                  </a:cubicBezTo>
                  <a:close/>
                </a:path>
              </a:pathLst>
            </a:custGeom>
            <a:noFill/>
            <a:ln w="5668" cap="flat">
              <a:solidFill>
                <a:srgbClr val="333333"/>
              </a:solidFill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66" name="Forme libre : forme 65">
              <a:extLst>
                <a:ext uri="{FF2B5EF4-FFF2-40B4-BE49-F238E27FC236}">
                  <a16:creationId xmlns:a16="http://schemas.microsoft.com/office/drawing/2014/main" id="{9BB6212C-0D50-4300-BDFC-AA683FC555DA}"/>
                </a:ext>
              </a:extLst>
            </p:cNvPr>
            <p:cNvSpPr/>
            <p:nvPr/>
          </p:nvSpPr>
          <p:spPr>
            <a:xfrm>
              <a:off x="4956407" y="2258035"/>
              <a:ext cx="1738507" cy="2289443"/>
            </a:xfrm>
            <a:custGeom>
              <a:avLst/>
              <a:gdLst>
                <a:gd name="connsiteX0" fmla="*/ 1738508 w 1738507"/>
                <a:gd name="connsiteY0" fmla="*/ 2289444 h 2289443"/>
                <a:gd name="connsiteX1" fmla="*/ 1738508 w 1738507"/>
                <a:gd name="connsiteY1" fmla="*/ 108827 h 2289443"/>
                <a:gd name="connsiteX2" fmla="*/ 1629681 w 1738507"/>
                <a:gd name="connsiteY2" fmla="*/ 0 h 2289443"/>
                <a:gd name="connsiteX3" fmla="*/ 108827 w 1738507"/>
                <a:gd name="connsiteY3" fmla="*/ 0 h 2289443"/>
                <a:gd name="connsiteX4" fmla="*/ 0 w 1738507"/>
                <a:gd name="connsiteY4" fmla="*/ 108827 h 2289443"/>
                <a:gd name="connsiteX5" fmla="*/ 0 w 1738507"/>
                <a:gd name="connsiteY5" fmla="*/ 2289444 h 2289443"/>
                <a:gd name="connsiteX6" fmla="*/ 1738508 w 1738507"/>
                <a:gd name="connsiteY6" fmla="*/ 2289444 h 2289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38507" h="2289443">
                  <a:moveTo>
                    <a:pt x="1738508" y="2289444"/>
                  </a:moveTo>
                  <a:lnTo>
                    <a:pt x="1738508" y="108827"/>
                  </a:lnTo>
                  <a:cubicBezTo>
                    <a:pt x="1738508" y="48717"/>
                    <a:pt x="1689791" y="0"/>
                    <a:pt x="1629681" y="0"/>
                  </a:cubicBezTo>
                  <a:lnTo>
                    <a:pt x="108827" y="0"/>
                  </a:lnTo>
                  <a:cubicBezTo>
                    <a:pt x="48717" y="0"/>
                    <a:pt x="0" y="48717"/>
                    <a:pt x="0" y="108827"/>
                  </a:cubicBezTo>
                  <a:lnTo>
                    <a:pt x="0" y="2289444"/>
                  </a:lnTo>
                  <a:lnTo>
                    <a:pt x="1738508" y="2289444"/>
                  </a:lnTo>
                  <a:close/>
                </a:path>
              </a:pathLst>
            </a:custGeom>
            <a:solidFill>
              <a:srgbClr val="5E5E5E"/>
            </a:solidFill>
            <a:ln w="2834" cap="flat">
              <a:noFill/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67" name="Forme libre : forme 66">
              <a:extLst>
                <a:ext uri="{FF2B5EF4-FFF2-40B4-BE49-F238E27FC236}">
                  <a16:creationId xmlns:a16="http://schemas.microsoft.com/office/drawing/2014/main" id="{3D769B0A-BB33-40B5-A1C5-F15E511CA825}"/>
                </a:ext>
              </a:extLst>
            </p:cNvPr>
            <p:cNvSpPr/>
            <p:nvPr/>
          </p:nvSpPr>
          <p:spPr>
            <a:xfrm>
              <a:off x="4837718" y="2011984"/>
              <a:ext cx="1975886" cy="2807051"/>
            </a:xfrm>
            <a:custGeom>
              <a:avLst/>
              <a:gdLst>
                <a:gd name="connsiteX0" fmla="*/ 1858558 w 1975886"/>
                <a:gd name="connsiteY0" fmla="*/ 8502 h 2807051"/>
                <a:gd name="connsiteX1" fmla="*/ 1967384 w 1975886"/>
                <a:gd name="connsiteY1" fmla="*/ 117329 h 2807051"/>
                <a:gd name="connsiteX2" fmla="*/ 1967384 w 1975886"/>
                <a:gd name="connsiteY2" fmla="*/ 2689722 h 2807051"/>
                <a:gd name="connsiteX3" fmla="*/ 1858558 w 1975886"/>
                <a:gd name="connsiteY3" fmla="*/ 2798549 h 2807051"/>
                <a:gd name="connsiteX4" fmla="*/ 117329 w 1975886"/>
                <a:gd name="connsiteY4" fmla="*/ 2798549 h 2807051"/>
                <a:gd name="connsiteX5" fmla="*/ 8502 w 1975886"/>
                <a:gd name="connsiteY5" fmla="*/ 2689722 h 2807051"/>
                <a:gd name="connsiteX6" fmla="*/ 8502 w 1975886"/>
                <a:gd name="connsiteY6" fmla="*/ 117329 h 2807051"/>
                <a:gd name="connsiteX7" fmla="*/ 117329 w 1975886"/>
                <a:gd name="connsiteY7" fmla="*/ 8502 h 2807051"/>
                <a:gd name="connsiteX8" fmla="*/ 1858558 w 1975886"/>
                <a:gd name="connsiteY8" fmla="*/ 8502 h 2807051"/>
                <a:gd name="connsiteX9" fmla="*/ 1858558 w 1975886"/>
                <a:gd name="connsiteY9" fmla="*/ 0 h 2807051"/>
                <a:gd name="connsiteX10" fmla="*/ 117329 w 1975886"/>
                <a:gd name="connsiteY10" fmla="*/ 0 h 2807051"/>
                <a:gd name="connsiteX11" fmla="*/ 0 w 1975886"/>
                <a:gd name="connsiteY11" fmla="*/ 117329 h 2807051"/>
                <a:gd name="connsiteX12" fmla="*/ 0 w 1975886"/>
                <a:gd name="connsiteY12" fmla="*/ 2689722 h 2807051"/>
                <a:gd name="connsiteX13" fmla="*/ 117329 w 1975886"/>
                <a:gd name="connsiteY13" fmla="*/ 2807051 h 2807051"/>
                <a:gd name="connsiteX14" fmla="*/ 1858558 w 1975886"/>
                <a:gd name="connsiteY14" fmla="*/ 2807051 h 2807051"/>
                <a:gd name="connsiteX15" fmla="*/ 1975886 w 1975886"/>
                <a:gd name="connsiteY15" fmla="*/ 2689722 h 2807051"/>
                <a:gd name="connsiteX16" fmla="*/ 1975886 w 1975886"/>
                <a:gd name="connsiteY16" fmla="*/ 117329 h 2807051"/>
                <a:gd name="connsiteX17" fmla="*/ 1858558 w 1975886"/>
                <a:gd name="connsiteY17" fmla="*/ 0 h 2807051"/>
                <a:gd name="connsiteX18" fmla="*/ 1858558 w 1975886"/>
                <a:gd name="connsiteY18" fmla="*/ 0 h 28070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975886" h="2807051">
                  <a:moveTo>
                    <a:pt x="1858558" y="8502"/>
                  </a:moveTo>
                  <a:cubicBezTo>
                    <a:pt x="1918667" y="8502"/>
                    <a:pt x="1967384" y="57219"/>
                    <a:pt x="1967384" y="117329"/>
                  </a:cubicBezTo>
                  <a:lnTo>
                    <a:pt x="1967384" y="2689722"/>
                  </a:lnTo>
                  <a:cubicBezTo>
                    <a:pt x="1967384" y="2749832"/>
                    <a:pt x="1918667" y="2798549"/>
                    <a:pt x="1858558" y="2798549"/>
                  </a:cubicBezTo>
                  <a:lnTo>
                    <a:pt x="117329" y="2798549"/>
                  </a:lnTo>
                  <a:cubicBezTo>
                    <a:pt x="57219" y="2798549"/>
                    <a:pt x="8502" y="2749832"/>
                    <a:pt x="8502" y="2689722"/>
                  </a:cubicBezTo>
                  <a:lnTo>
                    <a:pt x="8502" y="117329"/>
                  </a:lnTo>
                  <a:cubicBezTo>
                    <a:pt x="8502" y="57219"/>
                    <a:pt x="57219" y="8502"/>
                    <a:pt x="117329" y="8502"/>
                  </a:cubicBezTo>
                  <a:lnTo>
                    <a:pt x="1858558" y="8502"/>
                  </a:lnTo>
                  <a:moveTo>
                    <a:pt x="1858558" y="0"/>
                  </a:moveTo>
                  <a:lnTo>
                    <a:pt x="117329" y="0"/>
                  </a:lnTo>
                  <a:cubicBezTo>
                    <a:pt x="52628" y="0"/>
                    <a:pt x="0" y="52628"/>
                    <a:pt x="0" y="117329"/>
                  </a:cubicBezTo>
                  <a:lnTo>
                    <a:pt x="0" y="2689722"/>
                  </a:lnTo>
                  <a:cubicBezTo>
                    <a:pt x="0" y="2754423"/>
                    <a:pt x="52628" y="2807051"/>
                    <a:pt x="117329" y="2807051"/>
                  </a:cubicBezTo>
                  <a:lnTo>
                    <a:pt x="1858558" y="2807051"/>
                  </a:lnTo>
                  <a:cubicBezTo>
                    <a:pt x="1923258" y="2807051"/>
                    <a:pt x="1975886" y="2754423"/>
                    <a:pt x="1975886" y="2689722"/>
                  </a:cubicBezTo>
                  <a:lnTo>
                    <a:pt x="1975886" y="117329"/>
                  </a:lnTo>
                  <a:cubicBezTo>
                    <a:pt x="1975886" y="52656"/>
                    <a:pt x="1923230" y="0"/>
                    <a:pt x="1858558" y="0"/>
                  </a:cubicBezTo>
                  <a:lnTo>
                    <a:pt x="1858558" y="0"/>
                  </a:lnTo>
                  <a:close/>
                </a:path>
              </a:pathLst>
            </a:custGeom>
            <a:solidFill>
              <a:srgbClr val="333333"/>
            </a:solidFill>
            <a:ln w="2834" cap="flat">
              <a:noFill/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68" name="Forme libre : forme 67">
              <a:extLst>
                <a:ext uri="{FF2B5EF4-FFF2-40B4-BE49-F238E27FC236}">
                  <a16:creationId xmlns:a16="http://schemas.microsoft.com/office/drawing/2014/main" id="{D651C88A-344C-4F44-85FB-A09D17906F62}"/>
                </a:ext>
              </a:extLst>
            </p:cNvPr>
            <p:cNvSpPr/>
            <p:nvPr/>
          </p:nvSpPr>
          <p:spPr>
            <a:xfrm>
              <a:off x="4854694" y="2032559"/>
              <a:ext cx="1941934" cy="2765900"/>
            </a:xfrm>
            <a:custGeom>
              <a:avLst/>
              <a:gdLst>
                <a:gd name="connsiteX0" fmla="*/ 108827 w 1941934"/>
                <a:gd name="connsiteY0" fmla="*/ 0 h 2765900"/>
                <a:gd name="connsiteX1" fmla="*/ 1833108 w 1941934"/>
                <a:gd name="connsiteY1" fmla="*/ 0 h 2765900"/>
                <a:gd name="connsiteX2" fmla="*/ 1941934 w 1941934"/>
                <a:gd name="connsiteY2" fmla="*/ 108827 h 2765900"/>
                <a:gd name="connsiteX3" fmla="*/ 1941934 w 1941934"/>
                <a:gd name="connsiteY3" fmla="*/ 2657074 h 2765900"/>
                <a:gd name="connsiteX4" fmla="*/ 1833108 w 1941934"/>
                <a:gd name="connsiteY4" fmla="*/ 2765901 h 2765900"/>
                <a:gd name="connsiteX5" fmla="*/ 108827 w 1941934"/>
                <a:gd name="connsiteY5" fmla="*/ 2765901 h 2765900"/>
                <a:gd name="connsiteX6" fmla="*/ 0 w 1941934"/>
                <a:gd name="connsiteY6" fmla="*/ 2657074 h 2765900"/>
                <a:gd name="connsiteX7" fmla="*/ 0 w 1941934"/>
                <a:gd name="connsiteY7" fmla="*/ 108827 h 2765900"/>
                <a:gd name="connsiteX8" fmla="*/ 108827 w 1941934"/>
                <a:gd name="connsiteY8" fmla="*/ 0 h 2765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41934" h="2765900">
                  <a:moveTo>
                    <a:pt x="108827" y="0"/>
                  </a:moveTo>
                  <a:lnTo>
                    <a:pt x="1833108" y="0"/>
                  </a:lnTo>
                  <a:cubicBezTo>
                    <a:pt x="1893218" y="0"/>
                    <a:pt x="1941934" y="48717"/>
                    <a:pt x="1941934" y="108827"/>
                  </a:cubicBezTo>
                  <a:lnTo>
                    <a:pt x="1941934" y="2657074"/>
                  </a:lnTo>
                  <a:cubicBezTo>
                    <a:pt x="1941934" y="2717184"/>
                    <a:pt x="1893218" y="2765901"/>
                    <a:pt x="1833108" y="2765901"/>
                  </a:cubicBezTo>
                  <a:lnTo>
                    <a:pt x="108827" y="2765901"/>
                  </a:lnTo>
                  <a:cubicBezTo>
                    <a:pt x="48717" y="2765901"/>
                    <a:pt x="0" y="2717184"/>
                    <a:pt x="0" y="2657074"/>
                  </a:cubicBezTo>
                  <a:lnTo>
                    <a:pt x="0" y="108827"/>
                  </a:lnTo>
                  <a:cubicBezTo>
                    <a:pt x="0" y="48717"/>
                    <a:pt x="48717" y="0"/>
                    <a:pt x="108827" y="0"/>
                  </a:cubicBezTo>
                  <a:close/>
                </a:path>
              </a:pathLst>
            </a:custGeom>
            <a:noFill/>
            <a:ln w="2834" cap="flat">
              <a:solidFill>
                <a:srgbClr val="333333"/>
              </a:solidFill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69" name="Forme libre : forme 68">
              <a:extLst>
                <a:ext uri="{FF2B5EF4-FFF2-40B4-BE49-F238E27FC236}">
                  <a16:creationId xmlns:a16="http://schemas.microsoft.com/office/drawing/2014/main" id="{643AFB20-64B2-4480-8B9B-6763BB6C4796}"/>
                </a:ext>
              </a:extLst>
            </p:cNvPr>
            <p:cNvSpPr/>
            <p:nvPr/>
          </p:nvSpPr>
          <p:spPr>
            <a:xfrm>
              <a:off x="4956407" y="2258035"/>
              <a:ext cx="1738507" cy="2289443"/>
            </a:xfrm>
            <a:custGeom>
              <a:avLst/>
              <a:gdLst>
                <a:gd name="connsiteX0" fmla="*/ 1738508 w 1738507"/>
                <a:gd name="connsiteY0" fmla="*/ 2289444 h 2289443"/>
                <a:gd name="connsiteX1" fmla="*/ 1738508 w 1738507"/>
                <a:gd name="connsiteY1" fmla="*/ 108827 h 2289443"/>
                <a:gd name="connsiteX2" fmla="*/ 1629681 w 1738507"/>
                <a:gd name="connsiteY2" fmla="*/ 0 h 2289443"/>
                <a:gd name="connsiteX3" fmla="*/ 108827 w 1738507"/>
                <a:gd name="connsiteY3" fmla="*/ 0 h 2289443"/>
                <a:gd name="connsiteX4" fmla="*/ 0 w 1738507"/>
                <a:gd name="connsiteY4" fmla="*/ 108827 h 2289443"/>
                <a:gd name="connsiteX5" fmla="*/ 0 w 1738507"/>
                <a:gd name="connsiteY5" fmla="*/ 2289444 h 2289443"/>
                <a:gd name="connsiteX6" fmla="*/ 1738508 w 1738507"/>
                <a:gd name="connsiteY6" fmla="*/ 2289444 h 2289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38507" h="2289443">
                  <a:moveTo>
                    <a:pt x="1738508" y="2289444"/>
                  </a:moveTo>
                  <a:lnTo>
                    <a:pt x="1738508" y="108827"/>
                  </a:lnTo>
                  <a:cubicBezTo>
                    <a:pt x="1738508" y="48717"/>
                    <a:pt x="1689791" y="0"/>
                    <a:pt x="1629681" y="0"/>
                  </a:cubicBezTo>
                  <a:lnTo>
                    <a:pt x="108827" y="0"/>
                  </a:lnTo>
                  <a:cubicBezTo>
                    <a:pt x="48717" y="0"/>
                    <a:pt x="0" y="48717"/>
                    <a:pt x="0" y="108827"/>
                  </a:cubicBezTo>
                  <a:lnTo>
                    <a:pt x="0" y="2289444"/>
                  </a:lnTo>
                  <a:lnTo>
                    <a:pt x="1738508" y="2289444"/>
                  </a:lnTo>
                  <a:close/>
                </a:path>
              </a:pathLst>
            </a:custGeom>
            <a:noFill/>
            <a:ln w="8502" cap="flat">
              <a:solidFill>
                <a:srgbClr val="333333"/>
              </a:solidFill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70" name="Forme libre : forme 69">
              <a:extLst>
                <a:ext uri="{FF2B5EF4-FFF2-40B4-BE49-F238E27FC236}">
                  <a16:creationId xmlns:a16="http://schemas.microsoft.com/office/drawing/2014/main" id="{03C5A9BC-AF61-4B79-B349-BF3AFE1DC322}"/>
                </a:ext>
              </a:extLst>
            </p:cNvPr>
            <p:cNvSpPr/>
            <p:nvPr/>
          </p:nvSpPr>
          <p:spPr>
            <a:xfrm>
              <a:off x="5799900" y="2127499"/>
              <a:ext cx="51522" cy="51522"/>
            </a:xfrm>
            <a:custGeom>
              <a:avLst/>
              <a:gdLst>
                <a:gd name="connsiteX0" fmla="*/ 51523 w 51522"/>
                <a:gd name="connsiteY0" fmla="*/ 25761 h 51522"/>
                <a:gd name="connsiteX1" fmla="*/ 25761 w 51522"/>
                <a:gd name="connsiteY1" fmla="*/ 51523 h 51522"/>
                <a:gd name="connsiteX2" fmla="*/ 0 w 51522"/>
                <a:gd name="connsiteY2" fmla="*/ 25761 h 51522"/>
                <a:gd name="connsiteX3" fmla="*/ 25761 w 51522"/>
                <a:gd name="connsiteY3" fmla="*/ 0 h 51522"/>
                <a:gd name="connsiteX4" fmla="*/ 51523 w 51522"/>
                <a:gd name="connsiteY4" fmla="*/ 25761 h 51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522" h="51522">
                  <a:moveTo>
                    <a:pt x="51523" y="25761"/>
                  </a:moveTo>
                  <a:cubicBezTo>
                    <a:pt x="51523" y="39989"/>
                    <a:pt x="39989" y="51523"/>
                    <a:pt x="25761" y="51523"/>
                  </a:cubicBezTo>
                  <a:cubicBezTo>
                    <a:pt x="11533" y="51523"/>
                    <a:pt x="0" y="39989"/>
                    <a:pt x="0" y="25761"/>
                  </a:cubicBezTo>
                  <a:cubicBezTo>
                    <a:pt x="0" y="11534"/>
                    <a:pt x="11533" y="0"/>
                    <a:pt x="25761" y="0"/>
                  </a:cubicBezTo>
                  <a:cubicBezTo>
                    <a:pt x="39989" y="0"/>
                    <a:pt x="51523" y="11534"/>
                    <a:pt x="51523" y="25761"/>
                  </a:cubicBezTo>
                  <a:close/>
                </a:path>
              </a:pathLst>
            </a:custGeom>
            <a:solidFill>
              <a:srgbClr val="686868"/>
            </a:solidFill>
            <a:ln w="5668" cap="flat">
              <a:solidFill>
                <a:srgbClr val="333333"/>
              </a:solidFill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71" name="Forme libre : forme 70">
              <a:extLst>
                <a:ext uri="{FF2B5EF4-FFF2-40B4-BE49-F238E27FC236}">
                  <a16:creationId xmlns:a16="http://schemas.microsoft.com/office/drawing/2014/main" id="{034585E8-A08C-4763-AFB8-173043BF1BDF}"/>
                </a:ext>
              </a:extLst>
            </p:cNvPr>
            <p:cNvSpPr/>
            <p:nvPr/>
          </p:nvSpPr>
          <p:spPr>
            <a:xfrm>
              <a:off x="5787373" y="2121888"/>
              <a:ext cx="36983" cy="61838"/>
            </a:xfrm>
            <a:custGeom>
              <a:avLst/>
              <a:gdLst>
                <a:gd name="connsiteX0" fmla="*/ 6802 w 36983"/>
                <a:gd name="connsiteY0" fmla="*/ 31458 h 61838"/>
                <a:gd name="connsiteX1" fmla="*/ 36984 w 36983"/>
                <a:gd name="connsiteY1" fmla="*/ 595 h 61838"/>
                <a:gd name="connsiteX2" fmla="*/ 30919 w 36983"/>
                <a:gd name="connsiteY2" fmla="*/ 0 h 61838"/>
                <a:gd name="connsiteX3" fmla="*/ 0 w 36983"/>
                <a:gd name="connsiteY3" fmla="*/ 30919 h 61838"/>
                <a:gd name="connsiteX4" fmla="*/ 30919 w 36983"/>
                <a:gd name="connsiteY4" fmla="*/ 61839 h 61838"/>
                <a:gd name="connsiteX5" fmla="*/ 31656 w 36983"/>
                <a:gd name="connsiteY5" fmla="*/ 61810 h 61838"/>
                <a:gd name="connsiteX6" fmla="*/ 6802 w 36983"/>
                <a:gd name="connsiteY6" fmla="*/ 31458 h 61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6983" h="61838">
                  <a:moveTo>
                    <a:pt x="6802" y="31458"/>
                  </a:moveTo>
                  <a:cubicBezTo>
                    <a:pt x="6802" y="14624"/>
                    <a:pt x="20263" y="964"/>
                    <a:pt x="36984" y="595"/>
                  </a:cubicBezTo>
                  <a:cubicBezTo>
                    <a:pt x="35029" y="198"/>
                    <a:pt x="32988" y="0"/>
                    <a:pt x="30919" y="0"/>
                  </a:cubicBezTo>
                  <a:cubicBezTo>
                    <a:pt x="13858" y="0"/>
                    <a:pt x="0" y="13830"/>
                    <a:pt x="0" y="30919"/>
                  </a:cubicBezTo>
                  <a:cubicBezTo>
                    <a:pt x="0" y="47980"/>
                    <a:pt x="13830" y="61839"/>
                    <a:pt x="30919" y="61839"/>
                  </a:cubicBezTo>
                  <a:cubicBezTo>
                    <a:pt x="31175" y="61839"/>
                    <a:pt x="31401" y="61810"/>
                    <a:pt x="31656" y="61810"/>
                  </a:cubicBezTo>
                  <a:cubicBezTo>
                    <a:pt x="17486" y="58948"/>
                    <a:pt x="6802" y="46478"/>
                    <a:pt x="6802" y="31458"/>
                  </a:cubicBezTo>
                  <a:close/>
                </a:path>
              </a:pathLst>
            </a:custGeom>
            <a:solidFill>
              <a:srgbClr val="FFFFFF"/>
            </a:solidFill>
            <a:ln w="2834" cap="flat">
              <a:noFill/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72" name="Forme libre : forme 71">
              <a:extLst>
                <a:ext uri="{FF2B5EF4-FFF2-40B4-BE49-F238E27FC236}">
                  <a16:creationId xmlns:a16="http://schemas.microsoft.com/office/drawing/2014/main" id="{41A4367F-F2C3-4E24-907A-07D9266066D4}"/>
                </a:ext>
              </a:extLst>
            </p:cNvPr>
            <p:cNvSpPr/>
            <p:nvPr/>
          </p:nvSpPr>
          <p:spPr>
            <a:xfrm>
              <a:off x="5820135" y="2147224"/>
              <a:ext cx="10655" cy="10655"/>
            </a:xfrm>
            <a:custGeom>
              <a:avLst/>
              <a:gdLst>
                <a:gd name="connsiteX0" fmla="*/ 10656 w 10655"/>
                <a:gd name="connsiteY0" fmla="*/ 5328 h 10655"/>
                <a:gd name="connsiteX1" fmla="*/ 5328 w 10655"/>
                <a:gd name="connsiteY1" fmla="*/ 10656 h 10655"/>
                <a:gd name="connsiteX2" fmla="*/ 0 w 10655"/>
                <a:gd name="connsiteY2" fmla="*/ 5328 h 10655"/>
                <a:gd name="connsiteX3" fmla="*/ 5328 w 10655"/>
                <a:gd name="connsiteY3" fmla="*/ 0 h 10655"/>
                <a:gd name="connsiteX4" fmla="*/ 10656 w 10655"/>
                <a:gd name="connsiteY4" fmla="*/ 5328 h 106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655" h="10655">
                  <a:moveTo>
                    <a:pt x="10656" y="5328"/>
                  </a:moveTo>
                  <a:cubicBezTo>
                    <a:pt x="10656" y="8271"/>
                    <a:pt x="8270" y="10656"/>
                    <a:pt x="5328" y="10656"/>
                  </a:cubicBezTo>
                  <a:cubicBezTo>
                    <a:pt x="2385" y="10656"/>
                    <a:pt x="0" y="8271"/>
                    <a:pt x="0" y="5328"/>
                  </a:cubicBezTo>
                  <a:cubicBezTo>
                    <a:pt x="0" y="2385"/>
                    <a:pt x="2386" y="0"/>
                    <a:pt x="5328" y="0"/>
                  </a:cubicBezTo>
                  <a:cubicBezTo>
                    <a:pt x="8271" y="0"/>
                    <a:pt x="10656" y="2385"/>
                    <a:pt x="10656" y="5328"/>
                  </a:cubicBezTo>
                  <a:close/>
                </a:path>
              </a:pathLst>
            </a:custGeom>
            <a:solidFill>
              <a:srgbClr val="FFFFFF"/>
            </a:solidFill>
            <a:ln w="2834" cap="flat">
              <a:noFill/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73" name="Forme libre : forme 72">
              <a:extLst>
                <a:ext uri="{FF2B5EF4-FFF2-40B4-BE49-F238E27FC236}">
                  <a16:creationId xmlns:a16="http://schemas.microsoft.com/office/drawing/2014/main" id="{C4CCB49F-1A73-4925-BE72-0BC21BDB1D45}"/>
                </a:ext>
              </a:extLst>
            </p:cNvPr>
            <p:cNvSpPr/>
            <p:nvPr/>
          </p:nvSpPr>
          <p:spPr>
            <a:xfrm>
              <a:off x="5643593" y="4625232"/>
              <a:ext cx="161271" cy="41351"/>
            </a:xfrm>
            <a:custGeom>
              <a:avLst/>
              <a:gdLst>
                <a:gd name="connsiteX0" fmla="*/ 17780 w 161271"/>
                <a:gd name="connsiteY0" fmla="*/ 11376 h 41351"/>
                <a:gd name="connsiteX1" fmla="*/ 46715 w 161271"/>
                <a:gd name="connsiteY1" fmla="*/ 4320 h 41351"/>
                <a:gd name="connsiteX2" fmla="*/ 135647 w 161271"/>
                <a:gd name="connsiteY2" fmla="*/ 69 h 41351"/>
                <a:gd name="connsiteX3" fmla="*/ 155344 w 161271"/>
                <a:gd name="connsiteY3" fmla="*/ 777 h 41351"/>
                <a:gd name="connsiteX4" fmla="*/ 161267 w 161271"/>
                <a:gd name="connsiteY4" fmla="*/ 5227 h 41351"/>
                <a:gd name="connsiteX5" fmla="*/ 156619 w 161271"/>
                <a:gd name="connsiteY5" fmla="*/ 9364 h 41351"/>
                <a:gd name="connsiteX6" fmla="*/ 126862 w 161271"/>
                <a:gd name="connsiteY6" fmla="*/ 15117 h 41351"/>
                <a:gd name="connsiteX7" fmla="*/ 84862 w 161271"/>
                <a:gd name="connsiteY7" fmla="*/ 20502 h 41351"/>
                <a:gd name="connsiteX8" fmla="*/ 18092 w 161271"/>
                <a:gd name="connsiteY8" fmla="*/ 35437 h 41351"/>
                <a:gd name="connsiteX9" fmla="*/ 181 w 161271"/>
                <a:gd name="connsiteY9" fmla="*/ 34672 h 41351"/>
                <a:gd name="connsiteX10" fmla="*/ 17780 w 161271"/>
                <a:gd name="connsiteY10" fmla="*/ 11376 h 413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1271" h="41351">
                  <a:moveTo>
                    <a:pt x="17780" y="11376"/>
                  </a:moveTo>
                  <a:cubicBezTo>
                    <a:pt x="26310" y="6105"/>
                    <a:pt x="36711" y="5085"/>
                    <a:pt x="46715" y="4320"/>
                  </a:cubicBezTo>
                  <a:cubicBezTo>
                    <a:pt x="76303" y="2024"/>
                    <a:pt x="105975" y="607"/>
                    <a:pt x="135647" y="69"/>
                  </a:cubicBezTo>
                  <a:cubicBezTo>
                    <a:pt x="142222" y="-45"/>
                    <a:pt x="148825" y="-130"/>
                    <a:pt x="155344" y="777"/>
                  </a:cubicBezTo>
                  <a:cubicBezTo>
                    <a:pt x="158036" y="1145"/>
                    <a:pt x="161409" y="2506"/>
                    <a:pt x="161267" y="5227"/>
                  </a:cubicBezTo>
                  <a:cubicBezTo>
                    <a:pt x="161153" y="7437"/>
                    <a:pt x="158716" y="8684"/>
                    <a:pt x="156619" y="9364"/>
                  </a:cubicBezTo>
                  <a:cubicBezTo>
                    <a:pt x="147012" y="12538"/>
                    <a:pt x="136894" y="13842"/>
                    <a:pt x="126862" y="15117"/>
                  </a:cubicBezTo>
                  <a:cubicBezTo>
                    <a:pt x="112861" y="16903"/>
                    <a:pt x="98861" y="18717"/>
                    <a:pt x="84862" y="20502"/>
                  </a:cubicBezTo>
                  <a:cubicBezTo>
                    <a:pt x="62161" y="23421"/>
                    <a:pt x="39149" y="26425"/>
                    <a:pt x="18092" y="35437"/>
                  </a:cubicBezTo>
                  <a:cubicBezTo>
                    <a:pt x="12253" y="37931"/>
                    <a:pt x="-1747" y="47822"/>
                    <a:pt x="181" y="34672"/>
                  </a:cubicBezTo>
                  <a:cubicBezTo>
                    <a:pt x="1513" y="25688"/>
                    <a:pt x="10326" y="15996"/>
                    <a:pt x="17780" y="11376"/>
                  </a:cubicBezTo>
                  <a:close/>
                </a:path>
              </a:pathLst>
            </a:custGeom>
            <a:solidFill>
              <a:srgbClr val="D6D6D6"/>
            </a:solidFill>
            <a:ln w="2834" cap="flat">
              <a:noFill/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74" name="Forme libre : forme 73">
              <a:extLst>
                <a:ext uri="{FF2B5EF4-FFF2-40B4-BE49-F238E27FC236}">
                  <a16:creationId xmlns:a16="http://schemas.microsoft.com/office/drawing/2014/main" id="{11BE5426-252B-4F37-A79D-2E51A88E3731}"/>
                </a:ext>
              </a:extLst>
            </p:cNvPr>
            <p:cNvSpPr/>
            <p:nvPr/>
          </p:nvSpPr>
          <p:spPr>
            <a:xfrm>
              <a:off x="4936116" y="4409433"/>
              <a:ext cx="1484039" cy="162106"/>
            </a:xfrm>
            <a:custGeom>
              <a:avLst/>
              <a:gdLst>
                <a:gd name="connsiteX0" fmla="*/ 7539 w 1484039"/>
                <a:gd name="connsiteY0" fmla="*/ 0 h 162106"/>
                <a:gd name="connsiteX1" fmla="*/ 11308 w 1484039"/>
                <a:gd name="connsiteY1" fmla="*/ 148277 h 162106"/>
                <a:gd name="connsiteX2" fmla="*/ 1484040 w 1484039"/>
                <a:gd name="connsiteY2" fmla="*/ 149552 h 162106"/>
                <a:gd name="connsiteX3" fmla="*/ 0 w 1484039"/>
                <a:gd name="connsiteY3" fmla="*/ 162107 h 162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84039" h="162106">
                  <a:moveTo>
                    <a:pt x="7539" y="0"/>
                  </a:moveTo>
                  <a:lnTo>
                    <a:pt x="11308" y="148277"/>
                  </a:lnTo>
                  <a:lnTo>
                    <a:pt x="1484040" y="149552"/>
                  </a:lnTo>
                  <a:lnTo>
                    <a:pt x="0" y="162107"/>
                  </a:lnTo>
                  <a:close/>
                </a:path>
              </a:pathLst>
            </a:custGeom>
            <a:solidFill>
              <a:srgbClr val="EFEFEF"/>
            </a:solidFill>
            <a:ln w="2834" cap="flat">
              <a:noFill/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75" name="Forme libre : forme 74">
              <a:extLst>
                <a:ext uri="{FF2B5EF4-FFF2-40B4-BE49-F238E27FC236}">
                  <a16:creationId xmlns:a16="http://schemas.microsoft.com/office/drawing/2014/main" id="{5427601F-4B8A-4C76-9D81-0EFA55ACF873}"/>
                </a:ext>
              </a:extLst>
            </p:cNvPr>
            <p:cNvSpPr/>
            <p:nvPr/>
          </p:nvSpPr>
          <p:spPr>
            <a:xfrm>
              <a:off x="6567157" y="3895509"/>
              <a:ext cx="148276" cy="677276"/>
            </a:xfrm>
            <a:custGeom>
              <a:avLst/>
              <a:gdLst>
                <a:gd name="connsiteX0" fmla="*/ 0 w 148276"/>
                <a:gd name="connsiteY0" fmla="*/ 660953 h 677276"/>
                <a:gd name="connsiteX1" fmla="*/ 136969 w 148276"/>
                <a:gd name="connsiteY1" fmla="*/ 660953 h 677276"/>
                <a:gd name="connsiteX2" fmla="*/ 138216 w 148276"/>
                <a:gd name="connsiteY2" fmla="*/ 0 h 677276"/>
                <a:gd name="connsiteX3" fmla="*/ 148277 w 148276"/>
                <a:gd name="connsiteY3" fmla="*/ 677277 h 6772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8276" h="677276">
                  <a:moveTo>
                    <a:pt x="0" y="660953"/>
                  </a:moveTo>
                  <a:lnTo>
                    <a:pt x="136969" y="660953"/>
                  </a:lnTo>
                  <a:lnTo>
                    <a:pt x="138216" y="0"/>
                  </a:lnTo>
                  <a:lnTo>
                    <a:pt x="148277" y="677277"/>
                  </a:lnTo>
                  <a:close/>
                </a:path>
              </a:pathLst>
            </a:custGeom>
            <a:solidFill>
              <a:srgbClr val="FFFFFF"/>
            </a:solidFill>
            <a:ln w="2834" cap="flat">
              <a:noFill/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76" name="Forme libre : forme 75">
              <a:extLst>
                <a:ext uri="{FF2B5EF4-FFF2-40B4-BE49-F238E27FC236}">
                  <a16:creationId xmlns:a16="http://schemas.microsoft.com/office/drawing/2014/main" id="{A31876E3-342F-4080-8E40-48080E3CF18A}"/>
                </a:ext>
              </a:extLst>
            </p:cNvPr>
            <p:cNvSpPr/>
            <p:nvPr/>
          </p:nvSpPr>
          <p:spPr>
            <a:xfrm>
              <a:off x="4984833" y="2464890"/>
              <a:ext cx="1634187" cy="2058271"/>
            </a:xfrm>
            <a:custGeom>
              <a:avLst/>
              <a:gdLst>
                <a:gd name="connsiteX0" fmla="*/ 0 w 1634187"/>
                <a:gd name="connsiteY0" fmla="*/ 0 h 2058271"/>
                <a:gd name="connsiteX1" fmla="*/ 0 w 1634187"/>
                <a:gd name="connsiteY1" fmla="*/ 2058272 h 2058271"/>
                <a:gd name="connsiteX2" fmla="*/ 1634187 w 1634187"/>
                <a:gd name="connsiteY2" fmla="*/ 2058272 h 2058271"/>
                <a:gd name="connsiteX3" fmla="*/ 0 w 1634187"/>
                <a:gd name="connsiteY3" fmla="*/ 0 h 2058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34187" h="2058271">
                  <a:moveTo>
                    <a:pt x="0" y="0"/>
                  </a:moveTo>
                  <a:lnTo>
                    <a:pt x="0" y="2058272"/>
                  </a:lnTo>
                  <a:lnTo>
                    <a:pt x="1634187" y="2058272"/>
                  </a:lnTo>
                  <a:cubicBezTo>
                    <a:pt x="1634159" y="2058272"/>
                    <a:pt x="25421" y="1880153"/>
                    <a:pt x="0" y="0"/>
                  </a:cubicBezTo>
                  <a:close/>
                </a:path>
              </a:pathLst>
            </a:custGeom>
            <a:solidFill>
              <a:srgbClr val="666666"/>
            </a:solidFill>
            <a:ln w="2834" cap="flat">
              <a:noFill/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77" name="Forme libre : forme 76">
              <a:extLst>
                <a:ext uri="{FF2B5EF4-FFF2-40B4-BE49-F238E27FC236}">
                  <a16:creationId xmlns:a16="http://schemas.microsoft.com/office/drawing/2014/main" id="{9902CF2E-0442-4301-A9D7-1EE1C0B3B8BE}"/>
                </a:ext>
              </a:extLst>
            </p:cNvPr>
            <p:cNvSpPr/>
            <p:nvPr/>
          </p:nvSpPr>
          <p:spPr>
            <a:xfrm>
              <a:off x="4992683" y="2042053"/>
              <a:ext cx="1690102" cy="14522"/>
            </a:xfrm>
            <a:custGeom>
              <a:avLst/>
              <a:gdLst>
                <a:gd name="connsiteX0" fmla="*/ 0 w 1690102"/>
                <a:gd name="connsiteY0" fmla="*/ 0 h 14522"/>
                <a:gd name="connsiteX1" fmla="*/ 1690103 w 1690102"/>
                <a:gd name="connsiteY1" fmla="*/ 0 h 14522"/>
                <a:gd name="connsiteX2" fmla="*/ 0 w 1690102"/>
                <a:gd name="connsiteY2" fmla="*/ 0 h 14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90102" h="14522">
                  <a:moveTo>
                    <a:pt x="0" y="0"/>
                  </a:moveTo>
                  <a:lnTo>
                    <a:pt x="1690103" y="0"/>
                  </a:lnTo>
                  <a:cubicBezTo>
                    <a:pt x="1690075" y="0"/>
                    <a:pt x="824307" y="32676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 w="2834" cap="flat">
              <a:noFill/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78" name="Forme libre : forme 77">
              <a:extLst>
                <a:ext uri="{FF2B5EF4-FFF2-40B4-BE49-F238E27FC236}">
                  <a16:creationId xmlns:a16="http://schemas.microsoft.com/office/drawing/2014/main" id="{7F97358F-FAA8-43CE-AC56-B677F95610B8}"/>
                </a:ext>
              </a:extLst>
            </p:cNvPr>
            <p:cNvSpPr/>
            <p:nvPr/>
          </p:nvSpPr>
          <p:spPr>
            <a:xfrm>
              <a:off x="5100744" y="2241289"/>
              <a:ext cx="1473950" cy="5579"/>
            </a:xfrm>
            <a:custGeom>
              <a:avLst/>
              <a:gdLst>
                <a:gd name="connsiteX0" fmla="*/ 0 w 1473950"/>
                <a:gd name="connsiteY0" fmla="*/ 5580 h 5579"/>
                <a:gd name="connsiteX1" fmla="*/ 1473951 w 1473950"/>
                <a:gd name="connsiteY1" fmla="*/ 5580 h 5579"/>
                <a:gd name="connsiteX2" fmla="*/ 0 w 1473950"/>
                <a:gd name="connsiteY2" fmla="*/ 5580 h 5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73950" h="5579">
                  <a:moveTo>
                    <a:pt x="0" y="5580"/>
                  </a:moveTo>
                  <a:lnTo>
                    <a:pt x="1473951" y="5580"/>
                  </a:lnTo>
                  <a:cubicBezTo>
                    <a:pt x="1473951" y="5580"/>
                    <a:pt x="51523" y="-6975"/>
                    <a:pt x="0" y="5580"/>
                  </a:cubicBezTo>
                  <a:close/>
                </a:path>
              </a:pathLst>
            </a:custGeom>
            <a:solidFill>
              <a:srgbClr val="FFFFFF"/>
            </a:solidFill>
            <a:ln w="2834" cap="flat">
              <a:noFill/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grpSp>
          <p:nvGrpSpPr>
            <p:cNvPr id="79" name="Graphique 2">
              <a:extLst>
                <a:ext uri="{FF2B5EF4-FFF2-40B4-BE49-F238E27FC236}">
                  <a16:creationId xmlns:a16="http://schemas.microsoft.com/office/drawing/2014/main" id="{0F031DA8-74FE-4918-9101-BBF4AF81D6AD}"/>
                </a:ext>
              </a:extLst>
            </p:cNvPr>
            <p:cNvGrpSpPr/>
            <p:nvPr/>
          </p:nvGrpSpPr>
          <p:grpSpPr>
            <a:xfrm>
              <a:off x="4991408" y="2275776"/>
              <a:ext cx="1683187" cy="2236078"/>
              <a:chOff x="4991408" y="2275776"/>
              <a:chExt cx="1683187" cy="2236078"/>
            </a:xfrm>
            <a:solidFill>
              <a:srgbClr val="FFFFFF"/>
            </a:solidFill>
          </p:grpSpPr>
          <p:sp>
            <p:nvSpPr>
              <p:cNvPr id="80" name="Forme libre : forme 79">
                <a:extLst>
                  <a:ext uri="{FF2B5EF4-FFF2-40B4-BE49-F238E27FC236}">
                    <a16:creationId xmlns:a16="http://schemas.microsoft.com/office/drawing/2014/main" id="{01C2997D-B43C-48DA-BB4F-D401A75C55FB}"/>
                  </a:ext>
                </a:extLst>
              </p:cNvPr>
              <p:cNvSpPr/>
              <p:nvPr/>
            </p:nvSpPr>
            <p:spPr>
              <a:xfrm>
                <a:off x="5002715" y="2383894"/>
                <a:ext cx="1671879" cy="1140300"/>
              </a:xfrm>
              <a:custGeom>
                <a:avLst/>
                <a:gdLst>
                  <a:gd name="connsiteX0" fmla="*/ 0 w 1671879"/>
                  <a:gd name="connsiteY0" fmla="*/ 1140301 h 1140300"/>
                  <a:gd name="connsiteX1" fmla="*/ 411756 w 1671879"/>
                  <a:gd name="connsiteY1" fmla="*/ 846128 h 1140300"/>
                  <a:gd name="connsiteX2" fmla="*/ 463534 w 1671879"/>
                  <a:gd name="connsiteY2" fmla="*/ 809824 h 1140300"/>
                  <a:gd name="connsiteX3" fmla="*/ 515482 w 1671879"/>
                  <a:gd name="connsiteY3" fmla="*/ 773747 h 1140300"/>
                  <a:gd name="connsiteX4" fmla="*/ 619406 w 1671879"/>
                  <a:gd name="connsiteY4" fmla="*/ 701649 h 1140300"/>
                  <a:gd name="connsiteX5" fmla="*/ 827962 w 1671879"/>
                  <a:gd name="connsiteY5" fmla="*/ 558474 h 1140300"/>
                  <a:gd name="connsiteX6" fmla="*/ 1037369 w 1671879"/>
                  <a:gd name="connsiteY6" fmla="*/ 416546 h 1140300"/>
                  <a:gd name="connsiteX7" fmla="*/ 1142426 w 1671879"/>
                  <a:gd name="connsiteY7" fmla="*/ 346092 h 1140300"/>
                  <a:gd name="connsiteX8" fmla="*/ 1194969 w 1671879"/>
                  <a:gd name="connsiteY8" fmla="*/ 310893 h 1140300"/>
                  <a:gd name="connsiteX9" fmla="*/ 1247682 w 1671879"/>
                  <a:gd name="connsiteY9" fmla="*/ 275950 h 1140300"/>
                  <a:gd name="connsiteX10" fmla="*/ 1671880 w 1671879"/>
                  <a:gd name="connsiteY10" fmla="*/ 0 h 1140300"/>
                  <a:gd name="connsiteX11" fmla="*/ 1260152 w 1671879"/>
                  <a:gd name="connsiteY11" fmla="*/ 294229 h 1140300"/>
                  <a:gd name="connsiteX12" fmla="*/ 1208374 w 1671879"/>
                  <a:gd name="connsiteY12" fmla="*/ 330561 h 1140300"/>
                  <a:gd name="connsiteX13" fmla="*/ 1156426 w 1671879"/>
                  <a:gd name="connsiteY13" fmla="*/ 366639 h 1140300"/>
                  <a:gd name="connsiteX14" fmla="*/ 1052503 w 1671879"/>
                  <a:gd name="connsiteY14" fmla="*/ 438736 h 1140300"/>
                  <a:gd name="connsiteX15" fmla="*/ 843946 w 1671879"/>
                  <a:gd name="connsiteY15" fmla="*/ 581883 h 1140300"/>
                  <a:gd name="connsiteX16" fmla="*/ 634511 w 1671879"/>
                  <a:gd name="connsiteY16" fmla="*/ 723783 h 1140300"/>
                  <a:gd name="connsiteX17" fmla="*/ 529454 w 1671879"/>
                  <a:gd name="connsiteY17" fmla="*/ 794237 h 1140300"/>
                  <a:gd name="connsiteX18" fmla="*/ 476911 w 1671879"/>
                  <a:gd name="connsiteY18" fmla="*/ 829436 h 1140300"/>
                  <a:gd name="connsiteX19" fmla="*/ 424198 w 1671879"/>
                  <a:gd name="connsiteY19" fmla="*/ 864380 h 1140300"/>
                  <a:gd name="connsiteX20" fmla="*/ 0 w 1671879"/>
                  <a:gd name="connsiteY20" fmla="*/ 1140301 h 1140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671879" h="1140300">
                    <a:moveTo>
                      <a:pt x="0" y="1140301"/>
                    </a:moveTo>
                    <a:cubicBezTo>
                      <a:pt x="136005" y="1040429"/>
                      <a:pt x="273626" y="942854"/>
                      <a:pt x="411756" y="846128"/>
                    </a:cubicBezTo>
                    <a:lnTo>
                      <a:pt x="463534" y="809824"/>
                    </a:lnTo>
                    <a:lnTo>
                      <a:pt x="515482" y="773747"/>
                    </a:lnTo>
                    <a:lnTo>
                      <a:pt x="619406" y="701649"/>
                    </a:lnTo>
                    <a:lnTo>
                      <a:pt x="827962" y="558474"/>
                    </a:lnTo>
                    <a:lnTo>
                      <a:pt x="1037369" y="416546"/>
                    </a:lnTo>
                    <a:lnTo>
                      <a:pt x="1142426" y="346092"/>
                    </a:lnTo>
                    <a:lnTo>
                      <a:pt x="1194969" y="310893"/>
                    </a:lnTo>
                    <a:lnTo>
                      <a:pt x="1247682" y="275950"/>
                    </a:lnTo>
                    <a:cubicBezTo>
                      <a:pt x="1388165" y="182625"/>
                      <a:pt x="1529243" y="90151"/>
                      <a:pt x="1671880" y="0"/>
                    </a:cubicBezTo>
                    <a:cubicBezTo>
                      <a:pt x="1535874" y="99900"/>
                      <a:pt x="1398283" y="197475"/>
                      <a:pt x="1260152" y="294229"/>
                    </a:cubicBezTo>
                    <a:lnTo>
                      <a:pt x="1208374" y="330561"/>
                    </a:lnTo>
                    <a:lnTo>
                      <a:pt x="1156426" y="366639"/>
                    </a:lnTo>
                    <a:lnTo>
                      <a:pt x="1052503" y="438736"/>
                    </a:lnTo>
                    <a:lnTo>
                      <a:pt x="843946" y="581883"/>
                    </a:lnTo>
                    <a:lnTo>
                      <a:pt x="634511" y="723783"/>
                    </a:lnTo>
                    <a:lnTo>
                      <a:pt x="529454" y="794237"/>
                    </a:lnTo>
                    <a:lnTo>
                      <a:pt x="476911" y="829436"/>
                    </a:lnTo>
                    <a:lnTo>
                      <a:pt x="424198" y="864380"/>
                    </a:lnTo>
                    <a:cubicBezTo>
                      <a:pt x="283686" y="957619"/>
                      <a:pt x="142637" y="1050094"/>
                      <a:pt x="0" y="1140301"/>
                    </a:cubicBezTo>
                    <a:close/>
                  </a:path>
                </a:pathLst>
              </a:custGeom>
              <a:solidFill>
                <a:srgbClr val="FFFFFF"/>
              </a:solidFill>
              <a:ln w="2834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81" name="Forme libre : forme 80">
                <a:extLst>
                  <a:ext uri="{FF2B5EF4-FFF2-40B4-BE49-F238E27FC236}">
                    <a16:creationId xmlns:a16="http://schemas.microsoft.com/office/drawing/2014/main" id="{33E03EA7-89C6-4F45-B156-CB741FD33635}"/>
                  </a:ext>
                </a:extLst>
              </p:cNvPr>
              <p:cNvSpPr/>
              <p:nvPr/>
            </p:nvSpPr>
            <p:spPr>
              <a:xfrm>
                <a:off x="4991408" y="2892772"/>
                <a:ext cx="1206276" cy="895298"/>
              </a:xfrm>
              <a:custGeom>
                <a:avLst/>
                <a:gdLst>
                  <a:gd name="connsiteX0" fmla="*/ 0 w 1206276"/>
                  <a:gd name="connsiteY0" fmla="*/ 895299 h 895298"/>
                  <a:gd name="connsiteX1" fmla="*/ 294966 w 1206276"/>
                  <a:gd name="connsiteY1" fmla="*/ 662653 h 895298"/>
                  <a:gd name="connsiteX2" fmla="*/ 594665 w 1206276"/>
                  <a:gd name="connsiteY2" fmla="*/ 436299 h 895298"/>
                  <a:gd name="connsiteX3" fmla="*/ 898104 w 1206276"/>
                  <a:gd name="connsiteY3" fmla="*/ 214961 h 895298"/>
                  <a:gd name="connsiteX4" fmla="*/ 1206277 w 1206276"/>
                  <a:gd name="connsiteY4" fmla="*/ 0 h 895298"/>
                  <a:gd name="connsiteX5" fmla="*/ 911311 w 1206276"/>
                  <a:gd name="connsiteY5" fmla="*/ 232702 h 895298"/>
                  <a:gd name="connsiteX6" fmla="*/ 611612 w 1206276"/>
                  <a:gd name="connsiteY6" fmla="*/ 459000 h 895298"/>
                  <a:gd name="connsiteX7" fmla="*/ 308172 w 1206276"/>
                  <a:gd name="connsiteY7" fmla="*/ 680281 h 895298"/>
                  <a:gd name="connsiteX8" fmla="*/ 0 w 1206276"/>
                  <a:gd name="connsiteY8" fmla="*/ 895299 h 8952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06276" h="895298">
                    <a:moveTo>
                      <a:pt x="0" y="895299"/>
                    </a:moveTo>
                    <a:cubicBezTo>
                      <a:pt x="97009" y="816003"/>
                      <a:pt x="195690" y="738945"/>
                      <a:pt x="294966" y="662653"/>
                    </a:cubicBezTo>
                    <a:cubicBezTo>
                      <a:pt x="394242" y="586389"/>
                      <a:pt x="494113" y="510891"/>
                      <a:pt x="594665" y="436299"/>
                    </a:cubicBezTo>
                    <a:cubicBezTo>
                      <a:pt x="695160" y="361622"/>
                      <a:pt x="796363" y="287909"/>
                      <a:pt x="898104" y="214961"/>
                    </a:cubicBezTo>
                    <a:cubicBezTo>
                      <a:pt x="999875" y="142013"/>
                      <a:pt x="1102239" y="69887"/>
                      <a:pt x="1206277" y="0"/>
                    </a:cubicBezTo>
                    <a:cubicBezTo>
                      <a:pt x="1109268" y="79353"/>
                      <a:pt x="1010587" y="156438"/>
                      <a:pt x="911311" y="232702"/>
                    </a:cubicBezTo>
                    <a:cubicBezTo>
                      <a:pt x="812007" y="308966"/>
                      <a:pt x="712164" y="384465"/>
                      <a:pt x="611612" y="459000"/>
                    </a:cubicBezTo>
                    <a:cubicBezTo>
                      <a:pt x="511117" y="533620"/>
                      <a:pt x="409914" y="607361"/>
                      <a:pt x="308172" y="680281"/>
                    </a:cubicBezTo>
                    <a:cubicBezTo>
                      <a:pt x="206402" y="753229"/>
                      <a:pt x="104066" y="825383"/>
                      <a:pt x="0" y="895299"/>
                    </a:cubicBezTo>
                    <a:close/>
                  </a:path>
                </a:pathLst>
              </a:custGeom>
              <a:solidFill>
                <a:srgbClr val="FFFFFF"/>
              </a:solidFill>
              <a:ln w="2834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82" name="Forme libre : forme 81">
                <a:extLst>
                  <a:ext uri="{FF2B5EF4-FFF2-40B4-BE49-F238E27FC236}">
                    <a16:creationId xmlns:a16="http://schemas.microsoft.com/office/drawing/2014/main" id="{DF36B70E-94A2-436D-ABAB-C3D7D1B640E8}"/>
                  </a:ext>
                </a:extLst>
              </p:cNvPr>
              <p:cNvSpPr/>
              <p:nvPr/>
            </p:nvSpPr>
            <p:spPr>
              <a:xfrm>
                <a:off x="5046048" y="3345112"/>
                <a:ext cx="1624778" cy="1166742"/>
              </a:xfrm>
              <a:custGeom>
                <a:avLst/>
                <a:gdLst>
                  <a:gd name="connsiteX0" fmla="*/ 1624778 w 1624778"/>
                  <a:gd name="connsiteY0" fmla="*/ 0 h 1166742"/>
                  <a:gd name="connsiteX1" fmla="*/ 1225010 w 1624778"/>
                  <a:gd name="connsiteY1" fmla="*/ 300634 h 1166742"/>
                  <a:gd name="connsiteX2" fmla="*/ 1174706 w 1624778"/>
                  <a:gd name="connsiteY2" fmla="*/ 337760 h 1166742"/>
                  <a:gd name="connsiteX3" fmla="*/ 1124260 w 1624778"/>
                  <a:gd name="connsiteY3" fmla="*/ 374659 h 1166742"/>
                  <a:gd name="connsiteX4" fmla="*/ 1023284 w 1624778"/>
                  <a:gd name="connsiteY4" fmla="*/ 448400 h 1166742"/>
                  <a:gd name="connsiteX5" fmla="*/ 820650 w 1624778"/>
                  <a:gd name="connsiteY5" fmla="*/ 594891 h 1166742"/>
                  <a:gd name="connsiteX6" fmla="*/ 617110 w 1624778"/>
                  <a:gd name="connsiteY6" fmla="*/ 740136 h 1166742"/>
                  <a:gd name="connsiteX7" fmla="*/ 514972 w 1624778"/>
                  <a:gd name="connsiteY7" fmla="*/ 812233 h 1166742"/>
                  <a:gd name="connsiteX8" fmla="*/ 463902 w 1624778"/>
                  <a:gd name="connsiteY8" fmla="*/ 848254 h 1166742"/>
                  <a:gd name="connsiteX9" fmla="*/ 412635 w 1624778"/>
                  <a:gd name="connsiteY9" fmla="*/ 884048 h 1166742"/>
                  <a:gd name="connsiteX10" fmla="*/ 0 w 1624778"/>
                  <a:gd name="connsiteY10" fmla="*/ 1166742 h 1166742"/>
                  <a:gd name="connsiteX11" fmla="*/ 399740 w 1624778"/>
                  <a:gd name="connsiteY11" fmla="*/ 866080 h 1166742"/>
                  <a:gd name="connsiteX12" fmla="*/ 450016 w 1624778"/>
                  <a:gd name="connsiteY12" fmla="*/ 828954 h 1166742"/>
                  <a:gd name="connsiteX13" fmla="*/ 500490 w 1624778"/>
                  <a:gd name="connsiteY13" fmla="*/ 792055 h 1166742"/>
                  <a:gd name="connsiteX14" fmla="*/ 601466 w 1624778"/>
                  <a:gd name="connsiteY14" fmla="*/ 718313 h 1166742"/>
                  <a:gd name="connsiteX15" fmla="*/ 804128 w 1624778"/>
                  <a:gd name="connsiteY15" fmla="*/ 571879 h 1166742"/>
                  <a:gd name="connsiteX16" fmla="*/ 1007668 w 1624778"/>
                  <a:gd name="connsiteY16" fmla="*/ 426663 h 1166742"/>
                  <a:gd name="connsiteX17" fmla="*/ 1109807 w 1624778"/>
                  <a:gd name="connsiteY17" fmla="*/ 354537 h 1166742"/>
                  <a:gd name="connsiteX18" fmla="*/ 1160904 w 1624778"/>
                  <a:gd name="connsiteY18" fmla="*/ 318517 h 1166742"/>
                  <a:gd name="connsiteX19" fmla="*/ 1212172 w 1624778"/>
                  <a:gd name="connsiteY19" fmla="*/ 282723 h 1166742"/>
                  <a:gd name="connsiteX20" fmla="*/ 1624778 w 1624778"/>
                  <a:gd name="connsiteY20" fmla="*/ 0 h 11667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624778" h="1166742">
                    <a:moveTo>
                      <a:pt x="1624778" y="0"/>
                    </a:moveTo>
                    <a:cubicBezTo>
                      <a:pt x="1492797" y="101997"/>
                      <a:pt x="1359201" y="201698"/>
                      <a:pt x="1225010" y="300634"/>
                    </a:cubicBezTo>
                    <a:lnTo>
                      <a:pt x="1174706" y="337760"/>
                    </a:lnTo>
                    <a:lnTo>
                      <a:pt x="1124260" y="374659"/>
                    </a:lnTo>
                    <a:lnTo>
                      <a:pt x="1023284" y="448400"/>
                    </a:lnTo>
                    <a:lnTo>
                      <a:pt x="820650" y="594891"/>
                    </a:lnTo>
                    <a:lnTo>
                      <a:pt x="617110" y="740136"/>
                    </a:lnTo>
                    <a:lnTo>
                      <a:pt x="514972" y="812233"/>
                    </a:lnTo>
                    <a:lnTo>
                      <a:pt x="463902" y="848254"/>
                    </a:lnTo>
                    <a:lnTo>
                      <a:pt x="412635" y="884048"/>
                    </a:lnTo>
                    <a:cubicBezTo>
                      <a:pt x="276035" y="979583"/>
                      <a:pt x="138839" y="1074324"/>
                      <a:pt x="0" y="1166742"/>
                    </a:cubicBezTo>
                    <a:cubicBezTo>
                      <a:pt x="131952" y="1064717"/>
                      <a:pt x="265549" y="964988"/>
                      <a:pt x="399740" y="866080"/>
                    </a:cubicBezTo>
                    <a:lnTo>
                      <a:pt x="450016" y="828954"/>
                    </a:lnTo>
                    <a:lnTo>
                      <a:pt x="500490" y="792055"/>
                    </a:lnTo>
                    <a:lnTo>
                      <a:pt x="601466" y="718313"/>
                    </a:lnTo>
                    <a:lnTo>
                      <a:pt x="804128" y="571879"/>
                    </a:lnTo>
                    <a:lnTo>
                      <a:pt x="1007668" y="426663"/>
                    </a:lnTo>
                    <a:lnTo>
                      <a:pt x="1109807" y="354537"/>
                    </a:lnTo>
                    <a:lnTo>
                      <a:pt x="1160904" y="318517"/>
                    </a:lnTo>
                    <a:lnTo>
                      <a:pt x="1212172" y="282723"/>
                    </a:lnTo>
                    <a:cubicBezTo>
                      <a:pt x="1348772" y="187216"/>
                      <a:pt x="1485968" y="92474"/>
                      <a:pt x="162477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2834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83" name="Forme libre : forme 82">
                <a:extLst>
                  <a:ext uri="{FF2B5EF4-FFF2-40B4-BE49-F238E27FC236}">
                    <a16:creationId xmlns:a16="http://schemas.microsoft.com/office/drawing/2014/main" id="{0B86221A-C1E1-4DC3-AE85-6C107058A3E3}"/>
                  </a:ext>
                </a:extLst>
              </p:cNvPr>
              <p:cNvSpPr/>
              <p:nvPr/>
            </p:nvSpPr>
            <p:spPr>
              <a:xfrm>
                <a:off x="5212576" y="2275776"/>
                <a:ext cx="760228" cy="466169"/>
              </a:xfrm>
              <a:custGeom>
                <a:avLst/>
                <a:gdLst>
                  <a:gd name="connsiteX0" fmla="*/ 760229 w 760228"/>
                  <a:gd name="connsiteY0" fmla="*/ 0 h 466169"/>
                  <a:gd name="connsiteX1" fmla="*/ 574770 w 760228"/>
                  <a:gd name="connsiteY1" fmla="*/ 124046 h 466169"/>
                  <a:gd name="connsiteX2" fmla="*/ 386023 w 760228"/>
                  <a:gd name="connsiteY2" fmla="*/ 242735 h 466169"/>
                  <a:gd name="connsiteX3" fmla="*/ 194669 w 760228"/>
                  <a:gd name="connsiteY3" fmla="*/ 357173 h 466169"/>
                  <a:gd name="connsiteX4" fmla="*/ 0 w 760228"/>
                  <a:gd name="connsiteY4" fmla="*/ 466170 h 466169"/>
                  <a:gd name="connsiteX5" fmla="*/ 185430 w 760228"/>
                  <a:gd name="connsiteY5" fmla="*/ 342068 h 466169"/>
                  <a:gd name="connsiteX6" fmla="*/ 374177 w 760228"/>
                  <a:gd name="connsiteY6" fmla="*/ 223407 h 466169"/>
                  <a:gd name="connsiteX7" fmla="*/ 565559 w 760228"/>
                  <a:gd name="connsiteY7" fmla="*/ 108997 h 466169"/>
                  <a:gd name="connsiteX8" fmla="*/ 760229 w 760228"/>
                  <a:gd name="connsiteY8" fmla="*/ 0 h 4661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60228" h="466169">
                    <a:moveTo>
                      <a:pt x="760229" y="0"/>
                    </a:moveTo>
                    <a:cubicBezTo>
                      <a:pt x="699325" y="42851"/>
                      <a:pt x="637260" y="83802"/>
                      <a:pt x="574770" y="124046"/>
                    </a:cubicBezTo>
                    <a:cubicBezTo>
                      <a:pt x="512279" y="164317"/>
                      <a:pt x="449392" y="203909"/>
                      <a:pt x="386023" y="242735"/>
                    </a:cubicBezTo>
                    <a:cubicBezTo>
                      <a:pt x="322654" y="281561"/>
                      <a:pt x="258945" y="319849"/>
                      <a:pt x="194669" y="357173"/>
                    </a:cubicBezTo>
                    <a:cubicBezTo>
                      <a:pt x="130451" y="394611"/>
                      <a:pt x="65806" y="431340"/>
                      <a:pt x="0" y="466170"/>
                    </a:cubicBezTo>
                    <a:cubicBezTo>
                      <a:pt x="60875" y="423291"/>
                      <a:pt x="122940" y="382339"/>
                      <a:pt x="185430" y="342068"/>
                    </a:cubicBezTo>
                    <a:cubicBezTo>
                      <a:pt x="247836" y="301683"/>
                      <a:pt x="310836" y="262261"/>
                      <a:pt x="374177" y="223407"/>
                    </a:cubicBezTo>
                    <a:cubicBezTo>
                      <a:pt x="437518" y="184552"/>
                      <a:pt x="501340" y="146434"/>
                      <a:pt x="565559" y="108997"/>
                    </a:cubicBezTo>
                    <a:cubicBezTo>
                      <a:pt x="629778" y="71616"/>
                      <a:pt x="694423" y="34859"/>
                      <a:pt x="7602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2834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84" name="Forme libre : forme 83">
                <a:extLst>
                  <a:ext uri="{FF2B5EF4-FFF2-40B4-BE49-F238E27FC236}">
                    <a16:creationId xmlns:a16="http://schemas.microsoft.com/office/drawing/2014/main" id="{42C93E98-645A-4976-89E7-A5600AFD199D}"/>
                  </a:ext>
                </a:extLst>
              </p:cNvPr>
              <p:cNvSpPr/>
              <p:nvPr/>
            </p:nvSpPr>
            <p:spPr>
              <a:xfrm>
                <a:off x="5936358" y="4111633"/>
                <a:ext cx="545353" cy="390784"/>
              </a:xfrm>
              <a:custGeom>
                <a:avLst/>
                <a:gdLst>
                  <a:gd name="connsiteX0" fmla="*/ 0 w 545353"/>
                  <a:gd name="connsiteY0" fmla="*/ 390785 h 390784"/>
                  <a:gd name="connsiteX1" fmla="*/ 132491 w 545353"/>
                  <a:gd name="connsiteY1" fmla="*/ 287711 h 390784"/>
                  <a:gd name="connsiteX2" fmla="*/ 199828 w 545353"/>
                  <a:gd name="connsiteY2" fmla="*/ 237719 h 390784"/>
                  <a:gd name="connsiteX3" fmla="*/ 267731 w 545353"/>
                  <a:gd name="connsiteY3" fmla="*/ 188491 h 390784"/>
                  <a:gd name="connsiteX4" fmla="*/ 405153 w 545353"/>
                  <a:gd name="connsiteY4" fmla="*/ 92304 h 390784"/>
                  <a:gd name="connsiteX5" fmla="*/ 545353 w 545353"/>
                  <a:gd name="connsiteY5" fmla="*/ 0 h 390784"/>
                  <a:gd name="connsiteX6" fmla="*/ 412890 w 545353"/>
                  <a:gd name="connsiteY6" fmla="*/ 103102 h 390784"/>
                  <a:gd name="connsiteX7" fmla="*/ 277650 w 545353"/>
                  <a:gd name="connsiteY7" fmla="*/ 202322 h 390784"/>
                  <a:gd name="connsiteX8" fmla="*/ 209208 w 545353"/>
                  <a:gd name="connsiteY8" fmla="*/ 250783 h 390784"/>
                  <a:gd name="connsiteX9" fmla="*/ 140199 w 545353"/>
                  <a:gd name="connsiteY9" fmla="*/ 298480 h 390784"/>
                  <a:gd name="connsiteX10" fmla="*/ 0 w 545353"/>
                  <a:gd name="connsiteY10" fmla="*/ 390785 h 3907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45353" h="390784">
                    <a:moveTo>
                      <a:pt x="0" y="390785"/>
                    </a:moveTo>
                    <a:cubicBezTo>
                      <a:pt x="43389" y="355359"/>
                      <a:pt x="87770" y="321294"/>
                      <a:pt x="132491" y="287711"/>
                    </a:cubicBezTo>
                    <a:cubicBezTo>
                      <a:pt x="154767" y="270792"/>
                      <a:pt x="177382" y="254354"/>
                      <a:pt x="199828" y="237719"/>
                    </a:cubicBezTo>
                    <a:lnTo>
                      <a:pt x="267731" y="188491"/>
                    </a:lnTo>
                    <a:cubicBezTo>
                      <a:pt x="313160" y="155872"/>
                      <a:pt x="358987" y="123876"/>
                      <a:pt x="405153" y="92304"/>
                    </a:cubicBezTo>
                    <a:cubicBezTo>
                      <a:pt x="451319" y="60762"/>
                      <a:pt x="497855" y="29701"/>
                      <a:pt x="545353" y="0"/>
                    </a:cubicBezTo>
                    <a:cubicBezTo>
                      <a:pt x="501964" y="35454"/>
                      <a:pt x="457611" y="69519"/>
                      <a:pt x="412890" y="103102"/>
                    </a:cubicBezTo>
                    <a:cubicBezTo>
                      <a:pt x="368169" y="136657"/>
                      <a:pt x="323108" y="169787"/>
                      <a:pt x="277650" y="202322"/>
                    </a:cubicBezTo>
                    <a:lnTo>
                      <a:pt x="209208" y="250783"/>
                    </a:lnTo>
                    <a:cubicBezTo>
                      <a:pt x="186224" y="266682"/>
                      <a:pt x="163382" y="282836"/>
                      <a:pt x="140199" y="298480"/>
                    </a:cubicBezTo>
                    <a:cubicBezTo>
                      <a:pt x="94005" y="330023"/>
                      <a:pt x="47498" y="361084"/>
                      <a:pt x="0" y="390785"/>
                    </a:cubicBezTo>
                    <a:close/>
                  </a:path>
                </a:pathLst>
              </a:custGeom>
              <a:solidFill>
                <a:srgbClr val="FFFFFF"/>
              </a:solidFill>
              <a:ln w="2834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>
                  <a:defRPr/>
                </a:pPr>
                <a:endParaRPr lang="en-US"/>
              </a:p>
            </p:txBody>
          </p:sp>
        </p:grpSp>
      </p:grpSp>
      <p:grpSp>
        <p:nvGrpSpPr>
          <p:cNvPr id="85" name="Graphique 2">
            <a:extLst>
              <a:ext uri="{FF2B5EF4-FFF2-40B4-BE49-F238E27FC236}">
                <a16:creationId xmlns:a16="http://schemas.microsoft.com/office/drawing/2014/main" id="{2579D533-958A-4B7C-9772-2050F365B6E5}"/>
              </a:ext>
            </a:extLst>
          </p:cNvPr>
          <p:cNvGrpSpPr/>
          <p:nvPr/>
        </p:nvGrpSpPr>
        <p:grpSpPr>
          <a:xfrm>
            <a:off x="7111598" y="3091053"/>
            <a:ext cx="1975886" cy="2807051"/>
            <a:chOff x="7227713" y="2011984"/>
            <a:chExt cx="1975886" cy="2807051"/>
          </a:xfrm>
          <a:solidFill>
            <a:schemeClr val="accent1"/>
          </a:solidFill>
        </p:grpSpPr>
        <p:sp>
          <p:nvSpPr>
            <p:cNvPr id="86" name="Forme libre : forme 85">
              <a:extLst>
                <a:ext uri="{FF2B5EF4-FFF2-40B4-BE49-F238E27FC236}">
                  <a16:creationId xmlns:a16="http://schemas.microsoft.com/office/drawing/2014/main" id="{EC656511-AD60-4E42-BAD4-7DD97ECD75A9}"/>
                </a:ext>
              </a:extLst>
            </p:cNvPr>
            <p:cNvSpPr/>
            <p:nvPr/>
          </p:nvSpPr>
          <p:spPr>
            <a:xfrm>
              <a:off x="7236215" y="2020486"/>
              <a:ext cx="1958881" cy="2790046"/>
            </a:xfrm>
            <a:custGeom>
              <a:avLst/>
              <a:gdLst>
                <a:gd name="connsiteX0" fmla="*/ 108827 w 1958881"/>
                <a:gd name="connsiteY0" fmla="*/ 0 h 2790046"/>
                <a:gd name="connsiteX1" fmla="*/ 1850055 w 1958881"/>
                <a:gd name="connsiteY1" fmla="*/ 0 h 2790046"/>
                <a:gd name="connsiteX2" fmla="*/ 1958882 w 1958881"/>
                <a:gd name="connsiteY2" fmla="*/ 108827 h 2790046"/>
                <a:gd name="connsiteX3" fmla="*/ 1958882 w 1958881"/>
                <a:gd name="connsiteY3" fmla="*/ 2681220 h 2790046"/>
                <a:gd name="connsiteX4" fmla="*/ 1850055 w 1958881"/>
                <a:gd name="connsiteY4" fmla="*/ 2790047 h 2790046"/>
                <a:gd name="connsiteX5" fmla="*/ 108827 w 1958881"/>
                <a:gd name="connsiteY5" fmla="*/ 2790047 h 2790046"/>
                <a:gd name="connsiteX6" fmla="*/ 0 w 1958881"/>
                <a:gd name="connsiteY6" fmla="*/ 2681220 h 2790046"/>
                <a:gd name="connsiteX7" fmla="*/ 0 w 1958881"/>
                <a:gd name="connsiteY7" fmla="*/ 108827 h 2790046"/>
                <a:gd name="connsiteX8" fmla="*/ 108827 w 1958881"/>
                <a:gd name="connsiteY8" fmla="*/ 0 h 2790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58881" h="2790046">
                  <a:moveTo>
                    <a:pt x="108827" y="0"/>
                  </a:moveTo>
                  <a:lnTo>
                    <a:pt x="1850055" y="0"/>
                  </a:lnTo>
                  <a:cubicBezTo>
                    <a:pt x="1910165" y="0"/>
                    <a:pt x="1958882" y="48717"/>
                    <a:pt x="1958882" y="108827"/>
                  </a:cubicBezTo>
                  <a:lnTo>
                    <a:pt x="1958882" y="2681220"/>
                  </a:lnTo>
                  <a:cubicBezTo>
                    <a:pt x="1958882" y="2741330"/>
                    <a:pt x="1910165" y="2790047"/>
                    <a:pt x="1850055" y="2790047"/>
                  </a:cubicBezTo>
                  <a:lnTo>
                    <a:pt x="108827" y="2790047"/>
                  </a:lnTo>
                  <a:cubicBezTo>
                    <a:pt x="48717" y="2790047"/>
                    <a:pt x="0" y="2741330"/>
                    <a:pt x="0" y="2681220"/>
                  </a:cubicBezTo>
                  <a:lnTo>
                    <a:pt x="0" y="108827"/>
                  </a:lnTo>
                  <a:cubicBezTo>
                    <a:pt x="0" y="48745"/>
                    <a:pt x="48717" y="0"/>
                    <a:pt x="108827" y="0"/>
                  </a:cubicBezTo>
                  <a:close/>
                </a:path>
              </a:pathLst>
            </a:custGeom>
            <a:solidFill>
              <a:srgbClr val="EFEFEF"/>
            </a:solidFill>
            <a:ln w="2834" cap="flat">
              <a:noFill/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87" name="Forme libre : forme 86">
              <a:extLst>
                <a:ext uri="{FF2B5EF4-FFF2-40B4-BE49-F238E27FC236}">
                  <a16:creationId xmlns:a16="http://schemas.microsoft.com/office/drawing/2014/main" id="{E78D2563-D553-41E0-87E5-99BFA6970783}"/>
                </a:ext>
              </a:extLst>
            </p:cNvPr>
            <p:cNvSpPr/>
            <p:nvPr/>
          </p:nvSpPr>
          <p:spPr>
            <a:xfrm>
              <a:off x="7244689" y="2032559"/>
              <a:ext cx="1941934" cy="2765900"/>
            </a:xfrm>
            <a:custGeom>
              <a:avLst/>
              <a:gdLst>
                <a:gd name="connsiteX0" fmla="*/ 108827 w 1941934"/>
                <a:gd name="connsiteY0" fmla="*/ 0 h 2765900"/>
                <a:gd name="connsiteX1" fmla="*/ 1833107 w 1941934"/>
                <a:gd name="connsiteY1" fmla="*/ 0 h 2765900"/>
                <a:gd name="connsiteX2" fmla="*/ 1941934 w 1941934"/>
                <a:gd name="connsiteY2" fmla="*/ 108827 h 2765900"/>
                <a:gd name="connsiteX3" fmla="*/ 1941934 w 1941934"/>
                <a:gd name="connsiteY3" fmla="*/ 2657074 h 2765900"/>
                <a:gd name="connsiteX4" fmla="*/ 1833107 w 1941934"/>
                <a:gd name="connsiteY4" fmla="*/ 2765901 h 2765900"/>
                <a:gd name="connsiteX5" fmla="*/ 108827 w 1941934"/>
                <a:gd name="connsiteY5" fmla="*/ 2765901 h 2765900"/>
                <a:gd name="connsiteX6" fmla="*/ 0 w 1941934"/>
                <a:gd name="connsiteY6" fmla="*/ 2657074 h 2765900"/>
                <a:gd name="connsiteX7" fmla="*/ 0 w 1941934"/>
                <a:gd name="connsiteY7" fmla="*/ 108827 h 2765900"/>
                <a:gd name="connsiteX8" fmla="*/ 108827 w 1941934"/>
                <a:gd name="connsiteY8" fmla="*/ 0 h 2765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41934" h="2765900">
                  <a:moveTo>
                    <a:pt x="108827" y="0"/>
                  </a:moveTo>
                  <a:lnTo>
                    <a:pt x="1833107" y="0"/>
                  </a:lnTo>
                  <a:cubicBezTo>
                    <a:pt x="1893218" y="0"/>
                    <a:pt x="1941934" y="48717"/>
                    <a:pt x="1941934" y="108827"/>
                  </a:cubicBezTo>
                  <a:lnTo>
                    <a:pt x="1941934" y="2657074"/>
                  </a:lnTo>
                  <a:cubicBezTo>
                    <a:pt x="1941934" y="2717184"/>
                    <a:pt x="1893218" y="2765901"/>
                    <a:pt x="1833107" y="2765901"/>
                  </a:cubicBezTo>
                  <a:lnTo>
                    <a:pt x="108827" y="2765901"/>
                  </a:lnTo>
                  <a:cubicBezTo>
                    <a:pt x="48717" y="2765901"/>
                    <a:pt x="0" y="2717184"/>
                    <a:pt x="0" y="2657074"/>
                  </a:cubicBezTo>
                  <a:lnTo>
                    <a:pt x="0" y="108827"/>
                  </a:lnTo>
                  <a:cubicBezTo>
                    <a:pt x="0" y="48717"/>
                    <a:pt x="48717" y="0"/>
                    <a:pt x="108827" y="0"/>
                  </a:cubicBezTo>
                  <a:close/>
                </a:path>
              </a:pathLst>
            </a:custGeom>
            <a:solidFill>
              <a:srgbClr val="06A7C1"/>
            </a:solidFill>
            <a:ln w="2834" cap="flat">
              <a:noFill/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88" name="Forme libre : forme 87">
              <a:extLst>
                <a:ext uri="{FF2B5EF4-FFF2-40B4-BE49-F238E27FC236}">
                  <a16:creationId xmlns:a16="http://schemas.microsoft.com/office/drawing/2014/main" id="{680D3D7F-B632-4C39-BE31-6C750CBD446C}"/>
                </a:ext>
              </a:extLst>
            </p:cNvPr>
            <p:cNvSpPr/>
            <p:nvPr/>
          </p:nvSpPr>
          <p:spPr>
            <a:xfrm>
              <a:off x="7244689" y="2032559"/>
              <a:ext cx="1941934" cy="2765900"/>
            </a:xfrm>
            <a:custGeom>
              <a:avLst/>
              <a:gdLst>
                <a:gd name="connsiteX0" fmla="*/ 108827 w 1941934"/>
                <a:gd name="connsiteY0" fmla="*/ 0 h 2765900"/>
                <a:gd name="connsiteX1" fmla="*/ 1833107 w 1941934"/>
                <a:gd name="connsiteY1" fmla="*/ 0 h 2765900"/>
                <a:gd name="connsiteX2" fmla="*/ 1941934 w 1941934"/>
                <a:gd name="connsiteY2" fmla="*/ 108827 h 2765900"/>
                <a:gd name="connsiteX3" fmla="*/ 1941934 w 1941934"/>
                <a:gd name="connsiteY3" fmla="*/ 2657074 h 2765900"/>
                <a:gd name="connsiteX4" fmla="*/ 1833107 w 1941934"/>
                <a:gd name="connsiteY4" fmla="*/ 2765901 h 2765900"/>
                <a:gd name="connsiteX5" fmla="*/ 108827 w 1941934"/>
                <a:gd name="connsiteY5" fmla="*/ 2765901 h 2765900"/>
                <a:gd name="connsiteX6" fmla="*/ 0 w 1941934"/>
                <a:gd name="connsiteY6" fmla="*/ 2657074 h 2765900"/>
                <a:gd name="connsiteX7" fmla="*/ 0 w 1941934"/>
                <a:gd name="connsiteY7" fmla="*/ 108827 h 2765900"/>
                <a:gd name="connsiteX8" fmla="*/ 108827 w 1941934"/>
                <a:gd name="connsiteY8" fmla="*/ 0 h 2765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41934" h="2765900">
                  <a:moveTo>
                    <a:pt x="108827" y="0"/>
                  </a:moveTo>
                  <a:lnTo>
                    <a:pt x="1833107" y="0"/>
                  </a:lnTo>
                  <a:cubicBezTo>
                    <a:pt x="1893218" y="0"/>
                    <a:pt x="1941934" y="48717"/>
                    <a:pt x="1941934" y="108827"/>
                  </a:cubicBezTo>
                  <a:lnTo>
                    <a:pt x="1941934" y="2657074"/>
                  </a:lnTo>
                  <a:cubicBezTo>
                    <a:pt x="1941934" y="2717184"/>
                    <a:pt x="1893218" y="2765901"/>
                    <a:pt x="1833107" y="2765901"/>
                  </a:cubicBezTo>
                  <a:lnTo>
                    <a:pt x="108827" y="2765901"/>
                  </a:lnTo>
                  <a:cubicBezTo>
                    <a:pt x="48717" y="2765901"/>
                    <a:pt x="0" y="2717184"/>
                    <a:pt x="0" y="2657074"/>
                  </a:cubicBezTo>
                  <a:lnTo>
                    <a:pt x="0" y="108827"/>
                  </a:lnTo>
                  <a:cubicBezTo>
                    <a:pt x="0" y="48717"/>
                    <a:pt x="48717" y="0"/>
                    <a:pt x="108827" y="0"/>
                  </a:cubicBezTo>
                  <a:close/>
                </a:path>
              </a:pathLst>
            </a:custGeom>
            <a:solidFill>
              <a:srgbClr val="06A7C1"/>
            </a:solidFill>
            <a:ln w="2834" cap="flat">
              <a:noFill/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89" name="Forme libre : forme 88">
              <a:extLst>
                <a:ext uri="{FF2B5EF4-FFF2-40B4-BE49-F238E27FC236}">
                  <a16:creationId xmlns:a16="http://schemas.microsoft.com/office/drawing/2014/main" id="{BA540349-49B7-46D8-BDB9-DE65FF90C297}"/>
                </a:ext>
              </a:extLst>
            </p:cNvPr>
            <p:cNvSpPr/>
            <p:nvPr/>
          </p:nvSpPr>
          <p:spPr>
            <a:xfrm>
              <a:off x="7244689" y="2032559"/>
              <a:ext cx="1941934" cy="2765900"/>
            </a:xfrm>
            <a:custGeom>
              <a:avLst/>
              <a:gdLst>
                <a:gd name="connsiteX0" fmla="*/ 108827 w 1941934"/>
                <a:gd name="connsiteY0" fmla="*/ 0 h 2765900"/>
                <a:gd name="connsiteX1" fmla="*/ 1833107 w 1941934"/>
                <a:gd name="connsiteY1" fmla="*/ 0 h 2765900"/>
                <a:gd name="connsiteX2" fmla="*/ 1941934 w 1941934"/>
                <a:gd name="connsiteY2" fmla="*/ 108827 h 2765900"/>
                <a:gd name="connsiteX3" fmla="*/ 1941934 w 1941934"/>
                <a:gd name="connsiteY3" fmla="*/ 2657074 h 2765900"/>
                <a:gd name="connsiteX4" fmla="*/ 1833107 w 1941934"/>
                <a:gd name="connsiteY4" fmla="*/ 2765901 h 2765900"/>
                <a:gd name="connsiteX5" fmla="*/ 108827 w 1941934"/>
                <a:gd name="connsiteY5" fmla="*/ 2765901 h 2765900"/>
                <a:gd name="connsiteX6" fmla="*/ 0 w 1941934"/>
                <a:gd name="connsiteY6" fmla="*/ 2657074 h 2765900"/>
                <a:gd name="connsiteX7" fmla="*/ 0 w 1941934"/>
                <a:gd name="connsiteY7" fmla="*/ 108827 h 2765900"/>
                <a:gd name="connsiteX8" fmla="*/ 108827 w 1941934"/>
                <a:gd name="connsiteY8" fmla="*/ 0 h 2765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41934" h="2765900">
                  <a:moveTo>
                    <a:pt x="108827" y="0"/>
                  </a:moveTo>
                  <a:lnTo>
                    <a:pt x="1833107" y="0"/>
                  </a:lnTo>
                  <a:cubicBezTo>
                    <a:pt x="1893218" y="0"/>
                    <a:pt x="1941934" y="48717"/>
                    <a:pt x="1941934" y="108827"/>
                  </a:cubicBezTo>
                  <a:lnTo>
                    <a:pt x="1941934" y="2657074"/>
                  </a:lnTo>
                  <a:cubicBezTo>
                    <a:pt x="1941934" y="2717184"/>
                    <a:pt x="1893218" y="2765901"/>
                    <a:pt x="1833107" y="2765901"/>
                  </a:cubicBezTo>
                  <a:lnTo>
                    <a:pt x="108827" y="2765901"/>
                  </a:lnTo>
                  <a:cubicBezTo>
                    <a:pt x="48717" y="2765901"/>
                    <a:pt x="0" y="2717184"/>
                    <a:pt x="0" y="2657074"/>
                  </a:cubicBezTo>
                  <a:lnTo>
                    <a:pt x="0" y="108827"/>
                  </a:lnTo>
                  <a:cubicBezTo>
                    <a:pt x="0" y="48717"/>
                    <a:pt x="48717" y="0"/>
                    <a:pt x="108827" y="0"/>
                  </a:cubicBezTo>
                  <a:close/>
                </a:path>
              </a:pathLst>
            </a:custGeom>
            <a:solidFill>
              <a:srgbClr val="F9D67D"/>
            </a:solidFill>
            <a:ln w="2834" cap="flat">
              <a:noFill/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90" name="Forme libre : forme 89">
              <a:extLst>
                <a:ext uri="{FF2B5EF4-FFF2-40B4-BE49-F238E27FC236}">
                  <a16:creationId xmlns:a16="http://schemas.microsoft.com/office/drawing/2014/main" id="{BF71EAB7-CE9A-445C-8E2A-03693B24736E}"/>
                </a:ext>
              </a:extLst>
            </p:cNvPr>
            <p:cNvSpPr/>
            <p:nvPr/>
          </p:nvSpPr>
          <p:spPr>
            <a:xfrm>
              <a:off x="8014326" y="4614361"/>
              <a:ext cx="402659" cy="126511"/>
            </a:xfrm>
            <a:custGeom>
              <a:avLst/>
              <a:gdLst>
                <a:gd name="connsiteX0" fmla="*/ 63256 w 402659"/>
                <a:gd name="connsiteY0" fmla="*/ 0 h 126511"/>
                <a:gd name="connsiteX1" fmla="*/ 339404 w 402659"/>
                <a:gd name="connsiteY1" fmla="*/ 0 h 126511"/>
                <a:gd name="connsiteX2" fmla="*/ 402659 w 402659"/>
                <a:gd name="connsiteY2" fmla="*/ 63256 h 126511"/>
                <a:gd name="connsiteX3" fmla="*/ 339404 w 402659"/>
                <a:gd name="connsiteY3" fmla="*/ 126511 h 126511"/>
                <a:gd name="connsiteX4" fmla="*/ 63256 w 402659"/>
                <a:gd name="connsiteY4" fmla="*/ 126511 h 126511"/>
                <a:gd name="connsiteX5" fmla="*/ 0 w 402659"/>
                <a:gd name="connsiteY5" fmla="*/ 63256 h 126511"/>
                <a:gd name="connsiteX6" fmla="*/ 63256 w 402659"/>
                <a:gd name="connsiteY6" fmla="*/ 0 h 12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02659" h="126511">
                  <a:moveTo>
                    <a:pt x="63256" y="0"/>
                  </a:moveTo>
                  <a:lnTo>
                    <a:pt x="339404" y="0"/>
                  </a:lnTo>
                  <a:cubicBezTo>
                    <a:pt x="374347" y="0"/>
                    <a:pt x="402659" y="28312"/>
                    <a:pt x="402659" y="63256"/>
                  </a:cubicBezTo>
                  <a:cubicBezTo>
                    <a:pt x="402659" y="98199"/>
                    <a:pt x="374347" y="126511"/>
                    <a:pt x="339404" y="126511"/>
                  </a:cubicBezTo>
                  <a:lnTo>
                    <a:pt x="63256" y="126511"/>
                  </a:lnTo>
                  <a:cubicBezTo>
                    <a:pt x="28312" y="126511"/>
                    <a:pt x="0" y="98199"/>
                    <a:pt x="0" y="63256"/>
                  </a:cubicBezTo>
                  <a:cubicBezTo>
                    <a:pt x="0" y="28340"/>
                    <a:pt x="28312" y="0"/>
                    <a:pt x="63256" y="0"/>
                  </a:cubicBezTo>
                  <a:close/>
                </a:path>
              </a:pathLst>
            </a:custGeom>
            <a:solidFill>
              <a:srgbClr val="C4C4C4"/>
            </a:solidFill>
            <a:ln w="2834" cap="flat">
              <a:noFill/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91" name="Forme libre : forme 90">
              <a:extLst>
                <a:ext uri="{FF2B5EF4-FFF2-40B4-BE49-F238E27FC236}">
                  <a16:creationId xmlns:a16="http://schemas.microsoft.com/office/drawing/2014/main" id="{8DEDDCA4-A614-479A-8B87-06E7E4712949}"/>
                </a:ext>
              </a:extLst>
            </p:cNvPr>
            <p:cNvSpPr/>
            <p:nvPr/>
          </p:nvSpPr>
          <p:spPr>
            <a:xfrm>
              <a:off x="8014355" y="4656730"/>
              <a:ext cx="401922" cy="84142"/>
            </a:xfrm>
            <a:custGeom>
              <a:avLst/>
              <a:gdLst>
                <a:gd name="connsiteX0" fmla="*/ 342209 w 401922"/>
                <a:gd name="connsiteY0" fmla="*/ 72834 h 84142"/>
                <a:gd name="connsiteX1" fmla="*/ 66061 w 401922"/>
                <a:gd name="connsiteY1" fmla="*/ 72834 h 84142"/>
                <a:gd name="connsiteX2" fmla="*/ 2806 w 401922"/>
                <a:gd name="connsiteY2" fmla="*/ 9579 h 84142"/>
                <a:gd name="connsiteX3" fmla="*/ 3543 w 401922"/>
                <a:gd name="connsiteY3" fmla="*/ 0 h 84142"/>
                <a:gd name="connsiteX4" fmla="*/ 0 w 401922"/>
                <a:gd name="connsiteY4" fmla="*/ 20887 h 84142"/>
                <a:gd name="connsiteX5" fmla="*/ 63256 w 401922"/>
                <a:gd name="connsiteY5" fmla="*/ 84142 h 84142"/>
                <a:gd name="connsiteX6" fmla="*/ 339404 w 401922"/>
                <a:gd name="connsiteY6" fmla="*/ 84142 h 84142"/>
                <a:gd name="connsiteX7" fmla="*/ 401922 w 401922"/>
                <a:gd name="connsiteY7" fmla="*/ 30466 h 84142"/>
                <a:gd name="connsiteX8" fmla="*/ 342209 w 401922"/>
                <a:gd name="connsiteY8" fmla="*/ 72834 h 84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1922" h="84142">
                  <a:moveTo>
                    <a:pt x="342209" y="72834"/>
                  </a:moveTo>
                  <a:lnTo>
                    <a:pt x="66061" y="72834"/>
                  </a:lnTo>
                  <a:cubicBezTo>
                    <a:pt x="31118" y="72834"/>
                    <a:pt x="2806" y="44523"/>
                    <a:pt x="2806" y="9579"/>
                  </a:cubicBezTo>
                  <a:cubicBezTo>
                    <a:pt x="2806" y="6320"/>
                    <a:pt x="3061" y="3117"/>
                    <a:pt x="3543" y="0"/>
                  </a:cubicBezTo>
                  <a:cubicBezTo>
                    <a:pt x="1247" y="6547"/>
                    <a:pt x="0" y="13575"/>
                    <a:pt x="0" y="20887"/>
                  </a:cubicBezTo>
                  <a:cubicBezTo>
                    <a:pt x="0" y="55830"/>
                    <a:pt x="28312" y="84142"/>
                    <a:pt x="63256" y="84142"/>
                  </a:cubicBezTo>
                  <a:lnTo>
                    <a:pt x="339404" y="84142"/>
                  </a:lnTo>
                  <a:cubicBezTo>
                    <a:pt x="371089" y="84142"/>
                    <a:pt x="397303" y="60875"/>
                    <a:pt x="401922" y="30466"/>
                  </a:cubicBezTo>
                  <a:cubicBezTo>
                    <a:pt x="393279" y="55150"/>
                    <a:pt x="369813" y="72834"/>
                    <a:pt x="342209" y="72834"/>
                  </a:cubicBezTo>
                  <a:close/>
                </a:path>
              </a:pathLst>
            </a:custGeom>
            <a:solidFill>
              <a:srgbClr val="FFFFFF"/>
            </a:solidFill>
            <a:ln w="2834" cap="flat">
              <a:noFill/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92" name="Forme libre : forme 91">
              <a:extLst>
                <a:ext uri="{FF2B5EF4-FFF2-40B4-BE49-F238E27FC236}">
                  <a16:creationId xmlns:a16="http://schemas.microsoft.com/office/drawing/2014/main" id="{ACE4CFF1-6C50-4431-B6EE-072073AD04A6}"/>
                </a:ext>
              </a:extLst>
            </p:cNvPr>
            <p:cNvSpPr/>
            <p:nvPr/>
          </p:nvSpPr>
          <p:spPr>
            <a:xfrm>
              <a:off x="8014326" y="4614361"/>
              <a:ext cx="402659" cy="126511"/>
            </a:xfrm>
            <a:custGeom>
              <a:avLst/>
              <a:gdLst>
                <a:gd name="connsiteX0" fmla="*/ 63256 w 402659"/>
                <a:gd name="connsiteY0" fmla="*/ 0 h 126511"/>
                <a:gd name="connsiteX1" fmla="*/ 339404 w 402659"/>
                <a:gd name="connsiteY1" fmla="*/ 0 h 126511"/>
                <a:gd name="connsiteX2" fmla="*/ 402659 w 402659"/>
                <a:gd name="connsiteY2" fmla="*/ 63256 h 126511"/>
                <a:gd name="connsiteX3" fmla="*/ 339404 w 402659"/>
                <a:gd name="connsiteY3" fmla="*/ 126511 h 126511"/>
                <a:gd name="connsiteX4" fmla="*/ 63256 w 402659"/>
                <a:gd name="connsiteY4" fmla="*/ 126511 h 126511"/>
                <a:gd name="connsiteX5" fmla="*/ 0 w 402659"/>
                <a:gd name="connsiteY5" fmla="*/ 63256 h 126511"/>
                <a:gd name="connsiteX6" fmla="*/ 63256 w 402659"/>
                <a:gd name="connsiteY6" fmla="*/ 0 h 12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02659" h="126511">
                  <a:moveTo>
                    <a:pt x="63256" y="0"/>
                  </a:moveTo>
                  <a:lnTo>
                    <a:pt x="339404" y="0"/>
                  </a:lnTo>
                  <a:cubicBezTo>
                    <a:pt x="374347" y="0"/>
                    <a:pt x="402659" y="28312"/>
                    <a:pt x="402659" y="63256"/>
                  </a:cubicBezTo>
                  <a:cubicBezTo>
                    <a:pt x="402659" y="98199"/>
                    <a:pt x="374347" y="126511"/>
                    <a:pt x="339404" y="126511"/>
                  </a:cubicBezTo>
                  <a:lnTo>
                    <a:pt x="63256" y="126511"/>
                  </a:lnTo>
                  <a:cubicBezTo>
                    <a:pt x="28312" y="126511"/>
                    <a:pt x="0" y="98199"/>
                    <a:pt x="0" y="63256"/>
                  </a:cubicBezTo>
                  <a:cubicBezTo>
                    <a:pt x="0" y="28340"/>
                    <a:pt x="28312" y="0"/>
                    <a:pt x="63256" y="0"/>
                  </a:cubicBezTo>
                  <a:close/>
                </a:path>
              </a:pathLst>
            </a:custGeom>
            <a:noFill/>
            <a:ln w="5668" cap="flat">
              <a:solidFill>
                <a:srgbClr val="333333"/>
              </a:solidFill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93" name="Forme libre : forme 92">
              <a:extLst>
                <a:ext uri="{FF2B5EF4-FFF2-40B4-BE49-F238E27FC236}">
                  <a16:creationId xmlns:a16="http://schemas.microsoft.com/office/drawing/2014/main" id="{80750B65-ADCE-45E3-A223-9CB26C82D234}"/>
                </a:ext>
              </a:extLst>
            </p:cNvPr>
            <p:cNvSpPr/>
            <p:nvPr/>
          </p:nvSpPr>
          <p:spPr>
            <a:xfrm>
              <a:off x="7346402" y="2258035"/>
              <a:ext cx="1738507" cy="2289443"/>
            </a:xfrm>
            <a:custGeom>
              <a:avLst/>
              <a:gdLst>
                <a:gd name="connsiteX0" fmla="*/ 1738508 w 1738507"/>
                <a:gd name="connsiteY0" fmla="*/ 2289444 h 2289443"/>
                <a:gd name="connsiteX1" fmla="*/ 1738508 w 1738507"/>
                <a:gd name="connsiteY1" fmla="*/ 108827 h 2289443"/>
                <a:gd name="connsiteX2" fmla="*/ 1629681 w 1738507"/>
                <a:gd name="connsiteY2" fmla="*/ 0 h 2289443"/>
                <a:gd name="connsiteX3" fmla="*/ 108827 w 1738507"/>
                <a:gd name="connsiteY3" fmla="*/ 0 h 2289443"/>
                <a:gd name="connsiteX4" fmla="*/ 0 w 1738507"/>
                <a:gd name="connsiteY4" fmla="*/ 108827 h 2289443"/>
                <a:gd name="connsiteX5" fmla="*/ 0 w 1738507"/>
                <a:gd name="connsiteY5" fmla="*/ 2289444 h 2289443"/>
                <a:gd name="connsiteX6" fmla="*/ 1738508 w 1738507"/>
                <a:gd name="connsiteY6" fmla="*/ 2289444 h 2289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38507" h="2289443">
                  <a:moveTo>
                    <a:pt x="1738508" y="2289444"/>
                  </a:moveTo>
                  <a:lnTo>
                    <a:pt x="1738508" y="108827"/>
                  </a:lnTo>
                  <a:cubicBezTo>
                    <a:pt x="1738508" y="48717"/>
                    <a:pt x="1689791" y="0"/>
                    <a:pt x="1629681" y="0"/>
                  </a:cubicBezTo>
                  <a:lnTo>
                    <a:pt x="108827" y="0"/>
                  </a:lnTo>
                  <a:cubicBezTo>
                    <a:pt x="48717" y="0"/>
                    <a:pt x="0" y="48717"/>
                    <a:pt x="0" y="108827"/>
                  </a:cubicBezTo>
                  <a:lnTo>
                    <a:pt x="0" y="2289444"/>
                  </a:lnTo>
                  <a:lnTo>
                    <a:pt x="1738508" y="2289444"/>
                  </a:lnTo>
                  <a:close/>
                </a:path>
              </a:pathLst>
            </a:custGeom>
            <a:solidFill>
              <a:srgbClr val="5E5E5E"/>
            </a:solidFill>
            <a:ln w="2834" cap="flat">
              <a:noFill/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94" name="Forme libre : forme 93">
              <a:extLst>
                <a:ext uri="{FF2B5EF4-FFF2-40B4-BE49-F238E27FC236}">
                  <a16:creationId xmlns:a16="http://schemas.microsoft.com/office/drawing/2014/main" id="{519A6D78-5464-4A6F-9AD2-6FB6B22DF5A6}"/>
                </a:ext>
              </a:extLst>
            </p:cNvPr>
            <p:cNvSpPr/>
            <p:nvPr/>
          </p:nvSpPr>
          <p:spPr>
            <a:xfrm>
              <a:off x="7227713" y="2011984"/>
              <a:ext cx="1975886" cy="2807051"/>
            </a:xfrm>
            <a:custGeom>
              <a:avLst/>
              <a:gdLst>
                <a:gd name="connsiteX0" fmla="*/ 1858557 w 1975886"/>
                <a:gd name="connsiteY0" fmla="*/ 8502 h 2807051"/>
                <a:gd name="connsiteX1" fmla="*/ 1967384 w 1975886"/>
                <a:gd name="connsiteY1" fmla="*/ 117329 h 2807051"/>
                <a:gd name="connsiteX2" fmla="*/ 1967384 w 1975886"/>
                <a:gd name="connsiteY2" fmla="*/ 2689722 h 2807051"/>
                <a:gd name="connsiteX3" fmla="*/ 1858557 w 1975886"/>
                <a:gd name="connsiteY3" fmla="*/ 2798549 h 2807051"/>
                <a:gd name="connsiteX4" fmla="*/ 117329 w 1975886"/>
                <a:gd name="connsiteY4" fmla="*/ 2798549 h 2807051"/>
                <a:gd name="connsiteX5" fmla="*/ 8502 w 1975886"/>
                <a:gd name="connsiteY5" fmla="*/ 2689722 h 2807051"/>
                <a:gd name="connsiteX6" fmla="*/ 8502 w 1975886"/>
                <a:gd name="connsiteY6" fmla="*/ 117329 h 2807051"/>
                <a:gd name="connsiteX7" fmla="*/ 117329 w 1975886"/>
                <a:gd name="connsiteY7" fmla="*/ 8502 h 2807051"/>
                <a:gd name="connsiteX8" fmla="*/ 1858557 w 1975886"/>
                <a:gd name="connsiteY8" fmla="*/ 8502 h 2807051"/>
                <a:gd name="connsiteX9" fmla="*/ 1858557 w 1975886"/>
                <a:gd name="connsiteY9" fmla="*/ 0 h 2807051"/>
                <a:gd name="connsiteX10" fmla="*/ 117329 w 1975886"/>
                <a:gd name="connsiteY10" fmla="*/ 0 h 2807051"/>
                <a:gd name="connsiteX11" fmla="*/ 0 w 1975886"/>
                <a:gd name="connsiteY11" fmla="*/ 117329 h 2807051"/>
                <a:gd name="connsiteX12" fmla="*/ 0 w 1975886"/>
                <a:gd name="connsiteY12" fmla="*/ 2689722 h 2807051"/>
                <a:gd name="connsiteX13" fmla="*/ 117329 w 1975886"/>
                <a:gd name="connsiteY13" fmla="*/ 2807051 h 2807051"/>
                <a:gd name="connsiteX14" fmla="*/ 1858557 w 1975886"/>
                <a:gd name="connsiteY14" fmla="*/ 2807051 h 2807051"/>
                <a:gd name="connsiteX15" fmla="*/ 1975886 w 1975886"/>
                <a:gd name="connsiteY15" fmla="*/ 2689722 h 2807051"/>
                <a:gd name="connsiteX16" fmla="*/ 1975886 w 1975886"/>
                <a:gd name="connsiteY16" fmla="*/ 117329 h 2807051"/>
                <a:gd name="connsiteX17" fmla="*/ 1858557 w 1975886"/>
                <a:gd name="connsiteY17" fmla="*/ 0 h 2807051"/>
                <a:gd name="connsiteX18" fmla="*/ 1858557 w 1975886"/>
                <a:gd name="connsiteY18" fmla="*/ 0 h 28070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975886" h="2807051">
                  <a:moveTo>
                    <a:pt x="1858557" y="8502"/>
                  </a:moveTo>
                  <a:cubicBezTo>
                    <a:pt x="1918667" y="8502"/>
                    <a:pt x="1967384" y="57219"/>
                    <a:pt x="1967384" y="117329"/>
                  </a:cubicBezTo>
                  <a:lnTo>
                    <a:pt x="1967384" y="2689722"/>
                  </a:lnTo>
                  <a:cubicBezTo>
                    <a:pt x="1967384" y="2749832"/>
                    <a:pt x="1918667" y="2798549"/>
                    <a:pt x="1858557" y="2798549"/>
                  </a:cubicBezTo>
                  <a:lnTo>
                    <a:pt x="117329" y="2798549"/>
                  </a:lnTo>
                  <a:cubicBezTo>
                    <a:pt x="57219" y="2798549"/>
                    <a:pt x="8502" y="2749832"/>
                    <a:pt x="8502" y="2689722"/>
                  </a:cubicBezTo>
                  <a:lnTo>
                    <a:pt x="8502" y="117329"/>
                  </a:lnTo>
                  <a:cubicBezTo>
                    <a:pt x="8502" y="57219"/>
                    <a:pt x="57219" y="8502"/>
                    <a:pt x="117329" y="8502"/>
                  </a:cubicBezTo>
                  <a:lnTo>
                    <a:pt x="1858557" y="8502"/>
                  </a:lnTo>
                  <a:moveTo>
                    <a:pt x="1858557" y="0"/>
                  </a:moveTo>
                  <a:lnTo>
                    <a:pt x="117329" y="0"/>
                  </a:lnTo>
                  <a:cubicBezTo>
                    <a:pt x="52627" y="0"/>
                    <a:pt x="0" y="52628"/>
                    <a:pt x="0" y="117329"/>
                  </a:cubicBezTo>
                  <a:lnTo>
                    <a:pt x="0" y="2689722"/>
                  </a:lnTo>
                  <a:cubicBezTo>
                    <a:pt x="0" y="2754423"/>
                    <a:pt x="52627" y="2807051"/>
                    <a:pt x="117329" y="2807051"/>
                  </a:cubicBezTo>
                  <a:lnTo>
                    <a:pt x="1858557" y="2807051"/>
                  </a:lnTo>
                  <a:cubicBezTo>
                    <a:pt x="1923258" y="2807051"/>
                    <a:pt x="1975886" y="2754423"/>
                    <a:pt x="1975886" y="2689722"/>
                  </a:cubicBezTo>
                  <a:lnTo>
                    <a:pt x="1975886" y="117329"/>
                  </a:lnTo>
                  <a:cubicBezTo>
                    <a:pt x="1975886" y="52656"/>
                    <a:pt x="1923258" y="0"/>
                    <a:pt x="1858557" y="0"/>
                  </a:cubicBezTo>
                  <a:lnTo>
                    <a:pt x="1858557" y="0"/>
                  </a:lnTo>
                  <a:close/>
                </a:path>
              </a:pathLst>
            </a:custGeom>
            <a:solidFill>
              <a:srgbClr val="333333"/>
            </a:solidFill>
            <a:ln w="2834" cap="flat">
              <a:noFill/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95" name="Forme libre : forme 94">
              <a:extLst>
                <a:ext uri="{FF2B5EF4-FFF2-40B4-BE49-F238E27FC236}">
                  <a16:creationId xmlns:a16="http://schemas.microsoft.com/office/drawing/2014/main" id="{4D207EB5-D2B4-4DC1-AC46-2C27AA783E22}"/>
                </a:ext>
              </a:extLst>
            </p:cNvPr>
            <p:cNvSpPr/>
            <p:nvPr/>
          </p:nvSpPr>
          <p:spPr>
            <a:xfrm>
              <a:off x="7244689" y="2032559"/>
              <a:ext cx="1941934" cy="2765900"/>
            </a:xfrm>
            <a:custGeom>
              <a:avLst/>
              <a:gdLst>
                <a:gd name="connsiteX0" fmla="*/ 108827 w 1941934"/>
                <a:gd name="connsiteY0" fmla="*/ 0 h 2765900"/>
                <a:gd name="connsiteX1" fmla="*/ 1833107 w 1941934"/>
                <a:gd name="connsiteY1" fmla="*/ 0 h 2765900"/>
                <a:gd name="connsiteX2" fmla="*/ 1941934 w 1941934"/>
                <a:gd name="connsiteY2" fmla="*/ 108827 h 2765900"/>
                <a:gd name="connsiteX3" fmla="*/ 1941934 w 1941934"/>
                <a:gd name="connsiteY3" fmla="*/ 2657074 h 2765900"/>
                <a:gd name="connsiteX4" fmla="*/ 1833107 w 1941934"/>
                <a:gd name="connsiteY4" fmla="*/ 2765901 h 2765900"/>
                <a:gd name="connsiteX5" fmla="*/ 108827 w 1941934"/>
                <a:gd name="connsiteY5" fmla="*/ 2765901 h 2765900"/>
                <a:gd name="connsiteX6" fmla="*/ 0 w 1941934"/>
                <a:gd name="connsiteY6" fmla="*/ 2657074 h 2765900"/>
                <a:gd name="connsiteX7" fmla="*/ 0 w 1941934"/>
                <a:gd name="connsiteY7" fmla="*/ 108827 h 2765900"/>
                <a:gd name="connsiteX8" fmla="*/ 108827 w 1941934"/>
                <a:gd name="connsiteY8" fmla="*/ 0 h 2765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41934" h="2765900">
                  <a:moveTo>
                    <a:pt x="108827" y="0"/>
                  </a:moveTo>
                  <a:lnTo>
                    <a:pt x="1833107" y="0"/>
                  </a:lnTo>
                  <a:cubicBezTo>
                    <a:pt x="1893218" y="0"/>
                    <a:pt x="1941934" y="48717"/>
                    <a:pt x="1941934" y="108827"/>
                  </a:cubicBezTo>
                  <a:lnTo>
                    <a:pt x="1941934" y="2657074"/>
                  </a:lnTo>
                  <a:cubicBezTo>
                    <a:pt x="1941934" y="2717184"/>
                    <a:pt x="1893218" y="2765901"/>
                    <a:pt x="1833107" y="2765901"/>
                  </a:cubicBezTo>
                  <a:lnTo>
                    <a:pt x="108827" y="2765901"/>
                  </a:lnTo>
                  <a:cubicBezTo>
                    <a:pt x="48717" y="2765901"/>
                    <a:pt x="0" y="2717184"/>
                    <a:pt x="0" y="2657074"/>
                  </a:cubicBezTo>
                  <a:lnTo>
                    <a:pt x="0" y="108827"/>
                  </a:lnTo>
                  <a:cubicBezTo>
                    <a:pt x="0" y="48717"/>
                    <a:pt x="48717" y="0"/>
                    <a:pt x="108827" y="0"/>
                  </a:cubicBezTo>
                  <a:close/>
                </a:path>
              </a:pathLst>
            </a:custGeom>
            <a:noFill/>
            <a:ln w="2834" cap="flat">
              <a:solidFill>
                <a:srgbClr val="333333"/>
              </a:solidFill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96" name="Forme libre : forme 95">
              <a:extLst>
                <a:ext uri="{FF2B5EF4-FFF2-40B4-BE49-F238E27FC236}">
                  <a16:creationId xmlns:a16="http://schemas.microsoft.com/office/drawing/2014/main" id="{6712D275-7674-4FDE-954F-E5322CBD7363}"/>
                </a:ext>
              </a:extLst>
            </p:cNvPr>
            <p:cNvSpPr/>
            <p:nvPr/>
          </p:nvSpPr>
          <p:spPr>
            <a:xfrm>
              <a:off x="7346402" y="2258035"/>
              <a:ext cx="1738507" cy="2289443"/>
            </a:xfrm>
            <a:custGeom>
              <a:avLst/>
              <a:gdLst>
                <a:gd name="connsiteX0" fmla="*/ 1738508 w 1738507"/>
                <a:gd name="connsiteY0" fmla="*/ 2289444 h 2289443"/>
                <a:gd name="connsiteX1" fmla="*/ 1738508 w 1738507"/>
                <a:gd name="connsiteY1" fmla="*/ 108827 h 2289443"/>
                <a:gd name="connsiteX2" fmla="*/ 1629681 w 1738507"/>
                <a:gd name="connsiteY2" fmla="*/ 0 h 2289443"/>
                <a:gd name="connsiteX3" fmla="*/ 108827 w 1738507"/>
                <a:gd name="connsiteY3" fmla="*/ 0 h 2289443"/>
                <a:gd name="connsiteX4" fmla="*/ 0 w 1738507"/>
                <a:gd name="connsiteY4" fmla="*/ 108827 h 2289443"/>
                <a:gd name="connsiteX5" fmla="*/ 0 w 1738507"/>
                <a:gd name="connsiteY5" fmla="*/ 2289444 h 2289443"/>
                <a:gd name="connsiteX6" fmla="*/ 1738508 w 1738507"/>
                <a:gd name="connsiteY6" fmla="*/ 2289444 h 2289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38507" h="2289443">
                  <a:moveTo>
                    <a:pt x="1738508" y="2289444"/>
                  </a:moveTo>
                  <a:lnTo>
                    <a:pt x="1738508" y="108827"/>
                  </a:lnTo>
                  <a:cubicBezTo>
                    <a:pt x="1738508" y="48717"/>
                    <a:pt x="1689791" y="0"/>
                    <a:pt x="1629681" y="0"/>
                  </a:cubicBezTo>
                  <a:lnTo>
                    <a:pt x="108827" y="0"/>
                  </a:lnTo>
                  <a:cubicBezTo>
                    <a:pt x="48717" y="0"/>
                    <a:pt x="0" y="48717"/>
                    <a:pt x="0" y="108827"/>
                  </a:cubicBezTo>
                  <a:lnTo>
                    <a:pt x="0" y="2289444"/>
                  </a:lnTo>
                  <a:lnTo>
                    <a:pt x="1738508" y="2289444"/>
                  </a:lnTo>
                  <a:close/>
                </a:path>
              </a:pathLst>
            </a:custGeom>
            <a:noFill/>
            <a:ln w="8502" cap="flat">
              <a:solidFill>
                <a:srgbClr val="333333"/>
              </a:solidFill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97" name="Forme libre : forme 96">
              <a:extLst>
                <a:ext uri="{FF2B5EF4-FFF2-40B4-BE49-F238E27FC236}">
                  <a16:creationId xmlns:a16="http://schemas.microsoft.com/office/drawing/2014/main" id="{F58A8289-AD07-4EFF-A081-C97ADFDFAE2C}"/>
                </a:ext>
              </a:extLst>
            </p:cNvPr>
            <p:cNvSpPr/>
            <p:nvPr/>
          </p:nvSpPr>
          <p:spPr>
            <a:xfrm>
              <a:off x="8189895" y="2127499"/>
              <a:ext cx="51522" cy="51522"/>
            </a:xfrm>
            <a:custGeom>
              <a:avLst/>
              <a:gdLst>
                <a:gd name="connsiteX0" fmla="*/ 51523 w 51522"/>
                <a:gd name="connsiteY0" fmla="*/ 25761 h 51522"/>
                <a:gd name="connsiteX1" fmla="*/ 25761 w 51522"/>
                <a:gd name="connsiteY1" fmla="*/ 51523 h 51522"/>
                <a:gd name="connsiteX2" fmla="*/ 0 w 51522"/>
                <a:gd name="connsiteY2" fmla="*/ 25761 h 51522"/>
                <a:gd name="connsiteX3" fmla="*/ 25761 w 51522"/>
                <a:gd name="connsiteY3" fmla="*/ 0 h 51522"/>
                <a:gd name="connsiteX4" fmla="*/ 51523 w 51522"/>
                <a:gd name="connsiteY4" fmla="*/ 25761 h 51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522" h="51522">
                  <a:moveTo>
                    <a:pt x="51523" y="25761"/>
                  </a:moveTo>
                  <a:cubicBezTo>
                    <a:pt x="51523" y="39989"/>
                    <a:pt x="39989" y="51523"/>
                    <a:pt x="25761" y="51523"/>
                  </a:cubicBezTo>
                  <a:cubicBezTo>
                    <a:pt x="11534" y="51523"/>
                    <a:pt x="0" y="39989"/>
                    <a:pt x="0" y="25761"/>
                  </a:cubicBezTo>
                  <a:cubicBezTo>
                    <a:pt x="0" y="11534"/>
                    <a:pt x="11534" y="0"/>
                    <a:pt x="25761" y="0"/>
                  </a:cubicBezTo>
                  <a:cubicBezTo>
                    <a:pt x="39989" y="0"/>
                    <a:pt x="51523" y="11534"/>
                    <a:pt x="51523" y="25761"/>
                  </a:cubicBezTo>
                  <a:close/>
                </a:path>
              </a:pathLst>
            </a:custGeom>
            <a:solidFill>
              <a:srgbClr val="686868"/>
            </a:solidFill>
            <a:ln w="5668" cap="flat">
              <a:solidFill>
                <a:srgbClr val="333333"/>
              </a:solidFill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98" name="Forme libre : forme 97">
              <a:extLst>
                <a:ext uri="{FF2B5EF4-FFF2-40B4-BE49-F238E27FC236}">
                  <a16:creationId xmlns:a16="http://schemas.microsoft.com/office/drawing/2014/main" id="{53CA668B-BD71-4FB6-817D-151F468AF082}"/>
                </a:ext>
              </a:extLst>
            </p:cNvPr>
            <p:cNvSpPr/>
            <p:nvPr/>
          </p:nvSpPr>
          <p:spPr>
            <a:xfrm>
              <a:off x="8177368" y="2121888"/>
              <a:ext cx="36984" cy="61838"/>
            </a:xfrm>
            <a:custGeom>
              <a:avLst/>
              <a:gdLst>
                <a:gd name="connsiteX0" fmla="*/ 6802 w 36984"/>
                <a:gd name="connsiteY0" fmla="*/ 31458 h 61838"/>
                <a:gd name="connsiteX1" fmla="*/ 36984 w 36984"/>
                <a:gd name="connsiteY1" fmla="*/ 595 h 61838"/>
                <a:gd name="connsiteX2" fmla="*/ 30920 w 36984"/>
                <a:gd name="connsiteY2" fmla="*/ 0 h 61838"/>
                <a:gd name="connsiteX3" fmla="*/ 0 w 36984"/>
                <a:gd name="connsiteY3" fmla="*/ 30919 h 61838"/>
                <a:gd name="connsiteX4" fmla="*/ 30920 w 36984"/>
                <a:gd name="connsiteY4" fmla="*/ 61839 h 61838"/>
                <a:gd name="connsiteX5" fmla="*/ 31657 w 36984"/>
                <a:gd name="connsiteY5" fmla="*/ 61810 h 61838"/>
                <a:gd name="connsiteX6" fmla="*/ 6802 w 36984"/>
                <a:gd name="connsiteY6" fmla="*/ 31458 h 61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6984" h="61838">
                  <a:moveTo>
                    <a:pt x="6802" y="31458"/>
                  </a:moveTo>
                  <a:cubicBezTo>
                    <a:pt x="6802" y="14624"/>
                    <a:pt x="20264" y="964"/>
                    <a:pt x="36984" y="595"/>
                  </a:cubicBezTo>
                  <a:cubicBezTo>
                    <a:pt x="35029" y="198"/>
                    <a:pt x="32989" y="0"/>
                    <a:pt x="30920" y="0"/>
                  </a:cubicBezTo>
                  <a:cubicBezTo>
                    <a:pt x="13859" y="0"/>
                    <a:pt x="0" y="13830"/>
                    <a:pt x="0" y="30919"/>
                  </a:cubicBezTo>
                  <a:cubicBezTo>
                    <a:pt x="0" y="47980"/>
                    <a:pt x="13830" y="61839"/>
                    <a:pt x="30920" y="61839"/>
                  </a:cubicBezTo>
                  <a:cubicBezTo>
                    <a:pt x="31174" y="61839"/>
                    <a:pt x="31401" y="61810"/>
                    <a:pt x="31657" y="61810"/>
                  </a:cubicBezTo>
                  <a:cubicBezTo>
                    <a:pt x="17486" y="58948"/>
                    <a:pt x="6802" y="46478"/>
                    <a:pt x="6802" y="31458"/>
                  </a:cubicBezTo>
                  <a:close/>
                </a:path>
              </a:pathLst>
            </a:custGeom>
            <a:solidFill>
              <a:srgbClr val="FFFFFF"/>
            </a:solidFill>
            <a:ln w="2834" cap="flat">
              <a:noFill/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99" name="Forme libre : forme 98">
              <a:extLst>
                <a:ext uri="{FF2B5EF4-FFF2-40B4-BE49-F238E27FC236}">
                  <a16:creationId xmlns:a16="http://schemas.microsoft.com/office/drawing/2014/main" id="{DC3B27EF-FCFC-4A86-B438-B89BE362EE8F}"/>
                </a:ext>
              </a:extLst>
            </p:cNvPr>
            <p:cNvSpPr/>
            <p:nvPr/>
          </p:nvSpPr>
          <p:spPr>
            <a:xfrm>
              <a:off x="8210158" y="2147224"/>
              <a:ext cx="10655" cy="10655"/>
            </a:xfrm>
            <a:custGeom>
              <a:avLst/>
              <a:gdLst>
                <a:gd name="connsiteX0" fmla="*/ 10656 w 10655"/>
                <a:gd name="connsiteY0" fmla="*/ 5328 h 10655"/>
                <a:gd name="connsiteX1" fmla="*/ 5328 w 10655"/>
                <a:gd name="connsiteY1" fmla="*/ 10656 h 10655"/>
                <a:gd name="connsiteX2" fmla="*/ 1 w 10655"/>
                <a:gd name="connsiteY2" fmla="*/ 5328 h 10655"/>
                <a:gd name="connsiteX3" fmla="*/ 5328 w 10655"/>
                <a:gd name="connsiteY3" fmla="*/ 0 h 10655"/>
                <a:gd name="connsiteX4" fmla="*/ 10656 w 10655"/>
                <a:gd name="connsiteY4" fmla="*/ 5328 h 106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655" h="10655">
                  <a:moveTo>
                    <a:pt x="10656" y="5328"/>
                  </a:moveTo>
                  <a:cubicBezTo>
                    <a:pt x="10656" y="8271"/>
                    <a:pt x="8270" y="10656"/>
                    <a:pt x="5328" y="10656"/>
                  </a:cubicBezTo>
                  <a:cubicBezTo>
                    <a:pt x="2386" y="10656"/>
                    <a:pt x="1" y="8271"/>
                    <a:pt x="1" y="5328"/>
                  </a:cubicBezTo>
                  <a:cubicBezTo>
                    <a:pt x="1" y="2385"/>
                    <a:pt x="2386" y="0"/>
                    <a:pt x="5328" y="0"/>
                  </a:cubicBezTo>
                  <a:cubicBezTo>
                    <a:pt x="8271" y="0"/>
                    <a:pt x="10656" y="2385"/>
                    <a:pt x="10656" y="5328"/>
                  </a:cubicBezTo>
                  <a:close/>
                </a:path>
              </a:pathLst>
            </a:custGeom>
            <a:solidFill>
              <a:srgbClr val="FFFFFF"/>
            </a:solidFill>
            <a:ln w="2834" cap="flat">
              <a:noFill/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00" name="Forme libre : forme 99">
              <a:extLst>
                <a:ext uri="{FF2B5EF4-FFF2-40B4-BE49-F238E27FC236}">
                  <a16:creationId xmlns:a16="http://schemas.microsoft.com/office/drawing/2014/main" id="{19F7F0B5-A2C7-4AAD-B34E-D18F35FC6434}"/>
                </a:ext>
              </a:extLst>
            </p:cNvPr>
            <p:cNvSpPr/>
            <p:nvPr/>
          </p:nvSpPr>
          <p:spPr>
            <a:xfrm>
              <a:off x="8033587" y="4625232"/>
              <a:ext cx="161271" cy="41351"/>
            </a:xfrm>
            <a:custGeom>
              <a:avLst/>
              <a:gdLst>
                <a:gd name="connsiteX0" fmla="*/ 17780 w 161271"/>
                <a:gd name="connsiteY0" fmla="*/ 11376 h 41351"/>
                <a:gd name="connsiteX1" fmla="*/ 46715 w 161271"/>
                <a:gd name="connsiteY1" fmla="*/ 4320 h 41351"/>
                <a:gd name="connsiteX2" fmla="*/ 135647 w 161271"/>
                <a:gd name="connsiteY2" fmla="*/ 69 h 41351"/>
                <a:gd name="connsiteX3" fmla="*/ 155344 w 161271"/>
                <a:gd name="connsiteY3" fmla="*/ 777 h 41351"/>
                <a:gd name="connsiteX4" fmla="*/ 161267 w 161271"/>
                <a:gd name="connsiteY4" fmla="*/ 5227 h 41351"/>
                <a:gd name="connsiteX5" fmla="*/ 156619 w 161271"/>
                <a:gd name="connsiteY5" fmla="*/ 9364 h 41351"/>
                <a:gd name="connsiteX6" fmla="*/ 126862 w 161271"/>
                <a:gd name="connsiteY6" fmla="*/ 15117 h 41351"/>
                <a:gd name="connsiteX7" fmla="*/ 84861 w 161271"/>
                <a:gd name="connsiteY7" fmla="*/ 20502 h 41351"/>
                <a:gd name="connsiteX8" fmla="*/ 18092 w 161271"/>
                <a:gd name="connsiteY8" fmla="*/ 35437 h 41351"/>
                <a:gd name="connsiteX9" fmla="*/ 181 w 161271"/>
                <a:gd name="connsiteY9" fmla="*/ 34672 h 41351"/>
                <a:gd name="connsiteX10" fmla="*/ 17780 w 161271"/>
                <a:gd name="connsiteY10" fmla="*/ 11376 h 413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1271" h="41351">
                  <a:moveTo>
                    <a:pt x="17780" y="11376"/>
                  </a:moveTo>
                  <a:cubicBezTo>
                    <a:pt x="26310" y="6105"/>
                    <a:pt x="36711" y="5085"/>
                    <a:pt x="46715" y="4320"/>
                  </a:cubicBezTo>
                  <a:cubicBezTo>
                    <a:pt x="76303" y="2024"/>
                    <a:pt x="105975" y="607"/>
                    <a:pt x="135647" y="69"/>
                  </a:cubicBezTo>
                  <a:cubicBezTo>
                    <a:pt x="142223" y="-45"/>
                    <a:pt x="148825" y="-130"/>
                    <a:pt x="155344" y="777"/>
                  </a:cubicBezTo>
                  <a:cubicBezTo>
                    <a:pt x="158036" y="1145"/>
                    <a:pt x="161408" y="2506"/>
                    <a:pt x="161267" y="5227"/>
                  </a:cubicBezTo>
                  <a:cubicBezTo>
                    <a:pt x="161154" y="7437"/>
                    <a:pt x="158716" y="8684"/>
                    <a:pt x="156619" y="9364"/>
                  </a:cubicBezTo>
                  <a:cubicBezTo>
                    <a:pt x="147012" y="12538"/>
                    <a:pt x="136894" y="13842"/>
                    <a:pt x="126862" y="15117"/>
                  </a:cubicBezTo>
                  <a:cubicBezTo>
                    <a:pt x="112862" y="16903"/>
                    <a:pt x="98862" y="18717"/>
                    <a:pt x="84861" y="20502"/>
                  </a:cubicBezTo>
                  <a:cubicBezTo>
                    <a:pt x="62161" y="23421"/>
                    <a:pt x="39149" y="26425"/>
                    <a:pt x="18092" y="35437"/>
                  </a:cubicBezTo>
                  <a:cubicBezTo>
                    <a:pt x="12254" y="37931"/>
                    <a:pt x="-1746" y="47822"/>
                    <a:pt x="181" y="34672"/>
                  </a:cubicBezTo>
                  <a:cubicBezTo>
                    <a:pt x="1512" y="25688"/>
                    <a:pt x="10327" y="15996"/>
                    <a:pt x="17780" y="11376"/>
                  </a:cubicBezTo>
                  <a:close/>
                </a:path>
              </a:pathLst>
            </a:custGeom>
            <a:solidFill>
              <a:srgbClr val="D6D6D6"/>
            </a:solidFill>
            <a:ln w="2834" cap="flat">
              <a:noFill/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01" name="Forme libre : forme 100">
              <a:extLst>
                <a:ext uri="{FF2B5EF4-FFF2-40B4-BE49-F238E27FC236}">
                  <a16:creationId xmlns:a16="http://schemas.microsoft.com/office/drawing/2014/main" id="{BE1FFD54-4A2C-4C78-9650-B9D8DAB32D67}"/>
                </a:ext>
              </a:extLst>
            </p:cNvPr>
            <p:cNvSpPr/>
            <p:nvPr/>
          </p:nvSpPr>
          <p:spPr>
            <a:xfrm>
              <a:off x="7326139" y="4409433"/>
              <a:ext cx="1484011" cy="162106"/>
            </a:xfrm>
            <a:custGeom>
              <a:avLst/>
              <a:gdLst>
                <a:gd name="connsiteX0" fmla="*/ 7538 w 1484011"/>
                <a:gd name="connsiteY0" fmla="*/ 0 h 162106"/>
                <a:gd name="connsiteX1" fmla="*/ 11308 w 1484011"/>
                <a:gd name="connsiteY1" fmla="*/ 148277 h 162106"/>
                <a:gd name="connsiteX2" fmla="*/ 1484012 w 1484011"/>
                <a:gd name="connsiteY2" fmla="*/ 149552 h 162106"/>
                <a:gd name="connsiteX3" fmla="*/ 0 w 1484011"/>
                <a:gd name="connsiteY3" fmla="*/ 162107 h 162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84011" h="162106">
                  <a:moveTo>
                    <a:pt x="7538" y="0"/>
                  </a:moveTo>
                  <a:lnTo>
                    <a:pt x="11308" y="148277"/>
                  </a:lnTo>
                  <a:lnTo>
                    <a:pt x="1484012" y="149552"/>
                  </a:lnTo>
                  <a:lnTo>
                    <a:pt x="0" y="162107"/>
                  </a:lnTo>
                  <a:close/>
                </a:path>
              </a:pathLst>
            </a:custGeom>
            <a:solidFill>
              <a:srgbClr val="EFEFEF"/>
            </a:solidFill>
            <a:ln w="2834" cap="flat">
              <a:noFill/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02" name="Forme libre : forme 101">
              <a:extLst>
                <a:ext uri="{FF2B5EF4-FFF2-40B4-BE49-F238E27FC236}">
                  <a16:creationId xmlns:a16="http://schemas.microsoft.com/office/drawing/2014/main" id="{BB385D59-3553-4FD5-AC6C-C5D6A9DE5601}"/>
                </a:ext>
              </a:extLst>
            </p:cNvPr>
            <p:cNvSpPr/>
            <p:nvPr/>
          </p:nvSpPr>
          <p:spPr>
            <a:xfrm>
              <a:off x="8957180" y="3895509"/>
              <a:ext cx="148275" cy="677276"/>
            </a:xfrm>
            <a:custGeom>
              <a:avLst/>
              <a:gdLst>
                <a:gd name="connsiteX0" fmla="*/ 0 w 148275"/>
                <a:gd name="connsiteY0" fmla="*/ 660953 h 677276"/>
                <a:gd name="connsiteX1" fmla="*/ 136940 w 148275"/>
                <a:gd name="connsiteY1" fmla="*/ 660953 h 677276"/>
                <a:gd name="connsiteX2" fmla="*/ 138216 w 148275"/>
                <a:gd name="connsiteY2" fmla="*/ 0 h 677276"/>
                <a:gd name="connsiteX3" fmla="*/ 148276 w 148275"/>
                <a:gd name="connsiteY3" fmla="*/ 677277 h 6772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8275" h="677276">
                  <a:moveTo>
                    <a:pt x="0" y="660953"/>
                  </a:moveTo>
                  <a:lnTo>
                    <a:pt x="136940" y="660953"/>
                  </a:lnTo>
                  <a:lnTo>
                    <a:pt x="138216" y="0"/>
                  </a:lnTo>
                  <a:lnTo>
                    <a:pt x="148276" y="677277"/>
                  </a:lnTo>
                  <a:close/>
                </a:path>
              </a:pathLst>
            </a:custGeom>
            <a:solidFill>
              <a:srgbClr val="FFFFFF"/>
            </a:solidFill>
            <a:ln w="2834" cap="flat">
              <a:noFill/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03" name="Forme libre : forme 102">
              <a:extLst>
                <a:ext uri="{FF2B5EF4-FFF2-40B4-BE49-F238E27FC236}">
                  <a16:creationId xmlns:a16="http://schemas.microsoft.com/office/drawing/2014/main" id="{90825465-6882-4C57-9F12-E41758C115F1}"/>
                </a:ext>
              </a:extLst>
            </p:cNvPr>
            <p:cNvSpPr/>
            <p:nvPr/>
          </p:nvSpPr>
          <p:spPr>
            <a:xfrm>
              <a:off x="7374827" y="2464890"/>
              <a:ext cx="1634187" cy="2058271"/>
            </a:xfrm>
            <a:custGeom>
              <a:avLst/>
              <a:gdLst>
                <a:gd name="connsiteX0" fmla="*/ 0 w 1634187"/>
                <a:gd name="connsiteY0" fmla="*/ 0 h 2058271"/>
                <a:gd name="connsiteX1" fmla="*/ 0 w 1634187"/>
                <a:gd name="connsiteY1" fmla="*/ 2058272 h 2058271"/>
                <a:gd name="connsiteX2" fmla="*/ 1634188 w 1634187"/>
                <a:gd name="connsiteY2" fmla="*/ 2058272 h 2058271"/>
                <a:gd name="connsiteX3" fmla="*/ 0 w 1634187"/>
                <a:gd name="connsiteY3" fmla="*/ 0 h 2058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34187" h="2058271">
                  <a:moveTo>
                    <a:pt x="0" y="0"/>
                  </a:moveTo>
                  <a:lnTo>
                    <a:pt x="0" y="2058272"/>
                  </a:lnTo>
                  <a:lnTo>
                    <a:pt x="1634188" y="2058272"/>
                  </a:lnTo>
                  <a:cubicBezTo>
                    <a:pt x="1634188" y="2058272"/>
                    <a:pt x="25450" y="1880153"/>
                    <a:pt x="0" y="0"/>
                  </a:cubicBezTo>
                  <a:close/>
                </a:path>
              </a:pathLst>
            </a:custGeom>
            <a:solidFill>
              <a:srgbClr val="666666"/>
            </a:solidFill>
            <a:ln w="2834" cap="flat">
              <a:noFill/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04" name="Forme libre : forme 103">
              <a:extLst>
                <a:ext uri="{FF2B5EF4-FFF2-40B4-BE49-F238E27FC236}">
                  <a16:creationId xmlns:a16="http://schemas.microsoft.com/office/drawing/2014/main" id="{50AA8C22-EB29-4919-8212-7E88EAE98D74}"/>
                </a:ext>
              </a:extLst>
            </p:cNvPr>
            <p:cNvSpPr/>
            <p:nvPr/>
          </p:nvSpPr>
          <p:spPr>
            <a:xfrm>
              <a:off x="7382678" y="2042053"/>
              <a:ext cx="1690102" cy="14522"/>
            </a:xfrm>
            <a:custGeom>
              <a:avLst/>
              <a:gdLst>
                <a:gd name="connsiteX0" fmla="*/ 0 w 1690102"/>
                <a:gd name="connsiteY0" fmla="*/ 0 h 14522"/>
                <a:gd name="connsiteX1" fmla="*/ 1690103 w 1690102"/>
                <a:gd name="connsiteY1" fmla="*/ 0 h 14522"/>
                <a:gd name="connsiteX2" fmla="*/ 0 w 1690102"/>
                <a:gd name="connsiteY2" fmla="*/ 0 h 14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90102" h="14522">
                  <a:moveTo>
                    <a:pt x="0" y="0"/>
                  </a:moveTo>
                  <a:lnTo>
                    <a:pt x="1690103" y="0"/>
                  </a:lnTo>
                  <a:cubicBezTo>
                    <a:pt x="1690103" y="0"/>
                    <a:pt x="824307" y="32676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 w="2834" cap="flat">
              <a:noFill/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05" name="Forme libre : forme 104">
              <a:extLst>
                <a:ext uri="{FF2B5EF4-FFF2-40B4-BE49-F238E27FC236}">
                  <a16:creationId xmlns:a16="http://schemas.microsoft.com/office/drawing/2014/main" id="{6795753C-BBBE-45A8-8475-DD8F52596FAA}"/>
                </a:ext>
              </a:extLst>
            </p:cNvPr>
            <p:cNvSpPr/>
            <p:nvPr/>
          </p:nvSpPr>
          <p:spPr>
            <a:xfrm>
              <a:off x="7490739" y="2241289"/>
              <a:ext cx="1473951" cy="5579"/>
            </a:xfrm>
            <a:custGeom>
              <a:avLst/>
              <a:gdLst>
                <a:gd name="connsiteX0" fmla="*/ 0 w 1473951"/>
                <a:gd name="connsiteY0" fmla="*/ 5580 h 5579"/>
                <a:gd name="connsiteX1" fmla="*/ 1473951 w 1473951"/>
                <a:gd name="connsiteY1" fmla="*/ 5580 h 5579"/>
                <a:gd name="connsiteX2" fmla="*/ 0 w 1473951"/>
                <a:gd name="connsiteY2" fmla="*/ 5580 h 5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73951" h="5579">
                  <a:moveTo>
                    <a:pt x="0" y="5580"/>
                  </a:moveTo>
                  <a:lnTo>
                    <a:pt x="1473951" y="5580"/>
                  </a:lnTo>
                  <a:cubicBezTo>
                    <a:pt x="1473980" y="5580"/>
                    <a:pt x="51523" y="-6975"/>
                    <a:pt x="0" y="5580"/>
                  </a:cubicBezTo>
                  <a:close/>
                </a:path>
              </a:pathLst>
            </a:custGeom>
            <a:solidFill>
              <a:srgbClr val="FFFFFF"/>
            </a:solidFill>
            <a:ln w="2834" cap="flat">
              <a:noFill/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grpSp>
          <p:nvGrpSpPr>
            <p:cNvPr id="106" name="Graphique 2">
              <a:extLst>
                <a:ext uri="{FF2B5EF4-FFF2-40B4-BE49-F238E27FC236}">
                  <a16:creationId xmlns:a16="http://schemas.microsoft.com/office/drawing/2014/main" id="{1F47B26D-0346-4BB2-8BA4-6BE29EE61A50}"/>
                </a:ext>
              </a:extLst>
            </p:cNvPr>
            <p:cNvGrpSpPr/>
            <p:nvPr/>
          </p:nvGrpSpPr>
          <p:grpSpPr>
            <a:xfrm>
              <a:off x="7381431" y="2275776"/>
              <a:ext cx="1683187" cy="2236078"/>
              <a:chOff x="7381431" y="2275776"/>
              <a:chExt cx="1683187" cy="2236078"/>
            </a:xfrm>
            <a:solidFill>
              <a:srgbClr val="FFFFFF"/>
            </a:solidFill>
          </p:grpSpPr>
          <p:sp>
            <p:nvSpPr>
              <p:cNvPr id="107" name="Forme libre : forme 106">
                <a:extLst>
                  <a:ext uri="{FF2B5EF4-FFF2-40B4-BE49-F238E27FC236}">
                    <a16:creationId xmlns:a16="http://schemas.microsoft.com/office/drawing/2014/main" id="{599B3D81-83A2-41F8-B024-E27AA90E9B2E}"/>
                  </a:ext>
                </a:extLst>
              </p:cNvPr>
              <p:cNvSpPr/>
              <p:nvPr/>
            </p:nvSpPr>
            <p:spPr>
              <a:xfrm>
                <a:off x="7392739" y="2383894"/>
                <a:ext cx="1671879" cy="1140300"/>
              </a:xfrm>
              <a:custGeom>
                <a:avLst/>
                <a:gdLst>
                  <a:gd name="connsiteX0" fmla="*/ 0 w 1671879"/>
                  <a:gd name="connsiteY0" fmla="*/ 1140301 h 1140300"/>
                  <a:gd name="connsiteX1" fmla="*/ 411756 w 1671879"/>
                  <a:gd name="connsiteY1" fmla="*/ 846128 h 1140300"/>
                  <a:gd name="connsiteX2" fmla="*/ 463534 w 1671879"/>
                  <a:gd name="connsiteY2" fmla="*/ 809824 h 1140300"/>
                  <a:gd name="connsiteX3" fmla="*/ 515482 w 1671879"/>
                  <a:gd name="connsiteY3" fmla="*/ 773747 h 1140300"/>
                  <a:gd name="connsiteX4" fmla="*/ 619406 w 1671879"/>
                  <a:gd name="connsiteY4" fmla="*/ 701649 h 1140300"/>
                  <a:gd name="connsiteX5" fmla="*/ 827962 w 1671879"/>
                  <a:gd name="connsiteY5" fmla="*/ 558474 h 1140300"/>
                  <a:gd name="connsiteX6" fmla="*/ 1037369 w 1671879"/>
                  <a:gd name="connsiteY6" fmla="*/ 416546 h 1140300"/>
                  <a:gd name="connsiteX7" fmla="*/ 1142426 w 1671879"/>
                  <a:gd name="connsiteY7" fmla="*/ 346092 h 1140300"/>
                  <a:gd name="connsiteX8" fmla="*/ 1194969 w 1671879"/>
                  <a:gd name="connsiteY8" fmla="*/ 310893 h 1140300"/>
                  <a:gd name="connsiteX9" fmla="*/ 1247682 w 1671879"/>
                  <a:gd name="connsiteY9" fmla="*/ 275950 h 1140300"/>
                  <a:gd name="connsiteX10" fmla="*/ 1671880 w 1671879"/>
                  <a:gd name="connsiteY10" fmla="*/ 0 h 1140300"/>
                  <a:gd name="connsiteX11" fmla="*/ 1260152 w 1671879"/>
                  <a:gd name="connsiteY11" fmla="*/ 294229 h 1140300"/>
                  <a:gd name="connsiteX12" fmla="*/ 1208374 w 1671879"/>
                  <a:gd name="connsiteY12" fmla="*/ 330561 h 1140300"/>
                  <a:gd name="connsiteX13" fmla="*/ 1156426 w 1671879"/>
                  <a:gd name="connsiteY13" fmla="*/ 366639 h 1140300"/>
                  <a:gd name="connsiteX14" fmla="*/ 1052502 w 1671879"/>
                  <a:gd name="connsiteY14" fmla="*/ 438736 h 1140300"/>
                  <a:gd name="connsiteX15" fmla="*/ 843946 w 1671879"/>
                  <a:gd name="connsiteY15" fmla="*/ 581883 h 1140300"/>
                  <a:gd name="connsiteX16" fmla="*/ 634511 w 1671879"/>
                  <a:gd name="connsiteY16" fmla="*/ 723783 h 1140300"/>
                  <a:gd name="connsiteX17" fmla="*/ 529453 w 1671879"/>
                  <a:gd name="connsiteY17" fmla="*/ 794237 h 1140300"/>
                  <a:gd name="connsiteX18" fmla="*/ 476911 w 1671879"/>
                  <a:gd name="connsiteY18" fmla="*/ 829436 h 1140300"/>
                  <a:gd name="connsiteX19" fmla="*/ 424198 w 1671879"/>
                  <a:gd name="connsiteY19" fmla="*/ 864380 h 1140300"/>
                  <a:gd name="connsiteX20" fmla="*/ 0 w 1671879"/>
                  <a:gd name="connsiteY20" fmla="*/ 1140301 h 1140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671879" h="1140300">
                    <a:moveTo>
                      <a:pt x="0" y="1140301"/>
                    </a:moveTo>
                    <a:cubicBezTo>
                      <a:pt x="136005" y="1040429"/>
                      <a:pt x="273626" y="942854"/>
                      <a:pt x="411756" y="846128"/>
                    </a:cubicBezTo>
                    <a:lnTo>
                      <a:pt x="463534" y="809824"/>
                    </a:lnTo>
                    <a:lnTo>
                      <a:pt x="515482" y="773747"/>
                    </a:lnTo>
                    <a:lnTo>
                      <a:pt x="619406" y="701649"/>
                    </a:lnTo>
                    <a:lnTo>
                      <a:pt x="827962" y="558474"/>
                    </a:lnTo>
                    <a:lnTo>
                      <a:pt x="1037369" y="416546"/>
                    </a:lnTo>
                    <a:lnTo>
                      <a:pt x="1142426" y="346092"/>
                    </a:lnTo>
                    <a:lnTo>
                      <a:pt x="1194969" y="310893"/>
                    </a:lnTo>
                    <a:lnTo>
                      <a:pt x="1247682" y="275950"/>
                    </a:lnTo>
                    <a:cubicBezTo>
                      <a:pt x="1388164" y="182625"/>
                      <a:pt x="1529243" y="90151"/>
                      <a:pt x="1671880" y="0"/>
                    </a:cubicBezTo>
                    <a:cubicBezTo>
                      <a:pt x="1535874" y="99900"/>
                      <a:pt x="1398282" y="197475"/>
                      <a:pt x="1260152" y="294229"/>
                    </a:cubicBezTo>
                    <a:lnTo>
                      <a:pt x="1208374" y="330561"/>
                    </a:lnTo>
                    <a:lnTo>
                      <a:pt x="1156426" y="366639"/>
                    </a:lnTo>
                    <a:lnTo>
                      <a:pt x="1052502" y="438736"/>
                    </a:lnTo>
                    <a:lnTo>
                      <a:pt x="843946" y="581883"/>
                    </a:lnTo>
                    <a:lnTo>
                      <a:pt x="634511" y="723783"/>
                    </a:lnTo>
                    <a:lnTo>
                      <a:pt x="529453" y="794237"/>
                    </a:lnTo>
                    <a:lnTo>
                      <a:pt x="476911" y="829436"/>
                    </a:lnTo>
                    <a:lnTo>
                      <a:pt x="424198" y="864380"/>
                    </a:lnTo>
                    <a:cubicBezTo>
                      <a:pt x="283658" y="957619"/>
                      <a:pt x="142608" y="1050094"/>
                      <a:pt x="0" y="1140301"/>
                    </a:cubicBezTo>
                    <a:close/>
                  </a:path>
                </a:pathLst>
              </a:custGeom>
              <a:solidFill>
                <a:srgbClr val="FFFFFF"/>
              </a:solidFill>
              <a:ln w="2834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108" name="Forme libre : forme 107">
                <a:extLst>
                  <a:ext uri="{FF2B5EF4-FFF2-40B4-BE49-F238E27FC236}">
                    <a16:creationId xmlns:a16="http://schemas.microsoft.com/office/drawing/2014/main" id="{884AB398-BE89-4BDA-BF42-2AC5247BF5BD}"/>
                  </a:ext>
                </a:extLst>
              </p:cNvPr>
              <p:cNvSpPr/>
              <p:nvPr/>
            </p:nvSpPr>
            <p:spPr>
              <a:xfrm>
                <a:off x="7381431" y="2892772"/>
                <a:ext cx="1206276" cy="895298"/>
              </a:xfrm>
              <a:custGeom>
                <a:avLst/>
                <a:gdLst>
                  <a:gd name="connsiteX0" fmla="*/ 0 w 1206276"/>
                  <a:gd name="connsiteY0" fmla="*/ 895299 h 895298"/>
                  <a:gd name="connsiteX1" fmla="*/ 294965 w 1206276"/>
                  <a:gd name="connsiteY1" fmla="*/ 662653 h 895298"/>
                  <a:gd name="connsiteX2" fmla="*/ 594664 w 1206276"/>
                  <a:gd name="connsiteY2" fmla="*/ 436299 h 895298"/>
                  <a:gd name="connsiteX3" fmla="*/ 898104 w 1206276"/>
                  <a:gd name="connsiteY3" fmla="*/ 214961 h 895298"/>
                  <a:gd name="connsiteX4" fmla="*/ 1206277 w 1206276"/>
                  <a:gd name="connsiteY4" fmla="*/ 0 h 895298"/>
                  <a:gd name="connsiteX5" fmla="*/ 911310 w 1206276"/>
                  <a:gd name="connsiteY5" fmla="*/ 232702 h 895298"/>
                  <a:gd name="connsiteX6" fmla="*/ 611612 w 1206276"/>
                  <a:gd name="connsiteY6" fmla="*/ 459000 h 895298"/>
                  <a:gd name="connsiteX7" fmla="*/ 308172 w 1206276"/>
                  <a:gd name="connsiteY7" fmla="*/ 680281 h 895298"/>
                  <a:gd name="connsiteX8" fmla="*/ 0 w 1206276"/>
                  <a:gd name="connsiteY8" fmla="*/ 895299 h 8952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06276" h="895298">
                    <a:moveTo>
                      <a:pt x="0" y="895299"/>
                    </a:moveTo>
                    <a:cubicBezTo>
                      <a:pt x="97009" y="816003"/>
                      <a:pt x="195690" y="738945"/>
                      <a:pt x="294965" y="662653"/>
                    </a:cubicBezTo>
                    <a:cubicBezTo>
                      <a:pt x="394242" y="586389"/>
                      <a:pt x="494113" y="510891"/>
                      <a:pt x="594664" y="436299"/>
                    </a:cubicBezTo>
                    <a:cubicBezTo>
                      <a:pt x="695160" y="361622"/>
                      <a:pt x="796363" y="287909"/>
                      <a:pt x="898104" y="214961"/>
                    </a:cubicBezTo>
                    <a:cubicBezTo>
                      <a:pt x="999874" y="142013"/>
                      <a:pt x="1102239" y="69887"/>
                      <a:pt x="1206277" y="0"/>
                    </a:cubicBezTo>
                    <a:cubicBezTo>
                      <a:pt x="1109268" y="79353"/>
                      <a:pt x="1010587" y="156438"/>
                      <a:pt x="911310" y="232702"/>
                    </a:cubicBezTo>
                    <a:cubicBezTo>
                      <a:pt x="812007" y="308966"/>
                      <a:pt x="712164" y="384465"/>
                      <a:pt x="611612" y="459000"/>
                    </a:cubicBezTo>
                    <a:cubicBezTo>
                      <a:pt x="511117" y="533620"/>
                      <a:pt x="409914" y="607361"/>
                      <a:pt x="308172" y="680281"/>
                    </a:cubicBezTo>
                    <a:cubicBezTo>
                      <a:pt x="206402" y="753229"/>
                      <a:pt x="104037" y="825383"/>
                      <a:pt x="0" y="895299"/>
                    </a:cubicBezTo>
                    <a:close/>
                  </a:path>
                </a:pathLst>
              </a:custGeom>
              <a:solidFill>
                <a:srgbClr val="FFFFFF"/>
              </a:solidFill>
              <a:ln w="2834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109" name="Forme libre : forme 108">
                <a:extLst>
                  <a:ext uri="{FF2B5EF4-FFF2-40B4-BE49-F238E27FC236}">
                    <a16:creationId xmlns:a16="http://schemas.microsoft.com/office/drawing/2014/main" id="{00706780-D8CE-4392-95FE-8E47F7AAE11D}"/>
                  </a:ext>
                </a:extLst>
              </p:cNvPr>
              <p:cNvSpPr/>
              <p:nvPr/>
            </p:nvSpPr>
            <p:spPr>
              <a:xfrm>
                <a:off x="7436071" y="3345112"/>
                <a:ext cx="1624777" cy="1166742"/>
              </a:xfrm>
              <a:custGeom>
                <a:avLst/>
                <a:gdLst>
                  <a:gd name="connsiteX0" fmla="*/ 1624778 w 1624777"/>
                  <a:gd name="connsiteY0" fmla="*/ 0 h 1166742"/>
                  <a:gd name="connsiteX1" fmla="*/ 1225010 w 1624777"/>
                  <a:gd name="connsiteY1" fmla="*/ 300634 h 1166742"/>
                  <a:gd name="connsiteX2" fmla="*/ 1174706 w 1624777"/>
                  <a:gd name="connsiteY2" fmla="*/ 337760 h 1166742"/>
                  <a:gd name="connsiteX3" fmla="*/ 1124260 w 1624777"/>
                  <a:gd name="connsiteY3" fmla="*/ 374659 h 1166742"/>
                  <a:gd name="connsiteX4" fmla="*/ 1023283 w 1624777"/>
                  <a:gd name="connsiteY4" fmla="*/ 448400 h 1166742"/>
                  <a:gd name="connsiteX5" fmla="*/ 820650 w 1624777"/>
                  <a:gd name="connsiteY5" fmla="*/ 594891 h 1166742"/>
                  <a:gd name="connsiteX6" fmla="*/ 617110 w 1624777"/>
                  <a:gd name="connsiteY6" fmla="*/ 740136 h 1166742"/>
                  <a:gd name="connsiteX7" fmla="*/ 514972 w 1624777"/>
                  <a:gd name="connsiteY7" fmla="*/ 812233 h 1166742"/>
                  <a:gd name="connsiteX8" fmla="*/ 463902 w 1624777"/>
                  <a:gd name="connsiteY8" fmla="*/ 848254 h 1166742"/>
                  <a:gd name="connsiteX9" fmla="*/ 412634 w 1624777"/>
                  <a:gd name="connsiteY9" fmla="*/ 884048 h 1166742"/>
                  <a:gd name="connsiteX10" fmla="*/ 0 w 1624777"/>
                  <a:gd name="connsiteY10" fmla="*/ 1166742 h 1166742"/>
                  <a:gd name="connsiteX11" fmla="*/ 399739 w 1624777"/>
                  <a:gd name="connsiteY11" fmla="*/ 866080 h 1166742"/>
                  <a:gd name="connsiteX12" fmla="*/ 450015 w 1624777"/>
                  <a:gd name="connsiteY12" fmla="*/ 828954 h 1166742"/>
                  <a:gd name="connsiteX13" fmla="*/ 500489 w 1624777"/>
                  <a:gd name="connsiteY13" fmla="*/ 792055 h 1166742"/>
                  <a:gd name="connsiteX14" fmla="*/ 601438 w 1624777"/>
                  <a:gd name="connsiteY14" fmla="*/ 718313 h 1166742"/>
                  <a:gd name="connsiteX15" fmla="*/ 804100 w 1624777"/>
                  <a:gd name="connsiteY15" fmla="*/ 571879 h 1166742"/>
                  <a:gd name="connsiteX16" fmla="*/ 1007639 w 1624777"/>
                  <a:gd name="connsiteY16" fmla="*/ 426663 h 1166742"/>
                  <a:gd name="connsiteX17" fmla="*/ 1109778 w 1624777"/>
                  <a:gd name="connsiteY17" fmla="*/ 354537 h 1166742"/>
                  <a:gd name="connsiteX18" fmla="*/ 1160875 w 1624777"/>
                  <a:gd name="connsiteY18" fmla="*/ 318517 h 1166742"/>
                  <a:gd name="connsiteX19" fmla="*/ 1212143 w 1624777"/>
                  <a:gd name="connsiteY19" fmla="*/ 282723 h 1166742"/>
                  <a:gd name="connsiteX20" fmla="*/ 1624778 w 1624777"/>
                  <a:gd name="connsiteY20" fmla="*/ 0 h 11667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624777" h="1166742">
                    <a:moveTo>
                      <a:pt x="1624778" y="0"/>
                    </a:moveTo>
                    <a:cubicBezTo>
                      <a:pt x="1492797" y="101997"/>
                      <a:pt x="1359201" y="201698"/>
                      <a:pt x="1225010" y="300634"/>
                    </a:cubicBezTo>
                    <a:lnTo>
                      <a:pt x="1174706" y="337760"/>
                    </a:lnTo>
                    <a:lnTo>
                      <a:pt x="1124260" y="374659"/>
                    </a:lnTo>
                    <a:lnTo>
                      <a:pt x="1023283" y="448400"/>
                    </a:lnTo>
                    <a:lnTo>
                      <a:pt x="820650" y="594891"/>
                    </a:lnTo>
                    <a:lnTo>
                      <a:pt x="617110" y="740136"/>
                    </a:lnTo>
                    <a:lnTo>
                      <a:pt x="514972" y="812233"/>
                    </a:lnTo>
                    <a:lnTo>
                      <a:pt x="463902" y="848254"/>
                    </a:lnTo>
                    <a:lnTo>
                      <a:pt x="412634" y="884048"/>
                    </a:lnTo>
                    <a:cubicBezTo>
                      <a:pt x="276034" y="979583"/>
                      <a:pt x="138839" y="1074324"/>
                      <a:pt x="0" y="1166742"/>
                    </a:cubicBezTo>
                    <a:cubicBezTo>
                      <a:pt x="131952" y="1064717"/>
                      <a:pt x="265549" y="964988"/>
                      <a:pt x="399739" y="866080"/>
                    </a:cubicBezTo>
                    <a:lnTo>
                      <a:pt x="450015" y="828954"/>
                    </a:lnTo>
                    <a:lnTo>
                      <a:pt x="500489" y="792055"/>
                    </a:lnTo>
                    <a:lnTo>
                      <a:pt x="601438" y="718313"/>
                    </a:lnTo>
                    <a:lnTo>
                      <a:pt x="804100" y="571879"/>
                    </a:lnTo>
                    <a:lnTo>
                      <a:pt x="1007639" y="426663"/>
                    </a:lnTo>
                    <a:lnTo>
                      <a:pt x="1109778" y="354537"/>
                    </a:lnTo>
                    <a:lnTo>
                      <a:pt x="1160875" y="318517"/>
                    </a:lnTo>
                    <a:lnTo>
                      <a:pt x="1212143" y="282723"/>
                    </a:lnTo>
                    <a:cubicBezTo>
                      <a:pt x="1348772" y="187216"/>
                      <a:pt x="1485939" y="92474"/>
                      <a:pt x="162477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2834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110" name="Forme libre : forme 109">
                <a:extLst>
                  <a:ext uri="{FF2B5EF4-FFF2-40B4-BE49-F238E27FC236}">
                    <a16:creationId xmlns:a16="http://schemas.microsoft.com/office/drawing/2014/main" id="{5DA7EE14-0BB0-49C1-A573-453608DD07C3}"/>
                  </a:ext>
                </a:extLst>
              </p:cNvPr>
              <p:cNvSpPr/>
              <p:nvPr/>
            </p:nvSpPr>
            <p:spPr>
              <a:xfrm>
                <a:off x="7602570" y="2275776"/>
                <a:ext cx="760228" cy="466169"/>
              </a:xfrm>
              <a:custGeom>
                <a:avLst/>
                <a:gdLst>
                  <a:gd name="connsiteX0" fmla="*/ 760229 w 760228"/>
                  <a:gd name="connsiteY0" fmla="*/ 0 h 466169"/>
                  <a:gd name="connsiteX1" fmla="*/ 574769 w 760228"/>
                  <a:gd name="connsiteY1" fmla="*/ 124046 h 466169"/>
                  <a:gd name="connsiteX2" fmla="*/ 386023 w 760228"/>
                  <a:gd name="connsiteY2" fmla="*/ 242735 h 466169"/>
                  <a:gd name="connsiteX3" fmla="*/ 194669 w 760228"/>
                  <a:gd name="connsiteY3" fmla="*/ 357173 h 466169"/>
                  <a:gd name="connsiteX4" fmla="*/ 0 w 760228"/>
                  <a:gd name="connsiteY4" fmla="*/ 466170 h 466169"/>
                  <a:gd name="connsiteX5" fmla="*/ 185430 w 760228"/>
                  <a:gd name="connsiteY5" fmla="*/ 342068 h 466169"/>
                  <a:gd name="connsiteX6" fmla="*/ 374176 w 760228"/>
                  <a:gd name="connsiteY6" fmla="*/ 223407 h 466169"/>
                  <a:gd name="connsiteX7" fmla="*/ 565559 w 760228"/>
                  <a:gd name="connsiteY7" fmla="*/ 108997 h 466169"/>
                  <a:gd name="connsiteX8" fmla="*/ 760229 w 760228"/>
                  <a:gd name="connsiteY8" fmla="*/ 0 h 4661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60228" h="466169">
                    <a:moveTo>
                      <a:pt x="760229" y="0"/>
                    </a:moveTo>
                    <a:cubicBezTo>
                      <a:pt x="699325" y="42851"/>
                      <a:pt x="637260" y="83802"/>
                      <a:pt x="574769" y="124046"/>
                    </a:cubicBezTo>
                    <a:cubicBezTo>
                      <a:pt x="512279" y="164317"/>
                      <a:pt x="449392" y="203909"/>
                      <a:pt x="386023" y="242735"/>
                    </a:cubicBezTo>
                    <a:cubicBezTo>
                      <a:pt x="322654" y="281561"/>
                      <a:pt x="258945" y="319849"/>
                      <a:pt x="194669" y="357173"/>
                    </a:cubicBezTo>
                    <a:cubicBezTo>
                      <a:pt x="130450" y="394611"/>
                      <a:pt x="65806" y="431340"/>
                      <a:pt x="0" y="466170"/>
                    </a:cubicBezTo>
                    <a:cubicBezTo>
                      <a:pt x="60875" y="423291"/>
                      <a:pt x="122940" y="382339"/>
                      <a:pt x="185430" y="342068"/>
                    </a:cubicBezTo>
                    <a:cubicBezTo>
                      <a:pt x="247836" y="301683"/>
                      <a:pt x="310836" y="262261"/>
                      <a:pt x="374176" y="223407"/>
                    </a:cubicBezTo>
                    <a:cubicBezTo>
                      <a:pt x="437517" y="184552"/>
                      <a:pt x="501340" y="146434"/>
                      <a:pt x="565559" y="108997"/>
                    </a:cubicBezTo>
                    <a:cubicBezTo>
                      <a:pt x="629807" y="71616"/>
                      <a:pt x="694422" y="34859"/>
                      <a:pt x="7602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2834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111" name="Forme libre : forme 110">
                <a:extLst>
                  <a:ext uri="{FF2B5EF4-FFF2-40B4-BE49-F238E27FC236}">
                    <a16:creationId xmlns:a16="http://schemas.microsoft.com/office/drawing/2014/main" id="{1B930AC1-F746-44F9-B733-A9455874C809}"/>
                  </a:ext>
                </a:extLst>
              </p:cNvPr>
              <p:cNvSpPr/>
              <p:nvPr/>
            </p:nvSpPr>
            <p:spPr>
              <a:xfrm>
                <a:off x="8326353" y="4111633"/>
                <a:ext cx="545352" cy="390784"/>
              </a:xfrm>
              <a:custGeom>
                <a:avLst/>
                <a:gdLst>
                  <a:gd name="connsiteX0" fmla="*/ 0 w 545352"/>
                  <a:gd name="connsiteY0" fmla="*/ 390785 h 390784"/>
                  <a:gd name="connsiteX1" fmla="*/ 132491 w 545352"/>
                  <a:gd name="connsiteY1" fmla="*/ 287711 h 390784"/>
                  <a:gd name="connsiteX2" fmla="*/ 199828 w 545352"/>
                  <a:gd name="connsiteY2" fmla="*/ 237719 h 390784"/>
                  <a:gd name="connsiteX3" fmla="*/ 267731 w 545352"/>
                  <a:gd name="connsiteY3" fmla="*/ 188491 h 390784"/>
                  <a:gd name="connsiteX4" fmla="*/ 405153 w 545352"/>
                  <a:gd name="connsiteY4" fmla="*/ 92304 h 390784"/>
                  <a:gd name="connsiteX5" fmla="*/ 545352 w 545352"/>
                  <a:gd name="connsiteY5" fmla="*/ 0 h 390784"/>
                  <a:gd name="connsiteX6" fmla="*/ 412890 w 545352"/>
                  <a:gd name="connsiteY6" fmla="*/ 103102 h 390784"/>
                  <a:gd name="connsiteX7" fmla="*/ 277650 w 545352"/>
                  <a:gd name="connsiteY7" fmla="*/ 202322 h 390784"/>
                  <a:gd name="connsiteX8" fmla="*/ 209208 w 545352"/>
                  <a:gd name="connsiteY8" fmla="*/ 250783 h 390784"/>
                  <a:gd name="connsiteX9" fmla="*/ 140199 w 545352"/>
                  <a:gd name="connsiteY9" fmla="*/ 298480 h 390784"/>
                  <a:gd name="connsiteX10" fmla="*/ 0 w 545352"/>
                  <a:gd name="connsiteY10" fmla="*/ 390785 h 3907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45352" h="390784">
                    <a:moveTo>
                      <a:pt x="0" y="390785"/>
                    </a:moveTo>
                    <a:cubicBezTo>
                      <a:pt x="43389" y="355359"/>
                      <a:pt x="87770" y="321294"/>
                      <a:pt x="132491" y="287711"/>
                    </a:cubicBezTo>
                    <a:cubicBezTo>
                      <a:pt x="154767" y="270792"/>
                      <a:pt x="177382" y="254354"/>
                      <a:pt x="199828" y="237719"/>
                    </a:cubicBezTo>
                    <a:lnTo>
                      <a:pt x="267731" y="188491"/>
                    </a:lnTo>
                    <a:cubicBezTo>
                      <a:pt x="313160" y="155872"/>
                      <a:pt x="358986" y="123876"/>
                      <a:pt x="405153" y="92304"/>
                    </a:cubicBezTo>
                    <a:cubicBezTo>
                      <a:pt x="451319" y="60762"/>
                      <a:pt x="497854" y="29701"/>
                      <a:pt x="545352" y="0"/>
                    </a:cubicBezTo>
                    <a:cubicBezTo>
                      <a:pt x="501964" y="35454"/>
                      <a:pt x="457611" y="69519"/>
                      <a:pt x="412890" y="103102"/>
                    </a:cubicBezTo>
                    <a:cubicBezTo>
                      <a:pt x="368169" y="136657"/>
                      <a:pt x="323108" y="169787"/>
                      <a:pt x="277650" y="202322"/>
                    </a:cubicBezTo>
                    <a:lnTo>
                      <a:pt x="209208" y="250783"/>
                    </a:lnTo>
                    <a:cubicBezTo>
                      <a:pt x="186224" y="266682"/>
                      <a:pt x="163382" y="282836"/>
                      <a:pt x="140199" y="298480"/>
                    </a:cubicBezTo>
                    <a:cubicBezTo>
                      <a:pt x="94033" y="330023"/>
                      <a:pt x="47498" y="361084"/>
                      <a:pt x="0" y="390785"/>
                    </a:cubicBezTo>
                    <a:close/>
                  </a:path>
                </a:pathLst>
              </a:custGeom>
              <a:solidFill>
                <a:srgbClr val="FFFFFF"/>
              </a:solidFill>
              <a:ln w="2834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>
                  <a:defRPr/>
                </a:pPr>
                <a:endParaRPr lang="en-US"/>
              </a:p>
            </p:txBody>
          </p:sp>
        </p:grpSp>
      </p:grpSp>
      <p:grpSp>
        <p:nvGrpSpPr>
          <p:cNvPr id="112" name="Graphique 2">
            <a:extLst>
              <a:ext uri="{FF2B5EF4-FFF2-40B4-BE49-F238E27FC236}">
                <a16:creationId xmlns:a16="http://schemas.microsoft.com/office/drawing/2014/main" id="{A31B6C82-F324-4505-9FF1-BAF670025AC2}"/>
              </a:ext>
            </a:extLst>
          </p:cNvPr>
          <p:cNvGrpSpPr/>
          <p:nvPr/>
        </p:nvGrpSpPr>
        <p:grpSpPr>
          <a:xfrm>
            <a:off x="9321237" y="1873099"/>
            <a:ext cx="1975886" cy="2807051"/>
            <a:chOff x="9723275" y="2011984"/>
            <a:chExt cx="1975886" cy="2807051"/>
          </a:xfrm>
          <a:solidFill>
            <a:schemeClr val="accent1"/>
          </a:solidFill>
        </p:grpSpPr>
        <p:sp>
          <p:nvSpPr>
            <p:cNvPr id="113" name="Forme libre : forme 112">
              <a:extLst>
                <a:ext uri="{FF2B5EF4-FFF2-40B4-BE49-F238E27FC236}">
                  <a16:creationId xmlns:a16="http://schemas.microsoft.com/office/drawing/2014/main" id="{8BEEA152-8CE9-4B5A-AF80-B4A5B60C9E34}"/>
                </a:ext>
              </a:extLst>
            </p:cNvPr>
            <p:cNvSpPr/>
            <p:nvPr/>
          </p:nvSpPr>
          <p:spPr>
            <a:xfrm>
              <a:off x="9731777" y="2020486"/>
              <a:ext cx="1958882" cy="2790046"/>
            </a:xfrm>
            <a:custGeom>
              <a:avLst/>
              <a:gdLst>
                <a:gd name="connsiteX0" fmla="*/ 108827 w 1958882"/>
                <a:gd name="connsiteY0" fmla="*/ 0 h 2790046"/>
                <a:gd name="connsiteX1" fmla="*/ 1850055 w 1958882"/>
                <a:gd name="connsiteY1" fmla="*/ 0 h 2790046"/>
                <a:gd name="connsiteX2" fmla="*/ 1958883 w 1958882"/>
                <a:gd name="connsiteY2" fmla="*/ 108827 h 2790046"/>
                <a:gd name="connsiteX3" fmla="*/ 1958883 w 1958882"/>
                <a:gd name="connsiteY3" fmla="*/ 2681220 h 2790046"/>
                <a:gd name="connsiteX4" fmla="*/ 1850055 w 1958882"/>
                <a:gd name="connsiteY4" fmla="*/ 2790047 h 2790046"/>
                <a:gd name="connsiteX5" fmla="*/ 108827 w 1958882"/>
                <a:gd name="connsiteY5" fmla="*/ 2790047 h 2790046"/>
                <a:gd name="connsiteX6" fmla="*/ 0 w 1958882"/>
                <a:gd name="connsiteY6" fmla="*/ 2681220 h 2790046"/>
                <a:gd name="connsiteX7" fmla="*/ 0 w 1958882"/>
                <a:gd name="connsiteY7" fmla="*/ 108827 h 2790046"/>
                <a:gd name="connsiteX8" fmla="*/ 108827 w 1958882"/>
                <a:gd name="connsiteY8" fmla="*/ 0 h 2790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58882" h="2790046">
                  <a:moveTo>
                    <a:pt x="108827" y="0"/>
                  </a:moveTo>
                  <a:lnTo>
                    <a:pt x="1850055" y="0"/>
                  </a:lnTo>
                  <a:cubicBezTo>
                    <a:pt x="1910166" y="0"/>
                    <a:pt x="1958883" y="48717"/>
                    <a:pt x="1958883" y="108827"/>
                  </a:cubicBezTo>
                  <a:lnTo>
                    <a:pt x="1958883" y="2681220"/>
                  </a:lnTo>
                  <a:cubicBezTo>
                    <a:pt x="1958883" y="2741330"/>
                    <a:pt x="1910166" y="2790047"/>
                    <a:pt x="1850055" y="2790047"/>
                  </a:cubicBezTo>
                  <a:lnTo>
                    <a:pt x="108827" y="2790047"/>
                  </a:lnTo>
                  <a:cubicBezTo>
                    <a:pt x="48718" y="2790047"/>
                    <a:pt x="0" y="2741330"/>
                    <a:pt x="0" y="2681220"/>
                  </a:cubicBezTo>
                  <a:lnTo>
                    <a:pt x="0" y="108827"/>
                  </a:lnTo>
                  <a:cubicBezTo>
                    <a:pt x="0" y="48745"/>
                    <a:pt x="48718" y="0"/>
                    <a:pt x="108827" y="0"/>
                  </a:cubicBezTo>
                  <a:close/>
                </a:path>
              </a:pathLst>
            </a:custGeom>
            <a:solidFill>
              <a:srgbClr val="EFEFEF"/>
            </a:solidFill>
            <a:ln w="2834" cap="flat">
              <a:noFill/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14" name="Forme libre : forme 113">
              <a:extLst>
                <a:ext uri="{FF2B5EF4-FFF2-40B4-BE49-F238E27FC236}">
                  <a16:creationId xmlns:a16="http://schemas.microsoft.com/office/drawing/2014/main" id="{3C06EF08-BDE3-4D5E-A6ED-35578B0074A8}"/>
                </a:ext>
              </a:extLst>
            </p:cNvPr>
            <p:cNvSpPr/>
            <p:nvPr/>
          </p:nvSpPr>
          <p:spPr>
            <a:xfrm>
              <a:off x="9740251" y="2032559"/>
              <a:ext cx="1941934" cy="2765900"/>
            </a:xfrm>
            <a:custGeom>
              <a:avLst/>
              <a:gdLst>
                <a:gd name="connsiteX0" fmla="*/ 108827 w 1941934"/>
                <a:gd name="connsiteY0" fmla="*/ 0 h 2765900"/>
                <a:gd name="connsiteX1" fmla="*/ 1833108 w 1941934"/>
                <a:gd name="connsiteY1" fmla="*/ 0 h 2765900"/>
                <a:gd name="connsiteX2" fmla="*/ 1941934 w 1941934"/>
                <a:gd name="connsiteY2" fmla="*/ 108827 h 2765900"/>
                <a:gd name="connsiteX3" fmla="*/ 1941934 w 1941934"/>
                <a:gd name="connsiteY3" fmla="*/ 2657074 h 2765900"/>
                <a:gd name="connsiteX4" fmla="*/ 1833108 w 1941934"/>
                <a:gd name="connsiteY4" fmla="*/ 2765901 h 2765900"/>
                <a:gd name="connsiteX5" fmla="*/ 108827 w 1941934"/>
                <a:gd name="connsiteY5" fmla="*/ 2765901 h 2765900"/>
                <a:gd name="connsiteX6" fmla="*/ 0 w 1941934"/>
                <a:gd name="connsiteY6" fmla="*/ 2657074 h 2765900"/>
                <a:gd name="connsiteX7" fmla="*/ 0 w 1941934"/>
                <a:gd name="connsiteY7" fmla="*/ 108827 h 2765900"/>
                <a:gd name="connsiteX8" fmla="*/ 108827 w 1941934"/>
                <a:gd name="connsiteY8" fmla="*/ 0 h 2765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41934" h="2765900">
                  <a:moveTo>
                    <a:pt x="108827" y="0"/>
                  </a:moveTo>
                  <a:lnTo>
                    <a:pt x="1833108" y="0"/>
                  </a:lnTo>
                  <a:cubicBezTo>
                    <a:pt x="1893218" y="0"/>
                    <a:pt x="1941934" y="48717"/>
                    <a:pt x="1941934" y="108827"/>
                  </a:cubicBezTo>
                  <a:lnTo>
                    <a:pt x="1941934" y="2657074"/>
                  </a:lnTo>
                  <a:cubicBezTo>
                    <a:pt x="1941934" y="2717184"/>
                    <a:pt x="1893218" y="2765901"/>
                    <a:pt x="1833108" y="2765901"/>
                  </a:cubicBezTo>
                  <a:lnTo>
                    <a:pt x="108827" y="2765901"/>
                  </a:lnTo>
                  <a:cubicBezTo>
                    <a:pt x="48718" y="2765901"/>
                    <a:pt x="0" y="2717184"/>
                    <a:pt x="0" y="2657074"/>
                  </a:cubicBezTo>
                  <a:lnTo>
                    <a:pt x="0" y="108827"/>
                  </a:lnTo>
                  <a:cubicBezTo>
                    <a:pt x="0" y="48717"/>
                    <a:pt x="48718" y="0"/>
                    <a:pt x="108827" y="0"/>
                  </a:cubicBezTo>
                  <a:close/>
                </a:path>
              </a:pathLst>
            </a:custGeom>
            <a:solidFill>
              <a:srgbClr val="06A7C1"/>
            </a:solidFill>
            <a:ln w="2834" cap="flat">
              <a:noFill/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15" name="Forme libre : forme 114">
              <a:extLst>
                <a:ext uri="{FF2B5EF4-FFF2-40B4-BE49-F238E27FC236}">
                  <a16:creationId xmlns:a16="http://schemas.microsoft.com/office/drawing/2014/main" id="{6F1A7BD9-DC27-4923-A2D9-9B1824A422AA}"/>
                </a:ext>
              </a:extLst>
            </p:cNvPr>
            <p:cNvSpPr/>
            <p:nvPr/>
          </p:nvSpPr>
          <p:spPr>
            <a:xfrm>
              <a:off x="9740251" y="2032559"/>
              <a:ext cx="1941934" cy="2765900"/>
            </a:xfrm>
            <a:custGeom>
              <a:avLst/>
              <a:gdLst>
                <a:gd name="connsiteX0" fmla="*/ 108827 w 1941934"/>
                <a:gd name="connsiteY0" fmla="*/ 0 h 2765900"/>
                <a:gd name="connsiteX1" fmla="*/ 1833108 w 1941934"/>
                <a:gd name="connsiteY1" fmla="*/ 0 h 2765900"/>
                <a:gd name="connsiteX2" fmla="*/ 1941934 w 1941934"/>
                <a:gd name="connsiteY2" fmla="*/ 108827 h 2765900"/>
                <a:gd name="connsiteX3" fmla="*/ 1941934 w 1941934"/>
                <a:gd name="connsiteY3" fmla="*/ 2657074 h 2765900"/>
                <a:gd name="connsiteX4" fmla="*/ 1833108 w 1941934"/>
                <a:gd name="connsiteY4" fmla="*/ 2765901 h 2765900"/>
                <a:gd name="connsiteX5" fmla="*/ 108827 w 1941934"/>
                <a:gd name="connsiteY5" fmla="*/ 2765901 h 2765900"/>
                <a:gd name="connsiteX6" fmla="*/ 0 w 1941934"/>
                <a:gd name="connsiteY6" fmla="*/ 2657074 h 2765900"/>
                <a:gd name="connsiteX7" fmla="*/ 0 w 1941934"/>
                <a:gd name="connsiteY7" fmla="*/ 108827 h 2765900"/>
                <a:gd name="connsiteX8" fmla="*/ 108827 w 1941934"/>
                <a:gd name="connsiteY8" fmla="*/ 0 h 2765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41934" h="2765900">
                  <a:moveTo>
                    <a:pt x="108827" y="0"/>
                  </a:moveTo>
                  <a:lnTo>
                    <a:pt x="1833108" y="0"/>
                  </a:lnTo>
                  <a:cubicBezTo>
                    <a:pt x="1893218" y="0"/>
                    <a:pt x="1941934" y="48717"/>
                    <a:pt x="1941934" y="108827"/>
                  </a:cubicBezTo>
                  <a:lnTo>
                    <a:pt x="1941934" y="2657074"/>
                  </a:lnTo>
                  <a:cubicBezTo>
                    <a:pt x="1941934" y="2717184"/>
                    <a:pt x="1893218" y="2765901"/>
                    <a:pt x="1833108" y="2765901"/>
                  </a:cubicBezTo>
                  <a:lnTo>
                    <a:pt x="108827" y="2765901"/>
                  </a:lnTo>
                  <a:cubicBezTo>
                    <a:pt x="48718" y="2765901"/>
                    <a:pt x="0" y="2717184"/>
                    <a:pt x="0" y="2657074"/>
                  </a:cubicBezTo>
                  <a:lnTo>
                    <a:pt x="0" y="108827"/>
                  </a:lnTo>
                  <a:cubicBezTo>
                    <a:pt x="0" y="48717"/>
                    <a:pt x="48718" y="0"/>
                    <a:pt x="108827" y="0"/>
                  </a:cubicBezTo>
                  <a:close/>
                </a:path>
              </a:pathLst>
            </a:custGeom>
            <a:solidFill>
              <a:srgbClr val="06A7C1"/>
            </a:solidFill>
            <a:ln w="2834" cap="flat">
              <a:noFill/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16" name="Forme libre : forme 115">
              <a:extLst>
                <a:ext uri="{FF2B5EF4-FFF2-40B4-BE49-F238E27FC236}">
                  <a16:creationId xmlns:a16="http://schemas.microsoft.com/office/drawing/2014/main" id="{150A092C-C78E-4925-9CB3-2CD0D2E72E3F}"/>
                </a:ext>
              </a:extLst>
            </p:cNvPr>
            <p:cNvSpPr/>
            <p:nvPr/>
          </p:nvSpPr>
          <p:spPr>
            <a:xfrm>
              <a:off x="9740251" y="2032559"/>
              <a:ext cx="1941934" cy="2765900"/>
            </a:xfrm>
            <a:custGeom>
              <a:avLst/>
              <a:gdLst>
                <a:gd name="connsiteX0" fmla="*/ 108827 w 1941934"/>
                <a:gd name="connsiteY0" fmla="*/ 0 h 2765900"/>
                <a:gd name="connsiteX1" fmla="*/ 1833108 w 1941934"/>
                <a:gd name="connsiteY1" fmla="*/ 0 h 2765900"/>
                <a:gd name="connsiteX2" fmla="*/ 1941934 w 1941934"/>
                <a:gd name="connsiteY2" fmla="*/ 108827 h 2765900"/>
                <a:gd name="connsiteX3" fmla="*/ 1941934 w 1941934"/>
                <a:gd name="connsiteY3" fmla="*/ 2657074 h 2765900"/>
                <a:gd name="connsiteX4" fmla="*/ 1833108 w 1941934"/>
                <a:gd name="connsiteY4" fmla="*/ 2765901 h 2765900"/>
                <a:gd name="connsiteX5" fmla="*/ 108827 w 1941934"/>
                <a:gd name="connsiteY5" fmla="*/ 2765901 h 2765900"/>
                <a:gd name="connsiteX6" fmla="*/ 0 w 1941934"/>
                <a:gd name="connsiteY6" fmla="*/ 2657074 h 2765900"/>
                <a:gd name="connsiteX7" fmla="*/ 0 w 1941934"/>
                <a:gd name="connsiteY7" fmla="*/ 108827 h 2765900"/>
                <a:gd name="connsiteX8" fmla="*/ 108827 w 1941934"/>
                <a:gd name="connsiteY8" fmla="*/ 0 h 2765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41934" h="2765900">
                  <a:moveTo>
                    <a:pt x="108827" y="0"/>
                  </a:moveTo>
                  <a:lnTo>
                    <a:pt x="1833108" y="0"/>
                  </a:lnTo>
                  <a:cubicBezTo>
                    <a:pt x="1893218" y="0"/>
                    <a:pt x="1941934" y="48717"/>
                    <a:pt x="1941934" y="108827"/>
                  </a:cubicBezTo>
                  <a:lnTo>
                    <a:pt x="1941934" y="2657074"/>
                  </a:lnTo>
                  <a:cubicBezTo>
                    <a:pt x="1941934" y="2717184"/>
                    <a:pt x="1893218" y="2765901"/>
                    <a:pt x="1833108" y="2765901"/>
                  </a:cubicBezTo>
                  <a:lnTo>
                    <a:pt x="108827" y="2765901"/>
                  </a:lnTo>
                  <a:cubicBezTo>
                    <a:pt x="48718" y="2765901"/>
                    <a:pt x="0" y="2717184"/>
                    <a:pt x="0" y="2657074"/>
                  </a:cubicBezTo>
                  <a:lnTo>
                    <a:pt x="0" y="108827"/>
                  </a:lnTo>
                  <a:cubicBezTo>
                    <a:pt x="0" y="48717"/>
                    <a:pt x="48718" y="0"/>
                    <a:pt x="108827" y="0"/>
                  </a:cubicBezTo>
                  <a:close/>
                </a:path>
              </a:pathLst>
            </a:custGeom>
            <a:solidFill>
              <a:srgbClr val="494948"/>
            </a:solidFill>
            <a:ln w="2834" cap="flat">
              <a:noFill/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17" name="Forme libre : forme 116">
              <a:extLst>
                <a:ext uri="{FF2B5EF4-FFF2-40B4-BE49-F238E27FC236}">
                  <a16:creationId xmlns:a16="http://schemas.microsoft.com/office/drawing/2014/main" id="{E9D688ED-5845-475B-BE75-13BFF6049688}"/>
                </a:ext>
              </a:extLst>
            </p:cNvPr>
            <p:cNvSpPr/>
            <p:nvPr/>
          </p:nvSpPr>
          <p:spPr>
            <a:xfrm>
              <a:off x="10509889" y="4614361"/>
              <a:ext cx="402659" cy="126511"/>
            </a:xfrm>
            <a:custGeom>
              <a:avLst/>
              <a:gdLst>
                <a:gd name="connsiteX0" fmla="*/ 63256 w 402659"/>
                <a:gd name="connsiteY0" fmla="*/ 0 h 126511"/>
                <a:gd name="connsiteX1" fmla="*/ 339404 w 402659"/>
                <a:gd name="connsiteY1" fmla="*/ 0 h 126511"/>
                <a:gd name="connsiteX2" fmla="*/ 402659 w 402659"/>
                <a:gd name="connsiteY2" fmla="*/ 63256 h 126511"/>
                <a:gd name="connsiteX3" fmla="*/ 339404 w 402659"/>
                <a:gd name="connsiteY3" fmla="*/ 126511 h 126511"/>
                <a:gd name="connsiteX4" fmla="*/ 63256 w 402659"/>
                <a:gd name="connsiteY4" fmla="*/ 126511 h 126511"/>
                <a:gd name="connsiteX5" fmla="*/ 0 w 402659"/>
                <a:gd name="connsiteY5" fmla="*/ 63256 h 126511"/>
                <a:gd name="connsiteX6" fmla="*/ 63256 w 402659"/>
                <a:gd name="connsiteY6" fmla="*/ 0 h 12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02659" h="126511">
                  <a:moveTo>
                    <a:pt x="63256" y="0"/>
                  </a:moveTo>
                  <a:lnTo>
                    <a:pt x="339404" y="0"/>
                  </a:lnTo>
                  <a:cubicBezTo>
                    <a:pt x="374347" y="0"/>
                    <a:pt x="402659" y="28312"/>
                    <a:pt x="402659" y="63256"/>
                  </a:cubicBezTo>
                  <a:cubicBezTo>
                    <a:pt x="402659" y="98199"/>
                    <a:pt x="374347" y="126511"/>
                    <a:pt x="339404" y="126511"/>
                  </a:cubicBezTo>
                  <a:lnTo>
                    <a:pt x="63256" y="126511"/>
                  </a:lnTo>
                  <a:cubicBezTo>
                    <a:pt x="28312" y="126511"/>
                    <a:pt x="0" y="98199"/>
                    <a:pt x="0" y="63256"/>
                  </a:cubicBezTo>
                  <a:cubicBezTo>
                    <a:pt x="0" y="28340"/>
                    <a:pt x="28312" y="0"/>
                    <a:pt x="63256" y="0"/>
                  </a:cubicBezTo>
                  <a:close/>
                </a:path>
              </a:pathLst>
            </a:custGeom>
            <a:solidFill>
              <a:srgbClr val="C4C4C4"/>
            </a:solidFill>
            <a:ln w="2834" cap="flat">
              <a:noFill/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18" name="Forme libre : forme 117">
              <a:extLst>
                <a:ext uri="{FF2B5EF4-FFF2-40B4-BE49-F238E27FC236}">
                  <a16:creationId xmlns:a16="http://schemas.microsoft.com/office/drawing/2014/main" id="{6B44E4D8-2D75-486B-A303-80D9897AF114}"/>
                </a:ext>
              </a:extLst>
            </p:cNvPr>
            <p:cNvSpPr/>
            <p:nvPr/>
          </p:nvSpPr>
          <p:spPr>
            <a:xfrm>
              <a:off x="10509917" y="4656730"/>
              <a:ext cx="401922" cy="84142"/>
            </a:xfrm>
            <a:custGeom>
              <a:avLst/>
              <a:gdLst>
                <a:gd name="connsiteX0" fmla="*/ 342209 w 401922"/>
                <a:gd name="connsiteY0" fmla="*/ 72834 h 84142"/>
                <a:gd name="connsiteX1" fmla="*/ 66061 w 401922"/>
                <a:gd name="connsiteY1" fmla="*/ 72834 h 84142"/>
                <a:gd name="connsiteX2" fmla="*/ 2806 w 401922"/>
                <a:gd name="connsiteY2" fmla="*/ 9579 h 84142"/>
                <a:gd name="connsiteX3" fmla="*/ 3543 w 401922"/>
                <a:gd name="connsiteY3" fmla="*/ 0 h 84142"/>
                <a:gd name="connsiteX4" fmla="*/ 0 w 401922"/>
                <a:gd name="connsiteY4" fmla="*/ 20887 h 84142"/>
                <a:gd name="connsiteX5" fmla="*/ 63256 w 401922"/>
                <a:gd name="connsiteY5" fmla="*/ 84142 h 84142"/>
                <a:gd name="connsiteX6" fmla="*/ 339404 w 401922"/>
                <a:gd name="connsiteY6" fmla="*/ 84142 h 84142"/>
                <a:gd name="connsiteX7" fmla="*/ 401922 w 401922"/>
                <a:gd name="connsiteY7" fmla="*/ 30466 h 84142"/>
                <a:gd name="connsiteX8" fmla="*/ 342209 w 401922"/>
                <a:gd name="connsiteY8" fmla="*/ 72834 h 84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1922" h="84142">
                  <a:moveTo>
                    <a:pt x="342209" y="72834"/>
                  </a:moveTo>
                  <a:lnTo>
                    <a:pt x="66061" y="72834"/>
                  </a:lnTo>
                  <a:cubicBezTo>
                    <a:pt x="31118" y="72834"/>
                    <a:pt x="2806" y="44523"/>
                    <a:pt x="2806" y="9579"/>
                  </a:cubicBezTo>
                  <a:cubicBezTo>
                    <a:pt x="2806" y="6320"/>
                    <a:pt x="3061" y="3117"/>
                    <a:pt x="3543" y="0"/>
                  </a:cubicBezTo>
                  <a:cubicBezTo>
                    <a:pt x="1247" y="6547"/>
                    <a:pt x="0" y="13575"/>
                    <a:pt x="0" y="20887"/>
                  </a:cubicBezTo>
                  <a:cubicBezTo>
                    <a:pt x="0" y="55830"/>
                    <a:pt x="28312" y="84142"/>
                    <a:pt x="63256" y="84142"/>
                  </a:cubicBezTo>
                  <a:lnTo>
                    <a:pt x="339404" y="84142"/>
                  </a:lnTo>
                  <a:cubicBezTo>
                    <a:pt x="371088" y="84142"/>
                    <a:pt x="397303" y="60875"/>
                    <a:pt x="401922" y="30466"/>
                  </a:cubicBezTo>
                  <a:cubicBezTo>
                    <a:pt x="393279" y="55150"/>
                    <a:pt x="369813" y="72834"/>
                    <a:pt x="342209" y="72834"/>
                  </a:cubicBezTo>
                  <a:close/>
                </a:path>
              </a:pathLst>
            </a:custGeom>
            <a:solidFill>
              <a:srgbClr val="FFFFFF"/>
            </a:solidFill>
            <a:ln w="2834" cap="flat">
              <a:noFill/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19" name="Forme libre : forme 118">
              <a:extLst>
                <a:ext uri="{FF2B5EF4-FFF2-40B4-BE49-F238E27FC236}">
                  <a16:creationId xmlns:a16="http://schemas.microsoft.com/office/drawing/2014/main" id="{85D03E8A-4EEA-4A90-88B7-705BB7A2CDA7}"/>
                </a:ext>
              </a:extLst>
            </p:cNvPr>
            <p:cNvSpPr/>
            <p:nvPr/>
          </p:nvSpPr>
          <p:spPr>
            <a:xfrm>
              <a:off x="10509889" y="4614361"/>
              <a:ext cx="402659" cy="126511"/>
            </a:xfrm>
            <a:custGeom>
              <a:avLst/>
              <a:gdLst>
                <a:gd name="connsiteX0" fmla="*/ 63256 w 402659"/>
                <a:gd name="connsiteY0" fmla="*/ 0 h 126511"/>
                <a:gd name="connsiteX1" fmla="*/ 339404 w 402659"/>
                <a:gd name="connsiteY1" fmla="*/ 0 h 126511"/>
                <a:gd name="connsiteX2" fmla="*/ 402659 w 402659"/>
                <a:gd name="connsiteY2" fmla="*/ 63256 h 126511"/>
                <a:gd name="connsiteX3" fmla="*/ 339404 w 402659"/>
                <a:gd name="connsiteY3" fmla="*/ 126511 h 126511"/>
                <a:gd name="connsiteX4" fmla="*/ 63256 w 402659"/>
                <a:gd name="connsiteY4" fmla="*/ 126511 h 126511"/>
                <a:gd name="connsiteX5" fmla="*/ 0 w 402659"/>
                <a:gd name="connsiteY5" fmla="*/ 63256 h 126511"/>
                <a:gd name="connsiteX6" fmla="*/ 63256 w 402659"/>
                <a:gd name="connsiteY6" fmla="*/ 0 h 12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02659" h="126511">
                  <a:moveTo>
                    <a:pt x="63256" y="0"/>
                  </a:moveTo>
                  <a:lnTo>
                    <a:pt x="339404" y="0"/>
                  </a:lnTo>
                  <a:cubicBezTo>
                    <a:pt x="374347" y="0"/>
                    <a:pt x="402659" y="28312"/>
                    <a:pt x="402659" y="63256"/>
                  </a:cubicBezTo>
                  <a:cubicBezTo>
                    <a:pt x="402659" y="98199"/>
                    <a:pt x="374347" y="126511"/>
                    <a:pt x="339404" y="126511"/>
                  </a:cubicBezTo>
                  <a:lnTo>
                    <a:pt x="63256" y="126511"/>
                  </a:lnTo>
                  <a:cubicBezTo>
                    <a:pt x="28312" y="126511"/>
                    <a:pt x="0" y="98199"/>
                    <a:pt x="0" y="63256"/>
                  </a:cubicBezTo>
                  <a:cubicBezTo>
                    <a:pt x="0" y="28340"/>
                    <a:pt x="28312" y="0"/>
                    <a:pt x="63256" y="0"/>
                  </a:cubicBezTo>
                  <a:close/>
                </a:path>
              </a:pathLst>
            </a:custGeom>
            <a:noFill/>
            <a:ln w="5668" cap="flat">
              <a:solidFill>
                <a:srgbClr val="333333"/>
              </a:solidFill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20" name="Forme libre : forme 119">
              <a:extLst>
                <a:ext uri="{FF2B5EF4-FFF2-40B4-BE49-F238E27FC236}">
                  <a16:creationId xmlns:a16="http://schemas.microsoft.com/office/drawing/2014/main" id="{D558D509-2F14-472B-AE14-D07E6F06E643}"/>
                </a:ext>
              </a:extLst>
            </p:cNvPr>
            <p:cNvSpPr/>
            <p:nvPr/>
          </p:nvSpPr>
          <p:spPr>
            <a:xfrm>
              <a:off x="9841965" y="2258035"/>
              <a:ext cx="1738507" cy="2289443"/>
            </a:xfrm>
            <a:custGeom>
              <a:avLst/>
              <a:gdLst>
                <a:gd name="connsiteX0" fmla="*/ 1738508 w 1738507"/>
                <a:gd name="connsiteY0" fmla="*/ 2289444 h 2289443"/>
                <a:gd name="connsiteX1" fmla="*/ 1738508 w 1738507"/>
                <a:gd name="connsiteY1" fmla="*/ 108827 h 2289443"/>
                <a:gd name="connsiteX2" fmla="*/ 1629681 w 1738507"/>
                <a:gd name="connsiteY2" fmla="*/ 0 h 2289443"/>
                <a:gd name="connsiteX3" fmla="*/ 108827 w 1738507"/>
                <a:gd name="connsiteY3" fmla="*/ 0 h 2289443"/>
                <a:gd name="connsiteX4" fmla="*/ 0 w 1738507"/>
                <a:gd name="connsiteY4" fmla="*/ 108827 h 2289443"/>
                <a:gd name="connsiteX5" fmla="*/ 0 w 1738507"/>
                <a:gd name="connsiteY5" fmla="*/ 2289444 h 2289443"/>
                <a:gd name="connsiteX6" fmla="*/ 1738508 w 1738507"/>
                <a:gd name="connsiteY6" fmla="*/ 2289444 h 2289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38507" h="2289443">
                  <a:moveTo>
                    <a:pt x="1738508" y="2289444"/>
                  </a:moveTo>
                  <a:lnTo>
                    <a:pt x="1738508" y="108827"/>
                  </a:lnTo>
                  <a:cubicBezTo>
                    <a:pt x="1738508" y="48717"/>
                    <a:pt x="1689791" y="0"/>
                    <a:pt x="1629681" y="0"/>
                  </a:cubicBezTo>
                  <a:lnTo>
                    <a:pt x="108827" y="0"/>
                  </a:lnTo>
                  <a:cubicBezTo>
                    <a:pt x="48717" y="0"/>
                    <a:pt x="0" y="48717"/>
                    <a:pt x="0" y="108827"/>
                  </a:cubicBezTo>
                  <a:lnTo>
                    <a:pt x="0" y="2289444"/>
                  </a:lnTo>
                  <a:lnTo>
                    <a:pt x="1738508" y="2289444"/>
                  </a:lnTo>
                  <a:close/>
                </a:path>
              </a:pathLst>
            </a:custGeom>
            <a:solidFill>
              <a:srgbClr val="5E5E5E"/>
            </a:solidFill>
            <a:ln w="2834" cap="flat">
              <a:noFill/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21" name="Forme libre : forme 120">
              <a:extLst>
                <a:ext uri="{FF2B5EF4-FFF2-40B4-BE49-F238E27FC236}">
                  <a16:creationId xmlns:a16="http://schemas.microsoft.com/office/drawing/2014/main" id="{0D98686E-DAE4-444E-A940-BB393DCEE638}"/>
                </a:ext>
              </a:extLst>
            </p:cNvPr>
            <p:cNvSpPr/>
            <p:nvPr/>
          </p:nvSpPr>
          <p:spPr>
            <a:xfrm>
              <a:off x="9723275" y="2011984"/>
              <a:ext cx="1975886" cy="2807051"/>
            </a:xfrm>
            <a:custGeom>
              <a:avLst/>
              <a:gdLst>
                <a:gd name="connsiteX0" fmla="*/ 1858558 w 1975886"/>
                <a:gd name="connsiteY0" fmla="*/ 8502 h 2807051"/>
                <a:gd name="connsiteX1" fmla="*/ 1967385 w 1975886"/>
                <a:gd name="connsiteY1" fmla="*/ 117329 h 2807051"/>
                <a:gd name="connsiteX2" fmla="*/ 1967385 w 1975886"/>
                <a:gd name="connsiteY2" fmla="*/ 2689722 h 2807051"/>
                <a:gd name="connsiteX3" fmla="*/ 1858558 w 1975886"/>
                <a:gd name="connsiteY3" fmla="*/ 2798549 h 2807051"/>
                <a:gd name="connsiteX4" fmla="*/ 117329 w 1975886"/>
                <a:gd name="connsiteY4" fmla="*/ 2798549 h 2807051"/>
                <a:gd name="connsiteX5" fmla="*/ 8502 w 1975886"/>
                <a:gd name="connsiteY5" fmla="*/ 2689722 h 2807051"/>
                <a:gd name="connsiteX6" fmla="*/ 8502 w 1975886"/>
                <a:gd name="connsiteY6" fmla="*/ 117329 h 2807051"/>
                <a:gd name="connsiteX7" fmla="*/ 117329 w 1975886"/>
                <a:gd name="connsiteY7" fmla="*/ 8502 h 2807051"/>
                <a:gd name="connsiteX8" fmla="*/ 1858558 w 1975886"/>
                <a:gd name="connsiteY8" fmla="*/ 8502 h 2807051"/>
                <a:gd name="connsiteX9" fmla="*/ 1858558 w 1975886"/>
                <a:gd name="connsiteY9" fmla="*/ 0 h 2807051"/>
                <a:gd name="connsiteX10" fmla="*/ 117329 w 1975886"/>
                <a:gd name="connsiteY10" fmla="*/ 0 h 2807051"/>
                <a:gd name="connsiteX11" fmla="*/ 0 w 1975886"/>
                <a:gd name="connsiteY11" fmla="*/ 117329 h 2807051"/>
                <a:gd name="connsiteX12" fmla="*/ 0 w 1975886"/>
                <a:gd name="connsiteY12" fmla="*/ 2689722 h 2807051"/>
                <a:gd name="connsiteX13" fmla="*/ 117329 w 1975886"/>
                <a:gd name="connsiteY13" fmla="*/ 2807051 h 2807051"/>
                <a:gd name="connsiteX14" fmla="*/ 1858558 w 1975886"/>
                <a:gd name="connsiteY14" fmla="*/ 2807051 h 2807051"/>
                <a:gd name="connsiteX15" fmla="*/ 1975887 w 1975886"/>
                <a:gd name="connsiteY15" fmla="*/ 2689722 h 2807051"/>
                <a:gd name="connsiteX16" fmla="*/ 1975887 w 1975886"/>
                <a:gd name="connsiteY16" fmla="*/ 117329 h 2807051"/>
                <a:gd name="connsiteX17" fmla="*/ 1858558 w 1975886"/>
                <a:gd name="connsiteY17" fmla="*/ 0 h 2807051"/>
                <a:gd name="connsiteX18" fmla="*/ 1858558 w 1975886"/>
                <a:gd name="connsiteY18" fmla="*/ 0 h 28070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975886" h="2807051">
                  <a:moveTo>
                    <a:pt x="1858558" y="8502"/>
                  </a:moveTo>
                  <a:cubicBezTo>
                    <a:pt x="1918668" y="8502"/>
                    <a:pt x="1967385" y="57219"/>
                    <a:pt x="1967385" y="117329"/>
                  </a:cubicBezTo>
                  <a:lnTo>
                    <a:pt x="1967385" y="2689722"/>
                  </a:lnTo>
                  <a:cubicBezTo>
                    <a:pt x="1967385" y="2749832"/>
                    <a:pt x="1918668" y="2798549"/>
                    <a:pt x="1858558" y="2798549"/>
                  </a:cubicBezTo>
                  <a:lnTo>
                    <a:pt x="117329" y="2798549"/>
                  </a:lnTo>
                  <a:cubicBezTo>
                    <a:pt x="57220" y="2798549"/>
                    <a:pt x="8502" y="2749832"/>
                    <a:pt x="8502" y="2689722"/>
                  </a:cubicBezTo>
                  <a:lnTo>
                    <a:pt x="8502" y="117329"/>
                  </a:lnTo>
                  <a:cubicBezTo>
                    <a:pt x="8502" y="57219"/>
                    <a:pt x="57220" y="8502"/>
                    <a:pt x="117329" y="8502"/>
                  </a:cubicBezTo>
                  <a:lnTo>
                    <a:pt x="1858558" y="8502"/>
                  </a:lnTo>
                  <a:moveTo>
                    <a:pt x="1858558" y="0"/>
                  </a:moveTo>
                  <a:lnTo>
                    <a:pt x="117329" y="0"/>
                  </a:lnTo>
                  <a:cubicBezTo>
                    <a:pt x="52628" y="0"/>
                    <a:pt x="0" y="52628"/>
                    <a:pt x="0" y="117329"/>
                  </a:cubicBezTo>
                  <a:lnTo>
                    <a:pt x="0" y="2689722"/>
                  </a:lnTo>
                  <a:cubicBezTo>
                    <a:pt x="0" y="2754423"/>
                    <a:pt x="52628" y="2807051"/>
                    <a:pt x="117329" y="2807051"/>
                  </a:cubicBezTo>
                  <a:lnTo>
                    <a:pt x="1858558" y="2807051"/>
                  </a:lnTo>
                  <a:cubicBezTo>
                    <a:pt x="1923258" y="2807051"/>
                    <a:pt x="1975887" y="2754423"/>
                    <a:pt x="1975887" y="2689722"/>
                  </a:cubicBezTo>
                  <a:lnTo>
                    <a:pt x="1975887" y="117329"/>
                  </a:lnTo>
                  <a:cubicBezTo>
                    <a:pt x="1975887" y="52656"/>
                    <a:pt x="1923258" y="0"/>
                    <a:pt x="1858558" y="0"/>
                  </a:cubicBezTo>
                  <a:lnTo>
                    <a:pt x="1858558" y="0"/>
                  </a:lnTo>
                  <a:close/>
                </a:path>
              </a:pathLst>
            </a:custGeom>
            <a:solidFill>
              <a:srgbClr val="333333"/>
            </a:solidFill>
            <a:ln w="2834" cap="flat">
              <a:noFill/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22" name="Forme libre : forme 121">
              <a:extLst>
                <a:ext uri="{FF2B5EF4-FFF2-40B4-BE49-F238E27FC236}">
                  <a16:creationId xmlns:a16="http://schemas.microsoft.com/office/drawing/2014/main" id="{E744A3AD-F8F7-4D01-A339-D953A8A3A1CA}"/>
                </a:ext>
              </a:extLst>
            </p:cNvPr>
            <p:cNvSpPr/>
            <p:nvPr/>
          </p:nvSpPr>
          <p:spPr>
            <a:xfrm>
              <a:off x="9740251" y="2032559"/>
              <a:ext cx="1941934" cy="2765900"/>
            </a:xfrm>
            <a:custGeom>
              <a:avLst/>
              <a:gdLst>
                <a:gd name="connsiteX0" fmla="*/ 108827 w 1941934"/>
                <a:gd name="connsiteY0" fmla="*/ 0 h 2765900"/>
                <a:gd name="connsiteX1" fmla="*/ 1833108 w 1941934"/>
                <a:gd name="connsiteY1" fmla="*/ 0 h 2765900"/>
                <a:gd name="connsiteX2" fmla="*/ 1941934 w 1941934"/>
                <a:gd name="connsiteY2" fmla="*/ 108827 h 2765900"/>
                <a:gd name="connsiteX3" fmla="*/ 1941934 w 1941934"/>
                <a:gd name="connsiteY3" fmla="*/ 2657074 h 2765900"/>
                <a:gd name="connsiteX4" fmla="*/ 1833108 w 1941934"/>
                <a:gd name="connsiteY4" fmla="*/ 2765901 h 2765900"/>
                <a:gd name="connsiteX5" fmla="*/ 108827 w 1941934"/>
                <a:gd name="connsiteY5" fmla="*/ 2765901 h 2765900"/>
                <a:gd name="connsiteX6" fmla="*/ 0 w 1941934"/>
                <a:gd name="connsiteY6" fmla="*/ 2657074 h 2765900"/>
                <a:gd name="connsiteX7" fmla="*/ 0 w 1941934"/>
                <a:gd name="connsiteY7" fmla="*/ 108827 h 2765900"/>
                <a:gd name="connsiteX8" fmla="*/ 108827 w 1941934"/>
                <a:gd name="connsiteY8" fmla="*/ 0 h 2765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41934" h="2765900">
                  <a:moveTo>
                    <a:pt x="108827" y="0"/>
                  </a:moveTo>
                  <a:lnTo>
                    <a:pt x="1833108" y="0"/>
                  </a:lnTo>
                  <a:cubicBezTo>
                    <a:pt x="1893218" y="0"/>
                    <a:pt x="1941934" y="48717"/>
                    <a:pt x="1941934" y="108827"/>
                  </a:cubicBezTo>
                  <a:lnTo>
                    <a:pt x="1941934" y="2657074"/>
                  </a:lnTo>
                  <a:cubicBezTo>
                    <a:pt x="1941934" y="2717184"/>
                    <a:pt x="1893218" y="2765901"/>
                    <a:pt x="1833108" y="2765901"/>
                  </a:cubicBezTo>
                  <a:lnTo>
                    <a:pt x="108827" y="2765901"/>
                  </a:lnTo>
                  <a:cubicBezTo>
                    <a:pt x="48718" y="2765901"/>
                    <a:pt x="0" y="2717184"/>
                    <a:pt x="0" y="2657074"/>
                  </a:cubicBezTo>
                  <a:lnTo>
                    <a:pt x="0" y="108827"/>
                  </a:lnTo>
                  <a:cubicBezTo>
                    <a:pt x="0" y="48717"/>
                    <a:pt x="48718" y="0"/>
                    <a:pt x="108827" y="0"/>
                  </a:cubicBezTo>
                  <a:close/>
                </a:path>
              </a:pathLst>
            </a:custGeom>
            <a:noFill/>
            <a:ln w="2834" cap="flat">
              <a:solidFill>
                <a:srgbClr val="333333"/>
              </a:solidFill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23" name="Forme libre : forme 122">
              <a:extLst>
                <a:ext uri="{FF2B5EF4-FFF2-40B4-BE49-F238E27FC236}">
                  <a16:creationId xmlns:a16="http://schemas.microsoft.com/office/drawing/2014/main" id="{2E666256-2A24-4F91-846B-E8CC43709E41}"/>
                </a:ext>
              </a:extLst>
            </p:cNvPr>
            <p:cNvSpPr/>
            <p:nvPr/>
          </p:nvSpPr>
          <p:spPr>
            <a:xfrm>
              <a:off x="9841965" y="2258035"/>
              <a:ext cx="1738507" cy="2289443"/>
            </a:xfrm>
            <a:custGeom>
              <a:avLst/>
              <a:gdLst>
                <a:gd name="connsiteX0" fmla="*/ 1738508 w 1738507"/>
                <a:gd name="connsiteY0" fmla="*/ 2289444 h 2289443"/>
                <a:gd name="connsiteX1" fmla="*/ 1738508 w 1738507"/>
                <a:gd name="connsiteY1" fmla="*/ 108827 h 2289443"/>
                <a:gd name="connsiteX2" fmla="*/ 1629681 w 1738507"/>
                <a:gd name="connsiteY2" fmla="*/ 0 h 2289443"/>
                <a:gd name="connsiteX3" fmla="*/ 108827 w 1738507"/>
                <a:gd name="connsiteY3" fmla="*/ 0 h 2289443"/>
                <a:gd name="connsiteX4" fmla="*/ 0 w 1738507"/>
                <a:gd name="connsiteY4" fmla="*/ 108827 h 2289443"/>
                <a:gd name="connsiteX5" fmla="*/ 0 w 1738507"/>
                <a:gd name="connsiteY5" fmla="*/ 2289444 h 2289443"/>
                <a:gd name="connsiteX6" fmla="*/ 1738508 w 1738507"/>
                <a:gd name="connsiteY6" fmla="*/ 2289444 h 2289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38507" h="2289443">
                  <a:moveTo>
                    <a:pt x="1738508" y="2289444"/>
                  </a:moveTo>
                  <a:lnTo>
                    <a:pt x="1738508" y="108827"/>
                  </a:lnTo>
                  <a:cubicBezTo>
                    <a:pt x="1738508" y="48717"/>
                    <a:pt x="1689791" y="0"/>
                    <a:pt x="1629681" y="0"/>
                  </a:cubicBezTo>
                  <a:lnTo>
                    <a:pt x="108827" y="0"/>
                  </a:lnTo>
                  <a:cubicBezTo>
                    <a:pt x="48717" y="0"/>
                    <a:pt x="0" y="48717"/>
                    <a:pt x="0" y="108827"/>
                  </a:cubicBezTo>
                  <a:lnTo>
                    <a:pt x="0" y="2289444"/>
                  </a:lnTo>
                  <a:lnTo>
                    <a:pt x="1738508" y="2289444"/>
                  </a:lnTo>
                  <a:close/>
                </a:path>
              </a:pathLst>
            </a:custGeom>
            <a:noFill/>
            <a:ln w="8502" cap="flat">
              <a:solidFill>
                <a:srgbClr val="333333"/>
              </a:solidFill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24" name="Forme libre : forme 123">
              <a:extLst>
                <a:ext uri="{FF2B5EF4-FFF2-40B4-BE49-F238E27FC236}">
                  <a16:creationId xmlns:a16="http://schemas.microsoft.com/office/drawing/2014/main" id="{274465A6-98F6-4265-8087-4E959B2FE599}"/>
                </a:ext>
              </a:extLst>
            </p:cNvPr>
            <p:cNvSpPr/>
            <p:nvPr/>
          </p:nvSpPr>
          <p:spPr>
            <a:xfrm>
              <a:off x="10685457" y="2127499"/>
              <a:ext cx="51522" cy="51522"/>
            </a:xfrm>
            <a:custGeom>
              <a:avLst/>
              <a:gdLst>
                <a:gd name="connsiteX0" fmla="*/ 51523 w 51522"/>
                <a:gd name="connsiteY0" fmla="*/ 25761 h 51522"/>
                <a:gd name="connsiteX1" fmla="*/ 25761 w 51522"/>
                <a:gd name="connsiteY1" fmla="*/ 51523 h 51522"/>
                <a:gd name="connsiteX2" fmla="*/ 0 w 51522"/>
                <a:gd name="connsiteY2" fmla="*/ 25761 h 51522"/>
                <a:gd name="connsiteX3" fmla="*/ 25761 w 51522"/>
                <a:gd name="connsiteY3" fmla="*/ 0 h 51522"/>
                <a:gd name="connsiteX4" fmla="*/ 51523 w 51522"/>
                <a:gd name="connsiteY4" fmla="*/ 25761 h 51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522" h="51522">
                  <a:moveTo>
                    <a:pt x="51523" y="25761"/>
                  </a:moveTo>
                  <a:cubicBezTo>
                    <a:pt x="51523" y="39989"/>
                    <a:pt x="39989" y="51523"/>
                    <a:pt x="25761" y="51523"/>
                  </a:cubicBezTo>
                  <a:cubicBezTo>
                    <a:pt x="11534" y="51523"/>
                    <a:pt x="0" y="39989"/>
                    <a:pt x="0" y="25761"/>
                  </a:cubicBezTo>
                  <a:cubicBezTo>
                    <a:pt x="0" y="11534"/>
                    <a:pt x="11534" y="0"/>
                    <a:pt x="25761" y="0"/>
                  </a:cubicBezTo>
                  <a:cubicBezTo>
                    <a:pt x="39989" y="0"/>
                    <a:pt x="51523" y="11534"/>
                    <a:pt x="51523" y="25761"/>
                  </a:cubicBezTo>
                  <a:close/>
                </a:path>
              </a:pathLst>
            </a:custGeom>
            <a:solidFill>
              <a:srgbClr val="686868"/>
            </a:solidFill>
            <a:ln w="5668" cap="flat">
              <a:solidFill>
                <a:srgbClr val="333333"/>
              </a:solidFill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25" name="Forme libre : forme 124">
              <a:extLst>
                <a:ext uri="{FF2B5EF4-FFF2-40B4-BE49-F238E27FC236}">
                  <a16:creationId xmlns:a16="http://schemas.microsoft.com/office/drawing/2014/main" id="{4571AA42-9B96-44C1-B6F6-B96DA40AECE2}"/>
                </a:ext>
              </a:extLst>
            </p:cNvPr>
            <p:cNvSpPr/>
            <p:nvPr/>
          </p:nvSpPr>
          <p:spPr>
            <a:xfrm>
              <a:off x="10672931" y="2121888"/>
              <a:ext cx="36984" cy="61838"/>
            </a:xfrm>
            <a:custGeom>
              <a:avLst/>
              <a:gdLst>
                <a:gd name="connsiteX0" fmla="*/ 6801 w 36984"/>
                <a:gd name="connsiteY0" fmla="*/ 31458 h 61838"/>
                <a:gd name="connsiteX1" fmla="*/ 36984 w 36984"/>
                <a:gd name="connsiteY1" fmla="*/ 595 h 61838"/>
                <a:gd name="connsiteX2" fmla="*/ 30919 w 36984"/>
                <a:gd name="connsiteY2" fmla="*/ 0 h 61838"/>
                <a:gd name="connsiteX3" fmla="*/ 0 w 36984"/>
                <a:gd name="connsiteY3" fmla="*/ 30919 h 61838"/>
                <a:gd name="connsiteX4" fmla="*/ 30919 w 36984"/>
                <a:gd name="connsiteY4" fmla="*/ 61839 h 61838"/>
                <a:gd name="connsiteX5" fmla="*/ 31656 w 36984"/>
                <a:gd name="connsiteY5" fmla="*/ 61810 h 61838"/>
                <a:gd name="connsiteX6" fmla="*/ 6801 w 36984"/>
                <a:gd name="connsiteY6" fmla="*/ 31458 h 61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6984" h="61838">
                  <a:moveTo>
                    <a:pt x="6801" y="31458"/>
                  </a:moveTo>
                  <a:cubicBezTo>
                    <a:pt x="6801" y="14624"/>
                    <a:pt x="20263" y="964"/>
                    <a:pt x="36984" y="595"/>
                  </a:cubicBezTo>
                  <a:cubicBezTo>
                    <a:pt x="35029" y="198"/>
                    <a:pt x="32988" y="0"/>
                    <a:pt x="30919" y="0"/>
                  </a:cubicBezTo>
                  <a:cubicBezTo>
                    <a:pt x="13858" y="0"/>
                    <a:pt x="0" y="13830"/>
                    <a:pt x="0" y="30919"/>
                  </a:cubicBezTo>
                  <a:cubicBezTo>
                    <a:pt x="0" y="47980"/>
                    <a:pt x="13830" y="61839"/>
                    <a:pt x="30919" y="61839"/>
                  </a:cubicBezTo>
                  <a:cubicBezTo>
                    <a:pt x="31174" y="61839"/>
                    <a:pt x="31401" y="61810"/>
                    <a:pt x="31656" y="61810"/>
                  </a:cubicBezTo>
                  <a:cubicBezTo>
                    <a:pt x="17486" y="58948"/>
                    <a:pt x="6801" y="46478"/>
                    <a:pt x="6801" y="31458"/>
                  </a:cubicBezTo>
                  <a:close/>
                </a:path>
              </a:pathLst>
            </a:custGeom>
            <a:solidFill>
              <a:srgbClr val="FFFFFF"/>
            </a:solidFill>
            <a:ln w="2834" cap="flat">
              <a:noFill/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26" name="Forme libre : forme 125">
              <a:extLst>
                <a:ext uri="{FF2B5EF4-FFF2-40B4-BE49-F238E27FC236}">
                  <a16:creationId xmlns:a16="http://schemas.microsoft.com/office/drawing/2014/main" id="{7A8162EB-C1E9-4D83-8519-FC985F9FDA85}"/>
                </a:ext>
              </a:extLst>
            </p:cNvPr>
            <p:cNvSpPr/>
            <p:nvPr/>
          </p:nvSpPr>
          <p:spPr>
            <a:xfrm>
              <a:off x="10705692" y="2147224"/>
              <a:ext cx="10655" cy="10655"/>
            </a:xfrm>
            <a:custGeom>
              <a:avLst/>
              <a:gdLst>
                <a:gd name="connsiteX0" fmla="*/ 10656 w 10655"/>
                <a:gd name="connsiteY0" fmla="*/ 5328 h 10655"/>
                <a:gd name="connsiteX1" fmla="*/ 5328 w 10655"/>
                <a:gd name="connsiteY1" fmla="*/ 10656 h 10655"/>
                <a:gd name="connsiteX2" fmla="*/ 1 w 10655"/>
                <a:gd name="connsiteY2" fmla="*/ 5328 h 10655"/>
                <a:gd name="connsiteX3" fmla="*/ 5328 w 10655"/>
                <a:gd name="connsiteY3" fmla="*/ 0 h 10655"/>
                <a:gd name="connsiteX4" fmla="*/ 10656 w 10655"/>
                <a:gd name="connsiteY4" fmla="*/ 5328 h 106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655" h="10655">
                  <a:moveTo>
                    <a:pt x="10656" y="5328"/>
                  </a:moveTo>
                  <a:cubicBezTo>
                    <a:pt x="10656" y="8271"/>
                    <a:pt x="8270" y="10656"/>
                    <a:pt x="5328" y="10656"/>
                  </a:cubicBezTo>
                  <a:cubicBezTo>
                    <a:pt x="2386" y="10656"/>
                    <a:pt x="1" y="8271"/>
                    <a:pt x="1" y="5328"/>
                  </a:cubicBezTo>
                  <a:cubicBezTo>
                    <a:pt x="1" y="2385"/>
                    <a:pt x="2387" y="0"/>
                    <a:pt x="5328" y="0"/>
                  </a:cubicBezTo>
                  <a:cubicBezTo>
                    <a:pt x="8271" y="0"/>
                    <a:pt x="10656" y="2385"/>
                    <a:pt x="10656" y="5328"/>
                  </a:cubicBezTo>
                  <a:close/>
                </a:path>
              </a:pathLst>
            </a:custGeom>
            <a:solidFill>
              <a:srgbClr val="FFFFFF"/>
            </a:solidFill>
            <a:ln w="2834" cap="flat">
              <a:noFill/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27" name="Forme libre : forme 126">
              <a:extLst>
                <a:ext uri="{FF2B5EF4-FFF2-40B4-BE49-F238E27FC236}">
                  <a16:creationId xmlns:a16="http://schemas.microsoft.com/office/drawing/2014/main" id="{5FD5AA1C-5A75-4134-A1EA-AB4E406176D7}"/>
                </a:ext>
              </a:extLst>
            </p:cNvPr>
            <p:cNvSpPr/>
            <p:nvPr/>
          </p:nvSpPr>
          <p:spPr>
            <a:xfrm>
              <a:off x="10529150" y="4625232"/>
              <a:ext cx="161270" cy="41351"/>
            </a:xfrm>
            <a:custGeom>
              <a:avLst/>
              <a:gdLst>
                <a:gd name="connsiteX0" fmla="*/ 17780 w 161270"/>
                <a:gd name="connsiteY0" fmla="*/ 11376 h 41351"/>
                <a:gd name="connsiteX1" fmla="*/ 46715 w 161270"/>
                <a:gd name="connsiteY1" fmla="*/ 4320 h 41351"/>
                <a:gd name="connsiteX2" fmla="*/ 135648 w 161270"/>
                <a:gd name="connsiteY2" fmla="*/ 69 h 41351"/>
                <a:gd name="connsiteX3" fmla="*/ 155344 w 161270"/>
                <a:gd name="connsiteY3" fmla="*/ 777 h 41351"/>
                <a:gd name="connsiteX4" fmla="*/ 161267 w 161270"/>
                <a:gd name="connsiteY4" fmla="*/ 5227 h 41351"/>
                <a:gd name="connsiteX5" fmla="*/ 156619 w 161270"/>
                <a:gd name="connsiteY5" fmla="*/ 9364 h 41351"/>
                <a:gd name="connsiteX6" fmla="*/ 126862 w 161270"/>
                <a:gd name="connsiteY6" fmla="*/ 15117 h 41351"/>
                <a:gd name="connsiteX7" fmla="*/ 84861 w 161270"/>
                <a:gd name="connsiteY7" fmla="*/ 20502 h 41351"/>
                <a:gd name="connsiteX8" fmla="*/ 18091 w 161270"/>
                <a:gd name="connsiteY8" fmla="*/ 35437 h 41351"/>
                <a:gd name="connsiteX9" fmla="*/ 181 w 161270"/>
                <a:gd name="connsiteY9" fmla="*/ 34672 h 41351"/>
                <a:gd name="connsiteX10" fmla="*/ 17780 w 161270"/>
                <a:gd name="connsiteY10" fmla="*/ 11376 h 413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1270" h="41351">
                  <a:moveTo>
                    <a:pt x="17780" y="11376"/>
                  </a:moveTo>
                  <a:cubicBezTo>
                    <a:pt x="26310" y="6105"/>
                    <a:pt x="36711" y="5085"/>
                    <a:pt x="46715" y="4320"/>
                  </a:cubicBezTo>
                  <a:cubicBezTo>
                    <a:pt x="76302" y="2024"/>
                    <a:pt x="105975" y="607"/>
                    <a:pt x="135648" y="69"/>
                  </a:cubicBezTo>
                  <a:cubicBezTo>
                    <a:pt x="142222" y="-45"/>
                    <a:pt x="148825" y="-130"/>
                    <a:pt x="155344" y="777"/>
                  </a:cubicBezTo>
                  <a:cubicBezTo>
                    <a:pt x="158036" y="1145"/>
                    <a:pt x="161408" y="2506"/>
                    <a:pt x="161267" y="5227"/>
                  </a:cubicBezTo>
                  <a:cubicBezTo>
                    <a:pt x="161154" y="7437"/>
                    <a:pt x="158716" y="8684"/>
                    <a:pt x="156619" y="9364"/>
                  </a:cubicBezTo>
                  <a:cubicBezTo>
                    <a:pt x="147011" y="12538"/>
                    <a:pt x="136894" y="13842"/>
                    <a:pt x="126862" y="15117"/>
                  </a:cubicBezTo>
                  <a:cubicBezTo>
                    <a:pt x="112862" y="16903"/>
                    <a:pt x="98861" y="18717"/>
                    <a:pt x="84861" y="20502"/>
                  </a:cubicBezTo>
                  <a:cubicBezTo>
                    <a:pt x="62161" y="23421"/>
                    <a:pt x="39149" y="26425"/>
                    <a:pt x="18091" y="35437"/>
                  </a:cubicBezTo>
                  <a:cubicBezTo>
                    <a:pt x="12254" y="37931"/>
                    <a:pt x="-1747" y="47822"/>
                    <a:pt x="181" y="34672"/>
                  </a:cubicBezTo>
                  <a:cubicBezTo>
                    <a:pt x="1513" y="25688"/>
                    <a:pt x="10326" y="15996"/>
                    <a:pt x="17780" y="11376"/>
                  </a:cubicBezTo>
                  <a:close/>
                </a:path>
              </a:pathLst>
            </a:custGeom>
            <a:solidFill>
              <a:srgbClr val="D6D6D6"/>
            </a:solidFill>
            <a:ln w="2834" cap="flat">
              <a:noFill/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28" name="Forme libre : forme 127">
              <a:extLst>
                <a:ext uri="{FF2B5EF4-FFF2-40B4-BE49-F238E27FC236}">
                  <a16:creationId xmlns:a16="http://schemas.microsoft.com/office/drawing/2014/main" id="{FA5B7635-CAAC-482B-A7A5-38D237BE0F8D}"/>
                </a:ext>
              </a:extLst>
            </p:cNvPr>
            <p:cNvSpPr/>
            <p:nvPr/>
          </p:nvSpPr>
          <p:spPr>
            <a:xfrm>
              <a:off x="9821701" y="4409433"/>
              <a:ext cx="1484012" cy="162106"/>
            </a:xfrm>
            <a:custGeom>
              <a:avLst/>
              <a:gdLst>
                <a:gd name="connsiteX0" fmla="*/ 7539 w 1484012"/>
                <a:gd name="connsiteY0" fmla="*/ 0 h 162106"/>
                <a:gd name="connsiteX1" fmla="*/ 11308 w 1484012"/>
                <a:gd name="connsiteY1" fmla="*/ 148277 h 162106"/>
                <a:gd name="connsiteX2" fmla="*/ 1484012 w 1484012"/>
                <a:gd name="connsiteY2" fmla="*/ 149552 h 162106"/>
                <a:gd name="connsiteX3" fmla="*/ 0 w 1484012"/>
                <a:gd name="connsiteY3" fmla="*/ 162107 h 162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84012" h="162106">
                  <a:moveTo>
                    <a:pt x="7539" y="0"/>
                  </a:moveTo>
                  <a:lnTo>
                    <a:pt x="11308" y="148277"/>
                  </a:lnTo>
                  <a:lnTo>
                    <a:pt x="1484012" y="149552"/>
                  </a:lnTo>
                  <a:lnTo>
                    <a:pt x="0" y="162107"/>
                  </a:lnTo>
                  <a:close/>
                </a:path>
              </a:pathLst>
            </a:custGeom>
            <a:solidFill>
              <a:srgbClr val="9E9D9D"/>
            </a:solidFill>
            <a:ln w="2834" cap="flat">
              <a:noFill/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29" name="Forme libre : forme 128">
              <a:extLst>
                <a:ext uri="{FF2B5EF4-FFF2-40B4-BE49-F238E27FC236}">
                  <a16:creationId xmlns:a16="http://schemas.microsoft.com/office/drawing/2014/main" id="{894DFF62-13E9-4A72-87E4-F5ACAF317ED1}"/>
                </a:ext>
              </a:extLst>
            </p:cNvPr>
            <p:cNvSpPr/>
            <p:nvPr/>
          </p:nvSpPr>
          <p:spPr>
            <a:xfrm>
              <a:off x="11452714" y="3895509"/>
              <a:ext cx="148276" cy="677276"/>
            </a:xfrm>
            <a:custGeom>
              <a:avLst/>
              <a:gdLst>
                <a:gd name="connsiteX0" fmla="*/ 0 w 148276"/>
                <a:gd name="connsiteY0" fmla="*/ 660953 h 677276"/>
                <a:gd name="connsiteX1" fmla="*/ 136969 w 148276"/>
                <a:gd name="connsiteY1" fmla="*/ 660953 h 677276"/>
                <a:gd name="connsiteX2" fmla="*/ 138244 w 148276"/>
                <a:gd name="connsiteY2" fmla="*/ 0 h 677276"/>
                <a:gd name="connsiteX3" fmla="*/ 148277 w 148276"/>
                <a:gd name="connsiteY3" fmla="*/ 677277 h 6772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8276" h="677276">
                  <a:moveTo>
                    <a:pt x="0" y="660953"/>
                  </a:moveTo>
                  <a:lnTo>
                    <a:pt x="136969" y="660953"/>
                  </a:lnTo>
                  <a:lnTo>
                    <a:pt x="138244" y="0"/>
                  </a:lnTo>
                  <a:lnTo>
                    <a:pt x="148277" y="677277"/>
                  </a:lnTo>
                  <a:close/>
                </a:path>
              </a:pathLst>
            </a:custGeom>
            <a:solidFill>
              <a:srgbClr val="9E9D9D"/>
            </a:solidFill>
            <a:ln w="2834" cap="flat">
              <a:noFill/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30" name="Forme libre : forme 129">
              <a:extLst>
                <a:ext uri="{FF2B5EF4-FFF2-40B4-BE49-F238E27FC236}">
                  <a16:creationId xmlns:a16="http://schemas.microsoft.com/office/drawing/2014/main" id="{8603F912-2460-4E9A-965A-1A3DF1AF88BA}"/>
                </a:ext>
              </a:extLst>
            </p:cNvPr>
            <p:cNvSpPr/>
            <p:nvPr/>
          </p:nvSpPr>
          <p:spPr>
            <a:xfrm>
              <a:off x="9870390" y="2464890"/>
              <a:ext cx="1634186" cy="2058271"/>
            </a:xfrm>
            <a:custGeom>
              <a:avLst/>
              <a:gdLst>
                <a:gd name="connsiteX0" fmla="*/ 0 w 1634186"/>
                <a:gd name="connsiteY0" fmla="*/ 0 h 2058271"/>
                <a:gd name="connsiteX1" fmla="*/ 0 w 1634186"/>
                <a:gd name="connsiteY1" fmla="*/ 2058272 h 2058271"/>
                <a:gd name="connsiteX2" fmla="*/ 1634187 w 1634186"/>
                <a:gd name="connsiteY2" fmla="*/ 2058272 h 2058271"/>
                <a:gd name="connsiteX3" fmla="*/ 0 w 1634186"/>
                <a:gd name="connsiteY3" fmla="*/ 0 h 2058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34186" h="2058271">
                  <a:moveTo>
                    <a:pt x="0" y="0"/>
                  </a:moveTo>
                  <a:lnTo>
                    <a:pt x="0" y="2058272"/>
                  </a:lnTo>
                  <a:lnTo>
                    <a:pt x="1634187" y="2058272"/>
                  </a:lnTo>
                  <a:cubicBezTo>
                    <a:pt x="1634158" y="2058272"/>
                    <a:pt x="25450" y="1880153"/>
                    <a:pt x="0" y="0"/>
                  </a:cubicBezTo>
                  <a:close/>
                </a:path>
              </a:pathLst>
            </a:custGeom>
            <a:solidFill>
              <a:srgbClr val="666666"/>
            </a:solidFill>
            <a:ln w="2834" cap="flat">
              <a:noFill/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31" name="Forme libre : forme 130">
              <a:extLst>
                <a:ext uri="{FF2B5EF4-FFF2-40B4-BE49-F238E27FC236}">
                  <a16:creationId xmlns:a16="http://schemas.microsoft.com/office/drawing/2014/main" id="{EB1BAB66-78F8-4E0D-9FB2-237B2655A5A2}"/>
                </a:ext>
              </a:extLst>
            </p:cNvPr>
            <p:cNvSpPr/>
            <p:nvPr/>
          </p:nvSpPr>
          <p:spPr>
            <a:xfrm>
              <a:off x="9878240" y="2042053"/>
              <a:ext cx="1690102" cy="14522"/>
            </a:xfrm>
            <a:custGeom>
              <a:avLst/>
              <a:gdLst>
                <a:gd name="connsiteX0" fmla="*/ 0 w 1690102"/>
                <a:gd name="connsiteY0" fmla="*/ 0 h 14522"/>
                <a:gd name="connsiteX1" fmla="*/ 1690102 w 1690102"/>
                <a:gd name="connsiteY1" fmla="*/ 0 h 14522"/>
                <a:gd name="connsiteX2" fmla="*/ 0 w 1690102"/>
                <a:gd name="connsiteY2" fmla="*/ 0 h 14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90102" h="14522">
                  <a:moveTo>
                    <a:pt x="0" y="0"/>
                  </a:moveTo>
                  <a:lnTo>
                    <a:pt x="1690102" y="0"/>
                  </a:lnTo>
                  <a:cubicBezTo>
                    <a:pt x="1690102" y="0"/>
                    <a:pt x="824306" y="32676"/>
                    <a:pt x="0" y="0"/>
                  </a:cubicBezTo>
                  <a:close/>
                </a:path>
              </a:pathLst>
            </a:custGeom>
            <a:solidFill>
              <a:srgbClr val="9E9D9D"/>
            </a:solidFill>
            <a:ln w="2834" cap="flat">
              <a:noFill/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32" name="Forme libre : forme 131">
              <a:extLst>
                <a:ext uri="{FF2B5EF4-FFF2-40B4-BE49-F238E27FC236}">
                  <a16:creationId xmlns:a16="http://schemas.microsoft.com/office/drawing/2014/main" id="{DE110C58-7A69-4D5C-96C1-4C34C3F92CB3}"/>
                </a:ext>
              </a:extLst>
            </p:cNvPr>
            <p:cNvSpPr/>
            <p:nvPr/>
          </p:nvSpPr>
          <p:spPr>
            <a:xfrm>
              <a:off x="9986302" y="2241289"/>
              <a:ext cx="1473951" cy="5579"/>
            </a:xfrm>
            <a:custGeom>
              <a:avLst/>
              <a:gdLst>
                <a:gd name="connsiteX0" fmla="*/ 0 w 1473951"/>
                <a:gd name="connsiteY0" fmla="*/ 5580 h 5579"/>
                <a:gd name="connsiteX1" fmla="*/ 1473951 w 1473951"/>
                <a:gd name="connsiteY1" fmla="*/ 5580 h 5579"/>
                <a:gd name="connsiteX2" fmla="*/ 0 w 1473951"/>
                <a:gd name="connsiteY2" fmla="*/ 5580 h 5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73951" h="5579">
                  <a:moveTo>
                    <a:pt x="0" y="5580"/>
                  </a:moveTo>
                  <a:lnTo>
                    <a:pt x="1473951" y="5580"/>
                  </a:lnTo>
                  <a:cubicBezTo>
                    <a:pt x="1473951" y="5580"/>
                    <a:pt x="51522" y="-6975"/>
                    <a:pt x="0" y="5580"/>
                  </a:cubicBezTo>
                  <a:close/>
                </a:path>
              </a:pathLst>
            </a:custGeom>
            <a:solidFill>
              <a:srgbClr val="9E9D9D"/>
            </a:solidFill>
            <a:ln w="2834" cap="flat">
              <a:noFill/>
              <a:prstDash val="solid"/>
              <a:miter/>
            </a:ln>
          </p:spPr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grpSp>
          <p:nvGrpSpPr>
            <p:cNvPr id="133" name="Graphique 2">
              <a:extLst>
                <a:ext uri="{FF2B5EF4-FFF2-40B4-BE49-F238E27FC236}">
                  <a16:creationId xmlns:a16="http://schemas.microsoft.com/office/drawing/2014/main" id="{DF346E06-2A80-4F24-877A-9D3EA9166757}"/>
                </a:ext>
              </a:extLst>
            </p:cNvPr>
            <p:cNvGrpSpPr/>
            <p:nvPr/>
          </p:nvGrpSpPr>
          <p:grpSpPr>
            <a:xfrm>
              <a:off x="9876993" y="2275776"/>
              <a:ext cx="1683187" cy="2236078"/>
              <a:chOff x="9876993" y="2275776"/>
              <a:chExt cx="1683187" cy="2236078"/>
            </a:xfrm>
            <a:solidFill>
              <a:srgbClr val="FFFFFF"/>
            </a:solidFill>
          </p:grpSpPr>
          <p:sp>
            <p:nvSpPr>
              <p:cNvPr id="134" name="Forme libre : forme 133">
                <a:extLst>
                  <a:ext uri="{FF2B5EF4-FFF2-40B4-BE49-F238E27FC236}">
                    <a16:creationId xmlns:a16="http://schemas.microsoft.com/office/drawing/2014/main" id="{19B05A6B-932A-4F1E-BE21-17D8FB632D39}"/>
                  </a:ext>
                </a:extLst>
              </p:cNvPr>
              <p:cNvSpPr/>
              <p:nvPr/>
            </p:nvSpPr>
            <p:spPr>
              <a:xfrm>
                <a:off x="9888301" y="2383894"/>
                <a:ext cx="1671880" cy="1140300"/>
              </a:xfrm>
              <a:custGeom>
                <a:avLst/>
                <a:gdLst>
                  <a:gd name="connsiteX0" fmla="*/ 0 w 1671880"/>
                  <a:gd name="connsiteY0" fmla="*/ 1140301 h 1140300"/>
                  <a:gd name="connsiteX1" fmla="*/ 411756 w 1671880"/>
                  <a:gd name="connsiteY1" fmla="*/ 846128 h 1140300"/>
                  <a:gd name="connsiteX2" fmla="*/ 463534 w 1671880"/>
                  <a:gd name="connsiteY2" fmla="*/ 809824 h 1140300"/>
                  <a:gd name="connsiteX3" fmla="*/ 515482 w 1671880"/>
                  <a:gd name="connsiteY3" fmla="*/ 773747 h 1140300"/>
                  <a:gd name="connsiteX4" fmla="*/ 619406 w 1671880"/>
                  <a:gd name="connsiteY4" fmla="*/ 701649 h 1140300"/>
                  <a:gd name="connsiteX5" fmla="*/ 827963 w 1671880"/>
                  <a:gd name="connsiteY5" fmla="*/ 558474 h 1140300"/>
                  <a:gd name="connsiteX6" fmla="*/ 1037369 w 1671880"/>
                  <a:gd name="connsiteY6" fmla="*/ 416546 h 1140300"/>
                  <a:gd name="connsiteX7" fmla="*/ 1142426 w 1671880"/>
                  <a:gd name="connsiteY7" fmla="*/ 346092 h 1140300"/>
                  <a:gd name="connsiteX8" fmla="*/ 1194970 w 1671880"/>
                  <a:gd name="connsiteY8" fmla="*/ 310893 h 1140300"/>
                  <a:gd name="connsiteX9" fmla="*/ 1247682 w 1671880"/>
                  <a:gd name="connsiteY9" fmla="*/ 275950 h 1140300"/>
                  <a:gd name="connsiteX10" fmla="*/ 1671880 w 1671880"/>
                  <a:gd name="connsiteY10" fmla="*/ 0 h 1140300"/>
                  <a:gd name="connsiteX11" fmla="*/ 1260152 w 1671880"/>
                  <a:gd name="connsiteY11" fmla="*/ 294229 h 1140300"/>
                  <a:gd name="connsiteX12" fmla="*/ 1208374 w 1671880"/>
                  <a:gd name="connsiteY12" fmla="*/ 330561 h 1140300"/>
                  <a:gd name="connsiteX13" fmla="*/ 1156426 w 1671880"/>
                  <a:gd name="connsiteY13" fmla="*/ 366639 h 1140300"/>
                  <a:gd name="connsiteX14" fmla="*/ 1052503 w 1671880"/>
                  <a:gd name="connsiteY14" fmla="*/ 438736 h 1140300"/>
                  <a:gd name="connsiteX15" fmla="*/ 843946 w 1671880"/>
                  <a:gd name="connsiteY15" fmla="*/ 581883 h 1140300"/>
                  <a:gd name="connsiteX16" fmla="*/ 634512 w 1671880"/>
                  <a:gd name="connsiteY16" fmla="*/ 723783 h 1140300"/>
                  <a:gd name="connsiteX17" fmla="*/ 529454 w 1671880"/>
                  <a:gd name="connsiteY17" fmla="*/ 794237 h 1140300"/>
                  <a:gd name="connsiteX18" fmla="*/ 476911 w 1671880"/>
                  <a:gd name="connsiteY18" fmla="*/ 829436 h 1140300"/>
                  <a:gd name="connsiteX19" fmla="*/ 424198 w 1671880"/>
                  <a:gd name="connsiteY19" fmla="*/ 864380 h 1140300"/>
                  <a:gd name="connsiteX20" fmla="*/ 0 w 1671880"/>
                  <a:gd name="connsiteY20" fmla="*/ 1140301 h 1140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671880" h="1140300">
                    <a:moveTo>
                      <a:pt x="0" y="1140301"/>
                    </a:moveTo>
                    <a:cubicBezTo>
                      <a:pt x="136006" y="1040429"/>
                      <a:pt x="273626" y="942854"/>
                      <a:pt x="411756" y="846128"/>
                    </a:cubicBezTo>
                    <a:lnTo>
                      <a:pt x="463534" y="809824"/>
                    </a:lnTo>
                    <a:lnTo>
                      <a:pt x="515482" y="773747"/>
                    </a:lnTo>
                    <a:lnTo>
                      <a:pt x="619406" y="701649"/>
                    </a:lnTo>
                    <a:lnTo>
                      <a:pt x="827963" y="558474"/>
                    </a:lnTo>
                    <a:lnTo>
                      <a:pt x="1037369" y="416546"/>
                    </a:lnTo>
                    <a:lnTo>
                      <a:pt x="1142426" y="346092"/>
                    </a:lnTo>
                    <a:lnTo>
                      <a:pt x="1194970" y="310893"/>
                    </a:lnTo>
                    <a:lnTo>
                      <a:pt x="1247682" y="275950"/>
                    </a:lnTo>
                    <a:cubicBezTo>
                      <a:pt x="1388165" y="182625"/>
                      <a:pt x="1529243" y="90151"/>
                      <a:pt x="1671880" y="0"/>
                    </a:cubicBezTo>
                    <a:cubicBezTo>
                      <a:pt x="1535875" y="99900"/>
                      <a:pt x="1398283" y="197475"/>
                      <a:pt x="1260152" y="294229"/>
                    </a:cubicBezTo>
                    <a:lnTo>
                      <a:pt x="1208374" y="330561"/>
                    </a:lnTo>
                    <a:lnTo>
                      <a:pt x="1156426" y="366639"/>
                    </a:lnTo>
                    <a:lnTo>
                      <a:pt x="1052503" y="438736"/>
                    </a:lnTo>
                    <a:lnTo>
                      <a:pt x="843946" y="581883"/>
                    </a:lnTo>
                    <a:lnTo>
                      <a:pt x="634512" y="723783"/>
                    </a:lnTo>
                    <a:lnTo>
                      <a:pt x="529454" y="794237"/>
                    </a:lnTo>
                    <a:lnTo>
                      <a:pt x="476911" y="829436"/>
                    </a:lnTo>
                    <a:lnTo>
                      <a:pt x="424198" y="864380"/>
                    </a:lnTo>
                    <a:cubicBezTo>
                      <a:pt x="283658" y="957619"/>
                      <a:pt x="142609" y="1050094"/>
                      <a:pt x="0" y="1140301"/>
                    </a:cubicBezTo>
                    <a:close/>
                  </a:path>
                </a:pathLst>
              </a:custGeom>
              <a:solidFill>
                <a:srgbClr val="FFFFFF"/>
              </a:solidFill>
              <a:ln w="2834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135" name="Forme libre : forme 134">
                <a:extLst>
                  <a:ext uri="{FF2B5EF4-FFF2-40B4-BE49-F238E27FC236}">
                    <a16:creationId xmlns:a16="http://schemas.microsoft.com/office/drawing/2014/main" id="{D1472514-37C3-48F2-9AE2-2C9FFD221273}"/>
                  </a:ext>
                </a:extLst>
              </p:cNvPr>
              <p:cNvSpPr/>
              <p:nvPr/>
            </p:nvSpPr>
            <p:spPr>
              <a:xfrm>
                <a:off x="9876993" y="2892772"/>
                <a:ext cx="1206277" cy="895298"/>
              </a:xfrm>
              <a:custGeom>
                <a:avLst/>
                <a:gdLst>
                  <a:gd name="connsiteX0" fmla="*/ 0 w 1206277"/>
                  <a:gd name="connsiteY0" fmla="*/ 895299 h 895298"/>
                  <a:gd name="connsiteX1" fmla="*/ 294966 w 1206277"/>
                  <a:gd name="connsiteY1" fmla="*/ 662653 h 895298"/>
                  <a:gd name="connsiteX2" fmla="*/ 594665 w 1206277"/>
                  <a:gd name="connsiteY2" fmla="*/ 436299 h 895298"/>
                  <a:gd name="connsiteX3" fmla="*/ 898105 w 1206277"/>
                  <a:gd name="connsiteY3" fmla="*/ 214961 h 895298"/>
                  <a:gd name="connsiteX4" fmla="*/ 1206277 w 1206277"/>
                  <a:gd name="connsiteY4" fmla="*/ 0 h 895298"/>
                  <a:gd name="connsiteX5" fmla="*/ 911311 w 1206277"/>
                  <a:gd name="connsiteY5" fmla="*/ 232702 h 895298"/>
                  <a:gd name="connsiteX6" fmla="*/ 611612 w 1206277"/>
                  <a:gd name="connsiteY6" fmla="*/ 459000 h 895298"/>
                  <a:gd name="connsiteX7" fmla="*/ 308172 w 1206277"/>
                  <a:gd name="connsiteY7" fmla="*/ 680281 h 895298"/>
                  <a:gd name="connsiteX8" fmla="*/ 0 w 1206277"/>
                  <a:gd name="connsiteY8" fmla="*/ 895299 h 8952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06277" h="895298">
                    <a:moveTo>
                      <a:pt x="0" y="895299"/>
                    </a:moveTo>
                    <a:cubicBezTo>
                      <a:pt x="97010" y="816003"/>
                      <a:pt x="195690" y="738945"/>
                      <a:pt x="294966" y="662653"/>
                    </a:cubicBezTo>
                    <a:cubicBezTo>
                      <a:pt x="394242" y="586389"/>
                      <a:pt x="494114" y="510891"/>
                      <a:pt x="594665" y="436299"/>
                    </a:cubicBezTo>
                    <a:cubicBezTo>
                      <a:pt x="695160" y="361622"/>
                      <a:pt x="796363" y="287909"/>
                      <a:pt x="898105" y="214961"/>
                    </a:cubicBezTo>
                    <a:cubicBezTo>
                      <a:pt x="999875" y="142013"/>
                      <a:pt x="1102240" y="69887"/>
                      <a:pt x="1206277" y="0"/>
                    </a:cubicBezTo>
                    <a:cubicBezTo>
                      <a:pt x="1109268" y="79353"/>
                      <a:pt x="1010587" y="156438"/>
                      <a:pt x="911311" y="232702"/>
                    </a:cubicBezTo>
                    <a:cubicBezTo>
                      <a:pt x="812007" y="308966"/>
                      <a:pt x="712164" y="384465"/>
                      <a:pt x="611612" y="459000"/>
                    </a:cubicBezTo>
                    <a:cubicBezTo>
                      <a:pt x="511118" y="533620"/>
                      <a:pt x="409915" y="607361"/>
                      <a:pt x="308172" y="680281"/>
                    </a:cubicBezTo>
                    <a:cubicBezTo>
                      <a:pt x="206403" y="753229"/>
                      <a:pt x="104038" y="825383"/>
                      <a:pt x="0" y="895299"/>
                    </a:cubicBezTo>
                    <a:close/>
                  </a:path>
                </a:pathLst>
              </a:custGeom>
              <a:solidFill>
                <a:srgbClr val="FFFFFF"/>
              </a:solidFill>
              <a:ln w="2834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136" name="Forme libre : forme 135">
                <a:extLst>
                  <a:ext uri="{FF2B5EF4-FFF2-40B4-BE49-F238E27FC236}">
                    <a16:creationId xmlns:a16="http://schemas.microsoft.com/office/drawing/2014/main" id="{A7BFE99D-8DBF-4C4C-A2D1-550B3765BA55}"/>
                  </a:ext>
                </a:extLst>
              </p:cNvPr>
              <p:cNvSpPr/>
              <p:nvPr/>
            </p:nvSpPr>
            <p:spPr>
              <a:xfrm>
                <a:off x="9931605" y="3345112"/>
                <a:ext cx="1624778" cy="1166742"/>
              </a:xfrm>
              <a:custGeom>
                <a:avLst/>
                <a:gdLst>
                  <a:gd name="connsiteX0" fmla="*/ 1624778 w 1624778"/>
                  <a:gd name="connsiteY0" fmla="*/ 0 h 1166742"/>
                  <a:gd name="connsiteX1" fmla="*/ 1225010 w 1624778"/>
                  <a:gd name="connsiteY1" fmla="*/ 300634 h 1166742"/>
                  <a:gd name="connsiteX2" fmla="*/ 1174706 w 1624778"/>
                  <a:gd name="connsiteY2" fmla="*/ 337760 h 1166742"/>
                  <a:gd name="connsiteX3" fmla="*/ 1124261 w 1624778"/>
                  <a:gd name="connsiteY3" fmla="*/ 374659 h 1166742"/>
                  <a:gd name="connsiteX4" fmla="*/ 1023284 w 1624778"/>
                  <a:gd name="connsiteY4" fmla="*/ 448400 h 1166742"/>
                  <a:gd name="connsiteX5" fmla="*/ 820650 w 1624778"/>
                  <a:gd name="connsiteY5" fmla="*/ 594891 h 1166742"/>
                  <a:gd name="connsiteX6" fmla="*/ 617110 w 1624778"/>
                  <a:gd name="connsiteY6" fmla="*/ 740136 h 1166742"/>
                  <a:gd name="connsiteX7" fmla="*/ 514972 w 1624778"/>
                  <a:gd name="connsiteY7" fmla="*/ 812233 h 1166742"/>
                  <a:gd name="connsiteX8" fmla="*/ 463903 w 1624778"/>
                  <a:gd name="connsiteY8" fmla="*/ 848254 h 1166742"/>
                  <a:gd name="connsiteX9" fmla="*/ 412635 w 1624778"/>
                  <a:gd name="connsiteY9" fmla="*/ 884048 h 1166742"/>
                  <a:gd name="connsiteX10" fmla="*/ 0 w 1624778"/>
                  <a:gd name="connsiteY10" fmla="*/ 1166742 h 1166742"/>
                  <a:gd name="connsiteX11" fmla="*/ 399740 w 1624778"/>
                  <a:gd name="connsiteY11" fmla="*/ 866080 h 1166742"/>
                  <a:gd name="connsiteX12" fmla="*/ 450016 w 1624778"/>
                  <a:gd name="connsiteY12" fmla="*/ 828954 h 1166742"/>
                  <a:gd name="connsiteX13" fmla="*/ 500490 w 1624778"/>
                  <a:gd name="connsiteY13" fmla="*/ 792055 h 1166742"/>
                  <a:gd name="connsiteX14" fmla="*/ 601466 w 1624778"/>
                  <a:gd name="connsiteY14" fmla="*/ 718313 h 1166742"/>
                  <a:gd name="connsiteX15" fmla="*/ 804128 w 1624778"/>
                  <a:gd name="connsiteY15" fmla="*/ 571879 h 1166742"/>
                  <a:gd name="connsiteX16" fmla="*/ 1007668 w 1624778"/>
                  <a:gd name="connsiteY16" fmla="*/ 426663 h 1166742"/>
                  <a:gd name="connsiteX17" fmla="*/ 1109807 w 1624778"/>
                  <a:gd name="connsiteY17" fmla="*/ 354537 h 1166742"/>
                  <a:gd name="connsiteX18" fmla="*/ 1160904 w 1624778"/>
                  <a:gd name="connsiteY18" fmla="*/ 318517 h 1166742"/>
                  <a:gd name="connsiteX19" fmla="*/ 1212172 w 1624778"/>
                  <a:gd name="connsiteY19" fmla="*/ 282723 h 1166742"/>
                  <a:gd name="connsiteX20" fmla="*/ 1624778 w 1624778"/>
                  <a:gd name="connsiteY20" fmla="*/ 0 h 11667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624778" h="1166742">
                    <a:moveTo>
                      <a:pt x="1624778" y="0"/>
                    </a:moveTo>
                    <a:cubicBezTo>
                      <a:pt x="1492797" y="101997"/>
                      <a:pt x="1359201" y="201698"/>
                      <a:pt x="1225010" y="300634"/>
                    </a:cubicBezTo>
                    <a:lnTo>
                      <a:pt x="1174706" y="337760"/>
                    </a:lnTo>
                    <a:lnTo>
                      <a:pt x="1124261" y="374659"/>
                    </a:lnTo>
                    <a:lnTo>
                      <a:pt x="1023284" y="448400"/>
                    </a:lnTo>
                    <a:lnTo>
                      <a:pt x="820650" y="594891"/>
                    </a:lnTo>
                    <a:lnTo>
                      <a:pt x="617110" y="740136"/>
                    </a:lnTo>
                    <a:lnTo>
                      <a:pt x="514972" y="812233"/>
                    </a:lnTo>
                    <a:lnTo>
                      <a:pt x="463903" y="848254"/>
                    </a:lnTo>
                    <a:lnTo>
                      <a:pt x="412635" y="884048"/>
                    </a:lnTo>
                    <a:cubicBezTo>
                      <a:pt x="276035" y="979583"/>
                      <a:pt x="138839" y="1074324"/>
                      <a:pt x="0" y="1166742"/>
                    </a:cubicBezTo>
                    <a:cubicBezTo>
                      <a:pt x="131953" y="1064717"/>
                      <a:pt x="265549" y="964988"/>
                      <a:pt x="399740" y="866080"/>
                    </a:cubicBezTo>
                    <a:lnTo>
                      <a:pt x="450016" y="828954"/>
                    </a:lnTo>
                    <a:lnTo>
                      <a:pt x="500490" y="792055"/>
                    </a:lnTo>
                    <a:lnTo>
                      <a:pt x="601466" y="718313"/>
                    </a:lnTo>
                    <a:lnTo>
                      <a:pt x="804128" y="571879"/>
                    </a:lnTo>
                    <a:lnTo>
                      <a:pt x="1007668" y="426663"/>
                    </a:lnTo>
                    <a:lnTo>
                      <a:pt x="1109807" y="354537"/>
                    </a:lnTo>
                    <a:lnTo>
                      <a:pt x="1160904" y="318517"/>
                    </a:lnTo>
                    <a:lnTo>
                      <a:pt x="1212172" y="282723"/>
                    </a:lnTo>
                    <a:cubicBezTo>
                      <a:pt x="1348801" y="187216"/>
                      <a:pt x="1485968" y="92474"/>
                      <a:pt x="162477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2834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137" name="Forme libre : forme 136">
                <a:extLst>
                  <a:ext uri="{FF2B5EF4-FFF2-40B4-BE49-F238E27FC236}">
                    <a16:creationId xmlns:a16="http://schemas.microsoft.com/office/drawing/2014/main" id="{A5CC5C95-EA11-49AE-AC68-E084EDC5DF5D}"/>
                  </a:ext>
                </a:extLst>
              </p:cNvPr>
              <p:cNvSpPr/>
              <p:nvPr/>
            </p:nvSpPr>
            <p:spPr>
              <a:xfrm>
                <a:off x="10098132" y="2275776"/>
                <a:ext cx="760228" cy="466169"/>
              </a:xfrm>
              <a:custGeom>
                <a:avLst/>
                <a:gdLst>
                  <a:gd name="connsiteX0" fmla="*/ 760229 w 760228"/>
                  <a:gd name="connsiteY0" fmla="*/ 0 h 466169"/>
                  <a:gd name="connsiteX1" fmla="*/ 574770 w 760228"/>
                  <a:gd name="connsiteY1" fmla="*/ 124046 h 466169"/>
                  <a:gd name="connsiteX2" fmla="*/ 386023 w 760228"/>
                  <a:gd name="connsiteY2" fmla="*/ 242735 h 466169"/>
                  <a:gd name="connsiteX3" fmla="*/ 194670 w 760228"/>
                  <a:gd name="connsiteY3" fmla="*/ 357173 h 466169"/>
                  <a:gd name="connsiteX4" fmla="*/ 0 w 760228"/>
                  <a:gd name="connsiteY4" fmla="*/ 466170 h 466169"/>
                  <a:gd name="connsiteX5" fmla="*/ 185431 w 760228"/>
                  <a:gd name="connsiteY5" fmla="*/ 342068 h 466169"/>
                  <a:gd name="connsiteX6" fmla="*/ 374177 w 760228"/>
                  <a:gd name="connsiteY6" fmla="*/ 223407 h 466169"/>
                  <a:gd name="connsiteX7" fmla="*/ 565559 w 760228"/>
                  <a:gd name="connsiteY7" fmla="*/ 108997 h 466169"/>
                  <a:gd name="connsiteX8" fmla="*/ 760229 w 760228"/>
                  <a:gd name="connsiteY8" fmla="*/ 0 h 4661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60228" h="466169">
                    <a:moveTo>
                      <a:pt x="760229" y="0"/>
                    </a:moveTo>
                    <a:cubicBezTo>
                      <a:pt x="699325" y="42851"/>
                      <a:pt x="637260" y="83802"/>
                      <a:pt x="574770" y="124046"/>
                    </a:cubicBezTo>
                    <a:cubicBezTo>
                      <a:pt x="512279" y="164317"/>
                      <a:pt x="449392" y="203909"/>
                      <a:pt x="386023" y="242735"/>
                    </a:cubicBezTo>
                    <a:cubicBezTo>
                      <a:pt x="322655" y="281561"/>
                      <a:pt x="258946" y="319849"/>
                      <a:pt x="194670" y="357173"/>
                    </a:cubicBezTo>
                    <a:cubicBezTo>
                      <a:pt x="130451" y="394611"/>
                      <a:pt x="65806" y="431340"/>
                      <a:pt x="0" y="466170"/>
                    </a:cubicBezTo>
                    <a:cubicBezTo>
                      <a:pt x="60875" y="423291"/>
                      <a:pt x="122941" y="382339"/>
                      <a:pt x="185431" y="342068"/>
                    </a:cubicBezTo>
                    <a:cubicBezTo>
                      <a:pt x="247837" y="301683"/>
                      <a:pt x="310837" y="262261"/>
                      <a:pt x="374177" y="223407"/>
                    </a:cubicBezTo>
                    <a:cubicBezTo>
                      <a:pt x="437518" y="184552"/>
                      <a:pt x="501340" y="146434"/>
                      <a:pt x="565559" y="108997"/>
                    </a:cubicBezTo>
                    <a:cubicBezTo>
                      <a:pt x="629807" y="71616"/>
                      <a:pt x="694423" y="34859"/>
                      <a:pt x="7602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2834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138" name="Forme libre : forme 137">
                <a:extLst>
                  <a:ext uri="{FF2B5EF4-FFF2-40B4-BE49-F238E27FC236}">
                    <a16:creationId xmlns:a16="http://schemas.microsoft.com/office/drawing/2014/main" id="{7307367F-F6D3-46C0-8C29-9C41E5D150A5}"/>
                  </a:ext>
                </a:extLst>
              </p:cNvPr>
              <p:cNvSpPr/>
              <p:nvPr/>
            </p:nvSpPr>
            <p:spPr>
              <a:xfrm>
                <a:off x="10821916" y="4111633"/>
                <a:ext cx="545352" cy="390784"/>
              </a:xfrm>
              <a:custGeom>
                <a:avLst/>
                <a:gdLst>
                  <a:gd name="connsiteX0" fmla="*/ 0 w 545352"/>
                  <a:gd name="connsiteY0" fmla="*/ 390785 h 390784"/>
                  <a:gd name="connsiteX1" fmla="*/ 132491 w 545352"/>
                  <a:gd name="connsiteY1" fmla="*/ 287711 h 390784"/>
                  <a:gd name="connsiteX2" fmla="*/ 199828 w 545352"/>
                  <a:gd name="connsiteY2" fmla="*/ 237719 h 390784"/>
                  <a:gd name="connsiteX3" fmla="*/ 267731 w 545352"/>
                  <a:gd name="connsiteY3" fmla="*/ 188491 h 390784"/>
                  <a:gd name="connsiteX4" fmla="*/ 405153 w 545352"/>
                  <a:gd name="connsiteY4" fmla="*/ 92304 h 390784"/>
                  <a:gd name="connsiteX5" fmla="*/ 545352 w 545352"/>
                  <a:gd name="connsiteY5" fmla="*/ 0 h 390784"/>
                  <a:gd name="connsiteX6" fmla="*/ 412890 w 545352"/>
                  <a:gd name="connsiteY6" fmla="*/ 103102 h 390784"/>
                  <a:gd name="connsiteX7" fmla="*/ 277650 w 545352"/>
                  <a:gd name="connsiteY7" fmla="*/ 202322 h 390784"/>
                  <a:gd name="connsiteX8" fmla="*/ 209208 w 545352"/>
                  <a:gd name="connsiteY8" fmla="*/ 250783 h 390784"/>
                  <a:gd name="connsiteX9" fmla="*/ 140199 w 545352"/>
                  <a:gd name="connsiteY9" fmla="*/ 298480 h 390784"/>
                  <a:gd name="connsiteX10" fmla="*/ 0 w 545352"/>
                  <a:gd name="connsiteY10" fmla="*/ 390785 h 3907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45352" h="390784">
                    <a:moveTo>
                      <a:pt x="0" y="390785"/>
                    </a:moveTo>
                    <a:cubicBezTo>
                      <a:pt x="43389" y="355359"/>
                      <a:pt x="87770" y="321294"/>
                      <a:pt x="132491" y="287711"/>
                    </a:cubicBezTo>
                    <a:cubicBezTo>
                      <a:pt x="154766" y="270792"/>
                      <a:pt x="177382" y="254354"/>
                      <a:pt x="199828" y="237719"/>
                    </a:cubicBezTo>
                    <a:lnTo>
                      <a:pt x="267731" y="188491"/>
                    </a:lnTo>
                    <a:cubicBezTo>
                      <a:pt x="313160" y="155872"/>
                      <a:pt x="358986" y="123876"/>
                      <a:pt x="405153" y="92304"/>
                    </a:cubicBezTo>
                    <a:cubicBezTo>
                      <a:pt x="451319" y="60762"/>
                      <a:pt x="497854" y="29701"/>
                      <a:pt x="545352" y="0"/>
                    </a:cubicBezTo>
                    <a:cubicBezTo>
                      <a:pt x="501963" y="35454"/>
                      <a:pt x="457611" y="69519"/>
                      <a:pt x="412890" y="103102"/>
                    </a:cubicBezTo>
                    <a:cubicBezTo>
                      <a:pt x="368169" y="136657"/>
                      <a:pt x="323108" y="169787"/>
                      <a:pt x="277650" y="202322"/>
                    </a:cubicBezTo>
                    <a:lnTo>
                      <a:pt x="209208" y="250783"/>
                    </a:lnTo>
                    <a:cubicBezTo>
                      <a:pt x="186224" y="266682"/>
                      <a:pt x="163382" y="282836"/>
                      <a:pt x="140199" y="298480"/>
                    </a:cubicBezTo>
                    <a:cubicBezTo>
                      <a:pt x="94033" y="330023"/>
                      <a:pt x="47498" y="361084"/>
                      <a:pt x="0" y="390785"/>
                    </a:cubicBezTo>
                    <a:close/>
                  </a:path>
                </a:pathLst>
              </a:custGeom>
              <a:solidFill>
                <a:srgbClr val="FFFFFF"/>
              </a:solidFill>
              <a:ln w="2834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>
                  <a:defRPr/>
                </a:pPr>
                <a:endParaRPr lang="en-US"/>
              </a:p>
            </p:txBody>
          </p:sp>
        </p:grpSp>
      </p:grpSp>
    </p:spTree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62" name="Rectangle 2">
            <a:extLst>
              <a:ext uri="{FF2B5EF4-FFF2-40B4-BE49-F238E27FC236}">
                <a16:creationId xmlns:a16="http://schemas.microsoft.com/office/drawing/2014/main" id="{FDF38C89-2F10-4109-A91C-BD7B0BB3D667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34963" y="74613"/>
            <a:ext cx="11406187" cy="1338262"/>
          </a:xfrm>
        </p:spPr>
        <p:txBody>
          <a:bodyPr/>
          <a:lstStyle/>
          <a:p>
            <a:pPr eaLnBrk="1" hangingPunct="1">
              <a:defRPr/>
            </a:pPr>
            <a:r>
              <a:rPr lang="fr-FR" altLang="x-none" sz="5067"/>
              <a:t>Anuscope</a:t>
            </a:r>
          </a:p>
        </p:txBody>
      </p:sp>
      <p:grpSp>
        <p:nvGrpSpPr>
          <p:cNvPr id="31747" name="Group 3">
            <a:extLst>
              <a:ext uri="{FF2B5EF4-FFF2-40B4-BE49-F238E27FC236}">
                <a16:creationId xmlns:a16="http://schemas.microsoft.com/office/drawing/2014/main" id="{E44683BC-8524-4CD2-8640-D9586A3590F4}"/>
              </a:ext>
            </a:extLst>
          </p:cNvPr>
          <p:cNvGrpSpPr>
            <a:grpSpLocks/>
          </p:cNvGrpSpPr>
          <p:nvPr/>
        </p:nvGrpSpPr>
        <p:grpSpPr bwMode="auto">
          <a:xfrm>
            <a:off x="4308475" y="1814513"/>
            <a:ext cx="3611563" cy="3890962"/>
            <a:chOff x="1754" y="1143"/>
            <a:chExt cx="2275" cy="2451"/>
          </a:xfrm>
        </p:grpSpPr>
        <p:sp>
          <p:nvSpPr>
            <p:cNvPr id="31748" name="AutoShape 126">
              <a:extLst>
                <a:ext uri="{FF2B5EF4-FFF2-40B4-BE49-F238E27FC236}">
                  <a16:creationId xmlns:a16="http://schemas.microsoft.com/office/drawing/2014/main" id="{DD3B0B55-7AD3-4502-A6D0-4230E8285CE0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1764" y="1143"/>
              <a:ext cx="2265" cy="2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49" name="Freeform 128">
              <a:extLst>
                <a:ext uri="{FF2B5EF4-FFF2-40B4-BE49-F238E27FC236}">
                  <a16:creationId xmlns:a16="http://schemas.microsoft.com/office/drawing/2014/main" id="{BD692AD7-F9AB-45CD-B594-554C01629E4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6" y="1231"/>
              <a:ext cx="1379" cy="354"/>
            </a:xfrm>
            <a:custGeom>
              <a:avLst/>
              <a:gdLst>
                <a:gd name="T0" fmla="*/ 8623 w 1016"/>
                <a:gd name="T1" fmla="*/ 1188 h 261"/>
                <a:gd name="T2" fmla="*/ 7686 w 1016"/>
                <a:gd name="T3" fmla="*/ 2110 h 261"/>
                <a:gd name="T4" fmla="*/ 928 w 1016"/>
                <a:gd name="T5" fmla="*/ 2204 h 261"/>
                <a:gd name="T6" fmla="*/ 0 w 1016"/>
                <a:gd name="T7" fmla="*/ 1095 h 261"/>
                <a:gd name="T8" fmla="*/ 928 w 1016"/>
                <a:gd name="T9" fmla="*/ 0 h 261"/>
                <a:gd name="T10" fmla="*/ 7686 w 1016"/>
                <a:gd name="T11" fmla="*/ 267 h 261"/>
                <a:gd name="T12" fmla="*/ 8623 w 1016"/>
                <a:gd name="T13" fmla="*/ 1188 h 26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016"/>
                <a:gd name="T22" fmla="*/ 0 h 261"/>
                <a:gd name="T23" fmla="*/ 1016 w 1016"/>
                <a:gd name="T24" fmla="*/ 261 h 26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016" h="261">
                  <a:moveTo>
                    <a:pt x="1016" y="141"/>
                  </a:moveTo>
                  <a:cubicBezTo>
                    <a:pt x="1016" y="201"/>
                    <a:pt x="967" y="250"/>
                    <a:pt x="906" y="250"/>
                  </a:cubicBezTo>
                  <a:cubicBezTo>
                    <a:pt x="109" y="261"/>
                    <a:pt x="109" y="261"/>
                    <a:pt x="109" y="261"/>
                  </a:cubicBezTo>
                  <a:cubicBezTo>
                    <a:pt x="49" y="261"/>
                    <a:pt x="0" y="203"/>
                    <a:pt x="0" y="130"/>
                  </a:cubicBezTo>
                  <a:cubicBezTo>
                    <a:pt x="0" y="58"/>
                    <a:pt x="49" y="0"/>
                    <a:pt x="109" y="0"/>
                  </a:cubicBezTo>
                  <a:cubicBezTo>
                    <a:pt x="906" y="32"/>
                    <a:pt x="906" y="32"/>
                    <a:pt x="906" y="32"/>
                  </a:cubicBezTo>
                  <a:cubicBezTo>
                    <a:pt x="967" y="32"/>
                    <a:pt x="1016" y="81"/>
                    <a:pt x="1016" y="141"/>
                  </a:cubicBezTo>
                </a:path>
              </a:pathLst>
            </a:custGeom>
            <a:solidFill>
              <a:srgbClr val="DDDE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50" name="Freeform 129">
              <a:extLst>
                <a:ext uri="{FF2B5EF4-FFF2-40B4-BE49-F238E27FC236}">
                  <a16:creationId xmlns:a16="http://schemas.microsoft.com/office/drawing/2014/main" id="{F44A1E58-E44A-44B2-A465-9FD3EFCD1B0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6" y="1231"/>
              <a:ext cx="1379" cy="203"/>
            </a:xfrm>
            <a:custGeom>
              <a:avLst/>
              <a:gdLst>
                <a:gd name="T0" fmla="*/ 928 w 1016"/>
                <a:gd name="T1" fmla="*/ 142 h 149"/>
                <a:gd name="T2" fmla="*/ 7686 w 1016"/>
                <a:gd name="T3" fmla="*/ 418 h 149"/>
                <a:gd name="T4" fmla="*/ 8615 w 1016"/>
                <a:gd name="T5" fmla="*/ 1300 h 149"/>
                <a:gd name="T6" fmla="*/ 8623 w 1016"/>
                <a:gd name="T7" fmla="*/ 1229 h 149"/>
                <a:gd name="T8" fmla="*/ 7686 w 1016"/>
                <a:gd name="T9" fmla="*/ 283 h 149"/>
                <a:gd name="T10" fmla="*/ 928 w 1016"/>
                <a:gd name="T11" fmla="*/ 0 h 149"/>
                <a:gd name="T12" fmla="*/ 0 w 1016"/>
                <a:gd name="T13" fmla="*/ 1131 h 149"/>
                <a:gd name="T14" fmla="*/ 0 w 1016"/>
                <a:gd name="T15" fmla="*/ 1200 h 149"/>
                <a:gd name="T16" fmla="*/ 928 w 1016"/>
                <a:gd name="T17" fmla="*/ 142 h 14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016"/>
                <a:gd name="T28" fmla="*/ 0 h 149"/>
                <a:gd name="T29" fmla="*/ 1016 w 1016"/>
                <a:gd name="T30" fmla="*/ 149 h 149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016" h="149">
                  <a:moveTo>
                    <a:pt x="109" y="16"/>
                  </a:moveTo>
                  <a:cubicBezTo>
                    <a:pt x="906" y="48"/>
                    <a:pt x="906" y="48"/>
                    <a:pt x="906" y="48"/>
                  </a:cubicBezTo>
                  <a:cubicBezTo>
                    <a:pt x="964" y="48"/>
                    <a:pt x="1011" y="93"/>
                    <a:pt x="1015" y="149"/>
                  </a:cubicBezTo>
                  <a:cubicBezTo>
                    <a:pt x="1015" y="146"/>
                    <a:pt x="1016" y="144"/>
                    <a:pt x="1016" y="141"/>
                  </a:cubicBezTo>
                  <a:cubicBezTo>
                    <a:pt x="1016" y="81"/>
                    <a:pt x="967" y="32"/>
                    <a:pt x="906" y="32"/>
                  </a:cubicBezTo>
                  <a:cubicBezTo>
                    <a:pt x="109" y="0"/>
                    <a:pt x="109" y="0"/>
                    <a:pt x="109" y="0"/>
                  </a:cubicBezTo>
                  <a:cubicBezTo>
                    <a:pt x="49" y="0"/>
                    <a:pt x="0" y="58"/>
                    <a:pt x="0" y="130"/>
                  </a:cubicBezTo>
                  <a:cubicBezTo>
                    <a:pt x="0" y="133"/>
                    <a:pt x="0" y="136"/>
                    <a:pt x="0" y="138"/>
                  </a:cubicBezTo>
                  <a:cubicBezTo>
                    <a:pt x="4" y="70"/>
                    <a:pt x="51" y="16"/>
                    <a:pt x="109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51" name="Freeform 130">
              <a:extLst>
                <a:ext uri="{FF2B5EF4-FFF2-40B4-BE49-F238E27FC236}">
                  <a16:creationId xmlns:a16="http://schemas.microsoft.com/office/drawing/2014/main" id="{6E44767C-8779-48A2-B06E-33EE619BFDC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6" y="1392"/>
              <a:ext cx="1379" cy="193"/>
            </a:xfrm>
            <a:custGeom>
              <a:avLst/>
              <a:gdLst>
                <a:gd name="T0" fmla="*/ 7686 w 1016"/>
                <a:gd name="T1" fmla="*/ 931 h 142"/>
                <a:gd name="T2" fmla="*/ 928 w 1016"/>
                <a:gd name="T3" fmla="*/ 1029 h 142"/>
                <a:gd name="T4" fmla="*/ 1 w 1016"/>
                <a:gd name="T5" fmla="*/ 0 h 142"/>
                <a:gd name="T6" fmla="*/ 0 w 1016"/>
                <a:gd name="T7" fmla="*/ 92 h 142"/>
                <a:gd name="T8" fmla="*/ 928 w 1016"/>
                <a:gd name="T9" fmla="*/ 1215 h 142"/>
                <a:gd name="T10" fmla="*/ 7686 w 1016"/>
                <a:gd name="T11" fmla="*/ 1123 h 142"/>
                <a:gd name="T12" fmla="*/ 8623 w 1016"/>
                <a:gd name="T13" fmla="*/ 190 h 142"/>
                <a:gd name="T14" fmla="*/ 8615 w 1016"/>
                <a:gd name="T15" fmla="*/ 92 h 142"/>
                <a:gd name="T16" fmla="*/ 7686 w 1016"/>
                <a:gd name="T17" fmla="*/ 931 h 14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016"/>
                <a:gd name="T28" fmla="*/ 0 h 142"/>
                <a:gd name="T29" fmla="*/ 1016 w 1016"/>
                <a:gd name="T30" fmla="*/ 142 h 14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016" h="142">
                  <a:moveTo>
                    <a:pt x="906" y="109"/>
                  </a:moveTo>
                  <a:cubicBezTo>
                    <a:pt x="109" y="120"/>
                    <a:pt x="109" y="120"/>
                    <a:pt x="109" y="120"/>
                  </a:cubicBezTo>
                  <a:cubicBezTo>
                    <a:pt x="52" y="120"/>
                    <a:pt x="5" y="67"/>
                    <a:pt x="1" y="0"/>
                  </a:cubicBezTo>
                  <a:cubicBezTo>
                    <a:pt x="0" y="4"/>
                    <a:pt x="0" y="8"/>
                    <a:pt x="0" y="11"/>
                  </a:cubicBezTo>
                  <a:cubicBezTo>
                    <a:pt x="0" y="84"/>
                    <a:pt x="49" y="142"/>
                    <a:pt x="109" y="142"/>
                  </a:cubicBezTo>
                  <a:cubicBezTo>
                    <a:pt x="906" y="131"/>
                    <a:pt x="906" y="131"/>
                    <a:pt x="906" y="131"/>
                  </a:cubicBezTo>
                  <a:cubicBezTo>
                    <a:pt x="967" y="131"/>
                    <a:pt x="1016" y="82"/>
                    <a:pt x="1016" y="22"/>
                  </a:cubicBezTo>
                  <a:cubicBezTo>
                    <a:pt x="1016" y="18"/>
                    <a:pt x="1015" y="15"/>
                    <a:pt x="1015" y="11"/>
                  </a:cubicBezTo>
                  <a:cubicBezTo>
                    <a:pt x="1010" y="66"/>
                    <a:pt x="963" y="109"/>
                    <a:pt x="906" y="109"/>
                  </a:cubicBezTo>
                  <a:close/>
                </a:path>
              </a:pathLst>
            </a:custGeom>
            <a:solidFill>
              <a:srgbClr val="C7CA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52" name="Freeform 131">
              <a:extLst>
                <a:ext uri="{FF2B5EF4-FFF2-40B4-BE49-F238E27FC236}">
                  <a16:creationId xmlns:a16="http://schemas.microsoft.com/office/drawing/2014/main" id="{91E766B7-9ABD-4F02-8DCF-BC47F3E732B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0" y="1314"/>
              <a:ext cx="58" cy="89"/>
            </a:xfrm>
            <a:custGeom>
              <a:avLst/>
              <a:gdLst>
                <a:gd name="T0" fmla="*/ 349 w 43"/>
                <a:gd name="T1" fmla="*/ 0 h 66"/>
                <a:gd name="T2" fmla="*/ 66 w 43"/>
                <a:gd name="T3" fmla="*/ 469 h 66"/>
                <a:gd name="T4" fmla="*/ 0 w 43"/>
                <a:gd name="T5" fmla="*/ 240 h 66"/>
                <a:gd name="T6" fmla="*/ 0 w 43"/>
                <a:gd name="T7" fmla="*/ 276 h 66"/>
                <a:gd name="T8" fmla="*/ 66 w 43"/>
                <a:gd name="T9" fmla="*/ 534 h 66"/>
                <a:gd name="T10" fmla="*/ 297 w 43"/>
                <a:gd name="T11" fmla="*/ 98 h 66"/>
                <a:gd name="T12" fmla="*/ 349 w 43"/>
                <a:gd name="T13" fmla="*/ 0 h 6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3"/>
                <a:gd name="T22" fmla="*/ 0 h 66"/>
                <a:gd name="T23" fmla="*/ 43 w 43"/>
                <a:gd name="T24" fmla="*/ 66 h 6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3" h="66">
                  <a:moveTo>
                    <a:pt x="43" y="0"/>
                  </a:moveTo>
                  <a:cubicBezTo>
                    <a:pt x="22" y="14"/>
                    <a:pt x="9" y="35"/>
                    <a:pt x="8" y="58"/>
                  </a:cubicBezTo>
                  <a:cubicBezTo>
                    <a:pt x="3" y="50"/>
                    <a:pt x="0" y="40"/>
                    <a:pt x="0" y="30"/>
                  </a:cubicBezTo>
                  <a:cubicBezTo>
                    <a:pt x="0" y="32"/>
                    <a:pt x="0" y="33"/>
                    <a:pt x="0" y="34"/>
                  </a:cubicBezTo>
                  <a:cubicBezTo>
                    <a:pt x="0" y="46"/>
                    <a:pt x="3" y="57"/>
                    <a:pt x="8" y="66"/>
                  </a:cubicBezTo>
                  <a:cubicBezTo>
                    <a:pt x="9" y="46"/>
                    <a:pt x="20" y="26"/>
                    <a:pt x="37" y="12"/>
                  </a:cubicBezTo>
                  <a:cubicBezTo>
                    <a:pt x="39" y="8"/>
                    <a:pt x="41" y="4"/>
                    <a:pt x="43" y="0"/>
                  </a:cubicBezTo>
                </a:path>
              </a:pathLst>
            </a:custGeom>
            <a:solidFill>
              <a:srgbClr val="7879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53" name="Freeform 132">
              <a:extLst>
                <a:ext uri="{FF2B5EF4-FFF2-40B4-BE49-F238E27FC236}">
                  <a16:creationId xmlns:a16="http://schemas.microsoft.com/office/drawing/2014/main" id="{6F157273-4B16-4E1E-9DAC-BBC7E8AC376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9" y="1284"/>
              <a:ext cx="1309" cy="95"/>
            </a:xfrm>
            <a:custGeom>
              <a:avLst/>
              <a:gdLst>
                <a:gd name="T0" fmla="*/ 565 w 964"/>
                <a:gd name="T1" fmla="*/ 0 h 70"/>
                <a:gd name="T2" fmla="*/ 92 w 964"/>
                <a:gd name="T3" fmla="*/ 103 h 70"/>
                <a:gd name="T4" fmla="*/ 0 w 964"/>
                <a:gd name="T5" fmla="*/ 220 h 70"/>
                <a:gd name="T6" fmla="*/ 565 w 964"/>
                <a:gd name="T7" fmla="*/ 76 h 70"/>
                <a:gd name="T8" fmla="*/ 7353 w 964"/>
                <a:gd name="T9" fmla="*/ 246 h 70"/>
                <a:gd name="T10" fmla="*/ 8206 w 964"/>
                <a:gd name="T11" fmla="*/ 594 h 70"/>
                <a:gd name="T12" fmla="*/ 8206 w 964"/>
                <a:gd name="T13" fmla="*/ 543 h 70"/>
                <a:gd name="T14" fmla="*/ 8206 w 964"/>
                <a:gd name="T15" fmla="*/ 505 h 70"/>
                <a:gd name="T16" fmla="*/ 8206 w 964"/>
                <a:gd name="T17" fmla="*/ 525 h 70"/>
                <a:gd name="T18" fmla="*/ 7353 w 964"/>
                <a:gd name="T19" fmla="*/ 181 h 70"/>
                <a:gd name="T20" fmla="*/ 565 w 964"/>
                <a:gd name="T21" fmla="*/ 0 h 7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964"/>
                <a:gd name="T34" fmla="*/ 0 h 70"/>
                <a:gd name="T35" fmla="*/ 964 w 964"/>
                <a:gd name="T36" fmla="*/ 70 h 70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964" h="70">
                  <a:moveTo>
                    <a:pt x="66" y="0"/>
                  </a:moveTo>
                  <a:cubicBezTo>
                    <a:pt x="46" y="0"/>
                    <a:pt x="27" y="5"/>
                    <a:pt x="11" y="12"/>
                  </a:cubicBezTo>
                  <a:cubicBezTo>
                    <a:pt x="7" y="16"/>
                    <a:pt x="3" y="21"/>
                    <a:pt x="0" y="26"/>
                  </a:cubicBezTo>
                  <a:cubicBezTo>
                    <a:pt x="18" y="15"/>
                    <a:pt x="41" y="9"/>
                    <a:pt x="66" y="9"/>
                  </a:cubicBezTo>
                  <a:cubicBezTo>
                    <a:pt x="864" y="29"/>
                    <a:pt x="864" y="29"/>
                    <a:pt x="864" y="29"/>
                  </a:cubicBezTo>
                  <a:cubicBezTo>
                    <a:pt x="908" y="29"/>
                    <a:pt x="947" y="46"/>
                    <a:pt x="964" y="70"/>
                  </a:cubicBezTo>
                  <a:cubicBezTo>
                    <a:pt x="964" y="68"/>
                    <a:pt x="964" y="66"/>
                    <a:pt x="964" y="64"/>
                  </a:cubicBezTo>
                  <a:cubicBezTo>
                    <a:pt x="964" y="63"/>
                    <a:pt x="964" y="61"/>
                    <a:pt x="964" y="60"/>
                  </a:cubicBezTo>
                  <a:cubicBezTo>
                    <a:pt x="964" y="61"/>
                    <a:pt x="964" y="62"/>
                    <a:pt x="964" y="62"/>
                  </a:cubicBezTo>
                  <a:cubicBezTo>
                    <a:pt x="947" y="38"/>
                    <a:pt x="908" y="21"/>
                    <a:pt x="864" y="21"/>
                  </a:cubicBezTo>
                  <a:cubicBezTo>
                    <a:pt x="66" y="0"/>
                    <a:pt x="66" y="0"/>
                    <a:pt x="66" y="0"/>
                  </a:cubicBezTo>
                </a:path>
              </a:pathLst>
            </a:custGeom>
            <a:solidFill>
              <a:srgbClr val="6F72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54" name="Freeform 133">
              <a:extLst>
                <a:ext uri="{FF2B5EF4-FFF2-40B4-BE49-F238E27FC236}">
                  <a16:creationId xmlns:a16="http://schemas.microsoft.com/office/drawing/2014/main" id="{1C9E2540-0E48-4BAF-B274-5E3193D3EF6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0" y="1299"/>
              <a:ext cx="34" cy="31"/>
            </a:xfrm>
            <a:custGeom>
              <a:avLst/>
              <a:gdLst>
                <a:gd name="T0" fmla="*/ 216 w 25"/>
                <a:gd name="T1" fmla="*/ 0 h 23"/>
                <a:gd name="T2" fmla="*/ 50 w 25"/>
                <a:gd name="T3" fmla="*/ 89 h 23"/>
                <a:gd name="T4" fmla="*/ 0 w 25"/>
                <a:gd name="T5" fmla="*/ 189 h 23"/>
                <a:gd name="T6" fmla="*/ 120 w 25"/>
                <a:gd name="T7" fmla="*/ 115 h 23"/>
                <a:gd name="T8" fmla="*/ 216 w 25"/>
                <a:gd name="T9" fmla="*/ 0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"/>
                <a:gd name="T16" fmla="*/ 0 h 23"/>
                <a:gd name="T17" fmla="*/ 25 w 25"/>
                <a:gd name="T18" fmla="*/ 23 h 2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" h="23">
                  <a:moveTo>
                    <a:pt x="25" y="0"/>
                  </a:moveTo>
                  <a:cubicBezTo>
                    <a:pt x="18" y="3"/>
                    <a:pt x="12" y="7"/>
                    <a:pt x="6" y="11"/>
                  </a:cubicBezTo>
                  <a:cubicBezTo>
                    <a:pt x="4" y="15"/>
                    <a:pt x="2" y="19"/>
                    <a:pt x="0" y="23"/>
                  </a:cubicBezTo>
                  <a:cubicBezTo>
                    <a:pt x="4" y="20"/>
                    <a:pt x="9" y="17"/>
                    <a:pt x="14" y="14"/>
                  </a:cubicBezTo>
                  <a:cubicBezTo>
                    <a:pt x="17" y="9"/>
                    <a:pt x="21" y="4"/>
                    <a:pt x="25" y="0"/>
                  </a:cubicBezTo>
                </a:path>
              </a:pathLst>
            </a:custGeom>
            <a:solidFill>
              <a:srgbClr val="7878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55" name="Freeform 134">
              <a:extLst>
                <a:ext uri="{FF2B5EF4-FFF2-40B4-BE49-F238E27FC236}">
                  <a16:creationId xmlns:a16="http://schemas.microsoft.com/office/drawing/2014/main" id="{262DFF56-37FF-4C07-B199-D7D8F5FA57C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6" y="1231"/>
              <a:ext cx="1379" cy="354"/>
            </a:xfrm>
            <a:custGeom>
              <a:avLst/>
              <a:gdLst>
                <a:gd name="T0" fmla="*/ 8623 w 1016"/>
                <a:gd name="T1" fmla="*/ 1188 h 261"/>
                <a:gd name="T2" fmla="*/ 7686 w 1016"/>
                <a:gd name="T3" fmla="*/ 2110 h 261"/>
                <a:gd name="T4" fmla="*/ 928 w 1016"/>
                <a:gd name="T5" fmla="*/ 2204 h 261"/>
                <a:gd name="T6" fmla="*/ 0 w 1016"/>
                <a:gd name="T7" fmla="*/ 1095 h 261"/>
                <a:gd name="T8" fmla="*/ 928 w 1016"/>
                <a:gd name="T9" fmla="*/ 0 h 261"/>
                <a:gd name="T10" fmla="*/ 7686 w 1016"/>
                <a:gd name="T11" fmla="*/ 267 h 261"/>
                <a:gd name="T12" fmla="*/ 8623 w 1016"/>
                <a:gd name="T13" fmla="*/ 1188 h 26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016"/>
                <a:gd name="T22" fmla="*/ 0 h 261"/>
                <a:gd name="T23" fmla="*/ 1016 w 1016"/>
                <a:gd name="T24" fmla="*/ 261 h 26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016" h="261">
                  <a:moveTo>
                    <a:pt x="1016" y="141"/>
                  </a:moveTo>
                  <a:cubicBezTo>
                    <a:pt x="1016" y="201"/>
                    <a:pt x="967" y="250"/>
                    <a:pt x="906" y="250"/>
                  </a:cubicBezTo>
                  <a:cubicBezTo>
                    <a:pt x="109" y="261"/>
                    <a:pt x="109" y="261"/>
                    <a:pt x="109" y="261"/>
                  </a:cubicBezTo>
                  <a:cubicBezTo>
                    <a:pt x="49" y="261"/>
                    <a:pt x="0" y="203"/>
                    <a:pt x="0" y="130"/>
                  </a:cubicBezTo>
                  <a:cubicBezTo>
                    <a:pt x="0" y="58"/>
                    <a:pt x="49" y="0"/>
                    <a:pt x="109" y="0"/>
                  </a:cubicBezTo>
                  <a:cubicBezTo>
                    <a:pt x="906" y="32"/>
                    <a:pt x="906" y="32"/>
                    <a:pt x="906" y="32"/>
                  </a:cubicBezTo>
                  <a:cubicBezTo>
                    <a:pt x="967" y="32"/>
                    <a:pt x="1016" y="81"/>
                    <a:pt x="1016" y="141"/>
                  </a:cubicBezTo>
                  <a:close/>
                </a:path>
              </a:pathLst>
            </a:custGeom>
            <a:noFill/>
            <a:ln w="4">
              <a:solidFill>
                <a:srgbClr val="494F4E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56" name="Freeform 135">
              <a:extLst>
                <a:ext uri="{FF2B5EF4-FFF2-40B4-BE49-F238E27FC236}">
                  <a16:creationId xmlns:a16="http://schemas.microsoft.com/office/drawing/2014/main" id="{0F9511CB-634B-41EB-B8EB-61DC8C5E519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3" y="1410"/>
              <a:ext cx="1035" cy="28"/>
            </a:xfrm>
            <a:custGeom>
              <a:avLst/>
              <a:gdLst>
                <a:gd name="T0" fmla="*/ 6499 w 762"/>
                <a:gd name="T1" fmla="*/ 108 h 20"/>
                <a:gd name="T2" fmla="*/ 6412 w 762"/>
                <a:gd name="T3" fmla="*/ 211 h 20"/>
                <a:gd name="T4" fmla="*/ 88 w 762"/>
                <a:gd name="T5" fmla="*/ 211 h 20"/>
                <a:gd name="T6" fmla="*/ 0 w 762"/>
                <a:gd name="T7" fmla="*/ 108 h 20"/>
                <a:gd name="T8" fmla="*/ 88 w 762"/>
                <a:gd name="T9" fmla="*/ 0 h 20"/>
                <a:gd name="T10" fmla="*/ 6412 w 762"/>
                <a:gd name="T11" fmla="*/ 0 h 20"/>
                <a:gd name="T12" fmla="*/ 6499 w 762"/>
                <a:gd name="T13" fmla="*/ 108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762"/>
                <a:gd name="T22" fmla="*/ 0 h 20"/>
                <a:gd name="T23" fmla="*/ 762 w 762"/>
                <a:gd name="T24" fmla="*/ 20 h 2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762" h="20">
                  <a:moveTo>
                    <a:pt x="762" y="10"/>
                  </a:moveTo>
                  <a:cubicBezTo>
                    <a:pt x="762" y="16"/>
                    <a:pt x="758" y="20"/>
                    <a:pt x="752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5" y="20"/>
                    <a:pt x="0" y="16"/>
                    <a:pt x="0" y="10"/>
                  </a:cubicBezTo>
                  <a:cubicBezTo>
                    <a:pt x="0" y="5"/>
                    <a:pt x="5" y="0"/>
                    <a:pt x="10" y="0"/>
                  </a:cubicBezTo>
                  <a:cubicBezTo>
                    <a:pt x="752" y="0"/>
                    <a:pt x="752" y="0"/>
                    <a:pt x="752" y="0"/>
                  </a:cubicBezTo>
                  <a:cubicBezTo>
                    <a:pt x="758" y="0"/>
                    <a:pt x="762" y="5"/>
                    <a:pt x="762" y="10"/>
                  </a:cubicBezTo>
                  <a:close/>
                </a:path>
              </a:pathLst>
            </a:custGeom>
            <a:solidFill>
              <a:srgbClr val="494F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57" name="Freeform 136">
              <a:extLst>
                <a:ext uri="{FF2B5EF4-FFF2-40B4-BE49-F238E27FC236}">
                  <a16:creationId xmlns:a16="http://schemas.microsoft.com/office/drawing/2014/main" id="{ED628B5D-8B97-44A5-93F6-1716B36EFFE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5" y="1405"/>
              <a:ext cx="115" cy="109"/>
            </a:xfrm>
            <a:custGeom>
              <a:avLst/>
              <a:gdLst>
                <a:gd name="T0" fmla="*/ 434 w 85"/>
                <a:gd name="T1" fmla="*/ 26 h 80"/>
                <a:gd name="T2" fmla="*/ 590 w 85"/>
                <a:gd name="T3" fmla="*/ 322 h 80"/>
                <a:gd name="T4" fmla="*/ 618 w 85"/>
                <a:gd name="T5" fmla="*/ 665 h 80"/>
                <a:gd name="T6" fmla="*/ 465 w 85"/>
                <a:gd name="T7" fmla="*/ 691 h 80"/>
                <a:gd name="T8" fmla="*/ 369 w 85"/>
                <a:gd name="T9" fmla="*/ 559 h 80"/>
                <a:gd name="T10" fmla="*/ 230 w 85"/>
                <a:gd name="T11" fmla="*/ 236 h 80"/>
                <a:gd name="T12" fmla="*/ 0 w 85"/>
                <a:gd name="T13" fmla="*/ 159 h 80"/>
                <a:gd name="T14" fmla="*/ 74 w 85"/>
                <a:gd name="T15" fmla="*/ 127 h 80"/>
                <a:gd name="T16" fmla="*/ 170 w 85"/>
                <a:gd name="T17" fmla="*/ 121 h 80"/>
                <a:gd name="T18" fmla="*/ 336 w 85"/>
                <a:gd name="T19" fmla="*/ 93 h 8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85"/>
                <a:gd name="T31" fmla="*/ 0 h 80"/>
                <a:gd name="T32" fmla="*/ 85 w 85"/>
                <a:gd name="T33" fmla="*/ 80 h 8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85" h="80">
                  <a:moveTo>
                    <a:pt x="52" y="3"/>
                  </a:moveTo>
                  <a:cubicBezTo>
                    <a:pt x="69" y="0"/>
                    <a:pt x="67" y="27"/>
                    <a:pt x="71" y="37"/>
                  </a:cubicBezTo>
                  <a:cubicBezTo>
                    <a:pt x="75" y="47"/>
                    <a:pt x="85" y="67"/>
                    <a:pt x="75" y="76"/>
                  </a:cubicBezTo>
                  <a:cubicBezTo>
                    <a:pt x="70" y="80"/>
                    <a:pt x="62" y="79"/>
                    <a:pt x="56" y="79"/>
                  </a:cubicBezTo>
                  <a:cubicBezTo>
                    <a:pt x="46" y="79"/>
                    <a:pt x="45" y="74"/>
                    <a:pt x="44" y="64"/>
                  </a:cubicBezTo>
                  <a:cubicBezTo>
                    <a:pt x="42" y="53"/>
                    <a:pt x="37" y="35"/>
                    <a:pt x="28" y="27"/>
                  </a:cubicBezTo>
                  <a:cubicBezTo>
                    <a:pt x="22" y="23"/>
                    <a:pt x="3" y="25"/>
                    <a:pt x="0" y="18"/>
                  </a:cubicBezTo>
                  <a:cubicBezTo>
                    <a:pt x="3" y="18"/>
                    <a:pt x="6" y="16"/>
                    <a:pt x="9" y="15"/>
                  </a:cubicBezTo>
                  <a:cubicBezTo>
                    <a:pt x="13" y="14"/>
                    <a:pt x="17" y="15"/>
                    <a:pt x="21" y="14"/>
                  </a:cubicBezTo>
                  <a:cubicBezTo>
                    <a:pt x="28" y="14"/>
                    <a:pt x="34" y="13"/>
                    <a:pt x="41" y="11"/>
                  </a:cubicBezTo>
                </a:path>
              </a:pathLst>
            </a:custGeom>
            <a:solidFill>
              <a:srgbClr val="494F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58" name="Freeform 137">
              <a:extLst>
                <a:ext uri="{FF2B5EF4-FFF2-40B4-BE49-F238E27FC236}">
                  <a16:creationId xmlns:a16="http://schemas.microsoft.com/office/drawing/2014/main" id="{8130B6FC-41E4-47F1-B22D-52DBA6B8F1A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2" y="1403"/>
              <a:ext cx="76" cy="111"/>
            </a:xfrm>
            <a:custGeom>
              <a:avLst/>
              <a:gdLst>
                <a:gd name="T0" fmla="*/ 88 w 56"/>
                <a:gd name="T1" fmla="*/ 49 h 81"/>
                <a:gd name="T2" fmla="*/ 19 w 56"/>
                <a:gd name="T3" fmla="*/ 106 h 81"/>
                <a:gd name="T4" fmla="*/ 92 w 56"/>
                <a:gd name="T5" fmla="*/ 210 h 81"/>
                <a:gd name="T6" fmla="*/ 267 w 56"/>
                <a:gd name="T7" fmla="*/ 340 h 81"/>
                <a:gd name="T8" fmla="*/ 282 w 56"/>
                <a:gd name="T9" fmla="*/ 610 h 81"/>
                <a:gd name="T10" fmla="*/ 113 w 56"/>
                <a:gd name="T11" fmla="*/ 680 h 81"/>
                <a:gd name="T12" fmla="*/ 383 w 56"/>
                <a:gd name="T13" fmla="*/ 640 h 81"/>
                <a:gd name="T14" fmla="*/ 468 w 56"/>
                <a:gd name="T15" fmla="*/ 340 h 81"/>
                <a:gd name="T16" fmla="*/ 334 w 56"/>
                <a:gd name="T17" fmla="*/ 55 h 81"/>
                <a:gd name="T18" fmla="*/ 35 w 56"/>
                <a:gd name="T19" fmla="*/ 77 h 8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56"/>
                <a:gd name="T31" fmla="*/ 0 h 81"/>
                <a:gd name="T32" fmla="*/ 56 w 56"/>
                <a:gd name="T33" fmla="*/ 81 h 81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56" h="81">
                  <a:moveTo>
                    <a:pt x="10" y="5"/>
                  </a:moveTo>
                  <a:cubicBezTo>
                    <a:pt x="8" y="7"/>
                    <a:pt x="4" y="7"/>
                    <a:pt x="2" y="12"/>
                  </a:cubicBezTo>
                  <a:cubicBezTo>
                    <a:pt x="0" y="19"/>
                    <a:pt x="5" y="21"/>
                    <a:pt x="11" y="23"/>
                  </a:cubicBezTo>
                  <a:cubicBezTo>
                    <a:pt x="20" y="26"/>
                    <a:pt x="29" y="27"/>
                    <a:pt x="32" y="37"/>
                  </a:cubicBezTo>
                  <a:cubicBezTo>
                    <a:pt x="34" y="43"/>
                    <a:pt x="36" y="61"/>
                    <a:pt x="33" y="67"/>
                  </a:cubicBezTo>
                  <a:cubicBezTo>
                    <a:pt x="28" y="75"/>
                    <a:pt x="18" y="70"/>
                    <a:pt x="13" y="75"/>
                  </a:cubicBezTo>
                  <a:cubicBezTo>
                    <a:pt x="19" y="81"/>
                    <a:pt x="39" y="76"/>
                    <a:pt x="45" y="71"/>
                  </a:cubicBezTo>
                  <a:cubicBezTo>
                    <a:pt x="56" y="63"/>
                    <a:pt x="56" y="50"/>
                    <a:pt x="55" y="37"/>
                  </a:cubicBezTo>
                  <a:cubicBezTo>
                    <a:pt x="54" y="26"/>
                    <a:pt x="52" y="10"/>
                    <a:pt x="39" y="6"/>
                  </a:cubicBezTo>
                  <a:cubicBezTo>
                    <a:pt x="32" y="4"/>
                    <a:pt x="9" y="0"/>
                    <a:pt x="4" y="9"/>
                  </a:cubicBezTo>
                </a:path>
              </a:pathLst>
            </a:custGeom>
            <a:solidFill>
              <a:srgbClr val="494F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59" name="Freeform 138">
              <a:extLst>
                <a:ext uri="{FF2B5EF4-FFF2-40B4-BE49-F238E27FC236}">
                  <a16:creationId xmlns:a16="http://schemas.microsoft.com/office/drawing/2014/main" id="{4024308E-F85D-413E-844F-50DA1B508F1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9" y="1487"/>
              <a:ext cx="1012" cy="11"/>
            </a:xfrm>
            <a:custGeom>
              <a:avLst/>
              <a:gdLst>
                <a:gd name="T0" fmla="*/ 6413 w 744"/>
                <a:gd name="T1" fmla="*/ 40 h 8"/>
                <a:gd name="T2" fmla="*/ 6378 w 744"/>
                <a:gd name="T3" fmla="*/ 76 h 8"/>
                <a:gd name="T4" fmla="*/ 35 w 744"/>
                <a:gd name="T5" fmla="*/ 76 h 8"/>
                <a:gd name="T6" fmla="*/ 0 w 744"/>
                <a:gd name="T7" fmla="*/ 40 h 8"/>
                <a:gd name="T8" fmla="*/ 35 w 744"/>
                <a:gd name="T9" fmla="*/ 0 h 8"/>
                <a:gd name="T10" fmla="*/ 6378 w 744"/>
                <a:gd name="T11" fmla="*/ 0 h 8"/>
                <a:gd name="T12" fmla="*/ 6413 w 744"/>
                <a:gd name="T13" fmla="*/ 40 h 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744"/>
                <a:gd name="T22" fmla="*/ 0 h 8"/>
                <a:gd name="T23" fmla="*/ 744 w 744"/>
                <a:gd name="T24" fmla="*/ 8 h 8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744" h="8">
                  <a:moveTo>
                    <a:pt x="744" y="4"/>
                  </a:moveTo>
                  <a:cubicBezTo>
                    <a:pt x="744" y="6"/>
                    <a:pt x="742" y="8"/>
                    <a:pt x="740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2" y="8"/>
                    <a:pt x="0" y="6"/>
                    <a:pt x="0" y="4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740" y="0"/>
                    <a:pt x="740" y="0"/>
                    <a:pt x="740" y="0"/>
                  </a:cubicBezTo>
                  <a:cubicBezTo>
                    <a:pt x="742" y="0"/>
                    <a:pt x="744" y="2"/>
                    <a:pt x="744" y="4"/>
                  </a:cubicBezTo>
                  <a:close/>
                </a:path>
              </a:pathLst>
            </a:custGeom>
            <a:solidFill>
              <a:srgbClr val="494F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60" name="Freeform 139">
              <a:extLst>
                <a:ext uri="{FF2B5EF4-FFF2-40B4-BE49-F238E27FC236}">
                  <a16:creationId xmlns:a16="http://schemas.microsoft.com/office/drawing/2014/main" id="{36F67091-F524-4BCB-AB10-5ADF81D90F1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6" y="1358"/>
              <a:ext cx="104" cy="44"/>
            </a:xfrm>
            <a:custGeom>
              <a:avLst/>
              <a:gdLst>
                <a:gd name="T0" fmla="*/ 172 w 76"/>
                <a:gd name="T1" fmla="*/ 16 h 33"/>
                <a:gd name="T2" fmla="*/ 420 w 76"/>
                <a:gd name="T3" fmla="*/ 207 h 33"/>
                <a:gd name="T4" fmla="*/ 193 w 76"/>
                <a:gd name="T5" fmla="*/ 0 h 33"/>
                <a:gd name="T6" fmla="*/ 0 60000 65536"/>
                <a:gd name="T7" fmla="*/ 0 60000 65536"/>
                <a:gd name="T8" fmla="*/ 0 60000 65536"/>
                <a:gd name="T9" fmla="*/ 0 w 76"/>
                <a:gd name="T10" fmla="*/ 0 h 33"/>
                <a:gd name="T11" fmla="*/ 76 w 76"/>
                <a:gd name="T12" fmla="*/ 33 h 33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76" h="33">
                  <a:moveTo>
                    <a:pt x="19" y="2"/>
                  </a:moveTo>
                  <a:cubicBezTo>
                    <a:pt x="30" y="2"/>
                    <a:pt x="76" y="18"/>
                    <a:pt x="47" y="28"/>
                  </a:cubicBezTo>
                  <a:cubicBezTo>
                    <a:pt x="35" y="33"/>
                    <a:pt x="0" y="17"/>
                    <a:pt x="2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61" name="Freeform 140">
              <a:extLst>
                <a:ext uri="{FF2B5EF4-FFF2-40B4-BE49-F238E27FC236}">
                  <a16:creationId xmlns:a16="http://schemas.microsoft.com/office/drawing/2014/main" id="{F82C10F8-4A39-43AE-9D6F-2C2E7AFC3EA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3" y="1403"/>
              <a:ext cx="26" cy="35"/>
            </a:xfrm>
            <a:custGeom>
              <a:avLst/>
              <a:gdLst>
                <a:gd name="T0" fmla="*/ 103 w 19"/>
                <a:gd name="T1" fmla="*/ 0 h 25"/>
                <a:gd name="T2" fmla="*/ 146 w 19"/>
                <a:gd name="T3" fmla="*/ 231 h 25"/>
                <a:gd name="T4" fmla="*/ 67 w 19"/>
                <a:gd name="T5" fmla="*/ 0 h 25"/>
                <a:gd name="T6" fmla="*/ 0 60000 65536"/>
                <a:gd name="T7" fmla="*/ 0 60000 65536"/>
                <a:gd name="T8" fmla="*/ 0 60000 65536"/>
                <a:gd name="T9" fmla="*/ 0 w 19"/>
                <a:gd name="T10" fmla="*/ 0 h 25"/>
                <a:gd name="T11" fmla="*/ 19 w 19"/>
                <a:gd name="T12" fmla="*/ 25 h 25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9" h="25">
                  <a:moveTo>
                    <a:pt x="11" y="0"/>
                  </a:moveTo>
                  <a:cubicBezTo>
                    <a:pt x="17" y="6"/>
                    <a:pt x="19" y="13"/>
                    <a:pt x="17" y="22"/>
                  </a:cubicBezTo>
                  <a:cubicBezTo>
                    <a:pt x="3" y="25"/>
                    <a:pt x="0" y="8"/>
                    <a:pt x="7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62" name="Freeform 141">
              <a:extLst>
                <a:ext uri="{FF2B5EF4-FFF2-40B4-BE49-F238E27FC236}">
                  <a16:creationId xmlns:a16="http://schemas.microsoft.com/office/drawing/2014/main" id="{C9B0DDA7-2689-45EF-8F13-0D396213A09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057" y="1150"/>
              <a:ext cx="513" cy="461"/>
            </a:xfrm>
            <a:custGeom>
              <a:avLst/>
              <a:gdLst>
                <a:gd name="T0" fmla="*/ 3207 w 378"/>
                <a:gd name="T1" fmla="*/ 1375 h 340"/>
                <a:gd name="T2" fmla="*/ 2884 w 378"/>
                <a:gd name="T3" fmla="*/ 1375 h 340"/>
                <a:gd name="T4" fmla="*/ 1444 w 378"/>
                <a:gd name="T5" fmla="*/ 0 h 340"/>
                <a:gd name="T6" fmla="*/ 0 w 378"/>
                <a:gd name="T7" fmla="*/ 1435 h 340"/>
                <a:gd name="T8" fmla="*/ 1444 w 378"/>
                <a:gd name="T9" fmla="*/ 2862 h 340"/>
                <a:gd name="T10" fmla="*/ 2876 w 378"/>
                <a:gd name="T11" fmla="*/ 1618 h 340"/>
                <a:gd name="T12" fmla="*/ 3207 w 378"/>
                <a:gd name="T13" fmla="*/ 1618 h 340"/>
                <a:gd name="T14" fmla="*/ 3207 w 378"/>
                <a:gd name="T15" fmla="*/ 1375 h 340"/>
                <a:gd name="T16" fmla="*/ 1444 w 378"/>
                <a:gd name="T17" fmla="*/ 2510 h 340"/>
                <a:gd name="T18" fmla="*/ 357 w 378"/>
                <a:gd name="T19" fmla="*/ 1435 h 340"/>
                <a:gd name="T20" fmla="*/ 1444 w 378"/>
                <a:gd name="T21" fmla="*/ 351 h 340"/>
                <a:gd name="T22" fmla="*/ 2526 w 378"/>
                <a:gd name="T23" fmla="*/ 1435 h 340"/>
                <a:gd name="T24" fmla="*/ 1444 w 378"/>
                <a:gd name="T25" fmla="*/ 2510 h 34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378"/>
                <a:gd name="T40" fmla="*/ 0 h 340"/>
                <a:gd name="T41" fmla="*/ 378 w 378"/>
                <a:gd name="T42" fmla="*/ 340 h 340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378" h="340">
                  <a:moveTo>
                    <a:pt x="378" y="163"/>
                  </a:moveTo>
                  <a:cubicBezTo>
                    <a:pt x="340" y="163"/>
                    <a:pt x="340" y="163"/>
                    <a:pt x="340" y="163"/>
                  </a:cubicBezTo>
                  <a:cubicBezTo>
                    <a:pt x="336" y="73"/>
                    <a:pt x="262" y="0"/>
                    <a:pt x="170" y="0"/>
                  </a:cubicBezTo>
                  <a:cubicBezTo>
                    <a:pt x="76" y="0"/>
                    <a:pt x="0" y="76"/>
                    <a:pt x="0" y="170"/>
                  </a:cubicBezTo>
                  <a:cubicBezTo>
                    <a:pt x="0" y="264"/>
                    <a:pt x="76" y="340"/>
                    <a:pt x="170" y="340"/>
                  </a:cubicBezTo>
                  <a:cubicBezTo>
                    <a:pt x="257" y="340"/>
                    <a:pt x="328" y="275"/>
                    <a:pt x="339" y="192"/>
                  </a:cubicBezTo>
                  <a:cubicBezTo>
                    <a:pt x="378" y="192"/>
                    <a:pt x="378" y="192"/>
                    <a:pt x="378" y="192"/>
                  </a:cubicBezTo>
                  <a:lnTo>
                    <a:pt x="378" y="163"/>
                  </a:lnTo>
                  <a:close/>
                  <a:moveTo>
                    <a:pt x="170" y="298"/>
                  </a:moveTo>
                  <a:cubicBezTo>
                    <a:pt x="99" y="298"/>
                    <a:pt x="42" y="241"/>
                    <a:pt x="42" y="170"/>
                  </a:cubicBezTo>
                  <a:cubicBezTo>
                    <a:pt x="42" y="99"/>
                    <a:pt x="99" y="42"/>
                    <a:pt x="170" y="42"/>
                  </a:cubicBezTo>
                  <a:cubicBezTo>
                    <a:pt x="241" y="42"/>
                    <a:pt x="298" y="99"/>
                    <a:pt x="298" y="170"/>
                  </a:cubicBezTo>
                  <a:cubicBezTo>
                    <a:pt x="298" y="241"/>
                    <a:pt x="241" y="298"/>
                    <a:pt x="170" y="298"/>
                  </a:cubicBezTo>
                  <a:close/>
                </a:path>
              </a:pathLst>
            </a:custGeom>
            <a:solidFill>
              <a:srgbClr val="C6C9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63" name="Freeform 142">
              <a:extLst>
                <a:ext uri="{FF2B5EF4-FFF2-40B4-BE49-F238E27FC236}">
                  <a16:creationId xmlns:a16="http://schemas.microsoft.com/office/drawing/2014/main" id="{E2DD5422-A08E-4698-BEB4-0FD5A99869B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057" y="1150"/>
              <a:ext cx="433" cy="461"/>
            </a:xfrm>
            <a:custGeom>
              <a:avLst/>
              <a:gdLst>
                <a:gd name="T0" fmla="*/ 1538 w 319"/>
                <a:gd name="T1" fmla="*/ 0 h 340"/>
                <a:gd name="T2" fmla="*/ 1447 w 319"/>
                <a:gd name="T3" fmla="*/ 0 h 340"/>
                <a:gd name="T4" fmla="*/ 0 w 319"/>
                <a:gd name="T5" fmla="*/ 1435 h 340"/>
                <a:gd name="T6" fmla="*/ 1447 w 319"/>
                <a:gd name="T7" fmla="*/ 2862 h 340"/>
                <a:gd name="T8" fmla="*/ 1538 w 319"/>
                <a:gd name="T9" fmla="*/ 2862 h 340"/>
                <a:gd name="T10" fmla="*/ 181 w 319"/>
                <a:gd name="T11" fmla="*/ 1435 h 340"/>
                <a:gd name="T12" fmla="*/ 1538 w 319"/>
                <a:gd name="T13" fmla="*/ 0 h 340"/>
                <a:gd name="T14" fmla="*/ 1623 w 319"/>
                <a:gd name="T15" fmla="*/ 351 h 340"/>
                <a:gd name="T16" fmla="*/ 1538 w 319"/>
                <a:gd name="T17" fmla="*/ 351 h 340"/>
                <a:gd name="T18" fmla="*/ 2526 w 319"/>
                <a:gd name="T19" fmla="*/ 1435 h 340"/>
                <a:gd name="T20" fmla="*/ 1538 w 319"/>
                <a:gd name="T21" fmla="*/ 2510 h 340"/>
                <a:gd name="T22" fmla="*/ 1623 w 319"/>
                <a:gd name="T23" fmla="*/ 2510 h 340"/>
                <a:gd name="T24" fmla="*/ 2708 w 319"/>
                <a:gd name="T25" fmla="*/ 1435 h 340"/>
                <a:gd name="T26" fmla="*/ 1623 w 319"/>
                <a:gd name="T27" fmla="*/ 351 h 34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319"/>
                <a:gd name="T43" fmla="*/ 0 h 340"/>
                <a:gd name="T44" fmla="*/ 319 w 319"/>
                <a:gd name="T45" fmla="*/ 340 h 340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319" h="340">
                  <a:moveTo>
                    <a:pt x="181" y="0"/>
                  </a:moveTo>
                  <a:cubicBezTo>
                    <a:pt x="177" y="0"/>
                    <a:pt x="174" y="0"/>
                    <a:pt x="170" y="0"/>
                  </a:cubicBezTo>
                  <a:cubicBezTo>
                    <a:pt x="76" y="0"/>
                    <a:pt x="0" y="76"/>
                    <a:pt x="0" y="170"/>
                  </a:cubicBezTo>
                  <a:cubicBezTo>
                    <a:pt x="0" y="264"/>
                    <a:pt x="76" y="340"/>
                    <a:pt x="170" y="340"/>
                  </a:cubicBezTo>
                  <a:cubicBezTo>
                    <a:pt x="174" y="340"/>
                    <a:pt x="177" y="340"/>
                    <a:pt x="181" y="340"/>
                  </a:cubicBezTo>
                  <a:cubicBezTo>
                    <a:pt x="92" y="334"/>
                    <a:pt x="21" y="260"/>
                    <a:pt x="21" y="170"/>
                  </a:cubicBezTo>
                  <a:cubicBezTo>
                    <a:pt x="21" y="80"/>
                    <a:pt x="92" y="6"/>
                    <a:pt x="181" y="0"/>
                  </a:cubicBezTo>
                  <a:close/>
                  <a:moveTo>
                    <a:pt x="191" y="42"/>
                  </a:moveTo>
                  <a:cubicBezTo>
                    <a:pt x="188" y="42"/>
                    <a:pt x="184" y="42"/>
                    <a:pt x="181" y="42"/>
                  </a:cubicBezTo>
                  <a:cubicBezTo>
                    <a:pt x="246" y="48"/>
                    <a:pt x="298" y="103"/>
                    <a:pt x="298" y="170"/>
                  </a:cubicBezTo>
                  <a:cubicBezTo>
                    <a:pt x="298" y="237"/>
                    <a:pt x="246" y="292"/>
                    <a:pt x="181" y="298"/>
                  </a:cubicBezTo>
                  <a:cubicBezTo>
                    <a:pt x="184" y="298"/>
                    <a:pt x="188" y="298"/>
                    <a:pt x="191" y="298"/>
                  </a:cubicBezTo>
                  <a:cubicBezTo>
                    <a:pt x="262" y="298"/>
                    <a:pt x="319" y="241"/>
                    <a:pt x="319" y="170"/>
                  </a:cubicBezTo>
                  <a:cubicBezTo>
                    <a:pt x="319" y="99"/>
                    <a:pt x="262" y="42"/>
                    <a:pt x="191" y="42"/>
                  </a:cubicBez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64" name="Freeform 143">
              <a:extLst>
                <a:ext uri="{FF2B5EF4-FFF2-40B4-BE49-F238E27FC236}">
                  <a16:creationId xmlns:a16="http://schemas.microsoft.com/office/drawing/2014/main" id="{6C30959D-FD55-4E2B-A856-058E3C72BBC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057" y="1150"/>
              <a:ext cx="513" cy="461"/>
            </a:xfrm>
            <a:custGeom>
              <a:avLst/>
              <a:gdLst>
                <a:gd name="T0" fmla="*/ 3207 w 378"/>
                <a:gd name="T1" fmla="*/ 1375 h 340"/>
                <a:gd name="T2" fmla="*/ 2884 w 378"/>
                <a:gd name="T3" fmla="*/ 1375 h 340"/>
                <a:gd name="T4" fmla="*/ 1444 w 378"/>
                <a:gd name="T5" fmla="*/ 0 h 340"/>
                <a:gd name="T6" fmla="*/ 0 w 378"/>
                <a:gd name="T7" fmla="*/ 1435 h 340"/>
                <a:gd name="T8" fmla="*/ 1444 w 378"/>
                <a:gd name="T9" fmla="*/ 2862 h 340"/>
                <a:gd name="T10" fmla="*/ 2876 w 378"/>
                <a:gd name="T11" fmla="*/ 1618 h 340"/>
                <a:gd name="T12" fmla="*/ 3207 w 378"/>
                <a:gd name="T13" fmla="*/ 1618 h 340"/>
                <a:gd name="T14" fmla="*/ 3207 w 378"/>
                <a:gd name="T15" fmla="*/ 1375 h 340"/>
                <a:gd name="T16" fmla="*/ 1444 w 378"/>
                <a:gd name="T17" fmla="*/ 2510 h 340"/>
                <a:gd name="T18" fmla="*/ 357 w 378"/>
                <a:gd name="T19" fmla="*/ 1435 h 340"/>
                <a:gd name="T20" fmla="*/ 1444 w 378"/>
                <a:gd name="T21" fmla="*/ 351 h 340"/>
                <a:gd name="T22" fmla="*/ 2526 w 378"/>
                <a:gd name="T23" fmla="*/ 1435 h 340"/>
                <a:gd name="T24" fmla="*/ 1444 w 378"/>
                <a:gd name="T25" fmla="*/ 2510 h 34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378"/>
                <a:gd name="T40" fmla="*/ 0 h 340"/>
                <a:gd name="T41" fmla="*/ 378 w 378"/>
                <a:gd name="T42" fmla="*/ 340 h 340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378" h="340">
                  <a:moveTo>
                    <a:pt x="378" y="163"/>
                  </a:moveTo>
                  <a:cubicBezTo>
                    <a:pt x="340" y="163"/>
                    <a:pt x="340" y="163"/>
                    <a:pt x="340" y="163"/>
                  </a:cubicBezTo>
                  <a:cubicBezTo>
                    <a:pt x="336" y="73"/>
                    <a:pt x="262" y="0"/>
                    <a:pt x="170" y="0"/>
                  </a:cubicBezTo>
                  <a:cubicBezTo>
                    <a:pt x="76" y="0"/>
                    <a:pt x="0" y="76"/>
                    <a:pt x="0" y="170"/>
                  </a:cubicBezTo>
                  <a:cubicBezTo>
                    <a:pt x="0" y="264"/>
                    <a:pt x="76" y="340"/>
                    <a:pt x="170" y="340"/>
                  </a:cubicBezTo>
                  <a:cubicBezTo>
                    <a:pt x="257" y="340"/>
                    <a:pt x="328" y="275"/>
                    <a:pt x="339" y="192"/>
                  </a:cubicBezTo>
                  <a:cubicBezTo>
                    <a:pt x="378" y="192"/>
                    <a:pt x="378" y="192"/>
                    <a:pt x="378" y="192"/>
                  </a:cubicBezTo>
                  <a:lnTo>
                    <a:pt x="378" y="163"/>
                  </a:lnTo>
                  <a:close/>
                  <a:moveTo>
                    <a:pt x="170" y="298"/>
                  </a:moveTo>
                  <a:cubicBezTo>
                    <a:pt x="99" y="298"/>
                    <a:pt x="42" y="241"/>
                    <a:pt x="42" y="170"/>
                  </a:cubicBezTo>
                  <a:cubicBezTo>
                    <a:pt x="42" y="99"/>
                    <a:pt x="99" y="42"/>
                    <a:pt x="170" y="42"/>
                  </a:cubicBezTo>
                  <a:cubicBezTo>
                    <a:pt x="241" y="42"/>
                    <a:pt x="298" y="99"/>
                    <a:pt x="298" y="170"/>
                  </a:cubicBezTo>
                  <a:cubicBezTo>
                    <a:pt x="298" y="241"/>
                    <a:pt x="241" y="298"/>
                    <a:pt x="170" y="298"/>
                  </a:cubicBezTo>
                  <a:close/>
                </a:path>
              </a:pathLst>
            </a:custGeom>
            <a:noFill/>
            <a:ln w="8">
              <a:solidFill>
                <a:srgbClr val="494F4E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65" name="Freeform 144">
              <a:extLst>
                <a:ext uri="{FF2B5EF4-FFF2-40B4-BE49-F238E27FC236}">
                  <a16:creationId xmlns:a16="http://schemas.microsoft.com/office/drawing/2014/main" id="{436AFE73-3CD3-4AC5-9657-03AD271A98E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1" y="1176"/>
              <a:ext cx="354" cy="463"/>
            </a:xfrm>
            <a:custGeom>
              <a:avLst/>
              <a:gdLst>
                <a:gd name="T0" fmla="*/ 2204 w 261"/>
                <a:gd name="T1" fmla="*/ 2622 h 341"/>
                <a:gd name="T2" fmla="*/ 2025 w 261"/>
                <a:gd name="T3" fmla="*/ 2800 h 341"/>
                <a:gd name="T4" fmla="*/ 191 w 261"/>
                <a:gd name="T5" fmla="*/ 2903 h 341"/>
                <a:gd name="T6" fmla="*/ 0 w 261"/>
                <a:gd name="T7" fmla="*/ 2709 h 341"/>
                <a:gd name="T8" fmla="*/ 0 w 261"/>
                <a:gd name="T9" fmla="*/ 194 h 341"/>
                <a:gd name="T10" fmla="*/ 191 w 261"/>
                <a:gd name="T11" fmla="*/ 0 h 341"/>
                <a:gd name="T12" fmla="*/ 2025 w 261"/>
                <a:gd name="T13" fmla="*/ 103 h 341"/>
                <a:gd name="T14" fmla="*/ 2204 w 261"/>
                <a:gd name="T15" fmla="*/ 282 h 341"/>
                <a:gd name="T16" fmla="*/ 2204 w 261"/>
                <a:gd name="T17" fmla="*/ 2622 h 34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61"/>
                <a:gd name="T28" fmla="*/ 0 h 341"/>
                <a:gd name="T29" fmla="*/ 261 w 261"/>
                <a:gd name="T30" fmla="*/ 341 h 34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61" h="341">
                  <a:moveTo>
                    <a:pt x="261" y="308"/>
                  </a:moveTo>
                  <a:cubicBezTo>
                    <a:pt x="261" y="319"/>
                    <a:pt x="252" y="329"/>
                    <a:pt x="240" y="329"/>
                  </a:cubicBezTo>
                  <a:cubicBezTo>
                    <a:pt x="23" y="341"/>
                    <a:pt x="23" y="341"/>
                    <a:pt x="23" y="341"/>
                  </a:cubicBezTo>
                  <a:cubicBezTo>
                    <a:pt x="10" y="341"/>
                    <a:pt x="0" y="331"/>
                    <a:pt x="0" y="318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10"/>
                    <a:pt x="10" y="0"/>
                    <a:pt x="23" y="0"/>
                  </a:cubicBezTo>
                  <a:cubicBezTo>
                    <a:pt x="240" y="12"/>
                    <a:pt x="240" y="12"/>
                    <a:pt x="240" y="12"/>
                  </a:cubicBezTo>
                  <a:cubicBezTo>
                    <a:pt x="252" y="12"/>
                    <a:pt x="261" y="22"/>
                    <a:pt x="261" y="33"/>
                  </a:cubicBezTo>
                  <a:lnTo>
                    <a:pt x="261" y="308"/>
                  </a:lnTo>
                  <a:close/>
                </a:path>
              </a:pathLst>
            </a:custGeom>
            <a:solidFill>
              <a:srgbClr val="C6C9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66" name="Freeform 145">
              <a:extLst>
                <a:ext uri="{FF2B5EF4-FFF2-40B4-BE49-F238E27FC236}">
                  <a16:creationId xmlns:a16="http://schemas.microsoft.com/office/drawing/2014/main" id="{704C90AA-09A9-498A-AE0D-261BDEAFF72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1" y="1515"/>
              <a:ext cx="354" cy="124"/>
            </a:xfrm>
            <a:custGeom>
              <a:avLst/>
              <a:gdLst>
                <a:gd name="T0" fmla="*/ 2025 w 261"/>
                <a:gd name="T1" fmla="*/ 189 h 91"/>
                <a:gd name="T2" fmla="*/ 191 w 261"/>
                <a:gd name="T3" fmla="*/ 286 h 91"/>
                <a:gd name="T4" fmla="*/ 0 w 261"/>
                <a:gd name="T5" fmla="*/ 89 h 91"/>
                <a:gd name="T6" fmla="*/ 0 w 261"/>
                <a:gd name="T7" fmla="*/ 598 h 91"/>
                <a:gd name="T8" fmla="*/ 191 w 261"/>
                <a:gd name="T9" fmla="*/ 793 h 91"/>
                <a:gd name="T10" fmla="*/ 2025 w 261"/>
                <a:gd name="T11" fmla="*/ 691 h 91"/>
                <a:gd name="T12" fmla="*/ 2204 w 261"/>
                <a:gd name="T13" fmla="*/ 507 h 91"/>
                <a:gd name="T14" fmla="*/ 2204 w 261"/>
                <a:gd name="T15" fmla="*/ 0 h 91"/>
                <a:gd name="T16" fmla="*/ 2025 w 261"/>
                <a:gd name="T17" fmla="*/ 189 h 9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61"/>
                <a:gd name="T28" fmla="*/ 0 h 91"/>
                <a:gd name="T29" fmla="*/ 261 w 261"/>
                <a:gd name="T30" fmla="*/ 91 h 9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61" h="91">
                  <a:moveTo>
                    <a:pt x="240" y="21"/>
                  </a:moveTo>
                  <a:cubicBezTo>
                    <a:pt x="23" y="33"/>
                    <a:pt x="23" y="33"/>
                    <a:pt x="23" y="33"/>
                  </a:cubicBezTo>
                  <a:cubicBezTo>
                    <a:pt x="10" y="33"/>
                    <a:pt x="0" y="23"/>
                    <a:pt x="0" y="10"/>
                  </a:cubicBezTo>
                  <a:cubicBezTo>
                    <a:pt x="0" y="68"/>
                    <a:pt x="0" y="68"/>
                    <a:pt x="0" y="68"/>
                  </a:cubicBezTo>
                  <a:cubicBezTo>
                    <a:pt x="0" y="81"/>
                    <a:pt x="10" y="91"/>
                    <a:pt x="23" y="91"/>
                  </a:cubicBezTo>
                  <a:cubicBezTo>
                    <a:pt x="240" y="79"/>
                    <a:pt x="240" y="79"/>
                    <a:pt x="240" y="79"/>
                  </a:cubicBezTo>
                  <a:cubicBezTo>
                    <a:pt x="252" y="79"/>
                    <a:pt x="261" y="69"/>
                    <a:pt x="261" y="58"/>
                  </a:cubicBezTo>
                  <a:cubicBezTo>
                    <a:pt x="261" y="0"/>
                    <a:pt x="261" y="0"/>
                    <a:pt x="261" y="0"/>
                  </a:cubicBezTo>
                  <a:cubicBezTo>
                    <a:pt x="261" y="11"/>
                    <a:pt x="252" y="21"/>
                    <a:pt x="240" y="21"/>
                  </a:cubicBezTo>
                  <a:close/>
                </a:path>
              </a:pathLst>
            </a:custGeom>
            <a:solidFill>
              <a:srgbClr val="A6AA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67" name="Freeform 146">
              <a:extLst>
                <a:ext uri="{FF2B5EF4-FFF2-40B4-BE49-F238E27FC236}">
                  <a16:creationId xmlns:a16="http://schemas.microsoft.com/office/drawing/2014/main" id="{9FB6A5D3-BD14-4669-9356-59A3B2850A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1" y="1176"/>
              <a:ext cx="354" cy="463"/>
            </a:xfrm>
            <a:custGeom>
              <a:avLst/>
              <a:gdLst>
                <a:gd name="T0" fmla="*/ 2204 w 261"/>
                <a:gd name="T1" fmla="*/ 2622 h 341"/>
                <a:gd name="T2" fmla="*/ 2025 w 261"/>
                <a:gd name="T3" fmla="*/ 2800 h 341"/>
                <a:gd name="T4" fmla="*/ 191 w 261"/>
                <a:gd name="T5" fmla="*/ 2903 h 341"/>
                <a:gd name="T6" fmla="*/ 0 w 261"/>
                <a:gd name="T7" fmla="*/ 2709 h 341"/>
                <a:gd name="T8" fmla="*/ 0 w 261"/>
                <a:gd name="T9" fmla="*/ 194 h 341"/>
                <a:gd name="T10" fmla="*/ 191 w 261"/>
                <a:gd name="T11" fmla="*/ 0 h 341"/>
                <a:gd name="T12" fmla="*/ 2025 w 261"/>
                <a:gd name="T13" fmla="*/ 103 h 341"/>
                <a:gd name="T14" fmla="*/ 2204 w 261"/>
                <a:gd name="T15" fmla="*/ 282 h 341"/>
                <a:gd name="T16" fmla="*/ 2204 w 261"/>
                <a:gd name="T17" fmla="*/ 2622 h 34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61"/>
                <a:gd name="T28" fmla="*/ 0 h 341"/>
                <a:gd name="T29" fmla="*/ 261 w 261"/>
                <a:gd name="T30" fmla="*/ 341 h 34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61" h="341">
                  <a:moveTo>
                    <a:pt x="261" y="308"/>
                  </a:moveTo>
                  <a:cubicBezTo>
                    <a:pt x="261" y="319"/>
                    <a:pt x="252" y="329"/>
                    <a:pt x="240" y="329"/>
                  </a:cubicBezTo>
                  <a:cubicBezTo>
                    <a:pt x="23" y="341"/>
                    <a:pt x="23" y="341"/>
                    <a:pt x="23" y="341"/>
                  </a:cubicBezTo>
                  <a:cubicBezTo>
                    <a:pt x="10" y="341"/>
                    <a:pt x="0" y="331"/>
                    <a:pt x="0" y="318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10"/>
                    <a:pt x="10" y="0"/>
                    <a:pt x="23" y="0"/>
                  </a:cubicBezTo>
                  <a:cubicBezTo>
                    <a:pt x="240" y="12"/>
                    <a:pt x="240" y="12"/>
                    <a:pt x="240" y="12"/>
                  </a:cubicBezTo>
                  <a:cubicBezTo>
                    <a:pt x="252" y="12"/>
                    <a:pt x="261" y="22"/>
                    <a:pt x="261" y="33"/>
                  </a:cubicBezTo>
                  <a:lnTo>
                    <a:pt x="261" y="308"/>
                  </a:lnTo>
                  <a:close/>
                </a:path>
              </a:pathLst>
            </a:custGeom>
            <a:noFill/>
            <a:ln w="6">
              <a:solidFill>
                <a:srgbClr val="494F4E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68" name="Freeform 147">
              <a:extLst>
                <a:ext uri="{FF2B5EF4-FFF2-40B4-BE49-F238E27FC236}">
                  <a16:creationId xmlns:a16="http://schemas.microsoft.com/office/drawing/2014/main" id="{42849DA5-2EEC-4AB6-A2CD-196158AB1FFF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6" y="1569"/>
              <a:ext cx="797" cy="1463"/>
            </a:xfrm>
            <a:custGeom>
              <a:avLst/>
              <a:gdLst>
                <a:gd name="T0" fmla="*/ 4759 w 586"/>
                <a:gd name="T1" fmla="*/ 1 h 1078"/>
                <a:gd name="T2" fmla="*/ 4953 w 586"/>
                <a:gd name="T3" fmla="*/ 324 h 1078"/>
                <a:gd name="T4" fmla="*/ 1070 w 586"/>
                <a:gd name="T5" fmla="*/ 8767 h 1078"/>
                <a:gd name="T6" fmla="*/ 369 w 586"/>
                <a:gd name="T7" fmla="*/ 9014 h 1078"/>
                <a:gd name="T8" fmla="*/ 120 w 586"/>
                <a:gd name="T9" fmla="*/ 8329 h 1078"/>
                <a:gd name="T10" fmla="*/ 4121 w 586"/>
                <a:gd name="T11" fmla="*/ 357 h 1078"/>
                <a:gd name="T12" fmla="*/ 4476 w 586"/>
                <a:gd name="T13" fmla="*/ 1 h 1078"/>
                <a:gd name="T14" fmla="*/ 4759 w 586"/>
                <a:gd name="T15" fmla="*/ 1 h 107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586"/>
                <a:gd name="T25" fmla="*/ 0 h 1078"/>
                <a:gd name="T26" fmla="*/ 586 w 586"/>
                <a:gd name="T27" fmla="*/ 1078 h 1078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586" h="1078">
                  <a:moveTo>
                    <a:pt x="553" y="1"/>
                  </a:moveTo>
                  <a:cubicBezTo>
                    <a:pt x="571" y="2"/>
                    <a:pt x="586" y="17"/>
                    <a:pt x="576" y="38"/>
                  </a:cubicBezTo>
                  <a:cubicBezTo>
                    <a:pt x="124" y="1034"/>
                    <a:pt x="124" y="1034"/>
                    <a:pt x="124" y="1034"/>
                  </a:cubicBezTo>
                  <a:cubicBezTo>
                    <a:pt x="109" y="1065"/>
                    <a:pt x="73" y="1078"/>
                    <a:pt x="43" y="1063"/>
                  </a:cubicBezTo>
                  <a:cubicBezTo>
                    <a:pt x="12" y="1049"/>
                    <a:pt x="0" y="1012"/>
                    <a:pt x="14" y="982"/>
                  </a:cubicBezTo>
                  <a:cubicBezTo>
                    <a:pt x="479" y="42"/>
                    <a:pt x="479" y="42"/>
                    <a:pt x="479" y="42"/>
                  </a:cubicBezTo>
                  <a:cubicBezTo>
                    <a:pt x="489" y="21"/>
                    <a:pt x="495" y="0"/>
                    <a:pt x="520" y="1"/>
                  </a:cubicBezTo>
                  <a:lnTo>
                    <a:pt x="553" y="1"/>
                  </a:lnTo>
                  <a:close/>
                </a:path>
              </a:pathLst>
            </a:custGeom>
            <a:solidFill>
              <a:srgbClr val="C6C9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69" name="Freeform 148">
              <a:extLst>
                <a:ext uri="{FF2B5EF4-FFF2-40B4-BE49-F238E27FC236}">
                  <a16:creationId xmlns:a16="http://schemas.microsoft.com/office/drawing/2014/main" id="{2D68C08B-C532-4CDF-B113-606B6BD0B1F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1" y="1571"/>
              <a:ext cx="769" cy="1461"/>
            </a:xfrm>
            <a:custGeom>
              <a:avLst/>
              <a:gdLst>
                <a:gd name="T0" fmla="*/ 4644 w 566"/>
                <a:gd name="T1" fmla="*/ 0 h 1075"/>
                <a:gd name="T2" fmla="*/ 4624 w 566"/>
                <a:gd name="T3" fmla="*/ 154 h 1075"/>
                <a:gd name="T4" fmla="*/ 753 w 566"/>
                <a:gd name="T5" fmla="*/ 8684 h 1075"/>
                <a:gd name="T6" fmla="*/ 65 w 566"/>
                <a:gd name="T7" fmla="*/ 8935 h 1075"/>
                <a:gd name="T8" fmla="*/ 0 w 566"/>
                <a:gd name="T9" fmla="*/ 8898 h 1075"/>
                <a:gd name="T10" fmla="*/ 211 w 566"/>
                <a:gd name="T11" fmla="*/ 9076 h 1075"/>
                <a:gd name="T12" fmla="*/ 905 w 566"/>
                <a:gd name="T13" fmla="*/ 8829 h 1075"/>
                <a:gd name="T14" fmla="*/ 4768 w 566"/>
                <a:gd name="T15" fmla="*/ 302 h 1075"/>
                <a:gd name="T16" fmla="*/ 4644 w 566"/>
                <a:gd name="T17" fmla="*/ 0 h 107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566"/>
                <a:gd name="T28" fmla="*/ 0 h 1075"/>
                <a:gd name="T29" fmla="*/ 566 w 566"/>
                <a:gd name="T30" fmla="*/ 1075 h 107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566" h="1075">
                  <a:moveTo>
                    <a:pt x="543" y="0"/>
                  </a:moveTo>
                  <a:cubicBezTo>
                    <a:pt x="544" y="5"/>
                    <a:pt x="544" y="11"/>
                    <a:pt x="541" y="18"/>
                  </a:cubicBezTo>
                  <a:cubicBezTo>
                    <a:pt x="88" y="1014"/>
                    <a:pt x="88" y="1014"/>
                    <a:pt x="88" y="1014"/>
                  </a:cubicBezTo>
                  <a:cubicBezTo>
                    <a:pt x="74" y="1044"/>
                    <a:pt x="38" y="1057"/>
                    <a:pt x="7" y="1043"/>
                  </a:cubicBezTo>
                  <a:cubicBezTo>
                    <a:pt x="5" y="1042"/>
                    <a:pt x="2" y="1040"/>
                    <a:pt x="0" y="1039"/>
                  </a:cubicBezTo>
                  <a:cubicBezTo>
                    <a:pt x="6" y="1048"/>
                    <a:pt x="14" y="1055"/>
                    <a:pt x="25" y="1060"/>
                  </a:cubicBezTo>
                  <a:cubicBezTo>
                    <a:pt x="55" y="1075"/>
                    <a:pt x="91" y="1062"/>
                    <a:pt x="106" y="1031"/>
                  </a:cubicBezTo>
                  <a:cubicBezTo>
                    <a:pt x="558" y="35"/>
                    <a:pt x="558" y="35"/>
                    <a:pt x="558" y="35"/>
                  </a:cubicBezTo>
                  <a:cubicBezTo>
                    <a:pt x="566" y="18"/>
                    <a:pt x="557" y="4"/>
                    <a:pt x="543" y="0"/>
                  </a:cubicBezTo>
                  <a:close/>
                </a:path>
              </a:pathLst>
            </a:custGeom>
            <a:solidFill>
              <a:srgbClr val="A6AA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70" name="Freeform 149">
              <a:extLst>
                <a:ext uri="{FF2B5EF4-FFF2-40B4-BE49-F238E27FC236}">
                  <a16:creationId xmlns:a16="http://schemas.microsoft.com/office/drawing/2014/main" id="{BF53D196-6998-4C5F-A902-28C601F49E3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6" y="1569"/>
              <a:ext cx="797" cy="1463"/>
            </a:xfrm>
            <a:custGeom>
              <a:avLst/>
              <a:gdLst>
                <a:gd name="T0" fmla="*/ 4759 w 586"/>
                <a:gd name="T1" fmla="*/ 1 h 1078"/>
                <a:gd name="T2" fmla="*/ 4953 w 586"/>
                <a:gd name="T3" fmla="*/ 324 h 1078"/>
                <a:gd name="T4" fmla="*/ 1070 w 586"/>
                <a:gd name="T5" fmla="*/ 8767 h 1078"/>
                <a:gd name="T6" fmla="*/ 369 w 586"/>
                <a:gd name="T7" fmla="*/ 9014 h 1078"/>
                <a:gd name="T8" fmla="*/ 120 w 586"/>
                <a:gd name="T9" fmla="*/ 8329 h 1078"/>
                <a:gd name="T10" fmla="*/ 4121 w 586"/>
                <a:gd name="T11" fmla="*/ 357 h 1078"/>
                <a:gd name="T12" fmla="*/ 4476 w 586"/>
                <a:gd name="T13" fmla="*/ 1 h 1078"/>
                <a:gd name="T14" fmla="*/ 4759 w 586"/>
                <a:gd name="T15" fmla="*/ 1 h 107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586"/>
                <a:gd name="T25" fmla="*/ 0 h 1078"/>
                <a:gd name="T26" fmla="*/ 586 w 586"/>
                <a:gd name="T27" fmla="*/ 1078 h 1078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586" h="1078">
                  <a:moveTo>
                    <a:pt x="553" y="1"/>
                  </a:moveTo>
                  <a:cubicBezTo>
                    <a:pt x="571" y="2"/>
                    <a:pt x="586" y="17"/>
                    <a:pt x="576" y="38"/>
                  </a:cubicBezTo>
                  <a:cubicBezTo>
                    <a:pt x="124" y="1034"/>
                    <a:pt x="124" y="1034"/>
                    <a:pt x="124" y="1034"/>
                  </a:cubicBezTo>
                  <a:cubicBezTo>
                    <a:pt x="109" y="1065"/>
                    <a:pt x="73" y="1078"/>
                    <a:pt x="43" y="1063"/>
                  </a:cubicBezTo>
                  <a:cubicBezTo>
                    <a:pt x="12" y="1049"/>
                    <a:pt x="0" y="1012"/>
                    <a:pt x="14" y="982"/>
                  </a:cubicBezTo>
                  <a:cubicBezTo>
                    <a:pt x="479" y="42"/>
                    <a:pt x="479" y="42"/>
                    <a:pt x="479" y="42"/>
                  </a:cubicBezTo>
                  <a:cubicBezTo>
                    <a:pt x="489" y="21"/>
                    <a:pt x="495" y="0"/>
                    <a:pt x="520" y="1"/>
                  </a:cubicBezTo>
                  <a:lnTo>
                    <a:pt x="553" y="1"/>
                  </a:lnTo>
                  <a:close/>
                </a:path>
              </a:pathLst>
            </a:custGeom>
            <a:noFill/>
            <a:ln w="6">
              <a:solidFill>
                <a:srgbClr val="494F4E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71" name="Freeform 150">
              <a:extLst>
                <a:ext uri="{FF2B5EF4-FFF2-40B4-BE49-F238E27FC236}">
                  <a16:creationId xmlns:a16="http://schemas.microsoft.com/office/drawing/2014/main" id="{47C42614-1FC2-45B4-AB38-E53A07CB02B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6" y="1208"/>
              <a:ext cx="230" cy="179"/>
            </a:xfrm>
            <a:custGeom>
              <a:avLst/>
              <a:gdLst>
                <a:gd name="T0" fmla="*/ 0 w 170"/>
                <a:gd name="T1" fmla="*/ 0 h 132"/>
                <a:gd name="T2" fmla="*/ 1074 w 170"/>
                <a:gd name="T3" fmla="*/ 50 h 132"/>
                <a:gd name="T4" fmla="*/ 1404 w 170"/>
                <a:gd name="T5" fmla="*/ 331 h 132"/>
                <a:gd name="T6" fmla="*/ 1411 w 170"/>
                <a:gd name="T7" fmla="*/ 1115 h 132"/>
                <a:gd name="T8" fmla="*/ 1272 w 170"/>
                <a:gd name="T9" fmla="*/ 351 h 132"/>
                <a:gd name="T10" fmla="*/ 1074 w 170"/>
                <a:gd name="T11" fmla="*/ 176 h 132"/>
                <a:gd name="T12" fmla="*/ 0 w 170"/>
                <a:gd name="T13" fmla="*/ 0 h 13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70"/>
                <a:gd name="T22" fmla="*/ 0 h 132"/>
                <a:gd name="T23" fmla="*/ 170 w 170"/>
                <a:gd name="T24" fmla="*/ 132 h 132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70" h="132">
                  <a:moveTo>
                    <a:pt x="0" y="0"/>
                  </a:moveTo>
                  <a:cubicBezTo>
                    <a:pt x="129" y="6"/>
                    <a:pt x="129" y="6"/>
                    <a:pt x="129" y="6"/>
                  </a:cubicBezTo>
                  <a:cubicBezTo>
                    <a:pt x="129" y="6"/>
                    <a:pt x="169" y="1"/>
                    <a:pt x="169" y="39"/>
                  </a:cubicBezTo>
                  <a:cubicBezTo>
                    <a:pt x="169" y="76"/>
                    <a:pt x="170" y="132"/>
                    <a:pt x="170" y="132"/>
                  </a:cubicBezTo>
                  <a:cubicBezTo>
                    <a:pt x="154" y="42"/>
                    <a:pt x="154" y="42"/>
                    <a:pt x="154" y="42"/>
                  </a:cubicBezTo>
                  <a:cubicBezTo>
                    <a:pt x="154" y="42"/>
                    <a:pt x="151" y="24"/>
                    <a:pt x="129" y="21"/>
                  </a:cubicBezTo>
                  <a:cubicBezTo>
                    <a:pt x="106" y="18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DDDE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72" name="Oval 151">
              <a:extLst>
                <a:ext uri="{FF2B5EF4-FFF2-40B4-BE49-F238E27FC236}">
                  <a16:creationId xmlns:a16="http://schemas.microsoft.com/office/drawing/2014/main" id="{7D1473A9-27D2-4430-AEEF-FE00C1D51C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52" y="1215"/>
              <a:ext cx="22" cy="2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latin typeface="Calibri" panose="020F0502020204030204" pitchFamily="34" charset="0"/>
              </a:endParaRPr>
            </a:p>
          </p:txBody>
        </p:sp>
        <p:sp>
          <p:nvSpPr>
            <p:cNvPr id="31773" name="Oval 152">
              <a:extLst>
                <a:ext uri="{FF2B5EF4-FFF2-40B4-BE49-F238E27FC236}">
                  <a16:creationId xmlns:a16="http://schemas.microsoft.com/office/drawing/2014/main" id="{EE2358B7-1F36-479C-A871-B015CD7429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68" y="1257"/>
              <a:ext cx="15" cy="1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latin typeface="Calibri" panose="020F0502020204030204" pitchFamily="34" charset="0"/>
              </a:endParaRPr>
            </a:p>
          </p:txBody>
        </p:sp>
        <p:sp>
          <p:nvSpPr>
            <p:cNvPr id="31774" name="Freeform 153">
              <a:extLst>
                <a:ext uri="{FF2B5EF4-FFF2-40B4-BE49-F238E27FC236}">
                  <a16:creationId xmlns:a16="http://schemas.microsoft.com/office/drawing/2014/main" id="{F9DEFBFA-12CC-41A5-827F-113034DA315E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3" y="1771"/>
              <a:ext cx="396" cy="803"/>
            </a:xfrm>
            <a:custGeom>
              <a:avLst/>
              <a:gdLst>
                <a:gd name="T0" fmla="*/ 2731 w 287"/>
                <a:gd name="T1" fmla="*/ 0 h 583"/>
                <a:gd name="T2" fmla="*/ 0 w 287"/>
                <a:gd name="T3" fmla="*/ 5443 h 583"/>
                <a:gd name="T4" fmla="*/ 124 w 287"/>
                <a:gd name="T5" fmla="*/ 5483 h 583"/>
                <a:gd name="T6" fmla="*/ 2731 w 287"/>
                <a:gd name="T7" fmla="*/ 0 h 58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87"/>
                <a:gd name="T13" fmla="*/ 0 h 583"/>
                <a:gd name="T14" fmla="*/ 287 w 287"/>
                <a:gd name="T15" fmla="*/ 583 h 58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87" h="583">
                  <a:moveTo>
                    <a:pt x="287" y="0"/>
                  </a:moveTo>
                  <a:lnTo>
                    <a:pt x="0" y="579"/>
                  </a:lnTo>
                  <a:lnTo>
                    <a:pt x="13" y="583"/>
                  </a:lnTo>
                  <a:lnTo>
                    <a:pt x="287" y="0"/>
                  </a:lnTo>
                  <a:close/>
                </a:path>
              </a:pathLst>
            </a:custGeom>
            <a:solidFill>
              <a:srgbClr val="494F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75" name="Freeform 154">
              <a:extLst>
                <a:ext uri="{FF2B5EF4-FFF2-40B4-BE49-F238E27FC236}">
                  <a16:creationId xmlns:a16="http://schemas.microsoft.com/office/drawing/2014/main" id="{E9134EF3-0AAC-4B90-8BA8-98713ED212F2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2" y="1647"/>
              <a:ext cx="461" cy="938"/>
            </a:xfrm>
            <a:custGeom>
              <a:avLst/>
              <a:gdLst>
                <a:gd name="T0" fmla="*/ 0 w 335"/>
                <a:gd name="T1" fmla="*/ 6350 h 681"/>
                <a:gd name="T2" fmla="*/ 3127 w 335"/>
                <a:gd name="T3" fmla="*/ 0 h 681"/>
                <a:gd name="T4" fmla="*/ 131 w 335"/>
                <a:gd name="T5" fmla="*/ 6406 h 681"/>
                <a:gd name="T6" fmla="*/ 0 w 335"/>
                <a:gd name="T7" fmla="*/ 6350 h 68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35"/>
                <a:gd name="T13" fmla="*/ 0 h 681"/>
                <a:gd name="T14" fmla="*/ 335 w 335"/>
                <a:gd name="T15" fmla="*/ 681 h 68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35" h="681">
                  <a:moveTo>
                    <a:pt x="0" y="675"/>
                  </a:moveTo>
                  <a:lnTo>
                    <a:pt x="335" y="0"/>
                  </a:lnTo>
                  <a:lnTo>
                    <a:pt x="14" y="681"/>
                  </a:lnTo>
                  <a:lnTo>
                    <a:pt x="0" y="675"/>
                  </a:lnTo>
                  <a:close/>
                </a:path>
              </a:pathLst>
            </a:custGeom>
            <a:solidFill>
              <a:srgbClr val="494F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76" name="Freeform 155">
              <a:extLst>
                <a:ext uri="{FF2B5EF4-FFF2-40B4-BE49-F238E27FC236}">
                  <a16:creationId xmlns:a16="http://schemas.microsoft.com/office/drawing/2014/main" id="{FCC7E998-1E53-4B5A-8CDF-D504A7997B66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6" y="1584"/>
              <a:ext cx="133" cy="172"/>
            </a:xfrm>
            <a:custGeom>
              <a:avLst/>
              <a:gdLst>
                <a:gd name="T0" fmla="*/ 767 w 99"/>
                <a:gd name="T1" fmla="*/ 19 h 126"/>
                <a:gd name="T2" fmla="*/ 364 w 99"/>
                <a:gd name="T3" fmla="*/ 315 h 126"/>
                <a:gd name="T4" fmla="*/ 0 w 99"/>
                <a:gd name="T5" fmla="*/ 1114 h 126"/>
                <a:gd name="T6" fmla="*/ 782 w 99"/>
                <a:gd name="T7" fmla="*/ 19 h 12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9"/>
                <a:gd name="T13" fmla="*/ 0 h 126"/>
                <a:gd name="T14" fmla="*/ 99 w 99"/>
                <a:gd name="T15" fmla="*/ 126 h 12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9" h="126">
                  <a:moveTo>
                    <a:pt x="97" y="2"/>
                  </a:moveTo>
                  <a:cubicBezTo>
                    <a:pt x="68" y="0"/>
                    <a:pt x="59" y="13"/>
                    <a:pt x="46" y="36"/>
                  </a:cubicBezTo>
                  <a:cubicBezTo>
                    <a:pt x="28" y="65"/>
                    <a:pt x="13" y="95"/>
                    <a:pt x="0" y="126"/>
                  </a:cubicBezTo>
                  <a:cubicBezTo>
                    <a:pt x="31" y="85"/>
                    <a:pt x="55" y="31"/>
                    <a:pt x="99" y="2"/>
                  </a:cubicBezTo>
                </a:path>
              </a:pathLst>
            </a:custGeom>
            <a:solidFill>
              <a:srgbClr val="DDDE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77" name="Oval 156">
              <a:extLst>
                <a:ext uri="{FF2B5EF4-FFF2-40B4-BE49-F238E27FC236}">
                  <a16:creationId xmlns:a16="http://schemas.microsoft.com/office/drawing/2014/main" id="{A36235AF-8618-4CFA-A664-FEA2234DB6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93" y="1585"/>
              <a:ext cx="24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latin typeface="Calibri" panose="020F0502020204030204" pitchFamily="34" charset="0"/>
              </a:endParaRPr>
            </a:p>
          </p:txBody>
        </p:sp>
        <p:sp>
          <p:nvSpPr>
            <p:cNvPr id="31778" name="Freeform 157">
              <a:extLst>
                <a:ext uri="{FF2B5EF4-FFF2-40B4-BE49-F238E27FC236}">
                  <a16:creationId xmlns:a16="http://schemas.microsoft.com/office/drawing/2014/main" id="{6BD95D9F-91F1-456C-ADC3-D5E1A00E5B8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4" y="2518"/>
              <a:ext cx="644" cy="1076"/>
            </a:xfrm>
            <a:custGeom>
              <a:avLst/>
              <a:gdLst>
                <a:gd name="T0" fmla="*/ 4050 w 474"/>
                <a:gd name="T1" fmla="*/ 515 h 792"/>
                <a:gd name="T2" fmla="*/ 1406 w 474"/>
                <a:gd name="T3" fmla="*/ 6433 h 792"/>
                <a:gd name="T4" fmla="*/ 545 w 474"/>
                <a:gd name="T5" fmla="*/ 6595 h 792"/>
                <a:gd name="T6" fmla="*/ 125 w 474"/>
                <a:gd name="T7" fmla="*/ 5826 h 792"/>
                <a:gd name="T8" fmla="*/ 3047 w 474"/>
                <a:gd name="T9" fmla="*/ 0 h 792"/>
                <a:gd name="T10" fmla="*/ 4050 w 474"/>
                <a:gd name="T11" fmla="*/ 515 h 79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74"/>
                <a:gd name="T19" fmla="*/ 0 h 792"/>
                <a:gd name="T20" fmla="*/ 474 w 474"/>
                <a:gd name="T21" fmla="*/ 792 h 79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74" h="792">
                  <a:moveTo>
                    <a:pt x="474" y="60"/>
                  </a:moveTo>
                  <a:cubicBezTo>
                    <a:pt x="165" y="753"/>
                    <a:pt x="165" y="753"/>
                    <a:pt x="165" y="753"/>
                  </a:cubicBezTo>
                  <a:cubicBezTo>
                    <a:pt x="151" y="783"/>
                    <a:pt x="105" y="792"/>
                    <a:pt x="64" y="772"/>
                  </a:cubicBezTo>
                  <a:cubicBezTo>
                    <a:pt x="22" y="752"/>
                    <a:pt x="0" y="712"/>
                    <a:pt x="15" y="682"/>
                  </a:cubicBezTo>
                  <a:cubicBezTo>
                    <a:pt x="356" y="0"/>
                    <a:pt x="356" y="0"/>
                    <a:pt x="356" y="0"/>
                  </a:cubicBezTo>
                  <a:cubicBezTo>
                    <a:pt x="356" y="0"/>
                    <a:pt x="437" y="12"/>
                    <a:pt x="474" y="60"/>
                  </a:cubicBezTo>
                  <a:close/>
                </a:path>
              </a:pathLst>
            </a:custGeom>
            <a:solidFill>
              <a:srgbClr val="868A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79" name="Freeform 158">
              <a:extLst>
                <a:ext uri="{FF2B5EF4-FFF2-40B4-BE49-F238E27FC236}">
                  <a16:creationId xmlns:a16="http://schemas.microsoft.com/office/drawing/2014/main" id="{3302A1F1-560D-47A5-9A1C-9339AC5AA32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0" y="2576"/>
              <a:ext cx="608" cy="1018"/>
            </a:xfrm>
            <a:custGeom>
              <a:avLst/>
              <a:gdLst>
                <a:gd name="T0" fmla="*/ 3649 w 448"/>
                <a:gd name="T1" fmla="*/ 0 h 750"/>
                <a:gd name="T2" fmla="*/ 3660 w 448"/>
                <a:gd name="T3" fmla="*/ 19 h 750"/>
                <a:gd name="T4" fmla="*/ 1045 w 448"/>
                <a:gd name="T5" fmla="*/ 5898 h 750"/>
                <a:gd name="T6" fmla="*/ 190 w 448"/>
                <a:gd name="T7" fmla="*/ 6059 h 750"/>
                <a:gd name="T8" fmla="*/ 0 w 448"/>
                <a:gd name="T9" fmla="*/ 5946 h 750"/>
                <a:gd name="T10" fmla="*/ 324 w 448"/>
                <a:gd name="T11" fmla="*/ 6196 h 750"/>
                <a:gd name="T12" fmla="*/ 1185 w 448"/>
                <a:gd name="T13" fmla="*/ 6033 h 750"/>
                <a:gd name="T14" fmla="*/ 3800 w 448"/>
                <a:gd name="T15" fmla="*/ 153 h 750"/>
                <a:gd name="T16" fmla="*/ 3649 w 448"/>
                <a:gd name="T17" fmla="*/ 0 h 75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48"/>
                <a:gd name="T28" fmla="*/ 0 h 750"/>
                <a:gd name="T29" fmla="*/ 448 w 448"/>
                <a:gd name="T30" fmla="*/ 750 h 75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48" h="750">
                  <a:moveTo>
                    <a:pt x="430" y="0"/>
                  </a:moveTo>
                  <a:cubicBezTo>
                    <a:pt x="431" y="1"/>
                    <a:pt x="432" y="2"/>
                    <a:pt x="432" y="2"/>
                  </a:cubicBezTo>
                  <a:cubicBezTo>
                    <a:pt x="123" y="695"/>
                    <a:pt x="123" y="695"/>
                    <a:pt x="123" y="695"/>
                  </a:cubicBezTo>
                  <a:cubicBezTo>
                    <a:pt x="109" y="725"/>
                    <a:pt x="63" y="734"/>
                    <a:pt x="22" y="714"/>
                  </a:cubicBezTo>
                  <a:cubicBezTo>
                    <a:pt x="14" y="710"/>
                    <a:pt x="7" y="706"/>
                    <a:pt x="0" y="701"/>
                  </a:cubicBezTo>
                  <a:cubicBezTo>
                    <a:pt x="9" y="712"/>
                    <a:pt x="22" y="723"/>
                    <a:pt x="38" y="730"/>
                  </a:cubicBezTo>
                  <a:cubicBezTo>
                    <a:pt x="79" y="750"/>
                    <a:pt x="125" y="741"/>
                    <a:pt x="139" y="711"/>
                  </a:cubicBezTo>
                  <a:cubicBezTo>
                    <a:pt x="448" y="18"/>
                    <a:pt x="448" y="18"/>
                    <a:pt x="448" y="18"/>
                  </a:cubicBezTo>
                  <a:cubicBezTo>
                    <a:pt x="443" y="12"/>
                    <a:pt x="437" y="6"/>
                    <a:pt x="430" y="0"/>
                  </a:cubicBezTo>
                  <a:close/>
                </a:path>
              </a:pathLst>
            </a:custGeom>
            <a:solidFill>
              <a:srgbClr val="6C70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80" name="Freeform 159">
              <a:extLst>
                <a:ext uri="{FF2B5EF4-FFF2-40B4-BE49-F238E27FC236}">
                  <a16:creationId xmlns:a16="http://schemas.microsoft.com/office/drawing/2014/main" id="{E1E2E4F9-59CD-458F-A896-05ACA9BE58C4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1" y="3229"/>
              <a:ext cx="120" cy="296"/>
            </a:xfrm>
            <a:custGeom>
              <a:avLst/>
              <a:gdLst>
                <a:gd name="T0" fmla="*/ 265 w 88"/>
                <a:gd name="T1" fmla="*/ 1822 h 218"/>
                <a:gd name="T2" fmla="*/ 19 w 88"/>
                <a:gd name="T3" fmla="*/ 1547 h 218"/>
                <a:gd name="T4" fmla="*/ 142 w 88"/>
                <a:gd name="T5" fmla="*/ 1139 h 218"/>
                <a:gd name="T6" fmla="*/ 405 w 88"/>
                <a:gd name="T7" fmla="*/ 596 h 218"/>
                <a:gd name="T8" fmla="*/ 773 w 88"/>
                <a:gd name="T9" fmla="*/ 0 h 218"/>
                <a:gd name="T10" fmla="*/ 532 w 88"/>
                <a:gd name="T11" fmla="*/ 563 h 218"/>
                <a:gd name="T12" fmla="*/ 353 w 88"/>
                <a:gd name="T13" fmla="*/ 1086 h 218"/>
                <a:gd name="T14" fmla="*/ 353 w 88"/>
                <a:gd name="T15" fmla="*/ 1855 h 21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8"/>
                <a:gd name="T25" fmla="*/ 0 h 218"/>
                <a:gd name="T26" fmla="*/ 88 w 88"/>
                <a:gd name="T27" fmla="*/ 218 h 218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8" h="218">
                  <a:moveTo>
                    <a:pt x="30" y="214"/>
                  </a:moveTo>
                  <a:cubicBezTo>
                    <a:pt x="16" y="216"/>
                    <a:pt x="4" y="194"/>
                    <a:pt x="2" y="182"/>
                  </a:cubicBezTo>
                  <a:cubicBezTo>
                    <a:pt x="0" y="166"/>
                    <a:pt x="9" y="148"/>
                    <a:pt x="16" y="134"/>
                  </a:cubicBezTo>
                  <a:cubicBezTo>
                    <a:pt x="26" y="112"/>
                    <a:pt x="37" y="92"/>
                    <a:pt x="46" y="70"/>
                  </a:cubicBezTo>
                  <a:cubicBezTo>
                    <a:pt x="58" y="45"/>
                    <a:pt x="76" y="23"/>
                    <a:pt x="88" y="0"/>
                  </a:cubicBezTo>
                  <a:cubicBezTo>
                    <a:pt x="86" y="19"/>
                    <a:pt x="68" y="48"/>
                    <a:pt x="61" y="66"/>
                  </a:cubicBezTo>
                  <a:cubicBezTo>
                    <a:pt x="52" y="87"/>
                    <a:pt x="46" y="107"/>
                    <a:pt x="40" y="128"/>
                  </a:cubicBezTo>
                  <a:cubicBezTo>
                    <a:pt x="35" y="152"/>
                    <a:pt x="25" y="197"/>
                    <a:pt x="40" y="218"/>
                  </a:cubicBezTo>
                </a:path>
              </a:pathLst>
            </a:custGeom>
            <a:solidFill>
              <a:srgbClr val="B6B9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81" name="Freeform 160">
              <a:extLst>
                <a:ext uri="{FF2B5EF4-FFF2-40B4-BE49-F238E27FC236}">
                  <a16:creationId xmlns:a16="http://schemas.microsoft.com/office/drawing/2014/main" id="{65D9A446-3B66-49AD-95A9-B1661BB0A86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4" y="2518"/>
              <a:ext cx="644" cy="1076"/>
            </a:xfrm>
            <a:custGeom>
              <a:avLst/>
              <a:gdLst>
                <a:gd name="T0" fmla="*/ 4050 w 474"/>
                <a:gd name="T1" fmla="*/ 515 h 792"/>
                <a:gd name="T2" fmla="*/ 1406 w 474"/>
                <a:gd name="T3" fmla="*/ 6433 h 792"/>
                <a:gd name="T4" fmla="*/ 545 w 474"/>
                <a:gd name="T5" fmla="*/ 6595 h 792"/>
                <a:gd name="T6" fmla="*/ 125 w 474"/>
                <a:gd name="T7" fmla="*/ 5826 h 792"/>
                <a:gd name="T8" fmla="*/ 3047 w 474"/>
                <a:gd name="T9" fmla="*/ 0 h 792"/>
                <a:gd name="T10" fmla="*/ 4050 w 474"/>
                <a:gd name="T11" fmla="*/ 515 h 79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74"/>
                <a:gd name="T19" fmla="*/ 0 h 792"/>
                <a:gd name="T20" fmla="*/ 474 w 474"/>
                <a:gd name="T21" fmla="*/ 792 h 79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74" h="792">
                  <a:moveTo>
                    <a:pt x="474" y="60"/>
                  </a:moveTo>
                  <a:cubicBezTo>
                    <a:pt x="165" y="753"/>
                    <a:pt x="165" y="753"/>
                    <a:pt x="165" y="753"/>
                  </a:cubicBezTo>
                  <a:cubicBezTo>
                    <a:pt x="151" y="783"/>
                    <a:pt x="105" y="792"/>
                    <a:pt x="64" y="772"/>
                  </a:cubicBezTo>
                  <a:cubicBezTo>
                    <a:pt x="22" y="752"/>
                    <a:pt x="0" y="712"/>
                    <a:pt x="15" y="682"/>
                  </a:cubicBezTo>
                  <a:cubicBezTo>
                    <a:pt x="356" y="0"/>
                    <a:pt x="356" y="0"/>
                    <a:pt x="356" y="0"/>
                  </a:cubicBezTo>
                  <a:cubicBezTo>
                    <a:pt x="356" y="0"/>
                    <a:pt x="437" y="12"/>
                    <a:pt x="474" y="60"/>
                  </a:cubicBezTo>
                  <a:close/>
                </a:path>
              </a:pathLst>
            </a:custGeom>
            <a:noFill/>
            <a:ln w="8">
              <a:solidFill>
                <a:srgbClr val="494F4E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86" name="Rectangle 2">
            <a:extLst>
              <a:ext uri="{FF2B5EF4-FFF2-40B4-BE49-F238E27FC236}">
                <a16:creationId xmlns:a16="http://schemas.microsoft.com/office/drawing/2014/main" id="{3E81188C-7E7F-4012-B4F1-FA44E7568AEB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34963" y="74613"/>
            <a:ext cx="11406187" cy="1338262"/>
          </a:xfrm>
        </p:spPr>
        <p:txBody>
          <a:bodyPr/>
          <a:lstStyle/>
          <a:p>
            <a:pPr eaLnBrk="1" hangingPunct="1">
              <a:defRPr/>
            </a:pPr>
            <a:r>
              <a:rPr lang="fr-FR" altLang="x-none" sz="5067"/>
              <a:t>Phlebology stepladder</a:t>
            </a:r>
          </a:p>
        </p:txBody>
      </p:sp>
      <p:grpSp>
        <p:nvGrpSpPr>
          <p:cNvPr id="32771" name="Group 64">
            <a:extLst>
              <a:ext uri="{FF2B5EF4-FFF2-40B4-BE49-F238E27FC236}">
                <a16:creationId xmlns:a16="http://schemas.microsoft.com/office/drawing/2014/main" id="{9B899A3D-C4FE-41EF-AE1E-5DF1CD747929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5181600" y="1417638"/>
            <a:ext cx="1887538" cy="4675187"/>
            <a:chOff x="3015" y="810"/>
            <a:chExt cx="1344" cy="3329"/>
          </a:xfrm>
        </p:grpSpPr>
        <p:sp>
          <p:nvSpPr>
            <p:cNvPr id="32772" name="AutoShape 63">
              <a:extLst>
                <a:ext uri="{FF2B5EF4-FFF2-40B4-BE49-F238E27FC236}">
                  <a16:creationId xmlns:a16="http://schemas.microsoft.com/office/drawing/2014/main" id="{A2046395-E3BB-47D1-86F4-BC3AAC387110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3015" y="810"/>
              <a:ext cx="1344" cy="332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73" name="Freeform 65">
              <a:extLst>
                <a:ext uri="{FF2B5EF4-FFF2-40B4-BE49-F238E27FC236}">
                  <a16:creationId xmlns:a16="http://schemas.microsoft.com/office/drawing/2014/main" id="{D5A744A5-D584-4F05-9CF1-9AE21B92793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1" y="2985"/>
              <a:ext cx="77" cy="835"/>
            </a:xfrm>
            <a:custGeom>
              <a:avLst/>
              <a:gdLst>
                <a:gd name="T0" fmla="*/ 235 w 64"/>
                <a:gd name="T1" fmla="*/ 2369 h 700"/>
                <a:gd name="T2" fmla="*/ 120 w 64"/>
                <a:gd name="T3" fmla="*/ 2405 h 700"/>
                <a:gd name="T4" fmla="*/ 0 w 64"/>
                <a:gd name="T5" fmla="*/ 2369 h 700"/>
                <a:gd name="T6" fmla="*/ 0 w 64"/>
                <a:gd name="T7" fmla="*/ 0 h 700"/>
                <a:gd name="T8" fmla="*/ 235 w 64"/>
                <a:gd name="T9" fmla="*/ 0 h 700"/>
                <a:gd name="T10" fmla="*/ 235 w 64"/>
                <a:gd name="T11" fmla="*/ 2369 h 7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64"/>
                <a:gd name="T19" fmla="*/ 0 h 700"/>
                <a:gd name="T20" fmla="*/ 64 w 64"/>
                <a:gd name="T21" fmla="*/ 700 h 7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64" h="700">
                  <a:moveTo>
                    <a:pt x="64" y="689"/>
                  </a:moveTo>
                  <a:cubicBezTo>
                    <a:pt x="64" y="689"/>
                    <a:pt x="51" y="700"/>
                    <a:pt x="32" y="700"/>
                  </a:cubicBezTo>
                  <a:cubicBezTo>
                    <a:pt x="13" y="700"/>
                    <a:pt x="0" y="689"/>
                    <a:pt x="0" y="68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64" y="0"/>
                    <a:pt x="64" y="0"/>
                    <a:pt x="64" y="0"/>
                  </a:cubicBezTo>
                  <a:lnTo>
                    <a:pt x="64" y="689"/>
                  </a:lnTo>
                  <a:close/>
                </a:path>
              </a:pathLst>
            </a:custGeom>
            <a:solidFill>
              <a:srgbClr val="D1D1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74" name="Freeform 66">
              <a:extLst>
                <a:ext uri="{FF2B5EF4-FFF2-40B4-BE49-F238E27FC236}">
                  <a16:creationId xmlns:a16="http://schemas.microsoft.com/office/drawing/2014/main" id="{E49DC06B-E9F4-4F37-91D5-AED4480EF05A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5" y="2985"/>
              <a:ext cx="53" cy="835"/>
            </a:xfrm>
            <a:custGeom>
              <a:avLst/>
              <a:gdLst>
                <a:gd name="T0" fmla="*/ 71 w 44"/>
                <a:gd name="T1" fmla="*/ 0 h 700"/>
                <a:gd name="T2" fmla="*/ 71 w 44"/>
                <a:gd name="T3" fmla="*/ 2369 h 700"/>
                <a:gd name="T4" fmla="*/ 0 w 44"/>
                <a:gd name="T5" fmla="*/ 2402 h 700"/>
                <a:gd name="T6" fmla="*/ 42 w 44"/>
                <a:gd name="T7" fmla="*/ 2405 h 700"/>
                <a:gd name="T8" fmla="*/ 163 w 44"/>
                <a:gd name="T9" fmla="*/ 2369 h 700"/>
                <a:gd name="T10" fmla="*/ 163 w 44"/>
                <a:gd name="T11" fmla="*/ 0 h 700"/>
                <a:gd name="T12" fmla="*/ 71 w 44"/>
                <a:gd name="T13" fmla="*/ 0 h 70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4"/>
                <a:gd name="T22" fmla="*/ 0 h 700"/>
                <a:gd name="T23" fmla="*/ 44 w 44"/>
                <a:gd name="T24" fmla="*/ 700 h 70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4" h="700">
                  <a:moveTo>
                    <a:pt x="19" y="0"/>
                  </a:moveTo>
                  <a:cubicBezTo>
                    <a:pt x="19" y="689"/>
                    <a:pt x="19" y="689"/>
                    <a:pt x="19" y="689"/>
                  </a:cubicBezTo>
                  <a:cubicBezTo>
                    <a:pt x="19" y="689"/>
                    <a:pt x="12" y="695"/>
                    <a:pt x="0" y="698"/>
                  </a:cubicBezTo>
                  <a:cubicBezTo>
                    <a:pt x="3" y="699"/>
                    <a:pt x="8" y="700"/>
                    <a:pt x="12" y="700"/>
                  </a:cubicBezTo>
                  <a:cubicBezTo>
                    <a:pt x="31" y="700"/>
                    <a:pt x="44" y="689"/>
                    <a:pt x="44" y="689"/>
                  </a:cubicBezTo>
                  <a:cubicBezTo>
                    <a:pt x="44" y="0"/>
                    <a:pt x="44" y="0"/>
                    <a:pt x="44" y="0"/>
                  </a:cubicBezTo>
                  <a:lnTo>
                    <a:pt x="19" y="0"/>
                  </a:lnTo>
                  <a:close/>
                </a:path>
              </a:pathLst>
            </a:custGeom>
            <a:solidFill>
              <a:srgbClr val="AAAA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75" name="Freeform 67">
              <a:extLst>
                <a:ext uri="{FF2B5EF4-FFF2-40B4-BE49-F238E27FC236}">
                  <a16:creationId xmlns:a16="http://schemas.microsoft.com/office/drawing/2014/main" id="{95E448C0-8FAA-4890-A706-637A8282D50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2" y="3137"/>
              <a:ext cx="12" cy="648"/>
            </a:xfrm>
            <a:custGeom>
              <a:avLst/>
              <a:gdLst>
                <a:gd name="T0" fmla="*/ 35 w 10"/>
                <a:gd name="T1" fmla="*/ 1869 h 543"/>
                <a:gd name="T2" fmla="*/ 17 w 10"/>
                <a:gd name="T3" fmla="*/ 1870 h 543"/>
                <a:gd name="T4" fmla="*/ 17 w 10"/>
                <a:gd name="T5" fmla="*/ 1870 h 543"/>
                <a:gd name="T6" fmla="*/ 0 w 10"/>
                <a:gd name="T7" fmla="*/ 1869 h 543"/>
                <a:gd name="T8" fmla="*/ 0 w 10"/>
                <a:gd name="T9" fmla="*/ 0 h 543"/>
                <a:gd name="T10" fmla="*/ 17 w 10"/>
                <a:gd name="T11" fmla="*/ 0 h 543"/>
                <a:gd name="T12" fmla="*/ 17 w 10"/>
                <a:gd name="T13" fmla="*/ 0 h 543"/>
                <a:gd name="T14" fmla="*/ 35 w 10"/>
                <a:gd name="T15" fmla="*/ 0 h 543"/>
                <a:gd name="T16" fmla="*/ 35 w 10"/>
                <a:gd name="T17" fmla="*/ 1869 h 54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0"/>
                <a:gd name="T28" fmla="*/ 0 h 543"/>
                <a:gd name="T29" fmla="*/ 10 w 10"/>
                <a:gd name="T30" fmla="*/ 543 h 54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0" h="543">
                  <a:moveTo>
                    <a:pt x="10" y="542"/>
                  </a:moveTo>
                  <a:cubicBezTo>
                    <a:pt x="10" y="542"/>
                    <a:pt x="8" y="543"/>
                    <a:pt x="5" y="543"/>
                  </a:cubicBezTo>
                  <a:cubicBezTo>
                    <a:pt x="5" y="543"/>
                    <a:pt x="5" y="543"/>
                    <a:pt x="5" y="543"/>
                  </a:cubicBezTo>
                  <a:cubicBezTo>
                    <a:pt x="2" y="543"/>
                    <a:pt x="0" y="542"/>
                    <a:pt x="0" y="54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2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8" y="0"/>
                    <a:pt x="10" y="0"/>
                    <a:pt x="10" y="0"/>
                  </a:cubicBezTo>
                  <a:lnTo>
                    <a:pt x="10" y="54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76" name="Freeform 68">
              <a:extLst>
                <a:ext uri="{FF2B5EF4-FFF2-40B4-BE49-F238E27FC236}">
                  <a16:creationId xmlns:a16="http://schemas.microsoft.com/office/drawing/2014/main" id="{0B348F79-B975-435D-B739-B9318A772AD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1" y="2985"/>
              <a:ext cx="77" cy="835"/>
            </a:xfrm>
            <a:custGeom>
              <a:avLst/>
              <a:gdLst>
                <a:gd name="T0" fmla="*/ 235 w 64"/>
                <a:gd name="T1" fmla="*/ 2369 h 700"/>
                <a:gd name="T2" fmla="*/ 120 w 64"/>
                <a:gd name="T3" fmla="*/ 2405 h 700"/>
                <a:gd name="T4" fmla="*/ 0 w 64"/>
                <a:gd name="T5" fmla="*/ 2369 h 700"/>
                <a:gd name="T6" fmla="*/ 0 w 64"/>
                <a:gd name="T7" fmla="*/ 0 h 700"/>
                <a:gd name="T8" fmla="*/ 235 w 64"/>
                <a:gd name="T9" fmla="*/ 0 h 700"/>
                <a:gd name="T10" fmla="*/ 235 w 64"/>
                <a:gd name="T11" fmla="*/ 2369 h 7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64"/>
                <a:gd name="T19" fmla="*/ 0 h 700"/>
                <a:gd name="T20" fmla="*/ 64 w 64"/>
                <a:gd name="T21" fmla="*/ 700 h 7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64" h="700">
                  <a:moveTo>
                    <a:pt x="64" y="689"/>
                  </a:moveTo>
                  <a:cubicBezTo>
                    <a:pt x="64" y="689"/>
                    <a:pt x="51" y="700"/>
                    <a:pt x="32" y="700"/>
                  </a:cubicBezTo>
                  <a:cubicBezTo>
                    <a:pt x="13" y="700"/>
                    <a:pt x="0" y="689"/>
                    <a:pt x="0" y="68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64" y="0"/>
                    <a:pt x="64" y="0"/>
                    <a:pt x="64" y="0"/>
                  </a:cubicBezTo>
                  <a:lnTo>
                    <a:pt x="64" y="689"/>
                  </a:lnTo>
                  <a:close/>
                </a:path>
              </a:pathLst>
            </a:custGeom>
            <a:noFill/>
            <a:ln w="7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77" name="Freeform 69">
              <a:extLst>
                <a:ext uri="{FF2B5EF4-FFF2-40B4-BE49-F238E27FC236}">
                  <a16:creationId xmlns:a16="http://schemas.microsoft.com/office/drawing/2014/main" id="{846759B0-7E8D-4F83-A681-23B57C559FA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1" y="3367"/>
              <a:ext cx="631" cy="118"/>
            </a:xfrm>
            <a:custGeom>
              <a:avLst/>
              <a:gdLst>
                <a:gd name="T0" fmla="*/ 0 w 528"/>
                <a:gd name="T1" fmla="*/ 339 h 99"/>
                <a:gd name="T2" fmla="*/ 1778 w 528"/>
                <a:gd name="T3" fmla="*/ 123 h 99"/>
                <a:gd name="T4" fmla="*/ 1778 w 528"/>
                <a:gd name="T5" fmla="*/ 0 h 99"/>
                <a:gd name="T6" fmla="*/ 0 w 528"/>
                <a:gd name="T7" fmla="*/ 219 h 99"/>
                <a:gd name="T8" fmla="*/ 0 w 528"/>
                <a:gd name="T9" fmla="*/ 339 h 9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28"/>
                <a:gd name="T16" fmla="*/ 0 h 99"/>
                <a:gd name="T17" fmla="*/ 528 w 528"/>
                <a:gd name="T18" fmla="*/ 99 h 9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28" h="99">
                  <a:moveTo>
                    <a:pt x="0" y="99"/>
                  </a:moveTo>
                  <a:cubicBezTo>
                    <a:pt x="511" y="35"/>
                    <a:pt x="511" y="35"/>
                    <a:pt x="511" y="35"/>
                  </a:cubicBezTo>
                  <a:cubicBezTo>
                    <a:pt x="511" y="35"/>
                    <a:pt x="528" y="10"/>
                    <a:pt x="511" y="0"/>
                  </a:cubicBezTo>
                  <a:cubicBezTo>
                    <a:pt x="0" y="64"/>
                    <a:pt x="0" y="64"/>
                    <a:pt x="0" y="64"/>
                  </a:cubicBezTo>
                  <a:lnTo>
                    <a:pt x="0" y="99"/>
                  </a:lnTo>
                  <a:close/>
                </a:path>
              </a:pathLst>
            </a:custGeom>
            <a:solidFill>
              <a:srgbClr val="D1D1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78" name="Freeform 70">
              <a:extLst>
                <a:ext uri="{FF2B5EF4-FFF2-40B4-BE49-F238E27FC236}">
                  <a16:creationId xmlns:a16="http://schemas.microsoft.com/office/drawing/2014/main" id="{E6A38530-0190-4552-8EEA-8CC9E1066FF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1" y="3378"/>
              <a:ext cx="623" cy="107"/>
            </a:xfrm>
            <a:custGeom>
              <a:avLst/>
              <a:gdLst>
                <a:gd name="T0" fmla="*/ 1788 w 521"/>
                <a:gd name="T1" fmla="*/ 51 h 90"/>
                <a:gd name="T2" fmla="*/ 0 w 521"/>
                <a:gd name="T3" fmla="*/ 266 h 90"/>
                <a:gd name="T4" fmla="*/ 0 w 521"/>
                <a:gd name="T5" fmla="*/ 184 h 90"/>
                <a:gd name="T6" fmla="*/ 0 w 521"/>
                <a:gd name="T7" fmla="*/ 184 h 90"/>
                <a:gd name="T8" fmla="*/ 0 w 521"/>
                <a:gd name="T9" fmla="*/ 302 h 90"/>
                <a:gd name="T10" fmla="*/ 1788 w 521"/>
                <a:gd name="T11" fmla="*/ 88 h 90"/>
                <a:gd name="T12" fmla="*/ 1809 w 521"/>
                <a:gd name="T13" fmla="*/ 0 h 90"/>
                <a:gd name="T14" fmla="*/ 1788 w 521"/>
                <a:gd name="T15" fmla="*/ 51 h 9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521"/>
                <a:gd name="T25" fmla="*/ 0 h 90"/>
                <a:gd name="T26" fmla="*/ 521 w 521"/>
                <a:gd name="T27" fmla="*/ 90 h 9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521" h="90">
                  <a:moveTo>
                    <a:pt x="511" y="15"/>
                  </a:moveTo>
                  <a:cubicBezTo>
                    <a:pt x="0" y="79"/>
                    <a:pt x="0" y="79"/>
                    <a:pt x="0" y="79"/>
                  </a:cubicBezTo>
                  <a:cubicBezTo>
                    <a:pt x="0" y="55"/>
                    <a:pt x="0" y="55"/>
                    <a:pt x="0" y="55"/>
                  </a:cubicBezTo>
                  <a:cubicBezTo>
                    <a:pt x="0" y="55"/>
                    <a:pt x="0" y="55"/>
                    <a:pt x="0" y="55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511" y="26"/>
                    <a:pt x="511" y="26"/>
                    <a:pt x="511" y="26"/>
                  </a:cubicBezTo>
                  <a:cubicBezTo>
                    <a:pt x="511" y="26"/>
                    <a:pt x="521" y="11"/>
                    <a:pt x="518" y="0"/>
                  </a:cubicBezTo>
                  <a:cubicBezTo>
                    <a:pt x="516" y="8"/>
                    <a:pt x="511" y="15"/>
                    <a:pt x="511" y="15"/>
                  </a:cubicBezTo>
                  <a:close/>
                </a:path>
              </a:pathLst>
            </a:custGeom>
            <a:solidFill>
              <a:srgbClr val="AAAA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79" name="Freeform 71">
              <a:extLst>
                <a:ext uri="{FF2B5EF4-FFF2-40B4-BE49-F238E27FC236}">
                  <a16:creationId xmlns:a16="http://schemas.microsoft.com/office/drawing/2014/main" id="{2086282F-6D97-4C9B-85B2-9914549F1BF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1" y="3367"/>
              <a:ext cx="631" cy="118"/>
            </a:xfrm>
            <a:custGeom>
              <a:avLst/>
              <a:gdLst>
                <a:gd name="T0" fmla="*/ 0 w 528"/>
                <a:gd name="T1" fmla="*/ 339 h 99"/>
                <a:gd name="T2" fmla="*/ 1778 w 528"/>
                <a:gd name="T3" fmla="*/ 123 h 99"/>
                <a:gd name="T4" fmla="*/ 1778 w 528"/>
                <a:gd name="T5" fmla="*/ 0 h 99"/>
                <a:gd name="T6" fmla="*/ 0 w 528"/>
                <a:gd name="T7" fmla="*/ 219 h 99"/>
                <a:gd name="T8" fmla="*/ 0 w 528"/>
                <a:gd name="T9" fmla="*/ 339 h 9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28"/>
                <a:gd name="T16" fmla="*/ 0 h 99"/>
                <a:gd name="T17" fmla="*/ 528 w 528"/>
                <a:gd name="T18" fmla="*/ 99 h 9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28" h="99">
                  <a:moveTo>
                    <a:pt x="0" y="99"/>
                  </a:moveTo>
                  <a:cubicBezTo>
                    <a:pt x="511" y="35"/>
                    <a:pt x="511" y="35"/>
                    <a:pt x="511" y="35"/>
                  </a:cubicBezTo>
                  <a:cubicBezTo>
                    <a:pt x="511" y="35"/>
                    <a:pt x="528" y="10"/>
                    <a:pt x="511" y="0"/>
                  </a:cubicBezTo>
                  <a:cubicBezTo>
                    <a:pt x="0" y="64"/>
                    <a:pt x="0" y="64"/>
                    <a:pt x="0" y="64"/>
                  </a:cubicBezTo>
                  <a:lnTo>
                    <a:pt x="0" y="99"/>
                  </a:lnTo>
                  <a:close/>
                </a:path>
              </a:pathLst>
            </a:custGeom>
            <a:noFill/>
            <a:ln w="4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80" name="Freeform 72">
              <a:extLst>
                <a:ext uri="{FF2B5EF4-FFF2-40B4-BE49-F238E27FC236}">
                  <a16:creationId xmlns:a16="http://schemas.microsoft.com/office/drawing/2014/main" id="{FF5A9D51-0BB0-407A-9D22-FC3CA2777DE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6" y="3390"/>
              <a:ext cx="530" cy="67"/>
            </a:xfrm>
            <a:custGeom>
              <a:avLst/>
              <a:gdLst>
                <a:gd name="T0" fmla="*/ 0 w 444"/>
                <a:gd name="T1" fmla="*/ 197 h 56"/>
                <a:gd name="T2" fmla="*/ 1535 w 444"/>
                <a:gd name="T3" fmla="*/ 0 h 56"/>
                <a:gd name="T4" fmla="*/ 0 w 444"/>
                <a:gd name="T5" fmla="*/ 197 h 56"/>
                <a:gd name="T6" fmla="*/ 0 60000 65536"/>
                <a:gd name="T7" fmla="*/ 0 60000 65536"/>
                <a:gd name="T8" fmla="*/ 0 60000 65536"/>
                <a:gd name="T9" fmla="*/ 0 w 444"/>
                <a:gd name="T10" fmla="*/ 0 h 56"/>
                <a:gd name="T11" fmla="*/ 444 w 444"/>
                <a:gd name="T12" fmla="*/ 56 h 5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44" h="56">
                  <a:moveTo>
                    <a:pt x="0" y="56"/>
                  </a:moveTo>
                  <a:cubicBezTo>
                    <a:pt x="444" y="0"/>
                    <a:pt x="444" y="0"/>
                    <a:pt x="444" y="0"/>
                  </a:cubicBezTo>
                  <a:cubicBezTo>
                    <a:pt x="444" y="0"/>
                    <a:pt x="99" y="32"/>
                    <a:pt x="0" y="5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81" name="Freeform 73">
              <a:extLst>
                <a:ext uri="{FF2B5EF4-FFF2-40B4-BE49-F238E27FC236}">
                  <a16:creationId xmlns:a16="http://schemas.microsoft.com/office/drawing/2014/main" id="{73ED0CB0-B1F7-4F52-BE7F-DDC9DA595FD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5" y="822"/>
              <a:ext cx="76" cy="3099"/>
            </a:xfrm>
            <a:custGeom>
              <a:avLst/>
              <a:gdLst>
                <a:gd name="T0" fmla="*/ 213 w 64"/>
                <a:gd name="T1" fmla="*/ 8890 h 2598"/>
                <a:gd name="T2" fmla="*/ 106 w 64"/>
                <a:gd name="T3" fmla="*/ 8927 h 2598"/>
                <a:gd name="T4" fmla="*/ 0 w 64"/>
                <a:gd name="T5" fmla="*/ 8890 h 2598"/>
                <a:gd name="T6" fmla="*/ 0 w 64"/>
                <a:gd name="T7" fmla="*/ 0 h 2598"/>
                <a:gd name="T8" fmla="*/ 213 w 64"/>
                <a:gd name="T9" fmla="*/ 0 h 2598"/>
                <a:gd name="T10" fmla="*/ 213 w 64"/>
                <a:gd name="T11" fmla="*/ 8890 h 259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64"/>
                <a:gd name="T19" fmla="*/ 0 h 2598"/>
                <a:gd name="T20" fmla="*/ 64 w 64"/>
                <a:gd name="T21" fmla="*/ 2598 h 259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64" h="2598">
                  <a:moveTo>
                    <a:pt x="64" y="2587"/>
                  </a:moveTo>
                  <a:cubicBezTo>
                    <a:pt x="64" y="2587"/>
                    <a:pt x="51" y="2598"/>
                    <a:pt x="32" y="2598"/>
                  </a:cubicBezTo>
                  <a:cubicBezTo>
                    <a:pt x="13" y="2598"/>
                    <a:pt x="0" y="2587"/>
                    <a:pt x="0" y="258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64" y="0"/>
                    <a:pt x="64" y="0"/>
                    <a:pt x="64" y="0"/>
                  </a:cubicBezTo>
                  <a:lnTo>
                    <a:pt x="64" y="2587"/>
                  </a:lnTo>
                  <a:close/>
                </a:path>
              </a:pathLst>
            </a:custGeom>
            <a:solidFill>
              <a:srgbClr val="D1D1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82" name="Freeform 74">
              <a:extLst>
                <a:ext uri="{FF2B5EF4-FFF2-40B4-BE49-F238E27FC236}">
                  <a16:creationId xmlns:a16="http://schemas.microsoft.com/office/drawing/2014/main" id="{4C154139-FC6E-4BAF-800B-582AA525EA7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9" y="822"/>
              <a:ext cx="52" cy="3099"/>
            </a:xfrm>
            <a:custGeom>
              <a:avLst/>
              <a:gdLst>
                <a:gd name="T0" fmla="*/ 64 w 44"/>
                <a:gd name="T1" fmla="*/ 0 h 2598"/>
                <a:gd name="T2" fmla="*/ 64 w 44"/>
                <a:gd name="T3" fmla="*/ 8890 h 2598"/>
                <a:gd name="T4" fmla="*/ 0 w 44"/>
                <a:gd name="T5" fmla="*/ 8921 h 2598"/>
                <a:gd name="T6" fmla="*/ 39 w 44"/>
                <a:gd name="T7" fmla="*/ 8927 h 2598"/>
                <a:gd name="T8" fmla="*/ 139 w 44"/>
                <a:gd name="T9" fmla="*/ 8890 h 2598"/>
                <a:gd name="T10" fmla="*/ 139 w 44"/>
                <a:gd name="T11" fmla="*/ 0 h 2598"/>
                <a:gd name="T12" fmla="*/ 64 w 44"/>
                <a:gd name="T13" fmla="*/ 0 h 259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4"/>
                <a:gd name="T22" fmla="*/ 0 h 2598"/>
                <a:gd name="T23" fmla="*/ 44 w 44"/>
                <a:gd name="T24" fmla="*/ 2598 h 2598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4" h="2598">
                  <a:moveTo>
                    <a:pt x="20" y="0"/>
                  </a:moveTo>
                  <a:cubicBezTo>
                    <a:pt x="20" y="2587"/>
                    <a:pt x="20" y="2587"/>
                    <a:pt x="20" y="2587"/>
                  </a:cubicBezTo>
                  <a:cubicBezTo>
                    <a:pt x="20" y="2587"/>
                    <a:pt x="12" y="2593"/>
                    <a:pt x="0" y="2596"/>
                  </a:cubicBezTo>
                  <a:cubicBezTo>
                    <a:pt x="4" y="2597"/>
                    <a:pt x="8" y="2598"/>
                    <a:pt x="12" y="2598"/>
                  </a:cubicBezTo>
                  <a:cubicBezTo>
                    <a:pt x="31" y="2598"/>
                    <a:pt x="44" y="2587"/>
                    <a:pt x="44" y="2587"/>
                  </a:cubicBezTo>
                  <a:cubicBezTo>
                    <a:pt x="44" y="0"/>
                    <a:pt x="44" y="0"/>
                    <a:pt x="44" y="0"/>
                  </a:cubicBezTo>
                  <a:lnTo>
                    <a:pt x="20" y="0"/>
                  </a:lnTo>
                  <a:close/>
                </a:path>
              </a:pathLst>
            </a:custGeom>
            <a:solidFill>
              <a:srgbClr val="AAAA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83" name="Freeform 75">
              <a:extLst>
                <a:ext uri="{FF2B5EF4-FFF2-40B4-BE49-F238E27FC236}">
                  <a16:creationId xmlns:a16="http://schemas.microsoft.com/office/drawing/2014/main" id="{1DCE4111-DDDC-4E2B-8DA3-4F677BDBD6D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5" y="822"/>
              <a:ext cx="76" cy="3099"/>
            </a:xfrm>
            <a:custGeom>
              <a:avLst/>
              <a:gdLst>
                <a:gd name="T0" fmla="*/ 213 w 64"/>
                <a:gd name="T1" fmla="*/ 8890 h 2598"/>
                <a:gd name="T2" fmla="*/ 106 w 64"/>
                <a:gd name="T3" fmla="*/ 8927 h 2598"/>
                <a:gd name="T4" fmla="*/ 0 w 64"/>
                <a:gd name="T5" fmla="*/ 8890 h 2598"/>
                <a:gd name="T6" fmla="*/ 0 w 64"/>
                <a:gd name="T7" fmla="*/ 0 h 2598"/>
                <a:gd name="T8" fmla="*/ 213 w 64"/>
                <a:gd name="T9" fmla="*/ 0 h 2598"/>
                <a:gd name="T10" fmla="*/ 213 w 64"/>
                <a:gd name="T11" fmla="*/ 8890 h 259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64"/>
                <a:gd name="T19" fmla="*/ 0 h 2598"/>
                <a:gd name="T20" fmla="*/ 64 w 64"/>
                <a:gd name="T21" fmla="*/ 2598 h 259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64" h="2598">
                  <a:moveTo>
                    <a:pt x="64" y="2587"/>
                  </a:moveTo>
                  <a:cubicBezTo>
                    <a:pt x="64" y="2587"/>
                    <a:pt x="51" y="2598"/>
                    <a:pt x="32" y="2598"/>
                  </a:cubicBezTo>
                  <a:cubicBezTo>
                    <a:pt x="13" y="2598"/>
                    <a:pt x="0" y="2587"/>
                    <a:pt x="0" y="258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64" y="0"/>
                    <a:pt x="64" y="0"/>
                    <a:pt x="64" y="0"/>
                  </a:cubicBezTo>
                  <a:lnTo>
                    <a:pt x="64" y="2587"/>
                  </a:lnTo>
                  <a:close/>
                </a:path>
              </a:pathLst>
            </a:custGeom>
            <a:noFill/>
            <a:ln w="7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84" name="Oval 76">
              <a:extLst>
                <a:ext uri="{FF2B5EF4-FFF2-40B4-BE49-F238E27FC236}">
                  <a16:creationId xmlns:a16="http://schemas.microsoft.com/office/drawing/2014/main" id="{878CD1D8-E075-4613-BFB9-2080FB41B0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44" y="814"/>
              <a:ext cx="79" cy="16"/>
            </a:xfrm>
            <a:prstGeom prst="ellipse">
              <a:avLst/>
            </a:prstGeom>
            <a:solidFill>
              <a:srgbClr val="AAAA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latin typeface="Calibri" panose="020F0502020204030204" pitchFamily="34" charset="0"/>
              </a:endParaRPr>
            </a:p>
          </p:txBody>
        </p:sp>
        <p:sp>
          <p:nvSpPr>
            <p:cNvPr id="32785" name="Oval 77">
              <a:extLst>
                <a:ext uri="{FF2B5EF4-FFF2-40B4-BE49-F238E27FC236}">
                  <a16:creationId xmlns:a16="http://schemas.microsoft.com/office/drawing/2014/main" id="{362CE4C4-302A-4720-A64F-785A9D41BF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44" y="814"/>
              <a:ext cx="79" cy="16"/>
            </a:xfrm>
            <a:prstGeom prst="ellipse">
              <a:avLst/>
            </a:prstGeom>
            <a:noFill/>
            <a:ln w="7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latin typeface="Calibri" panose="020F0502020204030204" pitchFamily="34" charset="0"/>
              </a:endParaRPr>
            </a:p>
          </p:txBody>
        </p:sp>
        <p:sp>
          <p:nvSpPr>
            <p:cNvPr id="32786" name="Freeform 78">
              <a:extLst>
                <a:ext uri="{FF2B5EF4-FFF2-40B4-BE49-F238E27FC236}">
                  <a16:creationId xmlns:a16="http://schemas.microsoft.com/office/drawing/2014/main" id="{53926076-9765-4DE3-9972-3CD9B7D4F20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3" y="869"/>
              <a:ext cx="436" cy="227"/>
            </a:xfrm>
            <a:custGeom>
              <a:avLst/>
              <a:gdLst>
                <a:gd name="T0" fmla="*/ 72 w 365"/>
                <a:gd name="T1" fmla="*/ 121 h 191"/>
                <a:gd name="T2" fmla="*/ 910 w 365"/>
                <a:gd name="T3" fmla="*/ 121 h 191"/>
                <a:gd name="T4" fmla="*/ 1128 w 365"/>
                <a:gd name="T5" fmla="*/ 315 h 191"/>
                <a:gd name="T6" fmla="*/ 1128 w 365"/>
                <a:gd name="T7" fmla="*/ 327 h 191"/>
                <a:gd name="T8" fmla="*/ 910 w 365"/>
                <a:gd name="T9" fmla="*/ 518 h 191"/>
                <a:gd name="T10" fmla="*/ 72 w 365"/>
                <a:gd name="T11" fmla="*/ 518 h 191"/>
                <a:gd name="T12" fmla="*/ 63 w 365"/>
                <a:gd name="T13" fmla="*/ 642 h 191"/>
                <a:gd name="T14" fmla="*/ 952 w 365"/>
                <a:gd name="T15" fmla="*/ 642 h 191"/>
                <a:gd name="T16" fmla="*/ 1267 w 365"/>
                <a:gd name="T17" fmla="*/ 327 h 191"/>
                <a:gd name="T18" fmla="*/ 1267 w 365"/>
                <a:gd name="T19" fmla="*/ 315 h 191"/>
                <a:gd name="T20" fmla="*/ 952 w 365"/>
                <a:gd name="T21" fmla="*/ 0 h 191"/>
                <a:gd name="T22" fmla="*/ 63 w 365"/>
                <a:gd name="T23" fmla="*/ 0 h 191"/>
                <a:gd name="T24" fmla="*/ 72 w 365"/>
                <a:gd name="T25" fmla="*/ 121 h 19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365"/>
                <a:gd name="T40" fmla="*/ 0 h 191"/>
                <a:gd name="T41" fmla="*/ 365 w 365"/>
                <a:gd name="T42" fmla="*/ 191 h 191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365" h="191">
                  <a:moveTo>
                    <a:pt x="20" y="36"/>
                  </a:moveTo>
                  <a:cubicBezTo>
                    <a:pt x="262" y="36"/>
                    <a:pt x="262" y="36"/>
                    <a:pt x="262" y="36"/>
                  </a:cubicBezTo>
                  <a:cubicBezTo>
                    <a:pt x="297" y="36"/>
                    <a:pt x="325" y="62"/>
                    <a:pt x="325" y="94"/>
                  </a:cubicBezTo>
                  <a:cubicBezTo>
                    <a:pt x="325" y="97"/>
                    <a:pt x="325" y="97"/>
                    <a:pt x="325" y="97"/>
                  </a:cubicBezTo>
                  <a:cubicBezTo>
                    <a:pt x="325" y="129"/>
                    <a:pt x="297" y="155"/>
                    <a:pt x="262" y="155"/>
                  </a:cubicBezTo>
                  <a:cubicBezTo>
                    <a:pt x="20" y="155"/>
                    <a:pt x="20" y="155"/>
                    <a:pt x="20" y="155"/>
                  </a:cubicBezTo>
                  <a:cubicBezTo>
                    <a:pt x="20" y="155"/>
                    <a:pt x="0" y="173"/>
                    <a:pt x="18" y="191"/>
                  </a:cubicBezTo>
                  <a:cubicBezTo>
                    <a:pt x="274" y="191"/>
                    <a:pt x="274" y="191"/>
                    <a:pt x="274" y="191"/>
                  </a:cubicBezTo>
                  <a:cubicBezTo>
                    <a:pt x="324" y="191"/>
                    <a:pt x="365" y="149"/>
                    <a:pt x="365" y="97"/>
                  </a:cubicBezTo>
                  <a:cubicBezTo>
                    <a:pt x="365" y="94"/>
                    <a:pt x="365" y="94"/>
                    <a:pt x="365" y="94"/>
                  </a:cubicBezTo>
                  <a:cubicBezTo>
                    <a:pt x="365" y="42"/>
                    <a:pt x="324" y="0"/>
                    <a:pt x="274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8" y="0"/>
                    <a:pt x="2" y="18"/>
                    <a:pt x="20" y="36"/>
                  </a:cubicBezTo>
                  <a:close/>
                </a:path>
              </a:pathLst>
            </a:custGeom>
            <a:solidFill>
              <a:srgbClr val="D1D1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87" name="Freeform 79">
              <a:extLst>
                <a:ext uri="{FF2B5EF4-FFF2-40B4-BE49-F238E27FC236}">
                  <a16:creationId xmlns:a16="http://schemas.microsoft.com/office/drawing/2014/main" id="{A7EA8602-C635-4D1D-9DFC-4CCE5D26341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074" y="879"/>
              <a:ext cx="425" cy="217"/>
            </a:xfrm>
            <a:custGeom>
              <a:avLst/>
              <a:gdLst>
                <a:gd name="T0" fmla="*/ 876 w 356"/>
                <a:gd name="T1" fmla="*/ 91 h 182"/>
                <a:gd name="T2" fmla="*/ 1089 w 356"/>
                <a:gd name="T3" fmla="*/ 266 h 182"/>
                <a:gd name="T4" fmla="*/ 1090 w 356"/>
                <a:gd name="T5" fmla="*/ 238 h 182"/>
                <a:gd name="T6" fmla="*/ 1090 w 356"/>
                <a:gd name="T7" fmla="*/ 235 h 182"/>
                <a:gd name="T8" fmla="*/ 876 w 356"/>
                <a:gd name="T9" fmla="*/ 35 h 182"/>
                <a:gd name="T10" fmla="*/ 38 w 356"/>
                <a:gd name="T11" fmla="*/ 35 h 182"/>
                <a:gd name="T12" fmla="*/ 14 w 356"/>
                <a:gd name="T13" fmla="*/ 0 h 182"/>
                <a:gd name="T14" fmla="*/ 38 w 356"/>
                <a:gd name="T15" fmla="*/ 91 h 182"/>
                <a:gd name="T16" fmla="*/ 876 w 356"/>
                <a:gd name="T17" fmla="*/ 91 h 182"/>
                <a:gd name="T18" fmla="*/ 1228 w 356"/>
                <a:gd name="T19" fmla="*/ 266 h 182"/>
                <a:gd name="T20" fmla="*/ 913 w 356"/>
                <a:gd name="T21" fmla="*/ 566 h 182"/>
                <a:gd name="T22" fmla="*/ 32 w 356"/>
                <a:gd name="T23" fmla="*/ 566 h 182"/>
                <a:gd name="T24" fmla="*/ 12 w 356"/>
                <a:gd name="T25" fmla="*/ 538 h 182"/>
                <a:gd name="T26" fmla="*/ 32 w 356"/>
                <a:gd name="T27" fmla="*/ 624 h 182"/>
                <a:gd name="T28" fmla="*/ 913 w 356"/>
                <a:gd name="T29" fmla="*/ 624 h 182"/>
                <a:gd name="T30" fmla="*/ 1228 w 356"/>
                <a:gd name="T31" fmla="*/ 302 h 182"/>
                <a:gd name="T32" fmla="*/ 1228 w 356"/>
                <a:gd name="T33" fmla="*/ 290 h 182"/>
                <a:gd name="T34" fmla="*/ 1228 w 356"/>
                <a:gd name="T35" fmla="*/ 266 h 18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356"/>
                <a:gd name="T55" fmla="*/ 0 h 182"/>
                <a:gd name="T56" fmla="*/ 356 w 356"/>
                <a:gd name="T57" fmla="*/ 182 h 18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356" h="182">
                  <a:moveTo>
                    <a:pt x="253" y="27"/>
                  </a:moveTo>
                  <a:cubicBezTo>
                    <a:pt x="285" y="27"/>
                    <a:pt x="311" y="49"/>
                    <a:pt x="315" y="78"/>
                  </a:cubicBezTo>
                  <a:cubicBezTo>
                    <a:pt x="316" y="75"/>
                    <a:pt x="316" y="73"/>
                    <a:pt x="316" y="70"/>
                  </a:cubicBezTo>
                  <a:cubicBezTo>
                    <a:pt x="316" y="68"/>
                    <a:pt x="316" y="68"/>
                    <a:pt x="316" y="68"/>
                  </a:cubicBezTo>
                  <a:cubicBezTo>
                    <a:pt x="316" y="36"/>
                    <a:pt x="288" y="10"/>
                    <a:pt x="253" y="10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7" y="6"/>
                    <a:pt x="5" y="3"/>
                    <a:pt x="4" y="0"/>
                  </a:cubicBezTo>
                  <a:cubicBezTo>
                    <a:pt x="1" y="6"/>
                    <a:pt x="0" y="17"/>
                    <a:pt x="11" y="27"/>
                  </a:cubicBezTo>
                  <a:lnTo>
                    <a:pt x="253" y="27"/>
                  </a:lnTo>
                  <a:close/>
                  <a:moveTo>
                    <a:pt x="356" y="78"/>
                  </a:moveTo>
                  <a:cubicBezTo>
                    <a:pt x="352" y="126"/>
                    <a:pt x="313" y="165"/>
                    <a:pt x="265" y="165"/>
                  </a:cubicBezTo>
                  <a:cubicBezTo>
                    <a:pt x="9" y="165"/>
                    <a:pt x="9" y="165"/>
                    <a:pt x="9" y="165"/>
                  </a:cubicBezTo>
                  <a:cubicBezTo>
                    <a:pt x="6" y="162"/>
                    <a:pt x="4" y="159"/>
                    <a:pt x="3" y="157"/>
                  </a:cubicBezTo>
                  <a:cubicBezTo>
                    <a:pt x="0" y="163"/>
                    <a:pt x="0" y="172"/>
                    <a:pt x="9" y="182"/>
                  </a:cubicBezTo>
                  <a:cubicBezTo>
                    <a:pt x="265" y="182"/>
                    <a:pt x="265" y="182"/>
                    <a:pt x="265" y="182"/>
                  </a:cubicBezTo>
                  <a:cubicBezTo>
                    <a:pt x="315" y="182"/>
                    <a:pt x="356" y="140"/>
                    <a:pt x="356" y="88"/>
                  </a:cubicBezTo>
                  <a:cubicBezTo>
                    <a:pt x="356" y="85"/>
                    <a:pt x="356" y="85"/>
                    <a:pt x="356" y="85"/>
                  </a:cubicBezTo>
                  <a:cubicBezTo>
                    <a:pt x="356" y="82"/>
                    <a:pt x="356" y="80"/>
                    <a:pt x="356" y="78"/>
                  </a:cubicBezTo>
                  <a:close/>
                </a:path>
              </a:pathLst>
            </a:custGeom>
            <a:solidFill>
              <a:srgbClr val="AAAA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88" name="Freeform 80">
              <a:extLst>
                <a:ext uri="{FF2B5EF4-FFF2-40B4-BE49-F238E27FC236}">
                  <a16:creationId xmlns:a16="http://schemas.microsoft.com/office/drawing/2014/main" id="{C1F692BD-9B90-4E35-BC90-DF4E1797F38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3" y="869"/>
              <a:ext cx="436" cy="227"/>
            </a:xfrm>
            <a:custGeom>
              <a:avLst/>
              <a:gdLst>
                <a:gd name="T0" fmla="*/ 72 w 365"/>
                <a:gd name="T1" fmla="*/ 121 h 191"/>
                <a:gd name="T2" fmla="*/ 910 w 365"/>
                <a:gd name="T3" fmla="*/ 121 h 191"/>
                <a:gd name="T4" fmla="*/ 1128 w 365"/>
                <a:gd name="T5" fmla="*/ 315 h 191"/>
                <a:gd name="T6" fmla="*/ 1128 w 365"/>
                <a:gd name="T7" fmla="*/ 327 h 191"/>
                <a:gd name="T8" fmla="*/ 910 w 365"/>
                <a:gd name="T9" fmla="*/ 518 h 191"/>
                <a:gd name="T10" fmla="*/ 72 w 365"/>
                <a:gd name="T11" fmla="*/ 518 h 191"/>
                <a:gd name="T12" fmla="*/ 63 w 365"/>
                <a:gd name="T13" fmla="*/ 642 h 191"/>
                <a:gd name="T14" fmla="*/ 952 w 365"/>
                <a:gd name="T15" fmla="*/ 642 h 191"/>
                <a:gd name="T16" fmla="*/ 1267 w 365"/>
                <a:gd name="T17" fmla="*/ 327 h 191"/>
                <a:gd name="T18" fmla="*/ 1267 w 365"/>
                <a:gd name="T19" fmla="*/ 315 h 191"/>
                <a:gd name="T20" fmla="*/ 952 w 365"/>
                <a:gd name="T21" fmla="*/ 0 h 191"/>
                <a:gd name="T22" fmla="*/ 63 w 365"/>
                <a:gd name="T23" fmla="*/ 0 h 191"/>
                <a:gd name="T24" fmla="*/ 72 w 365"/>
                <a:gd name="T25" fmla="*/ 121 h 19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365"/>
                <a:gd name="T40" fmla="*/ 0 h 191"/>
                <a:gd name="T41" fmla="*/ 365 w 365"/>
                <a:gd name="T42" fmla="*/ 191 h 191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365" h="191">
                  <a:moveTo>
                    <a:pt x="20" y="36"/>
                  </a:moveTo>
                  <a:cubicBezTo>
                    <a:pt x="262" y="36"/>
                    <a:pt x="262" y="36"/>
                    <a:pt x="262" y="36"/>
                  </a:cubicBezTo>
                  <a:cubicBezTo>
                    <a:pt x="297" y="36"/>
                    <a:pt x="325" y="62"/>
                    <a:pt x="325" y="94"/>
                  </a:cubicBezTo>
                  <a:cubicBezTo>
                    <a:pt x="325" y="97"/>
                    <a:pt x="325" y="97"/>
                    <a:pt x="325" y="97"/>
                  </a:cubicBezTo>
                  <a:cubicBezTo>
                    <a:pt x="325" y="129"/>
                    <a:pt x="297" y="155"/>
                    <a:pt x="262" y="155"/>
                  </a:cubicBezTo>
                  <a:cubicBezTo>
                    <a:pt x="20" y="155"/>
                    <a:pt x="20" y="155"/>
                    <a:pt x="20" y="155"/>
                  </a:cubicBezTo>
                  <a:cubicBezTo>
                    <a:pt x="20" y="155"/>
                    <a:pt x="0" y="173"/>
                    <a:pt x="18" y="191"/>
                  </a:cubicBezTo>
                  <a:cubicBezTo>
                    <a:pt x="274" y="191"/>
                    <a:pt x="274" y="191"/>
                    <a:pt x="274" y="191"/>
                  </a:cubicBezTo>
                  <a:cubicBezTo>
                    <a:pt x="324" y="191"/>
                    <a:pt x="365" y="149"/>
                    <a:pt x="365" y="97"/>
                  </a:cubicBezTo>
                  <a:cubicBezTo>
                    <a:pt x="365" y="94"/>
                    <a:pt x="365" y="94"/>
                    <a:pt x="365" y="94"/>
                  </a:cubicBezTo>
                  <a:cubicBezTo>
                    <a:pt x="365" y="42"/>
                    <a:pt x="324" y="0"/>
                    <a:pt x="274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8" y="0"/>
                    <a:pt x="2" y="18"/>
                    <a:pt x="20" y="36"/>
                  </a:cubicBezTo>
                  <a:close/>
                </a:path>
              </a:pathLst>
            </a:custGeom>
            <a:noFill/>
            <a:ln w="7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89" name="Freeform 81">
              <a:extLst>
                <a:ext uri="{FF2B5EF4-FFF2-40B4-BE49-F238E27FC236}">
                  <a16:creationId xmlns:a16="http://schemas.microsoft.com/office/drawing/2014/main" id="{19DDEB8B-ED28-4139-AACF-36F8B8DE2CE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5" y="3448"/>
              <a:ext cx="609" cy="691"/>
            </a:xfrm>
            <a:custGeom>
              <a:avLst/>
              <a:gdLst>
                <a:gd name="T0" fmla="*/ 71 w 509"/>
                <a:gd name="T1" fmla="*/ 113 h 579"/>
                <a:gd name="T2" fmla="*/ 1463 w 509"/>
                <a:gd name="T3" fmla="*/ 629 h 579"/>
                <a:gd name="T4" fmla="*/ 1676 w 509"/>
                <a:gd name="T5" fmla="*/ 1013 h 579"/>
                <a:gd name="T6" fmla="*/ 1676 w 509"/>
                <a:gd name="T7" fmla="*/ 1951 h 579"/>
                <a:gd name="T8" fmla="*/ 1786 w 509"/>
                <a:gd name="T9" fmla="*/ 1951 h 579"/>
                <a:gd name="T10" fmla="*/ 1786 w 509"/>
                <a:gd name="T11" fmla="*/ 940 h 579"/>
                <a:gd name="T12" fmla="*/ 1572 w 509"/>
                <a:gd name="T13" fmla="*/ 554 h 579"/>
                <a:gd name="T14" fmla="*/ 71 w 509"/>
                <a:gd name="T15" fmla="*/ 0 h 579"/>
                <a:gd name="T16" fmla="*/ 71 w 509"/>
                <a:gd name="T17" fmla="*/ 113 h 57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509"/>
                <a:gd name="T28" fmla="*/ 0 h 579"/>
                <a:gd name="T29" fmla="*/ 509 w 509"/>
                <a:gd name="T30" fmla="*/ 579 h 579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509" h="579">
                  <a:moveTo>
                    <a:pt x="19" y="33"/>
                  </a:moveTo>
                  <a:cubicBezTo>
                    <a:pt x="417" y="183"/>
                    <a:pt x="417" y="183"/>
                    <a:pt x="417" y="183"/>
                  </a:cubicBezTo>
                  <a:cubicBezTo>
                    <a:pt x="417" y="183"/>
                    <a:pt x="478" y="196"/>
                    <a:pt x="478" y="293"/>
                  </a:cubicBezTo>
                  <a:cubicBezTo>
                    <a:pt x="478" y="369"/>
                    <a:pt x="478" y="508"/>
                    <a:pt x="478" y="566"/>
                  </a:cubicBezTo>
                  <a:cubicBezTo>
                    <a:pt x="478" y="566"/>
                    <a:pt x="496" y="579"/>
                    <a:pt x="509" y="566"/>
                  </a:cubicBezTo>
                  <a:cubicBezTo>
                    <a:pt x="509" y="533"/>
                    <a:pt x="509" y="360"/>
                    <a:pt x="509" y="272"/>
                  </a:cubicBezTo>
                  <a:cubicBezTo>
                    <a:pt x="509" y="175"/>
                    <a:pt x="448" y="161"/>
                    <a:pt x="448" y="161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0" y="14"/>
                    <a:pt x="19" y="33"/>
                  </a:cubicBezTo>
                  <a:close/>
                </a:path>
              </a:pathLst>
            </a:custGeom>
            <a:solidFill>
              <a:srgbClr val="D1D1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90" name="Freeform 82">
              <a:extLst>
                <a:ext uri="{FF2B5EF4-FFF2-40B4-BE49-F238E27FC236}">
                  <a16:creationId xmlns:a16="http://schemas.microsoft.com/office/drawing/2014/main" id="{2429CF92-785D-45D8-B350-79B4F480807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9" y="3448"/>
              <a:ext cx="595" cy="682"/>
            </a:xfrm>
            <a:custGeom>
              <a:avLst/>
              <a:gdLst>
                <a:gd name="T0" fmla="*/ 1520 w 498"/>
                <a:gd name="T1" fmla="*/ 553 h 572"/>
                <a:gd name="T2" fmla="*/ 29 w 498"/>
                <a:gd name="T3" fmla="*/ 0 h 572"/>
                <a:gd name="T4" fmla="*/ 0 w 498"/>
                <a:gd name="T5" fmla="*/ 38 h 572"/>
                <a:gd name="T6" fmla="*/ 1464 w 498"/>
                <a:gd name="T7" fmla="*/ 584 h 572"/>
                <a:gd name="T8" fmla="*/ 1674 w 498"/>
                <a:gd name="T9" fmla="*/ 962 h 572"/>
                <a:gd name="T10" fmla="*/ 1674 w 498"/>
                <a:gd name="T11" fmla="*/ 1958 h 572"/>
                <a:gd name="T12" fmla="*/ 1730 w 498"/>
                <a:gd name="T13" fmla="*/ 1941 h 572"/>
                <a:gd name="T14" fmla="*/ 1730 w 498"/>
                <a:gd name="T15" fmla="*/ 929 h 572"/>
                <a:gd name="T16" fmla="*/ 1520 w 498"/>
                <a:gd name="T17" fmla="*/ 553 h 57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98"/>
                <a:gd name="T28" fmla="*/ 0 h 572"/>
                <a:gd name="T29" fmla="*/ 498 w 498"/>
                <a:gd name="T30" fmla="*/ 572 h 57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98" h="572">
                  <a:moveTo>
                    <a:pt x="437" y="161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2" y="4"/>
                    <a:pt x="0" y="11"/>
                  </a:cubicBezTo>
                  <a:cubicBezTo>
                    <a:pt x="421" y="170"/>
                    <a:pt x="421" y="170"/>
                    <a:pt x="421" y="170"/>
                  </a:cubicBezTo>
                  <a:cubicBezTo>
                    <a:pt x="421" y="170"/>
                    <a:pt x="482" y="184"/>
                    <a:pt x="482" y="281"/>
                  </a:cubicBezTo>
                  <a:cubicBezTo>
                    <a:pt x="482" y="572"/>
                    <a:pt x="482" y="572"/>
                    <a:pt x="482" y="572"/>
                  </a:cubicBezTo>
                  <a:cubicBezTo>
                    <a:pt x="487" y="572"/>
                    <a:pt x="493" y="571"/>
                    <a:pt x="498" y="566"/>
                  </a:cubicBezTo>
                  <a:cubicBezTo>
                    <a:pt x="498" y="272"/>
                    <a:pt x="498" y="272"/>
                    <a:pt x="498" y="272"/>
                  </a:cubicBezTo>
                  <a:cubicBezTo>
                    <a:pt x="498" y="175"/>
                    <a:pt x="437" y="161"/>
                    <a:pt x="437" y="161"/>
                  </a:cubicBezTo>
                  <a:close/>
                </a:path>
              </a:pathLst>
            </a:custGeom>
            <a:solidFill>
              <a:srgbClr val="AAAA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91" name="Freeform 83">
              <a:extLst>
                <a:ext uri="{FF2B5EF4-FFF2-40B4-BE49-F238E27FC236}">
                  <a16:creationId xmlns:a16="http://schemas.microsoft.com/office/drawing/2014/main" id="{3DBC48C1-13FF-45A1-9201-612B990B3B6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5" y="3448"/>
              <a:ext cx="609" cy="691"/>
            </a:xfrm>
            <a:custGeom>
              <a:avLst/>
              <a:gdLst>
                <a:gd name="T0" fmla="*/ 71 w 509"/>
                <a:gd name="T1" fmla="*/ 113 h 579"/>
                <a:gd name="T2" fmla="*/ 1463 w 509"/>
                <a:gd name="T3" fmla="*/ 629 h 579"/>
                <a:gd name="T4" fmla="*/ 1676 w 509"/>
                <a:gd name="T5" fmla="*/ 1013 h 579"/>
                <a:gd name="T6" fmla="*/ 1676 w 509"/>
                <a:gd name="T7" fmla="*/ 1951 h 579"/>
                <a:gd name="T8" fmla="*/ 1786 w 509"/>
                <a:gd name="T9" fmla="*/ 1951 h 579"/>
                <a:gd name="T10" fmla="*/ 1786 w 509"/>
                <a:gd name="T11" fmla="*/ 940 h 579"/>
                <a:gd name="T12" fmla="*/ 1572 w 509"/>
                <a:gd name="T13" fmla="*/ 554 h 579"/>
                <a:gd name="T14" fmla="*/ 71 w 509"/>
                <a:gd name="T15" fmla="*/ 0 h 579"/>
                <a:gd name="T16" fmla="*/ 71 w 509"/>
                <a:gd name="T17" fmla="*/ 113 h 57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509"/>
                <a:gd name="T28" fmla="*/ 0 h 579"/>
                <a:gd name="T29" fmla="*/ 509 w 509"/>
                <a:gd name="T30" fmla="*/ 579 h 579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509" h="579">
                  <a:moveTo>
                    <a:pt x="19" y="33"/>
                  </a:moveTo>
                  <a:cubicBezTo>
                    <a:pt x="417" y="183"/>
                    <a:pt x="417" y="183"/>
                    <a:pt x="417" y="183"/>
                  </a:cubicBezTo>
                  <a:cubicBezTo>
                    <a:pt x="417" y="183"/>
                    <a:pt x="478" y="196"/>
                    <a:pt x="478" y="293"/>
                  </a:cubicBezTo>
                  <a:cubicBezTo>
                    <a:pt x="478" y="369"/>
                    <a:pt x="478" y="508"/>
                    <a:pt x="478" y="566"/>
                  </a:cubicBezTo>
                  <a:cubicBezTo>
                    <a:pt x="478" y="566"/>
                    <a:pt x="496" y="579"/>
                    <a:pt x="509" y="566"/>
                  </a:cubicBezTo>
                  <a:cubicBezTo>
                    <a:pt x="509" y="533"/>
                    <a:pt x="509" y="360"/>
                    <a:pt x="509" y="272"/>
                  </a:cubicBezTo>
                  <a:cubicBezTo>
                    <a:pt x="509" y="175"/>
                    <a:pt x="448" y="161"/>
                    <a:pt x="448" y="161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0" y="14"/>
                    <a:pt x="19" y="33"/>
                  </a:cubicBezTo>
                  <a:close/>
                </a:path>
              </a:pathLst>
            </a:custGeom>
            <a:noFill/>
            <a:ln w="4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92" name="Freeform 84">
              <a:extLst>
                <a:ext uri="{FF2B5EF4-FFF2-40B4-BE49-F238E27FC236}">
                  <a16:creationId xmlns:a16="http://schemas.microsoft.com/office/drawing/2014/main" id="{A92266FC-8A89-4FA3-B037-9692E5C9809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7" y="3353"/>
              <a:ext cx="608" cy="692"/>
            </a:xfrm>
            <a:custGeom>
              <a:avLst/>
              <a:gdLst>
                <a:gd name="T0" fmla="*/ 65 w 509"/>
                <a:gd name="T1" fmla="*/ 113 h 580"/>
                <a:gd name="T2" fmla="*/ 1447 w 509"/>
                <a:gd name="T3" fmla="*/ 628 h 580"/>
                <a:gd name="T4" fmla="*/ 1659 w 509"/>
                <a:gd name="T5" fmla="*/ 1013 h 580"/>
                <a:gd name="T6" fmla="*/ 1659 w 509"/>
                <a:gd name="T7" fmla="*/ 1952 h 580"/>
                <a:gd name="T8" fmla="*/ 1767 w 509"/>
                <a:gd name="T9" fmla="*/ 1952 h 580"/>
                <a:gd name="T10" fmla="*/ 1767 w 509"/>
                <a:gd name="T11" fmla="*/ 941 h 580"/>
                <a:gd name="T12" fmla="*/ 1553 w 509"/>
                <a:gd name="T13" fmla="*/ 555 h 580"/>
                <a:gd name="T14" fmla="*/ 65 w 509"/>
                <a:gd name="T15" fmla="*/ 0 h 580"/>
                <a:gd name="T16" fmla="*/ 65 w 509"/>
                <a:gd name="T17" fmla="*/ 113 h 58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509"/>
                <a:gd name="T28" fmla="*/ 0 h 580"/>
                <a:gd name="T29" fmla="*/ 509 w 509"/>
                <a:gd name="T30" fmla="*/ 580 h 58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509" h="580">
                  <a:moveTo>
                    <a:pt x="19" y="33"/>
                  </a:moveTo>
                  <a:cubicBezTo>
                    <a:pt x="417" y="183"/>
                    <a:pt x="417" y="183"/>
                    <a:pt x="417" y="183"/>
                  </a:cubicBezTo>
                  <a:cubicBezTo>
                    <a:pt x="417" y="183"/>
                    <a:pt x="478" y="197"/>
                    <a:pt x="478" y="294"/>
                  </a:cubicBezTo>
                  <a:cubicBezTo>
                    <a:pt x="478" y="369"/>
                    <a:pt x="478" y="508"/>
                    <a:pt x="478" y="567"/>
                  </a:cubicBezTo>
                  <a:cubicBezTo>
                    <a:pt x="478" y="567"/>
                    <a:pt x="496" y="580"/>
                    <a:pt x="509" y="567"/>
                  </a:cubicBezTo>
                  <a:cubicBezTo>
                    <a:pt x="509" y="534"/>
                    <a:pt x="509" y="360"/>
                    <a:pt x="509" y="273"/>
                  </a:cubicBezTo>
                  <a:cubicBezTo>
                    <a:pt x="509" y="176"/>
                    <a:pt x="448" y="162"/>
                    <a:pt x="448" y="162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0" y="14"/>
                    <a:pt x="19" y="33"/>
                  </a:cubicBezTo>
                  <a:close/>
                </a:path>
              </a:pathLst>
            </a:custGeom>
            <a:solidFill>
              <a:srgbClr val="D1D1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93" name="Freeform 85">
              <a:extLst>
                <a:ext uri="{FF2B5EF4-FFF2-40B4-BE49-F238E27FC236}">
                  <a16:creationId xmlns:a16="http://schemas.microsoft.com/office/drawing/2014/main" id="{7C8317F7-A032-4D97-83F6-C35600E23D8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2" y="3353"/>
              <a:ext cx="593" cy="682"/>
            </a:xfrm>
            <a:custGeom>
              <a:avLst/>
              <a:gdLst>
                <a:gd name="T0" fmla="*/ 1501 w 497"/>
                <a:gd name="T1" fmla="*/ 554 h 572"/>
                <a:gd name="T2" fmla="*/ 24 w 497"/>
                <a:gd name="T3" fmla="*/ 0 h 572"/>
                <a:gd name="T4" fmla="*/ 0 w 497"/>
                <a:gd name="T5" fmla="*/ 35 h 572"/>
                <a:gd name="T6" fmla="*/ 1466 w 497"/>
                <a:gd name="T7" fmla="*/ 584 h 572"/>
                <a:gd name="T8" fmla="*/ 1678 w 497"/>
                <a:gd name="T9" fmla="*/ 962 h 572"/>
                <a:gd name="T10" fmla="*/ 1678 w 497"/>
                <a:gd name="T11" fmla="*/ 1958 h 572"/>
                <a:gd name="T12" fmla="*/ 1712 w 497"/>
                <a:gd name="T13" fmla="*/ 1942 h 572"/>
                <a:gd name="T14" fmla="*/ 1712 w 497"/>
                <a:gd name="T15" fmla="*/ 937 h 572"/>
                <a:gd name="T16" fmla="*/ 1501 w 497"/>
                <a:gd name="T17" fmla="*/ 554 h 57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97"/>
                <a:gd name="T28" fmla="*/ 0 h 572"/>
                <a:gd name="T29" fmla="*/ 497 w 497"/>
                <a:gd name="T30" fmla="*/ 572 h 57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97" h="572">
                  <a:moveTo>
                    <a:pt x="436" y="162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3" y="4"/>
                    <a:pt x="0" y="10"/>
                  </a:cubicBezTo>
                  <a:cubicBezTo>
                    <a:pt x="426" y="170"/>
                    <a:pt x="426" y="170"/>
                    <a:pt x="426" y="170"/>
                  </a:cubicBezTo>
                  <a:cubicBezTo>
                    <a:pt x="426" y="170"/>
                    <a:pt x="487" y="184"/>
                    <a:pt x="487" y="281"/>
                  </a:cubicBezTo>
                  <a:cubicBezTo>
                    <a:pt x="487" y="572"/>
                    <a:pt x="487" y="572"/>
                    <a:pt x="487" y="572"/>
                  </a:cubicBezTo>
                  <a:cubicBezTo>
                    <a:pt x="490" y="571"/>
                    <a:pt x="494" y="570"/>
                    <a:pt x="497" y="567"/>
                  </a:cubicBezTo>
                  <a:cubicBezTo>
                    <a:pt x="497" y="273"/>
                    <a:pt x="497" y="273"/>
                    <a:pt x="497" y="273"/>
                  </a:cubicBezTo>
                  <a:cubicBezTo>
                    <a:pt x="497" y="176"/>
                    <a:pt x="436" y="162"/>
                    <a:pt x="436" y="162"/>
                  </a:cubicBezTo>
                  <a:close/>
                </a:path>
              </a:pathLst>
            </a:custGeom>
            <a:solidFill>
              <a:srgbClr val="AAAA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94" name="Freeform 86">
              <a:extLst>
                <a:ext uri="{FF2B5EF4-FFF2-40B4-BE49-F238E27FC236}">
                  <a16:creationId xmlns:a16="http://schemas.microsoft.com/office/drawing/2014/main" id="{FC8FD84D-C38A-49BC-9AEF-96464C024F9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7" y="3353"/>
              <a:ext cx="608" cy="692"/>
            </a:xfrm>
            <a:custGeom>
              <a:avLst/>
              <a:gdLst>
                <a:gd name="T0" fmla="*/ 65 w 509"/>
                <a:gd name="T1" fmla="*/ 113 h 580"/>
                <a:gd name="T2" fmla="*/ 1447 w 509"/>
                <a:gd name="T3" fmla="*/ 628 h 580"/>
                <a:gd name="T4" fmla="*/ 1659 w 509"/>
                <a:gd name="T5" fmla="*/ 1013 h 580"/>
                <a:gd name="T6" fmla="*/ 1659 w 509"/>
                <a:gd name="T7" fmla="*/ 1952 h 580"/>
                <a:gd name="T8" fmla="*/ 1767 w 509"/>
                <a:gd name="T9" fmla="*/ 1952 h 580"/>
                <a:gd name="T10" fmla="*/ 1767 w 509"/>
                <a:gd name="T11" fmla="*/ 941 h 580"/>
                <a:gd name="T12" fmla="*/ 1553 w 509"/>
                <a:gd name="T13" fmla="*/ 555 h 580"/>
                <a:gd name="T14" fmla="*/ 65 w 509"/>
                <a:gd name="T15" fmla="*/ 0 h 580"/>
                <a:gd name="T16" fmla="*/ 65 w 509"/>
                <a:gd name="T17" fmla="*/ 113 h 58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509"/>
                <a:gd name="T28" fmla="*/ 0 h 580"/>
                <a:gd name="T29" fmla="*/ 509 w 509"/>
                <a:gd name="T30" fmla="*/ 580 h 58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509" h="580">
                  <a:moveTo>
                    <a:pt x="19" y="33"/>
                  </a:moveTo>
                  <a:cubicBezTo>
                    <a:pt x="417" y="183"/>
                    <a:pt x="417" y="183"/>
                    <a:pt x="417" y="183"/>
                  </a:cubicBezTo>
                  <a:cubicBezTo>
                    <a:pt x="417" y="183"/>
                    <a:pt x="478" y="197"/>
                    <a:pt x="478" y="294"/>
                  </a:cubicBezTo>
                  <a:cubicBezTo>
                    <a:pt x="478" y="369"/>
                    <a:pt x="478" y="508"/>
                    <a:pt x="478" y="567"/>
                  </a:cubicBezTo>
                  <a:cubicBezTo>
                    <a:pt x="478" y="567"/>
                    <a:pt x="496" y="580"/>
                    <a:pt x="509" y="567"/>
                  </a:cubicBezTo>
                  <a:cubicBezTo>
                    <a:pt x="509" y="534"/>
                    <a:pt x="509" y="360"/>
                    <a:pt x="509" y="273"/>
                  </a:cubicBezTo>
                  <a:cubicBezTo>
                    <a:pt x="509" y="176"/>
                    <a:pt x="448" y="162"/>
                    <a:pt x="448" y="162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0" y="14"/>
                    <a:pt x="19" y="33"/>
                  </a:cubicBezTo>
                  <a:close/>
                </a:path>
              </a:pathLst>
            </a:custGeom>
            <a:noFill/>
            <a:ln w="4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95" name="Freeform 87">
              <a:extLst>
                <a:ext uri="{FF2B5EF4-FFF2-40B4-BE49-F238E27FC236}">
                  <a16:creationId xmlns:a16="http://schemas.microsoft.com/office/drawing/2014/main" id="{3BD1D411-27A6-43B2-AB99-76FFC0C1C74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2" y="3032"/>
              <a:ext cx="391" cy="586"/>
            </a:xfrm>
            <a:custGeom>
              <a:avLst/>
              <a:gdLst>
                <a:gd name="T0" fmla="*/ 35 w 327"/>
                <a:gd name="T1" fmla="*/ 91 h 491"/>
                <a:gd name="T2" fmla="*/ 909 w 327"/>
                <a:gd name="T3" fmla="*/ 391 h 491"/>
                <a:gd name="T4" fmla="*/ 1040 w 327"/>
                <a:gd name="T5" fmla="*/ 641 h 491"/>
                <a:gd name="T6" fmla="*/ 1040 w 327"/>
                <a:gd name="T7" fmla="*/ 1647 h 491"/>
                <a:gd name="T8" fmla="*/ 1145 w 327"/>
                <a:gd name="T9" fmla="*/ 1654 h 491"/>
                <a:gd name="T10" fmla="*/ 1145 w 327"/>
                <a:gd name="T11" fmla="*/ 580 h 491"/>
                <a:gd name="T12" fmla="*/ 1003 w 327"/>
                <a:gd name="T13" fmla="*/ 326 h 491"/>
                <a:gd name="T14" fmla="*/ 56 w 327"/>
                <a:gd name="T15" fmla="*/ 0 h 491"/>
                <a:gd name="T16" fmla="*/ 35 w 327"/>
                <a:gd name="T17" fmla="*/ 91 h 49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27"/>
                <a:gd name="T28" fmla="*/ 0 h 491"/>
                <a:gd name="T29" fmla="*/ 327 w 327"/>
                <a:gd name="T30" fmla="*/ 491 h 49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27" h="491">
                  <a:moveTo>
                    <a:pt x="10" y="27"/>
                  </a:moveTo>
                  <a:cubicBezTo>
                    <a:pt x="260" y="114"/>
                    <a:pt x="260" y="114"/>
                    <a:pt x="260" y="114"/>
                  </a:cubicBezTo>
                  <a:cubicBezTo>
                    <a:pt x="260" y="114"/>
                    <a:pt x="298" y="129"/>
                    <a:pt x="298" y="186"/>
                  </a:cubicBezTo>
                  <a:cubicBezTo>
                    <a:pt x="298" y="234"/>
                    <a:pt x="298" y="418"/>
                    <a:pt x="298" y="478"/>
                  </a:cubicBezTo>
                  <a:cubicBezTo>
                    <a:pt x="298" y="478"/>
                    <a:pt x="315" y="491"/>
                    <a:pt x="327" y="479"/>
                  </a:cubicBezTo>
                  <a:cubicBezTo>
                    <a:pt x="327" y="479"/>
                    <a:pt x="327" y="225"/>
                    <a:pt x="327" y="168"/>
                  </a:cubicBezTo>
                  <a:cubicBezTo>
                    <a:pt x="327" y="110"/>
                    <a:pt x="288" y="95"/>
                    <a:pt x="288" y="95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0"/>
                    <a:pt x="0" y="8"/>
                    <a:pt x="10" y="27"/>
                  </a:cubicBezTo>
                  <a:close/>
                </a:path>
              </a:pathLst>
            </a:custGeom>
            <a:solidFill>
              <a:srgbClr val="D1D1D1"/>
            </a:solidFill>
            <a:ln w="3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2796" name="Freeform 88">
              <a:extLst>
                <a:ext uri="{FF2B5EF4-FFF2-40B4-BE49-F238E27FC236}">
                  <a16:creationId xmlns:a16="http://schemas.microsoft.com/office/drawing/2014/main" id="{45ABB697-B518-4348-B440-819DC5354DE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0" y="3032"/>
              <a:ext cx="383" cy="577"/>
            </a:xfrm>
            <a:custGeom>
              <a:avLst/>
              <a:gdLst>
                <a:gd name="T0" fmla="*/ 987 w 320"/>
                <a:gd name="T1" fmla="*/ 325 h 484"/>
                <a:gd name="T2" fmla="*/ 34 w 320"/>
                <a:gd name="T3" fmla="*/ 0 h 484"/>
                <a:gd name="T4" fmla="*/ 0 w 320"/>
                <a:gd name="T5" fmla="*/ 36 h 484"/>
                <a:gd name="T6" fmla="*/ 952 w 320"/>
                <a:gd name="T7" fmla="*/ 360 h 484"/>
                <a:gd name="T8" fmla="*/ 1090 w 320"/>
                <a:gd name="T9" fmla="*/ 609 h 484"/>
                <a:gd name="T10" fmla="*/ 1090 w 320"/>
                <a:gd name="T11" fmla="*/ 1657 h 484"/>
                <a:gd name="T12" fmla="*/ 1125 w 320"/>
                <a:gd name="T13" fmla="*/ 1640 h 484"/>
                <a:gd name="T14" fmla="*/ 1125 w 320"/>
                <a:gd name="T15" fmla="*/ 575 h 484"/>
                <a:gd name="T16" fmla="*/ 987 w 320"/>
                <a:gd name="T17" fmla="*/ 325 h 48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20"/>
                <a:gd name="T28" fmla="*/ 0 h 484"/>
                <a:gd name="T29" fmla="*/ 320 w 320"/>
                <a:gd name="T30" fmla="*/ 484 h 48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20" h="484">
                  <a:moveTo>
                    <a:pt x="281" y="95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2" y="4"/>
                    <a:pt x="0" y="11"/>
                  </a:cubicBezTo>
                  <a:cubicBezTo>
                    <a:pt x="271" y="105"/>
                    <a:pt x="271" y="105"/>
                    <a:pt x="271" y="105"/>
                  </a:cubicBezTo>
                  <a:cubicBezTo>
                    <a:pt x="271" y="105"/>
                    <a:pt x="310" y="121"/>
                    <a:pt x="310" y="178"/>
                  </a:cubicBezTo>
                  <a:cubicBezTo>
                    <a:pt x="310" y="484"/>
                    <a:pt x="310" y="484"/>
                    <a:pt x="310" y="484"/>
                  </a:cubicBezTo>
                  <a:cubicBezTo>
                    <a:pt x="313" y="483"/>
                    <a:pt x="317" y="482"/>
                    <a:pt x="320" y="479"/>
                  </a:cubicBezTo>
                  <a:cubicBezTo>
                    <a:pt x="320" y="479"/>
                    <a:pt x="320" y="225"/>
                    <a:pt x="320" y="168"/>
                  </a:cubicBezTo>
                  <a:cubicBezTo>
                    <a:pt x="320" y="110"/>
                    <a:pt x="281" y="95"/>
                    <a:pt x="281" y="95"/>
                  </a:cubicBezTo>
                  <a:close/>
                </a:path>
              </a:pathLst>
            </a:custGeom>
            <a:solidFill>
              <a:srgbClr val="AAAA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97" name="Freeform 89">
              <a:extLst>
                <a:ext uri="{FF2B5EF4-FFF2-40B4-BE49-F238E27FC236}">
                  <a16:creationId xmlns:a16="http://schemas.microsoft.com/office/drawing/2014/main" id="{E8D0A3A7-72E5-45D9-AB07-48A3548FB1C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2" y="3032"/>
              <a:ext cx="391" cy="586"/>
            </a:xfrm>
            <a:custGeom>
              <a:avLst/>
              <a:gdLst>
                <a:gd name="T0" fmla="*/ 35 w 327"/>
                <a:gd name="T1" fmla="*/ 91 h 491"/>
                <a:gd name="T2" fmla="*/ 909 w 327"/>
                <a:gd name="T3" fmla="*/ 391 h 491"/>
                <a:gd name="T4" fmla="*/ 1040 w 327"/>
                <a:gd name="T5" fmla="*/ 641 h 491"/>
                <a:gd name="T6" fmla="*/ 1040 w 327"/>
                <a:gd name="T7" fmla="*/ 1647 h 491"/>
                <a:gd name="T8" fmla="*/ 1145 w 327"/>
                <a:gd name="T9" fmla="*/ 1654 h 491"/>
                <a:gd name="T10" fmla="*/ 1145 w 327"/>
                <a:gd name="T11" fmla="*/ 580 h 491"/>
                <a:gd name="T12" fmla="*/ 1003 w 327"/>
                <a:gd name="T13" fmla="*/ 326 h 491"/>
                <a:gd name="T14" fmla="*/ 56 w 327"/>
                <a:gd name="T15" fmla="*/ 0 h 491"/>
                <a:gd name="T16" fmla="*/ 35 w 327"/>
                <a:gd name="T17" fmla="*/ 91 h 49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27"/>
                <a:gd name="T28" fmla="*/ 0 h 491"/>
                <a:gd name="T29" fmla="*/ 327 w 327"/>
                <a:gd name="T30" fmla="*/ 491 h 49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27" h="491">
                  <a:moveTo>
                    <a:pt x="10" y="27"/>
                  </a:moveTo>
                  <a:cubicBezTo>
                    <a:pt x="260" y="114"/>
                    <a:pt x="260" y="114"/>
                    <a:pt x="260" y="114"/>
                  </a:cubicBezTo>
                  <a:cubicBezTo>
                    <a:pt x="260" y="114"/>
                    <a:pt x="298" y="129"/>
                    <a:pt x="298" y="186"/>
                  </a:cubicBezTo>
                  <a:cubicBezTo>
                    <a:pt x="298" y="234"/>
                    <a:pt x="298" y="418"/>
                    <a:pt x="298" y="478"/>
                  </a:cubicBezTo>
                  <a:cubicBezTo>
                    <a:pt x="298" y="478"/>
                    <a:pt x="315" y="491"/>
                    <a:pt x="327" y="479"/>
                  </a:cubicBezTo>
                  <a:cubicBezTo>
                    <a:pt x="327" y="479"/>
                    <a:pt x="327" y="225"/>
                    <a:pt x="327" y="168"/>
                  </a:cubicBezTo>
                  <a:cubicBezTo>
                    <a:pt x="327" y="110"/>
                    <a:pt x="288" y="95"/>
                    <a:pt x="288" y="95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0"/>
                    <a:pt x="0" y="8"/>
                    <a:pt x="10" y="27"/>
                  </a:cubicBezTo>
                  <a:close/>
                </a:path>
              </a:pathLst>
            </a:custGeom>
            <a:noFill/>
            <a:ln w="4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98" name="Freeform 90">
              <a:extLst>
                <a:ext uri="{FF2B5EF4-FFF2-40B4-BE49-F238E27FC236}">
                  <a16:creationId xmlns:a16="http://schemas.microsoft.com/office/drawing/2014/main" id="{9CBC8890-D8C5-4D3A-B950-D810CBA9FF7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1" y="2975"/>
              <a:ext cx="391" cy="545"/>
            </a:xfrm>
            <a:custGeom>
              <a:avLst/>
              <a:gdLst>
                <a:gd name="T0" fmla="*/ 35 w 327"/>
                <a:gd name="T1" fmla="*/ 91 h 457"/>
                <a:gd name="T2" fmla="*/ 909 w 327"/>
                <a:gd name="T3" fmla="*/ 390 h 457"/>
                <a:gd name="T4" fmla="*/ 1040 w 327"/>
                <a:gd name="T5" fmla="*/ 640 h 457"/>
                <a:gd name="T6" fmla="*/ 1040 w 327"/>
                <a:gd name="T7" fmla="*/ 1526 h 457"/>
                <a:gd name="T8" fmla="*/ 1145 w 327"/>
                <a:gd name="T9" fmla="*/ 1526 h 457"/>
                <a:gd name="T10" fmla="*/ 1145 w 327"/>
                <a:gd name="T11" fmla="*/ 576 h 457"/>
                <a:gd name="T12" fmla="*/ 1003 w 327"/>
                <a:gd name="T13" fmla="*/ 326 h 457"/>
                <a:gd name="T14" fmla="*/ 56 w 327"/>
                <a:gd name="T15" fmla="*/ 0 h 457"/>
                <a:gd name="T16" fmla="*/ 35 w 327"/>
                <a:gd name="T17" fmla="*/ 91 h 45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27"/>
                <a:gd name="T28" fmla="*/ 0 h 457"/>
                <a:gd name="T29" fmla="*/ 327 w 327"/>
                <a:gd name="T30" fmla="*/ 457 h 45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27" h="457">
                  <a:moveTo>
                    <a:pt x="10" y="27"/>
                  </a:moveTo>
                  <a:cubicBezTo>
                    <a:pt x="260" y="114"/>
                    <a:pt x="260" y="114"/>
                    <a:pt x="260" y="114"/>
                  </a:cubicBezTo>
                  <a:cubicBezTo>
                    <a:pt x="260" y="114"/>
                    <a:pt x="298" y="129"/>
                    <a:pt x="298" y="186"/>
                  </a:cubicBezTo>
                  <a:cubicBezTo>
                    <a:pt x="298" y="234"/>
                    <a:pt x="298" y="385"/>
                    <a:pt x="298" y="445"/>
                  </a:cubicBezTo>
                  <a:cubicBezTo>
                    <a:pt x="298" y="445"/>
                    <a:pt x="315" y="457"/>
                    <a:pt x="327" y="445"/>
                  </a:cubicBezTo>
                  <a:cubicBezTo>
                    <a:pt x="327" y="445"/>
                    <a:pt x="327" y="225"/>
                    <a:pt x="327" y="168"/>
                  </a:cubicBezTo>
                  <a:cubicBezTo>
                    <a:pt x="327" y="110"/>
                    <a:pt x="288" y="95"/>
                    <a:pt x="288" y="95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0"/>
                    <a:pt x="0" y="8"/>
                    <a:pt x="10" y="27"/>
                  </a:cubicBezTo>
                  <a:close/>
                </a:path>
              </a:pathLst>
            </a:custGeom>
            <a:solidFill>
              <a:srgbClr val="D1D1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99" name="Freeform 91">
              <a:extLst>
                <a:ext uri="{FF2B5EF4-FFF2-40B4-BE49-F238E27FC236}">
                  <a16:creationId xmlns:a16="http://schemas.microsoft.com/office/drawing/2014/main" id="{8F73E547-6B70-4866-BF21-97FE634A6A2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0" y="2975"/>
              <a:ext cx="382" cy="536"/>
            </a:xfrm>
            <a:custGeom>
              <a:avLst/>
              <a:gdLst>
                <a:gd name="T0" fmla="*/ 988 w 319"/>
                <a:gd name="T1" fmla="*/ 325 h 450"/>
                <a:gd name="T2" fmla="*/ 29 w 319"/>
                <a:gd name="T3" fmla="*/ 0 h 450"/>
                <a:gd name="T4" fmla="*/ 0 w 319"/>
                <a:gd name="T5" fmla="*/ 29 h 450"/>
                <a:gd name="T6" fmla="*/ 959 w 319"/>
                <a:gd name="T7" fmla="*/ 347 h 450"/>
                <a:gd name="T8" fmla="*/ 1096 w 319"/>
                <a:gd name="T9" fmla="*/ 593 h 450"/>
                <a:gd name="T10" fmla="*/ 1096 w 319"/>
                <a:gd name="T11" fmla="*/ 1529 h 450"/>
                <a:gd name="T12" fmla="*/ 1124 w 319"/>
                <a:gd name="T13" fmla="*/ 1514 h 450"/>
                <a:gd name="T14" fmla="*/ 1124 w 319"/>
                <a:gd name="T15" fmla="*/ 569 h 450"/>
                <a:gd name="T16" fmla="*/ 988 w 319"/>
                <a:gd name="T17" fmla="*/ 325 h 45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19"/>
                <a:gd name="T28" fmla="*/ 0 h 450"/>
                <a:gd name="T29" fmla="*/ 319 w 319"/>
                <a:gd name="T30" fmla="*/ 450 h 45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19" h="450">
                  <a:moveTo>
                    <a:pt x="280" y="95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3" y="3"/>
                    <a:pt x="0" y="8"/>
                  </a:cubicBezTo>
                  <a:cubicBezTo>
                    <a:pt x="272" y="102"/>
                    <a:pt x="272" y="102"/>
                    <a:pt x="272" y="102"/>
                  </a:cubicBezTo>
                  <a:cubicBezTo>
                    <a:pt x="272" y="102"/>
                    <a:pt x="311" y="117"/>
                    <a:pt x="311" y="175"/>
                  </a:cubicBezTo>
                  <a:cubicBezTo>
                    <a:pt x="311" y="450"/>
                    <a:pt x="311" y="450"/>
                    <a:pt x="311" y="450"/>
                  </a:cubicBezTo>
                  <a:cubicBezTo>
                    <a:pt x="314" y="449"/>
                    <a:pt x="317" y="448"/>
                    <a:pt x="319" y="445"/>
                  </a:cubicBezTo>
                  <a:cubicBezTo>
                    <a:pt x="319" y="445"/>
                    <a:pt x="319" y="225"/>
                    <a:pt x="319" y="168"/>
                  </a:cubicBezTo>
                  <a:cubicBezTo>
                    <a:pt x="319" y="110"/>
                    <a:pt x="280" y="95"/>
                    <a:pt x="280" y="95"/>
                  </a:cubicBezTo>
                  <a:close/>
                </a:path>
              </a:pathLst>
            </a:custGeom>
            <a:solidFill>
              <a:srgbClr val="AAAA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00" name="Freeform 92">
              <a:extLst>
                <a:ext uri="{FF2B5EF4-FFF2-40B4-BE49-F238E27FC236}">
                  <a16:creationId xmlns:a16="http://schemas.microsoft.com/office/drawing/2014/main" id="{D1DD79B2-9D28-4F11-9A38-3B5B1AF1C2E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1" y="2975"/>
              <a:ext cx="391" cy="545"/>
            </a:xfrm>
            <a:custGeom>
              <a:avLst/>
              <a:gdLst>
                <a:gd name="T0" fmla="*/ 35 w 327"/>
                <a:gd name="T1" fmla="*/ 91 h 457"/>
                <a:gd name="T2" fmla="*/ 909 w 327"/>
                <a:gd name="T3" fmla="*/ 390 h 457"/>
                <a:gd name="T4" fmla="*/ 1040 w 327"/>
                <a:gd name="T5" fmla="*/ 640 h 457"/>
                <a:gd name="T6" fmla="*/ 1040 w 327"/>
                <a:gd name="T7" fmla="*/ 1526 h 457"/>
                <a:gd name="T8" fmla="*/ 1145 w 327"/>
                <a:gd name="T9" fmla="*/ 1526 h 457"/>
                <a:gd name="T10" fmla="*/ 1145 w 327"/>
                <a:gd name="T11" fmla="*/ 576 h 457"/>
                <a:gd name="T12" fmla="*/ 1003 w 327"/>
                <a:gd name="T13" fmla="*/ 326 h 457"/>
                <a:gd name="T14" fmla="*/ 56 w 327"/>
                <a:gd name="T15" fmla="*/ 0 h 457"/>
                <a:gd name="T16" fmla="*/ 35 w 327"/>
                <a:gd name="T17" fmla="*/ 91 h 45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27"/>
                <a:gd name="T28" fmla="*/ 0 h 457"/>
                <a:gd name="T29" fmla="*/ 327 w 327"/>
                <a:gd name="T30" fmla="*/ 457 h 45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27" h="457">
                  <a:moveTo>
                    <a:pt x="10" y="27"/>
                  </a:moveTo>
                  <a:cubicBezTo>
                    <a:pt x="260" y="114"/>
                    <a:pt x="260" y="114"/>
                    <a:pt x="260" y="114"/>
                  </a:cubicBezTo>
                  <a:cubicBezTo>
                    <a:pt x="260" y="114"/>
                    <a:pt x="298" y="129"/>
                    <a:pt x="298" y="186"/>
                  </a:cubicBezTo>
                  <a:cubicBezTo>
                    <a:pt x="298" y="234"/>
                    <a:pt x="298" y="385"/>
                    <a:pt x="298" y="445"/>
                  </a:cubicBezTo>
                  <a:cubicBezTo>
                    <a:pt x="298" y="445"/>
                    <a:pt x="315" y="457"/>
                    <a:pt x="327" y="445"/>
                  </a:cubicBezTo>
                  <a:cubicBezTo>
                    <a:pt x="327" y="445"/>
                    <a:pt x="327" y="225"/>
                    <a:pt x="327" y="168"/>
                  </a:cubicBezTo>
                  <a:cubicBezTo>
                    <a:pt x="327" y="110"/>
                    <a:pt x="288" y="95"/>
                    <a:pt x="288" y="95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0"/>
                    <a:pt x="0" y="8"/>
                    <a:pt x="10" y="27"/>
                  </a:cubicBezTo>
                  <a:close/>
                </a:path>
              </a:pathLst>
            </a:custGeom>
            <a:noFill/>
            <a:ln w="4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01" name="Freeform 93">
              <a:extLst>
                <a:ext uri="{FF2B5EF4-FFF2-40B4-BE49-F238E27FC236}">
                  <a16:creationId xmlns:a16="http://schemas.microsoft.com/office/drawing/2014/main" id="{864AA770-39C5-41FA-8ABB-5805BD57275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2" y="2939"/>
              <a:ext cx="1018" cy="215"/>
            </a:xfrm>
            <a:custGeom>
              <a:avLst/>
              <a:gdLst>
                <a:gd name="T0" fmla="*/ 0 w 1018"/>
                <a:gd name="T1" fmla="*/ 69 h 215"/>
                <a:gd name="T2" fmla="*/ 1 w 1018"/>
                <a:gd name="T3" fmla="*/ 101 h 215"/>
                <a:gd name="T4" fmla="*/ 316 w 1018"/>
                <a:gd name="T5" fmla="*/ 215 h 215"/>
                <a:gd name="T6" fmla="*/ 1017 w 1018"/>
                <a:gd name="T7" fmla="*/ 131 h 215"/>
                <a:gd name="T8" fmla="*/ 1018 w 1018"/>
                <a:gd name="T9" fmla="*/ 106 h 215"/>
                <a:gd name="T10" fmla="*/ 674 w 1018"/>
                <a:gd name="T11" fmla="*/ 0 h 215"/>
                <a:gd name="T12" fmla="*/ 0 w 1018"/>
                <a:gd name="T13" fmla="*/ 69 h 21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018"/>
                <a:gd name="T22" fmla="*/ 0 h 215"/>
                <a:gd name="T23" fmla="*/ 1018 w 1018"/>
                <a:gd name="T24" fmla="*/ 215 h 215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018" h="215">
                  <a:moveTo>
                    <a:pt x="0" y="69"/>
                  </a:moveTo>
                  <a:lnTo>
                    <a:pt x="1" y="101"/>
                  </a:lnTo>
                  <a:lnTo>
                    <a:pt x="316" y="215"/>
                  </a:lnTo>
                  <a:lnTo>
                    <a:pt x="1017" y="131"/>
                  </a:lnTo>
                  <a:lnTo>
                    <a:pt x="1018" y="106"/>
                  </a:lnTo>
                  <a:lnTo>
                    <a:pt x="674" y="0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3460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02" name="Freeform 94">
              <a:extLst>
                <a:ext uri="{FF2B5EF4-FFF2-40B4-BE49-F238E27FC236}">
                  <a16:creationId xmlns:a16="http://schemas.microsoft.com/office/drawing/2014/main" id="{24DE9F58-8D9F-43B7-A8B1-53661E35C09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2" y="2939"/>
              <a:ext cx="1018" cy="215"/>
            </a:xfrm>
            <a:custGeom>
              <a:avLst/>
              <a:gdLst>
                <a:gd name="T0" fmla="*/ 0 w 1018"/>
                <a:gd name="T1" fmla="*/ 69 h 215"/>
                <a:gd name="T2" fmla="*/ 1 w 1018"/>
                <a:gd name="T3" fmla="*/ 101 h 215"/>
                <a:gd name="T4" fmla="*/ 316 w 1018"/>
                <a:gd name="T5" fmla="*/ 215 h 215"/>
                <a:gd name="T6" fmla="*/ 1017 w 1018"/>
                <a:gd name="T7" fmla="*/ 131 h 215"/>
                <a:gd name="T8" fmla="*/ 1018 w 1018"/>
                <a:gd name="T9" fmla="*/ 106 h 215"/>
                <a:gd name="T10" fmla="*/ 674 w 1018"/>
                <a:gd name="T11" fmla="*/ 0 h 215"/>
                <a:gd name="T12" fmla="*/ 0 w 1018"/>
                <a:gd name="T13" fmla="*/ 69 h 21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018"/>
                <a:gd name="T22" fmla="*/ 0 h 215"/>
                <a:gd name="T23" fmla="*/ 1018 w 1018"/>
                <a:gd name="T24" fmla="*/ 215 h 215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018" h="215">
                  <a:moveTo>
                    <a:pt x="0" y="69"/>
                  </a:moveTo>
                  <a:lnTo>
                    <a:pt x="1" y="101"/>
                  </a:lnTo>
                  <a:lnTo>
                    <a:pt x="316" y="215"/>
                  </a:lnTo>
                  <a:lnTo>
                    <a:pt x="1017" y="131"/>
                  </a:lnTo>
                  <a:lnTo>
                    <a:pt x="1018" y="106"/>
                  </a:lnTo>
                  <a:lnTo>
                    <a:pt x="674" y="0"/>
                  </a:lnTo>
                  <a:lnTo>
                    <a:pt x="0" y="69"/>
                  </a:lnTo>
                  <a:close/>
                </a:path>
              </a:pathLst>
            </a:custGeom>
            <a:noFill/>
            <a:ln w="7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03" name="Freeform 95">
              <a:extLst>
                <a:ext uri="{FF2B5EF4-FFF2-40B4-BE49-F238E27FC236}">
                  <a16:creationId xmlns:a16="http://schemas.microsoft.com/office/drawing/2014/main" id="{1F6B31AE-7339-4E91-88F0-F170F40B8E7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2" y="3008"/>
              <a:ext cx="1018" cy="113"/>
            </a:xfrm>
            <a:custGeom>
              <a:avLst/>
              <a:gdLst>
                <a:gd name="T0" fmla="*/ 0 w 1018"/>
                <a:gd name="T1" fmla="*/ 0 h 113"/>
                <a:gd name="T2" fmla="*/ 314 w 1018"/>
                <a:gd name="T3" fmla="*/ 113 h 113"/>
                <a:gd name="T4" fmla="*/ 1018 w 1018"/>
                <a:gd name="T5" fmla="*/ 37 h 113"/>
                <a:gd name="T6" fmla="*/ 0 60000 65536"/>
                <a:gd name="T7" fmla="*/ 0 60000 65536"/>
                <a:gd name="T8" fmla="*/ 0 60000 65536"/>
                <a:gd name="T9" fmla="*/ 0 w 1018"/>
                <a:gd name="T10" fmla="*/ 0 h 113"/>
                <a:gd name="T11" fmla="*/ 1018 w 1018"/>
                <a:gd name="T12" fmla="*/ 113 h 113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018" h="113">
                  <a:moveTo>
                    <a:pt x="0" y="0"/>
                  </a:moveTo>
                  <a:lnTo>
                    <a:pt x="314" y="113"/>
                  </a:lnTo>
                  <a:lnTo>
                    <a:pt x="1018" y="37"/>
                  </a:lnTo>
                </a:path>
              </a:pathLst>
            </a:custGeom>
            <a:noFill/>
            <a:ln w="7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04" name="Line 96">
              <a:extLst>
                <a:ext uri="{FF2B5EF4-FFF2-40B4-BE49-F238E27FC236}">
                  <a16:creationId xmlns:a16="http://schemas.microsoft.com/office/drawing/2014/main" id="{BED4520B-89B0-4BA3-ACAC-D5DA4360FE3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416" y="3123"/>
              <a:ext cx="1" cy="31"/>
            </a:xfrm>
            <a:prstGeom prst="line">
              <a:avLst/>
            </a:prstGeom>
            <a:noFill/>
            <a:ln w="7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05" name="Oval 97">
              <a:extLst>
                <a:ext uri="{FF2B5EF4-FFF2-40B4-BE49-F238E27FC236}">
                  <a16:creationId xmlns:a16="http://schemas.microsoft.com/office/drawing/2014/main" id="{31ADE94E-2931-4512-B610-FFC90DA4B0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7" y="3050"/>
              <a:ext cx="45" cy="94"/>
            </a:xfrm>
            <a:prstGeom prst="ellipse">
              <a:avLst/>
            </a:prstGeom>
            <a:solidFill>
              <a:srgbClr val="D1D1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latin typeface="Calibri" panose="020F0502020204030204" pitchFamily="34" charset="0"/>
              </a:endParaRPr>
            </a:p>
          </p:txBody>
        </p:sp>
        <p:sp>
          <p:nvSpPr>
            <p:cNvPr id="32806" name="Freeform 98">
              <a:extLst>
                <a:ext uri="{FF2B5EF4-FFF2-40B4-BE49-F238E27FC236}">
                  <a16:creationId xmlns:a16="http://schemas.microsoft.com/office/drawing/2014/main" id="{9C13A34A-5B6D-427B-8521-5B44F228BA9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7" y="3089"/>
              <a:ext cx="45" cy="55"/>
            </a:xfrm>
            <a:custGeom>
              <a:avLst/>
              <a:gdLst>
                <a:gd name="T0" fmla="*/ 73 w 37"/>
                <a:gd name="T1" fmla="*/ 111 h 46"/>
                <a:gd name="T2" fmla="*/ 0 w 37"/>
                <a:gd name="T3" fmla="*/ 0 h 46"/>
                <a:gd name="T4" fmla="*/ 0 w 37"/>
                <a:gd name="T5" fmla="*/ 20 h 46"/>
                <a:gd name="T6" fmla="*/ 73 w 37"/>
                <a:gd name="T7" fmla="*/ 160 h 46"/>
                <a:gd name="T8" fmla="*/ 146 w 37"/>
                <a:gd name="T9" fmla="*/ 20 h 46"/>
                <a:gd name="T10" fmla="*/ 146 w 37"/>
                <a:gd name="T11" fmla="*/ 0 h 46"/>
                <a:gd name="T12" fmla="*/ 73 w 37"/>
                <a:gd name="T13" fmla="*/ 111 h 4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7"/>
                <a:gd name="T22" fmla="*/ 0 h 46"/>
                <a:gd name="T23" fmla="*/ 37 w 37"/>
                <a:gd name="T24" fmla="*/ 46 h 4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7" h="46">
                  <a:moveTo>
                    <a:pt x="18" y="32"/>
                  </a:moveTo>
                  <a:cubicBezTo>
                    <a:pt x="9" y="32"/>
                    <a:pt x="1" y="18"/>
                    <a:pt x="0" y="0"/>
                  </a:cubicBezTo>
                  <a:cubicBezTo>
                    <a:pt x="0" y="2"/>
                    <a:pt x="0" y="4"/>
                    <a:pt x="0" y="6"/>
                  </a:cubicBezTo>
                  <a:cubicBezTo>
                    <a:pt x="0" y="28"/>
                    <a:pt x="8" y="46"/>
                    <a:pt x="18" y="46"/>
                  </a:cubicBezTo>
                  <a:cubicBezTo>
                    <a:pt x="29" y="46"/>
                    <a:pt x="37" y="28"/>
                    <a:pt x="37" y="6"/>
                  </a:cubicBezTo>
                  <a:cubicBezTo>
                    <a:pt x="37" y="4"/>
                    <a:pt x="37" y="2"/>
                    <a:pt x="37" y="0"/>
                  </a:cubicBezTo>
                  <a:cubicBezTo>
                    <a:pt x="35" y="18"/>
                    <a:pt x="28" y="32"/>
                    <a:pt x="18" y="32"/>
                  </a:cubicBezTo>
                  <a:close/>
                </a:path>
              </a:pathLst>
            </a:custGeom>
            <a:solidFill>
              <a:srgbClr val="AFAF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07" name="Freeform 99">
              <a:extLst>
                <a:ext uri="{FF2B5EF4-FFF2-40B4-BE49-F238E27FC236}">
                  <a16:creationId xmlns:a16="http://schemas.microsoft.com/office/drawing/2014/main" id="{73BBF627-C7AC-46DD-B017-5E95D4A9B69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3" y="3092"/>
              <a:ext cx="17" cy="13"/>
            </a:xfrm>
            <a:custGeom>
              <a:avLst/>
              <a:gdLst>
                <a:gd name="T0" fmla="*/ 0 w 14"/>
                <a:gd name="T1" fmla="*/ 0 h 11"/>
                <a:gd name="T2" fmla="*/ 0 w 14"/>
                <a:gd name="T3" fmla="*/ 35 h 11"/>
                <a:gd name="T4" fmla="*/ 40 w 14"/>
                <a:gd name="T5" fmla="*/ 35 h 11"/>
                <a:gd name="T6" fmla="*/ 40 w 14"/>
                <a:gd name="T7" fmla="*/ 0 h 11"/>
                <a:gd name="T8" fmla="*/ 0 w 14"/>
                <a:gd name="T9" fmla="*/ 0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"/>
                <a:gd name="T16" fmla="*/ 0 h 11"/>
                <a:gd name="T17" fmla="*/ 14 w 14"/>
                <a:gd name="T18" fmla="*/ 11 h 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" h="11">
                  <a:moveTo>
                    <a:pt x="0" y="0"/>
                  </a:moveTo>
                  <a:cubicBezTo>
                    <a:pt x="0" y="0"/>
                    <a:pt x="0" y="8"/>
                    <a:pt x="0" y="11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0" y="11"/>
                    <a:pt x="14" y="6"/>
                    <a:pt x="1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AAAA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08" name="Oval 100">
              <a:extLst>
                <a:ext uri="{FF2B5EF4-FFF2-40B4-BE49-F238E27FC236}">
                  <a16:creationId xmlns:a16="http://schemas.microsoft.com/office/drawing/2014/main" id="{0EFE23A1-351B-4D07-B55D-3BDA2A8B9B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7" y="3050"/>
              <a:ext cx="45" cy="94"/>
            </a:xfrm>
            <a:prstGeom prst="ellipse">
              <a:avLst/>
            </a:prstGeom>
            <a:noFill/>
            <a:ln w="4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latin typeface="Calibri" panose="020F0502020204030204" pitchFamily="34" charset="0"/>
              </a:endParaRPr>
            </a:p>
          </p:txBody>
        </p:sp>
        <p:sp>
          <p:nvSpPr>
            <p:cNvPr id="32809" name="Freeform 101">
              <a:extLst>
                <a:ext uri="{FF2B5EF4-FFF2-40B4-BE49-F238E27FC236}">
                  <a16:creationId xmlns:a16="http://schemas.microsoft.com/office/drawing/2014/main" id="{BD77191D-A25B-4233-8DEF-336B0E07F34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2" y="3092"/>
              <a:ext cx="18" cy="13"/>
            </a:xfrm>
            <a:custGeom>
              <a:avLst/>
              <a:gdLst>
                <a:gd name="T0" fmla="*/ 1 w 15"/>
                <a:gd name="T1" fmla="*/ 0 h 11"/>
                <a:gd name="T2" fmla="*/ 0 w 15"/>
                <a:gd name="T3" fmla="*/ 35 h 11"/>
                <a:gd name="T4" fmla="*/ 41 w 15"/>
                <a:gd name="T5" fmla="*/ 35 h 11"/>
                <a:gd name="T6" fmla="*/ 41 w 15"/>
                <a:gd name="T7" fmla="*/ 0 h 11"/>
                <a:gd name="T8" fmla="*/ 1 w 15"/>
                <a:gd name="T9" fmla="*/ 0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5"/>
                <a:gd name="T16" fmla="*/ 0 h 11"/>
                <a:gd name="T17" fmla="*/ 15 w 15"/>
                <a:gd name="T18" fmla="*/ 11 h 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5" h="11">
                  <a:moveTo>
                    <a:pt x="1" y="0"/>
                  </a:moveTo>
                  <a:cubicBezTo>
                    <a:pt x="1" y="0"/>
                    <a:pt x="1" y="8"/>
                    <a:pt x="0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1"/>
                    <a:pt x="15" y="6"/>
                    <a:pt x="11" y="0"/>
                  </a:cubicBezTo>
                  <a:lnTo>
                    <a:pt x="1" y="0"/>
                  </a:lnTo>
                  <a:close/>
                </a:path>
              </a:pathLst>
            </a:custGeom>
            <a:noFill/>
            <a:ln w="4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10" name="Freeform 102">
              <a:extLst>
                <a:ext uri="{FF2B5EF4-FFF2-40B4-BE49-F238E27FC236}">
                  <a16:creationId xmlns:a16="http://schemas.microsoft.com/office/drawing/2014/main" id="{E25B45FF-8914-412E-A741-92129A75742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3" y="3461"/>
              <a:ext cx="900" cy="204"/>
            </a:xfrm>
            <a:custGeom>
              <a:avLst/>
              <a:gdLst>
                <a:gd name="T0" fmla="*/ 0 w 900"/>
                <a:gd name="T1" fmla="*/ 129 h 204"/>
                <a:gd name="T2" fmla="*/ 182 w 900"/>
                <a:gd name="T3" fmla="*/ 204 h 204"/>
                <a:gd name="T4" fmla="*/ 900 w 900"/>
                <a:gd name="T5" fmla="*/ 104 h 204"/>
                <a:gd name="T6" fmla="*/ 900 w 900"/>
                <a:gd name="T7" fmla="*/ 71 h 204"/>
                <a:gd name="T8" fmla="*/ 692 w 900"/>
                <a:gd name="T9" fmla="*/ 0 h 204"/>
                <a:gd name="T10" fmla="*/ 2 w 900"/>
                <a:gd name="T11" fmla="*/ 98 h 204"/>
                <a:gd name="T12" fmla="*/ 0 w 900"/>
                <a:gd name="T13" fmla="*/ 129 h 20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900"/>
                <a:gd name="T22" fmla="*/ 0 h 204"/>
                <a:gd name="T23" fmla="*/ 900 w 900"/>
                <a:gd name="T24" fmla="*/ 204 h 20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900" h="204">
                  <a:moveTo>
                    <a:pt x="0" y="129"/>
                  </a:moveTo>
                  <a:lnTo>
                    <a:pt x="182" y="204"/>
                  </a:lnTo>
                  <a:lnTo>
                    <a:pt x="900" y="104"/>
                  </a:lnTo>
                  <a:lnTo>
                    <a:pt x="900" y="71"/>
                  </a:lnTo>
                  <a:lnTo>
                    <a:pt x="692" y="0"/>
                  </a:lnTo>
                  <a:lnTo>
                    <a:pt x="2" y="98"/>
                  </a:lnTo>
                  <a:lnTo>
                    <a:pt x="0" y="129"/>
                  </a:lnTo>
                  <a:close/>
                </a:path>
              </a:pathLst>
            </a:custGeom>
            <a:solidFill>
              <a:srgbClr val="3460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11" name="Freeform 103">
              <a:extLst>
                <a:ext uri="{FF2B5EF4-FFF2-40B4-BE49-F238E27FC236}">
                  <a16:creationId xmlns:a16="http://schemas.microsoft.com/office/drawing/2014/main" id="{101CE57A-341F-42C2-844B-0E160E7601F6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3" y="3461"/>
              <a:ext cx="900" cy="204"/>
            </a:xfrm>
            <a:custGeom>
              <a:avLst/>
              <a:gdLst>
                <a:gd name="T0" fmla="*/ 0 w 900"/>
                <a:gd name="T1" fmla="*/ 129 h 204"/>
                <a:gd name="T2" fmla="*/ 182 w 900"/>
                <a:gd name="T3" fmla="*/ 204 h 204"/>
                <a:gd name="T4" fmla="*/ 900 w 900"/>
                <a:gd name="T5" fmla="*/ 104 h 204"/>
                <a:gd name="T6" fmla="*/ 900 w 900"/>
                <a:gd name="T7" fmla="*/ 71 h 204"/>
                <a:gd name="T8" fmla="*/ 692 w 900"/>
                <a:gd name="T9" fmla="*/ 0 h 204"/>
                <a:gd name="T10" fmla="*/ 2 w 900"/>
                <a:gd name="T11" fmla="*/ 98 h 204"/>
                <a:gd name="T12" fmla="*/ 0 w 900"/>
                <a:gd name="T13" fmla="*/ 129 h 20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900"/>
                <a:gd name="T22" fmla="*/ 0 h 204"/>
                <a:gd name="T23" fmla="*/ 900 w 900"/>
                <a:gd name="T24" fmla="*/ 204 h 20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900" h="204">
                  <a:moveTo>
                    <a:pt x="0" y="129"/>
                  </a:moveTo>
                  <a:lnTo>
                    <a:pt x="182" y="204"/>
                  </a:lnTo>
                  <a:lnTo>
                    <a:pt x="900" y="104"/>
                  </a:lnTo>
                  <a:lnTo>
                    <a:pt x="900" y="71"/>
                  </a:lnTo>
                  <a:lnTo>
                    <a:pt x="692" y="0"/>
                  </a:lnTo>
                  <a:lnTo>
                    <a:pt x="2" y="98"/>
                  </a:lnTo>
                  <a:lnTo>
                    <a:pt x="0" y="129"/>
                  </a:lnTo>
                  <a:close/>
                </a:path>
              </a:pathLst>
            </a:custGeom>
            <a:noFill/>
            <a:ln w="7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12" name="Freeform 104">
              <a:extLst>
                <a:ext uri="{FF2B5EF4-FFF2-40B4-BE49-F238E27FC236}">
                  <a16:creationId xmlns:a16="http://schemas.microsoft.com/office/drawing/2014/main" id="{58A62ACB-41C6-4B01-95B6-F2A18E6F7A21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5" y="3532"/>
              <a:ext cx="898" cy="102"/>
            </a:xfrm>
            <a:custGeom>
              <a:avLst/>
              <a:gdLst>
                <a:gd name="T0" fmla="*/ 0 w 898"/>
                <a:gd name="T1" fmla="*/ 27 h 102"/>
                <a:gd name="T2" fmla="*/ 180 w 898"/>
                <a:gd name="T3" fmla="*/ 102 h 102"/>
                <a:gd name="T4" fmla="*/ 898 w 898"/>
                <a:gd name="T5" fmla="*/ 0 h 102"/>
                <a:gd name="T6" fmla="*/ 0 60000 65536"/>
                <a:gd name="T7" fmla="*/ 0 60000 65536"/>
                <a:gd name="T8" fmla="*/ 0 60000 65536"/>
                <a:gd name="T9" fmla="*/ 0 w 898"/>
                <a:gd name="T10" fmla="*/ 0 h 102"/>
                <a:gd name="T11" fmla="*/ 898 w 898"/>
                <a:gd name="T12" fmla="*/ 102 h 10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898" h="102">
                  <a:moveTo>
                    <a:pt x="0" y="27"/>
                  </a:moveTo>
                  <a:lnTo>
                    <a:pt x="180" y="102"/>
                  </a:lnTo>
                  <a:lnTo>
                    <a:pt x="898" y="0"/>
                  </a:lnTo>
                </a:path>
              </a:pathLst>
            </a:custGeom>
            <a:noFill/>
            <a:ln w="7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13" name="Line 105">
              <a:extLst>
                <a:ext uri="{FF2B5EF4-FFF2-40B4-BE49-F238E27FC236}">
                  <a16:creationId xmlns:a16="http://schemas.microsoft.com/office/drawing/2014/main" id="{267CFABD-EF33-4780-A29F-4DCD40DCEBD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635" y="3634"/>
              <a:ext cx="1" cy="31"/>
            </a:xfrm>
            <a:prstGeom prst="line">
              <a:avLst/>
            </a:prstGeom>
            <a:noFill/>
            <a:ln w="7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14" name="Freeform 106">
              <a:extLst>
                <a:ext uri="{FF2B5EF4-FFF2-40B4-BE49-F238E27FC236}">
                  <a16:creationId xmlns:a16="http://schemas.microsoft.com/office/drawing/2014/main" id="{C409FD5A-B5E9-4324-A97C-BC6FE16F951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4" y="1137"/>
              <a:ext cx="12" cy="1846"/>
            </a:xfrm>
            <a:custGeom>
              <a:avLst/>
              <a:gdLst>
                <a:gd name="T0" fmla="*/ 35 w 10"/>
                <a:gd name="T1" fmla="*/ 5303 h 1548"/>
                <a:gd name="T2" fmla="*/ 17 w 10"/>
                <a:gd name="T3" fmla="*/ 5309 h 1548"/>
                <a:gd name="T4" fmla="*/ 17 w 10"/>
                <a:gd name="T5" fmla="*/ 5309 h 1548"/>
                <a:gd name="T6" fmla="*/ 0 w 10"/>
                <a:gd name="T7" fmla="*/ 5303 h 1548"/>
                <a:gd name="T8" fmla="*/ 0 w 10"/>
                <a:gd name="T9" fmla="*/ 2 h 1548"/>
                <a:gd name="T10" fmla="*/ 17 w 10"/>
                <a:gd name="T11" fmla="*/ 0 h 1548"/>
                <a:gd name="T12" fmla="*/ 17 w 10"/>
                <a:gd name="T13" fmla="*/ 0 h 1548"/>
                <a:gd name="T14" fmla="*/ 35 w 10"/>
                <a:gd name="T15" fmla="*/ 2 h 1548"/>
                <a:gd name="T16" fmla="*/ 35 w 10"/>
                <a:gd name="T17" fmla="*/ 5303 h 154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0"/>
                <a:gd name="T28" fmla="*/ 0 h 1548"/>
                <a:gd name="T29" fmla="*/ 10 w 10"/>
                <a:gd name="T30" fmla="*/ 1548 h 154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0" h="1548">
                  <a:moveTo>
                    <a:pt x="10" y="1546"/>
                  </a:moveTo>
                  <a:cubicBezTo>
                    <a:pt x="10" y="1547"/>
                    <a:pt x="8" y="1548"/>
                    <a:pt x="5" y="1548"/>
                  </a:cubicBezTo>
                  <a:cubicBezTo>
                    <a:pt x="5" y="1548"/>
                    <a:pt x="5" y="1548"/>
                    <a:pt x="5" y="1548"/>
                  </a:cubicBezTo>
                  <a:cubicBezTo>
                    <a:pt x="2" y="1548"/>
                    <a:pt x="0" y="1547"/>
                    <a:pt x="0" y="1546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2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8" y="0"/>
                    <a:pt x="10" y="1"/>
                    <a:pt x="10" y="2"/>
                  </a:cubicBezTo>
                  <a:lnTo>
                    <a:pt x="10" y="154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15" name="Freeform 107">
              <a:extLst>
                <a:ext uri="{FF2B5EF4-FFF2-40B4-BE49-F238E27FC236}">
                  <a16:creationId xmlns:a16="http://schemas.microsoft.com/office/drawing/2014/main" id="{6A9E098A-25E7-446C-963E-6C79507081A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4" y="3181"/>
              <a:ext cx="12" cy="713"/>
            </a:xfrm>
            <a:custGeom>
              <a:avLst/>
              <a:gdLst>
                <a:gd name="T0" fmla="*/ 35 w 10"/>
                <a:gd name="T1" fmla="*/ 2046 h 598"/>
                <a:gd name="T2" fmla="*/ 17 w 10"/>
                <a:gd name="T3" fmla="*/ 2047 h 598"/>
                <a:gd name="T4" fmla="*/ 17 w 10"/>
                <a:gd name="T5" fmla="*/ 2047 h 598"/>
                <a:gd name="T6" fmla="*/ 0 w 10"/>
                <a:gd name="T7" fmla="*/ 2046 h 598"/>
                <a:gd name="T8" fmla="*/ 0 w 10"/>
                <a:gd name="T9" fmla="*/ 1 h 598"/>
                <a:gd name="T10" fmla="*/ 17 w 10"/>
                <a:gd name="T11" fmla="*/ 0 h 598"/>
                <a:gd name="T12" fmla="*/ 17 w 10"/>
                <a:gd name="T13" fmla="*/ 0 h 598"/>
                <a:gd name="T14" fmla="*/ 35 w 10"/>
                <a:gd name="T15" fmla="*/ 1 h 598"/>
                <a:gd name="T16" fmla="*/ 35 w 10"/>
                <a:gd name="T17" fmla="*/ 2046 h 59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0"/>
                <a:gd name="T28" fmla="*/ 0 h 598"/>
                <a:gd name="T29" fmla="*/ 10 w 10"/>
                <a:gd name="T30" fmla="*/ 598 h 59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0" h="598">
                  <a:moveTo>
                    <a:pt x="10" y="597"/>
                  </a:moveTo>
                  <a:cubicBezTo>
                    <a:pt x="10" y="597"/>
                    <a:pt x="8" y="598"/>
                    <a:pt x="5" y="598"/>
                  </a:cubicBezTo>
                  <a:cubicBezTo>
                    <a:pt x="5" y="598"/>
                    <a:pt x="5" y="598"/>
                    <a:pt x="5" y="598"/>
                  </a:cubicBezTo>
                  <a:cubicBezTo>
                    <a:pt x="2" y="598"/>
                    <a:pt x="0" y="597"/>
                    <a:pt x="0" y="597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2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8" y="0"/>
                    <a:pt x="10" y="0"/>
                    <a:pt x="10" y="1"/>
                  </a:cubicBezTo>
                  <a:lnTo>
                    <a:pt x="10" y="59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16" name="Oval 108">
              <a:extLst>
                <a:ext uri="{FF2B5EF4-FFF2-40B4-BE49-F238E27FC236}">
                  <a16:creationId xmlns:a16="http://schemas.microsoft.com/office/drawing/2014/main" id="{C5404851-F5DD-42E4-8E47-1C8C2CEDEC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63" y="2994"/>
              <a:ext cx="18" cy="1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latin typeface="Calibri" panose="020F0502020204030204" pitchFamily="34" charset="0"/>
              </a:endParaRPr>
            </a:p>
          </p:txBody>
        </p:sp>
        <p:sp>
          <p:nvSpPr>
            <p:cNvPr id="32817" name="Oval 109">
              <a:extLst>
                <a:ext uri="{FF2B5EF4-FFF2-40B4-BE49-F238E27FC236}">
                  <a16:creationId xmlns:a16="http://schemas.microsoft.com/office/drawing/2014/main" id="{ACB4B139-D366-46E2-8452-DF3C7919C7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69" y="3019"/>
              <a:ext cx="8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latin typeface="Calibri" panose="020F0502020204030204" pitchFamily="34" charset="0"/>
              </a:endParaRPr>
            </a:p>
          </p:txBody>
        </p:sp>
        <p:sp>
          <p:nvSpPr>
            <p:cNvPr id="32818" name="Oval 110">
              <a:extLst>
                <a:ext uri="{FF2B5EF4-FFF2-40B4-BE49-F238E27FC236}">
                  <a16:creationId xmlns:a16="http://schemas.microsoft.com/office/drawing/2014/main" id="{416168D9-02A9-41A6-B56F-61198FE3CE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63" y="3161"/>
              <a:ext cx="12" cy="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latin typeface="Calibri" panose="020F0502020204030204" pitchFamily="34" charset="0"/>
              </a:endParaRPr>
            </a:p>
          </p:txBody>
        </p:sp>
        <p:sp>
          <p:nvSpPr>
            <p:cNvPr id="32819" name="Oval 111">
              <a:extLst>
                <a:ext uri="{FF2B5EF4-FFF2-40B4-BE49-F238E27FC236}">
                  <a16:creationId xmlns:a16="http://schemas.microsoft.com/office/drawing/2014/main" id="{C8F3B3F2-BA10-4ABB-B05B-26CF1441EA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64" y="3145"/>
              <a:ext cx="5" cy="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latin typeface="Calibri" panose="020F0502020204030204" pitchFamily="34" charset="0"/>
              </a:endParaRPr>
            </a:p>
          </p:txBody>
        </p:sp>
        <p:sp>
          <p:nvSpPr>
            <p:cNvPr id="32820" name="Freeform 112">
              <a:extLst>
                <a:ext uri="{FF2B5EF4-FFF2-40B4-BE49-F238E27FC236}">
                  <a16:creationId xmlns:a16="http://schemas.microsoft.com/office/drawing/2014/main" id="{CE6A10B9-7A15-4EB3-8DEE-DD3527481F9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7" y="3055"/>
              <a:ext cx="24" cy="31"/>
            </a:xfrm>
            <a:custGeom>
              <a:avLst/>
              <a:gdLst>
                <a:gd name="T0" fmla="*/ 0 w 20"/>
                <a:gd name="T1" fmla="*/ 54 h 26"/>
                <a:gd name="T2" fmla="*/ 50 w 20"/>
                <a:gd name="T3" fmla="*/ 17 h 26"/>
                <a:gd name="T4" fmla="*/ 72 w 20"/>
                <a:gd name="T5" fmla="*/ 88 h 26"/>
                <a:gd name="T6" fmla="*/ 42 w 20"/>
                <a:gd name="T7" fmla="*/ 38 h 26"/>
                <a:gd name="T8" fmla="*/ 12 w 20"/>
                <a:gd name="T9" fmla="*/ 50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0"/>
                <a:gd name="T16" fmla="*/ 0 h 26"/>
                <a:gd name="T17" fmla="*/ 20 w 20"/>
                <a:gd name="T18" fmla="*/ 26 h 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0" h="26">
                  <a:moveTo>
                    <a:pt x="0" y="16"/>
                  </a:moveTo>
                  <a:cubicBezTo>
                    <a:pt x="2" y="11"/>
                    <a:pt x="7" y="0"/>
                    <a:pt x="14" y="5"/>
                  </a:cubicBezTo>
                  <a:cubicBezTo>
                    <a:pt x="19" y="9"/>
                    <a:pt x="19" y="20"/>
                    <a:pt x="20" y="26"/>
                  </a:cubicBezTo>
                  <a:cubicBezTo>
                    <a:pt x="18" y="21"/>
                    <a:pt x="16" y="14"/>
                    <a:pt x="12" y="11"/>
                  </a:cubicBezTo>
                  <a:cubicBezTo>
                    <a:pt x="9" y="9"/>
                    <a:pt x="4" y="11"/>
                    <a:pt x="3" y="1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21" name="Freeform 113">
              <a:extLst>
                <a:ext uri="{FF2B5EF4-FFF2-40B4-BE49-F238E27FC236}">
                  <a16:creationId xmlns:a16="http://schemas.microsoft.com/office/drawing/2014/main" id="{C648D733-511A-49F8-865F-196D46BEFC0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0" y="880"/>
              <a:ext cx="89" cy="117"/>
            </a:xfrm>
            <a:custGeom>
              <a:avLst/>
              <a:gdLst>
                <a:gd name="T0" fmla="*/ 0 w 74"/>
                <a:gd name="T1" fmla="*/ 0 h 98"/>
                <a:gd name="T2" fmla="*/ 214 w 74"/>
                <a:gd name="T3" fmla="*/ 339 h 98"/>
                <a:gd name="T4" fmla="*/ 0 w 74"/>
                <a:gd name="T5" fmla="*/ 0 h 98"/>
                <a:gd name="T6" fmla="*/ 0 60000 65536"/>
                <a:gd name="T7" fmla="*/ 0 60000 65536"/>
                <a:gd name="T8" fmla="*/ 0 60000 65536"/>
                <a:gd name="T9" fmla="*/ 0 w 74"/>
                <a:gd name="T10" fmla="*/ 0 h 98"/>
                <a:gd name="T11" fmla="*/ 74 w 74"/>
                <a:gd name="T12" fmla="*/ 98 h 9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74" h="98">
                  <a:moveTo>
                    <a:pt x="0" y="0"/>
                  </a:moveTo>
                  <a:cubicBezTo>
                    <a:pt x="0" y="0"/>
                    <a:pt x="74" y="21"/>
                    <a:pt x="59" y="98"/>
                  </a:cubicBezTo>
                  <a:cubicBezTo>
                    <a:pt x="59" y="98"/>
                    <a:pt x="62" y="35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22" name="Oval 114">
              <a:extLst>
                <a:ext uri="{FF2B5EF4-FFF2-40B4-BE49-F238E27FC236}">
                  <a16:creationId xmlns:a16="http://schemas.microsoft.com/office/drawing/2014/main" id="{A17E3FA7-D41D-421B-8433-D3CED1A12D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85" y="1019"/>
              <a:ext cx="14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latin typeface="Calibri" panose="020F0502020204030204" pitchFamily="34" charset="0"/>
              </a:endParaRPr>
            </a:p>
          </p:txBody>
        </p:sp>
        <p:sp>
          <p:nvSpPr>
            <p:cNvPr id="32823" name="Oval 115">
              <a:extLst>
                <a:ext uri="{FF2B5EF4-FFF2-40B4-BE49-F238E27FC236}">
                  <a16:creationId xmlns:a16="http://schemas.microsoft.com/office/drawing/2014/main" id="{44334240-2F7E-4BA4-9195-B0DF2A2995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0" y="993"/>
              <a:ext cx="12" cy="1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latin typeface="Calibri" panose="020F0502020204030204" pitchFamily="34" charset="0"/>
              </a:endParaRPr>
            </a:p>
          </p:txBody>
        </p:sp>
        <p:sp>
          <p:nvSpPr>
            <p:cNvPr id="32824" name="Oval 116">
              <a:extLst>
                <a:ext uri="{FF2B5EF4-FFF2-40B4-BE49-F238E27FC236}">
                  <a16:creationId xmlns:a16="http://schemas.microsoft.com/office/drawing/2014/main" id="{A7C53E99-EDD9-4A0C-BDDA-5BB931F0CB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64" y="1120"/>
              <a:ext cx="12" cy="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latin typeface="Calibri" panose="020F0502020204030204" pitchFamily="34" charset="0"/>
              </a:endParaRPr>
            </a:p>
          </p:txBody>
        </p:sp>
        <p:sp>
          <p:nvSpPr>
            <p:cNvPr id="32825" name="Oval 117">
              <a:extLst>
                <a:ext uri="{FF2B5EF4-FFF2-40B4-BE49-F238E27FC236}">
                  <a16:creationId xmlns:a16="http://schemas.microsoft.com/office/drawing/2014/main" id="{9BE89F8F-3DDA-4C04-86D5-BBEDD98D1D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68" y="1100"/>
              <a:ext cx="9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latin typeface="Calibri" panose="020F0502020204030204" pitchFamily="34" charset="0"/>
              </a:endParaRPr>
            </a:p>
          </p:txBody>
        </p:sp>
        <p:sp>
          <p:nvSpPr>
            <p:cNvPr id="32826" name="Freeform 118">
              <a:extLst>
                <a:ext uri="{FF2B5EF4-FFF2-40B4-BE49-F238E27FC236}">
                  <a16:creationId xmlns:a16="http://schemas.microsoft.com/office/drawing/2014/main" id="{EEC1E0D7-BA30-4004-80B1-A5E661D8ED2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0" y="3154"/>
              <a:ext cx="67" cy="97"/>
            </a:xfrm>
            <a:custGeom>
              <a:avLst/>
              <a:gdLst>
                <a:gd name="T0" fmla="*/ 0 w 56"/>
                <a:gd name="T1" fmla="*/ 0 h 82"/>
                <a:gd name="T2" fmla="*/ 197 w 56"/>
                <a:gd name="T3" fmla="*/ 266 h 82"/>
                <a:gd name="T4" fmla="*/ 0 w 56"/>
                <a:gd name="T5" fmla="*/ 0 h 82"/>
                <a:gd name="T6" fmla="*/ 0 60000 65536"/>
                <a:gd name="T7" fmla="*/ 0 60000 65536"/>
                <a:gd name="T8" fmla="*/ 0 60000 65536"/>
                <a:gd name="T9" fmla="*/ 0 w 56"/>
                <a:gd name="T10" fmla="*/ 0 h 82"/>
                <a:gd name="T11" fmla="*/ 56 w 56"/>
                <a:gd name="T12" fmla="*/ 82 h 8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6" h="82">
                  <a:moveTo>
                    <a:pt x="0" y="0"/>
                  </a:moveTo>
                  <a:cubicBezTo>
                    <a:pt x="0" y="0"/>
                    <a:pt x="54" y="7"/>
                    <a:pt x="56" y="82"/>
                  </a:cubicBezTo>
                  <a:cubicBezTo>
                    <a:pt x="56" y="82"/>
                    <a:pt x="51" y="2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27" name="Freeform 119">
              <a:extLst>
                <a:ext uri="{FF2B5EF4-FFF2-40B4-BE49-F238E27FC236}">
                  <a16:creationId xmlns:a16="http://schemas.microsoft.com/office/drawing/2014/main" id="{745D0F40-2BD2-4C00-BBEB-5FEE86B02A72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9" y="3268"/>
              <a:ext cx="8" cy="271"/>
            </a:xfrm>
            <a:custGeom>
              <a:avLst/>
              <a:gdLst>
                <a:gd name="T0" fmla="*/ 17 w 7"/>
                <a:gd name="T1" fmla="*/ 12 h 227"/>
                <a:gd name="T2" fmla="*/ 17 w 7"/>
                <a:gd name="T3" fmla="*/ 787 h 227"/>
                <a:gd name="T4" fmla="*/ 17 w 7"/>
                <a:gd name="T5" fmla="*/ 0 h 227"/>
                <a:gd name="T6" fmla="*/ 0 60000 65536"/>
                <a:gd name="T7" fmla="*/ 0 60000 65536"/>
                <a:gd name="T8" fmla="*/ 0 60000 65536"/>
                <a:gd name="T9" fmla="*/ 0 w 7"/>
                <a:gd name="T10" fmla="*/ 0 h 227"/>
                <a:gd name="T11" fmla="*/ 7 w 7"/>
                <a:gd name="T12" fmla="*/ 227 h 227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7" h="227">
                  <a:moveTo>
                    <a:pt x="7" y="3"/>
                  </a:moveTo>
                  <a:cubicBezTo>
                    <a:pt x="7" y="227"/>
                    <a:pt x="7" y="227"/>
                    <a:pt x="7" y="227"/>
                  </a:cubicBezTo>
                  <a:cubicBezTo>
                    <a:pt x="7" y="227"/>
                    <a:pt x="0" y="16"/>
                    <a:pt x="7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28" name="Freeform 120">
              <a:extLst>
                <a:ext uri="{FF2B5EF4-FFF2-40B4-BE49-F238E27FC236}">
                  <a16:creationId xmlns:a16="http://schemas.microsoft.com/office/drawing/2014/main" id="{1D9439CE-0726-4879-9E54-530FADAEDF94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9" y="3651"/>
              <a:ext cx="97" cy="156"/>
            </a:xfrm>
            <a:custGeom>
              <a:avLst/>
              <a:gdLst>
                <a:gd name="T0" fmla="*/ 0 w 81"/>
                <a:gd name="T1" fmla="*/ 0 h 131"/>
                <a:gd name="T2" fmla="*/ 271 w 81"/>
                <a:gd name="T3" fmla="*/ 444 h 131"/>
                <a:gd name="T4" fmla="*/ 0 w 81"/>
                <a:gd name="T5" fmla="*/ 0 h 131"/>
                <a:gd name="T6" fmla="*/ 0 60000 65536"/>
                <a:gd name="T7" fmla="*/ 0 60000 65536"/>
                <a:gd name="T8" fmla="*/ 0 60000 65536"/>
                <a:gd name="T9" fmla="*/ 0 w 81"/>
                <a:gd name="T10" fmla="*/ 0 h 131"/>
                <a:gd name="T11" fmla="*/ 81 w 81"/>
                <a:gd name="T12" fmla="*/ 131 h 13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81" h="131">
                  <a:moveTo>
                    <a:pt x="0" y="0"/>
                  </a:moveTo>
                  <a:cubicBezTo>
                    <a:pt x="0" y="0"/>
                    <a:pt x="81" y="7"/>
                    <a:pt x="77" y="131"/>
                  </a:cubicBezTo>
                  <a:cubicBezTo>
                    <a:pt x="77" y="131"/>
                    <a:pt x="80" y="27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29" name="Freeform 121">
              <a:extLst>
                <a:ext uri="{FF2B5EF4-FFF2-40B4-BE49-F238E27FC236}">
                  <a16:creationId xmlns:a16="http://schemas.microsoft.com/office/drawing/2014/main" id="{0D38ECC8-68A1-43B4-8EA2-F3CFE05BF9D8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3" y="3582"/>
              <a:ext cx="46" cy="322"/>
            </a:xfrm>
            <a:custGeom>
              <a:avLst/>
              <a:gdLst>
                <a:gd name="T0" fmla="*/ 0 w 38"/>
                <a:gd name="T1" fmla="*/ 0 h 270"/>
                <a:gd name="T2" fmla="*/ 140 w 38"/>
                <a:gd name="T3" fmla="*/ 378 h 270"/>
                <a:gd name="T4" fmla="*/ 132 w 38"/>
                <a:gd name="T5" fmla="*/ 925 h 270"/>
                <a:gd name="T6" fmla="*/ 113 w 38"/>
                <a:gd name="T7" fmla="*/ 361 h 270"/>
                <a:gd name="T8" fmla="*/ 0 w 38"/>
                <a:gd name="T9" fmla="*/ 0 h 27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8"/>
                <a:gd name="T16" fmla="*/ 0 h 270"/>
                <a:gd name="T17" fmla="*/ 38 w 38"/>
                <a:gd name="T18" fmla="*/ 270 h 27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8" h="270">
                  <a:moveTo>
                    <a:pt x="0" y="0"/>
                  </a:moveTo>
                  <a:cubicBezTo>
                    <a:pt x="0" y="0"/>
                    <a:pt x="38" y="23"/>
                    <a:pt x="37" y="111"/>
                  </a:cubicBezTo>
                  <a:cubicBezTo>
                    <a:pt x="37" y="198"/>
                    <a:pt x="34" y="270"/>
                    <a:pt x="34" y="270"/>
                  </a:cubicBezTo>
                  <a:cubicBezTo>
                    <a:pt x="30" y="106"/>
                    <a:pt x="30" y="106"/>
                    <a:pt x="30" y="106"/>
                  </a:cubicBezTo>
                  <a:cubicBezTo>
                    <a:pt x="30" y="106"/>
                    <a:pt x="37" y="52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30" name="Freeform 122">
              <a:extLst>
                <a:ext uri="{FF2B5EF4-FFF2-40B4-BE49-F238E27FC236}">
                  <a16:creationId xmlns:a16="http://schemas.microsoft.com/office/drawing/2014/main" id="{F435A8E6-FF3D-4D60-9A5A-4E3843487769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2" y="3095"/>
              <a:ext cx="66" cy="277"/>
            </a:xfrm>
            <a:custGeom>
              <a:avLst/>
              <a:gdLst>
                <a:gd name="T0" fmla="*/ 0 w 56"/>
                <a:gd name="T1" fmla="*/ 0 h 232"/>
                <a:gd name="T2" fmla="*/ 171 w 56"/>
                <a:gd name="T3" fmla="*/ 287 h 232"/>
                <a:gd name="T4" fmla="*/ 171 w 56"/>
                <a:gd name="T5" fmla="*/ 804 h 232"/>
                <a:gd name="T6" fmla="*/ 153 w 56"/>
                <a:gd name="T7" fmla="*/ 272 h 232"/>
                <a:gd name="T8" fmla="*/ 0 w 56"/>
                <a:gd name="T9" fmla="*/ 0 h 2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6"/>
                <a:gd name="T16" fmla="*/ 0 h 232"/>
                <a:gd name="T17" fmla="*/ 56 w 56"/>
                <a:gd name="T18" fmla="*/ 232 h 23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6" h="232">
                  <a:moveTo>
                    <a:pt x="0" y="0"/>
                  </a:moveTo>
                  <a:cubicBezTo>
                    <a:pt x="0" y="0"/>
                    <a:pt x="56" y="15"/>
                    <a:pt x="54" y="83"/>
                  </a:cubicBezTo>
                  <a:cubicBezTo>
                    <a:pt x="53" y="151"/>
                    <a:pt x="54" y="232"/>
                    <a:pt x="54" y="232"/>
                  </a:cubicBezTo>
                  <a:cubicBezTo>
                    <a:pt x="48" y="79"/>
                    <a:pt x="48" y="79"/>
                    <a:pt x="48" y="79"/>
                  </a:cubicBezTo>
                  <a:cubicBezTo>
                    <a:pt x="48" y="79"/>
                    <a:pt x="51" y="24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31" name="Freeform 123">
              <a:extLst>
                <a:ext uri="{FF2B5EF4-FFF2-40B4-BE49-F238E27FC236}">
                  <a16:creationId xmlns:a16="http://schemas.microsoft.com/office/drawing/2014/main" id="{84C983EE-5A9D-4154-B7E6-E4C0D6DD031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6" y="2970"/>
              <a:ext cx="438" cy="136"/>
            </a:xfrm>
            <a:custGeom>
              <a:avLst/>
              <a:gdLst>
                <a:gd name="T0" fmla="*/ 801 w 366"/>
                <a:gd name="T1" fmla="*/ 390 h 114"/>
                <a:gd name="T2" fmla="*/ 0 w 366"/>
                <a:gd name="T3" fmla="*/ 124 h 114"/>
                <a:gd name="T4" fmla="*/ 1286 w 366"/>
                <a:gd name="T5" fmla="*/ 0 h 114"/>
                <a:gd name="T6" fmla="*/ 801 w 366"/>
                <a:gd name="T7" fmla="*/ 390 h 11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6"/>
                <a:gd name="T13" fmla="*/ 0 h 114"/>
                <a:gd name="T14" fmla="*/ 366 w 366"/>
                <a:gd name="T15" fmla="*/ 114 h 11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6" h="114">
                  <a:moveTo>
                    <a:pt x="227" y="114"/>
                  </a:moveTo>
                  <a:cubicBezTo>
                    <a:pt x="0" y="36"/>
                    <a:pt x="0" y="36"/>
                    <a:pt x="0" y="36"/>
                  </a:cubicBezTo>
                  <a:cubicBezTo>
                    <a:pt x="366" y="0"/>
                    <a:pt x="366" y="0"/>
                    <a:pt x="366" y="0"/>
                  </a:cubicBezTo>
                  <a:cubicBezTo>
                    <a:pt x="366" y="0"/>
                    <a:pt x="31" y="28"/>
                    <a:pt x="227" y="114"/>
                  </a:cubicBezTo>
                  <a:close/>
                </a:path>
              </a:pathLst>
            </a:custGeom>
            <a:solidFill>
              <a:srgbClr val="4777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32" name="Freeform 124">
              <a:extLst>
                <a:ext uri="{FF2B5EF4-FFF2-40B4-BE49-F238E27FC236}">
                  <a16:creationId xmlns:a16="http://schemas.microsoft.com/office/drawing/2014/main" id="{5393D7F2-E476-4AB0-BCBD-6A88B822768D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9" y="3520"/>
              <a:ext cx="295" cy="102"/>
            </a:xfrm>
            <a:custGeom>
              <a:avLst/>
              <a:gdLst>
                <a:gd name="T0" fmla="*/ 423 w 247"/>
                <a:gd name="T1" fmla="*/ 286 h 86"/>
                <a:gd name="T2" fmla="*/ 0 w 247"/>
                <a:gd name="T3" fmla="*/ 116 h 86"/>
                <a:gd name="T4" fmla="*/ 856 w 247"/>
                <a:gd name="T5" fmla="*/ 0 h 86"/>
                <a:gd name="T6" fmla="*/ 423 w 247"/>
                <a:gd name="T7" fmla="*/ 286 h 8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47"/>
                <a:gd name="T13" fmla="*/ 0 h 86"/>
                <a:gd name="T14" fmla="*/ 247 w 247"/>
                <a:gd name="T15" fmla="*/ 86 h 8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47" h="86">
                  <a:moveTo>
                    <a:pt x="122" y="86"/>
                  </a:moveTo>
                  <a:cubicBezTo>
                    <a:pt x="0" y="35"/>
                    <a:pt x="0" y="35"/>
                    <a:pt x="0" y="35"/>
                  </a:cubicBezTo>
                  <a:cubicBezTo>
                    <a:pt x="247" y="0"/>
                    <a:pt x="247" y="0"/>
                    <a:pt x="247" y="0"/>
                  </a:cubicBezTo>
                  <a:cubicBezTo>
                    <a:pt x="247" y="0"/>
                    <a:pt x="37" y="45"/>
                    <a:pt x="122" y="86"/>
                  </a:cubicBezTo>
                  <a:close/>
                </a:path>
              </a:pathLst>
            </a:custGeom>
            <a:solidFill>
              <a:srgbClr val="4777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10" name="Rectangle 2">
            <a:extLst>
              <a:ext uri="{FF2B5EF4-FFF2-40B4-BE49-F238E27FC236}">
                <a16:creationId xmlns:a16="http://schemas.microsoft.com/office/drawing/2014/main" id="{7DE70325-9558-4ACC-90EE-5DBF70908068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34963" y="74613"/>
            <a:ext cx="11406187" cy="1338262"/>
          </a:xfrm>
        </p:spPr>
        <p:txBody>
          <a:bodyPr/>
          <a:lstStyle/>
          <a:p>
            <a:pPr eaLnBrk="1" hangingPunct="1">
              <a:defRPr/>
            </a:pPr>
            <a:r>
              <a:rPr lang="fr-FR" altLang="x-none" sz="5067"/>
              <a:t>Monofilament</a:t>
            </a:r>
          </a:p>
        </p:txBody>
      </p:sp>
      <p:grpSp>
        <p:nvGrpSpPr>
          <p:cNvPr id="33795" name="Group 3">
            <a:extLst>
              <a:ext uri="{FF2B5EF4-FFF2-40B4-BE49-F238E27FC236}">
                <a16:creationId xmlns:a16="http://schemas.microsoft.com/office/drawing/2014/main" id="{674EE872-F9A6-41B9-A54C-B4AE9DC55641}"/>
              </a:ext>
            </a:extLst>
          </p:cNvPr>
          <p:cNvGrpSpPr>
            <a:grpSpLocks/>
          </p:cNvGrpSpPr>
          <p:nvPr/>
        </p:nvGrpSpPr>
        <p:grpSpPr bwMode="auto">
          <a:xfrm>
            <a:off x="8701088" y="1825625"/>
            <a:ext cx="1060450" cy="3727450"/>
            <a:chOff x="4521" y="1150"/>
            <a:chExt cx="668" cy="2348"/>
          </a:xfrm>
        </p:grpSpPr>
        <p:sp>
          <p:nvSpPr>
            <p:cNvPr id="33980" name="Line 4">
              <a:extLst>
                <a:ext uri="{FF2B5EF4-FFF2-40B4-BE49-F238E27FC236}">
                  <a16:creationId xmlns:a16="http://schemas.microsoft.com/office/drawing/2014/main" id="{80A77225-E2C1-4863-9BEF-7E74F4509B2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521" y="1414"/>
              <a:ext cx="500" cy="1"/>
            </a:xfrm>
            <a:prstGeom prst="line">
              <a:avLst/>
            </a:prstGeom>
            <a:noFill/>
            <a:ln w="28575" cap="rnd">
              <a:solidFill>
                <a:schemeClr val="bg2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81" name="Freeform 5">
              <a:extLst>
                <a:ext uri="{FF2B5EF4-FFF2-40B4-BE49-F238E27FC236}">
                  <a16:creationId xmlns:a16="http://schemas.microsoft.com/office/drawing/2014/main" id="{D62DBF3B-2498-4828-906F-2D99D2B0411D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0" y="1150"/>
              <a:ext cx="169" cy="95"/>
            </a:xfrm>
            <a:custGeom>
              <a:avLst/>
              <a:gdLst>
                <a:gd name="T0" fmla="*/ 3 w 182"/>
                <a:gd name="T1" fmla="*/ 42 h 103"/>
                <a:gd name="T2" fmla="*/ 20 w 182"/>
                <a:gd name="T3" fmla="*/ 14 h 103"/>
                <a:gd name="T4" fmla="*/ 74 w 182"/>
                <a:gd name="T5" fmla="*/ 6 h 103"/>
                <a:gd name="T6" fmla="*/ 107 w 182"/>
                <a:gd name="T7" fmla="*/ 30 h 103"/>
                <a:gd name="T8" fmla="*/ 77 w 182"/>
                <a:gd name="T9" fmla="*/ 59 h 103"/>
                <a:gd name="T10" fmla="*/ 3 w 182"/>
                <a:gd name="T11" fmla="*/ 42 h 10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2" h="103">
                  <a:moveTo>
                    <a:pt x="3" y="73"/>
                  </a:moveTo>
                  <a:cubicBezTo>
                    <a:pt x="3" y="73"/>
                    <a:pt x="0" y="39"/>
                    <a:pt x="34" y="24"/>
                  </a:cubicBezTo>
                  <a:cubicBezTo>
                    <a:pt x="69" y="8"/>
                    <a:pt x="91" y="0"/>
                    <a:pt x="125" y="8"/>
                  </a:cubicBezTo>
                  <a:cubicBezTo>
                    <a:pt x="158" y="16"/>
                    <a:pt x="177" y="22"/>
                    <a:pt x="180" y="54"/>
                  </a:cubicBezTo>
                  <a:cubicBezTo>
                    <a:pt x="182" y="86"/>
                    <a:pt x="128" y="103"/>
                    <a:pt x="128" y="103"/>
                  </a:cubicBezTo>
                  <a:lnTo>
                    <a:pt x="3" y="73"/>
                  </a:lnTo>
                  <a:close/>
                </a:path>
              </a:pathLst>
            </a:custGeom>
            <a:solidFill>
              <a:srgbClr val="60BB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82" name="Freeform 6">
              <a:extLst>
                <a:ext uri="{FF2B5EF4-FFF2-40B4-BE49-F238E27FC236}">
                  <a16:creationId xmlns:a16="http://schemas.microsoft.com/office/drawing/2014/main" id="{0B7375B5-71CC-40C9-A273-9B51381BFC9D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0" y="1150"/>
              <a:ext cx="169" cy="95"/>
            </a:xfrm>
            <a:custGeom>
              <a:avLst/>
              <a:gdLst>
                <a:gd name="T0" fmla="*/ 3 w 182"/>
                <a:gd name="T1" fmla="*/ 42 h 103"/>
                <a:gd name="T2" fmla="*/ 20 w 182"/>
                <a:gd name="T3" fmla="*/ 14 h 103"/>
                <a:gd name="T4" fmla="*/ 74 w 182"/>
                <a:gd name="T5" fmla="*/ 6 h 103"/>
                <a:gd name="T6" fmla="*/ 107 w 182"/>
                <a:gd name="T7" fmla="*/ 30 h 103"/>
                <a:gd name="T8" fmla="*/ 77 w 182"/>
                <a:gd name="T9" fmla="*/ 59 h 103"/>
                <a:gd name="T10" fmla="*/ 3 w 182"/>
                <a:gd name="T11" fmla="*/ 42 h 10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2" h="103">
                  <a:moveTo>
                    <a:pt x="3" y="73"/>
                  </a:moveTo>
                  <a:cubicBezTo>
                    <a:pt x="3" y="73"/>
                    <a:pt x="0" y="39"/>
                    <a:pt x="34" y="24"/>
                  </a:cubicBezTo>
                  <a:cubicBezTo>
                    <a:pt x="69" y="8"/>
                    <a:pt x="91" y="0"/>
                    <a:pt x="125" y="8"/>
                  </a:cubicBezTo>
                  <a:cubicBezTo>
                    <a:pt x="158" y="16"/>
                    <a:pt x="177" y="22"/>
                    <a:pt x="180" y="54"/>
                  </a:cubicBezTo>
                  <a:cubicBezTo>
                    <a:pt x="182" y="86"/>
                    <a:pt x="128" y="103"/>
                    <a:pt x="128" y="103"/>
                  </a:cubicBezTo>
                  <a:lnTo>
                    <a:pt x="3" y="73"/>
                  </a:lnTo>
                  <a:close/>
                </a:path>
              </a:pathLst>
            </a:custGeom>
            <a:noFill/>
            <a:ln w="6350" cap="rnd">
              <a:solidFill>
                <a:srgbClr val="494F4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83" name="Freeform 7">
              <a:extLst>
                <a:ext uri="{FF2B5EF4-FFF2-40B4-BE49-F238E27FC236}">
                  <a16:creationId xmlns:a16="http://schemas.microsoft.com/office/drawing/2014/main" id="{F1141030-B5BC-47D9-AFB4-E79D451EF71F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2" y="1171"/>
              <a:ext cx="114" cy="2327"/>
            </a:xfrm>
            <a:custGeom>
              <a:avLst/>
              <a:gdLst>
                <a:gd name="T0" fmla="*/ 72 w 123"/>
                <a:gd name="T1" fmla="*/ 1422 h 2518"/>
                <a:gd name="T2" fmla="*/ 36 w 123"/>
                <a:gd name="T3" fmla="*/ 1443 h 2518"/>
                <a:gd name="T4" fmla="*/ 36 w 123"/>
                <a:gd name="T5" fmla="*/ 1443 h 2518"/>
                <a:gd name="T6" fmla="*/ 0 w 123"/>
                <a:gd name="T7" fmla="*/ 1409 h 2518"/>
                <a:gd name="T8" fmla="*/ 0 w 123"/>
                <a:gd name="T9" fmla="*/ 40 h 2518"/>
                <a:gd name="T10" fmla="*/ 37 w 123"/>
                <a:gd name="T11" fmla="*/ 13 h 2518"/>
                <a:gd name="T12" fmla="*/ 37 w 123"/>
                <a:gd name="T13" fmla="*/ 13 h 2518"/>
                <a:gd name="T14" fmla="*/ 72 w 123"/>
                <a:gd name="T15" fmla="*/ 40 h 2518"/>
                <a:gd name="T16" fmla="*/ 72 w 123"/>
                <a:gd name="T17" fmla="*/ 1422 h 251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3" h="2518">
                  <a:moveTo>
                    <a:pt x="123" y="2470"/>
                  </a:moveTo>
                  <a:cubicBezTo>
                    <a:pt x="123" y="2504"/>
                    <a:pt x="105" y="2518"/>
                    <a:pt x="62" y="2506"/>
                  </a:cubicBezTo>
                  <a:cubicBezTo>
                    <a:pt x="62" y="2506"/>
                    <a:pt x="62" y="2506"/>
                    <a:pt x="62" y="2506"/>
                  </a:cubicBezTo>
                  <a:cubicBezTo>
                    <a:pt x="22" y="2496"/>
                    <a:pt x="0" y="2479"/>
                    <a:pt x="0" y="2445"/>
                  </a:cubicBezTo>
                  <a:cubicBezTo>
                    <a:pt x="0" y="68"/>
                    <a:pt x="0" y="68"/>
                    <a:pt x="0" y="68"/>
                  </a:cubicBezTo>
                  <a:cubicBezTo>
                    <a:pt x="0" y="0"/>
                    <a:pt x="33" y="17"/>
                    <a:pt x="63" y="21"/>
                  </a:cubicBezTo>
                  <a:cubicBezTo>
                    <a:pt x="63" y="21"/>
                    <a:pt x="63" y="21"/>
                    <a:pt x="63" y="21"/>
                  </a:cubicBezTo>
                  <a:cubicBezTo>
                    <a:pt x="97" y="26"/>
                    <a:pt x="123" y="39"/>
                    <a:pt x="123" y="68"/>
                  </a:cubicBezTo>
                  <a:lnTo>
                    <a:pt x="123" y="2470"/>
                  </a:lnTo>
                  <a:close/>
                </a:path>
              </a:pathLst>
            </a:custGeom>
            <a:solidFill>
              <a:srgbClr val="1A9F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84" name="Freeform 8">
              <a:extLst>
                <a:ext uri="{FF2B5EF4-FFF2-40B4-BE49-F238E27FC236}">
                  <a16:creationId xmlns:a16="http://schemas.microsoft.com/office/drawing/2014/main" id="{BBB11C7C-8A85-4306-BE3C-A6730576E7F0}"/>
                </a:ext>
              </a:extLst>
            </p:cNvPr>
            <p:cNvSpPr>
              <a:spLocks/>
            </p:cNvSpPr>
            <p:nvPr/>
          </p:nvSpPr>
          <p:spPr bwMode="auto">
            <a:xfrm>
              <a:off x="5031" y="1182"/>
              <a:ext cx="107" cy="2306"/>
            </a:xfrm>
            <a:custGeom>
              <a:avLst/>
              <a:gdLst>
                <a:gd name="T0" fmla="*/ 32 w 116"/>
                <a:gd name="T1" fmla="*/ 6 h 2496"/>
                <a:gd name="T2" fmla="*/ 0 w 116"/>
                <a:gd name="T3" fmla="*/ 12 h 2496"/>
                <a:gd name="T4" fmla="*/ 27 w 116"/>
                <a:gd name="T5" fmla="*/ 13 h 2496"/>
                <a:gd name="T6" fmla="*/ 60 w 116"/>
                <a:gd name="T7" fmla="*/ 39 h 2496"/>
                <a:gd name="T8" fmla="*/ 60 w 116"/>
                <a:gd name="T9" fmla="*/ 1419 h 2496"/>
                <a:gd name="T10" fmla="*/ 57 w 116"/>
                <a:gd name="T11" fmla="*/ 1434 h 2496"/>
                <a:gd name="T12" fmla="*/ 65 w 116"/>
                <a:gd name="T13" fmla="*/ 1414 h 2496"/>
                <a:gd name="T14" fmla="*/ 65 w 116"/>
                <a:gd name="T15" fmla="*/ 34 h 2496"/>
                <a:gd name="T16" fmla="*/ 32 w 116"/>
                <a:gd name="T17" fmla="*/ 6 h 249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16" h="2496">
                  <a:moveTo>
                    <a:pt x="56" y="12"/>
                  </a:moveTo>
                  <a:cubicBezTo>
                    <a:pt x="34" y="9"/>
                    <a:pt x="12" y="0"/>
                    <a:pt x="0" y="19"/>
                  </a:cubicBezTo>
                  <a:cubicBezTo>
                    <a:pt x="13" y="13"/>
                    <a:pt x="30" y="19"/>
                    <a:pt x="47" y="21"/>
                  </a:cubicBezTo>
                  <a:cubicBezTo>
                    <a:pt x="80" y="26"/>
                    <a:pt x="106" y="39"/>
                    <a:pt x="106" y="68"/>
                  </a:cubicBezTo>
                  <a:cubicBezTo>
                    <a:pt x="106" y="2470"/>
                    <a:pt x="106" y="2470"/>
                    <a:pt x="106" y="2470"/>
                  </a:cubicBezTo>
                  <a:cubicBezTo>
                    <a:pt x="106" y="2481"/>
                    <a:pt x="105" y="2490"/>
                    <a:pt x="101" y="2496"/>
                  </a:cubicBezTo>
                  <a:cubicBezTo>
                    <a:pt x="111" y="2490"/>
                    <a:pt x="116" y="2478"/>
                    <a:pt x="116" y="2460"/>
                  </a:cubicBezTo>
                  <a:cubicBezTo>
                    <a:pt x="116" y="59"/>
                    <a:pt x="116" y="59"/>
                    <a:pt x="116" y="59"/>
                  </a:cubicBezTo>
                  <a:cubicBezTo>
                    <a:pt x="116" y="30"/>
                    <a:pt x="90" y="17"/>
                    <a:pt x="56" y="12"/>
                  </a:cubicBezTo>
                  <a:close/>
                </a:path>
              </a:pathLst>
            </a:custGeom>
            <a:solidFill>
              <a:srgbClr val="60BB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85" name="Freeform 9">
              <a:extLst>
                <a:ext uri="{FF2B5EF4-FFF2-40B4-BE49-F238E27FC236}">
                  <a16:creationId xmlns:a16="http://schemas.microsoft.com/office/drawing/2014/main" id="{119D124D-64F8-40F3-8790-D4CC61FBBDBE}"/>
                </a:ext>
              </a:extLst>
            </p:cNvPr>
            <p:cNvSpPr>
              <a:spLocks/>
            </p:cNvSpPr>
            <p:nvPr/>
          </p:nvSpPr>
          <p:spPr bwMode="auto">
            <a:xfrm>
              <a:off x="5118" y="1169"/>
              <a:ext cx="70" cy="2318"/>
            </a:xfrm>
            <a:custGeom>
              <a:avLst/>
              <a:gdLst>
                <a:gd name="T0" fmla="*/ 13 w 76"/>
                <a:gd name="T1" fmla="*/ 1419 h 2509"/>
                <a:gd name="T2" fmla="*/ 12 w 76"/>
                <a:gd name="T3" fmla="*/ 1431 h 2509"/>
                <a:gd name="T4" fmla="*/ 3 w 76"/>
                <a:gd name="T5" fmla="*/ 1441 h 2509"/>
                <a:gd name="T6" fmla="*/ 27 w 76"/>
                <a:gd name="T7" fmla="*/ 1430 h 2509"/>
                <a:gd name="T8" fmla="*/ 27 w 76"/>
                <a:gd name="T9" fmla="*/ 1430 h 2509"/>
                <a:gd name="T10" fmla="*/ 42 w 76"/>
                <a:gd name="T11" fmla="*/ 1395 h 2509"/>
                <a:gd name="T12" fmla="*/ 42 w 76"/>
                <a:gd name="T13" fmla="*/ 39 h 2509"/>
                <a:gd name="T14" fmla="*/ 27 w 76"/>
                <a:gd name="T15" fmla="*/ 13 h 2509"/>
                <a:gd name="T16" fmla="*/ 27 w 76"/>
                <a:gd name="T17" fmla="*/ 13 h 2509"/>
                <a:gd name="T18" fmla="*/ 13 w 76"/>
                <a:gd name="T19" fmla="*/ 39 h 2509"/>
                <a:gd name="T20" fmla="*/ 13 w 76"/>
                <a:gd name="T21" fmla="*/ 1419 h 250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76" h="2509">
                  <a:moveTo>
                    <a:pt x="22" y="2470"/>
                  </a:moveTo>
                  <a:cubicBezTo>
                    <a:pt x="22" y="2478"/>
                    <a:pt x="18" y="2487"/>
                    <a:pt x="19" y="2492"/>
                  </a:cubicBezTo>
                  <a:cubicBezTo>
                    <a:pt x="14" y="2503"/>
                    <a:pt x="0" y="2506"/>
                    <a:pt x="3" y="2509"/>
                  </a:cubicBezTo>
                  <a:cubicBezTo>
                    <a:pt x="3" y="2509"/>
                    <a:pt x="40" y="2496"/>
                    <a:pt x="49" y="2491"/>
                  </a:cubicBezTo>
                  <a:cubicBezTo>
                    <a:pt x="49" y="2491"/>
                    <a:pt x="49" y="2491"/>
                    <a:pt x="49" y="2491"/>
                  </a:cubicBezTo>
                  <a:cubicBezTo>
                    <a:pt x="67" y="2481"/>
                    <a:pt x="76" y="2463"/>
                    <a:pt x="76" y="2429"/>
                  </a:cubicBezTo>
                  <a:cubicBezTo>
                    <a:pt x="76" y="68"/>
                    <a:pt x="76" y="68"/>
                    <a:pt x="76" y="68"/>
                  </a:cubicBezTo>
                  <a:cubicBezTo>
                    <a:pt x="76" y="0"/>
                    <a:pt x="60" y="17"/>
                    <a:pt x="48" y="21"/>
                  </a:cubicBezTo>
                  <a:cubicBezTo>
                    <a:pt x="48" y="21"/>
                    <a:pt x="48" y="21"/>
                    <a:pt x="48" y="21"/>
                  </a:cubicBezTo>
                  <a:cubicBezTo>
                    <a:pt x="33" y="26"/>
                    <a:pt x="22" y="39"/>
                    <a:pt x="22" y="68"/>
                  </a:cubicBezTo>
                  <a:lnTo>
                    <a:pt x="22" y="2470"/>
                  </a:lnTo>
                  <a:close/>
                </a:path>
              </a:pathLst>
            </a:custGeom>
            <a:solidFill>
              <a:srgbClr val="008F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86" name="Freeform 10">
              <a:extLst>
                <a:ext uri="{FF2B5EF4-FFF2-40B4-BE49-F238E27FC236}">
                  <a16:creationId xmlns:a16="http://schemas.microsoft.com/office/drawing/2014/main" id="{28CA59CE-F766-419F-BD56-C1CDC3D110BB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0" y="1169"/>
              <a:ext cx="68" cy="2318"/>
            </a:xfrm>
            <a:custGeom>
              <a:avLst/>
              <a:gdLst>
                <a:gd name="T0" fmla="*/ 12 w 73"/>
                <a:gd name="T1" fmla="*/ 1419 h 2509"/>
                <a:gd name="T2" fmla="*/ 0 w 73"/>
                <a:gd name="T3" fmla="*/ 1441 h 2509"/>
                <a:gd name="T4" fmla="*/ 28 w 73"/>
                <a:gd name="T5" fmla="*/ 1430 h 2509"/>
                <a:gd name="T6" fmla="*/ 28 w 73"/>
                <a:gd name="T7" fmla="*/ 1430 h 2509"/>
                <a:gd name="T8" fmla="*/ 45 w 73"/>
                <a:gd name="T9" fmla="*/ 1395 h 2509"/>
                <a:gd name="T10" fmla="*/ 45 w 73"/>
                <a:gd name="T11" fmla="*/ 39 h 2509"/>
                <a:gd name="T12" fmla="*/ 28 w 73"/>
                <a:gd name="T13" fmla="*/ 13 h 2509"/>
                <a:gd name="T14" fmla="*/ 28 w 73"/>
                <a:gd name="T15" fmla="*/ 13 h 2509"/>
                <a:gd name="T16" fmla="*/ 12 w 73"/>
                <a:gd name="T17" fmla="*/ 39 h 2509"/>
                <a:gd name="T18" fmla="*/ 12 w 73"/>
                <a:gd name="T19" fmla="*/ 1419 h 250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73" h="2509">
                  <a:moveTo>
                    <a:pt x="19" y="2470"/>
                  </a:moveTo>
                  <a:cubicBezTo>
                    <a:pt x="19" y="2478"/>
                    <a:pt x="18" y="2498"/>
                    <a:pt x="0" y="2509"/>
                  </a:cubicBezTo>
                  <a:cubicBezTo>
                    <a:pt x="0" y="2509"/>
                    <a:pt x="37" y="2496"/>
                    <a:pt x="46" y="2491"/>
                  </a:cubicBezTo>
                  <a:cubicBezTo>
                    <a:pt x="46" y="2491"/>
                    <a:pt x="46" y="2491"/>
                    <a:pt x="46" y="2491"/>
                  </a:cubicBezTo>
                  <a:cubicBezTo>
                    <a:pt x="64" y="2481"/>
                    <a:pt x="73" y="2463"/>
                    <a:pt x="73" y="2429"/>
                  </a:cubicBezTo>
                  <a:cubicBezTo>
                    <a:pt x="73" y="68"/>
                    <a:pt x="73" y="68"/>
                    <a:pt x="73" y="68"/>
                  </a:cubicBezTo>
                  <a:cubicBezTo>
                    <a:pt x="73" y="0"/>
                    <a:pt x="57" y="17"/>
                    <a:pt x="45" y="21"/>
                  </a:cubicBezTo>
                  <a:cubicBezTo>
                    <a:pt x="45" y="21"/>
                    <a:pt x="45" y="21"/>
                    <a:pt x="45" y="21"/>
                  </a:cubicBezTo>
                  <a:cubicBezTo>
                    <a:pt x="30" y="26"/>
                    <a:pt x="19" y="39"/>
                    <a:pt x="19" y="68"/>
                  </a:cubicBezTo>
                  <a:lnTo>
                    <a:pt x="19" y="2470"/>
                  </a:lnTo>
                  <a:close/>
                </a:path>
              </a:pathLst>
            </a:custGeom>
            <a:noFill/>
            <a:ln w="6350" cap="rnd">
              <a:solidFill>
                <a:srgbClr val="494F4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87" name="Freeform 11">
              <a:extLst>
                <a:ext uri="{FF2B5EF4-FFF2-40B4-BE49-F238E27FC236}">
                  <a16:creationId xmlns:a16="http://schemas.microsoft.com/office/drawing/2014/main" id="{4CF21452-6785-4B91-BEE1-98055DF4302F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2" y="1171"/>
              <a:ext cx="114" cy="2327"/>
            </a:xfrm>
            <a:custGeom>
              <a:avLst/>
              <a:gdLst>
                <a:gd name="T0" fmla="*/ 72 w 123"/>
                <a:gd name="T1" fmla="*/ 1422 h 2518"/>
                <a:gd name="T2" fmla="*/ 36 w 123"/>
                <a:gd name="T3" fmla="*/ 1443 h 2518"/>
                <a:gd name="T4" fmla="*/ 36 w 123"/>
                <a:gd name="T5" fmla="*/ 1443 h 2518"/>
                <a:gd name="T6" fmla="*/ 0 w 123"/>
                <a:gd name="T7" fmla="*/ 1409 h 2518"/>
                <a:gd name="T8" fmla="*/ 0 w 123"/>
                <a:gd name="T9" fmla="*/ 40 h 2518"/>
                <a:gd name="T10" fmla="*/ 37 w 123"/>
                <a:gd name="T11" fmla="*/ 13 h 2518"/>
                <a:gd name="T12" fmla="*/ 37 w 123"/>
                <a:gd name="T13" fmla="*/ 13 h 2518"/>
                <a:gd name="T14" fmla="*/ 72 w 123"/>
                <a:gd name="T15" fmla="*/ 40 h 2518"/>
                <a:gd name="T16" fmla="*/ 72 w 123"/>
                <a:gd name="T17" fmla="*/ 1422 h 251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3" h="2518">
                  <a:moveTo>
                    <a:pt x="123" y="2470"/>
                  </a:moveTo>
                  <a:cubicBezTo>
                    <a:pt x="123" y="2504"/>
                    <a:pt x="105" y="2518"/>
                    <a:pt x="62" y="2506"/>
                  </a:cubicBezTo>
                  <a:cubicBezTo>
                    <a:pt x="62" y="2506"/>
                    <a:pt x="62" y="2506"/>
                    <a:pt x="62" y="2506"/>
                  </a:cubicBezTo>
                  <a:cubicBezTo>
                    <a:pt x="22" y="2496"/>
                    <a:pt x="0" y="2479"/>
                    <a:pt x="0" y="2445"/>
                  </a:cubicBezTo>
                  <a:cubicBezTo>
                    <a:pt x="0" y="68"/>
                    <a:pt x="0" y="68"/>
                    <a:pt x="0" y="68"/>
                  </a:cubicBezTo>
                  <a:cubicBezTo>
                    <a:pt x="0" y="0"/>
                    <a:pt x="33" y="17"/>
                    <a:pt x="63" y="21"/>
                  </a:cubicBezTo>
                  <a:cubicBezTo>
                    <a:pt x="63" y="21"/>
                    <a:pt x="63" y="21"/>
                    <a:pt x="63" y="21"/>
                  </a:cubicBezTo>
                  <a:cubicBezTo>
                    <a:pt x="97" y="26"/>
                    <a:pt x="123" y="39"/>
                    <a:pt x="123" y="68"/>
                  </a:cubicBezTo>
                  <a:lnTo>
                    <a:pt x="123" y="2470"/>
                  </a:lnTo>
                  <a:close/>
                </a:path>
              </a:pathLst>
            </a:custGeom>
            <a:noFill/>
            <a:ln w="6350" cap="rnd">
              <a:solidFill>
                <a:srgbClr val="494F4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3796" name="Group 12">
            <a:extLst>
              <a:ext uri="{FF2B5EF4-FFF2-40B4-BE49-F238E27FC236}">
                <a16:creationId xmlns:a16="http://schemas.microsoft.com/office/drawing/2014/main" id="{01B81FA6-DD22-4B02-94C6-5C3B018EBAD2}"/>
              </a:ext>
            </a:extLst>
          </p:cNvPr>
          <p:cNvGrpSpPr>
            <a:grpSpLocks/>
          </p:cNvGrpSpPr>
          <p:nvPr/>
        </p:nvGrpSpPr>
        <p:grpSpPr bwMode="auto">
          <a:xfrm>
            <a:off x="2214563" y="3787775"/>
            <a:ext cx="3584575" cy="2489200"/>
            <a:chOff x="435" y="2386"/>
            <a:chExt cx="2258" cy="1568"/>
          </a:xfrm>
        </p:grpSpPr>
        <p:sp>
          <p:nvSpPr>
            <p:cNvPr id="33889" name="Freeform 13">
              <a:extLst>
                <a:ext uri="{FF2B5EF4-FFF2-40B4-BE49-F238E27FC236}">
                  <a16:creationId xmlns:a16="http://schemas.microsoft.com/office/drawing/2014/main" id="{BCFBBE9B-7EA4-45BB-82B9-3CA0B5679843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" y="2386"/>
              <a:ext cx="1412" cy="1134"/>
            </a:xfrm>
            <a:custGeom>
              <a:avLst/>
              <a:gdLst>
                <a:gd name="T0" fmla="*/ 526 w 1321"/>
                <a:gd name="T1" fmla="*/ 822 h 1062"/>
                <a:gd name="T2" fmla="*/ 1031 w 1321"/>
                <a:gd name="T3" fmla="*/ 947 h 1062"/>
                <a:gd name="T4" fmla="*/ 1263 w 1321"/>
                <a:gd name="T5" fmla="*/ 846 h 1062"/>
                <a:gd name="T6" fmla="*/ 1494 w 1321"/>
                <a:gd name="T7" fmla="*/ 573 h 1062"/>
                <a:gd name="T8" fmla="*/ 1599 w 1321"/>
                <a:gd name="T9" fmla="*/ 377 h 1062"/>
                <a:gd name="T10" fmla="*/ 1632 w 1321"/>
                <a:gd name="T11" fmla="*/ 321 h 1062"/>
                <a:gd name="T12" fmla="*/ 1662 w 1321"/>
                <a:gd name="T13" fmla="*/ 267 h 1062"/>
                <a:gd name="T14" fmla="*/ 1690 w 1321"/>
                <a:gd name="T15" fmla="*/ 190 h 1062"/>
                <a:gd name="T16" fmla="*/ 1734 w 1321"/>
                <a:gd name="T17" fmla="*/ 131 h 1062"/>
                <a:gd name="T18" fmla="*/ 1779 w 1321"/>
                <a:gd name="T19" fmla="*/ 31 h 1062"/>
                <a:gd name="T20" fmla="*/ 1905 w 1321"/>
                <a:gd name="T21" fmla="*/ 104 h 1062"/>
                <a:gd name="T22" fmla="*/ 1953 w 1321"/>
                <a:gd name="T23" fmla="*/ 137 h 1062"/>
                <a:gd name="T24" fmla="*/ 1964 w 1321"/>
                <a:gd name="T25" fmla="*/ 205 h 1062"/>
                <a:gd name="T26" fmla="*/ 2005 w 1321"/>
                <a:gd name="T27" fmla="*/ 238 h 1062"/>
                <a:gd name="T28" fmla="*/ 1988 w 1321"/>
                <a:gd name="T29" fmla="*/ 329 h 1062"/>
                <a:gd name="T30" fmla="*/ 1952 w 1321"/>
                <a:gd name="T31" fmla="*/ 372 h 1062"/>
                <a:gd name="T32" fmla="*/ 1991 w 1321"/>
                <a:gd name="T33" fmla="*/ 348 h 1062"/>
                <a:gd name="T34" fmla="*/ 2027 w 1321"/>
                <a:gd name="T35" fmla="*/ 324 h 1062"/>
                <a:gd name="T36" fmla="*/ 2053 w 1321"/>
                <a:gd name="T37" fmla="*/ 324 h 1062"/>
                <a:gd name="T38" fmla="*/ 2039 w 1321"/>
                <a:gd name="T39" fmla="*/ 454 h 1062"/>
                <a:gd name="T40" fmla="*/ 2079 w 1321"/>
                <a:gd name="T41" fmla="*/ 508 h 1062"/>
                <a:gd name="T42" fmla="*/ 2059 w 1321"/>
                <a:gd name="T43" fmla="*/ 589 h 1062"/>
                <a:gd name="T44" fmla="*/ 2050 w 1321"/>
                <a:gd name="T45" fmla="*/ 613 h 1062"/>
                <a:gd name="T46" fmla="*/ 1984 w 1321"/>
                <a:gd name="T47" fmla="*/ 882 h 1062"/>
                <a:gd name="T48" fmla="*/ 1806 w 1321"/>
                <a:gd name="T49" fmla="*/ 1160 h 1062"/>
                <a:gd name="T50" fmla="*/ 1676 w 1321"/>
                <a:gd name="T51" fmla="*/ 1451 h 1062"/>
                <a:gd name="T52" fmla="*/ 1438 w 1321"/>
                <a:gd name="T53" fmla="*/ 1682 h 1062"/>
                <a:gd name="T54" fmla="*/ 1058 w 1321"/>
                <a:gd name="T55" fmla="*/ 1465 h 1062"/>
                <a:gd name="T56" fmla="*/ 745 w 1321"/>
                <a:gd name="T57" fmla="*/ 1391 h 1062"/>
                <a:gd name="T58" fmla="*/ 206 w 1321"/>
                <a:gd name="T59" fmla="*/ 1364 h 1062"/>
                <a:gd name="T60" fmla="*/ 0 w 1321"/>
                <a:gd name="T61" fmla="*/ 1296 h 1062"/>
                <a:gd name="T62" fmla="*/ 0 w 1321"/>
                <a:gd name="T63" fmla="*/ 618 h 1062"/>
                <a:gd name="T64" fmla="*/ 526 w 1321"/>
                <a:gd name="T65" fmla="*/ 822 h 106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1321" h="1062">
                  <a:moveTo>
                    <a:pt x="329" y="519"/>
                  </a:moveTo>
                  <a:cubicBezTo>
                    <a:pt x="380" y="535"/>
                    <a:pt x="572" y="618"/>
                    <a:pt x="647" y="599"/>
                  </a:cubicBezTo>
                  <a:cubicBezTo>
                    <a:pt x="721" y="580"/>
                    <a:pt x="769" y="559"/>
                    <a:pt x="793" y="535"/>
                  </a:cubicBezTo>
                  <a:cubicBezTo>
                    <a:pt x="817" y="511"/>
                    <a:pt x="921" y="386"/>
                    <a:pt x="937" y="362"/>
                  </a:cubicBezTo>
                  <a:cubicBezTo>
                    <a:pt x="953" y="338"/>
                    <a:pt x="988" y="263"/>
                    <a:pt x="1004" y="239"/>
                  </a:cubicBezTo>
                  <a:cubicBezTo>
                    <a:pt x="1020" y="215"/>
                    <a:pt x="1020" y="213"/>
                    <a:pt x="1024" y="202"/>
                  </a:cubicBezTo>
                  <a:cubicBezTo>
                    <a:pt x="1029" y="192"/>
                    <a:pt x="1038" y="175"/>
                    <a:pt x="1042" y="169"/>
                  </a:cubicBezTo>
                  <a:cubicBezTo>
                    <a:pt x="1045" y="162"/>
                    <a:pt x="1054" y="128"/>
                    <a:pt x="1061" y="120"/>
                  </a:cubicBezTo>
                  <a:cubicBezTo>
                    <a:pt x="1068" y="112"/>
                    <a:pt x="1085" y="89"/>
                    <a:pt x="1087" y="83"/>
                  </a:cubicBezTo>
                  <a:cubicBezTo>
                    <a:pt x="1089" y="77"/>
                    <a:pt x="1116" y="20"/>
                    <a:pt x="1116" y="20"/>
                  </a:cubicBezTo>
                  <a:cubicBezTo>
                    <a:pt x="1116" y="20"/>
                    <a:pt x="1167" y="0"/>
                    <a:pt x="1195" y="66"/>
                  </a:cubicBezTo>
                  <a:cubicBezTo>
                    <a:pt x="1195" y="66"/>
                    <a:pt x="1218" y="70"/>
                    <a:pt x="1226" y="86"/>
                  </a:cubicBezTo>
                  <a:cubicBezTo>
                    <a:pt x="1234" y="102"/>
                    <a:pt x="1231" y="130"/>
                    <a:pt x="1231" y="130"/>
                  </a:cubicBezTo>
                  <a:cubicBezTo>
                    <a:pt x="1231" y="130"/>
                    <a:pt x="1251" y="137"/>
                    <a:pt x="1257" y="151"/>
                  </a:cubicBezTo>
                  <a:cubicBezTo>
                    <a:pt x="1262" y="165"/>
                    <a:pt x="1261" y="195"/>
                    <a:pt x="1247" y="208"/>
                  </a:cubicBezTo>
                  <a:cubicBezTo>
                    <a:pt x="1233" y="222"/>
                    <a:pt x="1225" y="235"/>
                    <a:pt x="1225" y="235"/>
                  </a:cubicBezTo>
                  <a:cubicBezTo>
                    <a:pt x="1225" y="235"/>
                    <a:pt x="1244" y="220"/>
                    <a:pt x="1250" y="220"/>
                  </a:cubicBezTo>
                  <a:cubicBezTo>
                    <a:pt x="1255" y="219"/>
                    <a:pt x="1271" y="204"/>
                    <a:pt x="1271" y="204"/>
                  </a:cubicBezTo>
                  <a:cubicBezTo>
                    <a:pt x="1271" y="204"/>
                    <a:pt x="1277" y="196"/>
                    <a:pt x="1288" y="204"/>
                  </a:cubicBezTo>
                  <a:cubicBezTo>
                    <a:pt x="1298" y="213"/>
                    <a:pt x="1321" y="242"/>
                    <a:pt x="1279" y="287"/>
                  </a:cubicBezTo>
                  <a:cubicBezTo>
                    <a:pt x="1279" y="287"/>
                    <a:pt x="1303" y="288"/>
                    <a:pt x="1304" y="321"/>
                  </a:cubicBezTo>
                  <a:cubicBezTo>
                    <a:pt x="1305" y="355"/>
                    <a:pt x="1291" y="372"/>
                    <a:pt x="1291" y="372"/>
                  </a:cubicBezTo>
                  <a:cubicBezTo>
                    <a:pt x="1291" y="372"/>
                    <a:pt x="1285" y="377"/>
                    <a:pt x="1285" y="388"/>
                  </a:cubicBezTo>
                  <a:cubicBezTo>
                    <a:pt x="1285" y="398"/>
                    <a:pt x="1298" y="478"/>
                    <a:pt x="1243" y="558"/>
                  </a:cubicBezTo>
                  <a:cubicBezTo>
                    <a:pt x="1188" y="637"/>
                    <a:pt x="1146" y="707"/>
                    <a:pt x="1134" y="732"/>
                  </a:cubicBezTo>
                  <a:cubicBezTo>
                    <a:pt x="1121" y="756"/>
                    <a:pt x="1068" y="871"/>
                    <a:pt x="1052" y="917"/>
                  </a:cubicBezTo>
                  <a:cubicBezTo>
                    <a:pt x="1037" y="964"/>
                    <a:pt x="1009" y="1062"/>
                    <a:pt x="902" y="1062"/>
                  </a:cubicBezTo>
                  <a:cubicBezTo>
                    <a:pt x="802" y="1062"/>
                    <a:pt x="824" y="994"/>
                    <a:pt x="663" y="925"/>
                  </a:cubicBezTo>
                  <a:cubicBezTo>
                    <a:pt x="632" y="912"/>
                    <a:pt x="562" y="886"/>
                    <a:pt x="468" y="878"/>
                  </a:cubicBezTo>
                  <a:cubicBezTo>
                    <a:pt x="307" y="863"/>
                    <a:pt x="166" y="864"/>
                    <a:pt x="129" y="862"/>
                  </a:cubicBezTo>
                  <a:cubicBezTo>
                    <a:pt x="89" y="859"/>
                    <a:pt x="17" y="835"/>
                    <a:pt x="0" y="819"/>
                  </a:cubicBezTo>
                  <a:cubicBezTo>
                    <a:pt x="0" y="391"/>
                    <a:pt x="0" y="391"/>
                    <a:pt x="0" y="391"/>
                  </a:cubicBezTo>
                  <a:cubicBezTo>
                    <a:pt x="0" y="391"/>
                    <a:pt x="279" y="503"/>
                    <a:pt x="329" y="519"/>
                  </a:cubicBezTo>
                  <a:close/>
                </a:path>
              </a:pathLst>
            </a:custGeom>
            <a:solidFill>
              <a:srgbClr val="FEF2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90" name="Freeform 14">
              <a:extLst>
                <a:ext uri="{FF2B5EF4-FFF2-40B4-BE49-F238E27FC236}">
                  <a16:creationId xmlns:a16="http://schemas.microsoft.com/office/drawing/2014/main" id="{7E0B2E00-4294-40F0-AD76-228F611A1D5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5" y="2399"/>
              <a:ext cx="1412" cy="1152"/>
            </a:xfrm>
            <a:custGeom>
              <a:avLst/>
              <a:gdLst>
                <a:gd name="T0" fmla="*/ 1876 w 1321"/>
                <a:gd name="T1" fmla="*/ 69 h 1079"/>
                <a:gd name="T2" fmla="*/ 1902 w 1321"/>
                <a:gd name="T3" fmla="*/ 176 h 1079"/>
                <a:gd name="T4" fmla="*/ 1884 w 1321"/>
                <a:gd name="T5" fmla="*/ 266 h 1079"/>
                <a:gd name="T6" fmla="*/ 1883 w 1321"/>
                <a:gd name="T7" fmla="*/ 330 h 1079"/>
                <a:gd name="T8" fmla="*/ 1896 w 1321"/>
                <a:gd name="T9" fmla="*/ 283 h 1079"/>
                <a:gd name="T10" fmla="*/ 1925 w 1321"/>
                <a:gd name="T11" fmla="*/ 259 h 1079"/>
                <a:gd name="T12" fmla="*/ 1951 w 1321"/>
                <a:gd name="T13" fmla="*/ 259 h 1079"/>
                <a:gd name="T14" fmla="*/ 1973 w 1321"/>
                <a:gd name="T15" fmla="*/ 325 h 1079"/>
                <a:gd name="T16" fmla="*/ 1988 w 1321"/>
                <a:gd name="T17" fmla="*/ 309 h 1079"/>
                <a:gd name="T18" fmla="*/ 2005 w 1321"/>
                <a:gd name="T19" fmla="*/ 219 h 1079"/>
                <a:gd name="T20" fmla="*/ 1964 w 1321"/>
                <a:gd name="T21" fmla="*/ 187 h 1079"/>
                <a:gd name="T22" fmla="*/ 1953 w 1321"/>
                <a:gd name="T23" fmla="*/ 116 h 1079"/>
                <a:gd name="T24" fmla="*/ 1905 w 1321"/>
                <a:gd name="T25" fmla="*/ 85 h 1079"/>
                <a:gd name="T26" fmla="*/ 1787 w 1321"/>
                <a:gd name="T27" fmla="*/ 7 h 1079"/>
                <a:gd name="T28" fmla="*/ 1876 w 1321"/>
                <a:gd name="T29" fmla="*/ 69 h 1079"/>
                <a:gd name="T30" fmla="*/ 645 w 1321"/>
                <a:gd name="T31" fmla="*/ 1327 h 1079"/>
                <a:gd name="T32" fmla="*/ 0 w 1321"/>
                <a:gd name="T33" fmla="*/ 1166 h 1079"/>
                <a:gd name="T34" fmla="*/ 2 w 1321"/>
                <a:gd name="T35" fmla="*/ 1278 h 1079"/>
                <a:gd name="T36" fmla="*/ 206 w 1321"/>
                <a:gd name="T37" fmla="*/ 1345 h 1079"/>
                <a:gd name="T38" fmla="*/ 745 w 1321"/>
                <a:gd name="T39" fmla="*/ 1370 h 1079"/>
                <a:gd name="T40" fmla="*/ 1014 w 1321"/>
                <a:gd name="T41" fmla="*/ 1426 h 1079"/>
                <a:gd name="T42" fmla="*/ 955 w 1321"/>
                <a:gd name="T43" fmla="*/ 1400 h 1079"/>
                <a:gd name="T44" fmla="*/ 645 w 1321"/>
                <a:gd name="T45" fmla="*/ 1327 h 1079"/>
                <a:gd name="T46" fmla="*/ 2039 w 1321"/>
                <a:gd name="T47" fmla="*/ 436 h 1079"/>
                <a:gd name="T48" fmla="*/ 2053 w 1321"/>
                <a:gd name="T49" fmla="*/ 304 h 1079"/>
                <a:gd name="T50" fmla="*/ 2027 w 1321"/>
                <a:gd name="T51" fmla="*/ 304 h 1079"/>
                <a:gd name="T52" fmla="*/ 2008 w 1321"/>
                <a:gd name="T53" fmla="*/ 335 h 1079"/>
                <a:gd name="T54" fmla="*/ 1990 w 1321"/>
                <a:gd name="T55" fmla="*/ 353 h 1079"/>
                <a:gd name="T56" fmla="*/ 1950 w 1321"/>
                <a:gd name="T57" fmla="*/ 401 h 1079"/>
                <a:gd name="T58" fmla="*/ 1975 w 1321"/>
                <a:gd name="T59" fmla="*/ 444 h 1079"/>
                <a:gd name="T60" fmla="*/ 1968 w 1321"/>
                <a:gd name="T61" fmla="*/ 814 h 1079"/>
                <a:gd name="T62" fmla="*/ 1706 w 1321"/>
                <a:gd name="T63" fmla="*/ 1094 h 1079"/>
                <a:gd name="T64" fmla="*/ 1649 w 1321"/>
                <a:gd name="T65" fmla="*/ 1427 h 1079"/>
                <a:gd name="T66" fmla="*/ 1337 w 1321"/>
                <a:gd name="T67" fmla="*/ 1616 h 1079"/>
                <a:gd name="T68" fmla="*/ 1306 w 1321"/>
                <a:gd name="T69" fmla="*/ 1615 h 1079"/>
                <a:gd name="T70" fmla="*/ 1438 w 1321"/>
                <a:gd name="T71" fmla="*/ 1660 h 1079"/>
                <a:gd name="T72" fmla="*/ 1676 w 1321"/>
                <a:gd name="T73" fmla="*/ 1430 h 1079"/>
                <a:gd name="T74" fmla="*/ 1806 w 1321"/>
                <a:gd name="T75" fmla="*/ 1139 h 1079"/>
                <a:gd name="T76" fmla="*/ 1984 w 1321"/>
                <a:gd name="T77" fmla="*/ 863 h 1079"/>
                <a:gd name="T78" fmla="*/ 2050 w 1321"/>
                <a:gd name="T79" fmla="*/ 594 h 1079"/>
                <a:gd name="T80" fmla="*/ 2059 w 1321"/>
                <a:gd name="T81" fmla="*/ 570 h 1079"/>
                <a:gd name="T82" fmla="*/ 2079 w 1321"/>
                <a:gd name="T83" fmla="*/ 488 h 1079"/>
                <a:gd name="T84" fmla="*/ 2039 w 1321"/>
                <a:gd name="T85" fmla="*/ 436 h 107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321" h="1079">
                  <a:moveTo>
                    <a:pt x="1176" y="44"/>
                  </a:moveTo>
                  <a:cubicBezTo>
                    <a:pt x="1184" y="60"/>
                    <a:pt x="1193" y="93"/>
                    <a:pt x="1193" y="111"/>
                  </a:cubicBezTo>
                  <a:cubicBezTo>
                    <a:pt x="1192" y="126"/>
                    <a:pt x="1197" y="155"/>
                    <a:pt x="1183" y="168"/>
                  </a:cubicBezTo>
                  <a:cubicBezTo>
                    <a:pt x="1169" y="182"/>
                    <a:pt x="1182" y="209"/>
                    <a:pt x="1182" y="209"/>
                  </a:cubicBezTo>
                  <a:cubicBezTo>
                    <a:pt x="1182" y="209"/>
                    <a:pt x="1183" y="179"/>
                    <a:pt x="1189" y="178"/>
                  </a:cubicBezTo>
                  <a:cubicBezTo>
                    <a:pt x="1194" y="178"/>
                    <a:pt x="1207" y="164"/>
                    <a:pt x="1207" y="164"/>
                  </a:cubicBezTo>
                  <a:cubicBezTo>
                    <a:pt x="1207" y="164"/>
                    <a:pt x="1213" y="156"/>
                    <a:pt x="1224" y="164"/>
                  </a:cubicBezTo>
                  <a:cubicBezTo>
                    <a:pt x="1231" y="170"/>
                    <a:pt x="1242" y="184"/>
                    <a:pt x="1239" y="205"/>
                  </a:cubicBezTo>
                  <a:cubicBezTo>
                    <a:pt x="1241" y="202"/>
                    <a:pt x="1244" y="199"/>
                    <a:pt x="1247" y="196"/>
                  </a:cubicBezTo>
                  <a:cubicBezTo>
                    <a:pt x="1261" y="183"/>
                    <a:pt x="1262" y="153"/>
                    <a:pt x="1257" y="139"/>
                  </a:cubicBezTo>
                  <a:cubicBezTo>
                    <a:pt x="1251" y="125"/>
                    <a:pt x="1231" y="118"/>
                    <a:pt x="1231" y="118"/>
                  </a:cubicBezTo>
                  <a:cubicBezTo>
                    <a:pt x="1231" y="118"/>
                    <a:pt x="1234" y="90"/>
                    <a:pt x="1226" y="74"/>
                  </a:cubicBezTo>
                  <a:cubicBezTo>
                    <a:pt x="1218" y="58"/>
                    <a:pt x="1195" y="54"/>
                    <a:pt x="1195" y="54"/>
                  </a:cubicBezTo>
                  <a:cubicBezTo>
                    <a:pt x="1172" y="0"/>
                    <a:pt x="1134" y="4"/>
                    <a:pt x="1121" y="7"/>
                  </a:cubicBezTo>
                  <a:cubicBezTo>
                    <a:pt x="1125" y="12"/>
                    <a:pt x="1167" y="28"/>
                    <a:pt x="1176" y="44"/>
                  </a:cubicBezTo>
                  <a:close/>
                  <a:moveTo>
                    <a:pt x="404" y="838"/>
                  </a:moveTo>
                  <a:cubicBezTo>
                    <a:pt x="243" y="823"/>
                    <a:pt x="41" y="827"/>
                    <a:pt x="0" y="737"/>
                  </a:cubicBezTo>
                  <a:cubicBezTo>
                    <a:pt x="0" y="737"/>
                    <a:pt x="0" y="807"/>
                    <a:pt x="2" y="808"/>
                  </a:cubicBezTo>
                  <a:cubicBezTo>
                    <a:pt x="21" y="824"/>
                    <a:pt x="90" y="847"/>
                    <a:pt x="129" y="850"/>
                  </a:cubicBezTo>
                  <a:cubicBezTo>
                    <a:pt x="166" y="852"/>
                    <a:pt x="307" y="851"/>
                    <a:pt x="468" y="866"/>
                  </a:cubicBezTo>
                  <a:cubicBezTo>
                    <a:pt x="541" y="872"/>
                    <a:pt x="599" y="889"/>
                    <a:pt x="636" y="902"/>
                  </a:cubicBezTo>
                  <a:cubicBezTo>
                    <a:pt x="625" y="896"/>
                    <a:pt x="613" y="891"/>
                    <a:pt x="599" y="885"/>
                  </a:cubicBezTo>
                  <a:cubicBezTo>
                    <a:pt x="568" y="872"/>
                    <a:pt x="498" y="846"/>
                    <a:pt x="404" y="838"/>
                  </a:cubicBezTo>
                  <a:close/>
                  <a:moveTo>
                    <a:pt x="1279" y="275"/>
                  </a:moveTo>
                  <a:cubicBezTo>
                    <a:pt x="1321" y="230"/>
                    <a:pt x="1298" y="201"/>
                    <a:pt x="1288" y="192"/>
                  </a:cubicBezTo>
                  <a:cubicBezTo>
                    <a:pt x="1277" y="184"/>
                    <a:pt x="1271" y="192"/>
                    <a:pt x="1271" y="192"/>
                  </a:cubicBezTo>
                  <a:cubicBezTo>
                    <a:pt x="1271" y="192"/>
                    <a:pt x="1266" y="213"/>
                    <a:pt x="1260" y="213"/>
                  </a:cubicBezTo>
                  <a:cubicBezTo>
                    <a:pt x="1257" y="214"/>
                    <a:pt x="1255" y="221"/>
                    <a:pt x="1249" y="224"/>
                  </a:cubicBezTo>
                  <a:cubicBezTo>
                    <a:pt x="1246" y="234"/>
                    <a:pt x="1234" y="242"/>
                    <a:pt x="1223" y="254"/>
                  </a:cubicBezTo>
                  <a:cubicBezTo>
                    <a:pt x="1223" y="254"/>
                    <a:pt x="1239" y="248"/>
                    <a:pt x="1240" y="281"/>
                  </a:cubicBezTo>
                  <a:cubicBezTo>
                    <a:pt x="1241" y="315"/>
                    <a:pt x="1306" y="458"/>
                    <a:pt x="1234" y="515"/>
                  </a:cubicBezTo>
                  <a:cubicBezTo>
                    <a:pt x="1179" y="594"/>
                    <a:pt x="1082" y="667"/>
                    <a:pt x="1070" y="692"/>
                  </a:cubicBezTo>
                  <a:cubicBezTo>
                    <a:pt x="1057" y="716"/>
                    <a:pt x="1051" y="856"/>
                    <a:pt x="1036" y="903"/>
                  </a:cubicBezTo>
                  <a:cubicBezTo>
                    <a:pt x="1021" y="950"/>
                    <a:pt x="950" y="1079"/>
                    <a:pt x="838" y="1022"/>
                  </a:cubicBezTo>
                  <a:cubicBezTo>
                    <a:pt x="832" y="1019"/>
                    <a:pt x="826" y="1021"/>
                    <a:pt x="820" y="1021"/>
                  </a:cubicBezTo>
                  <a:cubicBezTo>
                    <a:pt x="841" y="1038"/>
                    <a:pt x="862" y="1050"/>
                    <a:pt x="902" y="1050"/>
                  </a:cubicBezTo>
                  <a:cubicBezTo>
                    <a:pt x="1009" y="1050"/>
                    <a:pt x="1037" y="952"/>
                    <a:pt x="1052" y="905"/>
                  </a:cubicBezTo>
                  <a:cubicBezTo>
                    <a:pt x="1068" y="859"/>
                    <a:pt x="1121" y="744"/>
                    <a:pt x="1134" y="720"/>
                  </a:cubicBezTo>
                  <a:cubicBezTo>
                    <a:pt x="1146" y="695"/>
                    <a:pt x="1188" y="625"/>
                    <a:pt x="1243" y="546"/>
                  </a:cubicBezTo>
                  <a:cubicBezTo>
                    <a:pt x="1298" y="466"/>
                    <a:pt x="1285" y="386"/>
                    <a:pt x="1285" y="376"/>
                  </a:cubicBezTo>
                  <a:cubicBezTo>
                    <a:pt x="1285" y="365"/>
                    <a:pt x="1291" y="360"/>
                    <a:pt x="1291" y="360"/>
                  </a:cubicBezTo>
                  <a:cubicBezTo>
                    <a:pt x="1291" y="360"/>
                    <a:pt x="1305" y="343"/>
                    <a:pt x="1304" y="309"/>
                  </a:cubicBezTo>
                  <a:cubicBezTo>
                    <a:pt x="1303" y="276"/>
                    <a:pt x="1279" y="275"/>
                    <a:pt x="1279" y="275"/>
                  </a:cubicBezTo>
                  <a:close/>
                </a:path>
              </a:pathLst>
            </a:custGeom>
            <a:solidFill>
              <a:srgbClr val="FE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91" name="Freeform 15">
              <a:extLst>
                <a:ext uri="{FF2B5EF4-FFF2-40B4-BE49-F238E27FC236}">
                  <a16:creationId xmlns:a16="http://schemas.microsoft.com/office/drawing/2014/main" id="{21F8A9D9-9A01-47A9-9518-5C306CE18026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" y="2386"/>
              <a:ext cx="1412" cy="1134"/>
            </a:xfrm>
            <a:custGeom>
              <a:avLst/>
              <a:gdLst>
                <a:gd name="T0" fmla="*/ 0 w 1321"/>
                <a:gd name="T1" fmla="*/ 618 h 1062"/>
                <a:gd name="T2" fmla="*/ 526 w 1321"/>
                <a:gd name="T3" fmla="*/ 822 h 1062"/>
                <a:gd name="T4" fmla="*/ 1031 w 1321"/>
                <a:gd name="T5" fmla="*/ 947 h 1062"/>
                <a:gd name="T6" fmla="*/ 1263 w 1321"/>
                <a:gd name="T7" fmla="*/ 846 h 1062"/>
                <a:gd name="T8" fmla="*/ 1494 w 1321"/>
                <a:gd name="T9" fmla="*/ 573 h 1062"/>
                <a:gd name="T10" fmla="*/ 1599 w 1321"/>
                <a:gd name="T11" fmla="*/ 377 h 1062"/>
                <a:gd name="T12" fmla="*/ 1632 w 1321"/>
                <a:gd name="T13" fmla="*/ 321 h 1062"/>
                <a:gd name="T14" fmla="*/ 1662 w 1321"/>
                <a:gd name="T15" fmla="*/ 267 h 1062"/>
                <a:gd name="T16" fmla="*/ 1690 w 1321"/>
                <a:gd name="T17" fmla="*/ 190 h 1062"/>
                <a:gd name="T18" fmla="*/ 1734 w 1321"/>
                <a:gd name="T19" fmla="*/ 131 h 1062"/>
                <a:gd name="T20" fmla="*/ 1779 w 1321"/>
                <a:gd name="T21" fmla="*/ 31 h 1062"/>
                <a:gd name="T22" fmla="*/ 1905 w 1321"/>
                <a:gd name="T23" fmla="*/ 104 h 1062"/>
                <a:gd name="T24" fmla="*/ 1953 w 1321"/>
                <a:gd name="T25" fmla="*/ 137 h 1062"/>
                <a:gd name="T26" fmla="*/ 1964 w 1321"/>
                <a:gd name="T27" fmla="*/ 205 h 1062"/>
                <a:gd name="T28" fmla="*/ 2005 w 1321"/>
                <a:gd name="T29" fmla="*/ 238 h 1062"/>
                <a:gd name="T30" fmla="*/ 1988 w 1321"/>
                <a:gd name="T31" fmla="*/ 329 h 1062"/>
                <a:gd name="T32" fmla="*/ 1952 w 1321"/>
                <a:gd name="T33" fmla="*/ 372 h 1062"/>
                <a:gd name="T34" fmla="*/ 1991 w 1321"/>
                <a:gd name="T35" fmla="*/ 348 h 1062"/>
                <a:gd name="T36" fmla="*/ 2027 w 1321"/>
                <a:gd name="T37" fmla="*/ 324 h 1062"/>
                <a:gd name="T38" fmla="*/ 2053 w 1321"/>
                <a:gd name="T39" fmla="*/ 324 h 1062"/>
                <a:gd name="T40" fmla="*/ 2039 w 1321"/>
                <a:gd name="T41" fmla="*/ 454 h 1062"/>
                <a:gd name="T42" fmla="*/ 2079 w 1321"/>
                <a:gd name="T43" fmla="*/ 508 h 1062"/>
                <a:gd name="T44" fmla="*/ 2059 w 1321"/>
                <a:gd name="T45" fmla="*/ 589 h 1062"/>
                <a:gd name="T46" fmla="*/ 2050 w 1321"/>
                <a:gd name="T47" fmla="*/ 613 h 1062"/>
                <a:gd name="T48" fmla="*/ 1984 w 1321"/>
                <a:gd name="T49" fmla="*/ 882 h 1062"/>
                <a:gd name="T50" fmla="*/ 1806 w 1321"/>
                <a:gd name="T51" fmla="*/ 1160 h 1062"/>
                <a:gd name="T52" fmla="*/ 1676 w 1321"/>
                <a:gd name="T53" fmla="*/ 1451 h 1062"/>
                <a:gd name="T54" fmla="*/ 1438 w 1321"/>
                <a:gd name="T55" fmla="*/ 1682 h 1062"/>
                <a:gd name="T56" fmla="*/ 1058 w 1321"/>
                <a:gd name="T57" fmla="*/ 1465 h 1062"/>
                <a:gd name="T58" fmla="*/ 745 w 1321"/>
                <a:gd name="T59" fmla="*/ 1391 h 1062"/>
                <a:gd name="T60" fmla="*/ 206 w 1321"/>
                <a:gd name="T61" fmla="*/ 1364 h 1062"/>
                <a:gd name="T62" fmla="*/ 0 w 1321"/>
                <a:gd name="T63" fmla="*/ 1296 h 1062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1321" h="1062">
                  <a:moveTo>
                    <a:pt x="0" y="391"/>
                  </a:moveTo>
                  <a:cubicBezTo>
                    <a:pt x="0" y="391"/>
                    <a:pt x="279" y="503"/>
                    <a:pt x="329" y="519"/>
                  </a:cubicBezTo>
                  <a:cubicBezTo>
                    <a:pt x="380" y="535"/>
                    <a:pt x="572" y="618"/>
                    <a:pt x="647" y="599"/>
                  </a:cubicBezTo>
                  <a:cubicBezTo>
                    <a:pt x="721" y="580"/>
                    <a:pt x="769" y="559"/>
                    <a:pt x="793" y="535"/>
                  </a:cubicBezTo>
                  <a:cubicBezTo>
                    <a:pt x="817" y="511"/>
                    <a:pt x="921" y="386"/>
                    <a:pt x="937" y="362"/>
                  </a:cubicBezTo>
                  <a:cubicBezTo>
                    <a:pt x="953" y="338"/>
                    <a:pt x="988" y="263"/>
                    <a:pt x="1004" y="239"/>
                  </a:cubicBezTo>
                  <a:cubicBezTo>
                    <a:pt x="1020" y="215"/>
                    <a:pt x="1020" y="213"/>
                    <a:pt x="1024" y="202"/>
                  </a:cubicBezTo>
                  <a:cubicBezTo>
                    <a:pt x="1029" y="192"/>
                    <a:pt x="1038" y="175"/>
                    <a:pt x="1042" y="169"/>
                  </a:cubicBezTo>
                  <a:cubicBezTo>
                    <a:pt x="1045" y="162"/>
                    <a:pt x="1054" y="128"/>
                    <a:pt x="1061" y="120"/>
                  </a:cubicBezTo>
                  <a:cubicBezTo>
                    <a:pt x="1068" y="112"/>
                    <a:pt x="1085" y="89"/>
                    <a:pt x="1087" y="83"/>
                  </a:cubicBezTo>
                  <a:cubicBezTo>
                    <a:pt x="1089" y="77"/>
                    <a:pt x="1116" y="20"/>
                    <a:pt x="1116" y="20"/>
                  </a:cubicBezTo>
                  <a:cubicBezTo>
                    <a:pt x="1116" y="20"/>
                    <a:pt x="1167" y="0"/>
                    <a:pt x="1195" y="66"/>
                  </a:cubicBezTo>
                  <a:cubicBezTo>
                    <a:pt x="1195" y="66"/>
                    <a:pt x="1218" y="70"/>
                    <a:pt x="1226" y="86"/>
                  </a:cubicBezTo>
                  <a:cubicBezTo>
                    <a:pt x="1234" y="102"/>
                    <a:pt x="1231" y="130"/>
                    <a:pt x="1231" y="130"/>
                  </a:cubicBezTo>
                  <a:cubicBezTo>
                    <a:pt x="1231" y="130"/>
                    <a:pt x="1251" y="137"/>
                    <a:pt x="1257" y="151"/>
                  </a:cubicBezTo>
                  <a:cubicBezTo>
                    <a:pt x="1262" y="165"/>
                    <a:pt x="1261" y="195"/>
                    <a:pt x="1247" y="208"/>
                  </a:cubicBezTo>
                  <a:cubicBezTo>
                    <a:pt x="1233" y="222"/>
                    <a:pt x="1225" y="235"/>
                    <a:pt x="1225" y="235"/>
                  </a:cubicBezTo>
                  <a:cubicBezTo>
                    <a:pt x="1225" y="235"/>
                    <a:pt x="1244" y="220"/>
                    <a:pt x="1250" y="220"/>
                  </a:cubicBezTo>
                  <a:cubicBezTo>
                    <a:pt x="1255" y="219"/>
                    <a:pt x="1271" y="204"/>
                    <a:pt x="1271" y="204"/>
                  </a:cubicBezTo>
                  <a:cubicBezTo>
                    <a:pt x="1271" y="204"/>
                    <a:pt x="1277" y="196"/>
                    <a:pt x="1288" y="204"/>
                  </a:cubicBezTo>
                  <a:cubicBezTo>
                    <a:pt x="1298" y="213"/>
                    <a:pt x="1321" y="242"/>
                    <a:pt x="1279" y="287"/>
                  </a:cubicBezTo>
                  <a:cubicBezTo>
                    <a:pt x="1279" y="287"/>
                    <a:pt x="1303" y="288"/>
                    <a:pt x="1304" y="321"/>
                  </a:cubicBezTo>
                  <a:cubicBezTo>
                    <a:pt x="1305" y="355"/>
                    <a:pt x="1291" y="372"/>
                    <a:pt x="1291" y="372"/>
                  </a:cubicBezTo>
                  <a:cubicBezTo>
                    <a:pt x="1291" y="372"/>
                    <a:pt x="1285" y="377"/>
                    <a:pt x="1285" y="388"/>
                  </a:cubicBezTo>
                  <a:cubicBezTo>
                    <a:pt x="1285" y="398"/>
                    <a:pt x="1298" y="478"/>
                    <a:pt x="1243" y="558"/>
                  </a:cubicBezTo>
                  <a:cubicBezTo>
                    <a:pt x="1188" y="637"/>
                    <a:pt x="1146" y="707"/>
                    <a:pt x="1134" y="732"/>
                  </a:cubicBezTo>
                  <a:cubicBezTo>
                    <a:pt x="1121" y="756"/>
                    <a:pt x="1068" y="871"/>
                    <a:pt x="1052" y="917"/>
                  </a:cubicBezTo>
                  <a:cubicBezTo>
                    <a:pt x="1037" y="964"/>
                    <a:pt x="1009" y="1062"/>
                    <a:pt x="902" y="1062"/>
                  </a:cubicBezTo>
                  <a:cubicBezTo>
                    <a:pt x="802" y="1062"/>
                    <a:pt x="824" y="994"/>
                    <a:pt x="663" y="925"/>
                  </a:cubicBezTo>
                  <a:cubicBezTo>
                    <a:pt x="632" y="912"/>
                    <a:pt x="562" y="886"/>
                    <a:pt x="468" y="878"/>
                  </a:cubicBezTo>
                  <a:cubicBezTo>
                    <a:pt x="307" y="863"/>
                    <a:pt x="166" y="864"/>
                    <a:pt x="129" y="862"/>
                  </a:cubicBezTo>
                  <a:cubicBezTo>
                    <a:pt x="89" y="859"/>
                    <a:pt x="17" y="835"/>
                    <a:pt x="0" y="819"/>
                  </a:cubicBezTo>
                </a:path>
              </a:pathLst>
            </a:custGeom>
            <a:noFill/>
            <a:ln w="9525" cap="rnd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92" name="Freeform 16">
              <a:extLst>
                <a:ext uri="{FF2B5EF4-FFF2-40B4-BE49-F238E27FC236}">
                  <a16:creationId xmlns:a16="http://schemas.microsoft.com/office/drawing/2014/main" id="{558A0040-C87E-46B1-951B-5FFCBB5A5E2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2" y="3200"/>
              <a:ext cx="154" cy="115"/>
            </a:xfrm>
            <a:custGeom>
              <a:avLst/>
              <a:gdLst>
                <a:gd name="T0" fmla="*/ 188 w 144"/>
                <a:gd name="T1" fmla="*/ 67 h 108"/>
                <a:gd name="T2" fmla="*/ 101 w 144"/>
                <a:gd name="T3" fmla="*/ 38 h 108"/>
                <a:gd name="T4" fmla="*/ 0 w 144"/>
                <a:gd name="T5" fmla="*/ 0 h 108"/>
                <a:gd name="T6" fmla="*/ 159 w 144"/>
                <a:gd name="T7" fmla="*/ 106 h 108"/>
                <a:gd name="T8" fmla="*/ 228 w 144"/>
                <a:gd name="T9" fmla="*/ 135 h 108"/>
                <a:gd name="T10" fmla="*/ 186 w 144"/>
                <a:gd name="T11" fmla="*/ 72 h 10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44" h="108">
                  <a:moveTo>
                    <a:pt x="118" y="43"/>
                  </a:moveTo>
                  <a:cubicBezTo>
                    <a:pt x="99" y="35"/>
                    <a:pt x="80" y="36"/>
                    <a:pt x="63" y="24"/>
                  </a:cubicBezTo>
                  <a:cubicBezTo>
                    <a:pt x="45" y="11"/>
                    <a:pt x="20" y="5"/>
                    <a:pt x="0" y="0"/>
                  </a:cubicBezTo>
                  <a:cubicBezTo>
                    <a:pt x="29" y="28"/>
                    <a:pt x="70" y="42"/>
                    <a:pt x="100" y="69"/>
                  </a:cubicBezTo>
                  <a:cubicBezTo>
                    <a:pt x="109" y="76"/>
                    <a:pt x="138" y="108"/>
                    <a:pt x="142" y="87"/>
                  </a:cubicBezTo>
                  <a:cubicBezTo>
                    <a:pt x="144" y="76"/>
                    <a:pt x="126" y="51"/>
                    <a:pt x="116" y="47"/>
                  </a:cubicBezTo>
                </a:path>
              </a:pathLst>
            </a:custGeom>
            <a:solidFill>
              <a:srgbClr val="FE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93" name="Freeform 17">
              <a:extLst>
                <a:ext uri="{FF2B5EF4-FFF2-40B4-BE49-F238E27FC236}">
                  <a16:creationId xmlns:a16="http://schemas.microsoft.com/office/drawing/2014/main" id="{0867D899-1ECB-4E2A-83FF-22B6301A0FC6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3" y="2414"/>
              <a:ext cx="33" cy="58"/>
            </a:xfrm>
            <a:custGeom>
              <a:avLst/>
              <a:gdLst>
                <a:gd name="T0" fmla="*/ 1 w 31"/>
                <a:gd name="T1" fmla="*/ 89 h 54"/>
                <a:gd name="T2" fmla="*/ 30 w 31"/>
                <a:gd name="T3" fmla="*/ 44 h 54"/>
                <a:gd name="T4" fmla="*/ 45 w 31"/>
                <a:gd name="T5" fmla="*/ 0 h 54"/>
                <a:gd name="T6" fmla="*/ 19 w 31"/>
                <a:gd name="T7" fmla="*/ 46 h 54"/>
                <a:gd name="T8" fmla="*/ 0 w 31"/>
                <a:gd name="T9" fmla="*/ 89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54">
                  <a:moveTo>
                    <a:pt x="1" y="54"/>
                  </a:moveTo>
                  <a:cubicBezTo>
                    <a:pt x="8" y="45"/>
                    <a:pt x="15" y="37"/>
                    <a:pt x="20" y="27"/>
                  </a:cubicBezTo>
                  <a:cubicBezTo>
                    <a:pt x="24" y="20"/>
                    <a:pt x="31" y="8"/>
                    <a:pt x="29" y="0"/>
                  </a:cubicBezTo>
                  <a:cubicBezTo>
                    <a:pt x="22" y="4"/>
                    <a:pt x="15" y="21"/>
                    <a:pt x="12" y="28"/>
                  </a:cubicBezTo>
                  <a:cubicBezTo>
                    <a:pt x="7" y="37"/>
                    <a:pt x="2" y="46"/>
                    <a:pt x="0" y="5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94" name="Freeform 18">
              <a:extLst>
                <a:ext uri="{FF2B5EF4-FFF2-40B4-BE49-F238E27FC236}">
                  <a16:creationId xmlns:a16="http://schemas.microsoft.com/office/drawing/2014/main" id="{A675FF6F-88A9-45DB-8253-611108D1DFA9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1" y="2547"/>
              <a:ext cx="60" cy="31"/>
            </a:xfrm>
            <a:custGeom>
              <a:avLst/>
              <a:gdLst>
                <a:gd name="T0" fmla="*/ 91 w 56"/>
                <a:gd name="T1" fmla="*/ 24 h 29"/>
                <a:gd name="T2" fmla="*/ 45 w 56"/>
                <a:gd name="T3" fmla="*/ 44 h 29"/>
                <a:gd name="T4" fmla="*/ 0 w 56"/>
                <a:gd name="T5" fmla="*/ 0 h 29"/>
                <a:gd name="T6" fmla="*/ 45 w 56"/>
                <a:gd name="T7" fmla="*/ 30 h 29"/>
                <a:gd name="T8" fmla="*/ 71 w 56"/>
                <a:gd name="T9" fmla="*/ 30 h 29"/>
                <a:gd name="T10" fmla="*/ 87 w 56"/>
                <a:gd name="T11" fmla="*/ 22 h 2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6" h="29">
                  <a:moveTo>
                    <a:pt x="56" y="16"/>
                  </a:moveTo>
                  <a:cubicBezTo>
                    <a:pt x="50" y="25"/>
                    <a:pt x="38" y="29"/>
                    <a:pt x="28" y="28"/>
                  </a:cubicBezTo>
                  <a:cubicBezTo>
                    <a:pt x="13" y="26"/>
                    <a:pt x="5" y="13"/>
                    <a:pt x="0" y="0"/>
                  </a:cubicBezTo>
                  <a:cubicBezTo>
                    <a:pt x="7" y="9"/>
                    <a:pt x="17" y="16"/>
                    <a:pt x="28" y="19"/>
                  </a:cubicBezTo>
                  <a:cubicBezTo>
                    <a:pt x="32" y="20"/>
                    <a:pt x="39" y="21"/>
                    <a:pt x="44" y="19"/>
                  </a:cubicBezTo>
                  <a:cubicBezTo>
                    <a:pt x="47" y="18"/>
                    <a:pt x="51" y="14"/>
                    <a:pt x="54" y="1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95" name="Freeform 19">
              <a:extLst>
                <a:ext uri="{FF2B5EF4-FFF2-40B4-BE49-F238E27FC236}">
                  <a16:creationId xmlns:a16="http://schemas.microsoft.com/office/drawing/2014/main" id="{CBA68972-BE8D-49AE-A6AE-8261182B1CF4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8" y="2777"/>
              <a:ext cx="107" cy="45"/>
            </a:xfrm>
            <a:custGeom>
              <a:avLst/>
              <a:gdLst>
                <a:gd name="T0" fmla="*/ 0 w 100"/>
                <a:gd name="T1" fmla="*/ 0 h 42"/>
                <a:gd name="T2" fmla="*/ 73 w 100"/>
                <a:gd name="T3" fmla="*/ 59 h 42"/>
                <a:gd name="T4" fmla="*/ 122 w 100"/>
                <a:gd name="T5" fmla="*/ 63 h 42"/>
                <a:gd name="T6" fmla="*/ 161 w 100"/>
                <a:gd name="T7" fmla="*/ 50 h 42"/>
                <a:gd name="T8" fmla="*/ 81 w 100"/>
                <a:gd name="T9" fmla="*/ 42 h 42"/>
                <a:gd name="T10" fmla="*/ 1 w 100"/>
                <a:gd name="T11" fmla="*/ 2 h 4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0" h="42">
                  <a:moveTo>
                    <a:pt x="0" y="0"/>
                  </a:moveTo>
                  <a:cubicBezTo>
                    <a:pt x="8" y="19"/>
                    <a:pt x="29" y="28"/>
                    <a:pt x="46" y="36"/>
                  </a:cubicBezTo>
                  <a:cubicBezTo>
                    <a:pt x="56" y="40"/>
                    <a:pt x="66" y="42"/>
                    <a:pt x="76" y="39"/>
                  </a:cubicBezTo>
                  <a:cubicBezTo>
                    <a:pt x="83" y="36"/>
                    <a:pt x="92" y="31"/>
                    <a:pt x="100" y="31"/>
                  </a:cubicBezTo>
                  <a:cubicBezTo>
                    <a:pt x="86" y="24"/>
                    <a:pt x="66" y="27"/>
                    <a:pt x="50" y="26"/>
                  </a:cubicBezTo>
                  <a:cubicBezTo>
                    <a:pt x="33" y="24"/>
                    <a:pt x="14" y="14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96" name="Freeform 20">
              <a:extLst>
                <a:ext uri="{FF2B5EF4-FFF2-40B4-BE49-F238E27FC236}">
                  <a16:creationId xmlns:a16="http://schemas.microsoft.com/office/drawing/2014/main" id="{ACD2A5C3-9474-4CE9-9A44-D21C596CF4A6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2" y="2841"/>
              <a:ext cx="50" cy="88"/>
            </a:xfrm>
            <a:custGeom>
              <a:avLst/>
              <a:gdLst>
                <a:gd name="T0" fmla="*/ 0 w 47"/>
                <a:gd name="T1" fmla="*/ 0 h 82"/>
                <a:gd name="T2" fmla="*/ 72 w 47"/>
                <a:gd name="T3" fmla="*/ 133 h 82"/>
                <a:gd name="T4" fmla="*/ 63 w 47"/>
                <a:gd name="T5" fmla="*/ 50 h 82"/>
                <a:gd name="T6" fmla="*/ 40 w 47"/>
                <a:gd name="T7" fmla="*/ 18 h 82"/>
                <a:gd name="T8" fmla="*/ 5 w 47"/>
                <a:gd name="T9" fmla="*/ 0 h 8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7" h="82">
                  <a:moveTo>
                    <a:pt x="0" y="0"/>
                  </a:moveTo>
                  <a:cubicBezTo>
                    <a:pt x="31" y="16"/>
                    <a:pt x="46" y="47"/>
                    <a:pt x="47" y="82"/>
                  </a:cubicBezTo>
                  <a:cubicBezTo>
                    <a:pt x="47" y="65"/>
                    <a:pt x="47" y="47"/>
                    <a:pt x="40" y="31"/>
                  </a:cubicBezTo>
                  <a:cubicBezTo>
                    <a:pt x="37" y="23"/>
                    <a:pt x="32" y="16"/>
                    <a:pt x="26" y="11"/>
                  </a:cubicBezTo>
                  <a:cubicBezTo>
                    <a:pt x="20" y="5"/>
                    <a:pt x="12" y="4"/>
                    <a:pt x="5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97" name="Freeform 21">
              <a:extLst>
                <a:ext uri="{FF2B5EF4-FFF2-40B4-BE49-F238E27FC236}">
                  <a16:creationId xmlns:a16="http://schemas.microsoft.com/office/drawing/2014/main" id="{BA528D95-7512-4426-909C-AE7952979E60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" y="2825"/>
              <a:ext cx="776" cy="248"/>
            </a:xfrm>
            <a:custGeom>
              <a:avLst/>
              <a:gdLst>
                <a:gd name="T0" fmla="*/ 0 w 726"/>
                <a:gd name="T1" fmla="*/ 0 h 232"/>
                <a:gd name="T2" fmla="*/ 749 w 726"/>
                <a:gd name="T3" fmla="*/ 270 h 232"/>
                <a:gd name="T4" fmla="*/ 1157 w 726"/>
                <a:gd name="T5" fmla="*/ 264 h 232"/>
                <a:gd name="T6" fmla="*/ 859 w 726"/>
                <a:gd name="T7" fmla="*/ 322 h 232"/>
                <a:gd name="T8" fmla="*/ 0 w 726"/>
                <a:gd name="T9" fmla="*/ 0 h 2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26" h="232">
                  <a:moveTo>
                    <a:pt x="0" y="0"/>
                  </a:moveTo>
                  <a:cubicBezTo>
                    <a:pt x="0" y="0"/>
                    <a:pt x="414" y="154"/>
                    <a:pt x="470" y="170"/>
                  </a:cubicBezTo>
                  <a:cubicBezTo>
                    <a:pt x="526" y="186"/>
                    <a:pt x="580" y="232"/>
                    <a:pt x="726" y="166"/>
                  </a:cubicBezTo>
                  <a:cubicBezTo>
                    <a:pt x="726" y="166"/>
                    <a:pt x="660" y="226"/>
                    <a:pt x="540" y="202"/>
                  </a:cubicBezTo>
                  <a:cubicBezTo>
                    <a:pt x="420" y="178"/>
                    <a:pt x="32" y="34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98" name="Freeform 22">
              <a:extLst>
                <a:ext uri="{FF2B5EF4-FFF2-40B4-BE49-F238E27FC236}">
                  <a16:creationId xmlns:a16="http://schemas.microsoft.com/office/drawing/2014/main" id="{AD6DB6A8-3E2D-455A-8BC0-87898E512BE2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6" y="2635"/>
              <a:ext cx="118" cy="200"/>
            </a:xfrm>
            <a:custGeom>
              <a:avLst/>
              <a:gdLst>
                <a:gd name="T0" fmla="*/ 180 w 110"/>
                <a:gd name="T1" fmla="*/ 0 h 187"/>
                <a:gd name="T2" fmla="*/ 0 w 110"/>
                <a:gd name="T3" fmla="*/ 299 h 187"/>
                <a:gd name="T4" fmla="*/ 77 w 110"/>
                <a:gd name="T5" fmla="*/ 197 h 187"/>
                <a:gd name="T6" fmla="*/ 117 w 110"/>
                <a:gd name="T7" fmla="*/ 137 h 187"/>
                <a:gd name="T8" fmla="*/ 171 w 110"/>
                <a:gd name="T9" fmla="*/ 5 h 1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0" h="187">
                  <a:moveTo>
                    <a:pt x="110" y="0"/>
                  </a:moveTo>
                  <a:cubicBezTo>
                    <a:pt x="76" y="64"/>
                    <a:pt x="39" y="124"/>
                    <a:pt x="0" y="187"/>
                  </a:cubicBezTo>
                  <a:cubicBezTo>
                    <a:pt x="18" y="169"/>
                    <a:pt x="32" y="144"/>
                    <a:pt x="47" y="123"/>
                  </a:cubicBezTo>
                  <a:cubicBezTo>
                    <a:pt x="56" y="111"/>
                    <a:pt x="65" y="99"/>
                    <a:pt x="72" y="86"/>
                  </a:cubicBezTo>
                  <a:cubicBezTo>
                    <a:pt x="86" y="61"/>
                    <a:pt x="100" y="32"/>
                    <a:pt x="104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99" name="Freeform 23">
              <a:extLst>
                <a:ext uri="{FF2B5EF4-FFF2-40B4-BE49-F238E27FC236}">
                  <a16:creationId xmlns:a16="http://schemas.microsoft.com/office/drawing/2014/main" id="{9E93D9F2-F9B2-4C95-A967-3FC2E62E70C4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3" y="2600"/>
              <a:ext cx="10" cy="30"/>
            </a:xfrm>
            <a:custGeom>
              <a:avLst/>
              <a:gdLst>
                <a:gd name="T0" fmla="*/ 18 w 9"/>
                <a:gd name="T1" fmla="*/ 0 h 28"/>
                <a:gd name="T2" fmla="*/ 0 w 9"/>
                <a:gd name="T3" fmla="*/ 45 h 2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28">
                  <a:moveTo>
                    <a:pt x="9" y="0"/>
                  </a:moveTo>
                  <a:cubicBezTo>
                    <a:pt x="4" y="8"/>
                    <a:pt x="1" y="17"/>
                    <a:pt x="0" y="28"/>
                  </a:cubicBezTo>
                </a:path>
              </a:pathLst>
            </a:custGeom>
            <a:noFill/>
            <a:ln w="9525" cap="rnd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00" name="Freeform 24">
              <a:extLst>
                <a:ext uri="{FF2B5EF4-FFF2-40B4-BE49-F238E27FC236}">
                  <a16:creationId xmlns:a16="http://schemas.microsoft.com/office/drawing/2014/main" id="{6E2120EF-F144-4628-82E7-B438DBF1A93E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2" y="2457"/>
              <a:ext cx="57" cy="128"/>
            </a:xfrm>
            <a:custGeom>
              <a:avLst/>
              <a:gdLst>
                <a:gd name="T0" fmla="*/ 61 w 53"/>
                <a:gd name="T1" fmla="*/ 0 h 120"/>
                <a:gd name="T2" fmla="*/ 57 w 53"/>
                <a:gd name="T3" fmla="*/ 139 h 120"/>
                <a:gd name="T4" fmla="*/ 0 w 53"/>
                <a:gd name="T5" fmla="*/ 189 h 1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3" h="120">
                  <a:moveTo>
                    <a:pt x="37" y="0"/>
                  </a:moveTo>
                  <a:cubicBezTo>
                    <a:pt x="37" y="0"/>
                    <a:pt x="53" y="70"/>
                    <a:pt x="34" y="88"/>
                  </a:cubicBezTo>
                  <a:cubicBezTo>
                    <a:pt x="25" y="97"/>
                    <a:pt x="11" y="108"/>
                    <a:pt x="0" y="120"/>
                  </a:cubicBezTo>
                </a:path>
              </a:pathLst>
            </a:custGeom>
            <a:noFill/>
            <a:ln w="9525" cap="rnd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01" name="Freeform 25">
              <a:extLst>
                <a:ext uri="{FF2B5EF4-FFF2-40B4-BE49-F238E27FC236}">
                  <a16:creationId xmlns:a16="http://schemas.microsoft.com/office/drawing/2014/main" id="{4C0B091A-F19E-4117-9CE0-5524B90E3D30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2" y="2578"/>
              <a:ext cx="44" cy="20"/>
            </a:xfrm>
            <a:custGeom>
              <a:avLst/>
              <a:gdLst>
                <a:gd name="T0" fmla="*/ 57 w 42"/>
                <a:gd name="T1" fmla="*/ 0 h 18"/>
                <a:gd name="T2" fmla="*/ 0 w 42"/>
                <a:gd name="T3" fmla="*/ 0 h 1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2" h="18">
                  <a:moveTo>
                    <a:pt x="42" y="0"/>
                  </a:moveTo>
                  <a:cubicBezTo>
                    <a:pt x="42" y="0"/>
                    <a:pt x="28" y="18"/>
                    <a:pt x="0" y="0"/>
                  </a:cubicBezTo>
                </a:path>
              </a:pathLst>
            </a:custGeom>
            <a:noFill/>
            <a:ln w="6350" cap="rnd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02" name="Freeform 26">
              <a:extLst>
                <a:ext uri="{FF2B5EF4-FFF2-40B4-BE49-F238E27FC236}">
                  <a16:creationId xmlns:a16="http://schemas.microsoft.com/office/drawing/2014/main" id="{3FF17C71-27A8-42AF-946E-9F9D17889072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4" y="2625"/>
              <a:ext cx="42" cy="21"/>
            </a:xfrm>
            <a:custGeom>
              <a:avLst/>
              <a:gdLst>
                <a:gd name="T0" fmla="*/ 65 w 39"/>
                <a:gd name="T1" fmla="*/ 12 h 19"/>
                <a:gd name="T2" fmla="*/ 40 w 39"/>
                <a:gd name="T3" fmla="*/ 14 h 19"/>
                <a:gd name="T4" fmla="*/ 0 w 39"/>
                <a:gd name="T5" fmla="*/ 38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9" h="19">
                  <a:moveTo>
                    <a:pt x="39" y="5"/>
                  </a:moveTo>
                  <a:cubicBezTo>
                    <a:pt x="39" y="5"/>
                    <a:pt x="32" y="0"/>
                    <a:pt x="24" y="7"/>
                  </a:cubicBezTo>
                  <a:cubicBezTo>
                    <a:pt x="16" y="15"/>
                    <a:pt x="0" y="19"/>
                    <a:pt x="0" y="19"/>
                  </a:cubicBezTo>
                </a:path>
              </a:pathLst>
            </a:custGeom>
            <a:noFill/>
            <a:ln w="9525" cap="rnd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03" name="Freeform 27">
              <a:extLst>
                <a:ext uri="{FF2B5EF4-FFF2-40B4-BE49-F238E27FC236}">
                  <a16:creationId xmlns:a16="http://schemas.microsoft.com/office/drawing/2014/main" id="{42FC5F26-A836-4757-A388-10A532C7638A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9" y="2523"/>
              <a:ext cx="51" cy="101"/>
            </a:xfrm>
            <a:custGeom>
              <a:avLst/>
              <a:gdLst>
                <a:gd name="T0" fmla="*/ 73 w 48"/>
                <a:gd name="T1" fmla="*/ 0 h 95"/>
                <a:gd name="T2" fmla="*/ 43 w 48"/>
                <a:gd name="T3" fmla="*/ 55 h 95"/>
                <a:gd name="T4" fmla="*/ 0 w 48"/>
                <a:gd name="T5" fmla="*/ 146 h 9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8" h="95">
                  <a:moveTo>
                    <a:pt x="48" y="0"/>
                  </a:moveTo>
                  <a:cubicBezTo>
                    <a:pt x="48" y="0"/>
                    <a:pt x="44" y="28"/>
                    <a:pt x="28" y="36"/>
                  </a:cubicBezTo>
                  <a:cubicBezTo>
                    <a:pt x="12" y="43"/>
                    <a:pt x="9" y="35"/>
                    <a:pt x="0" y="95"/>
                  </a:cubicBezTo>
                </a:path>
              </a:pathLst>
            </a:custGeom>
            <a:noFill/>
            <a:ln w="9525" cap="rnd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04" name="Freeform 28">
              <a:extLst>
                <a:ext uri="{FF2B5EF4-FFF2-40B4-BE49-F238E27FC236}">
                  <a16:creationId xmlns:a16="http://schemas.microsoft.com/office/drawing/2014/main" id="{429BD507-43A0-436F-946F-83BB8C98F7D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9" y="2635"/>
              <a:ext cx="6" cy="31"/>
            </a:xfrm>
            <a:custGeom>
              <a:avLst/>
              <a:gdLst>
                <a:gd name="T0" fmla="*/ 6 w 6"/>
                <a:gd name="T1" fmla="*/ 0 h 29"/>
                <a:gd name="T2" fmla="*/ 2 w 6"/>
                <a:gd name="T3" fmla="*/ 46 h 2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29">
                  <a:moveTo>
                    <a:pt x="6" y="0"/>
                  </a:moveTo>
                  <a:cubicBezTo>
                    <a:pt x="6" y="0"/>
                    <a:pt x="0" y="3"/>
                    <a:pt x="2" y="29"/>
                  </a:cubicBezTo>
                </a:path>
              </a:pathLst>
            </a:custGeom>
            <a:noFill/>
            <a:ln w="9525" cap="rnd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05" name="Freeform 29">
              <a:extLst>
                <a:ext uri="{FF2B5EF4-FFF2-40B4-BE49-F238E27FC236}">
                  <a16:creationId xmlns:a16="http://schemas.microsoft.com/office/drawing/2014/main" id="{0404DE14-D65A-4144-AF6D-88BC471945F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1" y="2632"/>
              <a:ext cx="44" cy="54"/>
            </a:xfrm>
            <a:custGeom>
              <a:avLst/>
              <a:gdLst>
                <a:gd name="T0" fmla="*/ 0 w 41"/>
                <a:gd name="T1" fmla="*/ 0 h 51"/>
                <a:gd name="T2" fmla="*/ 67 w 41"/>
                <a:gd name="T3" fmla="*/ 76 h 5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1" h="51">
                  <a:moveTo>
                    <a:pt x="0" y="0"/>
                  </a:moveTo>
                  <a:cubicBezTo>
                    <a:pt x="0" y="0"/>
                    <a:pt x="32" y="34"/>
                    <a:pt x="41" y="51"/>
                  </a:cubicBezTo>
                </a:path>
              </a:pathLst>
            </a:custGeom>
            <a:noFill/>
            <a:ln w="9525" cap="rnd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06" name="Freeform 30">
              <a:extLst>
                <a:ext uri="{FF2B5EF4-FFF2-40B4-BE49-F238E27FC236}">
                  <a16:creationId xmlns:a16="http://schemas.microsoft.com/office/drawing/2014/main" id="{DBE141D5-D228-4B6A-BCD2-AF39EA74563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5" y="2697"/>
              <a:ext cx="49" cy="114"/>
            </a:xfrm>
            <a:custGeom>
              <a:avLst/>
              <a:gdLst>
                <a:gd name="T0" fmla="*/ 75 w 45"/>
                <a:gd name="T1" fmla="*/ 166 h 107"/>
                <a:gd name="T2" fmla="*/ 0 w 45"/>
                <a:gd name="T3" fmla="*/ 0 h 10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5" h="107">
                  <a:moveTo>
                    <a:pt x="41" y="107"/>
                  </a:moveTo>
                  <a:cubicBezTo>
                    <a:pt x="41" y="107"/>
                    <a:pt x="45" y="63"/>
                    <a:pt x="0" y="0"/>
                  </a:cubicBezTo>
                </a:path>
              </a:pathLst>
            </a:custGeom>
            <a:noFill/>
            <a:ln w="9525" cap="rnd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07" name="Freeform 31">
              <a:extLst>
                <a:ext uri="{FF2B5EF4-FFF2-40B4-BE49-F238E27FC236}">
                  <a16:creationId xmlns:a16="http://schemas.microsoft.com/office/drawing/2014/main" id="{82A84FAD-FC50-4D6E-815A-CC66F859E85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3" y="2697"/>
              <a:ext cx="12" cy="28"/>
            </a:xfrm>
            <a:custGeom>
              <a:avLst/>
              <a:gdLst>
                <a:gd name="T0" fmla="*/ 0 w 12"/>
                <a:gd name="T1" fmla="*/ 43 h 26"/>
                <a:gd name="T2" fmla="*/ 12 w 12"/>
                <a:gd name="T3" fmla="*/ 0 h 2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26">
                  <a:moveTo>
                    <a:pt x="0" y="26"/>
                  </a:moveTo>
                  <a:cubicBezTo>
                    <a:pt x="0" y="26"/>
                    <a:pt x="6" y="8"/>
                    <a:pt x="12" y="0"/>
                  </a:cubicBezTo>
                </a:path>
              </a:pathLst>
            </a:custGeom>
            <a:noFill/>
            <a:ln w="9525" cap="rnd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08" name="Freeform 32">
              <a:extLst>
                <a:ext uri="{FF2B5EF4-FFF2-40B4-BE49-F238E27FC236}">
                  <a16:creationId xmlns:a16="http://schemas.microsoft.com/office/drawing/2014/main" id="{177D2B17-B9D9-418F-9CFF-142F1111484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7" y="2671"/>
              <a:ext cx="31" cy="23"/>
            </a:xfrm>
            <a:custGeom>
              <a:avLst/>
              <a:gdLst>
                <a:gd name="T0" fmla="*/ 46 w 29"/>
                <a:gd name="T1" fmla="*/ 39 h 21"/>
                <a:gd name="T2" fmla="*/ 0 w 29"/>
                <a:gd name="T3" fmla="*/ 0 h 2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9" h="21">
                  <a:moveTo>
                    <a:pt x="29" y="21"/>
                  </a:moveTo>
                  <a:cubicBezTo>
                    <a:pt x="29" y="21"/>
                    <a:pt x="8" y="17"/>
                    <a:pt x="0" y="0"/>
                  </a:cubicBezTo>
                </a:path>
              </a:pathLst>
            </a:custGeom>
            <a:noFill/>
            <a:ln w="6350" cap="rnd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09" name="Freeform 33">
              <a:extLst>
                <a:ext uri="{FF2B5EF4-FFF2-40B4-BE49-F238E27FC236}">
                  <a16:creationId xmlns:a16="http://schemas.microsoft.com/office/drawing/2014/main" id="{BB93ABD7-0E5E-4CB1-A98D-358853677CF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2" y="2615"/>
              <a:ext cx="11" cy="10"/>
            </a:xfrm>
            <a:custGeom>
              <a:avLst/>
              <a:gdLst>
                <a:gd name="T0" fmla="*/ 11 w 11"/>
                <a:gd name="T1" fmla="*/ 10 h 10"/>
                <a:gd name="T2" fmla="*/ 0 w 11"/>
                <a:gd name="T3" fmla="*/ 0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10">
                  <a:moveTo>
                    <a:pt x="11" y="10"/>
                  </a:moveTo>
                  <a:cubicBezTo>
                    <a:pt x="11" y="10"/>
                    <a:pt x="1" y="6"/>
                    <a:pt x="0" y="0"/>
                  </a:cubicBezTo>
                </a:path>
              </a:pathLst>
            </a:custGeom>
            <a:noFill/>
            <a:ln w="6350" cap="rnd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10" name="Freeform 34">
              <a:extLst>
                <a:ext uri="{FF2B5EF4-FFF2-40B4-BE49-F238E27FC236}">
                  <a16:creationId xmlns:a16="http://schemas.microsoft.com/office/drawing/2014/main" id="{5117CB2D-508F-49B1-8A64-F6C0AE7605CE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4" y="2625"/>
              <a:ext cx="7" cy="1"/>
            </a:xfrm>
            <a:custGeom>
              <a:avLst/>
              <a:gdLst>
                <a:gd name="T0" fmla="*/ 18 w 6"/>
                <a:gd name="T1" fmla="*/ 0 h 1"/>
                <a:gd name="T2" fmla="*/ 0 w 6"/>
                <a:gd name="T3" fmla="*/ 1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1">
                  <a:moveTo>
                    <a:pt x="6" y="0"/>
                  </a:moveTo>
                  <a:cubicBezTo>
                    <a:pt x="6" y="0"/>
                    <a:pt x="2" y="0"/>
                    <a:pt x="0" y="1"/>
                  </a:cubicBezTo>
                </a:path>
              </a:pathLst>
            </a:custGeom>
            <a:noFill/>
            <a:ln w="6350" cap="rnd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11" name="Line 35">
              <a:extLst>
                <a:ext uri="{FF2B5EF4-FFF2-40B4-BE49-F238E27FC236}">
                  <a16:creationId xmlns:a16="http://schemas.microsoft.com/office/drawing/2014/main" id="{75DFF18A-6DA0-422D-A3D3-D967D284D40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711" y="2555"/>
              <a:ext cx="6" cy="3"/>
            </a:xfrm>
            <a:prstGeom prst="line">
              <a:avLst/>
            </a:prstGeom>
            <a:noFill/>
            <a:ln w="6350" cap="rnd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12" name="Freeform 36">
              <a:extLst>
                <a:ext uri="{FF2B5EF4-FFF2-40B4-BE49-F238E27FC236}">
                  <a16:creationId xmlns:a16="http://schemas.microsoft.com/office/drawing/2014/main" id="{5420937E-68A0-48FA-86A7-73E7F67F433D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4" y="2816"/>
              <a:ext cx="65" cy="17"/>
            </a:xfrm>
            <a:custGeom>
              <a:avLst/>
              <a:gdLst>
                <a:gd name="T0" fmla="*/ 0 w 61"/>
                <a:gd name="T1" fmla="*/ 0 h 16"/>
                <a:gd name="T2" fmla="*/ 96 w 61"/>
                <a:gd name="T3" fmla="*/ 15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1" h="16">
                  <a:moveTo>
                    <a:pt x="0" y="0"/>
                  </a:moveTo>
                  <a:cubicBezTo>
                    <a:pt x="0" y="0"/>
                    <a:pt x="7" y="16"/>
                    <a:pt x="61" y="8"/>
                  </a:cubicBezTo>
                </a:path>
              </a:pathLst>
            </a:custGeom>
            <a:noFill/>
            <a:ln w="6350" cap="rnd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13" name="Freeform 37">
              <a:extLst>
                <a:ext uri="{FF2B5EF4-FFF2-40B4-BE49-F238E27FC236}">
                  <a16:creationId xmlns:a16="http://schemas.microsoft.com/office/drawing/2014/main" id="{78C5A6F8-66DD-4B70-BF8F-891AFF5CB6F0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2" y="2850"/>
              <a:ext cx="39" cy="65"/>
            </a:xfrm>
            <a:custGeom>
              <a:avLst/>
              <a:gdLst>
                <a:gd name="T0" fmla="*/ 0 w 37"/>
                <a:gd name="T1" fmla="*/ 0 h 61"/>
                <a:gd name="T2" fmla="*/ 50 w 37"/>
                <a:gd name="T3" fmla="*/ 96 h 6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7" h="61">
                  <a:moveTo>
                    <a:pt x="0" y="0"/>
                  </a:moveTo>
                  <a:cubicBezTo>
                    <a:pt x="0" y="0"/>
                    <a:pt x="37" y="21"/>
                    <a:pt x="35" y="61"/>
                  </a:cubicBezTo>
                </a:path>
              </a:pathLst>
            </a:custGeom>
            <a:noFill/>
            <a:ln w="6350" cap="rnd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14" name="Freeform 38">
              <a:extLst>
                <a:ext uri="{FF2B5EF4-FFF2-40B4-BE49-F238E27FC236}">
                  <a16:creationId xmlns:a16="http://schemas.microsoft.com/office/drawing/2014/main" id="{C04A3D16-EF12-46D2-87AC-EB2459E869C7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7" y="3326"/>
              <a:ext cx="62" cy="175"/>
            </a:xfrm>
            <a:custGeom>
              <a:avLst/>
              <a:gdLst>
                <a:gd name="T0" fmla="*/ 93 w 58"/>
                <a:gd name="T1" fmla="*/ 0 h 164"/>
                <a:gd name="T2" fmla="*/ 73 w 58"/>
                <a:gd name="T3" fmla="*/ 258 h 16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8" h="164">
                  <a:moveTo>
                    <a:pt x="58" y="0"/>
                  </a:moveTo>
                  <a:cubicBezTo>
                    <a:pt x="58" y="0"/>
                    <a:pt x="0" y="119"/>
                    <a:pt x="46" y="164"/>
                  </a:cubicBezTo>
                </a:path>
              </a:pathLst>
            </a:custGeom>
            <a:noFill/>
            <a:ln w="6350" cap="rnd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15" name="Freeform 39">
              <a:extLst>
                <a:ext uri="{FF2B5EF4-FFF2-40B4-BE49-F238E27FC236}">
                  <a16:creationId xmlns:a16="http://schemas.microsoft.com/office/drawing/2014/main" id="{A8200A14-927E-498C-992F-909A63FAECA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9" y="3226"/>
              <a:ext cx="73" cy="52"/>
            </a:xfrm>
            <a:custGeom>
              <a:avLst/>
              <a:gdLst>
                <a:gd name="T0" fmla="*/ 0 w 68"/>
                <a:gd name="T1" fmla="*/ 0 h 49"/>
                <a:gd name="T2" fmla="*/ 33 w 68"/>
                <a:gd name="T3" fmla="*/ 8 h 49"/>
                <a:gd name="T4" fmla="*/ 112 w 68"/>
                <a:gd name="T5" fmla="*/ 74 h 4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8" h="49">
                  <a:moveTo>
                    <a:pt x="0" y="0"/>
                  </a:moveTo>
                  <a:cubicBezTo>
                    <a:pt x="0" y="0"/>
                    <a:pt x="10" y="12"/>
                    <a:pt x="20" y="8"/>
                  </a:cubicBezTo>
                  <a:cubicBezTo>
                    <a:pt x="29" y="4"/>
                    <a:pt x="52" y="20"/>
                    <a:pt x="68" y="49"/>
                  </a:cubicBezTo>
                </a:path>
              </a:pathLst>
            </a:custGeom>
            <a:noFill/>
            <a:ln w="6350" cap="rnd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16" name="Freeform 40">
              <a:extLst>
                <a:ext uri="{FF2B5EF4-FFF2-40B4-BE49-F238E27FC236}">
                  <a16:creationId xmlns:a16="http://schemas.microsoft.com/office/drawing/2014/main" id="{8618C3EA-60A0-4DF2-B93C-CC52FFC6779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0" y="3166"/>
              <a:ext cx="17" cy="48"/>
            </a:xfrm>
            <a:custGeom>
              <a:avLst/>
              <a:gdLst>
                <a:gd name="T0" fmla="*/ 19 w 16"/>
                <a:gd name="T1" fmla="*/ 70 h 45"/>
                <a:gd name="T2" fmla="*/ 23 w 16"/>
                <a:gd name="T3" fmla="*/ 0 h 4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6" h="45">
                  <a:moveTo>
                    <a:pt x="12" y="45"/>
                  </a:moveTo>
                  <a:cubicBezTo>
                    <a:pt x="12" y="45"/>
                    <a:pt x="0" y="17"/>
                    <a:pt x="16" y="0"/>
                  </a:cubicBezTo>
                </a:path>
              </a:pathLst>
            </a:custGeom>
            <a:noFill/>
            <a:ln w="6350" cap="rnd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17" name="Freeform 41">
              <a:extLst>
                <a:ext uri="{FF2B5EF4-FFF2-40B4-BE49-F238E27FC236}">
                  <a16:creationId xmlns:a16="http://schemas.microsoft.com/office/drawing/2014/main" id="{A38E1A03-8F50-46E7-856C-7C3E93BD826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4" y="2761"/>
              <a:ext cx="200" cy="78"/>
            </a:xfrm>
            <a:custGeom>
              <a:avLst/>
              <a:gdLst>
                <a:gd name="T0" fmla="*/ 299 w 187"/>
                <a:gd name="T1" fmla="*/ 116 h 73"/>
                <a:gd name="T2" fmla="*/ 0 w 187"/>
                <a:gd name="T3" fmla="*/ 106 h 7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87" h="73">
                  <a:moveTo>
                    <a:pt x="187" y="73"/>
                  </a:moveTo>
                  <a:cubicBezTo>
                    <a:pt x="187" y="73"/>
                    <a:pt x="107" y="0"/>
                    <a:pt x="0" y="66"/>
                  </a:cubicBezTo>
                </a:path>
              </a:pathLst>
            </a:custGeom>
            <a:noFill/>
            <a:ln w="9525" cap="rnd">
              <a:solidFill>
                <a:schemeClr val="bg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18" name="Freeform 42">
              <a:extLst>
                <a:ext uri="{FF2B5EF4-FFF2-40B4-BE49-F238E27FC236}">
                  <a16:creationId xmlns:a16="http://schemas.microsoft.com/office/drawing/2014/main" id="{878599ED-A8E0-4841-B259-62EA7BCA219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2" y="2725"/>
              <a:ext cx="73" cy="41"/>
            </a:xfrm>
            <a:custGeom>
              <a:avLst/>
              <a:gdLst>
                <a:gd name="T0" fmla="*/ 1 w 68"/>
                <a:gd name="T1" fmla="*/ 40 h 39"/>
                <a:gd name="T2" fmla="*/ 20 w 68"/>
                <a:gd name="T3" fmla="*/ 9 h 39"/>
                <a:gd name="T4" fmla="*/ 77 w 68"/>
                <a:gd name="T5" fmla="*/ 3 h 39"/>
                <a:gd name="T6" fmla="*/ 111 w 68"/>
                <a:gd name="T7" fmla="*/ 28 h 39"/>
                <a:gd name="T8" fmla="*/ 79 w 68"/>
                <a:gd name="T9" fmla="*/ 55 h 39"/>
                <a:gd name="T10" fmla="*/ 1 w 68"/>
                <a:gd name="T11" fmla="*/ 40 h 3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8" h="39">
                  <a:moveTo>
                    <a:pt x="1" y="28"/>
                  </a:moveTo>
                  <a:cubicBezTo>
                    <a:pt x="1" y="28"/>
                    <a:pt x="0" y="15"/>
                    <a:pt x="13" y="9"/>
                  </a:cubicBezTo>
                  <a:cubicBezTo>
                    <a:pt x="26" y="3"/>
                    <a:pt x="34" y="0"/>
                    <a:pt x="47" y="3"/>
                  </a:cubicBezTo>
                  <a:cubicBezTo>
                    <a:pt x="59" y="7"/>
                    <a:pt x="66" y="8"/>
                    <a:pt x="67" y="21"/>
                  </a:cubicBezTo>
                  <a:cubicBezTo>
                    <a:pt x="68" y="33"/>
                    <a:pt x="48" y="39"/>
                    <a:pt x="48" y="39"/>
                  </a:cubicBezTo>
                  <a:lnTo>
                    <a:pt x="1" y="28"/>
                  </a:lnTo>
                  <a:close/>
                </a:path>
              </a:pathLst>
            </a:custGeom>
            <a:solidFill>
              <a:srgbClr val="61BC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19" name="Freeform 43">
              <a:extLst>
                <a:ext uri="{FF2B5EF4-FFF2-40B4-BE49-F238E27FC236}">
                  <a16:creationId xmlns:a16="http://schemas.microsoft.com/office/drawing/2014/main" id="{3D8EB8BE-6BF8-4E0A-B941-3F54D951DD76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2" y="2725"/>
              <a:ext cx="73" cy="41"/>
            </a:xfrm>
            <a:custGeom>
              <a:avLst/>
              <a:gdLst>
                <a:gd name="T0" fmla="*/ 1 w 68"/>
                <a:gd name="T1" fmla="*/ 40 h 39"/>
                <a:gd name="T2" fmla="*/ 20 w 68"/>
                <a:gd name="T3" fmla="*/ 9 h 39"/>
                <a:gd name="T4" fmla="*/ 77 w 68"/>
                <a:gd name="T5" fmla="*/ 3 h 39"/>
                <a:gd name="T6" fmla="*/ 111 w 68"/>
                <a:gd name="T7" fmla="*/ 28 h 39"/>
                <a:gd name="T8" fmla="*/ 79 w 68"/>
                <a:gd name="T9" fmla="*/ 55 h 39"/>
                <a:gd name="T10" fmla="*/ 1 w 68"/>
                <a:gd name="T11" fmla="*/ 40 h 3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8" h="39">
                  <a:moveTo>
                    <a:pt x="1" y="28"/>
                  </a:moveTo>
                  <a:cubicBezTo>
                    <a:pt x="1" y="28"/>
                    <a:pt x="0" y="15"/>
                    <a:pt x="13" y="9"/>
                  </a:cubicBezTo>
                  <a:cubicBezTo>
                    <a:pt x="26" y="3"/>
                    <a:pt x="34" y="0"/>
                    <a:pt x="47" y="3"/>
                  </a:cubicBezTo>
                  <a:cubicBezTo>
                    <a:pt x="59" y="7"/>
                    <a:pt x="66" y="8"/>
                    <a:pt x="67" y="21"/>
                  </a:cubicBezTo>
                  <a:cubicBezTo>
                    <a:pt x="68" y="33"/>
                    <a:pt x="48" y="39"/>
                    <a:pt x="48" y="39"/>
                  </a:cubicBezTo>
                  <a:lnTo>
                    <a:pt x="1" y="28"/>
                  </a:lnTo>
                  <a:close/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20" name="Freeform 44">
              <a:extLst>
                <a:ext uri="{FF2B5EF4-FFF2-40B4-BE49-F238E27FC236}">
                  <a16:creationId xmlns:a16="http://schemas.microsoft.com/office/drawing/2014/main" id="{86368DD8-A247-4F5C-B29A-DDA9BC1AFF52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4" y="2733"/>
              <a:ext cx="49" cy="1009"/>
            </a:xfrm>
            <a:custGeom>
              <a:avLst/>
              <a:gdLst>
                <a:gd name="T0" fmla="*/ 71 w 46"/>
                <a:gd name="T1" fmla="*/ 1475 h 944"/>
                <a:gd name="T2" fmla="*/ 37 w 46"/>
                <a:gd name="T3" fmla="*/ 1496 h 944"/>
                <a:gd name="T4" fmla="*/ 37 w 46"/>
                <a:gd name="T5" fmla="*/ 1496 h 944"/>
                <a:gd name="T6" fmla="*/ 0 w 46"/>
                <a:gd name="T7" fmla="*/ 1459 h 944"/>
                <a:gd name="T8" fmla="*/ 0 w 46"/>
                <a:gd name="T9" fmla="*/ 41 h 944"/>
                <a:gd name="T10" fmla="*/ 38 w 46"/>
                <a:gd name="T11" fmla="*/ 15 h 944"/>
                <a:gd name="T12" fmla="*/ 38 w 46"/>
                <a:gd name="T13" fmla="*/ 15 h 944"/>
                <a:gd name="T14" fmla="*/ 71 w 46"/>
                <a:gd name="T15" fmla="*/ 41 h 944"/>
                <a:gd name="T16" fmla="*/ 71 w 46"/>
                <a:gd name="T17" fmla="*/ 1475 h 94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6" h="944">
                  <a:moveTo>
                    <a:pt x="46" y="925"/>
                  </a:moveTo>
                  <a:cubicBezTo>
                    <a:pt x="46" y="938"/>
                    <a:pt x="39" y="944"/>
                    <a:pt x="23" y="939"/>
                  </a:cubicBezTo>
                  <a:cubicBezTo>
                    <a:pt x="23" y="939"/>
                    <a:pt x="23" y="939"/>
                    <a:pt x="23" y="939"/>
                  </a:cubicBezTo>
                  <a:cubicBezTo>
                    <a:pt x="8" y="935"/>
                    <a:pt x="0" y="929"/>
                    <a:pt x="0" y="916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0"/>
                    <a:pt x="12" y="7"/>
                    <a:pt x="24" y="8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36" y="10"/>
                    <a:pt x="46" y="15"/>
                    <a:pt x="46" y="26"/>
                  </a:cubicBezTo>
                  <a:lnTo>
                    <a:pt x="46" y="925"/>
                  </a:lnTo>
                  <a:close/>
                </a:path>
              </a:pathLst>
            </a:custGeom>
            <a:solidFill>
              <a:srgbClr val="3D99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21" name="Freeform 45">
              <a:extLst>
                <a:ext uri="{FF2B5EF4-FFF2-40B4-BE49-F238E27FC236}">
                  <a16:creationId xmlns:a16="http://schemas.microsoft.com/office/drawing/2014/main" id="{1399E6C2-5813-4C0B-90A6-38BEBEC501D9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7" y="2739"/>
              <a:ext cx="47" cy="998"/>
            </a:xfrm>
            <a:custGeom>
              <a:avLst/>
              <a:gdLst>
                <a:gd name="T0" fmla="*/ 34 w 44"/>
                <a:gd name="T1" fmla="*/ 5 h 935"/>
                <a:gd name="T2" fmla="*/ 0 w 44"/>
                <a:gd name="T3" fmla="*/ 7 h 935"/>
                <a:gd name="T4" fmla="*/ 28 w 44"/>
                <a:gd name="T5" fmla="*/ 15 h 935"/>
                <a:gd name="T6" fmla="*/ 64 w 44"/>
                <a:gd name="T7" fmla="*/ 41 h 935"/>
                <a:gd name="T8" fmla="*/ 64 w 44"/>
                <a:gd name="T9" fmla="*/ 1460 h 935"/>
                <a:gd name="T10" fmla="*/ 61 w 44"/>
                <a:gd name="T11" fmla="*/ 1476 h 935"/>
                <a:gd name="T12" fmla="*/ 69 w 44"/>
                <a:gd name="T13" fmla="*/ 1454 h 935"/>
                <a:gd name="T14" fmla="*/ 69 w 44"/>
                <a:gd name="T15" fmla="*/ 35 h 935"/>
                <a:gd name="T16" fmla="*/ 34 w 44"/>
                <a:gd name="T17" fmla="*/ 5 h 9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4" h="935">
                  <a:moveTo>
                    <a:pt x="21" y="5"/>
                  </a:moveTo>
                  <a:cubicBezTo>
                    <a:pt x="13" y="4"/>
                    <a:pt x="5" y="0"/>
                    <a:pt x="0" y="7"/>
                  </a:cubicBezTo>
                  <a:cubicBezTo>
                    <a:pt x="5" y="5"/>
                    <a:pt x="11" y="7"/>
                    <a:pt x="18" y="8"/>
                  </a:cubicBezTo>
                  <a:cubicBezTo>
                    <a:pt x="30" y="10"/>
                    <a:pt x="40" y="15"/>
                    <a:pt x="40" y="26"/>
                  </a:cubicBezTo>
                  <a:cubicBezTo>
                    <a:pt x="40" y="925"/>
                    <a:pt x="40" y="925"/>
                    <a:pt x="40" y="925"/>
                  </a:cubicBezTo>
                  <a:cubicBezTo>
                    <a:pt x="40" y="929"/>
                    <a:pt x="39" y="932"/>
                    <a:pt x="38" y="935"/>
                  </a:cubicBezTo>
                  <a:cubicBezTo>
                    <a:pt x="42" y="933"/>
                    <a:pt x="44" y="928"/>
                    <a:pt x="44" y="921"/>
                  </a:cubicBezTo>
                  <a:cubicBezTo>
                    <a:pt x="44" y="22"/>
                    <a:pt x="44" y="22"/>
                    <a:pt x="44" y="22"/>
                  </a:cubicBezTo>
                  <a:cubicBezTo>
                    <a:pt x="44" y="11"/>
                    <a:pt x="34" y="6"/>
                    <a:pt x="21" y="5"/>
                  </a:cubicBezTo>
                  <a:close/>
                </a:path>
              </a:pathLst>
            </a:custGeom>
            <a:solidFill>
              <a:srgbClr val="61BC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22" name="Freeform 46">
              <a:extLst>
                <a:ext uri="{FF2B5EF4-FFF2-40B4-BE49-F238E27FC236}">
                  <a16:creationId xmlns:a16="http://schemas.microsoft.com/office/drawing/2014/main" id="{85736AD1-14E5-43C0-A4E0-91DB8399B7B8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5" y="2733"/>
              <a:ext cx="30" cy="1007"/>
            </a:xfrm>
            <a:custGeom>
              <a:avLst/>
              <a:gdLst>
                <a:gd name="T0" fmla="*/ 14 w 28"/>
                <a:gd name="T1" fmla="*/ 1465 h 943"/>
                <a:gd name="T2" fmla="*/ 14 w 28"/>
                <a:gd name="T3" fmla="*/ 1477 h 943"/>
                <a:gd name="T4" fmla="*/ 1 w 28"/>
                <a:gd name="T5" fmla="*/ 1490 h 943"/>
                <a:gd name="T6" fmla="*/ 29 w 28"/>
                <a:gd name="T7" fmla="*/ 1488 h 943"/>
                <a:gd name="T8" fmla="*/ 29 w 28"/>
                <a:gd name="T9" fmla="*/ 1488 h 943"/>
                <a:gd name="T10" fmla="*/ 45 w 28"/>
                <a:gd name="T11" fmla="*/ 1449 h 943"/>
                <a:gd name="T12" fmla="*/ 45 w 28"/>
                <a:gd name="T13" fmla="*/ 40 h 943"/>
                <a:gd name="T14" fmla="*/ 27 w 28"/>
                <a:gd name="T15" fmla="*/ 15 h 943"/>
                <a:gd name="T16" fmla="*/ 27 w 28"/>
                <a:gd name="T17" fmla="*/ 15 h 943"/>
                <a:gd name="T18" fmla="*/ 14 w 28"/>
                <a:gd name="T19" fmla="*/ 40 h 943"/>
                <a:gd name="T20" fmla="*/ 14 w 28"/>
                <a:gd name="T21" fmla="*/ 1465 h 94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8" h="943">
                  <a:moveTo>
                    <a:pt x="7" y="925"/>
                  </a:moveTo>
                  <a:cubicBezTo>
                    <a:pt x="7" y="928"/>
                    <a:pt x="6" y="931"/>
                    <a:pt x="7" y="933"/>
                  </a:cubicBezTo>
                  <a:cubicBezTo>
                    <a:pt x="5" y="937"/>
                    <a:pt x="0" y="939"/>
                    <a:pt x="1" y="940"/>
                  </a:cubicBezTo>
                  <a:cubicBezTo>
                    <a:pt x="3" y="943"/>
                    <a:pt x="14" y="941"/>
                    <a:pt x="18" y="938"/>
                  </a:cubicBezTo>
                  <a:cubicBezTo>
                    <a:pt x="18" y="938"/>
                    <a:pt x="18" y="938"/>
                    <a:pt x="18" y="938"/>
                  </a:cubicBezTo>
                  <a:cubicBezTo>
                    <a:pt x="24" y="935"/>
                    <a:pt x="28" y="928"/>
                    <a:pt x="28" y="915"/>
                  </a:cubicBezTo>
                  <a:cubicBezTo>
                    <a:pt x="28" y="25"/>
                    <a:pt x="28" y="25"/>
                    <a:pt x="28" y="25"/>
                  </a:cubicBezTo>
                  <a:cubicBezTo>
                    <a:pt x="28" y="0"/>
                    <a:pt x="22" y="6"/>
                    <a:pt x="17" y="8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2" y="10"/>
                    <a:pt x="7" y="15"/>
                    <a:pt x="7" y="25"/>
                  </a:cubicBezTo>
                  <a:lnTo>
                    <a:pt x="7" y="925"/>
                  </a:lnTo>
                  <a:close/>
                </a:path>
              </a:pathLst>
            </a:custGeom>
            <a:solidFill>
              <a:srgbClr val="2E82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23" name="Freeform 47">
              <a:extLst>
                <a:ext uri="{FF2B5EF4-FFF2-40B4-BE49-F238E27FC236}">
                  <a16:creationId xmlns:a16="http://schemas.microsoft.com/office/drawing/2014/main" id="{422D4A30-51E2-4A83-A2FD-164E42FEE94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4" y="2733"/>
              <a:ext cx="49" cy="1009"/>
            </a:xfrm>
            <a:custGeom>
              <a:avLst/>
              <a:gdLst>
                <a:gd name="T0" fmla="*/ 71 w 46"/>
                <a:gd name="T1" fmla="*/ 1475 h 944"/>
                <a:gd name="T2" fmla="*/ 37 w 46"/>
                <a:gd name="T3" fmla="*/ 1496 h 944"/>
                <a:gd name="T4" fmla="*/ 37 w 46"/>
                <a:gd name="T5" fmla="*/ 1496 h 944"/>
                <a:gd name="T6" fmla="*/ 0 w 46"/>
                <a:gd name="T7" fmla="*/ 1459 h 944"/>
                <a:gd name="T8" fmla="*/ 0 w 46"/>
                <a:gd name="T9" fmla="*/ 41 h 944"/>
                <a:gd name="T10" fmla="*/ 38 w 46"/>
                <a:gd name="T11" fmla="*/ 15 h 944"/>
                <a:gd name="T12" fmla="*/ 38 w 46"/>
                <a:gd name="T13" fmla="*/ 15 h 944"/>
                <a:gd name="T14" fmla="*/ 71 w 46"/>
                <a:gd name="T15" fmla="*/ 41 h 944"/>
                <a:gd name="T16" fmla="*/ 71 w 46"/>
                <a:gd name="T17" fmla="*/ 1475 h 94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6" h="944">
                  <a:moveTo>
                    <a:pt x="46" y="925"/>
                  </a:moveTo>
                  <a:cubicBezTo>
                    <a:pt x="46" y="938"/>
                    <a:pt x="39" y="944"/>
                    <a:pt x="23" y="939"/>
                  </a:cubicBezTo>
                  <a:cubicBezTo>
                    <a:pt x="23" y="939"/>
                    <a:pt x="23" y="939"/>
                    <a:pt x="23" y="939"/>
                  </a:cubicBezTo>
                  <a:cubicBezTo>
                    <a:pt x="8" y="935"/>
                    <a:pt x="0" y="929"/>
                    <a:pt x="0" y="916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0"/>
                    <a:pt x="12" y="7"/>
                    <a:pt x="24" y="8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36" y="10"/>
                    <a:pt x="46" y="15"/>
                    <a:pt x="46" y="26"/>
                  </a:cubicBezTo>
                  <a:lnTo>
                    <a:pt x="46" y="925"/>
                  </a:lnTo>
                  <a:close/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24" name="Freeform 48">
              <a:extLst>
                <a:ext uri="{FF2B5EF4-FFF2-40B4-BE49-F238E27FC236}">
                  <a16:creationId xmlns:a16="http://schemas.microsoft.com/office/drawing/2014/main" id="{D67E80AA-D42B-4B3B-84C0-38EE5B31ECF0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5" y="2733"/>
              <a:ext cx="30" cy="1007"/>
            </a:xfrm>
            <a:custGeom>
              <a:avLst/>
              <a:gdLst>
                <a:gd name="T0" fmla="*/ 14 w 28"/>
                <a:gd name="T1" fmla="*/ 1465 h 943"/>
                <a:gd name="T2" fmla="*/ 14 w 28"/>
                <a:gd name="T3" fmla="*/ 1477 h 943"/>
                <a:gd name="T4" fmla="*/ 1 w 28"/>
                <a:gd name="T5" fmla="*/ 1490 h 943"/>
                <a:gd name="T6" fmla="*/ 29 w 28"/>
                <a:gd name="T7" fmla="*/ 1488 h 943"/>
                <a:gd name="T8" fmla="*/ 29 w 28"/>
                <a:gd name="T9" fmla="*/ 1488 h 943"/>
                <a:gd name="T10" fmla="*/ 45 w 28"/>
                <a:gd name="T11" fmla="*/ 1449 h 943"/>
                <a:gd name="T12" fmla="*/ 45 w 28"/>
                <a:gd name="T13" fmla="*/ 40 h 943"/>
                <a:gd name="T14" fmla="*/ 27 w 28"/>
                <a:gd name="T15" fmla="*/ 15 h 943"/>
                <a:gd name="T16" fmla="*/ 27 w 28"/>
                <a:gd name="T17" fmla="*/ 15 h 943"/>
                <a:gd name="T18" fmla="*/ 14 w 28"/>
                <a:gd name="T19" fmla="*/ 40 h 943"/>
                <a:gd name="T20" fmla="*/ 14 w 28"/>
                <a:gd name="T21" fmla="*/ 1465 h 94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8" h="943">
                  <a:moveTo>
                    <a:pt x="7" y="925"/>
                  </a:moveTo>
                  <a:cubicBezTo>
                    <a:pt x="7" y="928"/>
                    <a:pt x="6" y="931"/>
                    <a:pt x="7" y="933"/>
                  </a:cubicBezTo>
                  <a:cubicBezTo>
                    <a:pt x="5" y="937"/>
                    <a:pt x="0" y="939"/>
                    <a:pt x="1" y="940"/>
                  </a:cubicBezTo>
                  <a:cubicBezTo>
                    <a:pt x="3" y="943"/>
                    <a:pt x="14" y="941"/>
                    <a:pt x="18" y="938"/>
                  </a:cubicBezTo>
                  <a:cubicBezTo>
                    <a:pt x="18" y="938"/>
                    <a:pt x="18" y="938"/>
                    <a:pt x="18" y="938"/>
                  </a:cubicBezTo>
                  <a:cubicBezTo>
                    <a:pt x="24" y="935"/>
                    <a:pt x="28" y="928"/>
                    <a:pt x="28" y="915"/>
                  </a:cubicBezTo>
                  <a:cubicBezTo>
                    <a:pt x="28" y="25"/>
                    <a:pt x="28" y="25"/>
                    <a:pt x="28" y="25"/>
                  </a:cubicBezTo>
                  <a:cubicBezTo>
                    <a:pt x="28" y="0"/>
                    <a:pt x="22" y="6"/>
                    <a:pt x="17" y="8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2" y="10"/>
                    <a:pt x="7" y="15"/>
                    <a:pt x="7" y="25"/>
                  </a:cubicBezTo>
                  <a:lnTo>
                    <a:pt x="7" y="925"/>
                  </a:lnTo>
                  <a:close/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25" name="Freeform 49">
              <a:extLst>
                <a:ext uri="{FF2B5EF4-FFF2-40B4-BE49-F238E27FC236}">
                  <a16:creationId xmlns:a16="http://schemas.microsoft.com/office/drawing/2014/main" id="{4B464351-783B-4BF5-9FE8-934543CE66A3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6" y="2973"/>
              <a:ext cx="697" cy="981"/>
            </a:xfrm>
            <a:custGeom>
              <a:avLst/>
              <a:gdLst>
                <a:gd name="T0" fmla="*/ 1040 w 652"/>
                <a:gd name="T1" fmla="*/ 1204 h 919"/>
                <a:gd name="T2" fmla="*/ 786 w 652"/>
                <a:gd name="T3" fmla="*/ 886 h 919"/>
                <a:gd name="T4" fmla="*/ 679 w 652"/>
                <a:gd name="T5" fmla="*/ 762 h 919"/>
                <a:gd name="T6" fmla="*/ 545 w 652"/>
                <a:gd name="T7" fmla="*/ 601 h 919"/>
                <a:gd name="T8" fmla="*/ 432 w 652"/>
                <a:gd name="T9" fmla="*/ 445 h 919"/>
                <a:gd name="T10" fmla="*/ 330 w 652"/>
                <a:gd name="T11" fmla="*/ 312 h 919"/>
                <a:gd name="T12" fmla="*/ 233 w 652"/>
                <a:gd name="T13" fmla="*/ 224 h 919"/>
                <a:gd name="T14" fmla="*/ 176 w 652"/>
                <a:gd name="T15" fmla="*/ 170 h 919"/>
                <a:gd name="T16" fmla="*/ 154 w 652"/>
                <a:gd name="T17" fmla="*/ 141 h 919"/>
                <a:gd name="T18" fmla="*/ 120 w 652"/>
                <a:gd name="T19" fmla="*/ 111 h 919"/>
                <a:gd name="T20" fmla="*/ 79 w 652"/>
                <a:gd name="T21" fmla="*/ 7 h 919"/>
                <a:gd name="T22" fmla="*/ 57 w 652"/>
                <a:gd name="T23" fmla="*/ 2 h 919"/>
                <a:gd name="T24" fmla="*/ 16 w 652"/>
                <a:gd name="T25" fmla="*/ 41 h 919"/>
                <a:gd name="T26" fmla="*/ 19 w 652"/>
                <a:gd name="T27" fmla="*/ 192 h 919"/>
                <a:gd name="T28" fmla="*/ 41 w 652"/>
                <a:gd name="T29" fmla="*/ 232 h 919"/>
                <a:gd name="T30" fmla="*/ 41 w 652"/>
                <a:gd name="T31" fmla="*/ 890 h 919"/>
                <a:gd name="T32" fmla="*/ 211 w 652"/>
                <a:gd name="T33" fmla="*/ 993 h 919"/>
                <a:gd name="T34" fmla="*/ 343 w 652"/>
                <a:gd name="T35" fmla="*/ 1058 h 919"/>
                <a:gd name="T36" fmla="*/ 403 w 652"/>
                <a:gd name="T37" fmla="*/ 1136 h 919"/>
                <a:gd name="T38" fmla="*/ 568 w 652"/>
                <a:gd name="T39" fmla="*/ 1403 h 919"/>
                <a:gd name="T40" fmla="*/ 1040 w 652"/>
                <a:gd name="T41" fmla="*/ 1204 h 9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652" h="919">
                  <a:moveTo>
                    <a:pt x="652" y="762"/>
                  </a:moveTo>
                  <a:cubicBezTo>
                    <a:pt x="652" y="762"/>
                    <a:pt x="508" y="587"/>
                    <a:pt x="493" y="562"/>
                  </a:cubicBezTo>
                  <a:cubicBezTo>
                    <a:pt x="479" y="538"/>
                    <a:pt x="449" y="495"/>
                    <a:pt x="426" y="482"/>
                  </a:cubicBezTo>
                  <a:cubicBezTo>
                    <a:pt x="403" y="469"/>
                    <a:pt x="357" y="405"/>
                    <a:pt x="341" y="381"/>
                  </a:cubicBezTo>
                  <a:cubicBezTo>
                    <a:pt x="325" y="356"/>
                    <a:pt x="279" y="298"/>
                    <a:pt x="271" y="282"/>
                  </a:cubicBezTo>
                  <a:cubicBezTo>
                    <a:pt x="263" y="266"/>
                    <a:pt x="238" y="225"/>
                    <a:pt x="208" y="199"/>
                  </a:cubicBezTo>
                  <a:cubicBezTo>
                    <a:pt x="177" y="174"/>
                    <a:pt x="159" y="153"/>
                    <a:pt x="146" y="142"/>
                  </a:cubicBezTo>
                  <a:cubicBezTo>
                    <a:pt x="133" y="131"/>
                    <a:pt x="114" y="113"/>
                    <a:pt x="110" y="108"/>
                  </a:cubicBezTo>
                  <a:cubicBezTo>
                    <a:pt x="105" y="102"/>
                    <a:pt x="104" y="96"/>
                    <a:pt x="96" y="90"/>
                  </a:cubicBezTo>
                  <a:cubicBezTo>
                    <a:pt x="87" y="84"/>
                    <a:pt x="84" y="76"/>
                    <a:pt x="75" y="70"/>
                  </a:cubicBezTo>
                  <a:cubicBezTo>
                    <a:pt x="75" y="70"/>
                    <a:pt x="55" y="14"/>
                    <a:pt x="50" y="7"/>
                  </a:cubicBezTo>
                  <a:cubicBezTo>
                    <a:pt x="45" y="0"/>
                    <a:pt x="36" y="2"/>
                    <a:pt x="36" y="2"/>
                  </a:cubicBezTo>
                  <a:cubicBezTo>
                    <a:pt x="36" y="2"/>
                    <a:pt x="15" y="2"/>
                    <a:pt x="9" y="26"/>
                  </a:cubicBezTo>
                  <a:cubicBezTo>
                    <a:pt x="3" y="50"/>
                    <a:pt x="0" y="102"/>
                    <a:pt x="12" y="122"/>
                  </a:cubicBezTo>
                  <a:cubicBezTo>
                    <a:pt x="24" y="141"/>
                    <a:pt x="21" y="140"/>
                    <a:pt x="26" y="146"/>
                  </a:cubicBezTo>
                  <a:cubicBezTo>
                    <a:pt x="26" y="564"/>
                    <a:pt x="26" y="564"/>
                    <a:pt x="26" y="564"/>
                  </a:cubicBezTo>
                  <a:cubicBezTo>
                    <a:pt x="26" y="564"/>
                    <a:pt x="87" y="611"/>
                    <a:pt x="132" y="629"/>
                  </a:cubicBezTo>
                  <a:cubicBezTo>
                    <a:pt x="177" y="647"/>
                    <a:pt x="197" y="661"/>
                    <a:pt x="215" y="670"/>
                  </a:cubicBezTo>
                  <a:cubicBezTo>
                    <a:pt x="233" y="679"/>
                    <a:pt x="244" y="703"/>
                    <a:pt x="253" y="719"/>
                  </a:cubicBezTo>
                  <a:cubicBezTo>
                    <a:pt x="262" y="735"/>
                    <a:pt x="345" y="869"/>
                    <a:pt x="356" y="888"/>
                  </a:cubicBezTo>
                  <a:cubicBezTo>
                    <a:pt x="356" y="888"/>
                    <a:pt x="521" y="919"/>
                    <a:pt x="652" y="762"/>
                  </a:cubicBezTo>
                  <a:close/>
                </a:path>
              </a:pathLst>
            </a:custGeom>
            <a:solidFill>
              <a:srgbClr val="FEF2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26" name="Freeform 50">
              <a:extLst>
                <a:ext uri="{FF2B5EF4-FFF2-40B4-BE49-F238E27FC236}">
                  <a16:creationId xmlns:a16="http://schemas.microsoft.com/office/drawing/2014/main" id="{7861C691-C0D5-4785-AA66-8C548C00FE0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1" y="2981"/>
              <a:ext cx="668" cy="825"/>
            </a:xfrm>
            <a:custGeom>
              <a:avLst/>
              <a:gdLst>
                <a:gd name="T0" fmla="*/ 743 w 625"/>
                <a:gd name="T1" fmla="*/ 894 h 772"/>
                <a:gd name="T2" fmla="*/ 634 w 625"/>
                <a:gd name="T3" fmla="*/ 766 h 772"/>
                <a:gd name="T4" fmla="*/ 500 w 625"/>
                <a:gd name="T5" fmla="*/ 606 h 772"/>
                <a:gd name="T6" fmla="*/ 389 w 625"/>
                <a:gd name="T7" fmla="*/ 449 h 772"/>
                <a:gd name="T8" fmla="*/ 286 w 625"/>
                <a:gd name="T9" fmla="*/ 318 h 772"/>
                <a:gd name="T10" fmla="*/ 189 w 625"/>
                <a:gd name="T11" fmla="*/ 227 h 772"/>
                <a:gd name="T12" fmla="*/ 133 w 625"/>
                <a:gd name="T13" fmla="*/ 171 h 772"/>
                <a:gd name="T14" fmla="*/ 110 w 625"/>
                <a:gd name="T15" fmla="*/ 144 h 772"/>
                <a:gd name="T16" fmla="*/ 77 w 625"/>
                <a:gd name="T17" fmla="*/ 111 h 772"/>
                <a:gd name="T18" fmla="*/ 37 w 625"/>
                <a:gd name="T19" fmla="*/ 7 h 772"/>
                <a:gd name="T20" fmla="*/ 16 w 625"/>
                <a:gd name="T21" fmla="*/ 2 h 772"/>
                <a:gd name="T22" fmla="*/ 2 w 625"/>
                <a:gd name="T23" fmla="*/ 3 h 772"/>
                <a:gd name="T24" fmla="*/ 34 w 625"/>
                <a:gd name="T25" fmla="*/ 17 h 772"/>
                <a:gd name="T26" fmla="*/ 64 w 625"/>
                <a:gd name="T27" fmla="*/ 130 h 772"/>
                <a:gd name="T28" fmla="*/ 96 w 625"/>
                <a:gd name="T29" fmla="*/ 162 h 772"/>
                <a:gd name="T30" fmla="*/ 120 w 625"/>
                <a:gd name="T31" fmla="*/ 190 h 772"/>
                <a:gd name="T32" fmla="*/ 177 w 625"/>
                <a:gd name="T33" fmla="*/ 246 h 772"/>
                <a:gd name="T34" fmla="*/ 278 w 625"/>
                <a:gd name="T35" fmla="*/ 334 h 772"/>
                <a:gd name="T36" fmla="*/ 376 w 625"/>
                <a:gd name="T37" fmla="*/ 468 h 772"/>
                <a:gd name="T38" fmla="*/ 486 w 625"/>
                <a:gd name="T39" fmla="*/ 626 h 772"/>
                <a:gd name="T40" fmla="*/ 624 w 625"/>
                <a:gd name="T41" fmla="*/ 785 h 772"/>
                <a:gd name="T42" fmla="*/ 731 w 625"/>
                <a:gd name="T43" fmla="*/ 913 h 772"/>
                <a:gd name="T44" fmla="*/ 980 w 625"/>
                <a:gd name="T45" fmla="*/ 1230 h 772"/>
                <a:gd name="T46" fmla="*/ 995 w 625"/>
                <a:gd name="T47" fmla="*/ 1213 h 772"/>
                <a:gd name="T48" fmla="*/ 743 w 625"/>
                <a:gd name="T49" fmla="*/ 894 h 772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625" h="772">
                  <a:moveTo>
                    <a:pt x="466" y="562"/>
                  </a:moveTo>
                  <a:cubicBezTo>
                    <a:pt x="452" y="538"/>
                    <a:pt x="422" y="495"/>
                    <a:pt x="399" y="482"/>
                  </a:cubicBezTo>
                  <a:cubicBezTo>
                    <a:pt x="376" y="469"/>
                    <a:pt x="330" y="405"/>
                    <a:pt x="314" y="381"/>
                  </a:cubicBezTo>
                  <a:cubicBezTo>
                    <a:pt x="298" y="356"/>
                    <a:pt x="252" y="298"/>
                    <a:pt x="244" y="282"/>
                  </a:cubicBezTo>
                  <a:cubicBezTo>
                    <a:pt x="236" y="266"/>
                    <a:pt x="211" y="225"/>
                    <a:pt x="181" y="199"/>
                  </a:cubicBezTo>
                  <a:cubicBezTo>
                    <a:pt x="150" y="174"/>
                    <a:pt x="132" y="153"/>
                    <a:pt x="119" y="142"/>
                  </a:cubicBezTo>
                  <a:cubicBezTo>
                    <a:pt x="106" y="131"/>
                    <a:pt x="87" y="113"/>
                    <a:pt x="83" y="108"/>
                  </a:cubicBezTo>
                  <a:cubicBezTo>
                    <a:pt x="78" y="102"/>
                    <a:pt x="77" y="96"/>
                    <a:pt x="69" y="90"/>
                  </a:cubicBezTo>
                  <a:cubicBezTo>
                    <a:pt x="60" y="84"/>
                    <a:pt x="57" y="76"/>
                    <a:pt x="48" y="70"/>
                  </a:cubicBezTo>
                  <a:cubicBezTo>
                    <a:pt x="48" y="70"/>
                    <a:pt x="28" y="14"/>
                    <a:pt x="23" y="7"/>
                  </a:cubicBezTo>
                  <a:cubicBezTo>
                    <a:pt x="18" y="0"/>
                    <a:pt x="9" y="2"/>
                    <a:pt x="9" y="2"/>
                  </a:cubicBezTo>
                  <a:cubicBezTo>
                    <a:pt x="9" y="2"/>
                    <a:pt x="6" y="2"/>
                    <a:pt x="2" y="3"/>
                  </a:cubicBezTo>
                  <a:cubicBezTo>
                    <a:pt x="0" y="6"/>
                    <a:pt x="16" y="3"/>
                    <a:pt x="21" y="10"/>
                  </a:cubicBezTo>
                  <a:cubicBezTo>
                    <a:pt x="26" y="17"/>
                    <a:pt x="40" y="82"/>
                    <a:pt x="40" y="82"/>
                  </a:cubicBezTo>
                  <a:cubicBezTo>
                    <a:pt x="49" y="88"/>
                    <a:pt x="52" y="96"/>
                    <a:pt x="61" y="102"/>
                  </a:cubicBezTo>
                  <a:cubicBezTo>
                    <a:pt x="69" y="108"/>
                    <a:pt x="70" y="114"/>
                    <a:pt x="75" y="120"/>
                  </a:cubicBezTo>
                  <a:cubicBezTo>
                    <a:pt x="79" y="125"/>
                    <a:pt x="98" y="143"/>
                    <a:pt x="111" y="154"/>
                  </a:cubicBezTo>
                  <a:cubicBezTo>
                    <a:pt x="124" y="165"/>
                    <a:pt x="142" y="186"/>
                    <a:pt x="173" y="211"/>
                  </a:cubicBezTo>
                  <a:cubicBezTo>
                    <a:pt x="203" y="237"/>
                    <a:pt x="228" y="278"/>
                    <a:pt x="236" y="294"/>
                  </a:cubicBezTo>
                  <a:cubicBezTo>
                    <a:pt x="244" y="310"/>
                    <a:pt x="290" y="368"/>
                    <a:pt x="306" y="393"/>
                  </a:cubicBezTo>
                  <a:cubicBezTo>
                    <a:pt x="322" y="417"/>
                    <a:pt x="368" y="481"/>
                    <a:pt x="391" y="494"/>
                  </a:cubicBezTo>
                  <a:cubicBezTo>
                    <a:pt x="414" y="507"/>
                    <a:pt x="444" y="550"/>
                    <a:pt x="458" y="574"/>
                  </a:cubicBezTo>
                  <a:cubicBezTo>
                    <a:pt x="472" y="598"/>
                    <a:pt x="602" y="756"/>
                    <a:pt x="616" y="772"/>
                  </a:cubicBezTo>
                  <a:cubicBezTo>
                    <a:pt x="619" y="769"/>
                    <a:pt x="622" y="766"/>
                    <a:pt x="625" y="762"/>
                  </a:cubicBezTo>
                  <a:cubicBezTo>
                    <a:pt x="625" y="762"/>
                    <a:pt x="481" y="587"/>
                    <a:pt x="466" y="56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27" name="Freeform 51">
              <a:extLst>
                <a:ext uri="{FF2B5EF4-FFF2-40B4-BE49-F238E27FC236}">
                  <a16:creationId xmlns:a16="http://schemas.microsoft.com/office/drawing/2014/main" id="{6A297F7D-71CC-43EB-8333-6336BDA8B168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6" y="2971"/>
              <a:ext cx="697" cy="814"/>
            </a:xfrm>
            <a:custGeom>
              <a:avLst/>
              <a:gdLst>
                <a:gd name="T0" fmla="*/ 1040 w 652"/>
                <a:gd name="T1" fmla="*/ 1209 h 762"/>
                <a:gd name="T2" fmla="*/ 789 w 652"/>
                <a:gd name="T3" fmla="*/ 893 h 762"/>
                <a:gd name="T4" fmla="*/ 679 w 652"/>
                <a:gd name="T5" fmla="*/ 766 h 762"/>
                <a:gd name="T6" fmla="*/ 545 w 652"/>
                <a:gd name="T7" fmla="*/ 606 h 762"/>
                <a:gd name="T8" fmla="*/ 432 w 652"/>
                <a:gd name="T9" fmla="*/ 448 h 762"/>
                <a:gd name="T10" fmla="*/ 330 w 652"/>
                <a:gd name="T11" fmla="*/ 319 h 762"/>
                <a:gd name="T12" fmla="*/ 234 w 652"/>
                <a:gd name="T13" fmla="*/ 226 h 762"/>
                <a:gd name="T14" fmla="*/ 176 w 652"/>
                <a:gd name="T15" fmla="*/ 171 h 762"/>
                <a:gd name="T16" fmla="*/ 154 w 652"/>
                <a:gd name="T17" fmla="*/ 144 h 762"/>
                <a:gd name="T18" fmla="*/ 120 w 652"/>
                <a:gd name="T19" fmla="*/ 111 h 762"/>
                <a:gd name="T20" fmla="*/ 79 w 652"/>
                <a:gd name="T21" fmla="*/ 7 h 762"/>
                <a:gd name="T22" fmla="*/ 57 w 652"/>
                <a:gd name="T23" fmla="*/ 2 h 762"/>
                <a:gd name="T24" fmla="*/ 16 w 652"/>
                <a:gd name="T25" fmla="*/ 41 h 762"/>
                <a:gd name="T26" fmla="*/ 19 w 652"/>
                <a:gd name="T27" fmla="*/ 193 h 762"/>
                <a:gd name="T28" fmla="*/ 43 w 652"/>
                <a:gd name="T29" fmla="*/ 232 h 762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652" h="762">
                  <a:moveTo>
                    <a:pt x="652" y="762"/>
                  </a:moveTo>
                  <a:cubicBezTo>
                    <a:pt x="652" y="762"/>
                    <a:pt x="508" y="587"/>
                    <a:pt x="494" y="563"/>
                  </a:cubicBezTo>
                  <a:cubicBezTo>
                    <a:pt x="479" y="538"/>
                    <a:pt x="449" y="496"/>
                    <a:pt x="426" y="482"/>
                  </a:cubicBezTo>
                  <a:cubicBezTo>
                    <a:pt x="404" y="469"/>
                    <a:pt x="358" y="406"/>
                    <a:pt x="341" y="381"/>
                  </a:cubicBezTo>
                  <a:cubicBezTo>
                    <a:pt x="325" y="357"/>
                    <a:pt x="280" y="298"/>
                    <a:pt x="271" y="282"/>
                  </a:cubicBezTo>
                  <a:cubicBezTo>
                    <a:pt x="263" y="266"/>
                    <a:pt x="239" y="225"/>
                    <a:pt x="208" y="200"/>
                  </a:cubicBezTo>
                  <a:cubicBezTo>
                    <a:pt x="178" y="174"/>
                    <a:pt x="160" y="153"/>
                    <a:pt x="147" y="142"/>
                  </a:cubicBezTo>
                  <a:cubicBezTo>
                    <a:pt x="133" y="131"/>
                    <a:pt x="115" y="114"/>
                    <a:pt x="110" y="108"/>
                  </a:cubicBezTo>
                  <a:cubicBezTo>
                    <a:pt x="105" y="103"/>
                    <a:pt x="104" y="96"/>
                    <a:pt x="96" y="90"/>
                  </a:cubicBezTo>
                  <a:cubicBezTo>
                    <a:pt x="88" y="84"/>
                    <a:pt x="84" y="76"/>
                    <a:pt x="75" y="70"/>
                  </a:cubicBezTo>
                  <a:cubicBezTo>
                    <a:pt x="75" y="70"/>
                    <a:pt x="55" y="14"/>
                    <a:pt x="50" y="7"/>
                  </a:cubicBezTo>
                  <a:cubicBezTo>
                    <a:pt x="45" y="0"/>
                    <a:pt x="36" y="2"/>
                    <a:pt x="36" y="2"/>
                  </a:cubicBezTo>
                  <a:cubicBezTo>
                    <a:pt x="36" y="2"/>
                    <a:pt x="16" y="2"/>
                    <a:pt x="9" y="26"/>
                  </a:cubicBezTo>
                  <a:cubicBezTo>
                    <a:pt x="3" y="51"/>
                    <a:pt x="0" y="103"/>
                    <a:pt x="12" y="122"/>
                  </a:cubicBezTo>
                  <a:cubicBezTo>
                    <a:pt x="24" y="141"/>
                    <a:pt x="21" y="141"/>
                    <a:pt x="27" y="146"/>
                  </a:cubicBezTo>
                </a:path>
              </a:pathLst>
            </a:custGeom>
            <a:noFill/>
            <a:ln w="6350" cap="rnd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28" name="Freeform 52">
              <a:extLst>
                <a:ext uri="{FF2B5EF4-FFF2-40B4-BE49-F238E27FC236}">
                  <a16:creationId xmlns:a16="http://schemas.microsoft.com/office/drawing/2014/main" id="{AFA82CE1-4691-478D-A7A4-27B61F52679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7" y="3576"/>
              <a:ext cx="350" cy="344"/>
            </a:xfrm>
            <a:custGeom>
              <a:avLst/>
              <a:gdLst>
                <a:gd name="T0" fmla="*/ 0 w 327"/>
                <a:gd name="T1" fmla="*/ 0 h 322"/>
                <a:gd name="T2" fmla="*/ 165 w 327"/>
                <a:gd name="T3" fmla="*/ 100 h 322"/>
                <a:gd name="T4" fmla="*/ 299 w 327"/>
                <a:gd name="T5" fmla="*/ 166 h 322"/>
                <a:gd name="T6" fmla="*/ 361 w 327"/>
                <a:gd name="T7" fmla="*/ 244 h 322"/>
                <a:gd name="T8" fmla="*/ 526 w 327"/>
                <a:gd name="T9" fmla="*/ 513 h 3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7" h="322">
                  <a:moveTo>
                    <a:pt x="0" y="0"/>
                  </a:moveTo>
                  <a:cubicBezTo>
                    <a:pt x="11" y="9"/>
                    <a:pt x="63" y="47"/>
                    <a:pt x="103" y="63"/>
                  </a:cubicBezTo>
                  <a:cubicBezTo>
                    <a:pt x="148" y="81"/>
                    <a:pt x="168" y="95"/>
                    <a:pt x="186" y="104"/>
                  </a:cubicBezTo>
                  <a:cubicBezTo>
                    <a:pt x="204" y="113"/>
                    <a:pt x="215" y="137"/>
                    <a:pt x="224" y="153"/>
                  </a:cubicBezTo>
                  <a:cubicBezTo>
                    <a:pt x="233" y="169"/>
                    <a:pt x="316" y="303"/>
                    <a:pt x="327" y="322"/>
                  </a:cubicBezTo>
                </a:path>
              </a:pathLst>
            </a:custGeom>
            <a:noFill/>
            <a:ln w="9525" cap="rnd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29" name="Freeform 53">
              <a:extLst>
                <a:ext uri="{FF2B5EF4-FFF2-40B4-BE49-F238E27FC236}">
                  <a16:creationId xmlns:a16="http://schemas.microsoft.com/office/drawing/2014/main" id="{04AA1E1D-11A1-4E14-8168-CF840F295CD6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5" y="3023"/>
              <a:ext cx="80" cy="99"/>
            </a:xfrm>
            <a:custGeom>
              <a:avLst/>
              <a:gdLst>
                <a:gd name="T0" fmla="*/ 101 w 75"/>
                <a:gd name="T1" fmla="*/ 0 h 93"/>
                <a:gd name="T2" fmla="*/ 109 w 75"/>
                <a:gd name="T3" fmla="*/ 19 h 93"/>
                <a:gd name="T4" fmla="*/ 112 w 75"/>
                <a:gd name="T5" fmla="*/ 81 h 93"/>
                <a:gd name="T6" fmla="*/ 66 w 75"/>
                <a:gd name="T7" fmla="*/ 143 h 93"/>
                <a:gd name="T8" fmla="*/ 2 w 75"/>
                <a:gd name="T9" fmla="*/ 106 h 93"/>
                <a:gd name="T10" fmla="*/ 16 w 75"/>
                <a:gd name="T11" fmla="*/ 46 h 93"/>
                <a:gd name="T12" fmla="*/ 61 w 75"/>
                <a:gd name="T13" fmla="*/ 3 h 93"/>
                <a:gd name="T14" fmla="*/ 101 w 75"/>
                <a:gd name="T15" fmla="*/ 0 h 9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5" h="93">
                  <a:moveTo>
                    <a:pt x="64" y="0"/>
                  </a:moveTo>
                  <a:cubicBezTo>
                    <a:pt x="64" y="0"/>
                    <a:pt x="65" y="7"/>
                    <a:pt x="69" y="12"/>
                  </a:cubicBezTo>
                  <a:cubicBezTo>
                    <a:pt x="74" y="17"/>
                    <a:pt x="75" y="34"/>
                    <a:pt x="71" y="52"/>
                  </a:cubicBezTo>
                  <a:cubicBezTo>
                    <a:pt x="68" y="70"/>
                    <a:pt x="62" y="90"/>
                    <a:pt x="42" y="92"/>
                  </a:cubicBezTo>
                  <a:cubicBezTo>
                    <a:pt x="21" y="93"/>
                    <a:pt x="4" y="80"/>
                    <a:pt x="2" y="69"/>
                  </a:cubicBezTo>
                  <a:cubicBezTo>
                    <a:pt x="0" y="58"/>
                    <a:pt x="0" y="40"/>
                    <a:pt x="9" y="30"/>
                  </a:cubicBezTo>
                  <a:cubicBezTo>
                    <a:pt x="18" y="20"/>
                    <a:pt x="27" y="6"/>
                    <a:pt x="38" y="3"/>
                  </a:cubicBezTo>
                  <a:cubicBezTo>
                    <a:pt x="48" y="0"/>
                    <a:pt x="64" y="0"/>
                    <a:pt x="64" y="0"/>
                  </a:cubicBezTo>
                  <a:close/>
                </a:path>
              </a:pathLst>
            </a:custGeom>
            <a:solidFill>
              <a:srgbClr val="FEF2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30" name="Freeform 54">
              <a:extLst>
                <a:ext uri="{FF2B5EF4-FFF2-40B4-BE49-F238E27FC236}">
                  <a16:creationId xmlns:a16="http://schemas.microsoft.com/office/drawing/2014/main" id="{42780F57-18EB-43EB-BAF8-8A49ADA71361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5" y="3133"/>
              <a:ext cx="237" cy="390"/>
            </a:xfrm>
            <a:custGeom>
              <a:avLst/>
              <a:gdLst>
                <a:gd name="T0" fmla="*/ 303 w 222"/>
                <a:gd name="T1" fmla="*/ 177 h 365"/>
                <a:gd name="T2" fmla="*/ 286 w 222"/>
                <a:gd name="T3" fmla="*/ 109 h 365"/>
                <a:gd name="T4" fmla="*/ 238 w 222"/>
                <a:gd name="T5" fmla="*/ 66 h 365"/>
                <a:gd name="T6" fmla="*/ 206 w 222"/>
                <a:gd name="T7" fmla="*/ 37 h 365"/>
                <a:gd name="T8" fmla="*/ 161 w 222"/>
                <a:gd name="T9" fmla="*/ 4 h 365"/>
                <a:gd name="T10" fmla="*/ 109 w 222"/>
                <a:gd name="T11" fmla="*/ 17 h 365"/>
                <a:gd name="T12" fmla="*/ 79 w 222"/>
                <a:gd name="T13" fmla="*/ 50 h 365"/>
                <a:gd name="T14" fmla="*/ 64 w 222"/>
                <a:gd name="T15" fmla="*/ 93 h 365"/>
                <a:gd name="T16" fmla="*/ 80 w 222"/>
                <a:gd name="T17" fmla="*/ 137 h 365"/>
                <a:gd name="T18" fmla="*/ 112 w 222"/>
                <a:gd name="T19" fmla="*/ 160 h 365"/>
                <a:gd name="T20" fmla="*/ 157 w 222"/>
                <a:gd name="T21" fmla="*/ 192 h 365"/>
                <a:gd name="T22" fmla="*/ 181 w 222"/>
                <a:gd name="T23" fmla="*/ 215 h 365"/>
                <a:gd name="T24" fmla="*/ 141 w 222"/>
                <a:gd name="T25" fmla="*/ 196 h 365"/>
                <a:gd name="T26" fmla="*/ 38 w 222"/>
                <a:gd name="T27" fmla="*/ 194 h 365"/>
                <a:gd name="T28" fmla="*/ 6 w 222"/>
                <a:gd name="T29" fmla="*/ 281 h 365"/>
                <a:gd name="T30" fmla="*/ 64 w 222"/>
                <a:gd name="T31" fmla="*/ 334 h 365"/>
                <a:gd name="T32" fmla="*/ 128 w 222"/>
                <a:gd name="T33" fmla="*/ 364 h 365"/>
                <a:gd name="T34" fmla="*/ 97 w 222"/>
                <a:gd name="T35" fmla="*/ 374 h 365"/>
                <a:gd name="T36" fmla="*/ 74 w 222"/>
                <a:gd name="T37" fmla="*/ 439 h 365"/>
                <a:gd name="T38" fmla="*/ 120 w 222"/>
                <a:gd name="T39" fmla="*/ 513 h 365"/>
                <a:gd name="T40" fmla="*/ 205 w 222"/>
                <a:gd name="T41" fmla="*/ 582 h 365"/>
                <a:gd name="T42" fmla="*/ 205 w 222"/>
                <a:gd name="T43" fmla="*/ 513 h 365"/>
                <a:gd name="T44" fmla="*/ 238 w 222"/>
                <a:gd name="T45" fmla="*/ 519 h 365"/>
                <a:gd name="T46" fmla="*/ 323 w 222"/>
                <a:gd name="T47" fmla="*/ 517 h 365"/>
                <a:gd name="T48" fmla="*/ 342 w 222"/>
                <a:gd name="T49" fmla="*/ 462 h 365"/>
                <a:gd name="T50" fmla="*/ 309 w 222"/>
                <a:gd name="T51" fmla="*/ 434 h 365"/>
                <a:gd name="T52" fmla="*/ 264 w 222"/>
                <a:gd name="T53" fmla="*/ 402 h 365"/>
                <a:gd name="T54" fmla="*/ 206 w 222"/>
                <a:gd name="T55" fmla="*/ 381 h 365"/>
                <a:gd name="T56" fmla="*/ 206 w 222"/>
                <a:gd name="T57" fmla="*/ 360 h 365"/>
                <a:gd name="T58" fmla="*/ 259 w 222"/>
                <a:gd name="T59" fmla="*/ 378 h 365"/>
                <a:gd name="T60" fmla="*/ 321 w 222"/>
                <a:gd name="T61" fmla="*/ 349 h 365"/>
                <a:gd name="T62" fmla="*/ 293 w 222"/>
                <a:gd name="T63" fmla="*/ 271 h 365"/>
                <a:gd name="T64" fmla="*/ 232 w 222"/>
                <a:gd name="T65" fmla="*/ 238 h 365"/>
                <a:gd name="T66" fmla="*/ 206 w 222"/>
                <a:gd name="T67" fmla="*/ 224 h 365"/>
                <a:gd name="T68" fmla="*/ 206 w 222"/>
                <a:gd name="T69" fmla="*/ 199 h 365"/>
                <a:gd name="T70" fmla="*/ 254 w 222"/>
                <a:gd name="T71" fmla="*/ 216 h 365"/>
                <a:gd name="T72" fmla="*/ 303 w 222"/>
                <a:gd name="T73" fmla="*/ 177 h 365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222" h="365">
                  <a:moveTo>
                    <a:pt x="191" y="111"/>
                  </a:moveTo>
                  <a:cubicBezTo>
                    <a:pt x="194" y="103"/>
                    <a:pt x="194" y="78"/>
                    <a:pt x="181" y="68"/>
                  </a:cubicBezTo>
                  <a:cubicBezTo>
                    <a:pt x="167" y="58"/>
                    <a:pt x="156" y="46"/>
                    <a:pt x="151" y="42"/>
                  </a:cubicBezTo>
                  <a:cubicBezTo>
                    <a:pt x="146" y="37"/>
                    <a:pt x="137" y="26"/>
                    <a:pt x="131" y="23"/>
                  </a:cubicBezTo>
                  <a:cubicBezTo>
                    <a:pt x="125" y="20"/>
                    <a:pt x="115" y="5"/>
                    <a:pt x="102" y="4"/>
                  </a:cubicBezTo>
                  <a:cubicBezTo>
                    <a:pt x="89" y="3"/>
                    <a:pt x="75" y="0"/>
                    <a:pt x="69" y="10"/>
                  </a:cubicBezTo>
                  <a:cubicBezTo>
                    <a:pt x="63" y="19"/>
                    <a:pt x="55" y="26"/>
                    <a:pt x="50" y="32"/>
                  </a:cubicBezTo>
                  <a:cubicBezTo>
                    <a:pt x="44" y="37"/>
                    <a:pt x="39" y="49"/>
                    <a:pt x="40" y="58"/>
                  </a:cubicBezTo>
                  <a:cubicBezTo>
                    <a:pt x="41" y="68"/>
                    <a:pt x="42" y="81"/>
                    <a:pt x="51" y="86"/>
                  </a:cubicBezTo>
                  <a:cubicBezTo>
                    <a:pt x="60" y="91"/>
                    <a:pt x="65" y="97"/>
                    <a:pt x="71" y="101"/>
                  </a:cubicBezTo>
                  <a:cubicBezTo>
                    <a:pt x="76" y="106"/>
                    <a:pt x="94" y="119"/>
                    <a:pt x="99" y="121"/>
                  </a:cubicBezTo>
                  <a:cubicBezTo>
                    <a:pt x="103" y="123"/>
                    <a:pt x="118" y="131"/>
                    <a:pt x="115" y="135"/>
                  </a:cubicBezTo>
                  <a:cubicBezTo>
                    <a:pt x="115" y="135"/>
                    <a:pt x="98" y="126"/>
                    <a:pt x="90" y="123"/>
                  </a:cubicBezTo>
                  <a:cubicBezTo>
                    <a:pt x="83" y="120"/>
                    <a:pt x="48" y="102"/>
                    <a:pt x="24" y="122"/>
                  </a:cubicBezTo>
                  <a:cubicBezTo>
                    <a:pt x="0" y="142"/>
                    <a:pt x="1" y="166"/>
                    <a:pt x="6" y="176"/>
                  </a:cubicBezTo>
                  <a:cubicBezTo>
                    <a:pt x="11" y="186"/>
                    <a:pt x="23" y="207"/>
                    <a:pt x="40" y="211"/>
                  </a:cubicBezTo>
                  <a:cubicBezTo>
                    <a:pt x="58" y="216"/>
                    <a:pt x="81" y="229"/>
                    <a:pt x="81" y="229"/>
                  </a:cubicBezTo>
                  <a:cubicBezTo>
                    <a:pt x="81" y="229"/>
                    <a:pt x="71" y="227"/>
                    <a:pt x="62" y="236"/>
                  </a:cubicBezTo>
                  <a:cubicBezTo>
                    <a:pt x="54" y="245"/>
                    <a:pt x="37" y="255"/>
                    <a:pt x="47" y="276"/>
                  </a:cubicBezTo>
                  <a:cubicBezTo>
                    <a:pt x="57" y="297"/>
                    <a:pt x="60" y="308"/>
                    <a:pt x="76" y="322"/>
                  </a:cubicBezTo>
                  <a:cubicBezTo>
                    <a:pt x="92" y="335"/>
                    <a:pt x="109" y="356"/>
                    <a:pt x="130" y="365"/>
                  </a:cubicBezTo>
                  <a:cubicBezTo>
                    <a:pt x="130" y="322"/>
                    <a:pt x="130" y="322"/>
                    <a:pt x="130" y="322"/>
                  </a:cubicBezTo>
                  <a:cubicBezTo>
                    <a:pt x="130" y="322"/>
                    <a:pt x="142" y="325"/>
                    <a:pt x="151" y="327"/>
                  </a:cubicBezTo>
                  <a:cubicBezTo>
                    <a:pt x="161" y="328"/>
                    <a:pt x="189" y="334"/>
                    <a:pt x="204" y="326"/>
                  </a:cubicBezTo>
                  <a:cubicBezTo>
                    <a:pt x="220" y="317"/>
                    <a:pt x="222" y="304"/>
                    <a:pt x="215" y="290"/>
                  </a:cubicBezTo>
                  <a:cubicBezTo>
                    <a:pt x="215" y="290"/>
                    <a:pt x="210" y="281"/>
                    <a:pt x="196" y="273"/>
                  </a:cubicBezTo>
                  <a:cubicBezTo>
                    <a:pt x="182" y="266"/>
                    <a:pt x="170" y="256"/>
                    <a:pt x="166" y="253"/>
                  </a:cubicBezTo>
                  <a:cubicBezTo>
                    <a:pt x="161" y="249"/>
                    <a:pt x="153" y="242"/>
                    <a:pt x="131" y="240"/>
                  </a:cubicBezTo>
                  <a:cubicBezTo>
                    <a:pt x="131" y="226"/>
                    <a:pt x="131" y="226"/>
                    <a:pt x="131" y="226"/>
                  </a:cubicBezTo>
                  <a:cubicBezTo>
                    <a:pt x="131" y="226"/>
                    <a:pt x="154" y="238"/>
                    <a:pt x="164" y="238"/>
                  </a:cubicBezTo>
                  <a:cubicBezTo>
                    <a:pt x="174" y="238"/>
                    <a:pt x="194" y="238"/>
                    <a:pt x="202" y="220"/>
                  </a:cubicBezTo>
                  <a:cubicBezTo>
                    <a:pt x="209" y="202"/>
                    <a:pt x="195" y="176"/>
                    <a:pt x="186" y="171"/>
                  </a:cubicBezTo>
                  <a:cubicBezTo>
                    <a:pt x="176" y="166"/>
                    <a:pt x="150" y="152"/>
                    <a:pt x="146" y="150"/>
                  </a:cubicBezTo>
                  <a:cubicBezTo>
                    <a:pt x="142" y="148"/>
                    <a:pt x="131" y="141"/>
                    <a:pt x="131" y="141"/>
                  </a:cubicBezTo>
                  <a:cubicBezTo>
                    <a:pt x="131" y="125"/>
                    <a:pt x="131" y="125"/>
                    <a:pt x="131" y="125"/>
                  </a:cubicBezTo>
                  <a:cubicBezTo>
                    <a:pt x="131" y="125"/>
                    <a:pt x="148" y="139"/>
                    <a:pt x="161" y="136"/>
                  </a:cubicBezTo>
                  <a:cubicBezTo>
                    <a:pt x="174" y="133"/>
                    <a:pt x="187" y="122"/>
                    <a:pt x="191" y="111"/>
                  </a:cubicBezTo>
                  <a:close/>
                </a:path>
              </a:pathLst>
            </a:custGeom>
            <a:solidFill>
              <a:srgbClr val="FEF2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31" name="Freeform 55">
              <a:extLst>
                <a:ext uri="{FF2B5EF4-FFF2-40B4-BE49-F238E27FC236}">
                  <a16:creationId xmlns:a16="http://schemas.microsoft.com/office/drawing/2014/main" id="{D86F8071-D054-40B1-93C8-37EB5A8F0754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5" y="3023"/>
              <a:ext cx="80" cy="99"/>
            </a:xfrm>
            <a:custGeom>
              <a:avLst/>
              <a:gdLst>
                <a:gd name="T0" fmla="*/ 101 w 75"/>
                <a:gd name="T1" fmla="*/ 0 h 93"/>
                <a:gd name="T2" fmla="*/ 109 w 75"/>
                <a:gd name="T3" fmla="*/ 19 h 93"/>
                <a:gd name="T4" fmla="*/ 112 w 75"/>
                <a:gd name="T5" fmla="*/ 81 h 93"/>
                <a:gd name="T6" fmla="*/ 66 w 75"/>
                <a:gd name="T7" fmla="*/ 143 h 93"/>
                <a:gd name="T8" fmla="*/ 2 w 75"/>
                <a:gd name="T9" fmla="*/ 106 h 93"/>
                <a:gd name="T10" fmla="*/ 16 w 75"/>
                <a:gd name="T11" fmla="*/ 46 h 93"/>
                <a:gd name="T12" fmla="*/ 61 w 75"/>
                <a:gd name="T13" fmla="*/ 3 h 93"/>
                <a:gd name="T14" fmla="*/ 101 w 75"/>
                <a:gd name="T15" fmla="*/ 0 h 9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5" h="93">
                  <a:moveTo>
                    <a:pt x="64" y="0"/>
                  </a:moveTo>
                  <a:cubicBezTo>
                    <a:pt x="64" y="0"/>
                    <a:pt x="65" y="7"/>
                    <a:pt x="69" y="12"/>
                  </a:cubicBezTo>
                  <a:cubicBezTo>
                    <a:pt x="74" y="17"/>
                    <a:pt x="75" y="34"/>
                    <a:pt x="71" y="52"/>
                  </a:cubicBezTo>
                  <a:cubicBezTo>
                    <a:pt x="68" y="70"/>
                    <a:pt x="62" y="90"/>
                    <a:pt x="42" y="92"/>
                  </a:cubicBezTo>
                  <a:cubicBezTo>
                    <a:pt x="21" y="93"/>
                    <a:pt x="4" y="80"/>
                    <a:pt x="2" y="69"/>
                  </a:cubicBezTo>
                  <a:cubicBezTo>
                    <a:pt x="0" y="58"/>
                    <a:pt x="0" y="40"/>
                    <a:pt x="9" y="30"/>
                  </a:cubicBezTo>
                  <a:cubicBezTo>
                    <a:pt x="18" y="20"/>
                    <a:pt x="27" y="6"/>
                    <a:pt x="38" y="3"/>
                  </a:cubicBezTo>
                  <a:cubicBezTo>
                    <a:pt x="48" y="0"/>
                    <a:pt x="64" y="0"/>
                    <a:pt x="64" y="0"/>
                  </a:cubicBezTo>
                  <a:close/>
                </a:path>
              </a:pathLst>
            </a:custGeom>
            <a:noFill/>
            <a:ln w="6350" cap="rnd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32" name="Freeform 56">
              <a:extLst>
                <a:ext uri="{FF2B5EF4-FFF2-40B4-BE49-F238E27FC236}">
                  <a16:creationId xmlns:a16="http://schemas.microsoft.com/office/drawing/2014/main" id="{CFBEE440-D074-4454-8132-59FF434AF804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4" y="3389"/>
              <a:ext cx="98" cy="100"/>
            </a:xfrm>
            <a:custGeom>
              <a:avLst/>
              <a:gdLst>
                <a:gd name="T0" fmla="*/ 0 w 92"/>
                <a:gd name="T1" fmla="*/ 127 h 94"/>
                <a:gd name="T2" fmla="*/ 33 w 92"/>
                <a:gd name="T3" fmla="*/ 135 h 94"/>
                <a:gd name="T4" fmla="*/ 115 w 92"/>
                <a:gd name="T5" fmla="*/ 132 h 94"/>
                <a:gd name="T6" fmla="*/ 133 w 92"/>
                <a:gd name="T7" fmla="*/ 77 h 94"/>
                <a:gd name="T8" fmla="*/ 103 w 92"/>
                <a:gd name="T9" fmla="*/ 50 h 94"/>
                <a:gd name="T10" fmla="*/ 55 w 92"/>
                <a:gd name="T11" fmla="*/ 20 h 94"/>
                <a:gd name="T12" fmla="*/ 1 w 92"/>
                <a:gd name="T13" fmla="*/ 0 h 9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2" h="94">
                  <a:moveTo>
                    <a:pt x="0" y="82"/>
                  </a:moveTo>
                  <a:cubicBezTo>
                    <a:pt x="0" y="82"/>
                    <a:pt x="12" y="85"/>
                    <a:pt x="21" y="87"/>
                  </a:cubicBezTo>
                  <a:cubicBezTo>
                    <a:pt x="31" y="88"/>
                    <a:pt x="59" y="94"/>
                    <a:pt x="74" y="86"/>
                  </a:cubicBezTo>
                  <a:cubicBezTo>
                    <a:pt x="90" y="77"/>
                    <a:pt x="92" y="64"/>
                    <a:pt x="85" y="50"/>
                  </a:cubicBezTo>
                  <a:cubicBezTo>
                    <a:pt x="85" y="50"/>
                    <a:pt x="80" y="41"/>
                    <a:pt x="66" y="33"/>
                  </a:cubicBezTo>
                  <a:cubicBezTo>
                    <a:pt x="52" y="26"/>
                    <a:pt x="40" y="16"/>
                    <a:pt x="36" y="13"/>
                  </a:cubicBezTo>
                  <a:cubicBezTo>
                    <a:pt x="31" y="9"/>
                    <a:pt x="23" y="2"/>
                    <a:pt x="1" y="0"/>
                  </a:cubicBezTo>
                </a:path>
              </a:pathLst>
            </a:custGeom>
            <a:noFill/>
            <a:ln w="6350" cap="rnd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33" name="Freeform 57">
              <a:extLst>
                <a:ext uri="{FF2B5EF4-FFF2-40B4-BE49-F238E27FC236}">
                  <a16:creationId xmlns:a16="http://schemas.microsoft.com/office/drawing/2014/main" id="{0D16A549-0AFC-46FB-A323-5D5430F8078A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5" y="3133"/>
              <a:ext cx="223" cy="390"/>
            </a:xfrm>
            <a:custGeom>
              <a:avLst/>
              <a:gdLst>
                <a:gd name="T0" fmla="*/ 206 w 209"/>
                <a:gd name="T1" fmla="*/ 360 h 365"/>
                <a:gd name="T2" fmla="*/ 258 w 209"/>
                <a:gd name="T3" fmla="*/ 378 h 365"/>
                <a:gd name="T4" fmla="*/ 317 w 209"/>
                <a:gd name="T5" fmla="*/ 349 h 365"/>
                <a:gd name="T6" fmla="*/ 291 w 209"/>
                <a:gd name="T7" fmla="*/ 271 h 365"/>
                <a:gd name="T8" fmla="*/ 230 w 209"/>
                <a:gd name="T9" fmla="*/ 238 h 365"/>
                <a:gd name="T10" fmla="*/ 206 w 209"/>
                <a:gd name="T11" fmla="*/ 224 h 365"/>
                <a:gd name="T12" fmla="*/ 206 w 209"/>
                <a:gd name="T13" fmla="*/ 199 h 365"/>
                <a:gd name="T14" fmla="*/ 254 w 209"/>
                <a:gd name="T15" fmla="*/ 216 h 365"/>
                <a:gd name="T16" fmla="*/ 303 w 209"/>
                <a:gd name="T17" fmla="*/ 177 h 365"/>
                <a:gd name="T18" fmla="*/ 286 w 209"/>
                <a:gd name="T19" fmla="*/ 109 h 365"/>
                <a:gd name="T20" fmla="*/ 238 w 209"/>
                <a:gd name="T21" fmla="*/ 66 h 365"/>
                <a:gd name="T22" fmla="*/ 206 w 209"/>
                <a:gd name="T23" fmla="*/ 37 h 365"/>
                <a:gd name="T24" fmla="*/ 160 w 209"/>
                <a:gd name="T25" fmla="*/ 4 h 365"/>
                <a:gd name="T26" fmla="*/ 109 w 209"/>
                <a:gd name="T27" fmla="*/ 17 h 365"/>
                <a:gd name="T28" fmla="*/ 79 w 209"/>
                <a:gd name="T29" fmla="*/ 50 h 365"/>
                <a:gd name="T30" fmla="*/ 63 w 209"/>
                <a:gd name="T31" fmla="*/ 93 h 365"/>
                <a:gd name="T32" fmla="*/ 80 w 209"/>
                <a:gd name="T33" fmla="*/ 137 h 365"/>
                <a:gd name="T34" fmla="*/ 112 w 209"/>
                <a:gd name="T35" fmla="*/ 160 h 365"/>
                <a:gd name="T36" fmla="*/ 157 w 209"/>
                <a:gd name="T37" fmla="*/ 192 h 365"/>
                <a:gd name="T38" fmla="*/ 181 w 209"/>
                <a:gd name="T39" fmla="*/ 215 h 365"/>
                <a:gd name="T40" fmla="*/ 141 w 209"/>
                <a:gd name="T41" fmla="*/ 196 h 365"/>
                <a:gd name="T42" fmla="*/ 38 w 209"/>
                <a:gd name="T43" fmla="*/ 194 h 365"/>
                <a:gd name="T44" fmla="*/ 6 w 209"/>
                <a:gd name="T45" fmla="*/ 281 h 365"/>
                <a:gd name="T46" fmla="*/ 63 w 209"/>
                <a:gd name="T47" fmla="*/ 334 h 365"/>
                <a:gd name="T48" fmla="*/ 128 w 209"/>
                <a:gd name="T49" fmla="*/ 364 h 365"/>
                <a:gd name="T50" fmla="*/ 97 w 209"/>
                <a:gd name="T51" fmla="*/ 374 h 365"/>
                <a:gd name="T52" fmla="*/ 74 w 209"/>
                <a:gd name="T53" fmla="*/ 439 h 365"/>
                <a:gd name="T54" fmla="*/ 120 w 209"/>
                <a:gd name="T55" fmla="*/ 513 h 365"/>
                <a:gd name="T56" fmla="*/ 205 w 209"/>
                <a:gd name="T57" fmla="*/ 582 h 365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209" h="365">
                  <a:moveTo>
                    <a:pt x="131" y="226"/>
                  </a:moveTo>
                  <a:cubicBezTo>
                    <a:pt x="131" y="226"/>
                    <a:pt x="154" y="238"/>
                    <a:pt x="164" y="238"/>
                  </a:cubicBezTo>
                  <a:cubicBezTo>
                    <a:pt x="174" y="238"/>
                    <a:pt x="194" y="238"/>
                    <a:pt x="202" y="220"/>
                  </a:cubicBezTo>
                  <a:cubicBezTo>
                    <a:pt x="209" y="202"/>
                    <a:pt x="195" y="176"/>
                    <a:pt x="186" y="171"/>
                  </a:cubicBezTo>
                  <a:cubicBezTo>
                    <a:pt x="176" y="166"/>
                    <a:pt x="150" y="152"/>
                    <a:pt x="146" y="150"/>
                  </a:cubicBezTo>
                  <a:cubicBezTo>
                    <a:pt x="142" y="148"/>
                    <a:pt x="131" y="141"/>
                    <a:pt x="131" y="141"/>
                  </a:cubicBezTo>
                  <a:cubicBezTo>
                    <a:pt x="131" y="125"/>
                    <a:pt x="131" y="125"/>
                    <a:pt x="131" y="125"/>
                  </a:cubicBezTo>
                  <a:cubicBezTo>
                    <a:pt x="131" y="125"/>
                    <a:pt x="148" y="139"/>
                    <a:pt x="161" y="136"/>
                  </a:cubicBezTo>
                  <a:cubicBezTo>
                    <a:pt x="174" y="133"/>
                    <a:pt x="187" y="122"/>
                    <a:pt x="191" y="111"/>
                  </a:cubicBezTo>
                  <a:cubicBezTo>
                    <a:pt x="194" y="103"/>
                    <a:pt x="194" y="78"/>
                    <a:pt x="181" y="68"/>
                  </a:cubicBezTo>
                  <a:cubicBezTo>
                    <a:pt x="167" y="58"/>
                    <a:pt x="156" y="46"/>
                    <a:pt x="151" y="42"/>
                  </a:cubicBezTo>
                  <a:cubicBezTo>
                    <a:pt x="146" y="37"/>
                    <a:pt x="137" y="26"/>
                    <a:pt x="131" y="23"/>
                  </a:cubicBezTo>
                  <a:cubicBezTo>
                    <a:pt x="125" y="20"/>
                    <a:pt x="115" y="5"/>
                    <a:pt x="102" y="4"/>
                  </a:cubicBezTo>
                  <a:cubicBezTo>
                    <a:pt x="89" y="3"/>
                    <a:pt x="75" y="0"/>
                    <a:pt x="69" y="10"/>
                  </a:cubicBezTo>
                  <a:cubicBezTo>
                    <a:pt x="63" y="19"/>
                    <a:pt x="55" y="26"/>
                    <a:pt x="50" y="32"/>
                  </a:cubicBezTo>
                  <a:cubicBezTo>
                    <a:pt x="44" y="37"/>
                    <a:pt x="39" y="49"/>
                    <a:pt x="40" y="58"/>
                  </a:cubicBezTo>
                  <a:cubicBezTo>
                    <a:pt x="41" y="68"/>
                    <a:pt x="42" y="81"/>
                    <a:pt x="51" y="86"/>
                  </a:cubicBezTo>
                  <a:cubicBezTo>
                    <a:pt x="60" y="91"/>
                    <a:pt x="65" y="97"/>
                    <a:pt x="71" y="101"/>
                  </a:cubicBezTo>
                  <a:cubicBezTo>
                    <a:pt x="76" y="106"/>
                    <a:pt x="94" y="119"/>
                    <a:pt x="99" y="121"/>
                  </a:cubicBezTo>
                  <a:cubicBezTo>
                    <a:pt x="103" y="123"/>
                    <a:pt x="118" y="131"/>
                    <a:pt x="115" y="135"/>
                  </a:cubicBezTo>
                  <a:cubicBezTo>
                    <a:pt x="115" y="135"/>
                    <a:pt x="98" y="126"/>
                    <a:pt x="90" y="123"/>
                  </a:cubicBezTo>
                  <a:cubicBezTo>
                    <a:pt x="83" y="120"/>
                    <a:pt x="48" y="102"/>
                    <a:pt x="24" y="122"/>
                  </a:cubicBezTo>
                  <a:cubicBezTo>
                    <a:pt x="0" y="142"/>
                    <a:pt x="1" y="166"/>
                    <a:pt x="6" y="176"/>
                  </a:cubicBezTo>
                  <a:cubicBezTo>
                    <a:pt x="11" y="186"/>
                    <a:pt x="23" y="207"/>
                    <a:pt x="40" y="211"/>
                  </a:cubicBezTo>
                  <a:cubicBezTo>
                    <a:pt x="58" y="216"/>
                    <a:pt x="81" y="229"/>
                    <a:pt x="81" y="229"/>
                  </a:cubicBezTo>
                  <a:cubicBezTo>
                    <a:pt x="81" y="229"/>
                    <a:pt x="71" y="227"/>
                    <a:pt x="62" y="236"/>
                  </a:cubicBezTo>
                  <a:cubicBezTo>
                    <a:pt x="54" y="245"/>
                    <a:pt x="37" y="255"/>
                    <a:pt x="47" y="276"/>
                  </a:cubicBezTo>
                  <a:cubicBezTo>
                    <a:pt x="57" y="297"/>
                    <a:pt x="60" y="308"/>
                    <a:pt x="76" y="322"/>
                  </a:cubicBezTo>
                  <a:cubicBezTo>
                    <a:pt x="92" y="335"/>
                    <a:pt x="109" y="356"/>
                    <a:pt x="130" y="365"/>
                  </a:cubicBezTo>
                </a:path>
              </a:pathLst>
            </a:custGeom>
            <a:noFill/>
            <a:ln w="6350" cap="rnd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34" name="Freeform 58">
              <a:extLst>
                <a:ext uri="{FF2B5EF4-FFF2-40B4-BE49-F238E27FC236}">
                  <a16:creationId xmlns:a16="http://schemas.microsoft.com/office/drawing/2014/main" id="{8E3BF613-FD3A-4611-9EA6-FDD7062D950B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8" y="3147"/>
              <a:ext cx="123" cy="349"/>
            </a:xfrm>
            <a:custGeom>
              <a:avLst/>
              <a:gdLst>
                <a:gd name="T0" fmla="*/ 2 w 115"/>
                <a:gd name="T1" fmla="*/ 0 h 327"/>
                <a:gd name="T2" fmla="*/ 65 w 115"/>
                <a:gd name="T3" fmla="*/ 85 h 327"/>
                <a:gd name="T4" fmla="*/ 118 w 115"/>
                <a:gd name="T5" fmla="*/ 170 h 327"/>
                <a:gd name="T6" fmla="*/ 120 w 115"/>
                <a:gd name="T7" fmla="*/ 247 h 327"/>
                <a:gd name="T8" fmla="*/ 136 w 115"/>
                <a:gd name="T9" fmla="*/ 303 h 327"/>
                <a:gd name="T10" fmla="*/ 157 w 115"/>
                <a:gd name="T11" fmla="*/ 440 h 327"/>
                <a:gd name="T12" fmla="*/ 89 w 115"/>
                <a:gd name="T13" fmla="*/ 471 h 327"/>
                <a:gd name="T14" fmla="*/ 30 w 115"/>
                <a:gd name="T15" fmla="*/ 515 h 327"/>
                <a:gd name="T16" fmla="*/ 30 w 115"/>
                <a:gd name="T17" fmla="*/ 416 h 327"/>
                <a:gd name="T18" fmla="*/ 2 w 115"/>
                <a:gd name="T19" fmla="*/ 377 h 327"/>
                <a:gd name="T20" fmla="*/ 15 w 115"/>
                <a:gd name="T21" fmla="*/ 331 h 327"/>
                <a:gd name="T22" fmla="*/ 5 w 115"/>
                <a:gd name="T23" fmla="*/ 226 h 327"/>
                <a:gd name="T24" fmla="*/ 5 w 115"/>
                <a:gd name="T25" fmla="*/ 95 h 327"/>
                <a:gd name="T26" fmla="*/ 0 w 115"/>
                <a:gd name="T27" fmla="*/ 7 h 32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15" h="327">
                  <a:moveTo>
                    <a:pt x="2" y="0"/>
                  </a:moveTo>
                  <a:cubicBezTo>
                    <a:pt x="19" y="13"/>
                    <a:pt x="25" y="37"/>
                    <a:pt x="41" y="54"/>
                  </a:cubicBezTo>
                  <a:cubicBezTo>
                    <a:pt x="56" y="71"/>
                    <a:pt x="72" y="84"/>
                    <a:pt x="74" y="108"/>
                  </a:cubicBezTo>
                  <a:cubicBezTo>
                    <a:pt x="76" y="125"/>
                    <a:pt x="73" y="140"/>
                    <a:pt x="75" y="156"/>
                  </a:cubicBezTo>
                  <a:cubicBezTo>
                    <a:pt x="77" y="168"/>
                    <a:pt x="82" y="179"/>
                    <a:pt x="85" y="191"/>
                  </a:cubicBezTo>
                  <a:cubicBezTo>
                    <a:pt x="92" y="214"/>
                    <a:pt x="115" y="260"/>
                    <a:pt x="98" y="279"/>
                  </a:cubicBezTo>
                  <a:cubicBezTo>
                    <a:pt x="87" y="291"/>
                    <a:pt x="69" y="290"/>
                    <a:pt x="56" y="299"/>
                  </a:cubicBezTo>
                  <a:cubicBezTo>
                    <a:pt x="43" y="308"/>
                    <a:pt x="31" y="318"/>
                    <a:pt x="19" y="327"/>
                  </a:cubicBezTo>
                  <a:cubicBezTo>
                    <a:pt x="20" y="307"/>
                    <a:pt x="35" y="283"/>
                    <a:pt x="19" y="263"/>
                  </a:cubicBezTo>
                  <a:cubicBezTo>
                    <a:pt x="10" y="252"/>
                    <a:pt x="4" y="255"/>
                    <a:pt x="2" y="239"/>
                  </a:cubicBezTo>
                  <a:cubicBezTo>
                    <a:pt x="1" y="226"/>
                    <a:pt x="4" y="221"/>
                    <a:pt x="8" y="210"/>
                  </a:cubicBezTo>
                  <a:cubicBezTo>
                    <a:pt x="15" y="188"/>
                    <a:pt x="5" y="166"/>
                    <a:pt x="5" y="143"/>
                  </a:cubicBezTo>
                  <a:cubicBezTo>
                    <a:pt x="5" y="116"/>
                    <a:pt x="6" y="88"/>
                    <a:pt x="5" y="60"/>
                  </a:cubicBezTo>
                  <a:cubicBezTo>
                    <a:pt x="4" y="46"/>
                    <a:pt x="7" y="18"/>
                    <a:pt x="0" y="7"/>
                  </a:cubicBezTo>
                </a:path>
              </a:pathLst>
            </a:custGeom>
            <a:solidFill>
              <a:srgbClr val="FE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35" name="Freeform 59">
              <a:extLst>
                <a:ext uri="{FF2B5EF4-FFF2-40B4-BE49-F238E27FC236}">
                  <a16:creationId xmlns:a16="http://schemas.microsoft.com/office/drawing/2014/main" id="{2BE3B23A-C29A-4DB3-9BF7-4C43B7ADCA5F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6" y="3633"/>
              <a:ext cx="192" cy="285"/>
            </a:xfrm>
            <a:custGeom>
              <a:avLst/>
              <a:gdLst>
                <a:gd name="T0" fmla="*/ 0 w 180"/>
                <a:gd name="T1" fmla="*/ 57 h 267"/>
                <a:gd name="T2" fmla="*/ 61 w 180"/>
                <a:gd name="T3" fmla="*/ 0 h 267"/>
                <a:gd name="T4" fmla="*/ 109 w 180"/>
                <a:gd name="T5" fmla="*/ 85 h 267"/>
                <a:gd name="T6" fmla="*/ 182 w 180"/>
                <a:gd name="T7" fmla="*/ 229 h 267"/>
                <a:gd name="T8" fmla="*/ 285 w 180"/>
                <a:gd name="T9" fmla="*/ 409 h 267"/>
                <a:gd name="T10" fmla="*/ 237 w 180"/>
                <a:gd name="T11" fmla="*/ 412 h 267"/>
                <a:gd name="T12" fmla="*/ 207 w 180"/>
                <a:gd name="T13" fmla="*/ 368 h 267"/>
                <a:gd name="T14" fmla="*/ 150 w 180"/>
                <a:gd name="T15" fmla="*/ 266 h 267"/>
                <a:gd name="T16" fmla="*/ 25 w 180"/>
                <a:gd name="T17" fmla="*/ 80 h 267"/>
                <a:gd name="T18" fmla="*/ 4 w 180"/>
                <a:gd name="T19" fmla="*/ 65 h 26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80" h="267">
                  <a:moveTo>
                    <a:pt x="0" y="36"/>
                  </a:moveTo>
                  <a:cubicBezTo>
                    <a:pt x="16" y="52"/>
                    <a:pt x="37" y="13"/>
                    <a:pt x="38" y="0"/>
                  </a:cubicBezTo>
                  <a:cubicBezTo>
                    <a:pt x="50" y="0"/>
                    <a:pt x="64" y="44"/>
                    <a:pt x="69" y="54"/>
                  </a:cubicBezTo>
                  <a:cubicBezTo>
                    <a:pt x="83" y="85"/>
                    <a:pt x="99" y="115"/>
                    <a:pt x="116" y="145"/>
                  </a:cubicBezTo>
                  <a:cubicBezTo>
                    <a:pt x="137" y="182"/>
                    <a:pt x="157" y="224"/>
                    <a:pt x="180" y="259"/>
                  </a:cubicBezTo>
                  <a:cubicBezTo>
                    <a:pt x="170" y="261"/>
                    <a:pt x="160" y="267"/>
                    <a:pt x="151" y="261"/>
                  </a:cubicBezTo>
                  <a:cubicBezTo>
                    <a:pt x="142" y="255"/>
                    <a:pt x="137" y="242"/>
                    <a:pt x="132" y="233"/>
                  </a:cubicBezTo>
                  <a:cubicBezTo>
                    <a:pt x="120" y="211"/>
                    <a:pt x="111" y="188"/>
                    <a:pt x="96" y="168"/>
                  </a:cubicBezTo>
                  <a:cubicBezTo>
                    <a:pt x="68" y="130"/>
                    <a:pt x="56" y="80"/>
                    <a:pt x="17" y="51"/>
                  </a:cubicBezTo>
                  <a:cubicBezTo>
                    <a:pt x="13" y="47"/>
                    <a:pt x="8" y="43"/>
                    <a:pt x="4" y="41"/>
                  </a:cubicBezTo>
                </a:path>
              </a:pathLst>
            </a:custGeom>
            <a:solidFill>
              <a:srgbClr val="FE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36" name="Freeform 60">
              <a:extLst>
                <a:ext uri="{FF2B5EF4-FFF2-40B4-BE49-F238E27FC236}">
                  <a16:creationId xmlns:a16="http://schemas.microsoft.com/office/drawing/2014/main" id="{BA1C0B96-4E25-49F4-85DC-48F83166B0BA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5" y="3179"/>
              <a:ext cx="119" cy="96"/>
            </a:xfrm>
            <a:custGeom>
              <a:avLst/>
              <a:gdLst>
                <a:gd name="T0" fmla="*/ 170 w 112"/>
                <a:gd name="T1" fmla="*/ 138 h 90"/>
                <a:gd name="T2" fmla="*/ 121 w 112"/>
                <a:gd name="T3" fmla="*/ 101 h 90"/>
                <a:gd name="T4" fmla="*/ 111 w 112"/>
                <a:gd name="T5" fmla="*/ 75 h 90"/>
                <a:gd name="T6" fmla="*/ 108 w 112"/>
                <a:gd name="T7" fmla="*/ 63 h 90"/>
                <a:gd name="T8" fmla="*/ 96 w 112"/>
                <a:gd name="T9" fmla="*/ 54 h 90"/>
                <a:gd name="T10" fmla="*/ 65 w 112"/>
                <a:gd name="T11" fmla="*/ 22 h 90"/>
                <a:gd name="T12" fmla="*/ 40 w 112"/>
                <a:gd name="T13" fmla="*/ 19 h 90"/>
                <a:gd name="T14" fmla="*/ 18 w 112"/>
                <a:gd name="T15" fmla="*/ 3 h 90"/>
                <a:gd name="T16" fmla="*/ 2 w 112"/>
                <a:gd name="T17" fmla="*/ 22 h 90"/>
                <a:gd name="T18" fmla="*/ 3 w 112"/>
                <a:gd name="T19" fmla="*/ 57 h 90"/>
                <a:gd name="T20" fmla="*/ 23 w 112"/>
                <a:gd name="T21" fmla="*/ 66 h 90"/>
                <a:gd name="T22" fmla="*/ 74 w 112"/>
                <a:gd name="T23" fmla="*/ 90 h 90"/>
                <a:gd name="T24" fmla="*/ 116 w 112"/>
                <a:gd name="T25" fmla="*/ 112 h 90"/>
                <a:gd name="T26" fmla="*/ 157 w 112"/>
                <a:gd name="T27" fmla="*/ 139 h 90"/>
                <a:gd name="T28" fmla="*/ 167 w 112"/>
                <a:gd name="T29" fmla="*/ 141 h 9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12" h="90">
                  <a:moveTo>
                    <a:pt x="112" y="87"/>
                  </a:moveTo>
                  <a:cubicBezTo>
                    <a:pt x="100" y="84"/>
                    <a:pt x="85" y="74"/>
                    <a:pt x="79" y="64"/>
                  </a:cubicBezTo>
                  <a:cubicBezTo>
                    <a:pt x="76" y="59"/>
                    <a:pt x="73" y="54"/>
                    <a:pt x="72" y="48"/>
                  </a:cubicBezTo>
                  <a:cubicBezTo>
                    <a:pt x="72" y="46"/>
                    <a:pt x="73" y="42"/>
                    <a:pt x="71" y="40"/>
                  </a:cubicBezTo>
                  <a:cubicBezTo>
                    <a:pt x="70" y="37"/>
                    <a:pt x="65" y="36"/>
                    <a:pt x="63" y="35"/>
                  </a:cubicBezTo>
                  <a:cubicBezTo>
                    <a:pt x="55" y="30"/>
                    <a:pt x="50" y="20"/>
                    <a:pt x="42" y="15"/>
                  </a:cubicBezTo>
                  <a:cubicBezTo>
                    <a:pt x="38" y="13"/>
                    <a:pt x="31" y="13"/>
                    <a:pt x="26" y="12"/>
                  </a:cubicBezTo>
                  <a:cubicBezTo>
                    <a:pt x="21" y="10"/>
                    <a:pt x="16" y="5"/>
                    <a:pt x="11" y="3"/>
                  </a:cubicBezTo>
                  <a:cubicBezTo>
                    <a:pt x="3" y="0"/>
                    <a:pt x="3" y="10"/>
                    <a:pt x="2" y="15"/>
                  </a:cubicBezTo>
                  <a:cubicBezTo>
                    <a:pt x="1" y="21"/>
                    <a:pt x="0" y="31"/>
                    <a:pt x="3" y="36"/>
                  </a:cubicBezTo>
                  <a:cubicBezTo>
                    <a:pt x="6" y="40"/>
                    <a:pt x="12" y="41"/>
                    <a:pt x="16" y="42"/>
                  </a:cubicBezTo>
                  <a:cubicBezTo>
                    <a:pt x="28" y="44"/>
                    <a:pt x="38" y="52"/>
                    <a:pt x="49" y="57"/>
                  </a:cubicBezTo>
                  <a:cubicBezTo>
                    <a:pt x="58" y="61"/>
                    <a:pt x="67" y="66"/>
                    <a:pt x="76" y="71"/>
                  </a:cubicBezTo>
                  <a:cubicBezTo>
                    <a:pt x="85" y="77"/>
                    <a:pt x="93" y="84"/>
                    <a:pt x="103" y="88"/>
                  </a:cubicBezTo>
                  <a:cubicBezTo>
                    <a:pt x="105" y="89"/>
                    <a:pt x="107" y="89"/>
                    <a:pt x="109" y="90"/>
                  </a:cubicBezTo>
                </a:path>
              </a:pathLst>
            </a:custGeom>
            <a:solidFill>
              <a:srgbClr val="FE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37" name="Freeform 61">
              <a:extLst>
                <a:ext uri="{FF2B5EF4-FFF2-40B4-BE49-F238E27FC236}">
                  <a16:creationId xmlns:a16="http://schemas.microsoft.com/office/drawing/2014/main" id="{A618485C-92A8-421D-A70F-043863D26EC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6" y="3037"/>
              <a:ext cx="63" cy="79"/>
            </a:xfrm>
            <a:custGeom>
              <a:avLst/>
              <a:gdLst>
                <a:gd name="T0" fmla="*/ 0 w 59"/>
                <a:gd name="T1" fmla="*/ 97 h 74"/>
                <a:gd name="T2" fmla="*/ 21 w 59"/>
                <a:gd name="T3" fmla="*/ 114 h 74"/>
                <a:gd name="T4" fmla="*/ 43 w 59"/>
                <a:gd name="T5" fmla="*/ 116 h 74"/>
                <a:gd name="T6" fmla="*/ 75 w 59"/>
                <a:gd name="T7" fmla="*/ 94 h 74"/>
                <a:gd name="T8" fmla="*/ 90 w 59"/>
                <a:gd name="T9" fmla="*/ 46 h 74"/>
                <a:gd name="T10" fmla="*/ 83 w 59"/>
                <a:gd name="T11" fmla="*/ 0 h 74"/>
                <a:gd name="T12" fmla="*/ 70 w 59"/>
                <a:gd name="T13" fmla="*/ 44 h 74"/>
                <a:gd name="T14" fmla="*/ 47 w 59"/>
                <a:gd name="T15" fmla="*/ 73 h 74"/>
                <a:gd name="T16" fmla="*/ 1 w 59"/>
                <a:gd name="T17" fmla="*/ 94 h 7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9" h="74">
                  <a:moveTo>
                    <a:pt x="0" y="62"/>
                  </a:moveTo>
                  <a:cubicBezTo>
                    <a:pt x="5" y="64"/>
                    <a:pt x="8" y="69"/>
                    <a:pt x="14" y="72"/>
                  </a:cubicBezTo>
                  <a:cubicBezTo>
                    <a:pt x="18" y="73"/>
                    <a:pt x="23" y="74"/>
                    <a:pt x="27" y="74"/>
                  </a:cubicBezTo>
                  <a:cubicBezTo>
                    <a:pt x="37" y="74"/>
                    <a:pt x="45" y="68"/>
                    <a:pt x="48" y="59"/>
                  </a:cubicBezTo>
                  <a:cubicBezTo>
                    <a:pt x="52" y="50"/>
                    <a:pt x="55" y="39"/>
                    <a:pt x="57" y="29"/>
                  </a:cubicBezTo>
                  <a:cubicBezTo>
                    <a:pt x="59" y="19"/>
                    <a:pt x="56" y="9"/>
                    <a:pt x="52" y="0"/>
                  </a:cubicBezTo>
                  <a:cubicBezTo>
                    <a:pt x="49" y="9"/>
                    <a:pt x="50" y="18"/>
                    <a:pt x="45" y="28"/>
                  </a:cubicBezTo>
                  <a:cubicBezTo>
                    <a:pt x="42" y="34"/>
                    <a:pt x="36" y="43"/>
                    <a:pt x="30" y="46"/>
                  </a:cubicBezTo>
                  <a:cubicBezTo>
                    <a:pt x="20" y="51"/>
                    <a:pt x="6" y="48"/>
                    <a:pt x="1" y="59"/>
                  </a:cubicBezTo>
                </a:path>
              </a:pathLst>
            </a:custGeom>
            <a:solidFill>
              <a:srgbClr val="FE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38" name="Freeform 62">
              <a:extLst>
                <a:ext uri="{FF2B5EF4-FFF2-40B4-BE49-F238E27FC236}">
                  <a16:creationId xmlns:a16="http://schemas.microsoft.com/office/drawing/2014/main" id="{A6C6EBD6-6A92-4CF1-A4C7-7E9359289ED1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3" y="3311"/>
              <a:ext cx="175" cy="70"/>
            </a:xfrm>
            <a:custGeom>
              <a:avLst/>
              <a:gdLst>
                <a:gd name="T0" fmla="*/ 21 w 164"/>
                <a:gd name="T1" fmla="*/ 36 h 65"/>
                <a:gd name="T2" fmla="*/ 54 w 164"/>
                <a:gd name="T3" fmla="*/ 58 h 65"/>
                <a:gd name="T4" fmla="*/ 91 w 164"/>
                <a:gd name="T5" fmla="*/ 60 h 65"/>
                <a:gd name="T6" fmla="*/ 159 w 164"/>
                <a:gd name="T7" fmla="*/ 81 h 65"/>
                <a:gd name="T8" fmla="*/ 214 w 164"/>
                <a:gd name="T9" fmla="*/ 102 h 65"/>
                <a:gd name="T10" fmla="*/ 258 w 164"/>
                <a:gd name="T11" fmla="*/ 109 h 65"/>
                <a:gd name="T12" fmla="*/ 230 w 164"/>
                <a:gd name="T13" fmla="*/ 95 h 65"/>
                <a:gd name="T14" fmla="*/ 214 w 164"/>
                <a:gd name="T15" fmla="*/ 70 h 65"/>
                <a:gd name="T16" fmla="*/ 207 w 164"/>
                <a:gd name="T17" fmla="*/ 64 h 65"/>
                <a:gd name="T18" fmla="*/ 189 w 164"/>
                <a:gd name="T19" fmla="*/ 62 h 65"/>
                <a:gd name="T20" fmla="*/ 156 w 164"/>
                <a:gd name="T21" fmla="*/ 42 h 65"/>
                <a:gd name="T22" fmla="*/ 132 w 164"/>
                <a:gd name="T23" fmla="*/ 26 h 65"/>
                <a:gd name="T24" fmla="*/ 104 w 164"/>
                <a:gd name="T25" fmla="*/ 19 h 65"/>
                <a:gd name="T26" fmla="*/ 23 w 164"/>
                <a:gd name="T27" fmla="*/ 4 h 65"/>
                <a:gd name="T28" fmla="*/ 2 w 164"/>
                <a:gd name="T29" fmla="*/ 0 h 65"/>
                <a:gd name="T30" fmla="*/ 19 w 164"/>
                <a:gd name="T31" fmla="*/ 32 h 65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64" h="65">
                  <a:moveTo>
                    <a:pt x="14" y="21"/>
                  </a:moveTo>
                  <a:cubicBezTo>
                    <a:pt x="18" y="31"/>
                    <a:pt x="25" y="35"/>
                    <a:pt x="35" y="34"/>
                  </a:cubicBezTo>
                  <a:cubicBezTo>
                    <a:pt x="43" y="34"/>
                    <a:pt x="50" y="35"/>
                    <a:pt x="58" y="36"/>
                  </a:cubicBezTo>
                  <a:cubicBezTo>
                    <a:pt x="73" y="37"/>
                    <a:pt x="87" y="42"/>
                    <a:pt x="101" y="48"/>
                  </a:cubicBezTo>
                  <a:cubicBezTo>
                    <a:pt x="112" y="53"/>
                    <a:pt x="124" y="57"/>
                    <a:pt x="136" y="61"/>
                  </a:cubicBezTo>
                  <a:cubicBezTo>
                    <a:pt x="147" y="64"/>
                    <a:pt x="154" y="64"/>
                    <a:pt x="164" y="65"/>
                  </a:cubicBezTo>
                  <a:cubicBezTo>
                    <a:pt x="158" y="64"/>
                    <a:pt x="151" y="61"/>
                    <a:pt x="146" y="57"/>
                  </a:cubicBezTo>
                  <a:cubicBezTo>
                    <a:pt x="140" y="53"/>
                    <a:pt x="139" y="48"/>
                    <a:pt x="136" y="42"/>
                  </a:cubicBezTo>
                  <a:cubicBezTo>
                    <a:pt x="134" y="40"/>
                    <a:pt x="135" y="39"/>
                    <a:pt x="132" y="38"/>
                  </a:cubicBezTo>
                  <a:cubicBezTo>
                    <a:pt x="129" y="37"/>
                    <a:pt x="124" y="38"/>
                    <a:pt x="120" y="37"/>
                  </a:cubicBezTo>
                  <a:cubicBezTo>
                    <a:pt x="112" y="35"/>
                    <a:pt x="104" y="30"/>
                    <a:pt x="98" y="25"/>
                  </a:cubicBezTo>
                  <a:cubicBezTo>
                    <a:pt x="93" y="21"/>
                    <a:pt x="89" y="19"/>
                    <a:pt x="84" y="16"/>
                  </a:cubicBezTo>
                  <a:cubicBezTo>
                    <a:pt x="78" y="14"/>
                    <a:pt x="72" y="14"/>
                    <a:pt x="66" y="12"/>
                  </a:cubicBezTo>
                  <a:cubicBezTo>
                    <a:pt x="50" y="7"/>
                    <a:pt x="33" y="9"/>
                    <a:pt x="16" y="4"/>
                  </a:cubicBezTo>
                  <a:cubicBezTo>
                    <a:pt x="12" y="2"/>
                    <a:pt x="7" y="1"/>
                    <a:pt x="2" y="0"/>
                  </a:cubicBezTo>
                  <a:cubicBezTo>
                    <a:pt x="0" y="5"/>
                    <a:pt x="11" y="15"/>
                    <a:pt x="12" y="19"/>
                  </a:cubicBezTo>
                </a:path>
              </a:pathLst>
            </a:custGeom>
            <a:solidFill>
              <a:srgbClr val="FE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39" name="Freeform 63">
              <a:extLst>
                <a:ext uri="{FF2B5EF4-FFF2-40B4-BE49-F238E27FC236}">
                  <a16:creationId xmlns:a16="http://schemas.microsoft.com/office/drawing/2014/main" id="{6923B1CC-D740-4897-AAE8-D92E96D8C7D1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2" y="3407"/>
              <a:ext cx="152" cy="72"/>
            </a:xfrm>
            <a:custGeom>
              <a:avLst/>
              <a:gdLst>
                <a:gd name="T0" fmla="*/ 220 w 143"/>
                <a:gd name="T1" fmla="*/ 110 h 67"/>
                <a:gd name="T2" fmla="*/ 195 w 143"/>
                <a:gd name="T3" fmla="*/ 82 h 67"/>
                <a:gd name="T4" fmla="*/ 175 w 143"/>
                <a:gd name="T5" fmla="*/ 63 h 67"/>
                <a:gd name="T6" fmla="*/ 123 w 143"/>
                <a:gd name="T7" fmla="*/ 49 h 67"/>
                <a:gd name="T8" fmla="*/ 94 w 143"/>
                <a:gd name="T9" fmla="*/ 46 h 67"/>
                <a:gd name="T10" fmla="*/ 49 w 143"/>
                <a:gd name="T11" fmla="*/ 35 h 67"/>
                <a:gd name="T12" fmla="*/ 16 w 143"/>
                <a:gd name="T13" fmla="*/ 29 h 67"/>
                <a:gd name="T14" fmla="*/ 50 w 143"/>
                <a:gd name="T15" fmla="*/ 83 h 67"/>
                <a:gd name="T16" fmla="*/ 111 w 143"/>
                <a:gd name="T17" fmla="*/ 92 h 67"/>
                <a:gd name="T18" fmla="*/ 169 w 143"/>
                <a:gd name="T19" fmla="*/ 99 h 67"/>
                <a:gd name="T20" fmla="*/ 215 w 143"/>
                <a:gd name="T21" fmla="*/ 111 h 6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43" h="67">
                  <a:moveTo>
                    <a:pt x="143" y="66"/>
                  </a:moveTo>
                  <a:cubicBezTo>
                    <a:pt x="135" y="67"/>
                    <a:pt x="128" y="55"/>
                    <a:pt x="127" y="49"/>
                  </a:cubicBezTo>
                  <a:cubicBezTo>
                    <a:pt x="125" y="39"/>
                    <a:pt x="123" y="40"/>
                    <a:pt x="114" y="38"/>
                  </a:cubicBezTo>
                  <a:cubicBezTo>
                    <a:pt x="102" y="36"/>
                    <a:pt x="91" y="34"/>
                    <a:pt x="81" y="30"/>
                  </a:cubicBezTo>
                  <a:cubicBezTo>
                    <a:pt x="74" y="28"/>
                    <a:pt x="68" y="28"/>
                    <a:pt x="61" y="28"/>
                  </a:cubicBezTo>
                  <a:cubicBezTo>
                    <a:pt x="51" y="28"/>
                    <a:pt x="42" y="25"/>
                    <a:pt x="32" y="21"/>
                  </a:cubicBezTo>
                  <a:cubicBezTo>
                    <a:pt x="26" y="18"/>
                    <a:pt x="0" y="0"/>
                    <a:pt x="9" y="18"/>
                  </a:cubicBezTo>
                  <a:cubicBezTo>
                    <a:pt x="16" y="31"/>
                    <a:pt x="22" y="42"/>
                    <a:pt x="33" y="50"/>
                  </a:cubicBezTo>
                  <a:cubicBezTo>
                    <a:pt x="45" y="59"/>
                    <a:pt x="58" y="53"/>
                    <a:pt x="72" y="56"/>
                  </a:cubicBezTo>
                  <a:cubicBezTo>
                    <a:pt x="85" y="59"/>
                    <a:pt x="98" y="57"/>
                    <a:pt x="111" y="60"/>
                  </a:cubicBezTo>
                  <a:cubicBezTo>
                    <a:pt x="120" y="62"/>
                    <a:pt x="131" y="63"/>
                    <a:pt x="140" y="67"/>
                  </a:cubicBezTo>
                </a:path>
              </a:pathLst>
            </a:custGeom>
            <a:solidFill>
              <a:srgbClr val="FE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40" name="Freeform 64">
              <a:extLst>
                <a:ext uri="{FF2B5EF4-FFF2-40B4-BE49-F238E27FC236}">
                  <a16:creationId xmlns:a16="http://schemas.microsoft.com/office/drawing/2014/main" id="{FB683CDA-9A54-4484-9E1E-B79EB7E40675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0" y="3217"/>
              <a:ext cx="27" cy="54"/>
            </a:xfrm>
            <a:custGeom>
              <a:avLst/>
              <a:gdLst>
                <a:gd name="T0" fmla="*/ 1 w 25"/>
                <a:gd name="T1" fmla="*/ 81 h 50"/>
                <a:gd name="T2" fmla="*/ 4 w 25"/>
                <a:gd name="T3" fmla="*/ 76 h 50"/>
                <a:gd name="T4" fmla="*/ 19 w 25"/>
                <a:gd name="T5" fmla="*/ 60 h 50"/>
                <a:gd name="T6" fmla="*/ 29 w 25"/>
                <a:gd name="T7" fmla="*/ 38 h 50"/>
                <a:gd name="T8" fmla="*/ 33 w 25"/>
                <a:gd name="T9" fmla="*/ 17 h 50"/>
                <a:gd name="T10" fmla="*/ 35 w 25"/>
                <a:gd name="T11" fmla="*/ 2 h 50"/>
                <a:gd name="T12" fmla="*/ 42 w 25"/>
                <a:gd name="T13" fmla="*/ 45 h 50"/>
                <a:gd name="T14" fmla="*/ 23 w 25"/>
                <a:gd name="T15" fmla="*/ 78 h 50"/>
                <a:gd name="T16" fmla="*/ 6 w 25"/>
                <a:gd name="T17" fmla="*/ 84 h 50"/>
                <a:gd name="T18" fmla="*/ 1 w 25"/>
                <a:gd name="T19" fmla="*/ 81 h 5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5" h="50">
                  <a:moveTo>
                    <a:pt x="1" y="47"/>
                  </a:moveTo>
                  <a:cubicBezTo>
                    <a:pt x="0" y="47"/>
                    <a:pt x="4" y="45"/>
                    <a:pt x="4" y="44"/>
                  </a:cubicBezTo>
                  <a:cubicBezTo>
                    <a:pt x="7" y="42"/>
                    <a:pt x="10" y="39"/>
                    <a:pt x="12" y="35"/>
                  </a:cubicBezTo>
                  <a:cubicBezTo>
                    <a:pt x="15" y="31"/>
                    <a:pt x="16" y="27"/>
                    <a:pt x="17" y="22"/>
                  </a:cubicBezTo>
                  <a:cubicBezTo>
                    <a:pt x="19" y="18"/>
                    <a:pt x="19" y="14"/>
                    <a:pt x="19" y="10"/>
                  </a:cubicBezTo>
                  <a:cubicBezTo>
                    <a:pt x="19" y="9"/>
                    <a:pt x="19" y="2"/>
                    <a:pt x="20" y="2"/>
                  </a:cubicBezTo>
                  <a:cubicBezTo>
                    <a:pt x="25" y="0"/>
                    <a:pt x="25" y="24"/>
                    <a:pt x="25" y="27"/>
                  </a:cubicBezTo>
                  <a:cubicBezTo>
                    <a:pt x="24" y="34"/>
                    <a:pt x="20" y="41"/>
                    <a:pt x="14" y="45"/>
                  </a:cubicBezTo>
                  <a:cubicBezTo>
                    <a:pt x="12" y="46"/>
                    <a:pt x="9" y="48"/>
                    <a:pt x="6" y="49"/>
                  </a:cubicBezTo>
                  <a:cubicBezTo>
                    <a:pt x="4" y="50"/>
                    <a:pt x="3" y="49"/>
                    <a:pt x="1" y="4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41" name="Freeform 65">
              <a:extLst>
                <a:ext uri="{FF2B5EF4-FFF2-40B4-BE49-F238E27FC236}">
                  <a16:creationId xmlns:a16="http://schemas.microsoft.com/office/drawing/2014/main" id="{3A3387CA-94B8-4D63-8A77-7B323E306985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9" y="3206"/>
              <a:ext cx="24" cy="28"/>
            </a:xfrm>
            <a:custGeom>
              <a:avLst/>
              <a:gdLst>
                <a:gd name="T0" fmla="*/ 40 w 22"/>
                <a:gd name="T1" fmla="*/ 1 h 26"/>
                <a:gd name="T2" fmla="*/ 27 w 22"/>
                <a:gd name="T3" fmla="*/ 5 h 26"/>
                <a:gd name="T4" fmla="*/ 15 w 22"/>
                <a:gd name="T5" fmla="*/ 19 h 26"/>
                <a:gd name="T6" fmla="*/ 4 w 22"/>
                <a:gd name="T7" fmla="*/ 43 h 26"/>
                <a:gd name="T8" fmla="*/ 0 w 22"/>
                <a:gd name="T9" fmla="*/ 30 h 26"/>
                <a:gd name="T10" fmla="*/ 5 w 22"/>
                <a:gd name="T11" fmla="*/ 14 h 26"/>
                <a:gd name="T12" fmla="*/ 40 w 22"/>
                <a:gd name="T13" fmla="*/ 0 h 2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2" h="26">
                  <a:moveTo>
                    <a:pt x="22" y="1"/>
                  </a:moveTo>
                  <a:cubicBezTo>
                    <a:pt x="20" y="2"/>
                    <a:pt x="17" y="3"/>
                    <a:pt x="15" y="5"/>
                  </a:cubicBezTo>
                  <a:cubicBezTo>
                    <a:pt x="12" y="7"/>
                    <a:pt x="10" y="9"/>
                    <a:pt x="8" y="12"/>
                  </a:cubicBezTo>
                  <a:cubicBezTo>
                    <a:pt x="5" y="16"/>
                    <a:pt x="5" y="21"/>
                    <a:pt x="4" y="26"/>
                  </a:cubicBezTo>
                  <a:cubicBezTo>
                    <a:pt x="1" y="26"/>
                    <a:pt x="0" y="21"/>
                    <a:pt x="0" y="18"/>
                  </a:cubicBezTo>
                  <a:cubicBezTo>
                    <a:pt x="0" y="14"/>
                    <a:pt x="1" y="10"/>
                    <a:pt x="5" y="7"/>
                  </a:cubicBezTo>
                  <a:cubicBezTo>
                    <a:pt x="9" y="3"/>
                    <a:pt x="16" y="0"/>
                    <a:pt x="2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42" name="Freeform 66">
              <a:extLst>
                <a:ext uri="{FF2B5EF4-FFF2-40B4-BE49-F238E27FC236}">
                  <a16:creationId xmlns:a16="http://schemas.microsoft.com/office/drawing/2014/main" id="{7A6A4B93-6D7D-4838-99BB-AEA636F8800B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2" y="3336"/>
              <a:ext cx="16" cy="42"/>
            </a:xfrm>
            <a:custGeom>
              <a:avLst/>
              <a:gdLst>
                <a:gd name="T0" fmla="*/ 19 w 15"/>
                <a:gd name="T1" fmla="*/ 0 h 40"/>
                <a:gd name="T2" fmla="*/ 22 w 15"/>
                <a:gd name="T3" fmla="*/ 20 h 40"/>
                <a:gd name="T4" fmla="*/ 21 w 15"/>
                <a:gd name="T5" fmla="*/ 29 h 40"/>
                <a:gd name="T6" fmla="*/ 7 w 15"/>
                <a:gd name="T7" fmla="*/ 51 h 40"/>
                <a:gd name="T8" fmla="*/ 2 w 15"/>
                <a:gd name="T9" fmla="*/ 54 h 40"/>
                <a:gd name="T10" fmla="*/ 2 w 15"/>
                <a:gd name="T11" fmla="*/ 50 h 40"/>
                <a:gd name="T12" fmla="*/ 6 w 15"/>
                <a:gd name="T13" fmla="*/ 44 h 40"/>
                <a:gd name="T14" fmla="*/ 18 w 15"/>
                <a:gd name="T15" fmla="*/ 6 h 40"/>
                <a:gd name="T16" fmla="*/ 18 w 15"/>
                <a:gd name="T17" fmla="*/ 0 h 4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" h="40">
                  <a:moveTo>
                    <a:pt x="12" y="0"/>
                  </a:moveTo>
                  <a:cubicBezTo>
                    <a:pt x="13" y="4"/>
                    <a:pt x="14" y="8"/>
                    <a:pt x="15" y="13"/>
                  </a:cubicBezTo>
                  <a:cubicBezTo>
                    <a:pt x="15" y="16"/>
                    <a:pt x="15" y="19"/>
                    <a:pt x="14" y="22"/>
                  </a:cubicBezTo>
                  <a:cubicBezTo>
                    <a:pt x="14" y="27"/>
                    <a:pt x="10" y="33"/>
                    <a:pt x="7" y="37"/>
                  </a:cubicBezTo>
                  <a:cubicBezTo>
                    <a:pt x="5" y="38"/>
                    <a:pt x="4" y="40"/>
                    <a:pt x="2" y="39"/>
                  </a:cubicBezTo>
                  <a:cubicBezTo>
                    <a:pt x="0" y="38"/>
                    <a:pt x="0" y="38"/>
                    <a:pt x="2" y="36"/>
                  </a:cubicBezTo>
                  <a:cubicBezTo>
                    <a:pt x="3" y="34"/>
                    <a:pt x="5" y="32"/>
                    <a:pt x="6" y="30"/>
                  </a:cubicBezTo>
                  <a:cubicBezTo>
                    <a:pt x="9" y="23"/>
                    <a:pt x="11" y="14"/>
                    <a:pt x="11" y="6"/>
                  </a:cubicBezTo>
                  <a:cubicBezTo>
                    <a:pt x="11" y="4"/>
                    <a:pt x="12" y="2"/>
                    <a:pt x="1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43" name="Freeform 67">
              <a:extLst>
                <a:ext uri="{FF2B5EF4-FFF2-40B4-BE49-F238E27FC236}">
                  <a16:creationId xmlns:a16="http://schemas.microsoft.com/office/drawing/2014/main" id="{90C96A56-CC66-489C-8E7F-6D2E542ED767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6" y="3325"/>
              <a:ext cx="12" cy="31"/>
            </a:xfrm>
            <a:custGeom>
              <a:avLst/>
              <a:gdLst>
                <a:gd name="T0" fmla="*/ 15 w 11"/>
                <a:gd name="T1" fmla="*/ 0 h 29"/>
                <a:gd name="T2" fmla="*/ 0 w 11"/>
                <a:gd name="T3" fmla="*/ 21 h 29"/>
                <a:gd name="T4" fmla="*/ 4 w 11"/>
                <a:gd name="T5" fmla="*/ 46 h 29"/>
                <a:gd name="T6" fmla="*/ 4 w 11"/>
                <a:gd name="T7" fmla="*/ 37 h 29"/>
                <a:gd name="T8" fmla="*/ 15 w 11"/>
                <a:gd name="T9" fmla="*/ 22 h 29"/>
                <a:gd name="T10" fmla="*/ 16 w 11"/>
                <a:gd name="T11" fmla="*/ 0 h 2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" h="29">
                  <a:moveTo>
                    <a:pt x="8" y="0"/>
                  </a:moveTo>
                  <a:cubicBezTo>
                    <a:pt x="5" y="2"/>
                    <a:pt x="1" y="10"/>
                    <a:pt x="0" y="14"/>
                  </a:cubicBezTo>
                  <a:cubicBezTo>
                    <a:pt x="0" y="18"/>
                    <a:pt x="0" y="28"/>
                    <a:pt x="4" y="29"/>
                  </a:cubicBezTo>
                  <a:cubicBezTo>
                    <a:pt x="5" y="28"/>
                    <a:pt x="4" y="25"/>
                    <a:pt x="4" y="23"/>
                  </a:cubicBezTo>
                  <a:cubicBezTo>
                    <a:pt x="5" y="21"/>
                    <a:pt x="7" y="18"/>
                    <a:pt x="8" y="15"/>
                  </a:cubicBezTo>
                  <a:cubicBezTo>
                    <a:pt x="9" y="11"/>
                    <a:pt x="11" y="4"/>
                    <a:pt x="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44" name="Freeform 68">
              <a:extLst>
                <a:ext uri="{FF2B5EF4-FFF2-40B4-BE49-F238E27FC236}">
                  <a16:creationId xmlns:a16="http://schemas.microsoft.com/office/drawing/2014/main" id="{952121F4-2A32-4BA7-839B-8B1719FCCD2A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7" y="3446"/>
              <a:ext cx="19" cy="34"/>
            </a:xfrm>
            <a:custGeom>
              <a:avLst/>
              <a:gdLst>
                <a:gd name="T0" fmla="*/ 22 w 18"/>
                <a:gd name="T1" fmla="*/ 0 h 32"/>
                <a:gd name="T2" fmla="*/ 22 w 18"/>
                <a:gd name="T3" fmla="*/ 26 h 32"/>
                <a:gd name="T4" fmla="*/ 6 w 18"/>
                <a:gd name="T5" fmla="*/ 46 h 32"/>
                <a:gd name="T6" fmla="*/ 0 w 18"/>
                <a:gd name="T7" fmla="*/ 47 h 32"/>
                <a:gd name="T8" fmla="*/ 2 w 18"/>
                <a:gd name="T9" fmla="*/ 44 h 32"/>
                <a:gd name="T10" fmla="*/ 8 w 18"/>
                <a:gd name="T11" fmla="*/ 38 h 32"/>
                <a:gd name="T12" fmla="*/ 23 w 18"/>
                <a:gd name="T13" fmla="*/ 0 h 3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8" h="32">
                  <a:moveTo>
                    <a:pt x="15" y="0"/>
                  </a:moveTo>
                  <a:cubicBezTo>
                    <a:pt x="16" y="6"/>
                    <a:pt x="18" y="12"/>
                    <a:pt x="15" y="18"/>
                  </a:cubicBezTo>
                  <a:cubicBezTo>
                    <a:pt x="14" y="23"/>
                    <a:pt x="10" y="27"/>
                    <a:pt x="6" y="30"/>
                  </a:cubicBezTo>
                  <a:cubicBezTo>
                    <a:pt x="5" y="30"/>
                    <a:pt x="1" y="32"/>
                    <a:pt x="0" y="31"/>
                  </a:cubicBezTo>
                  <a:cubicBezTo>
                    <a:pt x="0" y="30"/>
                    <a:pt x="2" y="29"/>
                    <a:pt x="2" y="29"/>
                  </a:cubicBezTo>
                  <a:cubicBezTo>
                    <a:pt x="5" y="28"/>
                    <a:pt x="6" y="26"/>
                    <a:pt x="8" y="24"/>
                  </a:cubicBezTo>
                  <a:cubicBezTo>
                    <a:pt x="13" y="18"/>
                    <a:pt x="18" y="8"/>
                    <a:pt x="16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45" name="Freeform 69">
              <a:extLst>
                <a:ext uri="{FF2B5EF4-FFF2-40B4-BE49-F238E27FC236}">
                  <a16:creationId xmlns:a16="http://schemas.microsoft.com/office/drawing/2014/main" id="{0503827B-B449-44B9-98BC-760A6EF127EA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9" y="3436"/>
              <a:ext cx="13" cy="20"/>
            </a:xfrm>
            <a:custGeom>
              <a:avLst/>
              <a:gdLst>
                <a:gd name="T0" fmla="*/ 16 w 12"/>
                <a:gd name="T1" fmla="*/ 0 h 19"/>
                <a:gd name="T2" fmla="*/ 1 w 12"/>
                <a:gd name="T3" fmla="*/ 26 h 19"/>
                <a:gd name="T4" fmla="*/ 2 w 12"/>
                <a:gd name="T5" fmla="*/ 19 h 19"/>
                <a:gd name="T6" fmla="*/ 14 w 12"/>
                <a:gd name="T7" fmla="*/ 3 h 1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" h="19">
                  <a:moveTo>
                    <a:pt x="9" y="0"/>
                  </a:moveTo>
                  <a:cubicBezTo>
                    <a:pt x="12" y="6"/>
                    <a:pt x="6" y="17"/>
                    <a:pt x="1" y="19"/>
                  </a:cubicBezTo>
                  <a:cubicBezTo>
                    <a:pt x="0" y="17"/>
                    <a:pt x="1" y="14"/>
                    <a:pt x="2" y="12"/>
                  </a:cubicBezTo>
                  <a:cubicBezTo>
                    <a:pt x="3" y="9"/>
                    <a:pt x="5" y="6"/>
                    <a:pt x="7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46" name="Freeform 70">
              <a:extLst>
                <a:ext uri="{FF2B5EF4-FFF2-40B4-BE49-F238E27FC236}">
                  <a16:creationId xmlns:a16="http://schemas.microsoft.com/office/drawing/2014/main" id="{4F37B707-86D2-45A6-B7FB-3DC461E3B561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8" y="3049"/>
              <a:ext cx="31" cy="44"/>
            </a:xfrm>
            <a:custGeom>
              <a:avLst/>
              <a:gdLst>
                <a:gd name="T0" fmla="*/ 1 w 29"/>
                <a:gd name="T1" fmla="*/ 67 h 41"/>
                <a:gd name="T2" fmla="*/ 19 w 29"/>
                <a:gd name="T3" fmla="*/ 23 h 41"/>
                <a:gd name="T4" fmla="*/ 34 w 29"/>
                <a:gd name="T5" fmla="*/ 6 h 41"/>
                <a:gd name="T6" fmla="*/ 46 w 29"/>
                <a:gd name="T7" fmla="*/ 1 h 41"/>
                <a:gd name="T8" fmla="*/ 28 w 29"/>
                <a:gd name="T9" fmla="*/ 6 h 41"/>
                <a:gd name="T10" fmla="*/ 15 w 29"/>
                <a:gd name="T11" fmla="*/ 25 h 41"/>
                <a:gd name="T12" fmla="*/ 1 w 29"/>
                <a:gd name="T13" fmla="*/ 44 h 41"/>
                <a:gd name="T14" fmla="*/ 0 w 29"/>
                <a:gd name="T15" fmla="*/ 67 h 4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9" h="41">
                  <a:moveTo>
                    <a:pt x="1" y="41"/>
                  </a:moveTo>
                  <a:cubicBezTo>
                    <a:pt x="1" y="32"/>
                    <a:pt x="6" y="22"/>
                    <a:pt x="12" y="15"/>
                  </a:cubicBezTo>
                  <a:cubicBezTo>
                    <a:pt x="15" y="12"/>
                    <a:pt x="18" y="8"/>
                    <a:pt x="21" y="6"/>
                  </a:cubicBezTo>
                  <a:cubicBezTo>
                    <a:pt x="23" y="4"/>
                    <a:pt x="26" y="3"/>
                    <a:pt x="29" y="1"/>
                  </a:cubicBezTo>
                  <a:cubicBezTo>
                    <a:pt x="26" y="0"/>
                    <a:pt x="20" y="5"/>
                    <a:pt x="18" y="6"/>
                  </a:cubicBezTo>
                  <a:cubicBezTo>
                    <a:pt x="15" y="9"/>
                    <a:pt x="11" y="12"/>
                    <a:pt x="8" y="16"/>
                  </a:cubicBezTo>
                  <a:cubicBezTo>
                    <a:pt x="5" y="19"/>
                    <a:pt x="2" y="23"/>
                    <a:pt x="1" y="27"/>
                  </a:cubicBezTo>
                  <a:cubicBezTo>
                    <a:pt x="0" y="31"/>
                    <a:pt x="0" y="36"/>
                    <a:pt x="0" y="4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47" name="Freeform 71">
              <a:extLst>
                <a:ext uri="{FF2B5EF4-FFF2-40B4-BE49-F238E27FC236}">
                  <a16:creationId xmlns:a16="http://schemas.microsoft.com/office/drawing/2014/main" id="{C960AA62-56DC-4E24-A22C-2058E4711D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0" y="2976"/>
              <a:ext cx="10" cy="11"/>
            </a:xfrm>
            <a:custGeom>
              <a:avLst/>
              <a:gdLst>
                <a:gd name="T0" fmla="*/ 0 w 9"/>
                <a:gd name="T1" fmla="*/ 0 h 11"/>
                <a:gd name="T2" fmla="*/ 12 w 9"/>
                <a:gd name="T3" fmla="*/ 4 h 11"/>
                <a:gd name="T4" fmla="*/ 18 w 9"/>
                <a:gd name="T5" fmla="*/ 11 h 11"/>
                <a:gd name="T6" fmla="*/ 0 w 9"/>
                <a:gd name="T7" fmla="*/ 7 h 11"/>
                <a:gd name="T8" fmla="*/ 0 w 9"/>
                <a:gd name="T9" fmla="*/ 2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11">
                  <a:moveTo>
                    <a:pt x="0" y="0"/>
                  </a:moveTo>
                  <a:cubicBezTo>
                    <a:pt x="2" y="2"/>
                    <a:pt x="4" y="2"/>
                    <a:pt x="5" y="4"/>
                  </a:cubicBezTo>
                  <a:cubicBezTo>
                    <a:pt x="7" y="6"/>
                    <a:pt x="8" y="8"/>
                    <a:pt x="9" y="11"/>
                  </a:cubicBezTo>
                  <a:cubicBezTo>
                    <a:pt x="7" y="8"/>
                    <a:pt x="4" y="6"/>
                    <a:pt x="0" y="7"/>
                  </a:cubicBezTo>
                  <a:cubicBezTo>
                    <a:pt x="0" y="6"/>
                    <a:pt x="0" y="4"/>
                    <a:pt x="0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48" name="Freeform 72">
              <a:extLst>
                <a:ext uri="{FF2B5EF4-FFF2-40B4-BE49-F238E27FC236}">
                  <a16:creationId xmlns:a16="http://schemas.microsoft.com/office/drawing/2014/main" id="{59F7747B-BE78-42FD-B54A-71167BA10BB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4" y="3029"/>
              <a:ext cx="6" cy="11"/>
            </a:xfrm>
            <a:custGeom>
              <a:avLst/>
              <a:gdLst>
                <a:gd name="T0" fmla="*/ 0 w 6"/>
                <a:gd name="T1" fmla="*/ 17 h 10"/>
                <a:gd name="T2" fmla="*/ 2 w 6"/>
                <a:gd name="T3" fmla="*/ 0 h 10"/>
                <a:gd name="T4" fmla="*/ 6 w 6"/>
                <a:gd name="T5" fmla="*/ 17 h 10"/>
                <a:gd name="T6" fmla="*/ 0 w 6"/>
                <a:gd name="T7" fmla="*/ 15 h 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" h="10">
                  <a:moveTo>
                    <a:pt x="0" y="9"/>
                  </a:moveTo>
                  <a:cubicBezTo>
                    <a:pt x="1" y="7"/>
                    <a:pt x="0" y="2"/>
                    <a:pt x="2" y="0"/>
                  </a:cubicBezTo>
                  <a:cubicBezTo>
                    <a:pt x="4" y="3"/>
                    <a:pt x="5" y="6"/>
                    <a:pt x="6" y="9"/>
                  </a:cubicBezTo>
                  <a:cubicBezTo>
                    <a:pt x="4" y="10"/>
                    <a:pt x="2" y="9"/>
                    <a:pt x="0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49" name="Freeform 73">
              <a:extLst>
                <a:ext uri="{FF2B5EF4-FFF2-40B4-BE49-F238E27FC236}">
                  <a16:creationId xmlns:a16="http://schemas.microsoft.com/office/drawing/2014/main" id="{1EA0A7AC-D520-467D-AC6C-0AD94929D55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9" y="3130"/>
              <a:ext cx="53" cy="32"/>
            </a:xfrm>
            <a:custGeom>
              <a:avLst/>
              <a:gdLst>
                <a:gd name="T0" fmla="*/ 0 w 49"/>
                <a:gd name="T1" fmla="*/ 31 h 30"/>
                <a:gd name="T2" fmla="*/ 84 w 49"/>
                <a:gd name="T3" fmla="*/ 47 h 30"/>
                <a:gd name="T4" fmla="*/ 4 w 49"/>
                <a:gd name="T5" fmla="*/ 29 h 3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9" h="30">
                  <a:moveTo>
                    <a:pt x="0" y="20"/>
                  </a:moveTo>
                  <a:cubicBezTo>
                    <a:pt x="13" y="0"/>
                    <a:pt x="40" y="15"/>
                    <a:pt x="49" y="30"/>
                  </a:cubicBezTo>
                  <a:cubicBezTo>
                    <a:pt x="35" y="22"/>
                    <a:pt x="23" y="11"/>
                    <a:pt x="4" y="1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50" name="Freeform 74">
              <a:extLst>
                <a:ext uri="{FF2B5EF4-FFF2-40B4-BE49-F238E27FC236}">
                  <a16:creationId xmlns:a16="http://schemas.microsoft.com/office/drawing/2014/main" id="{A47210F1-B7F3-4213-B6D5-F833FF75449E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8" y="3026"/>
              <a:ext cx="27" cy="12"/>
            </a:xfrm>
            <a:custGeom>
              <a:avLst/>
              <a:gdLst>
                <a:gd name="T0" fmla="*/ 0 w 25"/>
                <a:gd name="T1" fmla="*/ 17 h 11"/>
                <a:gd name="T2" fmla="*/ 42 w 25"/>
                <a:gd name="T3" fmla="*/ 3 h 11"/>
                <a:gd name="T4" fmla="*/ 21 w 25"/>
                <a:gd name="T5" fmla="*/ 13 h 11"/>
                <a:gd name="T6" fmla="*/ 0 w 25"/>
                <a:gd name="T7" fmla="*/ 19 h 1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5" h="11">
                  <a:moveTo>
                    <a:pt x="0" y="10"/>
                  </a:moveTo>
                  <a:cubicBezTo>
                    <a:pt x="6" y="4"/>
                    <a:pt x="16" y="0"/>
                    <a:pt x="25" y="3"/>
                  </a:cubicBezTo>
                  <a:cubicBezTo>
                    <a:pt x="22" y="5"/>
                    <a:pt x="17" y="5"/>
                    <a:pt x="13" y="6"/>
                  </a:cubicBezTo>
                  <a:cubicBezTo>
                    <a:pt x="8" y="7"/>
                    <a:pt x="4" y="9"/>
                    <a:pt x="0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51" name="Freeform 75">
              <a:extLst>
                <a:ext uri="{FF2B5EF4-FFF2-40B4-BE49-F238E27FC236}">
                  <a16:creationId xmlns:a16="http://schemas.microsoft.com/office/drawing/2014/main" id="{D9E71596-A6EC-42C1-89D8-944492C47A70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3" y="3253"/>
              <a:ext cx="64" cy="27"/>
            </a:xfrm>
            <a:custGeom>
              <a:avLst/>
              <a:gdLst>
                <a:gd name="T0" fmla="*/ 0 w 60"/>
                <a:gd name="T1" fmla="*/ 42 h 25"/>
                <a:gd name="T2" fmla="*/ 95 w 60"/>
                <a:gd name="T3" fmla="*/ 18 h 25"/>
                <a:gd name="T4" fmla="*/ 44 w 60"/>
                <a:gd name="T5" fmla="*/ 15 h 25"/>
                <a:gd name="T6" fmla="*/ 3 w 60"/>
                <a:gd name="T7" fmla="*/ 38 h 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0" h="25">
                  <a:moveTo>
                    <a:pt x="0" y="25"/>
                  </a:moveTo>
                  <a:cubicBezTo>
                    <a:pt x="3" y="0"/>
                    <a:pt x="46" y="0"/>
                    <a:pt x="60" y="11"/>
                  </a:cubicBezTo>
                  <a:cubicBezTo>
                    <a:pt x="50" y="9"/>
                    <a:pt x="38" y="7"/>
                    <a:pt x="28" y="8"/>
                  </a:cubicBezTo>
                  <a:cubicBezTo>
                    <a:pt x="17" y="9"/>
                    <a:pt x="11" y="16"/>
                    <a:pt x="3" y="2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52" name="Freeform 76">
              <a:extLst>
                <a:ext uri="{FF2B5EF4-FFF2-40B4-BE49-F238E27FC236}">
                  <a16:creationId xmlns:a16="http://schemas.microsoft.com/office/drawing/2014/main" id="{81B67024-09BA-499E-A410-C94ACF2F8ECF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8" y="3379"/>
              <a:ext cx="50" cy="18"/>
            </a:xfrm>
            <a:custGeom>
              <a:avLst/>
              <a:gdLst>
                <a:gd name="T0" fmla="*/ 0 w 47"/>
                <a:gd name="T1" fmla="*/ 37 h 16"/>
                <a:gd name="T2" fmla="*/ 32 w 47"/>
                <a:gd name="T3" fmla="*/ 2 h 16"/>
                <a:gd name="T4" fmla="*/ 72 w 47"/>
                <a:gd name="T5" fmla="*/ 20 h 16"/>
                <a:gd name="T6" fmla="*/ 36 w 47"/>
                <a:gd name="T7" fmla="*/ 16 h 16"/>
                <a:gd name="T8" fmla="*/ 3 w 47"/>
                <a:gd name="T9" fmla="*/ 37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7" h="16">
                  <a:moveTo>
                    <a:pt x="0" y="16"/>
                  </a:moveTo>
                  <a:cubicBezTo>
                    <a:pt x="8" y="12"/>
                    <a:pt x="12" y="3"/>
                    <a:pt x="21" y="2"/>
                  </a:cubicBezTo>
                  <a:cubicBezTo>
                    <a:pt x="30" y="0"/>
                    <a:pt x="39" y="5"/>
                    <a:pt x="47" y="9"/>
                  </a:cubicBezTo>
                  <a:cubicBezTo>
                    <a:pt x="39" y="10"/>
                    <a:pt x="31" y="6"/>
                    <a:pt x="23" y="7"/>
                  </a:cubicBezTo>
                  <a:cubicBezTo>
                    <a:pt x="15" y="8"/>
                    <a:pt x="10" y="13"/>
                    <a:pt x="3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53" name="Line 77">
              <a:extLst>
                <a:ext uri="{FF2B5EF4-FFF2-40B4-BE49-F238E27FC236}">
                  <a16:creationId xmlns:a16="http://schemas.microsoft.com/office/drawing/2014/main" id="{CB4E4013-FA6F-4384-B014-26D95B1113B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024" y="3484"/>
              <a:ext cx="1" cy="103"/>
            </a:xfrm>
            <a:prstGeom prst="line">
              <a:avLst/>
            </a:prstGeom>
            <a:noFill/>
            <a:ln w="3175" cap="rnd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54" name="Line 78">
              <a:extLst>
                <a:ext uri="{FF2B5EF4-FFF2-40B4-BE49-F238E27FC236}">
                  <a16:creationId xmlns:a16="http://schemas.microsoft.com/office/drawing/2014/main" id="{A8B9DD61-7903-4423-A917-693341AD4BC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024" y="3376"/>
              <a:ext cx="1" cy="48"/>
            </a:xfrm>
            <a:prstGeom prst="line">
              <a:avLst/>
            </a:prstGeom>
            <a:noFill/>
            <a:ln w="3175" cap="rnd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55" name="Line 79">
              <a:extLst>
                <a:ext uri="{FF2B5EF4-FFF2-40B4-BE49-F238E27FC236}">
                  <a16:creationId xmlns:a16="http://schemas.microsoft.com/office/drawing/2014/main" id="{B3B11551-D998-481E-AD7A-2B5BA6B721A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024" y="3131"/>
              <a:ext cx="1" cy="197"/>
            </a:xfrm>
            <a:prstGeom prst="line">
              <a:avLst/>
            </a:prstGeom>
            <a:noFill/>
            <a:ln w="3175" cap="rnd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56" name="Freeform 80">
              <a:extLst>
                <a:ext uri="{FF2B5EF4-FFF2-40B4-BE49-F238E27FC236}">
                  <a16:creationId xmlns:a16="http://schemas.microsoft.com/office/drawing/2014/main" id="{4F4DECA4-D21C-4224-97B4-4105E6D5470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3" y="3156"/>
              <a:ext cx="75" cy="103"/>
            </a:xfrm>
            <a:custGeom>
              <a:avLst/>
              <a:gdLst>
                <a:gd name="T0" fmla="*/ 0 w 70"/>
                <a:gd name="T1" fmla="*/ 0 h 96"/>
                <a:gd name="T2" fmla="*/ 5 w 70"/>
                <a:gd name="T3" fmla="*/ 14 h 96"/>
                <a:gd name="T4" fmla="*/ 71 w 70"/>
                <a:gd name="T5" fmla="*/ 102 h 96"/>
                <a:gd name="T6" fmla="*/ 114 w 70"/>
                <a:gd name="T7" fmla="*/ 158 h 9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0" h="96">
                  <a:moveTo>
                    <a:pt x="0" y="0"/>
                  </a:moveTo>
                  <a:cubicBezTo>
                    <a:pt x="2" y="2"/>
                    <a:pt x="3" y="5"/>
                    <a:pt x="5" y="7"/>
                  </a:cubicBezTo>
                  <a:cubicBezTo>
                    <a:pt x="8" y="12"/>
                    <a:pt x="35" y="54"/>
                    <a:pt x="44" y="62"/>
                  </a:cubicBezTo>
                  <a:cubicBezTo>
                    <a:pt x="53" y="70"/>
                    <a:pt x="56" y="88"/>
                    <a:pt x="70" y="96"/>
                  </a:cubicBezTo>
                </a:path>
              </a:pathLst>
            </a:custGeom>
            <a:noFill/>
            <a:ln w="6350" cap="rnd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57" name="Freeform 81">
              <a:extLst>
                <a:ext uri="{FF2B5EF4-FFF2-40B4-BE49-F238E27FC236}">
                  <a16:creationId xmlns:a16="http://schemas.microsoft.com/office/drawing/2014/main" id="{17751811-0D6A-44C3-863D-E876AA9A711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3" y="3127"/>
              <a:ext cx="21" cy="18"/>
            </a:xfrm>
            <a:custGeom>
              <a:avLst/>
              <a:gdLst>
                <a:gd name="T0" fmla="*/ 0 w 20"/>
                <a:gd name="T1" fmla="*/ 0 h 16"/>
                <a:gd name="T2" fmla="*/ 27 w 20"/>
                <a:gd name="T3" fmla="*/ 37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16">
                  <a:moveTo>
                    <a:pt x="0" y="0"/>
                  </a:moveTo>
                  <a:cubicBezTo>
                    <a:pt x="0" y="0"/>
                    <a:pt x="13" y="12"/>
                    <a:pt x="20" y="16"/>
                  </a:cubicBezTo>
                </a:path>
              </a:pathLst>
            </a:custGeom>
            <a:noFill/>
            <a:ln w="6350" cap="rnd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58" name="Freeform 82">
              <a:extLst>
                <a:ext uri="{FF2B5EF4-FFF2-40B4-BE49-F238E27FC236}">
                  <a16:creationId xmlns:a16="http://schemas.microsoft.com/office/drawing/2014/main" id="{4437DAD7-E2C5-419F-8B80-EDE4063B6BC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6" y="2974"/>
              <a:ext cx="38" cy="73"/>
            </a:xfrm>
            <a:custGeom>
              <a:avLst/>
              <a:gdLst>
                <a:gd name="T0" fmla="*/ 52 w 36"/>
                <a:gd name="T1" fmla="*/ 95 h 69"/>
                <a:gd name="T2" fmla="*/ 26 w 36"/>
                <a:gd name="T3" fmla="*/ 88 h 69"/>
                <a:gd name="T4" fmla="*/ 2 w 36"/>
                <a:gd name="T5" fmla="*/ 43 h 69"/>
                <a:gd name="T6" fmla="*/ 1 w 36"/>
                <a:gd name="T7" fmla="*/ 0 h 6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6" h="69">
                  <a:moveTo>
                    <a:pt x="36" y="64"/>
                  </a:moveTo>
                  <a:cubicBezTo>
                    <a:pt x="36" y="64"/>
                    <a:pt x="26" y="69"/>
                    <a:pt x="19" y="59"/>
                  </a:cubicBezTo>
                  <a:cubicBezTo>
                    <a:pt x="13" y="48"/>
                    <a:pt x="4" y="35"/>
                    <a:pt x="2" y="29"/>
                  </a:cubicBezTo>
                  <a:cubicBezTo>
                    <a:pt x="0" y="23"/>
                    <a:pt x="1" y="0"/>
                    <a:pt x="1" y="0"/>
                  </a:cubicBezTo>
                </a:path>
              </a:pathLst>
            </a:custGeom>
            <a:noFill/>
            <a:ln w="6350" cap="rnd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59" name="Freeform 83">
              <a:extLst>
                <a:ext uri="{FF2B5EF4-FFF2-40B4-BE49-F238E27FC236}">
                  <a16:creationId xmlns:a16="http://schemas.microsoft.com/office/drawing/2014/main" id="{2C1B15DD-71F1-4287-8C03-303AF16E0736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0" y="3276"/>
              <a:ext cx="24" cy="124"/>
            </a:xfrm>
            <a:custGeom>
              <a:avLst/>
              <a:gdLst>
                <a:gd name="T0" fmla="*/ 1 w 22"/>
                <a:gd name="T1" fmla="*/ 0 h 116"/>
                <a:gd name="T2" fmla="*/ 16 w 22"/>
                <a:gd name="T3" fmla="*/ 109 h 116"/>
                <a:gd name="T4" fmla="*/ 40 w 22"/>
                <a:gd name="T5" fmla="*/ 185 h 1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" h="116">
                  <a:moveTo>
                    <a:pt x="1" y="0"/>
                  </a:moveTo>
                  <a:cubicBezTo>
                    <a:pt x="0" y="23"/>
                    <a:pt x="4" y="46"/>
                    <a:pt x="9" y="68"/>
                  </a:cubicBezTo>
                  <a:cubicBezTo>
                    <a:pt x="12" y="83"/>
                    <a:pt x="15" y="103"/>
                    <a:pt x="22" y="116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60" name="Freeform 84">
              <a:extLst>
                <a:ext uri="{FF2B5EF4-FFF2-40B4-BE49-F238E27FC236}">
                  <a16:creationId xmlns:a16="http://schemas.microsoft.com/office/drawing/2014/main" id="{7F1B1FD3-3374-4E33-8077-51A6CB0F978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2" y="3419"/>
              <a:ext cx="64" cy="89"/>
            </a:xfrm>
            <a:custGeom>
              <a:avLst/>
              <a:gdLst>
                <a:gd name="T0" fmla="*/ 0 w 60"/>
                <a:gd name="T1" fmla="*/ 0 h 83"/>
                <a:gd name="T2" fmla="*/ 51 w 60"/>
                <a:gd name="T3" fmla="*/ 84 h 83"/>
                <a:gd name="T4" fmla="*/ 95 w 60"/>
                <a:gd name="T5" fmla="*/ 134 h 8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0" h="83">
                  <a:moveTo>
                    <a:pt x="0" y="0"/>
                  </a:moveTo>
                  <a:cubicBezTo>
                    <a:pt x="6" y="18"/>
                    <a:pt x="22" y="35"/>
                    <a:pt x="33" y="51"/>
                  </a:cubicBezTo>
                  <a:cubicBezTo>
                    <a:pt x="41" y="62"/>
                    <a:pt x="52" y="72"/>
                    <a:pt x="60" y="83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61" name="Freeform 85">
              <a:extLst>
                <a:ext uri="{FF2B5EF4-FFF2-40B4-BE49-F238E27FC236}">
                  <a16:creationId xmlns:a16="http://schemas.microsoft.com/office/drawing/2014/main" id="{3F7A47EE-10F6-4F40-B778-EDDAB3BAEE7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6" y="3284"/>
              <a:ext cx="19" cy="77"/>
            </a:xfrm>
            <a:custGeom>
              <a:avLst/>
              <a:gdLst>
                <a:gd name="T0" fmla="*/ 4 w 18"/>
                <a:gd name="T1" fmla="*/ 0 h 72"/>
                <a:gd name="T2" fmla="*/ 8 w 18"/>
                <a:gd name="T3" fmla="*/ 59 h 72"/>
                <a:gd name="T4" fmla="*/ 25 w 18"/>
                <a:gd name="T5" fmla="*/ 116 h 7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72">
                  <a:moveTo>
                    <a:pt x="4" y="0"/>
                  </a:moveTo>
                  <a:cubicBezTo>
                    <a:pt x="0" y="9"/>
                    <a:pt x="6" y="27"/>
                    <a:pt x="8" y="36"/>
                  </a:cubicBezTo>
                  <a:cubicBezTo>
                    <a:pt x="11" y="48"/>
                    <a:pt x="14" y="60"/>
                    <a:pt x="18" y="72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62" name="Freeform 86">
              <a:extLst>
                <a:ext uri="{FF2B5EF4-FFF2-40B4-BE49-F238E27FC236}">
                  <a16:creationId xmlns:a16="http://schemas.microsoft.com/office/drawing/2014/main" id="{56335961-B73E-4673-90F5-713C4F0115B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0" y="3319"/>
              <a:ext cx="13" cy="109"/>
            </a:xfrm>
            <a:custGeom>
              <a:avLst/>
              <a:gdLst>
                <a:gd name="T0" fmla="*/ 5 w 12"/>
                <a:gd name="T1" fmla="*/ 0 h 102"/>
                <a:gd name="T2" fmla="*/ 2 w 12"/>
                <a:gd name="T3" fmla="*/ 79 h 102"/>
                <a:gd name="T4" fmla="*/ 20 w 12"/>
                <a:gd name="T5" fmla="*/ 162 h 10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02">
                  <a:moveTo>
                    <a:pt x="5" y="0"/>
                  </a:moveTo>
                  <a:cubicBezTo>
                    <a:pt x="0" y="14"/>
                    <a:pt x="1" y="35"/>
                    <a:pt x="2" y="50"/>
                  </a:cubicBezTo>
                  <a:cubicBezTo>
                    <a:pt x="3" y="65"/>
                    <a:pt x="3" y="89"/>
                    <a:pt x="12" y="102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63" name="Freeform 87">
              <a:extLst>
                <a:ext uri="{FF2B5EF4-FFF2-40B4-BE49-F238E27FC236}">
                  <a16:creationId xmlns:a16="http://schemas.microsoft.com/office/drawing/2014/main" id="{AD7DD81F-8760-49E0-853F-5DE511E5FBC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0" y="3274"/>
              <a:ext cx="13" cy="133"/>
            </a:xfrm>
            <a:custGeom>
              <a:avLst/>
              <a:gdLst>
                <a:gd name="T0" fmla="*/ 18 w 12"/>
                <a:gd name="T1" fmla="*/ 0 h 125"/>
                <a:gd name="T2" fmla="*/ 18 w 12"/>
                <a:gd name="T3" fmla="*/ 22 h 125"/>
                <a:gd name="T4" fmla="*/ 18 w 12"/>
                <a:gd name="T5" fmla="*/ 67 h 125"/>
                <a:gd name="T6" fmla="*/ 16 w 12"/>
                <a:gd name="T7" fmla="*/ 114 h 125"/>
                <a:gd name="T8" fmla="*/ 1 w 12"/>
                <a:gd name="T9" fmla="*/ 194 h 1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125">
                  <a:moveTo>
                    <a:pt x="11" y="0"/>
                  </a:moveTo>
                  <a:cubicBezTo>
                    <a:pt x="9" y="5"/>
                    <a:pt x="11" y="10"/>
                    <a:pt x="11" y="15"/>
                  </a:cubicBezTo>
                  <a:cubicBezTo>
                    <a:pt x="12" y="24"/>
                    <a:pt x="11" y="33"/>
                    <a:pt x="11" y="43"/>
                  </a:cubicBezTo>
                  <a:cubicBezTo>
                    <a:pt x="11" y="53"/>
                    <a:pt x="11" y="63"/>
                    <a:pt x="9" y="74"/>
                  </a:cubicBezTo>
                  <a:cubicBezTo>
                    <a:pt x="7" y="91"/>
                    <a:pt x="0" y="108"/>
                    <a:pt x="1" y="125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64" name="Freeform 88">
              <a:extLst>
                <a:ext uri="{FF2B5EF4-FFF2-40B4-BE49-F238E27FC236}">
                  <a16:creationId xmlns:a16="http://schemas.microsoft.com/office/drawing/2014/main" id="{2821E47F-1CC8-499E-838F-46F6226AD20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5" y="3457"/>
              <a:ext cx="44" cy="15"/>
            </a:xfrm>
            <a:custGeom>
              <a:avLst/>
              <a:gdLst>
                <a:gd name="T0" fmla="*/ 0 w 42"/>
                <a:gd name="T1" fmla="*/ 3 h 14"/>
                <a:gd name="T2" fmla="*/ 57 w 42"/>
                <a:gd name="T3" fmla="*/ 0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2" h="14">
                  <a:moveTo>
                    <a:pt x="0" y="3"/>
                  </a:moveTo>
                  <a:cubicBezTo>
                    <a:pt x="3" y="14"/>
                    <a:pt x="35" y="4"/>
                    <a:pt x="42" y="0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65" name="Freeform 89">
              <a:extLst>
                <a:ext uri="{FF2B5EF4-FFF2-40B4-BE49-F238E27FC236}">
                  <a16:creationId xmlns:a16="http://schemas.microsoft.com/office/drawing/2014/main" id="{16824B48-31E4-45C6-ACFC-8E6EEC3E4678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6" y="3616"/>
              <a:ext cx="27" cy="37"/>
            </a:xfrm>
            <a:custGeom>
              <a:avLst/>
              <a:gdLst>
                <a:gd name="T0" fmla="*/ 41 w 25"/>
                <a:gd name="T1" fmla="*/ 0 h 35"/>
                <a:gd name="T2" fmla="*/ 0 w 25"/>
                <a:gd name="T3" fmla="*/ 51 h 3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5" h="35">
                  <a:moveTo>
                    <a:pt x="24" y="0"/>
                  </a:moveTo>
                  <a:cubicBezTo>
                    <a:pt x="25" y="14"/>
                    <a:pt x="15" y="32"/>
                    <a:pt x="0" y="35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66" name="Freeform 90">
              <a:extLst>
                <a:ext uri="{FF2B5EF4-FFF2-40B4-BE49-F238E27FC236}">
                  <a16:creationId xmlns:a16="http://schemas.microsoft.com/office/drawing/2014/main" id="{72F126CB-4729-4FFC-82AE-B457E9CF1E9B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7" y="3043"/>
              <a:ext cx="46" cy="62"/>
            </a:xfrm>
            <a:custGeom>
              <a:avLst/>
              <a:gdLst>
                <a:gd name="T0" fmla="*/ 26 w 43"/>
                <a:gd name="T1" fmla="*/ 18 h 58"/>
                <a:gd name="T2" fmla="*/ 60 w 43"/>
                <a:gd name="T3" fmla="*/ 3 h 58"/>
                <a:gd name="T4" fmla="*/ 68 w 43"/>
                <a:gd name="T5" fmla="*/ 15 h 58"/>
                <a:gd name="T6" fmla="*/ 21 w 43"/>
                <a:gd name="T7" fmla="*/ 93 h 58"/>
                <a:gd name="T8" fmla="*/ 26 w 43"/>
                <a:gd name="T9" fmla="*/ 18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" h="58">
                  <a:moveTo>
                    <a:pt x="17" y="11"/>
                  </a:moveTo>
                  <a:cubicBezTo>
                    <a:pt x="17" y="11"/>
                    <a:pt x="31" y="0"/>
                    <a:pt x="37" y="3"/>
                  </a:cubicBezTo>
                  <a:cubicBezTo>
                    <a:pt x="43" y="5"/>
                    <a:pt x="43" y="8"/>
                    <a:pt x="43" y="8"/>
                  </a:cubicBezTo>
                  <a:cubicBezTo>
                    <a:pt x="43" y="8"/>
                    <a:pt x="10" y="27"/>
                    <a:pt x="14" y="58"/>
                  </a:cubicBezTo>
                  <a:cubicBezTo>
                    <a:pt x="14" y="58"/>
                    <a:pt x="0" y="35"/>
                    <a:pt x="17" y="11"/>
                  </a:cubicBezTo>
                  <a:close/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67" name="Freeform 91">
              <a:extLst>
                <a:ext uri="{FF2B5EF4-FFF2-40B4-BE49-F238E27FC236}">
                  <a16:creationId xmlns:a16="http://schemas.microsoft.com/office/drawing/2014/main" id="{DF7D3AE9-FE41-4CA7-BE90-42D66AFEFEFB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1" y="3198"/>
              <a:ext cx="76" cy="75"/>
            </a:xfrm>
            <a:custGeom>
              <a:avLst/>
              <a:gdLst>
                <a:gd name="T0" fmla="*/ 115 w 71"/>
                <a:gd name="T1" fmla="*/ 31 h 70"/>
                <a:gd name="T2" fmla="*/ 63 w 71"/>
                <a:gd name="T3" fmla="*/ 4 h 70"/>
                <a:gd name="T4" fmla="*/ 7 w 71"/>
                <a:gd name="T5" fmla="*/ 51 h 70"/>
                <a:gd name="T6" fmla="*/ 86 w 71"/>
                <a:gd name="T7" fmla="*/ 114 h 7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1" h="70">
                  <a:moveTo>
                    <a:pt x="71" y="19"/>
                  </a:moveTo>
                  <a:cubicBezTo>
                    <a:pt x="71" y="19"/>
                    <a:pt x="58" y="8"/>
                    <a:pt x="39" y="4"/>
                  </a:cubicBezTo>
                  <a:cubicBezTo>
                    <a:pt x="20" y="0"/>
                    <a:pt x="0" y="13"/>
                    <a:pt x="7" y="32"/>
                  </a:cubicBezTo>
                  <a:cubicBezTo>
                    <a:pt x="13" y="52"/>
                    <a:pt x="39" y="69"/>
                    <a:pt x="53" y="70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68" name="Freeform 92">
              <a:extLst>
                <a:ext uri="{FF2B5EF4-FFF2-40B4-BE49-F238E27FC236}">
                  <a16:creationId xmlns:a16="http://schemas.microsoft.com/office/drawing/2014/main" id="{BCA91479-08C0-4B48-8DC2-99F639C96F0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5" y="3168"/>
              <a:ext cx="16" cy="20"/>
            </a:xfrm>
            <a:custGeom>
              <a:avLst/>
              <a:gdLst>
                <a:gd name="T0" fmla="*/ 22 w 15"/>
                <a:gd name="T1" fmla="*/ 0 h 19"/>
                <a:gd name="T2" fmla="*/ 0 w 15"/>
                <a:gd name="T3" fmla="*/ 26 h 1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19">
                  <a:moveTo>
                    <a:pt x="15" y="0"/>
                  </a:moveTo>
                  <a:cubicBezTo>
                    <a:pt x="15" y="0"/>
                    <a:pt x="2" y="11"/>
                    <a:pt x="0" y="19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69" name="Freeform 93">
              <a:extLst>
                <a:ext uri="{FF2B5EF4-FFF2-40B4-BE49-F238E27FC236}">
                  <a16:creationId xmlns:a16="http://schemas.microsoft.com/office/drawing/2014/main" id="{8134DB04-4E8F-4C41-BF63-71F40A6D589A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8" y="3230"/>
              <a:ext cx="69" cy="37"/>
            </a:xfrm>
            <a:custGeom>
              <a:avLst/>
              <a:gdLst>
                <a:gd name="T0" fmla="*/ 108 w 64"/>
                <a:gd name="T1" fmla="*/ 51 h 35"/>
                <a:gd name="T2" fmla="*/ 28 w 64"/>
                <a:gd name="T3" fmla="*/ 16 h 35"/>
                <a:gd name="T4" fmla="*/ 0 w 64"/>
                <a:gd name="T5" fmla="*/ 0 h 3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4" h="35">
                  <a:moveTo>
                    <a:pt x="64" y="35"/>
                  </a:moveTo>
                  <a:cubicBezTo>
                    <a:pt x="64" y="35"/>
                    <a:pt x="37" y="14"/>
                    <a:pt x="17" y="9"/>
                  </a:cubicBezTo>
                  <a:cubicBezTo>
                    <a:pt x="10" y="7"/>
                    <a:pt x="6" y="4"/>
                    <a:pt x="0" y="0"/>
                  </a:cubicBezTo>
                </a:path>
              </a:pathLst>
            </a:custGeom>
            <a:noFill/>
            <a:ln w="6350" cap="rnd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70" name="Freeform 94">
              <a:extLst>
                <a:ext uri="{FF2B5EF4-FFF2-40B4-BE49-F238E27FC236}">
                  <a16:creationId xmlns:a16="http://schemas.microsoft.com/office/drawing/2014/main" id="{BDD9F5D6-8453-4013-9BD9-9ECFF721A28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2" y="3354"/>
              <a:ext cx="93" cy="20"/>
            </a:xfrm>
            <a:custGeom>
              <a:avLst/>
              <a:gdLst>
                <a:gd name="T0" fmla="*/ 138 w 87"/>
                <a:gd name="T1" fmla="*/ 26 h 19"/>
                <a:gd name="T2" fmla="*/ 79 w 87"/>
                <a:gd name="T3" fmla="*/ 9 h 19"/>
                <a:gd name="T4" fmla="*/ 0 w 87"/>
                <a:gd name="T5" fmla="*/ 2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7" h="19">
                  <a:moveTo>
                    <a:pt x="87" y="19"/>
                  </a:moveTo>
                  <a:cubicBezTo>
                    <a:pt x="87" y="19"/>
                    <a:pt x="58" y="10"/>
                    <a:pt x="50" y="9"/>
                  </a:cubicBezTo>
                  <a:cubicBezTo>
                    <a:pt x="42" y="8"/>
                    <a:pt x="14" y="0"/>
                    <a:pt x="0" y="2"/>
                  </a:cubicBezTo>
                </a:path>
              </a:pathLst>
            </a:custGeom>
            <a:noFill/>
            <a:ln w="6350" cap="rnd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71" name="Freeform 95">
              <a:extLst>
                <a:ext uri="{FF2B5EF4-FFF2-40B4-BE49-F238E27FC236}">
                  <a16:creationId xmlns:a16="http://schemas.microsoft.com/office/drawing/2014/main" id="{8176CF78-4CFB-4945-B41D-4078C8BC6A97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4" y="3319"/>
              <a:ext cx="65" cy="63"/>
            </a:xfrm>
            <a:custGeom>
              <a:avLst/>
              <a:gdLst>
                <a:gd name="T0" fmla="*/ 76 w 61"/>
                <a:gd name="T1" fmla="*/ 94 h 59"/>
                <a:gd name="T2" fmla="*/ 22 w 61"/>
                <a:gd name="T3" fmla="*/ 65 h 59"/>
                <a:gd name="T4" fmla="*/ 31 w 61"/>
                <a:gd name="T5" fmla="*/ 2 h 59"/>
                <a:gd name="T6" fmla="*/ 96 w 61"/>
                <a:gd name="T7" fmla="*/ 25 h 5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1" h="59">
                  <a:moveTo>
                    <a:pt x="49" y="59"/>
                  </a:moveTo>
                  <a:cubicBezTo>
                    <a:pt x="49" y="59"/>
                    <a:pt x="29" y="54"/>
                    <a:pt x="15" y="41"/>
                  </a:cubicBezTo>
                  <a:cubicBezTo>
                    <a:pt x="0" y="28"/>
                    <a:pt x="12" y="4"/>
                    <a:pt x="20" y="2"/>
                  </a:cubicBezTo>
                  <a:cubicBezTo>
                    <a:pt x="28" y="0"/>
                    <a:pt x="44" y="1"/>
                    <a:pt x="61" y="17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72" name="Freeform 96">
              <a:extLst>
                <a:ext uri="{FF2B5EF4-FFF2-40B4-BE49-F238E27FC236}">
                  <a16:creationId xmlns:a16="http://schemas.microsoft.com/office/drawing/2014/main" id="{70B8F1E6-7A51-4918-B3AD-DF00171C4554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2" y="3303"/>
              <a:ext cx="8" cy="16"/>
            </a:xfrm>
            <a:custGeom>
              <a:avLst/>
              <a:gdLst>
                <a:gd name="T0" fmla="*/ 8 w 8"/>
                <a:gd name="T1" fmla="*/ 0 h 15"/>
                <a:gd name="T2" fmla="*/ 0 w 8"/>
                <a:gd name="T3" fmla="*/ 22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15">
                  <a:moveTo>
                    <a:pt x="8" y="0"/>
                  </a:moveTo>
                  <a:cubicBezTo>
                    <a:pt x="4" y="4"/>
                    <a:pt x="2" y="10"/>
                    <a:pt x="0" y="15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73" name="Freeform 97">
              <a:extLst>
                <a:ext uri="{FF2B5EF4-FFF2-40B4-BE49-F238E27FC236}">
                  <a16:creationId xmlns:a16="http://schemas.microsoft.com/office/drawing/2014/main" id="{3968535B-E6F9-44DE-863C-78BC45164CE5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5" y="3412"/>
              <a:ext cx="9" cy="28"/>
            </a:xfrm>
            <a:custGeom>
              <a:avLst/>
              <a:gdLst>
                <a:gd name="T0" fmla="*/ 18 w 8"/>
                <a:gd name="T1" fmla="*/ 0 h 27"/>
                <a:gd name="T2" fmla="*/ 1 w 8"/>
                <a:gd name="T3" fmla="*/ 34 h 2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27">
                  <a:moveTo>
                    <a:pt x="8" y="0"/>
                  </a:moveTo>
                  <a:cubicBezTo>
                    <a:pt x="0" y="3"/>
                    <a:pt x="1" y="20"/>
                    <a:pt x="1" y="27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74" name="Freeform 98">
              <a:extLst>
                <a:ext uri="{FF2B5EF4-FFF2-40B4-BE49-F238E27FC236}">
                  <a16:creationId xmlns:a16="http://schemas.microsoft.com/office/drawing/2014/main" id="{FAF9AAF2-2336-4CB1-820B-16A846CA6FE5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8" y="3467"/>
              <a:ext cx="58" cy="10"/>
            </a:xfrm>
            <a:custGeom>
              <a:avLst/>
              <a:gdLst>
                <a:gd name="T0" fmla="*/ 89 w 54"/>
                <a:gd name="T1" fmla="*/ 18 h 9"/>
                <a:gd name="T2" fmla="*/ 47 w 54"/>
                <a:gd name="T3" fmla="*/ 12 h 9"/>
                <a:gd name="T4" fmla="*/ 0 w 54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4" h="9">
                  <a:moveTo>
                    <a:pt x="54" y="9"/>
                  </a:moveTo>
                  <a:cubicBezTo>
                    <a:pt x="46" y="8"/>
                    <a:pt x="38" y="5"/>
                    <a:pt x="29" y="5"/>
                  </a:cubicBezTo>
                  <a:cubicBezTo>
                    <a:pt x="18" y="4"/>
                    <a:pt x="9" y="7"/>
                    <a:pt x="0" y="0"/>
                  </a:cubicBezTo>
                </a:path>
              </a:pathLst>
            </a:custGeom>
            <a:noFill/>
            <a:ln w="6350" cap="rnd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75" name="Freeform 99">
              <a:extLst>
                <a:ext uri="{FF2B5EF4-FFF2-40B4-BE49-F238E27FC236}">
                  <a16:creationId xmlns:a16="http://schemas.microsoft.com/office/drawing/2014/main" id="{351D51B8-1C6F-4700-B2C1-C27D74DFC7A2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2" y="3476"/>
              <a:ext cx="12" cy="8"/>
            </a:xfrm>
            <a:custGeom>
              <a:avLst/>
              <a:gdLst>
                <a:gd name="T0" fmla="*/ 19 w 11"/>
                <a:gd name="T1" fmla="*/ 0 h 8"/>
                <a:gd name="T2" fmla="*/ 16 w 11"/>
                <a:gd name="T3" fmla="*/ 1 h 8"/>
                <a:gd name="T4" fmla="*/ 0 w 11"/>
                <a:gd name="T5" fmla="*/ 8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8">
                  <a:moveTo>
                    <a:pt x="11" y="0"/>
                  </a:moveTo>
                  <a:cubicBezTo>
                    <a:pt x="10" y="1"/>
                    <a:pt x="10" y="0"/>
                    <a:pt x="9" y="1"/>
                  </a:cubicBezTo>
                  <a:cubicBezTo>
                    <a:pt x="7" y="4"/>
                    <a:pt x="3" y="6"/>
                    <a:pt x="0" y="8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76" name="Freeform 100">
              <a:extLst>
                <a:ext uri="{FF2B5EF4-FFF2-40B4-BE49-F238E27FC236}">
                  <a16:creationId xmlns:a16="http://schemas.microsoft.com/office/drawing/2014/main" id="{26539426-6933-4029-BCC5-B2C4FAEE4356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6" y="3276"/>
              <a:ext cx="21" cy="8"/>
            </a:xfrm>
            <a:custGeom>
              <a:avLst/>
              <a:gdLst>
                <a:gd name="T0" fmla="*/ 0 w 19"/>
                <a:gd name="T1" fmla="*/ 0 h 8"/>
                <a:gd name="T2" fmla="*/ 38 w 19"/>
                <a:gd name="T3" fmla="*/ 8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" h="8">
                  <a:moveTo>
                    <a:pt x="0" y="0"/>
                  </a:moveTo>
                  <a:cubicBezTo>
                    <a:pt x="6" y="5"/>
                    <a:pt x="13" y="5"/>
                    <a:pt x="19" y="8"/>
                  </a:cubicBezTo>
                </a:path>
              </a:pathLst>
            </a:custGeom>
            <a:noFill/>
            <a:ln w="6350" cap="rnd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77" name="Freeform 101">
              <a:extLst>
                <a:ext uri="{FF2B5EF4-FFF2-40B4-BE49-F238E27FC236}">
                  <a16:creationId xmlns:a16="http://schemas.microsoft.com/office/drawing/2014/main" id="{3A9BC960-2B53-452D-BB74-D36421C45C6D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9" y="3376"/>
              <a:ext cx="26" cy="5"/>
            </a:xfrm>
            <a:custGeom>
              <a:avLst/>
              <a:gdLst>
                <a:gd name="T0" fmla="*/ 0 w 24"/>
                <a:gd name="T1" fmla="*/ 0 h 4"/>
                <a:gd name="T2" fmla="*/ 42 w 24"/>
                <a:gd name="T3" fmla="*/ 2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4" h="4">
                  <a:moveTo>
                    <a:pt x="0" y="0"/>
                  </a:moveTo>
                  <a:cubicBezTo>
                    <a:pt x="8" y="1"/>
                    <a:pt x="16" y="0"/>
                    <a:pt x="24" y="4"/>
                  </a:cubicBezTo>
                </a:path>
              </a:pathLst>
            </a:custGeom>
            <a:noFill/>
            <a:ln w="6350" cap="rnd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78" name="Freeform 102">
              <a:extLst>
                <a:ext uri="{FF2B5EF4-FFF2-40B4-BE49-F238E27FC236}">
                  <a16:creationId xmlns:a16="http://schemas.microsoft.com/office/drawing/2014/main" id="{E55BCEC5-6970-427F-8551-CDB9DEBB5740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1" y="3383"/>
              <a:ext cx="26" cy="6"/>
            </a:xfrm>
            <a:custGeom>
              <a:avLst/>
              <a:gdLst>
                <a:gd name="T0" fmla="*/ 0 w 24"/>
                <a:gd name="T1" fmla="*/ 0 h 6"/>
                <a:gd name="T2" fmla="*/ 42 w 24"/>
                <a:gd name="T3" fmla="*/ 6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4" h="6">
                  <a:moveTo>
                    <a:pt x="0" y="0"/>
                  </a:moveTo>
                  <a:cubicBezTo>
                    <a:pt x="8" y="1"/>
                    <a:pt x="16" y="6"/>
                    <a:pt x="24" y="6"/>
                  </a:cubicBezTo>
                </a:path>
              </a:pathLst>
            </a:custGeom>
            <a:noFill/>
            <a:ln w="6350" cap="rnd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79" name="Freeform 103">
              <a:extLst>
                <a:ext uri="{FF2B5EF4-FFF2-40B4-BE49-F238E27FC236}">
                  <a16:creationId xmlns:a16="http://schemas.microsoft.com/office/drawing/2014/main" id="{8439E855-AD1E-4861-A6D8-D55F61292E9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6" y="3429"/>
              <a:ext cx="38" cy="53"/>
            </a:xfrm>
            <a:custGeom>
              <a:avLst/>
              <a:gdLst>
                <a:gd name="T0" fmla="*/ 29 w 36"/>
                <a:gd name="T1" fmla="*/ 75 h 50"/>
                <a:gd name="T2" fmla="*/ 20 w 36"/>
                <a:gd name="T3" fmla="*/ 68 h 50"/>
                <a:gd name="T4" fmla="*/ 7 w 36"/>
                <a:gd name="T5" fmla="*/ 60 h 50"/>
                <a:gd name="T6" fmla="*/ 0 w 36"/>
                <a:gd name="T7" fmla="*/ 35 h 50"/>
                <a:gd name="T8" fmla="*/ 25 w 36"/>
                <a:gd name="T9" fmla="*/ 4 h 50"/>
                <a:gd name="T10" fmla="*/ 52 w 36"/>
                <a:gd name="T11" fmla="*/ 21 h 5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6" h="50">
                  <a:moveTo>
                    <a:pt x="21" y="50"/>
                  </a:moveTo>
                  <a:cubicBezTo>
                    <a:pt x="19" y="50"/>
                    <a:pt x="15" y="47"/>
                    <a:pt x="13" y="45"/>
                  </a:cubicBezTo>
                  <a:cubicBezTo>
                    <a:pt x="11" y="43"/>
                    <a:pt x="9" y="41"/>
                    <a:pt x="7" y="40"/>
                  </a:cubicBezTo>
                  <a:cubicBezTo>
                    <a:pt x="2" y="35"/>
                    <a:pt x="0" y="30"/>
                    <a:pt x="0" y="23"/>
                  </a:cubicBezTo>
                  <a:cubicBezTo>
                    <a:pt x="1" y="16"/>
                    <a:pt x="8" y="0"/>
                    <a:pt x="18" y="4"/>
                  </a:cubicBezTo>
                  <a:cubicBezTo>
                    <a:pt x="24" y="7"/>
                    <a:pt x="31" y="10"/>
                    <a:pt x="36" y="14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3797" name="Group 104">
            <a:extLst>
              <a:ext uri="{FF2B5EF4-FFF2-40B4-BE49-F238E27FC236}">
                <a16:creationId xmlns:a16="http://schemas.microsoft.com/office/drawing/2014/main" id="{1D403CC8-3A73-4EEF-8135-498445F8E207}"/>
              </a:ext>
            </a:extLst>
          </p:cNvPr>
          <p:cNvGrpSpPr>
            <a:grpSpLocks/>
          </p:cNvGrpSpPr>
          <p:nvPr/>
        </p:nvGrpSpPr>
        <p:grpSpPr bwMode="auto">
          <a:xfrm>
            <a:off x="2141538" y="1116013"/>
            <a:ext cx="4029075" cy="2800350"/>
            <a:chOff x="389" y="703"/>
            <a:chExt cx="2538" cy="1764"/>
          </a:xfrm>
        </p:grpSpPr>
        <p:sp>
          <p:nvSpPr>
            <p:cNvPr id="33798" name="Freeform 105">
              <a:extLst>
                <a:ext uri="{FF2B5EF4-FFF2-40B4-BE49-F238E27FC236}">
                  <a16:creationId xmlns:a16="http://schemas.microsoft.com/office/drawing/2014/main" id="{4081D5D5-3D1F-42D9-9A75-A6E49401874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" y="703"/>
              <a:ext cx="1586" cy="1276"/>
            </a:xfrm>
            <a:custGeom>
              <a:avLst/>
              <a:gdLst>
                <a:gd name="T0" fmla="*/ 1181 w 1321"/>
                <a:gd name="T1" fmla="*/ 1878 h 1062"/>
                <a:gd name="T2" fmla="*/ 2328 w 1321"/>
                <a:gd name="T3" fmla="*/ 2164 h 1062"/>
                <a:gd name="T4" fmla="*/ 2850 w 1321"/>
                <a:gd name="T5" fmla="*/ 1936 h 1062"/>
                <a:gd name="T6" fmla="*/ 3370 w 1321"/>
                <a:gd name="T7" fmla="*/ 1310 h 1062"/>
                <a:gd name="T8" fmla="*/ 3608 w 1321"/>
                <a:gd name="T9" fmla="*/ 866 h 1062"/>
                <a:gd name="T10" fmla="*/ 3681 w 1321"/>
                <a:gd name="T11" fmla="*/ 732 h 1062"/>
                <a:gd name="T12" fmla="*/ 3746 w 1321"/>
                <a:gd name="T13" fmla="*/ 610 h 1062"/>
                <a:gd name="T14" fmla="*/ 3818 w 1321"/>
                <a:gd name="T15" fmla="*/ 433 h 1062"/>
                <a:gd name="T16" fmla="*/ 3908 w 1321"/>
                <a:gd name="T17" fmla="*/ 300 h 1062"/>
                <a:gd name="T18" fmla="*/ 4015 w 1321"/>
                <a:gd name="T19" fmla="*/ 72 h 1062"/>
                <a:gd name="T20" fmla="*/ 4298 w 1321"/>
                <a:gd name="T21" fmla="*/ 238 h 1062"/>
                <a:gd name="T22" fmla="*/ 4406 w 1321"/>
                <a:gd name="T23" fmla="*/ 310 h 1062"/>
                <a:gd name="T24" fmla="*/ 4425 w 1321"/>
                <a:gd name="T25" fmla="*/ 467 h 1062"/>
                <a:gd name="T26" fmla="*/ 4519 w 1321"/>
                <a:gd name="T27" fmla="*/ 544 h 1062"/>
                <a:gd name="T28" fmla="*/ 4483 w 1321"/>
                <a:gd name="T29" fmla="*/ 751 h 1062"/>
                <a:gd name="T30" fmla="*/ 4405 w 1321"/>
                <a:gd name="T31" fmla="*/ 848 h 1062"/>
                <a:gd name="T32" fmla="*/ 4494 w 1321"/>
                <a:gd name="T33" fmla="*/ 794 h 1062"/>
                <a:gd name="T34" fmla="*/ 4571 w 1321"/>
                <a:gd name="T35" fmla="*/ 735 h 1062"/>
                <a:gd name="T36" fmla="*/ 4630 w 1321"/>
                <a:gd name="T37" fmla="*/ 735 h 1062"/>
                <a:gd name="T38" fmla="*/ 4600 w 1321"/>
                <a:gd name="T39" fmla="*/ 1041 h 1062"/>
                <a:gd name="T40" fmla="*/ 4691 w 1321"/>
                <a:gd name="T41" fmla="*/ 1161 h 1062"/>
                <a:gd name="T42" fmla="*/ 4642 w 1321"/>
                <a:gd name="T43" fmla="*/ 1344 h 1062"/>
                <a:gd name="T44" fmla="*/ 4622 w 1321"/>
                <a:gd name="T45" fmla="*/ 1403 h 1062"/>
                <a:gd name="T46" fmla="*/ 4467 w 1321"/>
                <a:gd name="T47" fmla="*/ 2015 h 1062"/>
                <a:gd name="T48" fmla="*/ 4078 w 1321"/>
                <a:gd name="T49" fmla="*/ 2646 h 1062"/>
                <a:gd name="T50" fmla="*/ 3781 w 1321"/>
                <a:gd name="T51" fmla="*/ 3316 h 1062"/>
                <a:gd name="T52" fmla="*/ 3243 w 1321"/>
                <a:gd name="T53" fmla="*/ 3839 h 1062"/>
                <a:gd name="T54" fmla="*/ 2384 w 1321"/>
                <a:gd name="T55" fmla="*/ 3341 h 1062"/>
                <a:gd name="T56" fmla="*/ 1682 w 1321"/>
                <a:gd name="T57" fmla="*/ 3176 h 1062"/>
                <a:gd name="T58" fmla="*/ 465 w 1321"/>
                <a:gd name="T59" fmla="*/ 3117 h 1062"/>
                <a:gd name="T60" fmla="*/ 0 w 1321"/>
                <a:gd name="T61" fmla="*/ 2959 h 1062"/>
                <a:gd name="T62" fmla="*/ 0 w 1321"/>
                <a:gd name="T63" fmla="*/ 1414 h 1062"/>
                <a:gd name="T64" fmla="*/ 1181 w 1321"/>
                <a:gd name="T65" fmla="*/ 1878 h 106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1321" h="1062">
                  <a:moveTo>
                    <a:pt x="329" y="519"/>
                  </a:moveTo>
                  <a:cubicBezTo>
                    <a:pt x="380" y="535"/>
                    <a:pt x="572" y="618"/>
                    <a:pt x="647" y="599"/>
                  </a:cubicBezTo>
                  <a:cubicBezTo>
                    <a:pt x="721" y="580"/>
                    <a:pt x="769" y="559"/>
                    <a:pt x="793" y="535"/>
                  </a:cubicBezTo>
                  <a:cubicBezTo>
                    <a:pt x="817" y="511"/>
                    <a:pt x="921" y="386"/>
                    <a:pt x="937" y="362"/>
                  </a:cubicBezTo>
                  <a:cubicBezTo>
                    <a:pt x="953" y="338"/>
                    <a:pt x="988" y="263"/>
                    <a:pt x="1004" y="239"/>
                  </a:cubicBezTo>
                  <a:cubicBezTo>
                    <a:pt x="1020" y="215"/>
                    <a:pt x="1020" y="213"/>
                    <a:pt x="1024" y="202"/>
                  </a:cubicBezTo>
                  <a:cubicBezTo>
                    <a:pt x="1029" y="192"/>
                    <a:pt x="1038" y="175"/>
                    <a:pt x="1042" y="169"/>
                  </a:cubicBezTo>
                  <a:cubicBezTo>
                    <a:pt x="1045" y="162"/>
                    <a:pt x="1054" y="128"/>
                    <a:pt x="1061" y="120"/>
                  </a:cubicBezTo>
                  <a:cubicBezTo>
                    <a:pt x="1068" y="112"/>
                    <a:pt x="1085" y="89"/>
                    <a:pt x="1087" y="83"/>
                  </a:cubicBezTo>
                  <a:cubicBezTo>
                    <a:pt x="1089" y="77"/>
                    <a:pt x="1116" y="20"/>
                    <a:pt x="1116" y="20"/>
                  </a:cubicBezTo>
                  <a:cubicBezTo>
                    <a:pt x="1116" y="20"/>
                    <a:pt x="1167" y="0"/>
                    <a:pt x="1195" y="66"/>
                  </a:cubicBezTo>
                  <a:cubicBezTo>
                    <a:pt x="1195" y="66"/>
                    <a:pt x="1218" y="70"/>
                    <a:pt x="1226" y="86"/>
                  </a:cubicBezTo>
                  <a:cubicBezTo>
                    <a:pt x="1234" y="102"/>
                    <a:pt x="1231" y="130"/>
                    <a:pt x="1231" y="130"/>
                  </a:cubicBezTo>
                  <a:cubicBezTo>
                    <a:pt x="1231" y="130"/>
                    <a:pt x="1251" y="137"/>
                    <a:pt x="1257" y="151"/>
                  </a:cubicBezTo>
                  <a:cubicBezTo>
                    <a:pt x="1262" y="165"/>
                    <a:pt x="1261" y="195"/>
                    <a:pt x="1247" y="208"/>
                  </a:cubicBezTo>
                  <a:cubicBezTo>
                    <a:pt x="1233" y="222"/>
                    <a:pt x="1225" y="235"/>
                    <a:pt x="1225" y="235"/>
                  </a:cubicBezTo>
                  <a:cubicBezTo>
                    <a:pt x="1225" y="235"/>
                    <a:pt x="1244" y="220"/>
                    <a:pt x="1250" y="220"/>
                  </a:cubicBezTo>
                  <a:cubicBezTo>
                    <a:pt x="1255" y="219"/>
                    <a:pt x="1271" y="204"/>
                    <a:pt x="1271" y="204"/>
                  </a:cubicBezTo>
                  <a:cubicBezTo>
                    <a:pt x="1271" y="204"/>
                    <a:pt x="1277" y="196"/>
                    <a:pt x="1288" y="204"/>
                  </a:cubicBezTo>
                  <a:cubicBezTo>
                    <a:pt x="1298" y="213"/>
                    <a:pt x="1321" y="242"/>
                    <a:pt x="1279" y="287"/>
                  </a:cubicBezTo>
                  <a:cubicBezTo>
                    <a:pt x="1279" y="287"/>
                    <a:pt x="1303" y="288"/>
                    <a:pt x="1304" y="321"/>
                  </a:cubicBezTo>
                  <a:cubicBezTo>
                    <a:pt x="1305" y="355"/>
                    <a:pt x="1291" y="372"/>
                    <a:pt x="1291" y="372"/>
                  </a:cubicBezTo>
                  <a:cubicBezTo>
                    <a:pt x="1291" y="372"/>
                    <a:pt x="1285" y="377"/>
                    <a:pt x="1285" y="388"/>
                  </a:cubicBezTo>
                  <a:cubicBezTo>
                    <a:pt x="1285" y="398"/>
                    <a:pt x="1298" y="478"/>
                    <a:pt x="1243" y="558"/>
                  </a:cubicBezTo>
                  <a:cubicBezTo>
                    <a:pt x="1188" y="637"/>
                    <a:pt x="1146" y="707"/>
                    <a:pt x="1134" y="732"/>
                  </a:cubicBezTo>
                  <a:cubicBezTo>
                    <a:pt x="1121" y="756"/>
                    <a:pt x="1068" y="871"/>
                    <a:pt x="1052" y="917"/>
                  </a:cubicBezTo>
                  <a:cubicBezTo>
                    <a:pt x="1037" y="964"/>
                    <a:pt x="1009" y="1062"/>
                    <a:pt x="902" y="1062"/>
                  </a:cubicBezTo>
                  <a:cubicBezTo>
                    <a:pt x="802" y="1062"/>
                    <a:pt x="824" y="994"/>
                    <a:pt x="663" y="925"/>
                  </a:cubicBezTo>
                  <a:cubicBezTo>
                    <a:pt x="632" y="912"/>
                    <a:pt x="562" y="886"/>
                    <a:pt x="468" y="878"/>
                  </a:cubicBezTo>
                  <a:cubicBezTo>
                    <a:pt x="307" y="863"/>
                    <a:pt x="166" y="864"/>
                    <a:pt x="129" y="862"/>
                  </a:cubicBezTo>
                  <a:cubicBezTo>
                    <a:pt x="89" y="859"/>
                    <a:pt x="17" y="835"/>
                    <a:pt x="0" y="819"/>
                  </a:cubicBezTo>
                  <a:cubicBezTo>
                    <a:pt x="0" y="391"/>
                    <a:pt x="0" y="391"/>
                    <a:pt x="0" y="391"/>
                  </a:cubicBezTo>
                  <a:cubicBezTo>
                    <a:pt x="0" y="391"/>
                    <a:pt x="279" y="503"/>
                    <a:pt x="329" y="519"/>
                  </a:cubicBezTo>
                  <a:close/>
                </a:path>
              </a:pathLst>
            </a:custGeom>
            <a:solidFill>
              <a:srgbClr val="FEF2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799" name="Freeform 106">
              <a:extLst>
                <a:ext uri="{FF2B5EF4-FFF2-40B4-BE49-F238E27FC236}">
                  <a16:creationId xmlns:a16="http://schemas.microsoft.com/office/drawing/2014/main" id="{2BD54206-DFAB-4A36-AA40-D42A6907866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9" y="718"/>
              <a:ext cx="1586" cy="1296"/>
            </a:xfrm>
            <a:custGeom>
              <a:avLst/>
              <a:gdLst>
                <a:gd name="T0" fmla="*/ 4227 w 1321"/>
                <a:gd name="T1" fmla="*/ 160 h 1079"/>
                <a:gd name="T2" fmla="*/ 4289 w 1321"/>
                <a:gd name="T3" fmla="*/ 400 h 1079"/>
                <a:gd name="T4" fmla="*/ 4254 w 1321"/>
                <a:gd name="T5" fmla="*/ 609 h 1079"/>
                <a:gd name="T6" fmla="*/ 4251 w 1321"/>
                <a:gd name="T7" fmla="*/ 753 h 1079"/>
                <a:gd name="T8" fmla="*/ 4277 w 1321"/>
                <a:gd name="T9" fmla="*/ 644 h 1079"/>
                <a:gd name="T10" fmla="*/ 4340 w 1321"/>
                <a:gd name="T11" fmla="*/ 593 h 1079"/>
                <a:gd name="T12" fmla="*/ 4403 w 1321"/>
                <a:gd name="T13" fmla="*/ 593 h 1079"/>
                <a:gd name="T14" fmla="*/ 4457 w 1321"/>
                <a:gd name="T15" fmla="*/ 736 h 1079"/>
                <a:gd name="T16" fmla="*/ 4483 w 1321"/>
                <a:gd name="T17" fmla="*/ 705 h 1079"/>
                <a:gd name="T18" fmla="*/ 4519 w 1321"/>
                <a:gd name="T19" fmla="*/ 501 h 1079"/>
                <a:gd name="T20" fmla="*/ 4425 w 1321"/>
                <a:gd name="T21" fmla="*/ 425 h 1079"/>
                <a:gd name="T22" fmla="*/ 4406 w 1321"/>
                <a:gd name="T23" fmla="*/ 268 h 1079"/>
                <a:gd name="T24" fmla="*/ 4298 w 1321"/>
                <a:gd name="T25" fmla="*/ 196 h 1079"/>
                <a:gd name="T26" fmla="*/ 4030 w 1321"/>
                <a:gd name="T27" fmla="*/ 24 h 1079"/>
                <a:gd name="T28" fmla="*/ 4227 w 1321"/>
                <a:gd name="T29" fmla="*/ 160 h 1079"/>
                <a:gd name="T30" fmla="*/ 1452 w 1321"/>
                <a:gd name="T31" fmla="*/ 3024 h 1079"/>
                <a:gd name="T32" fmla="*/ 0 w 1321"/>
                <a:gd name="T33" fmla="*/ 2659 h 1079"/>
                <a:gd name="T34" fmla="*/ 2 w 1321"/>
                <a:gd name="T35" fmla="*/ 2911 h 1079"/>
                <a:gd name="T36" fmla="*/ 465 w 1321"/>
                <a:gd name="T37" fmla="*/ 3065 h 1079"/>
                <a:gd name="T38" fmla="*/ 1682 w 1321"/>
                <a:gd name="T39" fmla="*/ 3122 h 1079"/>
                <a:gd name="T40" fmla="*/ 2287 w 1321"/>
                <a:gd name="T41" fmla="*/ 3251 h 1079"/>
                <a:gd name="T42" fmla="*/ 2154 w 1321"/>
                <a:gd name="T43" fmla="*/ 3194 h 1079"/>
                <a:gd name="T44" fmla="*/ 1452 w 1321"/>
                <a:gd name="T45" fmla="*/ 3024 h 1079"/>
                <a:gd name="T46" fmla="*/ 4600 w 1321"/>
                <a:gd name="T47" fmla="*/ 991 h 1079"/>
                <a:gd name="T48" fmla="*/ 4630 w 1321"/>
                <a:gd name="T49" fmla="*/ 693 h 1079"/>
                <a:gd name="T50" fmla="*/ 4571 w 1321"/>
                <a:gd name="T51" fmla="*/ 693 h 1079"/>
                <a:gd name="T52" fmla="*/ 4535 w 1321"/>
                <a:gd name="T53" fmla="*/ 768 h 1079"/>
                <a:gd name="T54" fmla="*/ 4493 w 1321"/>
                <a:gd name="T55" fmla="*/ 808 h 1079"/>
                <a:gd name="T56" fmla="*/ 4393 w 1321"/>
                <a:gd name="T57" fmla="*/ 915 h 1079"/>
                <a:gd name="T58" fmla="*/ 4461 w 1321"/>
                <a:gd name="T59" fmla="*/ 1016 h 1079"/>
                <a:gd name="T60" fmla="*/ 4436 w 1321"/>
                <a:gd name="T61" fmla="*/ 1856 h 1079"/>
                <a:gd name="T62" fmla="*/ 3850 w 1321"/>
                <a:gd name="T63" fmla="*/ 2496 h 1079"/>
                <a:gd name="T64" fmla="*/ 3728 w 1321"/>
                <a:gd name="T65" fmla="*/ 3257 h 1079"/>
                <a:gd name="T66" fmla="*/ 3012 w 1321"/>
                <a:gd name="T67" fmla="*/ 3687 h 1079"/>
                <a:gd name="T68" fmla="*/ 2945 w 1321"/>
                <a:gd name="T69" fmla="*/ 3681 h 1079"/>
                <a:gd name="T70" fmla="*/ 3243 w 1321"/>
                <a:gd name="T71" fmla="*/ 3788 h 1079"/>
                <a:gd name="T72" fmla="*/ 3781 w 1321"/>
                <a:gd name="T73" fmla="*/ 3266 h 1079"/>
                <a:gd name="T74" fmla="*/ 4078 w 1321"/>
                <a:gd name="T75" fmla="*/ 2597 h 1079"/>
                <a:gd name="T76" fmla="*/ 4467 w 1321"/>
                <a:gd name="T77" fmla="*/ 1967 h 1079"/>
                <a:gd name="T78" fmla="*/ 4622 w 1321"/>
                <a:gd name="T79" fmla="*/ 1356 h 1079"/>
                <a:gd name="T80" fmla="*/ 4642 w 1321"/>
                <a:gd name="T81" fmla="*/ 1296 h 1079"/>
                <a:gd name="T82" fmla="*/ 4691 w 1321"/>
                <a:gd name="T83" fmla="*/ 1117 h 1079"/>
                <a:gd name="T84" fmla="*/ 4600 w 1321"/>
                <a:gd name="T85" fmla="*/ 991 h 107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321" h="1079">
                  <a:moveTo>
                    <a:pt x="1176" y="44"/>
                  </a:moveTo>
                  <a:cubicBezTo>
                    <a:pt x="1184" y="60"/>
                    <a:pt x="1193" y="93"/>
                    <a:pt x="1193" y="111"/>
                  </a:cubicBezTo>
                  <a:cubicBezTo>
                    <a:pt x="1192" y="126"/>
                    <a:pt x="1197" y="155"/>
                    <a:pt x="1183" y="168"/>
                  </a:cubicBezTo>
                  <a:cubicBezTo>
                    <a:pt x="1169" y="182"/>
                    <a:pt x="1182" y="209"/>
                    <a:pt x="1182" y="209"/>
                  </a:cubicBezTo>
                  <a:cubicBezTo>
                    <a:pt x="1182" y="209"/>
                    <a:pt x="1183" y="179"/>
                    <a:pt x="1189" y="178"/>
                  </a:cubicBezTo>
                  <a:cubicBezTo>
                    <a:pt x="1194" y="178"/>
                    <a:pt x="1207" y="164"/>
                    <a:pt x="1207" y="164"/>
                  </a:cubicBezTo>
                  <a:cubicBezTo>
                    <a:pt x="1207" y="164"/>
                    <a:pt x="1213" y="156"/>
                    <a:pt x="1224" y="164"/>
                  </a:cubicBezTo>
                  <a:cubicBezTo>
                    <a:pt x="1231" y="170"/>
                    <a:pt x="1242" y="184"/>
                    <a:pt x="1239" y="205"/>
                  </a:cubicBezTo>
                  <a:cubicBezTo>
                    <a:pt x="1241" y="202"/>
                    <a:pt x="1244" y="199"/>
                    <a:pt x="1247" y="196"/>
                  </a:cubicBezTo>
                  <a:cubicBezTo>
                    <a:pt x="1261" y="183"/>
                    <a:pt x="1262" y="153"/>
                    <a:pt x="1257" y="139"/>
                  </a:cubicBezTo>
                  <a:cubicBezTo>
                    <a:pt x="1251" y="125"/>
                    <a:pt x="1231" y="118"/>
                    <a:pt x="1231" y="118"/>
                  </a:cubicBezTo>
                  <a:cubicBezTo>
                    <a:pt x="1231" y="118"/>
                    <a:pt x="1234" y="90"/>
                    <a:pt x="1226" y="74"/>
                  </a:cubicBezTo>
                  <a:cubicBezTo>
                    <a:pt x="1218" y="58"/>
                    <a:pt x="1195" y="54"/>
                    <a:pt x="1195" y="54"/>
                  </a:cubicBezTo>
                  <a:cubicBezTo>
                    <a:pt x="1172" y="0"/>
                    <a:pt x="1134" y="4"/>
                    <a:pt x="1121" y="7"/>
                  </a:cubicBezTo>
                  <a:cubicBezTo>
                    <a:pt x="1125" y="12"/>
                    <a:pt x="1167" y="28"/>
                    <a:pt x="1176" y="44"/>
                  </a:cubicBezTo>
                  <a:close/>
                  <a:moveTo>
                    <a:pt x="404" y="838"/>
                  </a:moveTo>
                  <a:cubicBezTo>
                    <a:pt x="243" y="823"/>
                    <a:pt x="41" y="827"/>
                    <a:pt x="0" y="737"/>
                  </a:cubicBezTo>
                  <a:cubicBezTo>
                    <a:pt x="0" y="737"/>
                    <a:pt x="0" y="807"/>
                    <a:pt x="2" y="808"/>
                  </a:cubicBezTo>
                  <a:cubicBezTo>
                    <a:pt x="21" y="824"/>
                    <a:pt x="90" y="847"/>
                    <a:pt x="129" y="850"/>
                  </a:cubicBezTo>
                  <a:cubicBezTo>
                    <a:pt x="166" y="852"/>
                    <a:pt x="307" y="851"/>
                    <a:pt x="468" y="866"/>
                  </a:cubicBezTo>
                  <a:cubicBezTo>
                    <a:pt x="541" y="872"/>
                    <a:pt x="599" y="889"/>
                    <a:pt x="636" y="902"/>
                  </a:cubicBezTo>
                  <a:cubicBezTo>
                    <a:pt x="625" y="896"/>
                    <a:pt x="613" y="891"/>
                    <a:pt x="599" y="885"/>
                  </a:cubicBezTo>
                  <a:cubicBezTo>
                    <a:pt x="568" y="872"/>
                    <a:pt x="498" y="846"/>
                    <a:pt x="404" y="838"/>
                  </a:cubicBezTo>
                  <a:close/>
                  <a:moveTo>
                    <a:pt x="1279" y="275"/>
                  </a:moveTo>
                  <a:cubicBezTo>
                    <a:pt x="1321" y="230"/>
                    <a:pt x="1298" y="201"/>
                    <a:pt x="1288" y="192"/>
                  </a:cubicBezTo>
                  <a:cubicBezTo>
                    <a:pt x="1277" y="184"/>
                    <a:pt x="1271" y="192"/>
                    <a:pt x="1271" y="192"/>
                  </a:cubicBezTo>
                  <a:cubicBezTo>
                    <a:pt x="1271" y="192"/>
                    <a:pt x="1266" y="213"/>
                    <a:pt x="1260" y="213"/>
                  </a:cubicBezTo>
                  <a:cubicBezTo>
                    <a:pt x="1257" y="214"/>
                    <a:pt x="1255" y="221"/>
                    <a:pt x="1249" y="224"/>
                  </a:cubicBezTo>
                  <a:cubicBezTo>
                    <a:pt x="1246" y="234"/>
                    <a:pt x="1234" y="242"/>
                    <a:pt x="1223" y="254"/>
                  </a:cubicBezTo>
                  <a:cubicBezTo>
                    <a:pt x="1223" y="254"/>
                    <a:pt x="1239" y="248"/>
                    <a:pt x="1240" y="281"/>
                  </a:cubicBezTo>
                  <a:cubicBezTo>
                    <a:pt x="1241" y="315"/>
                    <a:pt x="1306" y="458"/>
                    <a:pt x="1234" y="515"/>
                  </a:cubicBezTo>
                  <a:cubicBezTo>
                    <a:pt x="1179" y="594"/>
                    <a:pt x="1082" y="667"/>
                    <a:pt x="1070" y="692"/>
                  </a:cubicBezTo>
                  <a:cubicBezTo>
                    <a:pt x="1057" y="716"/>
                    <a:pt x="1051" y="856"/>
                    <a:pt x="1036" y="903"/>
                  </a:cubicBezTo>
                  <a:cubicBezTo>
                    <a:pt x="1021" y="950"/>
                    <a:pt x="950" y="1079"/>
                    <a:pt x="838" y="1022"/>
                  </a:cubicBezTo>
                  <a:cubicBezTo>
                    <a:pt x="832" y="1019"/>
                    <a:pt x="826" y="1021"/>
                    <a:pt x="820" y="1021"/>
                  </a:cubicBezTo>
                  <a:cubicBezTo>
                    <a:pt x="841" y="1038"/>
                    <a:pt x="862" y="1050"/>
                    <a:pt x="902" y="1050"/>
                  </a:cubicBezTo>
                  <a:cubicBezTo>
                    <a:pt x="1009" y="1050"/>
                    <a:pt x="1037" y="952"/>
                    <a:pt x="1052" y="905"/>
                  </a:cubicBezTo>
                  <a:cubicBezTo>
                    <a:pt x="1068" y="859"/>
                    <a:pt x="1121" y="744"/>
                    <a:pt x="1134" y="720"/>
                  </a:cubicBezTo>
                  <a:cubicBezTo>
                    <a:pt x="1146" y="695"/>
                    <a:pt x="1188" y="625"/>
                    <a:pt x="1243" y="546"/>
                  </a:cubicBezTo>
                  <a:cubicBezTo>
                    <a:pt x="1298" y="466"/>
                    <a:pt x="1285" y="386"/>
                    <a:pt x="1285" y="376"/>
                  </a:cubicBezTo>
                  <a:cubicBezTo>
                    <a:pt x="1285" y="365"/>
                    <a:pt x="1291" y="360"/>
                    <a:pt x="1291" y="360"/>
                  </a:cubicBezTo>
                  <a:cubicBezTo>
                    <a:pt x="1291" y="360"/>
                    <a:pt x="1305" y="343"/>
                    <a:pt x="1304" y="309"/>
                  </a:cubicBezTo>
                  <a:cubicBezTo>
                    <a:pt x="1303" y="276"/>
                    <a:pt x="1279" y="275"/>
                    <a:pt x="1279" y="275"/>
                  </a:cubicBezTo>
                  <a:close/>
                </a:path>
              </a:pathLst>
            </a:custGeom>
            <a:solidFill>
              <a:srgbClr val="FE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00" name="Freeform 107">
              <a:extLst>
                <a:ext uri="{FF2B5EF4-FFF2-40B4-BE49-F238E27FC236}">
                  <a16:creationId xmlns:a16="http://schemas.microsoft.com/office/drawing/2014/main" id="{9EEEBD4C-C178-4ED4-A24A-95E0D6DD1FF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" y="703"/>
              <a:ext cx="1586" cy="1276"/>
            </a:xfrm>
            <a:custGeom>
              <a:avLst/>
              <a:gdLst>
                <a:gd name="T0" fmla="*/ 0 w 1321"/>
                <a:gd name="T1" fmla="*/ 1414 h 1062"/>
                <a:gd name="T2" fmla="*/ 1181 w 1321"/>
                <a:gd name="T3" fmla="*/ 1878 h 1062"/>
                <a:gd name="T4" fmla="*/ 2328 w 1321"/>
                <a:gd name="T5" fmla="*/ 2164 h 1062"/>
                <a:gd name="T6" fmla="*/ 2850 w 1321"/>
                <a:gd name="T7" fmla="*/ 1936 h 1062"/>
                <a:gd name="T8" fmla="*/ 3370 w 1321"/>
                <a:gd name="T9" fmla="*/ 1310 h 1062"/>
                <a:gd name="T10" fmla="*/ 3608 w 1321"/>
                <a:gd name="T11" fmla="*/ 866 h 1062"/>
                <a:gd name="T12" fmla="*/ 3681 w 1321"/>
                <a:gd name="T13" fmla="*/ 732 h 1062"/>
                <a:gd name="T14" fmla="*/ 3746 w 1321"/>
                <a:gd name="T15" fmla="*/ 610 h 1062"/>
                <a:gd name="T16" fmla="*/ 3818 w 1321"/>
                <a:gd name="T17" fmla="*/ 433 h 1062"/>
                <a:gd name="T18" fmla="*/ 3908 w 1321"/>
                <a:gd name="T19" fmla="*/ 300 h 1062"/>
                <a:gd name="T20" fmla="*/ 4015 w 1321"/>
                <a:gd name="T21" fmla="*/ 72 h 1062"/>
                <a:gd name="T22" fmla="*/ 4298 w 1321"/>
                <a:gd name="T23" fmla="*/ 238 h 1062"/>
                <a:gd name="T24" fmla="*/ 4406 w 1321"/>
                <a:gd name="T25" fmla="*/ 310 h 1062"/>
                <a:gd name="T26" fmla="*/ 4425 w 1321"/>
                <a:gd name="T27" fmla="*/ 467 h 1062"/>
                <a:gd name="T28" fmla="*/ 4519 w 1321"/>
                <a:gd name="T29" fmla="*/ 544 h 1062"/>
                <a:gd name="T30" fmla="*/ 4483 w 1321"/>
                <a:gd name="T31" fmla="*/ 751 h 1062"/>
                <a:gd name="T32" fmla="*/ 4405 w 1321"/>
                <a:gd name="T33" fmla="*/ 848 h 1062"/>
                <a:gd name="T34" fmla="*/ 4494 w 1321"/>
                <a:gd name="T35" fmla="*/ 794 h 1062"/>
                <a:gd name="T36" fmla="*/ 4571 w 1321"/>
                <a:gd name="T37" fmla="*/ 735 h 1062"/>
                <a:gd name="T38" fmla="*/ 4630 w 1321"/>
                <a:gd name="T39" fmla="*/ 735 h 1062"/>
                <a:gd name="T40" fmla="*/ 4600 w 1321"/>
                <a:gd name="T41" fmla="*/ 1041 h 1062"/>
                <a:gd name="T42" fmla="*/ 4691 w 1321"/>
                <a:gd name="T43" fmla="*/ 1161 h 1062"/>
                <a:gd name="T44" fmla="*/ 4642 w 1321"/>
                <a:gd name="T45" fmla="*/ 1344 h 1062"/>
                <a:gd name="T46" fmla="*/ 4622 w 1321"/>
                <a:gd name="T47" fmla="*/ 1403 h 1062"/>
                <a:gd name="T48" fmla="*/ 4467 w 1321"/>
                <a:gd name="T49" fmla="*/ 2015 h 1062"/>
                <a:gd name="T50" fmla="*/ 4078 w 1321"/>
                <a:gd name="T51" fmla="*/ 2646 h 1062"/>
                <a:gd name="T52" fmla="*/ 3781 w 1321"/>
                <a:gd name="T53" fmla="*/ 3316 h 1062"/>
                <a:gd name="T54" fmla="*/ 3243 w 1321"/>
                <a:gd name="T55" fmla="*/ 3839 h 1062"/>
                <a:gd name="T56" fmla="*/ 2384 w 1321"/>
                <a:gd name="T57" fmla="*/ 3341 h 1062"/>
                <a:gd name="T58" fmla="*/ 1682 w 1321"/>
                <a:gd name="T59" fmla="*/ 3176 h 1062"/>
                <a:gd name="T60" fmla="*/ 465 w 1321"/>
                <a:gd name="T61" fmla="*/ 3117 h 1062"/>
                <a:gd name="T62" fmla="*/ 0 w 1321"/>
                <a:gd name="T63" fmla="*/ 2959 h 1062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1321" h="1062">
                  <a:moveTo>
                    <a:pt x="0" y="391"/>
                  </a:moveTo>
                  <a:cubicBezTo>
                    <a:pt x="0" y="391"/>
                    <a:pt x="279" y="503"/>
                    <a:pt x="329" y="519"/>
                  </a:cubicBezTo>
                  <a:cubicBezTo>
                    <a:pt x="380" y="535"/>
                    <a:pt x="572" y="618"/>
                    <a:pt x="647" y="599"/>
                  </a:cubicBezTo>
                  <a:cubicBezTo>
                    <a:pt x="721" y="580"/>
                    <a:pt x="769" y="559"/>
                    <a:pt x="793" y="535"/>
                  </a:cubicBezTo>
                  <a:cubicBezTo>
                    <a:pt x="817" y="511"/>
                    <a:pt x="921" y="386"/>
                    <a:pt x="937" y="362"/>
                  </a:cubicBezTo>
                  <a:cubicBezTo>
                    <a:pt x="953" y="338"/>
                    <a:pt x="988" y="263"/>
                    <a:pt x="1004" y="239"/>
                  </a:cubicBezTo>
                  <a:cubicBezTo>
                    <a:pt x="1020" y="215"/>
                    <a:pt x="1020" y="213"/>
                    <a:pt x="1024" y="202"/>
                  </a:cubicBezTo>
                  <a:cubicBezTo>
                    <a:pt x="1029" y="192"/>
                    <a:pt x="1038" y="175"/>
                    <a:pt x="1042" y="169"/>
                  </a:cubicBezTo>
                  <a:cubicBezTo>
                    <a:pt x="1045" y="162"/>
                    <a:pt x="1054" y="128"/>
                    <a:pt x="1061" y="120"/>
                  </a:cubicBezTo>
                  <a:cubicBezTo>
                    <a:pt x="1068" y="112"/>
                    <a:pt x="1085" y="89"/>
                    <a:pt x="1087" y="83"/>
                  </a:cubicBezTo>
                  <a:cubicBezTo>
                    <a:pt x="1089" y="77"/>
                    <a:pt x="1116" y="20"/>
                    <a:pt x="1116" y="20"/>
                  </a:cubicBezTo>
                  <a:cubicBezTo>
                    <a:pt x="1116" y="20"/>
                    <a:pt x="1167" y="0"/>
                    <a:pt x="1195" y="66"/>
                  </a:cubicBezTo>
                  <a:cubicBezTo>
                    <a:pt x="1195" y="66"/>
                    <a:pt x="1218" y="70"/>
                    <a:pt x="1226" y="86"/>
                  </a:cubicBezTo>
                  <a:cubicBezTo>
                    <a:pt x="1234" y="102"/>
                    <a:pt x="1231" y="130"/>
                    <a:pt x="1231" y="130"/>
                  </a:cubicBezTo>
                  <a:cubicBezTo>
                    <a:pt x="1231" y="130"/>
                    <a:pt x="1251" y="137"/>
                    <a:pt x="1257" y="151"/>
                  </a:cubicBezTo>
                  <a:cubicBezTo>
                    <a:pt x="1262" y="165"/>
                    <a:pt x="1261" y="195"/>
                    <a:pt x="1247" y="208"/>
                  </a:cubicBezTo>
                  <a:cubicBezTo>
                    <a:pt x="1233" y="222"/>
                    <a:pt x="1225" y="235"/>
                    <a:pt x="1225" y="235"/>
                  </a:cubicBezTo>
                  <a:cubicBezTo>
                    <a:pt x="1225" y="235"/>
                    <a:pt x="1244" y="220"/>
                    <a:pt x="1250" y="220"/>
                  </a:cubicBezTo>
                  <a:cubicBezTo>
                    <a:pt x="1255" y="219"/>
                    <a:pt x="1271" y="204"/>
                    <a:pt x="1271" y="204"/>
                  </a:cubicBezTo>
                  <a:cubicBezTo>
                    <a:pt x="1271" y="204"/>
                    <a:pt x="1277" y="196"/>
                    <a:pt x="1288" y="204"/>
                  </a:cubicBezTo>
                  <a:cubicBezTo>
                    <a:pt x="1298" y="213"/>
                    <a:pt x="1321" y="242"/>
                    <a:pt x="1279" y="287"/>
                  </a:cubicBezTo>
                  <a:cubicBezTo>
                    <a:pt x="1279" y="287"/>
                    <a:pt x="1303" y="288"/>
                    <a:pt x="1304" y="321"/>
                  </a:cubicBezTo>
                  <a:cubicBezTo>
                    <a:pt x="1305" y="355"/>
                    <a:pt x="1291" y="372"/>
                    <a:pt x="1291" y="372"/>
                  </a:cubicBezTo>
                  <a:cubicBezTo>
                    <a:pt x="1291" y="372"/>
                    <a:pt x="1285" y="377"/>
                    <a:pt x="1285" y="388"/>
                  </a:cubicBezTo>
                  <a:cubicBezTo>
                    <a:pt x="1285" y="398"/>
                    <a:pt x="1298" y="478"/>
                    <a:pt x="1243" y="558"/>
                  </a:cubicBezTo>
                  <a:cubicBezTo>
                    <a:pt x="1188" y="637"/>
                    <a:pt x="1146" y="707"/>
                    <a:pt x="1134" y="732"/>
                  </a:cubicBezTo>
                  <a:cubicBezTo>
                    <a:pt x="1121" y="756"/>
                    <a:pt x="1068" y="871"/>
                    <a:pt x="1052" y="917"/>
                  </a:cubicBezTo>
                  <a:cubicBezTo>
                    <a:pt x="1037" y="964"/>
                    <a:pt x="1009" y="1062"/>
                    <a:pt x="902" y="1062"/>
                  </a:cubicBezTo>
                  <a:cubicBezTo>
                    <a:pt x="802" y="1062"/>
                    <a:pt x="824" y="994"/>
                    <a:pt x="663" y="925"/>
                  </a:cubicBezTo>
                  <a:cubicBezTo>
                    <a:pt x="632" y="912"/>
                    <a:pt x="562" y="886"/>
                    <a:pt x="468" y="878"/>
                  </a:cubicBezTo>
                  <a:cubicBezTo>
                    <a:pt x="307" y="863"/>
                    <a:pt x="166" y="864"/>
                    <a:pt x="129" y="862"/>
                  </a:cubicBezTo>
                  <a:cubicBezTo>
                    <a:pt x="89" y="859"/>
                    <a:pt x="17" y="835"/>
                    <a:pt x="0" y="819"/>
                  </a:cubicBezTo>
                </a:path>
              </a:pathLst>
            </a:custGeom>
            <a:noFill/>
            <a:ln w="11113" cap="rnd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01" name="Freeform 108">
              <a:extLst>
                <a:ext uri="{FF2B5EF4-FFF2-40B4-BE49-F238E27FC236}">
                  <a16:creationId xmlns:a16="http://schemas.microsoft.com/office/drawing/2014/main" id="{ACCCF817-62E3-4A40-96B5-59BE62D4178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8" y="1619"/>
              <a:ext cx="173" cy="129"/>
            </a:xfrm>
            <a:custGeom>
              <a:avLst/>
              <a:gdLst>
                <a:gd name="T0" fmla="*/ 428 w 144"/>
                <a:gd name="T1" fmla="*/ 148 h 108"/>
                <a:gd name="T2" fmla="*/ 227 w 144"/>
                <a:gd name="T3" fmla="*/ 86 h 108"/>
                <a:gd name="T4" fmla="*/ 0 w 144"/>
                <a:gd name="T5" fmla="*/ 0 h 108"/>
                <a:gd name="T6" fmla="*/ 360 w 144"/>
                <a:gd name="T7" fmla="*/ 238 h 108"/>
                <a:gd name="T8" fmla="*/ 514 w 144"/>
                <a:gd name="T9" fmla="*/ 301 h 108"/>
                <a:gd name="T10" fmla="*/ 418 w 144"/>
                <a:gd name="T11" fmla="*/ 164 h 10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44" h="108">
                  <a:moveTo>
                    <a:pt x="118" y="43"/>
                  </a:moveTo>
                  <a:cubicBezTo>
                    <a:pt x="99" y="35"/>
                    <a:pt x="80" y="36"/>
                    <a:pt x="63" y="24"/>
                  </a:cubicBezTo>
                  <a:cubicBezTo>
                    <a:pt x="45" y="11"/>
                    <a:pt x="20" y="5"/>
                    <a:pt x="0" y="0"/>
                  </a:cubicBezTo>
                  <a:cubicBezTo>
                    <a:pt x="29" y="28"/>
                    <a:pt x="70" y="42"/>
                    <a:pt x="100" y="69"/>
                  </a:cubicBezTo>
                  <a:cubicBezTo>
                    <a:pt x="109" y="76"/>
                    <a:pt x="138" y="108"/>
                    <a:pt x="142" y="87"/>
                  </a:cubicBezTo>
                  <a:cubicBezTo>
                    <a:pt x="144" y="76"/>
                    <a:pt x="126" y="51"/>
                    <a:pt x="116" y="47"/>
                  </a:cubicBezTo>
                </a:path>
              </a:pathLst>
            </a:custGeom>
            <a:solidFill>
              <a:srgbClr val="FE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02" name="Freeform 109">
              <a:extLst>
                <a:ext uri="{FF2B5EF4-FFF2-40B4-BE49-F238E27FC236}">
                  <a16:creationId xmlns:a16="http://schemas.microsoft.com/office/drawing/2014/main" id="{D16E8D28-CAE5-4C6F-AB0D-FA5FCB4E2A6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2" y="734"/>
              <a:ext cx="37" cy="65"/>
            </a:xfrm>
            <a:custGeom>
              <a:avLst/>
              <a:gdLst>
                <a:gd name="T0" fmla="*/ 1 w 31"/>
                <a:gd name="T1" fmla="*/ 197 h 54"/>
                <a:gd name="T2" fmla="*/ 72 w 31"/>
                <a:gd name="T3" fmla="*/ 101 h 54"/>
                <a:gd name="T4" fmla="*/ 103 w 31"/>
                <a:gd name="T5" fmla="*/ 0 h 54"/>
                <a:gd name="T6" fmla="*/ 42 w 31"/>
                <a:gd name="T7" fmla="*/ 102 h 54"/>
                <a:gd name="T8" fmla="*/ 0 w 31"/>
                <a:gd name="T9" fmla="*/ 197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54">
                  <a:moveTo>
                    <a:pt x="1" y="54"/>
                  </a:moveTo>
                  <a:cubicBezTo>
                    <a:pt x="8" y="45"/>
                    <a:pt x="15" y="37"/>
                    <a:pt x="20" y="27"/>
                  </a:cubicBezTo>
                  <a:cubicBezTo>
                    <a:pt x="24" y="20"/>
                    <a:pt x="31" y="8"/>
                    <a:pt x="29" y="0"/>
                  </a:cubicBezTo>
                  <a:cubicBezTo>
                    <a:pt x="22" y="4"/>
                    <a:pt x="15" y="21"/>
                    <a:pt x="12" y="28"/>
                  </a:cubicBezTo>
                  <a:cubicBezTo>
                    <a:pt x="7" y="37"/>
                    <a:pt x="2" y="46"/>
                    <a:pt x="0" y="5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03" name="Freeform 110">
              <a:extLst>
                <a:ext uri="{FF2B5EF4-FFF2-40B4-BE49-F238E27FC236}">
                  <a16:creationId xmlns:a16="http://schemas.microsoft.com/office/drawing/2014/main" id="{6F040E89-F131-41F7-B91B-4FC17B177828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9" y="885"/>
              <a:ext cx="67" cy="34"/>
            </a:xfrm>
            <a:custGeom>
              <a:avLst/>
              <a:gdLst>
                <a:gd name="T0" fmla="*/ 197 w 56"/>
                <a:gd name="T1" fmla="*/ 48 h 29"/>
                <a:gd name="T2" fmla="*/ 102 w 56"/>
                <a:gd name="T3" fmla="*/ 87 h 29"/>
                <a:gd name="T4" fmla="*/ 0 w 56"/>
                <a:gd name="T5" fmla="*/ 0 h 29"/>
                <a:gd name="T6" fmla="*/ 102 w 56"/>
                <a:gd name="T7" fmla="*/ 56 h 29"/>
                <a:gd name="T8" fmla="*/ 154 w 56"/>
                <a:gd name="T9" fmla="*/ 56 h 29"/>
                <a:gd name="T10" fmla="*/ 190 w 56"/>
                <a:gd name="T11" fmla="*/ 47 h 2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6" h="29">
                  <a:moveTo>
                    <a:pt x="56" y="16"/>
                  </a:moveTo>
                  <a:cubicBezTo>
                    <a:pt x="50" y="25"/>
                    <a:pt x="38" y="29"/>
                    <a:pt x="28" y="28"/>
                  </a:cubicBezTo>
                  <a:cubicBezTo>
                    <a:pt x="13" y="26"/>
                    <a:pt x="5" y="13"/>
                    <a:pt x="0" y="0"/>
                  </a:cubicBezTo>
                  <a:cubicBezTo>
                    <a:pt x="7" y="9"/>
                    <a:pt x="17" y="16"/>
                    <a:pt x="28" y="19"/>
                  </a:cubicBezTo>
                  <a:cubicBezTo>
                    <a:pt x="32" y="20"/>
                    <a:pt x="39" y="21"/>
                    <a:pt x="44" y="19"/>
                  </a:cubicBezTo>
                  <a:cubicBezTo>
                    <a:pt x="47" y="18"/>
                    <a:pt x="51" y="14"/>
                    <a:pt x="54" y="1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04" name="Freeform 111">
              <a:extLst>
                <a:ext uri="{FF2B5EF4-FFF2-40B4-BE49-F238E27FC236}">
                  <a16:creationId xmlns:a16="http://schemas.microsoft.com/office/drawing/2014/main" id="{63040313-C379-4071-B441-FB5FA7BD119F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8" y="1143"/>
              <a:ext cx="120" cy="50"/>
            </a:xfrm>
            <a:custGeom>
              <a:avLst/>
              <a:gdLst>
                <a:gd name="T0" fmla="*/ 0 w 100"/>
                <a:gd name="T1" fmla="*/ 0 h 42"/>
                <a:gd name="T2" fmla="*/ 164 w 100"/>
                <a:gd name="T3" fmla="*/ 124 h 42"/>
                <a:gd name="T4" fmla="*/ 271 w 100"/>
                <a:gd name="T5" fmla="*/ 131 h 42"/>
                <a:gd name="T6" fmla="*/ 360 w 100"/>
                <a:gd name="T7" fmla="*/ 105 h 42"/>
                <a:gd name="T8" fmla="*/ 179 w 100"/>
                <a:gd name="T9" fmla="*/ 88 h 42"/>
                <a:gd name="T10" fmla="*/ 1 w 100"/>
                <a:gd name="T11" fmla="*/ 2 h 4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0" h="42">
                  <a:moveTo>
                    <a:pt x="0" y="0"/>
                  </a:moveTo>
                  <a:cubicBezTo>
                    <a:pt x="8" y="19"/>
                    <a:pt x="29" y="28"/>
                    <a:pt x="46" y="36"/>
                  </a:cubicBezTo>
                  <a:cubicBezTo>
                    <a:pt x="56" y="40"/>
                    <a:pt x="66" y="42"/>
                    <a:pt x="76" y="39"/>
                  </a:cubicBezTo>
                  <a:cubicBezTo>
                    <a:pt x="83" y="36"/>
                    <a:pt x="92" y="31"/>
                    <a:pt x="100" y="31"/>
                  </a:cubicBezTo>
                  <a:cubicBezTo>
                    <a:pt x="86" y="24"/>
                    <a:pt x="66" y="27"/>
                    <a:pt x="50" y="26"/>
                  </a:cubicBezTo>
                  <a:cubicBezTo>
                    <a:pt x="33" y="24"/>
                    <a:pt x="14" y="14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05" name="Freeform 112">
              <a:extLst>
                <a:ext uri="{FF2B5EF4-FFF2-40B4-BE49-F238E27FC236}">
                  <a16:creationId xmlns:a16="http://schemas.microsoft.com/office/drawing/2014/main" id="{AE6E391A-C78B-4EB1-915B-67927E6AA64A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1" y="1215"/>
              <a:ext cx="57" cy="99"/>
            </a:xfrm>
            <a:custGeom>
              <a:avLst/>
              <a:gdLst>
                <a:gd name="T0" fmla="*/ 0 w 47"/>
                <a:gd name="T1" fmla="*/ 0 h 82"/>
                <a:gd name="T2" fmla="*/ 182 w 47"/>
                <a:gd name="T3" fmla="*/ 308 h 82"/>
                <a:gd name="T4" fmla="*/ 156 w 47"/>
                <a:gd name="T5" fmla="*/ 113 h 82"/>
                <a:gd name="T6" fmla="*/ 102 w 47"/>
                <a:gd name="T7" fmla="*/ 41 h 82"/>
                <a:gd name="T8" fmla="*/ 18 w 47"/>
                <a:gd name="T9" fmla="*/ 0 h 8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7" h="82">
                  <a:moveTo>
                    <a:pt x="0" y="0"/>
                  </a:moveTo>
                  <a:cubicBezTo>
                    <a:pt x="31" y="16"/>
                    <a:pt x="46" y="47"/>
                    <a:pt x="47" y="82"/>
                  </a:cubicBezTo>
                  <a:cubicBezTo>
                    <a:pt x="47" y="65"/>
                    <a:pt x="47" y="47"/>
                    <a:pt x="40" y="31"/>
                  </a:cubicBezTo>
                  <a:cubicBezTo>
                    <a:pt x="37" y="23"/>
                    <a:pt x="32" y="16"/>
                    <a:pt x="26" y="11"/>
                  </a:cubicBezTo>
                  <a:cubicBezTo>
                    <a:pt x="20" y="5"/>
                    <a:pt x="12" y="4"/>
                    <a:pt x="5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06" name="Freeform 113">
              <a:extLst>
                <a:ext uri="{FF2B5EF4-FFF2-40B4-BE49-F238E27FC236}">
                  <a16:creationId xmlns:a16="http://schemas.microsoft.com/office/drawing/2014/main" id="{91EAE211-E167-497F-B8BA-8515F6F2DC3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" y="1197"/>
              <a:ext cx="872" cy="279"/>
            </a:xfrm>
            <a:custGeom>
              <a:avLst/>
              <a:gdLst>
                <a:gd name="T0" fmla="*/ 0 w 726"/>
                <a:gd name="T1" fmla="*/ 0 h 232"/>
                <a:gd name="T2" fmla="*/ 1698 w 726"/>
                <a:gd name="T3" fmla="*/ 618 h 232"/>
                <a:gd name="T4" fmla="*/ 2618 w 726"/>
                <a:gd name="T5" fmla="*/ 607 h 232"/>
                <a:gd name="T6" fmla="*/ 1949 w 726"/>
                <a:gd name="T7" fmla="*/ 734 h 232"/>
                <a:gd name="T8" fmla="*/ 0 w 726"/>
                <a:gd name="T9" fmla="*/ 0 h 2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26" h="232">
                  <a:moveTo>
                    <a:pt x="0" y="0"/>
                  </a:moveTo>
                  <a:cubicBezTo>
                    <a:pt x="0" y="0"/>
                    <a:pt x="414" y="154"/>
                    <a:pt x="470" y="170"/>
                  </a:cubicBezTo>
                  <a:cubicBezTo>
                    <a:pt x="526" y="186"/>
                    <a:pt x="580" y="232"/>
                    <a:pt x="726" y="166"/>
                  </a:cubicBezTo>
                  <a:cubicBezTo>
                    <a:pt x="726" y="166"/>
                    <a:pt x="660" y="226"/>
                    <a:pt x="540" y="202"/>
                  </a:cubicBezTo>
                  <a:cubicBezTo>
                    <a:pt x="420" y="178"/>
                    <a:pt x="32" y="34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07" name="Freeform 114">
              <a:extLst>
                <a:ext uri="{FF2B5EF4-FFF2-40B4-BE49-F238E27FC236}">
                  <a16:creationId xmlns:a16="http://schemas.microsoft.com/office/drawing/2014/main" id="{02695D63-EA05-48AB-BA62-CB8C877A0A75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1" y="983"/>
              <a:ext cx="132" cy="225"/>
            </a:xfrm>
            <a:custGeom>
              <a:avLst/>
              <a:gdLst>
                <a:gd name="T0" fmla="*/ 395 w 110"/>
                <a:gd name="T1" fmla="*/ 0 h 187"/>
                <a:gd name="T2" fmla="*/ 0 w 110"/>
                <a:gd name="T3" fmla="*/ 683 h 187"/>
                <a:gd name="T4" fmla="*/ 166 w 110"/>
                <a:gd name="T5" fmla="*/ 448 h 187"/>
                <a:gd name="T6" fmla="*/ 258 w 110"/>
                <a:gd name="T7" fmla="*/ 312 h 187"/>
                <a:gd name="T8" fmla="*/ 373 w 110"/>
                <a:gd name="T9" fmla="*/ 17 h 1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0" h="187">
                  <a:moveTo>
                    <a:pt x="110" y="0"/>
                  </a:moveTo>
                  <a:cubicBezTo>
                    <a:pt x="76" y="64"/>
                    <a:pt x="39" y="124"/>
                    <a:pt x="0" y="187"/>
                  </a:cubicBezTo>
                  <a:cubicBezTo>
                    <a:pt x="18" y="169"/>
                    <a:pt x="32" y="144"/>
                    <a:pt x="47" y="123"/>
                  </a:cubicBezTo>
                  <a:cubicBezTo>
                    <a:pt x="56" y="111"/>
                    <a:pt x="65" y="99"/>
                    <a:pt x="72" y="86"/>
                  </a:cubicBezTo>
                  <a:cubicBezTo>
                    <a:pt x="86" y="61"/>
                    <a:pt x="100" y="32"/>
                    <a:pt x="104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08" name="Freeform 115">
              <a:extLst>
                <a:ext uri="{FF2B5EF4-FFF2-40B4-BE49-F238E27FC236}">
                  <a16:creationId xmlns:a16="http://schemas.microsoft.com/office/drawing/2014/main" id="{895A9C11-6D11-44A8-BC18-A539E68ED84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9" y="944"/>
              <a:ext cx="10" cy="33"/>
            </a:xfrm>
            <a:custGeom>
              <a:avLst/>
              <a:gdLst>
                <a:gd name="T0" fmla="*/ 39 w 8"/>
                <a:gd name="T1" fmla="*/ 0 h 28"/>
                <a:gd name="T2" fmla="*/ 0 w 8"/>
                <a:gd name="T3" fmla="*/ 88 h 2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28">
                  <a:moveTo>
                    <a:pt x="8" y="0"/>
                  </a:moveTo>
                  <a:cubicBezTo>
                    <a:pt x="3" y="8"/>
                    <a:pt x="0" y="17"/>
                    <a:pt x="0" y="28"/>
                  </a:cubicBezTo>
                </a:path>
              </a:pathLst>
            </a:custGeom>
            <a:noFill/>
            <a:ln w="11113" cap="rnd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09" name="Freeform 116">
              <a:extLst>
                <a:ext uri="{FF2B5EF4-FFF2-40B4-BE49-F238E27FC236}">
                  <a16:creationId xmlns:a16="http://schemas.microsoft.com/office/drawing/2014/main" id="{E61AB7B9-8652-4B32-8B3B-FF60F7A7F40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0" y="783"/>
              <a:ext cx="63" cy="144"/>
            </a:xfrm>
            <a:custGeom>
              <a:avLst/>
              <a:gdLst>
                <a:gd name="T0" fmla="*/ 125 w 53"/>
                <a:gd name="T1" fmla="*/ 0 h 120"/>
                <a:gd name="T2" fmla="*/ 114 w 53"/>
                <a:gd name="T3" fmla="*/ 314 h 120"/>
                <a:gd name="T4" fmla="*/ 0 w 53"/>
                <a:gd name="T5" fmla="*/ 432 h 1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3" h="120">
                  <a:moveTo>
                    <a:pt x="37" y="0"/>
                  </a:moveTo>
                  <a:cubicBezTo>
                    <a:pt x="37" y="0"/>
                    <a:pt x="53" y="70"/>
                    <a:pt x="34" y="88"/>
                  </a:cubicBezTo>
                  <a:cubicBezTo>
                    <a:pt x="25" y="97"/>
                    <a:pt x="11" y="108"/>
                    <a:pt x="0" y="120"/>
                  </a:cubicBezTo>
                </a:path>
              </a:pathLst>
            </a:custGeom>
            <a:noFill/>
            <a:ln w="11113" cap="rnd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10" name="Freeform 117">
              <a:extLst>
                <a:ext uri="{FF2B5EF4-FFF2-40B4-BE49-F238E27FC236}">
                  <a16:creationId xmlns:a16="http://schemas.microsoft.com/office/drawing/2014/main" id="{894D054F-AA9F-481E-A33D-66A57119215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1" y="919"/>
              <a:ext cx="51" cy="22"/>
            </a:xfrm>
            <a:custGeom>
              <a:avLst/>
              <a:gdLst>
                <a:gd name="T0" fmla="*/ 163 w 42"/>
                <a:gd name="T1" fmla="*/ 0 h 18"/>
                <a:gd name="T2" fmla="*/ 0 w 42"/>
                <a:gd name="T3" fmla="*/ 0 h 1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2" h="18">
                  <a:moveTo>
                    <a:pt x="42" y="0"/>
                  </a:moveTo>
                  <a:cubicBezTo>
                    <a:pt x="42" y="0"/>
                    <a:pt x="28" y="18"/>
                    <a:pt x="0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11" name="Freeform 118">
              <a:extLst>
                <a:ext uri="{FF2B5EF4-FFF2-40B4-BE49-F238E27FC236}">
                  <a16:creationId xmlns:a16="http://schemas.microsoft.com/office/drawing/2014/main" id="{FCAF7BB9-E573-485F-9F03-1B1FE6A39DC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6" y="972"/>
              <a:ext cx="46" cy="23"/>
            </a:xfrm>
            <a:custGeom>
              <a:avLst/>
              <a:gdLst>
                <a:gd name="T0" fmla="*/ 123 w 39"/>
                <a:gd name="T1" fmla="*/ 18 h 19"/>
                <a:gd name="T2" fmla="*/ 75 w 39"/>
                <a:gd name="T3" fmla="*/ 27 h 19"/>
                <a:gd name="T4" fmla="*/ 0 w 39"/>
                <a:gd name="T5" fmla="*/ 74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9" h="19">
                  <a:moveTo>
                    <a:pt x="39" y="5"/>
                  </a:moveTo>
                  <a:cubicBezTo>
                    <a:pt x="39" y="5"/>
                    <a:pt x="33" y="0"/>
                    <a:pt x="24" y="7"/>
                  </a:cubicBezTo>
                  <a:cubicBezTo>
                    <a:pt x="16" y="15"/>
                    <a:pt x="0" y="19"/>
                    <a:pt x="0" y="19"/>
                  </a:cubicBezTo>
                </a:path>
              </a:pathLst>
            </a:custGeom>
            <a:noFill/>
            <a:ln w="11113" cap="rnd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12" name="Freeform 119">
              <a:extLst>
                <a:ext uri="{FF2B5EF4-FFF2-40B4-BE49-F238E27FC236}">
                  <a16:creationId xmlns:a16="http://schemas.microsoft.com/office/drawing/2014/main" id="{975D39BF-1AED-4CF0-9B76-712D85BE7C2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0" y="857"/>
              <a:ext cx="57" cy="114"/>
            </a:xfrm>
            <a:custGeom>
              <a:avLst/>
              <a:gdLst>
                <a:gd name="T0" fmla="*/ 160 w 48"/>
                <a:gd name="T1" fmla="*/ 0 h 95"/>
                <a:gd name="T2" fmla="*/ 91 w 48"/>
                <a:gd name="T3" fmla="*/ 128 h 95"/>
                <a:gd name="T4" fmla="*/ 0 w 48"/>
                <a:gd name="T5" fmla="*/ 340 h 9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8" h="95">
                  <a:moveTo>
                    <a:pt x="48" y="0"/>
                  </a:moveTo>
                  <a:cubicBezTo>
                    <a:pt x="48" y="0"/>
                    <a:pt x="44" y="28"/>
                    <a:pt x="28" y="36"/>
                  </a:cubicBezTo>
                  <a:cubicBezTo>
                    <a:pt x="13" y="43"/>
                    <a:pt x="9" y="35"/>
                    <a:pt x="0" y="95"/>
                  </a:cubicBezTo>
                </a:path>
              </a:pathLst>
            </a:custGeom>
            <a:noFill/>
            <a:ln w="11113" cap="rnd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13" name="Freeform 120">
              <a:extLst>
                <a:ext uri="{FF2B5EF4-FFF2-40B4-BE49-F238E27FC236}">
                  <a16:creationId xmlns:a16="http://schemas.microsoft.com/office/drawing/2014/main" id="{5488FC41-053F-4D08-BA0D-B539C5D53275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4" y="983"/>
              <a:ext cx="7" cy="35"/>
            </a:xfrm>
            <a:custGeom>
              <a:avLst/>
              <a:gdLst>
                <a:gd name="T0" fmla="*/ 18 w 6"/>
                <a:gd name="T1" fmla="*/ 0 h 29"/>
                <a:gd name="T2" fmla="*/ 2 w 6"/>
                <a:gd name="T3" fmla="*/ 110 h 2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29">
                  <a:moveTo>
                    <a:pt x="6" y="0"/>
                  </a:moveTo>
                  <a:cubicBezTo>
                    <a:pt x="6" y="0"/>
                    <a:pt x="0" y="3"/>
                    <a:pt x="2" y="29"/>
                  </a:cubicBezTo>
                </a:path>
              </a:pathLst>
            </a:custGeom>
            <a:noFill/>
            <a:ln w="11113" cap="rnd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14" name="Freeform 121">
              <a:extLst>
                <a:ext uri="{FF2B5EF4-FFF2-40B4-BE49-F238E27FC236}">
                  <a16:creationId xmlns:a16="http://schemas.microsoft.com/office/drawing/2014/main" id="{76BDBA28-567A-4748-8D39-4B102A91560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3" y="980"/>
              <a:ext cx="49" cy="61"/>
            </a:xfrm>
            <a:custGeom>
              <a:avLst/>
              <a:gdLst>
                <a:gd name="T0" fmla="*/ 0 w 41"/>
                <a:gd name="T1" fmla="*/ 0 h 51"/>
                <a:gd name="T2" fmla="*/ 146 w 41"/>
                <a:gd name="T3" fmla="*/ 177 h 5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1" h="51">
                  <a:moveTo>
                    <a:pt x="0" y="0"/>
                  </a:moveTo>
                  <a:cubicBezTo>
                    <a:pt x="0" y="0"/>
                    <a:pt x="32" y="34"/>
                    <a:pt x="41" y="51"/>
                  </a:cubicBezTo>
                </a:path>
              </a:pathLst>
            </a:custGeom>
            <a:noFill/>
            <a:ln w="11113" cap="rnd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15" name="Freeform 122">
              <a:extLst>
                <a:ext uri="{FF2B5EF4-FFF2-40B4-BE49-F238E27FC236}">
                  <a16:creationId xmlns:a16="http://schemas.microsoft.com/office/drawing/2014/main" id="{4B1DF29F-048B-4320-A960-9A325C4D5391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4" y="1053"/>
              <a:ext cx="54" cy="128"/>
            </a:xfrm>
            <a:custGeom>
              <a:avLst/>
              <a:gdLst>
                <a:gd name="T0" fmla="*/ 146 w 45"/>
                <a:gd name="T1" fmla="*/ 374 h 107"/>
                <a:gd name="T2" fmla="*/ 0 w 45"/>
                <a:gd name="T3" fmla="*/ 0 h 10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5" h="107">
                  <a:moveTo>
                    <a:pt x="41" y="107"/>
                  </a:moveTo>
                  <a:cubicBezTo>
                    <a:pt x="41" y="107"/>
                    <a:pt x="45" y="63"/>
                    <a:pt x="0" y="0"/>
                  </a:cubicBezTo>
                </a:path>
              </a:pathLst>
            </a:custGeom>
            <a:noFill/>
            <a:ln w="11113" cap="rnd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16" name="Freeform 123">
              <a:extLst>
                <a:ext uri="{FF2B5EF4-FFF2-40B4-BE49-F238E27FC236}">
                  <a16:creationId xmlns:a16="http://schemas.microsoft.com/office/drawing/2014/main" id="{E6B84235-243F-42BA-AA0B-BC47A15F1A82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3" y="1053"/>
              <a:ext cx="15" cy="31"/>
            </a:xfrm>
            <a:custGeom>
              <a:avLst/>
              <a:gdLst>
                <a:gd name="T0" fmla="*/ 0 w 12"/>
                <a:gd name="T1" fmla="*/ 88 h 26"/>
                <a:gd name="T2" fmla="*/ 60 w 12"/>
                <a:gd name="T3" fmla="*/ 0 h 2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26">
                  <a:moveTo>
                    <a:pt x="0" y="26"/>
                  </a:moveTo>
                  <a:cubicBezTo>
                    <a:pt x="0" y="26"/>
                    <a:pt x="6" y="8"/>
                    <a:pt x="12" y="0"/>
                  </a:cubicBezTo>
                </a:path>
              </a:pathLst>
            </a:custGeom>
            <a:noFill/>
            <a:ln w="11113" cap="rnd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17" name="Freeform 124">
              <a:extLst>
                <a:ext uri="{FF2B5EF4-FFF2-40B4-BE49-F238E27FC236}">
                  <a16:creationId xmlns:a16="http://schemas.microsoft.com/office/drawing/2014/main" id="{6C185D87-156C-4DBA-B4DA-335FE2F7434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5" y="1024"/>
              <a:ext cx="34" cy="25"/>
            </a:xfrm>
            <a:custGeom>
              <a:avLst/>
              <a:gdLst>
                <a:gd name="T0" fmla="*/ 88 w 29"/>
                <a:gd name="T1" fmla="*/ 73 h 21"/>
                <a:gd name="T2" fmla="*/ 0 w 29"/>
                <a:gd name="T3" fmla="*/ 0 h 2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9" h="21">
                  <a:moveTo>
                    <a:pt x="29" y="21"/>
                  </a:moveTo>
                  <a:cubicBezTo>
                    <a:pt x="29" y="21"/>
                    <a:pt x="8" y="17"/>
                    <a:pt x="0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18" name="Freeform 125">
              <a:extLst>
                <a:ext uri="{FF2B5EF4-FFF2-40B4-BE49-F238E27FC236}">
                  <a16:creationId xmlns:a16="http://schemas.microsoft.com/office/drawing/2014/main" id="{4C7CAB4E-D3FF-49A8-8BAB-9CC67C6E7531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5" y="960"/>
              <a:ext cx="13" cy="12"/>
            </a:xfrm>
            <a:custGeom>
              <a:avLst/>
              <a:gdLst>
                <a:gd name="T0" fmla="*/ 35 w 11"/>
                <a:gd name="T1" fmla="*/ 35 h 10"/>
                <a:gd name="T2" fmla="*/ 0 w 11"/>
                <a:gd name="T3" fmla="*/ 0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10">
                  <a:moveTo>
                    <a:pt x="11" y="10"/>
                  </a:moveTo>
                  <a:cubicBezTo>
                    <a:pt x="11" y="10"/>
                    <a:pt x="1" y="6"/>
                    <a:pt x="0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19" name="Freeform 126">
              <a:extLst>
                <a:ext uri="{FF2B5EF4-FFF2-40B4-BE49-F238E27FC236}">
                  <a16:creationId xmlns:a16="http://schemas.microsoft.com/office/drawing/2014/main" id="{5BC8F583-DC94-4F70-8757-9D33D903470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3" y="972"/>
              <a:ext cx="8" cy="2"/>
            </a:xfrm>
            <a:custGeom>
              <a:avLst/>
              <a:gdLst>
                <a:gd name="T0" fmla="*/ 17 w 7"/>
                <a:gd name="T1" fmla="*/ 0 h 1"/>
                <a:gd name="T2" fmla="*/ 0 w 7"/>
                <a:gd name="T3" fmla="*/ 128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1">
                  <a:moveTo>
                    <a:pt x="7" y="0"/>
                  </a:moveTo>
                  <a:cubicBezTo>
                    <a:pt x="7" y="0"/>
                    <a:pt x="2" y="0"/>
                    <a:pt x="0" y="1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20" name="Line 127">
              <a:extLst>
                <a:ext uri="{FF2B5EF4-FFF2-40B4-BE49-F238E27FC236}">
                  <a16:creationId xmlns:a16="http://schemas.microsoft.com/office/drawing/2014/main" id="{1EB46CC4-D2E3-427C-BDFE-925F33AEA56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823" y="893"/>
              <a:ext cx="7" cy="4"/>
            </a:xfrm>
            <a:prstGeom prst="line">
              <a:avLst/>
            </a:prstGeom>
            <a:noFill/>
            <a:ln w="7938" cap="rnd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21" name="Freeform 128">
              <a:extLst>
                <a:ext uri="{FF2B5EF4-FFF2-40B4-BE49-F238E27FC236}">
                  <a16:creationId xmlns:a16="http://schemas.microsoft.com/office/drawing/2014/main" id="{DC80E31D-5751-41C3-9FF3-66DCF02A2C71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7" y="1186"/>
              <a:ext cx="73" cy="19"/>
            </a:xfrm>
            <a:custGeom>
              <a:avLst/>
              <a:gdLst>
                <a:gd name="T0" fmla="*/ 0 w 61"/>
                <a:gd name="T1" fmla="*/ 0 h 16"/>
                <a:gd name="T2" fmla="*/ 212 w 61"/>
                <a:gd name="T3" fmla="*/ 29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1" h="16">
                  <a:moveTo>
                    <a:pt x="0" y="0"/>
                  </a:moveTo>
                  <a:cubicBezTo>
                    <a:pt x="0" y="0"/>
                    <a:pt x="7" y="16"/>
                    <a:pt x="61" y="8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22" name="Freeform 129">
              <a:extLst>
                <a:ext uri="{FF2B5EF4-FFF2-40B4-BE49-F238E27FC236}">
                  <a16:creationId xmlns:a16="http://schemas.microsoft.com/office/drawing/2014/main" id="{1D2A4597-FDF7-4554-B53F-38611A1DBF75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1" y="1225"/>
              <a:ext cx="45" cy="73"/>
            </a:xfrm>
            <a:custGeom>
              <a:avLst/>
              <a:gdLst>
                <a:gd name="T0" fmla="*/ 0 w 37"/>
                <a:gd name="T1" fmla="*/ 0 h 61"/>
                <a:gd name="T2" fmla="*/ 139 w 37"/>
                <a:gd name="T3" fmla="*/ 212 h 6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7" h="61">
                  <a:moveTo>
                    <a:pt x="0" y="0"/>
                  </a:moveTo>
                  <a:cubicBezTo>
                    <a:pt x="0" y="0"/>
                    <a:pt x="37" y="21"/>
                    <a:pt x="35" y="61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23" name="Freeform 130">
              <a:extLst>
                <a:ext uri="{FF2B5EF4-FFF2-40B4-BE49-F238E27FC236}">
                  <a16:creationId xmlns:a16="http://schemas.microsoft.com/office/drawing/2014/main" id="{20664D69-6CBE-45D7-98D3-D7E8BC093D07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3" y="1760"/>
              <a:ext cx="70" cy="197"/>
            </a:xfrm>
            <a:custGeom>
              <a:avLst/>
              <a:gdLst>
                <a:gd name="T0" fmla="*/ 214 w 58"/>
                <a:gd name="T1" fmla="*/ 0 h 164"/>
                <a:gd name="T2" fmla="*/ 174 w 58"/>
                <a:gd name="T3" fmla="*/ 593 h 16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8" h="164">
                  <a:moveTo>
                    <a:pt x="58" y="0"/>
                  </a:moveTo>
                  <a:cubicBezTo>
                    <a:pt x="58" y="0"/>
                    <a:pt x="0" y="119"/>
                    <a:pt x="46" y="164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24" name="Freeform 131">
              <a:extLst>
                <a:ext uri="{FF2B5EF4-FFF2-40B4-BE49-F238E27FC236}">
                  <a16:creationId xmlns:a16="http://schemas.microsoft.com/office/drawing/2014/main" id="{ECD5463E-84B6-4C00-AC85-31AC475993B2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7" y="1648"/>
              <a:ext cx="81" cy="58"/>
            </a:xfrm>
            <a:custGeom>
              <a:avLst/>
              <a:gdLst>
                <a:gd name="T0" fmla="*/ 0 w 68"/>
                <a:gd name="T1" fmla="*/ 0 h 49"/>
                <a:gd name="T2" fmla="*/ 71 w 68"/>
                <a:gd name="T3" fmla="*/ 25 h 49"/>
                <a:gd name="T4" fmla="*/ 230 w 68"/>
                <a:gd name="T5" fmla="*/ 161 h 4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8" h="49">
                  <a:moveTo>
                    <a:pt x="0" y="0"/>
                  </a:moveTo>
                  <a:cubicBezTo>
                    <a:pt x="0" y="0"/>
                    <a:pt x="10" y="12"/>
                    <a:pt x="20" y="8"/>
                  </a:cubicBezTo>
                  <a:cubicBezTo>
                    <a:pt x="29" y="4"/>
                    <a:pt x="52" y="20"/>
                    <a:pt x="68" y="49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25" name="Freeform 132">
              <a:extLst>
                <a:ext uri="{FF2B5EF4-FFF2-40B4-BE49-F238E27FC236}">
                  <a16:creationId xmlns:a16="http://schemas.microsoft.com/office/drawing/2014/main" id="{B61E86ED-87D9-4599-AA87-FE0B15ECEE88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9" y="1580"/>
              <a:ext cx="19" cy="54"/>
            </a:xfrm>
            <a:custGeom>
              <a:avLst/>
              <a:gdLst>
                <a:gd name="T0" fmla="*/ 40 w 16"/>
                <a:gd name="T1" fmla="*/ 163 h 45"/>
                <a:gd name="T2" fmla="*/ 53 w 16"/>
                <a:gd name="T3" fmla="*/ 0 h 4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6" h="45">
                  <a:moveTo>
                    <a:pt x="12" y="45"/>
                  </a:moveTo>
                  <a:cubicBezTo>
                    <a:pt x="12" y="45"/>
                    <a:pt x="0" y="17"/>
                    <a:pt x="16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26" name="Line 133">
              <a:extLst>
                <a:ext uri="{FF2B5EF4-FFF2-40B4-BE49-F238E27FC236}">
                  <a16:creationId xmlns:a16="http://schemas.microsoft.com/office/drawing/2014/main" id="{59492BBD-AF0E-42A4-9BCD-5A97A34B99E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869" y="1213"/>
              <a:ext cx="227" cy="1"/>
            </a:xfrm>
            <a:prstGeom prst="line">
              <a:avLst/>
            </a:prstGeom>
            <a:noFill/>
            <a:ln w="11113" cap="rnd">
              <a:solidFill>
                <a:schemeClr val="bg2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27" name="Freeform 134">
              <a:extLst>
                <a:ext uri="{FF2B5EF4-FFF2-40B4-BE49-F238E27FC236}">
                  <a16:creationId xmlns:a16="http://schemas.microsoft.com/office/drawing/2014/main" id="{178DC25C-B2AA-41CB-B2CA-96A3000989D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4" y="1084"/>
              <a:ext cx="82" cy="47"/>
            </a:xfrm>
            <a:custGeom>
              <a:avLst/>
              <a:gdLst>
                <a:gd name="T0" fmla="*/ 1 w 68"/>
                <a:gd name="T1" fmla="*/ 104 h 39"/>
                <a:gd name="T2" fmla="*/ 49 w 68"/>
                <a:gd name="T3" fmla="*/ 34 h 39"/>
                <a:gd name="T4" fmla="*/ 176 w 68"/>
                <a:gd name="T5" fmla="*/ 12 h 39"/>
                <a:gd name="T6" fmla="*/ 248 w 68"/>
                <a:gd name="T7" fmla="*/ 76 h 39"/>
                <a:gd name="T8" fmla="*/ 177 w 68"/>
                <a:gd name="T9" fmla="*/ 146 h 39"/>
                <a:gd name="T10" fmla="*/ 1 w 68"/>
                <a:gd name="T11" fmla="*/ 104 h 3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8" h="39">
                  <a:moveTo>
                    <a:pt x="1" y="28"/>
                  </a:moveTo>
                  <a:cubicBezTo>
                    <a:pt x="1" y="28"/>
                    <a:pt x="0" y="15"/>
                    <a:pt x="13" y="9"/>
                  </a:cubicBezTo>
                  <a:cubicBezTo>
                    <a:pt x="26" y="3"/>
                    <a:pt x="34" y="0"/>
                    <a:pt x="47" y="3"/>
                  </a:cubicBezTo>
                  <a:cubicBezTo>
                    <a:pt x="59" y="7"/>
                    <a:pt x="66" y="8"/>
                    <a:pt x="67" y="21"/>
                  </a:cubicBezTo>
                  <a:cubicBezTo>
                    <a:pt x="68" y="33"/>
                    <a:pt x="48" y="39"/>
                    <a:pt x="48" y="39"/>
                  </a:cubicBezTo>
                  <a:lnTo>
                    <a:pt x="1" y="28"/>
                  </a:lnTo>
                  <a:close/>
                </a:path>
              </a:pathLst>
            </a:custGeom>
            <a:solidFill>
              <a:srgbClr val="61BC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28" name="Freeform 135">
              <a:extLst>
                <a:ext uri="{FF2B5EF4-FFF2-40B4-BE49-F238E27FC236}">
                  <a16:creationId xmlns:a16="http://schemas.microsoft.com/office/drawing/2014/main" id="{9B46E4B6-FA4C-425D-9204-52AC9E2A1F2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4" y="1084"/>
              <a:ext cx="82" cy="47"/>
            </a:xfrm>
            <a:custGeom>
              <a:avLst/>
              <a:gdLst>
                <a:gd name="T0" fmla="*/ 1 w 68"/>
                <a:gd name="T1" fmla="*/ 104 h 39"/>
                <a:gd name="T2" fmla="*/ 49 w 68"/>
                <a:gd name="T3" fmla="*/ 34 h 39"/>
                <a:gd name="T4" fmla="*/ 176 w 68"/>
                <a:gd name="T5" fmla="*/ 12 h 39"/>
                <a:gd name="T6" fmla="*/ 248 w 68"/>
                <a:gd name="T7" fmla="*/ 76 h 39"/>
                <a:gd name="T8" fmla="*/ 177 w 68"/>
                <a:gd name="T9" fmla="*/ 146 h 39"/>
                <a:gd name="T10" fmla="*/ 1 w 68"/>
                <a:gd name="T11" fmla="*/ 104 h 3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8" h="39">
                  <a:moveTo>
                    <a:pt x="1" y="28"/>
                  </a:moveTo>
                  <a:cubicBezTo>
                    <a:pt x="1" y="28"/>
                    <a:pt x="0" y="15"/>
                    <a:pt x="13" y="9"/>
                  </a:cubicBezTo>
                  <a:cubicBezTo>
                    <a:pt x="26" y="3"/>
                    <a:pt x="34" y="0"/>
                    <a:pt x="47" y="3"/>
                  </a:cubicBezTo>
                  <a:cubicBezTo>
                    <a:pt x="59" y="7"/>
                    <a:pt x="66" y="8"/>
                    <a:pt x="67" y="21"/>
                  </a:cubicBezTo>
                  <a:cubicBezTo>
                    <a:pt x="68" y="33"/>
                    <a:pt x="48" y="39"/>
                    <a:pt x="48" y="39"/>
                  </a:cubicBezTo>
                  <a:lnTo>
                    <a:pt x="1" y="28"/>
                  </a:lnTo>
                  <a:close/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29" name="Freeform 136">
              <a:extLst>
                <a:ext uri="{FF2B5EF4-FFF2-40B4-BE49-F238E27FC236}">
                  <a16:creationId xmlns:a16="http://schemas.microsoft.com/office/drawing/2014/main" id="{CC8A072E-3C4C-49A0-BFF2-FE31EBB3EDB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6" y="1094"/>
              <a:ext cx="55" cy="1134"/>
            </a:xfrm>
            <a:custGeom>
              <a:avLst/>
              <a:gdLst>
                <a:gd name="T0" fmla="*/ 160 w 46"/>
                <a:gd name="T1" fmla="*/ 3341 h 944"/>
                <a:gd name="T2" fmla="*/ 80 w 46"/>
                <a:gd name="T3" fmla="*/ 3391 h 944"/>
                <a:gd name="T4" fmla="*/ 80 w 46"/>
                <a:gd name="T5" fmla="*/ 3391 h 944"/>
                <a:gd name="T6" fmla="*/ 0 w 46"/>
                <a:gd name="T7" fmla="*/ 3305 h 944"/>
                <a:gd name="T8" fmla="*/ 0 w 46"/>
                <a:gd name="T9" fmla="*/ 92 h 944"/>
                <a:gd name="T10" fmla="*/ 86 w 46"/>
                <a:gd name="T11" fmla="*/ 29 h 944"/>
                <a:gd name="T12" fmla="*/ 86 w 46"/>
                <a:gd name="T13" fmla="*/ 29 h 944"/>
                <a:gd name="T14" fmla="*/ 160 w 46"/>
                <a:gd name="T15" fmla="*/ 92 h 944"/>
                <a:gd name="T16" fmla="*/ 160 w 46"/>
                <a:gd name="T17" fmla="*/ 3341 h 94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6" h="944">
                  <a:moveTo>
                    <a:pt x="46" y="925"/>
                  </a:moveTo>
                  <a:cubicBezTo>
                    <a:pt x="46" y="938"/>
                    <a:pt x="39" y="944"/>
                    <a:pt x="23" y="939"/>
                  </a:cubicBezTo>
                  <a:cubicBezTo>
                    <a:pt x="23" y="939"/>
                    <a:pt x="23" y="939"/>
                    <a:pt x="23" y="939"/>
                  </a:cubicBezTo>
                  <a:cubicBezTo>
                    <a:pt x="8" y="935"/>
                    <a:pt x="0" y="929"/>
                    <a:pt x="0" y="916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0"/>
                    <a:pt x="12" y="7"/>
                    <a:pt x="24" y="8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36" y="10"/>
                    <a:pt x="46" y="15"/>
                    <a:pt x="46" y="26"/>
                  </a:cubicBezTo>
                  <a:lnTo>
                    <a:pt x="46" y="925"/>
                  </a:lnTo>
                  <a:close/>
                </a:path>
              </a:pathLst>
            </a:custGeom>
            <a:solidFill>
              <a:srgbClr val="3D99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30" name="Freeform 137">
              <a:extLst>
                <a:ext uri="{FF2B5EF4-FFF2-40B4-BE49-F238E27FC236}">
                  <a16:creationId xmlns:a16="http://schemas.microsoft.com/office/drawing/2014/main" id="{27073D30-BF97-4A88-9B28-09570D8E804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9" y="1100"/>
              <a:ext cx="53" cy="1123"/>
            </a:xfrm>
            <a:custGeom>
              <a:avLst/>
              <a:gdLst>
                <a:gd name="T0" fmla="*/ 76 w 44"/>
                <a:gd name="T1" fmla="*/ 17 h 935"/>
                <a:gd name="T2" fmla="*/ 0 w 44"/>
                <a:gd name="T3" fmla="*/ 24 h 935"/>
                <a:gd name="T4" fmla="*/ 70 w 44"/>
                <a:gd name="T5" fmla="*/ 29 h 935"/>
                <a:gd name="T6" fmla="*/ 147 w 44"/>
                <a:gd name="T7" fmla="*/ 92 h 935"/>
                <a:gd name="T8" fmla="*/ 147 w 44"/>
                <a:gd name="T9" fmla="*/ 3334 h 935"/>
                <a:gd name="T10" fmla="*/ 140 w 44"/>
                <a:gd name="T11" fmla="*/ 3371 h 935"/>
                <a:gd name="T12" fmla="*/ 163 w 44"/>
                <a:gd name="T13" fmla="*/ 3320 h 935"/>
                <a:gd name="T14" fmla="*/ 163 w 44"/>
                <a:gd name="T15" fmla="*/ 77 h 935"/>
                <a:gd name="T16" fmla="*/ 76 w 44"/>
                <a:gd name="T17" fmla="*/ 17 h 9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4" h="935">
                  <a:moveTo>
                    <a:pt x="21" y="5"/>
                  </a:moveTo>
                  <a:cubicBezTo>
                    <a:pt x="13" y="4"/>
                    <a:pt x="5" y="0"/>
                    <a:pt x="0" y="7"/>
                  </a:cubicBezTo>
                  <a:cubicBezTo>
                    <a:pt x="5" y="5"/>
                    <a:pt x="11" y="7"/>
                    <a:pt x="18" y="8"/>
                  </a:cubicBezTo>
                  <a:cubicBezTo>
                    <a:pt x="30" y="10"/>
                    <a:pt x="40" y="15"/>
                    <a:pt x="40" y="26"/>
                  </a:cubicBezTo>
                  <a:cubicBezTo>
                    <a:pt x="40" y="925"/>
                    <a:pt x="40" y="925"/>
                    <a:pt x="40" y="925"/>
                  </a:cubicBezTo>
                  <a:cubicBezTo>
                    <a:pt x="40" y="929"/>
                    <a:pt x="39" y="932"/>
                    <a:pt x="38" y="935"/>
                  </a:cubicBezTo>
                  <a:cubicBezTo>
                    <a:pt x="42" y="933"/>
                    <a:pt x="44" y="928"/>
                    <a:pt x="44" y="921"/>
                  </a:cubicBezTo>
                  <a:cubicBezTo>
                    <a:pt x="44" y="22"/>
                    <a:pt x="44" y="22"/>
                    <a:pt x="44" y="22"/>
                  </a:cubicBezTo>
                  <a:cubicBezTo>
                    <a:pt x="44" y="11"/>
                    <a:pt x="34" y="6"/>
                    <a:pt x="21" y="5"/>
                  </a:cubicBezTo>
                  <a:close/>
                </a:path>
              </a:pathLst>
            </a:custGeom>
            <a:solidFill>
              <a:srgbClr val="61BC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31" name="Freeform 138">
              <a:extLst>
                <a:ext uri="{FF2B5EF4-FFF2-40B4-BE49-F238E27FC236}">
                  <a16:creationId xmlns:a16="http://schemas.microsoft.com/office/drawing/2014/main" id="{51FCD088-A86E-4E53-99F7-64D37664DC05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2" y="1094"/>
              <a:ext cx="34" cy="1133"/>
            </a:xfrm>
            <a:custGeom>
              <a:avLst/>
              <a:gdLst>
                <a:gd name="T0" fmla="*/ 28 w 28"/>
                <a:gd name="T1" fmla="*/ 3341 h 943"/>
                <a:gd name="T2" fmla="*/ 28 w 28"/>
                <a:gd name="T3" fmla="*/ 3373 h 943"/>
                <a:gd name="T4" fmla="*/ 1 w 28"/>
                <a:gd name="T5" fmla="*/ 3394 h 943"/>
                <a:gd name="T6" fmla="*/ 72 w 28"/>
                <a:gd name="T7" fmla="*/ 3391 h 943"/>
                <a:gd name="T8" fmla="*/ 72 w 28"/>
                <a:gd name="T9" fmla="*/ 3391 h 943"/>
                <a:gd name="T10" fmla="*/ 109 w 28"/>
                <a:gd name="T11" fmla="*/ 3305 h 943"/>
                <a:gd name="T12" fmla="*/ 109 w 28"/>
                <a:gd name="T13" fmla="*/ 89 h 943"/>
                <a:gd name="T14" fmla="*/ 64 w 28"/>
                <a:gd name="T15" fmla="*/ 29 h 943"/>
                <a:gd name="T16" fmla="*/ 64 w 28"/>
                <a:gd name="T17" fmla="*/ 29 h 943"/>
                <a:gd name="T18" fmla="*/ 28 w 28"/>
                <a:gd name="T19" fmla="*/ 89 h 943"/>
                <a:gd name="T20" fmla="*/ 28 w 28"/>
                <a:gd name="T21" fmla="*/ 3341 h 94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8" h="943">
                  <a:moveTo>
                    <a:pt x="7" y="925"/>
                  </a:moveTo>
                  <a:cubicBezTo>
                    <a:pt x="7" y="928"/>
                    <a:pt x="6" y="931"/>
                    <a:pt x="7" y="933"/>
                  </a:cubicBezTo>
                  <a:cubicBezTo>
                    <a:pt x="5" y="937"/>
                    <a:pt x="0" y="939"/>
                    <a:pt x="1" y="940"/>
                  </a:cubicBezTo>
                  <a:cubicBezTo>
                    <a:pt x="3" y="943"/>
                    <a:pt x="14" y="941"/>
                    <a:pt x="18" y="938"/>
                  </a:cubicBezTo>
                  <a:cubicBezTo>
                    <a:pt x="18" y="938"/>
                    <a:pt x="18" y="938"/>
                    <a:pt x="18" y="938"/>
                  </a:cubicBezTo>
                  <a:cubicBezTo>
                    <a:pt x="24" y="935"/>
                    <a:pt x="28" y="928"/>
                    <a:pt x="28" y="915"/>
                  </a:cubicBezTo>
                  <a:cubicBezTo>
                    <a:pt x="28" y="25"/>
                    <a:pt x="28" y="25"/>
                    <a:pt x="28" y="25"/>
                  </a:cubicBezTo>
                  <a:cubicBezTo>
                    <a:pt x="28" y="0"/>
                    <a:pt x="22" y="6"/>
                    <a:pt x="17" y="8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2" y="10"/>
                    <a:pt x="7" y="15"/>
                    <a:pt x="7" y="25"/>
                  </a:cubicBezTo>
                  <a:lnTo>
                    <a:pt x="7" y="925"/>
                  </a:lnTo>
                  <a:close/>
                </a:path>
              </a:pathLst>
            </a:custGeom>
            <a:solidFill>
              <a:srgbClr val="2E82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32" name="Freeform 139">
              <a:extLst>
                <a:ext uri="{FF2B5EF4-FFF2-40B4-BE49-F238E27FC236}">
                  <a16:creationId xmlns:a16="http://schemas.microsoft.com/office/drawing/2014/main" id="{84502F53-2677-4776-B6F0-DFD10D00C9D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6" y="1094"/>
              <a:ext cx="55" cy="1134"/>
            </a:xfrm>
            <a:custGeom>
              <a:avLst/>
              <a:gdLst>
                <a:gd name="T0" fmla="*/ 160 w 46"/>
                <a:gd name="T1" fmla="*/ 3341 h 944"/>
                <a:gd name="T2" fmla="*/ 80 w 46"/>
                <a:gd name="T3" fmla="*/ 3391 h 944"/>
                <a:gd name="T4" fmla="*/ 80 w 46"/>
                <a:gd name="T5" fmla="*/ 3391 h 944"/>
                <a:gd name="T6" fmla="*/ 0 w 46"/>
                <a:gd name="T7" fmla="*/ 3305 h 944"/>
                <a:gd name="T8" fmla="*/ 0 w 46"/>
                <a:gd name="T9" fmla="*/ 92 h 944"/>
                <a:gd name="T10" fmla="*/ 86 w 46"/>
                <a:gd name="T11" fmla="*/ 29 h 944"/>
                <a:gd name="T12" fmla="*/ 86 w 46"/>
                <a:gd name="T13" fmla="*/ 29 h 944"/>
                <a:gd name="T14" fmla="*/ 160 w 46"/>
                <a:gd name="T15" fmla="*/ 92 h 944"/>
                <a:gd name="T16" fmla="*/ 160 w 46"/>
                <a:gd name="T17" fmla="*/ 3341 h 94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6" h="944">
                  <a:moveTo>
                    <a:pt x="46" y="925"/>
                  </a:moveTo>
                  <a:cubicBezTo>
                    <a:pt x="46" y="938"/>
                    <a:pt x="39" y="944"/>
                    <a:pt x="23" y="939"/>
                  </a:cubicBezTo>
                  <a:cubicBezTo>
                    <a:pt x="23" y="939"/>
                    <a:pt x="23" y="939"/>
                    <a:pt x="23" y="939"/>
                  </a:cubicBezTo>
                  <a:cubicBezTo>
                    <a:pt x="8" y="935"/>
                    <a:pt x="0" y="929"/>
                    <a:pt x="0" y="916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0"/>
                    <a:pt x="12" y="7"/>
                    <a:pt x="24" y="8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36" y="10"/>
                    <a:pt x="46" y="15"/>
                    <a:pt x="46" y="26"/>
                  </a:cubicBezTo>
                  <a:lnTo>
                    <a:pt x="46" y="925"/>
                  </a:lnTo>
                  <a:close/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33" name="Freeform 140">
              <a:extLst>
                <a:ext uri="{FF2B5EF4-FFF2-40B4-BE49-F238E27FC236}">
                  <a16:creationId xmlns:a16="http://schemas.microsoft.com/office/drawing/2014/main" id="{122A250E-66B4-4303-A772-BF52C3D6325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2" y="1094"/>
              <a:ext cx="34" cy="1133"/>
            </a:xfrm>
            <a:custGeom>
              <a:avLst/>
              <a:gdLst>
                <a:gd name="T0" fmla="*/ 28 w 28"/>
                <a:gd name="T1" fmla="*/ 3341 h 943"/>
                <a:gd name="T2" fmla="*/ 28 w 28"/>
                <a:gd name="T3" fmla="*/ 3373 h 943"/>
                <a:gd name="T4" fmla="*/ 1 w 28"/>
                <a:gd name="T5" fmla="*/ 3394 h 943"/>
                <a:gd name="T6" fmla="*/ 72 w 28"/>
                <a:gd name="T7" fmla="*/ 3391 h 943"/>
                <a:gd name="T8" fmla="*/ 72 w 28"/>
                <a:gd name="T9" fmla="*/ 3391 h 943"/>
                <a:gd name="T10" fmla="*/ 109 w 28"/>
                <a:gd name="T11" fmla="*/ 3305 h 943"/>
                <a:gd name="T12" fmla="*/ 109 w 28"/>
                <a:gd name="T13" fmla="*/ 89 h 943"/>
                <a:gd name="T14" fmla="*/ 64 w 28"/>
                <a:gd name="T15" fmla="*/ 29 h 943"/>
                <a:gd name="T16" fmla="*/ 64 w 28"/>
                <a:gd name="T17" fmla="*/ 29 h 943"/>
                <a:gd name="T18" fmla="*/ 28 w 28"/>
                <a:gd name="T19" fmla="*/ 89 h 943"/>
                <a:gd name="T20" fmla="*/ 28 w 28"/>
                <a:gd name="T21" fmla="*/ 3341 h 94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8" h="943">
                  <a:moveTo>
                    <a:pt x="7" y="925"/>
                  </a:moveTo>
                  <a:cubicBezTo>
                    <a:pt x="7" y="928"/>
                    <a:pt x="6" y="931"/>
                    <a:pt x="7" y="933"/>
                  </a:cubicBezTo>
                  <a:cubicBezTo>
                    <a:pt x="5" y="937"/>
                    <a:pt x="0" y="939"/>
                    <a:pt x="1" y="940"/>
                  </a:cubicBezTo>
                  <a:cubicBezTo>
                    <a:pt x="3" y="943"/>
                    <a:pt x="14" y="941"/>
                    <a:pt x="18" y="938"/>
                  </a:cubicBezTo>
                  <a:cubicBezTo>
                    <a:pt x="18" y="938"/>
                    <a:pt x="18" y="938"/>
                    <a:pt x="18" y="938"/>
                  </a:cubicBezTo>
                  <a:cubicBezTo>
                    <a:pt x="24" y="935"/>
                    <a:pt x="28" y="928"/>
                    <a:pt x="28" y="915"/>
                  </a:cubicBezTo>
                  <a:cubicBezTo>
                    <a:pt x="28" y="25"/>
                    <a:pt x="28" y="25"/>
                    <a:pt x="28" y="25"/>
                  </a:cubicBezTo>
                  <a:cubicBezTo>
                    <a:pt x="28" y="0"/>
                    <a:pt x="22" y="6"/>
                    <a:pt x="17" y="8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2" y="10"/>
                    <a:pt x="7" y="15"/>
                    <a:pt x="7" y="25"/>
                  </a:cubicBezTo>
                  <a:lnTo>
                    <a:pt x="7" y="925"/>
                  </a:lnTo>
                  <a:close/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34" name="Freeform 141">
              <a:extLst>
                <a:ext uri="{FF2B5EF4-FFF2-40B4-BE49-F238E27FC236}">
                  <a16:creationId xmlns:a16="http://schemas.microsoft.com/office/drawing/2014/main" id="{94CE2A41-76F6-4196-91D9-ABBFF0520715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4" y="1363"/>
              <a:ext cx="783" cy="1104"/>
            </a:xfrm>
            <a:custGeom>
              <a:avLst/>
              <a:gdLst>
                <a:gd name="T0" fmla="*/ 2348 w 652"/>
                <a:gd name="T1" fmla="*/ 2749 h 919"/>
                <a:gd name="T2" fmla="*/ 1777 w 652"/>
                <a:gd name="T3" fmla="*/ 2029 h 919"/>
                <a:gd name="T4" fmla="*/ 1536 w 652"/>
                <a:gd name="T5" fmla="*/ 1741 h 919"/>
                <a:gd name="T6" fmla="*/ 1230 w 652"/>
                <a:gd name="T7" fmla="*/ 1377 h 919"/>
                <a:gd name="T8" fmla="*/ 974 w 652"/>
                <a:gd name="T9" fmla="*/ 1018 h 919"/>
                <a:gd name="T10" fmla="*/ 748 w 652"/>
                <a:gd name="T11" fmla="*/ 717 h 919"/>
                <a:gd name="T12" fmla="*/ 525 w 652"/>
                <a:gd name="T13" fmla="*/ 514 h 919"/>
                <a:gd name="T14" fmla="*/ 396 w 652"/>
                <a:gd name="T15" fmla="*/ 389 h 919"/>
                <a:gd name="T16" fmla="*/ 345 w 652"/>
                <a:gd name="T17" fmla="*/ 324 h 919"/>
                <a:gd name="T18" fmla="*/ 270 w 652"/>
                <a:gd name="T19" fmla="*/ 251 h 919"/>
                <a:gd name="T20" fmla="*/ 179 w 652"/>
                <a:gd name="T21" fmla="*/ 24 h 919"/>
                <a:gd name="T22" fmla="*/ 128 w 652"/>
                <a:gd name="T23" fmla="*/ 2 h 919"/>
                <a:gd name="T24" fmla="*/ 34 w 652"/>
                <a:gd name="T25" fmla="*/ 93 h 919"/>
                <a:gd name="T26" fmla="*/ 42 w 652"/>
                <a:gd name="T27" fmla="*/ 444 h 919"/>
                <a:gd name="T28" fmla="*/ 92 w 652"/>
                <a:gd name="T29" fmla="*/ 525 h 919"/>
                <a:gd name="T30" fmla="*/ 92 w 652"/>
                <a:gd name="T31" fmla="*/ 2037 h 919"/>
                <a:gd name="T32" fmla="*/ 476 w 652"/>
                <a:gd name="T33" fmla="*/ 2273 h 919"/>
                <a:gd name="T34" fmla="*/ 775 w 652"/>
                <a:gd name="T35" fmla="*/ 2421 h 919"/>
                <a:gd name="T36" fmla="*/ 911 w 652"/>
                <a:gd name="T37" fmla="*/ 2597 h 919"/>
                <a:gd name="T38" fmla="*/ 1284 w 652"/>
                <a:gd name="T39" fmla="*/ 3206 h 919"/>
                <a:gd name="T40" fmla="*/ 2348 w 652"/>
                <a:gd name="T41" fmla="*/ 2749 h 9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652" h="919">
                  <a:moveTo>
                    <a:pt x="652" y="762"/>
                  </a:moveTo>
                  <a:cubicBezTo>
                    <a:pt x="652" y="762"/>
                    <a:pt x="508" y="587"/>
                    <a:pt x="493" y="562"/>
                  </a:cubicBezTo>
                  <a:cubicBezTo>
                    <a:pt x="479" y="538"/>
                    <a:pt x="449" y="495"/>
                    <a:pt x="426" y="482"/>
                  </a:cubicBezTo>
                  <a:cubicBezTo>
                    <a:pt x="403" y="469"/>
                    <a:pt x="357" y="405"/>
                    <a:pt x="341" y="381"/>
                  </a:cubicBezTo>
                  <a:cubicBezTo>
                    <a:pt x="325" y="356"/>
                    <a:pt x="279" y="298"/>
                    <a:pt x="271" y="282"/>
                  </a:cubicBezTo>
                  <a:cubicBezTo>
                    <a:pt x="263" y="266"/>
                    <a:pt x="238" y="225"/>
                    <a:pt x="208" y="199"/>
                  </a:cubicBezTo>
                  <a:cubicBezTo>
                    <a:pt x="177" y="174"/>
                    <a:pt x="159" y="153"/>
                    <a:pt x="146" y="142"/>
                  </a:cubicBezTo>
                  <a:cubicBezTo>
                    <a:pt x="133" y="131"/>
                    <a:pt x="114" y="113"/>
                    <a:pt x="110" y="108"/>
                  </a:cubicBezTo>
                  <a:cubicBezTo>
                    <a:pt x="105" y="102"/>
                    <a:pt x="104" y="96"/>
                    <a:pt x="96" y="90"/>
                  </a:cubicBezTo>
                  <a:cubicBezTo>
                    <a:pt x="87" y="84"/>
                    <a:pt x="84" y="76"/>
                    <a:pt x="75" y="70"/>
                  </a:cubicBezTo>
                  <a:cubicBezTo>
                    <a:pt x="75" y="70"/>
                    <a:pt x="55" y="14"/>
                    <a:pt x="50" y="7"/>
                  </a:cubicBezTo>
                  <a:cubicBezTo>
                    <a:pt x="45" y="0"/>
                    <a:pt x="36" y="2"/>
                    <a:pt x="36" y="2"/>
                  </a:cubicBezTo>
                  <a:cubicBezTo>
                    <a:pt x="36" y="2"/>
                    <a:pt x="15" y="2"/>
                    <a:pt x="9" y="26"/>
                  </a:cubicBezTo>
                  <a:cubicBezTo>
                    <a:pt x="3" y="50"/>
                    <a:pt x="0" y="102"/>
                    <a:pt x="12" y="122"/>
                  </a:cubicBezTo>
                  <a:cubicBezTo>
                    <a:pt x="24" y="141"/>
                    <a:pt x="21" y="140"/>
                    <a:pt x="26" y="146"/>
                  </a:cubicBezTo>
                  <a:cubicBezTo>
                    <a:pt x="26" y="564"/>
                    <a:pt x="26" y="564"/>
                    <a:pt x="26" y="564"/>
                  </a:cubicBezTo>
                  <a:cubicBezTo>
                    <a:pt x="26" y="564"/>
                    <a:pt x="87" y="611"/>
                    <a:pt x="132" y="629"/>
                  </a:cubicBezTo>
                  <a:cubicBezTo>
                    <a:pt x="177" y="647"/>
                    <a:pt x="197" y="661"/>
                    <a:pt x="215" y="670"/>
                  </a:cubicBezTo>
                  <a:cubicBezTo>
                    <a:pt x="233" y="679"/>
                    <a:pt x="244" y="703"/>
                    <a:pt x="253" y="719"/>
                  </a:cubicBezTo>
                  <a:cubicBezTo>
                    <a:pt x="262" y="735"/>
                    <a:pt x="345" y="869"/>
                    <a:pt x="356" y="888"/>
                  </a:cubicBezTo>
                  <a:cubicBezTo>
                    <a:pt x="356" y="888"/>
                    <a:pt x="521" y="919"/>
                    <a:pt x="652" y="762"/>
                  </a:cubicBezTo>
                  <a:close/>
                </a:path>
              </a:pathLst>
            </a:custGeom>
            <a:solidFill>
              <a:srgbClr val="FEF2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35" name="Freeform 142">
              <a:extLst>
                <a:ext uri="{FF2B5EF4-FFF2-40B4-BE49-F238E27FC236}">
                  <a16:creationId xmlns:a16="http://schemas.microsoft.com/office/drawing/2014/main" id="{90EA85A7-CB4E-444A-8372-34C1AEF7183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1" y="1372"/>
              <a:ext cx="751" cy="928"/>
            </a:xfrm>
            <a:custGeom>
              <a:avLst/>
              <a:gdLst>
                <a:gd name="T0" fmla="*/ 1686 w 625"/>
                <a:gd name="T1" fmla="*/ 2039 h 772"/>
                <a:gd name="T2" fmla="*/ 1444 w 625"/>
                <a:gd name="T3" fmla="*/ 1747 h 772"/>
                <a:gd name="T4" fmla="*/ 1134 w 625"/>
                <a:gd name="T5" fmla="*/ 1382 h 772"/>
                <a:gd name="T6" fmla="*/ 881 w 625"/>
                <a:gd name="T7" fmla="*/ 1023 h 772"/>
                <a:gd name="T8" fmla="*/ 654 w 625"/>
                <a:gd name="T9" fmla="*/ 721 h 772"/>
                <a:gd name="T10" fmla="*/ 431 w 625"/>
                <a:gd name="T11" fmla="*/ 517 h 772"/>
                <a:gd name="T12" fmla="*/ 300 w 625"/>
                <a:gd name="T13" fmla="*/ 393 h 772"/>
                <a:gd name="T14" fmla="*/ 250 w 625"/>
                <a:gd name="T15" fmla="*/ 327 h 772"/>
                <a:gd name="T16" fmla="*/ 174 w 625"/>
                <a:gd name="T17" fmla="*/ 251 h 772"/>
                <a:gd name="T18" fmla="*/ 85 w 625"/>
                <a:gd name="T19" fmla="*/ 24 h 772"/>
                <a:gd name="T20" fmla="*/ 34 w 625"/>
                <a:gd name="T21" fmla="*/ 2 h 772"/>
                <a:gd name="T22" fmla="*/ 2 w 625"/>
                <a:gd name="T23" fmla="*/ 12 h 772"/>
                <a:gd name="T24" fmla="*/ 74 w 625"/>
                <a:gd name="T25" fmla="*/ 35 h 772"/>
                <a:gd name="T26" fmla="*/ 145 w 625"/>
                <a:gd name="T27" fmla="*/ 299 h 772"/>
                <a:gd name="T28" fmla="*/ 221 w 625"/>
                <a:gd name="T29" fmla="*/ 371 h 772"/>
                <a:gd name="T30" fmla="*/ 270 w 625"/>
                <a:gd name="T31" fmla="*/ 435 h 772"/>
                <a:gd name="T32" fmla="*/ 401 w 625"/>
                <a:gd name="T33" fmla="*/ 558 h 772"/>
                <a:gd name="T34" fmla="*/ 625 w 625"/>
                <a:gd name="T35" fmla="*/ 766 h 772"/>
                <a:gd name="T36" fmla="*/ 854 w 625"/>
                <a:gd name="T37" fmla="*/ 1065 h 772"/>
                <a:gd name="T38" fmla="*/ 1108 w 625"/>
                <a:gd name="T39" fmla="*/ 1424 h 772"/>
                <a:gd name="T40" fmla="*/ 1417 w 625"/>
                <a:gd name="T41" fmla="*/ 1790 h 772"/>
                <a:gd name="T42" fmla="*/ 1655 w 625"/>
                <a:gd name="T43" fmla="*/ 2081 h 772"/>
                <a:gd name="T44" fmla="*/ 2227 w 625"/>
                <a:gd name="T45" fmla="*/ 2802 h 772"/>
                <a:gd name="T46" fmla="*/ 2261 w 625"/>
                <a:gd name="T47" fmla="*/ 2761 h 772"/>
                <a:gd name="T48" fmla="*/ 1686 w 625"/>
                <a:gd name="T49" fmla="*/ 2039 h 772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625" h="772">
                  <a:moveTo>
                    <a:pt x="466" y="562"/>
                  </a:moveTo>
                  <a:cubicBezTo>
                    <a:pt x="452" y="538"/>
                    <a:pt x="422" y="495"/>
                    <a:pt x="399" y="482"/>
                  </a:cubicBezTo>
                  <a:cubicBezTo>
                    <a:pt x="376" y="469"/>
                    <a:pt x="330" y="405"/>
                    <a:pt x="314" y="381"/>
                  </a:cubicBezTo>
                  <a:cubicBezTo>
                    <a:pt x="298" y="356"/>
                    <a:pt x="252" y="298"/>
                    <a:pt x="244" y="282"/>
                  </a:cubicBezTo>
                  <a:cubicBezTo>
                    <a:pt x="236" y="266"/>
                    <a:pt x="211" y="225"/>
                    <a:pt x="181" y="199"/>
                  </a:cubicBezTo>
                  <a:cubicBezTo>
                    <a:pt x="150" y="174"/>
                    <a:pt x="132" y="153"/>
                    <a:pt x="119" y="142"/>
                  </a:cubicBezTo>
                  <a:cubicBezTo>
                    <a:pt x="106" y="131"/>
                    <a:pt x="87" y="113"/>
                    <a:pt x="83" y="108"/>
                  </a:cubicBezTo>
                  <a:cubicBezTo>
                    <a:pt x="78" y="102"/>
                    <a:pt x="77" y="96"/>
                    <a:pt x="69" y="90"/>
                  </a:cubicBezTo>
                  <a:cubicBezTo>
                    <a:pt x="60" y="84"/>
                    <a:pt x="57" y="76"/>
                    <a:pt x="48" y="70"/>
                  </a:cubicBezTo>
                  <a:cubicBezTo>
                    <a:pt x="48" y="70"/>
                    <a:pt x="28" y="14"/>
                    <a:pt x="23" y="7"/>
                  </a:cubicBezTo>
                  <a:cubicBezTo>
                    <a:pt x="18" y="0"/>
                    <a:pt x="9" y="2"/>
                    <a:pt x="9" y="2"/>
                  </a:cubicBezTo>
                  <a:cubicBezTo>
                    <a:pt x="9" y="2"/>
                    <a:pt x="6" y="2"/>
                    <a:pt x="2" y="3"/>
                  </a:cubicBezTo>
                  <a:cubicBezTo>
                    <a:pt x="0" y="6"/>
                    <a:pt x="16" y="3"/>
                    <a:pt x="21" y="10"/>
                  </a:cubicBezTo>
                  <a:cubicBezTo>
                    <a:pt x="26" y="17"/>
                    <a:pt x="40" y="82"/>
                    <a:pt x="40" y="82"/>
                  </a:cubicBezTo>
                  <a:cubicBezTo>
                    <a:pt x="49" y="88"/>
                    <a:pt x="52" y="96"/>
                    <a:pt x="61" y="102"/>
                  </a:cubicBezTo>
                  <a:cubicBezTo>
                    <a:pt x="69" y="108"/>
                    <a:pt x="70" y="114"/>
                    <a:pt x="75" y="120"/>
                  </a:cubicBezTo>
                  <a:cubicBezTo>
                    <a:pt x="79" y="125"/>
                    <a:pt x="98" y="143"/>
                    <a:pt x="111" y="154"/>
                  </a:cubicBezTo>
                  <a:cubicBezTo>
                    <a:pt x="124" y="165"/>
                    <a:pt x="142" y="186"/>
                    <a:pt x="173" y="211"/>
                  </a:cubicBezTo>
                  <a:cubicBezTo>
                    <a:pt x="203" y="237"/>
                    <a:pt x="228" y="278"/>
                    <a:pt x="236" y="294"/>
                  </a:cubicBezTo>
                  <a:cubicBezTo>
                    <a:pt x="244" y="310"/>
                    <a:pt x="290" y="368"/>
                    <a:pt x="306" y="393"/>
                  </a:cubicBezTo>
                  <a:cubicBezTo>
                    <a:pt x="322" y="417"/>
                    <a:pt x="368" y="481"/>
                    <a:pt x="391" y="494"/>
                  </a:cubicBezTo>
                  <a:cubicBezTo>
                    <a:pt x="414" y="507"/>
                    <a:pt x="444" y="550"/>
                    <a:pt x="458" y="574"/>
                  </a:cubicBezTo>
                  <a:cubicBezTo>
                    <a:pt x="472" y="598"/>
                    <a:pt x="602" y="756"/>
                    <a:pt x="616" y="772"/>
                  </a:cubicBezTo>
                  <a:cubicBezTo>
                    <a:pt x="619" y="769"/>
                    <a:pt x="622" y="766"/>
                    <a:pt x="625" y="762"/>
                  </a:cubicBezTo>
                  <a:cubicBezTo>
                    <a:pt x="625" y="762"/>
                    <a:pt x="481" y="587"/>
                    <a:pt x="466" y="56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36" name="Freeform 143">
              <a:extLst>
                <a:ext uri="{FF2B5EF4-FFF2-40B4-BE49-F238E27FC236}">
                  <a16:creationId xmlns:a16="http://schemas.microsoft.com/office/drawing/2014/main" id="{037287A4-24D4-4226-BCCD-44F52C5F7B9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4" y="1362"/>
              <a:ext cx="783" cy="915"/>
            </a:xfrm>
            <a:custGeom>
              <a:avLst/>
              <a:gdLst>
                <a:gd name="T0" fmla="*/ 2348 w 652"/>
                <a:gd name="T1" fmla="*/ 2744 h 762"/>
                <a:gd name="T2" fmla="*/ 1779 w 652"/>
                <a:gd name="T3" fmla="*/ 2027 h 762"/>
                <a:gd name="T4" fmla="*/ 1536 w 652"/>
                <a:gd name="T5" fmla="*/ 1736 h 762"/>
                <a:gd name="T6" fmla="*/ 1230 w 652"/>
                <a:gd name="T7" fmla="*/ 1373 h 762"/>
                <a:gd name="T8" fmla="*/ 974 w 652"/>
                <a:gd name="T9" fmla="*/ 1017 h 762"/>
                <a:gd name="T10" fmla="*/ 748 w 652"/>
                <a:gd name="T11" fmla="*/ 718 h 762"/>
                <a:gd name="T12" fmla="*/ 532 w 652"/>
                <a:gd name="T13" fmla="*/ 510 h 762"/>
                <a:gd name="T14" fmla="*/ 396 w 652"/>
                <a:gd name="T15" fmla="*/ 389 h 762"/>
                <a:gd name="T16" fmla="*/ 345 w 652"/>
                <a:gd name="T17" fmla="*/ 324 h 762"/>
                <a:gd name="T18" fmla="*/ 270 w 652"/>
                <a:gd name="T19" fmla="*/ 251 h 762"/>
                <a:gd name="T20" fmla="*/ 179 w 652"/>
                <a:gd name="T21" fmla="*/ 24 h 762"/>
                <a:gd name="T22" fmla="*/ 128 w 652"/>
                <a:gd name="T23" fmla="*/ 2 h 762"/>
                <a:gd name="T24" fmla="*/ 34 w 652"/>
                <a:gd name="T25" fmla="*/ 92 h 762"/>
                <a:gd name="T26" fmla="*/ 42 w 652"/>
                <a:gd name="T27" fmla="*/ 437 h 762"/>
                <a:gd name="T28" fmla="*/ 95 w 652"/>
                <a:gd name="T29" fmla="*/ 525 h 762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652" h="762">
                  <a:moveTo>
                    <a:pt x="652" y="762"/>
                  </a:moveTo>
                  <a:cubicBezTo>
                    <a:pt x="652" y="762"/>
                    <a:pt x="508" y="587"/>
                    <a:pt x="494" y="563"/>
                  </a:cubicBezTo>
                  <a:cubicBezTo>
                    <a:pt x="479" y="538"/>
                    <a:pt x="449" y="496"/>
                    <a:pt x="426" y="482"/>
                  </a:cubicBezTo>
                  <a:cubicBezTo>
                    <a:pt x="404" y="469"/>
                    <a:pt x="358" y="406"/>
                    <a:pt x="341" y="381"/>
                  </a:cubicBezTo>
                  <a:cubicBezTo>
                    <a:pt x="325" y="357"/>
                    <a:pt x="280" y="298"/>
                    <a:pt x="271" y="282"/>
                  </a:cubicBezTo>
                  <a:cubicBezTo>
                    <a:pt x="263" y="266"/>
                    <a:pt x="239" y="225"/>
                    <a:pt x="208" y="200"/>
                  </a:cubicBezTo>
                  <a:cubicBezTo>
                    <a:pt x="178" y="174"/>
                    <a:pt x="160" y="153"/>
                    <a:pt x="147" y="142"/>
                  </a:cubicBezTo>
                  <a:cubicBezTo>
                    <a:pt x="133" y="131"/>
                    <a:pt x="115" y="114"/>
                    <a:pt x="110" y="108"/>
                  </a:cubicBezTo>
                  <a:cubicBezTo>
                    <a:pt x="105" y="103"/>
                    <a:pt x="104" y="96"/>
                    <a:pt x="96" y="90"/>
                  </a:cubicBezTo>
                  <a:cubicBezTo>
                    <a:pt x="88" y="84"/>
                    <a:pt x="84" y="76"/>
                    <a:pt x="75" y="70"/>
                  </a:cubicBezTo>
                  <a:cubicBezTo>
                    <a:pt x="75" y="70"/>
                    <a:pt x="55" y="14"/>
                    <a:pt x="50" y="7"/>
                  </a:cubicBezTo>
                  <a:cubicBezTo>
                    <a:pt x="45" y="0"/>
                    <a:pt x="36" y="2"/>
                    <a:pt x="36" y="2"/>
                  </a:cubicBezTo>
                  <a:cubicBezTo>
                    <a:pt x="36" y="2"/>
                    <a:pt x="16" y="2"/>
                    <a:pt x="9" y="26"/>
                  </a:cubicBezTo>
                  <a:cubicBezTo>
                    <a:pt x="3" y="51"/>
                    <a:pt x="0" y="103"/>
                    <a:pt x="12" y="122"/>
                  </a:cubicBezTo>
                  <a:cubicBezTo>
                    <a:pt x="24" y="141"/>
                    <a:pt x="21" y="141"/>
                    <a:pt x="27" y="146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37" name="Freeform 144">
              <a:extLst>
                <a:ext uri="{FF2B5EF4-FFF2-40B4-BE49-F238E27FC236}">
                  <a16:creationId xmlns:a16="http://schemas.microsoft.com/office/drawing/2014/main" id="{2FF74E55-FFAD-405A-BACE-41D865F5966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8" y="2042"/>
              <a:ext cx="393" cy="386"/>
            </a:xfrm>
            <a:custGeom>
              <a:avLst/>
              <a:gdLst>
                <a:gd name="T0" fmla="*/ 0 w 327"/>
                <a:gd name="T1" fmla="*/ 0 h 322"/>
                <a:gd name="T2" fmla="*/ 373 w 327"/>
                <a:gd name="T3" fmla="*/ 225 h 322"/>
                <a:gd name="T4" fmla="*/ 673 w 327"/>
                <a:gd name="T5" fmla="*/ 372 h 322"/>
                <a:gd name="T6" fmla="*/ 809 w 327"/>
                <a:gd name="T7" fmla="*/ 543 h 322"/>
                <a:gd name="T8" fmla="*/ 1181 w 327"/>
                <a:gd name="T9" fmla="*/ 1145 h 3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7" h="322">
                  <a:moveTo>
                    <a:pt x="0" y="0"/>
                  </a:moveTo>
                  <a:cubicBezTo>
                    <a:pt x="11" y="9"/>
                    <a:pt x="63" y="47"/>
                    <a:pt x="103" y="63"/>
                  </a:cubicBezTo>
                  <a:cubicBezTo>
                    <a:pt x="148" y="81"/>
                    <a:pt x="168" y="95"/>
                    <a:pt x="186" y="104"/>
                  </a:cubicBezTo>
                  <a:cubicBezTo>
                    <a:pt x="204" y="113"/>
                    <a:pt x="215" y="137"/>
                    <a:pt x="224" y="153"/>
                  </a:cubicBezTo>
                  <a:cubicBezTo>
                    <a:pt x="233" y="169"/>
                    <a:pt x="316" y="303"/>
                    <a:pt x="327" y="322"/>
                  </a:cubicBezTo>
                </a:path>
              </a:pathLst>
            </a:custGeom>
            <a:noFill/>
            <a:ln w="11113" cap="rnd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38" name="Freeform 145">
              <a:extLst>
                <a:ext uri="{FF2B5EF4-FFF2-40B4-BE49-F238E27FC236}">
                  <a16:creationId xmlns:a16="http://schemas.microsoft.com/office/drawing/2014/main" id="{1BE5A50A-DD1D-4E62-9BD0-DA27A75393D5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9" y="1419"/>
              <a:ext cx="90" cy="112"/>
            </a:xfrm>
            <a:custGeom>
              <a:avLst/>
              <a:gdLst>
                <a:gd name="T0" fmla="*/ 228 w 75"/>
                <a:gd name="T1" fmla="*/ 0 h 93"/>
                <a:gd name="T2" fmla="*/ 250 w 75"/>
                <a:gd name="T3" fmla="*/ 42 h 93"/>
                <a:gd name="T4" fmla="*/ 252 w 75"/>
                <a:gd name="T5" fmla="*/ 194 h 93"/>
                <a:gd name="T6" fmla="*/ 149 w 75"/>
                <a:gd name="T7" fmla="*/ 340 h 93"/>
                <a:gd name="T8" fmla="*/ 2 w 75"/>
                <a:gd name="T9" fmla="*/ 254 h 93"/>
                <a:gd name="T10" fmla="*/ 34 w 75"/>
                <a:gd name="T11" fmla="*/ 111 h 93"/>
                <a:gd name="T12" fmla="*/ 137 w 75"/>
                <a:gd name="T13" fmla="*/ 12 h 93"/>
                <a:gd name="T14" fmla="*/ 228 w 75"/>
                <a:gd name="T15" fmla="*/ 0 h 9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5" h="93">
                  <a:moveTo>
                    <a:pt x="64" y="0"/>
                  </a:moveTo>
                  <a:cubicBezTo>
                    <a:pt x="64" y="0"/>
                    <a:pt x="65" y="7"/>
                    <a:pt x="69" y="12"/>
                  </a:cubicBezTo>
                  <a:cubicBezTo>
                    <a:pt x="74" y="17"/>
                    <a:pt x="75" y="34"/>
                    <a:pt x="71" y="52"/>
                  </a:cubicBezTo>
                  <a:cubicBezTo>
                    <a:pt x="68" y="70"/>
                    <a:pt x="62" y="90"/>
                    <a:pt x="42" y="92"/>
                  </a:cubicBezTo>
                  <a:cubicBezTo>
                    <a:pt x="21" y="93"/>
                    <a:pt x="4" y="80"/>
                    <a:pt x="2" y="69"/>
                  </a:cubicBezTo>
                  <a:cubicBezTo>
                    <a:pt x="0" y="58"/>
                    <a:pt x="0" y="40"/>
                    <a:pt x="9" y="30"/>
                  </a:cubicBezTo>
                  <a:cubicBezTo>
                    <a:pt x="18" y="20"/>
                    <a:pt x="27" y="6"/>
                    <a:pt x="38" y="3"/>
                  </a:cubicBezTo>
                  <a:cubicBezTo>
                    <a:pt x="48" y="0"/>
                    <a:pt x="64" y="0"/>
                    <a:pt x="64" y="0"/>
                  </a:cubicBezTo>
                  <a:close/>
                </a:path>
              </a:pathLst>
            </a:custGeom>
            <a:solidFill>
              <a:srgbClr val="FEF2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39" name="Freeform 146">
              <a:extLst>
                <a:ext uri="{FF2B5EF4-FFF2-40B4-BE49-F238E27FC236}">
                  <a16:creationId xmlns:a16="http://schemas.microsoft.com/office/drawing/2014/main" id="{A8794C3F-CDED-4B9B-9410-95F4997AC9D6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9" y="1543"/>
              <a:ext cx="267" cy="439"/>
            </a:xfrm>
            <a:custGeom>
              <a:avLst/>
              <a:gdLst>
                <a:gd name="T0" fmla="*/ 698 w 222"/>
                <a:gd name="T1" fmla="*/ 405 h 365"/>
                <a:gd name="T2" fmla="*/ 659 w 222"/>
                <a:gd name="T3" fmla="*/ 249 h 365"/>
                <a:gd name="T4" fmla="*/ 550 w 222"/>
                <a:gd name="T5" fmla="*/ 153 h 365"/>
                <a:gd name="T6" fmla="*/ 479 w 222"/>
                <a:gd name="T7" fmla="*/ 85 h 365"/>
                <a:gd name="T8" fmla="*/ 372 w 222"/>
                <a:gd name="T9" fmla="*/ 14 h 365"/>
                <a:gd name="T10" fmla="*/ 250 w 222"/>
                <a:gd name="T11" fmla="*/ 35 h 365"/>
                <a:gd name="T12" fmla="*/ 183 w 222"/>
                <a:gd name="T13" fmla="*/ 114 h 365"/>
                <a:gd name="T14" fmla="*/ 146 w 222"/>
                <a:gd name="T15" fmla="*/ 212 h 365"/>
                <a:gd name="T16" fmla="*/ 184 w 222"/>
                <a:gd name="T17" fmla="*/ 312 h 365"/>
                <a:gd name="T18" fmla="*/ 257 w 222"/>
                <a:gd name="T19" fmla="*/ 369 h 365"/>
                <a:gd name="T20" fmla="*/ 360 w 222"/>
                <a:gd name="T21" fmla="*/ 444 h 365"/>
                <a:gd name="T22" fmla="*/ 420 w 222"/>
                <a:gd name="T23" fmla="*/ 492 h 365"/>
                <a:gd name="T24" fmla="*/ 327 w 222"/>
                <a:gd name="T25" fmla="*/ 447 h 365"/>
                <a:gd name="T26" fmla="*/ 88 w 222"/>
                <a:gd name="T27" fmla="*/ 445 h 365"/>
                <a:gd name="T28" fmla="*/ 20 w 222"/>
                <a:gd name="T29" fmla="*/ 642 h 365"/>
                <a:gd name="T30" fmla="*/ 146 w 222"/>
                <a:gd name="T31" fmla="*/ 766 h 365"/>
                <a:gd name="T32" fmla="*/ 295 w 222"/>
                <a:gd name="T33" fmla="*/ 833 h 365"/>
                <a:gd name="T34" fmla="*/ 226 w 222"/>
                <a:gd name="T35" fmla="*/ 859 h 365"/>
                <a:gd name="T36" fmla="*/ 173 w 222"/>
                <a:gd name="T37" fmla="*/ 1004 h 365"/>
                <a:gd name="T38" fmla="*/ 275 w 222"/>
                <a:gd name="T39" fmla="*/ 1169 h 365"/>
                <a:gd name="T40" fmla="*/ 473 w 222"/>
                <a:gd name="T41" fmla="*/ 1329 h 365"/>
                <a:gd name="T42" fmla="*/ 473 w 222"/>
                <a:gd name="T43" fmla="*/ 1169 h 365"/>
                <a:gd name="T44" fmla="*/ 550 w 222"/>
                <a:gd name="T45" fmla="*/ 1191 h 365"/>
                <a:gd name="T46" fmla="*/ 743 w 222"/>
                <a:gd name="T47" fmla="*/ 1185 h 365"/>
                <a:gd name="T48" fmla="*/ 784 w 222"/>
                <a:gd name="T49" fmla="*/ 1056 h 365"/>
                <a:gd name="T50" fmla="*/ 714 w 222"/>
                <a:gd name="T51" fmla="*/ 992 h 365"/>
                <a:gd name="T52" fmla="*/ 607 w 222"/>
                <a:gd name="T53" fmla="*/ 920 h 365"/>
                <a:gd name="T54" fmla="*/ 479 w 222"/>
                <a:gd name="T55" fmla="*/ 877 h 365"/>
                <a:gd name="T56" fmla="*/ 479 w 222"/>
                <a:gd name="T57" fmla="*/ 823 h 365"/>
                <a:gd name="T58" fmla="*/ 598 w 222"/>
                <a:gd name="T59" fmla="*/ 866 h 365"/>
                <a:gd name="T60" fmla="*/ 735 w 222"/>
                <a:gd name="T61" fmla="*/ 805 h 365"/>
                <a:gd name="T62" fmla="*/ 678 w 222"/>
                <a:gd name="T63" fmla="*/ 623 h 365"/>
                <a:gd name="T64" fmla="*/ 534 w 222"/>
                <a:gd name="T65" fmla="*/ 544 h 365"/>
                <a:gd name="T66" fmla="*/ 479 w 222"/>
                <a:gd name="T67" fmla="*/ 514 h 365"/>
                <a:gd name="T68" fmla="*/ 479 w 222"/>
                <a:gd name="T69" fmla="*/ 452 h 365"/>
                <a:gd name="T70" fmla="*/ 586 w 222"/>
                <a:gd name="T71" fmla="*/ 497 h 365"/>
                <a:gd name="T72" fmla="*/ 698 w 222"/>
                <a:gd name="T73" fmla="*/ 405 h 365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222" h="365">
                  <a:moveTo>
                    <a:pt x="191" y="111"/>
                  </a:moveTo>
                  <a:cubicBezTo>
                    <a:pt x="194" y="103"/>
                    <a:pt x="194" y="78"/>
                    <a:pt x="181" y="68"/>
                  </a:cubicBezTo>
                  <a:cubicBezTo>
                    <a:pt x="167" y="58"/>
                    <a:pt x="156" y="46"/>
                    <a:pt x="151" y="42"/>
                  </a:cubicBezTo>
                  <a:cubicBezTo>
                    <a:pt x="146" y="37"/>
                    <a:pt x="137" y="26"/>
                    <a:pt x="131" y="23"/>
                  </a:cubicBezTo>
                  <a:cubicBezTo>
                    <a:pt x="125" y="20"/>
                    <a:pt x="115" y="5"/>
                    <a:pt x="102" y="4"/>
                  </a:cubicBezTo>
                  <a:cubicBezTo>
                    <a:pt x="89" y="3"/>
                    <a:pt x="75" y="0"/>
                    <a:pt x="69" y="10"/>
                  </a:cubicBezTo>
                  <a:cubicBezTo>
                    <a:pt x="63" y="19"/>
                    <a:pt x="55" y="26"/>
                    <a:pt x="50" y="32"/>
                  </a:cubicBezTo>
                  <a:cubicBezTo>
                    <a:pt x="44" y="37"/>
                    <a:pt x="39" y="49"/>
                    <a:pt x="40" y="58"/>
                  </a:cubicBezTo>
                  <a:cubicBezTo>
                    <a:pt x="41" y="68"/>
                    <a:pt x="42" y="81"/>
                    <a:pt x="51" y="86"/>
                  </a:cubicBezTo>
                  <a:cubicBezTo>
                    <a:pt x="60" y="91"/>
                    <a:pt x="65" y="97"/>
                    <a:pt x="71" y="101"/>
                  </a:cubicBezTo>
                  <a:cubicBezTo>
                    <a:pt x="76" y="106"/>
                    <a:pt x="94" y="119"/>
                    <a:pt x="99" y="121"/>
                  </a:cubicBezTo>
                  <a:cubicBezTo>
                    <a:pt x="103" y="123"/>
                    <a:pt x="118" y="131"/>
                    <a:pt x="115" y="135"/>
                  </a:cubicBezTo>
                  <a:cubicBezTo>
                    <a:pt x="115" y="135"/>
                    <a:pt x="98" y="126"/>
                    <a:pt x="90" y="123"/>
                  </a:cubicBezTo>
                  <a:cubicBezTo>
                    <a:pt x="83" y="120"/>
                    <a:pt x="48" y="102"/>
                    <a:pt x="24" y="122"/>
                  </a:cubicBezTo>
                  <a:cubicBezTo>
                    <a:pt x="0" y="142"/>
                    <a:pt x="1" y="166"/>
                    <a:pt x="6" y="176"/>
                  </a:cubicBezTo>
                  <a:cubicBezTo>
                    <a:pt x="11" y="186"/>
                    <a:pt x="23" y="207"/>
                    <a:pt x="40" y="211"/>
                  </a:cubicBezTo>
                  <a:cubicBezTo>
                    <a:pt x="58" y="216"/>
                    <a:pt x="81" y="229"/>
                    <a:pt x="81" y="229"/>
                  </a:cubicBezTo>
                  <a:cubicBezTo>
                    <a:pt x="81" y="229"/>
                    <a:pt x="71" y="227"/>
                    <a:pt x="62" y="236"/>
                  </a:cubicBezTo>
                  <a:cubicBezTo>
                    <a:pt x="54" y="245"/>
                    <a:pt x="37" y="255"/>
                    <a:pt x="47" y="276"/>
                  </a:cubicBezTo>
                  <a:cubicBezTo>
                    <a:pt x="57" y="297"/>
                    <a:pt x="60" y="308"/>
                    <a:pt x="76" y="322"/>
                  </a:cubicBezTo>
                  <a:cubicBezTo>
                    <a:pt x="92" y="335"/>
                    <a:pt x="109" y="356"/>
                    <a:pt x="130" y="365"/>
                  </a:cubicBezTo>
                  <a:cubicBezTo>
                    <a:pt x="130" y="322"/>
                    <a:pt x="130" y="322"/>
                    <a:pt x="130" y="322"/>
                  </a:cubicBezTo>
                  <a:cubicBezTo>
                    <a:pt x="130" y="322"/>
                    <a:pt x="142" y="325"/>
                    <a:pt x="151" y="327"/>
                  </a:cubicBezTo>
                  <a:cubicBezTo>
                    <a:pt x="161" y="328"/>
                    <a:pt x="189" y="334"/>
                    <a:pt x="204" y="326"/>
                  </a:cubicBezTo>
                  <a:cubicBezTo>
                    <a:pt x="220" y="317"/>
                    <a:pt x="222" y="304"/>
                    <a:pt x="215" y="290"/>
                  </a:cubicBezTo>
                  <a:cubicBezTo>
                    <a:pt x="215" y="290"/>
                    <a:pt x="210" y="281"/>
                    <a:pt x="196" y="273"/>
                  </a:cubicBezTo>
                  <a:cubicBezTo>
                    <a:pt x="182" y="266"/>
                    <a:pt x="170" y="256"/>
                    <a:pt x="166" y="253"/>
                  </a:cubicBezTo>
                  <a:cubicBezTo>
                    <a:pt x="161" y="249"/>
                    <a:pt x="153" y="242"/>
                    <a:pt x="131" y="240"/>
                  </a:cubicBezTo>
                  <a:cubicBezTo>
                    <a:pt x="131" y="226"/>
                    <a:pt x="131" y="226"/>
                    <a:pt x="131" y="226"/>
                  </a:cubicBezTo>
                  <a:cubicBezTo>
                    <a:pt x="131" y="226"/>
                    <a:pt x="154" y="238"/>
                    <a:pt x="164" y="238"/>
                  </a:cubicBezTo>
                  <a:cubicBezTo>
                    <a:pt x="174" y="238"/>
                    <a:pt x="194" y="238"/>
                    <a:pt x="202" y="220"/>
                  </a:cubicBezTo>
                  <a:cubicBezTo>
                    <a:pt x="209" y="202"/>
                    <a:pt x="195" y="176"/>
                    <a:pt x="186" y="171"/>
                  </a:cubicBezTo>
                  <a:cubicBezTo>
                    <a:pt x="176" y="166"/>
                    <a:pt x="150" y="152"/>
                    <a:pt x="146" y="150"/>
                  </a:cubicBezTo>
                  <a:cubicBezTo>
                    <a:pt x="142" y="148"/>
                    <a:pt x="131" y="141"/>
                    <a:pt x="131" y="141"/>
                  </a:cubicBezTo>
                  <a:cubicBezTo>
                    <a:pt x="131" y="125"/>
                    <a:pt x="131" y="125"/>
                    <a:pt x="131" y="125"/>
                  </a:cubicBezTo>
                  <a:cubicBezTo>
                    <a:pt x="131" y="125"/>
                    <a:pt x="148" y="139"/>
                    <a:pt x="161" y="136"/>
                  </a:cubicBezTo>
                  <a:cubicBezTo>
                    <a:pt x="174" y="133"/>
                    <a:pt x="187" y="122"/>
                    <a:pt x="191" y="111"/>
                  </a:cubicBezTo>
                  <a:close/>
                </a:path>
              </a:pathLst>
            </a:custGeom>
            <a:solidFill>
              <a:srgbClr val="FEF2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40" name="Freeform 147">
              <a:extLst>
                <a:ext uri="{FF2B5EF4-FFF2-40B4-BE49-F238E27FC236}">
                  <a16:creationId xmlns:a16="http://schemas.microsoft.com/office/drawing/2014/main" id="{BD96C235-330A-4EEC-B2F5-12FA3A2C8E9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9" y="1419"/>
              <a:ext cx="90" cy="112"/>
            </a:xfrm>
            <a:custGeom>
              <a:avLst/>
              <a:gdLst>
                <a:gd name="T0" fmla="*/ 228 w 75"/>
                <a:gd name="T1" fmla="*/ 0 h 93"/>
                <a:gd name="T2" fmla="*/ 250 w 75"/>
                <a:gd name="T3" fmla="*/ 42 h 93"/>
                <a:gd name="T4" fmla="*/ 252 w 75"/>
                <a:gd name="T5" fmla="*/ 194 h 93"/>
                <a:gd name="T6" fmla="*/ 149 w 75"/>
                <a:gd name="T7" fmla="*/ 340 h 93"/>
                <a:gd name="T8" fmla="*/ 2 w 75"/>
                <a:gd name="T9" fmla="*/ 254 h 93"/>
                <a:gd name="T10" fmla="*/ 34 w 75"/>
                <a:gd name="T11" fmla="*/ 111 h 93"/>
                <a:gd name="T12" fmla="*/ 137 w 75"/>
                <a:gd name="T13" fmla="*/ 12 h 93"/>
                <a:gd name="T14" fmla="*/ 228 w 75"/>
                <a:gd name="T15" fmla="*/ 0 h 9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5" h="93">
                  <a:moveTo>
                    <a:pt x="64" y="0"/>
                  </a:moveTo>
                  <a:cubicBezTo>
                    <a:pt x="64" y="0"/>
                    <a:pt x="65" y="7"/>
                    <a:pt x="69" y="12"/>
                  </a:cubicBezTo>
                  <a:cubicBezTo>
                    <a:pt x="74" y="17"/>
                    <a:pt x="75" y="34"/>
                    <a:pt x="71" y="52"/>
                  </a:cubicBezTo>
                  <a:cubicBezTo>
                    <a:pt x="68" y="70"/>
                    <a:pt x="62" y="90"/>
                    <a:pt x="42" y="92"/>
                  </a:cubicBezTo>
                  <a:cubicBezTo>
                    <a:pt x="21" y="93"/>
                    <a:pt x="4" y="80"/>
                    <a:pt x="2" y="69"/>
                  </a:cubicBezTo>
                  <a:cubicBezTo>
                    <a:pt x="0" y="58"/>
                    <a:pt x="0" y="40"/>
                    <a:pt x="9" y="30"/>
                  </a:cubicBezTo>
                  <a:cubicBezTo>
                    <a:pt x="18" y="20"/>
                    <a:pt x="27" y="6"/>
                    <a:pt x="38" y="3"/>
                  </a:cubicBezTo>
                  <a:cubicBezTo>
                    <a:pt x="48" y="0"/>
                    <a:pt x="64" y="0"/>
                    <a:pt x="64" y="0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41" name="Freeform 148">
              <a:extLst>
                <a:ext uri="{FF2B5EF4-FFF2-40B4-BE49-F238E27FC236}">
                  <a16:creationId xmlns:a16="http://schemas.microsoft.com/office/drawing/2014/main" id="{2FD00502-70D8-4AD7-A9C0-B8CA002E8FF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6" y="1831"/>
              <a:ext cx="110" cy="113"/>
            </a:xfrm>
            <a:custGeom>
              <a:avLst/>
              <a:gdLst>
                <a:gd name="T0" fmla="*/ 0 w 92"/>
                <a:gd name="T1" fmla="*/ 299 h 94"/>
                <a:gd name="T2" fmla="*/ 73 w 92"/>
                <a:gd name="T3" fmla="*/ 316 h 94"/>
                <a:gd name="T4" fmla="*/ 258 w 92"/>
                <a:gd name="T5" fmla="*/ 310 h 94"/>
                <a:gd name="T6" fmla="*/ 299 w 92"/>
                <a:gd name="T7" fmla="*/ 182 h 94"/>
                <a:gd name="T8" fmla="*/ 228 w 92"/>
                <a:gd name="T9" fmla="*/ 121 h 94"/>
                <a:gd name="T10" fmla="*/ 124 w 92"/>
                <a:gd name="T11" fmla="*/ 49 h 94"/>
                <a:gd name="T12" fmla="*/ 1 w 92"/>
                <a:gd name="T13" fmla="*/ 0 h 9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2" h="94">
                  <a:moveTo>
                    <a:pt x="0" y="82"/>
                  </a:moveTo>
                  <a:cubicBezTo>
                    <a:pt x="0" y="82"/>
                    <a:pt x="12" y="85"/>
                    <a:pt x="21" y="87"/>
                  </a:cubicBezTo>
                  <a:cubicBezTo>
                    <a:pt x="31" y="88"/>
                    <a:pt x="59" y="94"/>
                    <a:pt x="74" y="86"/>
                  </a:cubicBezTo>
                  <a:cubicBezTo>
                    <a:pt x="90" y="77"/>
                    <a:pt x="92" y="64"/>
                    <a:pt x="85" y="50"/>
                  </a:cubicBezTo>
                  <a:cubicBezTo>
                    <a:pt x="85" y="50"/>
                    <a:pt x="80" y="41"/>
                    <a:pt x="66" y="33"/>
                  </a:cubicBezTo>
                  <a:cubicBezTo>
                    <a:pt x="52" y="26"/>
                    <a:pt x="40" y="16"/>
                    <a:pt x="36" y="13"/>
                  </a:cubicBezTo>
                  <a:cubicBezTo>
                    <a:pt x="31" y="9"/>
                    <a:pt x="23" y="2"/>
                    <a:pt x="1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42" name="Freeform 149">
              <a:extLst>
                <a:ext uri="{FF2B5EF4-FFF2-40B4-BE49-F238E27FC236}">
                  <a16:creationId xmlns:a16="http://schemas.microsoft.com/office/drawing/2014/main" id="{297FF05F-DB3B-4879-9863-3612D5B9EA8A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9" y="1543"/>
              <a:ext cx="251" cy="439"/>
            </a:xfrm>
            <a:custGeom>
              <a:avLst/>
              <a:gdLst>
                <a:gd name="T0" fmla="*/ 473 w 209"/>
                <a:gd name="T1" fmla="*/ 823 h 365"/>
                <a:gd name="T2" fmla="*/ 593 w 209"/>
                <a:gd name="T3" fmla="*/ 866 h 365"/>
                <a:gd name="T4" fmla="*/ 731 w 209"/>
                <a:gd name="T5" fmla="*/ 805 h 365"/>
                <a:gd name="T6" fmla="*/ 670 w 209"/>
                <a:gd name="T7" fmla="*/ 623 h 365"/>
                <a:gd name="T8" fmla="*/ 525 w 209"/>
                <a:gd name="T9" fmla="*/ 544 h 365"/>
                <a:gd name="T10" fmla="*/ 473 w 209"/>
                <a:gd name="T11" fmla="*/ 514 h 365"/>
                <a:gd name="T12" fmla="*/ 473 w 209"/>
                <a:gd name="T13" fmla="*/ 452 h 365"/>
                <a:gd name="T14" fmla="*/ 580 w 209"/>
                <a:gd name="T15" fmla="*/ 497 h 365"/>
                <a:gd name="T16" fmla="*/ 687 w 209"/>
                <a:gd name="T17" fmla="*/ 405 h 365"/>
                <a:gd name="T18" fmla="*/ 652 w 209"/>
                <a:gd name="T19" fmla="*/ 249 h 365"/>
                <a:gd name="T20" fmla="*/ 543 w 209"/>
                <a:gd name="T21" fmla="*/ 153 h 365"/>
                <a:gd name="T22" fmla="*/ 473 w 209"/>
                <a:gd name="T23" fmla="*/ 85 h 365"/>
                <a:gd name="T24" fmla="*/ 369 w 209"/>
                <a:gd name="T25" fmla="*/ 14 h 365"/>
                <a:gd name="T26" fmla="*/ 250 w 209"/>
                <a:gd name="T27" fmla="*/ 35 h 365"/>
                <a:gd name="T28" fmla="*/ 179 w 209"/>
                <a:gd name="T29" fmla="*/ 114 h 365"/>
                <a:gd name="T30" fmla="*/ 145 w 209"/>
                <a:gd name="T31" fmla="*/ 212 h 365"/>
                <a:gd name="T32" fmla="*/ 184 w 209"/>
                <a:gd name="T33" fmla="*/ 312 h 365"/>
                <a:gd name="T34" fmla="*/ 256 w 209"/>
                <a:gd name="T35" fmla="*/ 369 h 365"/>
                <a:gd name="T36" fmla="*/ 359 w 209"/>
                <a:gd name="T37" fmla="*/ 444 h 365"/>
                <a:gd name="T38" fmla="*/ 414 w 209"/>
                <a:gd name="T39" fmla="*/ 492 h 365"/>
                <a:gd name="T40" fmla="*/ 324 w 209"/>
                <a:gd name="T41" fmla="*/ 447 h 365"/>
                <a:gd name="T42" fmla="*/ 86 w 209"/>
                <a:gd name="T43" fmla="*/ 445 h 365"/>
                <a:gd name="T44" fmla="*/ 20 w 209"/>
                <a:gd name="T45" fmla="*/ 642 h 365"/>
                <a:gd name="T46" fmla="*/ 145 w 209"/>
                <a:gd name="T47" fmla="*/ 766 h 365"/>
                <a:gd name="T48" fmla="*/ 289 w 209"/>
                <a:gd name="T49" fmla="*/ 833 h 365"/>
                <a:gd name="T50" fmla="*/ 223 w 209"/>
                <a:gd name="T51" fmla="*/ 859 h 365"/>
                <a:gd name="T52" fmla="*/ 166 w 209"/>
                <a:gd name="T53" fmla="*/ 1004 h 365"/>
                <a:gd name="T54" fmla="*/ 273 w 209"/>
                <a:gd name="T55" fmla="*/ 1169 h 365"/>
                <a:gd name="T56" fmla="*/ 467 w 209"/>
                <a:gd name="T57" fmla="*/ 1329 h 365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209" h="365">
                  <a:moveTo>
                    <a:pt x="131" y="226"/>
                  </a:moveTo>
                  <a:cubicBezTo>
                    <a:pt x="131" y="226"/>
                    <a:pt x="154" y="238"/>
                    <a:pt x="164" y="238"/>
                  </a:cubicBezTo>
                  <a:cubicBezTo>
                    <a:pt x="174" y="238"/>
                    <a:pt x="194" y="238"/>
                    <a:pt x="202" y="220"/>
                  </a:cubicBezTo>
                  <a:cubicBezTo>
                    <a:pt x="209" y="202"/>
                    <a:pt x="195" y="176"/>
                    <a:pt x="186" y="171"/>
                  </a:cubicBezTo>
                  <a:cubicBezTo>
                    <a:pt x="176" y="166"/>
                    <a:pt x="150" y="152"/>
                    <a:pt x="146" y="150"/>
                  </a:cubicBezTo>
                  <a:cubicBezTo>
                    <a:pt x="142" y="148"/>
                    <a:pt x="131" y="141"/>
                    <a:pt x="131" y="141"/>
                  </a:cubicBezTo>
                  <a:cubicBezTo>
                    <a:pt x="131" y="125"/>
                    <a:pt x="131" y="125"/>
                    <a:pt x="131" y="125"/>
                  </a:cubicBezTo>
                  <a:cubicBezTo>
                    <a:pt x="131" y="125"/>
                    <a:pt x="148" y="139"/>
                    <a:pt x="161" y="136"/>
                  </a:cubicBezTo>
                  <a:cubicBezTo>
                    <a:pt x="174" y="133"/>
                    <a:pt x="187" y="122"/>
                    <a:pt x="191" y="111"/>
                  </a:cubicBezTo>
                  <a:cubicBezTo>
                    <a:pt x="194" y="103"/>
                    <a:pt x="194" y="78"/>
                    <a:pt x="181" y="68"/>
                  </a:cubicBezTo>
                  <a:cubicBezTo>
                    <a:pt x="167" y="58"/>
                    <a:pt x="156" y="46"/>
                    <a:pt x="151" y="42"/>
                  </a:cubicBezTo>
                  <a:cubicBezTo>
                    <a:pt x="146" y="37"/>
                    <a:pt x="137" y="26"/>
                    <a:pt x="131" y="23"/>
                  </a:cubicBezTo>
                  <a:cubicBezTo>
                    <a:pt x="125" y="20"/>
                    <a:pt x="115" y="5"/>
                    <a:pt x="102" y="4"/>
                  </a:cubicBezTo>
                  <a:cubicBezTo>
                    <a:pt x="89" y="3"/>
                    <a:pt x="75" y="0"/>
                    <a:pt x="69" y="10"/>
                  </a:cubicBezTo>
                  <a:cubicBezTo>
                    <a:pt x="63" y="19"/>
                    <a:pt x="55" y="26"/>
                    <a:pt x="50" y="32"/>
                  </a:cubicBezTo>
                  <a:cubicBezTo>
                    <a:pt x="44" y="37"/>
                    <a:pt x="39" y="49"/>
                    <a:pt x="40" y="58"/>
                  </a:cubicBezTo>
                  <a:cubicBezTo>
                    <a:pt x="41" y="68"/>
                    <a:pt x="42" y="81"/>
                    <a:pt x="51" y="86"/>
                  </a:cubicBezTo>
                  <a:cubicBezTo>
                    <a:pt x="60" y="91"/>
                    <a:pt x="65" y="97"/>
                    <a:pt x="71" y="101"/>
                  </a:cubicBezTo>
                  <a:cubicBezTo>
                    <a:pt x="76" y="106"/>
                    <a:pt x="94" y="119"/>
                    <a:pt x="99" y="121"/>
                  </a:cubicBezTo>
                  <a:cubicBezTo>
                    <a:pt x="103" y="123"/>
                    <a:pt x="118" y="131"/>
                    <a:pt x="115" y="135"/>
                  </a:cubicBezTo>
                  <a:cubicBezTo>
                    <a:pt x="115" y="135"/>
                    <a:pt x="98" y="126"/>
                    <a:pt x="90" y="123"/>
                  </a:cubicBezTo>
                  <a:cubicBezTo>
                    <a:pt x="83" y="120"/>
                    <a:pt x="48" y="102"/>
                    <a:pt x="24" y="122"/>
                  </a:cubicBezTo>
                  <a:cubicBezTo>
                    <a:pt x="0" y="142"/>
                    <a:pt x="1" y="166"/>
                    <a:pt x="6" y="176"/>
                  </a:cubicBezTo>
                  <a:cubicBezTo>
                    <a:pt x="11" y="186"/>
                    <a:pt x="23" y="207"/>
                    <a:pt x="40" y="211"/>
                  </a:cubicBezTo>
                  <a:cubicBezTo>
                    <a:pt x="58" y="216"/>
                    <a:pt x="81" y="229"/>
                    <a:pt x="81" y="229"/>
                  </a:cubicBezTo>
                  <a:cubicBezTo>
                    <a:pt x="81" y="229"/>
                    <a:pt x="71" y="227"/>
                    <a:pt x="62" y="236"/>
                  </a:cubicBezTo>
                  <a:cubicBezTo>
                    <a:pt x="54" y="245"/>
                    <a:pt x="37" y="255"/>
                    <a:pt x="47" y="276"/>
                  </a:cubicBezTo>
                  <a:cubicBezTo>
                    <a:pt x="57" y="297"/>
                    <a:pt x="60" y="308"/>
                    <a:pt x="76" y="322"/>
                  </a:cubicBezTo>
                  <a:cubicBezTo>
                    <a:pt x="92" y="335"/>
                    <a:pt x="109" y="356"/>
                    <a:pt x="130" y="365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43" name="Freeform 150">
              <a:extLst>
                <a:ext uri="{FF2B5EF4-FFF2-40B4-BE49-F238E27FC236}">
                  <a16:creationId xmlns:a16="http://schemas.microsoft.com/office/drawing/2014/main" id="{663896CF-0F88-43FB-93CE-45FDCFB1A7A9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0" y="1559"/>
              <a:ext cx="138" cy="392"/>
            </a:xfrm>
            <a:custGeom>
              <a:avLst/>
              <a:gdLst>
                <a:gd name="T0" fmla="*/ 2 w 115"/>
                <a:gd name="T1" fmla="*/ 0 h 327"/>
                <a:gd name="T2" fmla="*/ 146 w 115"/>
                <a:gd name="T3" fmla="*/ 194 h 327"/>
                <a:gd name="T4" fmla="*/ 266 w 115"/>
                <a:gd name="T5" fmla="*/ 384 h 327"/>
                <a:gd name="T6" fmla="*/ 269 w 115"/>
                <a:gd name="T7" fmla="*/ 555 h 327"/>
                <a:gd name="T8" fmla="*/ 302 w 115"/>
                <a:gd name="T9" fmla="*/ 682 h 327"/>
                <a:gd name="T10" fmla="*/ 353 w 115"/>
                <a:gd name="T11" fmla="*/ 990 h 327"/>
                <a:gd name="T12" fmla="*/ 199 w 115"/>
                <a:gd name="T13" fmla="*/ 1061 h 327"/>
                <a:gd name="T14" fmla="*/ 71 w 115"/>
                <a:gd name="T15" fmla="*/ 1163 h 327"/>
                <a:gd name="T16" fmla="*/ 71 w 115"/>
                <a:gd name="T17" fmla="*/ 935 h 327"/>
                <a:gd name="T18" fmla="*/ 2 w 115"/>
                <a:gd name="T19" fmla="*/ 851 h 327"/>
                <a:gd name="T20" fmla="*/ 29 w 115"/>
                <a:gd name="T21" fmla="*/ 747 h 327"/>
                <a:gd name="T22" fmla="*/ 17 w 115"/>
                <a:gd name="T23" fmla="*/ 508 h 327"/>
                <a:gd name="T24" fmla="*/ 17 w 115"/>
                <a:gd name="T25" fmla="*/ 211 h 327"/>
                <a:gd name="T26" fmla="*/ 0 w 115"/>
                <a:gd name="T27" fmla="*/ 24 h 32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15" h="327">
                  <a:moveTo>
                    <a:pt x="2" y="0"/>
                  </a:moveTo>
                  <a:cubicBezTo>
                    <a:pt x="19" y="13"/>
                    <a:pt x="25" y="37"/>
                    <a:pt x="41" y="54"/>
                  </a:cubicBezTo>
                  <a:cubicBezTo>
                    <a:pt x="56" y="71"/>
                    <a:pt x="72" y="84"/>
                    <a:pt x="74" y="108"/>
                  </a:cubicBezTo>
                  <a:cubicBezTo>
                    <a:pt x="76" y="125"/>
                    <a:pt x="73" y="140"/>
                    <a:pt x="75" y="156"/>
                  </a:cubicBezTo>
                  <a:cubicBezTo>
                    <a:pt x="77" y="168"/>
                    <a:pt x="82" y="179"/>
                    <a:pt x="85" y="191"/>
                  </a:cubicBezTo>
                  <a:cubicBezTo>
                    <a:pt x="92" y="214"/>
                    <a:pt x="115" y="260"/>
                    <a:pt x="98" y="279"/>
                  </a:cubicBezTo>
                  <a:cubicBezTo>
                    <a:pt x="87" y="291"/>
                    <a:pt x="69" y="290"/>
                    <a:pt x="56" y="299"/>
                  </a:cubicBezTo>
                  <a:cubicBezTo>
                    <a:pt x="43" y="308"/>
                    <a:pt x="31" y="318"/>
                    <a:pt x="19" y="327"/>
                  </a:cubicBezTo>
                  <a:cubicBezTo>
                    <a:pt x="20" y="307"/>
                    <a:pt x="35" y="283"/>
                    <a:pt x="19" y="263"/>
                  </a:cubicBezTo>
                  <a:cubicBezTo>
                    <a:pt x="10" y="252"/>
                    <a:pt x="4" y="255"/>
                    <a:pt x="2" y="239"/>
                  </a:cubicBezTo>
                  <a:cubicBezTo>
                    <a:pt x="1" y="226"/>
                    <a:pt x="4" y="221"/>
                    <a:pt x="8" y="210"/>
                  </a:cubicBezTo>
                  <a:cubicBezTo>
                    <a:pt x="15" y="188"/>
                    <a:pt x="5" y="166"/>
                    <a:pt x="5" y="143"/>
                  </a:cubicBezTo>
                  <a:cubicBezTo>
                    <a:pt x="5" y="116"/>
                    <a:pt x="6" y="88"/>
                    <a:pt x="5" y="60"/>
                  </a:cubicBezTo>
                  <a:cubicBezTo>
                    <a:pt x="4" y="46"/>
                    <a:pt x="7" y="18"/>
                    <a:pt x="0" y="7"/>
                  </a:cubicBezTo>
                </a:path>
              </a:pathLst>
            </a:custGeom>
            <a:solidFill>
              <a:srgbClr val="FE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44" name="Freeform 151">
              <a:extLst>
                <a:ext uri="{FF2B5EF4-FFF2-40B4-BE49-F238E27FC236}">
                  <a16:creationId xmlns:a16="http://schemas.microsoft.com/office/drawing/2014/main" id="{475989E5-84E3-43B1-8F1A-56086B9B8F88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2" y="2105"/>
              <a:ext cx="216" cy="321"/>
            </a:xfrm>
            <a:custGeom>
              <a:avLst/>
              <a:gdLst>
                <a:gd name="T0" fmla="*/ 0 w 180"/>
                <a:gd name="T1" fmla="*/ 131 h 267"/>
                <a:gd name="T2" fmla="*/ 137 w 180"/>
                <a:gd name="T3" fmla="*/ 0 h 267"/>
                <a:gd name="T4" fmla="*/ 250 w 180"/>
                <a:gd name="T5" fmla="*/ 197 h 267"/>
                <a:gd name="T6" fmla="*/ 415 w 180"/>
                <a:gd name="T7" fmla="*/ 524 h 267"/>
                <a:gd name="T8" fmla="*/ 646 w 180"/>
                <a:gd name="T9" fmla="*/ 939 h 267"/>
                <a:gd name="T10" fmla="*/ 539 w 180"/>
                <a:gd name="T11" fmla="*/ 949 h 267"/>
                <a:gd name="T12" fmla="*/ 474 w 180"/>
                <a:gd name="T13" fmla="*/ 845 h 267"/>
                <a:gd name="T14" fmla="*/ 344 w 180"/>
                <a:gd name="T15" fmla="*/ 610 h 267"/>
                <a:gd name="T16" fmla="*/ 60 w 180"/>
                <a:gd name="T17" fmla="*/ 184 h 267"/>
                <a:gd name="T18" fmla="*/ 14 w 180"/>
                <a:gd name="T19" fmla="*/ 148 h 26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80" h="267">
                  <a:moveTo>
                    <a:pt x="0" y="36"/>
                  </a:moveTo>
                  <a:cubicBezTo>
                    <a:pt x="16" y="52"/>
                    <a:pt x="37" y="13"/>
                    <a:pt x="38" y="0"/>
                  </a:cubicBezTo>
                  <a:cubicBezTo>
                    <a:pt x="50" y="0"/>
                    <a:pt x="64" y="44"/>
                    <a:pt x="69" y="54"/>
                  </a:cubicBezTo>
                  <a:cubicBezTo>
                    <a:pt x="83" y="85"/>
                    <a:pt x="99" y="115"/>
                    <a:pt x="116" y="145"/>
                  </a:cubicBezTo>
                  <a:cubicBezTo>
                    <a:pt x="137" y="182"/>
                    <a:pt x="157" y="224"/>
                    <a:pt x="180" y="259"/>
                  </a:cubicBezTo>
                  <a:cubicBezTo>
                    <a:pt x="170" y="261"/>
                    <a:pt x="160" y="267"/>
                    <a:pt x="151" y="261"/>
                  </a:cubicBezTo>
                  <a:cubicBezTo>
                    <a:pt x="142" y="255"/>
                    <a:pt x="137" y="242"/>
                    <a:pt x="132" y="233"/>
                  </a:cubicBezTo>
                  <a:cubicBezTo>
                    <a:pt x="120" y="211"/>
                    <a:pt x="111" y="188"/>
                    <a:pt x="96" y="168"/>
                  </a:cubicBezTo>
                  <a:cubicBezTo>
                    <a:pt x="68" y="130"/>
                    <a:pt x="56" y="80"/>
                    <a:pt x="17" y="51"/>
                  </a:cubicBezTo>
                  <a:cubicBezTo>
                    <a:pt x="13" y="47"/>
                    <a:pt x="8" y="43"/>
                    <a:pt x="4" y="41"/>
                  </a:cubicBezTo>
                </a:path>
              </a:pathLst>
            </a:custGeom>
            <a:solidFill>
              <a:srgbClr val="FE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45" name="Freeform 152">
              <a:extLst>
                <a:ext uri="{FF2B5EF4-FFF2-40B4-BE49-F238E27FC236}">
                  <a16:creationId xmlns:a16="http://schemas.microsoft.com/office/drawing/2014/main" id="{305FF650-DA4C-4340-8B00-0D527F1CBEF5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6" y="1595"/>
              <a:ext cx="134" cy="108"/>
            </a:xfrm>
            <a:custGeom>
              <a:avLst/>
              <a:gdLst>
                <a:gd name="T0" fmla="*/ 392 w 112"/>
                <a:gd name="T1" fmla="*/ 311 h 90"/>
                <a:gd name="T2" fmla="*/ 279 w 112"/>
                <a:gd name="T3" fmla="*/ 228 h 90"/>
                <a:gd name="T4" fmla="*/ 252 w 112"/>
                <a:gd name="T5" fmla="*/ 174 h 90"/>
                <a:gd name="T6" fmla="*/ 250 w 112"/>
                <a:gd name="T7" fmla="*/ 145 h 90"/>
                <a:gd name="T8" fmla="*/ 220 w 112"/>
                <a:gd name="T9" fmla="*/ 124 h 90"/>
                <a:gd name="T10" fmla="*/ 147 w 112"/>
                <a:gd name="T11" fmla="*/ 53 h 90"/>
                <a:gd name="T12" fmla="*/ 90 w 112"/>
                <a:gd name="T13" fmla="*/ 42 h 90"/>
                <a:gd name="T14" fmla="*/ 41 w 112"/>
                <a:gd name="T15" fmla="*/ 12 h 90"/>
                <a:gd name="T16" fmla="*/ 2 w 112"/>
                <a:gd name="T17" fmla="*/ 53 h 90"/>
                <a:gd name="T18" fmla="*/ 12 w 112"/>
                <a:gd name="T19" fmla="*/ 128 h 90"/>
                <a:gd name="T20" fmla="*/ 59 w 112"/>
                <a:gd name="T21" fmla="*/ 149 h 90"/>
                <a:gd name="T22" fmla="*/ 175 w 112"/>
                <a:gd name="T23" fmla="*/ 204 h 90"/>
                <a:gd name="T24" fmla="*/ 268 w 112"/>
                <a:gd name="T25" fmla="*/ 252 h 90"/>
                <a:gd name="T26" fmla="*/ 361 w 112"/>
                <a:gd name="T27" fmla="*/ 314 h 90"/>
                <a:gd name="T28" fmla="*/ 384 w 112"/>
                <a:gd name="T29" fmla="*/ 323 h 9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12" h="90">
                  <a:moveTo>
                    <a:pt x="112" y="87"/>
                  </a:moveTo>
                  <a:cubicBezTo>
                    <a:pt x="100" y="84"/>
                    <a:pt x="85" y="74"/>
                    <a:pt x="79" y="64"/>
                  </a:cubicBezTo>
                  <a:cubicBezTo>
                    <a:pt x="76" y="59"/>
                    <a:pt x="73" y="54"/>
                    <a:pt x="72" y="48"/>
                  </a:cubicBezTo>
                  <a:cubicBezTo>
                    <a:pt x="72" y="46"/>
                    <a:pt x="73" y="42"/>
                    <a:pt x="71" y="40"/>
                  </a:cubicBezTo>
                  <a:cubicBezTo>
                    <a:pt x="70" y="37"/>
                    <a:pt x="65" y="36"/>
                    <a:pt x="63" y="35"/>
                  </a:cubicBezTo>
                  <a:cubicBezTo>
                    <a:pt x="55" y="30"/>
                    <a:pt x="50" y="20"/>
                    <a:pt x="42" y="15"/>
                  </a:cubicBezTo>
                  <a:cubicBezTo>
                    <a:pt x="38" y="13"/>
                    <a:pt x="31" y="13"/>
                    <a:pt x="26" y="12"/>
                  </a:cubicBezTo>
                  <a:cubicBezTo>
                    <a:pt x="21" y="10"/>
                    <a:pt x="16" y="5"/>
                    <a:pt x="11" y="3"/>
                  </a:cubicBezTo>
                  <a:cubicBezTo>
                    <a:pt x="3" y="0"/>
                    <a:pt x="3" y="10"/>
                    <a:pt x="2" y="15"/>
                  </a:cubicBezTo>
                  <a:cubicBezTo>
                    <a:pt x="1" y="21"/>
                    <a:pt x="0" y="31"/>
                    <a:pt x="3" y="36"/>
                  </a:cubicBezTo>
                  <a:cubicBezTo>
                    <a:pt x="6" y="40"/>
                    <a:pt x="12" y="41"/>
                    <a:pt x="16" y="42"/>
                  </a:cubicBezTo>
                  <a:cubicBezTo>
                    <a:pt x="28" y="44"/>
                    <a:pt x="38" y="52"/>
                    <a:pt x="49" y="57"/>
                  </a:cubicBezTo>
                  <a:cubicBezTo>
                    <a:pt x="58" y="61"/>
                    <a:pt x="67" y="66"/>
                    <a:pt x="76" y="71"/>
                  </a:cubicBezTo>
                  <a:cubicBezTo>
                    <a:pt x="85" y="77"/>
                    <a:pt x="93" y="84"/>
                    <a:pt x="103" y="88"/>
                  </a:cubicBezTo>
                  <a:cubicBezTo>
                    <a:pt x="105" y="89"/>
                    <a:pt x="107" y="89"/>
                    <a:pt x="109" y="90"/>
                  </a:cubicBezTo>
                </a:path>
              </a:pathLst>
            </a:custGeom>
            <a:solidFill>
              <a:srgbClr val="FE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46" name="Freeform 153">
              <a:extLst>
                <a:ext uri="{FF2B5EF4-FFF2-40B4-BE49-F238E27FC236}">
                  <a16:creationId xmlns:a16="http://schemas.microsoft.com/office/drawing/2014/main" id="{E8503589-90DC-434C-8FF7-BDF886FFB28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1" y="1435"/>
              <a:ext cx="71" cy="89"/>
            </a:xfrm>
            <a:custGeom>
              <a:avLst/>
              <a:gdLst>
                <a:gd name="T0" fmla="*/ 0 w 59"/>
                <a:gd name="T1" fmla="*/ 226 h 74"/>
                <a:gd name="T2" fmla="*/ 51 w 59"/>
                <a:gd name="T3" fmla="*/ 265 h 74"/>
                <a:gd name="T4" fmla="*/ 100 w 59"/>
                <a:gd name="T5" fmla="*/ 269 h 74"/>
                <a:gd name="T6" fmla="*/ 177 w 59"/>
                <a:gd name="T7" fmla="*/ 214 h 74"/>
                <a:gd name="T8" fmla="*/ 208 w 59"/>
                <a:gd name="T9" fmla="*/ 106 h 74"/>
                <a:gd name="T10" fmla="*/ 191 w 59"/>
                <a:gd name="T11" fmla="*/ 0 h 74"/>
                <a:gd name="T12" fmla="*/ 164 w 59"/>
                <a:gd name="T13" fmla="*/ 102 h 74"/>
                <a:gd name="T14" fmla="*/ 110 w 59"/>
                <a:gd name="T15" fmla="*/ 165 h 74"/>
                <a:gd name="T16" fmla="*/ 1 w 59"/>
                <a:gd name="T17" fmla="*/ 214 h 7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9" h="74">
                  <a:moveTo>
                    <a:pt x="0" y="62"/>
                  </a:moveTo>
                  <a:cubicBezTo>
                    <a:pt x="5" y="64"/>
                    <a:pt x="8" y="69"/>
                    <a:pt x="14" y="72"/>
                  </a:cubicBezTo>
                  <a:cubicBezTo>
                    <a:pt x="18" y="73"/>
                    <a:pt x="23" y="74"/>
                    <a:pt x="27" y="74"/>
                  </a:cubicBezTo>
                  <a:cubicBezTo>
                    <a:pt x="37" y="74"/>
                    <a:pt x="45" y="68"/>
                    <a:pt x="48" y="59"/>
                  </a:cubicBezTo>
                  <a:cubicBezTo>
                    <a:pt x="52" y="50"/>
                    <a:pt x="55" y="39"/>
                    <a:pt x="57" y="29"/>
                  </a:cubicBezTo>
                  <a:cubicBezTo>
                    <a:pt x="59" y="19"/>
                    <a:pt x="56" y="9"/>
                    <a:pt x="52" y="0"/>
                  </a:cubicBezTo>
                  <a:cubicBezTo>
                    <a:pt x="49" y="9"/>
                    <a:pt x="50" y="18"/>
                    <a:pt x="45" y="28"/>
                  </a:cubicBezTo>
                  <a:cubicBezTo>
                    <a:pt x="42" y="34"/>
                    <a:pt x="36" y="43"/>
                    <a:pt x="30" y="46"/>
                  </a:cubicBezTo>
                  <a:cubicBezTo>
                    <a:pt x="20" y="51"/>
                    <a:pt x="6" y="48"/>
                    <a:pt x="1" y="59"/>
                  </a:cubicBezTo>
                </a:path>
              </a:pathLst>
            </a:custGeom>
            <a:solidFill>
              <a:srgbClr val="FE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47" name="Freeform 154">
              <a:extLst>
                <a:ext uri="{FF2B5EF4-FFF2-40B4-BE49-F238E27FC236}">
                  <a16:creationId xmlns:a16="http://schemas.microsoft.com/office/drawing/2014/main" id="{657F4ED5-C31E-4F72-90EB-A4B5073540B0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9" y="1744"/>
              <a:ext cx="197" cy="78"/>
            </a:xfrm>
            <a:custGeom>
              <a:avLst/>
              <a:gdLst>
                <a:gd name="T0" fmla="*/ 50 w 164"/>
                <a:gd name="T1" fmla="*/ 74 h 65"/>
                <a:gd name="T2" fmla="*/ 124 w 164"/>
                <a:gd name="T3" fmla="*/ 122 h 65"/>
                <a:gd name="T4" fmla="*/ 209 w 164"/>
                <a:gd name="T5" fmla="*/ 128 h 65"/>
                <a:gd name="T6" fmla="*/ 363 w 164"/>
                <a:gd name="T7" fmla="*/ 174 h 65"/>
                <a:gd name="T8" fmla="*/ 489 w 164"/>
                <a:gd name="T9" fmla="*/ 218 h 65"/>
                <a:gd name="T10" fmla="*/ 593 w 164"/>
                <a:gd name="T11" fmla="*/ 235 h 65"/>
                <a:gd name="T12" fmla="*/ 525 w 164"/>
                <a:gd name="T13" fmla="*/ 204 h 65"/>
                <a:gd name="T14" fmla="*/ 489 w 164"/>
                <a:gd name="T15" fmla="*/ 149 h 65"/>
                <a:gd name="T16" fmla="*/ 476 w 164"/>
                <a:gd name="T17" fmla="*/ 137 h 65"/>
                <a:gd name="T18" fmla="*/ 432 w 164"/>
                <a:gd name="T19" fmla="*/ 132 h 65"/>
                <a:gd name="T20" fmla="*/ 356 w 164"/>
                <a:gd name="T21" fmla="*/ 89 h 65"/>
                <a:gd name="T22" fmla="*/ 302 w 164"/>
                <a:gd name="T23" fmla="*/ 59 h 65"/>
                <a:gd name="T24" fmla="*/ 238 w 164"/>
                <a:gd name="T25" fmla="*/ 42 h 65"/>
                <a:gd name="T26" fmla="*/ 59 w 164"/>
                <a:gd name="T27" fmla="*/ 14 h 65"/>
                <a:gd name="T28" fmla="*/ 2 w 164"/>
                <a:gd name="T29" fmla="*/ 0 h 65"/>
                <a:gd name="T30" fmla="*/ 42 w 164"/>
                <a:gd name="T31" fmla="*/ 71 h 65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64" h="65">
                  <a:moveTo>
                    <a:pt x="14" y="21"/>
                  </a:moveTo>
                  <a:cubicBezTo>
                    <a:pt x="18" y="31"/>
                    <a:pt x="25" y="35"/>
                    <a:pt x="35" y="34"/>
                  </a:cubicBezTo>
                  <a:cubicBezTo>
                    <a:pt x="43" y="34"/>
                    <a:pt x="50" y="35"/>
                    <a:pt x="58" y="36"/>
                  </a:cubicBezTo>
                  <a:cubicBezTo>
                    <a:pt x="73" y="37"/>
                    <a:pt x="87" y="42"/>
                    <a:pt x="101" y="48"/>
                  </a:cubicBezTo>
                  <a:cubicBezTo>
                    <a:pt x="112" y="53"/>
                    <a:pt x="124" y="57"/>
                    <a:pt x="136" y="61"/>
                  </a:cubicBezTo>
                  <a:cubicBezTo>
                    <a:pt x="147" y="64"/>
                    <a:pt x="154" y="64"/>
                    <a:pt x="164" y="65"/>
                  </a:cubicBezTo>
                  <a:cubicBezTo>
                    <a:pt x="158" y="64"/>
                    <a:pt x="151" y="61"/>
                    <a:pt x="146" y="57"/>
                  </a:cubicBezTo>
                  <a:cubicBezTo>
                    <a:pt x="140" y="53"/>
                    <a:pt x="139" y="48"/>
                    <a:pt x="136" y="42"/>
                  </a:cubicBezTo>
                  <a:cubicBezTo>
                    <a:pt x="134" y="40"/>
                    <a:pt x="135" y="39"/>
                    <a:pt x="132" y="38"/>
                  </a:cubicBezTo>
                  <a:cubicBezTo>
                    <a:pt x="129" y="37"/>
                    <a:pt x="124" y="38"/>
                    <a:pt x="120" y="37"/>
                  </a:cubicBezTo>
                  <a:cubicBezTo>
                    <a:pt x="112" y="35"/>
                    <a:pt x="104" y="30"/>
                    <a:pt x="98" y="25"/>
                  </a:cubicBezTo>
                  <a:cubicBezTo>
                    <a:pt x="93" y="21"/>
                    <a:pt x="89" y="19"/>
                    <a:pt x="84" y="16"/>
                  </a:cubicBezTo>
                  <a:cubicBezTo>
                    <a:pt x="78" y="14"/>
                    <a:pt x="72" y="14"/>
                    <a:pt x="66" y="12"/>
                  </a:cubicBezTo>
                  <a:cubicBezTo>
                    <a:pt x="50" y="7"/>
                    <a:pt x="33" y="9"/>
                    <a:pt x="16" y="4"/>
                  </a:cubicBezTo>
                  <a:cubicBezTo>
                    <a:pt x="12" y="2"/>
                    <a:pt x="7" y="1"/>
                    <a:pt x="2" y="0"/>
                  </a:cubicBezTo>
                  <a:cubicBezTo>
                    <a:pt x="0" y="5"/>
                    <a:pt x="11" y="15"/>
                    <a:pt x="12" y="19"/>
                  </a:cubicBezTo>
                </a:path>
              </a:pathLst>
            </a:custGeom>
            <a:solidFill>
              <a:srgbClr val="FE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48" name="Freeform 155">
              <a:extLst>
                <a:ext uri="{FF2B5EF4-FFF2-40B4-BE49-F238E27FC236}">
                  <a16:creationId xmlns:a16="http://schemas.microsoft.com/office/drawing/2014/main" id="{D7457EE6-0F92-494D-99E4-BB842E4066D0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2" y="1852"/>
              <a:ext cx="172" cy="80"/>
            </a:xfrm>
            <a:custGeom>
              <a:avLst/>
              <a:gdLst>
                <a:gd name="T0" fmla="*/ 521 w 143"/>
                <a:gd name="T1" fmla="*/ 228 h 67"/>
                <a:gd name="T2" fmla="*/ 463 w 143"/>
                <a:gd name="T3" fmla="*/ 170 h 67"/>
                <a:gd name="T4" fmla="*/ 414 w 143"/>
                <a:gd name="T5" fmla="*/ 130 h 67"/>
                <a:gd name="T6" fmla="*/ 295 w 143"/>
                <a:gd name="T7" fmla="*/ 104 h 67"/>
                <a:gd name="T8" fmla="*/ 221 w 143"/>
                <a:gd name="T9" fmla="*/ 96 h 67"/>
                <a:gd name="T10" fmla="*/ 114 w 143"/>
                <a:gd name="T11" fmla="*/ 73 h 67"/>
                <a:gd name="T12" fmla="*/ 34 w 143"/>
                <a:gd name="T13" fmla="*/ 61 h 67"/>
                <a:gd name="T14" fmla="*/ 121 w 143"/>
                <a:gd name="T15" fmla="*/ 176 h 67"/>
                <a:gd name="T16" fmla="*/ 265 w 143"/>
                <a:gd name="T17" fmla="*/ 196 h 67"/>
                <a:gd name="T18" fmla="*/ 405 w 143"/>
                <a:gd name="T19" fmla="*/ 210 h 67"/>
                <a:gd name="T20" fmla="*/ 508 w 143"/>
                <a:gd name="T21" fmla="*/ 234 h 6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43" h="67">
                  <a:moveTo>
                    <a:pt x="143" y="66"/>
                  </a:moveTo>
                  <a:cubicBezTo>
                    <a:pt x="135" y="67"/>
                    <a:pt x="128" y="55"/>
                    <a:pt x="127" y="49"/>
                  </a:cubicBezTo>
                  <a:cubicBezTo>
                    <a:pt x="125" y="39"/>
                    <a:pt x="123" y="40"/>
                    <a:pt x="114" y="38"/>
                  </a:cubicBezTo>
                  <a:cubicBezTo>
                    <a:pt x="102" y="36"/>
                    <a:pt x="91" y="34"/>
                    <a:pt x="81" y="30"/>
                  </a:cubicBezTo>
                  <a:cubicBezTo>
                    <a:pt x="74" y="28"/>
                    <a:pt x="68" y="28"/>
                    <a:pt x="61" y="28"/>
                  </a:cubicBezTo>
                  <a:cubicBezTo>
                    <a:pt x="51" y="28"/>
                    <a:pt x="42" y="25"/>
                    <a:pt x="32" y="21"/>
                  </a:cubicBezTo>
                  <a:cubicBezTo>
                    <a:pt x="26" y="18"/>
                    <a:pt x="0" y="0"/>
                    <a:pt x="9" y="18"/>
                  </a:cubicBezTo>
                  <a:cubicBezTo>
                    <a:pt x="16" y="31"/>
                    <a:pt x="22" y="42"/>
                    <a:pt x="33" y="50"/>
                  </a:cubicBezTo>
                  <a:cubicBezTo>
                    <a:pt x="45" y="59"/>
                    <a:pt x="58" y="53"/>
                    <a:pt x="72" y="56"/>
                  </a:cubicBezTo>
                  <a:cubicBezTo>
                    <a:pt x="85" y="59"/>
                    <a:pt x="98" y="57"/>
                    <a:pt x="111" y="60"/>
                  </a:cubicBezTo>
                  <a:cubicBezTo>
                    <a:pt x="120" y="62"/>
                    <a:pt x="131" y="63"/>
                    <a:pt x="140" y="67"/>
                  </a:cubicBezTo>
                </a:path>
              </a:pathLst>
            </a:custGeom>
            <a:solidFill>
              <a:srgbClr val="FE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49" name="Freeform 156">
              <a:extLst>
                <a:ext uri="{FF2B5EF4-FFF2-40B4-BE49-F238E27FC236}">
                  <a16:creationId xmlns:a16="http://schemas.microsoft.com/office/drawing/2014/main" id="{DAFBC135-6A75-437F-A7DF-2DE6609156E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6" y="1638"/>
              <a:ext cx="30" cy="60"/>
            </a:xfrm>
            <a:custGeom>
              <a:avLst/>
              <a:gdLst>
                <a:gd name="T0" fmla="*/ 1 w 25"/>
                <a:gd name="T1" fmla="*/ 166 h 50"/>
                <a:gd name="T2" fmla="*/ 14 w 25"/>
                <a:gd name="T3" fmla="*/ 158 h 50"/>
                <a:gd name="T4" fmla="*/ 42 w 25"/>
                <a:gd name="T5" fmla="*/ 124 h 50"/>
                <a:gd name="T6" fmla="*/ 60 w 25"/>
                <a:gd name="T7" fmla="*/ 77 h 50"/>
                <a:gd name="T8" fmla="*/ 71 w 25"/>
                <a:gd name="T9" fmla="*/ 35 h 50"/>
                <a:gd name="T10" fmla="*/ 72 w 25"/>
                <a:gd name="T11" fmla="*/ 2 h 50"/>
                <a:gd name="T12" fmla="*/ 89 w 25"/>
                <a:gd name="T13" fmla="*/ 95 h 50"/>
                <a:gd name="T14" fmla="*/ 50 w 25"/>
                <a:gd name="T15" fmla="*/ 163 h 50"/>
                <a:gd name="T16" fmla="*/ 20 w 25"/>
                <a:gd name="T17" fmla="*/ 175 h 50"/>
                <a:gd name="T18" fmla="*/ 1 w 25"/>
                <a:gd name="T19" fmla="*/ 166 h 5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5" h="50">
                  <a:moveTo>
                    <a:pt x="1" y="47"/>
                  </a:moveTo>
                  <a:cubicBezTo>
                    <a:pt x="0" y="47"/>
                    <a:pt x="4" y="45"/>
                    <a:pt x="4" y="44"/>
                  </a:cubicBezTo>
                  <a:cubicBezTo>
                    <a:pt x="7" y="42"/>
                    <a:pt x="10" y="39"/>
                    <a:pt x="12" y="35"/>
                  </a:cubicBezTo>
                  <a:cubicBezTo>
                    <a:pt x="15" y="31"/>
                    <a:pt x="16" y="27"/>
                    <a:pt x="17" y="22"/>
                  </a:cubicBezTo>
                  <a:cubicBezTo>
                    <a:pt x="19" y="18"/>
                    <a:pt x="19" y="14"/>
                    <a:pt x="19" y="10"/>
                  </a:cubicBezTo>
                  <a:cubicBezTo>
                    <a:pt x="19" y="9"/>
                    <a:pt x="19" y="2"/>
                    <a:pt x="20" y="2"/>
                  </a:cubicBezTo>
                  <a:cubicBezTo>
                    <a:pt x="25" y="0"/>
                    <a:pt x="25" y="24"/>
                    <a:pt x="25" y="27"/>
                  </a:cubicBezTo>
                  <a:cubicBezTo>
                    <a:pt x="24" y="34"/>
                    <a:pt x="20" y="41"/>
                    <a:pt x="14" y="45"/>
                  </a:cubicBezTo>
                  <a:cubicBezTo>
                    <a:pt x="12" y="46"/>
                    <a:pt x="9" y="48"/>
                    <a:pt x="6" y="49"/>
                  </a:cubicBezTo>
                  <a:cubicBezTo>
                    <a:pt x="4" y="50"/>
                    <a:pt x="3" y="49"/>
                    <a:pt x="1" y="4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50" name="Freeform 157">
              <a:extLst>
                <a:ext uri="{FF2B5EF4-FFF2-40B4-BE49-F238E27FC236}">
                  <a16:creationId xmlns:a16="http://schemas.microsoft.com/office/drawing/2014/main" id="{906D1CF7-84CA-4655-B418-1BE90091335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1" y="1626"/>
              <a:ext cx="26" cy="31"/>
            </a:xfrm>
            <a:custGeom>
              <a:avLst/>
              <a:gdLst>
                <a:gd name="T0" fmla="*/ 72 w 22"/>
                <a:gd name="T1" fmla="*/ 1 h 26"/>
                <a:gd name="T2" fmla="*/ 48 w 22"/>
                <a:gd name="T3" fmla="*/ 17 h 26"/>
                <a:gd name="T4" fmla="*/ 25 w 22"/>
                <a:gd name="T5" fmla="*/ 42 h 26"/>
                <a:gd name="T6" fmla="*/ 13 w 22"/>
                <a:gd name="T7" fmla="*/ 88 h 26"/>
                <a:gd name="T8" fmla="*/ 0 w 22"/>
                <a:gd name="T9" fmla="*/ 61 h 26"/>
                <a:gd name="T10" fmla="*/ 15 w 22"/>
                <a:gd name="T11" fmla="*/ 24 h 26"/>
                <a:gd name="T12" fmla="*/ 72 w 22"/>
                <a:gd name="T13" fmla="*/ 0 h 2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2" h="26">
                  <a:moveTo>
                    <a:pt x="22" y="1"/>
                  </a:moveTo>
                  <a:cubicBezTo>
                    <a:pt x="20" y="2"/>
                    <a:pt x="17" y="3"/>
                    <a:pt x="15" y="5"/>
                  </a:cubicBezTo>
                  <a:cubicBezTo>
                    <a:pt x="12" y="7"/>
                    <a:pt x="10" y="9"/>
                    <a:pt x="8" y="12"/>
                  </a:cubicBezTo>
                  <a:cubicBezTo>
                    <a:pt x="5" y="16"/>
                    <a:pt x="5" y="21"/>
                    <a:pt x="4" y="26"/>
                  </a:cubicBezTo>
                  <a:cubicBezTo>
                    <a:pt x="1" y="26"/>
                    <a:pt x="0" y="21"/>
                    <a:pt x="0" y="18"/>
                  </a:cubicBezTo>
                  <a:cubicBezTo>
                    <a:pt x="0" y="14"/>
                    <a:pt x="1" y="10"/>
                    <a:pt x="5" y="7"/>
                  </a:cubicBezTo>
                  <a:cubicBezTo>
                    <a:pt x="9" y="3"/>
                    <a:pt x="16" y="0"/>
                    <a:pt x="2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51" name="Freeform 158">
              <a:extLst>
                <a:ext uri="{FF2B5EF4-FFF2-40B4-BE49-F238E27FC236}">
                  <a16:creationId xmlns:a16="http://schemas.microsoft.com/office/drawing/2014/main" id="{BD6A8172-7BCC-4494-8057-30D17AC8CFF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2" y="1771"/>
              <a:ext cx="18" cy="48"/>
            </a:xfrm>
            <a:custGeom>
              <a:avLst/>
              <a:gdLst>
                <a:gd name="T0" fmla="*/ 42 w 15"/>
                <a:gd name="T1" fmla="*/ 0 h 40"/>
                <a:gd name="T2" fmla="*/ 53 w 15"/>
                <a:gd name="T3" fmla="*/ 49 h 40"/>
                <a:gd name="T4" fmla="*/ 50 w 15"/>
                <a:gd name="T5" fmla="*/ 77 h 40"/>
                <a:gd name="T6" fmla="*/ 24 w 15"/>
                <a:gd name="T7" fmla="*/ 132 h 40"/>
                <a:gd name="T8" fmla="*/ 2 w 15"/>
                <a:gd name="T9" fmla="*/ 138 h 40"/>
                <a:gd name="T10" fmla="*/ 2 w 15"/>
                <a:gd name="T11" fmla="*/ 128 h 40"/>
                <a:gd name="T12" fmla="*/ 20 w 15"/>
                <a:gd name="T13" fmla="*/ 107 h 40"/>
                <a:gd name="T14" fmla="*/ 41 w 15"/>
                <a:gd name="T15" fmla="*/ 20 h 40"/>
                <a:gd name="T16" fmla="*/ 41 w 15"/>
                <a:gd name="T17" fmla="*/ 0 h 4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" h="40">
                  <a:moveTo>
                    <a:pt x="12" y="0"/>
                  </a:moveTo>
                  <a:cubicBezTo>
                    <a:pt x="13" y="4"/>
                    <a:pt x="14" y="8"/>
                    <a:pt x="15" y="13"/>
                  </a:cubicBezTo>
                  <a:cubicBezTo>
                    <a:pt x="15" y="16"/>
                    <a:pt x="15" y="19"/>
                    <a:pt x="14" y="22"/>
                  </a:cubicBezTo>
                  <a:cubicBezTo>
                    <a:pt x="14" y="27"/>
                    <a:pt x="10" y="33"/>
                    <a:pt x="7" y="37"/>
                  </a:cubicBezTo>
                  <a:cubicBezTo>
                    <a:pt x="5" y="38"/>
                    <a:pt x="4" y="40"/>
                    <a:pt x="2" y="39"/>
                  </a:cubicBezTo>
                  <a:cubicBezTo>
                    <a:pt x="0" y="38"/>
                    <a:pt x="0" y="38"/>
                    <a:pt x="2" y="36"/>
                  </a:cubicBezTo>
                  <a:cubicBezTo>
                    <a:pt x="3" y="34"/>
                    <a:pt x="5" y="32"/>
                    <a:pt x="6" y="30"/>
                  </a:cubicBezTo>
                  <a:cubicBezTo>
                    <a:pt x="9" y="23"/>
                    <a:pt x="11" y="14"/>
                    <a:pt x="11" y="6"/>
                  </a:cubicBezTo>
                  <a:cubicBezTo>
                    <a:pt x="11" y="4"/>
                    <a:pt x="12" y="2"/>
                    <a:pt x="1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52" name="Freeform 159">
              <a:extLst>
                <a:ext uri="{FF2B5EF4-FFF2-40B4-BE49-F238E27FC236}">
                  <a16:creationId xmlns:a16="http://schemas.microsoft.com/office/drawing/2014/main" id="{7ECA700E-15F6-4AFC-B3A9-9136EF3519EA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1" y="1759"/>
              <a:ext cx="13" cy="35"/>
            </a:xfrm>
            <a:custGeom>
              <a:avLst/>
              <a:gdLst>
                <a:gd name="T0" fmla="*/ 25 w 11"/>
                <a:gd name="T1" fmla="*/ 0 h 29"/>
                <a:gd name="T2" fmla="*/ 0 w 11"/>
                <a:gd name="T3" fmla="*/ 52 h 29"/>
                <a:gd name="T4" fmla="*/ 13 w 11"/>
                <a:gd name="T5" fmla="*/ 110 h 29"/>
                <a:gd name="T6" fmla="*/ 13 w 11"/>
                <a:gd name="T7" fmla="*/ 86 h 29"/>
                <a:gd name="T8" fmla="*/ 25 w 11"/>
                <a:gd name="T9" fmla="*/ 58 h 29"/>
                <a:gd name="T10" fmla="*/ 30 w 11"/>
                <a:gd name="T11" fmla="*/ 0 h 2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" h="29">
                  <a:moveTo>
                    <a:pt x="8" y="0"/>
                  </a:moveTo>
                  <a:cubicBezTo>
                    <a:pt x="5" y="2"/>
                    <a:pt x="1" y="10"/>
                    <a:pt x="0" y="14"/>
                  </a:cubicBezTo>
                  <a:cubicBezTo>
                    <a:pt x="0" y="18"/>
                    <a:pt x="0" y="28"/>
                    <a:pt x="4" y="29"/>
                  </a:cubicBezTo>
                  <a:cubicBezTo>
                    <a:pt x="5" y="28"/>
                    <a:pt x="4" y="25"/>
                    <a:pt x="4" y="23"/>
                  </a:cubicBezTo>
                  <a:cubicBezTo>
                    <a:pt x="5" y="21"/>
                    <a:pt x="7" y="18"/>
                    <a:pt x="8" y="15"/>
                  </a:cubicBezTo>
                  <a:cubicBezTo>
                    <a:pt x="9" y="11"/>
                    <a:pt x="11" y="4"/>
                    <a:pt x="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53" name="Freeform 160">
              <a:extLst>
                <a:ext uri="{FF2B5EF4-FFF2-40B4-BE49-F238E27FC236}">
                  <a16:creationId xmlns:a16="http://schemas.microsoft.com/office/drawing/2014/main" id="{6667B0F7-6E22-453D-BEC4-66B89F216495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8" y="1895"/>
              <a:ext cx="22" cy="38"/>
            </a:xfrm>
            <a:custGeom>
              <a:avLst/>
              <a:gdLst>
                <a:gd name="T0" fmla="*/ 60 w 18"/>
                <a:gd name="T1" fmla="*/ 0 h 32"/>
                <a:gd name="T2" fmla="*/ 60 w 18"/>
                <a:gd name="T3" fmla="*/ 61 h 32"/>
                <a:gd name="T4" fmla="*/ 24 w 18"/>
                <a:gd name="T5" fmla="*/ 102 h 32"/>
                <a:gd name="T6" fmla="*/ 0 w 18"/>
                <a:gd name="T7" fmla="*/ 105 h 32"/>
                <a:gd name="T8" fmla="*/ 2 w 18"/>
                <a:gd name="T9" fmla="*/ 96 h 32"/>
                <a:gd name="T10" fmla="*/ 33 w 18"/>
                <a:gd name="T11" fmla="*/ 81 h 32"/>
                <a:gd name="T12" fmla="*/ 65 w 18"/>
                <a:gd name="T13" fmla="*/ 0 h 3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8" h="32">
                  <a:moveTo>
                    <a:pt x="15" y="0"/>
                  </a:moveTo>
                  <a:cubicBezTo>
                    <a:pt x="16" y="6"/>
                    <a:pt x="18" y="12"/>
                    <a:pt x="15" y="18"/>
                  </a:cubicBezTo>
                  <a:cubicBezTo>
                    <a:pt x="14" y="23"/>
                    <a:pt x="10" y="27"/>
                    <a:pt x="6" y="30"/>
                  </a:cubicBezTo>
                  <a:cubicBezTo>
                    <a:pt x="5" y="30"/>
                    <a:pt x="1" y="32"/>
                    <a:pt x="0" y="31"/>
                  </a:cubicBezTo>
                  <a:cubicBezTo>
                    <a:pt x="0" y="30"/>
                    <a:pt x="2" y="29"/>
                    <a:pt x="2" y="29"/>
                  </a:cubicBezTo>
                  <a:cubicBezTo>
                    <a:pt x="5" y="28"/>
                    <a:pt x="6" y="26"/>
                    <a:pt x="8" y="24"/>
                  </a:cubicBezTo>
                  <a:cubicBezTo>
                    <a:pt x="13" y="18"/>
                    <a:pt x="18" y="8"/>
                    <a:pt x="16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54" name="Freeform 161">
              <a:extLst>
                <a:ext uri="{FF2B5EF4-FFF2-40B4-BE49-F238E27FC236}">
                  <a16:creationId xmlns:a16="http://schemas.microsoft.com/office/drawing/2014/main" id="{2F0F6C9C-1F4B-4208-97F7-5C2F68227C4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8" y="1884"/>
              <a:ext cx="14" cy="23"/>
            </a:xfrm>
            <a:custGeom>
              <a:avLst/>
              <a:gdLst>
                <a:gd name="T0" fmla="*/ 29 w 12"/>
                <a:gd name="T1" fmla="*/ 0 h 19"/>
                <a:gd name="T2" fmla="*/ 1 w 12"/>
                <a:gd name="T3" fmla="*/ 74 h 19"/>
                <a:gd name="T4" fmla="*/ 2 w 12"/>
                <a:gd name="T5" fmla="*/ 48 h 19"/>
                <a:gd name="T6" fmla="*/ 21 w 12"/>
                <a:gd name="T7" fmla="*/ 12 h 1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" h="19">
                  <a:moveTo>
                    <a:pt x="9" y="0"/>
                  </a:moveTo>
                  <a:cubicBezTo>
                    <a:pt x="12" y="6"/>
                    <a:pt x="6" y="17"/>
                    <a:pt x="1" y="19"/>
                  </a:cubicBezTo>
                  <a:cubicBezTo>
                    <a:pt x="0" y="17"/>
                    <a:pt x="1" y="14"/>
                    <a:pt x="2" y="12"/>
                  </a:cubicBezTo>
                  <a:cubicBezTo>
                    <a:pt x="3" y="9"/>
                    <a:pt x="5" y="6"/>
                    <a:pt x="7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55" name="Freeform 162">
              <a:extLst>
                <a:ext uri="{FF2B5EF4-FFF2-40B4-BE49-F238E27FC236}">
                  <a16:creationId xmlns:a16="http://schemas.microsoft.com/office/drawing/2014/main" id="{E4BE5FC9-CD53-477D-B5A2-B746835BE8D1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2" y="1449"/>
              <a:ext cx="35" cy="50"/>
            </a:xfrm>
            <a:custGeom>
              <a:avLst/>
              <a:gdLst>
                <a:gd name="T0" fmla="*/ 1 w 29"/>
                <a:gd name="T1" fmla="*/ 163 h 41"/>
                <a:gd name="T2" fmla="*/ 43 w 29"/>
                <a:gd name="T3" fmla="*/ 60 h 41"/>
                <a:gd name="T4" fmla="*/ 76 w 29"/>
                <a:gd name="T5" fmla="*/ 24 h 41"/>
                <a:gd name="T6" fmla="*/ 110 w 29"/>
                <a:gd name="T7" fmla="*/ 1 h 41"/>
                <a:gd name="T8" fmla="*/ 70 w 29"/>
                <a:gd name="T9" fmla="*/ 24 h 41"/>
                <a:gd name="T10" fmla="*/ 30 w 29"/>
                <a:gd name="T11" fmla="*/ 63 h 41"/>
                <a:gd name="T12" fmla="*/ 1 w 29"/>
                <a:gd name="T13" fmla="*/ 109 h 41"/>
                <a:gd name="T14" fmla="*/ 0 w 29"/>
                <a:gd name="T15" fmla="*/ 163 h 4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9" h="41">
                  <a:moveTo>
                    <a:pt x="1" y="41"/>
                  </a:moveTo>
                  <a:cubicBezTo>
                    <a:pt x="1" y="32"/>
                    <a:pt x="6" y="22"/>
                    <a:pt x="12" y="15"/>
                  </a:cubicBezTo>
                  <a:cubicBezTo>
                    <a:pt x="15" y="12"/>
                    <a:pt x="18" y="8"/>
                    <a:pt x="21" y="6"/>
                  </a:cubicBezTo>
                  <a:cubicBezTo>
                    <a:pt x="23" y="4"/>
                    <a:pt x="26" y="3"/>
                    <a:pt x="29" y="1"/>
                  </a:cubicBezTo>
                  <a:cubicBezTo>
                    <a:pt x="26" y="0"/>
                    <a:pt x="20" y="5"/>
                    <a:pt x="18" y="6"/>
                  </a:cubicBezTo>
                  <a:cubicBezTo>
                    <a:pt x="15" y="9"/>
                    <a:pt x="11" y="12"/>
                    <a:pt x="8" y="16"/>
                  </a:cubicBezTo>
                  <a:cubicBezTo>
                    <a:pt x="5" y="19"/>
                    <a:pt x="2" y="23"/>
                    <a:pt x="1" y="27"/>
                  </a:cubicBezTo>
                  <a:cubicBezTo>
                    <a:pt x="0" y="31"/>
                    <a:pt x="0" y="36"/>
                    <a:pt x="0" y="4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56" name="Freeform 163">
              <a:extLst>
                <a:ext uri="{FF2B5EF4-FFF2-40B4-BE49-F238E27FC236}">
                  <a16:creationId xmlns:a16="http://schemas.microsoft.com/office/drawing/2014/main" id="{7ABBE982-EBAC-4ACC-AAD5-B19037EC4F9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3" y="1366"/>
              <a:ext cx="11" cy="14"/>
            </a:xfrm>
            <a:custGeom>
              <a:avLst/>
              <a:gdLst>
                <a:gd name="T0" fmla="*/ 0 w 9"/>
                <a:gd name="T1" fmla="*/ 0 h 11"/>
                <a:gd name="T2" fmla="*/ 20 w 9"/>
                <a:gd name="T3" fmla="*/ 22 h 11"/>
                <a:gd name="T4" fmla="*/ 35 w 9"/>
                <a:gd name="T5" fmla="*/ 60 h 11"/>
                <a:gd name="T6" fmla="*/ 0 w 9"/>
                <a:gd name="T7" fmla="*/ 37 h 11"/>
                <a:gd name="T8" fmla="*/ 0 w 9"/>
                <a:gd name="T9" fmla="*/ 13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11">
                  <a:moveTo>
                    <a:pt x="0" y="0"/>
                  </a:moveTo>
                  <a:cubicBezTo>
                    <a:pt x="2" y="2"/>
                    <a:pt x="4" y="2"/>
                    <a:pt x="5" y="4"/>
                  </a:cubicBezTo>
                  <a:cubicBezTo>
                    <a:pt x="7" y="6"/>
                    <a:pt x="8" y="8"/>
                    <a:pt x="9" y="11"/>
                  </a:cubicBezTo>
                  <a:cubicBezTo>
                    <a:pt x="7" y="8"/>
                    <a:pt x="4" y="6"/>
                    <a:pt x="0" y="7"/>
                  </a:cubicBezTo>
                  <a:cubicBezTo>
                    <a:pt x="0" y="6"/>
                    <a:pt x="0" y="4"/>
                    <a:pt x="0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57" name="Freeform 164">
              <a:extLst>
                <a:ext uri="{FF2B5EF4-FFF2-40B4-BE49-F238E27FC236}">
                  <a16:creationId xmlns:a16="http://schemas.microsoft.com/office/drawing/2014/main" id="{144AD696-88B8-47D3-8170-53DC4CA04715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9" y="1426"/>
              <a:ext cx="8" cy="12"/>
            </a:xfrm>
            <a:custGeom>
              <a:avLst/>
              <a:gdLst>
                <a:gd name="T0" fmla="*/ 0 w 6"/>
                <a:gd name="T1" fmla="*/ 34 h 10"/>
                <a:gd name="T2" fmla="*/ 16 w 6"/>
                <a:gd name="T3" fmla="*/ 0 h 10"/>
                <a:gd name="T4" fmla="*/ 48 w 6"/>
                <a:gd name="T5" fmla="*/ 34 h 10"/>
                <a:gd name="T6" fmla="*/ 0 w 6"/>
                <a:gd name="T7" fmla="*/ 29 h 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" h="10">
                  <a:moveTo>
                    <a:pt x="0" y="9"/>
                  </a:moveTo>
                  <a:cubicBezTo>
                    <a:pt x="1" y="7"/>
                    <a:pt x="0" y="2"/>
                    <a:pt x="2" y="0"/>
                  </a:cubicBezTo>
                  <a:cubicBezTo>
                    <a:pt x="4" y="3"/>
                    <a:pt x="5" y="6"/>
                    <a:pt x="6" y="9"/>
                  </a:cubicBezTo>
                  <a:cubicBezTo>
                    <a:pt x="4" y="10"/>
                    <a:pt x="2" y="9"/>
                    <a:pt x="0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58" name="Freeform 165">
              <a:extLst>
                <a:ext uri="{FF2B5EF4-FFF2-40B4-BE49-F238E27FC236}">
                  <a16:creationId xmlns:a16="http://schemas.microsoft.com/office/drawing/2014/main" id="{D7A559B3-8CD9-432F-BA78-C5CE5BF065B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4" y="1539"/>
              <a:ext cx="58" cy="36"/>
            </a:xfrm>
            <a:custGeom>
              <a:avLst/>
              <a:gdLst>
                <a:gd name="T0" fmla="*/ 0 w 49"/>
                <a:gd name="T1" fmla="*/ 72 h 30"/>
                <a:gd name="T2" fmla="*/ 161 w 49"/>
                <a:gd name="T3" fmla="*/ 107 h 30"/>
                <a:gd name="T4" fmla="*/ 13 w 49"/>
                <a:gd name="T5" fmla="*/ 71 h 3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9" h="30">
                  <a:moveTo>
                    <a:pt x="0" y="20"/>
                  </a:moveTo>
                  <a:cubicBezTo>
                    <a:pt x="13" y="0"/>
                    <a:pt x="40" y="15"/>
                    <a:pt x="49" y="30"/>
                  </a:cubicBezTo>
                  <a:cubicBezTo>
                    <a:pt x="35" y="22"/>
                    <a:pt x="23" y="11"/>
                    <a:pt x="4" y="1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59" name="Freeform 166">
              <a:extLst>
                <a:ext uri="{FF2B5EF4-FFF2-40B4-BE49-F238E27FC236}">
                  <a16:creationId xmlns:a16="http://schemas.microsoft.com/office/drawing/2014/main" id="{3D013DBF-AB06-4C6D-BBAD-A94846940FC1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6" y="1423"/>
              <a:ext cx="30" cy="13"/>
            </a:xfrm>
            <a:custGeom>
              <a:avLst/>
              <a:gdLst>
                <a:gd name="T0" fmla="*/ 0 w 25"/>
                <a:gd name="T1" fmla="*/ 33 h 11"/>
                <a:gd name="T2" fmla="*/ 89 w 25"/>
                <a:gd name="T3" fmla="*/ 11 h 11"/>
                <a:gd name="T4" fmla="*/ 49 w 25"/>
                <a:gd name="T5" fmla="*/ 18 h 11"/>
                <a:gd name="T6" fmla="*/ 0 w 25"/>
                <a:gd name="T7" fmla="*/ 35 h 1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5" h="11">
                  <a:moveTo>
                    <a:pt x="0" y="10"/>
                  </a:moveTo>
                  <a:cubicBezTo>
                    <a:pt x="6" y="4"/>
                    <a:pt x="16" y="0"/>
                    <a:pt x="25" y="3"/>
                  </a:cubicBezTo>
                  <a:cubicBezTo>
                    <a:pt x="22" y="5"/>
                    <a:pt x="17" y="5"/>
                    <a:pt x="13" y="6"/>
                  </a:cubicBezTo>
                  <a:cubicBezTo>
                    <a:pt x="8" y="7"/>
                    <a:pt x="4" y="9"/>
                    <a:pt x="0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60" name="Freeform 167">
              <a:extLst>
                <a:ext uri="{FF2B5EF4-FFF2-40B4-BE49-F238E27FC236}">
                  <a16:creationId xmlns:a16="http://schemas.microsoft.com/office/drawing/2014/main" id="{DDB26FB1-EF89-4B57-A219-91D690B4EE09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0" y="1679"/>
              <a:ext cx="72" cy="30"/>
            </a:xfrm>
            <a:custGeom>
              <a:avLst/>
              <a:gdLst>
                <a:gd name="T0" fmla="*/ 0 w 60"/>
                <a:gd name="T1" fmla="*/ 89 h 25"/>
                <a:gd name="T2" fmla="*/ 215 w 60"/>
                <a:gd name="T3" fmla="*/ 41 h 25"/>
                <a:gd name="T4" fmla="*/ 102 w 60"/>
                <a:gd name="T5" fmla="*/ 29 h 25"/>
                <a:gd name="T6" fmla="*/ 12 w 60"/>
                <a:gd name="T7" fmla="*/ 77 h 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0" h="25">
                  <a:moveTo>
                    <a:pt x="0" y="25"/>
                  </a:moveTo>
                  <a:cubicBezTo>
                    <a:pt x="3" y="0"/>
                    <a:pt x="46" y="0"/>
                    <a:pt x="60" y="11"/>
                  </a:cubicBezTo>
                  <a:cubicBezTo>
                    <a:pt x="50" y="9"/>
                    <a:pt x="38" y="7"/>
                    <a:pt x="28" y="8"/>
                  </a:cubicBezTo>
                  <a:cubicBezTo>
                    <a:pt x="17" y="9"/>
                    <a:pt x="11" y="16"/>
                    <a:pt x="3" y="2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61" name="Freeform 168">
              <a:extLst>
                <a:ext uri="{FF2B5EF4-FFF2-40B4-BE49-F238E27FC236}">
                  <a16:creationId xmlns:a16="http://schemas.microsoft.com/office/drawing/2014/main" id="{9C372921-1767-4241-9C5E-2D6F4B37887B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0" y="1821"/>
              <a:ext cx="57" cy="19"/>
            </a:xfrm>
            <a:custGeom>
              <a:avLst/>
              <a:gdLst>
                <a:gd name="T0" fmla="*/ 0 w 47"/>
                <a:gd name="T1" fmla="*/ 53 h 16"/>
                <a:gd name="T2" fmla="*/ 78 w 47"/>
                <a:gd name="T3" fmla="*/ 2 h 16"/>
                <a:gd name="T4" fmla="*/ 182 w 47"/>
                <a:gd name="T5" fmla="*/ 30 h 16"/>
                <a:gd name="T6" fmla="*/ 90 w 47"/>
                <a:gd name="T7" fmla="*/ 24 h 16"/>
                <a:gd name="T8" fmla="*/ 12 w 47"/>
                <a:gd name="T9" fmla="*/ 53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7" h="16">
                  <a:moveTo>
                    <a:pt x="0" y="16"/>
                  </a:moveTo>
                  <a:cubicBezTo>
                    <a:pt x="8" y="12"/>
                    <a:pt x="12" y="3"/>
                    <a:pt x="21" y="2"/>
                  </a:cubicBezTo>
                  <a:cubicBezTo>
                    <a:pt x="30" y="0"/>
                    <a:pt x="39" y="5"/>
                    <a:pt x="47" y="9"/>
                  </a:cubicBezTo>
                  <a:cubicBezTo>
                    <a:pt x="39" y="10"/>
                    <a:pt x="31" y="6"/>
                    <a:pt x="23" y="7"/>
                  </a:cubicBezTo>
                  <a:cubicBezTo>
                    <a:pt x="15" y="8"/>
                    <a:pt x="10" y="13"/>
                    <a:pt x="3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62" name="Line 169">
              <a:extLst>
                <a:ext uri="{FF2B5EF4-FFF2-40B4-BE49-F238E27FC236}">
                  <a16:creationId xmlns:a16="http://schemas.microsoft.com/office/drawing/2014/main" id="{E6F797F8-7DEA-47EE-B5AD-14B80A8D7F3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175" y="1938"/>
              <a:ext cx="1" cy="116"/>
            </a:xfrm>
            <a:prstGeom prst="line">
              <a:avLst/>
            </a:prstGeom>
            <a:noFill/>
            <a:ln w="3175" cap="rnd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63" name="Line 170">
              <a:extLst>
                <a:ext uri="{FF2B5EF4-FFF2-40B4-BE49-F238E27FC236}">
                  <a16:creationId xmlns:a16="http://schemas.microsoft.com/office/drawing/2014/main" id="{B733104B-0A47-4B39-873D-9CAEF144767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175" y="1817"/>
              <a:ext cx="1" cy="54"/>
            </a:xfrm>
            <a:prstGeom prst="line">
              <a:avLst/>
            </a:prstGeom>
            <a:noFill/>
            <a:ln w="3175" cap="rnd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64" name="Line 171">
              <a:extLst>
                <a:ext uri="{FF2B5EF4-FFF2-40B4-BE49-F238E27FC236}">
                  <a16:creationId xmlns:a16="http://schemas.microsoft.com/office/drawing/2014/main" id="{1C11B847-EEC1-4953-A7A9-F3DF5055265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175" y="1541"/>
              <a:ext cx="1" cy="222"/>
            </a:xfrm>
            <a:prstGeom prst="line">
              <a:avLst/>
            </a:prstGeom>
            <a:noFill/>
            <a:ln w="3175" cap="rnd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65" name="Freeform 172">
              <a:extLst>
                <a:ext uri="{FF2B5EF4-FFF2-40B4-BE49-F238E27FC236}">
                  <a16:creationId xmlns:a16="http://schemas.microsoft.com/office/drawing/2014/main" id="{9853080B-6AC0-4993-A68E-F9517F0C721D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7" y="1569"/>
              <a:ext cx="84" cy="116"/>
            </a:xfrm>
            <a:custGeom>
              <a:avLst/>
              <a:gdLst>
                <a:gd name="T0" fmla="*/ 0 w 70"/>
                <a:gd name="T1" fmla="*/ 0 h 96"/>
                <a:gd name="T2" fmla="*/ 17 w 70"/>
                <a:gd name="T3" fmla="*/ 27 h 96"/>
                <a:gd name="T4" fmla="*/ 158 w 70"/>
                <a:gd name="T5" fmla="*/ 236 h 96"/>
                <a:gd name="T6" fmla="*/ 251 w 70"/>
                <a:gd name="T7" fmla="*/ 359 h 9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0" h="96">
                  <a:moveTo>
                    <a:pt x="0" y="0"/>
                  </a:moveTo>
                  <a:cubicBezTo>
                    <a:pt x="2" y="2"/>
                    <a:pt x="3" y="5"/>
                    <a:pt x="5" y="7"/>
                  </a:cubicBezTo>
                  <a:cubicBezTo>
                    <a:pt x="8" y="12"/>
                    <a:pt x="35" y="54"/>
                    <a:pt x="44" y="62"/>
                  </a:cubicBezTo>
                  <a:cubicBezTo>
                    <a:pt x="53" y="70"/>
                    <a:pt x="56" y="88"/>
                    <a:pt x="70" y="96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66" name="Freeform 173">
              <a:extLst>
                <a:ext uri="{FF2B5EF4-FFF2-40B4-BE49-F238E27FC236}">
                  <a16:creationId xmlns:a16="http://schemas.microsoft.com/office/drawing/2014/main" id="{0D634753-6A08-4C7F-AB95-416761D91CC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4" y="1537"/>
              <a:ext cx="24" cy="19"/>
            </a:xfrm>
            <a:custGeom>
              <a:avLst/>
              <a:gdLst>
                <a:gd name="T0" fmla="*/ 0 w 20"/>
                <a:gd name="T1" fmla="*/ 0 h 16"/>
                <a:gd name="T2" fmla="*/ 72 w 20"/>
                <a:gd name="T3" fmla="*/ 53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16">
                  <a:moveTo>
                    <a:pt x="0" y="0"/>
                  </a:moveTo>
                  <a:cubicBezTo>
                    <a:pt x="0" y="0"/>
                    <a:pt x="13" y="12"/>
                    <a:pt x="20" y="16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67" name="Freeform 174">
              <a:extLst>
                <a:ext uri="{FF2B5EF4-FFF2-40B4-BE49-F238E27FC236}">
                  <a16:creationId xmlns:a16="http://schemas.microsoft.com/office/drawing/2014/main" id="{BFCA387A-A236-4162-BF12-E5E40131CDB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8" y="1364"/>
              <a:ext cx="43" cy="83"/>
            </a:xfrm>
            <a:custGeom>
              <a:avLst/>
              <a:gdLst>
                <a:gd name="T0" fmla="*/ 124 w 36"/>
                <a:gd name="T1" fmla="*/ 235 h 69"/>
                <a:gd name="T2" fmla="*/ 65 w 36"/>
                <a:gd name="T3" fmla="*/ 214 h 69"/>
                <a:gd name="T4" fmla="*/ 2 w 36"/>
                <a:gd name="T5" fmla="*/ 106 h 69"/>
                <a:gd name="T6" fmla="*/ 1 w 36"/>
                <a:gd name="T7" fmla="*/ 0 h 6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6" h="69">
                  <a:moveTo>
                    <a:pt x="36" y="64"/>
                  </a:moveTo>
                  <a:cubicBezTo>
                    <a:pt x="36" y="64"/>
                    <a:pt x="26" y="69"/>
                    <a:pt x="19" y="59"/>
                  </a:cubicBezTo>
                  <a:cubicBezTo>
                    <a:pt x="13" y="48"/>
                    <a:pt x="4" y="35"/>
                    <a:pt x="2" y="29"/>
                  </a:cubicBezTo>
                  <a:cubicBezTo>
                    <a:pt x="0" y="23"/>
                    <a:pt x="1" y="0"/>
                    <a:pt x="1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68" name="Freeform 175">
              <a:extLst>
                <a:ext uri="{FF2B5EF4-FFF2-40B4-BE49-F238E27FC236}">
                  <a16:creationId xmlns:a16="http://schemas.microsoft.com/office/drawing/2014/main" id="{D091ADF8-A086-4A32-ADD9-249814F7D32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3" y="1704"/>
              <a:ext cx="26" cy="139"/>
            </a:xfrm>
            <a:custGeom>
              <a:avLst/>
              <a:gdLst>
                <a:gd name="T0" fmla="*/ 1 w 22"/>
                <a:gd name="T1" fmla="*/ 0 h 116"/>
                <a:gd name="T2" fmla="*/ 30 w 22"/>
                <a:gd name="T3" fmla="*/ 240 h 116"/>
                <a:gd name="T4" fmla="*/ 72 w 22"/>
                <a:gd name="T5" fmla="*/ 413 h 1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" h="116">
                  <a:moveTo>
                    <a:pt x="1" y="0"/>
                  </a:moveTo>
                  <a:cubicBezTo>
                    <a:pt x="0" y="23"/>
                    <a:pt x="4" y="46"/>
                    <a:pt x="9" y="68"/>
                  </a:cubicBezTo>
                  <a:cubicBezTo>
                    <a:pt x="12" y="83"/>
                    <a:pt x="15" y="103"/>
                    <a:pt x="22" y="116"/>
                  </a:cubicBezTo>
                </a:path>
              </a:pathLst>
            </a:custGeom>
            <a:noFill/>
            <a:ln w="6350" cap="rnd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69" name="Freeform 176">
              <a:extLst>
                <a:ext uri="{FF2B5EF4-FFF2-40B4-BE49-F238E27FC236}">
                  <a16:creationId xmlns:a16="http://schemas.microsoft.com/office/drawing/2014/main" id="{E2E5F335-5D21-46F4-A52B-6638C78EDBE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9" y="1865"/>
              <a:ext cx="72" cy="100"/>
            </a:xfrm>
            <a:custGeom>
              <a:avLst/>
              <a:gdLst>
                <a:gd name="T0" fmla="*/ 0 w 60"/>
                <a:gd name="T1" fmla="*/ 0 h 83"/>
                <a:gd name="T2" fmla="*/ 121 w 60"/>
                <a:gd name="T3" fmla="*/ 186 h 83"/>
                <a:gd name="T4" fmla="*/ 215 w 60"/>
                <a:gd name="T5" fmla="*/ 306 h 8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0" h="83">
                  <a:moveTo>
                    <a:pt x="0" y="0"/>
                  </a:moveTo>
                  <a:cubicBezTo>
                    <a:pt x="6" y="18"/>
                    <a:pt x="22" y="35"/>
                    <a:pt x="33" y="51"/>
                  </a:cubicBezTo>
                  <a:cubicBezTo>
                    <a:pt x="41" y="62"/>
                    <a:pt x="52" y="72"/>
                    <a:pt x="60" y="83"/>
                  </a:cubicBezTo>
                </a:path>
              </a:pathLst>
            </a:custGeom>
            <a:noFill/>
            <a:ln w="6350" cap="rnd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70" name="Freeform 177">
              <a:extLst>
                <a:ext uri="{FF2B5EF4-FFF2-40B4-BE49-F238E27FC236}">
                  <a16:creationId xmlns:a16="http://schemas.microsoft.com/office/drawing/2014/main" id="{756AD894-D424-4213-8492-9317E14BFA70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5" y="1714"/>
              <a:ext cx="22" cy="86"/>
            </a:xfrm>
            <a:custGeom>
              <a:avLst/>
              <a:gdLst>
                <a:gd name="T0" fmla="*/ 16 w 18"/>
                <a:gd name="T1" fmla="*/ 0 h 72"/>
                <a:gd name="T2" fmla="*/ 33 w 18"/>
                <a:gd name="T3" fmla="*/ 124 h 72"/>
                <a:gd name="T4" fmla="*/ 73 w 18"/>
                <a:gd name="T5" fmla="*/ 251 h 7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72">
                  <a:moveTo>
                    <a:pt x="4" y="0"/>
                  </a:moveTo>
                  <a:cubicBezTo>
                    <a:pt x="0" y="9"/>
                    <a:pt x="6" y="27"/>
                    <a:pt x="8" y="36"/>
                  </a:cubicBezTo>
                  <a:cubicBezTo>
                    <a:pt x="11" y="48"/>
                    <a:pt x="14" y="60"/>
                    <a:pt x="18" y="72"/>
                  </a:cubicBezTo>
                </a:path>
              </a:pathLst>
            </a:custGeom>
            <a:noFill/>
            <a:ln w="6350" cap="rnd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71" name="Freeform 178">
              <a:extLst>
                <a:ext uri="{FF2B5EF4-FFF2-40B4-BE49-F238E27FC236}">
                  <a16:creationId xmlns:a16="http://schemas.microsoft.com/office/drawing/2014/main" id="{C4538AA1-3751-4C07-914F-DB17066169F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0" y="1752"/>
              <a:ext cx="15" cy="123"/>
            </a:xfrm>
            <a:custGeom>
              <a:avLst/>
              <a:gdLst>
                <a:gd name="T0" fmla="*/ 25 w 12"/>
                <a:gd name="T1" fmla="*/ 0 h 102"/>
                <a:gd name="T2" fmla="*/ 13 w 12"/>
                <a:gd name="T3" fmla="*/ 185 h 102"/>
                <a:gd name="T4" fmla="*/ 60 w 12"/>
                <a:gd name="T5" fmla="*/ 376 h 10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02">
                  <a:moveTo>
                    <a:pt x="5" y="0"/>
                  </a:moveTo>
                  <a:cubicBezTo>
                    <a:pt x="0" y="14"/>
                    <a:pt x="1" y="35"/>
                    <a:pt x="2" y="50"/>
                  </a:cubicBezTo>
                  <a:cubicBezTo>
                    <a:pt x="3" y="65"/>
                    <a:pt x="3" y="89"/>
                    <a:pt x="12" y="102"/>
                  </a:cubicBezTo>
                </a:path>
              </a:pathLst>
            </a:custGeom>
            <a:noFill/>
            <a:ln w="6350" cap="rnd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72" name="Freeform 179">
              <a:extLst>
                <a:ext uri="{FF2B5EF4-FFF2-40B4-BE49-F238E27FC236}">
                  <a16:creationId xmlns:a16="http://schemas.microsoft.com/office/drawing/2014/main" id="{701E8156-F25D-4150-A32A-BA9A418C8C94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6" y="1702"/>
              <a:ext cx="14" cy="150"/>
            </a:xfrm>
            <a:custGeom>
              <a:avLst/>
              <a:gdLst>
                <a:gd name="T0" fmla="*/ 34 w 12"/>
                <a:gd name="T1" fmla="*/ 0 h 125"/>
                <a:gd name="T2" fmla="*/ 34 w 12"/>
                <a:gd name="T3" fmla="*/ 53 h 125"/>
                <a:gd name="T4" fmla="*/ 34 w 12"/>
                <a:gd name="T5" fmla="*/ 154 h 125"/>
                <a:gd name="T6" fmla="*/ 29 w 12"/>
                <a:gd name="T7" fmla="*/ 266 h 125"/>
                <a:gd name="T8" fmla="*/ 1 w 12"/>
                <a:gd name="T9" fmla="*/ 448 h 1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125">
                  <a:moveTo>
                    <a:pt x="11" y="0"/>
                  </a:moveTo>
                  <a:cubicBezTo>
                    <a:pt x="9" y="5"/>
                    <a:pt x="11" y="10"/>
                    <a:pt x="11" y="15"/>
                  </a:cubicBezTo>
                  <a:cubicBezTo>
                    <a:pt x="12" y="24"/>
                    <a:pt x="11" y="33"/>
                    <a:pt x="11" y="43"/>
                  </a:cubicBezTo>
                  <a:cubicBezTo>
                    <a:pt x="11" y="53"/>
                    <a:pt x="11" y="63"/>
                    <a:pt x="9" y="74"/>
                  </a:cubicBezTo>
                  <a:cubicBezTo>
                    <a:pt x="7" y="91"/>
                    <a:pt x="0" y="108"/>
                    <a:pt x="1" y="125"/>
                  </a:cubicBezTo>
                </a:path>
              </a:pathLst>
            </a:custGeom>
            <a:noFill/>
            <a:ln w="6350" cap="rnd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73" name="Freeform 180">
              <a:extLst>
                <a:ext uri="{FF2B5EF4-FFF2-40B4-BE49-F238E27FC236}">
                  <a16:creationId xmlns:a16="http://schemas.microsoft.com/office/drawing/2014/main" id="{3FDC6AAA-9655-47BA-A875-113DEC5EC3B7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4" y="1908"/>
              <a:ext cx="51" cy="17"/>
            </a:xfrm>
            <a:custGeom>
              <a:avLst/>
              <a:gdLst>
                <a:gd name="T0" fmla="*/ 0 w 42"/>
                <a:gd name="T1" fmla="*/ 13 h 14"/>
                <a:gd name="T2" fmla="*/ 163 w 42"/>
                <a:gd name="T3" fmla="*/ 0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2" h="14">
                  <a:moveTo>
                    <a:pt x="0" y="3"/>
                  </a:moveTo>
                  <a:cubicBezTo>
                    <a:pt x="3" y="14"/>
                    <a:pt x="35" y="4"/>
                    <a:pt x="42" y="0"/>
                  </a:cubicBezTo>
                </a:path>
              </a:pathLst>
            </a:custGeom>
            <a:noFill/>
            <a:ln w="6350" cap="rnd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74" name="Freeform 181">
              <a:extLst>
                <a:ext uri="{FF2B5EF4-FFF2-40B4-BE49-F238E27FC236}">
                  <a16:creationId xmlns:a16="http://schemas.microsoft.com/office/drawing/2014/main" id="{46A26DAC-01DD-4FA3-A194-67EC050E192F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2" y="2086"/>
              <a:ext cx="30" cy="42"/>
            </a:xfrm>
            <a:custGeom>
              <a:avLst/>
              <a:gdLst>
                <a:gd name="T0" fmla="*/ 86 w 25"/>
                <a:gd name="T1" fmla="*/ 0 h 35"/>
                <a:gd name="T2" fmla="*/ 0 w 25"/>
                <a:gd name="T3" fmla="*/ 124 h 3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5" h="35">
                  <a:moveTo>
                    <a:pt x="24" y="0"/>
                  </a:moveTo>
                  <a:cubicBezTo>
                    <a:pt x="25" y="14"/>
                    <a:pt x="15" y="32"/>
                    <a:pt x="0" y="35"/>
                  </a:cubicBezTo>
                </a:path>
              </a:pathLst>
            </a:custGeom>
            <a:noFill/>
            <a:ln w="6350" cap="rnd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75" name="Freeform 182">
              <a:extLst>
                <a:ext uri="{FF2B5EF4-FFF2-40B4-BE49-F238E27FC236}">
                  <a16:creationId xmlns:a16="http://schemas.microsoft.com/office/drawing/2014/main" id="{823BD370-E6B9-42AA-BFF0-C373374C0F55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9" y="1442"/>
              <a:ext cx="52" cy="70"/>
            </a:xfrm>
            <a:custGeom>
              <a:avLst/>
              <a:gdLst>
                <a:gd name="T0" fmla="*/ 64 w 43"/>
                <a:gd name="T1" fmla="*/ 41 h 58"/>
                <a:gd name="T2" fmla="*/ 140 w 43"/>
                <a:gd name="T3" fmla="*/ 12 h 58"/>
                <a:gd name="T4" fmla="*/ 162 w 43"/>
                <a:gd name="T5" fmla="*/ 30 h 58"/>
                <a:gd name="T6" fmla="*/ 53 w 43"/>
                <a:gd name="T7" fmla="*/ 214 h 58"/>
                <a:gd name="T8" fmla="*/ 64 w 43"/>
                <a:gd name="T9" fmla="*/ 41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" h="58">
                  <a:moveTo>
                    <a:pt x="17" y="11"/>
                  </a:moveTo>
                  <a:cubicBezTo>
                    <a:pt x="17" y="11"/>
                    <a:pt x="31" y="0"/>
                    <a:pt x="37" y="3"/>
                  </a:cubicBezTo>
                  <a:cubicBezTo>
                    <a:pt x="43" y="5"/>
                    <a:pt x="43" y="8"/>
                    <a:pt x="43" y="8"/>
                  </a:cubicBezTo>
                  <a:cubicBezTo>
                    <a:pt x="43" y="8"/>
                    <a:pt x="10" y="27"/>
                    <a:pt x="14" y="58"/>
                  </a:cubicBezTo>
                  <a:cubicBezTo>
                    <a:pt x="14" y="58"/>
                    <a:pt x="0" y="35"/>
                    <a:pt x="17" y="11"/>
                  </a:cubicBezTo>
                  <a:close/>
                </a:path>
              </a:pathLst>
            </a:custGeom>
            <a:noFill/>
            <a:ln w="6350" cap="rnd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76" name="Freeform 183">
              <a:extLst>
                <a:ext uri="{FF2B5EF4-FFF2-40B4-BE49-F238E27FC236}">
                  <a16:creationId xmlns:a16="http://schemas.microsoft.com/office/drawing/2014/main" id="{0FCD2EC5-A36B-45B1-9100-51D9237887CB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1" y="1616"/>
              <a:ext cx="85" cy="84"/>
            </a:xfrm>
            <a:custGeom>
              <a:avLst/>
              <a:gdLst>
                <a:gd name="T0" fmla="*/ 251 w 71"/>
                <a:gd name="T1" fmla="*/ 71 h 70"/>
                <a:gd name="T2" fmla="*/ 138 w 71"/>
                <a:gd name="T3" fmla="*/ 14 h 70"/>
                <a:gd name="T4" fmla="*/ 24 w 71"/>
                <a:gd name="T5" fmla="*/ 114 h 70"/>
                <a:gd name="T6" fmla="*/ 184 w 71"/>
                <a:gd name="T7" fmla="*/ 251 h 7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1" h="70">
                  <a:moveTo>
                    <a:pt x="71" y="19"/>
                  </a:moveTo>
                  <a:cubicBezTo>
                    <a:pt x="71" y="19"/>
                    <a:pt x="58" y="8"/>
                    <a:pt x="39" y="4"/>
                  </a:cubicBezTo>
                  <a:cubicBezTo>
                    <a:pt x="20" y="0"/>
                    <a:pt x="0" y="13"/>
                    <a:pt x="7" y="32"/>
                  </a:cubicBezTo>
                  <a:cubicBezTo>
                    <a:pt x="13" y="52"/>
                    <a:pt x="39" y="69"/>
                    <a:pt x="53" y="70"/>
                  </a:cubicBezTo>
                </a:path>
              </a:pathLst>
            </a:custGeom>
            <a:noFill/>
            <a:ln w="6350" cap="rnd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77" name="Freeform 184">
              <a:extLst>
                <a:ext uri="{FF2B5EF4-FFF2-40B4-BE49-F238E27FC236}">
                  <a16:creationId xmlns:a16="http://schemas.microsoft.com/office/drawing/2014/main" id="{D7FC9171-9EBC-4CB6-80C4-9A63E557E4B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0" y="1583"/>
              <a:ext cx="18" cy="22"/>
            </a:xfrm>
            <a:custGeom>
              <a:avLst/>
              <a:gdLst>
                <a:gd name="T0" fmla="*/ 53 w 15"/>
                <a:gd name="T1" fmla="*/ 0 h 19"/>
                <a:gd name="T2" fmla="*/ 0 w 15"/>
                <a:gd name="T3" fmla="*/ 52 h 1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19">
                  <a:moveTo>
                    <a:pt x="15" y="0"/>
                  </a:moveTo>
                  <a:cubicBezTo>
                    <a:pt x="15" y="0"/>
                    <a:pt x="2" y="11"/>
                    <a:pt x="0" y="19"/>
                  </a:cubicBezTo>
                </a:path>
              </a:pathLst>
            </a:custGeom>
            <a:noFill/>
            <a:ln w="6350" cap="rnd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78" name="Freeform 185">
              <a:extLst>
                <a:ext uri="{FF2B5EF4-FFF2-40B4-BE49-F238E27FC236}">
                  <a16:creationId xmlns:a16="http://schemas.microsoft.com/office/drawing/2014/main" id="{30133CF4-6171-44E4-B60A-3D68AEF50C3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2" y="1652"/>
              <a:ext cx="77" cy="42"/>
            </a:xfrm>
            <a:custGeom>
              <a:avLst/>
              <a:gdLst>
                <a:gd name="T0" fmla="*/ 235 w 64"/>
                <a:gd name="T1" fmla="*/ 124 h 35"/>
                <a:gd name="T2" fmla="*/ 61 w 64"/>
                <a:gd name="T3" fmla="*/ 34 h 35"/>
                <a:gd name="T4" fmla="*/ 0 w 64"/>
                <a:gd name="T5" fmla="*/ 0 h 3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4" h="35">
                  <a:moveTo>
                    <a:pt x="64" y="35"/>
                  </a:moveTo>
                  <a:cubicBezTo>
                    <a:pt x="64" y="35"/>
                    <a:pt x="37" y="14"/>
                    <a:pt x="17" y="9"/>
                  </a:cubicBezTo>
                  <a:cubicBezTo>
                    <a:pt x="10" y="7"/>
                    <a:pt x="6" y="4"/>
                    <a:pt x="0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79" name="Freeform 186">
              <a:extLst>
                <a:ext uri="{FF2B5EF4-FFF2-40B4-BE49-F238E27FC236}">
                  <a16:creationId xmlns:a16="http://schemas.microsoft.com/office/drawing/2014/main" id="{E02CACEC-9C08-4112-9385-B6CDC2733057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2" y="1792"/>
              <a:ext cx="105" cy="23"/>
            </a:xfrm>
            <a:custGeom>
              <a:avLst/>
              <a:gdLst>
                <a:gd name="T0" fmla="*/ 325 w 87"/>
                <a:gd name="T1" fmla="*/ 74 h 19"/>
                <a:gd name="T2" fmla="*/ 185 w 87"/>
                <a:gd name="T3" fmla="*/ 34 h 19"/>
                <a:gd name="T4" fmla="*/ 0 w 87"/>
                <a:gd name="T5" fmla="*/ 2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7" h="19">
                  <a:moveTo>
                    <a:pt x="87" y="19"/>
                  </a:moveTo>
                  <a:cubicBezTo>
                    <a:pt x="87" y="19"/>
                    <a:pt x="58" y="10"/>
                    <a:pt x="50" y="9"/>
                  </a:cubicBezTo>
                  <a:cubicBezTo>
                    <a:pt x="42" y="8"/>
                    <a:pt x="14" y="0"/>
                    <a:pt x="0" y="2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80" name="Freeform 187">
              <a:extLst>
                <a:ext uri="{FF2B5EF4-FFF2-40B4-BE49-F238E27FC236}">
                  <a16:creationId xmlns:a16="http://schemas.microsoft.com/office/drawing/2014/main" id="{9496DC77-288A-4227-AFE4-78F8453888EC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8" y="1752"/>
              <a:ext cx="73" cy="71"/>
            </a:xfrm>
            <a:custGeom>
              <a:avLst/>
              <a:gdLst>
                <a:gd name="T0" fmla="*/ 175 w 61"/>
                <a:gd name="T1" fmla="*/ 214 h 59"/>
                <a:gd name="T2" fmla="*/ 53 w 61"/>
                <a:gd name="T3" fmla="*/ 148 h 59"/>
                <a:gd name="T4" fmla="*/ 72 w 61"/>
                <a:gd name="T5" fmla="*/ 2 h 59"/>
                <a:gd name="T6" fmla="*/ 212 w 61"/>
                <a:gd name="T7" fmla="*/ 61 h 5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1" h="59">
                  <a:moveTo>
                    <a:pt x="49" y="59"/>
                  </a:moveTo>
                  <a:cubicBezTo>
                    <a:pt x="49" y="59"/>
                    <a:pt x="29" y="54"/>
                    <a:pt x="15" y="41"/>
                  </a:cubicBezTo>
                  <a:cubicBezTo>
                    <a:pt x="0" y="28"/>
                    <a:pt x="12" y="4"/>
                    <a:pt x="20" y="2"/>
                  </a:cubicBezTo>
                  <a:cubicBezTo>
                    <a:pt x="28" y="0"/>
                    <a:pt x="44" y="1"/>
                    <a:pt x="61" y="17"/>
                  </a:cubicBezTo>
                </a:path>
              </a:pathLst>
            </a:custGeom>
            <a:noFill/>
            <a:ln w="6350" cap="rnd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81" name="Freeform 188">
              <a:extLst>
                <a:ext uri="{FF2B5EF4-FFF2-40B4-BE49-F238E27FC236}">
                  <a16:creationId xmlns:a16="http://schemas.microsoft.com/office/drawing/2014/main" id="{CEADE99E-0679-41BB-8A2D-5E0DA1BD178B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9" y="1734"/>
              <a:ext cx="9" cy="18"/>
            </a:xfrm>
            <a:custGeom>
              <a:avLst/>
              <a:gdLst>
                <a:gd name="T0" fmla="*/ 18 w 8"/>
                <a:gd name="T1" fmla="*/ 0 h 15"/>
                <a:gd name="T2" fmla="*/ 0 w 8"/>
                <a:gd name="T3" fmla="*/ 53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15">
                  <a:moveTo>
                    <a:pt x="8" y="0"/>
                  </a:moveTo>
                  <a:cubicBezTo>
                    <a:pt x="4" y="4"/>
                    <a:pt x="2" y="10"/>
                    <a:pt x="0" y="15"/>
                  </a:cubicBezTo>
                </a:path>
              </a:pathLst>
            </a:custGeom>
            <a:noFill/>
            <a:ln w="6350" cap="rnd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82" name="Freeform 189">
              <a:extLst>
                <a:ext uri="{FF2B5EF4-FFF2-40B4-BE49-F238E27FC236}">
                  <a16:creationId xmlns:a16="http://schemas.microsoft.com/office/drawing/2014/main" id="{802B89A6-E31E-4063-94D2-FA44C942618A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9" y="1857"/>
              <a:ext cx="9" cy="32"/>
            </a:xfrm>
            <a:custGeom>
              <a:avLst/>
              <a:gdLst>
                <a:gd name="T0" fmla="*/ 18 w 8"/>
                <a:gd name="T1" fmla="*/ 0 h 27"/>
                <a:gd name="T2" fmla="*/ 1 w 8"/>
                <a:gd name="T3" fmla="*/ 89 h 2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27">
                  <a:moveTo>
                    <a:pt x="8" y="0"/>
                  </a:moveTo>
                  <a:cubicBezTo>
                    <a:pt x="0" y="3"/>
                    <a:pt x="1" y="20"/>
                    <a:pt x="1" y="27"/>
                  </a:cubicBezTo>
                </a:path>
              </a:pathLst>
            </a:custGeom>
            <a:noFill/>
            <a:ln w="6350" cap="rnd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83" name="Freeform 190">
              <a:extLst>
                <a:ext uri="{FF2B5EF4-FFF2-40B4-BE49-F238E27FC236}">
                  <a16:creationId xmlns:a16="http://schemas.microsoft.com/office/drawing/2014/main" id="{1D8E6FC2-5A44-4021-82E9-4D15464CF8D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3" y="1919"/>
              <a:ext cx="65" cy="11"/>
            </a:xfrm>
            <a:custGeom>
              <a:avLst/>
              <a:gdLst>
                <a:gd name="T0" fmla="*/ 197 w 54"/>
                <a:gd name="T1" fmla="*/ 35 h 9"/>
                <a:gd name="T2" fmla="*/ 106 w 54"/>
                <a:gd name="T3" fmla="*/ 20 h 9"/>
                <a:gd name="T4" fmla="*/ 0 w 54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4" h="9">
                  <a:moveTo>
                    <a:pt x="54" y="9"/>
                  </a:moveTo>
                  <a:cubicBezTo>
                    <a:pt x="46" y="8"/>
                    <a:pt x="38" y="5"/>
                    <a:pt x="29" y="5"/>
                  </a:cubicBezTo>
                  <a:cubicBezTo>
                    <a:pt x="18" y="4"/>
                    <a:pt x="9" y="7"/>
                    <a:pt x="0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84" name="Freeform 191">
              <a:extLst>
                <a:ext uri="{FF2B5EF4-FFF2-40B4-BE49-F238E27FC236}">
                  <a16:creationId xmlns:a16="http://schemas.microsoft.com/office/drawing/2014/main" id="{975E3DFA-37B1-4F02-958C-3EDBD847CDFC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2" y="1929"/>
              <a:ext cx="14" cy="9"/>
            </a:xfrm>
            <a:custGeom>
              <a:avLst/>
              <a:gdLst>
                <a:gd name="T0" fmla="*/ 60 w 11"/>
                <a:gd name="T1" fmla="*/ 0 h 8"/>
                <a:gd name="T2" fmla="*/ 47 w 11"/>
                <a:gd name="T3" fmla="*/ 1 h 8"/>
                <a:gd name="T4" fmla="*/ 0 w 11"/>
                <a:gd name="T5" fmla="*/ 18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8">
                  <a:moveTo>
                    <a:pt x="11" y="0"/>
                  </a:moveTo>
                  <a:cubicBezTo>
                    <a:pt x="10" y="1"/>
                    <a:pt x="10" y="0"/>
                    <a:pt x="9" y="1"/>
                  </a:cubicBezTo>
                  <a:cubicBezTo>
                    <a:pt x="7" y="4"/>
                    <a:pt x="3" y="6"/>
                    <a:pt x="0" y="8"/>
                  </a:cubicBezTo>
                </a:path>
              </a:pathLst>
            </a:custGeom>
            <a:noFill/>
            <a:ln w="6350" cap="rnd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85" name="Freeform 192">
              <a:extLst>
                <a:ext uri="{FF2B5EF4-FFF2-40B4-BE49-F238E27FC236}">
                  <a16:creationId xmlns:a16="http://schemas.microsoft.com/office/drawing/2014/main" id="{C2BA3E1B-CE44-4259-BC64-E2F64F8CD0C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6" y="1704"/>
              <a:ext cx="23" cy="10"/>
            </a:xfrm>
            <a:custGeom>
              <a:avLst/>
              <a:gdLst>
                <a:gd name="T0" fmla="*/ 0 w 19"/>
                <a:gd name="T1" fmla="*/ 0 h 8"/>
                <a:gd name="T2" fmla="*/ 74 w 19"/>
                <a:gd name="T3" fmla="*/ 39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" h="8">
                  <a:moveTo>
                    <a:pt x="0" y="0"/>
                  </a:moveTo>
                  <a:cubicBezTo>
                    <a:pt x="6" y="5"/>
                    <a:pt x="13" y="5"/>
                    <a:pt x="19" y="8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86" name="Freeform 193">
              <a:extLst>
                <a:ext uri="{FF2B5EF4-FFF2-40B4-BE49-F238E27FC236}">
                  <a16:creationId xmlns:a16="http://schemas.microsoft.com/office/drawing/2014/main" id="{A5FE2927-F8FB-40DD-962A-D4BADFF1FB2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4" y="1817"/>
              <a:ext cx="29" cy="5"/>
            </a:xfrm>
            <a:custGeom>
              <a:avLst/>
              <a:gdLst>
                <a:gd name="T0" fmla="*/ 0 w 24"/>
                <a:gd name="T1" fmla="*/ 0 h 4"/>
                <a:gd name="T2" fmla="*/ 91 w 24"/>
                <a:gd name="T3" fmla="*/ 2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4" h="4">
                  <a:moveTo>
                    <a:pt x="0" y="0"/>
                  </a:moveTo>
                  <a:cubicBezTo>
                    <a:pt x="8" y="1"/>
                    <a:pt x="16" y="0"/>
                    <a:pt x="24" y="4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87" name="Freeform 194">
              <a:extLst>
                <a:ext uri="{FF2B5EF4-FFF2-40B4-BE49-F238E27FC236}">
                  <a16:creationId xmlns:a16="http://schemas.microsoft.com/office/drawing/2014/main" id="{4C4B8452-FC15-4EB9-9C3C-63D139E05EBF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0" y="1824"/>
              <a:ext cx="29" cy="7"/>
            </a:xfrm>
            <a:custGeom>
              <a:avLst/>
              <a:gdLst>
                <a:gd name="T0" fmla="*/ 0 w 24"/>
                <a:gd name="T1" fmla="*/ 0 h 6"/>
                <a:gd name="T2" fmla="*/ 91 w 24"/>
                <a:gd name="T3" fmla="*/ 18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4" h="6">
                  <a:moveTo>
                    <a:pt x="0" y="0"/>
                  </a:moveTo>
                  <a:cubicBezTo>
                    <a:pt x="8" y="1"/>
                    <a:pt x="16" y="6"/>
                    <a:pt x="24" y="6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88" name="Freeform 195">
              <a:extLst>
                <a:ext uri="{FF2B5EF4-FFF2-40B4-BE49-F238E27FC236}">
                  <a16:creationId xmlns:a16="http://schemas.microsoft.com/office/drawing/2014/main" id="{FA776F2D-A821-4906-ACCD-6A192764F58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4" y="1876"/>
              <a:ext cx="44" cy="60"/>
            </a:xfrm>
            <a:custGeom>
              <a:avLst/>
              <a:gdLst>
                <a:gd name="T0" fmla="*/ 88 w 36"/>
                <a:gd name="T1" fmla="*/ 179 h 50"/>
                <a:gd name="T2" fmla="*/ 53 w 36"/>
                <a:gd name="T3" fmla="*/ 163 h 50"/>
                <a:gd name="T4" fmla="*/ 29 w 36"/>
                <a:gd name="T5" fmla="*/ 145 h 50"/>
                <a:gd name="T6" fmla="*/ 0 w 36"/>
                <a:gd name="T7" fmla="*/ 85 h 50"/>
                <a:gd name="T8" fmla="*/ 73 w 36"/>
                <a:gd name="T9" fmla="*/ 14 h 50"/>
                <a:gd name="T10" fmla="*/ 148 w 36"/>
                <a:gd name="T11" fmla="*/ 50 h 5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6" h="50">
                  <a:moveTo>
                    <a:pt x="21" y="50"/>
                  </a:moveTo>
                  <a:cubicBezTo>
                    <a:pt x="19" y="50"/>
                    <a:pt x="15" y="47"/>
                    <a:pt x="13" y="45"/>
                  </a:cubicBezTo>
                  <a:cubicBezTo>
                    <a:pt x="11" y="43"/>
                    <a:pt x="9" y="41"/>
                    <a:pt x="7" y="40"/>
                  </a:cubicBezTo>
                  <a:cubicBezTo>
                    <a:pt x="2" y="35"/>
                    <a:pt x="0" y="30"/>
                    <a:pt x="0" y="23"/>
                  </a:cubicBezTo>
                  <a:cubicBezTo>
                    <a:pt x="1" y="16"/>
                    <a:pt x="8" y="0"/>
                    <a:pt x="18" y="4"/>
                  </a:cubicBezTo>
                  <a:cubicBezTo>
                    <a:pt x="24" y="7"/>
                    <a:pt x="31" y="10"/>
                    <a:pt x="36" y="14"/>
                  </a:cubicBezTo>
                </a:path>
              </a:pathLst>
            </a:custGeom>
            <a:noFill/>
            <a:ln w="6350" cap="rnd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818" name="Rectangle 2">
            <a:extLst>
              <a:ext uri="{FF2B5EF4-FFF2-40B4-BE49-F238E27FC236}">
                <a16:creationId xmlns:a16="http://schemas.microsoft.com/office/drawing/2014/main" id="{07EB1F01-76EF-4E83-A74D-5FBD6C26FCDE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34963" y="74613"/>
            <a:ext cx="11406187" cy="1338262"/>
          </a:xfrm>
        </p:spPr>
        <p:txBody>
          <a:bodyPr/>
          <a:lstStyle/>
          <a:p>
            <a:pPr eaLnBrk="1" hangingPunct="1"/>
            <a:r>
              <a:rPr lang="fr-FR" altLang="fr-FR" sz="2800"/>
              <a:t>Bathroom scales and</a:t>
            </a:r>
            <a:br>
              <a:rPr lang="fr-FR" altLang="fr-FR" sz="2800"/>
            </a:br>
            <a:r>
              <a:rPr lang="fr-FR" altLang="fr-FR" sz="2800"/>
              <a:t>clinical thermometer</a:t>
            </a:r>
          </a:p>
        </p:txBody>
      </p:sp>
      <p:grpSp>
        <p:nvGrpSpPr>
          <p:cNvPr id="34819" name="Group 3">
            <a:extLst>
              <a:ext uri="{FF2B5EF4-FFF2-40B4-BE49-F238E27FC236}">
                <a16:creationId xmlns:a16="http://schemas.microsoft.com/office/drawing/2014/main" id="{CF721A66-6F64-4D4D-9529-543F4CF7E2A2}"/>
              </a:ext>
            </a:extLst>
          </p:cNvPr>
          <p:cNvGrpSpPr>
            <a:grpSpLocks/>
          </p:cNvGrpSpPr>
          <p:nvPr/>
        </p:nvGrpSpPr>
        <p:grpSpPr bwMode="auto">
          <a:xfrm>
            <a:off x="2514600" y="1447800"/>
            <a:ext cx="4037013" cy="3030538"/>
            <a:chOff x="347" y="1176"/>
            <a:chExt cx="2543" cy="1909"/>
          </a:xfrm>
        </p:grpSpPr>
        <p:sp>
          <p:nvSpPr>
            <p:cNvPr id="34862" name="Freeform 4">
              <a:extLst>
                <a:ext uri="{FF2B5EF4-FFF2-40B4-BE49-F238E27FC236}">
                  <a16:creationId xmlns:a16="http://schemas.microsoft.com/office/drawing/2014/main" id="{C50678AB-5837-4E47-80C2-243ED172AAD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" y="1467"/>
              <a:ext cx="2543" cy="1368"/>
            </a:xfrm>
            <a:custGeom>
              <a:avLst/>
              <a:gdLst>
                <a:gd name="T0" fmla="*/ 339797 w 1017"/>
                <a:gd name="T1" fmla="*/ 18355 h 513"/>
                <a:gd name="T2" fmla="*/ 122212 w 1017"/>
                <a:gd name="T3" fmla="*/ 153579 h 513"/>
                <a:gd name="T4" fmla="*/ 25718 w 1017"/>
                <a:gd name="T5" fmla="*/ 310691 h 513"/>
                <a:gd name="T6" fmla="*/ 285544 w 1017"/>
                <a:gd name="T7" fmla="*/ 478571 h 513"/>
                <a:gd name="T8" fmla="*/ 452892 w 1017"/>
                <a:gd name="T9" fmla="*/ 394184 h 513"/>
                <a:gd name="T10" fmla="*/ 621620 w 1017"/>
                <a:gd name="T11" fmla="*/ 191603 h 513"/>
                <a:gd name="T12" fmla="*/ 578779 w 1017"/>
                <a:gd name="T13" fmla="*/ 121912 h 513"/>
                <a:gd name="T14" fmla="*/ 377129 w 1017"/>
                <a:gd name="T15" fmla="*/ 6883 h 513"/>
                <a:gd name="T16" fmla="*/ 339797 w 1017"/>
                <a:gd name="T17" fmla="*/ 18355 h 51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17" h="513">
                  <a:moveTo>
                    <a:pt x="556" y="19"/>
                  </a:moveTo>
                  <a:cubicBezTo>
                    <a:pt x="505" y="33"/>
                    <a:pt x="332" y="83"/>
                    <a:pt x="200" y="160"/>
                  </a:cubicBezTo>
                  <a:cubicBezTo>
                    <a:pt x="131" y="201"/>
                    <a:pt x="0" y="274"/>
                    <a:pt x="42" y="324"/>
                  </a:cubicBezTo>
                  <a:cubicBezTo>
                    <a:pt x="84" y="375"/>
                    <a:pt x="380" y="485"/>
                    <a:pt x="467" y="499"/>
                  </a:cubicBezTo>
                  <a:cubicBezTo>
                    <a:pt x="553" y="513"/>
                    <a:pt x="621" y="478"/>
                    <a:pt x="741" y="411"/>
                  </a:cubicBezTo>
                  <a:cubicBezTo>
                    <a:pt x="861" y="344"/>
                    <a:pt x="1017" y="229"/>
                    <a:pt x="1017" y="200"/>
                  </a:cubicBezTo>
                  <a:cubicBezTo>
                    <a:pt x="1017" y="171"/>
                    <a:pt x="1011" y="158"/>
                    <a:pt x="947" y="127"/>
                  </a:cubicBezTo>
                  <a:cubicBezTo>
                    <a:pt x="908" y="109"/>
                    <a:pt x="617" y="7"/>
                    <a:pt x="617" y="7"/>
                  </a:cubicBezTo>
                  <a:cubicBezTo>
                    <a:pt x="602" y="0"/>
                    <a:pt x="581" y="10"/>
                    <a:pt x="556" y="19"/>
                  </a:cubicBezTo>
                  <a:close/>
                </a:path>
              </a:pathLst>
            </a:custGeom>
            <a:solidFill>
              <a:srgbClr val="EAF0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63" name="Freeform 5">
              <a:extLst>
                <a:ext uri="{FF2B5EF4-FFF2-40B4-BE49-F238E27FC236}">
                  <a16:creationId xmlns:a16="http://schemas.microsoft.com/office/drawing/2014/main" id="{2F5BBE74-F681-43FE-A319-1C95446F0935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" y="1685"/>
              <a:ext cx="2080" cy="1056"/>
            </a:xfrm>
            <a:custGeom>
              <a:avLst/>
              <a:gdLst>
                <a:gd name="T0" fmla="*/ 224613 w 832"/>
                <a:gd name="T1" fmla="*/ 2824 h 396"/>
                <a:gd name="T2" fmla="*/ 444345 w 832"/>
                <a:gd name="T3" fmla="*/ 129459 h 396"/>
                <a:gd name="T4" fmla="*/ 480988 w 832"/>
                <a:gd name="T5" fmla="*/ 203229 h 396"/>
                <a:gd name="T6" fmla="*/ 302270 w 832"/>
                <a:gd name="T7" fmla="*/ 366365 h 396"/>
                <a:gd name="T8" fmla="*/ 221688 w 832"/>
                <a:gd name="T9" fmla="*/ 366365 h 396"/>
                <a:gd name="T10" fmla="*/ 85470 w 832"/>
                <a:gd name="T11" fmla="*/ 292331 h 396"/>
                <a:gd name="T12" fmla="*/ 2470 w 832"/>
                <a:gd name="T13" fmla="*/ 209955 h 396"/>
                <a:gd name="T14" fmla="*/ 61845 w 832"/>
                <a:gd name="T15" fmla="*/ 119091 h 396"/>
                <a:gd name="T16" fmla="*/ 224613 w 832"/>
                <a:gd name="T17" fmla="*/ 2824 h 39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832" h="396">
                  <a:moveTo>
                    <a:pt x="368" y="3"/>
                  </a:moveTo>
                  <a:cubicBezTo>
                    <a:pt x="429" y="0"/>
                    <a:pt x="597" y="74"/>
                    <a:pt x="728" y="135"/>
                  </a:cubicBezTo>
                  <a:cubicBezTo>
                    <a:pt x="783" y="161"/>
                    <a:pt x="832" y="177"/>
                    <a:pt x="788" y="212"/>
                  </a:cubicBezTo>
                  <a:cubicBezTo>
                    <a:pt x="737" y="253"/>
                    <a:pt x="572" y="352"/>
                    <a:pt x="495" y="382"/>
                  </a:cubicBezTo>
                  <a:cubicBezTo>
                    <a:pt x="462" y="396"/>
                    <a:pt x="398" y="390"/>
                    <a:pt x="363" y="382"/>
                  </a:cubicBezTo>
                  <a:cubicBezTo>
                    <a:pt x="328" y="373"/>
                    <a:pt x="181" y="324"/>
                    <a:pt x="140" y="305"/>
                  </a:cubicBezTo>
                  <a:cubicBezTo>
                    <a:pt x="91" y="283"/>
                    <a:pt x="8" y="244"/>
                    <a:pt x="4" y="219"/>
                  </a:cubicBezTo>
                  <a:cubicBezTo>
                    <a:pt x="0" y="194"/>
                    <a:pt x="65" y="146"/>
                    <a:pt x="101" y="124"/>
                  </a:cubicBezTo>
                  <a:cubicBezTo>
                    <a:pt x="137" y="101"/>
                    <a:pt x="328" y="3"/>
                    <a:pt x="368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64" name="Freeform 6">
              <a:extLst>
                <a:ext uri="{FF2B5EF4-FFF2-40B4-BE49-F238E27FC236}">
                  <a16:creationId xmlns:a16="http://schemas.microsoft.com/office/drawing/2014/main" id="{99CB7698-7E54-4086-82B7-C2262729AC03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" y="2000"/>
              <a:ext cx="2455" cy="1000"/>
            </a:xfrm>
            <a:custGeom>
              <a:avLst/>
              <a:gdLst>
                <a:gd name="T0" fmla="*/ 430988 w 982"/>
                <a:gd name="T1" fmla="*/ 202432 h 375"/>
                <a:gd name="T2" fmla="*/ 263675 w 982"/>
                <a:gd name="T3" fmla="*/ 286571 h 375"/>
                <a:gd name="T4" fmla="*/ 4425 w 982"/>
                <a:gd name="T5" fmla="*/ 119091 h 375"/>
                <a:gd name="T6" fmla="*/ 0 w 982"/>
                <a:gd name="T7" fmla="*/ 104619 h 375"/>
                <a:gd name="T8" fmla="*/ 0 w 982"/>
                <a:gd name="T9" fmla="*/ 156408 h 375"/>
                <a:gd name="T10" fmla="*/ 4425 w 982"/>
                <a:gd name="T11" fmla="*/ 169757 h 375"/>
                <a:gd name="T12" fmla="*/ 263675 w 982"/>
                <a:gd name="T13" fmla="*/ 346944 h 375"/>
                <a:gd name="T14" fmla="*/ 430470 w 982"/>
                <a:gd name="T15" fmla="*/ 257843 h 375"/>
                <a:gd name="T16" fmla="*/ 599425 w 982"/>
                <a:gd name="T17" fmla="*/ 50005 h 375"/>
                <a:gd name="T18" fmla="*/ 599425 w 982"/>
                <a:gd name="T19" fmla="*/ 0 h 375"/>
                <a:gd name="T20" fmla="*/ 430988 w 982"/>
                <a:gd name="T21" fmla="*/ 202432 h 37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982" h="375">
                  <a:moveTo>
                    <a:pt x="706" y="211"/>
                  </a:moveTo>
                  <a:cubicBezTo>
                    <a:pt x="586" y="278"/>
                    <a:pt x="518" y="313"/>
                    <a:pt x="432" y="299"/>
                  </a:cubicBezTo>
                  <a:cubicBezTo>
                    <a:pt x="345" y="285"/>
                    <a:pt x="49" y="175"/>
                    <a:pt x="7" y="124"/>
                  </a:cubicBezTo>
                  <a:cubicBezTo>
                    <a:pt x="3" y="120"/>
                    <a:pt x="1" y="114"/>
                    <a:pt x="0" y="109"/>
                  </a:cubicBezTo>
                  <a:cubicBezTo>
                    <a:pt x="0" y="124"/>
                    <a:pt x="0" y="158"/>
                    <a:pt x="0" y="163"/>
                  </a:cubicBezTo>
                  <a:cubicBezTo>
                    <a:pt x="0" y="170"/>
                    <a:pt x="7" y="177"/>
                    <a:pt x="7" y="177"/>
                  </a:cubicBezTo>
                  <a:cubicBezTo>
                    <a:pt x="49" y="227"/>
                    <a:pt x="345" y="348"/>
                    <a:pt x="432" y="362"/>
                  </a:cubicBezTo>
                  <a:cubicBezTo>
                    <a:pt x="518" y="375"/>
                    <a:pt x="585" y="335"/>
                    <a:pt x="705" y="269"/>
                  </a:cubicBezTo>
                  <a:cubicBezTo>
                    <a:pt x="825" y="202"/>
                    <a:pt x="982" y="81"/>
                    <a:pt x="982" y="52"/>
                  </a:cubicBezTo>
                  <a:cubicBezTo>
                    <a:pt x="982" y="40"/>
                    <a:pt x="982" y="10"/>
                    <a:pt x="982" y="0"/>
                  </a:cubicBezTo>
                  <a:cubicBezTo>
                    <a:pt x="982" y="29"/>
                    <a:pt x="826" y="144"/>
                    <a:pt x="706" y="211"/>
                  </a:cubicBezTo>
                  <a:close/>
                </a:path>
              </a:pathLst>
            </a:custGeom>
            <a:solidFill>
              <a:srgbClr val="C7D5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65" name="Freeform 7">
              <a:extLst>
                <a:ext uri="{FF2B5EF4-FFF2-40B4-BE49-F238E27FC236}">
                  <a16:creationId xmlns:a16="http://schemas.microsoft.com/office/drawing/2014/main" id="{4221E48C-8D19-499C-A33F-ED276EEF2477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" y="2187"/>
              <a:ext cx="2400" cy="877"/>
            </a:xfrm>
            <a:custGeom>
              <a:avLst/>
              <a:gdLst>
                <a:gd name="T0" fmla="*/ 422395 w 960"/>
                <a:gd name="T1" fmla="*/ 190205 h 329"/>
                <a:gd name="T2" fmla="*/ 255863 w 960"/>
                <a:gd name="T3" fmla="*/ 279155 h 329"/>
                <a:gd name="T4" fmla="*/ 783 w 960"/>
                <a:gd name="T5" fmla="*/ 109009 h 329"/>
                <a:gd name="T6" fmla="*/ 3250 w 960"/>
                <a:gd name="T7" fmla="*/ 133800 h 329"/>
                <a:gd name="T8" fmla="*/ 255863 w 960"/>
                <a:gd name="T9" fmla="*/ 301339 h 329"/>
                <a:gd name="T10" fmla="*/ 422395 w 960"/>
                <a:gd name="T11" fmla="*/ 212367 h 329"/>
                <a:gd name="T12" fmla="*/ 583020 w 960"/>
                <a:gd name="T13" fmla="*/ 26915 h 329"/>
                <a:gd name="T14" fmla="*/ 585938 w 960"/>
                <a:gd name="T15" fmla="*/ 0 h 329"/>
                <a:gd name="T16" fmla="*/ 422395 w 960"/>
                <a:gd name="T17" fmla="*/ 190205 h 32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60" h="329">
                  <a:moveTo>
                    <a:pt x="692" y="199"/>
                  </a:moveTo>
                  <a:cubicBezTo>
                    <a:pt x="572" y="265"/>
                    <a:pt x="505" y="305"/>
                    <a:pt x="419" y="292"/>
                  </a:cubicBezTo>
                  <a:cubicBezTo>
                    <a:pt x="336" y="278"/>
                    <a:pt x="63" y="168"/>
                    <a:pt x="1" y="114"/>
                  </a:cubicBezTo>
                  <a:cubicBezTo>
                    <a:pt x="1" y="132"/>
                    <a:pt x="0" y="135"/>
                    <a:pt x="5" y="140"/>
                  </a:cubicBezTo>
                  <a:cubicBezTo>
                    <a:pt x="72" y="195"/>
                    <a:pt x="338" y="302"/>
                    <a:pt x="419" y="315"/>
                  </a:cubicBezTo>
                  <a:cubicBezTo>
                    <a:pt x="505" y="329"/>
                    <a:pt x="572" y="289"/>
                    <a:pt x="692" y="222"/>
                  </a:cubicBezTo>
                  <a:cubicBezTo>
                    <a:pt x="790" y="167"/>
                    <a:pt x="915" y="75"/>
                    <a:pt x="955" y="28"/>
                  </a:cubicBezTo>
                  <a:cubicBezTo>
                    <a:pt x="960" y="24"/>
                    <a:pt x="960" y="11"/>
                    <a:pt x="960" y="0"/>
                  </a:cubicBezTo>
                  <a:cubicBezTo>
                    <a:pt x="924" y="45"/>
                    <a:pt x="794" y="141"/>
                    <a:pt x="692" y="199"/>
                  </a:cubicBezTo>
                  <a:close/>
                </a:path>
              </a:pathLst>
            </a:custGeom>
            <a:solidFill>
              <a:srgbClr val="869A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66" name="Freeform 8">
              <a:extLst>
                <a:ext uri="{FF2B5EF4-FFF2-40B4-BE49-F238E27FC236}">
                  <a16:creationId xmlns:a16="http://schemas.microsoft.com/office/drawing/2014/main" id="{AF66C3B4-4B22-4DD0-A98A-BCE49CBB1149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0" y="2187"/>
              <a:ext cx="1247" cy="848"/>
            </a:xfrm>
            <a:custGeom>
              <a:avLst/>
              <a:gdLst>
                <a:gd name="T0" fmla="*/ 140549 w 499"/>
                <a:gd name="T1" fmla="*/ 212936 h 318"/>
                <a:gd name="T2" fmla="*/ 300764 w 499"/>
                <a:gd name="T3" fmla="*/ 26944 h 318"/>
                <a:gd name="T4" fmla="*/ 303701 w 499"/>
                <a:gd name="T5" fmla="*/ 0 h 318"/>
                <a:gd name="T6" fmla="*/ 140549 w 499"/>
                <a:gd name="T7" fmla="*/ 190941 h 318"/>
                <a:gd name="T8" fmla="*/ 467 w 499"/>
                <a:gd name="T9" fmla="*/ 281963 h 318"/>
                <a:gd name="T10" fmla="*/ 0 w 499"/>
                <a:gd name="T11" fmla="*/ 283021 h 318"/>
                <a:gd name="T12" fmla="*/ 0 w 499"/>
                <a:gd name="T13" fmla="*/ 304867 h 318"/>
                <a:gd name="T14" fmla="*/ 140549 w 499"/>
                <a:gd name="T15" fmla="*/ 212936 h 31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99" h="318">
                  <a:moveTo>
                    <a:pt x="231" y="222"/>
                  </a:moveTo>
                  <a:cubicBezTo>
                    <a:pt x="329" y="167"/>
                    <a:pt x="454" y="75"/>
                    <a:pt x="494" y="28"/>
                  </a:cubicBezTo>
                  <a:cubicBezTo>
                    <a:pt x="499" y="24"/>
                    <a:pt x="499" y="11"/>
                    <a:pt x="499" y="0"/>
                  </a:cubicBezTo>
                  <a:cubicBezTo>
                    <a:pt x="463" y="45"/>
                    <a:pt x="333" y="141"/>
                    <a:pt x="231" y="199"/>
                  </a:cubicBezTo>
                  <a:cubicBezTo>
                    <a:pt x="132" y="254"/>
                    <a:pt x="69" y="291"/>
                    <a:pt x="1" y="294"/>
                  </a:cubicBezTo>
                  <a:cubicBezTo>
                    <a:pt x="0" y="295"/>
                    <a:pt x="0" y="295"/>
                    <a:pt x="0" y="295"/>
                  </a:cubicBezTo>
                  <a:cubicBezTo>
                    <a:pt x="2" y="299"/>
                    <a:pt x="3" y="311"/>
                    <a:pt x="0" y="318"/>
                  </a:cubicBezTo>
                  <a:cubicBezTo>
                    <a:pt x="68" y="315"/>
                    <a:pt x="131" y="278"/>
                    <a:pt x="231" y="222"/>
                  </a:cubicBezTo>
                  <a:close/>
                </a:path>
              </a:pathLst>
            </a:custGeom>
            <a:solidFill>
              <a:srgbClr val="6A88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67" name="Freeform 9">
              <a:extLst>
                <a:ext uri="{FF2B5EF4-FFF2-40B4-BE49-F238E27FC236}">
                  <a16:creationId xmlns:a16="http://schemas.microsoft.com/office/drawing/2014/main" id="{DEBBBC7F-23CD-40B1-8A27-31485D86495C}"/>
                </a:ext>
              </a:extLst>
            </p:cNvPr>
            <p:cNvSpPr>
              <a:spLocks/>
            </p:cNvSpPr>
            <p:nvPr/>
          </p:nvSpPr>
          <p:spPr bwMode="auto">
            <a:xfrm>
              <a:off x="865" y="2187"/>
              <a:ext cx="2002" cy="816"/>
            </a:xfrm>
            <a:custGeom>
              <a:avLst/>
              <a:gdLst>
                <a:gd name="T0" fmla="*/ 0 w 801"/>
                <a:gd name="T1" fmla="*/ 191603 h 306"/>
                <a:gd name="T2" fmla="*/ 158478 w 801"/>
                <a:gd name="T3" fmla="*/ 280099 h 306"/>
                <a:gd name="T4" fmla="*/ 324681 w 801"/>
                <a:gd name="T5" fmla="*/ 196757 h 306"/>
                <a:gd name="T6" fmla="*/ 488068 w 801"/>
                <a:gd name="T7" fmla="*/ 5824 h 306"/>
                <a:gd name="T8" fmla="*/ 488068 w 801"/>
                <a:gd name="T9" fmla="*/ 0 h 306"/>
                <a:gd name="T10" fmla="*/ 324681 w 801"/>
                <a:gd name="T11" fmla="*/ 190941 h 306"/>
                <a:gd name="T12" fmla="*/ 158478 w 801"/>
                <a:gd name="T13" fmla="*/ 280099 h 306"/>
                <a:gd name="T14" fmla="*/ 0 w 801"/>
                <a:gd name="T15" fmla="*/ 191603 h 30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801" h="306">
                  <a:moveTo>
                    <a:pt x="0" y="200"/>
                  </a:moveTo>
                  <a:cubicBezTo>
                    <a:pt x="95" y="250"/>
                    <a:pt x="212" y="284"/>
                    <a:pt x="260" y="292"/>
                  </a:cubicBezTo>
                  <a:cubicBezTo>
                    <a:pt x="346" y="306"/>
                    <a:pt x="413" y="272"/>
                    <a:pt x="533" y="205"/>
                  </a:cubicBezTo>
                  <a:cubicBezTo>
                    <a:pt x="635" y="148"/>
                    <a:pt x="765" y="51"/>
                    <a:pt x="801" y="6"/>
                  </a:cubicBezTo>
                  <a:cubicBezTo>
                    <a:pt x="801" y="4"/>
                    <a:pt x="801" y="2"/>
                    <a:pt x="801" y="0"/>
                  </a:cubicBezTo>
                  <a:cubicBezTo>
                    <a:pt x="765" y="45"/>
                    <a:pt x="635" y="141"/>
                    <a:pt x="533" y="199"/>
                  </a:cubicBezTo>
                  <a:cubicBezTo>
                    <a:pt x="413" y="265"/>
                    <a:pt x="346" y="305"/>
                    <a:pt x="260" y="292"/>
                  </a:cubicBezTo>
                  <a:cubicBezTo>
                    <a:pt x="212" y="284"/>
                    <a:pt x="99" y="243"/>
                    <a:pt x="0" y="200"/>
                  </a:cubicBezTo>
                </a:path>
              </a:pathLst>
            </a:custGeom>
            <a:solidFill>
              <a:srgbClr val="546B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68" name="Freeform 10">
              <a:extLst>
                <a:ext uri="{FF2B5EF4-FFF2-40B4-BE49-F238E27FC236}">
                  <a16:creationId xmlns:a16="http://schemas.microsoft.com/office/drawing/2014/main" id="{0A177038-2642-417C-8780-B238B509863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" y="2485"/>
              <a:ext cx="270" cy="176"/>
            </a:xfrm>
            <a:custGeom>
              <a:avLst/>
              <a:gdLst>
                <a:gd name="T0" fmla="*/ 60550 w 108"/>
                <a:gd name="T1" fmla="*/ 57592 h 66"/>
                <a:gd name="T2" fmla="*/ 0 w 108"/>
                <a:gd name="T3" fmla="*/ 1763 h 66"/>
                <a:gd name="T4" fmla="*/ 0 w 108"/>
                <a:gd name="T5" fmla="*/ 4701 h 66"/>
                <a:gd name="T6" fmla="*/ 60550 w 108"/>
                <a:gd name="T7" fmla="*/ 61496 h 66"/>
                <a:gd name="T8" fmla="*/ 65938 w 108"/>
                <a:gd name="T9" fmla="*/ 61496 h 6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8" h="66">
                  <a:moveTo>
                    <a:pt x="99" y="60"/>
                  </a:moveTo>
                  <a:cubicBezTo>
                    <a:pt x="55" y="39"/>
                    <a:pt x="18" y="18"/>
                    <a:pt x="0" y="2"/>
                  </a:cubicBezTo>
                  <a:cubicBezTo>
                    <a:pt x="0" y="1"/>
                    <a:pt x="0" y="0"/>
                    <a:pt x="0" y="5"/>
                  </a:cubicBezTo>
                  <a:cubicBezTo>
                    <a:pt x="18" y="21"/>
                    <a:pt x="55" y="43"/>
                    <a:pt x="99" y="64"/>
                  </a:cubicBezTo>
                  <a:cubicBezTo>
                    <a:pt x="104" y="66"/>
                    <a:pt x="106" y="65"/>
                    <a:pt x="108" y="64"/>
                  </a:cubicBezTo>
                </a:path>
              </a:pathLst>
            </a:custGeom>
            <a:solidFill>
              <a:srgbClr val="546B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69" name="Freeform 11">
              <a:extLst>
                <a:ext uri="{FF2B5EF4-FFF2-40B4-BE49-F238E27FC236}">
                  <a16:creationId xmlns:a16="http://schemas.microsoft.com/office/drawing/2014/main" id="{8C3A7907-9528-4616-8344-ED131CFD5F95}"/>
                </a:ext>
              </a:extLst>
            </p:cNvPr>
            <p:cNvSpPr>
              <a:spLocks/>
            </p:cNvSpPr>
            <p:nvPr/>
          </p:nvSpPr>
          <p:spPr bwMode="auto">
            <a:xfrm>
              <a:off x="720" y="2603"/>
              <a:ext cx="142" cy="114"/>
            </a:xfrm>
            <a:custGeom>
              <a:avLst/>
              <a:gdLst>
                <a:gd name="T0" fmla="*/ 0 w 57"/>
                <a:gd name="T1" fmla="*/ 16636 h 43"/>
                <a:gd name="T2" fmla="*/ 33965 w 57"/>
                <a:gd name="T3" fmla="*/ 39579 h 4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7" h="43">
                  <a:moveTo>
                    <a:pt x="0" y="18"/>
                  </a:moveTo>
                  <a:cubicBezTo>
                    <a:pt x="8" y="0"/>
                    <a:pt x="57" y="13"/>
                    <a:pt x="57" y="43"/>
                  </a:cubicBezTo>
                </a:path>
              </a:pathLst>
            </a:custGeom>
            <a:solidFill>
              <a:srgbClr val="869A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70" name="Freeform 12">
              <a:extLst>
                <a:ext uri="{FF2B5EF4-FFF2-40B4-BE49-F238E27FC236}">
                  <a16:creationId xmlns:a16="http://schemas.microsoft.com/office/drawing/2014/main" id="{5BD852EB-29C6-4CA0-97DB-24588BB41F30}"/>
                </a:ext>
              </a:extLst>
            </p:cNvPr>
            <p:cNvSpPr>
              <a:spLocks/>
            </p:cNvSpPr>
            <p:nvPr/>
          </p:nvSpPr>
          <p:spPr bwMode="auto">
            <a:xfrm>
              <a:off x="720" y="2603"/>
              <a:ext cx="142" cy="114"/>
            </a:xfrm>
            <a:custGeom>
              <a:avLst/>
              <a:gdLst>
                <a:gd name="T0" fmla="*/ 33477 w 57"/>
                <a:gd name="T1" fmla="*/ 39579 h 43"/>
                <a:gd name="T2" fmla="*/ 33965 w 57"/>
                <a:gd name="T3" fmla="*/ 39579 h 43"/>
                <a:gd name="T4" fmla="*/ 0 w 57"/>
                <a:gd name="T5" fmla="*/ 16636 h 43"/>
                <a:gd name="T6" fmla="*/ 3538 w 57"/>
                <a:gd name="T7" fmla="*/ 18487 h 43"/>
                <a:gd name="T8" fmla="*/ 33477 w 57"/>
                <a:gd name="T9" fmla="*/ 39579 h 4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7" h="43">
                  <a:moveTo>
                    <a:pt x="56" y="43"/>
                  </a:moveTo>
                  <a:cubicBezTo>
                    <a:pt x="57" y="43"/>
                    <a:pt x="57" y="43"/>
                    <a:pt x="57" y="43"/>
                  </a:cubicBezTo>
                  <a:cubicBezTo>
                    <a:pt x="57" y="13"/>
                    <a:pt x="8" y="0"/>
                    <a:pt x="0" y="18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18" y="13"/>
                    <a:pt x="50" y="22"/>
                    <a:pt x="56" y="43"/>
                  </a:cubicBezTo>
                  <a:close/>
                </a:path>
              </a:pathLst>
            </a:custGeom>
            <a:solidFill>
              <a:srgbClr val="546B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71" name="Freeform 13">
              <a:extLst>
                <a:ext uri="{FF2B5EF4-FFF2-40B4-BE49-F238E27FC236}">
                  <a16:creationId xmlns:a16="http://schemas.microsoft.com/office/drawing/2014/main" id="{E0F1FEAE-F603-4B86-8F17-70853F68AED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7" y="1725"/>
              <a:ext cx="1188" cy="835"/>
            </a:xfrm>
            <a:custGeom>
              <a:avLst/>
              <a:gdLst>
                <a:gd name="T0" fmla="*/ 290757 w 475"/>
                <a:gd name="T1" fmla="*/ 94056 h 313"/>
                <a:gd name="T2" fmla="*/ 171345 w 475"/>
                <a:gd name="T3" fmla="*/ 141310 h 313"/>
                <a:gd name="T4" fmla="*/ 97388 w 475"/>
                <a:gd name="T5" fmla="*/ 238613 h 313"/>
                <a:gd name="T6" fmla="*/ 1301 w 475"/>
                <a:gd name="T7" fmla="*/ 238613 h 313"/>
                <a:gd name="T8" fmla="*/ 112062 w 475"/>
                <a:gd name="T9" fmla="*/ 127944 h 313"/>
                <a:gd name="T10" fmla="*/ 164019 w 475"/>
                <a:gd name="T11" fmla="*/ 11509 h 313"/>
                <a:gd name="T12" fmla="*/ 171345 w 475"/>
                <a:gd name="T13" fmla="*/ 0 h 313"/>
                <a:gd name="T14" fmla="*/ 278510 w 475"/>
                <a:gd name="T15" fmla="*/ 70249 h 31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75" h="313">
                  <a:moveTo>
                    <a:pt x="475" y="98"/>
                  </a:moveTo>
                  <a:cubicBezTo>
                    <a:pt x="400" y="66"/>
                    <a:pt x="344" y="105"/>
                    <a:pt x="280" y="147"/>
                  </a:cubicBezTo>
                  <a:cubicBezTo>
                    <a:pt x="216" y="189"/>
                    <a:pt x="205" y="202"/>
                    <a:pt x="159" y="248"/>
                  </a:cubicBezTo>
                  <a:cubicBezTo>
                    <a:pt x="94" y="313"/>
                    <a:pt x="0" y="295"/>
                    <a:pt x="2" y="248"/>
                  </a:cubicBezTo>
                  <a:cubicBezTo>
                    <a:pt x="3" y="200"/>
                    <a:pt x="115" y="165"/>
                    <a:pt x="183" y="133"/>
                  </a:cubicBezTo>
                  <a:cubicBezTo>
                    <a:pt x="251" y="101"/>
                    <a:pt x="316" y="31"/>
                    <a:pt x="268" y="12"/>
                  </a:cubicBezTo>
                  <a:cubicBezTo>
                    <a:pt x="280" y="0"/>
                    <a:pt x="280" y="0"/>
                    <a:pt x="280" y="0"/>
                  </a:cubicBezTo>
                  <a:cubicBezTo>
                    <a:pt x="455" y="73"/>
                    <a:pt x="455" y="73"/>
                    <a:pt x="455" y="73"/>
                  </a:cubicBezTo>
                </a:path>
              </a:pathLst>
            </a:custGeom>
            <a:solidFill>
              <a:srgbClr val="EAF0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72" name="Freeform 14">
              <a:extLst>
                <a:ext uri="{FF2B5EF4-FFF2-40B4-BE49-F238E27FC236}">
                  <a16:creationId xmlns:a16="http://schemas.microsoft.com/office/drawing/2014/main" id="{19064826-2F61-4633-B304-98AB0BCB9330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7" y="3008"/>
              <a:ext cx="280" cy="77"/>
            </a:xfrm>
            <a:custGeom>
              <a:avLst/>
              <a:gdLst>
                <a:gd name="T0" fmla="*/ 54500 w 112"/>
                <a:gd name="T1" fmla="*/ 5563 h 29"/>
                <a:gd name="T2" fmla="*/ 53720 w 112"/>
                <a:gd name="T3" fmla="*/ 5563 h 29"/>
                <a:gd name="T4" fmla="*/ 39845 w 112"/>
                <a:gd name="T5" fmla="*/ 8438 h 29"/>
                <a:gd name="T6" fmla="*/ 39845 w 112"/>
                <a:gd name="T7" fmla="*/ 8438 h 29"/>
                <a:gd name="T8" fmla="*/ 25708 w 112"/>
                <a:gd name="T9" fmla="*/ 9490 h 29"/>
                <a:gd name="T10" fmla="*/ 25208 w 112"/>
                <a:gd name="T11" fmla="*/ 9490 h 29"/>
                <a:gd name="T12" fmla="*/ 9300 w 112"/>
                <a:gd name="T13" fmla="*/ 6606 h 29"/>
                <a:gd name="T14" fmla="*/ 0 w 112"/>
                <a:gd name="T15" fmla="*/ 3821 h 29"/>
                <a:gd name="T16" fmla="*/ 0 w 112"/>
                <a:gd name="T17" fmla="*/ 18592 h 29"/>
                <a:gd name="T18" fmla="*/ 34970 w 112"/>
                <a:gd name="T19" fmla="*/ 26937 h 29"/>
                <a:gd name="T20" fmla="*/ 68363 w 112"/>
                <a:gd name="T21" fmla="*/ 14771 h 29"/>
                <a:gd name="T22" fmla="*/ 68363 w 112"/>
                <a:gd name="T23" fmla="*/ 0 h 29"/>
                <a:gd name="T24" fmla="*/ 54500 w 112"/>
                <a:gd name="T25" fmla="*/ 5563 h 2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12" h="29">
                  <a:moveTo>
                    <a:pt x="89" y="6"/>
                  </a:moveTo>
                  <a:cubicBezTo>
                    <a:pt x="89" y="6"/>
                    <a:pt x="89" y="6"/>
                    <a:pt x="88" y="6"/>
                  </a:cubicBezTo>
                  <a:cubicBezTo>
                    <a:pt x="81" y="7"/>
                    <a:pt x="73" y="8"/>
                    <a:pt x="65" y="9"/>
                  </a:cubicBezTo>
                  <a:cubicBezTo>
                    <a:pt x="65" y="9"/>
                    <a:pt x="65" y="9"/>
                    <a:pt x="65" y="9"/>
                  </a:cubicBezTo>
                  <a:cubicBezTo>
                    <a:pt x="57" y="10"/>
                    <a:pt x="49" y="10"/>
                    <a:pt x="42" y="10"/>
                  </a:cubicBezTo>
                  <a:cubicBezTo>
                    <a:pt x="41" y="10"/>
                    <a:pt x="41" y="10"/>
                    <a:pt x="41" y="10"/>
                  </a:cubicBezTo>
                  <a:cubicBezTo>
                    <a:pt x="33" y="9"/>
                    <a:pt x="24" y="8"/>
                    <a:pt x="15" y="7"/>
                  </a:cubicBezTo>
                  <a:cubicBezTo>
                    <a:pt x="10" y="6"/>
                    <a:pt x="6" y="5"/>
                    <a:pt x="0" y="4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20"/>
                    <a:pt x="31" y="29"/>
                    <a:pt x="57" y="29"/>
                  </a:cubicBezTo>
                  <a:cubicBezTo>
                    <a:pt x="75" y="28"/>
                    <a:pt x="95" y="23"/>
                    <a:pt x="112" y="16"/>
                  </a:cubicBezTo>
                  <a:cubicBezTo>
                    <a:pt x="112" y="0"/>
                    <a:pt x="112" y="0"/>
                    <a:pt x="112" y="0"/>
                  </a:cubicBezTo>
                  <a:cubicBezTo>
                    <a:pt x="104" y="2"/>
                    <a:pt x="96" y="4"/>
                    <a:pt x="89" y="6"/>
                  </a:cubicBezTo>
                  <a:close/>
                </a:path>
              </a:pathLst>
            </a:custGeom>
            <a:solidFill>
              <a:srgbClr val="869A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73" name="Freeform 15">
              <a:extLst>
                <a:ext uri="{FF2B5EF4-FFF2-40B4-BE49-F238E27FC236}">
                  <a16:creationId xmlns:a16="http://schemas.microsoft.com/office/drawing/2014/main" id="{79D88E6E-511F-4ED0-A3E9-3C16E00A658F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" y="2544"/>
              <a:ext cx="80" cy="112"/>
            </a:xfrm>
            <a:custGeom>
              <a:avLst/>
              <a:gdLst>
                <a:gd name="T0" fmla="*/ 3250 w 32"/>
                <a:gd name="T1" fmla="*/ 5824 h 42"/>
                <a:gd name="T2" fmla="*/ 783 w 32"/>
                <a:gd name="T3" fmla="*/ 0 h 42"/>
                <a:gd name="T4" fmla="*/ 3250 w 32"/>
                <a:gd name="T5" fmla="*/ 21995 h 42"/>
                <a:gd name="T6" fmla="*/ 19533 w 32"/>
                <a:gd name="T7" fmla="*/ 40299 h 42"/>
                <a:gd name="T8" fmla="*/ 19533 w 32"/>
                <a:gd name="T9" fmla="*/ 24120 h 42"/>
                <a:gd name="T10" fmla="*/ 3250 w 32"/>
                <a:gd name="T11" fmla="*/ 5824 h 4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2" h="42">
                  <a:moveTo>
                    <a:pt x="5" y="6"/>
                  </a:moveTo>
                  <a:cubicBezTo>
                    <a:pt x="3" y="4"/>
                    <a:pt x="2" y="2"/>
                    <a:pt x="1" y="0"/>
                  </a:cubicBezTo>
                  <a:cubicBezTo>
                    <a:pt x="1" y="15"/>
                    <a:pt x="0" y="17"/>
                    <a:pt x="5" y="23"/>
                  </a:cubicBezTo>
                  <a:cubicBezTo>
                    <a:pt x="12" y="28"/>
                    <a:pt x="21" y="35"/>
                    <a:pt x="32" y="42"/>
                  </a:cubicBezTo>
                  <a:cubicBezTo>
                    <a:pt x="32" y="25"/>
                    <a:pt x="32" y="25"/>
                    <a:pt x="32" y="25"/>
                  </a:cubicBezTo>
                  <a:cubicBezTo>
                    <a:pt x="21" y="19"/>
                    <a:pt x="12" y="12"/>
                    <a:pt x="5" y="6"/>
                  </a:cubicBezTo>
                  <a:close/>
                </a:path>
              </a:pathLst>
            </a:custGeom>
            <a:solidFill>
              <a:srgbClr val="869A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74" name="Freeform 16">
              <a:extLst>
                <a:ext uri="{FF2B5EF4-FFF2-40B4-BE49-F238E27FC236}">
                  <a16:creationId xmlns:a16="http://schemas.microsoft.com/office/drawing/2014/main" id="{73E54A1D-FCDE-4776-AF03-850C05EF2E5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7" y="2232"/>
              <a:ext cx="78" cy="147"/>
            </a:xfrm>
            <a:custGeom>
              <a:avLst/>
              <a:gdLst>
                <a:gd name="T0" fmla="*/ 17233 w 31"/>
                <a:gd name="T1" fmla="*/ 10616 h 55"/>
                <a:gd name="T2" fmla="*/ 0 w 31"/>
                <a:gd name="T3" fmla="*/ 37918 h 55"/>
                <a:gd name="T4" fmla="*/ 0 w 31"/>
                <a:gd name="T5" fmla="*/ 53575 h 55"/>
                <a:gd name="T6" fmla="*/ 17233 w 31"/>
                <a:gd name="T7" fmla="*/ 27302 h 55"/>
                <a:gd name="T8" fmla="*/ 19752 w 31"/>
                <a:gd name="T9" fmla="*/ 15673 h 55"/>
                <a:gd name="T10" fmla="*/ 19752 w 31"/>
                <a:gd name="T11" fmla="*/ 0 h 55"/>
                <a:gd name="T12" fmla="*/ 17233 w 31"/>
                <a:gd name="T13" fmla="*/ 10616 h 5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55">
                  <a:moveTo>
                    <a:pt x="27" y="11"/>
                  </a:moveTo>
                  <a:cubicBezTo>
                    <a:pt x="20" y="19"/>
                    <a:pt x="11" y="29"/>
                    <a:pt x="0" y="39"/>
                  </a:cubicBezTo>
                  <a:cubicBezTo>
                    <a:pt x="0" y="55"/>
                    <a:pt x="0" y="55"/>
                    <a:pt x="0" y="55"/>
                  </a:cubicBezTo>
                  <a:cubicBezTo>
                    <a:pt x="11" y="45"/>
                    <a:pt x="20" y="36"/>
                    <a:pt x="27" y="28"/>
                  </a:cubicBezTo>
                  <a:cubicBezTo>
                    <a:pt x="29" y="26"/>
                    <a:pt x="31" y="21"/>
                    <a:pt x="31" y="16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1" y="5"/>
                    <a:pt x="29" y="9"/>
                    <a:pt x="27" y="11"/>
                  </a:cubicBezTo>
                  <a:close/>
                </a:path>
              </a:pathLst>
            </a:custGeom>
            <a:solidFill>
              <a:srgbClr val="6A88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75" name="Freeform 17">
              <a:extLst>
                <a:ext uri="{FF2B5EF4-FFF2-40B4-BE49-F238E27FC236}">
                  <a16:creationId xmlns:a16="http://schemas.microsoft.com/office/drawing/2014/main" id="{8CF9A138-3AE1-4470-B921-2CBAEFDFCDC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7" y="2336"/>
              <a:ext cx="30" cy="43"/>
            </a:xfrm>
            <a:custGeom>
              <a:avLst/>
              <a:gdLst>
                <a:gd name="T0" fmla="*/ 30 w 30"/>
                <a:gd name="T1" fmla="*/ 0 h 43"/>
                <a:gd name="T2" fmla="*/ 30 w 30"/>
                <a:gd name="T3" fmla="*/ 43 h 43"/>
                <a:gd name="T4" fmla="*/ 0 w 30"/>
                <a:gd name="T5" fmla="*/ 27 h 43"/>
                <a:gd name="T6" fmla="*/ 30 w 30"/>
                <a:gd name="T7" fmla="*/ 0 h 4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0" h="43">
                  <a:moveTo>
                    <a:pt x="30" y="0"/>
                  </a:moveTo>
                  <a:lnTo>
                    <a:pt x="30" y="43"/>
                  </a:lnTo>
                  <a:lnTo>
                    <a:pt x="0" y="27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76" name="Freeform 18">
              <a:extLst>
                <a:ext uri="{FF2B5EF4-FFF2-40B4-BE49-F238E27FC236}">
                  <a16:creationId xmlns:a16="http://schemas.microsoft.com/office/drawing/2014/main" id="{BE618A55-A4A5-4BF2-8B5D-8D579ED2C6E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7" y="2336"/>
              <a:ext cx="30" cy="43"/>
            </a:xfrm>
            <a:custGeom>
              <a:avLst/>
              <a:gdLst>
                <a:gd name="T0" fmla="*/ 30 w 30"/>
                <a:gd name="T1" fmla="*/ 0 h 43"/>
                <a:gd name="T2" fmla="*/ 30 w 30"/>
                <a:gd name="T3" fmla="*/ 43 h 43"/>
                <a:gd name="T4" fmla="*/ 0 w 30"/>
                <a:gd name="T5" fmla="*/ 27 h 4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0" h="43">
                  <a:moveTo>
                    <a:pt x="30" y="0"/>
                  </a:moveTo>
                  <a:lnTo>
                    <a:pt x="30" y="43"/>
                  </a:lnTo>
                  <a:lnTo>
                    <a:pt x="0" y="2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77" name="Freeform 19">
              <a:extLst>
                <a:ext uri="{FF2B5EF4-FFF2-40B4-BE49-F238E27FC236}">
                  <a16:creationId xmlns:a16="http://schemas.microsoft.com/office/drawing/2014/main" id="{4074F9DA-4679-4A37-90FD-ACC45A22AFE8}"/>
                </a:ext>
              </a:extLst>
            </p:cNvPr>
            <p:cNvSpPr>
              <a:spLocks/>
            </p:cNvSpPr>
            <p:nvPr/>
          </p:nvSpPr>
          <p:spPr bwMode="auto">
            <a:xfrm>
              <a:off x="547" y="2611"/>
              <a:ext cx="38" cy="45"/>
            </a:xfrm>
            <a:custGeom>
              <a:avLst/>
              <a:gdLst>
                <a:gd name="T0" fmla="*/ 0 w 38"/>
                <a:gd name="T1" fmla="*/ 0 h 45"/>
                <a:gd name="T2" fmla="*/ 0 w 38"/>
                <a:gd name="T3" fmla="*/ 45 h 45"/>
                <a:gd name="T4" fmla="*/ 38 w 38"/>
                <a:gd name="T5" fmla="*/ 26 h 45"/>
                <a:gd name="T6" fmla="*/ 0 w 38"/>
                <a:gd name="T7" fmla="*/ 0 h 4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8" h="45">
                  <a:moveTo>
                    <a:pt x="0" y="0"/>
                  </a:moveTo>
                  <a:lnTo>
                    <a:pt x="0" y="45"/>
                  </a:lnTo>
                  <a:lnTo>
                    <a:pt x="38" y="2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78" name="Freeform 20">
              <a:extLst>
                <a:ext uri="{FF2B5EF4-FFF2-40B4-BE49-F238E27FC236}">
                  <a16:creationId xmlns:a16="http://schemas.microsoft.com/office/drawing/2014/main" id="{DEBA7B7D-02F2-46F8-B60D-90483B494E78}"/>
                </a:ext>
              </a:extLst>
            </p:cNvPr>
            <p:cNvSpPr>
              <a:spLocks/>
            </p:cNvSpPr>
            <p:nvPr/>
          </p:nvSpPr>
          <p:spPr bwMode="auto">
            <a:xfrm>
              <a:off x="547" y="2611"/>
              <a:ext cx="38" cy="45"/>
            </a:xfrm>
            <a:custGeom>
              <a:avLst/>
              <a:gdLst>
                <a:gd name="T0" fmla="*/ 0 w 38"/>
                <a:gd name="T1" fmla="*/ 0 h 45"/>
                <a:gd name="T2" fmla="*/ 0 w 38"/>
                <a:gd name="T3" fmla="*/ 45 h 45"/>
                <a:gd name="T4" fmla="*/ 38 w 38"/>
                <a:gd name="T5" fmla="*/ 26 h 4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8" h="45">
                  <a:moveTo>
                    <a:pt x="0" y="0"/>
                  </a:moveTo>
                  <a:lnTo>
                    <a:pt x="0" y="45"/>
                  </a:lnTo>
                  <a:lnTo>
                    <a:pt x="38" y="2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79" name="Freeform 21">
              <a:extLst>
                <a:ext uri="{FF2B5EF4-FFF2-40B4-BE49-F238E27FC236}">
                  <a16:creationId xmlns:a16="http://schemas.microsoft.com/office/drawing/2014/main" id="{B7EB987C-E9EC-4EB1-AB9C-A60004A18A82}"/>
                </a:ext>
              </a:extLst>
            </p:cNvPr>
            <p:cNvSpPr>
              <a:spLocks/>
            </p:cNvSpPr>
            <p:nvPr/>
          </p:nvSpPr>
          <p:spPr bwMode="auto">
            <a:xfrm>
              <a:off x="967" y="1699"/>
              <a:ext cx="728" cy="237"/>
            </a:xfrm>
            <a:custGeom>
              <a:avLst/>
              <a:gdLst>
                <a:gd name="T0" fmla="*/ 0 w 291"/>
                <a:gd name="T1" fmla="*/ 84484 h 89"/>
                <a:gd name="T2" fmla="*/ 109050 w 291"/>
                <a:gd name="T3" fmla="*/ 8551 h 89"/>
                <a:gd name="T4" fmla="*/ 178463 w 291"/>
                <a:gd name="T5" fmla="*/ 33193 h 89"/>
                <a:gd name="T6" fmla="*/ 96326 w 291"/>
                <a:gd name="T7" fmla="*/ 27457 h 89"/>
                <a:gd name="T8" fmla="*/ 0 w 291"/>
                <a:gd name="T9" fmla="*/ 84484 h 8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1" h="89">
                  <a:moveTo>
                    <a:pt x="0" y="89"/>
                  </a:moveTo>
                  <a:cubicBezTo>
                    <a:pt x="45" y="64"/>
                    <a:pt x="150" y="17"/>
                    <a:pt x="178" y="9"/>
                  </a:cubicBezTo>
                  <a:cubicBezTo>
                    <a:pt x="205" y="0"/>
                    <a:pt x="275" y="28"/>
                    <a:pt x="291" y="35"/>
                  </a:cubicBezTo>
                  <a:cubicBezTo>
                    <a:pt x="250" y="26"/>
                    <a:pt x="202" y="13"/>
                    <a:pt x="157" y="29"/>
                  </a:cubicBezTo>
                  <a:cubicBezTo>
                    <a:pt x="113" y="45"/>
                    <a:pt x="0" y="89"/>
                    <a:pt x="0" y="89"/>
                  </a:cubicBezTo>
                  <a:close/>
                </a:path>
              </a:pathLst>
            </a:custGeom>
            <a:solidFill>
              <a:srgbClr val="8C8C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80" name="Freeform 22">
              <a:extLst>
                <a:ext uri="{FF2B5EF4-FFF2-40B4-BE49-F238E27FC236}">
                  <a16:creationId xmlns:a16="http://schemas.microsoft.com/office/drawing/2014/main" id="{B2866E4B-E7BD-4D58-A65C-0C4E56286558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7" y="1979"/>
              <a:ext cx="853" cy="352"/>
            </a:xfrm>
            <a:custGeom>
              <a:avLst/>
              <a:gdLst>
                <a:gd name="T0" fmla="*/ 0 w 341"/>
                <a:gd name="T1" fmla="*/ 126613 h 132"/>
                <a:gd name="T2" fmla="*/ 65613 w 341"/>
                <a:gd name="T3" fmla="*/ 44907 h 132"/>
                <a:gd name="T4" fmla="*/ 129371 w 341"/>
                <a:gd name="T5" fmla="*/ 0 h 132"/>
                <a:gd name="T6" fmla="*/ 175213 w 341"/>
                <a:gd name="T7" fmla="*/ 18355 h 132"/>
                <a:gd name="T8" fmla="*/ 209008 w 341"/>
                <a:gd name="T9" fmla="*/ 44237 h 132"/>
                <a:gd name="T10" fmla="*/ 133468 w 341"/>
                <a:gd name="T11" fmla="*/ 15531 h 132"/>
                <a:gd name="T12" fmla="*/ 69338 w 341"/>
                <a:gd name="T13" fmla="*/ 52851 h 132"/>
                <a:gd name="T14" fmla="*/ 0 w 341"/>
                <a:gd name="T15" fmla="*/ 126613 h 13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41" h="132">
                  <a:moveTo>
                    <a:pt x="0" y="132"/>
                  </a:moveTo>
                  <a:cubicBezTo>
                    <a:pt x="30" y="93"/>
                    <a:pt x="75" y="69"/>
                    <a:pt x="107" y="47"/>
                  </a:cubicBezTo>
                  <a:cubicBezTo>
                    <a:pt x="140" y="25"/>
                    <a:pt x="183" y="0"/>
                    <a:pt x="211" y="0"/>
                  </a:cubicBezTo>
                  <a:cubicBezTo>
                    <a:pt x="239" y="0"/>
                    <a:pt x="251" y="1"/>
                    <a:pt x="286" y="19"/>
                  </a:cubicBezTo>
                  <a:cubicBezTo>
                    <a:pt x="320" y="37"/>
                    <a:pt x="341" y="46"/>
                    <a:pt x="341" y="46"/>
                  </a:cubicBezTo>
                  <a:cubicBezTo>
                    <a:pt x="305" y="29"/>
                    <a:pt x="246" y="17"/>
                    <a:pt x="218" y="16"/>
                  </a:cubicBezTo>
                  <a:cubicBezTo>
                    <a:pt x="190" y="14"/>
                    <a:pt x="144" y="37"/>
                    <a:pt x="113" y="55"/>
                  </a:cubicBezTo>
                  <a:cubicBezTo>
                    <a:pt x="83" y="73"/>
                    <a:pt x="11" y="118"/>
                    <a:pt x="0" y="132"/>
                  </a:cubicBezTo>
                  <a:close/>
                </a:path>
              </a:pathLst>
            </a:custGeom>
            <a:solidFill>
              <a:srgbClr val="8C8C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81" name="Freeform 23">
              <a:extLst>
                <a:ext uri="{FF2B5EF4-FFF2-40B4-BE49-F238E27FC236}">
                  <a16:creationId xmlns:a16="http://schemas.microsoft.com/office/drawing/2014/main" id="{482E6502-210E-4F22-BD01-1D47755AC79F}"/>
                </a:ext>
              </a:extLst>
            </p:cNvPr>
            <p:cNvSpPr>
              <a:spLocks/>
            </p:cNvSpPr>
            <p:nvPr/>
          </p:nvSpPr>
          <p:spPr bwMode="auto">
            <a:xfrm>
              <a:off x="542" y="2075"/>
              <a:ext cx="170" cy="298"/>
            </a:xfrm>
            <a:custGeom>
              <a:avLst/>
              <a:gdLst>
                <a:gd name="T0" fmla="*/ 41533 w 68"/>
                <a:gd name="T1" fmla="*/ 0 h 112"/>
                <a:gd name="T2" fmla="*/ 1958 w 68"/>
                <a:gd name="T3" fmla="*/ 63197 h 112"/>
                <a:gd name="T4" fmla="*/ 33720 w 68"/>
                <a:gd name="T5" fmla="*/ 105745 h 112"/>
                <a:gd name="T6" fmla="*/ 17895 w 68"/>
                <a:gd name="T7" fmla="*/ 51722 h 112"/>
                <a:gd name="T8" fmla="*/ 41533 w 68"/>
                <a:gd name="T9" fmla="*/ 0 h 1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8" h="112">
                  <a:moveTo>
                    <a:pt x="68" y="0"/>
                  </a:moveTo>
                  <a:cubicBezTo>
                    <a:pt x="31" y="29"/>
                    <a:pt x="7" y="53"/>
                    <a:pt x="3" y="67"/>
                  </a:cubicBezTo>
                  <a:cubicBezTo>
                    <a:pt x="0" y="82"/>
                    <a:pt x="37" y="102"/>
                    <a:pt x="55" y="112"/>
                  </a:cubicBezTo>
                  <a:cubicBezTo>
                    <a:pt x="34" y="94"/>
                    <a:pt x="16" y="82"/>
                    <a:pt x="29" y="55"/>
                  </a:cubicBezTo>
                  <a:cubicBezTo>
                    <a:pt x="42" y="29"/>
                    <a:pt x="68" y="0"/>
                    <a:pt x="68" y="0"/>
                  </a:cubicBezTo>
                  <a:close/>
                </a:path>
              </a:pathLst>
            </a:custGeom>
            <a:solidFill>
              <a:srgbClr val="8C8C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82" name="Freeform 24">
              <a:extLst>
                <a:ext uri="{FF2B5EF4-FFF2-40B4-BE49-F238E27FC236}">
                  <a16:creationId xmlns:a16="http://schemas.microsoft.com/office/drawing/2014/main" id="{6C119077-5C59-4D79-A8A4-1A280DBAD55B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" y="2179"/>
              <a:ext cx="50" cy="128"/>
            </a:xfrm>
            <a:custGeom>
              <a:avLst/>
              <a:gdLst>
                <a:gd name="T0" fmla="*/ 12238 w 20"/>
                <a:gd name="T1" fmla="*/ 0 h 48"/>
                <a:gd name="T2" fmla="*/ 0 w 20"/>
                <a:gd name="T3" fmla="*/ 28728 h 48"/>
                <a:gd name="T4" fmla="*/ 9300 w 20"/>
                <a:gd name="T5" fmla="*/ 45965 h 48"/>
                <a:gd name="T6" fmla="*/ 12238 w 20"/>
                <a:gd name="T7" fmla="*/ 1059 h 4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0" h="48">
                  <a:moveTo>
                    <a:pt x="20" y="0"/>
                  </a:moveTo>
                  <a:cubicBezTo>
                    <a:pt x="12" y="8"/>
                    <a:pt x="0" y="24"/>
                    <a:pt x="0" y="30"/>
                  </a:cubicBezTo>
                  <a:cubicBezTo>
                    <a:pt x="0" y="35"/>
                    <a:pt x="5" y="42"/>
                    <a:pt x="15" y="48"/>
                  </a:cubicBezTo>
                  <a:cubicBezTo>
                    <a:pt x="5" y="34"/>
                    <a:pt x="12" y="14"/>
                    <a:pt x="20" y="1"/>
                  </a:cubicBezTo>
                </a:path>
              </a:pathLst>
            </a:custGeom>
            <a:solidFill>
              <a:srgbClr val="C7C7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83" name="Freeform 25">
              <a:extLst>
                <a:ext uri="{FF2B5EF4-FFF2-40B4-BE49-F238E27FC236}">
                  <a16:creationId xmlns:a16="http://schemas.microsoft.com/office/drawing/2014/main" id="{F8ACDC94-330A-4C37-87C3-C16197C8DD8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7" y="2064"/>
              <a:ext cx="510" cy="397"/>
            </a:xfrm>
            <a:custGeom>
              <a:avLst/>
              <a:gdLst>
                <a:gd name="T0" fmla="*/ 8125 w 204"/>
                <a:gd name="T1" fmla="*/ 128772 h 149"/>
                <a:gd name="T2" fmla="*/ 47658 w 204"/>
                <a:gd name="T3" fmla="*/ 59073 h 149"/>
                <a:gd name="T4" fmla="*/ 124533 w 204"/>
                <a:gd name="T5" fmla="*/ 0 h 149"/>
                <a:gd name="T6" fmla="*/ 17895 w 204"/>
                <a:gd name="T7" fmla="*/ 104883 h 149"/>
                <a:gd name="T8" fmla="*/ 29300 w 204"/>
                <a:gd name="T9" fmla="*/ 142075 h 149"/>
                <a:gd name="T10" fmla="*/ 8125 w 204"/>
                <a:gd name="T11" fmla="*/ 128772 h 14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04" h="149">
                  <a:moveTo>
                    <a:pt x="13" y="135"/>
                  </a:moveTo>
                  <a:cubicBezTo>
                    <a:pt x="0" y="103"/>
                    <a:pt x="42" y="77"/>
                    <a:pt x="78" y="62"/>
                  </a:cubicBezTo>
                  <a:cubicBezTo>
                    <a:pt x="115" y="47"/>
                    <a:pt x="182" y="12"/>
                    <a:pt x="204" y="0"/>
                  </a:cubicBezTo>
                  <a:cubicBezTo>
                    <a:pt x="148" y="36"/>
                    <a:pt x="41" y="82"/>
                    <a:pt x="29" y="110"/>
                  </a:cubicBezTo>
                  <a:cubicBezTo>
                    <a:pt x="17" y="138"/>
                    <a:pt x="48" y="149"/>
                    <a:pt x="48" y="149"/>
                  </a:cubicBezTo>
                  <a:cubicBezTo>
                    <a:pt x="26" y="148"/>
                    <a:pt x="13" y="135"/>
                    <a:pt x="13" y="1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84" name="Freeform 26">
              <a:extLst>
                <a:ext uri="{FF2B5EF4-FFF2-40B4-BE49-F238E27FC236}">
                  <a16:creationId xmlns:a16="http://schemas.microsoft.com/office/drawing/2014/main" id="{B2F44698-A2F4-4700-8CA2-172CD273F53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0" y="1808"/>
              <a:ext cx="1077" cy="933"/>
            </a:xfrm>
            <a:custGeom>
              <a:avLst/>
              <a:gdLst>
                <a:gd name="T0" fmla="*/ 0 w 431"/>
                <a:gd name="T1" fmla="*/ 334792 h 350"/>
                <a:gd name="T2" fmla="*/ 253707 w 431"/>
                <a:gd name="T3" fmla="*/ 76453 h 350"/>
                <a:gd name="T4" fmla="*/ 248375 w 431"/>
                <a:gd name="T5" fmla="*/ 32716 h 350"/>
                <a:gd name="T6" fmla="*/ 209380 w 431"/>
                <a:gd name="T7" fmla="*/ 0 h 350"/>
                <a:gd name="T8" fmla="*/ 225173 w 431"/>
                <a:gd name="T9" fmla="*/ 91797 h 350"/>
                <a:gd name="T10" fmla="*/ 0 w 431"/>
                <a:gd name="T11" fmla="*/ 334792 h 35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31" h="350">
                  <a:moveTo>
                    <a:pt x="0" y="350"/>
                  </a:moveTo>
                  <a:cubicBezTo>
                    <a:pt x="38" y="338"/>
                    <a:pt x="320" y="193"/>
                    <a:pt x="417" y="80"/>
                  </a:cubicBezTo>
                  <a:cubicBezTo>
                    <a:pt x="431" y="64"/>
                    <a:pt x="422" y="45"/>
                    <a:pt x="408" y="34"/>
                  </a:cubicBezTo>
                  <a:cubicBezTo>
                    <a:pt x="393" y="23"/>
                    <a:pt x="355" y="6"/>
                    <a:pt x="344" y="0"/>
                  </a:cubicBezTo>
                  <a:cubicBezTo>
                    <a:pt x="391" y="35"/>
                    <a:pt x="393" y="66"/>
                    <a:pt x="370" y="96"/>
                  </a:cubicBezTo>
                  <a:cubicBezTo>
                    <a:pt x="348" y="127"/>
                    <a:pt x="121" y="294"/>
                    <a:pt x="0" y="35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85" name="Freeform 27">
              <a:extLst>
                <a:ext uri="{FF2B5EF4-FFF2-40B4-BE49-F238E27FC236}">
                  <a16:creationId xmlns:a16="http://schemas.microsoft.com/office/drawing/2014/main" id="{C828A176-B187-4D36-B57B-01EEF973AE3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5" y="1597"/>
              <a:ext cx="837" cy="307"/>
            </a:xfrm>
            <a:custGeom>
              <a:avLst/>
              <a:gdLst>
                <a:gd name="T0" fmla="*/ 2416 w 335"/>
                <a:gd name="T1" fmla="*/ 11530 h 115"/>
                <a:gd name="T2" fmla="*/ 95311 w 335"/>
                <a:gd name="T3" fmla="*/ 108173 h 115"/>
                <a:gd name="T4" fmla="*/ 203576 w 335"/>
                <a:gd name="T5" fmla="*/ 60076 h 115"/>
                <a:gd name="T6" fmla="*/ 35731 w 335"/>
                <a:gd name="T7" fmla="*/ 0 h 1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5" h="115">
                  <a:moveTo>
                    <a:pt x="4" y="12"/>
                  </a:moveTo>
                  <a:cubicBezTo>
                    <a:pt x="0" y="69"/>
                    <a:pt x="99" y="108"/>
                    <a:pt x="157" y="112"/>
                  </a:cubicBezTo>
                  <a:cubicBezTo>
                    <a:pt x="215" y="115"/>
                    <a:pt x="335" y="109"/>
                    <a:pt x="335" y="62"/>
                  </a:cubicBezTo>
                  <a:cubicBezTo>
                    <a:pt x="335" y="5"/>
                    <a:pt x="59" y="0"/>
                    <a:pt x="59" y="0"/>
                  </a:cubicBezTo>
                </a:path>
              </a:pathLst>
            </a:custGeom>
            <a:solidFill>
              <a:srgbClr val="C7D5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86" name="Freeform 28">
              <a:extLst>
                <a:ext uri="{FF2B5EF4-FFF2-40B4-BE49-F238E27FC236}">
                  <a16:creationId xmlns:a16="http://schemas.microsoft.com/office/drawing/2014/main" id="{5F6D3161-8FDE-4C97-968A-1FF47F6DB15E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5" y="2000"/>
              <a:ext cx="1275" cy="971"/>
            </a:xfrm>
            <a:custGeom>
              <a:avLst/>
              <a:gdLst>
                <a:gd name="T0" fmla="*/ 142895 w 510"/>
                <a:gd name="T1" fmla="*/ 202904 h 364"/>
                <a:gd name="T2" fmla="*/ 0 w 510"/>
                <a:gd name="T3" fmla="*/ 290412 h 364"/>
                <a:gd name="T4" fmla="*/ 3720 w 510"/>
                <a:gd name="T5" fmla="*/ 320027 h 364"/>
                <a:gd name="T6" fmla="*/ 0 w 510"/>
                <a:gd name="T7" fmla="*/ 349851 h 364"/>
                <a:gd name="T8" fmla="*/ 142395 w 510"/>
                <a:gd name="T9" fmla="*/ 258651 h 364"/>
                <a:gd name="T10" fmla="*/ 311333 w 510"/>
                <a:gd name="T11" fmla="*/ 50132 h 364"/>
                <a:gd name="T12" fmla="*/ 311333 w 510"/>
                <a:gd name="T13" fmla="*/ 0 h 364"/>
                <a:gd name="T14" fmla="*/ 142895 w 510"/>
                <a:gd name="T15" fmla="*/ 202904 h 36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10" h="364">
                  <a:moveTo>
                    <a:pt x="234" y="211"/>
                  </a:moveTo>
                  <a:cubicBezTo>
                    <a:pt x="133" y="267"/>
                    <a:pt x="69" y="301"/>
                    <a:pt x="0" y="302"/>
                  </a:cubicBezTo>
                  <a:cubicBezTo>
                    <a:pt x="0" y="302"/>
                    <a:pt x="6" y="306"/>
                    <a:pt x="6" y="333"/>
                  </a:cubicBezTo>
                  <a:cubicBezTo>
                    <a:pt x="6" y="359"/>
                    <a:pt x="0" y="364"/>
                    <a:pt x="0" y="364"/>
                  </a:cubicBezTo>
                  <a:cubicBezTo>
                    <a:pt x="69" y="362"/>
                    <a:pt x="132" y="325"/>
                    <a:pt x="233" y="269"/>
                  </a:cubicBezTo>
                  <a:cubicBezTo>
                    <a:pt x="353" y="202"/>
                    <a:pt x="510" y="81"/>
                    <a:pt x="510" y="52"/>
                  </a:cubicBezTo>
                  <a:cubicBezTo>
                    <a:pt x="510" y="0"/>
                    <a:pt x="510" y="0"/>
                    <a:pt x="510" y="0"/>
                  </a:cubicBezTo>
                  <a:cubicBezTo>
                    <a:pt x="510" y="29"/>
                    <a:pt x="354" y="144"/>
                    <a:pt x="234" y="211"/>
                  </a:cubicBezTo>
                  <a:close/>
                </a:path>
              </a:pathLst>
            </a:custGeom>
            <a:solidFill>
              <a:srgbClr val="B4C5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87" name="Freeform 29">
              <a:extLst>
                <a:ext uri="{FF2B5EF4-FFF2-40B4-BE49-F238E27FC236}">
                  <a16:creationId xmlns:a16="http://schemas.microsoft.com/office/drawing/2014/main" id="{F1CF180F-3EC9-4481-A4E2-33E1E3EFFB5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2" y="3011"/>
              <a:ext cx="135" cy="69"/>
            </a:xfrm>
            <a:custGeom>
              <a:avLst/>
              <a:gdLst>
                <a:gd name="T0" fmla="*/ 0 w 54"/>
                <a:gd name="T1" fmla="*/ 10114 h 26"/>
                <a:gd name="T2" fmla="*/ 0 w 54"/>
                <a:gd name="T3" fmla="*/ 24108 h 26"/>
                <a:gd name="T4" fmla="*/ 11720 w 54"/>
                <a:gd name="T5" fmla="*/ 22375 h 26"/>
                <a:gd name="T6" fmla="*/ 24425 w 54"/>
                <a:gd name="T7" fmla="*/ 16714 h 26"/>
                <a:gd name="T8" fmla="*/ 31250 w 54"/>
                <a:gd name="T9" fmla="*/ 13946 h 26"/>
                <a:gd name="T10" fmla="*/ 31770 w 54"/>
                <a:gd name="T11" fmla="*/ 0 h 26"/>
                <a:gd name="T12" fmla="*/ 7345 w 54"/>
                <a:gd name="T13" fmla="*/ 7380 h 2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4" h="26">
                  <a:moveTo>
                    <a:pt x="0" y="11"/>
                  </a:moveTo>
                  <a:cubicBezTo>
                    <a:pt x="1" y="14"/>
                    <a:pt x="1" y="23"/>
                    <a:pt x="0" y="26"/>
                  </a:cubicBezTo>
                  <a:cubicBezTo>
                    <a:pt x="4" y="25"/>
                    <a:pt x="14" y="25"/>
                    <a:pt x="19" y="24"/>
                  </a:cubicBezTo>
                  <a:cubicBezTo>
                    <a:pt x="27" y="23"/>
                    <a:pt x="33" y="19"/>
                    <a:pt x="40" y="18"/>
                  </a:cubicBezTo>
                  <a:cubicBezTo>
                    <a:pt x="43" y="17"/>
                    <a:pt x="49" y="17"/>
                    <a:pt x="51" y="15"/>
                  </a:cubicBezTo>
                  <a:cubicBezTo>
                    <a:pt x="54" y="12"/>
                    <a:pt x="52" y="4"/>
                    <a:pt x="52" y="0"/>
                  </a:cubicBezTo>
                  <a:cubicBezTo>
                    <a:pt x="39" y="5"/>
                    <a:pt x="26" y="9"/>
                    <a:pt x="12" y="8"/>
                  </a:cubicBezTo>
                </a:path>
              </a:pathLst>
            </a:custGeom>
            <a:solidFill>
              <a:srgbClr val="6A88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88" name="Freeform 30">
              <a:extLst>
                <a:ext uri="{FF2B5EF4-FFF2-40B4-BE49-F238E27FC236}">
                  <a16:creationId xmlns:a16="http://schemas.microsoft.com/office/drawing/2014/main" id="{A0A27C7E-8B16-48C8-AF43-715C10287C62}"/>
                </a:ext>
              </a:extLst>
            </p:cNvPr>
            <p:cNvSpPr>
              <a:spLocks/>
            </p:cNvSpPr>
            <p:nvPr/>
          </p:nvSpPr>
          <p:spPr bwMode="auto">
            <a:xfrm>
              <a:off x="807" y="2629"/>
              <a:ext cx="285" cy="182"/>
            </a:xfrm>
            <a:custGeom>
              <a:avLst/>
              <a:gdLst>
                <a:gd name="T0" fmla="*/ 0 w 114"/>
                <a:gd name="T1" fmla="*/ 0 h 68"/>
                <a:gd name="T2" fmla="*/ 15438 w 114"/>
                <a:gd name="T3" fmla="*/ 24578 h 68"/>
                <a:gd name="T4" fmla="*/ 15438 w 114"/>
                <a:gd name="T5" fmla="*/ 30488 h 68"/>
                <a:gd name="T6" fmla="*/ 69658 w 114"/>
                <a:gd name="T7" fmla="*/ 66858 h 68"/>
                <a:gd name="T8" fmla="*/ 20313 w 114"/>
                <a:gd name="T9" fmla="*/ 25651 h 68"/>
                <a:gd name="T10" fmla="*/ 0 w 114"/>
                <a:gd name="T11" fmla="*/ 0 h 6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4" h="68">
                  <a:moveTo>
                    <a:pt x="0" y="0"/>
                  </a:moveTo>
                  <a:cubicBezTo>
                    <a:pt x="16" y="7"/>
                    <a:pt x="23" y="15"/>
                    <a:pt x="25" y="25"/>
                  </a:cubicBezTo>
                  <a:cubicBezTo>
                    <a:pt x="26" y="28"/>
                    <a:pt x="25" y="31"/>
                    <a:pt x="25" y="31"/>
                  </a:cubicBezTo>
                  <a:cubicBezTo>
                    <a:pt x="114" y="68"/>
                    <a:pt x="114" y="68"/>
                    <a:pt x="114" y="68"/>
                  </a:cubicBezTo>
                  <a:cubicBezTo>
                    <a:pt x="90" y="58"/>
                    <a:pt x="41" y="36"/>
                    <a:pt x="33" y="26"/>
                  </a:cubicBezTo>
                  <a:cubicBezTo>
                    <a:pt x="25" y="15"/>
                    <a:pt x="18" y="2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89" name="Freeform 31">
              <a:extLst>
                <a:ext uri="{FF2B5EF4-FFF2-40B4-BE49-F238E27FC236}">
                  <a16:creationId xmlns:a16="http://schemas.microsoft.com/office/drawing/2014/main" id="{C25731A1-C6EF-4A73-A9FE-A8E702625853}"/>
                </a:ext>
              </a:extLst>
            </p:cNvPr>
            <p:cNvSpPr>
              <a:spLocks/>
            </p:cNvSpPr>
            <p:nvPr/>
          </p:nvSpPr>
          <p:spPr bwMode="auto">
            <a:xfrm>
              <a:off x="440" y="2341"/>
              <a:ext cx="82" cy="179"/>
            </a:xfrm>
            <a:custGeom>
              <a:avLst/>
              <a:gdLst>
                <a:gd name="T0" fmla="*/ 19332 w 33"/>
                <a:gd name="T1" fmla="*/ 65068 h 67"/>
                <a:gd name="T2" fmla="*/ 2366 w 33"/>
                <a:gd name="T3" fmla="*/ 40713 h 67"/>
                <a:gd name="T4" fmla="*/ 462 w 33"/>
                <a:gd name="T5" fmla="*/ 29137 h 67"/>
                <a:gd name="T6" fmla="*/ 462 w 33"/>
                <a:gd name="T7" fmla="*/ 0 h 67"/>
                <a:gd name="T8" fmla="*/ 19332 w 33"/>
                <a:gd name="T9" fmla="*/ 65068 h 6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67">
                  <a:moveTo>
                    <a:pt x="33" y="67"/>
                  </a:moveTo>
                  <a:cubicBezTo>
                    <a:pt x="33" y="67"/>
                    <a:pt x="12" y="52"/>
                    <a:pt x="4" y="42"/>
                  </a:cubicBezTo>
                  <a:cubicBezTo>
                    <a:pt x="0" y="37"/>
                    <a:pt x="1" y="33"/>
                    <a:pt x="1" y="30"/>
                  </a:cubicBezTo>
                  <a:cubicBezTo>
                    <a:pt x="1" y="23"/>
                    <a:pt x="1" y="11"/>
                    <a:pt x="1" y="0"/>
                  </a:cubicBezTo>
                  <a:cubicBezTo>
                    <a:pt x="5" y="18"/>
                    <a:pt x="10" y="48"/>
                    <a:pt x="33" y="6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90" name="Freeform 32">
              <a:extLst>
                <a:ext uri="{FF2B5EF4-FFF2-40B4-BE49-F238E27FC236}">
                  <a16:creationId xmlns:a16="http://schemas.microsoft.com/office/drawing/2014/main" id="{00986ABA-318E-4F41-89A0-FE57D8C1BA09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" y="2512"/>
              <a:ext cx="50" cy="77"/>
            </a:xfrm>
            <a:custGeom>
              <a:avLst/>
              <a:gdLst>
                <a:gd name="T0" fmla="*/ 3250 w 20"/>
                <a:gd name="T1" fmla="*/ 11231 h 29"/>
                <a:gd name="T2" fmla="*/ 12238 w 20"/>
                <a:gd name="T3" fmla="*/ 26937 h 29"/>
                <a:gd name="T4" fmla="*/ 783 w 20"/>
                <a:gd name="T5" fmla="*/ 12280 h 29"/>
                <a:gd name="T6" fmla="*/ 0 w 20"/>
                <a:gd name="T7" fmla="*/ 0 h 29"/>
                <a:gd name="T8" fmla="*/ 3250 w 20"/>
                <a:gd name="T9" fmla="*/ 11231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29">
                  <a:moveTo>
                    <a:pt x="5" y="12"/>
                  </a:moveTo>
                  <a:cubicBezTo>
                    <a:pt x="9" y="19"/>
                    <a:pt x="17" y="27"/>
                    <a:pt x="20" y="29"/>
                  </a:cubicBezTo>
                  <a:cubicBezTo>
                    <a:pt x="20" y="29"/>
                    <a:pt x="2" y="16"/>
                    <a:pt x="1" y="13"/>
                  </a:cubicBezTo>
                  <a:cubicBezTo>
                    <a:pt x="0" y="9"/>
                    <a:pt x="0" y="6"/>
                    <a:pt x="0" y="0"/>
                  </a:cubicBezTo>
                  <a:cubicBezTo>
                    <a:pt x="0" y="2"/>
                    <a:pt x="1" y="7"/>
                    <a:pt x="5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91" name="Freeform 33">
              <a:extLst>
                <a:ext uri="{FF2B5EF4-FFF2-40B4-BE49-F238E27FC236}">
                  <a16:creationId xmlns:a16="http://schemas.microsoft.com/office/drawing/2014/main" id="{0A9D9EB0-18AA-4D2B-9AEC-2D9ACB87619C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7" y="2779"/>
              <a:ext cx="238" cy="165"/>
            </a:xfrm>
            <a:custGeom>
              <a:avLst/>
              <a:gdLst>
                <a:gd name="T0" fmla="*/ 0 w 95"/>
                <a:gd name="T1" fmla="*/ 0 h 62"/>
                <a:gd name="T2" fmla="*/ 43997 w 95"/>
                <a:gd name="T3" fmla="*/ 13102 h 62"/>
                <a:gd name="T4" fmla="*/ 53179 w 95"/>
                <a:gd name="T5" fmla="*/ 14137 h 62"/>
                <a:gd name="T6" fmla="*/ 56368 w 95"/>
                <a:gd name="T7" fmla="*/ 19922 h 62"/>
                <a:gd name="T8" fmla="*/ 56368 w 95"/>
                <a:gd name="T9" fmla="*/ 58580 h 62"/>
                <a:gd name="T10" fmla="*/ 39077 w 95"/>
                <a:gd name="T11" fmla="*/ 23768 h 62"/>
                <a:gd name="T12" fmla="*/ 0 w 95"/>
                <a:gd name="T13" fmla="*/ 0 h 6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5" h="62">
                  <a:moveTo>
                    <a:pt x="0" y="0"/>
                  </a:moveTo>
                  <a:cubicBezTo>
                    <a:pt x="30" y="9"/>
                    <a:pt x="58" y="13"/>
                    <a:pt x="71" y="14"/>
                  </a:cubicBezTo>
                  <a:cubicBezTo>
                    <a:pt x="78" y="15"/>
                    <a:pt x="83" y="15"/>
                    <a:pt x="86" y="15"/>
                  </a:cubicBezTo>
                  <a:cubicBezTo>
                    <a:pt x="89" y="15"/>
                    <a:pt x="90" y="17"/>
                    <a:pt x="91" y="21"/>
                  </a:cubicBezTo>
                  <a:cubicBezTo>
                    <a:pt x="93" y="30"/>
                    <a:pt x="95" y="48"/>
                    <a:pt x="91" y="62"/>
                  </a:cubicBezTo>
                  <a:cubicBezTo>
                    <a:pt x="92" y="46"/>
                    <a:pt x="85" y="32"/>
                    <a:pt x="63" y="25"/>
                  </a:cubicBezTo>
                  <a:cubicBezTo>
                    <a:pt x="42" y="18"/>
                    <a:pt x="6" y="8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92" name="Freeform 34">
              <a:extLst>
                <a:ext uri="{FF2B5EF4-FFF2-40B4-BE49-F238E27FC236}">
                  <a16:creationId xmlns:a16="http://schemas.microsoft.com/office/drawing/2014/main" id="{2676F2CD-7D99-44D1-AA47-A97A1C873EE9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0" y="2973"/>
              <a:ext cx="115" cy="48"/>
            </a:xfrm>
            <a:custGeom>
              <a:avLst/>
              <a:gdLst>
                <a:gd name="T0" fmla="*/ 0 w 46"/>
                <a:gd name="T1" fmla="*/ 0 h 18"/>
                <a:gd name="T2" fmla="*/ 24425 w 46"/>
                <a:gd name="T3" fmla="*/ 2824 h 18"/>
                <a:gd name="T4" fmla="*/ 26375 w 46"/>
                <a:gd name="T5" fmla="*/ 17237 h 18"/>
                <a:gd name="T6" fmla="*/ 15438 w 46"/>
                <a:gd name="T7" fmla="*/ 3891 h 18"/>
                <a:gd name="T8" fmla="*/ 0 w 46"/>
                <a:gd name="T9" fmla="*/ 0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18">
                  <a:moveTo>
                    <a:pt x="0" y="0"/>
                  </a:moveTo>
                  <a:cubicBezTo>
                    <a:pt x="20" y="3"/>
                    <a:pt x="34" y="2"/>
                    <a:pt x="40" y="3"/>
                  </a:cubicBezTo>
                  <a:cubicBezTo>
                    <a:pt x="46" y="3"/>
                    <a:pt x="43" y="18"/>
                    <a:pt x="43" y="18"/>
                  </a:cubicBezTo>
                  <a:cubicBezTo>
                    <a:pt x="41" y="10"/>
                    <a:pt x="31" y="5"/>
                    <a:pt x="25" y="4"/>
                  </a:cubicBezTo>
                  <a:cubicBezTo>
                    <a:pt x="20" y="4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93" name="Freeform 35">
              <a:extLst>
                <a:ext uri="{FF2B5EF4-FFF2-40B4-BE49-F238E27FC236}">
                  <a16:creationId xmlns:a16="http://schemas.microsoft.com/office/drawing/2014/main" id="{BA0A1149-EE24-4803-BC5E-030DB55B1D0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7" y="2059"/>
              <a:ext cx="200" cy="285"/>
            </a:xfrm>
            <a:custGeom>
              <a:avLst/>
              <a:gdLst>
                <a:gd name="T0" fmla="*/ 0 w 80"/>
                <a:gd name="T1" fmla="*/ 101777 h 107"/>
                <a:gd name="T2" fmla="*/ 48833 w 80"/>
                <a:gd name="T3" fmla="*/ 29648 h 107"/>
                <a:gd name="T4" fmla="*/ 48833 w 80"/>
                <a:gd name="T5" fmla="*/ 0 h 107"/>
                <a:gd name="T6" fmla="*/ 0 w 80"/>
                <a:gd name="T7" fmla="*/ 101777 h 10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0" h="107">
                  <a:moveTo>
                    <a:pt x="0" y="107"/>
                  </a:moveTo>
                  <a:cubicBezTo>
                    <a:pt x="65" y="59"/>
                    <a:pt x="80" y="31"/>
                    <a:pt x="80" y="31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77" y="17"/>
                    <a:pt x="34" y="81"/>
                    <a:pt x="0" y="107"/>
                  </a:cubicBezTo>
                  <a:close/>
                </a:path>
              </a:pathLst>
            </a:custGeom>
            <a:solidFill>
              <a:srgbClr val="95AE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94" name="Freeform 36">
              <a:extLst>
                <a:ext uri="{FF2B5EF4-FFF2-40B4-BE49-F238E27FC236}">
                  <a16:creationId xmlns:a16="http://schemas.microsoft.com/office/drawing/2014/main" id="{3A81B92C-0683-43AA-9D53-C0907D1C0D7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0" y="2205"/>
              <a:ext cx="122" cy="163"/>
            </a:xfrm>
            <a:custGeom>
              <a:avLst/>
              <a:gdLst>
                <a:gd name="T0" fmla="*/ 29093 w 49"/>
                <a:gd name="T1" fmla="*/ 0 h 61"/>
                <a:gd name="T2" fmla="*/ 27858 w 49"/>
                <a:gd name="T3" fmla="*/ 14579 h 61"/>
                <a:gd name="T4" fmla="*/ 0 w 49"/>
                <a:gd name="T5" fmla="*/ 59393 h 61"/>
                <a:gd name="T6" fmla="*/ 14264 w 49"/>
                <a:gd name="T7" fmla="*/ 25091 h 6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9" h="61">
                  <a:moveTo>
                    <a:pt x="49" y="0"/>
                  </a:moveTo>
                  <a:cubicBezTo>
                    <a:pt x="49" y="0"/>
                    <a:pt x="47" y="11"/>
                    <a:pt x="47" y="15"/>
                  </a:cubicBezTo>
                  <a:cubicBezTo>
                    <a:pt x="47" y="20"/>
                    <a:pt x="0" y="61"/>
                    <a:pt x="0" y="61"/>
                  </a:cubicBezTo>
                  <a:cubicBezTo>
                    <a:pt x="6" y="54"/>
                    <a:pt x="26" y="29"/>
                    <a:pt x="24" y="26"/>
                  </a:cubicBezTo>
                </a:path>
              </a:pathLst>
            </a:custGeom>
            <a:solidFill>
              <a:srgbClr val="546B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95" name="Freeform 37">
              <a:extLst>
                <a:ext uri="{FF2B5EF4-FFF2-40B4-BE49-F238E27FC236}">
                  <a16:creationId xmlns:a16="http://schemas.microsoft.com/office/drawing/2014/main" id="{0EC29C34-A73B-478D-BE08-2F9FBE99DCC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" y="1467"/>
              <a:ext cx="2543" cy="1368"/>
            </a:xfrm>
            <a:custGeom>
              <a:avLst/>
              <a:gdLst>
                <a:gd name="T0" fmla="*/ 339797 w 1017"/>
                <a:gd name="T1" fmla="*/ 18355 h 513"/>
                <a:gd name="T2" fmla="*/ 122212 w 1017"/>
                <a:gd name="T3" fmla="*/ 153579 h 513"/>
                <a:gd name="T4" fmla="*/ 25718 w 1017"/>
                <a:gd name="T5" fmla="*/ 310691 h 513"/>
                <a:gd name="T6" fmla="*/ 285544 w 1017"/>
                <a:gd name="T7" fmla="*/ 478571 h 513"/>
                <a:gd name="T8" fmla="*/ 452892 w 1017"/>
                <a:gd name="T9" fmla="*/ 394184 h 513"/>
                <a:gd name="T10" fmla="*/ 621620 w 1017"/>
                <a:gd name="T11" fmla="*/ 191603 h 513"/>
                <a:gd name="T12" fmla="*/ 578779 w 1017"/>
                <a:gd name="T13" fmla="*/ 121912 h 513"/>
                <a:gd name="T14" fmla="*/ 377129 w 1017"/>
                <a:gd name="T15" fmla="*/ 6883 h 513"/>
                <a:gd name="T16" fmla="*/ 339797 w 1017"/>
                <a:gd name="T17" fmla="*/ 18355 h 51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17" h="513">
                  <a:moveTo>
                    <a:pt x="556" y="19"/>
                  </a:moveTo>
                  <a:cubicBezTo>
                    <a:pt x="505" y="33"/>
                    <a:pt x="332" y="83"/>
                    <a:pt x="200" y="160"/>
                  </a:cubicBezTo>
                  <a:cubicBezTo>
                    <a:pt x="131" y="201"/>
                    <a:pt x="0" y="274"/>
                    <a:pt x="42" y="324"/>
                  </a:cubicBezTo>
                  <a:cubicBezTo>
                    <a:pt x="84" y="375"/>
                    <a:pt x="380" y="485"/>
                    <a:pt x="467" y="499"/>
                  </a:cubicBezTo>
                  <a:cubicBezTo>
                    <a:pt x="553" y="513"/>
                    <a:pt x="621" y="478"/>
                    <a:pt x="741" y="411"/>
                  </a:cubicBezTo>
                  <a:cubicBezTo>
                    <a:pt x="861" y="344"/>
                    <a:pt x="1017" y="229"/>
                    <a:pt x="1017" y="200"/>
                  </a:cubicBezTo>
                  <a:cubicBezTo>
                    <a:pt x="1017" y="171"/>
                    <a:pt x="1011" y="158"/>
                    <a:pt x="947" y="127"/>
                  </a:cubicBezTo>
                  <a:cubicBezTo>
                    <a:pt x="908" y="109"/>
                    <a:pt x="617" y="7"/>
                    <a:pt x="617" y="7"/>
                  </a:cubicBezTo>
                  <a:cubicBezTo>
                    <a:pt x="602" y="0"/>
                    <a:pt x="581" y="10"/>
                    <a:pt x="556" y="19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96" name="Freeform 38">
              <a:extLst>
                <a:ext uri="{FF2B5EF4-FFF2-40B4-BE49-F238E27FC236}">
                  <a16:creationId xmlns:a16="http://schemas.microsoft.com/office/drawing/2014/main" id="{688D3B7E-4FD9-4A8C-A223-FDCB35C9EE5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7" y="1227"/>
              <a:ext cx="923" cy="616"/>
            </a:xfrm>
            <a:custGeom>
              <a:avLst/>
              <a:gdLst>
                <a:gd name="T0" fmla="*/ 224819 w 369"/>
                <a:gd name="T1" fmla="*/ 79437 h 231"/>
                <a:gd name="T2" fmla="*/ 224819 w 369"/>
                <a:gd name="T3" fmla="*/ 77675 h 231"/>
                <a:gd name="T4" fmla="*/ 191043 w 369"/>
                <a:gd name="T5" fmla="*/ 26944 h 231"/>
                <a:gd name="T6" fmla="*/ 54652 w 369"/>
                <a:gd name="T7" fmla="*/ 34531 h 231"/>
                <a:gd name="T8" fmla="*/ 0 w 369"/>
                <a:gd name="T9" fmla="*/ 116907 h 231"/>
                <a:gd name="T10" fmla="*/ 19578 w 369"/>
                <a:gd name="T11" fmla="*/ 169757 h 231"/>
                <a:gd name="T12" fmla="*/ 201607 w 369"/>
                <a:gd name="T13" fmla="*/ 144973 h 231"/>
                <a:gd name="T14" fmla="*/ 224819 w 369"/>
                <a:gd name="T15" fmla="*/ 79437 h 23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69" h="231">
                  <a:moveTo>
                    <a:pt x="367" y="83"/>
                  </a:moveTo>
                  <a:cubicBezTo>
                    <a:pt x="367" y="82"/>
                    <a:pt x="367" y="82"/>
                    <a:pt x="367" y="81"/>
                  </a:cubicBezTo>
                  <a:cubicBezTo>
                    <a:pt x="358" y="59"/>
                    <a:pt x="338" y="40"/>
                    <a:pt x="312" y="28"/>
                  </a:cubicBezTo>
                  <a:cubicBezTo>
                    <a:pt x="260" y="6"/>
                    <a:pt x="170" y="0"/>
                    <a:pt x="89" y="36"/>
                  </a:cubicBezTo>
                  <a:cubicBezTo>
                    <a:pt x="42" y="56"/>
                    <a:pt x="9" y="89"/>
                    <a:pt x="0" y="122"/>
                  </a:cubicBezTo>
                  <a:cubicBezTo>
                    <a:pt x="0" y="143"/>
                    <a:pt x="11" y="162"/>
                    <a:pt x="32" y="177"/>
                  </a:cubicBezTo>
                  <a:cubicBezTo>
                    <a:pt x="108" y="231"/>
                    <a:pt x="252" y="208"/>
                    <a:pt x="329" y="151"/>
                  </a:cubicBezTo>
                  <a:cubicBezTo>
                    <a:pt x="356" y="132"/>
                    <a:pt x="369" y="108"/>
                    <a:pt x="367" y="83"/>
                  </a:cubicBezTo>
                  <a:close/>
                </a:path>
              </a:pathLst>
            </a:custGeom>
            <a:solidFill>
              <a:srgbClr val="F7F9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97" name="Freeform 39">
              <a:extLst>
                <a:ext uri="{FF2B5EF4-FFF2-40B4-BE49-F238E27FC236}">
                  <a16:creationId xmlns:a16="http://schemas.microsoft.com/office/drawing/2014/main" id="{C4003E77-C510-4911-BFBA-CCDCC8A7978E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5" y="1536"/>
              <a:ext cx="377" cy="101"/>
            </a:xfrm>
            <a:custGeom>
              <a:avLst/>
              <a:gdLst>
                <a:gd name="T0" fmla="*/ 0 w 151"/>
                <a:gd name="T1" fmla="*/ 35528 h 38"/>
                <a:gd name="T2" fmla="*/ 71997 w 151"/>
                <a:gd name="T3" fmla="*/ 16976 h 38"/>
                <a:gd name="T4" fmla="*/ 90810 w 151"/>
                <a:gd name="T5" fmla="*/ 9537 h 38"/>
                <a:gd name="T6" fmla="*/ 80431 w 151"/>
                <a:gd name="T7" fmla="*/ 2799 h 3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1" h="38">
                  <a:moveTo>
                    <a:pt x="0" y="38"/>
                  </a:moveTo>
                  <a:cubicBezTo>
                    <a:pt x="119" y="18"/>
                    <a:pt x="119" y="18"/>
                    <a:pt x="119" y="18"/>
                  </a:cubicBezTo>
                  <a:cubicBezTo>
                    <a:pt x="129" y="25"/>
                    <a:pt x="149" y="22"/>
                    <a:pt x="150" y="10"/>
                  </a:cubicBezTo>
                  <a:cubicBezTo>
                    <a:pt x="151" y="0"/>
                    <a:pt x="133" y="3"/>
                    <a:pt x="133" y="3"/>
                  </a:cubicBezTo>
                </a:path>
              </a:pathLst>
            </a:custGeom>
            <a:solidFill>
              <a:srgbClr val="C7D5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98" name="Freeform 40">
              <a:extLst>
                <a:ext uri="{FF2B5EF4-FFF2-40B4-BE49-F238E27FC236}">
                  <a16:creationId xmlns:a16="http://schemas.microsoft.com/office/drawing/2014/main" id="{61CEDB4C-B8AE-41F2-B7B7-55E88969BD1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762" y="1176"/>
              <a:ext cx="960" cy="688"/>
            </a:xfrm>
            <a:custGeom>
              <a:avLst/>
              <a:gdLst>
                <a:gd name="T0" fmla="*/ 59375 w 384"/>
                <a:gd name="T1" fmla="*/ 35592 h 258"/>
                <a:gd name="T2" fmla="*/ 1958 w 384"/>
                <a:gd name="T3" fmla="*/ 126613 h 258"/>
                <a:gd name="T4" fmla="*/ 23250 w 384"/>
                <a:gd name="T5" fmla="*/ 193784 h 258"/>
                <a:gd name="T6" fmla="*/ 209500 w 384"/>
                <a:gd name="T7" fmla="*/ 168696 h 258"/>
                <a:gd name="T8" fmla="*/ 234375 w 384"/>
                <a:gd name="T9" fmla="*/ 103560 h 258"/>
                <a:gd name="T10" fmla="*/ 234375 w 384"/>
                <a:gd name="T11" fmla="*/ 96691 h 258"/>
                <a:gd name="T12" fmla="*/ 194845 w 384"/>
                <a:gd name="T13" fmla="*/ 27669 h 258"/>
                <a:gd name="T14" fmla="*/ 59375 w 384"/>
                <a:gd name="T15" fmla="*/ 35592 h 258"/>
                <a:gd name="T16" fmla="*/ 25708 w 384"/>
                <a:gd name="T17" fmla="*/ 188109 h 258"/>
                <a:gd name="T18" fmla="*/ 6845 w 384"/>
                <a:gd name="T19" fmla="*/ 127680 h 258"/>
                <a:gd name="T20" fmla="*/ 60550 w 384"/>
                <a:gd name="T21" fmla="*/ 39232 h 258"/>
                <a:gd name="T22" fmla="*/ 194845 w 384"/>
                <a:gd name="T23" fmla="*/ 30584 h 258"/>
                <a:gd name="T24" fmla="*/ 194845 w 384"/>
                <a:gd name="T25" fmla="*/ 30584 h 258"/>
                <a:gd name="T26" fmla="*/ 230283 w 384"/>
                <a:gd name="T27" fmla="*/ 97757 h 258"/>
                <a:gd name="T28" fmla="*/ 207033 w 384"/>
                <a:gd name="T29" fmla="*/ 162872 h 258"/>
                <a:gd name="T30" fmla="*/ 25708 w 384"/>
                <a:gd name="T31" fmla="*/ 188109 h 258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384" h="258">
                  <a:moveTo>
                    <a:pt x="97" y="37"/>
                  </a:moveTo>
                  <a:cubicBezTo>
                    <a:pt x="44" y="59"/>
                    <a:pt x="8" y="94"/>
                    <a:pt x="3" y="132"/>
                  </a:cubicBezTo>
                  <a:cubicBezTo>
                    <a:pt x="0" y="159"/>
                    <a:pt x="12" y="183"/>
                    <a:pt x="38" y="202"/>
                  </a:cubicBezTo>
                  <a:cubicBezTo>
                    <a:pt x="116" y="258"/>
                    <a:pt x="264" y="235"/>
                    <a:pt x="343" y="176"/>
                  </a:cubicBezTo>
                  <a:cubicBezTo>
                    <a:pt x="376" y="152"/>
                    <a:pt x="384" y="127"/>
                    <a:pt x="384" y="108"/>
                  </a:cubicBezTo>
                  <a:cubicBezTo>
                    <a:pt x="384" y="105"/>
                    <a:pt x="384" y="103"/>
                    <a:pt x="384" y="101"/>
                  </a:cubicBezTo>
                  <a:cubicBezTo>
                    <a:pt x="381" y="71"/>
                    <a:pt x="355" y="45"/>
                    <a:pt x="319" y="29"/>
                  </a:cubicBezTo>
                  <a:cubicBezTo>
                    <a:pt x="271" y="5"/>
                    <a:pt x="180" y="0"/>
                    <a:pt x="97" y="37"/>
                  </a:cubicBezTo>
                  <a:close/>
                  <a:moveTo>
                    <a:pt x="42" y="196"/>
                  </a:moveTo>
                  <a:cubicBezTo>
                    <a:pt x="19" y="179"/>
                    <a:pt x="8" y="157"/>
                    <a:pt x="11" y="133"/>
                  </a:cubicBezTo>
                  <a:cubicBezTo>
                    <a:pt x="15" y="98"/>
                    <a:pt x="50" y="61"/>
                    <a:pt x="99" y="41"/>
                  </a:cubicBezTo>
                  <a:cubicBezTo>
                    <a:pt x="180" y="5"/>
                    <a:pt x="273" y="9"/>
                    <a:pt x="319" y="32"/>
                  </a:cubicBezTo>
                  <a:cubicBezTo>
                    <a:pt x="319" y="32"/>
                    <a:pt x="319" y="32"/>
                    <a:pt x="319" y="32"/>
                  </a:cubicBezTo>
                  <a:cubicBezTo>
                    <a:pt x="352" y="48"/>
                    <a:pt x="374" y="74"/>
                    <a:pt x="377" y="102"/>
                  </a:cubicBezTo>
                  <a:cubicBezTo>
                    <a:pt x="379" y="127"/>
                    <a:pt x="366" y="151"/>
                    <a:pt x="339" y="170"/>
                  </a:cubicBezTo>
                  <a:cubicBezTo>
                    <a:pt x="262" y="227"/>
                    <a:pt x="118" y="250"/>
                    <a:pt x="42" y="196"/>
                  </a:cubicBezTo>
                  <a:close/>
                </a:path>
              </a:pathLst>
            </a:custGeom>
            <a:solidFill>
              <a:srgbClr val="E0EA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99" name="Freeform 41">
              <a:extLst>
                <a:ext uri="{FF2B5EF4-FFF2-40B4-BE49-F238E27FC236}">
                  <a16:creationId xmlns:a16="http://schemas.microsoft.com/office/drawing/2014/main" id="{5CF8B448-CC98-42D1-85D1-977E6C7F6B9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5" y="1429"/>
              <a:ext cx="965" cy="470"/>
            </a:xfrm>
            <a:custGeom>
              <a:avLst/>
              <a:gdLst>
                <a:gd name="T0" fmla="*/ 233208 w 386"/>
                <a:gd name="T1" fmla="*/ 0 h 176"/>
                <a:gd name="T2" fmla="*/ 233908 w 386"/>
                <a:gd name="T3" fmla="*/ 5848 h 176"/>
                <a:gd name="T4" fmla="*/ 233908 w 386"/>
                <a:gd name="T5" fmla="*/ 12607 h 176"/>
                <a:gd name="T6" fmla="*/ 208800 w 386"/>
                <a:gd name="T7" fmla="*/ 78367 h 176"/>
                <a:gd name="T8" fmla="*/ 22783 w 386"/>
                <a:gd name="T9" fmla="*/ 103753 h 176"/>
                <a:gd name="T10" fmla="*/ 1300 w 386"/>
                <a:gd name="T11" fmla="*/ 49286 h 176"/>
                <a:gd name="T12" fmla="*/ 1300 w 386"/>
                <a:gd name="T13" fmla="*/ 54469 h 176"/>
                <a:gd name="T14" fmla="*/ 25708 w 386"/>
                <a:gd name="T15" fmla="*/ 120069 h 176"/>
                <a:gd name="T16" fmla="*/ 210750 w 386"/>
                <a:gd name="T17" fmla="*/ 95047 h 176"/>
                <a:gd name="T18" fmla="*/ 233208 w 386"/>
                <a:gd name="T19" fmla="*/ 0 h 17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86" h="176">
                  <a:moveTo>
                    <a:pt x="382" y="0"/>
                  </a:moveTo>
                  <a:cubicBezTo>
                    <a:pt x="383" y="2"/>
                    <a:pt x="383" y="4"/>
                    <a:pt x="383" y="6"/>
                  </a:cubicBezTo>
                  <a:cubicBezTo>
                    <a:pt x="383" y="8"/>
                    <a:pt x="383" y="10"/>
                    <a:pt x="383" y="13"/>
                  </a:cubicBezTo>
                  <a:cubicBezTo>
                    <a:pt x="383" y="32"/>
                    <a:pt x="375" y="57"/>
                    <a:pt x="342" y="81"/>
                  </a:cubicBezTo>
                  <a:cubicBezTo>
                    <a:pt x="263" y="140"/>
                    <a:pt x="115" y="163"/>
                    <a:pt x="37" y="107"/>
                  </a:cubicBezTo>
                  <a:cubicBezTo>
                    <a:pt x="16" y="91"/>
                    <a:pt x="4" y="72"/>
                    <a:pt x="2" y="51"/>
                  </a:cubicBezTo>
                  <a:cubicBezTo>
                    <a:pt x="2" y="56"/>
                    <a:pt x="2" y="56"/>
                    <a:pt x="2" y="56"/>
                  </a:cubicBezTo>
                  <a:cubicBezTo>
                    <a:pt x="2" y="56"/>
                    <a:pt x="0" y="98"/>
                    <a:pt x="42" y="124"/>
                  </a:cubicBezTo>
                  <a:cubicBezTo>
                    <a:pt x="124" y="176"/>
                    <a:pt x="267" y="155"/>
                    <a:pt x="345" y="98"/>
                  </a:cubicBezTo>
                  <a:cubicBezTo>
                    <a:pt x="384" y="69"/>
                    <a:pt x="386" y="37"/>
                    <a:pt x="382" y="0"/>
                  </a:cubicBezTo>
                  <a:close/>
                </a:path>
              </a:pathLst>
            </a:custGeom>
            <a:solidFill>
              <a:srgbClr val="8AB0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00" name="Freeform 42">
              <a:extLst>
                <a:ext uri="{FF2B5EF4-FFF2-40B4-BE49-F238E27FC236}">
                  <a16:creationId xmlns:a16="http://schemas.microsoft.com/office/drawing/2014/main" id="{514BFA38-B9E8-4EE0-8DC1-DA59DB346C8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7" y="1648"/>
              <a:ext cx="55" cy="101"/>
            </a:xfrm>
            <a:custGeom>
              <a:avLst/>
              <a:gdLst>
                <a:gd name="T0" fmla="*/ 0 w 22"/>
                <a:gd name="T1" fmla="*/ 0 h 38"/>
                <a:gd name="T2" fmla="*/ 0 w 22"/>
                <a:gd name="T3" fmla="*/ 12335 h 38"/>
                <a:gd name="T4" fmla="*/ 13488 w 22"/>
                <a:gd name="T5" fmla="*/ 35528 h 38"/>
                <a:gd name="T6" fmla="*/ 13488 w 22"/>
                <a:gd name="T7" fmla="*/ 21518 h 38"/>
                <a:gd name="T8" fmla="*/ 0 w 22"/>
                <a:gd name="T9" fmla="*/ 0 h 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38">
                  <a:moveTo>
                    <a:pt x="0" y="0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5" y="21"/>
                    <a:pt x="12" y="30"/>
                    <a:pt x="22" y="38"/>
                  </a:cubicBezTo>
                  <a:cubicBezTo>
                    <a:pt x="22" y="23"/>
                    <a:pt x="22" y="23"/>
                    <a:pt x="22" y="23"/>
                  </a:cubicBezTo>
                  <a:cubicBezTo>
                    <a:pt x="13" y="16"/>
                    <a:pt x="5" y="8"/>
                    <a:pt x="0" y="0"/>
                  </a:cubicBezTo>
                  <a:close/>
                </a:path>
              </a:pathLst>
            </a:custGeom>
            <a:solidFill>
              <a:srgbClr val="CADB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01" name="Freeform 43">
              <a:extLst>
                <a:ext uri="{FF2B5EF4-FFF2-40B4-BE49-F238E27FC236}">
                  <a16:creationId xmlns:a16="http://schemas.microsoft.com/office/drawing/2014/main" id="{009612C6-BDAF-4B0D-9411-9827ADFCD70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7" y="1664"/>
              <a:ext cx="13" cy="53"/>
            </a:xfrm>
            <a:custGeom>
              <a:avLst/>
              <a:gdLst>
                <a:gd name="T0" fmla="*/ 0 w 5"/>
                <a:gd name="T1" fmla="*/ 11777 h 20"/>
                <a:gd name="T2" fmla="*/ 4022 w 5"/>
                <a:gd name="T3" fmla="*/ 18293 h 20"/>
                <a:gd name="T4" fmla="*/ 4022 w 5"/>
                <a:gd name="T5" fmla="*/ 5470 h 20"/>
                <a:gd name="T6" fmla="*/ 0 w 5"/>
                <a:gd name="T7" fmla="*/ 0 h 20"/>
                <a:gd name="T8" fmla="*/ 0 w 5"/>
                <a:gd name="T9" fmla="*/ 11777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20">
                  <a:moveTo>
                    <a:pt x="0" y="13"/>
                  </a:moveTo>
                  <a:cubicBezTo>
                    <a:pt x="2" y="15"/>
                    <a:pt x="3" y="18"/>
                    <a:pt x="5" y="20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3" y="4"/>
                    <a:pt x="2" y="2"/>
                    <a:pt x="0" y="0"/>
                  </a:cubicBezTo>
                  <a:lnTo>
                    <a:pt x="0" y="1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02" name="Freeform 44">
              <a:extLst>
                <a:ext uri="{FF2B5EF4-FFF2-40B4-BE49-F238E27FC236}">
                  <a16:creationId xmlns:a16="http://schemas.microsoft.com/office/drawing/2014/main" id="{520ED058-68BA-4D20-A1C0-B5CAF1A9F77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2" y="1469"/>
              <a:ext cx="53" cy="176"/>
            </a:xfrm>
            <a:custGeom>
              <a:avLst/>
              <a:gdLst>
                <a:gd name="T0" fmla="*/ 12912 w 21"/>
                <a:gd name="T1" fmla="*/ 0 h 66"/>
                <a:gd name="T2" fmla="*/ 0 w 21"/>
                <a:gd name="T3" fmla="*/ 45965 h 66"/>
                <a:gd name="T4" fmla="*/ 0 w 21"/>
                <a:gd name="T5" fmla="*/ 63261 h 66"/>
                <a:gd name="T6" fmla="*/ 12912 w 21"/>
                <a:gd name="T7" fmla="*/ 0 h 6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" h="66">
                  <a:moveTo>
                    <a:pt x="20" y="0"/>
                  </a:moveTo>
                  <a:cubicBezTo>
                    <a:pt x="20" y="14"/>
                    <a:pt x="15" y="31"/>
                    <a:pt x="0" y="48"/>
                  </a:cubicBezTo>
                  <a:cubicBezTo>
                    <a:pt x="0" y="66"/>
                    <a:pt x="0" y="66"/>
                    <a:pt x="0" y="66"/>
                  </a:cubicBezTo>
                  <a:cubicBezTo>
                    <a:pt x="18" y="46"/>
                    <a:pt x="21" y="24"/>
                    <a:pt x="20" y="0"/>
                  </a:cubicBezTo>
                  <a:close/>
                </a:path>
              </a:pathLst>
            </a:custGeom>
            <a:solidFill>
              <a:srgbClr val="0C6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03" name="Freeform 45">
              <a:extLst>
                <a:ext uri="{FF2B5EF4-FFF2-40B4-BE49-F238E27FC236}">
                  <a16:creationId xmlns:a16="http://schemas.microsoft.com/office/drawing/2014/main" id="{41165151-C01D-4D3A-B9DF-71B2C8F32274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5" y="1731"/>
              <a:ext cx="210" cy="101"/>
            </a:xfrm>
            <a:custGeom>
              <a:avLst/>
              <a:gdLst>
                <a:gd name="T0" fmla="*/ 0 w 84"/>
                <a:gd name="T1" fmla="*/ 35528 h 38"/>
                <a:gd name="T2" fmla="*/ 51300 w 84"/>
                <a:gd name="T3" fmla="*/ 15923 h 38"/>
                <a:gd name="T4" fmla="*/ 51300 w 84"/>
                <a:gd name="T5" fmla="*/ 0 h 38"/>
                <a:gd name="T6" fmla="*/ 0 w 84"/>
                <a:gd name="T7" fmla="*/ 21518 h 38"/>
                <a:gd name="T8" fmla="*/ 0 w 84"/>
                <a:gd name="T9" fmla="*/ 35528 h 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4" h="38">
                  <a:moveTo>
                    <a:pt x="0" y="38"/>
                  </a:moveTo>
                  <a:cubicBezTo>
                    <a:pt x="29" y="35"/>
                    <a:pt x="58" y="27"/>
                    <a:pt x="84" y="17"/>
                  </a:cubicBezTo>
                  <a:cubicBezTo>
                    <a:pt x="84" y="0"/>
                    <a:pt x="84" y="0"/>
                    <a:pt x="84" y="0"/>
                  </a:cubicBezTo>
                  <a:cubicBezTo>
                    <a:pt x="58" y="11"/>
                    <a:pt x="29" y="18"/>
                    <a:pt x="0" y="23"/>
                  </a:cubicBezTo>
                  <a:lnTo>
                    <a:pt x="0" y="38"/>
                  </a:lnTo>
                  <a:close/>
                </a:path>
              </a:pathLst>
            </a:custGeom>
            <a:solidFill>
              <a:srgbClr val="1764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04" name="Freeform 46">
              <a:extLst>
                <a:ext uri="{FF2B5EF4-FFF2-40B4-BE49-F238E27FC236}">
                  <a16:creationId xmlns:a16="http://schemas.microsoft.com/office/drawing/2014/main" id="{D05E42B3-B353-4137-9AA2-EB28748AC3E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5" y="1691"/>
              <a:ext cx="50" cy="72"/>
            </a:xfrm>
            <a:custGeom>
              <a:avLst/>
              <a:gdLst>
                <a:gd name="T0" fmla="*/ 0 w 20"/>
                <a:gd name="T1" fmla="*/ 25885 h 27"/>
                <a:gd name="T2" fmla="*/ 12238 w 20"/>
                <a:gd name="T3" fmla="*/ 17237 h 27"/>
                <a:gd name="T4" fmla="*/ 12238 w 20"/>
                <a:gd name="T5" fmla="*/ 0 h 27"/>
                <a:gd name="T6" fmla="*/ 0 w 20"/>
                <a:gd name="T7" fmla="*/ 9707 h 27"/>
                <a:gd name="T8" fmla="*/ 0 w 20"/>
                <a:gd name="T9" fmla="*/ 25885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27">
                  <a:moveTo>
                    <a:pt x="0" y="27"/>
                  </a:moveTo>
                  <a:cubicBezTo>
                    <a:pt x="7" y="24"/>
                    <a:pt x="13" y="21"/>
                    <a:pt x="20" y="18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13" y="4"/>
                    <a:pt x="7" y="7"/>
                    <a:pt x="0" y="10"/>
                  </a:cubicBezTo>
                  <a:lnTo>
                    <a:pt x="0" y="27"/>
                  </a:lnTo>
                  <a:close/>
                </a:path>
              </a:pathLst>
            </a:custGeom>
            <a:solidFill>
              <a:srgbClr val="C5D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05" name="Freeform 47">
              <a:extLst>
                <a:ext uri="{FF2B5EF4-FFF2-40B4-BE49-F238E27FC236}">
                  <a16:creationId xmlns:a16="http://schemas.microsoft.com/office/drawing/2014/main" id="{DAF3248A-1C73-4238-8491-E5179F857B0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0" y="1696"/>
              <a:ext cx="7" cy="51"/>
            </a:xfrm>
            <a:custGeom>
              <a:avLst/>
              <a:gdLst>
                <a:gd name="T0" fmla="*/ 7 w 7"/>
                <a:gd name="T1" fmla="*/ 0 h 51"/>
                <a:gd name="T2" fmla="*/ 7 w 7"/>
                <a:gd name="T3" fmla="*/ 45 h 51"/>
                <a:gd name="T4" fmla="*/ 0 w 7"/>
                <a:gd name="T5" fmla="*/ 51 h 51"/>
                <a:gd name="T6" fmla="*/ 0 w 7"/>
                <a:gd name="T7" fmla="*/ 5 h 51"/>
                <a:gd name="T8" fmla="*/ 7 w 7"/>
                <a:gd name="T9" fmla="*/ 0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51">
                  <a:moveTo>
                    <a:pt x="7" y="0"/>
                  </a:moveTo>
                  <a:lnTo>
                    <a:pt x="7" y="45"/>
                  </a:lnTo>
                  <a:lnTo>
                    <a:pt x="0" y="51"/>
                  </a:lnTo>
                  <a:lnTo>
                    <a:pt x="0" y="5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06" name="Freeform 48">
              <a:extLst>
                <a:ext uri="{FF2B5EF4-FFF2-40B4-BE49-F238E27FC236}">
                  <a16:creationId xmlns:a16="http://schemas.microsoft.com/office/drawing/2014/main" id="{013A6324-AD3E-47B7-9C19-92CAC215F27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0" y="1696"/>
              <a:ext cx="7" cy="51"/>
            </a:xfrm>
            <a:custGeom>
              <a:avLst/>
              <a:gdLst>
                <a:gd name="T0" fmla="*/ 7 w 7"/>
                <a:gd name="T1" fmla="*/ 0 h 51"/>
                <a:gd name="T2" fmla="*/ 7 w 7"/>
                <a:gd name="T3" fmla="*/ 45 h 51"/>
                <a:gd name="T4" fmla="*/ 0 w 7"/>
                <a:gd name="T5" fmla="*/ 51 h 51"/>
                <a:gd name="T6" fmla="*/ 0 w 7"/>
                <a:gd name="T7" fmla="*/ 5 h 5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" h="51">
                  <a:moveTo>
                    <a:pt x="7" y="0"/>
                  </a:moveTo>
                  <a:lnTo>
                    <a:pt x="7" y="45"/>
                  </a:lnTo>
                  <a:lnTo>
                    <a:pt x="0" y="51"/>
                  </a:lnTo>
                  <a:lnTo>
                    <a:pt x="0" y="5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07" name="Freeform 49">
              <a:extLst>
                <a:ext uri="{FF2B5EF4-FFF2-40B4-BE49-F238E27FC236}">
                  <a16:creationId xmlns:a16="http://schemas.microsoft.com/office/drawing/2014/main" id="{ABD7C00D-32A4-40BA-8646-A8D88352B83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7" y="1664"/>
              <a:ext cx="28" cy="67"/>
            </a:xfrm>
            <a:custGeom>
              <a:avLst/>
              <a:gdLst>
                <a:gd name="T0" fmla="*/ 0 w 11"/>
                <a:gd name="T1" fmla="*/ 24873 h 25"/>
                <a:gd name="T2" fmla="*/ 7601 w 11"/>
                <a:gd name="T3" fmla="*/ 17841 h 25"/>
                <a:gd name="T4" fmla="*/ 7601 w 11"/>
                <a:gd name="T5" fmla="*/ 0 h 25"/>
                <a:gd name="T6" fmla="*/ 0 w 11"/>
                <a:gd name="T7" fmla="*/ 7067 h 25"/>
                <a:gd name="T8" fmla="*/ 0 w 11"/>
                <a:gd name="T9" fmla="*/ 24873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25">
                  <a:moveTo>
                    <a:pt x="0" y="25"/>
                  </a:moveTo>
                  <a:cubicBezTo>
                    <a:pt x="4" y="23"/>
                    <a:pt x="8" y="21"/>
                    <a:pt x="11" y="18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8" y="3"/>
                    <a:pt x="4" y="5"/>
                    <a:pt x="0" y="7"/>
                  </a:cubicBezTo>
                  <a:lnTo>
                    <a:pt x="0" y="25"/>
                  </a:lnTo>
                  <a:close/>
                </a:path>
              </a:pathLst>
            </a:custGeom>
            <a:solidFill>
              <a:srgbClr val="0C6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08" name="Freeform 50">
              <a:extLst>
                <a:ext uri="{FF2B5EF4-FFF2-40B4-BE49-F238E27FC236}">
                  <a16:creationId xmlns:a16="http://schemas.microsoft.com/office/drawing/2014/main" id="{9C71DD51-4EC7-4AC0-8EF5-DACF1AD28F54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2" y="1797"/>
              <a:ext cx="63" cy="43"/>
            </a:xfrm>
            <a:custGeom>
              <a:avLst/>
              <a:gdLst>
                <a:gd name="T0" fmla="*/ 0 w 25"/>
                <a:gd name="T1" fmla="*/ 1148 h 16"/>
                <a:gd name="T2" fmla="*/ 0 w 25"/>
                <a:gd name="T3" fmla="*/ 16286 h 16"/>
                <a:gd name="T4" fmla="*/ 16181 w 25"/>
                <a:gd name="T5" fmla="*/ 15125 h 16"/>
                <a:gd name="T6" fmla="*/ 16181 w 25"/>
                <a:gd name="T7" fmla="*/ 0 h 16"/>
                <a:gd name="T8" fmla="*/ 0 w 25"/>
                <a:gd name="T9" fmla="*/ 1148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16">
                  <a:moveTo>
                    <a:pt x="0" y="1"/>
                  </a:moveTo>
                  <a:cubicBezTo>
                    <a:pt x="0" y="16"/>
                    <a:pt x="0" y="16"/>
                    <a:pt x="0" y="16"/>
                  </a:cubicBezTo>
                  <a:cubicBezTo>
                    <a:pt x="8" y="16"/>
                    <a:pt x="16" y="16"/>
                    <a:pt x="25" y="15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16" y="1"/>
                    <a:pt x="8" y="1"/>
                    <a:pt x="0" y="1"/>
                  </a:cubicBezTo>
                  <a:close/>
                </a:path>
              </a:pathLst>
            </a:custGeom>
            <a:solidFill>
              <a:srgbClr val="ACC7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09" name="Freeform 51">
              <a:extLst>
                <a:ext uri="{FF2B5EF4-FFF2-40B4-BE49-F238E27FC236}">
                  <a16:creationId xmlns:a16="http://schemas.microsoft.com/office/drawing/2014/main" id="{7E7DCB6D-BF14-424A-9EFB-9D60FC0BBC2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5" y="1797"/>
              <a:ext cx="12" cy="40"/>
            </a:xfrm>
            <a:custGeom>
              <a:avLst/>
              <a:gdLst>
                <a:gd name="T0" fmla="*/ 12 w 12"/>
                <a:gd name="T1" fmla="*/ 0 h 40"/>
                <a:gd name="T2" fmla="*/ 12 w 12"/>
                <a:gd name="T3" fmla="*/ 40 h 40"/>
                <a:gd name="T4" fmla="*/ 0 w 12"/>
                <a:gd name="T5" fmla="*/ 40 h 40"/>
                <a:gd name="T6" fmla="*/ 0 w 12"/>
                <a:gd name="T7" fmla="*/ 3 h 40"/>
                <a:gd name="T8" fmla="*/ 12 w 12"/>
                <a:gd name="T9" fmla="*/ 0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40">
                  <a:moveTo>
                    <a:pt x="12" y="0"/>
                  </a:moveTo>
                  <a:lnTo>
                    <a:pt x="12" y="40"/>
                  </a:lnTo>
                  <a:lnTo>
                    <a:pt x="0" y="40"/>
                  </a:lnTo>
                  <a:lnTo>
                    <a:pt x="0" y="3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10" name="Freeform 52">
              <a:extLst>
                <a:ext uri="{FF2B5EF4-FFF2-40B4-BE49-F238E27FC236}">
                  <a16:creationId xmlns:a16="http://schemas.microsoft.com/office/drawing/2014/main" id="{1CC1B78D-5278-4A9C-AE0F-3153BA5E7E00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5" y="1797"/>
              <a:ext cx="12" cy="40"/>
            </a:xfrm>
            <a:custGeom>
              <a:avLst/>
              <a:gdLst>
                <a:gd name="T0" fmla="*/ 12 w 12"/>
                <a:gd name="T1" fmla="*/ 0 h 40"/>
                <a:gd name="T2" fmla="*/ 12 w 12"/>
                <a:gd name="T3" fmla="*/ 40 h 40"/>
                <a:gd name="T4" fmla="*/ 0 w 12"/>
                <a:gd name="T5" fmla="*/ 40 h 40"/>
                <a:gd name="T6" fmla="*/ 0 w 12"/>
                <a:gd name="T7" fmla="*/ 3 h 4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" h="40">
                  <a:moveTo>
                    <a:pt x="12" y="0"/>
                  </a:moveTo>
                  <a:lnTo>
                    <a:pt x="12" y="40"/>
                  </a:lnTo>
                  <a:lnTo>
                    <a:pt x="0" y="40"/>
                  </a:lnTo>
                  <a:lnTo>
                    <a:pt x="0" y="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11" name="Freeform 53">
              <a:extLst>
                <a:ext uri="{FF2B5EF4-FFF2-40B4-BE49-F238E27FC236}">
                  <a16:creationId xmlns:a16="http://schemas.microsoft.com/office/drawing/2014/main" id="{3ACC3B1B-139D-4D33-9525-CDEDD38DC4EB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0" y="1797"/>
              <a:ext cx="22" cy="40"/>
            </a:xfrm>
            <a:custGeom>
              <a:avLst/>
              <a:gdLst>
                <a:gd name="T0" fmla="*/ 0 w 9"/>
                <a:gd name="T1" fmla="*/ 13347 h 15"/>
                <a:gd name="T2" fmla="*/ 4720 w 9"/>
                <a:gd name="T3" fmla="*/ 14413 h 15"/>
                <a:gd name="T4" fmla="*/ 4720 w 9"/>
                <a:gd name="T5" fmla="*/ 0 h 15"/>
                <a:gd name="T6" fmla="*/ 0 w 9"/>
                <a:gd name="T7" fmla="*/ 0 h 15"/>
                <a:gd name="T8" fmla="*/ 0 w 9"/>
                <a:gd name="T9" fmla="*/ 13347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15">
                  <a:moveTo>
                    <a:pt x="0" y="14"/>
                  </a:moveTo>
                  <a:cubicBezTo>
                    <a:pt x="3" y="14"/>
                    <a:pt x="6" y="15"/>
                    <a:pt x="9" y="15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6" y="0"/>
                    <a:pt x="3" y="0"/>
                    <a:pt x="0" y="0"/>
                  </a:cubicBezTo>
                  <a:lnTo>
                    <a:pt x="0" y="14"/>
                  </a:lnTo>
                  <a:close/>
                </a:path>
              </a:pathLst>
            </a:custGeom>
            <a:solidFill>
              <a:srgbClr val="538B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12" name="Freeform 54">
              <a:extLst>
                <a:ext uri="{FF2B5EF4-FFF2-40B4-BE49-F238E27FC236}">
                  <a16:creationId xmlns:a16="http://schemas.microsoft.com/office/drawing/2014/main" id="{2528C297-F0DA-4D93-9BBD-5B6D414000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7" y="1768"/>
              <a:ext cx="25" cy="51"/>
            </a:xfrm>
            <a:custGeom>
              <a:avLst/>
              <a:gdLst>
                <a:gd name="T0" fmla="*/ 0 w 10"/>
                <a:gd name="T1" fmla="*/ 19109 h 19"/>
                <a:gd name="T2" fmla="*/ 6175 w 10"/>
                <a:gd name="T3" fmla="*/ 16030 h 19"/>
                <a:gd name="T4" fmla="*/ 6175 w 10"/>
                <a:gd name="T5" fmla="*/ 0 h 19"/>
                <a:gd name="T6" fmla="*/ 0 w 10"/>
                <a:gd name="T7" fmla="*/ 1815 h 19"/>
                <a:gd name="T8" fmla="*/ 0 w 10"/>
                <a:gd name="T9" fmla="*/ 19109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19">
                  <a:moveTo>
                    <a:pt x="0" y="19"/>
                  </a:moveTo>
                  <a:cubicBezTo>
                    <a:pt x="3" y="18"/>
                    <a:pt x="6" y="17"/>
                    <a:pt x="10" y="16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1"/>
                    <a:pt x="3" y="2"/>
                    <a:pt x="0" y="2"/>
                  </a:cubicBezTo>
                  <a:lnTo>
                    <a:pt x="0" y="19"/>
                  </a:lnTo>
                  <a:close/>
                </a:path>
              </a:pathLst>
            </a:custGeom>
            <a:solidFill>
              <a:srgbClr val="3378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13" name="Freeform 55">
              <a:extLst>
                <a:ext uri="{FF2B5EF4-FFF2-40B4-BE49-F238E27FC236}">
                  <a16:creationId xmlns:a16="http://schemas.microsoft.com/office/drawing/2014/main" id="{2BD7421F-7F41-4D30-9555-DD29CA3C8FFF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0" y="1227"/>
              <a:ext cx="945" cy="389"/>
            </a:xfrm>
            <a:custGeom>
              <a:avLst/>
              <a:gdLst>
                <a:gd name="T0" fmla="*/ 230783 w 378"/>
                <a:gd name="T1" fmla="*/ 79060 h 146"/>
                <a:gd name="T2" fmla="*/ 230783 w 378"/>
                <a:gd name="T3" fmla="*/ 77358 h 146"/>
                <a:gd name="T4" fmla="*/ 197270 w 378"/>
                <a:gd name="T5" fmla="*/ 26854 h 146"/>
                <a:gd name="T6" fmla="*/ 61063 w 378"/>
                <a:gd name="T7" fmla="*/ 34365 h 146"/>
                <a:gd name="T8" fmla="*/ 6845 w 378"/>
                <a:gd name="T9" fmla="*/ 116266 h 146"/>
                <a:gd name="T10" fmla="*/ 10550 w 378"/>
                <a:gd name="T11" fmla="*/ 139097 h 146"/>
                <a:gd name="T12" fmla="*/ 107425 w 378"/>
                <a:gd name="T13" fmla="*/ 25797 h 146"/>
                <a:gd name="T14" fmla="*/ 230783 w 378"/>
                <a:gd name="T15" fmla="*/ 91562 h 146"/>
                <a:gd name="T16" fmla="*/ 230783 w 378"/>
                <a:gd name="T17" fmla="*/ 79060 h 1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78" h="146">
                  <a:moveTo>
                    <a:pt x="378" y="83"/>
                  </a:moveTo>
                  <a:cubicBezTo>
                    <a:pt x="378" y="82"/>
                    <a:pt x="378" y="82"/>
                    <a:pt x="378" y="81"/>
                  </a:cubicBezTo>
                  <a:cubicBezTo>
                    <a:pt x="369" y="59"/>
                    <a:pt x="349" y="40"/>
                    <a:pt x="323" y="28"/>
                  </a:cubicBezTo>
                  <a:cubicBezTo>
                    <a:pt x="271" y="6"/>
                    <a:pt x="181" y="0"/>
                    <a:pt x="100" y="36"/>
                  </a:cubicBezTo>
                  <a:cubicBezTo>
                    <a:pt x="53" y="56"/>
                    <a:pt x="20" y="89"/>
                    <a:pt x="11" y="122"/>
                  </a:cubicBezTo>
                  <a:cubicBezTo>
                    <a:pt x="11" y="130"/>
                    <a:pt x="13" y="138"/>
                    <a:pt x="17" y="146"/>
                  </a:cubicBezTo>
                  <a:cubicBezTo>
                    <a:pt x="0" y="95"/>
                    <a:pt x="88" y="43"/>
                    <a:pt x="176" y="27"/>
                  </a:cubicBezTo>
                  <a:cubicBezTo>
                    <a:pt x="260" y="11"/>
                    <a:pt x="373" y="31"/>
                    <a:pt x="378" y="96"/>
                  </a:cubicBezTo>
                  <a:cubicBezTo>
                    <a:pt x="378" y="92"/>
                    <a:pt x="378" y="87"/>
                    <a:pt x="378" y="83"/>
                  </a:cubicBezTo>
                  <a:close/>
                </a:path>
              </a:pathLst>
            </a:custGeom>
            <a:solidFill>
              <a:srgbClr val="C7D5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14" name="Freeform 56">
              <a:extLst>
                <a:ext uri="{FF2B5EF4-FFF2-40B4-BE49-F238E27FC236}">
                  <a16:creationId xmlns:a16="http://schemas.microsoft.com/office/drawing/2014/main" id="{4327AC8E-10AE-4720-9F0D-23CEA02C4D2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787" y="1189"/>
              <a:ext cx="918" cy="387"/>
            </a:xfrm>
            <a:custGeom>
              <a:avLst/>
              <a:gdLst>
                <a:gd name="T0" fmla="*/ 224820 w 367"/>
                <a:gd name="T1" fmla="*/ 93579 h 145"/>
                <a:gd name="T2" fmla="*/ 224820 w 367"/>
                <a:gd name="T3" fmla="*/ 99414 h 145"/>
                <a:gd name="T4" fmla="*/ 224820 w 367"/>
                <a:gd name="T5" fmla="*/ 93579 h 145"/>
                <a:gd name="T6" fmla="*/ 0 w 367"/>
                <a:gd name="T7" fmla="*/ 131220 h 145"/>
                <a:gd name="T8" fmla="*/ 0 w 367"/>
                <a:gd name="T9" fmla="*/ 131220 h 145"/>
                <a:gd name="T10" fmla="*/ 0 w 367"/>
                <a:gd name="T11" fmla="*/ 131220 h 145"/>
                <a:gd name="T12" fmla="*/ 0 w 367"/>
                <a:gd name="T13" fmla="*/ 131220 h 145"/>
                <a:gd name="T14" fmla="*/ 0 w 367"/>
                <a:gd name="T15" fmla="*/ 131220 h 145"/>
                <a:gd name="T16" fmla="*/ 783 w 367"/>
                <a:gd name="T17" fmla="*/ 137062 h 145"/>
                <a:gd name="T18" fmla="*/ 0 w 367"/>
                <a:gd name="T19" fmla="*/ 131220 h 145"/>
                <a:gd name="T20" fmla="*/ 189401 w 367"/>
                <a:gd name="T21" fmla="*/ 25985 h 145"/>
                <a:gd name="T22" fmla="*/ 189401 w 367"/>
                <a:gd name="T23" fmla="*/ 25985 h 145"/>
                <a:gd name="T24" fmla="*/ 54652 w 367"/>
                <a:gd name="T25" fmla="*/ 34662 h 145"/>
                <a:gd name="T26" fmla="*/ 783 w 367"/>
                <a:gd name="T27" fmla="*/ 123656 h 145"/>
                <a:gd name="T28" fmla="*/ 0 w 367"/>
                <a:gd name="T29" fmla="*/ 131220 h 145"/>
                <a:gd name="T30" fmla="*/ 9780 w 367"/>
                <a:gd name="T31" fmla="*/ 100476 h 145"/>
                <a:gd name="T32" fmla="*/ 10561 w 367"/>
                <a:gd name="T33" fmla="*/ 98330 h 145"/>
                <a:gd name="T34" fmla="*/ 11081 w 367"/>
                <a:gd name="T35" fmla="*/ 98330 h 145"/>
                <a:gd name="T36" fmla="*/ 54652 w 367"/>
                <a:gd name="T37" fmla="*/ 48063 h 145"/>
                <a:gd name="T38" fmla="*/ 191047 w 367"/>
                <a:gd name="T39" fmla="*/ 40496 h 145"/>
                <a:gd name="T40" fmla="*/ 224820 w 367"/>
                <a:gd name="T41" fmla="*/ 91850 h 145"/>
                <a:gd name="T42" fmla="*/ 224820 w 367"/>
                <a:gd name="T43" fmla="*/ 93579 h 145"/>
                <a:gd name="T44" fmla="*/ 189401 w 367"/>
                <a:gd name="T45" fmla="*/ 25985 h 145"/>
                <a:gd name="T46" fmla="*/ 224820 w 367"/>
                <a:gd name="T47" fmla="*/ 101180 h 145"/>
                <a:gd name="T48" fmla="*/ 224820 w 367"/>
                <a:gd name="T49" fmla="*/ 100476 h 145"/>
                <a:gd name="T50" fmla="*/ 224820 w 367"/>
                <a:gd name="T51" fmla="*/ 101180 h 145"/>
                <a:gd name="T52" fmla="*/ 783 w 367"/>
                <a:gd name="T53" fmla="*/ 139888 h 145"/>
                <a:gd name="T54" fmla="*/ 783 w 367"/>
                <a:gd name="T55" fmla="*/ 138826 h 145"/>
                <a:gd name="T56" fmla="*/ 783 w 367"/>
                <a:gd name="T57" fmla="*/ 137062 h 145"/>
                <a:gd name="T58" fmla="*/ 783 w 367"/>
                <a:gd name="T59" fmla="*/ 139888 h 145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367" h="145">
                  <a:moveTo>
                    <a:pt x="367" y="97"/>
                  </a:moveTo>
                  <a:cubicBezTo>
                    <a:pt x="367" y="99"/>
                    <a:pt x="367" y="101"/>
                    <a:pt x="367" y="103"/>
                  </a:cubicBezTo>
                  <a:cubicBezTo>
                    <a:pt x="367" y="101"/>
                    <a:pt x="367" y="99"/>
                    <a:pt x="367" y="97"/>
                  </a:cubicBezTo>
                  <a:close/>
                  <a:moveTo>
                    <a:pt x="0" y="136"/>
                  </a:moveTo>
                  <a:cubicBezTo>
                    <a:pt x="0" y="136"/>
                    <a:pt x="0" y="136"/>
                    <a:pt x="0" y="136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0" y="136"/>
                    <a:pt x="0" y="136"/>
                    <a:pt x="0" y="136"/>
                  </a:cubicBezTo>
                  <a:close/>
                  <a:moveTo>
                    <a:pt x="0" y="136"/>
                  </a:moveTo>
                  <a:cubicBezTo>
                    <a:pt x="0" y="138"/>
                    <a:pt x="0" y="140"/>
                    <a:pt x="1" y="142"/>
                  </a:cubicBezTo>
                  <a:cubicBezTo>
                    <a:pt x="0" y="140"/>
                    <a:pt x="0" y="138"/>
                    <a:pt x="0" y="136"/>
                  </a:cubicBezTo>
                  <a:close/>
                  <a:moveTo>
                    <a:pt x="309" y="27"/>
                  </a:moveTo>
                  <a:cubicBezTo>
                    <a:pt x="309" y="27"/>
                    <a:pt x="309" y="27"/>
                    <a:pt x="309" y="27"/>
                  </a:cubicBezTo>
                  <a:cubicBezTo>
                    <a:pt x="263" y="4"/>
                    <a:pt x="170" y="0"/>
                    <a:pt x="89" y="36"/>
                  </a:cubicBezTo>
                  <a:cubicBezTo>
                    <a:pt x="40" y="56"/>
                    <a:pt x="5" y="93"/>
                    <a:pt x="1" y="128"/>
                  </a:cubicBezTo>
                  <a:cubicBezTo>
                    <a:pt x="0" y="131"/>
                    <a:pt x="0" y="133"/>
                    <a:pt x="0" y="136"/>
                  </a:cubicBezTo>
                  <a:cubicBezTo>
                    <a:pt x="3" y="125"/>
                    <a:pt x="9" y="114"/>
                    <a:pt x="16" y="104"/>
                  </a:cubicBezTo>
                  <a:cubicBezTo>
                    <a:pt x="17" y="102"/>
                    <a:pt x="17" y="102"/>
                    <a:pt x="17" y="102"/>
                  </a:cubicBezTo>
                  <a:cubicBezTo>
                    <a:pt x="18" y="102"/>
                    <a:pt x="18" y="102"/>
                    <a:pt x="18" y="102"/>
                  </a:cubicBezTo>
                  <a:cubicBezTo>
                    <a:pt x="34" y="81"/>
                    <a:pt x="58" y="63"/>
                    <a:pt x="89" y="50"/>
                  </a:cubicBezTo>
                  <a:cubicBezTo>
                    <a:pt x="170" y="14"/>
                    <a:pt x="260" y="20"/>
                    <a:pt x="312" y="42"/>
                  </a:cubicBezTo>
                  <a:cubicBezTo>
                    <a:pt x="338" y="54"/>
                    <a:pt x="358" y="73"/>
                    <a:pt x="367" y="95"/>
                  </a:cubicBezTo>
                  <a:cubicBezTo>
                    <a:pt x="367" y="96"/>
                    <a:pt x="367" y="96"/>
                    <a:pt x="367" y="97"/>
                  </a:cubicBezTo>
                  <a:cubicBezTo>
                    <a:pt x="364" y="69"/>
                    <a:pt x="342" y="43"/>
                    <a:pt x="309" y="27"/>
                  </a:cubicBezTo>
                  <a:close/>
                  <a:moveTo>
                    <a:pt x="367" y="105"/>
                  </a:moveTo>
                  <a:cubicBezTo>
                    <a:pt x="367" y="105"/>
                    <a:pt x="367" y="105"/>
                    <a:pt x="367" y="104"/>
                  </a:cubicBezTo>
                  <a:cubicBezTo>
                    <a:pt x="367" y="105"/>
                    <a:pt x="367" y="105"/>
                    <a:pt x="367" y="105"/>
                  </a:cubicBezTo>
                  <a:close/>
                  <a:moveTo>
                    <a:pt x="1" y="145"/>
                  </a:moveTo>
                  <a:cubicBezTo>
                    <a:pt x="1" y="144"/>
                    <a:pt x="1" y="144"/>
                    <a:pt x="1" y="144"/>
                  </a:cubicBezTo>
                  <a:cubicBezTo>
                    <a:pt x="1" y="144"/>
                    <a:pt x="1" y="143"/>
                    <a:pt x="1" y="142"/>
                  </a:cubicBezTo>
                  <a:cubicBezTo>
                    <a:pt x="1" y="143"/>
                    <a:pt x="1" y="144"/>
                    <a:pt x="1" y="145"/>
                  </a:cubicBezTo>
                  <a:close/>
                </a:path>
              </a:pathLst>
            </a:custGeom>
            <a:solidFill>
              <a:srgbClr val="8AB0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15" name="Freeform 57">
              <a:extLst>
                <a:ext uri="{FF2B5EF4-FFF2-40B4-BE49-F238E27FC236}">
                  <a16:creationId xmlns:a16="http://schemas.microsoft.com/office/drawing/2014/main" id="{C449CBA1-957D-4966-AC7B-C9601AEFCDF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0" y="1227"/>
              <a:ext cx="72" cy="56"/>
            </a:xfrm>
            <a:custGeom>
              <a:avLst/>
              <a:gdLst>
                <a:gd name="T0" fmla="*/ 0 w 29"/>
                <a:gd name="T1" fmla="*/ 20083 h 21"/>
                <a:gd name="T2" fmla="*/ 16865 w 29"/>
                <a:gd name="T3" fmla="*/ 14413 h 21"/>
                <a:gd name="T4" fmla="*/ 16865 w 29"/>
                <a:gd name="T5" fmla="*/ 0 h 21"/>
                <a:gd name="T6" fmla="*/ 0 w 29"/>
                <a:gd name="T7" fmla="*/ 5824 h 21"/>
                <a:gd name="T8" fmla="*/ 0 w 29"/>
                <a:gd name="T9" fmla="*/ 20083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21">
                  <a:moveTo>
                    <a:pt x="0" y="21"/>
                  </a:moveTo>
                  <a:cubicBezTo>
                    <a:pt x="9" y="19"/>
                    <a:pt x="19" y="16"/>
                    <a:pt x="29" y="15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19" y="2"/>
                    <a:pt x="9" y="4"/>
                    <a:pt x="0" y="6"/>
                  </a:cubicBezTo>
                  <a:lnTo>
                    <a:pt x="0" y="21"/>
                  </a:lnTo>
                  <a:close/>
                </a:path>
              </a:pathLst>
            </a:custGeom>
            <a:solidFill>
              <a:srgbClr val="3378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16" name="Freeform 58">
              <a:extLst>
                <a:ext uri="{FF2B5EF4-FFF2-40B4-BE49-F238E27FC236}">
                  <a16:creationId xmlns:a16="http://schemas.microsoft.com/office/drawing/2014/main" id="{FAA72004-91D6-4F8B-9E91-481D99106B11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7" y="1253"/>
              <a:ext cx="38" cy="54"/>
            </a:xfrm>
            <a:custGeom>
              <a:avLst/>
              <a:gdLst>
                <a:gd name="T0" fmla="*/ 0 w 15"/>
                <a:gd name="T1" fmla="*/ 20944 h 20"/>
                <a:gd name="T2" fmla="*/ 10019 w 15"/>
                <a:gd name="T3" fmla="*/ 15944 h 20"/>
                <a:gd name="T4" fmla="*/ 10019 w 15"/>
                <a:gd name="T5" fmla="*/ 0 h 20"/>
                <a:gd name="T6" fmla="*/ 0 w 15"/>
                <a:gd name="T7" fmla="*/ 6161 h 20"/>
                <a:gd name="T8" fmla="*/ 0 w 15"/>
                <a:gd name="T9" fmla="*/ 20944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20">
                  <a:moveTo>
                    <a:pt x="0" y="20"/>
                  </a:moveTo>
                  <a:cubicBezTo>
                    <a:pt x="5" y="19"/>
                    <a:pt x="10" y="17"/>
                    <a:pt x="15" y="15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0" y="2"/>
                    <a:pt x="5" y="4"/>
                    <a:pt x="0" y="6"/>
                  </a:cubicBezTo>
                  <a:lnTo>
                    <a:pt x="0" y="20"/>
                  </a:lnTo>
                  <a:close/>
                </a:path>
              </a:pathLst>
            </a:custGeom>
            <a:solidFill>
              <a:srgbClr val="ACC7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17" name="Freeform 59">
              <a:extLst>
                <a:ext uri="{FF2B5EF4-FFF2-40B4-BE49-F238E27FC236}">
                  <a16:creationId xmlns:a16="http://schemas.microsoft.com/office/drawing/2014/main" id="{F91F364D-8CB4-4C83-93CA-6AD6C4EE4A87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5" y="1299"/>
              <a:ext cx="57" cy="74"/>
            </a:xfrm>
            <a:custGeom>
              <a:avLst/>
              <a:gdLst>
                <a:gd name="T0" fmla="*/ 0 w 23"/>
                <a:gd name="T1" fmla="*/ 25271 h 28"/>
                <a:gd name="T2" fmla="*/ 13167 w 23"/>
                <a:gd name="T3" fmla="*/ 13661 h 28"/>
                <a:gd name="T4" fmla="*/ 13167 w 23"/>
                <a:gd name="T5" fmla="*/ 0 h 28"/>
                <a:gd name="T6" fmla="*/ 0 w 23"/>
                <a:gd name="T7" fmla="*/ 11607 h 28"/>
                <a:gd name="T8" fmla="*/ 0 w 23"/>
                <a:gd name="T9" fmla="*/ 25271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28">
                  <a:moveTo>
                    <a:pt x="0" y="28"/>
                  </a:moveTo>
                  <a:cubicBezTo>
                    <a:pt x="7" y="23"/>
                    <a:pt x="15" y="18"/>
                    <a:pt x="23" y="15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15" y="4"/>
                    <a:pt x="7" y="8"/>
                    <a:pt x="0" y="13"/>
                  </a:cubicBezTo>
                  <a:lnTo>
                    <a:pt x="0" y="28"/>
                  </a:lnTo>
                  <a:close/>
                </a:path>
              </a:pathLst>
            </a:custGeom>
            <a:solidFill>
              <a:srgbClr val="538B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18" name="Freeform 60">
              <a:extLst>
                <a:ext uri="{FF2B5EF4-FFF2-40B4-BE49-F238E27FC236}">
                  <a16:creationId xmlns:a16="http://schemas.microsoft.com/office/drawing/2014/main" id="{0D89E771-730E-4AF8-913A-E3D341DFA24C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7" y="1216"/>
              <a:ext cx="33" cy="43"/>
            </a:xfrm>
            <a:custGeom>
              <a:avLst/>
              <a:gdLst>
                <a:gd name="T0" fmla="*/ 0 w 13"/>
                <a:gd name="T1" fmla="*/ 16286 h 16"/>
                <a:gd name="T2" fmla="*/ 8847 w 13"/>
                <a:gd name="T3" fmla="*/ 15125 h 16"/>
                <a:gd name="T4" fmla="*/ 8847 w 13"/>
                <a:gd name="T5" fmla="*/ 0 h 16"/>
                <a:gd name="T6" fmla="*/ 0 w 13"/>
                <a:gd name="T7" fmla="*/ 1148 h 16"/>
                <a:gd name="T8" fmla="*/ 0 w 13"/>
                <a:gd name="T9" fmla="*/ 16286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6">
                  <a:moveTo>
                    <a:pt x="0" y="16"/>
                  </a:moveTo>
                  <a:cubicBezTo>
                    <a:pt x="4" y="15"/>
                    <a:pt x="9" y="15"/>
                    <a:pt x="13" y="15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9" y="0"/>
                    <a:pt x="4" y="0"/>
                    <a:pt x="0" y="1"/>
                  </a:cubicBezTo>
                  <a:cubicBezTo>
                    <a:pt x="0" y="6"/>
                    <a:pt x="0" y="12"/>
                    <a:pt x="0" y="16"/>
                  </a:cubicBezTo>
                  <a:close/>
                </a:path>
              </a:pathLst>
            </a:custGeom>
            <a:solidFill>
              <a:srgbClr val="3378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19" name="Freeform 61">
              <a:extLst>
                <a:ext uri="{FF2B5EF4-FFF2-40B4-BE49-F238E27FC236}">
                  <a16:creationId xmlns:a16="http://schemas.microsoft.com/office/drawing/2014/main" id="{D46C396A-2B8C-46A3-8E63-7DD8AD973C8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5" y="1216"/>
              <a:ext cx="120" cy="56"/>
            </a:xfrm>
            <a:custGeom>
              <a:avLst/>
              <a:gdLst>
                <a:gd name="T0" fmla="*/ 0 w 48"/>
                <a:gd name="T1" fmla="*/ 14413 h 21"/>
                <a:gd name="T2" fmla="*/ 29300 w 48"/>
                <a:gd name="T3" fmla="*/ 20083 h 21"/>
                <a:gd name="T4" fmla="*/ 29300 w 48"/>
                <a:gd name="T5" fmla="*/ 4701 h 21"/>
                <a:gd name="T6" fmla="*/ 22783 w 48"/>
                <a:gd name="T7" fmla="*/ 2824 h 21"/>
                <a:gd name="T8" fmla="*/ 22000 w 48"/>
                <a:gd name="T9" fmla="*/ 2824 h 21"/>
                <a:gd name="T10" fmla="*/ 15438 w 48"/>
                <a:gd name="T11" fmla="*/ 1763 h 21"/>
                <a:gd name="T12" fmla="*/ 14658 w 48"/>
                <a:gd name="T13" fmla="*/ 1059 h 21"/>
                <a:gd name="T14" fmla="*/ 8125 w 48"/>
                <a:gd name="T15" fmla="*/ 0 h 21"/>
                <a:gd name="T16" fmla="*/ 7345 w 48"/>
                <a:gd name="T17" fmla="*/ 0 h 21"/>
                <a:gd name="T18" fmla="*/ 0 w 48"/>
                <a:gd name="T19" fmla="*/ 0 h 21"/>
                <a:gd name="T20" fmla="*/ 0 w 48"/>
                <a:gd name="T21" fmla="*/ 0 h 21"/>
                <a:gd name="T22" fmla="*/ 0 w 48"/>
                <a:gd name="T23" fmla="*/ 14413 h 2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48" h="21">
                  <a:moveTo>
                    <a:pt x="0" y="15"/>
                  </a:moveTo>
                  <a:cubicBezTo>
                    <a:pt x="17" y="16"/>
                    <a:pt x="33" y="18"/>
                    <a:pt x="48" y="21"/>
                  </a:cubicBezTo>
                  <a:cubicBezTo>
                    <a:pt x="48" y="5"/>
                    <a:pt x="48" y="5"/>
                    <a:pt x="48" y="5"/>
                  </a:cubicBezTo>
                  <a:cubicBezTo>
                    <a:pt x="44" y="5"/>
                    <a:pt x="40" y="4"/>
                    <a:pt x="37" y="3"/>
                  </a:cubicBezTo>
                  <a:cubicBezTo>
                    <a:pt x="37" y="3"/>
                    <a:pt x="36" y="3"/>
                    <a:pt x="36" y="3"/>
                  </a:cubicBezTo>
                  <a:cubicBezTo>
                    <a:pt x="33" y="3"/>
                    <a:pt x="29" y="2"/>
                    <a:pt x="25" y="2"/>
                  </a:cubicBezTo>
                  <a:cubicBezTo>
                    <a:pt x="25" y="2"/>
                    <a:pt x="24" y="1"/>
                    <a:pt x="24" y="1"/>
                  </a:cubicBezTo>
                  <a:cubicBezTo>
                    <a:pt x="20" y="1"/>
                    <a:pt x="17" y="1"/>
                    <a:pt x="13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8" y="0"/>
                    <a:pt x="4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15"/>
                  </a:lnTo>
                  <a:close/>
                </a:path>
              </a:pathLst>
            </a:custGeom>
            <a:solidFill>
              <a:srgbClr val="538B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20" name="Line 62">
              <a:extLst>
                <a:ext uri="{FF2B5EF4-FFF2-40B4-BE49-F238E27FC236}">
                  <a16:creationId xmlns:a16="http://schemas.microsoft.com/office/drawing/2014/main" id="{CED1EA93-497B-46BF-9B42-F302CCBAE53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012" y="1373"/>
              <a:ext cx="33" cy="19"/>
            </a:xfrm>
            <a:prstGeom prst="line">
              <a:avLst/>
            </a:prstGeom>
            <a:noFill/>
            <a:ln w="7938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21" name="Line 63">
              <a:extLst>
                <a:ext uri="{FF2B5EF4-FFF2-40B4-BE49-F238E27FC236}">
                  <a16:creationId xmlns:a16="http://schemas.microsoft.com/office/drawing/2014/main" id="{8C59A229-DD5B-4DCA-A8AC-BB5B7D92636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305" y="1299"/>
              <a:ext cx="7" cy="26"/>
            </a:xfrm>
            <a:prstGeom prst="line">
              <a:avLst/>
            </a:prstGeom>
            <a:noFill/>
            <a:ln w="7938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22" name="Line 64">
              <a:extLst>
                <a:ext uri="{FF2B5EF4-FFF2-40B4-BE49-F238E27FC236}">
                  <a16:creationId xmlns:a16="http://schemas.microsoft.com/office/drawing/2014/main" id="{68827E22-AADF-48FC-8CD4-8C37E14EF49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440" y="1307"/>
              <a:ext cx="27" cy="26"/>
            </a:xfrm>
            <a:prstGeom prst="line">
              <a:avLst/>
            </a:prstGeom>
            <a:noFill/>
            <a:ln w="7938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23" name="Line 65">
              <a:extLst>
                <a:ext uri="{FF2B5EF4-FFF2-40B4-BE49-F238E27FC236}">
                  <a16:creationId xmlns:a16="http://schemas.microsoft.com/office/drawing/2014/main" id="{51DAC884-1BC0-4243-B0F6-12566049666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562" y="1357"/>
              <a:ext cx="35" cy="22"/>
            </a:xfrm>
            <a:prstGeom prst="line">
              <a:avLst/>
            </a:prstGeom>
            <a:noFill/>
            <a:ln w="7938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24" name="Line 66">
              <a:extLst>
                <a:ext uri="{FF2B5EF4-FFF2-40B4-BE49-F238E27FC236}">
                  <a16:creationId xmlns:a16="http://schemas.microsoft.com/office/drawing/2014/main" id="{263DF980-CA74-4D9D-9732-3AF4E9D7286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640" y="1443"/>
              <a:ext cx="40" cy="10"/>
            </a:xfrm>
            <a:prstGeom prst="line">
              <a:avLst/>
            </a:prstGeom>
            <a:noFill/>
            <a:ln w="7938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25" name="Line 67">
              <a:extLst>
                <a:ext uri="{FF2B5EF4-FFF2-40B4-BE49-F238E27FC236}">
                  <a16:creationId xmlns:a16="http://schemas.microsoft.com/office/drawing/2014/main" id="{BA8F8E45-EC96-45F8-8392-7984892288F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655" y="1533"/>
              <a:ext cx="30" cy="1"/>
            </a:xfrm>
            <a:prstGeom prst="line">
              <a:avLst/>
            </a:prstGeom>
            <a:noFill/>
            <a:ln w="7938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26" name="Line 68">
              <a:extLst>
                <a:ext uri="{FF2B5EF4-FFF2-40B4-BE49-F238E27FC236}">
                  <a16:creationId xmlns:a16="http://schemas.microsoft.com/office/drawing/2014/main" id="{F9D2BC9F-C242-43D4-8FBD-528DBDE687E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610" y="1613"/>
              <a:ext cx="15" cy="6"/>
            </a:xfrm>
            <a:prstGeom prst="line">
              <a:avLst/>
            </a:prstGeom>
            <a:noFill/>
            <a:ln w="7938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27" name="Line 69">
              <a:extLst>
                <a:ext uri="{FF2B5EF4-FFF2-40B4-BE49-F238E27FC236}">
                  <a16:creationId xmlns:a16="http://schemas.microsoft.com/office/drawing/2014/main" id="{E7DE9E0B-BAFB-4D79-9817-56935A25A1F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825" y="1525"/>
              <a:ext cx="42" cy="6"/>
            </a:xfrm>
            <a:prstGeom prst="line">
              <a:avLst/>
            </a:prstGeom>
            <a:noFill/>
            <a:ln w="7938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28" name="Line 70">
              <a:extLst>
                <a:ext uri="{FF2B5EF4-FFF2-40B4-BE49-F238E27FC236}">
                  <a16:creationId xmlns:a16="http://schemas.microsoft.com/office/drawing/2014/main" id="{1DCDD066-5719-4BE9-85A1-2643B520767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900" y="1443"/>
              <a:ext cx="37" cy="13"/>
            </a:xfrm>
            <a:prstGeom prst="line">
              <a:avLst/>
            </a:prstGeom>
            <a:noFill/>
            <a:ln w="7938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29" name="Line 71">
              <a:extLst>
                <a:ext uri="{FF2B5EF4-FFF2-40B4-BE49-F238E27FC236}">
                  <a16:creationId xmlns:a16="http://schemas.microsoft.com/office/drawing/2014/main" id="{AC653C83-C19A-4581-A6A4-F8BAC3FF771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827" y="1648"/>
              <a:ext cx="23" cy="5"/>
            </a:xfrm>
            <a:prstGeom prst="line">
              <a:avLst/>
            </a:prstGeom>
            <a:noFill/>
            <a:ln w="7938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30" name="Freeform 72">
              <a:extLst>
                <a:ext uri="{FF2B5EF4-FFF2-40B4-BE49-F238E27FC236}">
                  <a16:creationId xmlns:a16="http://schemas.microsoft.com/office/drawing/2014/main" id="{FB169B60-631D-45D5-8ED6-4E3A2B1475D3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5" y="1541"/>
              <a:ext cx="340" cy="99"/>
            </a:xfrm>
            <a:custGeom>
              <a:avLst/>
              <a:gdLst>
                <a:gd name="T0" fmla="*/ 340 w 340"/>
                <a:gd name="T1" fmla="*/ 0 h 99"/>
                <a:gd name="T2" fmla="*/ 0 w 340"/>
                <a:gd name="T3" fmla="*/ 99 h 99"/>
                <a:gd name="T4" fmla="*/ 340 w 340"/>
                <a:gd name="T5" fmla="*/ 22 h 99"/>
                <a:gd name="T6" fmla="*/ 340 w 340"/>
                <a:gd name="T7" fmla="*/ 0 h 9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40" h="99">
                  <a:moveTo>
                    <a:pt x="340" y="0"/>
                  </a:moveTo>
                  <a:lnTo>
                    <a:pt x="0" y="99"/>
                  </a:lnTo>
                  <a:lnTo>
                    <a:pt x="340" y="22"/>
                  </a:lnTo>
                  <a:lnTo>
                    <a:pt x="34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31" name="Freeform 73">
              <a:extLst>
                <a:ext uri="{FF2B5EF4-FFF2-40B4-BE49-F238E27FC236}">
                  <a16:creationId xmlns:a16="http://schemas.microsoft.com/office/drawing/2014/main" id="{2146D9F6-4737-4B1A-BBAB-8FF256B3E42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5" y="1541"/>
              <a:ext cx="340" cy="99"/>
            </a:xfrm>
            <a:custGeom>
              <a:avLst/>
              <a:gdLst>
                <a:gd name="T0" fmla="*/ 340 w 340"/>
                <a:gd name="T1" fmla="*/ 0 h 99"/>
                <a:gd name="T2" fmla="*/ 0 w 340"/>
                <a:gd name="T3" fmla="*/ 99 h 99"/>
                <a:gd name="T4" fmla="*/ 340 w 340"/>
                <a:gd name="T5" fmla="*/ 22 h 9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40" h="99">
                  <a:moveTo>
                    <a:pt x="340" y="0"/>
                  </a:moveTo>
                  <a:lnTo>
                    <a:pt x="0" y="99"/>
                  </a:lnTo>
                  <a:lnTo>
                    <a:pt x="340" y="22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32" name="Freeform 74">
              <a:extLst>
                <a:ext uri="{FF2B5EF4-FFF2-40B4-BE49-F238E27FC236}">
                  <a16:creationId xmlns:a16="http://schemas.microsoft.com/office/drawing/2014/main" id="{887C759A-E8F2-421B-B05B-91BCD9D8F50B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0" y="1507"/>
              <a:ext cx="70" cy="56"/>
            </a:xfrm>
            <a:custGeom>
              <a:avLst/>
              <a:gdLst>
                <a:gd name="T0" fmla="*/ 783 w 28"/>
                <a:gd name="T1" fmla="*/ 13347 h 21"/>
                <a:gd name="T2" fmla="*/ 7345 w 28"/>
                <a:gd name="T3" fmla="*/ 1763 h 21"/>
                <a:gd name="T4" fmla="*/ 16613 w 28"/>
                <a:gd name="T5" fmla="*/ 6883 h 21"/>
                <a:gd name="T6" fmla="*/ 9770 w 28"/>
                <a:gd name="T7" fmla="*/ 18355 h 21"/>
                <a:gd name="T8" fmla="*/ 783 w 28"/>
                <a:gd name="T9" fmla="*/ 13347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21">
                  <a:moveTo>
                    <a:pt x="1" y="14"/>
                  </a:moveTo>
                  <a:cubicBezTo>
                    <a:pt x="0" y="9"/>
                    <a:pt x="5" y="3"/>
                    <a:pt x="12" y="2"/>
                  </a:cubicBezTo>
                  <a:cubicBezTo>
                    <a:pt x="19" y="0"/>
                    <a:pt x="26" y="2"/>
                    <a:pt x="27" y="7"/>
                  </a:cubicBezTo>
                  <a:cubicBezTo>
                    <a:pt x="28" y="12"/>
                    <a:pt x="23" y="18"/>
                    <a:pt x="16" y="19"/>
                  </a:cubicBezTo>
                  <a:cubicBezTo>
                    <a:pt x="9" y="21"/>
                    <a:pt x="2" y="18"/>
                    <a:pt x="1" y="14"/>
                  </a:cubicBezTo>
                  <a:close/>
                </a:path>
              </a:pathLst>
            </a:custGeom>
            <a:solidFill>
              <a:srgbClr val="6E6E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33" name="Freeform 75">
              <a:extLst>
                <a:ext uri="{FF2B5EF4-FFF2-40B4-BE49-F238E27FC236}">
                  <a16:creationId xmlns:a16="http://schemas.microsoft.com/office/drawing/2014/main" id="{E8ABC07A-6D43-4A1C-BA38-F3215D32E2F2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2" y="1525"/>
              <a:ext cx="70" cy="59"/>
            </a:xfrm>
            <a:custGeom>
              <a:avLst/>
              <a:gdLst>
                <a:gd name="T0" fmla="*/ 783 w 28"/>
                <a:gd name="T1" fmla="*/ 14852 h 22"/>
                <a:gd name="T2" fmla="*/ 9770 w 28"/>
                <a:gd name="T3" fmla="*/ 20792 h 22"/>
                <a:gd name="T4" fmla="*/ 16613 w 28"/>
                <a:gd name="T5" fmla="*/ 8890 h 22"/>
                <a:gd name="T6" fmla="*/ 15938 w 28"/>
                <a:gd name="T7" fmla="*/ 0 h 22"/>
                <a:gd name="T8" fmla="*/ 9300 w 28"/>
                <a:gd name="T9" fmla="*/ 11961 h 22"/>
                <a:gd name="T10" fmla="*/ 0 w 28"/>
                <a:gd name="T11" fmla="*/ 7077 h 22"/>
                <a:gd name="T12" fmla="*/ 783 w 28"/>
                <a:gd name="T13" fmla="*/ 14852 h 2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8" h="22">
                  <a:moveTo>
                    <a:pt x="1" y="15"/>
                  </a:moveTo>
                  <a:cubicBezTo>
                    <a:pt x="2" y="20"/>
                    <a:pt x="9" y="22"/>
                    <a:pt x="16" y="21"/>
                  </a:cubicBezTo>
                  <a:cubicBezTo>
                    <a:pt x="23" y="19"/>
                    <a:pt x="28" y="14"/>
                    <a:pt x="27" y="9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7" y="5"/>
                    <a:pt x="22" y="11"/>
                    <a:pt x="15" y="12"/>
                  </a:cubicBezTo>
                  <a:cubicBezTo>
                    <a:pt x="8" y="14"/>
                    <a:pt x="1" y="11"/>
                    <a:pt x="0" y="7"/>
                  </a:cubicBezTo>
                  <a:lnTo>
                    <a:pt x="1" y="1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34" name="Freeform 76">
              <a:extLst>
                <a:ext uri="{FF2B5EF4-FFF2-40B4-BE49-F238E27FC236}">
                  <a16:creationId xmlns:a16="http://schemas.microsoft.com/office/drawing/2014/main" id="{0B88AA74-7DDB-460F-9ADB-F6A9C3352FA7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5" y="1541"/>
              <a:ext cx="340" cy="99"/>
            </a:xfrm>
            <a:custGeom>
              <a:avLst/>
              <a:gdLst>
                <a:gd name="T0" fmla="*/ 340 w 340"/>
                <a:gd name="T1" fmla="*/ 0 h 99"/>
                <a:gd name="T2" fmla="*/ 0 w 340"/>
                <a:gd name="T3" fmla="*/ 99 h 99"/>
                <a:gd name="T4" fmla="*/ 340 w 340"/>
                <a:gd name="T5" fmla="*/ 22 h 9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40" h="99">
                  <a:moveTo>
                    <a:pt x="340" y="0"/>
                  </a:moveTo>
                  <a:lnTo>
                    <a:pt x="0" y="99"/>
                  </a:lnTo>
                  <a:lnTo>
                    <a:pt x="340" y="22"/>
                  </a:ln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35" name="Freeform 77">
              <a:extLst>
                <a:ext uri="{FF2B5EF4-FFF2-40B4-BE49-F238E27FC236}">
                  <a16:creationId xmlns:a16="http://schemas.microsoft.com/office/drawing/2014/main" id="{21247A56-F677-40B8-A374-7180A2BB54CC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0" y="1507"/>
              <a:ext cx="70" cy="56"/>
            </a:xfrm>
            <a:custGeom>
              <a:avLst/>
              <a:gdLst>
                <a:gd name="T0" fmla="*/ 783 w 28"/>
                <a:gd name="T1" fmla="*/ 13347 h 21"/>
                <a:gd name="T2" fmla="*/ 7345 w 28"/>
                <a:gd name="T3" fmla="*/ 1763 h 21"/>
                <a:gd name="T4" fmla="*/ 16613 w 28"/>
                <a:gd name="T5" fmla="*/ 6883 h 21"/>
                <a:gd name="T6" fmla="*/ 9770 w 28"/>
                <a:gd name="T7" fmla="*/ 18355 h 21"/>
                <a:gd name="T8" fmla="*/ 783 w 28"/>
                <a:gd name="T9" fmla="*/ 13347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21">
                  <a:moveTo>
                    <a:pt x="1" y="14"/>
                  </a:moveTo>
                  <a:cubicBezTo>
                    <a:pt x="0" y="9"/>
                    <a:pt x="5" y="3"/>
                    <a:pt x="12" y="2"/>
                  </a:cubicBezTo>
                  <a:cubicBezTo>
                    <a:pt x="19" y="0"/>
                    <a:pt x="26" y="2"/>
                    <a:pt x="27" y="7"/>
                  </a:cubicBezTo>
                  <a:cubicBezTo>
                    <a:pt x="28" y="12"/>
                    <a:pt x="23" y="18"/>
                    <a:pt x="16" y="19"/>
                  </a:cubicBezTo>
                  <a:cubicBezTo>
                    <a:pt x="9" y="21"/>
                    <a:pt x="2" y="18"/>
                    <a:pt x="1" y="14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36" name="Freeform 78">
              <a:extLst>
                <a:ext uri="{FF2B5EF4-FFF2-40B4-BE49-F238E27FC236}">
                  <a16:creationId xmlns:a16="http://schemas.microsoft.com/office/drawing/2014/main" id="{528A3504-3274-4C22-B0DF-7C35BE9DDE66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2" y="1525"/>
              <a:ext cx="70" cy="59"/>
            </a:xfrm>
            <a:custGeom>
              <a:avLst/>
              <a:gdLst>
                <a:gd name="T0" fmla="*/ 783 w 28"/>
                <a:gd name="T1" fmla="*/ 14852 h 22"/>
                <a:gd name="T2" fmla="*/ 9770 w 28"/>
                <a:gd name="T3" fmla="*/ 20792 h 22"/>
                <a:gd name="T4" fmla="*/ 16613 w 28"/>
                <a:gd name="T5" fmla="*/ 8890 h 22"/>
                <a:gd name="T6" fmla="*/ 15938 w 28"/>
                <a:gd name="T7" fmla="*/ 0 h 22"/>
                <a:gd name="T8" fmla="*/ 9300 w 28"/>
                <a:gd name="T9" fmla="*/ 11961 h 22"/>
                <a:gd name="T10" fmla="*/ 0 w 28"/>
                <a:gd name="T11" fmla="*/ 7077 h 22"/>
                <a:gd name="T12" fmla="*/ 783 w 28"/>
                <a:gd name="T13" fmla="*/ 14852 h 2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8" h="22">
                  <a:moveTo>
                    <a:pt x="1" y="15"/>
                  </a:moveTo>
                  <a:cubicBezTo>
                    <a:pt x="2" y="20"/>
                    <a:pt x="9" y="22"/>
                    <a:pt x="16" y="21"/>
                  </a:cubicBezTo>
                  <a:cubicBezTo>
                    <a:pt x="23" y="19"/>
                    <a:pt x="28" y="14"/>
                    <a:pt x="27" y="9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7" y="5"/>
                    <a:pt x="22" y="11"/>
                    <a:pt x="15" y="12"/>
                  </a:cubicBezTo>
                  <a:cubicBezTo>
                    <a:pt x="8" y="14"/>
                    <a:pt x="1" y="11"/>
                    <a:pt x="0" y="7"/>
                  </a:cubicBezTo>
                  <a:lnTo>
                    <a:pt x="1" y="15"/>
                  </a:ln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37" name="Line 79">
              <a:extLst>
                <a:ext uri="{FF2B5EF4-FFF2-40B4-BE49-F238E27FC236}">
                  <a16:creationId xmlns:a16="http://schemas.microsoft.com/office/drawing/2014/main" id="{E26AF474-518F-4F83-84CA-5E59C9028CA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150" y="1325"/>
              <a:ext cx="10" cy="22"/>
            </a:xfrm>
            <a:prstGeom prst="line">
              <a:avLst/>
            </a:prstGeom>
            <a:noFill/>
            <a:ln w="7938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38" name="Freeform 80">
              <a:extLst>
                <a:ext uri="{FF2B5EF4-FFF2-40B4-BE49-F238E27FC236}">
                  <a16:creationId xmlns:a16="http://schemas.microsoft.com/office/drawing/2014/main" id="{365DDB07-3C8F-4976-BC3A-97EB92520BAA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" y="2000"/>
              <a:ext cx="2455" cy="1000"/>
            </a:xfrm>
            <a:custGeom>
              <a:avLst/>
              <a:gdLst>
                <a:gd name="T0" fmla="*/ 104500 w 982"/>
                <a:gd name="T1" fmla="*/ 257843 h 375"/>
                <a:gd name="T2" fmla="*/ 263675 w 982"/>
                <a:gd name="T3" fmla="*/ 346944 h 375"/>
                <a:gd name="T4" fmla="*/ 430470 w 982"/>
                <a:gd name="T5" fmla="*/ 257843 h 375"/>
                <a:gd name="T6" fmla="*/ 599425 w 982"/>
                <a:gd name="T7" fmla="*/ 50005 h 375"/>
                <a:gd name="T8" fmla="*/ 599425 w 982"/>
                <a:gd name="T9" fmla="*/ 0 h 375"/>
                <a:gd name="T10" fmla="*/ 430988 w 982"/>
                <a:gd name="T11" fmla="*/ 202432 h 375"/>
                <a:gd name="T12" fmla="*/ 263675 w 982"/>
                <a:gd name="T13" fmla="*/ 286571 h 375"/>
                <a:gd name="T14" fmla="*/ 4425 w 982"/>
                <a:gd name="T15" fmla="*/ 119091 h 375"/>
                <a:gd name="T16" fmla="*/ 0 w 982"/>
                <a:gd name="T17" fmla="*/ 104619 h 375"/>
                <a:gd name="T18" fmla="*/ 0 w 982"/>
                <a:gd name="T19" fmla="*/ 156408 h 375"/>
                <a:gd name="T20" fmla="*/ 4425 w 982"/>
                <a:gd name="T21" fmla="*/ 169757 h 375"/>
                <a:gd name="T22" fmla="*/ 70313 w 982"/>
                <a:gd name="T23" fmla="*/ 233016 h 37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982" h="375">
                  <a:moveTo>
                    <a:pt x="171" y="269"/>
                  </a:moveTo>
                  <a:cubicBezTo>
                    <a:pt x="269" y="313"/>
                    <a:pt x="383" y="354"/>
                    <a:pt x="432" y="362"/>
                  </a:cubicBezTo>
                  <a:cubicBezTo>
                    <a:pt x="518" y="375"/>
                    <a:pt x="585" y="335"/>
                    <a:pt x="705" y="269"/>
                  </a:cubicBezTo>
                  <a:cubicBezTo>
                    <a:pt x="825" y="202"/>
                    <a:pt x="982" y="81"/>
                    <a:pt x="982" y="52"/>
                  </a:cubicBezTo>
                  <a:cubicBezTo>
                    <a:pt x="982" y="40"/>
                    <a:pt x="982" y="10"/>
                    <a:pt x="982" y="0"/>
                  </a:cubicBezTo>
                  <a:cubicBezTo>
                    <a:pt x="982" y="29"/>
                    <a:pt x="826" y="144"/>
                    <a:pt x="706" y="211"/>
                  </a:cubicBezTo>
                  <a:cubicBezTo>
                    <a:pt x="586" y="278"/>
                    <a:pt x="518" y="313"/>
                    <a:pt x="432" y="299"/>
                  </a:cubicBezTo>
                  <a:cubicBezTo>
                    <a:pt x="345" y="285"/>
                    <a:pt x="49" y="175"/>
                    <a:pt x="7" y="124"/>
                  </a:cubicBezTo>
                  <a:cubicBezTo>
                    <a:pt x="3" y="120"/>
                    <a:pt x="1" y="114"/>
                    <a:pt x="0" y="109"/>
                  </a:cubicBezTo>
                  <a:cubicBezTo>
                    <a:pt x="0" y="124"/>
                    <a:pt x="0" y="158"/>
                    <a:pt x="0" y="163"/>
                  </a:cubicBezTo>
                  <a:cubicBezTo>
                    <a:pt x="0" y="170"/>
                    <a:pt x="7" y="177"/>
                    <a:pt x="7" y="177"/>
                  </a:cubicBezTo>
                  <a:cubicBezTo>
                    <a:pt x="21" y="193"/>
                    <a:pt x="63" y="218"/>
                    <a:pt x="115" y="243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39" name="Freeform 81">
              <a:extLst>
                <a:ext uri="{FF2B5EF4-FFF2-40B4-BE49-F238E27FC236}">
                  <a16:creationId xmlns:a16="http://schemas.microsoft.com/office/drawing/2014/main" id="{949E867F-118A-42F5-B6E4-F5265D427694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" y="2187"/>
              <a:ext cx="2400" cy="877"/>
            </a:xfrm>
            <a:custGeom>
              <a:avLst/>
              <a:gdLst>
                <a:gd name="T0" fmla="*/ 255863 w 960"/>
                <a:gd name="T1" fmla="*/ 279155 h 329"/>
                <a:gd name="T2" fmla="*/ 422395 w 960"/>
                <a:gd name="T3" fmla="*/ 190205 h 329"/>
                <a:gd name="T4" fmla="*/ 585938 w 960"/>
                <a:gd name="T5" fmla="*/ 0 h 329"/>
                <a:gd name="T6" fmla="*/ 583020 w 960"/>
                <a:gd name="T7" fmla="*/ 26915 h 329"/>
                <a:gd name="T8" fmla="*/ 422395 w 960"/>
                <a:gd name="T9" fmla="*/ 212367 h 329"/>
                <a:gd name="T10" fmla="*/ 255863 w 960"/>
                <a:gd name="T11" fmla="*/ 301339 h 329"/>
                <a:gd name="T12" fmla="*/ 3250 w 960"/>
                <a:gd name="T13" fmla="*/ 133800 h 329"/>
                <a:gd name="T14" fmla="*/ 783 w 960"/>
                <a:gd name="T15" fmla="*/ 109009 h 32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60" h="329">
                  <a:moveTo>
                    <a:pt x="419" y="292"/>
                  </a:moveTo>
                  <a:cubicBezTo>
                    <a:pt x="505" y="305"/>
                    <a:pt x="572" y="265"/>
                    <a:pt x="692" y="199"/>
                  </a:cubicBezTo>
                  <a:cubicBezTo>
                    <a:pt x="794" y="141"/>
                    <a:pt x="924" y="45"/>
                    <a:pt x="960" y="0"/>
                  </a:cubicBezTo>
                  <a:cubicBezTo>
                    <a:pt x="960" y="11"/>
                    <a:pt x="960" y="24"/>
                    <a:pt x="955" y="28"/>
                  </a:cubicBezTo>
                  <a:cubicBezTo>
                    <a:pt x="915" y="75"/>
                    <a:pt x="790" y="167"/>
                    <a:pt x="692" y="222"/>
                  </a:cubicBezTo>
                  <a:cubicBezTo>
                    <a:pt x="572" y="289"/>
                    <a:pt x="505" y="329"/>
                    <a:pt x="419" y="315"/>
                  </a:cubicBezTo>
                  <a:cubicBezTo>
                    <a:pt x="338" y="302"/>
                    <a:pt x="72" y="195"/>
                    <a:pt x="5" y="140"/>
                  </a:cubicBezTo>
                  <a:cubicBezTo>
                    <a:pt x="0" y="135"/>
                    <a:pt x="1" y="132"/>
                    <a:pt x="1" y="114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40" name="Freeform 82">
              <a:extLst>
                <a:ext uri="{FF2B5EF4-FFF2-40B4-BE49-F238E27FC236}">
                  <a16:creationId xmlns:a16="http://schemas.microsoft.com/office/drawing/2014/main" id="{60EF8818-37E8-4EF2-B4A5-FC73CDF8CD19}"/>
                </a:ext>
              </a:extLst>
            </p:cNvPr>
            <p:cNvSpPr>
              <a:spLocks/>
            </p:cNvSpPr>
            <p:nvPr/>
          </p:nvSpPr>
          <p:spPr bwMode="auto">
            <a:xfrm>
              <a:off x="722" y="2605"/>
              <a:ext cx="140" cy="112"/>
            </a:xfrm>
            <a:custGeom>
              <a:avLst/>
              <a:gdLst>
                <a:gd name="T0" fmla="*/ 0 w 56"/>
                <a:gd name="T1" fmla="*/ 15531 h 42"/>
                <a:gd name="T2" fmla="*/ 34188 w 56"/>
                <a:gd name="T3" fmla="*/ 40299 h 4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6" h="42">
                  <a:moveTo>
                    <a:pt x="0" y="16"/>
                  </a:moveTo>
                  <a:cubicBezTo>
                    <a:pt x="9" y="0"/>
                    <a:pt x="56" y="13"/>
                    <a:pt x="56" y="42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41" name="Freeform 83">
              <a:extLst>
                <a:ext uri="{FF2B5EF4-FFF2-40B4-BE49-F238E27FC236}">
                  <a16:creationId xmlns:a16="http://schemas.microsoft.com/office/drawing/2014/main" id="{6F044A56-5973-4D19-9C0A-BD327CA9890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2" y="1699"/>
              <a:ext cx="573" cy="216"/>
            </a:xfrm>
            <a:custGeom>
              <a:avLst/>
              <a:gdLst>
                <a:gd name="T0" fmla="*/ 0 w 229"/>
                <a:gd name="T1" fmla="*/ 45965 h 81"/>
                <a:gd name="T2" fmla="*/ 136264 w 229"/>
                <a:gd name="T3" fmla="*/ 31709 h 81"/>
                <a:gd name="T4" fmla="*/ 140653 w 229"/>
                <a:gd name="T5" fmla="*/ 16179 h 81"/>
                <a:gd name="T6" fmla="*/ 140653 w 229"/>
                <a:gd name="T7" fmla="*/ 0 h 81"/>
                <a:gd name="T8" fmla="*/ 0 w 229"/>
                <a:gd name="T9" fmla="*/ 45965 h 8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9" h="81">
                  <a:moveTo>
                    <a:pt x="0" y="48"/>
                  </a:moveTo>
                  <a:cubicBezTo>
                    <a:pt x="116" y="81"/>
                    <a:pt x="198" y="46"/>
                    <a:pt x="222" y="33"/>
                  </a:cubicBezTo>
                  <a:cubicBezTo>
                    <a:pt x="227" y="31"/>
                    <a:pt x="229" y="23"/>
                    <a:pt x="229" y="17"/>
                  </a:cubicBezTo>
                  <a:cubicBezTo>
                    <a:pt x="229" y="12"/>
                    <a:pt x="229" y="0"/>
                    <a:pt x="229" y="0"/>
                  </a:cubicBezTo>
                  <a:cubicBezTo>
                    <a:pt x="170" y="41"/>
                    <a:pt x="76" y="62"/>
                    <a:pt x="0" y="48"/>
                  </a:cubicBezTo>
                  <a:close/>
                </a:path>
              </a:pathLst>
            </a:custGeom>
            <a:solidFill>
              <a:srgbClr val="A3BE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42" name="Freeform 84">
              <a:extLst>
                <a:ext uri="{FF2B5EF4-FFF2-40B4-BE49-F238E27FC236}">
                  <a16:creationId xmlns:a16="http://schemas.microsoft.com/office/drawing/2014/main" id="{365FE1F8-1F76-482B-BC93-1CBC459FECF5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7" y="3008"/>
              <a:ext cx="280" cy="77"/>
            </a:xfrm>
            <a:custGeom>
              <a:avLst/>
              <a:gdLst>
                <a:gd name="T0" fmla="*/ 54500 w 112"/>
                <a:gd name="T1" fmla="*/ 5563 h 29"/>
                <a:gd name="T2" fmla="*/ 53720 w 112"/>
                <a:gd name="T3" fmla="*/ 5563 h 29"/>
                <a:gd name="T4" fmla="*/ 39845 w 112"/>
                <a:gd name="T5" fmla="*/ 8438 h 29"/>
                <a:gd name="T6" fmla="*/ 39845 w 112"/>
                <a:gd name="T7" fmla="*/ 8438 h 29"/>
                <a:gd name="T8" fmla="*/ 25708 w 112"/>
                <a:gd name="T9" fmla="*/ 9490 h 29"/>
                <a:gd name="T10" fmla="*/ 25208 w 112"/>
                <a:gd name="T11" fmla="*/ 9490 h 29"/>
                <a:gd name="T12" fmla="*/ 9300 w 112"/>
                <a:gd name="T13" fmla="*/ 6606 h 29"/>
                <a:gd name="T14" fmla="*/ 0 w 112"/>
                <a:gd name="T15" fmla="*/ 3821 h 29"/>
                <a:gd name="T16" fmla="*/ 0 w 112"/>
                <a:gd name="T17" fmla="*/ 18592 h 29"/>
                <a:gd name="T18" fmla="*/ 34970 w 112"/>
                <a:gd name="T19" fmla="*/ 26937 h 29"/>
                <a:gd name="T20" fmla="*/ 68363 w 112"/>
                <a:gd name="T21" fmla="*/ 14771 h 29"/>
                <a:gd name="T22" fmla="*/ 68363 w 112"/>
                <a:gd name="T23" fmla="*/ 0 h 29"/>
                <a:gd name="T24" fmla="*/ 54500 w 112"/>
                <a:gd name="T25" fmla="*/ 5563 h 2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12" h="29">
                  <a:moveTo>
                    <a:pt x="89" y="6"/>
                  </a:moveTo>
                  <a:cubicBezTo>
                    <a:pt x="89" y="6"/>
                    <a:pt x="89" y="6"/>
                    <a:pt x="88" y="6"/>
                  </a:cubicBezTo>
                  <a:cubicBezTo>
                    <a:pt x="81" y="7"/>
                    <a:pt x="73" y="8"/>
                    <a:pt x="65" y="9"/>
                  </a:cubicBezTo>
                  <a:cubicBezTo>
                    <a:pt x="65" y="9"/>
                    <a:pt x="65" y="9"/>
                    <a:pt x="65" y="9"/>
                  </a:cubicBezTo>
                  <a:cubicBezTo>
                    <a:pt x="57" y="10"/>
                    <a:pt x="49" y="10"/>
                    <a:pt x="42" y="10"/>
                  </a:cubicBezTo>
                  <a:cubicBezTo>
                    <a:pt x="41" y="10"/>
                    <a:pt x="41" y="10"/>
                    <a:pt x="41" y="10"/>
                  </a:cubicBezTo>
                  <a:cubicBezTo>
                    <a:pt x="33" y="9"/>
                    <a:pt x="24" y="8"/>
                    <a:pt x="15" y="7"/>
                  </a:cubicBezTo>
                  <a:cubicBezTo>
                    <a:pt x="10" y="6"/>
                    <a:pt x="6" y="5"/>
                    <a:pt x="0" y="4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20"/>
                    <a:pt x="31" y="29"/>
                    <a:pt x="57" y="29"/>
                  </a:cubicBezTo>
                  <a:cubicBezTo>
                    <a:pt x="75" y="28"/>
                    <a:pt x="95" y="23"/>
                    <a:pt x="112" y="16"/>
                  </a:cubicBezTo>
                  <a:cubicBezTo>
                    <a:pt x="112" y="0"/>
                    <a:pt x="112" y="0"/>
                    <a:pt x="112" y="0"/>
                  </a:cubicBezTo>
                  <a:cubicBezTo>
                    <a:pt x="104" y="2"/>
                    <a:pt x="96" y="4"/>
                    <a:pt x="89" y="6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43" name="Freeform 85">
              <a:extLst>
                <a:ext uri="{FF2B5EF4-FFF2-40B4-BE49-F238E27FC236}">
                  <a16:creationId xmlns:a16="http://schemas.microsoft.com/office/drawing/2014/main" id="{B1C7C34F-34D6-4C44-8EF0-2D6209BA68CA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" y="2544"/>
              <a:ext cx="80" cy="112"/>
            </a:xfrm>
            <a:custGeom>
              <a:avLst/>
              <a:gdLst>
                <a:gd name="T0" fmla="*/ 3250 w 32"/>
                <a:gd name="T1" fmla="*/ 5824 h 42"/>
                <a:gd name="T2" fmla="*/ 783 w 32"/>
                <a:gd name="T3" fmla="*/ 0 h 42"/>
                <a:gd name="T4" fmla="*/ 3250 w 32"/>
                <a:gd name="T5" fmla="*/ 21995 h 42"/>
                <a:gd name="T6" fmla="*/ 19533 w 32"/>
                <a:gd name="T7" fmla="*/ 40299 h 42"/>
                <a:gd name="T8" fmla="*/ 19533 w 32"/>
                <a:gd name="T9" fmla="*/ 24120 h 42"/>
                <a:gd name="T10" fmla="*/ 3250 w 32"/>
                <a:gd name="T11" fmla="*/ 5824 h 4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2" h="42">
                  <a:moveTo>
                    <a:pt x="5" y="6"/>
                  </a:moveTo>
                  <a:cubicBezTo>
                    <a:pt x="3" y="4"/>
                    <a:pt x="2" y="2"/>
                    <a:pt x="1" y="0"/>
                  </a:cubicBezTo>
                  <a:cubicBezTo>
                    <a:pt x="1" y="15"/>
                    <a:pt x="0" y="17"/>
                    <a:pt x="5" y="23"/>
                  </a:cubicBezTo>
                  <a:cubicBezTo>
                    <a:pt x="12" y="28"/>
                    <a:pt x="21" y="35"/>
                    <a:pt x="32" y="42"/>
                  </a:cubicBezTo>
                  <a:cubicBezTo>
                    <a:pt x="32" y="25"/>
                    <a:pt x="32" y="25"/>
                    <a:pt x="32" y="25"/>
                  </a:cubicBezTo>
                  <a:cubicBezTo>
                    <a:pt x="21" y="19"/>
                    <a:pt x="12" y="12"/>
                    <a:pt x="5" y="6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44" name="Freeform 86">
              <a:extLst>
                <a:ext uri="{FF2B5EF4-FFF2-40B4-BE49-F238E27FC236}">
                  <a16:creationId xmlns:a16="http://schemas.microsoft.com/office/drawing/2014/main" id="{B3DC4A70-8E81-4FBC-BADC-29AA883E200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7" y="2232"/>
              <a:ext cx="78" cy="147"/>
            </a:xfrm>
            <a:custGeom>
              <a:avLst/>
              <a:gdLst>
                <a:gd name="T0" fmla="*/ 17233 w 31"/>
                <a:gd name="T1" fmla="*/ 10616 h 55"/>
                <a:gd name="T2" fmla="*/ 0 w 31"/>
                <a:gd name="T3" fmla="*/ 37918 h 55"/>
                <a:gd name="T4" fmla="*/ 0 w 31"/>
                <a:gd name="T5" fmla="*/ 53575 h 55"/>
                <a:gd name="T6" fmla="*/ 17233 w 31"/>
                <a:gd name="T7" fmla="*/ 27302 h 55"/>
                <a:gd name="T8" fmla="*/ 19752 w 31"/>
                <a:gd name="T9" fmla="*/ 15673 h 55"/>
                <a:gd name="T10" fmla="*/ 19752 w 31"/>
                <a:gd name="T11" fmla="*/ 0 h 55"/>
                <a:gd name="T12" fmla="*/ 17233 w 31"/>
                <a:gd name="T13" fmla="*/ 10616 h 5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55">
                  <a:moveTo>
                    <a:pt x="27" y="11"/>
                  </a:moveTo>
                  <a:cubicBezTo>
                    <a:pt x="20" y="19"/>
                    <a:pt x="11" y="29"/>
                    <a:pt x="0" y="39"/>
                  </a:cubicBezTo>
                  <a:cubicBezTo>
                    <a:pt x="0" y="55"/>
                    <a:pt x="0" y="55"/>
                    <a:pt x="0" y="55"/>
                  </a:cubicBezTo>
                  <a:cubicBezTo>
                    <a:pt x="11" y="45"/>
                    <a:pt x="20" y="36"/>
                    <a:pt x="27" y="28"/>
                  </a:cubicBezTo>
                  <a:cubicBezTo>
                    <a:pt x="29" y="26"/>
                    <a:pt x="31" y="21"/>
                    <a:pt x="31" y="16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1" y="5"/>
                    <a:pt x="29" y="9"/>
                    <a:pt x="27" y="11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45" name="Freeform 87">
              <a:extLst>
                <a:ext uri="{FF2B5EF4-FFF2-40B4-BE49-F238E27FC236}">
                  <a16:creationId xmlns:a16="http://schemas.microsoft.com/office/drawing/2014/main" id="{0402462F-7E7A-47EA-9E32-68CEB7B0A0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7" y="2336"/>
              <a:ext cx="30" cy="43"/>
            </a:xfrm>
            <a:custGeom>
              <a:avLst/>
              <a:gdLst>
                <a:gd name="T0" fmla="*/ 30 w 30"/>
                <a:gd name="T1" fmla="*/ 0 h 43"/>
                <a:gd name="T2" fmla="*/ 30 w 30"/>
                <a:gd name="T3" fmla="*/ 43 h 43"/>
                <a:gd name="T4" fmla="*/ 0 w 30"/>
                <a:gd name="T5" fmla="*/ 27 h 4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0" h="43">
                  <a:moveTo>
                    <a:pt x="30" y="0"/>
                  </a:moveTo>
                  <a:lnTo>
                    <a:pt x="30" y="43"/>
                  </a:lnTo>
                  <a:lnTo>
                    <a:pt x="0" y="27"/>
                  </a:ln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46" name="Freeform 88">
              <a:extLst>
                <a:ext uri="{FF2B5EF4-FFF2-40B4-BE49-F238E27FC236}">
                  <a16:creationId xmlns:a16="http://schemas.microsoft.com/office/drawing/2014/main" id="{FCB08F6B-82B2-48F3-A93A-6805AE27A813}"/>
                </a:ext>
              </a:extLst>
            </p:cNvPr>
            <p:cNvSpPr>
              <a:spLocks/>
            </p:cNvSpPr>
            <p:nvPr/>
          </p:nvSpPr>
          <p:spPr bwMode="auto">
            <a:xfrm>
              <a:off x="547" y="2611"/>
              <a:ext cx="38" cy="45"/>
            </a:xfrm>
            <a:custGeom>
              <a:avLst/>
              <a:gdLst>
                <a:gd name="T0" fmla="*/ 0 w 38"/>
                <a:gd name="T1" fmla="*/ 0 h 45"/>
                <a:gd name="T2" fmla="*/ 0 w 38"/>
                <a:gd name="T3" fmla="*/ 45 h 45"/>
                <a:gd name="T4" fmla="*/ 38 w 38"/>
                <a:gd name="T5" fmla="*/ 26 h 4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8" h="45">
                  <a:moveTo>
                    <a:pt x="0" y="0"/>
                  </a:moveTo>
                  <a:lnTo>
                    <a:pt x="0" y="45"/>
                  </a:lnTo>
                  <a:lnTo>
                    <a:pt x="38" y="26"/>
                  </a:ln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47" name="Freeform 89">
              <a:extLst>
                <a:ext uri="{FF2B5EF4-FFF2-40B4-BE49-F238E27FC236}">
                  <a16:creationId xmlns:a16="http://schemas.microsoft.com/office/drawing/2014/main" id="{18693F52-CAAD-4D06-A673-ACF98137DFC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7" y="1227"/>
              <a:ext cx="923" cy="616"/>
            </a:xfrm>
            <a:custGeom>
              <a:avLst/>
              <a:gdLst>
                <a:gd name="T0" fmla="*/ 224819 w 369"/>
                <a:gd name="T1" fmla="*/ 79437 h 231"/>
                <a:gd name="T2" fmla="*/ 224819 w 369"/>
                <a:gd name="T3" fmla="*/ 77675 h 231"/>
                <a:gd name="T4" fmla="*/ 191043 w 369"/>
                <a:gd name="T5" fmla="*/ 26944 h 231"/>
                <a:gd name="T6" fmla="*/ 54652 w 369"/>
                <a:gd name="T7" fmla="*/ 34531 h 231"/>
                <a:gd name="T8" fmla="*/ 0 w 369"/>
                <a:gd name="T9" fmla="*/ 116907 h 231"/>
                <a:gd name="T10" fmla="*/ 19578 w 369"/>
                <a:gd name="T11" fmla="*/ 169757 h 231"/>
                <a:gd name="T12" fmla="*/ 201607 w 369"/>
                <a:gd name="T13" fmla="*/ 144973 h 231"/>
                <a:gd name="T14" fmla="*/ 224819 w 369"/>
                <a:gd name="T15" fmla="*/ 79437 h 23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69" h="231">
                  <a:moveTo>
                    <a:pt x="367" y="83"/>
                  </a:moveTo>
                  <a:cubicBezTo>
                    <a:pt x="367" y="82"/>
                    <a:pt x="367" y="82"/>
                    <a:pt x="367" y="81"/>
                  </a:cubicBezTo>
                  <a:cubicBezTo>
                    <a:pt x="358" y="59"/>
                    <a:pt x="338" y="40"/>
                    <a:pt x="312" y="28"/>
                  </a:cubicBezTo>
                  <a:cubicBezTo>
                    <a:pt x="260" y="6"/>
                    <a:pt x="170" y="0"/>
                    <a:pt x="89" y="36"/>
                  </a:cubicBezTo>
                  <a:cubicBezTo>
                    <a:pt x="42" y="56"/>
                    <a:pt x="9" y="89"/>
                    <a:pt x="0" y="122"/>
                  </a:cubicBezTo>
                  <a:cubicBezTo>
                    <a:pt x="0" y="143"/>
                    <a:pt x="11" y="162"/>
                    <a:pt x="32" y="177"/>
                  </a:cubicBezTo>
                  <a:cubicBezTo>
                    <a:pt x="108" y="231"/>
                    <a:pt x="252" y="208"/>
                    <a:pt x="329" y="151"/>
                  </a:cubicBezTo>
                  <a:cubicBezTo>
                    <a:pt x="356" y="132"/>
                    <a:pt x="369" y="108"/>
                    <a:pt x="367" y="83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48" name="Freeform 90">
              <a:extLst>
                <a:ext uri="{FF2B5EF4-FFF2-40B4-BE49-F238E27FC236}">
                  <a16:creationId xmlns:a16="http://schemas.microsoft.com/office/drawing/2014/main" id="{27F485B7-3492-46FC-BD35-DC00917DDD2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2" y="1176"/>
              <a:ext cx="960" cy="688"/>
            </a:xfrm>
            <a:custGeom>
              <a:avLst/>
              <a:gdLst>
                <a:gd name="T0" fmla="*/ 59375 w 384"/>
                <a:gd name="T1" fmla="*/ 35592 h 258"/>
                <a:gd name="T2" fmla="*/ 1958 w 384"/>
                <a:gd name="T3" fmla="*/ 126613 h 258"/>
                <a:gd name="T4" fmla="*/ 23250 w 384"/>
                <a:gd name="T5" fmla="*/ 193784 h 258"/>
                <a:gd name="T6" fmla="*/ 209500 w 384"/>
                <a:gd name="T7" fmla="*/ 168696 h 258"/>
                <a:gd name="T8" fmla="*/ 234375 w 384"/>
                <a:gd name="T9" fmla="*/ 103560 h 258"/>
                <a:gd name="T10" fmla="*/ 234375 w 384"/>
                <a:gd name="T11" fmla="*/ 96691 h 258"/>
                <a:gd name="T12" fmla="*/ 194845 w 384"/>
                <a:gd name="T13" fmla="*/ 27669 h 258"/>
                <a:gd name="T14" fmla="*/ 59375 w 384"/>
                <a:gd name="T15" fmla="*/ 35592 h 25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84" h="258">
                  <a:moveTo>
                    <a:pt x="97" y="37"/>
                  </a:moveTo>
                  <a:cubicBezTo>
                    <a:pt x="44" y="59"/>
                    <a:pt x="8" y="94"/>
                    <a:pt x="3" y="132"/>
                  </a:cubicBezTo>
                  <a:cubicBezTo>
                    <a:pt x="0" y="159"/>
                    <a:pt x="12" y="183"/>
                    <a:pt x="38" y="202"/>
                  </a:cubicBezTo>
                  <a:cubicBezTo>
                    <a:pt x="116" y="258"/>
                    <a:pt x="264" y="235"/>
                    <a:pt x="343" y="176"/>
                  </a:cubicBezTo>
                  <a:cubicBezTo>
                    <a:pt x="376" y="152"/>
                    <a:pt x="384" y="127"/>
                    <a:pt x="384" y="108"/>
                  </a:cubicBezTo>
                  <a:cubicBezTo>
                    <a:pt x="384" y="105"/>
                    <a:pt x="384" y="103"/>
                    <a:pt x="384" y="101"/>
                  </a:cubicBezTo>
                  <a:cubicBezTo>
                    <a:pt x="381" y="71"/>
                    <a:pt x="355" y="45"/>
                    <a:pt x="319" y="29"/>
                  </a:cubicBezTo>
                  <a:cubicBezTo>
                    <a:pt x="271" y="5"/>
                    <a:pt x="180" y="0"/>
                    <a:pt x="97" y="37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49" name="Freeform 91">
              <a:extLst>
                <a:ext uri="{FF2B5EF4-FFF2-40B4-BE49-F238E27FC236}">
                  <a16:creationId xmlns:a16="http://schemas.microsoft.com/office/drawing/2014/main" id="{36C8E11B-C1F1-4965-A79F-46FC520D5CA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5" y="1429"/>
              <a:ext cx="965" cy="470"/>
            </a:xfrm>
            <a:custGeom>
              <a:avLst/>
              <a:gdLst>
                <a:gd name="T0" fmla="*/ 233208 w 386"/>
                <a:gd name="T1" fmla="*/ 0 h 176"/>
                <a:gd name="T2" fmla="*/ 233908 w 386"/>
                <a:gd name="T3" fmla="*/ 5848 h 176"/>
                <a:gd name="T4" fmla="*/ 233908 w 386"/>
                <a:gd name="T5" fmla="*/ 12607 h 176"/>
                <a:gd name="T6" fmla="*/ 208800 w 386"/>
                <a:gd name="T7" fmla="*/ 78367 h 176"/>
                <a:gd name="T8" fmla="*/ 22783 w 386"/>
                <a:gd name="T9" fmla="*/ 103753 h 176"/>
                <a:gd name="T10" fmla="*/ 1300 w 386"/>
                <a:gd name="T11" fmla="*/ 49286 h 176"/>
                <a:gd name="T12" fmla="*/ 1300 w 386"/>
                <a:gd name="T13" fmla="*/ 54469 h 176"/>
                <a:gd name="T14" fmla="*/ 25708 w 386"/>
                <a:gd name="T15" fmla="*/ 120069 h 176"/>
                <a:gd name="T16" fmla="*/ 210750 w 386"/>
                <a:gd name="T17" fmla="*/ 95047 h 176"/>
                <a:gd name="T18" fmla="*/ 233208 w 386"/>
                <a:gd name="T19" fmla="*/ 0 h 17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86" h="176">
                  <a:moveTo>
                    <a:pt x="382" y="0"/>
                  </a:moveTo>
                  <a:cubicBezTo>
                    <a:pt x="383" y="2"/>
                    <a:pt x="383" y="4"/>
                    <a:pt x="383" y="6"/>
                  </a:cubicBezTo>
                  <a:cubicBezTo>
                    <a:pt x="383" y="8"/>
                    <a:pt x="383" y="10"/>
                    <a:pt x="383" y="13"/>
                  </a:cubicBezTo>
                  <a:cubicBezTo>
                    <a:pt x="383" y="32"/>
                    <a:pt x="375" y="57"/>
                    <a:pt x="342" y="81"/>
                  </a:cubicBezTo>
                  <a:cubicBezTo>
                    <a:pt x="263" y="140"/>
                    <a:pt x="115" y="163"/>
                    <a:pt x="37" y="107"/>
                  </a:cubicBezTo>
                  <a:cubicBezTo>
                    <a:pt x="16" y="91"/>
                    <a:pt x="4" y="72"/>
                    <a:pt x="2" y="51"/>
                  </a:cubicBezTo>
                  <a:cubicBezTo>
                    <a:pt x="2" y="56"/>
                    <a:pt x="2" y="56"/>
                    <a:pt x="2" y="56"/>
                  </a:cubicBezTo>
                  <a:cubicBezTo>
                    <a:pt x="2" y="56"/>
                    <a:pt x="0" y="98"/>
                    <a:pt x="42" y="124"/>
                  </a:cubicBezTo>
                  <a:cubicBezTo>
                    <a:pt x="124" y="176"/>
                    <a:pt x="267" y="155"/>
                    <a:pt x="345" y="98"/>
                  </a:cubicBezTo>
                  <a:cubicBezTo>
                    <a:pt x="384" y="69"/>
                    <a:pt x="386" y="37"/>
                    <a:pt x="382" y="0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50" name="Freeform 92">
              <a:extLst>
                <a:ext uri="{FF2B5EF4-FFF2-40B4-BE49-F238E27FC236}">
                  <a16:creationId xmlns:a16="http://schemas.microsoft.com/office/drawing/2014/main" id="{80C4898B-EC11-45F6-8F6E-67C48D08FF7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2" y="1699"/>
              <a:ext cx="573" cy="216"/>
            </a:xfrm>
            <a:custGeom>
              <a:avLst/>
              <a:gdLst>
                <a:gd name="T0" fmla="*/ 0 w 229"/>
                <a:gd name="T1" fmla="*/ 45965 h 81"/>
                <a:gd name="T2" fmla="*/ 136264 w 229"/>
                <a:gd name="T3" fmla="*/ 31709 h 81"/>
                <a:gd name="T4" fmla="*/ 140653 w 229"/>
                <a:gd name="T5" fmla="*/ 16179 h 81"/>
                <a:gd name="T6" fmla="*/ 140653 w 229"/>
                <a:gd name="T7" fmla="*/ 0 h 81"/>
                <a:gd name="T8" fmla="*/ 0 w 229"/>
                <a:gd name="T9" fmla="*/ 45965 h 8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9" h="81">
                  <a:moveTo>
                    <a:pt x="0" y="48"/>
                  </a:moveTo>
                  <a:cubicBezTo>
                    <a:pt x="116" y="81"/>
                    <a:pt x="198" y="46"/>
                    <a:pt x="222" y="33"/>
                  </a:cubicBezTo>
                  <a:cubicBezTo>
                    <a:pt x="227" y="31"/>
                    <a:pt x="229" y="23"/>
                    <a:pt x="229" y="17"/>
                  </a:cubicBezTo>
                  <a:cubicBezTo>
                    <a:pt x="229" y="12"/>
                    <a:pt x="229" y="0"/>
                    <a:pt x="229" y="0"/>
                  </a:cubicBezTo>
                  <a:cubicBezTo>
                    <a:pt x="170" y="41"/>
                    <a:pt x="76" y="62"/>
                    <a:pt x="0" y="48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51" name="Freeform 93">
              <a:extLst>
                <a:ext uri="{FF2B5EF4-FFF2-40B4-BE49-F238E27FC236}">
                  <a16:creationId xmlns:a16="http://schemas.microsoft.com/office/drawing/2014/main" id="{0A53AB8F-3B27-4C71-8CED-5F1EAAE94A8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2" y="1189"/>
              <a:ext cx="928" cy="654"/>
            </a:xfrm>
            <a:custGeom>
              <a:avLst/>
              <a:gdLst>
                <a:gd name="T0" fmla="*/ 20859 w 371"/>
                <a:gd name="T1" fmla="*/ 184468 h 245"/>
                <a:gd name="T2" fmla="*/ 1959 w 371"/>
                <a:gd name="T3" fmla="*/ 123729 h 245"/>
                <a:gd name="T4" fmla="*/ 55823 w 371"/>
                <a:gd name="T5" fmla="*/ 34673 h 245"/>
                <a:gd name="T6" fmla="*/ 190575 w 371"/>
                <a:gd name="T7" fmla="*/ 26037 h 245"/>
                <a:gd name="T8" fmla="*/ 190575 w 371"/>
                <a:gd name="T9" fmla="*/ 26037 h 245"/>
                <a:gd name="T10" fmla="*/ 226112 w 371"/>
                <a:gd name="T11" fmla="*/ 93679 h 245"/>
                <a:gd name="T12" fmla="*/ 202782 w 371"/>
                <a:gd name="T13" fmla="*/ 159280 h 245"/>
                <a:gd name="T14" fmla="*/ 20859 w 371"/>
                <a:gd name="T15" fmla="*/ 184468 h 24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71" h="245">
                  <a:moveTo>
                    <a:pt x="34" y="191"/>
                  </a:moveTo>
                  <a:cubicBezTo>
                    <a:pt x="11" y="174"/>
                    <a:pt x="0" y="152"/>
                    <a:pt x="3" y="128"/>
                  </a:cubicBezTo>
                  <a:cubicBezTo>
                    <a:pt x="7" y="93"/>
                    <a:pt x="42" y="56"/>
                    <a:pt x="91" y="36"/>
                  </a:cubicBezTo>
                  <a:cubicBezTo>
                    <a:pt x="172" y="0"/>
                    <a:pt x="265" y="4"/>
                    <a:pt x="311" y="27"/>
                  </a:cubicBezTo>
                  <a:cubicBezTo>
                    <a:pt x="311" y="27"/>
                    <a:pt x="311" y="27"/>
                    <a:pt x="311" y="27"/>
                  </a:cubicBezTo>
                  <a:cubicBezTo>
                    <a:pt x="344" y="43"/>
                    <a:pt x="366" y="69"/>
                    <a:pt x="369" y="97"/>
                  </a:cubicBezTo>
                  <a:cubicBezTo>
                    <a:pt x="371" y="122"/>
                    <a:pt x="358" y="146"/>
                    <a:pt x="331" y="165"/>
                  </a:cubicBezTo>
                  <a:cubicBezTo>
                    <a:pt x="254" y="222"/>
                    <a:pt x="110" y="245"/>
                    <a:pt x="34" y="191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52" name="Freeform 94">
              <a:extLst>
                <a:ext uri="{FF2B5EF4-FFF2-40B4-BE49-F238E27FC236}">
                  <a16:creationId xmlns:a16="http://schemas.microsoft.com/office/drawing/2014/main" id="{D85E2405-B55E-4AD9-86A8-DB05E236294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0" y="1512"/>
              <a:ext cx="42" cy="32"/>
            </a:xfrm>
            <a:custGeom>
              <a:avLst/>
              <a:gdLst>
                <a:gd name="T0" fmla="*/ 0 w 17"/>
                <a:gd name="T1" fmla="*/ 8648 h 12"/>
                <a:gd name="T2" fmla="*/ 4511 w 17"/>
                <a:gd name="T3" fmla="*/ 1763 h 12"/>
                <a:gd name="T4" fmla="*/ 9576 w 17"/>
                <a:gd name="T5" fmla="*/ 4701 h 12"/>
                <a:gd name="T6" fmla="*/ 1569 w 17"/>
                <a:gd name="T7" fmla="*/ 11469 h 12"/>
                <a:gd name="T8" fmla="*/ 0 w 17"/>
                <a:gd name="T9" fmla="*/ 9707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2">
                  <a:moveTo>
                    <a:pt x="0" y="9"/>
                  </a:moveTo>
                  <a:cubicBezTo>
                    <a:pt x="1" y="6"/>
                    <a:pt x="4" y="3"/>
                    <a:pt x="8" y="2"/>
                  </a:cubicBezTo>
                  <a:cubicBezTo>
                    <a:pt x="11" y="1"/>
                    <a:pt x="17" y="1"/>
                    <a:pt x="17" y="5"/>
                  </a:cubicBezTo>
                  <a:cubicBezTo>
                    <a:pt x="12" y="0"/>
                    <a:pt x="3" y="6"/>
                    <a:pt x="3" y="12"/>
                  </a:cubicBezTo>
                  <a:cubicBezTo>
                    <a:pt x="2" y="12"/>
                    <a:pt x="0" y="12"/>
                    <a:pt x="0" y="1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53" name="Freeform 95">
              <a:extLst>
                <a:ext uri="{FF2B5EF4-FFF2-40B4-BE49-F238E27FC236}">
                  <a16:creationId xmlns:a16="http://schemas.microsoft.com/office/drawing/2014/main" id="{DC91D8E9-C853-4BC0-9EDD-6B8277E32DC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7" y="1488"/>
              <a:ext cx="523" cy="277"/>
            </a:xfrm>
            <a:custGeom>
              <a:avLst/>
              <a:gdLst>
                <a:gd name="T0" fmla="*/ 0 w 209"/>
                <a:gd name="T1" fmla="*/ 94910 h 104"/>
                <a:gd name="T2" fmla="*/ 124024 w 209"/>
                <a:gd name="T3" fmla="*/ 0 h 104"/>
                <a:gd name="T4" fmla="*/ 0 w 209"/>
                <a:gd name="T5" fmla="*/ 94910 h 10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9" h="104">
                  <a:moveTo>
                    <a:pt x="0" y="100"/>
                  </a:moveTo>
                  <a:cubicBezTo>
                    <a:pt x="35" y="104"/>
                    <a:pt x="209" y="71"/>
                    <a:pt x="202" y="0"/>
                  </a:cubicBezTo>
                  <a:cubicBezTo>
                    <a:pt x="196" y="21"/>
                    <a:pt x="107" y="97"/>
                    <a:pt x="0" y="10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54" name="Freeform 96">
              <a:extLst>
                <a:ext uri="{FF2B5EF4-FFF2-40B4-BE49-F238E27FC236}">
                  <a16:creationId xmlns:a16="http://schemas.microsoft.com/office/drawing/2014/main" id="{E9918234-B42A-4109-9A7F-F8814042EC4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0" y="1717"/>
              <a:ext cx="157" cy="75"/>
            </a:xfrm>
            <a:custGeom>
              <a:avLst/>
              <a:gdLst>
                <a:gd name="T0" fmla="*/ 13153 w 63"/>
                <a:gd name="T1" fmla="*/ 20700 h 28"/>
                <a:gd name="T2" fmla="*/ 26805 w 63"/>
                <a:gd name="T3" fmla="*/ 9938 h 28"/>
                <a:gd name="T4" fmla="*/ 36417 w 63"/>
                <a:gd name="T5" fmla="*/ 0 h 28"/>
                <a:gd name="T6" fmla="*/ 37094 w 63"/>
                <a:gd name="T7" fmla="*/ 19966 h 28"/>
                <a:gd name="T8" fmla="*/ 19593 w 63"/>
                <a:gd name="T9" fmla="*/ 21774 h 28"/>
                <a:gd name="T10" fmla="*/ 0 w 63"/>
                <a:gd name="T11" fmla="*/ 27694 h 2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3" h="28">
                  <a:moveTo>
                    <a:pt x="22" y="21"/>
                  </a:moveTo>
                  <a:cubicBezTo>
                    <a:pt x="29" y="18"/>
                    <a:pt x="37" y="14"/>
                    <a:pt x="45" y="10"/>
                  </a:cubicBezTo>
                  <a:cubicBezTo>
                    <a:pt x="50" y="7"/>
                    <a:pt x="56" y="2"/>
                    <a:pt x="61" y="0"/>
                  </a:cubicBezTo>
                  <a:cubicBezTo>
                    <a:pt x="63" y="7"/>
                    <a:pt x="62" y="13"/>
                    <a:pt x="62" y="20"/>
                  </a:cubicBezTo>
                  <a:cubicBezTo>
                    <a:pt x="53" y="18"/>
                    <a:pt x="42" y="20"/>
                    <a:pt x="33" y="22"/>
                  </a:cubicBezTo>
                  <a:cubicBezTo>
                    <a:pt x="23" y="24"/>
                    <a:pt x="8" y="23"/>
                    <a:pt x="0" y="28"/>
                  </a:cubicBezTo>
                </a:path>
              </a:pathLst>
            </a:custGeom>
            <a:solidFill>
              <a:srgbClr val="6691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4820" name="Group 97">
            <a:extLst>
              <a:ext uri="{FF2B5EF4-FFF2-40B4-BE49-F238E27FC236}">
                <a16:creationId xmlns:a16="http://schemas.microsoft.com/office/drawing/2014/main" id="{68C70C28-5D38-47DF-A30D-D0EC6A0D5427}"/>
              </a:ext>
            </a:extLst>
          </p:cNvPr>
          <p:cNvGrpSpPr>
            <a:grpSpLocks/>
          </p:cNvGrpSpPr>
          <p:nvPr/>
        </p:nvGrpSpPr>
        <p:grpSpPr bwMode="auto">
          <a:xfrm>
            <a:off x="4648200" y="5029200"/>
            <a:ext cx="5040313" cy="638175"/>
            <a:chOff x="2309" y="3123"/>
            <a:chExt cx="3175" cy="402"/>
          </a:xfrm>
        </p:grpSpPr>
        <p:sp>
          <p:nvSpPr>
            <p:cNvPr id="34821" name="Freeform 98">
              <a:extLst>
                <a:ext uri="{FF2B5EF4-FFF2-40B4-BE49-F238E27FC236}">
                  <a16:creationId xmlns:a16="http://schemas.microsoft.com/office/drawing/2014/main" id="{34771809-EB25-48B0-87C2-068666F4B9F9}"/>
                </a:ext>
              </a:extLst>
            </p:cNvPr>
            <p:cNvSpPr>
              <a:spLocks/>
            </p:cNvSpPr>
            <p:nvPr/>
          </p:nvSpPr>
          <p:spPr bwMode="auto">
            <a:xfrm>
              <a:off x="5074" y="3123"/>
              <a:ext cx="410" cy="402"/>
            </a:xfrm>
            <a:custGeom>
              <a:avLst/>
              <a:gdLst>
                <a:gd name="T0" fmla="*/ 87895 w 164"/>
                <a:gd name="T1" fmla="*/ 0 h 151"/>
                <a:gd name="T2" fmla="*/ 86720 w 164"/>
                <a:gd name="T3" fmla="*/ 0 h 151"/>
                <a:gd name="T4" fmla="*/ 8595 w 164"/>
                <a:gd name="T5" fmla="*/ 0 h 151"/>
                <a:gd name="T6" fmla="*/ 0 w 164"/>
                <a:gd name="T7" fmla="*/ 11362 h 151"/>
                <a:gd name="T8" fmla="*/ 0 w 164"/>
                <a:gd name="T9" fmla="*/ 11362 h 151"/>
                <a:gd name="T10" fmla="*/ 3250 w 164"/>
                <a:gd name="T11" fmla="*/ 73044 h 151"/>
                <a:gd name="T12" fmla="*/ 0 w 164"/>
                <a:gd name="T13" fmla="*/ 132822 h 151"/>
                <a:gd name="T14" fmla="*/ 0 w 164"/>
                <a:gd name="T15" fmla="*/ 132822 h 151"/>
                <a:gd name="T16" fmla="*/ 8595 w 164"/>
                <a:gd name="T17" fmla="*/ 143120 h 151"/>
                <a:gd name="T18" fmla="*/ 86720 w 164"/>
                <a:gd name="T19" fmla="*/ 143120 h 151"/>
                <a:gd name="T20" fmla="*/ 87895 w 164"/>
                <a:gd name="T21" fmla="*/ 143120 h 151"/>
                <a:gd name="T22" fmla="*/ 100125 w 164"/>
                <a:gd name="T23" fmla="*/ 71931 h 151"/>
                <a:gd name="T24" fmla="*/ 87895 w 164"/>
                <a:gd name="T25" fmla="*/ 0 h 15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64" h="151">
                  <a:moveTo>
                    <a:pt x="144" y="0"/>
                  </a:moveTo>
                  <a:cubicBezTo>
                    <a:pt x="142" y="0"/>
                    <a:pt x="142" y="0"/>
                    <a:pt x="142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7" y="0"/>
                    <a:pt x="2" y="5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1" y="13"/>
                    <a:pt x="5" y="38"/>
                    <a:pt x="5" y="77"/>
                  </a:cubicBezTo>
                  <a:cubicBezTo>
                    <a:pt x="5" y="116"/>
                    <a:pt x="1" y="139"/>
                    <a:pt x="0" y="140"/>
                  </a:cubicBezTo>
                  <a:cubicBezTo>
                    <a:pt x="0" y="140"/>
                    <a:pt x="0" y="140"/>
                    <a:pt x="0" y="140"/>
                  </a:cubicBezTo>
                  <a:cubicBezTo>
                    <a:pt x="2" y="146"/>
                    <a:pt x="7" y="151"/>
                    <a:pt x="14" y="151"/>
                  </a:cubicBezTo>
                  <a:cubicBezTo>
                    <a:pt x="142" y="151"/>
                    <a:pt x="142" y="151"/>
                    <a:pt x="142" y="151"/>
                  </a:cubicBezTo>
                  <a:cubicBezTo>
                    <a:pt x="144" y="151"/>
                    <a:pt x="144" y="151"/>
                    <a:pt x="144" y="151"/>
                  </a:cubicBezTo>
                  <a:cubicBezTo>
                    <a:pt x="155" y="151"/>
                    <a:pt x="164" y="118"/>
                    <a:pt x="164" y="76"/>
                  </a:cubicBezTo>
                  <a:cubicBezTo>
                    <a:pt x="164" y="34"/>
                    <a:pt x="155" y="0"/>
                    <a:pt x="144" y="0"/>
                  </a:cubicBezTo>
                  <a:close/>
                </a:path>
              </a:pathLst>
            </a:custGeom>
            <a:solidFill>
              <a:srgbClr val="40B5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22" name="Freeform 99">
              <a:extLst>
                <a:ext uri="{FF2B5EF4-FFF2-40B4-BE49-F238E27FC236}">
                  <a16:creationId xmlns:a16="http://schemas.microsoft.com/office/drawing/2014/main" id="{5D817417-610D-4E08-A385-45A9D371CE14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4" y="3163"/>
              <a:ext cx="365" cy="352"/>
            </a:xfrm>
            <a:custGeom>
              <a:avLst/>
              <a:gdLst>
                <a:gd name="T0" fmla="*/ 83800 w 146"/>
                <a:gd name="T1" fmla="*/ 0 h 132"/>
                <a:gd name="T2" fmla="*/ 84300 w 146"/>
                <a:gd name="T3" fmla="*/ 50723 h 132"/>
                <a:gd name="T4" fmla="*/ 71613 w 146"/>
                <a:gd name="T5" fmla="*/ 115051 h 132"/>
                <a:gd name="T6" fmla="*/ 70833 w 146"/>
                <a:gd name="T7" fmla="*/ 115051 h 132"/>
                <a:gd name="T8" fmla="*/ 0 w 146"/>
                <a:gd name="T9" fmla="*/ 123640 h 132"/>
                <a:gd name="T10" fmla="*/ 4425 w 146"/>
                <a:gd name="T11" fmla="*/ 126613 h 132"/>
                <a:gd name="T12" fmla="*/ 76958 w 146"/>
                <a:gd name="T13" fmla="*/ 126613 h 132"/>
                <a:gd name="T14" fmla="*/ 78125 w 146"/>
                <a:gd name="T15" fmla="*/ 125555 h 132"/>
                <a:gd name="T16" fmla="*/ 89188 w 146"/>
                <a:gd name="T17" fmla="*/ 58653 h 132"/>
                <a:gd name="T18" fmla="*/ 83800 w 146"/>
                <a:gd name="T19" fmla="*/ 0 h 13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46" h="132">
                  <a:moveTo>
                    <a:pt x="137" y="0"/>
                  </a:moveTo>
                  <a:cubicBezTo>
                    <a:pt x="138" y="14"/>
                    <a:pt x="138" y="33"/>
                    <a:pt x="138" y="53"/>
                  </a:cubicBezTo>
                  <a:cubicBezTo>
                    <a:pt x="138" y="91"/>
                    <a:pt x="128" y="120"/>
                    <a:pt x="117" y="120"/>
                  </a:cubicBezTo>
                  <a:cubicBezTo>
                    <a:pt x="116" y="120"/>
                    <a:pt x="116" y="120"/>
                    <a:pt x="116" y="120"/>
                  </a:cubicBezTo>
                  <a:cubicBezTo>
                    <a:pt x="0" y="129"/>
                    <a:pt x="0" y="129"/>
                    <a:pt x="0" y="129"/>
                  </a:cubicBezTo>
                  <a:cubicBezTo>
                    <a:pt x="2" y="131"/>
                    <a:pt x="4" y="132"/>
                    <a:pt x="7" y="132"/>
                  </a:cubicBezTo>
                  <a:cubicBezTo>
                    <a:pt x="126" y="132"/>
                    <a:pt x="126" y="132"/>
                    <a:pt x="126" y="132"/>
                  </a:cubicBezTo>
                  <a:cubicBezTo>
                    <a:pt x="128" y="131"/>
                    <a:pt x="128" y="131"/>
                    <a:pt x="128" y="131"/>
                  </a:cubicBezTo>
                  <a:cubicBezTo>
                    <a:pt x="138" y="131"/>
                    <a:pt x="146" y="100"/>
                    <a:pt x="146" y="61"/>
                  </a:cubicBezTo>
                  <a:cubicBezTo>
                    <a:pt x="146" y="35"/>
                    <a:pt x="142" y="12"/>
                    <a:pt x="137" y="0"/>
                  </a:cubicBezTo>
                  <a:close/>
                </a:path>
              </a:pathLst>
            </a:custGeom>
            <a:solidFill>
              <a:srgbClr val="0096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23" name="Freeform 100">
              <a:extLst>
                <a:ext uri="{FF2B5EF4-FFF2-40B4-BE49-F238E27FC236}">
                  <a16:creationId xmlns:a16="http://schemas.microsoft.com/office/drawing/2014/main" id="{79DFCFCC-294C-4302-A522-5DCF65FB65E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2" y="3325"/>
              <a:ext cx="147" cy="190"/>
            </a:xfrm>
            <a:custGeom>
              <a:avLst/>
              <a:gdLst>
                <a:gd name="T0" fmla="*/ 26786 w 59"/>
                <a:gd name="T1" fmla="*/ 59847 h 71"/>
                <a:gd name="T2" fmla="*/ 0 w 59"/>
                <a:gd name="T3" fmla="*/ 69701 h 71"/>
                <a:gd name="T4" fmla="*/ 23228 w 59"/>
                <a:gd name="T5" fmla="*/ 69701 h 71"/>
                <a:gd name="T6" fmla="*/ 24390 w 59"/>
                <a:gd name="T7" fmla="*/ 68627 h 71"/>
                <a:gd name="T8" fmla="*/ 35143 w 59"/>
                <a:gd name="T9" fmla="*/ 0 h 71"/>
                <a:gd name="T10" fmla="*/ 26786 w 59"/>
                <a:gd name="T11" fmla="*/ 59847 h 7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9" h="71">
                  <a:moveTo>
                    <a:pt x="45" y="61"/>
                  </a:moveTo>
                  <a:cubicBezTo>
                    <a:pt x="39" y="68"/>
                    <a:pt x="18" y="70"/>
                    <a:pt x="0" y="71"/>
                  </a:cubicBezTo>
                  <a:cubicBezTo>
                    <a:pt x="39" y="71"/>
                    <a:pt x="39" y="71"/>
                    <a:pt x="39" y="71"/>
                  </a:cubicBezTo>
                  <a:cubicBezTo>
                    <a:pt x="41" y="70"/>
                    <a:pt x="41" y="70"/>
                    <a:pt x="41" y="70"/>
                  </a:cubicBezTo>
                  <a:cubicBezTo>
                    <a:pt x="51" y="70"/>
                    <a:pt x="59" y="39"/>
                    <a:pt x="59" y="0"/>
                  </a:cubicBezTo>
                  <a:cubicBezTo>
                    <a:pt x="58" y="15"/>
                    <a:pt x="53" y="52"/>
                    <a:pt x="45" y="61"/>
                  </a:cubicBezTo>
                  <a:close/>
                </a:path>
              </a:pathLst>
            </a:custGeom>
            <a:solidFill>
              <a:srgbClr val="0080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24" name="Freeform 101">
              <a:extLst>
                <a:ext uri="{FF2B5EF4-FFF2-40B4-BE49-F238E27FC236}">
                  <a16:creationId xmlns:a16="http://schemas.microsoft.com/office/drawing/2014/main" id="{37A62D9D-9FD9-43CF-822A-ACCB1F09333E}"/>
                </a:ext>
              </a:extLst>
            </p:cNvPr>
            <p:cNvSpPr>
              <a:spLocks/>
            </p:cNvSpPr>
            <p:nvPr/>
          </p:nvSpPr>
          <p:spPr bwMode="auto">
            <a:xfrm>
              <a:off x="5089" y="3141"/>
              <a:ext cx="335" cy="347"/>
            </a:xfrm>
            <a:custGeom>
              <a:avLst/>
              <a:gdLst>
                <a:gd name="T0" fmla="*/ 6845 w 134"/>
                <a:gd name="T1" fmla="*/ 76300 h 130"/>
                <a:gd name="T2" fmla="*/ 10550 w 134"/>
                <a:gd name="T3" fmla="*/ 23142 h 130"/>
                <a:gd name="T4" fmla="*/ 10550 w 134"/>
                <a:gd name="T5" fmla="*/ 23142 h 130"/>
                <a:gd name="T6" fmla="*/ 17895 w 134"/>
                <a:gd name="T7" fmla="*/ 12591 h 130"/>
                <a:gd name="T8" fmla="*/ 81845 w 134"/>
                <a:gd name="T9" fmla="*/ 1062 h 130"/>
                <a:gd name="T10" fmla="*/ 80083 w 134"/>
                <a:gd name="T11" fmla="*/ 0 h 130"/>
                <a:gd name="T12" fmla="*/ 79425 w 134"/>
                <a:gd name="T13" fmla="*/ 0 h 130"/>
                <a:gd name="T14" fmla="*/ 8125 w 134"/>
                <a:gd name="T15" fmla="*/ 0 h 130"/>
                <a:gd name="T16" fmla="*/ 783 w 134"/>
                <a:gd name="T17" fmla="*/ 10458 h 130"/>
                <a:gd name="T18" fmla="*/ 783 w 134"/>
                <a:gd name="T19" fmla="*/ 10458 h 130"/>
                <a:gd name="T20" fmla="*/ 3720 w 134"/>
                <a:gd name="T21" fmla="*/ 67606 h 130"/>
                <a:gd name="T22" fmla="*/ 783 w 134"/>
                <a:gd name="T23" fmla="*/ 122646 h 130"/>
                <a:gd name="T24" fmla="*/ 783 w 134"/>
                <a:gd name="T25" fmla="*/ 122646 h 130"/>
                <a:gd name="T26" fmla="*/ 6845 w 134"/>
                <a:gd name="T27" fmla="*/ 76300 h 13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34" h="130">
                  <a:moveTo>
                    <a:pt x="11" y="79"/>
                  </a:moveTo>
                  <a:cubicBezTo>
                    <a:pt x="14" y="42"/>
                    <a:pt x="17" y="25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8" y="15"/>
                    <a:pt x="23" y="13"/>
                    <a:pt x="29" y="13"/>
                  </a:cubicBezTo>
                  <a:cubicBezTo>
                    <a:pt x="134" y="1"/>
                    <a:pt x="134" y="1"/>
                    <a:pt x="134" y="1"/>
                  </a:cubicBezTo>
                  <a:cubicBezTo>
                    <a:pt x="133" y="1"/>
                    <a:pt x="132" y="0"/>
                    <a:pt x="131" y="0"/>
                  </a:cubicBezTo>
                  <a:cubicBezTo>
                    <a:pt x="130" y="0"/>
                    <a:pt x="130" y="0"/>
                    <a:pt x="130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8" y="0"/>
                    <a:pt x="0" y="3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2" y="12"/>
                    <a:pt x="6" y="35"/>
                    <a:pt x="6" y="70"/>
                  </a:cubicBezTo>
                  <a:cubicBezTo>
                    <a:pt x="6" y="105"/>
                    <a:pt x="2" y="126"/>
                    <a:pt x="1" y="127"/>
                  </a:cubicBezTo>
                  <a:cubicBezTo>
                    <a:pt x="1" y="127"/>
                    <a:pt x="1" y="127"/>
                    <a:pt x="1" y="127"/>
                  </a:cubicBezTo>
                  <a:cubicBezTo>
                    <a:pt x="2" y="130"/>
                    <a:pt x="9" y="103"/>
                    <a:pt x="11" y="79"/>
                  </a:cubicBezTo>
                  <a:close/>
                </a:path>
              </a:pathLst>
            </a:custGeom>
            <a:solidFill>
              <a:srgbClr val="A5D6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25" name="Freeform 102">
              <a:extLst>
                <a:ext uri="{FF2B5EF4-FFF2-40B4-BE49-F238E27FC236}">
                  <a16:creationId xmlns:a16="http://schemas.microsoft.com/office/drawing/2014/main" id="{1A572752-D1C7-4E44-A42E-7617A1C60BD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9" y="3123"/>
              <a:ext cx="2778" cy="402"/>
            </a:xfrm>
            <a:custGeom>
              <a:avLst/>
              <a:gdLst>
                <a:gd name="T0" fmla="*/ 6846 w 1111"/>
                <a:gd name="T1" fmla="*/ 82628 h 151"/>
                <a:gd name="T2" fmla="*/ 0 w 1111"/>
                <a:gd name="T3" fmla="*/ 71931 h 151"/>
                <a:gd name="T4" fmla="*/ 6846 w 1111"/>
                <a:gd name="T5" fmla="*/ 61647 h 151"/>
                <a:gd name="T6" fmla="*/ 6846 w 1111"/>
                <a:gd name="T7" fmla="*/ 61647 h 151"/>
                <a:gd name="T8" fmla="*/ 149829 w 1111"/>
                <a:gd name="T9" fmla="*/ 61647 h 151"/>
                <a:gd name="T10" fmla="*/ 453339 w 1111"/>
                <a:gd name="T11" fmla="*/ 0 h 151"/>
                <a:gd name="T12" fmla="*/ 453339 w 1111"/>
                <a:gd name="T13" fmla="*/ 0 h 151"/>
                <a:gd name="T14" fmla="*/ 669160 w 1111"/>
                <a:gd name="T15" fmla="*/ 0 h 151"/>
                <a:gd name="T16" fmla="*/ 675799 w 1111"/>
                <a:gd name="T17" fmla="*/ 11362 h 151"/>
                <a:gd name="T18" fmla="*/ 678932 w 1111"/>
                <a:gd name="T19" fmla="*/ 73044 h 151"/>
                <a:gd name="T20" fmla="*/ 675799 w 1111"/>
                <a:gd name="T21" fmla="*/ 132822 h 151"/>
                <a:gd name="T22" fmla="*/ 669160 w 1111"/>
                <a:gd name="T23" fmla="*/ 143120 h 151"/>
                <a:gd name="T24" fmla="*/ 453339 w 1111"/>
                <a:gd name="T25" fmla="*/ 143120 h 151"/>
                <a:gd name="T26" fmla="*/ 453339 w 1111"/>
                <a:gd name="T27" fmla="*/ 143120 h 151"/>
                <a:gd name="T28" fmla="*/ 149829 w 1111"/>
                <a:gd name="T29" fmla="*/ 82628 h 151"/>
                <a:gd name="T30" fmla="*/ 6846 w 1111"/>
                <a:gd name="T31" fmla="*/ 82628 h 151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111" h="151">
                  <a:moveTo>
                    <a:pt x="11" y="87"/>
                  </a:moveTo>
                  <a:cubicBezTo>
                    <a:pt x="5" y="87"/>
                    <a:pt x="0" y="82"/>
                    <a:pt x="0" y="76"/>
                  </a:cubicBezTo>
                  <a:cubicBezTo>
                    <a:pt x="0" y="70"/>
                    <a:pt x="5" y="65"/>
                    <a:pt x="11" y="65"/>
                  </a:cubicBezTo>
                  <a:cubicBezTo>
                    <a:pt x="11" y="65"/>
                    <a:pt x="11" y="65"/>
                    <a:pt x="11" y="65"/>
                  </a:cubicBezTo>
                  <a:cubicBezTo>
                    <a:pt x="11" y="65"/>
                    <a:pt x="106" y="65"/>
                    <a:pt x="245" y="65"/>
                  </a:cubicBezTo>
                  <a:cubicBezTo>
                    <a:pt x="384" y="65"/>
                    <a:pt x="564" y="0"/>
                    <a:pt x="742" y="0"/>
                  </a:cubicBezTo>
                  <a:cubicBezTo>
                    <a:pt x="742" y="0"/>
                    <a:pt x="742" y="0"/>
                    <a:pt x="742" y="0"/>
                  </a:cubicBezTo>
                  <a:cubicBezTo>
                    <a:pt x="1095" y="0"/>
                    <a:pt x="1095" y="0"/>
                    <a:pt x="1095" y="0"/>
                  </a:cubicBezTo>
                  <a:cubicBezTo>
                    <a:pt x="1101" y="0"/>
                    <a:pt x="1106" y="5"/>
                    <a:pt x="1106" y="12"/>
                  </a:cubicBezTo>
                  <a:cubicBezTo>
                    <a:pt x="1106" y="12"/>
                    <a:pt x="1111" y="37"/>
                    <a:pt x="1111" y="77"/>
                  </a:cubicBezTo>
                  <a:cubicBezTo>
                    <a:pt x="1111" y="117"/>
                    <a:pt x="1106" y="140"/>
                    <a:pt x="1106" y="140"/>
                  </a:cubicBezTo>
                  <a:cubicBezTo>
                    <a:pt x="1106" y="146"/>
                    <a:pt x="1101" y="151"/>
                    <a:pt x="1095" y="151"/>
                  </a:cubicBezTo>
                  <a:cubicBezTo>
                    <a:pt x="742" y="151"/>
                    <a:pt x="742" y="151"/>
                    <a:pt x="742" y="151"/>
                  </a:cubicBezTo>
                  <a:cubicBezTo>
                    <a:pt x="742" y="151"/>
                    <a:pt x="742" y="151"/>
                    <a:pt x="742" y="151"/>
                  </a:cubicBezTo>
                  <a:cubicBezTo>
                    <a:pt x="563" y="151"/>
                    <a:pt x="384" y="87"/>
                    <a:pt x="245" y="87"/>
                  </a:cubicBezTo>
                  <a:cubicBezTo>
                    <a:pt x="106" y="87"/>
                    <a:pt x="11" y="87"/>
                    <a:pt x="11" y="87"/>
                  </a:cubicBezTo>
                  <a:close/>
                </a:path>
              </a:pathLst>
            </a:custGeom>
            <a:solidFill>
              <a:srgbClr val="DDE1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26" name="Freeform 103">
              <a:extLst>
                <a:ext uri="{FF2B5EF4-FFF2-40B4-BE49-F238E27FC236}">
                  <a16:creationId xmlns:a16="http://schemas.microsoft.com/office/drawing/2014/main" id="{B5B752D9-EB5D-489D-BFE6-C41D0A7030A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4" y="3163"/>
              <a:ext cx="950" cy="352"/>
            </a:xfrm>
            <a:custGeom>
              <a:avLst/>
              <a:gdLst>
                <a:gd name="T0" fmla="*/ 228333 w 380"/>
                <a:gd name="T1" fmla="*/ 0 h 132"/>
                <a:gd name="T2" fmla="*/ 228333 w 380"/>
                <a:gd name="T3" fmla="*/ 56491 h 132"/>
                <a:gd name="T4" fmla="*/ 214375 w 380"/>
                <a:gd name="T5" fmla="*/ 111104 h 132"/>
                <a:gd name="T6" fmla="*/ 213208 w 380"/>
                <a:gd name="T7" fmla="*/ 111104 h 132"/>
                <a:gd name="T8" fmla="*/ 22783 w 380"/>
                <a:gd name="T9" fmla="*/ 119091 h 132"/>
                <a:gd name="T10" fmla="*/ 0 w 380"/>
                <a:gd name="T11" fmla="*/ 123640 h 132"/>
                <a:gd name="T12" fmla="*/ 4425 w 380"/>
                <a:gd name="T13" fmla="*/ 126613 h 132"/>
                <a:gd name="T14" fmla="*/ 222188 w 380"/>
                <a:gd name="T15" fmla="*/ 126613 h 132"/>
                <a:gd name="T16" fmla="*/ 222970 w 380"/>
                <a:gd name="T17" fmla="*/ 125555 h 132"/>
                <a:gd name="T18" fmla="*/ 231958 w 380"/>
                <a:gd name="T19" fmla="*/ 61496 h 132"/>
                <a:gd name="T20" fmla="*/ 228333 w 380"/>
                <a:gd name="T21" fmla="*/ 0 h 13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80" h="132">
                  <a:moveTo>
                    <a:pt x="374" y="0"/>
                  </a:moveTo>
                  <a:cubicBezTo>
                    <a:pt x="375" y="14"/>
                    <a:pt x="374" y="40"/>
                    <a:pt x="374" y="59"/>
                  </a:cubicBezTo>
                  <a:cubicBezTo>
                    <a:pt x="374" y="90"/>
                    <a:pt x="366" y="115"/>
                    <a:pt x="351" y="116"/>
                  </a:cubicBezTo>
                  <a:cubicBezTo>
                    <a:pt x="349" y="116"/>
                    <a:pt x="349" y="116"/>
                    <a:pt x="349" y="116"/>
                  </a:cubicBezTo>
                  <a:cubicBezTo>
                    <a:pt x="37" y="124"/>
                    <a:pt x="37" y="124"/>
                    <a:pt x="37" y="124"/>
                  </a:cubicBezTo>
                  <a:cubicBezTo>
                    <a:pt x="0" y="129"/>
                    <a:pt x="0" y="129"/>
                    <a:pt x="0" y="129"/>
                  </a:cubicBezTo>
                  <a:cubicBezTo>
                    <a:pt x="2" y="131"/>
                    <a:pt x="4" y="132"/>
                    <a:pt x="7" y="132"/>
                  </a:cubicBezTo>
                  <a:cubicBezTo>
                    <a:pt x="364" y="132"/>
                    <a:pt x="364" y="132"/>
                    <a:pt x="364" y="132"/>
                  </a:cubicBezTo>
                  <a:cubicBezTo>
                    <a:pt x="365" y="131"/>
                    <a:pt x="365" y="131"/>
                    <a:pt x="365" y="131"/>
                  </a:cubicBezTo>
                  <a:cubicBezTo>
                    <a:pt x="375" y="131"/>
                    <a:pt x="380" y="103"/>
                    <a:pt x="380" y="64"/>
                  </a:cubicBezTo>
                  <a:cubicBezTo>
                    <a:pt x="380" y="38"/>
                    <a:pt x="380" y="12"/>
                    <a:pt x="374" y="0"/>
                  </a:cubicBezTo>
                  <a:close/>
                </a:path>
              </a:pathLst>
            </a:custGeom>
            <a:solidFill>
              <a:srgbClr val="B6BE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27" name="Freeform 104">
              <a:extLst>
                <a:ext uri="{FF2B5EF4-FFF2-40B4-BE49-F238E27FC236}">
                  <a16:creationId xmlns:a16="http://schemas.microsoft.com/office/drawing/2014/main" id="{552FA3CC-C5D5-4FEE-B50F-91A3823385C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2" y="3141"/>
              <a:ext cx="2125" cy="174"/>
            </a:xfrm>
            <a:custGeom>
              <a:avLst/>
              <a:gdLst>
                <a:gd name="T0" fmla="*/ 518875 w 850"/>
                <a:gd name="T1" fmla="*/ 0 h 65"/>
                <a:gd name="T2" fmla="*/ 303520 w 850"/>
                <a:gd name="T3" fmla="*/ 0 h 65"/>
                <a:gd name="T4" fmla="*/ 303520 w 850"/>
                <a:gd name="T5" fmla="*/ 0 h 65"/>
                <a:gd name="T6" fmla="*/ 0 w 850"/>
                <a:gd name="T7" fmla="*/ 62959 h 65"/>
                <a:gd name="T8" fmla="*/ 213208 w 850"/>
                <a:gd name="T9" fmla="*/ 29422 h 65"/>
                <a:gd name="T10" fmla="*/ 381645 w 850"/>
                <a:gd name="T11" fmla="*/ 9918 h 65"/>
                <a:gd name="T12" fmla="*/ 518875 w 850"/>
                <a:gd name="T13" fmla="*/ 0 h 6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50" h="65">
                  <a:moveTo>
                    <a:pt x="850" y="0"/>
                  </a:moveTo>
                  <a:cubicBezTo>
                    <a:pt x="497" y="0"/>
                    <a:pt x="497" y="0"/>
                    <a:pt x="497" y="0"/>
                  </a:cubicBezTo>
                  <a:cubicBezTo>
                    <a:pt x="497" y="0"/>
                    <a:pt x="497" y="0"/>
                    <a:pt x="497" y="0"/>
                  </a:cubicBezTo>
                  <a:cubicBezTo>
                    <a:pt x="319" y="0"/>
                    <a:pt x="139" y="64"/>
                    <a:pt x="0" y="64"/>
                  </a:cubicBezTo>
                  <a:cubicBezTo>
                    <a:pt x="56" y="65"/>
                    <a:pt x="262" y="46"/>
                    <a:pt x="349" y="30"/>
                  </a:cubicBezTo>
                  <a:cubicBezTo>
                    <a:pt x="437" y="14"/>
                    <a:pt x="524" y="11"/>
                    <a:pt x="625" y="10"/>
                  </a:cubicBezTo>
                  <a:cubicBezTo>
                    <a:pt x="726" y="8"/>
                    <a:pt x="850" y="0"/>
                    <a:pt x="85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28" name="Oval 105">
              <a:extLst>
                <a:ext uri="{FF2B5EF4-FFF2-40B4-BE49-F238E27FC236}">
                  <a16:creationId xmlns:a16="http://schemas.microsoft.com/office/drawing/2014/main" id="{81A9C558-36B6-48FB-922A-A02CEDD383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24" y="3227"/>
              <a:ext cx="243" cy="197"/>
            </a:xfrm>
            <a:prstGeom prst="ellipse">
              <a:avLst/>
            </a:prstGeom>
            <a:solidFill>
              <a:srgbClr val="AAB2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829" name="Freeform 106">
              <a:extLst>
                <a:ext uri="{FF2B5EF4-FFF2-40B4-BE49-F238E27FC236}">
                  <a16:creationId xmlns:a16="http://schemas.microsoft.com/office/drawing/2014/main" id="{9F4F1B83-9F57-4240-943C-E0D61D19142A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4" y="3227"/>
              <a:ext cx="225" cy="165"/>
            </a:xfrm>
            <a:custGeom>
              <a:avLst/>
              <a:gdLst>
                <a:gd name="T0" fmla="*/ 4425 w 90"/>
                <a:gd name="T1" fmla="*/ 41537 h 62"/>
                <a:gd name="T2" fmla="*/ 33720 w 90"/>
                <a:gd name="T3" fmla="*/ 6821 h 62"/>
                <a:gd name="T4" fmla="*/ 55000 w 90"/>
                <a:gd name="T5" fmla="*/ 17112 h 62"/>
                <a:gd name="T6" fmla="*/ 29300 w 90"/>
                <a:gd name="T7" fmla="*/ 0 h 62"/>
                <a:gd name="T8" fmla="*/ 0 w 90"/>
                <a:gd name="T9" fmla="*/ 34868 h 62"/>
                <a:gd name="T10" fmla="*/ 8125 w 90"/>
                <a:gd name="T11" fmla="*/ 58580 h 62"/>
                <a:gd name="T12" fmla="*/ 4425 w 90"/>
                <a:gd name="T13" fmla="*/ 41537 h 6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0" h="62">
                  <a:moveTo>
                    <a:pt x="7" y="44"/>
                  </a:moveTo>
                  <a:cubicBezTo>
                    <a:pt x="7" y="24"/>
                    <a:pt x="28" y="7"/>
                    <a:pt x="55" y="7"/>
                  </a:cubicBezTo>
                  <a:cubicBezTo>
                    <a:pt x="69" y="7"/>
                    <a:pt x="81" y="12"/>
                    <a:pt x="90" y="18"/>
                  </a:cubicBezTo>
                  <a:cubicBezTo>
                    <a:pt x="81" y="8"/>
                    <a:pt x="66" y="0"/>
                    <a:pt x="48" y="0"/>
                  </a:cubicBezTo>
                  <a:cubicBezTo>
                    <a:pt x="21" y="0"/>
                    <a:pt x="0" y="17"/>
                    <a:pt x="0" y="37"/>
                  </a:cubicBezTo>
                  <a:cubicBezTo>
                    <a:pt x="0" y="47"/>
                    <a:pt x="5" y="56"/>
                    <a:pt x="13" y="62"/>
                  </a:cubicBezTo>
                  <a:cubicBezTo>
                    <a:pt x="9" y="57"/>
                    <a:pt x="7" y="51"/>
                    <a:pt x="7" y="44"/>
                  </a:cubicBezTo>
                  <a:close/>
                </a:path>
              </a:pathLst>
            </a:custGeom>
            <a:solidFill>
              <a:srgbClr val="818B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30" name="Oval 107">
              <a:extLst>
                <a:ext uri="{FF2B5EF4-FFF2-40B4-BE49-F238E27FC236}">
                  <a16:creationId xmlns:a16="http://schemas.microsoft.com/office/drawing/2014/main" id="{39B31F64-7D2F-4459-97EF-6655971A72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64" y="3200"/>
              <a:ext cx="540" cy="251"/>
            </a:xfrm>
            <a:prstGeom prst="ellipse">
              <a:avLst/>
            </a:prstGeom>
            <a:solidFill>
              <a:srgbClr val="AAB2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831" name="Freeform 108">
              <a:extLst>
                <a:ext uri="{FF2B5EF4-FFF2-40B4-BE49-F238E27FC236}">
                  <a16:creationId xmlns:a16="http://schemas.microsoft.com/office/drawing/2014/main" id="{027EAE1E-4C07-4557-9E2F-5A1C020AA9C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2" y="3235"/>
              <a:ext cx="445" cy="181"/>
            </a:xfrm>
            <a:custGeom>
              <a:avLst/>
              <a:gdLst>
                <a:gd name="T0" fmla="*/ 8125 w 178"/>
                <a:gd name="T1" fmla="*/ 0 h 68"/>
                <a:gd name="T2" fmla="*/ 7345 w 178"/>
                <a:gd name="T3" fmla="*/ 0 h 68"/>
                <a:gd name="T4" fmla="*/ 0 w 178"/>
                <a:gd name="T5" fmla="*/ 32322 h 68"/>
                <a:gd name="T6" fmla="*/ 8125 w 178"/>
                <a:gd name="T7" fmla="*/ 64401 h 68"/>
                <a:gd name="T8" fmla="*/ 8125 w 178"/>
                <a:gd name="T9" fmla="*/ 64401 h 68"/>
                <a:gd name="T10" fmla="*/ 100908 w 178"/>
                <a:gd name="T11" fmla="*/ 64401 h 68"/>
                <a:gd name="T12" fmla="*/ 101375 w 178"/>
                <a:gd name="T13" fmla="*/ 64401 h 68"/>
                <a:gd name="T14" fmla="*/ 108720 w 178"/>
                <a:gd name="T15" fmla="*/ 32322 h 68"/>
                <a:gd name="T16" fmla="*/ 101375 w 178"/>
                <a:gd name="T17" fmla="*/ 0 h 68"/>
                <a:gd name="T18" fmla="*/ 100908 w 178"/>
                <a:gd name="T19" fmla="*/ 0 h 68"/>
                <a:gd name="T20" fmla="*/ 8125 w 178"/>
                <a:gd name="T21" fmla="*/ 0 h 6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78" h="68">
                  <a:moveTo>
                    <a:pt x="13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1" y="0"/>
                    <a:pt x="0" y="26"/>
                    <a:pt x="0" y="34"/>
                  </a:cubicBezTo>
                  <a:cubicBezTo>
                    <a:pt x="0" y="42"/>
                    <a:pt x="1" y="68"/>
                    <a:pt x="13" y="68"/>
                  </a:cubicBezTo>
                  <a:cubicBezTo>
                    <a:pt x="13" y="68"/>
                    <a:pt x="13" y="68"/>
                    <a:pt x="13" y="68"/>
                  </a:cubicBezTo>
                  <a:cubicBezTo>
                    <a:pt x="165" y="68"/>
                    <a:pt x="165" y="68"/>
                    <a:pt x="165" y="68"/>
                  </a:cubicBezTo>
                  <a:cubicBezTo>
                    <a:pt x="166" y="68"/>
                    <a:pt x="166" y="68"/>
                    <a:pt x="166" y="68"/>
                  </a:cubicBezTo>
                  <a:cubicBezTo>
                    <a:pt x="177" y="68"/>
                    <a:pt x="178" y="42"/>
                    <a:pt x="178" y="34"/>
                  </a:cubicBezTo>
                  <a:cubicBezTo>
                    <a:pt x="178" y="26"/>
                    <a:pt x="177" y="0"/>
                    <a:pt x="166" y="0"/>
                  </a:cubicBezTo>
                  <a:cubicBezTo>
                    <a:pt x="165" y="0"/>
                    <a:pt x="165" y="0"/>
                    <a:pt x="165" y="0"/>
                  </a:cubicBezTo>
                  <a:lnTo>
                    <a:pt x="13" y="0"/>
                  </a:lnTo>
                  <a:close/>
                </a:path>
              </a:pathLst>
            </a:custGeom>
            <a:solidFill>
              <a:srgbClr val="818B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32" name="Freeform 109">
              <a:extLst>
                <a:ext uri="{FF2B5EF4-FFF2-40B4-BE49-F238E27FC236}">
                  <a16:creationId xmlns:a16="http://schemas.microsoft.com/office/drawing/2014/main" id="{50609F5E-8C0C-437E-AEDC-A3B8AC33C98E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2" y="3264"/>
              <a:ext cx="225" cy="123"/>
            </a:xfrm>
            <a:custGeom>
              <a:avLst/>
              <a:gdLst>
                <a:gd name="T0" fmla="*/ 55000 w 90"/>
                <a:gd name="T1" fmla="*/ 22694 h 46"/>
                <a:gd name="T2" fmla="*/ 52550 w 90"/>
                <a:gd name="T3" fmla="*/ 9867 h 46"/>
                <a:gd name="T4" fmla="*/ 44738 w 90"/>
                <a:gd name="T5" fmla="*/ 9867 h 46"/>
                <a:gd name="T6" fmla="*/ 39845 w 90"/>
                <a:gd name="T7" fmla="*/ 0 h 46"/>
                <a:gd name="T8" fmla="*/ 6175 w 90"/>
                <a:gd name="T9" fmla="*/ 0 h 46"/>
                <a:gd name="T10" fmla="*/ 0 w 90"/>
                <a:gd name="T11" fmla="*/ 22694 h 46"/>
                <a:gd name="T12" fmla="*/ 6175 w 90"/>
                <a:gd name="T13" fmla="*/ 44986 h 46"/>
                <a:gd name="T14" fmla="*/ 6175 w 90"/>
                <a:gd name="T15" fmla="*/ 44986 h 46"/>
                <a:gd name="T16" fmla="*/ 39845 w 90"/>
                <a:gd name="T17" fmla="*/ 44986 h 46"/>
                <a:gd name="T18" fmla="*/ 44738 w 90"/>
                <a:gd name="T19" fmla="*/ 35119 h 46"/>
                <a:gd name="T20" fmla="*/ 52550 w 90"/>
                <a:gd name="T21" fmla="*/ 35119 h 46"/>
                <a:gd name="T22" fmla="*/ 55000 w 90"/>
                <a:gd name="T23" fmla="*/ 22694 h 4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90" h="46">
                  <a:moveTo>
                    <a:pt x="90" y="23"/>
                  </a:moveTo>
                  <a:cubicBezTo>
                    <a:pt x="90" y="18"/>
                    <a:pt x="88" y="14"/>
                    <a:pt x="86" y="10"/>
                  </a:cubicBezTo>
                  <a:cubicBezTo>
                    <a:pt x="73" y="10"/>
                    <a:pt x="73" y="10"/>
                    <a:pt x="73" y="10"/>
                  </a:cubicBezTo>
                  <a:cubicBezTo>
                    <a:pt x="72" y="4"/>
                    <a:pt x="70" y="0"/>
                    <a:pt x="65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" y="0"/>
                    <a:pt x="0" y="16"/>
                    <a:pt x="0" y="23"/>
                  </a:cubicBezTo>
                  <a:cubicBezTo>
                    <a:pt x="0" y="30"/>
                    <a:pt x="1" y="46"/>
                    <a:pt x="10" y="46"/>
                  </a:cubicBezTo>
                  <a:cubicBezTo>
                    <a:pt x="10" y="46"/>
                    <a:pt x="10" y="46"/>
                    <a:pt x="10" y="46"/>
                  </a:cubicBezTo>
                  <a:cubicBezTo>
                    <a:pt x="65" y="46"/>
                    <a:pt x="65" y="46"/>
                    <a:pt x="65" y="46"/>
                  </a:cubicBezTo>
                  <a:cubicBezTo>
                    <a:pt x="69" y="46"/>
                    <a:pt x="72" y="42"/>
                    <a:pt x="73" y="36"/>
                  </a:cubicBezTo>
                  <a:cubicBezTo>
                    <a:pt x="86" y="36"/>
                    <a:pt x="86" y="36"/>
                    <a:pt x="86" y="36"/>
                  </a:cubicBezTo>
                  <a:cubicBezTo>
                    <a:pt x="88" y="32"/>
                    <a:pt x="90" y="28"/>
                    <a:pt x="90" y="23"/>
                  </a:cubicBezTo>
                  <a:close/>
                </a:path>
              </a:pathLst>
            </a:custGeom>
            <a:solidFill>
              <a:srgbClr val="5A64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33" name="Freeform 110">
              <a:extLst>
                <a:ext uri="{FF2B5EF4-FFF2-40B4-BE49-F238E27FC236}">
                  <a16:creationId xmlns:a16="http://schemas.microsoft.com/office/drawing/2014/main" id="{67B73A8B-86AF-458A-909E-BF7616CF5D1C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4" y="3200"/>
              <a:ext cx="523" cy="195"/>
            </a:xfrm>
            <a:custGeom>
              <a:avLst/>
              <a:gdLst>
                <a:gd name="T0" fmla="*/ 6186 w 209"/>
                <a:gd name="T1" fmla="*/ 53467 h 73"/>
                <a:gd name="T2" fmla="*/ 72427 w 209"/>
                <a:gd name="T3" fmla="*/ 8714 h 73"/>
                <a:gd name="T4" fmla="*/ 128465 w 209"/>
                <a:gd name="T5" fmla="*/ 28000 h 73"/>
                <a:gd name="T6" fmla="*/ 66346 w 209"/>
                <a:gd name="T7" fmla="*/ 0 h 73"/>
                <a:gd name="T8" fmla="*/ 0 w 209"/>
                <a:gd name="T9" fmla="*/ 45825 h 73"/>
                <a:gd name="T10" fmla="*/ 11096 w 209"/>
                <a:gd name="T11" fmla="*/ 70870 h 73"/>
                <a:gd name="T12" fmla="*/ 6186 w 209"/>
                <a:gd name="T13" fmla="*/ 53467 h 7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09" h="73">
                  <a:moveTo>
                    <a:pt x="10" y="55"/>
                  </a:moveTo>
                  <a:cubicBezTo>
                    <a:pt x="10" y="29"/>
                    <a:pt x="59" y="9"/>
                    <a:pt x="118" y="9"/>
                  </a:cubicBezTo>
                  <a:cubicBezTo>
                    <a:pt x="156" y="9"/>
                    <a:pt x="189" y="17"/>
                    <a:pt x="209" y="29"/>
                  </a:cubicBezTo>
                  <a:cubicBezTo>
                    <a:pt x="193" y="12"/>
                    <a:pt x="154" y="0"/>
                    <a:pt x="108" y="0"/>
                  </a:cubicBezTo>
                  <a:cubicBezTo>
                    <a:pt x="49" y="0"/>
                    <a:pt x="0" y="21"/>
                    <a:pt x="0" y="47"/>
                  </a:cubicBezTo>
                  <a:cubicBezTo>
                    <a:pt x="0" y="57"/>
                    <a:pt x="7" y="65"/>
                    <a:pt x="18" y="73"/>
                  </a:cubicBezTo>
                  <a:cubicBezTo>
                    <a:pt x="13" y="67"/>
                    <a:pt x="10" y="62"/>
                    <a:pt x="10" y="55"/>
                  </a:cubicBezTo>
                  <a:close/>
                </a:path>
              </a:pathLst>
            </a:custGeom>
            <a:solidFill>
              <a:srgbClr val="818B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34" name="Freeform 111">
              <a:extLst>
                <a:ext uri="{FF2B5EF4-FFF2-40B4-BE49-F238E27FC236}">
                  <a16:creationId xmlns:a16="http://schemas.microsoft.com/office/drawing/2014/main" id="{944AF8A2-D74B-4217-B27A-27ABDC9F7519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4" y="3339"/>
              <a:ext cx="278" cy="152"/>
            </a:xfrm>
            <a:custGeom>
              <a:avLst/>
              <a:gdLst>
                <a:gd name="T0" fmla="*/ 66607 w 111"/>
                <a:gd name="T1" fmla="*/ 0 h 57"/>
                <a:gd name="T2" fmla="*/ 0 w 111"/>
                <a:gd name="T3" fmla="*/ 44907 h 57"/>
                <a:gd name="T4" fmla="*/ 66607 w 111"/>
                <a:gd name="T5" fmla="*/ 0 h 5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1" h="57">
                  <a:moveTo>
                    <a:pt x="108" y="0"/>
                  </a:moveTo>
                  <a:cubicBezTo>
                    <a:pt x="108" y="26"/>
                    <a:pt x="60" y="47"/>
                    <a:pt x="0" y="47"/>
                  </a:cubicBezTo>
                  <a:cubicBezTo>
                    <a:pt x="32" y="57"/>
                    <a:pt x="111" y="48"/>
                    <a:pt x="10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35" name="Freeform 112">
              <a:extLst>
                <a:ext uri="{FF2B5EF4-FFF2-40B4-BE49-F238E27FC236}">
                  <a16:creationId xmlns:a16="http://schemas.microsoft.com/office/drawing/2014/main" id="{82867993-6103-4A6A-86DA-E6A3B6EA2BB3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2" y="3349"/>
              <a:ext cx="152" cy="120"/>
            </a:xfrm>
            <a:custGeom>
              <a:avLst/>
              <a:gdLst>
                <a:gd name="T0" fmla="*/ 32274 w 61"/>
                <a:gd name="T1" fmla="*/ 0 h 45"/>
                <a:gd name="T2" fmla="*/ 0 w 61"/>
                <a:gd name="T3" fmla="*/ 31709 h 45"/>
                <a:gd name="T4" fmla="*/ 32274 w 61"/>
                <a:gd name="T5" fmla="*/ 0 h 4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1" h="45">
                  <a:moveTo>
                    <a:pt x="54" y="0"/>
                  </a:moveTo>
                  <a:cubicBezTo>
                    <a:pt x="54" y="18"/>
                    <a:pt x="30" y="33"/>
                    <a:pt x="0" y="33"/>
                  </a:cubicBezTo>
                  <a:cubicBezTo>
                    <a:pt x="19" y="45"/>
                    <a:pt x="61" y="31"/>
                    <a:pt x="5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36" name="Freeform 113">
              <a:extLst>
                <a:ext uri="{FF2B5EF4-FFF2-40B4-BE49-F238E27FC236}">
                  <a16:creationId xmlns:a16="http://schemas.microsoft.com/office/drawing/2014/main" id="{521365BE-5210-40B8-9652-463B8AC057C9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2" y="3155"/>
              <a:ext cx="182" cy="112"/>
            </a:xfrm>
            <a:custGeom>
              <a:avLst/>
              <a:gdLst>
                <a:gd name="T0" fmla="*/ 43735 w 73"/>
                <a:gd name="T1" fmla="*/ 26944 h 42"/>
                <a:gd name="T2" fmla="*/ 0 w 73"/>
                <a:gd name="T3" fmla="*/ 40299 h 42"/>
                <a:gd name="T4" fmla="*/ 43735 w 73"/>
                <a:gd name="T5" fmla="*/ 26944 h 4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3" h="42">
                  <a:moveTo>
                    <a:pt x="73" y="28"/>
                  </a:moveTo>
                  <a:cubicBezTo>
                    <a:pt x="60" y="15"/>
                    <a:pt x="21" y="20"/>
                    <a:pt x="0" y="42"/>
                  </a:cubicBezTo>
                  <a:cubicBezTo>
                    <a:pt x="5" y="20"/>
                    <a:pt x="45" y="0"/>
                    <a:pt x="73" y="28"/>
                  </a:cubicBezTo>
                  <a:close/>
                </a:path>
              </a:pathLst>
            </a:custGeom>
            <a:solidFill>
              <a:srgbClr val="B6BE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37" name="Freeform 114">
              <a:extLst>
                <a:ext uri="{FF2B5EF4-FFF2-40B4-BE49-F238E27FC236}">
                  <a16:creationId xmlns:a16="http://schemas.microsoft.com/office/drawing/2014/main" id="{89C69D98-A7EC-4962-BEAE-3514137F3720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9" y="3296"/>
              <a:ext cx="108" cy="59"/>
            </a:xfrm>
            <a:custGeom>
              <a:avLst/>
              <a:gdLst>
                <a:gd name="T0" fmla="*/ 27093 w 43"/>
                <a:gd name="T1" fmla="*/ 0 h 22"/>
                <a:gd name="T2" fmla="*/ 27093 w 43"/>
                <a:gd name="T3" fmla="*/ 0 h 22"/>
                <a:gd name="T4" fmla="*/ 7002 w 43"/>
                <a:gd name="T5" fmla="*/ 0 h 22"/>
                <a:gd name="T6" fmla="*/ 0 w 43"/>
                <a:gd name="T7" fmla="*/ 11127 h 22"/>
                <a:gd name="T8" fmla="*/ 7002 w 43"/>
                <a:gd name="T9" fmla="*/ 21929 h 22"/>
                <a:gd name="T10" fmla="*/ 27093 w 43"/>
                <a:gd name="T11" fmla="*/ 21929 h 22"/>
                <a:gd name="T12" fmla="*/ 27093 w 43"/>
                <a:gd name="T13" fmla="*/ 21929 h 22"/>
                <a:gd name="T14" fmla="*/ 25907 w 43"/>
                <a:gd name="T15" fmla="*/ 11127 h 22"/>
                <a:gd name="T16" fmla="*/ 27093 w 43"/>
                <a:gd name="T17" fmla="*/ 0 h 2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3" h="22">
                  <a:moveTo>
                    <a:pt x="43" y="0"/>
                  </a:moveTo>
                  <a:cubicBezTo>
                    <a:pt x="43" y="0"/>
                    <a:pt x="43" y="0"/>
                    <a:pt x="43" y="0"/>
                  </a:cubicBezTo>
                  <a:cubicBezTo>
                    <a:pt x="22" y="0"/>
                    <a:pt x="11" y="0"/>
                    <a:pt x="11" y="0"/>
                  </a:cubicBezTo>
                  <a:cubicBezTo>
                    <a:pt x="5" y="0"/>
                    <a:pt x="0" y="5"/>
                    <a:pt x="0" y="11"/>
                  </a:cubicBezTo>
                  <a:cubicBezTo>
                    <a:pt x="0" y="17"/>
                    <a:pt x="5" y="22"/>
                    <a:pt x="11" y="22"/>
                  </a:cubicBezTo>
                  <a:cubicBezTo>
                    <a:pt x="11" y="22"/>
                    <a:pt x="22" y="22"/>
                    <a:pt x="43" y="22"/>
                  </a:cubicBezTo>
                  <a:cubicBezTo>
                    <a:pt x="43" y="22"/>
                    <a:pt x="43" y="22"/>
                    <a:pt x="43" y="22"/>
                  </a:cubicBezTo>
                  <a:cubicBezTo>
                    <a:pt x="42" y="22"/>
                    <a:pt x="41" y="17"/>
                    <a:pt x="41" y="11"/>
                  </a:cubicBezTo>
                  <a:cubicBezTo>
                    <a:pt x="41" y="5"/>
                    <a:pt x="42" y="0"/>
                    <a:pt x="43" y="0"/>
                  </a:cubicBezTo>
                  <a:close/>
                </a:path>
              </a:pathLst>
            </a:custGeom>
            <a:solidFill>
              <a:srgbClr val="9CA8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38" name="Freeform 115">
              <a:extLst>
                <a:ext uri="{FF2B5EF4-FFF2-40B4-BE49-F238E27FC236}">
                  <a16:creationId xmlns:a16="http://schemas.microsoft.com/office/drawing/2014/main" id="{22DE7E80-578F-40FB-A6A1-CCBDED230A16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9" y="3301"/>
              <a:ext cx="90" cy="43"/>
            </a:xfrm>
            <a:custGeom>
              <a:avLst/>
              <a:gdLst>
                <a:gd name="T0" fmla="*/ 1958 w 36"/>
                <a:gd name="T1" fmla="*/ 13204 h 16"/>
                <a:gd name="T2" fmla="*/ 6845 w 36"/>
                <a:gd name="T3" fmla="*/ 4913 h 16"/>
                <a:gd name="T4" fmla="*/ 21488 w 36"/>
                <a:gd name="T5" fmla="*/ 1148 h 16"/>
                <a:gd name="T6" fmla="*/ 21488 w 36"/>
                <a:gd name="T7" fmla="*/ 1148 h 16"/>
                <a:gd name="T8" fmla="*/ 19063 w 36"/>
                <a:gd name="T9" fmla="*/ 0 h 16"/>
                <a:gd name="T10" fmla="*/ 4425 w 36"/>
                <a:gd name="T11" fmla="*/ 0 h 16"/>
                <a:gd name="T12" fmla="*/ 0 w 36"/>
                <a:gd name="T13" fmla="*/ 9121 h 16"/>
                <a:gd name="T14" fmla="*/ 2470 w 36"/>
                <a:gd name="T15" fmla="*/ 16286 h 16"/>
                <a:gd name="T16" fmla="*/ 1958 w 36"/>
                <a:gd name="T17" fmla="*/ 13204 h 1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6" h="16">
                  <a:moveTo>
                    <a:pt x="3" y="13"/>
                  </a:moveTo>
                  <a:cubicBezTo>
                    <a:pt x="3" y="8"/>
                    <a:pt x="7" y="6"/>
                    <a:pt x="11" y="5"/>
                  </a:cubicBezTo>
                  <a:cubicBezTo>
                    <a:pt x="11" y="5"/>
                    <a:pt x="24" y="1"/>
                    <a:pt x="35" y="1"/>
                  </a:cubicBezTo>
                  <a:cubicBezTo>
                    <a:pt x="36" y="0"/>
                    <a:pt x="35" y="1"/>
                    <a:pt x="35" y="1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15" y="0"/>
                    <a:pt x="7" y="0"/>
                    <a:pt x="7" y="0"/>
                  </a:cubicBezTo>
                  <a:cubicBezTo>
                    <a:pt x="3" y="0"/>
                    <a:pt x="0" y="4"/>
                    <a:pt x="0" y="9"/>
                  </a:cubicBezTo>
                  <a:cubicBezTo>
                    <a:pt x="0" y="12"/>
                    <a:pt x="1" y="15"/>
                    <a:pt x="4" y="16"/>
                  </a:cubicBezTo>
                  <a:cubicBezTo>
                    <a:pt x="3" y="15"/>
                    <a:pt x="3" y="14"/>
                    <a:pt x="3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39" name="Freeform 116">
              <a:extLst>
                <a:ext uri="{FF2B5EF4-FFF2-40B4-BE49-F238E27FC236}">
                  <a16:creationId xmlns:a16="http://schemas.microsoft.com/office/drawing/2014/main" id="{B63B9A0C-D6DE-447C-BD2C-6083AFD783BA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4" y="3248"/>
              <a:ext cx="423" cy="155"/>
            </a:xfrm>
            <a:custGeom>
              <a:avLst/>
              <a:gdLst>
                <a:gd name="T0" fmla="*/ 4906 w 169"/>
                <a:gd name="T1" fmla="*/ 56420 h 58"/>
                <a:gd name="T2" fmla="*/ 4906 w 169"/>
                <a:gd name="T3" fmla="*/ 56420 h 58"/>
                <a:gd name="T4" fmla="*/ 0 w 169"/>
                <a:gd name="T5" fmla="*/ 28360 h 58"/>
                <a:gd name="T6" fmla="*/ 4906 w 169"/>
                <a:gd name="T7" fmla="*/ 0 h 58"/>
                <a:gd name="T8" fmla="*/ 4906 w 169"/>
                <a:gd name="T9" fmla="*/ 0 h 58"/>
                <a:gd name="T10" fmla="*/ 98319 w 169"/>
                <a:gd name="T11" fmla="*/ 0 h 58"/>
                <a:gd name="T12" fmla="*/ 99102 w 169"/>
                <a:gd name="T13" fmla="*/ 0 h 58"/>
                <a:gd name="T14" fmla="*/ 104040 w 169"/>
                <a:gd name="T15" fmla="*/ 28360 h 58"/>
                <a:gd name="T16" fmla="*/ 99102 w 169"/>
                <a:gd name="T17" fmla="*/ 56420 h 58"/>
                <a:gd name="T18" fmla="*/ 98319 w 169"/>
                <a:gd name="T19" fmla="*/ 56420 h 58"/>
                <a:gd name="T20" fmla="*/ 4906 w 169"/>
                <a:gd name="T21" fmla="*/ 56420 h 5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69" h="58">
                  <a:moveTo>
                    <a:pt x="8" y="58"/>
                  </a:moveTo>
                  <a:cubicBezTo>
                    <a:pt x="8" y="58"/>
                    <a:pt x="8" y="58"/>
                    <a:pt x="8" y="58"/>
                  </a:cubicBezTo>
                  <a:cubicBezTo>
                    <a:pt x="3" y="58"/>
                    <a:pt x="0" y="45"/>
                    <a:pt x="0" y="29"/>
                  </a:cubicBezTo>
                  <a:cubicBezTo>
                    <a:pt x="0" y="13"/>
                    <a:pt x="3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160" y="0"/>
                    <a:pt x="160" y="0"/>
                    <a:pt x="160" y="0"/>
                  </a:cubicBezTo>
                  <a:cubicBezTo>
                    <a:pt x="161" y="0"/>
                    <a:pt x="161" y="0"/>
                    <a:pt x="161" y="0"/>
                  </a:cubicBezTo>
                  <a:cubicBezTo>
                    <a:pt x="165" y="0"/>
                    <a:pt x="169" y="13"/>
                    <a:pt x="169" y="29"/>
                  </a:cubicBezTo>
                  <a:cubicBezTo>
                    <a:pt x="169" y="45"/>
                    <a:pt x="165" y="58"/>
                    <a:pt x="161" y="58"/>
                  </a:cubicBezTo>
                  <a:cubicBezTo>
                    <a:pt x="160" y="58"/>
                    <a:pt x="160" y="58"/>
                    <a:pt x="160" y="58"/>
                  </a:cubicBezTo>
                  <a:lnTo>
                    <a:pt x="8" y="58"/>
                  </a:lnTo>
                  <a:close/>
                </a:path>
              </a:pathLst>
            </a:custGeom>
            <a:solidFill>
              <a:srgbClr val="B0CF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40" name="Freeform 117">
              <a:extLst>
                <a:ext uri="{FF2B5EF4-FFF2-40B4-BE49-F238E27FC236}">
                  <a16:creationId xmlns:a16="http://schemas.microsoft.com/office/drawing/2014/main" id="{C24DE38E-9147-4543-868B-1322D337BF71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4" y="3256"/>
              <a:ext cx="403" cy="147"/>
            </a:xfrm>
            <a:custGeom>
              <a:avLst/>
              <a:gdLst>
                <a:gd name="T0" fmla="*/ 95431 w 161"/>
                <a:gd name="T1" fmla="*/ 0 h 55"/>
                <a:gd name="T2" fmla="*/ 6198 w 161"/>
                <a:gd name="T3" fmla="*/ 5864 h 55"/>
                <a:gd name="T4" fmla="*/ 0 w 161"/>
                <a:gd name="T5" fmla="*/ 32038 h 55"/>
                <a:gd name="T6" fmla="*/ 1304 w 161"/>
                <a:gd name="T7" fmla="*/ 53575 h 55"/>
                <a:gd name="T8" fmla="*/ 93426 w 161"/>
                <a:gd name="T9" fmla="*/ 53575 h 55"/>
                <a:gd name="T10" fmla="*/ 94209 w 161"/>
                <a:gd name="T11" fmla="*/ 53575 h 55"/>
                <a:gd name="T12" fmla="*/ 99166 w 161"/>
                <a:gd name="T13" fmla="*/ 25110 h 55"/>
                <a:gd name="T14" fmla="*/ 95431 w 161"/>
                <a:gd name="T15" fmla="*/ 0 h 5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61" h="55">
                  <a:moveTo>
                    <a:pt x="155" y="0"/>
                  </a:moveTo>
                  <a:cubicBezTo>
                    <a:pt x="155" y="0"/>
                    <a:pt x="19" y="6"/>
                    <a:pt x="10" y="6"/>
                  </a:cubicBezTo>
                  <a:cubicBezTo>
                    <a:pt x="2" y="6"/>
                    <a:pt x="0" y="17"/>
                    <a:pt x="0" y="33"/>
                  </a:cubicBezTo>
                  <a:cubicBezTo>
                    <a:pt x="0" y="42"/>
                    <a:pt x="1" y="49"/>
                    <a:pt x="2" y="55"/>
                  </a:cubicBezTo>
                  <a:cubicBezTo>
                    <a:pt x="152" y="55"/>
                    <a:pt x="152" y="55"/>
                    <a:pt x="152" y="55"/>
                  </a:cubicBezTo>
                  <a:cubicBezTo>
                    <a:pt x="153" y="55"/>
                    <a:pt x="153" y="55"/>
                    <a:pt x="153" y="55"/>
                  </a:cubicBezTo>
                  <a:cubicBezTo>
                    <a:pt x="157" y="55"/>
                    <a:pt x="161" y="42"/>
                    <a:pt x="161" y="26"/>
                  </a:cubicBezTo>
                  <a:cubicBezTo>
                    <a:pt x="161" y="17"/>
                    <a:pt x="157" y="5"/>
                    <a:pt x="155" y="0"/>
                  </a:cubicBezTo>
                  <a:close/>
                </a:path>
              </a:pathLst>
            </a:custGeom>
            <a:solidFill>
              <a:srgbClr val="E6EF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41" name="Freeform 118">
              <a:extLst>
                <a:ext uri="{FF2B5EF4-FFF2-40B4-BE49-F238E27FC236}">
                  <a16:creationId xmlns:a16="http://schemas.microsoft.com/office/drawing/2014/main" id="{30181D35-9E41-4951-AD5F-3FAD7B441CDA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4" y="3277"/>
              <a:ext cx="163" cy="96"/>
            </a:xfrm>
            <a:custGeom>
              <a:avLst/>
              <a:gdLst>
                <a:gd name="T0" fmla="*/ 3283 w 65"/>
                <a:gd name="T1" fmla="*/ 34531 h 36"/>
                <a:gd name="T2" fmla="*/ 3283 w 65"/>
                <a:gd name="T3" fmla="*/ 34531 h 36"/>
                <a:gd name="T4" fmla="*/ 0 w 65"/>
                <a:gd name="T5" fmla="*/ 17237 h 36"/>
                <a:gd name="T6" fmla="*/ 3283 w 65"/>
                <a:gd name="T7" fmla="*/ 0 h 36"/>
                <a:gd name="T8" fmla="*/ 3283 w 65"/>
                <a:gd name="T9" fmla="*/ 0 h 36"/>
                <a:gd name="T10" fmla="*/ 37297 w 65"/>
                <a:gd name="T11" fmla="*/ 0 h 36"/>
                <a:gd name="T12" fmla="*/ 37297 w 65"/>
                <a:gd name="T13" fmla="*/ 0 h 36"/>
                <a:gd name="T14" fmla="*/ 40574 w 65"/>
                <a:gd name="T15" fmla="*/ 17237 h 36"/>
                <a:gd name="T16" fmla="*/ 37297 w 65"/>
                <a:gd name="T17" fmla="*/ 34531 h 36"/>
                <a:gd name="T18" fmla="*/ 37297 w 65"/>
                <a:gd name="T19" fmla="*/ 34531 h 36"/>
                <a:gd name="T20" fmla="*/ 3283 w 65"/>
                <a:gd name="T21" fmla="*/ 34531 h 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65" h="36">
                  <a:moveTo>
                    <a:pt x="5" y="36"/>
                  </a:moveTo>
                  <a:cubicBezTo>
                    <a:pt x="5" y="36"/>
                    <a:pt x="5" y="36"/>
                    <a:pt x="5" y="36"/>
                  </a:cubicBezTo>
                  <a:cubicBezTo>
                    <a:pt x="2" y="36"/>
                    <a:pt x="0" y="28"/>
                    <a:pt x="0" y="18"/>
                  </a:cubicBezTo>
                  <a:cubicBezTo>
                    <a:pt x="0" y="8"/>
                    <a:pt x="2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0" y="0"/>
                    <a:pt x="60" y="0"/>
                    <a:pt x="60" y="0"/>
                  </a:cubicBezTo>
                  <a:cubicBezTo>
                    <a:pt x="60" y="0"/>
                    <a:pt x="60" y="0"/>
                    <a:pt x="60" y="0"/>
                  </a:cubicBezTo>
                  <a:cubicBezTo>
                    <a:pt x="63" y="0"/>
                    <a:pt x="65" y="8"/>
                    <a:pt x="65" y="18"/>
                  </a:cubicBezTo>
                  <a:cubicBezTo>
                    <a:pt x="65" y="28"/>
                    <a:pt x="63" y="36"/>
                    <a:pt x="60" y="36"/>
                  </a:cubicBezTo>
                  <a:cubicBezTo>
                    <a:pt x="60" y="36"/>
                    <a:pt x="60" y="36"/>
                    <a:pt x="60" y="36"/>
                  </a:cubicBezTo>
                  <a:lnTo>
                    <a:pt x="5" y="36"/>
                  </a:lnTo>
                  <a:close/>
                </a:path>
              </a:pathLst>
            </a:custGeom>
            <a:solidFill>
              <a:srgbClr val="40B5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42" name="Freeform 119">
              <a:extLst>
                <a:ext uri="{FF2B5EF4-FFF2-40B4-BE49-F238E27FC236}">
                  <a16:creationId xmlns:a16="http://schemas.microsoft.com/office/drawing/2014/main" id="{6CB09C89-7557-4EA5-8626-B464E4442D07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4" y="3301"/>
              <a:ext cx="53" cy="46"/>
            </a:xfrm>
            <a:custGeom>
              <a:avLst/>
              <a:gdLst>
                <a:gd name="T0" fmla="*/ 12377 w 21"/>
                <a:gd name="T1" fmla="*/ 0 h 17"/>
                <a:gd name="T2" fmla="*/ 12377 w 21"/>
                <a:gd name="T3" fmla="*/ 0 h 17"/>
                <a:gd name="T4" fmla="*/ 0 w 21"/>
                <a:gd name="T5" fmla="*/ 0 h 17"/>
                <a:gd name="T6" fmla="*/ 803 w 21"/>
                <a:gd name="T7" fmla="*/ 9430 h 17"/>
                <a:gd name="T8" fmla="*/ 0 w 21"/>
                <a:gd name="T9" fmla="*/ 18010 h 17"/>
                <a:gd name="T10" fmla="*/ 12377 w 21"/>
                <a:gd name="T11" fmla="*/ 18010 h 17"/>
                <a:gd name="T12" fmla="*/ 12377 w 21"/>
                <a:gd name="T13" fmla="*/ 18010 h 17"/>
                <a:gd name="T14" fmla="*/ 13714 w 21"/>
                <a:gd name="T15" fmla="*/ 9430 h 17"/>
                <a:gd name="T16" fmla="*/ 12377 w 21"/>
                <a:gd name="T17" fmla="*/ 0 h 1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" h="17">
                  <a:moveTo>
                    <a:pt x="19" y="0"/>
                  </a:moveTo>
                  <a:cubicBezTo>
                    <a:pt x="19" y="0"/>
                    <a:pt x="19" y="0"/>
                    <a:pt x="19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3"/>
                    <a:pt x="1" y="6"/>
                    <a:pt x="1" y="9"/>
                  </a:cubicBezTo>
                  <a:cubicBezTo>
                    <a:pt x="1" y="12"/>
                    <a:pt x="1" y="15"/>
                    <a:pt x="0" y="17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20" y="15"/>
                    <a:pt x="21" y="12"/>
                    <a:pt x="21" y="9"/>
                  </a:cubicBezTo>
                  <a:cubicBezTo>
                    <a:pt x="21" y="6"/>
                    <a:pt x="20" y="3"/>
                    <a:pt x="19" y="0"/>
                  </a:cubicBezTo>
                  <a:close/>
                </a:path>
              </a:pathLst>
            </a:custGeom>
            <a:solidFill>
              <a:srgbClr val="0096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43" name="Freeform 120">
              <a:extLst>
                <a:ext uri="{FF2B5EF4-FFF2-40B4-BE49-F238E27FC236}">
                  <a16:creationId xmlns:a16="http://schemas.microsoft.com/office/drawing/2014/main" id="{B85CAA98-B865-4724-A84E-C1E7A7CC742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2" y="3381"/>
              <a:ext cx="957" cy="131"/>
            </a:xfrm>
            <a:custGeom>
              <a:avLst/>
              <a:gdLst>
                <a:gd name="T0" fmla="*/ 0 w 383"/>
                <a:gd name="T1" fmla="*/ 0 h 49"/>
                <a:gd name="T2" fmla="*/ 153777 w 383"/>
                <a:gd name="T3" fmla="*/ 41941 h 49"/>
                <a:gd name="T4" fmla="*/ 219078 w 383"/>
                <a:gd name="T5" fmla="*/ 47810 h 49"/>
                <a:gd name="T6" fmla="*/ 232868 w 383"/>
                <a:gd name="T7" fmla="*/ 41941 h 49"/>
                <a:gd name="T8" fmla="*/ 135102 w 383"/>
                <a:gd name="T9" fmla="*/ 32084 h 49"/>
                <a:gd name="T10" fmla="*/ 0 w 383"/>
                <a:gd name="T11" fmla="*/ 0 h 4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83" h="49">
                  <a:moveTo>
                    <a:pt x="0" y="0"/>
                  </a:moveTo>
                  <a:cubicBezTo>
                    <a:pt x="30" y="5"/>
                    <a:pt x="193" y="38"/>
                    <a:pt x="253" y="43"/>
                  </a:cubicBezTo>
                  <a:cubicBezTo>
                    <a:pt x="313" y="49"/>
                    <a:pt x="360" y="49"/>
                    <a:pt x="360" y="49"/>
                  </a:cubicBezTo>
                  <a:cubicBezTo>
                    <a:pt x="383" y="43"/>
                    <a:pt x="383" y="43"/>
                    <a:pt x="383" y="43"/>
                  </a:cubicBezTo>
                  <a:cubicBezTo>
                    <a:pt x="383" y="43"/>
                    <a:pt x="248" y="36"/>
                    <a:pt x="222" y="33"/>
                  </a:cubicBezTo>
                  <a:cubicBezTo>
                    <a:pt x="196" y="3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B6BE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44" name="Freeform 121">
              <a:extLst>
                <a:ext uri="{FF2B5EF4-FFF2-40B4-BE49-F238E27FC236}">
                  <a16:creationId xmlns:a16="http://schemas.microsoft.com/office/drawing/2014/main" id="{0A28ECCA-41E9-46E9-B7BC-7B5E42D13D7B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2" y="3141"/>
              <a:ext cx="340" cy="198"/>
            </a:xfrm>
            <a:custGeom>
              <a:avLst/>
              <a:gdLst>
                <a:gd name="T0" fmla="*/ 14658 w 136"/>
                <a:gd name="T1" fmla="*/ 72679 h 74"/>
                <a:gd name="T2" fmla="*/ 83020 w 136"/>
                <a:gd name="T3" fmla="*/ 15786 h 74"/>
                <a:gd name="T4" fmla="*/ 14658 w 136"/>
                <a:gd name="T5" fmla="*/ 72679 h 7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6" h="74">
                  <a:moveTo>
                    <a:pt x="24" y="74"/>
                  </a:moveTo>
                  <a:cubicBezTo>
                    <a:pt x="18" y="52"/>
                    <a:pt x="44" y="16"/>
                    <a:pt x="136" y="16"/>
                  </a:cubicBezTo>
                  <a:cubicBezTo>
                    <a:pt x="74" y="0"/>
                    <a:pt x="0" y="30"/>
                    <a:pt x="24" y="74"/>
                  </a:cubicBezTo>
                  <a:close/>
                </a:path>
              </a:pathLst>
            </a:custGeom>
            <a:solidFill>
              <a:srgbClr val="B6BE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45" name="Freeform 122">
              <a:extLst>
                <a:ext uri="{FF2B5EF4-FFF2-40B4-BE49-F238E27FC236}">
                  <a16:creationId xmlns:a16="http://schemas.microsoft.com/office/drawing/2014/main" id="{F1440478-68CC-47C6-928F-66CA5A1F084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2" y="3317"/>
              <a:ext cx="55" cy="32"/>
            </a:xfrm>
            <a:custGeom>
              <a:avLst/>
              <a:gdLst>
                <a:gd name="T0" fmla="*/ 0 w 22"/>
                <a:gd name="T1" fmla="*/ 11469 h 12"/>
                <a:gd name="T2" fmla="*/ 13488 w 22"/>
                <a:gd name="T3" fmla="*/ 11469 h 12"/>
                <a:gd name="T4" fmla="*/ 13020 w 22"/>
                <a:gd name="T5" fmla="*/ 0 h 12"/>
                <a:gd name="T6" fmla="*/ 0 w 22"/>
                <a:gd name="T7" fmla="*/ 11469 h 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2" h="12">
                  <a:moveTo>
                    <a:pt x="0" y="12"/>
                  </a:moveTo>
                  <a:cubicBezTo>
                    <a:pt x="22" y="12"/>
                    <a:pt x="22" y="12"/>
                    <a:pt x="22" y="12"/>
                  </a:cubicBezTo>
                  <a:cubicBezTo>
                    <a:pt x="21" y="8"/>
                    <a:pt x="20" y="3"/>
                    <a:pt x="21" y="0"/>
                  </a:cubicBezTo>
                  <a:cubicBezTo>
                    <a:pt x="19" y="5"/>
                    <a:pt x="9" y="11"/>
                    <a:pt x="0" y="12"/>
                  </a:cubicBezTo>
                  <a:close/>
                </a:path>
              </a:pathLst>
            </a:custGeom>
            <a:solidFill>
              <a:srgbClr val="727E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46" name="Freeform 123">
              <a:extLst>
                <a:ext uri="{FF2B5EF4-FFF2-40B4-BE49-F238E27FC236}">
                  <a16:creationId xmlns:a16="http://schemas.microsoft.com/office/drawing/2014/main" id="{9030F1D9-B500-43AC-A2BB-C35A9AEFA673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7" y="3301"/>
              <a:ext cx="172" cy="46"/>
            </a:xfrm>
            <a:custGeom>
              <a:avLst/>
              <a:gdLst>
                <a:gd name="T0" fmla="*/ 2897 w 69"/>
                <a:gd name="T1" fmla="*/ 5528 h 17"/>
                <a:gd name="T2" fmla="*/ 41278 w 69"/>
                <a:gd name="T3" fmla="*/ 1185 h 17"/>
                <a:gd name="T4" fmla="*/ 3547 w 69"/>
                <a:gd name="T5" fmla="*/ 1185 h 17"/>
                <a:gd name="T6" fmla="*/ 1162 w 69"/>
                <a:gd name="T7" fmla="*/ 1185 h 17"/>
                <a:gd name="T8" fmla="*/ 1162 w 69"/>
                <a:gd name="T9" fmla="*/ 18010 h 17"/>
                <a:gd name="T10" fmla="*/ 2897 w 69"/>
                <a:gd name="T11" fmla="*/ 5528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9" h="17">
                  <a:moveTo>
                    <a:pt x="5" y="5"/>
                  </a:moveTo>
                  <a:cubicBezTo>
                    <a:pt x="8" y="3"/>
                    <a:pt x="51" y="2"/>
                    <a:pt x="69" y="1"/>
                  </a:cubicBezTo>
                  <a:cubicBezTo>
                    <a:pt x="69" y="1"/>
                    <a:pt x="9" y="1"/>
                    <a:pt x="6" y="1"/>
                  </a:cubicBezTo>
                  <a:cubicBezTo>
                    <a:pt x="3" y="1"/>
                    <a:pt x="3" y="0"/>
                    <a:pt x="2" y="1"/>
                  </a:cubicBezTo>
                  <a:cubicBezTo>
                    <a:pt x="0" y="5"/>
                    <a:pt x="0" y="11"/>
                    <a:pt x="2" y="17"/>
                  </a:cubicBezTo>
                  <a:cubicBezTo>
                    <a:pt x="1" y="13"/>
                    <a:pt x="2" y="7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47" name="Freeform 124">
              <a:extLst>
                <a:ext uri="{FF2B5EF4-FFF2-40B4-BE49-F238E27FC236}">
                  <a16:creationId xmlns:a16="http://schemas.microsoft.com/office/drawing/2014/main" id="{CB4CE5D5-C7F9-4551-B0E0-2DE59F1EF399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9" y="3285"/>
              <a:ext cx="133" cy="62"/>
            </a:xfrm>
            <a:custGeom>
              <a:avLst/>
              <a:gdLst>
                <a:gd name="T0" fmla="*/ 12449 w 53"/>
                <a:gd name="T1" fmla="*/ 7230 h 23"/>
                <a:gd name="T2" fmla="*/ 1310 w 53"/>
                <a:gd name="T3" fmla="*/ 23762 h 23"/>
                <a:gd name="T4" fmla="*/ 3287 w 53"/>
                <a:gd name="T5" fmla="*/ 0 h 23"/>
                <a:gd name="T6" fmla="*/ 33230 w 53"/>
                <a:gd name="T7" fmla="*/ 0 h 23"/>
                <a:gd name="T8" fmla="*/ 12449 w 53"/>
                <a:gd name="T9" fmla="*/ 7230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" h="23">
                  <a:moveTo>
                    <a:pt x="20" y="7"/>
                  </a:moveTo>
                  <a:cubicBezTo>
                    <a:pt x="14" y="10"/>
                    <a:pt x="3" y="16"/>
                    <a:pt x="2" y="23"/>
                  </a:cubicBezTo>
                  <a:cubicBezTo>
                    <a:pt x="0" y="14"/>
                    <a:pt x="3" y="4"/>
                    <a:pt x="5" y="0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48" y="0"/>
                    <a:pt x="26" y="4"/>
                    <a:pt x="20" y="7"/>
                  </a:cubicBezTo>
                  <a:close/>
                </a:path>
              </a:pathLst>
            </a:custGeom>
            <a:solidFill>
              <a:srgbClr val="A5D6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48" name="Freeform 125">
              <a:extLst>
                <a:ext uri="{FF2B5EF4-FFF2-40B4-BE49-F238E27FC236}">
                  <a16:creationId xmlns:a16="http://schemas.microsoft.com/office/drawing/2014/main" id="{3C48A0AA-DD4B-4CF3-A3AB-324C555DEC5D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9" y="3299"/>
              <a:ext cx="130" cy="66"/>
            </a:xfrm>
            <a:custGeom>
              <a:avLst/>
              <a:gdLst>
                <a:gd name="T0" fmla="*/ 23250 w 52"/>
                <a:gd name="T1" fmla="*/ 14240 h 25"/>
                <a:gd name="T2" fmla="*/ 0 w 52"/>
                <a:gd name="T3" fmla="*/ 22303 h 25"/>
                <a:gd name="T4" fmla="*/ 29300 w 52"/>
                <a:gd name="T5" fmla="*/ 22303 h 25"/>
                <a:gd name="T6" fmla="*/ 30595 w 52"/>
                <a:gd name="T7" fmla="*/ 0 h 25"/>
                <a:gd name="T8" fmla="*/ 23250 w 52"/>
                <a:gd name="T9" fmla="*/ 14240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" h="25">
                  <a:moveTo>
                    <a:pt x="38" y="16"/>
                  </a:moveTo>
                  <a:cubicBezTo>
                    <a:pt x="27" y="23"/>
                    <a:pt x="10" y="25"/>
                    <a:pt x="0" y="25"/>
                  </a:cubicBezTo>
                  <a:cubicBezTo>
                    <a:pt x="48" y="25"/>
                    <a:pt x="48" y="25"/>
                    <a:pt x="48" y="25"/>
                  </a:cubicBezTo>
                  <a:cubicBezTo>
                    <a:pt x="52" y="20"/>
                    <a:pt x="52" y="6"/>
                    <a:pt x="50" y="0"/>
                  </a:cubicBezTo>
                  <a:cubicBezTo>
                    <a:pt x="49" y="4"/>
                    <a:pt x="45" y="12"/>
                    <a:pt x="38" y="16"/>
                  </a:cubicBezTo>
                  <a:close/>
                </a:path>
              </a:pathLst>
            </a:custGeom>
            <a:solidFill>
              <a:srgbClr val="0096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49" name="Freeform 126">
              <a:extLst>
                <a:ext uri="{FF2B5EF4-FFF2-40B4-BE49-F238E27FC236}">
                  <a16:creationId xmlns:a16="http://schemas.microsoft.com/office/drawing/2014/main" id="{883E90EF-E926-4095-913F-DC88FF5A361A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7" y="3285"/>
              <a:ext cx="65" cy="30"/>
            </a:xfrm>
            <a:custGeom>
              <a:avLst/>
              <a:gdLst>
                <a:gd name="T0" fmla="*/ 0 w 26"/>
                <a:gd name="T1" fmla="*/ 12393 h 11"/>
                <a:gd name="T2" fmla="*/ 3720 w 26"/>
                <a:gd name="T3" fmla="*/ 1219 h 11"/>
                <a:gd name="T4" fmla="*/ 15938 w 26"/>
                <a:gd name="T5" fmla="*/ 1219 h 11"/>
                <a:gd name="T6" fmla="*/ 7345 w 26"/>
                <a:gd name="T7" fmla="*/ 3325 h 11"/>
                <a:gd name="T8" fmla="*/ 1300 w 26"/>
                <a:gd name="T9" fmla="*/ 10241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11">
                  <a:moveTo>
                    <a:pt x="0" y="11"/>
                  </a:moveTo>
                  <a:cubicBezTo>
                    <a:pt x="2" y="6"/>
                    <a:pt x="1" y="2"/>
                    <a:pt x="6" y="1"/>
                  </a:cubicBezTo>
                  <a:cubicBezTo>
                    <a:pt x="13" y="0"/>
                    <a:pt x="19" y="1"/>
                    <a:pt x="26" y="1"/>
                  </a:cubicBezTo>
                  <a:cubicBezTo>
                    <a:pt x="21" y="1"/>
                    <a:pt x="16" y="2"/>
                    <a:pt x="12" y="3"/>
                  </a:cubicBezTo>
                  <a:cubicBezTo>
                    <a:pt x="9" y="4"/>
                    <a:pt x="3" y="6"/>
                    <a:pt x="2" y="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50" name="Freeform 127">
              <a:extLst>
                <a:ext uri="{FF2B5EF4-FFF2-40B4-BE49-F238E27FC236}">
                  <a16:creationId xmlns:a16="http://schemas.microsoft.com/office/drawing/2014/main" id="{25243B9B-1040-4BC7-AC97-EB397BD8B2C3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2" y="3149"/>
              <a:ext cx="107" cy="131"/>
            </a:xfrm>
            <a:custGeom>
              <a:avLst/>
              <a:gdLst>
                <a:gd name="T0" fmla="*/ 25374 w 43"/>
                <a:gd name="T1" fmla="*/ 0 h 49"/>
                <a:gd name="T2" fmla="*/ 6408 w 43"/>
                <a:gd name="T3" fmla="*/ 0 h 49"/>
                <a:gd name="T4" fmla="*/ 0 w 43"/>
                <a:gd name="T5" fmla="*/ 8734 h 49"/>
                <a:gd name="T6" fmla="*/ 1615 w 43"/>
                <a:gd name="T7" fmla="*/ 47810 h 49"/>
                <a:gd name="T8" fmla="*/ 2879 w 43"/>
                <a:gd name="T9" fmla="*/ 10678 h 49"/>
                <a:gd name="T10" fmla="*/ 25374 w 43"/>
                <a:gd name="T11" fmla="*/ 0 h 4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3" h="49">
                  <a:moveTo>
                    <a:pt x="43" y="0"/>
                  </a:moveTo>
                  <a:cubicBezTo>
                    <a:pt x="28" y="0"/>
                    <a:pt x="16" y="0"/>
                    <a:pt x="11" y="0"/>
                  </a:cubicBezTo>
                  <a:cubicBezTo>
                    <a:pt x="5" y="0"/>
                    <a:pt x="0" y="5"/>
                    <a:pt x="0" y="9"/>
                  </a:cubicBezTo>
                  <a:cubicBezTo>
                    <a:pt x="0" y="14"/>
                    <a:pt x="3" y="31"/>
                    <a:pt x="3" y="49"/>
                  </a:cubicBezTo>
                  <a:cubicBezTo>
                    <a:pt x="5" y="39"/>
                    <a:pt x="2" y="20"/>
                    <a:pt x="5" y="11"/>
                  </a:cubicBezTo>
                  <a:cubicBezTo>
                    <a:pt x="8" y="3"/>
                    <a:pt x="25" y="1"/>
                    <a:pt x="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51" name="Freeform 128">
              <a:extLst>
                <a:ext uri="{FF2B5EF4-FFF2-40B4-BE49-F238E27FC236}">
                  <a16:creationId xmlns:a16="http://schemas.microsoft.com/office/drawing/2014/main" id="{870141D2-E204-4713-A06A-35CFBA43A443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9" y="3333"/>
              <a:ext cx="815" cy="182"/>
            </a:xfrm>
            <a:custGeom>
              <a:avLst/>
              <a:gdLst>
                <a:gd name="T0" fmla="*/ 0 w 326"/>
                <a:gd name="T1" fmla="*/ 66858 h 68"/>
                <a:gd name="T2" fmla="*/ 189270 w 326"/>
                <a:gd name="T3" fmla="*/ 66858 h 68"/>
                <a:gd name="T4" fmla="*/ 189970 w 326"/>
                <a:gd name="T5" fmla="*/ 65782 h 68"/>
                <a:gd name="T6" fmla="*/ 199033 w 326"/>
                <a:gd name="T7" fmla="*/ 0 h 68"/>
                <a:gd name="T8" fmla="*/ 181958 w 326"/>
                <a:gd name="T9" fmla="*/ 59881 h 68"/>
                <a:gd name="T10" fmla="*/ 42783 w 326"/>
                <a:gd name="T11" fmla="*/ 65782 h 6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26" h="68">
                  <a:moveTo>
                    <a:pt x="0" y="68"/>
                  </a:moveTo>
                  <a:cubicBezTo>
                    <a:pt x="310" y="68"/>
                    <a:pt x="310" y="68"/>
                    <a:pt x="310" y="68"/>
                  </a:cubicBezTo>
                  <a:cubicBezTo>
                    <a:pt x="311" y="67"/>
                    <a:pt x="311" y="67"/>
                    <a:pt x="311" y="67"/>
                  </a:cubicBezTo>
                  <a:cubicBezTo>
                    <a:pt x="321" y="67"/>
                    <a:pt x="326" y="39"/>
                    <a:pt x="326" y="0"/>
                  </a:cubicBezTo>
                  <a:cubicBezTo>
                    <a:pt x="323" y="22"/>
                    <a:pt x="323" y="59"/>
                    <a:pt x="298" y="61"/>
                  </a:cubicBezTo>
                  <a:cubicBezTo>
                    <a:pt x="273" y="64"/>
                    <a:pt x="70" y="67"/>
                    <a:pt x="70" y="67"/>
                  </a:cubicBezTo>
                </a:path>
              </a:pathLst>
            </a:custGeom>
            <a:solidFill>
              <a:srgbClr val="98A1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52" name="Freeform 129">
              <a:extLst>
                <a:ext uri="{FF2B5EF4-FFF2-40B4-BE49-F238E27FC236}">
                  <a16:creationId xmlns:a16="http://schemas.microsoft.com/office/drawing/2014/main" id="{B9282769-DE75-461B-AF37-4A90102AD0B4}"/>
                </a:ext>
              </a:extLst>
            </p:cNvPr>
            <p:cNvSpPr>
              <a:spLocks/>
            </p:cNvSpPr>
            <p:nvPr/>
          </p:nvSpPr>
          <p:spPr bwMode="auto">
            <a:xfrm>
              <a:off x="5074" y="3123"/>
              <a:ext cx="410" cy="402"/>
            </a:xfrm>
            <a:custGeom>
              <a:avLst/>
              <a:gdLst>
                <a:gd name="T0" fmla="*/ 87895 w 164"/>
                <a:gd name="T1" fmla="*/ 0 h 151"/>
                <a:gd name="T2" fmla="*/ 86720 w 164"/>
                <a:gd name="T3" fmla="*/ 0 h 151"/>
                <a:gd name="T4" fmla="*/ 8595 w 164"/>
                <a:gd name="T5" fmla="*/ 0 h 151"/>
                <a:gd name="T6" fmla="*/ 0 w 164"/>
                <a:gd name="T7" fmla="*/ 11362 h 151"/>
                <a:gd name="T8" fmla="*/ 0 w 164"/>
                <a:gd name="T9" fmla="*/ 11362 h 151"/>
                <a:gd name="T10" fmla="*/ 3250 w 164"/>
                <a:gd name="T11" fmla="*/ 73044 h 151"/>
                <a:gd name="T12" fmla="*/ 0 w 164"/>
                <a:gd name="T13" fmla="*/ 132822 h 151"/>
                <a:gd name="T14" fmla="*/ 0 w 164"/>
                <a:gd name="T15" fmla="*/ 132822 h 151"/>
                <a:gd name="T16" fmla="*/ 8595 w 164"/>
                <a:gd name="T17" fmla="*/ 143120 h 151"/>
                <a:gd name="T18" fmla="*/ 86720 w 164"/>
                <a:gd name="T19" fmla="*/ 143120 h 151"/>
                <a:gd name="T20" fmla="*/ 87895 w 164"/>
                <a:gd name="T21" fmla="*/ 143120 h 151"/>
                <a:gd name="T22" fmla="*/ 100125 w 164"/>
                <a:gd name="T23" fmla="*/ 71931 h 151"/>
                <a:gd name="T24" fmla="*/ 87895 w 164"/>
                <a:gd name="T25" fmla="*/ 0 h 15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64" h="151">
                  <a:moveTo>
                    <a:pt x="144" y="0"/>
                  </a:moveTo>
                  <a:cubicBezTo>
                    <a:pt x="142" y="0"/>
                    <a:pt x="142" y="0"/>
                    <a:pt x="142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7" y="0"/>
                    <a:pt x="2" y="5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1" y="13"/>
                    <a:pt x="5" y="38"/>
                    <a:pt x="5" y="77"/>
                  </a:cubicBezTo>
                  <a:cubicBezTo>
                    <a:pt x="5" y="116"/>
                    <a:pt x="1" y="139"/>
                    <a:pt x="0" y="140"/>
                  </a:cubicBezTo>
                  <a:cubicBezTo>
                    <a:pt x="0" y="140"/>
                    <a:pt x="0" y="140"/>
                    <a:pt x="0" y="140"/>
                  </a:cubicBezTo>
                  <a:cubicBezTo>
                    <a:pt x="2" y="146"/>
                    <a:pt x="7" y="151"/>
                    <a:pt x="14" y="151"/>
                  </a:cubicBezTo>
                  <a:cubicBezTo>
                    <a:pt x="142" y="151"/>
                    <a:pt x="142" y="151"/>
                    <a:pt x="142" y="151"/>
                  </a:cubicBezTo>
                  <a:cubicBezTo>
                    <a:pt x="144" y="151"/>
                    <a:pt x="144" y="151"/>
                    <a:pt x="144" y="151"/>
                  </a:cubicBezTo>
                  <a:cubicBezTo>
                    <a:pt x="155" y="151"/>
                    <a:pt x="164" y="118"/>
                    <a:pt x="164" y="76"/>
                  </a:cubicBezTo>
                  <a:cubicBezTo>
                    <a:pt x="164" y="34"/>
                    <a:pt x="155" y="0"/>
                    <a:pt x="144" y="0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53" name="Freeform 130">
              <a:extLst>
                <a:ext uri="{FF2B5EF4-FFF2-40B4-BE49-F238E27FC236}">
                  <a16:creationId xmlns:a16="http://schemas.microsoft.com/office/drawing/2014/main" id="{352833E1-ED09-483C-83BA-1A0E446D4F14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9" y="3123"/>
              <a:ext cx="2778" cy="402"/>
            </a:xfrm>
            <a:custGeom>
              <a:avLst/>
              <a:gdLst>
                <a:gd name="T0" fmla="*/ 6846 w 1111"/>
                <a:gd name="T1" fmla="*/ 82628 h 151"/>
                <a:gd name="T2" fmla="*/ 0 w 1111"/>
                <a:gd name="T3" fmla="*/ 71931 h 151"/>
                <a:gd name="T4" fmla="*/ 6846 w 1111"/>
                <a:gd name="T5" fmla="*/ 61647 h 151"/>
                <a:gd name="T6" fmla="*/ 6846 w 1111"/>
                <a:gd name="T7" fmla="*/ 61647 h 151"/>
                <a:gd name="T8" fmla="*/ 149829 w 1111"/>
                <a:gd name="T9" fmla="*/ 61647 h 151"/>
                <a:gd name="T10" fmla="*/ 453339 w 1111"/>
                <a:gd name="T11" fmla="*/ 0 h 151"/>
                <a:gd name="T12" fmla="*/ 453339 w 1111"/>
                <a:gd name="T13" fmla="*/ 0 h 151"/>
                <a:gd name="T14" fmla="*/ 669160 w 1111"/>
                <a:gd name="T15" fmla="*/ 0 h 151"/>
                <a:gd name="T16" fmla="*/ 675799 w 1111"/>
                <a:gd name="T17" fmla="*/ 11362 h 151"/>
                <a:gd name="T18" fmla="*/ 678932 w 1111"/>
                <a:gd name="T19" fmla="*/ 73044 h 151"/>
                <a:gd name="T20" fmla="*/ 675799 w 1111"/>
                <a:gd name="T21" fmla="*/ 132822 h 151"/>
                <a:gd name="T22" fmla="*/ 669160 w 1111"/>
                <a:gd name="T23" fmla="*/ 143120 h 151"/>
                <a:gd name="T24" fmla="*/ 453339 w 1111"/>
                <a:gd name="T25" fmla="*/ 143120 h 151"/>
                <a:gd name="T26" fmla="*/ 453339 w 1111"/>
                <a:gd name="T27" fmla="*/ 143120 h 151"/>
                <a:gd name="T28" fmla="*/ 149829 w 1111"/>
                <a:gd name="T29" fmla="*/ 82628 h 151"/>
                <a:gd name="T30" fmla="*/ 6846 w 1111"/>
                <a:gd name="T31" fmla="*/ 82628 h 151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111" h="151">
                  <a:moveTo>
                    <a:pt x="11" y="87"/>
                  </a:moveTo>
                  <a:cubicBezTo>
                    <a:pt x="5" y="87"/>
                    <a:pt x="0" y="82"/>
                    <a:pt x="0" y="76"/>
                  </a:cubicBezTo>
                  <a:cubicBezTo>
                    <a:pt x="0" y="70"/>
                    <a:pt x="5" y="65"/>
                    <a:pt x="11" y="65"/>
                  </a:cubicBezTo>
                  <a:cubicBezTo>
                    <a:pt x="11" y="65"/>
                    <a:pt x="11" y="65"/>
                    <a:pt x="11" y="65"/>
                  </a:cubicBezTo>
                  <a:cubicBezTo>
                    <a:pt x="11" y="65"/>
                    <a:pt x="106" y="65"/>
                    <a:pt x="245" y="65"/>
                  </a:cubicBezTo>
                  <a:cubicBezTo>
                    <a:pt x="384" y="65"/>
                    <a:pt x="564" y="0"/>
                    <a:pt x="742" y="0"/>
                  </a:cubicBezTo>
                  <a:cubicBezTo>
                    <a:pt x="742" y="0"/>
                    <a:pt x="742" y="0"/>
                    <a:pt x="742" y="0"/>
                  </a:cubicBezTo>
                  <a:cubicBezTo>
                    <a:pt x="1095" y="0"/>
                    <a:pt x="1095" y="0"/>
                    <a:pt x="1095" y="0"/>
                  </a:cubicBezTo>
                  <a:cubicBezTo>
                    <a:pt x="1101" y="0"/>
                    <a:pt x="1106" y="5"/>
                    <a:pt x="1106" y="12"/>
                  </a:cubicBezTo>
                  <a:cubicBezTo>
                    <a:pt x="1106" y="12"/>
                    <a:pt x="1111" y="37"/>
                    <a:pt x="1111" y="77"/>
                  </a:cubicBezTo>
                  <a:cubicBezTo>
                    <a:pt x="1111" y="117"/>
                    <a:pt x="1106" y="140"/>
                    <a:pt x="1106" y="140"/>
                  </a:cubicBezTo>
                  <a:cubicBezTo>
                    <a:pt x="1106" y="146"/>
                    <a:pt x="1101" y="151"/>
                    <a:pt x="1095" y="151"/>
                  </a:cubicBezTo>
                  <a:cubicBezTo>
                    <a:pt x="742" y="151"/>
                    <a:pt x="742" y="151"/>
                    <a:pt x="742" y="151"/>
                  </a:cubicBezTo>
                  <a:cubicBezTo>
                    <a:pt x="742" y="151"/>
                    <a:pt x="742" y="151"/>
                    <a:pt x="742" y="151"/>
                  </a:cubicBezTo>
                  <a:cubicBezTo>
                    <a:pt x="563" y="151"/>
                    <a:pt x="384" y="87"/>
                    <a:pt x="245" y="87"/>
                  </a:cubicBezTo>
                  <a:cubicBezTo>
                    <a:pt x="106" y="87"/>
                    <a:pt x="11" y="87"/>
                    <a:pt x="11" y="87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54" name="Freeform 131">
              <a:extLst>
                <a:ext uri="{FF2B5EF4-FFF2-40B4-BE49-F238E27FC236}">
                  <a16:creationId xmlns:a16="http://schemas.microsoft.com/office/drawing/2014/main" id="{9FF9A05C-E567-44D4-901A-8DDD1D5E9978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9" y="3296"/>
              <a:ext cx="108" cy="59"/>
            </a:xfrm>
            <a:custGeom>
              <a:avLst/>
              <a:gdLst>
                <a:gd name="T0" fmla="*/ 27093 w 43"/>
                <a:gd name="T1" fmla="*/ 0 h 22"/>
                <a:gd name="T2" fmla="*/ 27093 w 43"/>
                <a:gd name="T3" fmla="*/ 0 h 22"/>
                <a:gd name="T4" fmla="*/ 7002 w 43"/>
                <a:gd name="T5" fmla="*/ 0 h 22"/>
                <a:gd name="T6" fmla="*/ 0 w 43"/>
                <a:gd name="T7" fmla="*/ 11127 h 22"/>
                <a:gd name="T8" fmla="*/ 7002 w 43"/>
                <a:gd name="T9" fmla="*/ 21929 h 22"/>
                <a:gd name="T10" fmla="*/ 27093 w 43"/>
                <a:gd name="T11" fmla="*/ 21929 h 22"/>
                <a:gd name="T12" fmla="*/ 27093 w 43"/>
                <a:gd name="T13" fmla="*/ 21929 h 22"/>
                <a:gd name="T14" fmla="*/ 25907 w 43"/>
                <a:gd name="T15" fmla="*/ 11127 h 22"/>
                <a:gd name="T16" fmla="*/ 27093 w 43"/>
                <a:gd name="T17" fmla="*/ 0 h 2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3" h="22">
                  <a:moveTo>
                    <a:pt x="43" y="0"/>
                  </a:moveTo>
                  <a:cubicBezTo>
                    <a:pt x="43" y="0"/>
                    <a:pt x="43" y="0"/>
                    <a:pt x="43" y="0"/>
                  </a:cubicBezTo>
                  <a:cubicBezTo>
                    <a:pt x="22" y="0"/>
                    <a:pt x="11" y="0"/>
                    <a:pt x="11" y="0"/>
                  </a:cubicBezTo>
                  <a:cubicBezTo>
                    <a:pt x="5" y="0"/>
                    <a:pt x="0" y="5"/>
                    <a:pt x="0" y="11"/>
                  </a:cubicBezTo>
                  <a:cubicBezTo>
                    <a:pt x="0" y="17"/>
                    <a:pt x="5" y="22"/>
                    <a:pt x="11" y="22"/>
                  </a:cubicBezTo>
                  <a:cubicBezTo>
                    <a:pt x="11" y="22"/>
                    <a:pt x="22" y="22"/>
                    <a:pt x="43" y="22"/>
                  </a:cubicBezTo>
                  <a:cubicBezTo>
                    <a:pt x="43" y="22"/>
                    <a:pt x="43" y="22"/>
                    <a:pt x="43" y="22"/>
                  </a:cubicBezTo>
                  <a:cubicBezTo>
                    <a:pt x="42" y="22"/>
                    <a:pt x="41" y="17"/>
                    <a:pt x="41" y="11"/>
                  </a:cubicBezTo>
                  <a:cubicBezTo>
                    <a:pt x="41" y="5"/>
                    <a:pt x="42" y="0"/>
                    <a:pt x="43" y="0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55" name="Freeform 132">
              <a:extLst>
                <a:ext uri="{FF2B5EF4-FFF2-40B4-BE49-F238E27FC236}">
                  <a16:creationId xmlns:a16="http://schemas.microsoft.com/office/drawing/2014/main" id="{BCA287FE-F8AF-4CE7-A1D9-24B087003364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4" y="3248"/>
              <a:ext cx="423" cy="155"/>
            </a:xfrm>
            <a:custGeom>
              <a:avLst/>
              <a:gdLst>
                <a:gd name="T0" fmla="*/ 4906 w 169"/>
                <a:gd name="T1" fmla="*/ 56420 h 58"/>
                <a:gd name="T2" fmla="*/ 4906 w 169"/>
                <a:gd name="T3" fmla="*/ 56420 h 58"/>
                <a:gd name="T4" fmla="*/ 0 w 169"/>
                <a:gd name="T5" fmla="*/ 28360 h 58"/>
                <a:gd name="T6" fmla="*/ 4906 w 169"/>
                <a:gd name="T7" fmla="*/ 0 h 58"/>
                <a:gd name="T8" fmla="*/ 4906 w 169"/>
                <a:gd name="T9" fmla="*/ 0 h 58"/>
                <a:gd name="T10" fmla="*/ 98319 w 169"/>
                <a:gd name="T11" fmla="*/ 0 h 58"/>
                <a:gd name="T12" fmla="*/ 99102 w 169"/>
                <a:gd name="T13" fmla="*/ 0 h 58"/>
                <a:gd name="T14" fmla="*/ 104040 w 169"/>
                <a:gd name="T15" fmla="*/ 28360 h 58"/>
                <a:gd name="T16" fmla="*/ 99102 w 169"/>
                <a:gd name="T17" fmla="*/ 56420 h 58"/>
                <a:gd name="T18" fmla="*/ 98319 w 169"/>
                <a:gd name="T19" fmla="*/ 56420 h 58"/>
                <a:gd name="T20" fmla="*/ 4906 w 169"/>
                <a:gd name="T21" fmla="*/ 56420 h 5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69" h="58">
                  <a:moveTo>
                    <a:pt x="8" y="58"/>
                  </a:moveTo>
                  <a:cubicBezTo>
                    <a:pt x="8" y="58"/>
                    <a:pt x="8" y="58"/>
                    <a:pt x="8" y="58"/>
                  </a:cubicBezTo>
                  <a:cubicBezTo>
                    <a:pt x="3" y="58"/>
                    <a:pt x="0" y="45"/>
                    <a:pt x="0" y="29"/>
                  </a:cubicBezTo>
                  <a:cubicBezTo>
                    <a:pt x="0" y="13"/>
                    <a:pt x="3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160" y="0"/>
                    <a:pt x="160" y="0"/>
                    <a:pt x="160" y="0"/>
                  </a:cubicBezTo>
                  <a:cubicBezTo>
                    <a:pt x="161" y="0"/>
                    <a:pt x="161" y="0"/>
                    <a:pt x="161" y="0"/>
                  </a:cubicBezTo>
                  <a:cubicBezTo>
                    <a:pt x="165" y="0"/>
                    <a:pt x="169" y="13"/>
                    <a:pt x="169" y="29"/>
                  </a:cubicBezTo>
                  <a:cubicBezTo>
                    <a:pt x="169" y="45"/>
                    <a:pt x="165" y="58"/>
                    <a:pt x="161" y="58"/>
                  </a:cubicBezTo>
                  <a:cubicBezTo>
                    <a:pt x="160" y="58"/>
                    <a:pt x="160" y="58"/>
                    <a:pt x="160" y="58"/>
                  </a:cubicBezTo>
                  <a:lnTo>
                    <a:pt x="8" y="58"/>
                  </a:ln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56" name="Freeform 133">
              <a:extLst>
                <a:ext uri="{FF2B5EF4-FFF2-40B4-BE49-F238E27FC236}">
                  <a16:creationId xmlns:a16="http://schemas.microsoft.com/office/drawing/2014/main" id="{0ED19F8F-D1DB-4D94-B72E-3D0DC3D10E79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4" y="3277"/>
              <a:ext cx="163" cy="96"/>
            </a:xfrm>
            <a:custGeom>
              <a:avLst/>
              <a:gdLst>
                <a:gd name="T0" fmla="*/ 3283 w 65"/>
                <a:gd name="T1" fmla="*/ 34531 h 36"/>
                <a:gd name="T2" fmla="*/ 3283 w 65"/>
                <a:gd name="T3" fmla="*/ 34531 h 36"/>
                <a:gd name="T4" fmla="*/ 0 w 65"/>
                <a:gd name="T5" fmla="*/ 17237 h 36"/>
                <a:gd name="T6" fmla="*/ 3283 w 65"/>
                <a:gd name="T7" fmla="*/ 0 h 36"/>
                <a:gd name="T8" fmla="*/ 3283 w 65"/>
                <a:gd name="T9" fmla="*/ 0 h 36"/>
                <a:gd name="T10" fmla="*/ 37297 w 65"/>
                <a:gd name="T11" fmla="*/ 0 h 36"/>
                <a:gd name="T12" fmla="*/ 37297 w 65"/>
                <a:gd name="T13" fmla="*/ 0 h 36"/>
                <a:gd name="T14" fmla="*/ 40574 w 65"/>
                <a:gd name="T15" fmla="*/ 17237 h 36"/>
                <a:gd name="T16" fmla="*/ 37297 w 65"/>
                <a:gd name="T17" fmla="*/ 34531 h 36"/>
                <a:gd name="T18" fmla="*/ 37297 w 65"/>
                <a:gd name="T19" fmla="*/ 34531 h 36"/>
                <a:gd name="T20" fmla="*/ 3283 w 65"/>
                <a:gd name="T21" fmla="*/ 34531 h 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65" h="36">
                  <a:moveTo>
                    <a:pt x="5" y="36"/>
                  </a:moveTo>
                  <a:cubicBezTo>
                    <a:pt x="5" y="36"/>
                    <a:pt x="5" y="36"/>
                    <a:pt x="5" y="36"/>
                  </a:cubicBezTo>
                  <a:cubicBezTo>
                    <a:pt x="2" y="36"/>
                    <a:pt x="0" y="28"/>
                    <a:pt x="0" y="18"/>
                  </a:cubicBezTo>
                  <a:cubicBezTo>
                    <a:pt x="0" y="8"/>
                    <a:pt x="2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0" y="0"/>
                    <a:pt x="60" y="0"/>
                    <a:pt x="60" y="0"/>
                  </a:cubicBezTo>
                  <a:cubicBezTo>
                    <a:pt x="60" y="0"/>
                    <a:pt x="60" y="0"/>
                    <a:pt x="60" y="0"/>
                  </a:cubicBezTo>
                  <a:cubicBezTo>
                    <a:pt x="63" y="0"/>
                    <a:pt x="65" y="8"/>
                    <a:pt x="65" y="18"/>
                  </a:cubicBezTo>
                  <a:cubicBezTo>
                    <a:pt x="65" y="28"/>
                    <a:pt x="63" y="36"/>
                    <a:pt x="60" y="36"/>
                  </a:cubicBezTo>
                  <a:cubicBezTo>
                    <a:pt x="60" y="36"/>
                    <a:pt x="60" y="36"/>
                    <a:pt x="60" y="36"/>
                  </a:cubicBezTo>
                  <a:lnTo>
                    <a:pt x="5" y="36"/>
                  </a:ln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57" name="Oval 134">
              <a:extLst>
                <a:ext uri="{FF2B5EF4-FFF2-40B4-BE49-F238E27FC236}">
                  <a16:creationId xmlns:a16="http://schemas.microsoft.com/office/drawing/2014/main" id="{90516333-BEF2-4CB9-93FE-A98D91C306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24" y="3227"/>
              <a:ext cx="243" cy="197"/>
            </a:xfrm>
            <a:prstGeom prst="ellipse">
              <a:avLst/>
            </a:prstGeom>
            <a:noFill/>
            <a:ln w="7938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858" name="Freeform 135">
              <a:extLst>
                <a:ext uri="{FF2B5EF4-FFF2-40B4-BE49-F238E27FC236}">
                  <a16:creationId xmlns:a16="http://schemas.microsoft.com/office/drawing/2014/main" id="{3ED01FB8-ED6D-47A0-826D-03A86E0E0A11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4" y="3301"/>
              <a:ext cx="53" cy="46"/>
            </a:xfrm>
            <a:custGeom>
              <a:avLst/>
              <a:gdLst>
                <a:gd name="T0" fmla="*/ 12377 w 21"/>
                <a:gd name="T1" fmla="*/ 0 h 17"/>
                <a:gd name="T2" fmla="*/ 12377 w 21"/>
                <a:gd name="T3" fmla="*/ 0 h 17"/>
                <a:gd name="T4" fmla="*/ 0 w 21"/>
                <a:gd name="T5" fmla="*/ 0 h 17"/>
                <a:gd name="T6" fmla="*/ 803 w 21"/>
                <a:gd name="T7" fmla="*/ 9430 h 17"/>
                <a:gd name="T8" fmla="*/ 0 w 21"/>
                <a:gd name="T9" fmla="*/ 18010 h 17"/>
                <a:gd name="T10" fmla="*/ 12377 w 21"/>
                <a:gd name="T11" fmla="*/ 18010 h 17"/>
                <a:gd name="T12" fmla="*/ 12377 w 21"/>
                <a:gd name="T13" fmla="*/ 18010 h 17"/>
                <a:gd name="T14" fmla="*/ 13714 w 21"/>
                <a:gd name="T15" fmla="*/ 9430 h 17"/>
                <a:gd name="T16" fmla="*/ 12377 w 21"/>
                <a:gd name="T17" fmla="*/ 0 h 1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" h="17">
                  <a:moveTo>
                    <a:pt x="19" y="0"/>
                  </a:moveTo>
                  <a:cubicBezTo>
                    <a:pt x="19" y="0"/>
                    <a:pt x="19" y="0"/>
                    <a:pt x="19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3"/>
                    <a:pt x="1" y="6"/>
                    <a:pt x="1" y="9"/>
                  </a:cubicBezTo>
                  <a:cubicBezTo>
                    <a:pt x="1" y="12"/>
                    <a:pt x="1" y="15"/>
                    <a:pt x="0" y="17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20" y="15"/>
                    <a:pt x="21" y="12"/>
                    <a:pt x="21" y="9"/>
                  </a:cubicBezTo>
                  <a:cubicBezTo>
                    <a:pt x="21" y="6"/>
                    <a:pt x="20" y="3"/>
                    <a:pt x="19" y="0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59" name="Oval 136">
              <a:extLst>
                <a:ext uri="{FF2B5EF4-FFF2-40B4-BE49-F238E27FC236}">
                  <a16:creationId xmlns:a16="http://schemas.microsoft.com/office/drawing/2014/main" id="{CBEFD63A-DCF2-41DE-AC6A-9AF9DAC850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64" y="3200"/>
              <a:ext cx="540" cy="251"/>
            </a:xfrm>
            <a:prstGeom prst="ellipse">
              <a:avLst/>
            </a:prstGeom>
            <a:noFill/>
            <a:ln w="7938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860" name="Freeform 137">
              <a:extLst>
                <a:ext uri="{FF2B5EF4-FFF2-40B4-BE49-F238E27FC236}">
                  <a16:creationId xmlns:a16="http://schemas.microsoft.com/office/drawing/2014/main" id="{1325883C-7FA0-4881-B26C-4388DA290C28}"/>
                </a:ext>
              </a:extLst>
            </p:cNvPr>
            <p:cNvSpPr>
              <a:spLocks/>
            </p:cNvSpPr>
            <p:nvPr/>
          </p:nvSpPr>
          <p:spPr bwMode="auto">
            <a:xfrm>
              <a:off x="5074" y="3123"/>
              <a:ext cx="410" cy="402"/>
            </a:xfrm>
            <a:custGeom>
              <a:avLst/>
              <a:gdLst>
                <a:gd name="T0" fmla="*/ 87895 w 164"/>
                <a:gd name="T1" fmla="*/ 0 h 151"/>
                <a:gd name="T2" fmla="*/ 86720 w 164"/>
                <a:gd name="T3" fmla="*/ 0 h 151"/>
                <a:gd name="T4" fmla="*/ 8595 w 164"/>
                <a:gd name="T5" fmla="*/ 0 h 151"/>
                <a:gd name="T6" fmla="*/ 0 w 164"/>
                <a:gd name="T7" fmla="*/ 11362 h 151"/>
                <a:gd name="T8" fmla="*/ 0 w 164"/>
                <a:gd name="T9" fmla="*/ 11362 h 151"/>
                <a:gd name="T10" fmla="*/ 3250 w 164"/>
                <a:gd name="T11" fmla="*/ 73044 h 151"/>
                <a:gd name="T12" fmla="*/ 0 w 164"/>
                <a:gd name="T13" fmla="*/ 132822 h 151"/>
                <a:gd name="T14" fmla="*/ 0 w 164"/>
                <a:gd name="T15" fmla="*/ 132822 h 151"/>
                <a:gd name="T16" fmla="*/ 8595 w 164"/>
                <a:gd name="T17" fmla="*/ 143120 h 151"/>
                <a:gd name="T18" fmla="*/ 86720 w 164"/>
                <a:gd name="T19" fmla="*/ 143120 h 151"/>
                <a:gd name="T20" fmla="*/ 87895 w 164"/>
                <a:gd name="T21" fmla="*/ 143120 h 151"/>
                <a:gd name="T22" fmla="*/ 100125 w 164"/>
                <a:gd name="T23" fmla="*/ 71931 h 151"/>
                <a:gd name="T24" fmla="*/ 87895 w 164"/>
                <a:gd name="T25" fmla="*/ 0 h 15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64" h="151">
                  <a:moveTo>
                    <a:pt x="144" y="0"/>
                  </a:moveTo>
                  <a:cubicBezTo>
                    <a:pt x="142" y="0"/>
                    <a:pt x="142" y="0"/>
                    <a:pt x="142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7" y="0"/>
                    <a:pt x="2" y="5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1" y="13"/>
                    <a:pt x="5" y="38"/>
                    <a:pt x="5" y="77"/>
                  </a:cubicBezTo>
                  <a:cubicBezTo>
                    <a:pt x="5" y="116"/>
                    <a:pt x="1" y="139"/>
                    <a:pt x="0" y="140"/>
                  </a:cubicBezTo>
                  <a:cubicBezTo>
                    <a:pt x="0" y="140"/>
                    <a:pt x="0" y="140"/>
                    <a:pt x="0" y="140"/>
                  </a:cubicBezTo>
                  <a:cubicBezTo>
                    <a:pt x="2" y="146"/>
                    <a:pt x="7" y="151"/>
                    <a:pt x="14" y="151"/>
                  </a:cubicBezTo>
                  <a:cubicBezTo>
                    <a:pt x="142" y="151"/>
                    <a:pt x="142" y="151"/>
                    <a:pt x="142" y="151"/>
                  </a:cubicBezTo>
                  <a:cubicBezTo>
                    <a:pt x="144" y="151"/>
                    <a:pt x="144" y="151"/>
                    <a:pt x="144" y="151"/>
                  </a:cubicBezTo>
                  <a:cubicBezTo>
                    <a:pt x="155" y="151"/>
                    <a:pt x="164" y="118"/>
                    <a:pt x="164" y="76"/>
                  </a:cubicBezTo>
                  <a:cubicBezTo>
                    <a:pt x="164" y="34"/>
                    <a:pt x="155" y="0"/>
                    <a:pt x="144" y="0"/>
                  </a:cubicBezTo>
                  <a:close/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61" name="Freeform 138">
              <a:extLst>
                <a:ext uri="{FF2B5EF4-FFF2-40B4-BE49-F238E27FC236}">
                  <a16:creationId xmlns:a16="http://schemas.microsoft.com/office/drawing/2014/main" id="{43F21EB8-F25C-4B14-A4D0-6444A8040CB1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9" y="3123"/>
              <a:ext cx="2778" cy="402"/>
            </a:xfrm>
            <a:custGeom>
              <a:avLst/>
              <a:gdLst>
                <a:gd name="T0" fmla="*/ 6846 w 1111"/>
                <a:gd name="T1" fmla="*/ 82628 h 151"/>
                <a:gd name="T2" fmla="*/ 0 w 1111"/>
                <a:gd name="T3" fmla="*/ 71931 h 151"/>
                <a:gd name="T4" fmla="*/ 6846 w 1111"/>
                <a:gd name="T5" fmla="*/ 61647 h 151"/>
                <a:gd name="T6" fmla="*/ 6846 w 1111"/>
                <a:gd name="T7" fmla="*/ 61647 h 151"/>
                <a:gd name="T8" fmla="*/ 149829 w 1111"/>
                <a:gd name="T9" fmla="*/ 61647 h 151"/>
                <a:gd name="T10" fmla="*/ 453339 w 1111"/>
                <a:gd name="T11" fmla="*/ 0 h 151"/>
                <a:gd name="T12" fmla="*/ 453339 w 1111"/>
                <a:gd name="T13" fmla="*/ 0 h 151"/>
                <a:gd name="T14" fmla="*/ 669160 w 1111"/>
                <a:gd name="T15" fmla="*/ 0 h 151"/>
                <a:gd name="T16" fmla="*/ 675799 w 1111"/>
                <a:gd name="T17" fmla="*/ 11362 h 151"/>
                <a:gd name="T18" fmla="*/ 678932 w 1111"/>
                <a:gd name="T19" fmla="*/ 73044 h 151"/>
                <a:gd name="T20" fmla="*/ 675799 w 1111"/>
                <a:gd name="T21" fmla="*/ 132822 h 151"/>
                <a:gd name="T22" fmla="*/ 669160 w 1111"/>
                <a:gd name="T23" fmla="*/ 143120 h 151"/>
                <a:gd name="T24" fmla="*/ 453339 w 1111"/>
                <a:gd name="T25" fmla="*/ 143120 h 151"/>
                <a:gd name="T26" fmla="*/ 453339 w 1111"/>
                <a:gd name="T27" fmla="*/ 143120 h 151"/>
                <a:gd name="T28" fmla="*/ 149829 w 1111"/>
                <a:gd name="T29" fmla="*/ 82628 h 151"/>
                <a:gd name="T30" fmla="*/ 6846 w 1111"/>
                <a:gd name="T31" fmla="*/ 82628 h 151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111" h="151">
                  <a:moveTo>
                    <a:pt x="11" y="87"/>
                  </a:moveTo>
                  <a:cubicBezTo>
                    <a:pt x="5" y="87"/>
                    <a:pt x="0" y="82"/>
                    <a:pt x="0" y="76"/>
                  </a:cubicBezTo>
                  <a:cubicBezTo>
                    <a:pt x="0" y="70"/>
                    <a:pt x="5" y="65"/>
                    <a:pt x="11" y="65"/>
                  </a:cubicBezTo>
                  <a:cubicBezTo>
                    <a:pt x="11" y="65"/>
                    <a:pt x="11" y="65"/>
                    <a:pt x="11" y="65"/>
                  </a:cubicBezTo>
                  <a:cubicBezTo>
                    <a:pt x="11" y="65"/>
                    <a:pt x="106" y="65"/>
                    <a:pt x="245" y="65"/>
                  </a:cubicBezTo>
                  <a:cubicBezTo>
                    <a:pt x="384" y="65"/>
                    <a:pt x="564" y="0"/>
                    <a:pt x="742" y="0"/>
                  </a:cubicBezTo>
                  <a:cubicBezTo>
                    <a:pt x="742" y="0"/>
                    <a:pt x="742" y="0"/>
                    <a:pt x="742" y="0"/>
                  </a:cubicBezTo>
                  <a:cubicBezTo>
                    <a:pt x="1095" y="0"/>
                    <a:pt x="1095" y="0"/>
                    <a:pt x="1095" y="0"/>
                  </a:cubicBezTo>
                  <a:cubicBezTo>
                    <a:pt x="1101" y="0"/>
                    <a:pt x="1106" y="5"/>
                    <a:pt x="1106" y="12"/>
                  </a:cubicBezTo>
                  <a:cubicBezTo>
                    <a:pt x="1106" y="12"/>
                    <a:pt x="1111" y="37"/>
                    <a:pt x="1111" y="77"/>
                  </a:cubicBezTo>
                  <a:cubicBezTo>
                    <a:pt x="1111" y="117"/>
                    <a:pt x="1106" y="140"/>
                    <a:pt x="1106" y="140"/>
                  </a:cubicBezTo>
                  <a:cubicBezTo>
                    <a:pt x="1106" y="146"/>
                    <a:pt x="1101" y="151"/>
                    <a:pt x="1095" y="151"/>
                  </a:cubicBezTo>
                  <a:cubicBezTo>
                    <a:pt x="742" y="151"/>
                    <a:pt x="742" y="151"/>
                    <a:pt x="742" y="151"/>
                  </a:cubicBezTo>
                  <a:cubicBezTo>
                    <a:pt x="742" y="151"/>
                    <a:pt x="742" y="151"/>
                    <a:pt x="742" y="151"/>
                  </a:cubicBezTo>
                  <a:cubicBezTo>
                    <a:pt x="563" y="151"/>
                    <a:pt x="384" y="87"/>
                    <a:pt x="245" y="87"/>
                  </a:cubicBezTo>
                  <a:cubicBezTo>
                    <a:pt x="106" y="87"/>
                    <a:pt x="11" y="87"/>
                    <a:pt x="11" y="87"/>
                  </a:cubicBezTo>
                  <a:close/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10" name="Rectangle 2">
            <a:extLst>
              <a:ext uri="{FF2B5EF4-FFF2-40B4-BE49-F238E27FC236}">
                <a16:creationId xmlns:a16="http://schemas.microsoft.com/office/drawing/2014/main" id="{8CC79C15-242C-4752-9DB2-215A4D2794E3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5040313" y="1797050"/>
            <a:ext cx="6731000" cy="3167063"/>
          </a:xfrm>
        </p:spPr>
        <p:txBody>
          <a:bodyPr/>
          <a:lstStyle/>
          <a:p>
            <a:pPr algn="ctr" eaLnBrk="1" hangingPunct="1"/>
            <a:r>
              <a:rPr lang="fr-FR" altLang="fr-FR" sz="7000" b="0">
                <a:latin typeface="Arial" panose="020B0604020202020204" pitchFamily="34" charset="0"/>
                <a:cs typeface="Arial" panose="020B0604020202020204" pitchFamily="34" charset="0"/>
              </a:rPr>
              <a:t>Medical equipment</a:t>
            </a:r>
          </a:p>
        </p:txBody>
      </p:sp>
      <p:sp>
        <p:nvSpPr>
          <p:cNvPr id="17411" name="Espace réservé pour une image  1">
            <a:extLst>
              <a:ext uri="{FF2B5EF4-FFF2-40B4-BE49-F238E27FC236}">
                <a16:creationId xmlns:a16="http://schemas.microsoft.com/office/drawing/2014/main" id="{B7C46E80-BF5E-4268-8368-032D843BB2BB}"/>
              </a:ext>
            </a:extLst>
          </p:cNvPr>
          <p:cNvSpPr>
            <a:spLocks noGrp="1" noChangeArrowheads="1" noTextEdit="1"/>
          </p:cNvSpPr>
          <p:nvPr>
            <p:ph type="pic" sz="quarter" idx="10"/>
          </p:nvPr>
        </p:nvSpPr>
        <p:spPr>
          <a:xfrm>
            <a:off x="527050" y="665163"/>
            <a:ext cx="4127500" cy="5430837"/>
          </a:xfrm>
        </p:spPr>
      </p:sp>
    </p:spTree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58" name="Rectangle 2">
            <a:extLst>
              <a:ext uri="{FF2B5EF4-FFF2-40B4-BE49-F238E27FC236}">
                <a16:creationId xmlns:a16="http://schemas.microsoft.com/office/drawing/2014/main" id="{96CDD99B-DD86-41DA-9FD8-904199D131F2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34963" y="74613"/>
            <a:ext cx="11406187" cy="1338262"/>
          </a:xfrm>
        </p:spPr>
        <p:txBody>
          <a:bodyPr/>
          <a:lstStyle/>
          <a:p>
            <a:pPr eaLnBrk="1" hangingPunct="1">
              <a:defRPr/>
            </a:pPr>
            <a:r>
              <a:rPr lang="fr-FR" altLang="x-none" sz="5067"/>
              <a:t>Height gauge</a:t>
            </a:r>
          </a:p>
        </p:txBody>
      </p:sp>
      <p:grpSp>
        <p:nvGrpSpPr>
          <p:cNvPr id="35843" name="Group 4">
            <a:extLst>
              <a:ext uri="{FF2B5EF4-FFF2-40B4-BE49-F238E27FC236}">
                <a16:creationId xmlns:a16="http://schemas.microsoft.com/office/drawing/2014/main" id="{500B6A2D-D73E-47FF-9634-675D42385762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3962400" y="1219200"/>
            <a:ext cx="855663" cy="5200650"/>
            <a:chOff x="1395" y="135"/>
            <a:chExt cx="659" cy="4005"/>
          </a:xfrm>
        </p:grpSpPr>
        <p:sp>
          <p:nvSpPr>
            <p:cNvPr id="36135" name="AutoShape 3">
              <a:extLst>
                <a:ext uri="{FF2B5EF4-FFF2-40B4-BE49-F238E27FC236}">
                  <a16:creationId xmlns:a16="http://schemas.microsoft.com/office/drawing/2014/main" id="{32614FB0-5AD9-42A1-8A17-3FC44788F18D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1395" y="135"/>
              <a:ext cx="659" cy="40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36" name="Rectangle 5">
              <a:extLst>
                <a:ext uri="{FF2B5EF4-FFF2-40B4-BE49-F238E27FC236}">
                  <a16:creationId xmlns:a16="http://schemas.microsoft.com/office/drawing/2014/main" id="{30DF3155-3BE6-4594-9D1B-560249D0FA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79" y="138"/>
              <a:ext cx="88" cy="3847"/>
            </a:xfrm>
            <a:prstGeom prst="rect">
              <a:avLst/>
            </a:prstGeom>
            <a:solidFill>
              <a:srgbClr val="8247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latin typeface="Calibri" panose="020F0502020204030204" pitchFamily="34" charset="0"/>
              </a:endParaRPr>
            </a:p>
          </p:txBody>
        </p:sp>
        <p:sp>
          <p:nvSpPr>
            <p:cNvPr id="36137" name="Rectangle 6">
              <a:extLst>
                <a:ext uri="{FF2B5EF4-FFF2-40B4-BE49-F238E27FC236}">
                  <a16:creationId xmlns:a16="http://schemas.microsoft.com/office/drawing/2014/main" id="{4C36E767-9FBA-4569-A41A-AAA20862A2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80" y="137"/>
              <a:ext cx="38" cy="3847"/>
            </a:xfrm>
            <a:prstGeom prst="rect">
              <a:avLst/>
            </a:prstGeom>
            <a:solidFill>
              <a:srgbClr val="9953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latin typeface="Calibri" panose="020F0502020204030204" pitchFamily="34" charset="0"/>
              </a:endParaRPr>
            </a:p>
          </p:txBody>
        </p:sp>
        <p:sp>
          <p:nvSpPr>
            <p:cNvPr id="36138" name="Rectangle 7">
              <a:extLst>
                <a:ext uri="{FF2B5EF4-FFF2-40B4-BE49-F238E27FC236}">
                  <a16:creationId xmlns:a16="http://schemas.microsoft.com/office/drawing/2014/main" id="{588DDEB6-DCCD-4E67-AB89-507647D8BC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78" y="137"/>
              <a:ext cx="88" cy="3847"/>
            </a:xfrm>
            <a:prstGeom prst="rect">
              <a:avLst/>
            </a:prstGeom>
            <a:noFill/>
            <a:ln w="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latin typeface="Calibri" panose="020F0502020204030204" pitchFamily="34" charset="0"/>
              </a:endParaRPr>
            </a:p>
          </p:txBody>
        </p:sp>
        <p:sp>
          <p:nvSpPr>
            <p:cNvPr id="36139" name="Line 8">
              <a:extLst>
                <a:ext uri="{FF2B5EF4-FFF2-40B4-BE49-F238E27FC236}">
                  <a16:creationId xmlns:a16="http://schemas.microsoft.com/office/drawing/2014/main" id="{1BB86840-7986-487D-9281-D93A5AADBAF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680" y="3837"/>
              <a:ext cx="88" cy="1"/>
            </a:xfrm>
            <a:prstGeom prst="line">
              <a:avLst/>
            </a:prstGeom>
            <a:noFill/>
            <a:ln w="9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40" name="Line 9">
              <a:extLst>
                <a:ext uri="{FF2B5EF4-FFF2-40B4-BE49-F238E27FC236}">
                  <a16:creationId xmlns:a16="http://schemas.microsoft.com/office/drawing/2014/main" id="{E7B8F030-6420-4959-AD37-EA2CFFF31AB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680" y="3673"/>
              <a:ext cx="88" cy="1"/>
            </a:xfrm>
            <a:prstGeom prst="line">
              <a:avLst/>
            </a:prstGeom>
            <a:noFill/>
            <a:ln w="9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41" name="Line 10">
              <a:extLst>
                <a:ext uri="{FF2B5EF4-FFF2-40B4-BE49-F238E27FC236}">
                  <a16:creationId xmlns:a16="http://schemas.microsoft.com/office/drawing/2014/main" id="{DD939B09-682B-4C27-845A-4A80186313F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680" y="3507"/>
              <a:ext cx="88" cy="1"/>
            </a:xfrm>
            <a:prstGeom prst="line">
              <a:avLst/>
            </a:prstGeom>
            <a:noFill/>
            <a:ln w="9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42" name="Line 11">
              <a:extLst>
                <a:ext uri="{FF2B5EF4-FFF2-40B4-BE49-F238E27FC236}">
                  <a16:creationId xmlns:a16="http://schemas.microsoft.com/office/drawing/2014/main" id="{0918BBCA-A36F-4785-950A-D1250F414DC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680" y="3342"/>
              <a:ext cx="88" cy="1"/>
            </a:xfrm>
            <a:prstGeom prst="line">
              <a:avLst/>
            </a:prstGeom>
            <a:noFill/>
            <a:ln w="9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43" name="Line 12">
              <a:extLst>
                <a:ext uri="{FF2B5EF4-FFF2-40B4-BE49-F238E27FC236}">
                  <a16:creationId xmlns:a16="http://schemas.microsoft.com/office/drawing/2014/main" id="{543A9BB1-1F65-4FF2-A1F5-98E5100396D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680" y="3177"/>
              <a:ext cx="88" cy="1"/>
            </a:xfrm>
            <a:prstGeom prst="line">
              <a:avLst/>
            </a:prstGeom>
            <a:noFill/>
            <a:ln w="9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44" name="Line 13">
              <a:extLst>
                <a:ext uri="{FF2B5EF4-FFF2-40B4-BE49-F238E27FC236}">
                  <a16:creationId xmlns:a16="http://schemas.microsoft.com/office/drawing/2014/main" id="{D85283DD-3E17-4EE1-9BE5-8C4C3C4FF1F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680" y="3011"/>
              <a:ext cx="88" cy="1"/>
            </a:xfrm>
            <a:prstGeom prst="line">
              <a:avLst/>
            </a:prstGeom>
            <a:noFill/>
            <a:ln w="9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45" name="Line 14">
              <a:extLst>
                <a:ext uri="{FF2B5EF4-FFF2-40B4-BE49-F238E27FC236}">
                  <a16:creationId xmlns:a16="http://schemas.microsoft.com/office/drawing/2014/main" id="{F96B117D-3752-4864-9EBE-BDC6995A903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680" y="2846"/>
              <a:ext cx="88" cy="1"/>
            </a:xfrm>
            <a:prstGeom prst="line">
              <a:avLst/>
            </a:prstGeom>
            <a:noFill/>
            <a:ln w="9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46" name="Line 15">
              <a:extLst>
                <a:ext uri="{FF2B5EF4-FFF2-40B4-BE49-F238E27FC236}">
                  <a16:creationId xmlns:a16="http://schemas.microsoft.com/office/drawing/2014/main" id="{6E8DF1B4-D3EB-4CE3-929D-874966F950F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680" y="2681"/>
              <a:ext cx="88" cy="1"/>
            </a:xfrm>
            <a:prstGeom prst="line">
              <a:avLst/>
            </a:prstGeom>
            <a:noFill/>
            <a:ln w="9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47" name="Line 16">
              <a:extLst>
                <a:ext uri="{FF2B5EF4-FFF2-40B4-BE49-F238E27FC236}">
                  <a16:creationId xmlns:a16="http://schemas.microsoft.com/office/drawing/2014/main" id="{844494BD-CF76-4823-BF3F-157770E446A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680" y="2516"/>
              <a:ext cx="88" cy="1"/>
            </a:xfrm>
            <a:prstGeom prst="line">
              <a:avLst/>
            </a:prstGeom>
            <a:noFill/>
            <a:ln w="9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48" name="Line 17">
              <a:extLst>
                <a:ext uri="{FF2B5EF4-FFF2-40B4-BE49-F238E27FC236}">
                  <a16:creationId xmlns:a16="http://schemas.microsoft.com/office/drawing/2014/main" id="{EB5578E8-E39A-4560-BE15-05A52DE9121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680" y="2350"/>
              <a:ext cx="88" cy="1"/>
            </a:xfrm>
            <a:prstGeom prst="line">
              <a:avLst/>
            </a:prstGeom>
            <a:noFill/>
            <a:ln w="9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49" name="Line 18">
              <a:extLst>
                <a:ext uri="{FF2B5EF4-FFF2-40B4-BE49-F238E27FC236}">
                  <a16:creationId xmlns:a16="http://schemas.microsoft.com/office/drawing/2014/main" id="{4F0B7D74-B3CE-4C3F-BA3C-E9F6273DB25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680" y="2186"/>
              <a:ext cx="88" cy="1"/>
            </a:xfrm>
            <a:prstGeom prst="line">
              <a:avLst/>
            </a:prstGeom>
            <a:noFill/>
            <a:ln w="9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50" name="Line 19">
              <a:extLst>
                <a:ext uri="{FF2B5EF4-FFF2-40B4-BE49-F238E27FC236}">
                  <a16:creationId xmlns:a16="http://schemas.microsoft.com/office/drawing/2014/main" id="{CD06A3EA-C22D-4E83-B72E-3EDCAFBF1AB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680" y="2020"/>
              <a:ext cx="88" cy="1"/>
            </a:xfrm>
            <a:prstGeom prst="line">
              <a:avLst/>
            </a:prstGeom>
            <a:noFill/>
            <a:ln w="9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51" name="Line 20">
              <a:extLst>
                <a:ext uri="{FF2B5EF4-FFF2-40B4-BE49-F238E27FC236}">
                  <a16:creationId xmlns:a16="http://schemas.microsoft.com/office/drawing/2014/main" id="{1C30C36E-C991-4810-8C13-7024ACBDD27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680" y="1856"/>
              <a:ext cx="88" cy="1"/>
            </a:xfrm>
            <a:prstGeom prst="line">
              <a:avLst/>
            </a:prstGeom>
            <a:noFill/>
            <a:ln w="9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52" name="Line 21">
              <a:extLst>
                <a:ext uri="{FF2B5EF4-FFF2-40B4-BE49-F238E27FC236}">
                  <a16:creationId xmlns:a16="http://schemas.microsoft.com/office/drawing/2014/main" id="{40113232-66E6-4C5A-9DE5-41DF5DF02C3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680" y="1690"/>
              <a:ext cx="88" cy="1"/>
            </a:xfrm>
            <a:prstGeom prst="line">
              <a:avLst/>
            </a:prstGeom>
            <a:noFill/>
            <a:ln w="9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53" name="Line 22">
              <a:extLst>
                <a:ext uri="{FF2B5EF4-FFF2-40B4-BE49-F238E27FC236}">
                  <a16:creationId xmlns:a16="http://schemas.microsoft.com/office/drawing/2014/main" id="{6DE81972-338D-433E-9CBB-085CA021928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680" y="1525"/>
              <a:ext cx="88" cy="1"/>
            </a:xfrm>
            <a:prstGeom prst="line">
              <a:avLst/>
            </a:prstGeom>
            <a:noFill/>
            <a:ln w="9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54" name="Line 23">
              <a:extLst>
                <a:ext uri="{FF2B5EF4-FFF2-40B4-BE49-F238E27FC236}">
                  <a16:creationId xmlns:a16="http://schemas.microsoft.com/office/drawing/2014/main" id="{E12B4B9A-EBC2-4527-8CF3-C656D0FA554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680" y="1360"/>
              <a:ext cx="88" cy="1"/>
            </a:xfrm>
            <a:prstGeom prst="line">
              <a:avLst/>
            </a:prstGeom>
            <a:noFill/>
            <a:ln w="9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55" name="Line 24">
              <a:extLst>
                <a:ext uri="{FF2B5EF4-FFF2-40B4-BE49-F238E27FC236}">
                  <a16:creationId xmlns:a16="http://schemas.microsoft.com/office/drawing/2014/main" id="{9FC9D468-E0D2-47EB-B1C5-3D97DD90210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680" y="1194"/>
              <a:ext cx="88" cy="1"/>
            </a:xfrm>
            <a:prstGeom prst="line">
              <a:avLst/>
            </a:prstGeom>
            <a:noFill/>
            <a:ln w="9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56" name="Line 25">
              <a:extLst>
                <a:ext uri="{FF2B5EF4-FFF2-40B4-BE49-F238E27FC236}">
                  <a16:creationId xmlns:a16="http://schemas.microsoft.com/office/drawing/2014/main" id="{3B2B63C9-DBA6-476F-818B-B2D2E7AE94D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680" y="1029"/>
              <a:ext cx="88" cy="1"/>
            </a:xfrm>
            <a:prstGeom prst="line">
              <a:avLst/>
            </a:prstGeom>
            <a:noFill/>
            <a:ln w="9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57" name="Line 26">
              <a:extLst>
                <a:ext uri="{FF2B5EF4-FFF2-40B4-BE49-F238E27FC236}">
                  <a16:creationId xmlns:a16="http://schemas.microsoft.com/office/drawing/2014/main" id="{7B88AAC8-5DFC-46B3-89CC-097C1F3ADF2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680" y="864"/>
              <a:ext cx="88" cy="1"/>
            </a:xfrm>
            <a:prstGeom prst="line">
              <a:avLst/>
            </a:prstGeom>
            <a:noFill/>
            <a:ln w="9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58" name="Line 27">
              <a:extLst>
                <a:ext uri="{FF2B5EF4-FFF2-40B4-BE49-F238E27FC236}">
                  <a16:creationId xmlns:a16="http://schemas.microsoft.com/office/drawing/2014/main" id="{1DFA31ED-99AF-4AEF-8C6C-0106554DE7F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680" y="699"/>
              <a:ext cx="88" cy="1"/>
            </a:xfrm>
            <a:prstGeom prst="line">
              <a:avLst/>
            </a:prstGeom>
            <a:noFill/>
            <a:ln w="9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59" name="Line 28">
              <a:extLst>
                <a:ext uri="{FF2B5EF4-FFF2-40B4-BE49-F238E27FC236}">
                  <a16:creationId xmlns:a16="http://schemas.microsoft.com/office/drawing/2014/main" id="{175BDC2E-A3C3-45BF-9039-C6C371C8FC3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680" y="533"/>
              <a:ext cx="88" cy="1"/>
            </a:xfrm>
            <a:prstGeom prst="line">
              <a:avLst/>
            </a:prstGeom>
            <a:noFill/>
            <a:ln w="9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60" name="Line 29">
              <a:extLst>
                <a:ext uri="{FF2B5EF4-FFF2-40B4-BE49-F238E27FC236}">
                  <a16:creationId xmlns:a16="http://schemas.microsoft.com/office/drawing/2014/main" id="{4093C861-77E6-4EA0-A79E-734CABF4E2A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680" y="369"/>
              <a:ext cx="88" cy="1"/>
            </a:xfrm>
            <a:prstGeom prst="line">
              <a:avLst/>
            </a:prstGeom>
            <a:noFill/>
            <a:ln w="9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61" name="Freeform 30">
              <a:extLst>
                <a:ext uri="{FF2B5EF4-FFF2-40B4-BE49-F238E27FC236}">
                  <a16:creationId xmlns:a16="http://schemas.microsoft.com/office/drawing/2014/main" id="{F2770897-D4E0-48E7-AC84-01E449AEDB4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6" y="3795"/>
              <a:ext cx="12" cy="29"/>
            </a:xfrm>
            <a:custGeom>
              <a:avLst/>
              <a:gdLst>
                <a:gd name="T0" fmla="*/ 19 w 11"/>
                <a:gd name="T1" fmla="*/ 44 h 27"/>
                <a:gd name="T2" fmla="*/ 13 w 11"/>
                <a:gd name="T3" fmla="*/ 44 h 27"/>
                <a:gd name="T4" fmla="*/ 13 w 11"/>
                <a:gd name="T5" fmla="*/ 15 h 27"/>
                <a:gd name="T6" fmla="*/ 0 w 11"/>
                <a:gd name="T7" fmla="*/ 19 h 27"/>
                <a:gd name="T8" fmla="*/ 0 w 11"/>
                <a:gd name="T9" fmla="*/ 14 h 27"/>
                <a:gd name="T10" fmla="*/ 4 w 11"/>
                <a:gd name="T11" fmla="*/ 4 h 27"/>
                <a:gd name="T12" fmla="*/ 14 w 11"/>
                <a:gd name="T13" fmla="*/ 0 h 27"/>
                <a:gd name="T14" fmla="*/ 19 w 11"/>
                <a:gd name="T15" fmla="*/ 0 h 27"/>
                <a:gd name="T16" fmla="*/ 19 w 11"/>
                <a:gd name="T17" fmla="*/ 44 h 2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1"/>
                <a:gd name="T28" fmla="*/ 0 h 27"/>
                <a:gd name="T29" fmla="*/ 11 w 11"/>
                <a:gd name="T30" fmla="*/ 27 h 2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1" h="27">
                  <a:moveTo>
                    <a:pt x="11" y="27"/>
                  </a:moveTo>
                  <a:cubicBezTo>
                    <a:pt x="6" y="27"/>
                    <a:pt x="6" y="27"/>
                    <a:pt x="6" y="27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4" y="9"/>
                    <a:pt x="2" y="11"/>
                    <a:pt x="0" y="12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6"/>
                    <a:pt x="3" y="6"/>
                    <a:pt x="4" y="4"/>
                  </a:cubicBezTo>
                  <a:cubicBezTo>
                    <a:pt x="6" y="3"/>
                    <a:pt x="7" y="2"/>
                    <a:pt x="7" y="0"/>
                  </a:cubicBezTo>
                  <a:cubicBezTo>
                    <a:pt x="11" y="0"/>
                    <a:pt x="11" y="0"/>
                    <a:pt x="11" y="0"/>
                  </a:cubicBezTo>
                  <a:lnTo>
                    <a:pt x="11" y="2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62" name="Freeform 31">
              <a:extLst>
                <a:ext uri="{FF2B5EF4-FFF2-40B4-BE49-F238E27FC236}">
                  <a16:creationId xmlns:a16="http://schemas.microsoft.com/office/drawing/2014/main" id="{5AB7560B-56DC-4590-93AD-5F988C6D9DF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726" y="3795"/>
              <a:ext cx="16" cy="30"/>
            </a:xfrm>
            <a:custGeom>
              <a:avLst/>
              <a:gdLst>
                <a:gd name="T0" fmla="*/ 15 w 15"/>
                <a:gd name="T1" fmla="*/ 0 h 28"/>
                <a:gd name="T2" fmla="*/ 20 w 15"/>
                <a:gd name="T3" fmla="*/ 3 h 28"/>
                <a:gd name="T4" fmla="*/ 22 w 15"/>
                <a:gd name="T5" fmla="*/ 21 h 28"/>
                <a:gd name="T6" fmla="*/ 20 w 15"/>
                <a:gd name="T7" fmla="*/ 41 h 28"/>
                <a:gd name="T8" fmla="*/ 15 w 15"/>
                <a:gd name="T9" fmla="*/ 45 h 28"/>
                <a:gd name="T10" fmla="*/ 2 w 15"/>
                <a:gd name="T11" fmla="*/ 41 h 28"/>
                <a:gd name="T12" fmla="*/ 0 w 15"/>
                <a:gd name="T13" fmla="*/ 21 h 28"/>
                <a:gd name="T14" fmla="*/ 2 w 15"/>
                <a:gd name="T15" fmla="*/ 3 h 28"/>
                <a:gd name="T16" fmla="*/ 15 w 15"/>
                <a:gd name="T17" fmla="*/ 0 h 28"/>
                <a:gd name="T18" fmla="*/ 15 w 15"/>
                <a:gd name="T19" fmla="*/ 4 h 28"/>
                <a:gd name="T20" fmla="*/ 6 w 15"/>
                <a:gd name="T21" fmla="*/ 5 h 28"/>
                <a:gd name="T22" fmla="*/ 5 w 15"/>
                <a:gd name="T23" fmla="*/ 14 h 28"/>
                <a:gd name="T24" fmla="*/ 5 w 15"/>
                <a:gd name="T25" fmla="*/ 21 h 28"/>
                <a:gd name="T26" fmla="*/ 5 w 15"/>
                <a:gd name="T27" fmla="*/ 35 h 28"/>
                <a:gd name="T28" fmla="*/ 6 w 15"/>
                <a:gd name="T29" fmla="*/ 38 h 28"/>
                <a:gd name="T30" fmla="*/ 15 w 15"/>
                <a:gd name="T31" fmla="*/ 39 h 28"/>
                <a:gd name="T32" fmla="*/ 16 w 15"/>
                <a:gd name="T33" fmla="*/ 38 h 28"/>
                <a:gd name="T34" fmla="*/ 17 w 15"/>
                <a:gd name="T35" fmla="*/ 35 h 28"/>
                <a:gd name="T36" fmla="*/ 18 w 15"/>
                <a:gd name="T37" fmla="*/ 21 h 28"/>
                <a:gd name="T38" fmla="*/ 17 w 15"/>
                <a:gd name="T39" fmla="*/ 14 h 28"/>
                <a:gd name="T40" fmla="*/ 16 w 15"/>
                <a:gd name="T41" fmla="*/ 5 h 28"/>
                <a:gd name="T42" fmla="*/ 15 w 15"/>
                <a:gd name="T43" fmla="*/ 4 h 2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5"/>
                <a:gd name="T67" fmla="*/ 0 h 28"/>
                <a:gd name="T68" fmla="*/ 15 w 15"/>
                <a:gd name="T69" fmla="*/ 28 h 28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5" h="28">
                  <a:moveTo>
                    <a:pt x="8" y="0"/>
                  </a:moveTo>
                  <a:cubicBezTo>
                    <a:pt x="10" y="0"/>
                    <a:pt x="12" y="1"/>
                    <a:pt x="13" y="3"/>
                  </a:cubicBezTo>
                  <a:cubicBezTo>
                    <a:pt x="15" y="5"/>
                    <a:pt x="15" y="9"/>
                    <a:pt x="15" y="14"/>
                  </a:cubicBezTo>
                  <a:cubicBezTo>
                    <a:pt x="15" y="19"/>
                    <a:pt x="15" y="23"/>
                    <a:pt x="13" y="25"/>
                  </a:cubicBezTo>
                  <a:cubicBezTo>
                    <a:pt x="12" y="27"/>
                    <a:pt x="10" y="28"/>
                    <a:pt x="8" y="28"/>
                  </a:cubicBezTo>
                  <a:cubicBezTo>
                    <a:pt x="5" y="28"/>
                    <a:pt x="3" y="27"/>
                    <a:pt x="2" y="25"/>
                  </a:cubicBezTo>
                  <a:cubicBezTo>
                    <a:pt x="0" y="23"/>
                    <a:pt x="0" y="19"/>
                    <a:pt x="0" y="14"/>
                  </a:cubicBezTo>
                  <a:cubicBezTo>
                    <a:pt x="0" y="9"/>
                    <a:pt x="0" y="5"/>
                    <a:pt x="2" y="3"/>
                  </a:cubicBezTo>
                  <a:cubicBezTo>
                    <a:pt x="3" y="1"/>
                    <a:pt x="5" y="0"/>
                    <a:pt x="8" y="0"/>
                  </a:cubicBezTo>
                  <a:close/>
                  <a:moveTo>
                    <a:pt x="8" y="4"/>
                  </a:moveTo>
                  <a:cubicBezTo>
                    <a:pt x="7" y="4"/>
                    <a:pt x="6" y="5"/>
                    <a:pt x="6" y="5"/>
                  </a:cubicBezTo>
                  <a:cubicBezTo>
                    <a:pt x="6" y="5"/>
                    <a:pt x="5" y="6"/>
                    <a:pt x="5" y="7"/>
                  </a:cubicBezTo>
                  <a:cubicBezTo>
                    <a:pt x="5" y="8"/>
                    <a:pt x="5" y="11"/>
                    <a:pt x="5" y="14"/>
                  </a:cubicBezTo>
                  <a:cubicBezTo>
                    <a:pt x="5" y="17"/>
                    <a:pt x="5" y="19"/>
                    <a:pt x="5" y="21"/>
                  </a:cubicBezTo>
                  <a:cubicBezTo>
                    <a:pt x="5" y="22"/>
                    <a:pt x="6" y="23"/>
                    <a:pt x="6" y="23"/>
                  </a:cubicBezTo>
                  <a:cubicBezTo>
                    <a:pt x="6" y="23"/>
                    <a:pt x="7" y="24"/>
                    <a:pt x="8" y="24"/>
                  </a:cubicBezTo>
                  <a:cubicBezTo>
                    <a:pt x="8" y="24"/>
                    <a:pt x="9" y="23"/>
                    <a:pt x="9" y="23"/>
                  </a:cubicBezTo>
                  <a:cubicBezTo>
                    <a:pt x="9" y="22"/>
                    <a:pt x="10" y="22"/>
                    <a:pt x="10" y="21"/>
                  </a:cubicBezTo>
                  <a:cubicBezTo>
                    <a:pt x="10" y="19"/>
                    <a:pt x="11" y="17"/>
                    <a:pt x="11" y="14"/>
                  </a:cubicBezTo>
                  <a:cubicBezTo>
                    <a:pt x="11" y="11"/>
                    <a:pt x="10" y="9"/>
                    <a:pt x="10" y="7"/>
                  </a:cubicBezTo>
                  <a:cubicBezTo>
                    <a:pt x="10" y="6"/>
                    <a:pt x="9" y="5"/>
                    <a:pt x="9" y="5"/>
                  </a:cubicBezTo>
                  <a:cubicBezTo>
                    <a:pt x="9" y="5"/>
                    <a:pt x="8" y="4"/>
                    <a:pt x="8" y="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63" name="Freeform 32">
              <a:extLst>
                <a:ext uri="{FF2B5EF4-FFF2-40B4-BE49-F238E27FC236}">
                  <a16:creationId xmlns:a16="http://schemas.microsoft.com/office/drawing/2014/main" id="{742823CB-D025-472E-BAD2-7DBAC7BD1F6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4" y="3630"/>
              <a:ext cx="18" cy="30"/>
            </a:xfrm>
            <a:custGeom>
              <a:avLst/>
              <a:gdLst>
                <a:gd name="T0" fmla="*/ 24 w 17"/>
                <a:gd name="T1" fmla="*/ 38 h 28"/>
                <a:gd name="T2" fmla="*/ 24 w 17"/>
                <a:gd name="T3" fmla="*/ 45 h 28"/>
                <a:gd name="T4" fmla="*/ 0 w 17"/>
                <a:gd name="T5" fmla="*/ 45 h 28"/>
                <a:gd name="T6" fmla="*/ 2 w 17"/>
                <a:gd name="T7" fmla="*/ 36 h 28"/>
                <a:gd name="T8" fmla="*/ 7 w 17"/>
                <a:gd name="T9" fmla="*/ 25 h 28"/>
                <a:gd name="T10" fmla="*/ 18 w 17"/>
                <a:gd name="T11" fmla="*/ 18 h 28"/>
                <a:gd name="T12" fmla="*/ 19 w 17"/>
                <a:gd name="T13" fmla="*/ 15 h 28"/>
                <a:gd name="T14" fmla="*/ 18 w 17"/>
                <a:gd name="T15" fmla="*/ 6 h 28"/>
                <a:gd name="T16" fmla="*/ 16 w 17"/>
                <a:gd name="T17" fmla="*/ 5 h 28"/>
                <a:gd name="T18" fmla="*/ 6 w 17"/>
                <a:gd name="T19" fmla="*/ 6 h 28"/>
                <a:gd name="T20" fmla="*/ 5 w 17"/>
                <a:gd name="T21" fmla="*/ 16 h 28"/>
                <a:gd name="T22" fmla="*/ 1 w 17"/>
                <a:gd name="T23" fmla="*/ 15 h 28"/>
                <a:gd name="T24" fmla="*/ 3 w 17"/>
                <a:gd name="T25" fmla="*/ 2 h 28"/>
                <a:gd name="T26" fmla="*/ 16 w 17"/>
                <a:gd name="T27" fmla="*/ 0 h 28"/>
                <a:gd name="T28" fmla="*/ 22 w 17"/>
                <a:gd name="T29" fmla="*/ 3 h 28"/>
                <a:gd name="T30" fmla="*/ 24 w 17"/>
                <a:gd name="T31" fmla="*/ 15 h 28"/>
                <a:gd name="T32" fmla="*/ 23 w 17"/>
                <a:gd name="T33" fmla="*/ 18 h 28"/>
                <a:gd name="T34" fmla="*/ 21 w 17"/>
                <a:gd name="T35" fmla="*/ 23 h 28"/>
                <a:gd name="T36" fmla="*/ 18 w 17"/>
                <a:gd name="T37" fmla="*/ 29 h 28"/>
                <a:gd name="T38" fmla="*/ 8 w 17"/>
                <a:gd name="T39" fmla="*/ 35 h 28"/>
                <a:gd name="T40" fmla="*/ 7 w 17"/>
                <a:gd name="T41" fmla="*/ 38 h 28"/>
                <a:gd name="T42" fmla="*/ 24 w 17"/>
                <a:gd name="T43" fmla="*/ 38 h 2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7"/>
                <a:gd name="T67" fmla="*/ 0 h 28"/>
                <a:gd name="T68" fmla="*/ 17 w 17"/>
                <a:gd name="T69" fmla="*/ 28 h 28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7" h="28">
                  <a:moveTo>
                    <a:pt x="17" y="23"/>
                  </a:moveTo>
                  <a:cubicBezTo>
                    <a:pt x="17" y="28"/>
                    <a:pt x="17" y="28"/>
                    <a:pt x="17" y="28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26"/>
                    <a:pt x="1" y="24"/>
                    <a:pt x="2" y="22"/>
                  </a:cubicBezTo>
                  <a:cubicBezTo>
                    <a:pt x="3" y="21"/>
                    <a:pt x="5" y="19"/>
                    <a:pt x="7" y="16"/>
                  </a:cubicBezTo>
                  <a:cubicBezTo>
                    <a:pt x="9" y="14"/>
                    <a:pt x="10" y="12"/>
                    <a:pt x="11" y="11"/>
                  </a:cubicBezTo>
                  <a:cubicBezTo>
                    <a:pt x="12" y="10"/>
                    <a:pt x="12" y="9"/>
                    <a:pt x="12" y="8"/>
                  </a:cubicBezTo>
                  <a:cubicBezTo>
                    <a:pt x="12" y="7"/>
                    <a:pt x="12" y="6"/>
                    <a:pt x="11" y="6"/>
                  </a:cubicBezTo>
                  <a:cubicBezTo>
                    <a:pt x="11" y="5"/>
                    <a:pt x="10" y="5"/>
                    <a:pt x="9" y="5"/>
                  </a:cubicBezTo>
                  <a:cubicBezTo>
                    <a:pt x="8" y="5"/>
                    <a:pt x="7" y="5"/>
                    <a:pt x="6" y="6"/>
                  </a:cubicBezTo>
                  <a:cubicBezTo>
                    <a:pt x="6" y="6"/>
                    <a:pt x="6" y="7"/>
                    <a:pt x="5" y="9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6"/>
                    <a:pt x="2" y="3"/>
                    <a:pt x="3" y="2"/>
                  </a:cubicBezTo>
                  <a:cubicBezTo>
                    <a:pt x="5" y="1"/>
                    <a:pt x="7" y="0"/>
                    <a:pt x="9" y="0"/>
                  </a:cubicBezTo>
                  <a:cubicBezTo>
                    <a:pt x="11" y="0"/>
                    <a:pt x="13" y="1"/>
                    <a:pt x="15" y="3"/>
                  </a:cubicBezTo>
                  <a:cubicBezTo>
                    <a:pt x="16" y="4"/>
                    <a:pt x="17" y="6"/>
                    <a:pt x="17" y="8"/>
                  </a:cubicBezTo>
                  <a:cubicBezTo>
                    <a:pt x="17" y="9"/>
                    <a:pt x="16" y="10"/>
                    <a:pt x="16" y="11"/>
                  </a:cubicBezTo>
                  <a:cubicBezTo>
                    <a:pt x="16" y="13"/>
                    <a:pt x="15" y="14"/>
                    <a:pt x="14" y="15"/>
                  </a:cubicBezTo>
                  <a:cubicBezTo>
                    <a:pt x="14" y="16"/>
                    <a:pt x="13" y="17"/>
                    <a:pt x="11" y="18"/>
                  </a:cubicBezTo>
                  <a:cubicBezTo>
                    <a:pt x="10" y="20"/>
                    <a:pt x="9" y="21"/>
                    <a:pt x="8" y="21"/>
                  </a:cubicBezTo>
                  <a:cubicBezTo>
                    <a:pt x="8" y="22"/>
                    <a:pt x="8" y="22"/>
                    <a:pt x="7" y="23"/>
                  </a:cubicBezTo>
                  <a:lnTo>
                    <a:pt x="17" y="2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64" name="Freeform 33">
              <a:extLst>
                <a:ext uri="{FF2B5EF4-FFF2-40B4-BE49-F238E27FC236}">
                  <a16:creationId xmlns:a16="http://schemas.microsoft.com/office/drawing/2014/main" id="{E75EA9F5-DF4F-49CF-8AC6-141585B7300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726" y="3630"/>
              <a:ext cx="16" cy="30"/>
            </a:xfrm>
            <a:custGeom>
              <a:avLst/>
              <a:gdLst>
                <a:gd name="T0" fmla="*/ 15 w 15"/>
                <a:gd name="T1" fmla="*/ 0 h 28"/>
                <a:gd name="T2" fmla="*/ 20 w 15"/>
                <a:gd name="T3" fmla="*/ 3 h 28"/>
                <a:gd name="T4" fmla="*/ 22 w 15"/>
                <a:gd name="T5" fmla="*/ 21 h 28"/>
                <a:gd name="T6" fmla="*/ 20 w 15"/>
                <a:gd name="T7" fmla="*/ 41 h 28"/>
                <a:gd name="T8" fmla="*/ 15 w 15"/>
                <a:gd name="T9" fmla="*/ 45 h 28"/>
                <a:gd name="T10" fmla="*/ 2 w 15"/>
                <a:gd name="T11" fmla="*/ 41 h 28"/>
                <a:gd name="T12" fmla="*/ 0 w 15"/>
                <a:gd name="T13" fmla="*/ 21 h 28"/>
                <a:gd name="T14" fmla="*/ 2 w 15"/>
                <a:gd name="T15" fmla="*/ 3 h 28"/>
                <a:gd name="T16" fmla="*/ 15 w 15"/>
                <a:gd name="T17" fmla="*/ 0 h 28"/>
                <a:gd name="T18" fmla="*/ 15 w 15"/>
                <a:gd name="T19" fmla="*/ 5 h 28"/>
                <a:gd name="T20" fmla="*/ 6 w 15"/>
                <a:gd name="T21" fmla="*/ 5 h 28"/>
                <a:gd name="T22" fmla="*/ 5 w 15"/>
                <a:gd name="T23" fmla="*/ 14 h 28"/>
                <a:gd name="T24" fmla="*/ 5 w 15"/>
                <a:gd name="T25" fmla="*/ 21 h 28"/>
                <a:gd name="T26" fmla="*/ 5 w 15"/>
                <a:gd name="T27" fmla="*/ 35 h 28"/>
                <a:gd name="T28" fmla="*/ 6 w 15"/>
                <a:gd name="T29" fmla="*/ 38 h 28"/>
                <a:gd name="T30" fmla="*/ 15 w 15"/>
                <a:gd name="T31" fmla="*/ 39 h 28"/>
                <a:gd name="T32" fmla="*/ 16 w 15"/>
                <a:gd name="T33" fmla="*/ 38 h 28"/>
                <a:gd name="T34" fmla="*/ 17 w 15"/>
                <a:gd name="T35" fmla="*/ 35 h 28"/>
                <a:gd name="T36" fmla="*/ 18 w 15"/>
                <a:gd name="T37" fmla="*/ 21 h 28"/>
                <a:gd name="T38" fmla="*/ 17 w 15"/>
                <a:gd name="T39" fmla="*/ 15 h 28"/>
                <a:gd name="T40" fmla="*/ 16 w 15"/>
                <a:gd name="T41" fmla="*/ 5 h 28"/>
                <a:gd name="T42" fmla="*/ 15 w 15"/>
                <a:gd name="T43" fmla="*/ 5 h 2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5"/>
                <a:gd name="T67" fmla="*/ 0 h 28"/>
                <a:gd name="T68" fmla="*/ 15 w 15"/>
                <a:gd name="T69" fmla="*/ 28 h 28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5" h="28">
                  <a:moveTo>
                    <a:pt x="8" y="0"/>
                  </a:moveTo>
                  <a:cubicBezTo>
                    <a:pt x="10" y="0"/>
                    <a:pt x="12" y="1"/>
                    <a:pt x="13" y="3"/>
                  </a:cubicBezTo>
                  <a:cubicBezTo>
                    <a:pt x="15" y="5"/>
                    <a:pt x="15" y="9"/>
                    <a:pt x="15" y="14"/>
                  </a:cubicBezTo>
                  <a:cubicBezTo>
                    <a:pt x="15" y="19"/>
                    <a:pt x="15" y="23"/>
                    <a:pt x="13" y="25"/>
                  </a:cubicBezTo>
                  <a:cubicBezTo>
                    <a:pt x="12" y="27"/>
                    <a:pt x="10" y="28"/>
                    <a:pt x="8" y="28"/>
                  </a:cubicBezTo>
                  <a:cubicBezTo>
                    <a:pt x="5" y="28"/>
                    <a:pt x="3" y="27"/>
                    <a:pt x="2" y="25"/>
                  </a:cubicBezTo>
                  <a:cubicBezTo>
                    <a:pt x="0" y="23"/>
                    <a:pt x="0" y="19"/>
                    <a:pt x="0" y="14"/>
                  </a:cubicBezTo>
                  <a:cubicBezTo>
                    <a:pt x="0" y="9"/>
                    <a:pt x="0" y="5"/>
                    <a:pt x="2" y="3"/>
                  </a:cubicBezTo>
                  <a:cubicBezTo>
                    <a:pt x="3" y="1"/>
                    <a:pt x="5" y="0"/>
                    <a:pt x="8" y="0"/>
                  </a:cubicBezTo>
                  <a:close/>
                  <a:moveTo>
                    <a:pt x="8" y="5"/>
                  </a:moveTo>
                  <a:cubicBezTo>
                    <a:pt x="7" y="5"/>
                    <a:pt x="6" y="5"/>
                    <a:pt x="6" y="5"/>
                  </a:cubicBezTo>
                  <a:cubicBezTo>
                    <a:pt x="6" y="6"/>
                    <a:pt x="5" y="6"/>
                    <a:pt x="5" y="7"/>
                  </a:cubicBezTo>
                  <a:cubicBezTo>
                    <a:pt x="5" y="9"/>
                    <a:pt x="5" y="11"/>
                    <a:pt x="5" y="14"/>
                  </a:cubicBezTo>
                  <a:cubicBezTo>
                    <a:pt x="5" y="17"/>
                    <a:pt x="5" y="20"/>
                    <a:pt x="5" y="21"/>
                  </a:cubicBezTo>
                  <a:cubicBezTo>
                    <a:pt x="5" y="22"/>
                    <a:pt x="6" y="23"/>
                    <a:pt x="6" y="23"/>
                  </a:cubicBezTo>
                  <a:cubicBezTo>
                    <a:pt x="6" y="24"/>
                    <a:pt x="7" y="24"/>
                    <a:pt x="8" y="24"/>
                  </a:cubicBezTo>
                  <a:cubicBezTo>
                    <a:pt x="8" y="24"/>
                    <a:pt x="9" y="24"/>
                    <a:pt x="9" y="23"/>
                  </a:cubicBezTo>
                  <a:cubicBezTo>
                    <a:pt x="9" y="23"/>
                    <a:pt x="10" y="22"/>
                    <a:pt x="10" y="21"/>
                  </a:cubicBezTo>
                  <a:cubicBezTo>
                    <a:pt x="10" y="20"/>
                    <a:pt x="11" y="17"/>
                    <a:pt x="11" y="14"/>
                  </a:cubicBezTo>
                  <a:cubicBezTo>
                    <a:pt x="11" y="11"/>
                    <a:pt x="10" y="9"/>
                    <a:pt x="10" y="8"/>
                  </a:cubicBezTo>
                  <a:cubicBezTo>
                    <a:pt x="10" y="6"/>
                    <a:pt x="9" y="6"/>
                    <a:pt x="9" y="5"/>
                  </a:cubicBezTo>
                  <a:cubicBezTo>
                    <a:pt x="9" y="5"/>
                    <a:pt x="8" y="5"/>
                    <a:pt x="8" y="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65" name="Freeform 34">
              <a:extLst>
                <a:ext uri="{FF2B5EF4-FFF2-40B4-BE49-F238E27FC236}">
                  <a16:creationId xmlns:a16="http://schemas.microsoft.com/office/drawing/2014/main" id="{5B9A8976-587B-4EAB-8EDD-7830C5B5213F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5" y="3467"/>
              <a:ext cx="17" cy="28"/>
            </a:xfrm>
            <a:custGeom>
              <a:avLst/>
              <a:gdLst>
                <a:gd name="T0" fmla="*/ 0 w 16"/>
                <a:gd name="T1" fmla="*/ 27 h 27"/>
                <a:gd name="T2" fmla="*/ 4 w 16"/>
                <a:gd name="T3" fmla="*/ 26 h 27"/>
                <a:gd name="T4" fmla="*/ 5 w 16"/>
                <a:gd name="T5" fmla="*/ 29 h 27"/>
                <a:gd name="T6" fmla="*/ 15 w 16"/>
                <a:gd name="T7" fmla="*/ 30 h 27"/>
                <a:gd name="T8" fmla="*/ 17 w 16"/>
                <a:gd name="T9" fmla="*/ 29 h 27"/>
                <a:gd name="T10" fmla="*/ 18 w 16"/>
                <a:gd name="T11" fmla="*/ 26 h 27"/>
                <a:gd name="T12" fmla="*/ 17 w 16"/>
                <a:gd name="T13" fmla="*/ 22 h 27"/>
                <a:gd name="T14" fmla="*/ 15 w 16"/>
                <a:gd name="T15" fmla="*/ 21 h 27"/>
                <a:gd name="T16" fmla="*/ 6 w 16"/>
                <a:gd name="T17" fmla="*/ 22 h 27"/>
                <a:gd name="T18" fmla="*/ 6 w 16"/>
                <a:gd name="T19" fmla="*/ 10 h 27"/>
                <a:gd name="T20" fmla="*/ 16 w 16"/>
                <a:gd name="T21" fmla="*/ 10 h 27"/>
                <a:gd name="T22" fmla="*/ 17 w 16"/>
                <a:gd name="T23" fmla="*/ 7 h 27"/>
                <a:gd name="T24" fmla="*/ 16 w 16"/>
                <a:gd name="T25" fmla="*/ 5 h 27"/>
                <a:gd name="T26" fmla="*/ 7 w 16"/>
                <a:gd name="T27" fmla="*/ 4 h 27"/>
                <a:gd name="T28" fmla="*/ 5 w 16"/>
                <a:gd name="T29" fmla="*/ 5 h 27"/>
                <a:gd name="T30" fmla="*/ 4 w 16"/>
                <a:gd name="T31" fmla="*/ 8 h 27"/>
                <a:gd name="T32" fmla="*/ 0 w 16"/>
                <a:gd name="T33" fmla="*/ 7 h 27"/>
                <a:gd name="T34" fmla="*/ 1 w 16"/>
                <a:gd name="T35" fmla="*/ 3 h 27"/>
                <a:gd name="T36" fmla="*/ 4 w 16"/>
                <a:gd name="T37" fmla="*/ 0 h 27"/>
                <a:gd name="T38" fmla="*/ 15 w 16"/>
                <a:gd name="T39" fmla="*/ 0 h 27"/>
                <a:gd name="T40" fmla="*/ 20 w 16"/>
                <a:gd name="T41" fmla="*/ 2 h 27"/>
                <a:gd name="T42" fmla="*/ 22 w 16"/>
                <a:gd name="T43" fmla="*/ 7 h 27"/>
                <a:gd name="T44" fmla="*/ 18 w 16"/>
                <a:gd name="T45" fmla="*/ 12 h 27"/>
                <a:gd name="T46" fmla="*/ 22 w 16"/>
                <a:gd name="T47" fmla="*/ 22 h 27"/>
                <a:gd name="T48" fmla="*/ 23 w 16"/>
                <a:gd name="T49" fmla="*/ 26 h 27"/>
                <a:gd name="T50" fmla="*/ 21 w 16"/>
                <a:gd name="T51" fmla="*/ 32 h 27"/>
                <a:gd name="T52" fmla="*/ 15 w 16"/>
                <a:gd name="T53" fmla="*/ 34 h 27"/>
                <a:gd name="T54" fmla="*/ 2 w 16"/>
                <a:gd name="T55" fmla="*/ 32 h 27"/>
                <a:gd name="T56" fmla="*/ 0 w 16"/>
                <a:gd name="T57" fmla="*/ 27 h 27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6"/>
                <a:gd name="T88" fmla="*/ 0 h 27"/>
                <a:gd name="T89" fmla="*/ 16 w 16"/>
                <a:gd name="T90" fmla="*/ 27 h 27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6" h="27">
                  <a:moveTo>
                    <a:pt x="0" y="20"/>
                  </a:moveTo>
                  <a:cubicBezTo>
                    <a:pt x="4" y="19"/>
                    <a:pt x="4" y="19"/>
                    <a:pt x="4" y="19"/>
                  </a:cubicBezTo>
                  <a:cubicBezTo>
                    <a:pt x="4" y="20"/>
                    <a:pt x="5" y="21"/>
                    <a:pt x="5" y="22"/>
                  </a:cubicBezTo>
                  <a:cubicBezTo>
                    <a:pt x="6" y="23"/>
                    <a:pt x="7" y="23"/>
                    <a:pt x="8" y="23"/>
                  </a:cubicBezTo>
                  <a:cubicBezTo>
                    <a:pt x="9" y="23"/>
                    <a:pt x="9" y="23"/>
                    <a:pt x="10" y="22"/>
                  </a:cubicBezTo>
                  <a:cubicBezTo>
                    <a:pt x="11" y="21"/>
                    <a:pt x="11" y="20"/>
                    <a:pt x="11" y="19"/>
                  </a:cubicBezTo>
                  <a:cubicBezTo>
                    <a:pt x="11" y="17"/>
                    <a:pt x="11" y="16"/>
                    <a:pt x="10" y="15"/>
                  </a:cubicBezTo>
                  <a:cubicBezTo>
                    <a:pt x="10" y="15"/>
                    <a:pt x="9" y="14"/>
                    <a:pt x="8" y="14"/>
                  </a:cubicBezTo>
                  <a:cubicBezTo>
                    <a:pt x="7" y="14"/>
                    <a:pt x="7" y="14"/>
                    <a:pt x="6" y="15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7" y="10"/>
                    <a:pt x="8" y="10"/>
                    <a:pt x="9" y="10"/>
                  </a:cubicBezTo>
                  <a:cubicBezTo>
                    <a:pt x="10" y="9"/>
                    <a:pt x="10" y="8"/>
                    <a:pt x="10" y="7"/>
                  </a:cubicBezTo>
                  <a:cubicBezTo>
                    <a:pt x="10" y="6"/>
                    <a:pt x="10" y="5"/>
                    <a:pt x="9" y="5"/>
                  </a:cubicBezTo>
                  <a:cubicBezTo>
                    <a:pt x="9" y="4"/>
                    <a:pt x="8" y="4"/>
                    <a:pt x="7" y="4"/>
                  </a:cubicBezTo>
                  <a:cubicBezTo>
                    <a:pt x="7" y="4"/>
                    <a:pt x="6" y="4"/>
                    <a:pt x="5" y="5"/>
                  </a:cubicBezTo>
                  <a:cubicBezTo>
                    <a:pt x="5" y="5"/>
                    <a:pt x="4" y="6"/>
                    <a:pt x="4" y="8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5"/>
                    <a:pt x="1" y="4"/>
                    <a:pt x="1" y="3"/>
                  </a:cubicBezTo>
                  <a:cubicBezTo>
                    <a:pt x="2" y="2"/>
                    <a:pt x="3" y="1"/>
                    <a:pt x="4" y="0"/>
                  </a:cubicBezTo>
                  <a:cubicBezTo>
                    <a:pt x="5" y="0"/>
                    <a:pt x="6" y="0"/>
                    <a:pt x="8" y="0"/>
                  </a:cubicBezTo>
                  <a:cubicBezTo>
                    <a:pt x="10" y="0"/>
                    <a:pt x="12" y="0"/>
                    <a:pt x="13" y="2"/>
                  </a:cubicBezTo>
                  <a:cubicBezTo>
                    <a:pt x="14" y="3"/>
                    <a:pt x="15" y="5"/>
                    <a:pt x="15" y="7"/>
                  </a:cubicBezTo>
                  <a:cubicBezTo>
                    <a:pt x="15" y="9"/>
                    <a:pt x="14" y="11"/>
                    <a:pt x="11" y="12"/>
                  </a:cubicBezTo>
                  <a:cubicBezTo>
                    <a:pt x="13" y="13"/>
                    <a:pt x="14" y="13"/>
                    <a:pt x="15" y="15"/>
                  </a:cubicBezTo>
                  <a:cubicBezTo>
                    <a:pt x="15" y="16"/>
                    <a:pt x="16" y="17"/>
                    <a:pt x="16" y="19"/>
                  </a:cubicBezTo>
                  <a:cubicBezTo>
                    <a:pt x="16" y="21"/>
                    <a:pt x="15" y="23"/>
                    <a:pt x="14" y="25"/>
                  </a:cubicBezTo>
                  <a:cubicBezTo>
                    <a:pt x="12" y="27"/>
                    <a:pt x="10" y="27"/>
                    <a:pt x="8" y="27"/>
                  </a:cubicBezTo>
                  <a:cubicBezTo>
                    <a:pt x="6" y="27"/>
                    <a:pt x="4" y="27"/>
                    <a:pt x="2" y="25"/>
                  </a:cubicBezTo>
                  <a:cubicBezTo>
                    <a:pt x="1" y="24"/>
                    <a:pt x="0" y="22"/>
                    <a:pt x="0" y="2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66" name="Freeform 35">
              <a:extLst>
                <a:ext uri="{FF2B5EF4-FFF2-40B4-BE49-F238E27FC236}">
                  <a16:creationId xmlns:a16="http://schemas.microsoft.com/office/drawing/2014/main" id="{7418C259-2396-448D-9141-5D45D25689A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726" y="3467"/>
              <a:ext cx="16" cy="28"/>
            </a:xfrm>
            <a:custGeom>
              <a:avLst/>
              <a:gdLst>
                <a:gd name="T0" fmla="*/ 15 w 15"/>
                <a:gd name="T1" fmla="*/ 0 h 27"/>
                <a:gd name="T2" fmla="*/ 20 w 15"/>
                <a:gd name="T3" fmla="*/ 2 h 27"/>
                <a:gd name="T4" fmla="*/ 22 w 15"/>
                <a:gd name="T5" fmla="*/ 21 h 27"/>
                <a:gd name="T6" fmla="*/ 20 w 15"/>
                <a:gd name="T7" fmla="*/ 32 h 27"/>
                <a:gd name="T8" fmla="*/ 15 w 15"/>
                <a:gd name="T9" fmla="*/ 34 h 27"/>
                <a:gd name="T10" fmla="*/ 2 w 15"/>
                <a:gd name="T11" fmla="*/ 31 h 27"/>
                <a:gd name="T12" fmla="*/ 0 w 15"/>
                <a:gd name="T13" fmla="*/ 13 h 27"/>
                <a:gd name="T14" fmla="*/ 2 w 15"/>
                <a:gd name="T15" fmla="*/ 2 h 27"/>
                <a:gd name="T16" fmla="*/ 15 w 15"/>
                <a:gd name="T17" fmla="*/ 0 h 27"/>
                <a:gd name="T18" fmla="*/ 15 w 15"/>
                <a:gd name="T19" fmla="*/ 4 h 27"/>
                <a:gd name="T20" fmla="*/ 6 w 15"/>
                <a:gd name="T21" fmla="*/ 5 h 27"/>
                <a:gd name="T22" fmla="*/ 5 w 15"/>
                <a:gd name="T23" fmla="*/ 7 h 27"/>
                <a:gd name="T24" fmla="*/ 5 w 15"/>
                <a:gd name="T25" fmla="*/ 21 h 27"/>
                <a:gd name="T26" fmla="*/ 5 w 15"/>
                <a:gd name="T27" fmla="*/ 27 h 27"/>
                <a:gd name="T28" fmla="*/ 6 w 15"/>
                <a:gd name="T29" fmla="*/ 29 h 27"/>
                <a:gd name="T30" fmla="*/ 15 w 15"/>
                <a:gd name="T31" fmla="*/ 30 h 27"/>
                <a:gd name="T32" fmla="*/ 16 w 15"/>
                <a:gd name="T33" fmla="*/ 29 h 27"/>
                <a:gd name="T34" fmla="*/ 17 w 15"/>
                <a:gd name="T35" fmla="*/ 27 h 27"/>
                <a:gd name="T36" fmla="*/ 18 w 15"/>
                <a:gd name="T37" fmla="*/ 21 h 27"/>
                <a:gd name="T38" fmla="*/ 17 w 15"/>
                <a:gd name="T39" fmla="*/ 7 h 27"/>
                <a:gd name="T40" fmla="*/ 16 w 15"/>
                <a:gd name="T41" fmla="*/ 5 h 27"/>
                <a:gd name="T42" fmla="*/ 15 w 15"/>
                <a:gd name="T43" fmla="*/ 4 h 27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5"/>
                <a:gd name="T67" fmla="*/ 0 h 27"/>
                <a:gd name="T68" fmla="*/ 15 w 15"/>
                <a:gd name="T69" fmla="*/ 27 h 27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5" h="27">
                  <a:moveTo>
                    <a:pt x="8" y="0"/>
                  </a:moveTo>
                  <a:cubicBezTo>
                    <a:pt x="10" y="0"/>
                    <a:pt x="12" y="1"/>
                    <a:pt x="13" y="2"/>
                  </a:cubicBezTo>
                  <a:cubicBezTo>
                    <a:pt x="15" y="5"/>
                    <a:pt x="15" y="8"/>
                    <a:pt x="15" y="14"/>
                  </a:cubicBezTo>
                  <a:cubicBezTo>
                    <a:pt x="15" y="19"/>
                    <a:pt x="15" y="22"/>
                    <a:pt x="13" y="25"/>
                  </a:cubicBezTo>
                  <a:cubicBezTo>
                    <a:pt x="12" y="26"/>
                    <a:pt x="10" y="27"/>
                    <a:pt x="8" y="27"/>
                  </a:cubicBezTo>
                  <a:cubicBezTo>
                    <a:pt x="5" y="27"/>
                    <a:pt x="3" y="26"/>
                    <a:pt x="2" y="24"/>
                  </a:cubicBezTo>
                  <a:cubicBezTo>
                    <a:pt x="0" y="22"/>
                    <a:pt x="0" y="19"/>
                    <a:pt x="0" y="13"/>
                  </a:cubicBezTo>
                  <a:cubicBezTo>
                    <a:pt x="0" y="8"/>
                    <a:pt x="0" y="5"/>
                    <a:pt x="2" y="2"/>
                  </a:cubicBezTo>
                  <a:cubicBezTo>
                    <a:pt x="3" y="1"/>
                    <a:pt x="5" y="0"/>
                    <a:pt x="8" y="0"/>
                  </a:cubicBezTo>
                  <a:close/>
                  <a:moveTo>
                    <a:pt x="8" y="4"/>
                  </a:moveTo>
                  <a:cubicBezTo>
                    <a:pt x="7" y="4"/>
                    <a:pt x="6" y="4"/>
                    <a:pt x="6" y="5"/>
                  </a:cubicBezTo>
                  <a:cubicBezTo>
                    <a:pt x="6" y="5"/>
                    <a:pt x="5" y="6"/>
                    <a:pt x="5" y="7"/>
                  </a:cubicBezTo>
                  <a:cubicBezTo>
                    <a:pt x="5" y="8"/>
                    <a:pt x="5" y="10"/>
                    <a:pt x="5" y="14"/>
                  </a:cubicBezTo>
                  <a:cubicBezTo>
                    <a:pt x="5" y="17"/>
                    <a:pt x="5" y="19"/>
                    <a:pt x="5" y="20"/>
                  </a:cubicBezTo>
                  <a:cubicBezTo>
                    <a:pt x="5" y="21"/>
                    <a:pt x="6" y="22"/>
                    <a:pt x="6" y="22"/>
                  </a:cubicBezTo>
                  <a:cubicBezTo>
                    <a:pt x="6" y="23"/>
                    <a:pt x="7" y="23"/>
                    <a:pt x="8" y="23"/>
                  </a:cubicBezTo>
                  <a:cubicBezTo>
                    <a:pt x="8" y="23"/>
                    <a:pt x="9" y="23"/>
                    <a:pt x="9" y="22"/>
                  </a:cubicBezTo>
                  <a:cubicBezTo>
                    <a:pt x="9" y="22"/>
                    <a:pt x="10" y="21"/>
                    <a:pt x="10" y="20"/>
                  </a:cubicBezTo>
                  <a:cubicBezTo>
                    <a:pt x="10" y="19"/>
                    <a:pt x="11" y="17"/>
                    <a:pt x="11" y="14"/>
                  </a:cubicBezTo>
                  <a:cubicBezTo>
                    <a:pt x="11" y="10"/>
                    <a:pt x="10" y="8"/>
                    <a:pt x="10" y="7"/>
                  </a:cubicBezTo>
                  <a:cubicBezTo>
                    <a:pt x="10" y="6"/>
                    <a:pt x="9" y="5"/>
                    <a:pt x="9" y="5"/>
                  </a:cubicBezTo>
                  <a:cubicBezTo>
                    <a:pt x="9" y="4"/>
                    <a:pt x="8" y="4"/>
                    <a:pt x="8" y="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67" name="Freeform 36">
              <a:extLst>
                <a:ext uri="{FF2B5EF4-FFF2-40B4-BE49-F238E27FC236}">
                  <a16:creationId xmlns:a16="http://schemas.microsoft.com/office/drawing/2014/main" id="{8D9398A8-B81F-4C0E-9D51-F4D069F2E3F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704" y="3302"/>
              <a:ext cx="19" cy="29"/>
            </a:xfrm>
            <a:custGeom>
              <a:avLst/>
              <a:gdLst>
                <a:gd name="T0" fmla="*/ 11 w 19"/>
                <a:gd name="T1" fmla="*/ 29 h 29"/>
                <a:gd name="T2" fmla="*/ 11 w 19"/>
                <a:gd name="T3" fmla="*/ 23 h 29"/>
                <a:gd name="T4" fmla="*/ 0 w 19"/>
                <a:gd name="T5" fmla="*/ 23 h 29"/>
                <a:gd name="T6" fmla="*/ 0 w 19"/>
                <a:gd name="T7" fmla="*/ 18 h 29"/>
                <a:gd name="T8" fmla="*/ 12 w 19"/>
                <a:gd name="T9" fmla="*/ 0 h 29"/>
                <a:gd name="T10" fmla="*/ 16 w 19"/>
                <a:gd name="T11" fmla="*/ 0 h 29"/>
                <a:gd name="T12" fmla="*/ 16 w 19"/>
                <a:gd name="T13" fmla="*/ 18 h 29"/>
                <a:gd name="T14" fmla="*/ 19 w 19"/>
                <a:gd name="T15" fmla="*/ 18 h 29"/>
                <a:gd name="T16" fmla="*/ 19 w 19"/>
                <a:gd name="T17" fmla="*/ 23 h 29"/>
                <a:gd name="T18" fmla="*/ 16 w 19"/>
                <a:gd name="T19" fmla="*/ 23 h 29"/>
                <a:gd name="T20" fmla="*/ 16 w 19"/>
                <a:gd name="T21" fmla="*/ 29 h 29"/>
                <a:gd name="T22" fmla="*/ 11 w 19"/>
                <a:gd name="T23" fmla="*/ 29 h 29"/>
                <a:gd name="T24" fmla="*/ 11 w 19"/>
                <a:gd name="T25" fmla="*/ 18 h 29"/>
                <a:gd name="T26" fmla="*/ 11 w 19"/>
                <a:gd name="T27" fmla="*/ 9 h 29"/>
                <a:gd name="T28" fmla="*/ 5 w 19"/>
                <a:gd name="T29" fmla="*/ 18 h 29"/>
                <a:gd name="T30" fmla="*/ 11 w 19"/>
                <a:gd name="T31" fmla="*/ 18 h 2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9"/>
                <a:gd name="T49" fmla="*/ 0 h 29"/>
                <a:gd name="T50" fmla="*/ 19 w 19"/>
                <a:gd name="T51" fmla="*/ 29 h 29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9" h="29">
                  <a:moveTo>
                    <a:pt x="11" y="29"/>
                  </a:moveTo>
                  <a:lnTo>
                    <a:pt x="11" y="23"/>
                  </a:lnTo>
                  <a:lnTo>
                    <a:pt x="0" y="23"/>
                  </a:lnTo>
                  <a:lnTo>
                    <a:pt x="0" y="18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16" y="18"/>
                  </a:lnTo>
                  <a:lnTo>
                    <a:pt x="19" y="18"/>
                  </a:lnTo>
                  <a:lnTo>
                    <a:pt x="19" y="23"/>
                  </a:lnTo>
                  <a:lnTo>
                    <a:pt x="16" y="23"/>
                  </a:lnTo>
                  <a:lnTo>
                    <a:pt x="16" y="29"/>
                  </a:lnTo>
                  <a:lnTo>
                    <a:pt x="11" y="29"/>
                  </a:lnTo>
                  <a:close/>
                  <a:moveTo>
                    <a:pt x="11" y="18"/>
                  </a:moveTo>
                  <a:lnTo>
                    <a:pt x="11" y="9"/>
                  </a:lnTo>
                  <a:lnTo>
                    <a:pt x="5" y="18"/>
                  </a:lnTo>
                  <a:lnTo>
                    <a:pt x="11" y="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68" name="Freeform 37">
              <a:extLst>
                <a:ext uri="{FF2B5EF4-FFF2-40B4-BE49-F238E27FC236}">
                  <a16:creationId xmlns:a16="http://schemas.microsoft.com/office/drawing/2014/main" id="{FBB418F3-38EB-4E9A-83ED-3F768D1A9CD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726" y="3302"/>
              <a:ext cx="16" cy="30"/>
            </a:xfrm>
            <a:custGeom>
              <a:avLst/>
              <a:gdLst>
                <a:gd name="T0" fmla="*/ 15 w 15"/>
                <a:gd name="T1" fmla="*/ 0 h 28"/>
                <a:gd name="T2" fmla="*/ 20 w 15"/>
                <a:gd name="T3" fmla="*/ 3 h 28"/>
                <a:gd name="T4" fmla="*/ 22 w 15"/>
                <a:gd name="T5" fmla="*/ 21 h 28"/>
                <a:gd name="T6" fmla="*/ 20 w 15"/>
                <a:gd name="T7" fmla="*/ 41 h 28"/>
                <a:gd name="T8" fmla="*/ 15 w 15"/>
                <a:gd name="T9" fmla="*/ 45 h 28"/>
                <a:gd name="T10" fmla="*/ 2 w 15"/>
                <a:gd name="T11" fmla="*/ 41 h 28"/>
                <a:gd name="T12" fmla="*/ 0 w 15"/>
                <a:gd name="T13" fmla="*/ 21 h 28"/>
                <a:gd name="T14" fmla="*/ 2 w 15"/>
                <a:gd name="T15" fmla="*/ 3 h 28"/>
                <a:gd name="T16" fmla="*/ 15 w 15"/>
                <a:gd name="T17" fmla="*/ 0 h 28"/>
                <a:gd name="T18" fmla="*/ 15 w 15"/>
                <a:gd name="T19" fmla="*/ 4 h 28"/>
                <a:gd name="T20" fmla="*/ 6 w 15"/>
                <a:gd name="T21" fmla="*/ 5 h 28"/>
                <a:gd name="T22" fmla="*/ 5 w 15"/>
                <a:gd name="T23" fmla="*/ 14 h 28"/>
                <a:gd name="T24" fmla="*/ 5 w 15"/>
                <a:gd name="T25" fmla="*/ 21 h 28"/>
                <a:gd name="T26" fmla="*/ 5 w 15"/>
                <a:gd name="T27" fmla="*/ 33 h 28"/>
                <a:gd name="T28" fmla="*/ 6 w 15"/>
                <a:gd name="T29" fmla="*/ 38 h 28"/>
                <a:gd name="T30" fmla="*/ 15 w 15"/>
                <a:gd name="T31" fmla="*/ 38 h 28"/>
                <a:gd name="T32" fmla="*/ 16 w 15"/>
                <a:gd name="T33" fmla="*/ 38 h 28"/>
                <a:gd name="T34" fmla="*/ 17 w 15"/>
                <a:gd name="T35" fmla="*/ 35 h 28"/>
                <a:gd name="T36" fmla="*/ 18 w 15"/>
                <a:gd name="T37" fmla="*/ 21 h 28"/>
                <a:gd name="T38" fmla="*/ 17 w 15"/>
                <a:gd name="T39" fmla="*/ 14 h 28"/>
                <a:gd name="T40" fmla="*/ 16 w 15"/>
                <a:gd name="T41" fmla="*/ 5 h 28"/>
                <a:gd name="T42" fmla="*/ 15 w 15"/>
                <a:gd name="T43" fmla="*/ 4 h 2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5"/>
                <a:gd name="T67" fmla="*/ 0 h 28"/>
                <a:gd name="T68" fmla="*/ 15 w 15"/>
                <a:gd name="T69" fmla="*/ 28 h 28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5" h="28">
                  <a:moveTo>
                    <a:pt x="8" y="0"/>
                  </a:moveTo>
                  <a:cubicBezTo>
                    <a:pt x="10" y="0"/>
                    <a:pt x="12" y="1"/>
                    <a:pt x="13" y="3"/>
                  </a:cubicBezTo>
                  <a:cubicBezTo>
                    <a:pt x="15" y="5"/>
                    <a:pt x="15" y="9"/>
                    <a:pt x="15" y="14"/>
                  </a:cubicBezTo>
                  <a:cubicBezTo>
                    <a:pt x="15" y="19"/>
                    <a:pt x="15" y="23"/>
                    <a:pt x="13" y="25"/>
                  </a:cubicBezTo>
                  <a:cubicBezTo>
                    <a:pt x="12" y="27"/>
                    <a:pt x="10" y="28"/>
                    <a:pt x="8" y="28"/>
                  </a:cubicBezTo>
                  <a:cubicBezTo>
                    <a:pt x="5" y="28"/>
                    <a:pt x="3" y="27"/>
                    <a:pt x="2" y="25"/>
                  </a:cubicBezTo>
                  <a:cubicBezTo>
                    <a:pt x="0" y="23"/>
                    <a:pt x="0" y="19"/>
                    <a:pt x="0" y="14"/>
                  </a:cubicBezTo>
                  <a:cubicBezTo>
                    <a:pt x="0" y="9"/>
                    <a:pt x="0" y="5"/>
                    <a:pt x="2" y="3"/>
                  </a:cubicBezTo>
                  <a:cubicBezTo>
                    <a:pt x="3" y="1"/>
                    <a:pt x="5" y="0"/>
                    <a:pt x="8" y="0"/>
                  </a:cubicBezTo>
                  <a:close/>
                  <a:moveTo>
                    <a:pt x="8" y="4"/>
                  </a:moveTo>
                  <a:cubicBezTo>
                    <a:pt x="7" y="4"/>
                    <a:pt x="6" y="4"/>
                    <a:pt x="6" y="5"/>
                  </a:cubicBezTo>
                  <a:cubicBezTo>
                    <a:pt x="6" y="5"/>
                    <a:pt x="5" y="6"/>
                    <a:pt x="5" y="7"/>
                  </a:cubicBezTo>
                  <a:cubicBezTo>
                    <a:pt x="5" y="8"/>
                    <a:pt x="5" y="11"/>
                    <a:pt x="5" y="14"/>
                  </a:cubicBezTo>
                  <a:cubicBezTo>
                    <a:pt x="5" y="17"/>
                    <a:pt x="5" y="19"/>
                    <a:pt x="5" y="20"/>
                  </a:cubicBezTo>
                  <a:cubicBezTo>
                    <a:pt x="5" y="22"/>
                    <a:pt x="6" y="22"/>
                    <a:pt x="6" y="23"/>
                  </a:cubicBezTo>
                  <a:cubicBezTo>
                    <a:pt x="6" y="23"/>
                    <a:pt x="7" y="23"/>
                    <a:pt x="8" y="23"/>
                  </a:cubicBezTo>
                  <a:cubicBezTo>
                    <a:pt x="8" y="23"/>
                    <a:pt x="9" y="23"/>
                    <a:pt x="9" y="23"/>
                  </a:cubicBezTo>
                  <a:cubicBezTo>
                    <a:pt x="9" y="22"/>
                    <a:pt x="10" y="22"/>
                    <a:pt x="10" y="21"/>
                  </a:cubicBezTo>
                  <a:cubicBezTo>
                    <a:pt x="10" y="19"/>
                    <a:pt x="11" y="17"/>
                    <a:pt x="11" y="14"/>
                  </a:cubicBezTo>
                  <a:cubicBezTo>
                    <a:pt x="11" y="11"/>
                    <a:pt x="10" y="8"/>
                    <a:pt x="10" y="7"/>
                  </a:cubicBezTo>
                  <a:cubicBezTo>
                    <a:pt x="10" y="6"/>
                    <a:pt x="9" y="5"/>
                    <a:pt x="9" y="5"/>
                  </a:cubicBezTo>
                  <a:cubicBezTo>
                    <a:pt x="9" y="4"/>
                    <a:pt x="8" y="4"/>
                    <a:pt x="8" y="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69" name="Freeform 38">
              <a:extLst>
                <a:ext uri="{FF2B5EF4-FFF2-40B4-BE49-F238E27FC236}">
                  <a16:creationId xmlns:a16="http://schemas.microsoft.com/office/drawing/2014/main" id="{C01B7152-AB95-4D01-8BFE-881E6D37E1A4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5" y="3139"/>
              <a:ext cx="17" cy="28"/>
            </a:xfrm>
            <a:custGeom>
              <a:avLst/>
              <a:gdLst>
                <a:gd name="T0" fmla="*/ 0 w 16"/>
                <a:gd name="T1" fmla="*/ 26 h 27"/>
                <a:gd name="T2" fmla="*/ 5 w 16"/>
                <a:gd name="T3" fmla="*/ 26 h 27"/>
                <a:gd name="T4" fmla="*/ 6 w 16"/>
                <a:gd name="T5" fmla="*/ 29 h 27"/>
                <a:gd name="T6" fmla="*/ 15 w 16"/>
                <a:gd name="T7" fmla="*/ 30 h 27"/>
                <a:gd name="T8" fmla="*/ 18 w 16"/>
                <a:gd name="T9" fmla="*/ 28 h 27"/>
                <a:gd name="T10" fmla="*/ 19 w 16"/>
                <a:gd name="T11" fmla="*/ 24 h 27"/>
                <a:gd name="T12" fmla="*/ 18 w 16"/>
                <a:gd name="T13" fmla="*/ 21 h 27"/>
                <a:gd name="T14" fmla="*/ 15 w 16"/>
                <a:gd name="T15" fmla="*/ 12 h 27"/>
                <a:gd name="T16" fmla="*/ 4 w 16"/>
                <a:gd name="T17" fmla="*/ 21 h 27"/>
                <a:gd name="T18" fmla="*/ 0 w 16"/>
                <a:gd name="T19" fmla="*/ 21 h 27"/>
                <a:gd name="T20" fmla="*/ 3 w 16"/>
                <a:gd name="T21" fmla="*/ 0 h 27"/>
                <a:gd name="T22" fmla="*/ 22 w 16"/>
                <a:gd name="T23" fmla="*/ 0 h 27"/>
                <a:gd name="T24" fmla="*/ 22 w 16"/>
                <a:gd name="T25" fmla="*/ 5 h 27"/>
                <a:gd name="T26" fmla="*/ 6 w 16"/>
                <a:gd name="T27" fmla="*/ 5 h 27"/>
                <a:gd name="T28" fmla="*/ 6 w 16"/>
                <a:gd name="T29" fmla="*/ 9 h 27"/>
                <a:gd name="T30" fmla="*/ 16 w 16"/>
                <a:gd name="T31" fmla="*/ 8 h 27"/>
                <a:gd name="T32" fmla="*/ 21 w 16"/>
                <a:gd name="T33" fmla="*/ 11 h 27"/>
                <a:gd name="T34" fmla="*/ 23 w 16"/>
                <a:gd name="T35" fmla="*/ 24 h 27"/>
                <a:gd name="T36" fmla="*/ 22 w 16"/>
                <a:gd name="T37" fmla="*/ 30 h 27"/>
                <a:gd name="T38" fmla="*/ 15 w 16"/>
                <a:gd name="T39" fmla="*/ 34 h 27"/>
                <a:gd name="T40" fmla="*/ 3 w 16"/>
                <a:gd name="T41" fmla="*/ 32 h 27"/>
                <a:gd name="T42" fmla="*/ 0 w 16"/>
                <a:gd name="T43" fmla="*/ 26 h 27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6"/>
                <a:gd name="T67" fmla="*/ 0 h 27"/>
                <a:gd name="T68" fmla="*/ 16 w 16"/>
                <a:gd name="T69" fmla="*/ 27 h 27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6" h="27">
                  <a:moveTo>
                    <a:pt x="0" y="19"/>
                  </a:moveTo>
                  <a:cubicBezTo>
                    <a:pt x="5" y="19"/>
                    <a:pt x="5" y="19"/>
                    <a:pt x="5" y="19"/>
                  </a:cubicBezTo>
                  <a:cubicBezTo>
                    <a:pt x="5" y="20"/>
                    <a:pt x="5" y="21"/>
                    <a:pt x="6" y="22"/>
                  </a:cubicBezTo>
                  <a:cubicBezTo>
                    <a:pt x="6" y="22"/>
                    <a:pt x="7" y="23"/>
                    <a:pt x="8" y="23"/>
                  </a:cubicBezTo>
                  <a:cubicBezTo>
                    <a:pt x="9" y="23"/>
                    <a:pt x="10" y="22"/>
                    <a:pt x="11" y="21"/>
                  </a:cubicBezTo>
                  <a:cubicBezTo>
                    <a:pt x="11" y="21"/>
                    <a:pt x="12" y="19"/>
                    <a:pt x="12" y="17"/>
                  </a:cubicBezTo>
                  <a:cubicBezTo>
                    <a:pt x="12" y="16"/>
                    <a:pt x="11" y="15"/>
                    <a:pt x="11" y="14"/>
                  </a:cubicBezTo>
                  <a:cubicBezTo>
                    <a:pt x="10" y="13"/>
                    <a:pt x="9" y="12"/>
                    <a:pt x="8" y="12"/>
                  </a:cubicBezTo>
                  <a:cubicBezTo>
                    <a:pt x="7" y="12"/>
                    <a:pt x="5" y="13"/>
                    <a:pt x="4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7" y="9"/>
                    <a:pt x="8" y="8"/>
                    <a:pt x="9" y="8"/>
                  </a:cubicBezTo>
                  <a:cubicBezTo>
                    <a:pt x="11" y="8"/>
                    <a:pt x="13" y="9"/>
                    <a:pt x="14" y="11"/>
                  </a:cubicBezTo>
                  <a:cubicBezTo>
                    <a:pt x="16" y="13"/>
                    <a:pt x="16" y="15"/>
                    <a:pt x="16" y="17"/>
                  </a:cubicBezTo>
                  <a:cubicBezTo>
                    <a:pt x="16" y="20"/>
                    <a:pt x="16" y="22"/>
                    <a:pt x="15" y="23"/>
                  </a:cubicBezTo>
                  <a:cubicBezTo>
                    <a:pt x="13" y="26"/>
                    <a:pt x="11" y="27"/>
                    <a:pt x="8" y="27"/>
                  </a:cubicBezTo>
                  <a:cubicBezTo>
                    <a:pt x="6" y="27"/>
                    <a:pt x="4" y="26"/>
                    <a:pt x="3" y="25"/>
                  </a:cubicBezTo>
                  <a:cubicBezTo>
                    <a:pt x="1" y="24"/>
                    <a:pt x="0" y="22"/>
                    <a:pt x="0" y="1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70" name="Freeform 39">
              <a:extLst>
                <a:ext uri="{FF2B5EF4-FFF2-40B4-BE49-F238E27FC236}">
                  <a16:creationId xmlns:a16="http://schemas.microsoft.com/office/drawing/2014/main" id="{BB931E05-435D-4993-9A88-06653CC2601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726" y="3137"/>
              <a:ext cx="16" cy="30"/>
            </a:xfrm>
            <a:custGeom>
              <a:avLst/>
              <a:gdLst>
                <a:gd name="T0" fmla="*/ 15 w 15"/>
                <a:gd name="T1" fmla="*/ 0 h 28"/>
                <a:gd name="T2" fmla="*/ 20 w 15"/>
                <a:gd name="T3" fmla="*/ 3 h 28"/>
                <a:gd name="T4" fmla="*/ 22 w 15"/>
                <a:gd name="T5" fmla="*/ 21 h 28"/>
                <a:gd name="T6" fmla="*/ 20 w 15"/>
                <a:gd name="T7" fmla="*/ 41 h 28"/>
                <a:gd name="T8" fmla="*/ 15 w 15"/>
                <a:gd name="T9" fmla="*/ 45 h 28"/>
                <a:gd name="T10" fmla="*/ 2 w 15"/>
                <a:gd name="T11" fmla="*/ 41 h 28"/>
                <a:gd name="T12" fmla="*/ 0 w 15"/>
                <a:gd name="T13" fmla="*/ 21 h 28"/>
                <a:gd name="T14" fmla="*/ 2 w 15"/>
                <a:gd name="T15" fmla="*/ 3 h 28"/>
                <a:gd name="T16" fmla="*/ 15 w 15"/>
                <a:gd name="T17" fmla="*/ 0 h 28"/>
                <a:gd name="T18" fmla="*/ 15 w 15"/>
                <a:gd name="T19" fmla="*/ 5 h 28"/>
                <a:gd name="T20" fmla="*/ 6 w 15"/>
                <a:gd name="T21" fmla="*/ 5 h 28"/>
                <a:gd name="T22" fmla="*/ 5 w 15"/>
                <a:gd name="T23" fmla="*/ 14 h 28"/>
                <a:gd name="T24" fmla="*/ 5 w 15"/>
                <a:gd name="T25" fmla="*/ 21 h 28"/>
                <a:gd name="T26" fmla="*/ 5 w 15"/>
                <a:gd name="T27" fmla="*/ 35 h 28"/>
                <a:gd name="T28" fmla="*/ 6 w 15"/>
                <a:gd name="T29" fmla="*/ 38 h 28"/>
                <a:gd name="T30" fmla="*/ 15 w 15"/>
                <a:gd name="T31" fmla="*/ 39 h 28"/>
                <a:gd name="T32" fmla="*/ 16 w 15"/>
                <a:gd name="T33" fmla="*/ 38 h 28"/>
                <a:gd name="T34" fmla="*/ 17 w 15"/>
                <a:gd name="T35" fmla="*/ 35 h 28"/>
                <a:gd name="T36" fmla="*/ 18 w 15"/>
                <a:gd name="T37" fmla="*/ 21 h 28"/>
                <a:gd name="T38" fmla="*/ 17 w 15"/>
                <a:gd name="T39" fmla="*/ 14 h 28"/>
                <a:gd name="T40" fmla="*/ 16 w 15"/>
                <a:gd name="T41" fmla="*/ 5 h 28"/>
                <a:gd name="T42" fmla="*/ 15 w 15"/>
                <a:gd name="T43" fmla="*/ 5 h 2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5"/>
                <a:gd name="T67" fmla="*/ 0 h 28"/>
                <a:gd name="T68" fmla="*/ 15 w 15"/>
                <a:gd name="T69" fmla="*/ 28 h 28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5" h="28">
                  <a:moveTo>
                    <a:pt x="8" y="0"/>
                  </a:moveTo>
                  <a:cubicBezTo>
                    <a:pt x="10" y="0"/>
                    <a:pt x="12" y="1"/>
                    <a:pt x="13" y="3"/>
                  </a:cubicBezTo>
                  <a:cubicBezTo>
                    <a:pt x="15" y="5"/>
                    <a:pt x="15" y="9"/>
                    <a:pt x="15" y="14"/>
                  </a:cubicBezTo>
                  <a:cubicBezTo>
                    <a:pt x="15" y="19"/>
                    <a:pt x="15" y="23"/>
                    <a:pt x="13" y="25"/>
                  </a:cubicBezTo>
                  <a:cubicBezTo>
                    <a:pt x="12" y="27"/>
                    <a:pt x="10" y="28"/>
                    <a:pt x="8" y="28"/>
                  </a:cubicBezTo>
                  <a:cubicBezTo>
                    <a:pt x="5" y="28"/>
                    <a:pt x="3" y="27"/>
                    <a:pt x="2" y="25"/>
                  </a:cubicBezTo>
                  <a:cubicBezTo>
                    <a:pt x="0" y="23"/>
                    <a:pt x="0" y="19"/>
                    <a:pt x="0" y="14"/>
                  </a:cubicBezTo>
                  <a:cubicBezTo>
                    <a:pt x="0" y="9"/>
                    <a:pt x="0" y="5"/>
                    <a:pt x="2" y="3"/>
                  </a:cubicBezTo>
                  <a:cubicBezTo>
                    <a:pt x="3" y="1"/>
                    <a:pt x="5" y="0"/>
                    <a:pt x="8" y="0"/>
                  </a:cubicBezTo>
                  <a:close/>
                  <a:moveTo>
                    <a:pt x="8" y="5"/>
                  </a:moveTo>
                  <a:cubicBezTo>
                    <a:pt x="7" y="5"/>
                    <a:pt x="6" y="5"/>
                    <a:pt x="6" y="5"/>
                  </a:cubicBezTo>
                  <a:cubicBezTo>
                    <a:pt x="6" y="6"/>
                    <a:pt x="5" y="6"/>
                    <a:pt x="5" y="7"/>
                  </a:cubicBezTo>
                  <a:cubicBezTo>
                    <a:pt x="5" y="9"/>
                    <a:pt x="5" y="11"/>
                    <a:pt x="5" y="14"/>
                  </a:cubicBezTo>
                  <a:cubicBezTo>
                    <a:pt x="5" y="17"/>
                    <a:pt x="5" y="19"/>
                    <a:pt x="5" y="21"/>
                  </a:cubicBezTo>
                  <a:cubicBezTo>
                    <a:pt x="5" y="22"/>
                    <a:pt x="6" y="23"/>
                    <a:pt x="6" y="23"/>
                  </a:cubicBezTo>
                  <a:cubicBezTo>
                    <a:pt x="6" y="23"/>
                    <a:pt x="7" y="24"/>
                    <a:pt x="8" y="24"/>
                  </a:cubicBezTo>
                  <a:cubicBezTo>
                    <a:pt x="8" y="24"/>
                    <a:pt x="9" y="23"/>
                    <a:pt x="9" y="23"/>
                  </a:cubicBezTo>
                  <a:cubicBezTo>
                    <a:pt x="9" y="23"/>
                    <a:pt x="10" y="22"/>
                    <a:pt x="10" y="21"/>
                  </a:cubicBezTo>
                  <a:cubicBezTo>
                    <a:pt x="10" y="20"/>
                    <a:pt x="11" y="17"/>
                    <a:pt x="11" y="14"/>
                  </a:cubicBezTo>
                  <a:cubicBezTo>
                    <a:pt x="11" y="11"/>
                    <a:pt x="10" y="9"/>
                    <a:pt x="10" y="7"/>
                  </a:cubicBezTo>
                  <a:cubicBezTo>
                    <a:pt x="10" y="6"/>
                    <a:pt x="9" y="6"/>
                    <a:pt x="9" y="5"/>
                  </a:cubicBezTo>
                  <a:cubicBezTo>
                    <a:pt x="9" y="5"/>
                    <a:pt x="8" y="5"/>
                    <a:pt x="8" y="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71" name="Freeform 40">
              <a:extLst>
                <a:ext uri="{FF2B5EF4-FFF2-40B4-BE49-F238E27FC236}">
                  <a16:creationId xmlns:a16="http://schemas.microsoft.com/office/drawing/2014/main" id="{3A528451-3C7E-4FD6-863E-AB6D0497A5A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705" y="2973"/>
              <a:ext cx="17" cy="30"/>
            </a:xfrm>
            <a:custGeom>
              <a:avLst/>
              <a:gdLst>
                <a:gd name="T0" fmla="*/ 23 w 16"/>
                <a:gd name="T1" fmla="*/ 14 h 28"/>
                <a:gd name="T2" fmla="*/ 18 w 16"/>
                <a:gd name="T3" fmla="*/ 15 h 28"/>
                <a:gd name="T4" fmla="*/ 17 w 16"/>
                <a:gd name="T5" fmla="*/ 6 h 28"/>
                <a:gd name="T6" fmla="*/ 15 w 16"/>
                <a:gd name="T7" fmla="*/ 5 h 28"/>
                <a:gd name="T8" fmla="*/ 6 w 16"/>
                <a:gd name="T9" fmla="*/ 6 h 28"/>
                <a:gd name="T10" fmla="*/ 5 w 16"/>
                <a:gd name="T11" fmla="*/ 19 h 28"/>
                <a:gd name="T12" fmla="*/ 16 w 16"/>
                <a:gd name="T13" fmla="*/ 17 h 28"/>
                <a:gd name="T14" fmla="*/ 21 w 16"/>
                <a:gd name="T15" fmla="*/ 20 h 28"/>
                <a:gd name="T16" fmla="*/ 23 w 16"/>
                <a:gd name="T17" fmla="*/ 31 h 28"/>
                <a:gd name="T18" fmla="*/ 21 w 16"/>
                <a:gd name="T19" fmla="*/ 42 h 28"/>
                <a:gd name="T20" fmla="*/ 15 w 16"/>
                <a:gd name="T21" fmla="*/ 45 h 28"/>
                <a:gd name="T22" fmla="*/ 2 w 16"/>
                <a:gd name="T23" fmla="*/ 41 h 28"/>
                <a:gd name="T24" fmla="*/ 0 w 16"/>
                <a:gd name="T25" fmla="*/ 23 h 28"/>
                <a:gd name="T26" fmla="*/ 2 w 16"/>
                <a:gd name="T27" fmla="*/ 4 h 28"/>
                <a:gd name="T28" fmla="*/ 16 w 16"/>
                <a:gd name="T29" fmla="*/ 0 h 28"/>
                <a:gd name="T30" fmla="*/ 20 w 16"/>
                <a:gd name="T31" fmla="*/ 2 h 28"/>
                <a:gd name="T32" fmla="*/ 23 w 16"/>
                <a:gd name="T33" fmla="*/ 14 h 28"/>
                <a:gd name="T34" fmla="*/ 5 w 16"/>
                <a:gd name="T35" fmla="*/ 31 h 28"/>
                <a:gd name="T36" fmla="*/ 6 w 16"/>
                <a:gd name="T37" fmla="*/ 38 h 28"/>
                <a:gd name="T38" fmla="*/ 15 w 16"/>
                <a:gd name="T39" fmla="*/ 39 h 28"/>
                <a:gd name="T40" fmla="*/ 18 w 16"/>
                <a:gd name="T41" fmla="*/ 38 h 28"/>
                <a:gd name="T42" fmla="*/ 19 w 16"/>
                <a:gd name="T43" fmla="*/ 31 h 28"/>
                <a:gd name="T44" fmla="*/ 18 w 16"/>
                <a:gd name="T45" fmla="*/ 23 h 28"/>
                <a:gd name="T46" fmla="*/ 15 w 16"/>
                <a:gd name="T47" fmla="*/ 21 h 28"/>
                <a:gd name="T48" fmla="*/ 6 w 16"/>
                <a:gd name="T49" fmla="*/ 23 h 28"/>
                <a:gd name="T50" fmla="*/ 5 w 16"/>
                <a:gd name="T51" fmla="*/ 31 h 28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6"/>
                <a:gd name="T79" fmla="*/ 0 h 28"/>
                <a:gd name="T80" fmla="*/ 16 w 16"/>
                <a:gd name="T81" fmla="*/ 28 h 28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6" h="28">
                  <a:moveTo>
                    <a:pt x="16" y="7"/>
                  </a:moveTo>
                  <a:cubicBezTo>
                    <a:pt x="11" y="8"/>
                    <a:pt x="11" y="8"/>
                    <a:pt x="11" y="8"/>
                  </a:cubicBezTo>
                  <a:cubicBezTo>
                    <a:pt x="11" y="7"/>
                    <a:pt x="11" y="6"/>
                    <a:pt x="10" y="6"/>
                  </a:cubicBezTo>
                  <a:cubicBezTo>
                    <a:pt x="10" y="5"/>
                    <a:pt x="9" y="5"/>
                    <a:pt x="8" y="5"/>
                  </a:cubicBezTo>
                  <a:cubicBezTo>
                    <a:pt x="7" y="5"/>
                    <a:pt x="7" y="5"/>
                    <a:pt x="6" y="6"/>
                  </a:cubicBezTo>
                  <a:cubicBezTo>
                    <a:pt x="5" y="7"/>
                    <a:pt x="5" y="9"/>
                    <a:pt x="5" y="12"/>
                  </a:cubicBezTo>
                  <a:cubicBezTo>
                    <a:pt x="6" y="11"/>
                    <a:pt x="7" y="10"/>
                    <a:pt x="9" y="10"/>
                  </a:cubicBezTo>
                  <a:cubicBezTo>
                    <a:pt x="11" y="10"/>
                    <a:pt x="13" y="11"/>
                    <a:pt x="14" y="13"/>
                  </a:cubicBezTo>
                  <a:cubicBezTo>
                    <a:pt x="15" y="14"/>
                    <a:pt x="16" y="16"/>
                    <a:pt x="16" y="19"/>
                  </a:cubicBezTo>
                  <a:cubicBezTo>
                    <a:pt x="16" y="22"/>
                    <a:pt x="15" y="24"/>
                    <a:pt x="14" y="26"/>
                  </a:cubicBezTo>
                  <a:cubicBezTo>
                    <a:pt x="12" y="27"/>
                    <a:pt x="11" y="28"/>
                    <a:pt x="8" y="28"/>
                  </a:cubicBezTo>
                  <a:cubicBezTo>
                    <a:pt x="6" y="28"/>
                    <a:pt x="4" y="27"/>
                    <a:pt x="2" y="25"/>
                  </a:cubicBezTo>
                  <a:cubicBezTo>
                    <a:pt x="1" y="23"/>
                    <a:pt x="0" y="19"/>
                    <a:pt x="0" y="15"/>
                  </a:cubicBezTo>
                  <a:cubicBezTo>
                    <a:pt x="0" y="10"/>
                    <a:pt x="1" y="6"/>
                    <a:pt x="2" y="4"/>
                  </a:cubicBezTo>
                  <a:cubicBezTo>
                    <a:pt x="4" y="2"/>
                    <a:pt x="6" y="0"/>
                    <a:pt x="9" y="0"/>
                  </a:cubicBezTo>
                  <a:cubicBezTo>
                    <a:pt x="11" y="0"/>
                    <a:pt x="12" y="1"/>
                    <a:pt x="13" y="2"/>
                  </a:cubicBezTo>
                  <a:cubicBezTo>
                    <a:pt x="15" y="3"/>
                    <a:pt x="15" y="5"/>
                    <a:pt x="16" y="7"/>
                  </a:cubicBezTo>
                  <a:close/>
                  <a:moveTo>
                    <a:pt x="5" y="19"/>
                  </a:moveTo>
                  <a:cubicBezTo>
                    <a:pt x="5" y="20"/>
                    <a:pt x="5" y="22"/>
                    <a:pt x="6" y="23"/>
                  </a:cubicBezTo>
                  <a:cubicBezTo>
                    <a:pt x="7" y="23"/>
                    <a:pt x="8" y="24"/>
                    <a:pt x="8" y="24"/>
                  </a:cubicBezTo>
                  <a:cubicBezTo>
                    <a:pt x="9" y="24"/>
                    <a:pt x="10" y="24"/>
                    <a:pt x="11" y="23"/>
                  </a:cubicBezTo>
                  <a:cubicBezTo>
                    <a:pt x="11" y="22"/>
                    <a:pt x="12" y="21"/>
                    <a:pt x="12" y="19"/>
                  </a:cubicBezTo>
                  <a:cubicBezTo>
                    <a:pt x="12" y="17"/>
                    <a:pt x="11" y="16"/>
                    <a:pt x="11" y="15"/>
                  </a:cubicBezTo>
                  <a:cubicBezTo>
                    <a:pt x="10" y="14"/>
                    <a:pt x="9" y="14"/>
                    <a:pt x="8" y="14"/>
                  </a:cubicBezTo>
                  <a:cubicBezTo>
                    <a:pt x="7" y="14"/>
                    <a:pt x="7" y="14"/>
                    <a:pt x="6" y="15"/>
                  </a:cubicBezTo>
                  <a:cubicBezTo>
                    <a:pt x="5" y="16"/>
                    <a:pt x="5" y="17"/>
                    <a:pt x="5" y="1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72" name="Freeform 41">
              <a:extLst>
                <a:ext uri="{FF2B5EF4-FFF2-40B4-BE49-F238E27FC236}">
                  <a16:creationId xmlns:a16="http://schemas.microsoft.com/office/drawing/2014/main" id="{6BA5BBDB-DB26-40EA-9FC0-9BAFFAB3579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726" y="2973"/>
              <a:ext cx="16" cy="30"/>
            </a:xfrm>
            <a:custGeom>
              <a:avLst/>
              <a:gdLst>
                <a:gd name="T0" fmla="*/ 15 w 15"/>
                <a:gd name="T1" fmla="*/ 0 h 28"/>
                <a:gd name="T2" fmla="*/ 20 w 15"/>
                <a:gd name="T3" fmla="*/ 3 h 28"/>
                <a:gd name="T4" fmla="*/ 22 w 15"/>
                <a:gd name="T5" fmla="*/ 21 h 28"/>
                <a:gd name="T6" fmla="*/ 20 w 15"/>
                <a:gd name="T7" fmla="*/ 41 h 28"/>
                <a:gd name="T8" fmla="*/ 15 w 15"/>
                <a:gd name="T9" fmla="*/ 45 h 28"/>
                <a:gd name="T10" fmla="*/ 2 w 15"/>
                <a:gd name="T11" fmla="*/ 41 h 28"/>
                <a:gd name="T12" fmla="*/ 0 w 15"/>
                <a:gd name="T13" fmla="*/ 21 h 28"/>
                <a:gd name="T14" fmla="*/ 2 w 15"/>
                <a:gd name="T15" fmla="*/ 3 h 28"/>
                <a:gd name="T16" fmla="*/ 15 w 15"/>
                <a:gd name="T17" fmla="*/ 0 h 28"/>
                <a:gd name="T18" fmla="*/ 15 w 15"/>
                <a:gd name="T19" fmla="*/ 5 h 28"/>
                <a:gd name="T20" fmla="*/ 6 w 15"/>
                <a:gd name="T21" fmla="*/ 5 h 28"/>
                <a:gd name="T22" fmla="*/ 5 w 15"/>
                <a:gd name="T23" fmla="*/ 15 h 28"/>
                <a:gd name="T24" fmla="*/ 5 w 15"/>
                <a:gd name="T25" fmla="*/ 21 h 28"/>
                <a:gd name="T26" fmla="*/ 5 w 15"/>
                <a:gd name="T27" fmla="*/ 35 h 28"/>
                <a:gd name="T28" fmla="*/ 6 w 15"/>
                <a:gd name="T29" fmla="*/ 38 h 28"/>
                <a:gd name="T30" fmla="*/ 15 w 15"/>
                <a:gd name="T31" fmla="*/ 39 h 28"/>
                <a:gd name="T32" fmla="*/ 16 w 15"/>
                <a:gd name="T33" fmla="*/ 38 h 28"/>
                <a:gd name="T34" fmla="*/ 17 w 15"/>
                <a:gd name="T35" fmla="*/ 35 h 28"/>
                <a:gd name="T36" fmla="*/ 18 w 15"/>
                <a:gd name="T37" fmla="*/ 21 h 28"/>
                <a:gd name="T38" fmla="*/ 17 w 15"/>
                <a:gd name="T39" fmla="*/ 15 h 28"/>
                <a:gd name="T40" fmla="*/ 16 w 15"/>
                <a:gd name="T41" fmla="*/ 5 h 28"/>
                <a:gd name="T42" fmla="*/ 15 w 15"/>
                <a:gd name="T43" fmla="*/ 5 h 2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5"/>
                <a:gd name="T67" fmla="*/ 0 h 28"/>
                <a:gd name="T68" fmla="*/ 15 w 15"/>
                <a:gd name="T69" fmla="*/ 28 h 28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5" h="28">
                  <a:moveTo>
                    <a:pt x="8" y="0"/>
                  </a:moveTo>
                  <a:cubicBezTo>
                    <a:pt x="10" y="0"/>
                    <a:pt x="12" y="1"/>
                    <a:pt x="13" y="3"/>
                  </a:cubicBezTo>
                  <a:cubicBezTo>
                    <a:pt x="15" y="6"/>
                    <a:pt x="15" y="9"/>
                    <a:pt x="15" y="14"/>
                  </a:cubicBezTo>
                  <a:cubicBezTo>
                    <a:pt x="15" y="19"/>
                    <a:pt x="15" y="23"/>
                    <a:pt x="13" y="25"/>
                  </a:cubicBezTo>
                  <a:cubicBezTo>
                    <a:pt x="12" y="27"/>
                    <a:pt x="10" y="28"/>
                    <a:pt x="8" y="28"/>
                  </a:cubicBezTo>
                  <a:cubicBezTo>
                    <a:pt x="5" y="28"/>
                    <a:pt x="3" y="27"/>
                    <a:pt x="2" y="25"/>
                  </a:cubicBezTo>
                  <a:cubicBezTo>
                    <a:pt x="0" y="23"/>
                    <a:pt x="0" y="20"/>
                    <a:pt x="0" y="14"/>
                  </a:cubicBezTo>
                  <a:cubicBezTo>
                    <a:pt x="0" y="9"/>
                    <a:pt x="0" y="6"/>
                    <a:pt x="2" y="3"/>
                  </a:cubicBezTo>
                  <a:cubicBezTo>
                    <a:pt x="3" y="1"/>
                    <a:pt x="5" y="0"/>
                    <a:pt x="8" y="0"/>
                  </a:cubicBezTo>
                  <a:close/>
                  <a:moveTo>
                    <a:pt x="8" y="5"/>
                  </a:moveTo>
                  <a:cubicBezTo>
                    <a:pt x="7" y="5"/>
                    <a:pt x="6" y="5"/>
                    <a:pt x="6" y="5"/>
                  </a:cubicBezTo>
                  <a:cubicBezTo>
                    <a:pt x="6" y="6"/>
                    <a:pt x="5" y="7"/>
                    <a:pt x="5" y="8"/>
                  </a:cubicBezTo>
                  <a:cubicBezTo>
                    <a:pt x="5" y="9"/>
                    <a:pt x="5" y="11"/>
                    <a:pt x="5" y="14"/>
                  </a:cubicBezTo>
                  <a:cubicBezTo>
                    <a:pt x="5" y="18"/>
                    <a:pt x="5" y="20"/>
                    <a:pt x="5" y="21"/>
                  </a:cubicBezTo>
                  <a:cubicBezTo>
                    <a:pt x="5" y="22"/>
                    <a:pt x="6" y="23"/>
                    <a:pt x="6" y="23"/>
                  </a:cubicBezTo>
                  <a:cubicBezTo>
                    <a:pt x="6" y="24"/>
                    <a:pt x="7" y="24"/>
                    <a:pt x="8" y="24"/>
                  </a:cubicBezTo>
                  <a:cubicBezTo>
                    <a:pt x="8" y="24"/>
                    <a:pt x="9" y="24"/>
                    <a:pt x="9" y="23"/>
                  </a:cubicBezTo>
                  <a:cubicBezTo>
                    <a:pt x="9" y="23"/>
                    <a:pt x="10" y="22"/>
                    <a:pt x="10" y="21"/>
                  </a:cubicBezTo>
                  <a:cubicBezTo>
                    <a:pt x="10" y="20"/>
                    <a:pt x="11" y="18"/>
                    <a:pt x="11" y="14"/>
                  </a:cubicBezTo>
                  <a:cubicBezTo>
                    <a:pt x="11" y="11"/>
                    <a:pt x="10" y="9"/>
                    <a:pt x="10" y="8"/>
                  </a:cubicBezTo>
                  <a:cubicBezTo>
                    <a:pt x="10" y="7"/>
                    <a:pt x="9" y="6"/>
                    <a:pt x="9" y="5"/>
                  </a:cubicBezTo>
                  <a:cubicBezTo>
                    <a:pt x="9" y="5"/>
                    <a:pt x="8" y="5"/>
                    <a:pt x="8" y="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73" name="Freeform 42">
              <a:extLst>
                <a:ext uri="{FF2B5EF4-FFF2-40B4-BE49-F238E27FC236}">
                  <a16:creationId xmlns:a16="http://schemas.microsoft.com/office/drawing/2014/main" id="{87059408-4C1F-4966-84E7-BAB52D9F5F3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5" y="2809"/>
              <a:ext cx="17" cy="29"/>
            </a:xfrm>
            <a:custGeom>
              <a:avLst/>
              <a:gdLst>
                <a:gd name="T0" fmla="*/ 0 w 16"/>
                <a:gd name="T1" fmla="*/ 5 h 27"/>
                <a:gd name="T2" fmla="*/ 0 w 16"/>
                <a:gd name="T3" fmla="*/ 0 h 27"/>
                <a:gd name="T4" fmla="*/ 23 w 16"/>
                <a:gd name="T5" fmla="*/ 0 h 27"/>
                <a:gd name="T6" fmla="*/ 23 w 16"/>
                <a:gd name="T7" fmla="*/ 4 h 27"/>
                <a:gd name="T8" fmla="*/ 19 w 16"/>
                <a:gd name="T9" fmla="*/ 17 h 27"/>
                <a:gd name="T10" fmla="*/ 16 w 16"/>
                <a:gd name="T11" fmla="*/ 31 h 27"/>
                <a:gd name="T12" fmla="*/ 15 w 16"/>
                <a:gd name="T13" fmla="*/ 44 h 27"/>
                <a:gd name="T14" fmla="*/ 3 w 16"/>
                <a:gd name="T15" fmla="*/ 44 h 27"/>
                <a:gd name="T16" fmla="*/ 5 w 16"/>
                <a:gd name="T17" fmla="*/ 25 h 27"/>
                <a:gd name="T18" fmla="*/ 17 w 16"/>
                <a:gd name="T19" fmla="*/ 5 h 27"/>
                <a:gd name="T20" fmla="*/ 0 w 16"/>
                <a:gd name="T21" fmla="*/ 5 h 2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6"/>
                <a:gd name="T34" fmla="*/ 0 h 27"/>
                <a:gd name="T35" fmla="*/ 16 w 16"/>
                <a:gd name="T36" fmla="*/ 27 h 27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6" h="27">
                  <a:moveTo>
                    <a:pt x="0" y="5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4" y="5"/>
                    <a:pt x="13" y="8"/>
                    <a:pt x="12" y="10"/>
                  </a:cubicBezTo>
                  <a:cubicBezTo>
                    <a:pt x="10" y="13"/>
                    <a:pt x="9" y="16"/>
                    <a:pt x="9" y="19"/>
                  </a:cubicBezTo>
                  <a:cubicBezTo>
                    <a:pt x="8" y="22"/>
                    <a:pt x="8" y="25"/>
                    <a:pt x="8" y="27"/>
                  </a:cubicBezTo>
                  <a:cubicBezTo>
                    <a:pt x="3" y="27"/>
                    <a:pt x="3" y="27"/>
                    <a:pt x="3" y="27"/>
                  </a:cubicBezTo>
                  <a:cubicBezTo>
                    <a:pt x="3" y="23"/>
                    <a:pt x="4" y="19"/>
                    <a:pt x="5" y="16"/>
                  </a:cubicBezTo>
                  <a:cubicBezTo>
                    <a:pt x="6" y="12"/>
                    <a:pt x="8" y="8"/>
                    <a:pt x="10" y="5"/>
                  </a:cubicBezTo>
                  <a:lnTo>
                    <a:pt x="0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74" name="Freeform 43">
              <a:extLst>
                <a:ext uri="{FF2B5EF4-FFF2-40B4-BE49-F238E27FC236}">
                  <a16:creationId xmlns:a16="http://schemas.microsoft.com/office/drawing/2014/main" id="{1B8C135E-56FC-45A9-A42C-9020C037A00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726" y="2809"/>
              <a:ext cx="16" cy="30"/>
            </a:xfrm>
            <a:custGeom>
              <a:avLst/>
              <a:gdLst>
                <a:gd name="T0" fmla="*/ 15 w 15"/>
                <a:gd name="T1" fmla="*/ 0 h 28"/>
                <a:gd name="T2" fmla="*/ 20 w 15"/>
                <a:gd name="T3" fmla="*/ 3 h 28"/>
                <a:gd name="T4" fmla="*/ 22 w 15"/>
                <a:gd name="T5" fmla="*/ 21 h 28"/>
                <a:gd name="T6" fmla="*/ 20 w 15"/>
                <a:gd name="T7" fmla="*/ 41 h 28"/>
                <a:gd name="T8" fmla="*/ 15 w 15"/>
                <a:gd name="T9" fmla="*/ 45 h 28"/>
                <a:gd name="T10" fmla="*/ 2 w 15"/>
                <a:gd name="T11" fmla="*/ 39 h 28"/>
                <a:gd name="T12" fmla="*/ 0 w 15"/>
                <a:gd name="T13" fmla="*/ 21 h 28"/>
                <a:gd name="T14" fmla="*/ 2 w 15"/>
                <a:gd name="T15" fmla="*/ 3 h 28"/>
                <a:gd name="T16" fmla="*/ 15 w 15"/>
                <a:gd name="T17" fmla="*/ 0 h 28"/>
                <a:gd name="T18" fmla="*/ 15 w 15"/>
                <a:gd name="T19" fmla="*/ 4 h 28"/>
                <a:gd name="T20" fmla="*/ 6 w 15"/>
                <a:gd name="T21" fmla="*/ 5 h 28"/>
                <a:gd name="T22" fmla="*/ 5 w 15"/>
                <a:gd name="T23" fmla="*/ 14 h 28"/>
                <a:gd name="T24" fmla="*/ 5 w 15"/>
                <a:gd name="T25" fmla="*/ 21 h 28"/>
                <a:gd name="T26" fmla="*/ 5 w 15"/>
                <a:gd name="T27" fmla="*/ 33 h 28"/>
                <a:gd name="T28" fmla="*/ 6 w 15"/>
                <a:gd name="T29" fmla="*/ 38 h 28"/>
                <a:gd name="T30" fmla="*/ 15 w 15"/>
                <a:gd name="T31" fmla="*/ 38 h 28"/>
                <a:gd name="T32" fmla="*/ 16 w 15"/>
                <a:gd name="T33" fmla="*/ 38 h 28"/>
                <a:gd name="T34" fmla="*/ 17 w 15"/>
                <a:gd name="T35" fmla="*/ 33 h 28"/>
                <a:gd name="T36" fmla="*/ 18 w 15"/>
                <a:gd name="T37" fmla="*/ 21 h 28"/>
                <a:gd name="T38" fmla="*/ 17 w 15"/>
                <a:gd name="T39" fmla="*/ 14 h 28"/>
                <a:gd name="T40" fmla="*/ 16 w 15"/>
                <a:gd name="T41" fmla="*/ 5 h 28"/>
                <a:gd name="T42" fmla="*/ 15 w 15"/>
                <a:gd name="T43" fmla="*/ 4 h 2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5"/>
                <a:gd name="T67" fmla="*/ 0 h 28"/>
                <a:gd name="T68" fmla="*/ 15 w 15"/>
                <a:gd name="T69" fmla="*/ 28 h 28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5" h="28">
                  <a:moveTo>
                    <a:pt x="8" y="0"/>
                  </a:moveTo>
                  <a:cubicBezTo>
                    <a:pt x="10" y="0"/>
                    <a:pt x="12" y="1"/>
                    <a:pt x="13" y="3"/>
                  </a:cubicBezTo>
                  <a:cubicBezTo>
                    <a:pt x="15" y="5"/>
                    <a:pt x="15" y="8"/>
                    <a:pt x="15" y="14"/>
                  </a:cubicBezTo>
                  <a:cubicBezTo>
                    <a:pt x="15" y="19"/>
                    <a:pt x="15" y="22"/>
                    <a:pt x="13" y="25"/>
                  </a:cubicBezTo>
                  <a:cubicBezTo>
                    <a:pt x="12" y="27"/>
                    <a:pt x="10" y="28"/>
                    <a:pt x="8" y="28"/>
                  </a:cubicBezTo>
                  <a:cubicBezTo>
                    <a:pt x="5" y="28"/>
                    <a:pt x="3" y="26"/>
                    <a:pt x="2" y="24"/>
                  </a:cubicBezTo>
                  <a:cubicBezTo>
                    <a:pt x="0" y="22"/>
                    <a:pt x="0" y="19"/>
                    <a:pt x="0" y="14"/>
                  </a:cubicBezTo>
                  <a:cubicBezTo>
                    <a:pt x="0" y="8"/>
                    <a:pt x="0" y="5"/>
                    <a:pt x="2" y="3"/>
                  </a:cubicBezTo>
                  <a:cubicBezTo>
                    <a:pt x="3" y="1"/>
                    <a:pt x="5" y="0"/>
                    <a:pt x="8" y="0"/>
                  </a:cubicBezTo>
                  <a:close/>
                  <a:moveTo>
                    <a:pt x="8" y="4"/>
                  </a:moveTo>
                  <a:cubicBezTo>
                    <a:pt x="7" y="4"/>
                    <a:pt x="6" y="4"/>
                    <a:pt x="6" y="5"/>
                  </a:cubicBezTo>
                  <a:cubicBezTo>
                    <a:pt x="6" y="5"/>
                    <a:pt x="5" y="6"/>
                    <a:pt x="5" y="7"/>
                  </a:cubicBezTo>
                  <a:cubicBezTo>
                    <a:pt x="5" y="8"/>
                    <a:pt x="5" y="10"/>
                    <a:pt x="5" y="14"/>
                  </a:cubicBezTo>
                  <a:cubicBezTo>
                    <a:pt x="5" y="17"/>
                    <a:pt x="5" y="19"/>
                    <a:pt x="5" y="20"/>
                  </a:cubicBezTo>
                  <a:cubicBezTo>
                    <a:pt x="5" y="21"/>
                    <a:pt x="6" y="22"/>
                    <a:pt x="6" y="23"/>
                  </a:cubicBezTo>
                  <a:cubicBezTo>
                    <a:pt x="6" y="23"/>
                    <a:pt x="7" y="23"/>
                    <a:pt x="8" y="23"/>
                  </a:cubicBezTo>
                  <a:cubicBezTo>
                    <a:pt x="8" y="23"/>
                    <a:pt x="9" y="23"/>
                    <a:pt x="9" y="23"/>
                  </a:cubicBezTo>
                  <a:cubicBezTo>
                    <a:pt x="9" y="22"/>
                    <a:pt x="10" y="21"/>
                    <a:pt x="10" y="20"/>
                  </a:cubicBezTo>
                  <a:cubicBezTo>
                    <a:pt x="10" y="19"/>
                    <a:pt x="11" y="17"/>
                    <a:pt x="11" y="14"/>
                  </a:cubicBezTo>
                  <a:cubicBezTo>
                    <a:pt x="11" y="10"/>
                    <a:pt x="10" y="8"/>
                    <a:pt x="10" y="7"/>
                  </a:cubicBezTo>
                  <a:cubicBezTo>
                    <a:pt x="10" y="6"/>
                    <a:pt x="9" y="5"/>
                    <a:pt x="9" y="5"/>
                  </a:cubicBezTo>
                  <a:cubicBezTo>
                    <a:pt x="9" y="4"/>
                    <a:pt x="8" y="4"/>
                    <a:pt x="8" y="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75" name="Freeform 44">
              <a:extLst>
                <a:ext uri="{FF2B5EF4-FFF2-40B4-BE49-F238E27FC236}">
                  <a16:creationId xmlns:a16="http://schemas.microsoft.com/office/drawing/2014/main" id="{D2D3DEF1-8C1C-47F8-A78E-687C17F0F21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705" y="2645"/>
              <a:ext cx="17" cy="29"/>
            </a:xfrm>
            <a:custGeom>
              <a:avLst/>
              <a:gdLst>
                <a:gd name="T0" fmla="*/ 4 w 16"/>
                <a:gd name="T1" fmla="*/ 13 h 28"/>
                <a:gd name="T2" fmla="*/ 1 w 16"/>
                <a:gd name="T3" fmla="*/ 10 h 28"/>
                <a:gd name="T4" fmla="*/ 0 w 16"/>
                <a:gd name="T5" fmla="*/ 7 h 28"/>
                <a:gd name="T6" fmla="*/ 2 w 16"/>
                <a:gd name="T7" fmla="*/ 2 h 28"/>
                <a:gd name="T8" fmla="*/ 15 w 16"/>
                <a:gd name="T9" fmla="*/ 0 h 28"/>
                <a:gd name="T10" fmla="*/ 20 w 16"/>
                <a:gd name="T11" fmla="*/ 2 h 28"/>
                <a:gd name="T12" fmla="*/ 22 w 16"/>
                <a:gd name="T13" fmla="*/ 7 h 28"/>
                <a:gd name="T14" fmla="*/ 21 w 16"/>
                <a:gd name="T15" fmla="*/ 10 h 28"/>
                <a:gd name="T16" fmla="*/ 19 w 16"/>
                <a:gd name="T17" fmla="*/ 13 h 28"/>
                <a:gd name="T18" fmla="*/ 22 w 16"/>
                <a:gd name="T19" fmla="*/ 22 h 28"/>
                <a:gd name="T20" fmla="*/ 23 w 16"/>
                <a:gd name="T21" fmla="*/ 26 h 28"/>
                <a:gd name="T22" fmla="*/ 21 w 16"/>
                <a:gd name="T23" fmla="*/ 32 h 28"/>
                <a:gd name="T24" fmla="*/ 15 w 16"/>
                <a:gd name="T25" fmla="*/ 35 h 28"/>
                <a:gd name="T26" fmla="*/ 2 w 16"/>
                <a:gd name="T27" fmla="*/ 33 h 28"/>
                <a:gd name="T28" fmla="*/ 0 w 16"/>
                <a:gd name="T29" fmla="*/ 27 h 28"/>
                <a:gd name="T30" fmla="*/ 1 w 16"/>
                <a:gd name="T31" fmla="*/ 22 h 28"/>
                <a:gd name="T32" fmla="*/ 4 w 16"/>
                <a:gd name="T33" fmla="*/ 13 h 28"/>
                <a:gd name="T34" fmla="*/ 4 w 16"/>
                <a:gd name="T35" fmla="*/ 26 h 28"/>
                <a:gd name="T36" fmla="*/ 5 w 16"/>
                <a:gd name="T37" fmla="*/ 29 h 28"/>
                <a:gd name="T38" fmla="*/ 15 w 16"/>
                <a:gd name="T39" fmla="*/ 31 h 28"/>
                <a:gd name="T40" fmla="*/ 17 w 16"/>
                <a:gd name="T41" fmla="*/ 29 h 28"/>
                <a:gd name="T42" fmla="*/ 18 w 16"/>
                <a:gd name="T43" fmla="*/ 26 h 28"/>
                <a:gd name="T44" fmla="*/ 17 w 16"/>
                <a:gd name="T45" fmla="*/ 23 h 28"/>
                <a:gd name="T46" fmla="*/ 15 w 16"/>
                <a:gd name="T47" fmla="*/ 22 h 28"/>
                <a:gd name="T48" fmla="*/ 5 w 16"/>
                <a:gd name="T49" fmla="*/ 23 h 28"/>
                <a:gd name="T50" fmla="*/ 4 w 16"/>
                <a:gd name="T51" fmla="*/ 26 h 28"/>
                <a:gd name="T52" fmla="*/ 5 w 16"/>
                <a:gd name="T53" fmla="*/ 7 h 28"/>
                <a:gd name="T54" fmla="*/ 6 w 16"/>
                <a:gd name="T55" fmla="*/ 10 h 28"/>
                <a:gd name="T56" fmla="*/ 15 w 16"/>
                <a:gd name="T57" fmla="*/ 11 h 28"/>
                <a:gd name="T58" fmla="*/ 17 w 16"/>
                <a:gd name="T59" fmla="*/ 10 h 28"/>
                <a:gd name="T60" fmla="*/ 18 w 16"/>
                <a:gd name="T61" fmla="*/ 7 h 28"/>
                <a:gd name="T62" fmla="*/ 17 w 16"/>
                <a:gd name="T63" fmla="*/ 5 h 28"/>
                <a:gd name="T64" fmla="*/ 15 w 16"/>
                <a:gd name="T65" fmla="*/ 4 h 28"/>
                <a:gd name="T66" fmla="*/ 6 w 16"/>
                <a:gd name="T67" fmla="*/ 5 h 28"/>
                <a:gd name="T68" fmla="*/ 5 w 16"/>
                <a:gd name="T69" fmla="*/ 7 h 28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6"/>
                <a:gd name="T106" fmla="*/ 0 h 28"/>
                <a:gd name="T107" fmla="*/ 16 w 16"/>
                <a:gd name="T108" fmla="*/ 28 h 28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6" h="28">
                  <a:moveTo>
                    <a:pt x="4" y="13"/>
                  </a:moveTo>
                  <a:cubicBezTo>
                    <a:pt x="3" y="12"/>
                    <a:pt x="2" y="11"/>
                    <a:pt x="1" y="10"/>
                  </a:cubicBezTo>
                  <a:cubicBezTo>
                    <a:pt x="1" y="9"/>
                    <a:pt x="0" y="8"/>
                    <a:pt x="0" y="7"/>
                  </a:cubicBezTo>
                  <a:cubicBezTo>
                    <a:pt x="0" y="5"/>
                    <a:pt x="1" y="3"/>
                    <a:pt x="2" y="2"/>
                  </a:cubicBezTo>
                  <a:cubicBezTo>
                    <a:pt x="4" y="1"/>
                    <a:pt x="5" y="0"/>
                    <a:pt x="8" y="0"/>
                  </a:cubicBezTo>
                  <a:cubicBezTo>
                    <a:pt x="10" y="0"/>
                    <a:pt x="12" y="1"/>
                    <a:pt x="13" y="2"/>
                  </a:cubicBezTo>
                  <a:cubicBezTo>
                    <a:pt x="14" y="3"/>
                    <a:pt x="15" y="5"/>
                    <a:pt x="15" y="7"/>
                  </a:cubicBezTo>
                  <a:cubicBezTo>
                    <a:pt x="15" y="8"/>
                    <a:pt x="15" y="9"/>
                    <a:pt x="14" y="10"/>
                  </a:cubicBezTo>
                  <a:cubicBezTo>
                    <a:pt x="14" y="11"/>
                    <a:pt x="13" y="12"/>
                    <a:pt x="12" y="13"/>
                  </a:cubicBezTo>
                  <a:cubicBezTo>
                    <a:pt x="13" y="13"/>
                    <a:pt x="14" y="14"/>
                    <a:pt x="15" y="15"/>
                  </a:cubicBezTo>
                  <a:cubicBezTo>
                    <a:pt x="15" y="16"/>
                    <a:pt x="16" y="18"/>
                    <a:pt x="16" y="19"/>
                  </a:cubicBezTo>
                  <a:cubicBezTo>
                    <a:pt x="16" y="22"/>
                    <a:pt x="15" y="24"/>
                    <a:pt x="14" y="25"/>
                  </a:cubicBezTo>
                  <a:cubicBezTo>
                    <a:pt x="12" y="27"/>
                    <a:pt x="10" y="28"/>
                    <a:pt x="8" y="28"/>
                  </a:cubicBezTo>
                  <a:cubicBezTo>
                    <a:pt x="6" y="28"/>
                    <a:pt x="4" y="27"/>
                    <a:pt x="2" y="26"/>
                  </a:cubicBezTo>
                  <a:cubicBezTo>
                    <a:pt x="1" y="24"/>
                    <a:pt x="0" y="22"/>
                    <a:pt x="0" y="20"/>
                  </a:cubicBezTo>
                  <a:cubicBezTo>
                    <a:pt x="0" y="18"/>
                    <a:pt x="0" y="17"/>
                    <a:pt x="1" y="15"/>
                  </a:cubicBezTo>
                  <a:cubicBezTo>
                    <a:pt x="1" y="14"/>
                    <a:pt x="2" y="13"/>
                    <a:pt x="4" y="13"/>
                  </a:cubicBezTo>
                  <a:close/>
                  <a:moveTo>
                    <a:pt x="4" y="19"/>
                  </a:moveTo>
                  <a:cubicBezTo>
                    <a:pt x="4" y="21"/>
                    <a:pt x="5" y="22"/>
                    <a:pt x="5" y="22"/>
                  </a:cubicBezTo>
                  <a:cubicBezTo>
                    <a:pt x="6" y="23"/>
                    <a:pt x="7" y="24"/>
                    <a:pt x="8" y="24"/>
                  </a:cubicBezTo>
                  <a:cubicBezTo>
                    <a:pt x="9" y="24"/>
                    <a:pt x="10" y="23"/>
                    <a:pt x="10" y="22"/>
                  </a:cubicBezTo>
                  <a:cubicBezTo>
                    <a:pt x="11" y="22"/>
                    <a:pt x="11" y="21"/>
                    <a:pt x="11" y="19"/>
                  </a:cubicBezTo>
                  <a:cubicBezTo>
                    <a:pt x="11" y="18"/>
                    <a:pt x="11" y="17"/>
                    <a:pt x="10" y="16"/>
                  </a:cubicBezTo>
                  <a:cubicBezTo>
                    <a:pt x="10" y="15"/>
                    <a:pt x="9" y="15"/>
                    <a:pt x="8" y="15"/>
                  </a:cubicBezTo>
                  <a:cubicBezTo>
                    <a:pt x="7" y="15"/>
                    <a:pt x="6" y="15"/>
                    <a:pt x="5" y="16"/>
                  </a:cubicBezTo>
                  <a:cubicBezTo>
                    <a:pt x="5" y="17"/>
                    <a:pt x="4" y="18"/>
                    <a:pt x="4" y="19"/>
                  </a:cubicBezTo>
                  <a:close/>
                  <a:moveTo>
                    <a:pt x="5" y="7"/>
                  </a:moveTo>
                  <a:cubicBezTo>
                    <a:pt x="5" y="8"/>
                    <a:pt x="5" y="9"/>
                    <a:pt x="6" y="10"/>
                  </a:cubicBezTo>
                  <a:cubicBezTo>
                    <a:pt x="6" y="10"/>
                    <a:pt x="7" y="11"/>
                    <a:pt x="8" y="11"/>
                  </a:cubicBezTo>
                  <a:cubicBezTo>
                    <a:pt x="9" y="11"/>
                    <a:pt x="9" y="10"/>
                    <a:pt x="10" y="10"/>
                  </a:cubicBezTo>
                  <a:cubicBezTo>
                    <a:pt x="10" y="9"/>
                    <a:pt x="11" y="8"/>
                    <a:pt x="11" y="7"/>
                  </a:cubicBezTo>
                  <a:cubicBezTo>
                    <a:pt x="11" y="6"/>
                    <a:pt x="10" y="6"/>
                    <a:pt x="10" y="5"/>
                  </a:cubicBezTo>
                  <a:cubicBezTo>
                    <a:pt x="9" y="4"/>
                    <a:pt x="9" y="4"/>
                    <a:pt x="8" y="4"/>
                  </a:cubicBezTo>
                  <a:cubicBezTo>
                    <a:pt x="7" y="4"/>
                    <a:pt x="6" y="4"/>
                    <a:pt x="6" y="5"/>
                  </a:cubicBezTo>
                  <a:cubicBezTo>
                    <a:pt x="5" y="6"/>
                    <a:pt x="5" y="6"/>
                    <a:pt x="5" y="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76" name="Freeform 45">
              <a:extLst>
                <a:ext uri="{FF2B5EF4-FFF2-40B4-BE49-F238E27FC236}">
                  <a16:creationId xmlns:a16="http://schemas.microsoft.com/office/drawing/2014/main" id="{569B51F2-63D9-4486-A459-E62A21EB8C5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726" y="2645"/>
              <a:ext cx="16" cy="29"/>
            </a:xfrm>
            <a:custGeom>
              <a:avLst/>
              <a:gdLst>
                <a:gd name="T0" fmla="*/ 15 w 15"/>
                <a:gd name="T1" fmla="*/ 0 h 28"/>
                <a:gd name="T2" fmla="*/ 20 w 15"/>
                <a:gd name="T3" fmla="*/ 3 h 28"/>
                <a:gd name="T4" fmla="*/ 22 w 15"/>
                <a:gd name="T5" fmla="*/ 21 h 28"/>
                <a:gd name="T6" fmla="*/ 20 w 15"/>
                <a:gd name="T7" fmla="*/ 32 h 28"/>
                <a:gd name="T8" fmla="*/ 15 w 15"/>
                <a:gd name="T9" fmla="*/ 35 h 28"/>
                <a:gd name="T10" fmla="*/ 2 w 15"/>
                <a:gd name="T11" fmla="*/ 32 h 28"/>
                <a:gd name="T12" fmla="*/ 0 w 15"/>
                <a:gd name="T13" fmla="*/ 21 h 28"/>
                <a:gd name="T14" fmla="*/ 2 w 15"/>
                <a:gd name="T15" fmla="*/ 3 h 28"/>
                <a:gd name="T16" fmla="*/ 15 w 15"/>
                <a:gd name="T17" fmla="*/ 0 h 28"/>
                <a:gd name="T18" fmla="*/ 15 w 15"/>
                <a:gd name="T19" fmla="*/ 4 h 28"/>
                <a:gd name="T20" fmla="*/ 6 w 15"/>
                <a:gd name="T21" fmla="*/ 5 h 28"/>
                <a:gd name="T22" fmla="*/ 5 w 15"/>
                <a:gd name="T23" fmla="*/ 7 h 28"/>
                <a:gd name="T24" fmla="*/ 5 w 15"/>
                <a:gd name="T25" fmla="*/ 21 h 28"/>
                <a:gd name="T26" fmla="*/ 5 w 15"/>
                <a:gd name="T27" fmla="*/ 27 h 28"/>
                <a:gd name="T28" fmla="*/ 6 w 15"/>
                <a:gd name="T29" fmla="*/ 30 h 28"/>
                <a:gd name="T30" fmla="*/ 15 w 15"/>
                <a:gd name="T31" fmla="*/ 30 h 28"/>
                <a:gd name="T32" fmla="*/ 16 w 15"/>
                <a:gd name="T33" fmla="*/ 30 h 28"/>
                <a:gd name="T34" fmla="*/ 17 w 15"/>
                <a:gd name="T35" fmla="*/ 28 h 28"/>
                <a:gd name="T36" fmla="*/ 18 w 15"/>
                <a:gd name="T37" fmla="*/ 21 h 28"/>
                <a:gd name="T38" fmla="*/ 17 w 15"/>
                <a:gd name="T39" fmla="*/ 7 h 28"/>
                <a:gd name="T40" fmla="*/ 16 w 15"/>
                <a:gd name="T41" fmla="*/ 5 h 28"/>
                <a:gd name="T42" fmla="*/ 15 w 15"/>
                <a:gd name="T43" fmla="*/ 4 h 2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5"/>
                <a:gd name="T67" fmla="*/ 0 h 28"/>
                <a:gd name="T68" fmla="*/ 15 w 15"/>
                <a:gd name="T69" fmla="*/ 28 h 28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5" h="28">
                  <a:moveTo>
                    <a:pt x="8" y="0"/>
                  </a:moveTo>
                  <a:cubicBezTo>
                    <a:pt x="10" y="0"/>
                    <a:pt x="12" y="1"/>
                    <a:pt x="13" y="3"/>
                  </a:cubicBezTo>
                  <a:cubicBezTo>
                    <a:pt x="15" y="5"/>
                    <a:pt x="15" y="9"/>
                    <a:pt x="15" y="14"/>
                  </a:cubicBezTo>
                  <a:cubicBezTo>
                    <a:pt x="15" y="19"/>
                    <a:pt x="15" y="23"/>
                    <a:pt x="13" y="25"/>
                  </a:cubicBezTo>
                  <a:cubicBezTo>
                    <a:pt x="12" y="27"/>
                    <a:pt x="10" y="28"/>
                    <a:pt x="8" y="28"/>
                  </a:cubicBezTo>
                  <a:cubicBezTo>
                    <a:pt x="5" y="28"/>
                    <a:pt x="3" y="27"/>
                    <a:pt x="2" y="25"/>
                  </a:cubicBezTo>
                  <a:cubicBezTo>
                    <a:pt x="0" y="23"/>
                    <a:pt x="0" y="19"/>
                    <a:pt x="0" y="14"/>
                  </a:cubicBezTo>
                  <a:cubicBezTo>
                    <a:pt x="0" y="9"/>
                    <a:pt x="0" y="5"/>
                    <a:pt x="2" y="3"/>
                  </a:cubicBezTo>
                  <a:cubicBezTo>
                    <a:pt x="3" y="1"/>
                    <a:pt x="5" y="0"/>
                    <a:pt x="8" y="0"/>
                  </a:cubicBezTo>
                  <a:close/>
                  <a:moveTo>
                    <a:pt x="8" y="4"/>
                  </a:moveTo>
                  <a:cubicBezTo>
                    <a:pt x="7" y="4"/>
                    <a:pt x="6" y="5"/>
                    <a:pt x="6" y="5"/>
                  </a:cubicBezTo>
                  <a:cubicBezTo>
                    <a:pt x="6" y="5"/>
                    <a:pt x="5" y="6"/>
                    <a:pt x="5" y="7"/>
                  </a:cubicBezTo>
                  <a:cubicBezTo>
                    <a:pt x="5" y="8"/>
                    <a:pt x="5" y="11"/>
                    <a:pt x="5" y="14"/>
                  </a:cubicBezTo>
                  <a:cubicBezTo>
                    <a:pt x="5" y="17"/>
                    <a:pt x="5" y="19"/>
                    <a:pt x="5" y="20"/>
                  </a:cubicBezTo>
                  <a:cubicBezTo>
                    <a:pt x="5" y="22"/>
                    <a:pt x="6" y="22"/>
                    <a:pt x="6" y="23"/>
                  </a:cubicBezTo>
                  <a:cubicBezTo>
                    <a:pt x="6" y="23"/>
                    <a:pt x="7" y="23"/>
                    <a:pt x="8" y="23"/>
                  </a:cubicBezTo>
                  <a:cubicBezTo>
                    <a:pt x="8" y="23"/>
                    <a:pt x="9" y="23"/>
                    <a:pt x="9" y="23"/>
                  </a:cubicBezTo>
                  <a:cubicBezTo>
                    <a:pt x="9" y="22"/>
                    <a:pt x="10" y="22"/>
                    <a:pt x="10" y="21"/>
                  </a:cubicBezTo>
                  <a:cubicBezTo>
                    <a:pt x="10" y="19"/>
                    <a:pt x="11" y="17"/>
                    <a:pt x="11" y="14"/>
                  </a:cubicBezTo>
                  <a:cubicBezTo>
                    <a:pt x="11" y="11"/>
                    <a:pt x="10" y="9"/>
                    <a:pt x="10" y="7"/>
                  </a:cubicBezTo>
                  <a:cubicBezTo>
                    <a:pt x="10" y="6"/>
                    <a:pt x="9" y="5"/>
                    <a:pt x="9" y="5"/>
                  </a:cubicBezTo>
                  <a:cubicBezTo>
                    <a:pt x="9" y="5"/>
                    <a:pt x="8" y="4"/>
                    <a:pt x="8" y="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77" name="Freeform 46">
              <a:extLst>
                <a:ext uri="{FF2B5EF4-FFF2-40B4-BE49-F238E27FC236}">
                  <a16:creationId xmlns:a16="http://schemas.microsoft.com/office/drawing/2014/main" id="{CC2733DB-32B0-4CCE-A64F-11C3F196ECF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705" y="2480"/>
              <a:ext cx="17" cy="30"/>
            </a:xfrm>
            <a:custGeom>
              <a:avLst/>
              <a:gdLst>
                <a:gd name="T0" fmla="*/ 0 w 16"/>
                <a:gd name="T1" fmla="*/ 35 h 28"/>
                <a:gd name="T2" fmla="*/ 5 w 16"/>
                <a:gd name="T3" fmla="*/ 35 h 28"/>
                <a:gd name="T4" fmla="*/ 5 w 16"/>
                <a:gd name="T5" fmla="*/ 38 h 28"/>
                <a:gd name="T6" fmla="*/ 7 w 16"/>
                <a:gd name="T7" fmla="*/ 39 h 28"/>
                <a:gd name="T8" fmla="*/ 17 w 16"/>
                <a:gd name="T9" fmla="*/ 36 h 28"/>
                <a:gd name="T10" fmla="*/ 18 w 16"/>
                <a:gd name="T11" fmla="*/ 25 h 28"/>
                <a:gd name="T12" fmla="*/ 7 w 16"/>
                <a:gd name="T13" fmla="*/ 29 h 28"/>
                <a:gd name="T14" fmla="*/ 2 w 16"/>
                <a:gd name="T15" fmla="*/ 25 h 28"/>
                <a:gd name="T16" fmla="*/ 0 w 16"/>
                <a:gd name="T17" fmla="*/ 16 h 28"/>
                <a:gd name="T18" fmla="*/ 2 w 16"/>
                <a:gd name="T19" fmla="*/ 3 h 28"/>
                <a:gd name="T20" fmla="*/ 7 w 16"/>
                <a:gd name="T21" fmla="*/ 0 h 28"/>
                <a:gd name="T22" fmla="*/ 20 w 16"/>
                <a:gd name="T23" fmla="*/ 4 h 28"/>
                <a:gd name="T24" fmla="*/ 23 w 16"/>
                <a:gd name="T25" fmla="*/ 21 h 28"/>
                <a:gd name="T26" fmla="*/ 20 w 16"/>
                <a:gd name="T27" fmla="*/ 41 h 28"/>
                <a:gd name="T28" fmla="*/ 7 w 16"/>
                <a:gd name="T29" fmla="*/ 45 h 28"/>
                <a:gd name="T30" fmla="*/ 2 w 16"/>
                <a:gd name="T31" fmla="*/ 42 h 28"/>
                <a:gd name="T32" fmla="*/ 0 w 16"/>
                <a:gd name="T33" fmla="*/ 35 h 28"/>
                <a:gd name="T34" fmla="*/ 18 w 16"/>
                <a:gd name="T35" fmla="*/ 17 h 28"/>
                <a:gd name="T36" fmla="*/ 17 w 16"/>
                <a:gd name="T37" fmla="*/ 6 h 28"/>
                <a:gd name="T38" fmla="*/ 7 w 16"/>
                <a:gd name="T39" fmla="*/ 5 h 28"/>
                <a:gd name="T40" fmla="*/ 5 w 16"/>
                <a:gd name="T41" fmla="*/ 6 h 28"/>
                <a:gd name="T42" fmla="*/ 4 w 16"/>
                <a:gd name="T43" fmla="*/ 16 h 28"/>
                <a:gd name="T44" fmla="*/ 5 w 16"/>
                <a:gd name="T45" fmla="*/ 20 h 28"/>
                <a:gd name="T46" fmla="*/ 7 w 16"/>
                <a:gd name="T47" fmla="*/ 23 h 28"/>
                <a:gd name="T48" fmla="*/ 17 w 16"/>
                <a:gd name="T49" fmla="*/ 20 h 28"/>
                <a:gd name="T50" fmla="*/ 18 w 16"/>
                <a:gd name="T51" fmla="*/ 17 h 28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6"/>
                <a:gd name="T79" fmla="*/ 0 h 28"/>
                <a:gd name="T80" fmla="*/ 16 w 16"/>
                <a:gd name="T81" fmla="*/ 28 h 28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6" h="28">
                  <a:moveTo>
                    <a:pt x="0" y="21"/>
                  </a:moveTo>
                  <a:cubicBezTo>
                    <a:pt x="5" y="21"/>
                    <a:pt x="5" y="21"/>
                    <a:pt x="5" y="21"/>
                  </a:cubicBezTo>
                  <a:cubicBezTo>
                    <a:pt x="5" y="22"/>
                    <a:pt x="5" y="23"/>
                    <a:pt x="5" y="23"/>
                  </a:cubicBezTo>
                  <a:cubicBezTo>
                    <a:pt x="6" y="24"/>
                    <a:pt x="6" y="24"/>
                    <a:pt x="7" y="24"/>
                  </a:cubicBezTo>
                  <a:cubicBezTo>
                    <a:pt x="8" y="24"/>
                    <a:pt x="9" y="23"/>
                    <a:pt x="10" y="22"/>
                  </a:cubicBezTo>
                  <a:cubicBezTo>
                    <a:pt x="10" y="21"/>
                    <a:pt x="11" y="19"/>
                    <a:pt x="11" y="16"/>
                  </a:cubicBezTo>
                  <a:cubicBezTo>
                    <a:pt x="10" y="18"/>
                    <a:pt x="8" y="18"/>
                    <a:pt x="7" y="18"/>
                  </a:cubicBezTo>
                  <a:cubicBezTo>
                    <a:pt x="5" y="18"/>
                    <a:pt x="3" y="18"/>
                    <a:pt x="2" y="16"/>
                  </a:cubicBezTo>
                  <a:cubicBezTo>
                    <a:pt x="0" y="14"/>
                    <a:pt x="0" y="12"/>
                    <a:pt x="0" y="9"/>
                  </a:cubicBezTo>
                  <a:cubicBezTo>
                    <a:pt x="0" y="7"/>
                    <a:pt x="0" y="5"/>
                    <a:pt x="2" y="3"/>
                  </a:cubicBezTo>
                  <a:cubicBezTo>
                    <a:pt x="3" y="1"/>
                    <a:pt x="5" y="0"/>
                    <a:pt x="7" y="0"/>
                  </a:cubicBezTo>
                  <a:cubicBezTo>
                    <a:pt x="10" y="0"/>
                    <a:pt x="12" y="1"/>
                    <a:pt x="13" y="4"/>
                  </a:cubicBezTo>
                  <a:cubicBezTo>
                    <a:pt x="15" y="6"/>
                    <a:pt x="16" y="9"/>
                    <a:pt x="16" y="14"/>
                  </a:cubicBezTo>
                  <a:cubicBezTo>
                    <a:pt x="16" y="19"/>
                    <a:pt x="15" y="23"/>
                    <a:pt x="13" y="25"/>
                  </a:cubicBezTo>
                  <a:cubicBezTo>
                    <a:pt x="12" y="27"/>
                    <a:pt x="9" y="28"/>
                    <a:pt x="7" y="28"/>
                  </a:cubicBezTo>
                  <a:cubicBezTo>
                    <a:pt x="5" y="28"/>
                    <a:pt x="3" y="28"/>
                    <a:pt x="2" y="26"/>
                  </a:cubicBezTo>
                  <a:cubicBezTo>
                    <a:pt x="1" y="25"/>
                    <a:pt x="0" y="24"/>
                    <a:pt x="0" y="21"/>
                  </a:cubicBezTo>
                  <a:close/>
                  <a:moveTo>
                    <a:pt x="11" y="10"/>
                  </a:moveTo>
                  <a:cubicBezTo>
                    <a:pt x="11" y="8"/>
                    <a:pt x="10" y="7"/>
                    <a:pt x="10" y="6"/>
                  </a:cubicBezTo>
                  <a:cubicBezTo>
                    <a:pt x="9" y="5"/>
                    <a:pt x="8" y="5"/>
                    <a:pt x="7" y="5"/>
                  </a:cubicBezTo>
                  <a:cubicBezTo>
                    <a:pt x="6" y="5"/>
                    <a:pt x="6" y="5"/>
                    <a:pt x="5" y="6"/>
                  </a:cubicBezTo>
                  <a:cubicBezTo>
                    <a:pt x="4" y="7"/>
                    <a:pt x="4" y="8"/>
                    <a:pt x="4" y="9"/>
                  </a:cubicBezTo>
                  <a:cubicBezTo>
                    <a:pt x="4" y="11"/>
                    <a:pt x="4" y="13"/>
                    <a:pt x="5" y="13"/>
                  </a:cubicBezTo>
                  <a:cubicBezTo>
                    <a:pt x="6" y="14"/>
                    <a:pt x="6" y="15"/>
                    <a:pt x="7" y="15"/>
                  </a:cubicBezTo>
                  <a:cubicBezTo>
                    <a:pt x="8" y="15"/>
                    <a:pt x="9" y="14"/>
                    <a:pt x="10" y="13"/>
                  </a:cubicBezTo>
                  <a:cubicBezTo>
                    <a:pt x="10" y="13"/>
                    <a:pt x="11" y="11"/>
                    <a:pt x="11" y="1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78" name="Freeform 47">
              <a:extLst>
                <a:ext uri="{FF2B5EF4-FFF2-40B4-BE49-F238E27FC236}">
                  <a16:creationId xmlns:a16="http://schemas.microsoft.com/office/drawing/2014/main" id="{0A9EA0D6-5100-43D0-9C29-86D87255F64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726" y="2480"/>
              <a:ext cx="16" cy="30"/>
            </a:xfrm>
            <a:custGeom>
              <a:avLst/>
              <a:gdLst>
                <a:gd name="T0" fmla="*/ 15 w 15"/>
                <a:gd name="T1" fmla="*/ 0 h 28"/>
                <a:gd name="T2" fmla="*/ 20 w 15"/>
                <a:gd name="T3" fmla="*/ 3 h 28"/>
                <a:gd name="T4" fmla="*/ 22 w 15"/>
                <a:gd name="T5" fmla="*/ 21 h 28"/>
                <a:gd name="T6" fmla="*/ 20 w 15"/>
                <a:gd name="T7" fmla="*/ 41 h 28"/>
                <a:gd name="T8" fmla="*/ 15 w 15"/>
                <a:gd name="T9" fmla="*/ 45 h 28"/>
                <a:gd name="T10" fmla="*/ 2 w 15"/>
                <a:gd name="T11" fmla="*/ 41 h 28"/>
                <a:gd name="T12" fmla="*/ 0 w 15"/>
                <a:gd name="T13" fmla="*/ 21 h 28"/>
                <a:gd name="T14" fmla="*/ 2 w 15"/>
                <a:gd name="T15" fmla="*/ 3 h 28"/>
                <a:gd name="T16" fmla="*/ 15 w 15"/>
                <a:gd name="T17" fmla="*/ 0 h 28"/>
                <a:gd name="T18" fmla="*/ 15 w 15"/>
                <a:gd name="T19" fmla="*/ 5 h 28"/>
                <a:gd name="T20" fmla="*/ 6 w 15"/>
                <a:gd name="T21" fmla="*/ 5 h 28"/>
                <a:gd name="T22" fmla="*/ 5 w 15"/>
                <a:gd name="T23" fmla="*/ 14 h 28"/>
                <a:gd name="T24" fmla="*/ 5 w 15"/>
                <a:gd name="T25" fmla="*/ 21 h 28"/>
                <a:gd name="T26" fmla="*/ 5 w 15"/>
                <a:gd name="T27" fmla="*/ 35 h 28"/>
                <a:gd name="T28" fmla="*/ 6 w 15"/>
                <a:gd name="T29" fmla="*/ 38 h 28"/>
                <a:gd name="T30" fmla="*/ 15 w 15"/>
                <a:gd name="T31" fmla="*/ 39 h 28"/>
                <a:gd name="T32" fmla="*/ 16 w 15"/>
                <a:gd name="T33" fmla="*/ 38 h 28"/>
                <a:gd name="T34" fmla="*/ 17 w 15"/>
                <a:gd name="T35" fmla="*/ 35 h 28"/>
                <a:gd name="T36" fmla="*/ 18 w 15"/>
                <a:gd name="T37" fmla="*/ 21 h 28"/>
                <a:gd name="T38" fmla="*/ 17 w 15"/>
                <a:gd name="T39" fmla="*/ 15 h 28"/>
                <a:gd name="T40" fmla="*/ 16 w 15"/>
                <a:gd name="T41" fmla="*/ 5 h 28"/>
                <a:gd name="T42" fmla="*/ 15 w 15"/>
                <a:gd name="T43" fmla="*/ 5 h 2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5"/>
                <a:gd name="T67" fmla="*/ 0 h 28"/>
                <a:gd name="T68" fmla="*/ 15 w 15"/>
                <a:gd name="T69" fmla="*/ 28 h 28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5" h="28">
                  <a:moveTo>
                    <a:pt x="8" y="0"/>
                  </a:moveTo>
                  <a:cubicBezTo>
                    <a:pt x="10" y="0"/>
                    <a:pt x="12" y="1"/>
                    <a:pt x="13" y="3"/>
                  </a:cubicBezTo>
                  <a:cubicBezTo>
                    <a:pt x="15" y="5"/>
                    <a:pt x="15" y="9"/>
                    <a:pt x="15" y="14"/>
                  </a:cubicBezTo>
                  <a:cubicBezTo>
                    <a:pt x="15" y="19"/>
                    <a:pt x="15" y="23"/>
                    <a:pt x="13" y="25"/>
                  </a:cubicBezTo>
                  <a:cubicBezTo>
                    <a:pt x="12" y="27"/>
                    <a:pt x="10" y="28"/>
                    <a:pt x="8" y="28"/>
                  </a:cubicBezTo>
                  <a:cubicBezTo>
                    <a:pt x="5" y="28"/>
                    <a:pt x="3" y="27"/>
                    <a:pt x="2" y="25"/>
                  </a:cubicBezTo>
                  <a:cubicBezTo>
                    <a:pt x="0" y="23"/>
                    <a:pt x="0" y="19"/>
                    <a:pt x="0" y="14"/>
                  </a:cubicBezTo>
                  <a:cubicBezTo>
                    <a:pt x="0" y="9"/>
                    <a:pt x="0" y="5"/>
                    <a:pt x="2" y="3"/>
                  </a:cubicBezTo>
                  <a:cubicBezTo>
                    <a:pt x="3" y="1"/>
                    <a:pt x="5" y="0"/>
                    <a:pt x="8" y="0"/>
                  </a:cubicBezTo>
                  <a:close/>
                  <a:moveTo>
                    <a:pt x="8" y="5"/>
                  </a:moveTo>
                  <a:cubicBezTo>
                    <a:pt x="7" y="5"/>
                    <a:pt x="6" y="5"/>
                    <a:pt x="6" y="5"/>
                  </a:cubicBezTo>
                  <a:cubicBezTo>
                    <a:pt x="6" y="6"/>
                    <a:pt x="5" y="6"/>
                    <a:pt x="5" y="7"/>
                  </a:cubicBezTo>
                  <a:cubicBezTo>
                    <a:pt x="5" y="9"/>
                    <a:pt x="5" y="11"/>
                    <a:pt x="5" y="14"/>
                  </a:cubicBezTo>
                  <a:cubicBezTo>
                    <a:pt x="5" y="17"/>
                    <a:pt x="5" y="20"/>
                    <a:pt x="5" y="21"/>
                  </a:cubicBezTo>
                  <a:cubicBezTo>
                    <a:pt x="5" y="22"/>
                    <a:pt x="6" y="23"/>
                    <a:pt x="6" y="23"/>
                  </a:cubicBezTo>
                  <a:cubicBezTo>
                    <a:pt x="6" y="24"/>
                    <a:pt x="7" y="24"/>
                    <a:pt x="8" y="24"/>
                  </a:cubicBezTo>
                  <a:cubicBezTo>
                    <a:pt x="8" y="24"/>
                    <a:pt x="9" y="24"/>
                    <a:pt x="9" y="23"/>
                  </a:cubicBezTo>
                  <a:cubicBezTo>
                    <a:pt x="9" y="23"/>
                    <a:pt x="10" y="22"/>
                    <a:pt x="10" y="21"/>
                  </a:cubicBezTo>
                  <a:cubicBezTo>
                    <a:pt x="10" y="20"/>
                    <a:pt x="11" y="17"/>
                    <a:pt x="11" y="14"/>
                  </a:cubicBezTo>
                  <a:cubicBezTo>
                    <a:pt x="11" y="11"/>
                    <a:pt x="10" y="9"/>
                    <a:pt x="10" y="8"/>
                  </a:cubicBezTo>
                  <a:cubicBezTo>
                    <a:pt x="10" y="6"/>
                    <a:pt x="9" y="6"/>
                    <a:pt x="9" y="5"/>
                  </a:cubicBezTo>
                  <a:cubicBezTo>
                    <a:pt x="9" y="5"/>
                    <a:pt x="8" y="5"/>
                    <a:pt x="8" y="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79" name="Freeform 48">
              <a:extLst>
                <a:ext uri="{FF2B5EF4-FFF2-40B4-BE49-F238E27FC236}">
                  <a16:creationId xmlns:a16="http://schemas.microsoft.com/office/drawing/2014/main" id="{A0819CDF-F2F0-476E-9EF8-F705A7F30245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4" y="2311"/>
              <a:ext cx="11" cy="29"/>
            </a:xfrm>
            <a:custGeom>
              <a:avLst/>
              <a:gdLst>
                <a:gd name="T0" fmla="*/ 11 w 11"/>
                <a:gd name="T1" fmla="*/ 44 h 27"/>
                <a:gd name="T2" fmla="*/ 6 w 11"/>
                <a:gd name="T3" fmla="*/ 44 h 27"/>
                <a:gd name="T4" fmla="*/ 6 w 11"/>
                <a:gd name="T5" fmla="*/ 15 h 27"/>
                <a:gd name="T6" fmla="*/ 0 w 11"/>
                <a:gd name="T7" fmla="*/ 19 h 27"/>
                <a:gd name="T8" fmla="*/ 0 w 11"/>
                <a:gd name="T9" fmla="*/ 14 h 27"/>
                <a:gd name="T10" fmla="*/ 4 w 11"/>
                <a:gd name="T11" fmla="*/ 5 h 27"/>
                <a:gd name="T12" fmla="*/ 7 w 11"/>
                <a:gd name="T13" fmla="*/ 0 h 27"/>
                <a:gd name="T14" fmla="*/ 11 w 11"/>
                <a:gd name="T15" fmla="*/ 0 h 27"/>
                <a:gd name="T16" fmla="*/ 11 w 11"/>
                <a:gd name="T17" fmla="*/ 44 h 2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1"/>
                <a:gd name="T28" fmla="*/ 0 h 27"/>
                <a:gd name="T29" fmla="*/ 11 w 11"/>
                <a:gd name="T30" fmla="*/ 27 h 2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1" h="27">
                  <a:moveTo>
                    <a:pt x="11" y="27"/>
                  </a:moveTo>
                  <a:cubicBezTo>
                    <a:pt x="6" y="27"/>
                    <a:pt x="6" y="27"/>
                    <a:pt x="6" y="27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5" y="10"/>
                    <a:pt x="3" y="11"/>
                    <a:pt x="0" y="12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7"/>
                    <a:pt x="3" y="6"/>
                    <a:pt x="4" y="5"/>
                  </a:cubicBezTo>
                  <a:cubicBezTo>
                    <a:pt x="6" y="3"/>
                    <a:pt x="7" y="2"/>
                    <a:pt x="7" y="0"/>
                  </a:cubicBezTo>
                  <a:cubicBezTo>
                    <a:pt x="11" y="0"/>
                    <a:pt x="11" y="0"/>
                    <a:pt x="11" y="0"/>
                  </a:cubicBezTo>
                  <a:lnTo>
                    <a:pt x="11" y="2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80" name="Freeform 49">
              <a:extLst>
                <a:ext uri="{FF2B5EF4-FFF2-40B4-BE49-F238E27FC236}">
                  <a16:creationId xmlns:a16="http://schemas.microsoft.com/office/drawing/2014/main" id="{F3B19EE9-6706-449E-8FCD-D7DDA3C5F74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713" y="2311"/>
              <a:ext cx="17" cy="30"/>
            </a:xfrm>
            <a:custGeom>
              <a:avLst/>
              <a:gdLst>
                <a:gd name="T0" fmla="*/ 15 w 16"/>
                <a:gd name="T1" fmla="*/ 0 h 28"/>
                <a:gd name="T2" fmla="*/ 20 w 16"/>
                <a:gd name="T3" fmla="*/ 3 h 28"/>
                <a:gd name="T4" fmla="*/ 23 w 16"/>
                <a:gd name="T5" fmla="*/ 21 h 28"/>
                <a:gd name="T6" fmla="*/ 20 w 16"/>
                <a:gd name="T7" fmla="*/ 41 h 28"/>
                <a:gd name="T8" fmla="*/ 15 w 16"/>
                <a:gd name="T9" fmla="*/ 45 h 28"/>
                <a:gd name="T10" fmla="*/ 2 w 16"/>
                <a:gd name="T11" fmla="*/ 41 h 28"/>
                <a:gd name="T12" fmla="*/ 0 w 16"/>
                <a:gd name="T13" fmla="*/ 21 h 28"/>
                <a:gd name="T14" fmla="*/ 2 w 16"/>
                <a:gd name="T15" fmla="*/ 3 h 28"/>
                <a:gd name="T16" fmla="*/ 15 w 16"/>
                <a:gd name="T17" fmla="*/ 0 h 28"/>
                <a:gd name="T18" fmla="*/ 15 w 16"/>
                <a:gd name="T19" fmla="*/ 4 h 28"/>
                <a:gd name="T20" fmla="*/ 6 w 16"/>
                <a:gd name="T21" fmla="*/ 5 h 28"/>
                <a:gd name="T22" fmla="*/ 5 w 16"/>
                <a:gd name="T23" fmla="*/ 14 h 28"/>
                <a:gd name="T24" fmla="*/ 5 w 16"/>
                <a:gd name="T25" fmla="*/ 21 h 28"/>
                <a:gd name="T26" fmla="*/ 5 w 16"/>
                <a:gd name="T27" fmla="*/ 35 h 28"/>
                <a:gd name="T28" fmla="*/ 6 w 16"/>
                <a:gd name="T29" fmla="*/ 38 h 28"/>
                <a:gd name="T30" fmla="*/ 15 w 16"/>
                <a:gd name="T31" fmla="*/ 39 h 28"/>
                <a:gd name="T32" fmla="*/ 16 w 16"/>
                <a:gd name="T33" fmla="*/ 38 h 28"/>
                <a:gd name="T34" fmla="*/ 17 w 16"/>
                <a:gd name="T35" fmla="*/ 35 h 28"/>
                <a:gd name="T36" fmla="*/ 18 w 16"/>
                <a:gd name="T37" fmla="*/ 21 h 28"/>
                <a:gd name="T38" fmla="*/ 17 w 16"/>
                <a:gd name="T39" fmla="*/ 14 h 28"/>
                <a:gd name="T40" fmla="*/ 16 w 16"/>
                <a:gd name="T41" fmla="*/ 5 h 28"/>
                <a:gd name="T42" fmla="*/ 15 w 16"/>
                <a:gd name="T43" fmla="*/ 4 h 2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6"/>
                <a:gd name="T67" fmla="*/ 0 h 28"/>
                <a:gd name="T68" fmla="*/ 16 w 16"/>
                <a:gd name="T69" fmla="*/ 28 h 28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6" h="28">
                  <a:moveTo>
                    <a:pt x="8" y="0"/>
                  </a:moveTo>
                  <a:cubicBezTo>
                    <a:pt x="10" y="0"/>
                    <a:pt x="12" y="1"/>
                    <a:pt x="13" y="3"/>
                  </a:cubicBezTo>
                  <a:cubicBezTo>
                    <a:pt x="15" y="5"/>
                    <a:pt x="16" y="9"/>
                    <a:pt x="16" y="14"/>
                  </a:cubicBezTo>
                  <a:cubicBezTo>
                    <a:pt x="16" y="19"/>
                    <a:pt x="15" y="23"/>
                    <a:pt x="13" y="25"/>
                  </a:cubicBezTo>
                  <a:cubicBezTo>
                    <a:pt x="12" y="27"/>
                    <a:pt x="10" y="28"/>
                    <a:pt x="8" y="28"/>
                  </a:cubicBezTo>
                  <a:cubicBezTo>
                    <a:pt x="5" y="28"/>
                    <a:pt x="3" y="27"/>
                    <a:pt x="2" y="25"/>
                  </a:cubicBezTo>
                  <a:cubicBezTo>
                    <a:pt x="0" y="23"/>
                    <a:pt x="0" y="19"/>
                    <a:pt x="0" y="14"/>
                  </a:cubicBezTo>
                  <a:cubicBezTo>
                    <a:pt x="0" y="9"/>
                    <a:pt x="1" y="5"/>
                    <a:pt x="2" y="3"/>
                  </a:cubicBezTo>
                  <a:cubicBezTo>
                    <a:pt x="3" y="1"/>
                    <a:pt x="5" y="0"/>
                    <a:pt x="8" y="0"/>
                  </a:cubicBezTo>
                  <a:close/>
                  <a:moveTo>
                    <a:pt x="8" y="4"/>
                  </a:moveTo>
                  <a:cubicBezTo>
                    <a:pt x="7" y="4"/>
                    <a:pt x="7" y="5"/>
                    <a:pt x="6" y="5"/>
                  </a:cubicBezTo>
                  <a:cubicBezTo>
                    <a:pt x="6" y="5"/>
                    <a:pt x="5" y="6"/>
                    <a:pt x="5" y="7"/>
                  </a:cubicBezTo>
                  <a:cubicBezTo>
                    <a:pt x="5" y="9"/>
                    <a:pt x="5" y="11"/>
                    <a:pt x="5" y="14"/>
                  </a:cubicBezTo>
                  <a:cubicBezTo>
                    <a:pt x="5" y="17"/>
                    <a:pt x="5" y="19"/>
                    <a:pt x="5" y="21"/>
                  </a:cubicBezTo>
                  <a:cubicBezTo>
                    <a:pt x="5" y="22"/>
                    <a:pt x="6" y="23"/>
                    <a:pt x="6" y="23"/>
                  </a:cubicBezTo>
                  <a:cubicBezTo>
                    <a:pt x="7" y="23"/>
                    <a:pt x="7" y="24"/>
                    <a:pt x="8" y="24"/>
                  </a:cubicBezTo>
                  <a:cubicBezTo>
                    <a:pt x="8" y="24"/>
                    <a:pt x="9" y="23"/>
                    <a:pt x="9" y="23"/>
                  </a:cubicBezTo>
                  <a:cubicBezTo>
                    <a:pt x="10" y="23"/>
                    <a:pt x="10" y="22"/>
                    <a:pt x="10" y="21"/>
                  </a:cubicBezTo>
                  <a:cubicBezTo>
                    <a:pt x="10" y="19"/>
                    <a:pt x="11" y="17"/>
                    <a:pt x="11" y="14"/>
                  </a:cubicBezTo>
                  <a:cubicBezTo>
                    <a:pt x="11" y="11"/>
                    <a:pt x="11" y="9"/>
                    <a:pt x="10" y="7"/>
                  </a:cubicBezTo>
                  <a:cubicBezTo>
                    <a:pt x="10" y="6"/>
                    <a:pt x="10" y="5"/>
                    <a:pt x="9" y="5"/>
                  </a:cubicBezTo>
                  <a:cubicBezTo>
                    <a:pt x="9" y="5"/>
                    <a:pt x="8" y="4"/>
                    <a:pt x="8" y="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81" name="Freeform 50">
              <a:extLst>
                <a:ext uri="{FF2B5EF4-FFF2-40B4-BE49-F238E27FC236}">
                  <a16:creationId xmlns:a16="http://schemas.microsoft.com/office/drawing/2014/main" id="{4FFBE3C8-E4D6-466A-BF52-3EB0713D5BB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733" y="2311"/>
              <a:ext cx="16" cy="30"/>
            </a:xfrm>
            <a:custGeom>
              <a:avLst/>
              <a:gdLst>
                <a:gd name="T0" fmla="*/ 7 w 15"/>
                <a:gd name="T1" fmla="*/ 0 h 28"/>
                <a:gd name="T2" fmla="*/ 20 w 15"/>
                <a:gd name="T3" fmla="*/ 3 h 28"/>
                <a:gd name="T4" fmla="*/ 22 w 15"/>
                <a:gd name="T5" fmla="*/ 21 h 28"/>
                <a:gd name="T6" fmla="*/ 20 w 15"/>
                <a:gd name="T7" fmla="*/ 41 h 28"/>
                <a:gd name="T8" fmla="*/ 7 w 15"/>
                <a:gd name="T9" fmla="*/ 45 h 28"/>
                <a:gd name="T10" fmla="*/ 2 w 15"/>
                <a:gd name="T11" fmla="*/ 41 h 28"/>
                <a:gd name="T12" fmla="*/ 0 w 15"/>
                <a:gd name="T13" fmla="*/ 21 h 28"/>
                <a:gd name="T14" fmla="*/ 2 w 15"/>
                <a:gd name="T15" fmla="*/ 3 h 28"/>
                <a:gd name="T16" fmla="*/ 7 w 15"/>
                <a:gd name="T17" fmla="*/ 0 h 28"/>
                <a:gd name="T18" fmla="*/ 7 w 15"/>
                <a:gd name="T19" fmla="*/ 4 h 28"/>
                <a:gd name="T20" fmla="*/ 6 w 15"/>
                <a:gd name="T21" fmla="*/ 5 h 28"/>
                <a:gd name="T22" fmla="*/ 5 w 15"/>
                <a:gd name="T23" fmla="*/ 14 h 28"/>
                <a:gd name="T24" fmla="*/ 4 w 15"/>
                <a:gd name="T25" fmla="*/ 21 h 28"/>
                <a:gd name="T26" fmla="*/ 5 w 15"/>
                <a:gd name="T27" fmla="*/ 35 h 28"/>
                <a:gd name="T28" fmla="*/ 6 w 15"/>
                <a:gd name="T29" fmla="*/ 38 h 28"/>
                <a:gd name="T30" fmla="*/ 7 w 15"/>
                <a:gd name="T31" fmla="*/ 39 h 28"/>
                <a:gd name="T32" fmla="*/ 16 w 15"/>
                <a:gd name="T33" fmla="*/ 38 h 28"/>
                <a:gd name="T34" fmla="*/ 17 w 15"/>
                <a:gd name="T35" fmla="*/ 35 h 28"/>
                <a:gd name="T36" fmla="*/ 17 w 15"/>
                <a:gd name="T37" fmla="*/ 21 h 28"/>
                <a:gd name="T38" fmla="*/ 17 w 15"/>
                <a:gd name="T39" fmla="*/ 14 h 28"/>
                <a:gd name="T40" fmla="*/ 16 w 15"/>
                <a:gd name="T41" fmla="*/ 5 h 28"/>
                <a:gd name="T42" fmla="*/ 7 w 15"/>
                <a:gd name="T43" fmla="*/ 4 h 2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5"/>
                <a:gd name="T67" fmla="*/ 0 h 28"/>
                <a:gd name="T68" fmla="*/ 15 w 15"/>
                <a:gd name="T69" fmla="*/ 28 h 28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5" h="28">
                  <a:moveTo>
                    <a:pt x="7" y="0"/>
                  </a:moveTo>
                  <a:cubicBezTo>
                    <a:pt x="10" y="0"/>
                    <a:pt x="12" y="1"/>
                    <a:pt x="13" y="3"/>
                  </a:cubicBezTo>
                  <a:cubicBezTo>
                    <a:pt x="15" y="5"/>
                    <a:pt x="15" y="9"/>
                    <a:pt x="15" y="14"/>
                  </a:cubicBezTo>
                  <a:cubicBezTo>
                    <a:pt x="15" y="19"/>
                    <a:pt x="15" y="23"/>
                    <a:pt x="13" y="25"/>
                  </a:cubicBezTo>
                  <a:cubicBezTo>
                    <a:pt x="12" y="27"/>
                    <a:pt x="10" y="28"/>
                    <a:pt x="7" y="28"/>
                  </a:cubicBezTo>
                  <a:cubicBezTo>
                    <a:pt x="5" y="28"/>
                    <a:pt x="3" y="27"/>
                    <a:pt x="2" y="25"/>
                  </a:cubicBezTo>
                  <a:cubicBezTo>
                    <a:pt x="0" y="23"/>
                    <a:pt x="0" y="19"/>
                    <a:pt x="0" y="14"/>
                  </a:cubicBezTo>
                  <a:cubicBezTo>
                    <a:pt x="0" y="9"/>
                    <a:pt x="0" y="5"/>
                    <a:pt x="2" y="3"/>
                  </a:cubicBezTo>
                  <a:cubicBezTo>
                    <a:pt x="3" y="1"/>
                    <a:pt x="5" y="0"/>
                    <a:pt x="7" y="0"/>
                  </a:cubicBezTo>
                  <a:close/>
                  <a:moveTo>
                    <a:pt x="7" y="4"/>
                  </a:moveTo>
                  <a:cubicBezTo>
                    <a:pt x="7" y="4"/>
                    <a:pt x="6" y="5"/>
                    <a:pt x="6" y="5"/>
                  </a:cubicBezTo>
                  <a:cubicBezTo>
                    <a:pt x="6" y="5"/>
                    <a:pt x="5" y="6"/>
                    <a:pt x="5" y="7"/>
                  </a:cubicBezTo>
                  <a:cubicBezTo>
                    <a:pt x="5" y="9"/>
                    <a:pt x="4" y="11"/>
                    <a:pt x="4" y="14"/>
                  </a:cubicBezTo>
                  <a:cubicBezTo>
                    <a:pt x="4" y="17"/>
                    <a:pt x="5" y="19"/>
                    <a:pt x="5" y="21"/>
                  </a:cubicBezTo>
                  <a:cubicBezTo>
                    <a:pt x="5" y="22"/>
                    <a:pt x="6" y="23"/>
                    <a:pt x="6" y="23"/>
                  </a:cubicBezTo>
                  <a:cubicBezTo>
                    <a:pt x="6" y="23"/>
                    <a:pt x="7" y="24"/>
                    <a:pt x="7" y="24"/>
                  </a:cubicBezTo>
                  <a:cubicBezTo>
                    <a:pt x="8" y="24"/>
                    <a:pt x="9" y="23"/>
                    <a:pt x="9" y="23"/>
                  </a:cubicBezTo>
                  <a:cubicBezTo>
                    <a:pt x="9" y="23"/>
                    <a:pt x="10" y="22"/>
                    <a:pt x="10" y="21"/>
                  </a:cubicBezTo>
                  <a:cubicBezTo>
                    <a:pt x="10" y="19"/>
                    <a:pt x="10" y="17"/>
                    <a:pt x="10" y="14"/>
                  </a:cubicBezTo>
                  <a:cubicBezTo>
                    <a:pt x="10" y="11"/>
                    <a:pt x="10" y="9"/>
                    <a:pt x="10" y="7"/>
                  </a:cubicBezTo>
                  <a:cubicBezTo>
                    <a:pt x="10" y="6"/>
                    <a:pt x="9" y="5"/>
                    <a:pt x="9" y="5"/>
                  </a:cubicBezTo>
                  <a:cubicBezTo>
                    <a:pt x="9" y="5"/>
                    <a:pt x="8" y="4"/>
                    <a:pt x="7" y="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82" name="Freeform 51">
              <a:extLst>
                <a:ext uri="{FF2B5EF4-FFF2-40B4-BE49-F238E27FC236}">
                  <a16:creationId xmlns:a16="http://schemas.microsoft.com/office/drawing/2014/main" id="{0BC15697-AF3B-4308-BC17-69AD6F71F2FB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4" y="2145"/>
              <a:ext cx="11" cy="29"/>
            </a:xfrm>
            <a:custGeom>
              <a:avLst/>
              <a:gdLst>
                <a:gd name="T0" fmla="*/ 11 w 11"/>
                <a:gd name="T1" fmla="*/ 44 h 27"/>
                <a:gd name="T2" fmla="*/ 6 w 11"/>
                <a:gd name="T3" fmla="*/ 44 h 27"/>
                <a:gd name="T4" fmla="*/ 6 w 11"/>
                <a:gd name="T5" fmla="*/ 14 h 27"/>
                <a:gd name="T6" fmla="*/ 0 w 11"/>
                <a:gd name="T7" fmla="*/ 18 h 27"/>
                <a:gd name="T8" fmla="*/ 0 w 11"/>
                <a:gd name="T9" fmla="*/ 14 h 27"/>
                <a:gd name="T10" fmla="*/ 4 w 11"/>
                <a:gd name="T11" fmla="*/ 4 h 27"/>
                <a:gd name="T12" fmla="*/ 7 w 11"/>
                <a:gd name="T13" fmla="*/ 0 h 27"/>
                <a:gd name="T14" fmla="*/ 11 w 11"/>
                <a:gd name="T15" fmla="*/ 0 h 27"/>
                <a:gd name="T16" fmla="*/ 11 w 11"/>
                <a:gd name="T17" fmla="*/ 44 h 2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1"/>
                <a:gd name="T28" fmla="*/ 0 h 27"/>
                <a:gd name="T29" fmla="*/ 11 w 11"/>
                <a:gd name="T30" fmla="*/ 27 h 2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1" h="27">
                  <a:moveTo>
                    <a:pt x="11" y="27"/>
                  </a:moveTo>
                  <a:cubicBezTo>
                    <a:pt x="6" y="27"/>
                    <a:pt x="6" y="27"/>
                    <a:pt x="6" y="2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9"/>
                    <a:pt x="3" y="11"/>
                    <a:pt x="0" y="11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6"/>
                    <a:pt x="3" y="5"/>
                    <a:pt x="4" y="4"/>
                  </a:cubicBezTo>
                  <a:cubicBezTo>
                    <a:pt x="6" y="3"/>
                    <a:pt x="7" y="1"/>
                    <a:pt x="7" y="0"/>
                  </a:cubicBezTo>
                  <a:cubicBezTo>
                    <a:pt x="11" y="0"/>
                    <a:pt x="11" y="0"/>
                    <a:pt x="11" y="0"/>
                  </a:cubicBezTo>
                  <a:lnTo>
                    <a:pt x="11" y="2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83" name="Freeform 52">
              <a:extLst>
                <a:ext uri="{FF2B5EF4-FFF2-40B4-BE49-F238E27FC236}">
                  <a16:creationId xmlns:a16="http://schemas.microsoft.com/office/drawing/2014/main" id="{1F4A42EA-EB2B-42E4-BD88-88F3D2759334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2" y="2145"/>
              <a:ext cx="11" cy="29"/>
            </a:xfrm>
            <a:custGeom>
              <a:avLst/>
              <a:gdLst>
                <a:gd name="T0" fmla="*/ 11 w 11"/>
                <a:gd name="T1" fmla="*/ 44 h 27"/>
                <a:gd name="T2" fmla="*/ 6 w 11"/>
                <a:gd name="T3" fmla="*/ 44 h 27"/>
                <a:gd name="T4" fmla="*/ 6 w 11"/>
                <a:gd name="T5" fmla="*/ 14 h 27"/>
                <a:gd name="T6" fmla="*/ 0 w 11"/>
                <a:gd name="T7" fmla="*/ 18 h 27"/>
                <a:gd name="T8" fmla="*/ 0 w 11"/>
                <a:gd name="T9" fmla="*/ 14 h 27"/>
                <a:gd name="T10" fmla="*/ 4 w 11"/>
                <a:gd name="T11" fmla="*/ 4 h 27"/>
                <a:gd name="T12" fmla="*/ 7 w 11"/>
                <a:gd name="T13" fmla="*/ 0 h 27"/>
                <a:gd name="T14" fmla="*/ 11 w 11"/>
                <a:gd name="T15" fmla="*/ 0 h 27"/>
                <a:gd name="T16" fmla="*/ 11 w 11"/>
                <a:gd name="T17" fmla="*/ 44 h 2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1"/>
                <a:gd name="T28" fmla="*/ 0 h 27"/>
                <a:gd name="T29" fmla="*/ 11 w 11"/>
                <a:gd name="T30" fmla="*/ 27 h 2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1" h="27">
                  <a:moveTo>
                    <a:pt x="11" y="27"/>
                  </a:moveTo>
                  <a:cubicBezTo>
                    <a:pt x="6" y="27"/>
                    <a:pt x="6" y="27"/>
                    <a:pt x="6" y="2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9"/>
                    <a:pt x="3" y="11"/>
                    <a:pt x="0" y="11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6"/>
                    <a:pt x="3" y="5"/>
                    <a:pt x="4" y="4"/>
                  </a:cubicBezTo>
                  <a:cubicBezTo>
                    <a:pt x="6" y="3"/>
                    <a:pt x="7" y="1"/>
                    <a:pt x="7" y="0"/>
                  </a:cubicBezTo>
                  <a:cubicBezTo>
                    <a:pt x="11" y="0"/>
                    <a:pt x="11" y="0"/>
                    <a:pt x="11" y="0"/>
                  </a:cubicBezTo>
                  <a:lnTo>
                    <a:pt x="11" y="2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84" name="Freeform 53">
              <a:extLst>
                <a:ext uri="{FF2B5EF4-FFF2-40B4-BE49-F238E27FC236}">
                  <a16:creationId xmlns:a16="http://schemas.microsoft.com/office/drawing/2014/main" id="{74A2BB9F-0320-4927-BE64-833F2852ED0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731" y="2145"/>
              <a:ext cx="16" cy="30"/>
            </a:xfrm>
            <a:custGeom>
              <a:avLst/>
              <a:gdLst>
                <a:gd name="T0" fmla="*/ 15 w 15"/>
                <a:gd name="T1" fmla="*/ 0 h 28"/>
                <a:gd name="T2" fmla="*/ 20 w 15"/>
                <a:gd name="T3" fmla="*/ 3 h 28"/>
                <a:gd name="T4" fmla="*/ 22 w 15"/>
                <a:gd name="T5" fmla="*/ 21 h 28"/>
                <a:gd name="T6" fmla="*/ 20 w 15"/>
                <a:gd name="T7" fmla="*/ 41 h 28"/>
                <a:gd name="T8" fmla="*/ 15 w 15"/>
                <a:gd name="T9" fmla="*/ 45 h 28"/>
                <a:gd name="T10" fmla="*/ 2 w 15"/>
                <a:gd name="T11" fmla="*/ 41 h 28"/>
                <a:gd name="T12" fmla="*/ 0 w 15"/>
                <a:gd name="T13" fmla="*/ 21 h 28"/>
                <a:gd name="T14" fmla="*/ 2 w 15"/>
                <a:gd name="T15" fmla="*/ 3 h 28"/>
                <a:gd name="T16" fmla="*/ 15 w 15"/>
                <a:gd name="T17" fmla="*/ 0 h 28"/>
                <a:gd name="T18" fmla="*/ 15 w 15"/>
                <a:gd name="T19" fmla="*/ 4 h 28"/>
                <a:gd name="T20" fmla="*/ 6 w 15"/>
                <a:gd name="T21" fmla="*/ 5 h 28"/>
                <a:gd name="T22" fmla="*/ 5 w 15"/>
                <a:gd name="T23" fmla="*/ 14 h 28"/>
                <a:gd name="T24" fmla="*/ 5 w 15"/>
                <a:gd name="T25" fmla="*/ 21 h 28"/>
                <a:gd name="T26" fmla="*/ 5 w 15"/>
                <a:gd name="T27" fmla="*/ 33 h 28"/>
                <a:gd name="T28" fmla="*/ 6 w 15"/>
                <a:gd name="T29" fmla="*/ 38 h 28"/>
                <a:gd name="T30" fmla="*/ 15 w 15"/>
                <a:gd name="T31" fmla="*/ 38 h 28"/>
                <a:gd name="T32" fmla="*/ 16 w 15"/>
                <a:gd name="T33" fmla="*/ 38 h 28"/>
                <a:gd name="T34" fmla="*/ 17 w 15"/>
                <a:gd name="T35" fmla="*/ 33 h 28"/>
                <a:gd name="T36" fmla="*/ 18 w 15"/>
                <a:gd name="T37" fmla="*/ 21 h 28"/>
                <a:gd name="T38" fmla="*/ 17 w 15"/>
                <a:gd name="T39" fmla="*/ 14 h 28"/>
                <a:gd name="T40" fmla="*/ 16 w 15"/>
                <a:gd name="T41" fmla="*/ 5 h 28"/>
                <a:gd name="T42" fmla="*/ 15 w 15"/>
                <a:gd name="T43" fmla="*/ 4 h 2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5"/>
                <a:gd name="T67" fmla="*/ 0 h 28"/>
                <a:gd name="T68" fmla="*/ 15 w 15"/>
                <a:gd name="T69" fmla="*/ 28 h 28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5" h="28">
                  <a:moveTo>
                    <a:pt x="8" y="0"/>
                  </a:moveTo>
                  <a:cubicBezTo>
                    <a:pt x="10" y="0"/>
                    <a:pt x="12" y="1"/>
                    <a:pt x="13" y="3"/>
                  </a:cubicBezTo>
                  <a:cubicBezTo>
                    <a:pt x="15" y="5"/>
                    <a:pt x="15" y="9"/>
                    <a:pt x="15" y="14"/>
                  </a:cubicBezTo>
                  <a:cubicBezTo>
                    <a:pt x="15" y="19"/>
                    <a:pt x="15" y="23"/>
                    <a:pt x="13" y="25"/>
                  </a:cubicBezTo>
                  <a:cubicBezTo>
                    <a:pt x="12" y="27"/>
                    <a:pt x="10" y="28"/>
                    <a:pt x="8" y="28"/>
                  </a:cubicBezTo>
                  <a:cubicBezTo>
                    <a:pt x="5" y="28"/>
                    <a:pt x="3" y="27"/>
                    <a:pt x="2" y="25"/>
                  </a:cubicBezTo>
                  <a:cubicBezTo>
                    <a:pt x="0" y="22"/>
                    <a:pt x="0" y="19"/>
                    <a:pt x="0" y="14"/>
                  </a:cubicBezTo>
                  <a:cubicBezTo>
                    <a:pt x="0" y="9"/>
                    <a:pt x="1" y="5"/>
                    <a:pt x="2" y="3"/>
                  </a:cubicBezTo>
                  <a:cubicBezTo>
                    <a:pt x="3" y="1"/>
                    <a:pt x="5" y="0"/>
                    <a:pt x="8" y="0"/>
                  </a:cubicBezTo>
                  <a:close/>
                  <a:moveTo>
                    <a:pt x="8" y="4"/>
                  </a:moveTo>
                  <a:cubicBezTo>
                    <a:pt x="7" y="4"/>
                    <a:pt x="7" y="4"/>
                    <a:pt x="6" y="5"/>
                  </a:cubicBezTo>
                  <a:cubicBezTo>
                    <a:pt x="6" y="5"/>
                    <a:pt x="5" y="6"/>
                    <a:pt x="5" y="7"/>
                  </a:cubicBezTo>
                  <a:cubicBezTo>
                    <a:pt x="5" y="8"/>
                    <a:pt x="5" y="11"/>
                    <a:pt x="5" y="14"/>
                  </a:cubicBezTo>
                  <a:cubicBezTo>
                    <a:pt x="5" y="17"/>
                    <a:pt x="5" y="19"/>
                    <a:pt x="5" y="20"/>
                  </a:cubicBezTo>
                  <a:cubicBezTo>
                    <a:pt x="5" y="21"/>
                    <a:pt x="6" y="22"/>
                    <a:pt x="6" y="23"/>
                  </a:cubicBezTo>
                  <a:cubicBezTo>
                    <a:pt x="7" y="23"/>
                    <a:pt x="7" y="23"/>
                    <a:pt x="8" y="23"/>
                  </a:cubicBezTo>
                  <a:cubicBezTo>
                    <a:pt x="8" y="23"/>
                    <a:pt x="9" y="23"/>
                    <a:pt x="9" y="23"/>
                  </a:cubicBezTo>
                  <a:cubicBezTo>
                    <a:pt x="10" y="22"/>
                    <a:pt x="10" y="22"/>
                    <a:pt x="10" y="20"/>
                  </a:cubicBezTo>
                  <a:cubicBezTo>
                    <a:pt x="10" y="19"/>
                    <a:pt x="11" y="17"/>
                    <a:pt x="11" y="14"/>
                  </a:cubicBezTo>
                  <a:cubicBezTo>
                    <a:pt x="11" y="11"/>
                    <a:pt x="10" y="8"/>
                    <a:pt x="10" y="7"/>
                  </a:cubicBezTo>
                  <a:cubicBezTo>
                    <a:pt x="10" y="6"/>
                    <a:pt x="10" y="5"/>
                    <a:pt x="9" y="5"/>
                  </a:cubicBezTo>
                  <a:cubicBezTo>
                    <a:pt x="9" y="4"/>
                    <a:pt x="8" y="4"/>
                    <a:pt x="8" y="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85" name="Freeform 54">
              <a:extLst>
                <a:ext uri="{FF2B5EF4-FFF2-40B4-BE49-F238E27FC236}">
                  <a16:creationId xmlns:a16="http://schemas.microsoft.com/office/drawing/2014/main" id="{AF44B31B-1789-456F-BA0B-38DBDD3C3857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4" y="1979"/>
              <a:ext cx="11" cy="29"/>
            </a:xfrm>
            <a:custGeom>
              <a:avLst/>
              <a:gdLst>
                <a:gd name="T0" fmla="*/ 11 w 11"/>
                <a:gd name="T1" fmla="*/ 35 h 28"/>
                <a:gd name="T2" fmla="*/ 6 w 11"/>
                <a:gd name="T3" fmla="*/ 35 h 28"/>
                <a:gd name="T4" fmla="*/ 6 w 11"/>
                <a:gd name="T5" fmla="*/ 8 h 28"/>
                <a:gd name="T6" fmla="*/ 0 w 11"/>
                <a:gd name="T7" fmla="*/ 12 h 28"/>
                <a:gd name="T8" fmla="*/ 0 w 11"/>
                <a:gd name="T9" fmla="*/ 7 h 28"/>
                <a:gd name="T10" fmla="*/ 4 w 11"/>
                <a:gd name="T11" fmla="*/ 5 h 28"/>
                <a:gd name="T12" fmla="*/ 7 w 11"/>
                <a:gd name="T13" fmla="*/ 0 h 28"/>
                <a:gd name="T14" fmla="*/ 11 w 11"/>
                <a:gd name="T15" fmla="*/ 0 h 28"/>
                <a:gd name="T16" fmla="*/ 11 w 11"/>
                <a:gd name="T17" fmla="*/ 35 h 2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1"/>
                <a:gd name="T28" fmla="*/ 0 h 28"/>
                <a:gd name="T29" fmla="*/ 11 w 11"/>
                <a:gd name="T30" fmla="*/ 28 h 2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1" h="28">
                  <a:moveTo>
                    <a:pt x="11" y="28"/>
                  </a:moveTo>
                  <a:cubicBezTo>
                    <a:pt x="6" y="28"/>
                    <a:pt x="6" y="28"/>
                    <a:pt x="6" y="2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5" y="10"/>
                    <a:pt x="3" y="11"/>
                    <a:pt x="0" y="12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7"/>
                    <a:pt x="3" y="6"/>
                    <a:pt x="4" y="5"/>
                  </a:cubicBezTo>
                  <a:cubicBezTo>
                    <a:pt x="6" y="4"/>
                    <a:pt x="7" y="2"/>
                    <a:pt x="7" y="0"/>
                  </a:cubicBezTo>
                  <a:cubicBezTo>
                    <a:pt x="11" y="0"/>
                    <a:pt x="11" y="0"/>
                    <a:pt x="11" y="0"/>
                  </a:cubicBezTo>
                  <a:lnTo>
                    <a:pt x="11" y="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86" name="Freeform 55">
              <a:extLst>
                <a:ext uri="{FF2B5EF4-FFF2-40B4-BE49-F238E27FC236}">
                  <a16:creationId xmlns:a16="http://schemas.microsoft.com/office/drawing/2014/main" id="{48967E0E-E9CF-4BFA-851E-F0FB583652E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2" y="1979"/>
              <a:ext cx="18" cy="29"/>
            </a:xfrm>
            <a:custGeom>
              <a:avLst/>
              <a:gdLst>
                <a:gd name="T0" fmla="*/ 24 w 17"/>
                <a:gd name="T1" fmla="*/ 30 h 28"/>
                <a:gd name="T2" fmla="*/ 24 w 17"/>
                <a:gd name="T3" fmla="*/ 35 h 28"/>
                <a:gd name="T4" fmla="*/ 0 w 17"/>
                <a:gd name="T5" fmla="*/ 35 h 28"/>
                <a:gd name="T6" fmla="*/ 2 w 17"/>
                <a:gd name="T7" fmla="*/ 30 h 28"/>
                <a:gd name="T8" fmla="*/ 7 w 17"/>
                <a:gd name="T9" fmla="*/ 23 h 28"/>
                <a:gd name="T10" fmla="*/ 18 w 17"/>
                <a:gd name="T11" fmla="*/ 12 h 28"/>
                <a:gd name="T12" fmla="*/ 19 w 17"/>
                <a:gd name="T13" fmla="*/ 8 h 28"/>
                <a:gd name="T14" fmla="*/ 18 w 17"/>
                <a:gd name="T15" fmla="*/ 6 h 28"/>
                <a:gd name="T16" fmla="*/ 16 w 17"/>
                <a:gd name="T17" fmla="*/ 5 h 28"/>
                <a:gd name="T18" fmla="*/ 6 w 17"/>
                <a:gd name="T19" fmla="*/ 6 h 28"/>
                <a:gd name="T20" fmla="*/ 5 w 17"/>
                <a:gd name="T21" fmla="*/ 9 h 28"/>
                <a:gd name="T22" fmla="*/ 1 w 17"/>
                <a:gd name="T23" fmla="*/ 9 h 28"/>
                <a:gd name="T24" fmla="*/ 3 w 17"/>
                <a:gd name="T25" fmla="*/ 2 h 28"/>
                <a:gd name="T26" fmla="*/ 16 w 17"/>
                <a:gd name="T27" fmla="*/ 0 h 28"/>
                <a:gd name="T28" fmla="*/ 21 w 17"/>
                <a:gd name="T29" fmla="*/ 3 h 28"/>
                <a:gd name="T30" fmla="*/ 24 w 17"/>
                <a:gd name="T31" fmla="*/ 8 h 28"/>
                <a:gd name="T32" fmla="*/ 23 w 17"/>
                <a:gd name="T33" fmla="*/ 12 h 28"/>
                <a:gd name="T34" fmla="*/ 21 w 17"/>
                <a:gd name="T35" fmla="*/ 22 h 28"/>
                <a:gd name="T36" fmla="*/ 18 w 17"/>
                <a:gd name="T37" fmla="*/ 25 h 28"/>
                <a:gd name="T38" fmla="*/ 8 w 17"/>
                <a:gd name="T39" fmla="*/ 28 h 28"/>
                <a:gd name="T40" fmla="*/ 7 w 17"/>
                <a:gd name="T41" fmla="*/ 30 h 28"/>
                <a:gd name="T42" fmla="*/ 24 w 17"/>
                <a:gd name="T43" fmla="*/ 30 h 2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7"/>
                <a:gd name="T67" fmla="*/ 0 h 28"/>
                <a:gd name="T68" fmla="*/ 17 w 17"/>
                <a:gd name="T69" fmla="*/ 28 h 28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7" h="28">
                  <a:moveTo>
                    <a:pt x="17" y="23"/>
                  </a:moveTo>
                  <a:cubicBezTo>
                    <a:pt x="17" y="28"/>
                    <a:pt x="17" y="28"/>
                    <a:pt x="17" y="28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26"/>
                    <a:pt x="1" y="24"/>
                    <a:pt x="2" y="23"/>
                  </a:cubicBezTo>
                  <a:cubicBezTo>
                    <a:pt x="3" y="21"/>
                    <a:pt x="4" y="19"/>
                    <a:pt x="7" y="16"/>
                  </a:cubicBezTo>
                  <a:cubicBezTo>
                    <a:pt x="9" y="14"/>
                    <a:pt x="10" y="12"/>
                    <a:pt x="11" y="12"/>
                  </a:cubicBezTo>
                  <a:cubicBezTo>
                    <a:pt x="12" y="11"/>
                    <a:pt x="12" y="9"/>
                    <a:pt x="12" y="8"/>
                  </a:cubicBezTo>
                  <a:cubicBezTo>
                    <a:pt x="12" y="7"/>
                    <a:pt x="12" y="6"/>
                    <a:pt x="11" y="6"/>
                  </a:cubicBezTo>
                  <a:cubicBezTo>
                    <a:pt x="10" y="5"/>
                    <a:pt x="10" y="5"/>
                    <a:pt x="9" y="5"/>
                  </a:cubicBezTo>
                  <a:cubicBezTo>
                    <a:pt x="8" y="5"/>
                    <a:pt x="7" y="5"/>
                    <a:pt x="6" y="6"/>
                  </a:cubicBezTo>
                  <a:cubicBezTo>
                    <a:pt x="6" y="6"/>
                    <a:pt x="5" y="8"/>
                    <a:pt x="5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6"/>
                    <a:pt x="2" y="4"/>
                    <a:pt x="3" y="2"/>
                  </a:cubicBezTo>
                  <a:cubicBezTo>
                    <a:pt x="5" y="1"/>
                    <a:pt x="7" y="0"/>
                    <a:pt x="9" y="0"/>
                  </a:cubicBezTo>
                  <a:cubicBezTo>
                    <a:pt x="11" y="0"/>
                    <a:pt x="13" y="1"/>
                    <a:pt x="14" y="3"/>
                  </a:cubicBezTo>
                  <a:cubicBezTo>
                    <a:pt x="16" y="4"/>
                    <a:pt x="17" y="6"/>
                    <a:pt x="17" y="8"/>
                  </a:cubicBezTo>
                  <a:cubicBezTo>
                    <a:pt x="17" y="9"/>
                    <a:pt x="16" y="10"/>
                    <a:pt x="16" y="12"/>
                  </a:cubicBezTo>
                  <a:cubicBezTo>
                    <a:pt x="16" y="13"/>
                    <a:pt x="15" y="14"/>
                    <a:pt x="14" y="15"/>
                  </a:cubicBezTo>
                  <a:cubicBezTo>
                    <a:pt x="13" y="16"/>
                    <a:pt x="12" y="17"/>
                    <a:pt x="11" y="18"/>
                  </a:cubicBezTo>
                  <a:cubicBezTo>
                    <a:pt x="10" y="20"/>
                    <a:pt x="9" y="21"/>
                    <a:pt x="8" y="21"/>
                  </a:cubicBezTo>
                  <a:cubicBezTo>
                    <a:pt x="8" y="22"/>
                    <a:pt x="7" y="22"/>
                    <a:pt x="7" y="23"/>
                  </a:cubicBezTo>
                  <a:lnTo>
                    <a:pt x="17" y="2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87" name="Freeform 56">
              <a:extLst>
                <a:ext uri="{FF2B5EF4-FFF2-40B4-BE49-F238E27FC236}">
                  <a16:creationId xmlns:a16="http://schemas.microsoft.com/office/drawing/2014/main" id="{1849F8F7-A198-41D0-8511-93CEEE20705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733" y="1979"/>
              <a:ext cx="16" cy="29"/>
            </a:xfrm>
            <a:custGeom>
              <a:avLst/>
              <a:gdLst>
                <a:gd name="T0" fmla="*/ 7 w 15"/>
                <a:gd name="T1" fmla="*/ 0 h 28"/>
                <a:gd name="T2" fmla="*/ 20 w 15"/>
                <a:gd name="T3" fmla="*/ 3 h 28"/>
                <a:gd name="T4" fmla="*/ 22 w 15"/>
                <a:gd name="T5" fmla="*/ 21 h 28"/>
                <a:gd name="T6" fmla="*/ 20 w 15"/>
                <a:gd name="T7" fmla="*/ 32 h 28"/>
                <a:gd name="T8" fmla="*/ 7 w 15"/>
                <a:gd name="T9" fmla="*/ 35 h 28"/>
                <a:gd name="T10" fmla="*/ 2 w 15"/>
                <a:gd name="T11" fmla="*/ 32 h 28"/>
                <a:gd name="T12" fmla="*/ 0 w 15"/>
                <a:gd name="T13" fmla="*/ 21 h 28"/>
                <a:gd name="T14" fmla="*/ 2 w 15"/>
                <a:gd name="T15" fmla="*/ 3 h 28"/>
                <a:gd name="T16" fmla="*/ 7 w 15"/>
                <a:gd name="T17" fmla="*/ 0 h 28"/>
                <a:gd name="T18" fmla="*/ 7 w 15"/>
                <a:gd name="T19" fmla="*/ 5 h 28"/>
                <a:gd name="T20" fmla="*/ 6 w 15"/>
                <a:gd name="T21" fmla="*/ 5 h 28"/>
                <a:gd name="T22" fmla="*/ 5 w 15"/>
                <a:gd name="T23" fmla="*/ 8 h 28"/>
                <a:gd name="T24" fmla="*/ 4 w 15"/>
                <a:gd name="T25" fmla="*/ 21 h 28"/>
                <a:gd name="T26" fmla="*/ 5 w 15"/>
                <a:gd name="T27" fmla="*/ 28 h 28"/>
                <a:gd name="T28" fmla="*/ 6 w 15"/>
                <a:gd name="T29" fmla="*/ 30 h 28"/>
                <a:gd name="T30" fmla="*/ 7 w 15"/>
                <a:gd name="T31" fmla="*/ 31 h 28"/>
                <a:gd name="T32" fmla="*/ 16 w 15"/>
                <a:gd name="T33" fmla="*/ 30 h 28"/>
                <a:gd name="T34" fmla="*/ 17 w 15"/>
                <a:gd name="T35" fmla="*/ 28 h 28"/>
                <a:gd name="T36" fmla="*/ 17 w 15"/>
                <a:gd name="T37" fmla="*/ 21 h 28"/>
                <a:gd name="T38" fmla="*/ 17 w 15"/>
                <a:gd name="T39" fmla="*/ 8 h 28"/>
                <a:gd name="T40" fmla="*/ 16 w 15"/>
                <a:gd name="T41" fmla="*/ 5 h 28"/>
                <a:gd name="T42" fmla="*/ 7 w 15"/>
                <a:gd name="T43" fmla="*/ 5 h 2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5"/>
                <a:gd name="T67" fmla="*/ 0 h 28"/>
                <a:gd name="T68" fmla="*/ 15 w 15"/>
                <a:gd name="T69" fmla="*/ 28 h 28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5" h="28">
                  <a:moveTo>
                    <a:pt x="7" y="0"/>
                  </a:moveTo>
                  <a:cubicBezTo>
                    <a:pt x="10" y="0"/>
                    <a:pt x="12" y="1"/>
                    <a:pt x="13" y="3"/>
                  </a:cubicBezTo>
                  <a:cubicBezTo>
                    <a:pt x="15" y="6"/>
                    <a:pt x="15" y="9"/>
                    <a:pt x="15" y="14"/>
                  </a:cubicBezTo>
                  <a:cubicBezTo>
                    <a:pt x="15" y="20"/>
                    <a:pt x="15" y="23"/>
                    <a:pt x="13" y="25"/>
                  </a:cubicBezTo>
                  <a:cubicBezTo>
                    <a:pt x="12" y="27"/>
                    <a:pt x="10" y="28"/>
                    <a:pt x="7" y="28"/>
                  </a:cubicBezTo>
                  <a:cubicBezTo>
                    <a:pt x="5" y="28"/>
                    <a:pt x="3" y="27"/>
                    <a:pt x="2" y="25"/>
                  </a:cubicBezTo>
                  <a:cubicBezTo>
                    <a:pt x="0" y="23"/>
                    <a:pt x="0" y="20"/>
                    <a:pt x="0" y="14"/>
                  </a:cubicBezTo>
                  <a:cubicBezTo>
                    <a:pt x="0" y="9"/>
                    <a:pt x="0" y="6"/>
                    <a:pt x="2" y="3"/>
                  </a:cubicBezTo>
                  <a:cubicBezTo>
                    <a:pt x="3" y="1"/>
                    <a:pt x="5" y="0"/>
                    <a:pt x="7" y="0"/>
                  </a:cubicBezTo>
                  <a:close/>
                  <a:moveTo>
                    <a:pt x="7" y="5"/>
                  </a:moveTo>
                  <a:cubicBezTo>
                    <a:pt x="7" y="5"/>
                    <a:pt x="6" y="5"/>
                    <a:pt x="6" y="5"/>
                  </a:cubicBezTo>
                  <a:cubicBezTo>
                    <a:pt x="6" y="6"/>
                    <a:pt x="5" y="7"/>
                    <a:pt x="5" y="8"/>
                  </a:cubicBezTo>
                  <a:cubicBezTo>
                    <a:pt x="5" y="9"/>
                    <a:pt x="4" y="11"/>
                    <a:pt x="4" y="14"/>
                  </a:cubicBezTo>
                  <a:cubicBezTo>
                    <a:pt x="4" y="18"/>
                    <a:pt x="5" y="20"/>
                    <a:pt x="5" y="21"/>
                  </a:cubicBezTo>
                  <a:cubicBezTo>
                    <a:pt x="5" y="22"/>
                    <a:pt x="6" y="23"/>
                    <a:pt x="6" y="23"/>
                  </a:cubicBezTo>
                  <a:cubicBezTo>
                    <a:pt x="6" y="24"/>
                    <a:pt x="7" y="24"/>
                    <a:pt x="7" y="24"/>
                  </a:cubicBezTo>
                  <a:cubicBezTo>
                    <a:pt x="8" y="24"/>
                    <a:pt x="9" y="24"/>
                    <a:pt x="9" y="23"/>
                  </a:cubicBezTo>
                  <a:cubicBezTo>
                    <a:pt x="9" y="23"/>
                    <a:pt x="10" y="22"/>
                    <a:pt x="10" y="21"/>
                  </a:cubicBezTo>
                  <a:cubicBezTo>
                    <a:pt x="10" y="20"/>
                    <a:pt x="10" y="18"/>
                    <a:pt x="10" y="14"/>
                  </a:cubicBezTo>
                  <a:cubicBezTo>
                    <a:pt x="10" y="11"/>
                    <a:pt x="10" y="9"/>
                    <a:pt x="10" y="8"/>
                  </a:cubicBezTo>
                  <a:cubicBezTo>
                    <a:pt x="10" y="7"/>
                    <a:pt x="9" y="6"/>
                    <a:pt x="9" y="5"/>
                  </a:cubicBezTo>
                  <a:cubicBezTo>
                    <a:pt x="9" y="5"/>
                    <a:pt x="8" y="5"/>
                    <a:pt x="7" y="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88" name="Freeform 57">
              <a:extLst>
                <a:ext uri="{FF2B5EF4-FFF2-40B4-BE49-F238E27FC236}">
                  <a16:creationId xmlns:a16="http://schemas.microsoft.com/office/drawing/2014/main" id="{42F52613-3525-4E2B-B1C0-DF5F9721B61F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4" y="1813"/>
              <a:ext cx="11" cy="29"/>
            </a:xfrm>
            <a:custGeom>
              <a:avLst/>
              <a:gdLst>
                <a:gd name="T0" fmla="*/ 11 w 11"/>
                <a:gd name="T1" fmla="*/ 44 h 27"/>
                <a:gd name="T2" fmla="*/ 6 w 11"/>
                <a:gd name="T3" fmla="*/ 44 h 27"/>
                <a:gd name="T4" fmla="*/ 6 w 11"/>
                <a:gd name="T5" fmla="*/ 15 h 27"/>
                <a:gd name="T6" fmla="*/ 0 w 11"/>
                <a:gd name="T7" fmla="*/ 19 h 27"/>
                <a:gd name="T8" fmla="*/ 0 w 11"/>
                <a:gd name="T9" fmla="*/ 14 h 27"/>
                <a:gd name="T10" fmla="*/ 4 w 11"/>
                <a:gd name="T11" fmla="*/ 4 h 27"/>
                <a:gd name="T12" fmla="*/ 7 w 11"/>
                <a:gd name="T13" fmla="*/ 0 h 27"/>
                <a:gd name="T14" fmla="*/ 11 w 11"/>
                <a:gd name="T15" fmla="*/ 0 h 27"/>
                <a:gd name="T16" fmla="*/ 11 w 11"/>
                <a:gd name="T17" fmla="*/ 44 h 2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1"/>
                <a:gd name="T28" fmla="*/ 0 h 27"/>
                <a:gd name="T29" fmla="*/ 11 w 11"/>
                <a:gd name="T30" fmla="*/ 27 h 2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1" h="27">
                  <a:moveTo>
                    <a:pt x="11" y="27"/>
                  </a:moveTo>
                  <a:cubicBezTo>
                    <a:pt x="6" y="27"/>
                    <a:pt x="6" y="27"/>
                    <a:pt x="6" y="27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5" y="10"/>
                    <a:pt x="3" y="11"/>
                    <a:pt x="0" y="12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7"/>
                    <a:pt x="3" y="6"/>
                    <a:pt x="4" y="4"/>
                  </a:cubicBezTo>
                  <a:cubicBezTo>
                    <a:pt x="6" y="3"/>
                    <a:pt x="7" y="2"/>
                    <a:pt x="7" y="0"/>
                  </a:cubicBezTo>
                  <a:cubicBezTo>
                    <a:pt x="11" y="0"/>
                    <a:pt x="11" y="0"/>
                    <a:pt x="11" y="0"/>
                  </a:cubicBezTo>
                  <a:lnTo>
                    <a:pt x="11" y="2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89" name="Freeform 58">
              <a:extLst>
                <a:ext uri="{FF2B5EF4-FFF2-40B4-BE49-F238E27FC236}">
                  <a16:creationId xmlns:a16="http://schemas.microsoft.com/office/drawing/2014/main" id="{3E30B7B3-7294-4219-9BD2-B926A5A4962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3" y="1813"/>
              <a:ext cx="17" cy="30"/>
            </a:xfrm>
            <a:custGeom>
              <a:avLst/>
              <a:gdLst>
                <a:gd name="T0" fmla="*/ 0 w 16"/>
                <a:gd name="T1" fmla="*/ 33 h 28"/>
                <a:gd name="T2" fmla="*/ 4 w 16"/>
                <a:gd name="T3" fmla="*/ 33 h 28"/>
                <a:gd name="T4" fmla="*/ 5 w 16"/>
                <a:gd name="T5" fmla="*/ 38 h 28"/>
                <a:gd name="T6" fmla="*/ 15 w 16"/>
                <a:gd name="T7" fmla="*/ 39 h 28"/>
                <a:gd name="T8" fmla="*/ 17 w 16"/>
                <a:gd name="T9" fmla="*/ 36 h 28"/>
                <a:gd name="T10" fmla="*/ 18 w 16"/>
                <a:gd name="T11" fmla="*/ 31 h 28"/>
                <a:gd name="T12" fmla="*/ 17 w 16"/>
                <a:gd name="T13" fmla="*/ 25 h 28"/>
                <a:gd name="T14" fmla="*/ 15 w 16"/>
                <a:gd name="T15" fmla="*/ 23 h 28"/>
                <a:gd name="T16" fmla="*/ 6 w 16"/>
                <a:gd name="T17" fmla="*/ 23 h 28"/>
                <a:gd name="T18" fmla="*/ 6 w 16"/>
                <a:gd name="T19" fmla="*/ 18 h 28"/>
                <a:gd name="T20" fmla="*/ 16 w 16"/>
                <a:gd name="T21" fmla="*/ 17 h 28"/>
                <a:gd name="T22" fmla="*/ 17 w 16"/>
                <a:gd name="T23" fmla="*/ 14 h 28"/>
                <a:gd name="T24" fmla="*/ 16 w 16"/>
                <a:gd name="T25" fmla="*/ 5 h 28"/>
                <a:gd name="T26" fmla="*/ 7 w 16"/>
                <a:gd name="T27" fmla="*/ 4 h 28"/>
                <a:gd name="T28" fmla="*/ 5 w 16"/>
                <a:gd name="T29" fmla="*/ 5 h 28"/>
                <a:gd name="T30" fmla="*/ 4 w 16"/>
                <a:gd name="T31" fmla="*/ 15 h 28"/>
                <a:gd name="T32" fmla="*/ 0 w 16"/>
                <a:gd name="T33" fmla="*/ 14 h 28"/>
                <a:gd name="T34" fmla="*/ 1 w 16"/>
                <a:gd name="T35" fmla="*/ 3 h 28"/>
                <a:gd name="T36" fmla="*/ 4 w 16"/>
                <a:gd name="T37" fmla="*/ 1 h 28"/>
                <a:gd name="T38" fmla="*/ 15 w 16"/>
                <a:gd name="T39" fmla="*/ 0 h 28"/>
                <a:gd name="T40" fmla="*/ 20 w 16"/>
                <a:gd name="T41" fmla="*/ 3 h 28"/>
                <a:gd name="T42" fmla="*/ 22 w 16"/>
                <a:gd name="T43" fmla="*/ 14 h 28"/>
                <a:gd name="T44" fmla="*/ 18 w 16"/>
                <a:gd name="T45" fmla="*/ 20 h 28"/>
                <a:gd name="T46" fmla="*/ 22 w 16"/>
                <a:gd name="T47" fmla="*/ 23 h 28"/>
                <a:gd name="T48" fmla="*/ 23 w 16"/>
                <a:gd name="T49" fmla="*/ 31 h 28"/>
                <a:gd name="T50" fmla="*/ 20 w 16"/>
                <a:gd name="T51" fmla="*/ 41 h 28"/>
                <a:gd name="T52" fmla="*/ 15 w 16"/>
                <a:gd name="T53" fmla="*/ 45 h 28"/>
                <a:gd name="T54" fmla="*/ 2 w 16"/>
                <a:gd name="T55" fmla="*/ 42 h 28"/>
                <a:gd name="T56" fmla="*/ 0 w 16"/>
                <a:gd name="T57" fmla="*/ 33 h 2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6"/>
                <a:gd name="T88" fmla="*/ 0 h 28"/>
                <a:gd name="T89" fmla="*/ 16 w 16"/>
                <a:gd name="T90" fmla="*/ 28 h 28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6" h="28">
                  <a:moveTo>
                    <a:pt x="0" y="20"/>
                  </a:moveTo>
                  <a:cubicBezTo>
                    <a:pt x="4" y="20"/>
                    <a:pt x="4" y="20"/>
                    <a:pt x="4" y="20"/>
                  </a:cubicBezTo>
                  <a:cubicBezTo>
                    <a:pt x="4" y="21"/>
                    <a:pt x="5" y="22"/>
                    <a:pt x="5" y="23"/>
                  </a:cubicBezTo>
                  <a:cubicBezTo>
                    <a:pt x="6" y="23"/>
                    <a:pt x="7" y="24"/>
                    <a:pt x="8" y="24"/>
                  </a:cubicBezTo>
                  <a:cubicBezTo>
                    <a:pt x="9" y="24"/>
                    <a:pt x="9" y="23"/>
                    <a:pt x="10" y="22"/>
                  </a:cubicBezTo>
                  <a:cubicBezTo>
                    <a:pt x="11" y="22"/>
                    <a:pt x="11" y="20"/>
                    <a:pt x="11" y="19"/>
                  </a:cubicBezTo>
                  <a:cubicBezTo>
                    <a:pt x="11" y="18"/>
                    <a:pt x="11" y="17"/>
                    <a:pt x="10" y="16"/>
                  </a:cubicBezTo>
                  <a:cubicBezTo>
                    <a:pt x="9" y="15"/>
                    <a:pt x="9" y="15"/>
                    <a:pt x="8" y="15"/>
                  </a:cubicBezTo>
                  <a:cubicBezTo>
                    <a:pt x="7" y="15"/>
                    <a:pt x="6" y="15"/>
                    <a:pt x="6" y="15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7" y="11"/>
                    <a:pt x="8" y="11"/>
                    <a:pt x="9" y="10"/>
                  </a:cubicBezTo>
                  <a:cubicBezTo>
                    <a:pt x="10" y="9"/>
                    <a:pt x="10" y="9"/>
                    <a:pt x="10" y="7"/>
                  </a:cubicBezTo>
                  <a:cubicBezTo>
                    <a:pt x="10" y="7"/>
                    <a:pt x="10" y="6"/>
                    <a:pt x="9" y="5"/>
                  </a:cubicBezTo>
                  <a:cubicBezTo>
                    <a:pt x="9" y="5"/>
                    <a:pt x="8" y="4"/>
                    <a:pt x="7" y="4"/>
                  </a:cubicBezTo>
                  <a:cubicBezTo>
                    <a:pt x="7" y="4"/>
                    <a:pt x="6" y="5"/>
                    <a:pt x="5" y="5"/>
                  </a:cubicBezTo>
                  <a:cubicBezTo>
                    <a:pt x="5" y="6"/>
                    <a:pt x="4" y="7"/>
                    <a:pt x="4" y="8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6"/>
                    <a:pt x="1" y="4"/>
                    <a:pt x="1" y="3"/>
                  </a:cubicBezTo>
                  <a:cubicBezTo>
                    <a:pt x="2" y="2"/>
                    <a:pt x="3" y="2"/>
                    <a:pt x="4" y="1"/>
                  </a:cubicBezTo>
                  <a:cubicBezTo>
                    <a:pt x="5" y="0"/>
                    <a:pt x="6" y="0"/>
                    <a:pt x="8" y="0"/>
                  </a:cubicBezTo>
                  <a:cubicBezTo>
                    <a:pt x="10" y="0"/>
                    <a:pt x="12" y="1"/>
                    <a:pt x="13" y="3"/>
                  </a:cubicBezTo>
                  <a:cubicBezTo>
                    <a:pt x="14" y="4"/>
                    <a:pt x="15" y="5"/>
                    <a:pt x="15" y="7"/>
                  </a:cubicBezTo>
                  <a:cubicBezTo>
                    <a:pt x="15" y="10"/>
                    <a:pt x="14" y="11"/>
                    <a:pt x="11" y="13"/>
                  </a:cubicBezTo>
                  <a:cubicBezTo>
                    <a:pt x="13" y="13"/>
                    <a:pt x="14" y="14"/>
                    <a:pt x="15" y="15"/>
                  </a:cubicBezTo>
                  <a:cubicBezTo>
                    <a:pt x="15" y="16"/>
                    <a:pt x="16" y="18"/>
                    <a:pt x="16" y="19"/>
                  </a:cubicBezTo>
                  <a:cubicBezTo>
                    <a:pt x="16" y="22"/>
                    <a:pt x="15" y="24"/>
                    <a:pt x="13" y="25"/>
                  </a:cubicBezTo>
                  <a:cubicBezTo>
                    <a:pt x="12" y="27"/>
                    <a:pt x="10" y="28"/>
                    <a:pt x="8" y="28"/>
                  </a:cubicBezTo>
                  <a:cubicBezTo>
                    <a:pt x="5" y="28"/>
                    <a:pt x="4" y="27"/>
                    <a:pt x="2" y="26"/>
                  </a:cubicBezTo>
                  <a:cubicBezTo>
                    <a:pt x="1" y="24"/>
                    <a:pt x="0" y="23"/>
                    <a:pt x="0" y="2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90" name="Freeform 59">
              <a:extLst>
                <a:ext uri="{FF2B5EF4-FFF2-40B4-BE49-F238E27FC236}">
                  <a16:creationId xmlns:a16="http://schemas.microsoft.com/office/drawing/2014/main" id="{768F133F-2576-47A6-A5F6-69B16274819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733" y="1813"/>
              <a:ext cx="16" cy="30"/>
            </a:xfrm>
            <a:custGeom>
              <a:avLst/>
              <a:gdLst>
                <a:gd name="T0" fmla="*/ 7 w 15"/>
                <a:gd name="T1" fmla="*/ 0 h 28"/>
                <a:gd name="T2" fmla="*/ 20 w 15"/>
                <a:gd name="T3" fmla="*/ 3 h 28"/>
                <a:gd name="T4" fmla="*/ 22 w 15"/>
                <a:gd name="T5" fmla="*/ 21 h 28"/>
                <a:gd name="T6" fmla="*/ 20 w 15"/>
                <a:gd name="T7" fmla="*/ 41 h 28"/>
                <a:gd name="T8" fmla="*/ 7 w 15"/>
                <a:gd name="T9" fmla="*/ 45 h 28"/>
                <a:gd name="T10" fmla="*/ 2 w 15"/>
                <a:gd name="T11" fmla="*/ 41 h 28"/>
                <a:gd name="T12" fmla="*/ 0 w 15"/>
                <a:gd name="T13" fmla="*/ 21 h 28"/>
                <a:gd name="T14" fmla="*/ 2 w 15"/>
                <a:gd name="T15" fmla="*/ 3 h 28"/>
                <a:gd name="T16" fmla="*/ 7 w 15"/>
                <a:gd name="T17" fmla="*/ 0 h 28"/>
                <a:gd name="T18" fmla="*/ 7 w 15"/>
                <a:gd name="T19" fmla="*/ 4 h 28"/>
                <a:gd name="T20" fmla="*/ 6 w 15"/>
                <a:gd name="T21" fmla="*/ 5 h 28"/>
                <a:gd name="T22" fmla="*/ 5 w 15"/>
                <a:gd name="T23" fmla="*/ 14 h 28"/>
                <a:gd name="T24" fmla="*/ 4 w 15"/>
                <a:gd name="T25" fmla="*/ 21 h 28"/>
                <a:gd name="T26" fmla="*/ 5 w 15"/>
                <a:gd name="T27" fmla="*/ 35 h 28"/>
                <a:gd name="T28" fmla="*/ 6 w 15"/>
                <a:gd name="T29" fmla="*/ 38 h 28"/>
                <a:gd name="T30" fmla="*/ 7 w 15"/>
                <a:gd name="T31" fmla="*/ 39 h 28"/>
                <a:gd name="T32" fmla="*/ 16 w 15"/>
                <a:gd name="T33" fmla="*/ 38 h 28"/>
                <a:gd name="T34" fmla="*/ 17 w 15"/>
                <a:gd name="T35" fmla="*/ 35 h 28"/>
                <a:gd name="T36" fmla="*/ 17 w 15"/>
                <a:gd name="T37" fmla="*/ 21 h 28"/>
                <a:gd name="T38" fmla="*/ 17 w 15"/>
                <a:gd name="T39" fmla="*/ 14 h 28"/>
                <a:gd name="T40" fmla="*/ 16 w 15"/>
                <a:gd name="T41" fmla="*/ 5 h 28"/>
                <a:gd name="T42" fmla="*/ 7 w 15"/>
                <a:gd name="T43" fmla="*/ 4 h 2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5"/>
                <a:gd name="T67" fmla="*/ 0 h 28"/>
                <a:gd name="T68" fmla="*/ 15 w 15"/>
                <a:gd name="T69" fmla="*/ 28 h 28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5" h="28">
                  <a:moveTo>
                    <a:pt x="7" y="0"/>
                  </a:moveTo>
                  <a:cubicBezTo>
                    <a:pt x="10" y="0"/>
                    <a:pt x="12" y="1"/>
                    <a:pt x="13" y="3"/>
                  </a:cubicBezTo>
                  <a:cubicBezTo>
                    <a:pt x="15" y="5"/>
                    <a:pt x="15" y="9"/>
                    <a:pt x="15" y="14"/>
                  </a:cubicBezTo>
                  <a:cubicBezTo>
                    <a:pt x="15" y="19"/>
                    <a:pt x="15" y="23"/>
                    <a:pt x="13" y="25"/>
                  </a:cubicBezTo>
                  <a:cubicBezTo>
                    <a:pt x="12" y="27"/>
                    <a:pt x="10" y="28"/>
                    <a:pt x="7" y="28"/>
                  </a:cubicBezTo>
                  <a:cubicBezTo>
                    <a:pt x="5" y="28"/>
                    <a:pt x="3" y="27"/>
                    <a:pt x="2" y="25"/>
                  </a:cubicBezTo>
                  <a:cubicBezTo>
                    <a:pt x="0" y="23"/>
                    <a:pt x="0" y="19"/>
                    <a:pt x="0" y="14"/>
                  </a:cubicBezTo>
                  <a:cubicBezTo>
                    <a:pt x="0" y="9"/>
                    <a:pt x="0" y="5"/>
                    <a:pt x="2" y="3"/>
                  </a:cubicBezTo>
                  <a:cubicBezTo>
                    <a:pt x="3" y="1"/>
                    <a:pt x="5" y="0"/>
                    <a:pt x="7" y="0"/>
                  </a:cubicBezTo>
                  <a:close/>
                  <a:moveTo>
                    <a:pt x="7" y="4"/>
                  </a:moveTo>
                  <a:cubicBezTo>
                    <a:pt x="7" y="4"/>
                    <a:pt x="6" y="5"/>
                    <a:pt x="6" y="5"/>
                  </a:cubicBezTo>
                  <a:cubicBezTo>
                    <a:pt x="6" y="5"/>
                    <a:pt x="5" y="6"/>
                    <a:pt x="5" y="7"/>
                  </a:cubicBezTo>
                  <a:cubicBezTo>
                    <a:pt x="5" y="9"/>
                    <a:pt x="4" y="11"/>
                    <a:pt x="4" y="14"/>
                  </a:cubicBezTo>
                  <a:cubicBezTo>
                    <a:pt x="4" y="17"/>
                    <a:pt x="5" y="19"/>
                    <a:pt x="5" y="21"/>
                  </a:cubicBezTo>
                  <a:cubicBezTo>
                    <a:pt x="5" y="22"/>
                    <a:pt x="6" y="23"/>
                    <a:pt x="6" y="23"/>
                  </a:cubicBezTo>
                  <a:cubicBezTo>
                    <a:pt x="6" y="23"/>
                    <a:pt x="7" y="24"/>
                    <a:pt x="7" y="24"/>
                  </a:cubicBezTo>
                  <a:cubicBezTo>
                    <a:pt x="8" y="24"/>
                    <a:pt x="9" y="23"/>
                    <a:pt x="9" y="23"/>
                  </a:cubicBezTo>
                  <a:cubicBezTo>
                    <a:pt x="9" y="23"/>
                    <a:pt x="10" y="22"/>
                    <a:pt x="10" y="21"/>
                  </a:cubicBezTo>
                  <a:cubicBezTo>
                    <a:pt x="10" y="19"/>
                    <a:pt x="10" y="17"/>
                    <a:pt x="10" y="14"/>
                  </a:cubicBezTo>
                  <a:cubicBezTo>
                    <a:pt x="10" y="11"/>
                    <a:pt x="10" y="9"/>
                    <a:pt x="10" y="7"/>
                  </a:cubicBezTo>
                  <a:cubicBezTo>
                    <a:pt x="10" y="6"/>
                    <a:pt x="9" y="5"/>
                    <a:pt x="9" y="5"/>
                  </a:cubicBezTo>
                  <a:cubicBezTo>
                    <a:pt x="9" y="5"/>
                    <a:pt x="8" y="4"/>
                    <a:pt x="7" y="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91" name="Freeform 60">
              <a:extLst>
                <a:ext uri="{FF2B5EF4-FFF2-40B4-BE49-F238E27FC236}">
                  <a16:creationId xmlns:a16="http://schemas.microsoft.com/office/drawing/2014/main" id="{AEBB2612-4DBC-43C9-A91D-9A55CC9DFCA1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4" y="1647"/>
              <a:ext cx="11" cy="29"/>
            </a:xfrm>
            <a:custGeom>
              <a:avLst/>
              <a:gdLst>
                <a:gd name="T0" fmla="*/ 11 w 11"/>
                <a:gd name="T1" fmla="*/ 44 h 27"/>
                <a:gd name="T2" fmla="*/ 6 w 11"/>
                <a:gd name="T3" fmla="*/ 44 h 27"/>
                <a:gd name="T4" fmla="*/ 6 w 11"/>
                <a:gd name="T5" fmla="*/ 14 h 27"/>
                <a:gd name="T6" fmla="*/ 0 w 11"/>
                <a:gd name="T7" fmla="*/ 18 h 27"/>
                <a:gd name="T8" fmla="*/ 0 w 11"/>
                <a:gd name="T9" fmla="*/ 14 h 27"/>
                <a:gd name="T10" fmla="*/ 4 w 11"/>
                <a:gd name="T11" fmla="*/ 4 h 27"/>
                <a:gd name="T12" fmla="*/ 7 w 11"/>
                <a:gd name="T13" fmla="*/ 0 h 27"/>
                <a:gd name="T14" fmla="*/ 11 w 11"/>
                <a:gd name="T15" fmla="*/ 0 h 27"/>
                <a:gd name="T16" fmla="*/ 11 w 11"/>
                <a:gd name="T17" fmla="*/ 44 h 2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1"/>
                <a:gd name="T28" fmla="*/ 0 h 27"/>
                <a:gd name="T29" fmla="*/ 11 w 11"/>
                <a:gd name="T30" fmla="*/ 27 h 2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1" h="27">
                  <a:moveTo>
                    <a:pt x="11" y="27"/>
                  </a:moveTo>
                  <a:cubicBezTo>
                    <a:pt x="6" y="27"/>
                    <a:pt x="6" y="27"/>
                    <a:pt x="6" y="2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9"/>
                    <a:pt x="3" y="11"/>
                    <a:pt x="0" y="11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6"/>
                    <a:pt x="3" y="5"/>
                    <a:pt x="4" y="4"/>
                  </a:cubicBezTo>
                  <a:cubicBezTo>
                    <a:pt x="6" y="3"/>
                    <a:pt x="7" y="1"/>
                    <a:pt x="7" y="0"/>
                  </a:cubicBezTo>
                  <a:cubicBezTo>
                    <a:pt x="11" y="0"/>
                    <a:pt x="11" y="0"/>
                    <a:pt x="11" y="0"/>
                  </a:cubicBezTo>
                  <a:lnTo>
                    <a:pt x="11" y="2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92" name="Freeform 61">
              <a:extLst>
                <a:ext uri="{FF2B5EF4-FFF2-40B4-BE49-F238E27FC236}">
                  <a16:creationId xmlns:a16="http://schemas.microsoft.com/office/drawing/2014/main" id="{3DC6F8FE-DB3E-43E8-ADCA-E26AD41D81C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712" y="1647"/>
              <a:ext cx="18" cy="29"/>
            </a:xfrm>
            <a:custGeom>
              <a:avLst/>
              <a:gdLst>
                <a:gd name="T0" fmla="*/ 10 w 18"/>
                <a:gd name="T1" fmla="*/ 29 h 29"/>
                <a:gd name="T2" fmla="*/ 10 w 18"/>
                <a:gd name="T3" fmla="*/ 24 h 29"/>
                <a:gd name="T4" fmla="*/ 0 w 18"/>
                <a:gd name="T5" fmla="*/ 24 h 29"/>
                <a:gd name="T6" fmla="*/ 0 w 18"/>
                <a:gd name="T7" fmla="*/ 18 h 29"/>
                <a:gd name="T8" fmla="*/ 11 w 18"/>
                <a:gd name="T9" fmla="*/ 0 h 29"/>
                <a:gd name="T10" fmla="*/ 15 w 18"/>
                <a:gd name="T11" fmla="*/ 0 h 29"/>
                <a:gd name="T12" fmla="*/ 15 w 18"/>
                <a:gd name="T13" fmla="*/ 18 h 29"/>
                <a:gd name="T14" fmla="*/ 18 w 18"/>
                <a:gd name="T15" fmla="*/ 18 h 29"/>
                <a:gd name="T16" fmla="*/ 18 w 18"/>
                <a:gd name="T17" fmla="*/ 24 h 29"/>
                <a:gd name="T18" fmla="*/ 15 w 18"/>
                <a:gd name="T19" fmla="*/ 24 h 29"/>
                <a:gd name="T20" fmla="*/ 15 w 18"/>
                <a:gd name="T21" fmla="*/ 29 h 29"/>
                <a:gd name="T22" fmla="*/ 10 w 18"/>
                <a:gd name="T23" fmla="*/ 29 h 29"/>
                <a:gd name="T24" fmla="*/ 10 w 18"/>
                <a:gd name="T25" fmla="*/ 18 h 29"/>
                <a:gd name="T26" fmla="*/ 10 w 18"/>
                <a:gd name="T27" fmla="*/ 9 h 29"/>
                <a:gd name="T28" fmla="*/ 4 w 18"/>
                <a:gd name="T29" fmla="*/ 18 h 29"/>
                <a:gd name="T30" fmla="*/ 10 w 18"/>
                <a:gd name="T31" fmla="*/ 18 h 2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8"/>
                <a:gd name="T49" fmla="*/ 0 h 29"/>
                <a:gd name="T50" fmla="*/ 18 w 18"/>
                <a:gd name="T51" fmla="*/ 29 h 29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8" h="29">
                  <a:moveTo>
                    <a:pt x="10" y="29"/>
                  </a:moveTo>
                  <a:lnTo>
                    <a:pt x="10" y="24"/>
                  </a:lnTo>
                  <a:lnTo>
                    <a:pt x="0" y="24"/>
                  </a:lnTo>
                  <a:lnTo>
                    <a:pt x="0" y="18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5" y="18"/>
                  </a:lnTo>
                  <a:lnTo>
                    <a:pt x="18" y="18"/>
                  </a:lnTo>
                  <a:lnTo>
                    <a:pt x="18" y="24"/>
                  </a:lnTo>
                  <a:lnTo>
                    <a:pt x="15" y="24"/>
                  </a:lnTo>
                  <a:lnTo>
                    <a:pt x="15" y="29"/>
                  </a:lnTo>
                  <a:lnTo>
                    <a:pt x="10" y="29"/>
                  </a:lnTo>
                  <a:close/>
                  <a:moveTo>
                    <a:pt x="10" y="18"/>
                  </a:moveTo>
                  <a:lnTo>
                    <a:pt x="10" y="9"/>
                  </a:lnTo>
                  <a:lnTo>
                    <a:pt x="4" y="18"/>
                  </a:lnTo>
                  <a:lnTo>
                    <a:pt x="10" y="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93" name="Freeform 62">
              <a:extLst>
                <a:ext uri="{FF2B5EF4-FFF2-40B4-BE49-F238E27FC236}">
                  <a16:creationId xmlns:a16="http://schemas.microsoft.com/office/drawing/2014/main" id="{BEFA3D6D-2998-45DE-A483-02CD54292F3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733" y="1647"/>
              <a:ext cx="16" cy="30"/>
            </a:xfrm>
            <a:custGeom>
              <a:avLst/>
              <a:gdLst>
                <a:gd name="T0" fmla="*/ 7 w 15"/>
                <a:gd name="T1" fmla="*/ 0 h 28"/>
                <a:gd name="T2" fmla="*/ 20 w 15"/>
                <a:gd name="T3" fmla="*/ 3 h 28"/>
                <a:gd name="T4" fmla="*/ 22 w 15"/>
                <a:gd name="T5" fmla="*/ 21 h 28"/>
                <a:gd name="T6" fmla="*/ 20 w 15"/>
                <a:gd name="T7" fmla="*/ 41 h 28"/>
                <a:gd name="T8" fmla="*/ 7 w 15"/>
                <a:gd name="T9" fmla="*/ 45 h 28"/>
                <a:gd name="T10" fmla="*/ 2 w 15"/>
                <a:gd name="T11" fmla="*/ 41 h 28"/>
                <a:gd name="T12" fmla="*/ 0 w 15"/>
                <a:gd name="T13" fmla="*/ 21 h 28"/>
                <a:gd name="T14" fmla="*/ 2 w 15"/>
                <a:gd name="T15" fmla="*/ 3 h 28"/>
                <a:gd name="T16" fmla="*/ 7 w 15"/>
                <a:gd name="T17" fmla="*/ 0 h 28"/>
                <a:gd name="T18" fmla="*/ 7 w 15"/>
                <a:gd name="T19" fmla="*/ 4 h 28"/>
                <a:gd name="T20" fmla="*/ 6 w 15"/>
                <a:gd name="T21" fmla="*/ 5 h 28"/>
                <a:gd name="T22" fmla="*/ 5 w 15"/>
                <a:gd name="T23" fmla="*/ 14 h 28"/>
                <a:gd name="T24" fmla="*/ 4 w 15"/>
                <a:gd name="T25" fmla="*/ 21 h 28"/>
                <a:gd name="T26" fmla="*/ 5 w 15"/>
                <a:gd name="T27" fmla="*/ 33 h 28"/>
                <a:gd name="T28" fmla="*/ 6 w 15"/>
                <a:gd name="T29" fmla="*/ 38 h 28"/>
                <a:gd name="T30" fmla="*/ 7 w 15"/>
                <a:gd name="T31" fmla="*/ 38 h 28"/>
                <a:gd name="T32" fmla="*/ 16 w 15"/>
                <a:gd name="T33" fmla="*/ 38 h 28"/>
                <a:gd name="T34" fmla="*/ 17 w 15"/>
                <a:gd name="T35" fmla="*/ 33 h 28"/>
                <a:gd name="T36" fmla="*/ 17 w 15"/>
                <a:gd name="T37" fmla="*/ 21 h 28"/>
                <a:gd name="T38" fmla="*/ 17 w 15"/>
                <a:gd name="T39" fmla="*/ 14 h 28"/>
                <a:gd name="T40" fmla="*/ 16 w 15"/>
                <a:gd name="T41" fmla="*/ 5 h 28"/>
                <a:gd name="T42" fmla="*/ 7 w 15"/>
                <a:gd name="T43" fmla="*/ 4 h 2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5"/>
                <a:gd name="T67" fmla="*/ 0 h 28"/>
                <a:gd name="T68" fmla="*/ 15 w 15"/>
                <a:gd name="T69" fmla="*/ 28 h 28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5" h="28">
                  <a:moveTo>
                    <a:pt x="7" y="0"/>
                  </a:moveTo>
                  <a:cubicBezTo>
                    <a:pt x="10" y="0"/>
                    <a:pt x="12" y="1"/>
                    <a:pt x="13" y="3"/>
                  </a:cubicBezTo>
                  <a:cubicBezTo>
                    <a:pt x="15" y="5"/>
                    <a:pt x="15" y="9"/>
                    <a:pt x="15" y="14"/>
                  </a:cubicBezTo>
                  <a:cubicBezTo>
                    <a:pt x="15" y="19"/>
                    <a:pt x="15" y="23"/>
                    <a:pt x="13" y="25"/>
                  </a:cubicBezTo>
                  <a:cubicBezTo>
                    <a:pt x="12" y="27"/>
                    <a:pt x="10" y="28"/>
                    <a:pt x="7" y="28"/>
                  </a:cubicBezTo>
                  <a:cubicBezTo>
                    <a:pt x="5" y="28"/>
                    <a:pt x="3" y="27"/>
                    <a:pt x="2" y="25"/>
                  </a:cubicBezTo>
                  <a:cubicBezTo>
                    <a:pt x="0" y="22"/>
                    <a:pt x="0" y="19"/>
                    <a:pt x="0" y="14"/>
                  </a:cubicBezTo>
                  <a:cubicBezTo>
                    <a:pt x="0" y="9"/>
                    <a:pt x="0" y="5"/>
                    <a:pt x="2" y="3"/>
                  </a:cubicBezTo>
                  <a:cubicBezTo>
                    <a:pt x="3" y="1"/>
                    <a:pt x="5" y="0"/>
                    <a:pt x="7" y="0"/>
                  </a:cubicBezTo>
                  <a:close/>
                  <a:moveTo>
                    <a:pt x="7" y="4"/>
                  </a:moveTo>
                  <a:cubicBezTo>
                    <a:pt x="7" y="4"/>
                    <a:pt x="6" y="4"/>
                    <a:pt x="6" y="5"/>
                  </a:cubicBezTo>
                  <a:cubicBezTo>
                    <a:pt x="6" y="5"/>
                    <a:pt x="5" y="6"/>
                    <a:pt x="5" y="7"/>
                  </a:cubicBezTo>
                  <a:cubicBezTo>
                    <a:pt x="5" y="8"/>
                    <a:pt x="4" y="11"/>
                    <a:pt x="4" y="14"/>
                  </a:cubicBezTo>
                  <a:cubicBezTo>
                    <a:pt x="4" y="17"/>
                    <a:pt x="5" y="19"/>
                    <a:pt x="5" y="20"/>
                  </a:cubicBezTo>
                  <a:cubicBezTo>
                    <a:pt x="5" y="21"/>
                    <a:pt x="6" y="22"/>
                    <a:pt x="6" y="23"/>
                  </a:cubicBezTo>
                  <a:cubicBezTo>
                    <a:pt x="6" y="23"/>
                    <a:pt x="7" y="23"/>
                    <a:pt x="7" y="23"/>
                  </a:cubicBezTo>
                  <a:cubicBezTo>
                    <a:pt x="8" y="23"/>
                    <a:pt x="9" y="23"/>
                    <a:pt x="9" y="23"/>
                  </a:cubicBezTo>
                  <a:cubicBezTo>
                    <a:pt x="9" y="22"/>
                    <a:pt x="10" y="22"/>
                    <a:pt x="10" y="20"/>
                  </a:cubicBezTo>
                  <a:cubicBezTo>
                    <a:pt x="10" y="19"/>
                    <a:pt x="10" y="17"/>
                    <a:pt x="10" y="14"/>
                  </a:cubicBezTo>
                  <a:cubicBezTo>
                    <a:pt x="10" y="11"/>
                    <a:pt x="10" y="8"/>
                    <a:pt x="10" y="7"/>
                  </a:cubicBezTo>
                  <a:cubicBezTo>
                    <a:pt x="10" y="6"/>
                    <a:pt x="9" y="5"/>
                    <a:pt x="9" y="5"/>
                  </a:cubicBezTo>
                  <a:cubicBezTo>
                    <a:pt x="9" y="4"/>
                    <a:pt x="8" y="4"/>
                    <a:pt x="7" y="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94" name="Freeform 63">
              <a:extLst>
                <a:ext uri="{FF2B5EF4-FFF2-40B4-BE49-F238E27FC236}">
                  <a16:creationId xmlns:a16="http://schemas.microsoft.com/office/drawing/2014/main" id="{954C24E3-DF47-4088-9B1F-D865C53FC607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4" y="1481"/>
              <a:ext cx="11" cy="29"/>
            </a:xfrm>
            <a:custGeom>
              <a:avLst/>
              <a:gdLst>
                <a:gd name="T0" fmla="*/ 11 w 11"/>
                <a:gd name="T1" fmla="*/ 35 h 28"/>
                <a:gd name="T2" fmla="*/ 6 w 11"/>
                <a:gd name="T3" fmla="*/ 35 h 28"/>
                <a:gd name="T4" fmla="*/ 6 w 11"/>
                <a:gd name="T5" fmla="*/ 8 h 28"/>
                <a:gd name="T6" fmla="*/ 0 w 11"/>
                <a:gd name="T7" fmla="*/ 12 h 28"/>
                <a:gd name="T8" fmla="*/ 0 w 11"/>
                <a:gd name="T9" fmla="*/ 7 h 28"/>
                <a:gd name="T10" fmla="*/ 4 w 11"/>
                <a:gd name="T11" fmla="*/ 5 h 28"/>
                <a:gd name="T12" fmla="*/ 7 w 11"/>
                <a:gd name="T13" fmla="*/ 0 h 28"/>
                <a:gd name="T14" fmla="*/ 11 w 11"/>
                <a:gd name="T15" fmla="*/ 0 h 28"/>
                <a:gd name="T16" fmla="*/ 11 w 11"/>
                <a:gd name="T17" fmla="*/ 35 h 2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1"/>
                <a:gd name="T28" fmla="*/ 0 h 28"/>
                <a:gd name="T29" fmla="*/ 11 w 11"/>
                <a:gd name="T30" fmla="*/ 28 h 2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1" h="28">
                  <a:moveTo>
                    <a:pt x="11" y="28"/>
                  </a:moveTo>
                  <a:cubicBezTo>
                    <a:pt x="6" y="28"/>
                    <a:pt x="6" y="28"/>
                    <a:pt x="6" y="2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5" y="10"/>
                    <a:pt x="3" y="11"/>
                    <a:pt x="0" y="12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7"/>
                    <a:pt x="3" y="6"/>
                    <a:pt x="4" y="5"/>
                  </a:cubicBezTo>
                  <a:cubicBezTo>
                    <a:pt x="6" y="4"/>
                    <a:pt x="7" y="2"/>
                    <a:pt x="7" y="0"/>
                  </a:cubicBezTo>
                  <a:cubicBezTo>
                    <a:pt x="11" y="0"/>
                    <a:pt x="11" y="0"/>
                    <a:pt x="11" y="0"/>
                  </a:cubicBezTo>
                  <a:lnTo>
                    <a:pt x="11" y="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95" name="Freeform 64">
              <a:extLst>
                <a:ext uri="{FF2B5EF4-FFF2-40B4-BE49-F238E27FC236}">
                  <a16:creationId xmlns:a16="http://schemas.microsoft.com/office/drawing/2014/main" id="{3A05F5F1-ADE3-4967-9DA4-6743EAA8215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3" y="1482"/>
              <a:ext cx="17" cy="28"/>
            </a:xfrm>
            <a:custGeom>
              <a:avLst/>
              <a:gdLst>
                <a:gd name="T0" fmla="*/ 0 w 16"/>
                <a:gd name="T1" fmla="*/ 27 h 27"/>
                <a:gd name="T2" fmla="*/ 5 w 16"/>
                <a:gd name="T3" fmla="*/ 26 h 27"/>
                <a:gd name="T4" fmla="*/ 6 w 16"/>
                <a:gd name="T5" fmla="*/ 29 h 27"/>
                <a:gd name="T6" fmla="*/ 15 w 16"/>
                <a:gd name="T7" fmla="*/ 30 h 27"/>
                <a:gd name="T8" fmla="*/ 17 w 16"/>
                <a:gd name="T9" fmla="*/ 29 h 27"/>
                <a:gd name="T10" fmla="*/ 18 w 16"/>
                <a:gd name="T11" fmla="*/ 25 h 27"/>
                <a:gd name="T12" fmla="*/ 17 w 16"/>
                <a:gd name="T13" fmla="*/ 21 h 27"/>
                <a:gd name="T14" fmla="*/ 15 w 16"/>
                <a:gd name="T15" fmla="*/ 13 h 27"/>
                <a:gd name="T16" fmla="*/ 4 w 16"/>
                <a:gd name="T17" fmla="*/ 22 h 27"/>
                <a:gd name="T18" fmla="*/ 0 w 16"/>
                <a:gd name="T19" fmla="*/ 21 h 27"/>
                <a:gd name="T20" fmla="*/ 3 w 16"/>
                <a:gd name="T21" fmla="*/ 0 h 27"/>
                <a:gd name="T22" fmla="*/ 22 w 16"/>
                <a:gd name="T23" fmla="*/ 0 h 27"/>
                <a:gd name="T24" fmla="*/ 22 w 16"/>
                <a:gd name="T25" fmla="*/ 5 h 27"/>
                <a:gd name="T26" fmla="*/ 6 w 16"/>
                <a:gd name="T27" fmla="*/ 5 h 27"/>
                <a:gd name="T28" fmla="*/ 6 w 16"/>
                <a:gd name="T29" fmla="*/ 9 h 27"/>
                <a:gd name="T30" fmla="*/ 16 w 16"/>
                <a:gd name="T31" fmla="*/ 9 h 27"/>
                <a:gd name="T32" fmla="*/ 21 w 16"/>
                <a:gd name="T33" fmla="*/ 11 h 27"/>
                <a:gd name="T34" fmla="*/ 23 w 16"/>
                <a:gd name="T35" fmla="*/ 25 h 27"/>
                <a:gd name="T36" fmla="*/ 21 w 16"/>
                <a:gd name="T37" fmla="*/ 31 h 27"/>
                <a:gd name="T38" fmla="*/ 15 w 16"/>
                <a:gd name="T39" fmla="*/ 34 h 27"/>
                <a:gd name="T40" fmla="*/ 2 w 16"/>
                <a:gd name="T41" fmla="*/ 32 h 27"/>
                <a:gd name="T42" fmla="*/ 0 w 16"/>
                <a:gd name="T43" fmla="*/ 27 h 27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6"/>
                <a:gd name="T67" fmla="*/ 0 h 27"/>
                <a:gd name="T68" fmla="*/ 16 w 16"/>
                <a:gd name="T69" fmla="*/ 27 h 27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6" h="27">
                  <a:moveTo>
                    <a:pt x="0" y="20"/>
                  </a:moveTo>
                  <a:cubicBezTo>
                    <a:pt x="5" y="19"/>
                    <a:pt x="5" y="19"/>
                    <a:pt x="5" y="19"/>
                  </a:cubicBezTo>
                  <a:cubicBezTo>
                    <a:pt x="5" y="20"/>
                    <a:pt x="5" y="21"/>
                    <a:pt x="6" y="22"/>
                  </a:cubicBezTo>
                  <a:cubicBezTo>
                    <a:pt x="6" y="23"/>
                    <a:pt x="7" y="23"/>
                    <a:pt x="8" y="23"/>
                  </a:cubicBezTo>
                  <a:cubicBezTo>
                    <a:pt x="9" y="23"/>
                    <a:pt x="10" y="23"/>
                    <a:pt x="10" y="22"/>
                  </a:cubicBezTo>
                  <a:cubicBezTo>
                    <a:pt x="11" y="21"/>
                    <a:pt x="11" y="20"/>
                    <a:pt x="11" y="18"/>
                  </a:cubicBezTo>
                  <a:cubicBezTo>
                    <a:pt x="11" y="16"/>
                    <a:pt x="11" y="15"/>
                    <a:pt x="10" y="14"/>
                  </a:cubicBezTo>
                  <a:cubicBezTo>
                    <a:pt x="10" y="13"/>
                    <a:pt x="9" y="13"/>
                    <a:pt x="8" y="13"/>
                  </a:cubicBezTo>
                  <a:cubicBezTo>
                    <a:pt x="6" y="13"/>
                    <a:pt x="5" y="13"/>
                    <a:pt x="4" y="15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7" y="9"/>
                    <a:pt x="8" y="9"/>
                    <a:pt x="9" y="9"/>
                  </a:cubicBezTo>
                  <a:cubicBezTo>
                    <a:pt x="11" y="9"/>
                    <a:pt x="13" y="9"/>
                    <a:pt x="14" y="11"/>
                  </a:cubicBezTo>
                  <a:cubicBezTo>
                    <a:pt x="15" y="13"/>
                    <a:pt x="16" y="15"/>
                    <a:pt x="16" y="18"/>
                  </a:cubicBezTo>
                  <a:cubicBezTo>
                    <a:pt x="16" y="20"/>
                    <a:pt x="16" y="22"/>
                    <a:pt x="14" y="24"/>
                  </a:cubicBezTo>
                  <a:cubicBezTo>
                    <a:pt x="13" y="26"/>
                    <a:pt x="11" y="27"/>
                    <a:pt x="8" y="27"/>
                  </a:cubicBezTo>
                  <a:cubicBezTo>
                    <a:pt x="6" y="27"/>
                    <a:pt x="4" y="27"/>
                    <a:pt x="2" y="25"/>
                  </a:cubicBezTo>
                  <a:cubicBezTo>
                    <a:pt x="1" y="24"/>
                    <a:pt x="0" y="22"/>
                    <a:pt x="0" y="2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96" name="Freeform 65">
              <a:extLst>
                <a:ext uri="{FF2B5EF4-FFF2-40B4-BE49-F238E27FC236}">
                  <a16:creationId xmlns:a16="http://schemas.microsoft.com/office/drawing/2014/main" id="{52AAAA27-4202-4446-B7E9-55482049DFB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733" y="1481"/>
              <a:ext cx="16" cy="29"/>
            </a:xfrm>
            <a:custGeom>
              <a:avLst/>
              <a:gdLst>
                <a:gd name="T0" fmla="*/ 7 w 15"/>
                <a:gd name="T1" fmla="*/ 0 h 28"/>
                <a:gd name="T2" fmla="*/ 20 w 15"/>
                <a:gd name="T3" fmla="*/ 3 h 28"/>
                <a:gd name="T4" fmla="*/ 22 w 15"/>
                <a:gd name="T5" fmla="*/ 21 h 28"/>
                <a:gd name="T6" fmla="*/ 20 w 15"/>
                <a:gd name="T7" fmla="*/ 32 h 28"/>
                <a:gd name="T8" fmla="*/ 7 w 15"/>
                <a:gd name="T9" fmla="*/ 35 h 28"/>
                <a:gd name="T10" fmla="*/ 2 w 15"/>
                <a:gd name="T11" fmla="*/ 32 h 28"/>
                <a:gd name="T12" fmla="*/ 0 w 15"/>
                <a:gd name="T13" fmla="*/ 21 h 28"/>
                <a:gd name="T14" fmla="*/ 2 w 15"/>
                <a:gd name="T15" fmla="*/ 3 h 28"/>
                <a:gd name="T16" fmla="*/ 7 w 15"/>
                <a:gd name="T17" fmla="*/ 0 h 28"/>
                <a:gd name="T18" fmla="*/ 7 w 15"/>
                <a:gd name="T19" fmla="*/ 5 h 28"/>
                <a:gd name="T20" fmla="*/ 6 w 15"/>
                <a:gd name="T21" fmla="*/ 5 h 28"/>
                <a:gd name="T22" fmla="*/ 5 w 15"/>
                <a:gd name="T23" fmla="*/ 8 h 28"/>
                <a:gd name="T24" fmla="*/ 4 w 15"/>
                <a:gd name="T25" fmla="*/ 21 h 28"/>
                <a:gd name="T26" fmla="*/ 5 w 15"/>
                <a:gd name="T27" fmla="*/ 28 h 28"/>
                <a:gd name="T28" fmla="*/ 6 w 15"/>
                <a:gd name="T29" fmla="*/ 30 h 28"/>
                <a:gd name="T30" fmla="*/ 7 w 15"/>
                <a:gd name="T31" fmla="*/ 31 h 28"/>
                <a:gd name="T32" fmla="*/ 16 w 15"/>
                <a:gd name="T33" fmla="*/ 30 h 28"/>
                <a:gd name="T34" fmla="*/ 17 w 15"/>
                <a:gd name="T35" fmla="*/ 28 h 28"/>
                <a:gd name="T36" fmla="*/ 17 w 15"/>
                <a:gd name="T37" fmla="*/ 21 h 28"/>
                <a:gd name="T38" fmla="*/ 17 w 15"/>
                <a:gd name="T39" fmla="*/ 8 h 28"/>
                <a:gd name="T40" fmla="*/ 16 w 15"/>
                <a:gd name="T41" fmla="*/ 5 h 28"/>
                <a:gd name="T42" fmla="*/ 7 w 15"/>
                <a:gd name="T43" fmla="*/ 5 h 2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5"/>
                <a:gd name="T67" fmla="*/ 0 h 28"/>
                <a:gd name="T68" fmla="*/ 15 w 15"/>
                <a:gd name="T69" fmla="*/ 28 h 28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5" h="28">
                  <a:moveTo>
                    <a:pt x="7" y="0"/>
                  </a:moveTo>
                  <a:cubicBezTo>
                    <a:pt x="10" y="0"/>
                    <a:pt x="12" y="1"/>
                    <a:pt x="13" y="3"/>
                  </a:cubicBezTo>
                  <a:cubicBezTo>
                    <a:pt x="15" y="6"/>
                    <a:pt x="15" y="9"/>
                    <a:pt x="15" y="14"/>
                  </a:cubicBezTo>
                  <a:cubicBezTo>
                    <a:pt x="15" y="20"/>
                    <a:pt x="15" y="23"/>
                    <a:pt x="13" y="25"/>
                  </a:cubicBezTo>
                  <a:cubicBezTo>
                    <a:pt x="12" y="27"/>
                    <a:pt x="10" y="28"/>
                    <a:pt x="7" y="28"/>
                  </a:cubicBezTo>
                  <a:cubicBezTo>
                    <a:pt x="5" y="28"/>
                    <a:pt x="3" y="27"/>
                    <a:pt x="2" y="25"/>
                  </a:cubicBezTo>
                  <a:cubicBezTo>
                    <a:pt x="0" y="23"/>
                    <a:pt x="0" y="20"/>
                    <a:pt x="0" y="14"/>
                  </a:cubicBezTo>
                  <a:cubicBezTo>
                    <a:pt x="0" y="9"/>
                    <a:pt x="0" y="6"/>
                    <a:pt x="2" y="3"/>
                  </a:cubicBezTo>
                  <a:cubicBezTo>
                    <a:pt x="3" y="1"/>
                    <a:pt x="5" y="0"/>
                    <a:pt x="7" y="0"/>
                  </a:cubicBezTo>
                  <a:close/>
                  <a:moveTo>
                    <a:pt x="7" y="5"/>
                  </a:moveTo>
                  <a:cubicBezTo>
                    <a:pt x="7" y="5"/>
                    <a:pt x="6" y="5"/>
                    <a:pt x="6" y="5"/>
                  </a:cubicBezTo>
                  <a:cubicBezTo>
                    <a:pt x="6" y="6"/>
                    <a:pt x="5" y="7"/>
                    <a:pt x="5" y="8"/>
                  </a:cubicBezTo>
                  <a:cubicBezTo>
                    <a:pt x="5" y="9"/>
                    <a:pt x="4" y="11"/>
                    <a:pt x="4" y="14"/>
                  </a:cubicBezTo>
                  <a:cubicBezTo>
                    <a:pt x="4" y="18"/>
                    <a:pt x="5" y="20"/>
                    <a:pt x="5" y="21"/>
                  </a:cubicBezTo>
                  <a:cubicBezTo>
                    <a:pt x="5" y="22"/>
                    <a:pt x="6" y="23"/>
                    <a:pt x="6" y="23"/>
                  </a:cubicBezTo>
                  <a:cubicBezTo>
                    <a:pt x="6" y="24"/>
                    <a:pt x="7" y="24"/>
                    <a:pt x="7" y="24"/>
                  </a:cubicBezTo>
                  <a:cubicBezTo>
                    <a:pt x="8" y="24"/>
                    <a:pt x="9" y="24"/>
                    <a:pt x="9" y="23"/>
                  </a:cubicBezTo>
                  <a:cubicBezTo>
                    <a:pt x="9" y="23"/>
                    <a:pt x="10" y="22"/>
                    <a:pt x="10" y="21"/>
                  </a:cubicBezTo>
                  <a:cubicBezTo>
                    <a:pt x="10" y="20"/>
                    <a:pt x="10" y="18"/>
                    <a:pt x="10" y="14"/>
                  </a:cubicBezTo>
                  <a:cubicBezTo>
                    <a:pt x="10" y="11"/>
                    <a:pt x="10" y="9"/>
                    <a:pt x="10" y="8"/>
                  </a:cubicBezTo>
                  <a:cubicBezTo>
                    <a:pt x="10" y="7"/>
                    <a:pt x="9" y="6"/>
                    <a:pt x="9" y="5"/>
                  </a:cubicBezTo>
                  <a:cubicBezTo>
                    <a:pt x="9" y="5"/>
                    <a:pt x="8" y="5"/>
                    <a:pt x="7" y="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97" name="Freeform 66">
              <a:extLst>
                <a:ext uri="{FF2B5EF4-FFF2-40B4-BE49-F238E27FC236}">
                  <a16:creationId xmlns:a16="http://schemas.microsoft.com/office/drawing/2014/main" id="{D3102A19-FBD3-469F-997A-42CFB2A7321C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4" y="1315"/>
              <a:ext cx="11" cy="29"/>
            </a:xfrm>
            <a:custGeom>
              <a:avLst/>
              <a:gdLst>
                <a:gd name="T0" fmla="*/ 11 w 11"/>
                <a:gd name="T1" fmla="*/ 44 h 27"/>
                <a:gd name="T2" fmla="*/ 6 w 11"/>
                <a:gd name="T3" fmla="*/ 44 h 27"/>
                <a:gd name="T4" fmla="*/ 6 w 11"/>
                <a:gd name="T5" fmla="*/ 15 h 27"/>
                <a:gd name="T6" fmla="*/ 0 w 11"/>
                <a:gd name="T7" fmla="*/ 19 h 27"/>
                <a:gd name="T8" fmla="*/ 0 w 11"/>
                <a:gd name="T9" fmla="*/ 14 h 27"/>
                <a:gd name="T10" fmla="*/ 4 w 11"/>
                <a:gd name="T11" fmla="*/ 5 h 27"/>
                <a:gd name="T12" fmla="*/ 7 w 11"/>
                <a:gd name="T13" fmla="*/ 0 h 27"/>
                <a:gd name="T14" fmla="*/ 11 w 11"/>
                <a:gd name="T15" fmla="*/ 0 h 27"/>
                <a:gd name="T16" fmla="*/ 11 w 11"/>
                <a:gd name="T17" fmla="*/ 44 h 2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1"/>
                <a:gd name="T28" fmla="*/ 0 h 27"/>
                <a:gd name="T29" fmla="*/ 11 w 11"/>
                <a:gd name="T30" fmla="*/ 27 h 2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1" h="27">
                  <a:moveTo>
                    <a:pt x="11" y="27"/>
                  </a:moveTo>
                  <a:cubicBezTo>
                    <a:pt x="6" y="27"/>
                    <a:pt x="6" y="27"/>
                    <a:pt x="6" y="27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5" y="10"/>
                    <a:pt x="3" y="11"/>
                    <a:pt x="0" y="12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7"/>
                    <a:pt x="3" y="6"/>
                    <a:pt x="4" y="5"/>
                  </a:cubicBezTo>
                  <a:cubicBezTo>
                    <a:pt x="6" y="3"/>
                    <a:pt x="7" y="2"/>
                    <a:pt x="7" y="0"/>
                  </a:cubicBezTo>
                  <a:cubicBezTo>
                    <a:pt x="11" y="0"/>
                    <a:pt x="11" y="0"/>
                    <a:pt x="11" y="0"/>
                  </a:cubicBezTo>
                  <a:lnTo>
                    <a:pt x="11" y="2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98" name="Freeform 67">
              <a:extLst>
                <a:ext uri="{FF2B5EF4-FFF2-40B4-BE49-F238E27FC236}">
                  <a16:creationId xmlns:a16="http://schemas.microsoft.com/office/drawing/2014/main" id="{CAD5E348-3797-40C5-B954-D2B6C16D197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713" y="1315"/>
              <a:ext cx="17" cy="30"/>
            </a:xfrm>
            <a:custGeom>
              <a:avLst/>
              <a:gdLst>
                <a:gd name="T0" fmla="*/ 23 w 16"/>
                <a:gd name="T1" fmla="*/ 14 h 28"/>
                <a:gd name="T2" fmla="*/ 18 w 16"/>
                <a:gd name="T3" fmla="*/ 14 h 28"/>
                <a:gd name="T4" fmla="*/ 17 w 16"/>
                <a:gd name="T5" fmla="*/ 5 h 28"/>
                <a:gd name="T6" fmla="*/ 15 w 16"/>
                <a:gd name="T7" fmla="*/ 4 h 28"/>
                <a:gd name="T8" fmla="*/ 6 w 16"/>
                <a:gd name="T9" fmla="*/ 6 h 28"/>
                <a:gd name="T10" fmla="*/ 5 w 16"/>
                <a:gd name="T11" fmla="*/ 19 h 28"/>
                <a:gd name="T12" fmla="*/ 16 w 16"/>
                <a:gd name="T13" fmla="*/ 17 h 28"/>
                <a:gd name="T14" fmla="*/ 21 w 16"/>
                <a:gd name="T15" fmla="*/ 19 h 28"/>
                <a:gd name="T16" fmla="*/ 23 w 16"/>
                <a:gd name="T17" fmla="*/ 31 h 28"/>
                <a:gd name="T18" fmla="*/ 21 w 16"/>
                <a:gd name="T19" fmla="*/ 41 h 28"/>
                <a:gd name="T20" fmla="*/ 15 w 16"/>
                <a:gd name="T21" fmla="*/ 45 h 28"/>
                <a:gd name="T22" fmla="*/ 2 w 16"/>
                <a:gd name="T23" fmla="*/ 41 h 28"/>
                <a:gd name="T24" fmla="*/ 0 w 16"/>
                <a:gd name="T25" fmla="*/ 21 h 28"/>
                <a:gd name="T26" fmla="*/ 2 w 16"/>
                <a:gd name="T27" fmla="*/ 3 h 28"/>
                <a:gd name="T28" fmla="*/ 16 w 16"/>
                <a:gd name="T29" fmla="*/ 0 h 28"/>
                <a:gd name="T30" fmla="*/ 20 w 16"/>
                <a:gd name="T31" fmla="*/ 2 h 28"/>
                <a:gd name="T32" fmla="*/ 23 w 16"/>
                <a:gd name="T33" fmla="*/ 14 h 28"/>
                <a:gd name="T34" fmla="*/ 5 w 16"/>
                <a:gd name="T35" fmla="*/ 29 h 28"/>
                <a:gd name="T36" fmla="*/ 6 w 16"/>
                <a:gd name="T37" fmla="*/ 36 h 28"/>
                <a:gd name="T38" fmla="*/ 15 w 16"/>
                <a:gd name="T39" fmla="*/ 39 h 28"/>
                <a:gd name="T40" fmla="*/ 18 w 16"/>
                <a:gd name="T41" fmla="*/ 36 h 28"/>
                <a:gd name="T42" fmla="*/ 18 w 16"/>
                <a:gd name="T43" fmla="*/ 31 h 28"/>
                <a:gd name="T44" fmla="*/ 18 w 16"/>
                <a:gd name="T45" fmla="*/ 23 h 28"/>
                <a:gd name="T46" fmla="*/ 15 w 16"/>
                <a:gd name="T47" fmla="*/ 21 h 28"/>
                <a:gd name="T48" fmla="*/ 6 w 16"/>
                <a:gd name="T49" fmla="*/ 23 h 28"/>
                <a:gd name="T50" fmla="*/ 5 w 16"/>
                <a:gd name="T51" fmla="*/ 29 h 28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6"/>
                <a:gd name="T79" fmla="*/ 0 h 28"/>
                <a:gd name="T80" fmla="*/ 16 w 16"/>
                <a:gd name="T81" fmla="*/ 28 h 28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6" h="28">
                  <a:moveTo>
                    <a:pt x="16" y="7"/>
                  </a:moveTo>
                  <a:cubicBezTo>
                    <a:pt x="11" y="7"/>
                    <a:pt x="11" y="7"/>
                    <a:pt x="11" y="7"/>
                  </a:cubicBezTo>
                  <a:cubicBezTo>
                    <a:pt x="11" y="6"/>
                    <a:pt x="11" y="6"/>
                    <a:pt x="10" y="5"/>
                  </a:cubicBezTo>
                  <a:cubicBezTo>
                    <a:pt x="10" y="5"/>
                    <a:pt x="9" y="4"/>
                    <a:pt x="8" y="4"/>
                  </a:cubicBezTo>
                  <a:cubicBezTo>
                    <a:pt x="7" y="4"/>
                    <a:pt x="7" y="5"/>
                    <a:pt x="6" y="6"/>
                  </a:cubicBezTo>
                  <a:cubicBezTo>
                    <a:pt x="5" y="7"/>
                    <a:pt x="5" y="9"/>
                    <a:pt x="5" y="12"/>
                  </a:cubicBezTo>
                  <a:cubicBezTo>
                    <a:pt x="6" y="11"/>
                    <a:pt x="7" y="10"/>
                    <a:pt x="9" y="10"/>
                  </a:cubicBezTo>
                  <a:cubicBezTo>
                    <a:pt x="11" y="10"/>
                    <a:pt x="13" y="11"/>
                    <a:pt x="14" y="12"/>
                  </a:cubicBezTo>
                  <a:cubicBezTo>
                    <a:pt x="15" y="14"/>
                    <a:pt x="16" y="16"/>
                    <a:pt x="16" y="19"/>
                  </a:cubicBezTo>
                  <a:cubicBezTo>
                    <a:pt x="16" y="21"/>
                    <a:pt x="15" y="24"/>
                    <a:pt x="14" y="25"/>
                  </a:cubicBezTo>
                  <a:cubicBezTo>
                    <a:pt x="12" y="27"/>
                    <a:pt x="10" y="28"/>
                    <a:pt x="8" y="28"/>
                  </a:cubicBezTo>
                  <a:cubicBezTo>
                    <a:pt x="6" y="28"/>
                    <a:pt x="4" y="27"/>
                    <a:pt x="2" y="25"/>
                  </a:cubicBezTo>
                  <a:cubicBezTo>
                    <a:pt x="1" y="23"/>
                    <a:pt x="0" y="19"/>
                    <a:pt x="0" y="14"/>
                  </a:cubicBezTo>
                  <a:cubicBezTo>
                    <a:pt x="0" y="9"/>
                    <a:pt x="1" y="6"/>
                    <a:pt x="2" y="3"/>
                  </a:cubicBezTo>
                  <a:cubicBezTo>
                    <a:pt x="4" y="1"/>
                    <a:pt x="6" y="0"/>
                    <a:pt x="9" y="0"/>
                  </a:cubicBezTo>
                  <a:cubicBezTo>
                    <a:pt x="10" y="0"/>
                    <a:pt x="12" y="1"/>
                    <a:pt x="13" y="2"/>
                  </a:cubicBezTo>
                  <a:cubicBezTo>
                    <a:pt x="14" y="3"/>
                    <a:pt x="15" y="5"/>
                    <a:pt x="16" y="7"/>
                  </a:cubicBezTo>
                  <a:close/>
                  <a:moveTo>
                    <a:pt x="5" y="18"/>
                  </a:moveTo>
                  <a:cubicBezTo>
                    <a:pt x="5" y="20"/>
                    <a:pt x="5" y="21"/>
                    <a:pt x="6" y="22"/>
                  </a:cubicBezTo>
                  <a:cubicBezTo>
                    <a:pt x="7" y="23"/>
                    <a:pt x="8" y="24"/>
                    <a:pt x="8" y="24"/>
                  </a:cubicBezTo>
                  <a:cubicBezTo>
                    <a:pt x="9" y="24"/>
                    <a:pt x="10" y="23"/>
                    <a:pt x="11" y="22"/>
                  </a:cubicBezTo>
                  <a:cubicBezTo>
                    <a:pt x="11" y="22"/>
                    <a:pt x="11" y="20"/>
                    <a:pt x="11" y="19"/>
                  </a:cubicBezTo>
                  <a:cubicBezTo>
                    <a:pt x="11" y="17"/>
                    <a:pt x="11" y="16"/>
                    <a:pt x="11" y="15"/>
                  </a:cubicBezTo>
                  <a:cubicBezTo>
                    <a:pt x="10" y="14"/>
                    <a:pt x="9" y="14"/>
                    <a:pt x="8" y="14"/>
                  </a:cubicBezTo>
                  <a:cubicBezTo>
                    <a:pt x="7" y="14"/>
                    <a:pt x="7" y="14"/>
                    <a:pt x="6" y="15"/>
                  </a:cubicBezTo>
                  <a:cubicBezTo>
                    <a:pt x="5" y="16"/>
                    <a:pt x="5" y="17"/>
                    <a:pt x="5" y="1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99" name="Freeform 68">
              <a:extLst>
                <a:ext uri="{FF2B5EF4-FFF2-40B4-BE49-F238E27FC236}">
                  <a16:creationId xmlns:a16="http://schemas.microsoft.com/office/drawing/2014/main" id="{891657C6-4F66-438E-9757-27B203A7951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733" y="1315"/>
              <a:ext cx="16" cy="30"/>
            </a:xfrm>
            <a:custGeom>
              <a:avLst/>
              <a:gdLst>
                <a:gd name="T0" fmla="*/ 7 w 15"/>
                <a:gd name="T1" fmla="*/ 0 h 28"/>
                <a:gd name="T2" fmla="*/ 20 w 15"/>
                <a:gd name="T3" fmla="*/ 3 h 28"/>
                <a:gd name="T4" fmla="*/ 22 w 15"/>
                <a:gd name="T5" fmla="*/ 21 h 28"/>
                <a:gd name="T6" fmla="*/ 20 w 15"/>
                <a:gd name="T7" fmla="*/ 41 h 28"/>
                <a:gd name="T8" fmla="*/ 7 w 15"/>
                <a:gd name="T9" fmla="*/ 45 h 28"/>
                <a:gd name="T10" fmla="*/ 2 w 15"/>
                <a:gd name="T11" fmla="*/ 41 h 28"/>
                <a:gd name="T12" fmla="*/ 0 w 15"/>
                <a:gd name="T13" fmla="*/ 21 h 28"/>
                <a:gd name="T14" fmla="*/ 2 w 15"/>
                <a:gd name="T15" fmla="*/ 3 h 28"/>
                <a:gd name="T16" fmla="*/ 7 w 15"/>
                <a:gd name="T17" fmla="*/ 0 h 28"/>
                <a:gd name="T18" fmla="*/ 7 w 15"/>
                <a:gd name="T19" fmla="*/ 4 h 28"/>
                <a:gd name="T20" fmla="*/ 6 w 15"/>
                <a:gd name="T21" fmla="*/ 5 h 28"/>
                <a:gd name="T22" fmla="*/ 5 w 15"/>
                <a:gd name="T23" fmla="*/ 14 h 28"/>
                <a:gd name="T24" fmla="*/ 4 w 15"/>
                <a:gd name="T25" fmla="*/ 21 h 28"/>
                <a:gd name="T26" fmla="*/ 5 w 15"/>
                <a:gd name="T27" fmla="*/ 35 h 28"/>
                <a:gd name="T28" fmla="*/ 6 w 15"/>
                <a:gd name="T29" fmla="*/ 38 h 28"/>
                <a:gd name="T30" fmla="*/ 7 w 15"/>
                <a:gd name="T31" fmla="*/ 39 h 28"/>
                <a:gd name="T32" fmla="*/ 16 w 15"/>
                <a:gd name="T33" fmla="*/ 38 h 28"/>
                <a:gd name="T34" fmla="*/ 17 w 15"/>
                <a:gd name="T35" fmla="*/ 35 h 28"/>
                <a:gd name="T36" fmla="*/ 17 w 15"/>
                <a:gd name="T37" fmla="*/ 21 h 28"/>
                <a:gd name="T38" fmla="*/ 17 w 15"/>
                <a:gd name="T39" fmla="*/ 14 h 28"/>
                <a:gd name="T40" fmla="*/ 16 w 15"/>
                <a:gd name="T41" fmla="*/ 5 h 28"/>
                <a:gd name="T42" fmla="*/ 7 w 15"/>
                <a:gd name="T43" fmla="*/ 4 h 2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5"/>
                <a:gd name="T67" fmla="*/ 0 h 28"/>
                <a:gd name="T68" fmla="*/ 15 w 15"/>
                <a:gd name="T69" fmla="*/ 28 h 28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5" h="28">
                  <a:moveTo>
                    <a:pt x="7" y="0"/>
                  </a:moveTo>
                  <a:cubicBezTo>
                    <a:pt x="10" y="0"/>
                    <a:pt x="12" y="1"/>
                    <a:pt x="13" y="3"/>
                  </a:cubicBezTo>
                  <a:cubicBezTo>
                    <a:pt x="15" y="5"/>
                    <a:pt x="15" y="9"/>
                    <a:pt x="15" y="14"/>
                  </a:cubicBezTo>
                  <a:cubicBezTo>
                    <a:pt x="15" y="19"/>
                    <a:pt x="15" y="23"/>
                    <a:pt x="13" y="25"/>
                  </a:cubicBezTo>
                  <a:cubicBezTo>
                    <a:pt x="12" y="27"/>
                    <a:pt x="10" y="28"/>
                    <a:pt x="7" y="28"/>
                  </a:cubicBezTo>
                  <a:cubicBezTo>
                    <a:pt x="5" y="28"/>
                    <a:pt x="3" y="27"/>
                    <a:pt x="2" y="25"/>
                  </a:cubicBezTo>
                  <a:cubicBezTo>
                    <a:pt x="0" y="23"/>
                    <a:pt x="0" y="19"/>
                    <a:pt x="0" y="14"/>
                  </a:cubicBezTo>
                  <a:cubicBezTo>
                    <a:pt x="0" y="9"/>
                    <a:pt x="0" y="5"/>
                    <a:pt x="2" y="3"/>
                  </a:cubicBezTo>
                  <a:cubicBezTo>
                    <a:pt x="3" y="1"/>
                    <a:pt x="5" y="0"/>
                    <a:pt x="7" y="0"/>
                  </a:cubicBezTo>
                  <a:close/>
                  <a:moveTo>
                    <a:pt x="7" y="4"/>
                  </a:moveTo>
                  <a:cubicBezTo>
                    <a:pt x="7" y="4"/>
                    <a:pt x="6" y="5"/>
                    <a:pt x="6" y="5"/>
                  </a:cubicBezTo>
                  <a:cubicBezTo>
                    <a:pt x="6" y="5"/>
                    <a:pt x="5" y="6"/>
                    <a:pt x="5" y="7"/>
                  </a:cubicBezTo>
                  <a:cubicBezTo>
                    <a:pt x="5" y="9"/>
                    <a:pt x="4" y="11"/>
                    <a:pt x="4" y="14"/>
                  </a:cubicBezTo>
                  <a:cubicBezTo>
                    <a:pt x="4" y="17"/>
                    <a:pt x="5" y="19"/>
                    <a:pt x="5" y="21"/>
                  </a:cubicBezTo>
                  <a:cubicBezTo>
                    <a:pt x="5" y="22"/>
                    <a:pt x="6" y="23"/>
                    <a:pt x="6" y="23"/>
                  </a:cubicBezTo>
                  <a:cubicBezTo>
                    <a:pt x="6" y="23"/>
                    <a:pt x="7" y="24"/>
                    <a:pt x="7" y="24"/>
                  </a:cubicBezTo>
                  <a:cubicBezTo>
                    <a:pt x="8" y="24"/>
                    <a:pt x="9" y="23"/>
                    <a:pt x="9" y="23"/>
                  </a:cubicBezTo>
                  <a:cubicBezTo>
                    <a:pt x="9" y="23"/>
                    <a:pt x="10" y="22"/>
                    <a:pt x="10" y="21"/>
                  </a:cubicBezTo>
                  <a:cubicBezTo>
                    <a:pt x="10" y="19"/>
                    <a:pt x="10" y="17"/>
                    <a:pt x="10" y="14"/>
                  </a:cubicBezTo>
                  <a:cubicBezTo>
                    <a:pt x="10" y="11"/>
                    <a:pt x="10" y="9"/>
                    <a:pt x="10" y="7"/>
                  </a:cubicBezTo>
                  <a:cubicBezTo>
                    <a:pt x="10" y="6"/>
                    <a:pt x="9" y="5"/>
                    <a:pt x="9" y="5"/>
                  </a:cubicBezTo>
                  <a:cubicBezTo>
                    <a:pt x="9" y="5"/>
                    <a:pt x="8" y="4"/>
                    <a:pt x="7" y="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200" name="Freeform 69">
              <a:extLst>
                <a:ext uri="{FF2B5EF4-FFF2-40B4-BE49-F238E27FC236}">
                  <a16:creationId xmlns:a16="http://schemas.microsoft.com/office/drawing/2014/main" id="{CDEE942D-709E-44CB-AF89-B2CEBD46FD4F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4" y="1149"/>
              <a:ext cx="11" cy="29"/>
            </a:xfrm>
            <a:custGeom>
              <a:avLst/>
              <a:gdLst>
                <a:gd name="T0" fmla="*/ 11 w 11"/>
                <a:gd name="T1" fmla="*/ 44 h 27"/>
                <a:gd name="T2" fmla="*/ 6 w 11"/>
                <a:gd name="T3" fmla="*/ 44 h 27"/>
                <a:gd name="T4" fmla="*/ 6 w 11"/>
                <a:gd name="T5" fmla="*/ 14 h 27"/>
                <a:gd name="T6" fmla="*/ 0 w 11"/>
                <a:gd name="T7" fmla="*/ 18 h 27"/>
                <a:gd name="T8" fmla="*/ 0 w 11"/>
                <a:gd name="T9" fmla="*/ 14 h 27"/>
                <a:gd name="T10" fmla="*/ 4 w 11"/>
                <a:gd name="T11" fmla="*/ 4 h 27"/>
                <a:gd name="T12" fmla="*/ 7 w 11"/>
                <a:gd name="T13" fmla="*/ 0 h 27"/>
                <a:gd name="T14" fmla="*/ 11 w 11"/>
                <a:gd name="T15" fmla="*/ 0 h 27"/>
                <a:gd name="T16" fmla="*/ 11 w 11"/>
                <a:gd name="T17" fmla="*/ 44 h 2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1"/>
                <a:gd name="T28" fmla="*/ 0 h 27"/>
                <a:gd name="T29" fmla="*/ 11 w 11"/>
                <a:gd name="T30" fmla="*/ 27 h 2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1" h="27">
                  <a:moveTo>
                    <a:pt x="11" y="27"/>
                  </a:moveTo>
                  <a:cubicBezTo>
                    <a:pt x="6" y="27"/>
                    <a:pt x="6" y="27"/>
                    <a:pt x="6" y="2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9"/>
                    <a:pt x="3" y="11"/>
                    <a:pt x="0" y="11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6"/>
                    <a:pt x="3" y="5"/>
                    <a:pt x="4" y="4"/>
                  </a:cubicBezTo>
                  <a:cubicBezTo>
                    <a:pt x="6" y="3"/>
                    <a:pt x="7" y="1"/>
                    <a:pt x="7" y="0"/>
                  </a:cubicBezTo>
                  <a:cubicBezTo>
                    <a:pt x="11" y="0"/>
                    <a:pt x="11" y="0"/>
                    <a:pt x="11" y="0"/>
                  </a:cubicBezTo>
                  <a:lnTo>
                    <a:pt x="11" y="2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201" name="Freeform 70">
              <a:extLst>
                <a:ext uri="{FF2B5EF4-FFF2-40B4-BE49-F238E27FC236}">
                  <a16:creationId xmlns:a16="http://schemas.microsoft.com/office/drawing/2014/main" id="{2709892F-0CE2-47D9-88C7-ACCA02CE57D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3" y="1149"/>
              <a:ext cx="17" cy="29"/>
            </a:xfrm>
            <a:custGeom>
              <a:avLst/>
              <a:gdLst>
                <a:gd name="T0" fmla="*/ 0 w 16"/>
                <a:gd name="T1" fmla="*/ 5 h 27"/>
                <a:gd name="T2" fmla="*/ 0 w 16"/>
                <a:gd name="T3" fmla="*/ 0 h 27"/>
                <a:gd name="T4" fmla="*/ 23 w 16"/>
                <a:gd name="T5" fmla="*/ 0 h 27"/>
                <a:gd name="T6" fmla="*/ 23 w 16"/>
                <a:gd name="T7" fmla="*/ 4 h 27"/>
                <a:gd name="T8" fmla="*/ 19 w 16"/>
                <a:gd name="T9" fmla="*/ 17 h 27"/>
                <a:gd name="T10" fmla="*/ 16 w 16"/>
                <a:gd name="T11" fmla="*/ 31 h 27"/>
                <a:gd name="T12" fmla="*/ 15 w 16"/>
                <a:gd name="T13" fmla="*/ 44 h 27"/>
                <a:gd name="T14" fmla="*/ 3 w 16"/>
                <a:gd name="T15" fmla="*/ 44 h 27"/>
                <a:gd name="T16" fmla="*/ 5 w 16"/>
                <a:gd name="T17" fmla="*/ 25 h 27"/>
                <a:gd name="T18" fmla="*/ 17 w 16"/>
                <a:gd name="T19" fmla="*/ 5 h 27"/>
                <a:gd name="T20" fmla="*/ 0 w 16"/>
                <a:gd name="T21" fmla="*/ 5 h 2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6"/>
                <a:gd name="T34" fmla="*/ 0 h 27"/>
                <a:gd name="T35" fmla="*/ 16 w 16"/>
                <a:gd name="T36" fmla="*/ 27 h 27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6" h="27">
                  <a:moveTo>
                    <a:pt x="0" y="5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4" y="6"/>
                    <a:pt x="13" y="8"/>
                    <a:pt x="12" y="10"/>
                  </a:cubicBezTo>
                  <a:cubicBezTo>
                    <a:pt x="10" y="13"/>
                    <a:pt x="9" y="16"/>
                    <a:pt x="9" y="19"/>
                  </a:cubicBezTo>
                  <a:cubicBezTo>
                    <a:pt x="8" y="22"/>
                    <a:pt x="8" y="25"/>
                    <a:pt x="8" y="27"/>
                  </a:cubicBezTo>
                  <a:cubicBezTo>
                    <a:pt x="3" y="27"/>
                    <a:pt x="3" y="27"/>
                    <a:pt x="3" y="27"/>
                  </a:cubicBezTo>
                  <a:cubicBezTo>
                    <a:pt x="3" y="23"/>
                    <a:pt x="4" y="19"/>
                    <a:pt x="5" y="16"/>
                  </a:cubicBezTo>
                  <a:cubicBezTo>
                    <a:pt x="6" y="12"/>
                    <a:pt x="8" y="8"/>
                    <a:pt x="10" y="5"/>
                  </a:cubicBezTo>
                  <a:lnTo>
                    <a:pt x="0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202" name="Freeform 71">
              <a:extLst>
                <a:ext uri="{FF2B5EF4-FFF2-40B4-BE49-F238E27FC236}">
                  <a16:creationId xmlns:a16="http://schemas.microsoft.com/office/drawing/2014/main" id="{D5FEDCA1-A011-4BBD-BE8D-5B970277303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733" y="1149"/>
              <a:ext cx="16" cy="30"/>
            </a:xfrm>
            <a:custGeom>
              <a:avLst/>
              <a:gdLst>
                <a:gd name="T0" fmla="*/ 7 w 15"/>
                <a:gd name="T1" fmla="*/ 0 h 28"/>
                <a:gd name="T2" fmla="*/ 20 w 15"/>
                <a:gd name="T3" fmla="*/ 3 h 28"/>
                <a:gd name="T4" fmla="*/ 22 w 15"/>
                <a:gd name="T5" fmla="*/ 21 h 28"/>
                <a:gd name="T6" fmla="*/ 20 w 15"/>
                <a:gd name="T7" fmla="*/ 41 h 28"/>
                <a:gd name="T8" fmla="*/ 7 w 15"/>
                <a:gd name="T9" fmla="*/ 45 h 28"/>
                <a:gd name="T10" fmla="*/ 2 w 15"/>
                <a:gd name="T11" fmla="*/ 41 h 28"/>
                <a:gd name="T12" fmla="*/ 0 w 15"/>
                <a:gd name="T13" fmla="*/ 21 h 28"/>
                <a:gd name="T14" fmla="*/ 2 w 15"/>
                <a:gd name="T15" fmla="*/ 3 h 28"/>
                <a:gd name="T16" fmla="*/ 7 w 15"/>
                <a:gd name="T17" fmla="*/ 0 h 28"/>
                <a:gd name="T18" fmla="*/ 7 w 15"/>
                <a:gd name="T19" fmla="*/ 4 h 28"/>
                <a:gd name="T20" fmla="*/ 6 w 15"/>
                <a:gd name="T21" fmla="*/ 5 h 28"/>
                <a:gd name="T22" fmla="*/ 5 w 15"/>
                <a:gd name="T23" fmla="*/ 14 h 28"/>
                <a:gd name="T24" fmla="*/ 4 w 15"/>
                <a:gd name="T25" fmla="*/ 21 h 28"/>
                <a:gd name="T26" fmla="*/ 5 w 15"/>
                <a:gd name="T27" fmla="*/ 33 h 28"/>
                <a:gd name="T28" fmla="*/ 6 w 15"/>
                <a:gd name="T29" fmla="*/ 38 h 28"/>
                <a:gd name="T30" fmla="*/ 7 w 15"/>
                <a:gd name="T31" fmla="*/ 38 h 28"/>
                <a:gd name="T32" fmla="*/ 16 w 15"/>
                <a:gd name="T33" fmla="*/ 38 h 28"/>
                <a:gd name="T34" fmla="*/ 17 w 15"/>
                <a:gd name="T35" fmla="*/ 33 h 28"/>
                <a:gd name="T36" fmla="*/ 17 w 15"/>
                <a:gd name="T37" fmla="*/ 21 h 28"/>
                <a:gd name="T38" fmla="*/ 17 w 15"/>
                <a:gd name="T39" fmla="*/ 14 h 28"/>
                <a:gd name="T40" fmla="*/ 16 w 15"/>
                <a:gd name="T41" fmla="*/ 5 h 28"/>
                <a:gd name="T42" fmla="*/ 7 w 15"/>
                <a:gd name="T43" fmla="*/ 4 h 2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5"/>
                <a:gd name="T67" fmla="*/ 0 h 28"/>
                <a:gd name="T68" fmla="*/ 15 w 15"/>
                <a:gd name="T69" fmla="*/ 28 h 28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5" h="28">
                  <a:moveTo>
                    <a:pt x="7" y="0"/>
                  </a:moveTo>
                  <a:cubicBezTo>
                    <a:pt x="10" y="0"/>
                    <a:pt x="12" y="1"/>
                    <a:pt x="13" y="3"/>
                  </a:cubicBezTo>
                  <a:cubicBezTo>
                    <a:pt x="15" y="5"/>
                    <a:pt x="15" y="9"/>
                    <a:pt x="15" y="14"/>
                  </a:cubicBezTo>
                  <a:cubicBezTo>
                    <a:pt x="15" y="19"/>
                    <a:pt x="15" y="23"/>
                    <a:pt x="13" y="25"/>
                  </a:cubicBezTo>
                  <a:cubicBezTo>
                    <a:pt x="12" y="27"/>
                    <a:pt x="10" y="28"/>
                    <a:pt x="7" y="28"/>
                  </a:cubicBezTo>
                  <a:cubicBezTo>
                    <a:pt x="5" y="28"/>
                    <a:pt x="3" y="27"/>
                    <a:pt x="2" y="25"/>
                  </a:cubicBezTo>
                  <a:cubicBezTo>
                    <a:pt x="0" y="22"/>
                    <a:pt x="0" y="19"/>
                    <a:pt x="0" y="14"/>
                  </a:cubicBezTo>
                  <a:cubicBezTo>
                    <a:pt x="0" y="9"/>
                    <a:pt x="0" y="5"/>
                    <a:pt x="2" y="3"/>
                  </a:cubicBezTo>
                  <a:cubicBezTo>
                    <a:pt x="3" y="1"/>
                    <a:pt x="5" y="0"/>
                    <a:pt x="7" y="0"/>
                  </a:cubicBezTo>
                  <a:close/>
                  <a:moveTo>
                    <a:pt x="7" y="4"/>
                  </a:moveTo>
                  <a:cubicBezTo>
                    <a:pt x="7" y="4"/>
                    <a:pt x="6" y="4"/>
                    <a:pt x="6" y="5"/>
                  </a:cubicBezTo>
                  <a:cubicBezTo>
                    <a:pt x="6" y="5"/>
                    <a:pt x="5" y="6"/>
                    <a:pt x="5" y="7"/>
                  </a:cubicBezTo>
                  <a:cubicBezTo>
                    <a:pt x="5" y="8"/>
                    <a:pt x="4" y="11"/>
                    <a:pt x="4" y="14"/>
                  </a:cubicBezTo>
                  <a:cubicBezTo>
                    <a:pt x="4" y="17"/>
                    <a:pt x="5" y="19"/>
                    <a:pt x="5" y="20"/>
                  </a:cubicBezTo>
                  <a:cubicBezTo>
                    <a:pt x="5" y="21"/>
                    <a:pt x="6" y="22"/>
                    <a:pt x="6" y="23"/>
                  </a:cubicBezTo>
                  <a:cubicBezTo>
                    <a:pt x="6" y="23"/>
                    <a:pt x="7" y="23"/>
                    <a:pt x="7" y="23"/>
                  </a:cubicBezTo>
                  <a:cubicBezTo>
                    <a:pt x="8" y="23"/>
                    <a:pt x="9" y="23"/>
                    <a:pt x="9" y="23"/>
                  </a:cubicBezTo>
                  <a:cubicBezTo>
                    <a:pt x="9" y="22"/>
                    <a:pt x="10" y="22"/>
                    <a:pt x="10" y="20"/>
                  </a:cubicBezTo>
                  <a:cubicBezTo>
                    <a:pt x="10" y="19"/>
                    <a:pt x="10" y="17"/>
                    <a:pt x="10" y="14"/>
                  </a:cubicBezTo>
                  <a:cubicBezTo>
                    <a:pt x="10" y="11"/>
                    <a:pt x="10" y="8"/>
                    <a:pt x="10" y="7"/>
                  </a:cubicBezTo>
                  <a:cubicBezTo>
                    <a:pt x="10" y="6"/>
                    <a:pt x="9" y="5"/>
                    <a:pt x="9" y="5"/>
                  </a:cubicBezTo>
                  <a:cubicBezTo>
                    <a:pt x="9" y="4"/>
                    <a:pt x="8" y="4"/>
                    <a:pt x="7" y="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203" name="Freeform 72">
              <a:extLst>
                <a:ext uri="{FF2B5EF4-FFF2-40B4-BE49-F238E27FC236}">
                  <a16:creationId xmlns:a16="http://schemas.microsoft.com/office/drawing/2014/main" id="{D6E1EB62-FFA6-49B3-B29B-C3C1A6FA4240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4" y="983"/>
              <a:ext cx="11" cy="29"/>
            </a:xfrm>
            <a:custGeom>
              <a:avLst/>
              <a:gdLst>
                <a:gd name="T0" fmla="*/ 11 w 11"/>
                <a:gd name="T1" fmla="*/ 35 h 28"/>
                <a:gd name="T2" fmla="*/ 6 w 11"/>
                <a:gd name="T3" fmla="*/ 35 h 28"/>
                <a:gd name="T4" fmla="*/ 6 w 11"/>
                <a:gd name="T5" fmla="*/ 8 h 28"/>
                <a:gd name="T6" fmla="*/ 0 w 11"/>
                <a:gd name="T7" fmla="*/ 12 h 28"/>
                <a:gd name="T8" fmla="*/ 0 w 11"/>
                <a:gd name="T9" fmla="*/ 7 h 28"/>
                <a:gd name="T10" fmla="*/ 4 w 11"/>
                <a:gd name="T11" fmla="*/ 5 h 28"/>
                <a:gd name="T12" fmla="*/ 7 w 11"/>
                <a:gd name="T13" fmla="*/ 0 h 28"/>
                <a:gd name="T14" fmla="*/ 11 w 11"/>
                <a:gd name="T15" fmla="*/ 0 h 28"/>
                <a:gd name="T16" fmla="*/ 11 w 11"/>
                <a:gd name="T17" fmla="*/ 35 h 2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1"/>
                <a:gd name="T28" fmla="*/ 0 h 28"/>
                <a:gd name="T29" fmla="*/ 11 w 11"/>
                <a:gd name="T30" fmla="*/ 28 h 2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1" h="28">
                  <a:moveTo>
                    <a:pt x="11" y="28"/>
                  </a:moveTo>
                  <a:cubicBezTo>
                    <a:pt x="6" y="28"/>
                    <a:pt x="6" y="28"/>
                    <a:pt x="6" y="2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5" y="10"/>
                    <a:pt x="3" y="11"/>
                    <a:pt x="0" y="12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7"/>
                    <a:pt x="3" y="6"/>
                    <a:pt x="4" y="5"/>
                  </a:cubicBezTo>
                  <a:cubicBezTo>
                    <a:pt x="6" y="4"/>
                    <a:pt x="7" y="2"/>
                    <a:pt x="7" y="0"/>
                  </a:cubicBezTo>
                  <a:cubicBezTo>
                    <a:pt x="11" y="0"/>
                    <a:pt x="11" y="0"/>
                    <a:pt x="11" y="0"/>
                  </a:cubicBezTo>
                  <a:lnTo>
                    <a:pt x="11" y="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204" name="Freeform 73">
              <a:extLst>
                <a:ext uri="{FF2B5EF4-FFF2-40B4-BE49-F238E27FC236}">
                  <a16:creationId xmlns:a16="http://schemas.microsoft.com/office/drawing/2014/main" id="{234C3EC3-A28D-47AE-8BE9-7A14D221663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713" y="983"/>
              <a:ext cx="17" cy="29"/>
            </a:xfrm>
            <a:custGeom>
              <a:avLst/>
              <a:gdLst>
                <a:gd name="T0" fmla="*/ 4 w 16"/>
                <a:gd name="T1" fmla="*/ 13 h 28"/>
                <a:gd name="T2" fmla="*/ 1 w 16"/>
                <a:gd name="T3" fmla="*/ 11 h 28"/>
                <a:gd name="T4" fmla="*/ 0 w 16"/>
                <a:gd name="T5" fmla="*/ 7 h 28"/>
                <a:gd name="T6" fmla="*/ 2 w 16"/>
                <a:gd name="T7" fmla="*/ 2 h 28"/>
                <a:gd name="T8" fmla="*/ 15 w 16"/>
                <a:gd name="T9" fmla="*/ 0 h 28"/>
                <a:gd name="T10" fmla="*/ 20 w 16"/>
                <a:gd name="T11" fmla="*/ 2 h 28"/>
                <a:gd name="T12" fmla="*/ 22 w 16"/>
                <a:gd name="T13" fmla="*/ 7 h 28"/>
                <a:gd name="T14" fmla="*/ 21 w 16"/>
                <a:gd name="T15" fmla="*/ 11 h 28"/>
                <a:gd name="T16" fmla="*/ 19 w 16"/>
                <a:gd name="T17" fmla="*/ 13 h 28"/>
                <a:gd name="T18" fmla="*/ 22 w 16"/>
                <a:gd name="T19" fmla="*/ 23 h 28"/>
                <a:gd name="T20" fmla="*/ 23 w 16"/>
                <a:gd name="T21" fmla="*/ 27 h 28"/>
                <a:gd name="T22" fmla="*/ 21 w 16"/>
                <a:gd name="T23" fmla="*/ 33 h 28"/>
                <a:gd name="T24" fmla="*/ 15 w 16"/>
                <a:gd name="T25" fmla="*/ 35 h 28"/>
                <a:gd name="T26" fmla="*/ 2 w 16"/>
                <a:gd name="T27" fmla="*/ 33 h 28"/>
                <a:gd name="T28" fmla="*/ 0 w 16"/>
                <a:gd name="T29" fmla="*/ 27 h 28"/>
                <a:gd name="T30" fmla="*/ 1 w 16"/>
                <a:gd name="T31" fmla="*/ 23 h 28"/>
                <a:gd name="T32" fmla="*/ 4 w 16"/>
                <a:gd name="T33" fmla="*/ 13 h 28"/>
                <a:gd name="T34" fmla="*/ 4 w 16"/>
                <a:gd name="T35" fmla="*/ 27 h 28"/>
                <a:gd name="T36" fmla="*/ 5 w 16"/>
                <a:gd name="T37" fmla="*/ 30 h 28"/>
                <a:gd name="T38" fmla="*/ 15 w 16"/>
                <a:gd name="T39" fmla="*/ 31 h 28"/>
                <a:gd name="T40" fmla="*/ 17 w 16"/>
                <a:gd name="T41" fmla="*/ 30 h 28"/>
                <a:gd name="T42" fmla="*/ 18 w 16"/>
                <a:gd name="T43" fmla="*/ 27 h 28"/>
                <a:gd name="T44" fmla="*/ 17 w 16"/>
                <a:gd name="T45" fmla="*/ 23 h 28"/>
                <a:gd name="T46" fmla="*/ 15 w 16"/>
                <a:gd name="T47" fmla="*/ 22 h 28"/>
                <a:gd name="T48" fmla="*/ 5 w 16"/>
                <a:gd name="T49" fmla="*/ 24 h 28"/>
                <a:gd name="T50" fmla="*/ 4 w 16"/>
                <a:gd name="T51" fmla="*/ 27 h 28"/>
                <a:gd name="T52" fmla="*/ 5 w 16"/>
                <a:gd name="T53" fmla="*/ 8 h 28"/>
                <a:gd name="T54" fmla="*/ 6 w 16"/>
                <a:gd name="T55" fmla="*/ 10 h 28"/>
                <a:gd name="T56" fmla="*/ 15 w 16"/>
                <a:gd name="T57" fmla="*/ 11 h 28"/>
                <a:gd name="T58" fmla="*/ 17 w 16"/>
                <a:gd name="T59" fmla="*/ 10 h 28"/>
                <a:gd name="T60" fmla="*/ 18 w 16"/>
                <a:gd name="T61" fmla="*/ 8 h 28"/>
                <a:gd name="T62" fmla="*/ 17 w 16"/>
                <a:gd name="T63" fmla="*/ 5 h 28"/>
                <a:gd name="T64" fmla="*/ 15 w 16"/>
                <a:gd name="T65" fmla="*/ 5 h 28"/>
                <a:gd name="T66" fmla="*/ 6 w 16"/>
                <a:gd name="T67" fmla="*/ 6 h 28"/>
                <a:gd name="T68" fmla="*/ 5 w 16"/>
                <a:gd name="T69" fmla="*/ 8 h 28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6"/>
                <a:gd name="T106" fmla="*/ 0 h 28"/>
                <a:gd name="T107" fmla="*/ 16 w 16"/>
                <a:gd name="T108" fmla="*/ 28 h 28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6" h="28">
                  <a:moveTo>
                    <a:pt x="4" y="13"/>
                  </a:moveTo>
                  <a:cubicBezTo>
                    <a:pt x="3" y="13"/>
                    <a:pt x="2" y="12"/>
                    <a:pt x="1" y="11"/>
                  </a:cubicBezTo>
                  <a:cubicBezTo>
                    <a:pt x="1" y="10"/>
                    <a:pt x="0" y="9"/>
                    <a:pt x="0" y="7"/>
                  </a:cubicBezTo>
                  <a:cubicBezTo>
                    <a:pt x="0" y="5"/>
                    <a:pt x="1" y="4"/>
                    <a:pt x="2" y="2"/>
                  </a:cubicBezTo>
                  <a:cubicBezTo>
                    <a:pt x="4" y="1"/>
                    <a:pt x="5" y="0"/>
                    <a:pt x="8" y="0"/>
                  </a:cubicBezTo>
                  <a:cubicBezTo>
                    <a:pt x="10" y="0"/>
                    <a:pt x="12" y="1"/>
                    <a:pt x="13" y="2"/>
                  </a:cubicBezTo>
                  <a:cubicBezTo>
                    <a:pt x="14" y="4"/>
                    <a:pt x="15" y="5"/>
                    <a:pt x="15" y="7"/>
                  </a:cubicBezTo>
                  <a:cubicBezTo>
                    <a:pt x="15" y="9"/>
                    <a:pt x="15" y="10"/>
                    <a:pt x="14" y="11"/>
                  </a:cubicBezTo>
                  <a:cubicBezTo>
                    <a:pt x="13" y="12"/>
                    <a:pt x="13" y="13"/>
                    <a:pt x="12" y="13"/>
                  </a:cubicBezTo>
                  <a:cubicBezTo>
                    <a:pt x="13" y="14"/>
                    <a:pt x="14" y="15"/>
                    <a:pt x="15" y="16"/>
                  </a:cubicBezTo>
                  <a:cubicBezTo>
                    <a:pt x="15" y="17"/>
                    <a:pt x="16" y="18"/>
                    <a:pt x="16" y="20"/>
                  </a:cubicBezTo>
                  <a:cubicBezTo>
                    <a:pt x="16" y="22"/>
                    <a:pt x="15" y="24"/>
                    <a:pt x="14" y="26"/>
                  </a:cubicBezTo>
                  <a:cubicBezTo>
                    <a:pt x="12" y="27"/>
                    <a:pt x="10" y="28"/>
                    <a:pt x="8" y="28"/>
                  </a:cubicBezTo>
                  <a:cubicBezTo>
                    <a:pt x="6" y="28"/>
                    <a:pt x="4" y="28"/>
                    <a:pt x="2" y="26"/>
                  </a:cubicBezTo>
                  <a:cubicBezTo>
                    <a:pt x="1" y="25"/>
                    <a:pt x="0" y="23"/>
                    <a:pt x="0" y="20"/>
                  </a:cubicBezTo>
                  <a:cubicBezTo>
                    <a:pt x="0" y="19"/>
                    <a:pt x="0" y="17"/>
                    <a:pt x="1" y="16"/>
                  </a:cubicBezTo>
                  <a:cubicBezTo>
                    <a:pt x="1" y="15"/>
                    <a:pt x="2" y="14"/>
                    <a:pt x="4" y="13"/>
                  </a:cubicBezTo>
                  <a:close/>
                  <a:moveTo>
                    <a:pt x="4" y="20"/>
                  </a:moveTo>
                  <a:cubicBezTo>
                    <a:pt x="4" y="21"/>
                    <a:pt x="5" y="22"/>
                    <a:pt x="5" y="23"/>
                  </a:cubicBezTo>
                  <a:cubicBezTo>
                    <a:pt x="6" y="24"/>
                    <a:pt x="7" y="24"/>
                    <a:pt x="8" y="24"/>
                  </a:cubicBezTo>
                  <a:cubicBezTo>
                    <a:pt x="9" y="24"/>
                    <a:pt x="10" y="24"/>
                    <a:pt x="10" y="23"/>
                  </a:cubicBezTo>
                  <a:cubicBezTo>
                    <a:pt x="11" y="22"/>
                    <a:pt x="11" y="21"/>
                    <a:pt x="11" y="20"/>
                  </a:cubicBezTo>
                  <a:cubicBezTo>
                    <a:pt x="11" y="18"/>
                    <a:pt x="11" y="17"/>
                    <a:pt x="10" y="16"/>
                  </a:cubicBezTo>
                  <a:cubicBezTo>
                    <a:pt x="9" y="16"/>
                    <a:pt x="9" y="15"/>
                    <a:pt x="8" y="15"/>
                  </a:cubicBezTo>
                  <a:cubicBezTo>
                    <a:pt x="7" y="15"/>
                    <a:pt x="6" y="16"/>
                    <a:pt x="5" y="17"/>
                  </a:cubicBezTo>
                  <a:cubicBezTo>
                    <a:pt x="5" y="18"/>
                    <a:pt x="4" y="18"/>
                    <a:pt x="4" y="20"/>
                  </a:cubicBezTo>
                  <a:close/>
                  <a:moveTo>
                    <a:pt x="5" y="8"/>
                  </a:moveTo>
                  <a:cubicBezTo>
                    <a:pt x="5" y="9"/>
                    <a:pt x="5" y="10"/>
                    <a:pt x="6" y="10"/>
                  </a:cubicBezTo>
                  <a:cubicBezTo>
                    <a:pt x="6" y="11"/>
                    <a:pt x="7" y="11"/>
                    <a:pt x="8" y="11"/>
                  </a:cubicBezTo>
                  <a:cubicBezTo>
                    <a:pt x="9" y="11"/>
                    <a:pt x="9" y="11"/>
                    <a:pt x="10" y="10"/>
                  </a:cubicBezTo>
                  <a:cubicBezTo>
                    <a:pt x="10" y="10"/>
                    <a:pt x="11" y="9"/>
                    <a:pt x="11" y="8"/>
                  </a:cubicBezTo>
                  <a:cubicBezTo>
                    <a:pt x="11" y="7"/>
                    <a:pt x="10" y="6"/>
                    <a:pt x="10" y="5"/>
                  </a:cubicBezTo>
                  <a:cubicBezTo>
                    <a:pt x="9" y="5"/>
                    <a:pt x="9" y="5"/>
                    <a:pt x="8" y="5"/>
                  </a:cubicBezTo>
                  <a:cubicBezTo>
                    <a:pt x="7" y="5"/>
                    <a:pt x="6" y="5"/>
                    <a:pt x="6" y="6"/>
                  </a:cubicBezTo>
                  <a:cubicBezTo>
                    <a:pt x="5" y="6"/>
                    <a:pt x="5" y="7"/>
                    <a:pt x="5" y="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205" name="Freeform 74">
              <a:extLst>
                <a:ext uri="{FF2B5EF4-FFF2-40B4-BE49-F238E27FC236}">
                  <a16:creationId xmlns:a16="http://schemas.microsoft.com/office/drawing/2014/main" id="{FA4DE6F1-C71A-4DB5-940C-136623FF5F9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733" y="983"/>
              <a:ext cx="16" cy="29"/>
            </a:xfrm>
            <a:custGeom>
              <a:avLst/>
              <a:gdLst>
                <a:gd name="T0" fmla="*/ 7 w 15"/>
                <a:gd name="T1" fmla="*/ 0 h 28"/>
                <a:gd name="T2" fmla="*/ 20 w 15"/>
                <a:gd name="T3" fmla="*/ 3 h 28"/>
                <a:gd name="T4" fmla="*/ 22 w 15"/>
                <a:gd name="T5" fmla="*/ 21 h 28"/>
                <a:gd name="T6" fmla="*/ 20 w 15"/>
                <a:gd name="T7" fmla="*/ 32 h 28"/>
                <a:gd name="T8" fmla="*/ 7 w 15"/>
                <a:gd name="T9" fmla="*/ 35 h 28"/>
                <a:gd name="T10" fmla="*/ 2 w 15"/>
                <a:gd name="T11" fmla="*/ 32 h 28"/>
                <a:gd name="T12" fmla="*/ 0 w 15"/>
                <a:gd name="T13" fmla="*/ 21 h 28"/>
                <a:gd name="T14" fmla="*/ 2 w 15"/>
                <a:gd name="T15" fmla="*/ 3 h 28"/>
                <a:gd name="T16" fmla="*/ 7 w 15"/>
                <a:gd name="T17" fmla="*/ 0 h 28"/>
                <a:gd name="T18" fmla="*/ 7 w 15"/>
                <a:gd name="T19" fmla="*/ 5 h 28"/>
                <a:gd name="T20" fmla="*/ 6 w 15"/>
                <a:gd name="T21" fmla="*/ 5 h 28"/>
                <a:gd name="T22" fmla="*/ 5 w 15"/>
                <a:gd name="T23" fmla="*/ 8 h 28"/>
                <a:gd name="T24" fmla="*/ 4 w 15"/>
                <a:gd name="T25" fmla="*/ 21 h 28"/>
                <a:gd name="T26" fmla="*/ 5 w 15"/>
                <a:gd name="T27" fmla="*/ 28 h 28"/>
                <a:gd name="T28" fmla="*/ 6 w 15"/>
                <a:gd name="T29" fmla="*/ 30 h 28"/>
                <a:gd name="T30" fmla="*/ 7 w 15"/>
                <a:gd name="T31" fmla="*/ 31 h 28"/>
                <a:gd name="T32" fmla="*/ 16 w 15"/>
                <a:gd name="T33" fmla="*/ 30 h 28"/>
                <a:gd name="T34" fmla="*/ 17 w 15"/>
                <a:gd name="T35" fmla="*/ 28 h 28"/>
                <a:gd name="T36" fmla="*/ 17 w 15"/>
                <a:gd name="T37" fmla="*/ 21 h 28"/>
                <a:gd name="T38" fmla="*/ 17 w 15"/>
                <a:gd name="T39" fmla="*/ 8 h 28"/>
                <a:gd name="T40" fmla="*/ 16 w 15"/>
                <a:gd name="T41" fmla="*/ 5 h 28"/>
                <a:gd name="T42" fmla="*/ 7 w 15"/>
                <a:gd name="T43" fmla="*/ 5 h 2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5"/>
                <a:gd name="T67" fmla="*/ 0 h 28"/>
                <a:gd name="T68" fmla="*/ 15 w 15"/>
                <a:gd name="T69" fmla="*/ 28 h 28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5" h="28">
                  <a:moveTo>
                    <a:pt x="7" y="0"/>
                  </a:moveTo>
                  <a:cubicBezTo>
                    <a:pt x="10" y="0"/>
                    <a:pt x="12" y="1"/>
                    <a:pt x="13" y="3"/>
                  </a:cubicBezTo>
                  <a:cubicBezTo>
                    <a:pt x="15" y="6"/>
                    <a:pt x="15" y="9"/>
                    <a:pt x="15" y="14"/>
                  </a:cubicBezTo>
                  <a:cubicBezTo>
                    <a:pt x="15" y="20"/>
                    <a:pt x="15" y="23"/>
                    <a:pt x="13" y="25"/>
                  </a:cubicBezTo>
                  <a:cubicBezTo>
                    <a:pt x="12" y="27"/>
                    <a:pt x="10" y="28"/>
                    <a:pt x="7" y="28"/>
                  </a:cubicBezTo>
                  <a:cubicBezTo>
                    <a:pt x="5" y="28"/>
                    <a:pt x="3" y="27"/>
                    <a:pt x="2" y="25"/>
                  </a:cubicBezTo>
                  <a:cubicBezTo>
                    <a:pt x="0" y="23"/>
                    <a:pt x="0" y="20"/>
                    <a:pt x="0" y="14"/>
                  </a:cubicBezTo>
                  <a:cubicBezTo>
                    <a:pt x="0" y="9"/>
                    <a:pt x="0" y="6"/>
                    <a:pt x="2" y="3"/>
                  </a:cubicBezTo>
                  <a:cubicBezTo>
                    <a:pt x="3" y="1"/>
                    <a:pt x="5" y="0"/>
                    <a:pt x="7" y="0"/>
                  </a:cubicBezTo>
                  <a:close/>
                  <a:moveTo>
                    <a:pt x="7" y="5"/>
                  </a:moveTo>
                  <a:cubicBezTo>
                    <a:pt x="7" y="5"/>
                    <a:pt x="6" y="5"/>
                    <a:pt x="6" y="5"/>
                  </a:cubicBezTo>
                  <a:cubicBezTo>
                    <a:pt x="6" y="6"/>
                    <a:pt x="5" y="7"/>
                    <a:pt x="5" y="8"/>
                  </a:cubicBezTo>
                  <a:cubicBezTo>
                    <a:pt x="5" y="9"/>
                    <a:pt x="4" y="11"/>
                    <a:pt x="4" y="14"/>
                  </a:cubicBezTo>
                  <a:cubicBezTo>
                    <a:pt x="4" y="18"/>
                    <a:pt x="5" y="20"/>
                    <a:pt x="5" y="21"/>
                  </a:cubicBezTo>
                  <a:cubicBezTo>
                    <a:pt x="5" y="22"/>
                    <a:pt x="6" y="23"/>
                    <a:pt x="6" y="23"/>
                  </a:cubicBezTo>
                  <a:cubicBezTo>
                    <a:pt x="6" y="24"/>
                    <a:pt x="7" y="24"/>
                    <a:pt x="7" y="24"/>
                  </a:cubicBezTo>
                  <a:cubicBezTo>
                    <a:pt x="8" y="24"/>
                    <a:pt x="9" y="24"/>
                    <a:pt x="9" y="23"/>
                  </a:cubicBezTo>
                  <a:cubicBezTo>
                    <a:pt x="9" y="23"/>
                    <a:pt x="10" y="22"/>
                    <a:pt x="10" y="21"/>
                  </a:cubicBezTo>
                  <a:cubicBezTo>
                    <a:pt x="10" y="20"/>
                    <a:pt x="10" y="18"/>
                    <a:pt x="10" y="14"/>
                  </a:cubicBezTo>
                  <a:cubicBezTo>
                    <a:pt x="10" y="11"/>
                    <a:pt x="10" y="9"/>
                    <a:pt x="10" y="8"/>
                  </a:cubicBezTo>
                  <a:cubicBezTo>
                    <a:pt x="10" y="7"/>
                    <a:pt x="9" y="6"/>
                    <a:pt x="9" y="5"/>
                  </a:cubicBezTo>
                  <a:cubicBezTo>
                    <a:pt x="9" y="5"/>
                    <a:pt x="8" y="5"/>
                    <a:pt x="7" y="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206" name="Freeform 75">
              <a:extLst>
                <a:ext uri="{FF2B5EF4-FFF2-40B4-BE49-F238E27FC236}">
                  <a16:creationId xmlns:a16="http://schemas.microsoft.com/office/drawing/2014/main" id="{D3F29A94-3BEF-499C-9D68-D4DEFB69A76C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4" y="817"/>
              <a:ext cx="11" cy="29"/>
            </a:xfrm>
            <a:custGeom>
              <a:avLst/>
              <a:gdLst>
                <a:gd name="T0" fmla="*/ 11 w 11"/>
                <a:gd name="T1" fmla="*/ 44 h 27"/>
                <a:gd name="T2" fmla="*/ 6 w 11"/>
                <a:gd name="T3" fmla="*/ 44 h 27"/>
                <a:gd name="T4" fmla="*/ 6 w 11"/>
                <a:gd name="T5" fmla="*/ 15 h 27"/>
                <a:gd name="T6" fmla="*/ 0 w 11"/>
                <a:gd name="T7" fmla="*/ 19 h 27"/>
                <a:gd name="T8" fmla="*/ 0 w 11"/>
                <a:gd name="T9" fmla="*/ 14 h 27"/>
                <a:gd name="T10" fmla="*/ 4 w 11"/>
                <a:gd name="T11" fmla="*/ 4 h 27"/>
                <a:gd name="T12" fmla="*/ 7 w 11"/>
                <a:gd name="T13" fmla="*/ 0 h 27"/>
                <a:gd name="T14" fmla="*/ 11 w 11"/>
                <a:gd name="T15" fmla="*/ 0 h 27"/>
                <a:gd name="T16" fmla="*/ 11 w 11"/>
                <a:gd name="T17" fmla="*/ 44 h 2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1"/>
                <a:gd name="T28" fmla="*/ 0 h 27"/>
                <a:gd name="T29" fmla="*/ 11 w 11"/>
                <a:gd name="T30" fmla="*/ 27 h 2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1" h="27">
                  <a:moveTo>
                    <a:pt x="11" y="27"/>
                  </a:moveTo>
                  <a:cubicBezTo>
                    <a:pt x="6" y="27"/>
                    <a:pt x="6" y="27"/>
                    <a:pt x="6" y="27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5" y="10"/>
                    <a:pt x="3" y="11"/>
                    <a:pt x="0" y="12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7"/>
                    <a:pt x="3" y="6"/>
                    <a:pt x="4" y="4"/>
                  </a:cubicBezTo>
                  <a:cubicBezTo>
                    <a:pt x="6" y="3"/>
                    <a:pt x="7" y="2"/>
                    <a:pt x="7" y="0"/>
                  </a:cubicBezTo>
                  <a:cubicBezTo>
                    <a:pt x="11" y="0"/>
                    <a:pt x="11" y="0"/>
                    <a:pt x="11" y="0"/>
                  </a:cubicBezTo>
                  <a:lnTo>
                    <a:pt x="11" y="2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207" name="Freeform 76">
              <a:extLst>
                <a:ext uri="{FF2B5EF4-FFF2-40B4-BE49-F238E27FC236}">
                  <a16:creationId xmlns:a16="http://schemas.microsoft.com/office/drawing/2014/main" id="{FFE6A236-A2FC-4C54-A7D8-0785FF59E4E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712" y="817"/>
              <a:ext cx="18" cy="30"/>
            </a:xfrm>
            <a:custGeom>
              <a:avLst/>
              <a:gdLst>
                <a:gd name="T0" fmla="*/ 1 w 17"/>
                <a:gd name="T1" fmla="*/ 35 h 28"/>
                <a:gd name="T2" fmla="*/ 5 w 17"/>
                <a:gd name="T3" fmla="*/ 35 h 28"/>
                <a:gd name="T4" fmla="*/ 6 w 17"/>
                <a:gd name="T5" fmla="*/ 38 h 28"/>
                <a:gd name="T6" fmla="*/ 8 w 17"/>
                <a:gd name="T7" fmla="*/ 39 h 28"/>
                <a:gd name="T8" fmla="*/ 18 w 17"/>
                <a:gd name="T9" fmla="*/ 36 h 28"/>
                <a:gd name="T10" fmla="*/ 19 w 17"/>
                <a:gd name="T11" fmla="*/ 25 h 28"/>
                <a:gd name="T12" fmla="*/ 7 w 17"/>
                <a:gd name="T13" fmla="*/ 29 h 28"/>
                <a:gd name="T14" fmla="*/ 3 w 17"/>
                <a:gd name="T15" fmla="*/ 25 h 28"/>
                <a:gd name="T16" fmla="*/ 0 w 17"/>
                <a:gd name="T17" fmla="*/ 16 h 28"/>
                <a:gd name="T18" fmla="*/ 3 w 17"/>
                <a:gd name="T19" fmla="*/ 3 h 28"/>
                <a:gd name="T20" fmla="*/ 8 w 17"/>
                <a:gd name="T21" fmla="*/ 0 h 28"/>
                <a:gd name="T22" fmla="*/ 21 w 17"/>
                <a:gd name="T23" fmla="*/ 3 h 28"/>
                <a:gd name="T24" fmla="*/ 24 w 17"/>
                <a:gd name="T25" fmla="*/ 21 h 28"/>
                <a:gd name="T26" fmla="*/ 21 w 17"/>
                <a:gd name="T27" fmla="*/ 41 h 28"/>
                <a:gd name="T28" fmla="*/ 8 w 17"/>
                <a:gd name="T29" fmla="*/ 45 h 28"/>
                <a:gd name="T30" fmla="*/ 3 w 17"/>
                <a:gd name="T31" fmla="*/ 42 h 28"/>
                <a:gd name="T32" fmla="*/ 1 w 17"/>
                <a:gd name="T33" fmla="*/ 35 h 28"/>
                <a:gd name="T34" fmla="*/ 18 w 17"/>
                <a:gd name="T35" fmla="*/ 17 h 28"/>
                <a:gd name="T36" fmla="*/ 17 w 17"/>
                <a:gd name="T37" fmla="*/ 6 h 28"/>
                <a:gd name="T38" fmla="*/ 8 w 17"/>
                <a:gd name="T39" fmla="*/ 4 h 28"/>
                <a:gd name="T40" fmla="*/ 6 w 17"/>
                <a:gd name="T41" fmla="*/ 6 h 28"/>
                <a:gd name="T42" fmla="*/ 5 w 17"/>
                <a:gd name="T43" fmla="*/ 16 h 28"/>
                <a:gd name="T44" fmla="*/ 6 w 17"/>
                <a:gd name="T45" fmla="*/ 20 h 28"/>
                <a:gd name="T46" fmla="*/ 8 w 17"/>
                <a:gd name="T47" fmla="*/ 21 h 28"/>
                <a:gd name="T48" fmla="*/ 18 w 17"/>
                <a:gd name="T49" fmla="*/ 20 h 28"/>
                <a:gd name="T50" fmla="*/ 18 w 17"/>
                <a:gd name="T51" fmla="*/ 17 h 28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7"/>
                <a:gd name="T79" fmla="*/ 0 h 28"/>
                <a:gd name="T80" fmla="*/ 17 w 17"/>
                <a:gd name="T81" fmla="*/ 28 h 28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7" h="28">
                  <a:moveTo>
                    <a:pt x="1" y="21"/>
                  </a:moveTo>
                  <a:cubicBezTo>
                    <a:pt x="5" y="21"/>
                    <a:pt x="5" y="21"/>
                    <a:pt x="5" y="21"/>
                  </a:cubicBezTo>
                  <a:cubicBezTo>
                    <a:pt x="6" y="22"/>
                    <a:pt x="6" y="22"/>
                    <a:pt x="6" y="23"/>
                  </a:cubicBezTo>
                  <a:cubicBezTo>
                    <a:pt x="7" y="23"/>
                    <a:pt x="7" y="24"/>
                    <a:pt x="8" y="24"/>
                  </a:cubicBezTo>
                  <a:cubicBezTo>
                    <a:pt x="9" y="24"/>
                    <a:pt x="10" y="23"/>
                    <a:pt x="11" y="22"/>
                  </a:cubicBezTo>
                  <a:cubicBezTo>
                    <a:pt x="11" y="21"/>
                    <a:pt x="12" y="19"/>
                    <a:pt x="12" y="16"/>
                  </a:cubicBezTo>
                  <a:cubicBezTo>
                    <a:pt x="11" y="17"/>
                    <a:pt x="9" y="18"/>
                    <a:pt x="7" y="18"/>
                  </a:cubicBezTo>
                  <a:cubicBezTo>
                    <a:pt x="6" y="18"/>
                    <a:pt x="4" y="17"/>
                    <a:pt x="3" y="16"/>
                  </a:cubicBezTo>
                  <a:cubicBezTo>
                    <a:pt x="1" y="14"/>
                    <a:pt x="0" y="12"/>
                    <a:pt x="0" y="9"/>
                  </a:cubicBezTo>
                  <a:cubicBezTo>
                    <a:pt x="0" y="7"/>
                    <a:pt x="1" y="4"/>
                    <a:pt x="3" y="3"/>
                  </a:cubicBezTo>
                  <a:cubicBezTo>
                    <a:pt x="4" y="1"/>
                    <a:pt x="6" y="0"/>
                    <a:pt x="8" y="0"/>
                  </a:cubicBezTo>
                  <a:cubicBezTo>
                    <a:pt x="11" y="0"/>
                    <a:pt x="13" y="1"/>
                    <a:pt x="14" y="3"/>
                  </a:cubicBezTo>
                  <a:cubicBezTo>
                    <a:pt x="16" y="5"/>
                    <a:pt x="17" y="9"/>
                    <a:pt x="17" y="14"/>
                  </a:cubicBezTo>
                  <a:cubicBezTo>
                    <a:pt x="17" y="19"/>
                    <a:pt x="16" y="22"/>
                    <a:pt x="14" y="25"/>
                  </a:cubicBezTo>
                  <a:cubicBezTo>
                    <a:pt x="13" y="27"/>
                    <a:pt x="10" y="28"/>
                    <a:pt x="8" y="28"/>
                  </a:cubicBezTo>
                  <a:cubicBezTo>
                    <a:pt x="6" y="28"/>
                    <a:pt x="4" y="27"/>
                    <a:pt x="3" y="26"/>
                  </a:cubicBezTo>
                  <a:cubicBezTo>
                    <a:pt x="2" y="25"/>
                    <a:pt x="1" y="23"/>
                    <a:pt x="1" y="21"/>
                  </a:cubicBezTo>
                  <a:close/>
                  <a:moveTo>
                    <a:pt x="11" y="10"/>
                  </a:moveTo>
                  <a:cubicBezTo>
                    <a:pt x="11" y="8"/>
                    <a:pt x="11" y="7"/>
                    <a:pt x="10" y="6"/>
                  </a:cubicBezTo>
                  <a:cubicBezTo>
                    <a:pt x="10" y="5"/>
                    <a:pt x="9" y="4"/>
                    <a:pt x="8" y="4"/>
                  </a:cubicBezTo>
                  <a:cubicBezTo>
                    <a:pt x="7" y="4"/>
                    <a:pt x="6" y="5"/>
                    <a:pt x="6" y="6"/>
                  </a:cubicBezTo>
                  <a:cubicBezTo>
                    <a:pt x="5" y="6"/>
                    <a:pt x="5" y="8"/>
                    <a:pt x="5" y="9"/>
                  </a:cubicBezTo>
                  <a:cubicBezTo>
                    <a:pt x="5" y="11"/>
                    <a:pt x="5" y="12"/>
                    <a:pt x="6" y="13"/>
                  </a:cubicBezTo>
                  <a:cubicBezTo>
                    <a:pt x="7" y="14"/>
                    <a:pt x="7" y="14"/>
                    <a:pt x="8" y="14"/>
                  </a:cubicBezTo>
                  <a:cubicBezTo>
                    <a:pt x="9" y="14"/>
                    <a:pt x="10" y="14"/>
                    <a:pt x="11" y="13"/>
                  </a:cubicBezTo>
                  <a:cubicBezTo>
                    <a:pt x="11" y="12"/>
                    <a:pt x="11" y="11"/>
                    <a:pt x="11" y="1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208" name="Freeform 77">
              <a:extLst>
                <a:ext uri="{FF2B5EF4-FFF2-40B4-BE49-F238E27FC236}">
                  <a16:creationId xmlns:a16="http://schemas.microsoft.com/office/drawing/2014/main" id="{63622732-C36F-4C09-A699-8F973EBD430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733" y="817"/>
              <a:ext cx="16" cy="30"/>
            </a:xfrm>
            <a:custGeom>
              <a:avLst/>
              <a:gdLst>
                <a:gd name="T0" fmla="*/ 7 w 15"/>
                <a:gd name="T1" fmla="*/ 0 h 28"/>
                <a:gd name="T2" fmla="*/ 20 w 15"/>
                <a:gd name="T3" fmla="*/ 3 h 28"/>
                <a:gd name="T4" fmla="*/ 22 w 15"/>
                <a:gd name="T5" fmla="*/ 21 h 28"/>
                <a:gd name="T6" fmla="*/ 20 w 15"/>
                <a:gd name="T7" fmla="*/ 41 h 28"/>
                <a:gd name="T8" fmla="*/ 7 w 15"/>
                <a:gd name="T9" fmla="*/ 45 h 28"/>
                <a:gd name="T10" fmla="*/ 2 w 15"/>
                <a:gd name="T11" fmla="*/ 41 h 28"/>
                <a:gd name="T12" fmla="*/ 0 w 15"/>
                <a:gd name="T13" fmla="*/ 21 h 28"/>
                <a:gd name="T14" fmla="*/ 2 w 15"/>
                <a:gd name="T15" fmla="*/ 3 h 28"/>
                <a:gd name="T16" fmla="*/ 7 w 15"/>
                <a:gd name="T17" fmla="*/ 0 h 28"/>
                <a:gd name="T18" fmla="*/ 7 w 15"/>
                <a:gd name="T19" fmla="*/ 4 h 28"/>
                <a:gd name="T20" fmla="*/ 6 w 15"/>
                <a:gd name="T21" fmla="*/ 5 h 28"/>
                <a:gd name="T22" fmla="*/ 5 w 15"/>
                <a:gd name="T23" fmla="*/ 14 h 28"/>
                <a:gd name="T24" fmla="*/ 4 w 15"/>
                <a:gd name="T25" fmla="*/ 21 h 28"/>
                <a:gd name="T26" fmla="*/ 5 w 15"/>
                <a:gd name="T27" fmla="*/ 35 h 28"/>
                <a:gd name="T28" fmla="*/ 6 w 15"/>
                <a:gd name="T29" fmla="*/ 38 h 28"/>
                <a:gd name="T30" fmla="*/ 7 w 15"/>
                <a:gd name="T31" fmla="*/ 39 h 28"/>
                <a:gd name="T32" fmla="*/ 16 w 15"/>
                <a:gd name="T33" fmla="*/ 38 h 28"/>
                <a:gd name="T34" fmla="*/ 17 w 15"/>
                <a:gd name="T35" fmla="*/ 35 h 28"/>
                <a:gd name="T36" fmla="*/ 17 w 15"/>
                <a:gd name="T37" fmla="*/ 21 h 28"/>
                <a:gd name="T38" fmla="*/ 17 w 15"/>
                <a:gd name="T39" fmla="*/ 14 h 28"/>
                <a:gd name="T40" fmla="*/ 16 w 15"/>
                <a:gd name="T41" fmla="*/ 5 h 28"/>
                <a:gd name="T42" fmla="*/ 7 w 15"/>
                <a:gd name="T43" fmla="*/ 4 h 2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5"/>
                <a:gd name="T67" fmla="*/ 0 h 28"/>
                <a:gd name="T68" fmla="*/ 15 w 15"/>
                <a:gd name="T69" fmla="*/ 28 h 28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5" h="28">
                  <a:moveTo>
                    <a:pt x="7" y="0"/>
                  </a:moveTo>
                  <a:cubicBezTo>
                    <a:pt x="10" y="0"/>
                    <a:pt x="12" y="1"/>
                    <a:pt x="13" y="3"/>
                  </a:cubicBezTo>
                  <a:cubicBezTo>
                    <a:pt x="15" y="5"/>
                    <a:pt x="15" y="9"/>
                    <a:pt x="15" y="14"/>
                  </a:cubicBezTo>
                  <a:cubicBezTo>
                    <a:pt x="15" y="19"/>
                    <a:pt x="15" y="23"/>
                    <a:pt x="13" y="25"/>
                  </a:cubicBezTo>
                  <a:cubicBezTo>
                    <a:pt x="12" y="27"/>
                    <a:pt x="10" y="28"/>
                    <a:pt x="7" y="28"/>
                  </a:cubicBezTo>
                  <a:cubicBezTo>
                    <a:pt x="5" y="28"/>
                    <a:pt x="3" y="27"/>
                    <a:pt x="2" y="25"/>
                  </a:cubicBezTo>
                  <a:cubicBezTo>
                    <a:pt x="0" y="23"/>
                    <a:pt x="0" y="19"/>
                    <a:pt x="0" y="14"/>
                  </a:cubicBezTo>
                  <a:cubicBezTo>
                    <a:pt x="0" y="9"/>
                    <a:pt x="0" y="5"/>
                    <a:pt x="2" y="3"/>
                  </a:cubicBezTo>
                  <a:cubicBezTo>
                    <a:pt x="3" y="1"/>
                    <a:pt x="5" y="0"/>
                    <a:pt x="7" y="0"/>
                  </a:cubicBezTo>
                  <a:close/>
                  <a:moveTo>
                    <a:pt x="7" y="4"/>
                  </a:moveTo>
                  <a:cubicBezTo>
                    <a:pt x="7" y="4"/>
                    <a:pt x="6" y="5"/>
                    <a:pt x="6" y="5"/>
                  </a:cubicBezTo>
                  <a:cubicBezTo>
                    <a:pt x="6" y="5"/>
                    <a:pt x="5" y="6"/>
                    <a:pt x="5" y="7"/>
                  </a:cubicBezTo>
                  <a:cubicBezTo>
                    <a:pt x="5" y="9"/>
                    <a:pt x="4" y="11"/>
                    <a:pt x="4" y="14"/>
                  </a:cubicBezTo>
                  <a:cubicBezTo>
                    <a:pt x="4" y="17"/>
                    <a:pt x="5" y="19"/>
                    <a:pt x="5" y="21"/>
                  </a:cubicBezTo>
                  <a:cubicBezTo>
                    <a:pt x="5" y="22"/>
                    <a:pt x="6" y="23"/>
                    <a:pt x="6" y="23"/>
                  </a:cubicBezTo>
                  <a:cubicBezTo>
                    <a:pt x="6" y="23"/>
                    <a:pt x="7" y="24"/>
                    <a:pt x="7" y="24"/>
                  </a:cubicBezTo>
                  <a:cubicBezTo>
                    <a:pt x="8" y="24"/>
                    <a:pt x="9" y="23"/>
                    <a:pt x="9" y="23"/>
                  </a:cubicBezTo>
                  <a:cubicBezTo>
                    <a:pt x="9" y="23"/>
                    <a:pt x="10" y="22"/>
                    <a:pt x="10" y="21"/>
                  </a:cubicBezTo>
                  <a:cubicBezTo>
                    <a:pt x="10" y="19"/>
                    <a:pt x="10" y="17"/>
                    <a:pt x="10" y="14"/>
                  </a:cubicBezTo>
                  <a:cubicBezTo>
                    <a:pt x="10" y="11"/>
                    <a:pt x="10" y="9"/>
                    <a:pt x="10" y="7"/>
                  </a:cubicBezTo>
                  <a:cubicBezTo>
                    <a:pt x="10" y="6"/>
                    <a:pt x="9" y="5"/>
                    <a:pt x="9" y="5"/>
                  </a:cubicBezTo>
                  <a:cubicBezTo>
                    <a:pt x="9" y="5"/>
                    <a:pt x="8" y="4"/>
                    <a:pt x="7" y="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209" name="Freeform 78">
              <a:extLst>
                <a:ext uri="{FF2B5EF4-FFF2-40B4-BE49-F238E27FC236}">
                  <a16:creationId xmlns:a16="http://schemas.microsoft.com/office/drawing/2014/main" id="{DDB798DF-AAD3-4BD4-B656-08AE788DD9F5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1" y="651"/>
              <a:ext cx="19" cy="29"/>
            </a:xfrm>
            <a:custGeom>
              <a:avLst/>
              <a:gdLst>
                <a:gd name="T0" fmla="*/ 36 w 17"/>
                <a:gd name="T1" fmla="*/ 37 h 27"/>
                <a:gd name="T2" fmla="*/ 36 w 17"/>
                <a:gd name="T3" fmla="*/ 44 h 27"/>
                <a:gd name="T4" fmla="*/ 0 w 17"/>
                <a:gd name="T5" fmla="*/ 44 h 27"/>
                <a:gd name="T6" fmla="*/ 2 w 17"/>
                <a:gd name="T7" fmla="*/ 37 h 27"/>
                <a:gd name="T8" fmla="*/ 15 w 17"/>
                <a:gd name="T9" fmla="*/ 23 h 27"/>
                <a:gd name="T10" fmla="*/ 23 w 17"/>
                <a:gd name="T11" fmla="*/ 18 h 27"/>
                <a:gd name="T12" fmla="*/ 26 w 17"/>
                <a:gd name="T13" fmla="*/ 15 h 27"/>
                <a:gd name="T14" fmla="*/ 23 w 17"/>
                <a:gd name="T15" fmla="*/ 5 h 27"/>
                <a:gd name="T16" fmla="*/ 19 w 17"/>
                <a:gd name="T17" fmla="*/ 4 h 27"/>
                <a:gd name="T18" fmla="*/ 15 w 17"/>
                <a:gd name="T19" fmla="*/ 5 h 27"/>
                <a:gd name="T20" fmla="*/ 13 w 17"/>
                <a:gd name="T21" fmla="*/ 15 h 27"/>
                <a:gd name="T22" fmla="*/ 1 w 17"/>
                <a:gd name="T23" fmla="*/ 15 h 27"/>
                <a:gd name="T24" fmla="*/ 3 w 17"/>
                <a:gd name="T25" fmla="*/ 2 h 27"/>
                <a:gd name="T26" fmla="*/ 19 w 17"/>
                <a:gd name="T27" fmla="*/ 0 h 27"/>
                <a:gd name="T28" fmla="*/ 32 w 17"/>
                <a:gd name="T29" fmla="*/ 2 h 27"/>
                <a:gd name="T30" fmla="*/ 36 w 17"/>
                <a:gd name="T31" fmla="*/ 14 h 27"/>
                <a:gd name="T32" fmla="*/ 35 w 17"/>
                <a:gd name="T33" fmla="*/ 18 h 27"/>
                <a:gd name="T34" fmla="*/ 31 w 17"/>
                <a:gd name="T35" fmla="*/ 21 h 27"/>
                <a:gd name="T36" fmla="*/ 23 w 17"/>
                <a:gd name="T37" fmla="*/ 29 h 27"/>
                <a:gd name="T38" fmla="*/ 17 w 17"/>
                <a:gd name="T39" fmla="*/ 35 h 27"/>
                <a:gd name="T40" fmla="*/ 15 w 17"/>
                <a:gd name="T41" fmla="*/ 37 h 27"/>
                <a:gd name="T42" fmla="*/ 36 w 17"/>
                <a:gd name="T43" fmla="*/ 37 h 27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7"/>
                <a:gd name="T67" fmla="*/ 0 h 27"/>
                <a:gd name="T68" fmla="*/ 17 w 17"/>
                <a:gd name="T69" fmla="*/ 27 h 27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7" h="27">
                  <a:moveTo>
                    <a:pt x="17" y="22"/>
                  </a:moveTo>
                  <a:cubicBezTo>
                    <a:pt x="17" y="27"/>
                    <a:pt x="17" y="27"/>
                    <a:pt x="17" y="27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1" y="25"/>
                    <a:pt x="1" y="24"/>
                    <a:pt x="2" y="22"/>
                  </a:cubicBezTo>
                  <a:cubicBezTo>
                    <a:pt x="3" y="20"/>
                    <a:pt x="5" y="18"/>
                    <a:pt x="7" y="15"/>
                  </a:cubicBezTo>
                  <a:cubicBezTo>
                    <a:pt x="9" y="13"/>
                    <a:pt x="11" y="12"/>
                    <a:pt x="11" y="11"/>
                  </a:cubicBezTo>
                  <a:cubicBezTo>
                    <a:pt x="12" y="10"/>
                    <a:pt x="12" y="9"/>
                    <a:pt x="12" y="8"/>
                  </a:cubicBezTo>
                  <a:cubicBezTo>
                    <a:pt x="12" y="7"/>
                    <a:pt x="12" y="6"/>
                    <a:pt x="11" y="5"/>
                  </a:cubicBezTo>
                  <a:cubicBezTo>
                    <a:pt x="11" y="4"/>
                    <a:pt x="10" y="4"/>
                    <a:pt x="9" y="4"/>
                  </a:cubicBezTo>
                  <a:cubicBezTo>
                    <a:pt x="8" y="4"/>
                    <a:pt x="7" y="4"/>
                    <a:pt x="7" y="5"/>
                  </a:cubicBezTo>
                  <a:cubicBezTo>
                    <a:pt x="6" y="6"/>
                    <a:pt x="6" y="7"/>
                    <a:pt x="6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5"/>
                    <a:pt x="2" y="3"/>
                    <a:pt x="3" y="2"/>
                  </a:cubicBezTo>
                  <a:cubicBezTo>
                    <a:pt x="5" y="0"/>
                    <a:pt x="7" y="0"/>
                    <a:pt x="9" y="0"/>
                  </a:cubicBezTo>
                  <a:cubicBezTo>
                    <a:pt x="11" y="0"/>
                    <a:pt x="13" y="1"/>
                    <a:pt x="15" y="2"/>
                  </a:cubicBezTo>
                  <a:cubicBezTo>
                    <a:pt x="16" y="3"/>
                    <a:pt x="17" y="5"/>
                    <a:pt x="17" y="7"/>
                  </a:cubicBezTo>
                  <a:cubicBezTo>
                    <a:pt x="17" y="9"/>
                    <a:pt x="16" y="10"/>
                    <a:pt x="16" y="11"/>
                  </a:cubicBezTo>
                  <a:cubicBezTo>
                    <a:pt x="16" y="12"/>
                    <a:pt x="15" y="13"/>
                    <a:pt x="14" y="14"/>
                  </a:cubicBezTo>
                  <a:cubicBezTo>
                    <a:pt x="14" y="15"/>
                    <a:pt x="13" y="16"/>
                    <a:pt x="11" y="18"/>
                  </a:cubicBezTo>
                  <a:cubicBezTo>
                    <a:pt x="10" y="19"/>
                    <a:pt x="9" y="20"/>
                    <a:pt x="8" y="21"/>
                  </a:cubicBezTo>
                  <a:cubicBezTo>
                    <a:pt x="8" y="21"/>
                    <a:pt x="8" y="22"/>
                    <a:pt x="7" y="22"/>
                  </a:cubicBezTo>
                  <a:lnTo>
                    <a:pt x="17" y="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210" name="Freeform 79">
              <a:extLst>
                <a:ext uri="{FF2B5EF4-FFF2-40B4-BE49-F238E27FC236}">
                  <a16:creationId xmlns:a16="http://schemas.microsoft.com/office/drawing/2014/main" id="{45B09623-4399-4484-9729-99013D9CBD0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713" y="651"/>
              <a:ext cx="17" cy="30"/>
            </a:xfrm>
            <a:custGeom>
              <a:avLst/>
              <a:gdLst>
                <a:gd name="T0" fmla="*/ 15 w 16"/>
                <a:gd name="T1" fmla="*/ 0 h 28"/>
                <a:gd name="T2" fmla="*/ 20 w 16"/>
                <a:gd name="T3" fmla="*/ 3 h 28"/>
                <a:gd name="T4" fmla="*/ 23 w 16"/>
                <a:gd name="T5" fmla="*/ 21 h 28"/>
                <a:gd name="T6" fmla="*/ 20 w 16"/>
                <a:gd name="T7" fmla="*/ 41 h 28"/>
                <a:gd name="T8" fmla="*/ 15 w 16"/>
                <a:gd name="T9" fmla="*/ 45 h 28"/>
                <a:gd name="T10" fmla="*/ 2 w 16"/>
                <a:gd name="T11" fmla="*/ 41 h 28"/>
                <a:gd name="T12" fmla="*/ 0 w 16"/>
                <a:gd name="T13" fmla="*/ 21 h 28"/>
                <a:gd name="T14" fmla="*/ 2 w 16"/>
                <a:gd name="T15" fmla="*/ 3 h 28"/>
                <a:gd name="T16" fmla="*/ 15 w 16"/>
                <a:gd name="T17" fmla="*/ 0 h 28"/>
                <a:gd name="T18" fmla="*/ 15 w 16"/>
                <a:gd name="T19" fmla="*/ 4 h 28"/>
                <a:gd name="T20" fmla="*/ 6 w 16"/>
                <a:gd name="T21" fmla="*/ 5 h 28"/>
                <a:gd name="T22" fmla="*/ 5 w 16"/>
                <a:gd name="T23" fmla="*/ 14 h 28"/>
                <a:gd name="T24" fmla="*/ 5 w 16"/>
                <a:gd name="T25" fmla="*/ 21 h 28"/>
                <a:gd name="T26" fmla="*/ 5 w 16"/>
                <a:gd name="T27" fmla="*/ 33 h 28"/>
                <a:gd name="T28" fmla="*/ 6 w 16"/>
                <a:gd name="T29" fmla="*/ 38 h 28"/>
                <a:gd name="T30" fmla="*/ 15 w 16"/>
                <a:gd name="T31" fmla="*/ 38 h 28"/>
                <a:gd name="T32" fmla="*/ 16 w 16"/>
                <a:gd name="T33" fmla="*/ 38 h 28"/>
                <a:gd name="T34" fmla="*/ 17 w 16"/>
                <a:gd name="T35" fmla="*/ 33 h 28"/>
                <a:gd name="T36" fmla="*/ 18 w 16"/>
                <a:gd name="T37" fmla="*/ 21 h 28"/>
                <a:gd name="T38" fmla="*/ 17 w 16"/>
                <a:gd name="T39" fmla="*/ 14 h 28"/>
                <a:gd name="T40" fmla="*/ 16 w 16"/>
                <a:gd name="T41" fmla="*/ 5 h 28"/>
                <a:gd name="T42" fmla="*/ 15 w 16"/>
                <a:gd name="T43" fmla="*/ 4 h 2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6"/>
                <a:gd name="T67" fmla="*/ 0 h 28"/>
                <a:gd name="T68" fmla="*/ 16 w 16"/>
                <a:gd name="T69" fmla="*/ 28 h 28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6" h="28">
                  <a:moveTo>
                    <a:pt x="8" y="0"/>
                  </a:moveTo>
                  <a:cubicBezTo>
                    <a:pt x="10" y="0"/>
                    <a:pt x="12" y="1"/>
                    <a:pt x="13" y="3"/>
                  </a:cubicBezTo>
                  <a:cubicBezTo>
                    <a:pt x="15" y="5"/>
                    <a:pt x="16" y="9"/>
                    <a:pt x="16" y="14"/>
                  </a:cubicBezTo>
                  <a:cubicBezTo>
                    <a:pt x="16" y="19"/>
                    <a:pt x="15" y="23"/>
                    <a:pt x="13" y="25"/>
                  </a:cubicBezTo>
                  <a:cubicBezTo>
                    <a:pt x="12" y="27"/>
                    <a:pt x="10" y="28"/>
                    <a:pt x="8" y="28"/>
                  </a:cubicBezTo>
                  <a:cubicBezTo>
                    <a:pt x="5" y="28"/>
                    <a:pt x="3" y="27"/>
                    <a:pt x="2" y="25"/>
                  </a:cubicBezTo>
                  <a:cubicBezTo>
                    <a:pt x="0" y="22"/>
                    <a:pt x="0" y="19"/>
                    <a:pt x="0" y="14"/>
                  </a:cubicBezTo>
                  <a:cubicBezTo>
                    <a:pt x="0" y="9"/>
                    <a:pt x="1" y="5"/>
                    <a:pt x="2" y="3"/>
                  </a:cubicBezTo>
                  <a:cubicBezTo>
                    <a:pt x="3" y="1"/>
                    <a:pt x="5" y="0"/>
                    <a:pt x="8" y="0"/>
                  </a:cubicBezTo>
                  <a:close/>
                  <a:moveTo>
                    <a:pt x="8" y="4"/>
                  </a:moveTo>
                  <a:cubicBezTo>
                    <a:pt x="7" y="4"/>
                    <a:pt x="7" y="4"/>
                    <a:pt x="6" y="5"/>
                  </a:cubicBezTo>
                  <a:cubicBezTo>
                    <a:pt x="6" y="5"/>
                    <a:pt x="5" y="6"/>
                    <a:pt x="5" y="7"/>
                  </a:cubicBezTo>
                  <a:cubicBezTo>
                    <a:pt x="5" y="8"/>
                    <a:pt x="5" y="11"/>
                    <a:pt x="5" y="14"/>
                  </a:cubicBezTo>
                  <a:cubicBezTo>
                    <a:pt x="5" y="17"/>
                    <a:pt x="5" y="19"/>
                    <a:pt x="5" y="20"/>
                  </a:cubicBezTo>
                  <a:cubicBezTo>
                    <a:pt x="5" y="21"/>
                    <a:pt x="6" y="22"/>
                    <a:pt x="6" y="23"/>
                  </a:cubicBezTo>
                  <a:cubicBezTo>
                    <a:pt x="7" y="23"/>
                    <a:pt x="7" y="23"/>
                    <a:pt x="8" y="23"/>
                  </a:cubicBezTo>
                  <a:cubicBezTo>
                    <a:pt x="8" y="23"/>
                    <a:pt x="9" y="23"/>
                    <a:pt x="9" y="23"/>
                  </a:cubicBezTo>
                  <a:cubicBezTo>
                    <a:pt x="10" y="22"/>
                    <a:pt x="10" y="22"/>
                    <a:pt x="10" y="20"/>
                  </a:cubicBezTo>
                  <a:cubicBezTo>
                    <a:pt x="10" y="19"/>
                    <a:pt x="11" y="17"/>
                    <a:pt x="11" y="14"/>
                  </a:cubicBezTo>
                  <a:cubicBezTo>
                    <a:pt x="11" y="11"/>
                    <a:pt x="11" y="8"/>
                    <a:pt x="10" y="7"/>
                  </a:cubicBezTo>
                  <a:cubicBezTo>
                    <a:pt x="10" y="6"/>
                    <a:pt x="10" y="5"/>
                    <a:pt x="9" y="5"/>
                  </a:cubicBezTo>
                  <a:cubicBezTo>
                    <a:pt x="9" y="4"/>
                    <a:pt x="8" y="4"/>
                    <a:pt x="8" y="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211" name="Freeform 80">
              <a:extLst>
                <a:ext uri="{FF2B5EF4-FFF2-40B4-BE49-F238E27FC236}">
                  <a16:creationId xmlns:a16="http://schemas.microsoft.com/office/drawing/2014/main" id="{3572276A-52FF-437D-A9E2-0877AE8A702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733" y="651"/>
              <a:ext cx="16" cy="30"/>
            </a:xfrm>
            <a:custGeom>
              <a:avLst/>
              <a:gdLst>
                <a:gd name="T0" fmla="*/ 7 w 15"/>
                <a:gd name="T1" fmla="*/ 0 h 28"/>
                <a:gd name="T2" fmla="*/ 20 w 15"/>
                <a:gd name="T3" fmla="*/ 3 h 28"/>
                <a:gd name="T4" fmla="*/ 22 w 15"/>
                <a:gd name="T5" fmla="*/ 21 h 28"/>
                <a:gd name="T6" fmla="*/ 20 w 15"/>
                <a:gd name="T7" fmla="*/ 41 h 28"/>
                <a:gd name="T8" fmla="*/ 7 w 15"/>
                <a:gd name="T9" fmla="*/ 45 h 28"/>
                <a:gd name="T10" fmla="*/ 2 w 15"/>
                <a:gd name="T11" fmla="*/ 41 h 28"/>
                <a:gd name="T12" fmla="*/ 0 w 15"/>
                <a:gd name="T13" fmla="*/ 21 h 28"/>
                <a:gd name="T14" fmla="*/ 2 w 15"/>
                <a:gd name="T15" fmla="*/ 3 h 28"/>
                <a:gd name="T16" fmla="*/ 7 w 15"/>
                <a:gd name="T17" fmla="*/ 0 h 28"/>
                <a:gd name="T18" fmla="*/ 7 w 15"/>
                <a:gd name="T19" fmla="*/ 4 h 28"/>
                <a:gd name="T20" fmla="*/ 6 w 15"/>
                <a:gd name="T21" fmla="*/ 5 h 28"/>
                <a:gd name="T22" fmla="*/ 5 w 15"/>
                <a:gd name="T23" fmla="*/ 14 h 28"/>
                <a:gd name="T24" fmla="*/ 4 w 15"/>
                <a:gd name="T25" fmla="*/ 21 h 28"/>
                <a:gd name="T26" fmla="*/ 5 w 15"/>
                <a:gd name="T27" fmla="*/ 33 h 28"/>
                <a:gd name="T28" fmla="*/ 6 w 15"/>
                <a:gd name="T29" fmla="*/ 38 h 28"/>
                <a:gd name="T30" fmla="*/ 7 w 15"/>
                <a:gd name="T31" fmla="*/ 38 h 28"/>
                <a:gd name="T32" fmla="*/ 16 w 15"/>
                <a:gd name="T33" fmla="*/ 38 h 28"/>
                <a:gd name="T34" fmla="*/ 17 w 15"/>
                <a:gd name="T35" fmla="*/ 33 h 28"/>
                <a:gd name="T36" fmla="*/ 17 w 15"/>
                <a:gd name="T37" fmla="*/ 21 h 28"/>
                <a:gd name="T38" fmla="*/ 17 w 15"/>
                <a:gd name="T39" fmla="*/ 14 h 28"/>
                <a:gd name="T40" fmla="*/ 16 w 15"/>
                <a:gd name="T41" fmla="*/ 5 h 28"/>
                <a:gd name="T42" fmla="*/ 7 w 15"/>
                <a:gd name="T43" fmla="*/ 4 h 2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5"/>
                <a:gd name="T67" fmla="*/ 0 h 28"/>
                <a:gd name="T68" fmla="*/ 15 w 15"/>
                <a:gd name="T69" fmla="*/ 28 h 28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5" h="28">
                  <a:moveTo>
                    <a:pt x="7" y="0"/>
                  </a:moveTo>
                  <a:cubicBezTo>
                    <a:pt x="10" y="0"/>
                    <a:pt x="12" y="1"/>
                    <a:pt x="13" y="3"/>
                  </a:cubicBezTo>
                  <a:cubicBezTo>
                    <a:pt x="15" y="5"/>
                    <a:pt x="15" y="9"/>
                    <a:pt x="15" y="14"/>
                  </a:cubicBezTo>
                  <a:cubicBezTo>
                    <a:pt x="15" y="19"/>
                    <a:pt x="15" y="23"/>
                    <a:pt x="13" y="25"/>
                  </a:cubicBezTo>
                  <a:cubicBezTo>
                    <a:pt x="12" y="27"/>
                    <a:pt x="10" y="28"/>
                    <a:pt x="7" y="28"/>
                  </a:cubicBezTo>
                  <a:cubicBezTo>
                    <a:pt x="5" y="28"/>
                    <a:pt x="3" y="27"/>
                    <a:pt x="2" y="25"/>
                  </a:cubicBezTo>
                  <a:cubicBezTo>
                    <a:pt x="0" y="22"/>
                    <a:pt x="0" y="19"/>
                    <a:pt x="0" y="14"/>
                  </a:cubicBezTo>
                  <a:cubicBezTo>
                    <a:pt x="0" y="9"/>
                    <a:pt x="0" y="5"/>
                    <a:pt x="2" y="3"/>
                  </a:cubicBezTo>
                  <a:cubicBezTo>
                    <a:pt x="3" y="1"/>
                    <a:pt x="5" y="0"/>
                    <a:pt x="7" y="0"/>
                  </a:cubicBezTo>
                  <a:close/>
                  <a:moveTo>
                    <a:pt x="7" y="4"/>
                  </a:moveTo>
                  <a:cubicBezTo>
                    <a:pt x="7" y="4"/>
                    <a:pt x="6" y="4"/>
                    <a:pt x="6" y="5"/>
                  </a:cubicBezTo>
                  <a:cubicBezTo>
                    <a:pt x="6" y="5"/>
                    <a:pt x="5" y="6"/>
                    <a:pt x="5" y="7"/>
                  </a:cubicBezTo>
                  <a:cubicBezTo>
                    <a:pt x="5" y="8"/>
                    <a:pt x="4" y="11"/>
                    <a:pt x="4" y="14"/>
                  </a:cubicBezTo>
                  <a:cubicBezTo>
                    <a:pt x="4" y="17"/>
                    <a:pt x="5" y="19"/>
                    <a:pt x="5" y="20"/>
                  </a:cubicBezTo>
                  <a:cubicBezTo>
                    <a:pt x="5" y="21"/>
                    <a:pt x="6" y="22"/>
                    <a:pt x="6" y="23"/>
                  </a:cubicBezTo>
                  <a:cubicBezTo>
                    <a:pt x="6" y="23"/>
                    <a:pt x="7" y="23"/>
                    <a:pt x="7" y="23"/>
                  </a:cubicBezTo>
                  <a:cubicBezTo>
                    <a:pt x="8" y="23"/>
                    <a:pt x="9" y="23"/>
                    <a:pt x="9" y="23"/>
                  </a:cubicBezTo>
                  <a:cubicBezTo>
                    <a:pt x="9" y="22"/>
                    <a:pt x="10" y="22"/>
                    <a:pt x="10" y="20"/>
                  </a:cubicBezTo>
                  <a:cubicBezTo>
                    <a:pt x="10" y="19"/>
                    <a:pt x="10" y="17"/>
                    <a:pt x="10" y="14"/>
                  </a:cubicBezTo>
                  <a:cubicBezTo>
                    <a:pt x="10" y="11"/>
                    <a:pt x="10" y="8"/>
                    <a:pt x="10" y="7"/>
                  </a:cubicBezTo>
                  <a:cubicBezTo>
                    <a:pt x="10" y="6"/>
                    <a:pt x="9" y="5"/>
                    <a:pt x="9" y="5"/>
                  </a:cubicBezTo>
                  <a:cubicBezTo>
                    <a:pt x="9" y="4"/>
                    <a:pt x="8" y="4"/>
                    <a:pt x="7" y="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212" name="Freeform 81">
              <a:extLst>
                <a:ext uri="{FF2B5EF4-FFF2-40B4-BE49-F238E27FC236}">
                  <a16:creationId xmlns:a16="http://schemas.microsoft.com/office/drawing/2014/main" id="{0CCC7ACD-BEF9-4763-9209-E6ACB3D307B8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1" y="484"/>
              <a:ext cx="19" cy="30"/>
            </a:xfrm>
            <a:custGeom>
              <a:avLst/>
              <a:gdLst>
                <a:gd name="T0" fmla="*/ 36 w 17"/>
                <a:gd name="T1" fmla="*/ 38 h 28"/>
                <a:gd name="T2" fmla="*/ 36 w 17"/>
                <a:gd name="T3" fmla="*/ 45 h 28"/>
                <a:gd name="T4" fmla="*/ 0 w 17"/>
                <a:gd name="T5" fmla="*/ 45 h 28"/>
                <a:gd name="T6" fmla="*/ 2 w 17"/>
                <a:gd name="T7" fmla="*/ 38 h 28"/>
                <a:gd name="T8" fmla="*/ 15 w 17"/>
                <a:gd name="T9" fmla="*/ 25 h 28"/>
                <a:gd name="T10" fmla="*/ 23 w 17"/>
                <a:gd name="T11" fmla="*/ 19 h 28"/>
                <a:gd name="T12" fmla="*/ 26 w 17"/>
                <a:gd name="T13" fmla="*/ 15 h 28"/>
                <a:gd name="T14" fmla="*/ 23 w 17"/>
                <a:gd name="T15" fmla="*/ 6 h 28"/>
                <a:gd name="T16" fmla="*/ 19 w 17"/>
                <a:gd name="T17" fmla="*/ 5 h 28"/>
                <a:gd name="T18" fmla="*/ 15 w 17"/>
                <a:gd name="T19" fmla="*/ 6 h 28"/>
                <a:gd name="T20" fmla="*/ 13 w 17"/>
                <a:gd name="T21" fmla="*/ 16 h 28"/>
                <a:gd name="T22" fmla="*/ 1 w 17"/>
                <a:gd name="T23" fmla="*/ 16 h 28"/>
                <a:gd name="T24" fmla="*/ 3 w 17"/>
                <a:gd name="T25" fmla="*/ 2 h 28"/>
                <a:gd name="T26" fmla="*/ 19 w 17"/>
                <a:gd name="T27" fmla="*/ 0 h 28"/>
                <a:gd name="T28" fmla="*/ 32 w 17"/>
                <a:gd name="T29" fmla="*/ 3 h 28"/>
                <a:gd name="T30" fmla="*/ 36 w 17"/>
                <a:gd name="T31" fmla="*/ 15 h 28"/>
                <a:gd name="T32" fmla="*/ 35 w 17"/>
                <a:gd name="T33" fmla="*/ 19 h 28"/>
                <a:gd name="T34" fmla="*/ 31 w 17"/>
                <a:gd name="T35" fmla="*/ 23 h 28"/>
                <a:gd name="T36" fmla="*/ 23 w 17"/>
                <a:gd name="T37" fmla="*/ 29 h 28"/>
                <a:gd name="T38" fmla="*/ 17 w 17"/>
                <a:gd name="T39" fmla="*/ 35 h 28"/>
                <a:gd name="T40" fmla="*/ 15 w 17"/>
                <a:gd name="T41" fmla="*/ 38 h 28"/>
                <a:gd name="T42" fmla="*/ 36 w 17"/>
                <a:gd name="T43" fmla="*/ 38 h 2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7"/>
                <a:gd name="T67" fmla="*/ 0 h 28"/>
                <a:gd name="T68" fmla="*/ 17 w 17"/>
                <a:gd name="T69" fmla="*/ 28 h 28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7" h="28">
                  <a:moveTo>
                    <a:pt x="17" y="23"/>
                  </a:moveTo>
                  <a:cubicBezTo>
                    <a:pt x="17" y="28"/>
                    <a:pt x="17" y="28"/>
                    <a:pt x="17" y="28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1" y="26"/>
                    <a:pt x="1" y="24"/>
                    <a:pt x="2" y="23"/>
                  </a:cubicBezTo>
                  <a:cubicBezTo>
                    <a:pt x="3" y="21"/>
                    <a:pt x="5" y="19"/>
                    <a:pt x="7" y="16"/>
                  </a:cubicBezTo>
                  <a:cubicBezTo>
                    <a:pt x="9" y="14"/>
                    <a:pt x="11" y="12"/>
                    <a:pt x="11" y="12"/>
                  </a:cubicBezTo>
                  <a:cubicBezTo>
                    <a:pt x="12" y="11"/>
                    <a:pt x="12" y="9"/>
                    <a:pt x="12" y="8"/>
                  </a:cubicBezTo>
                  <a:cubicBezTo>
                    <a:pt x="12" y="7"/>
                    <a:pt x="12" y="6"/>
                    <a:pt x="11" y="6"/>
                  </a:cubicBezTo>
                  <a:cubicBezTo>
                    <a:pt x="11" y="5"/>
                    <a:pt x="10" y="5"/>
                    <a:pt x="9" y="5"/>
                  </a:cubicBezTo>
                  <a:cubicBezTo>
                    <a:pt x="8" y="5"/>
                    <a:pt x="7" y="5"/>
                    <a:pt x="7" y="6"/>
                  </a:cubicBezTo>
                  <a:cubicBezTo>
                    <a:pt x="6" y="6"/>
                    <a:pt x="6" y="8"/>
                    <a:pt x="6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6"/>
                    <a:pt x="2" y="4"/>
                    <a:pt x="3" y="2"/>
                  </a:cubicBezTo>
                  <a:cubicBezTo>
                    <a:pt x="5" y="1"/>
                    <a:pt x="7" y="0"/>
                    <a:pt x="9" y="0"/>
                  </a:cubicBezTo>
                  <a:cubicBezTo>
                    <a:pt x="11" y="0"/>
                    <a:pt x="13" y="1"/>
                    <a:pt x="15" y="3"/>
                  </a:cubicBezTo>
                  <a:cubicBezTo>
                    <a:pt x="16" y="4"/>
                    <a:pt x="17" y="6"/>
                    <a:pt x="17" y="8"/>
                  </a:cubicBezTo>
                  <a:cubicBezTo>
                    <a:pt x="17" y="9"/>
                    <a:pt x="16" y="10"/>
                    <a:pt x="16" y="12"/>
                  </a:cubicBezTo>
                  <a:cubicBezTo>
                    <a:pt x="16" y="13"/>
                    <a:pt x="15" y="14"/>
                    <a:pt x="14" y="15"/>
                  </a:cubicBezTo>
                  <a:cubicBezTo>
                    <a:pt x="14" y="16"/>
                    <a:pt x="13" y="17"/>
                    <a:pt x="11" y="18"/>
                  </a:cubicBezTo>
                  <a:cubicBezTo>
                    <a:pt x="10" y="20"/>
                    <a:pt x="9" y="21"/>
                    <a:pt x="8" y="21"/>
                  </a:cubicBezTo>
                  <a:cubicBezTo>
                    <a:pt x="8" y="22"/>
                    <a:pt x="8" y="22"/>
                    <a:pt x="7" y="23"/>
                  </a:cubicBezTo>
                  <a:lnTo>
                    <a:pt x="17" y="2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213" name="Freeform 82">
              <a:extLst>
                <a:ext uri="{FF2B5EF4-FFF2-40B4-BE49-F238E27FC236}">
                  <a16:creationId xmlns:a16="http://schemas.microsoft.com/office/drawing/2014/main" id="{58EA52C8-DF9D-4172-807B-4A535001E27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4" y="484"/>
              <a:ext cx="12" cy="30"/>
            </a:xfrm>
            <a:custGeom>
              <a:avLst/>
              <a:gdLst>
                <a:gd name="T0" fmla="*/ 19 w 11"/>
                <a:gd name="T1" fmla="*/ 45 h 28"/>
                <a:gd name="T2" fmla="*/ 13 w 11"/>
                <a:gd name="T3" fmla="*/ 45 h 28"/>
                <a:gd name="T4" fmla="*/ 13 w 11"/>
                <a:gd name="T5" fmla="*/ 15 h 28"/>
                <a:gd name="T6" fmla="*/ 0 w 11"/>
                <a:gd name="T7" fmla="*/ 19 h 28"/>
                <a:gd name="T8" fmla="*/ 0 w 11"/>
                <a:gd name="T9" fmla="*/ 14 h 28"/>
                <a:gd name="T10" fmla="*/ 4 w 11"/>
                <a:gd name="T11" fmla="*/ 5 h 28"/>
                <a:gd name="T12" fmla="*/ 14 w 11"/>
                <a:gd name="T13" fmla="*/ 0 h 28"/>
                <a:gd name="T14" fmla="*/ 19 w 11"/>
                <a:gd name="T15" fmla="*/ 0 h 28"/>
                <a:gd name="T16" fmla="*/ 19 w 11"/>
                <a:gd name="T17" fmla="*/ 45 h 2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1"/>
                <a:gd name="T28" fmla="*/ 0 h 28"/>
                <a:gd name="T29" fmla="*/ 11 w 11"/>
                <a:gd name="T30" fmla="*/ 28 h 2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1" h="28">
                  <a:moveTo>
                    <a:pt x="11" y="28"/>
                  </a:moveTo>
                  <a:cubicBezTo>
                    <a:pt x="6" y="28"/>
                    <a:pt x="6" y="28"/>
                    <a:pt x="6" y="2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4" y="10"/>
                    <a:pt x="2" y="11"/>
                    <a:pt x="0" y="12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7"/>
                    <a:pt x="3" y="6"/>
                    <a:pt x="4" y="5"/>
                  </a:cubicBezTo>
                  <a:cubicBezTo>
                    <a:pt x="5" y="4"/>
                    <a:pt x="6" y="2"/>
                    <a:pt x="7" y="0"/>
                  </a:cubicBezTo>
                  <a:cubicBezTo>
                    <a:pt x="11" y="0"/>
                    <a:pt x="11" y="0"/>
                    <a:pt x="11" y="0"/>
                  </a:cubicBezTo>
                  <a:lnTo>
                    <a:pt x="11" y="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214" name="Freeform 83">
              <a:extLst>
                <a:ext uri="{FF2B5EF4-FFF2-40B4-BE49-F238E27FC236}">
                  <a16:creationId xmlns:a16="http://schemas.microsoft.com/office/drawing/2014/main" id="{7E29F6A1-8C26-4A16-AF7A-13CEA33DA57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733" y="484"/>
              <a:ext cx="16" cy="30"/>
            </a:xfrm>
            <a:custGeom>
              <a:avLst/>
              <a:gdLst>
                <a:gd name="T0" fmla="*/ 7 w 15"/>
                <a:gd name="T1" fmla="*/ 0 h 28"/>
                <a:gd name="T2" fmla="*/ 20 w 15"/>
                <a:gd name="T3" fmla="*/ 3 h 28"/>
                <a:gd name="T4" fmla="*/ 22 w 15"/>
                <a:gd name="T5" fmla="*/ 21 h 28"/>
                <a:gd name="T6" fmla="*/ 20 w 15"/>
                <a:gd name="T7" fmla="*/ 41 h 28"/>
                <a:gd name="T8" fmla="*/ 7 w 15"/>
                <a:gd name="T9" fmla="*/ 45 h 28"/>
                <a:gd name="T10" fmla="*/ 2 w 15"/>
                <a:gd name="T11" fmla="*/ 41 h 28"/>
                <a:gd name="T12" fmla="*/ 0 w 15"/>
                <a:gd name="T13" fmla="*/ 21 h 28"/>
                <a:gd name="T14" fmla="*/ 2 w 15"/>
                <a:gd name="T15" fmla="*/ 3 h 28"/>
                <a:gd name="T16" fmla="*/ 7 w 15"/>
                <a:gd name="T17" fmla="*/ 0 h 28"/>
                <a:gd name="T18" fmla="*/ 7 w 15"/>
                <a:gd name="T19" fmla="*/ 5 h 28"/>
                <a:gd name="T20" fmla="*/ 6 w 15"/>
                <a:gd name="T21" fmla="*/ 5 h 28"/>
                <a:gd name="T22" fmla="*/ 5 w 15"/>
                <a:gd name="T23" fmla="*/ 15 h 28"/>
                <a:gd name="T24" fmla="*/ 4 w 15"/>
                <a:gd name="T25" fmla="*/ 21 h 28"/>
                <a:gd name="T26" fmla="*/ 5 w 15"/>
                <a:gd name="T27" fmla="*/ 35 h 28"/>
                <a:gd name="T28" fmla="*/ 6 w 15"/>
                <a:gd name="T29" fmla="*/ 38 h 28"/>
                <a:gd name="T30" fmla="*/ 7 w 15"/>
                <a:gd name="T31" fmla="*/ 39 h 28"/>
                <a:gd name="T32" fmla="*/ 16 w 15"/>
                <a:gd name="T33" fmla="*/ 38 h 28"/>
                <a:gd name="T34" fmla="*/ 17 w 15"/>
                <a:gd name="T35" fmla="*/ 35 h 28"/>
                <a:gd name="T36" fmla="*/ 17 w 15"/>
                <a:gd name="T37" fmla="*/ 21 h 28"/>
                <a:gd name="T38" fmla="*/ 17 w 15"/>
                <a:gd name="T39" fmla="*/ 15 h 28"/>
                <a:gd name="T40" fmla="*/ 16 w 15"/>
                <a:gd name="T41" fmla="*/ 5 h 28"/>
                <a:gd name="T42" fmla="*/ 7 w 15"/>
                <a:gd name="T43" fmla="*/ 5 h 2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5"/>
                <a:gd name="T67" fmla="*/ 0 h 28"/>
                <a:gd name="T68" fmla="*/ 15 w 15"/>
                <a:gd name="T69" fmla="*/ 28 h 28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5" h="28">
                  <a:moveTo>
                    <a:pt x="7" y="0"/>
                  </a:moveTo>
                  <a:cubicBezTo>
                    <a:pt x="10" y="0"/>
                    <a:pt x="12" y="1"/>
                    <a:pt x="13" y="3"/>
                  </a:cubicBezTo>
                  <a:cubicBezTo>
                    <a:pt x="15" y="6"/>
                    <a:pt x="15" y="9"/>
                    <a:pt x="15" y="14"/>
                  </a:cubicBezTo>
                  <a:cubicBezTo>
                    <a:pt x="15" y="20"/>
                    <a:pt x="15" y="23"/>
                    <a:pt x="13" y="25"/>
                  </a:cubicBezTo>
                  <a:cubicBezTo>
                    <a:pt x="12" y="27"/>
                    <a:pt x="10" y="28"/>
                    <a:pt x="7" y="28"/>
                  </a:cubicBezTo>
                  <a:cubicBezTo>
                    <a:pt x="5" y="28"/>
                    <a:pt x="3" y="27"/>
                    <a:pt x="2" y="25"/>
                  </a:cubicBezTo>
                  <a:cubicBezTo>
                    <a:pt x="0" y="23"/>
                    <a:pt x="0" y="20"/>
                    <a:pt x="0" y="14"/>
                  </a:cubicBezTo>
                  <a:cubicBezTo>
                    <a:pt x="0" y="9"/>
                    <a:pt x="0" y="6"/>
                    <a:pt x="2" y="3"/>
                  </a:cubicBezTo>
                  <a:cubicBezTo>
                    <a:pt x="3" y="1"/>
                    <a:pt x="5" y="0"/>
                    <a:pt x="7" y="0"/>
                  </a:cubicBezTo>
                  <a:close/>
                  <a:moveTo>
                    <a:pt x="7" y="5"/>
                  </a:moveTo>
                  <a:cubicBezTo>
                    <a:pt x="7" y="5"/>
                    <a:pt x="6" y="5"/>
                    <a:pt x="6" y="5"/>
                  </a:cubicBezTo>
                  <a:cubicBezTo>
                    <a:pt x="6" y="6"/>
                    <a:pt x="5" y="7"/>
                    <a:pt x="5" y="8"/>
                  </a:cubicBezTo>
                  <a:cubicBezTo>
                    <a:pt x="5" y="9"/>
                    <a:pt x="4" y="11"/>
                    <a:pt x="4" y="14"/>
                  </a:cubicBezTo>
                  <a:cubicBezTo>
                    <a:pt x="4" y="18"/>
                    <a:pt x="5" y="20"/>
                    <a:pt x="5" y="21"/>
                  </a:cubicBezTo>
                  <a:cubicBezTo>
                    <a:pt x="5" y="22"/>
                    <a:pt x="6" y="23"/>
                    <a:pt x="6" y="23"/>
                  </a:cubicBezTo>
                  <a:cubicBezTo>
                    <a:pt x="6" y="24"/>
                    <a:pt x="7" y="24"/>
                    <a:pt x="7" y="24"/>
                  </a:cubicBezTo>
                  <a:cubicBezTo>
                    <a:pt x="8" y="24"/>
                    <a:pt x="9" y="24"/>
                    <a:pt x="9" y="23"/>
                  </a:cubicBezTo>
                  <a:cubicBezTo>
                    <a:pt x="9" y="23"/>
                    <a:pt x="10" y="22"/>
                    <a:pt x="10" y="21"/>
                  </a:cubicBezTo>
                  <a:cubicBezTo>
                    <a:pt x="10" y="20"/>
                    <a:pt x="10" y="18"/>
                    <a:pt x="10" y="14"/>
                  </a:cubicBezTo>
                  <a:cubicBezTo>
                    <a:pt x="10" y="11"/>
                    <a:pt x="10" y="9"/>
                    <a:pt x="10" y="8"/>
                  </a:cubicBezTo>
                  <a:cubicBezTo>
                    <a:pt x="10" y="7"/>
                    <a:pt x="9" y="6"/>
                    <a:pt x="9" y="5"/>
                  </a:cubicBezTo>
                  <a:cubicBezTo>
                    <a:pt x="9" y="5"/>
                    <a:pt x="8" y="5"/>
                    <a:pt x="7" y="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215" name="Freeform 84">
              <a:extLst>
                <a:ext uri="{FF2B5EF4-FFF2-40B4-BE49-F238E27FC236}">
                  <a16:creationId xmlns:a16="http://schemas.microsoft.com/office/drawing/2014/main" id="{AFCE26E2-5705-438B-8A69-D34A087FD8C9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1" y="319"/>
              <a:ext cx="19" cy="28"/>
            </a:xfrm>
            <a:custGeom>
              <a:avLst/>
              <a:gdLst>
                <a:gd name="T0" fmla="*/ 36 w 17"/>
                <a:gd name="T1" fmla="*/ 30 h 27"/>
                <a:gd name="T2" fmla="*/ 36 w 17"/>
                <a:gd name="T3" fmla="*/ 34 h 27"/>
                <a:gd name="T4" fmla="*/ 0 w 17"/>
                <a:gd name="T5" fmla="*/ 34 h 27"/>
                <a:gd name="T6" fmla="*/ 2 w 17"/>
                <a:gd name="T7" fmla="*/ 29 h 27"/>
                <a:gd name="T8" fmla="*/ 15 w 17"/>
                <a:gd name="T9" fmla="*/ 23 h 27"/>
                <a:gd name="T10" fmla="*/ 23 w 17"/>
                <a:gd name="T11" fmla="*/ 11 h 27"/>
                <a:gd name="T12" fmla="*/ 26 w 17"/>
                <a:gd name="T13" fmla="*/ 8 h 27"/>
                <a:gd name="T14" fmla="*/ 23 w 17"/>
                <a:gd name="T15" fmla="*/ 5 h 27"/>
                <a:gd name="T16" fmla="*/ 19 w 17"/>
                <a:gd name="T17" fmla="*/ 4 h 27"/>
                <a:gd name="T18" fmla="*/ 15 w 17"/>
                <a:gd name="T19" fmla="*/ 5 h 27"/>
                <a:gd name="T20" fmla="*/ 13 w 17"/>
                <a:gd name="T21" fmla="*/ 9 h 27"/>
                <a:gd name="T22" fmla="*/ 1 w 17"/>
                <a:gd name="T23" fmla="*/ 8 h 27"/>
                <a:gd name="T24" fmla="*/ 3 w 17"/>
                <a:gd name="T25" fmla="*/ 2 h 27"/>
                <a:gd name="T26" fmla="*/ 19 w 17"/>
                <a:gd name="T27" fmla="*/ 0 h 27"/>
                <a:gd name="T28" fmla="*/ 32 w 17"/>
                <a:gd name="T29" fmla="*/ 2 h 27"/>
                <a:gd name="T30" fmla="*/ 36 w 17"/>
                <a:gd name="T31" fmla="*/ 8 h 27"/>
                <a:gd name="T32" fmla="*/ 35 w 17"/>
                <a:gd name="T33" fmla="*/ 11 h 27"/>
                <a:gd name="T34" fmla="*/ 31 w 17"/>
                <a:gd name="T35" fmla="*/ 22 h 27"/>
                <a:gd name="T36" fmla="*/ 23 w 17"/>
                <a:gd name="T37" fmla="*/ 25 h 27"/>
                <a:gd name="T38" fmla="*/ 17 w 17"/>
                <a:gd name="T39" fmla="*/ 28 h 27"/>
                <a:gd name="T40" fmla="*/ 15 w 17"/>
                <a:gd name="T41" fmla="*/ 30 h 27"/>
                <a:gd name="T42" fmla="*/ 36 w 17"/>
                <a:gd name="T43" fmla="*/ 30 h 27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7"/>
                <a:gd name="T67" fmla="*/ 0 h 27"/>
                <a:gd name="T68" fmla="*/ 17 w 17"/>
                <a:gd name="T69" fmla="*/ 27 h 27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7" h="27">
                  <a:moveTo>
                    <a:pt x="17" y="23"/>
                  </a:moveTo>
                  <a:cubicBezTo>
                    <a:pt x="17" y="27"/>
                    <a:pt x="17" y="27"/>
                    <a:pt x="17" y="27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1" y="26"/>
                    <a:pt x="1" y="24"/>
                    <a:pt x="2" y="22"/>
                  </a:cubicBezTo>
                  <a:cubicBezTo>
                    <a:pt x="3" y="21"/>
                    <a:pt x="5" y="18"/>
                    <a:pt x="7" y="16"/>
                  </a:cubicBezTo>
                  <a:cubicBezTo>
                    <a:pt x="9" y="14"/>
                    <a:pt x="11" y="12"/>
                    <a:pt x="11" y="11"/>
                  </a:cubicBezTo>
                  <a:cubicBezTo>
                    <a:pt x="12" y="10"/>
                    <a:pt x="12" y="9"/>
                    <a:pt x="12" y="8"/>
                  </a:cubicBezTo>
                  <a:cubicBezTo>
                    <a:pt x="12" y="7"/>
                    <a:pt x="12" y="6"/>
                    <a:pt x="11" y="5"/>
                  </a:cubicBezTo>
                  <a:cubicBezTo>
                    <a:pt x="11" y="5"/>
                    <a:pt x="10" y="4"/>
                    <a:pt x="9" y="4"/>
                  </a:cubicBezTo>
                  <a:cubicBezTo>
                    <a:pt x="8" y="4"/>
                    <a:pt x="7" y="5"/>
                    <a:pt x="7" y="5"/>
                  </a:cubicBezTo>
                  <a:cubicBezTo>
                    <a:pt x="6" y="6"/>
                    <a:pt x="6" y="7"/>
                    <a:pt x="6" y="9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5"/>
                    <a:pt x="2" y="3"/>
                    <a:pt x="3" y="2"/>
                  </a:cubicBezTo>
                  <a:cubicBezTo>
                    <a:pt x="5" y="1"/>
                    <a:pt x="7" y="0"/>
                    <a:pt x="9" y="0"/>
                  </a:cubicBezTo>
                  <a:cubicBezTo>
                    <a:pt x="11" y="0"/>
                    <a:pt x="13" y="1"/>
                    <a:pt x="15" y="2"/>
                  </a:cubicBezTo>
                  <a:cubicBezTo>
                    <a:pt x="16" y="4"/>
                    <a:pt x="17" y="6"/>
                    <a:pt x="17" y="8"/>
                  </a:cubicBezTo>
                  <a:cubicBezTo>
                    <a:pt x="17" y="9"/>
                    <a:pt x="16" y="10"/>
                    <a:pt x="16" y="11"/>
                  </a:cubicBezTo>
                  <a:cubicBezTo>
                    <a:pt x="16" y="12"/>
                    <a:pt x="15" y="13"/>
                    <a:pt x="14" y="15"/>
                  </a:cubicBezTo>
                  <a:cubicBezTo>
                    <a:pt x="14" y="15"/>
                    <a:pt x="13" y="17"/>
                    <a:pt x="11" y="18"/>
                  </a:cubicBezTo>
                  <a:cubicBezTo>
                    <a:pt x="10" y="20"/>
                    <a:pt x="9" y="21"/>
                    <a:pt x="8" y="21"/>
                  </a:cubicBezTo>
                  <a:cubicBezTo>
                    <a:pt x="8" y="22"/>
                    <a:pt x="8" y="22"/>
                    <a:pt x="7" y="23"/>
                  </a:cubicBezTo>
                  <a:lnTo>
                    <a:pt x="17" y="2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216" name="Freeform 85">
              <a:extLst>
                <a:ext uri="{FF2B5EF4-FFF2-40B4-BE49-F238E27FC236}">
                  <a16:creationId xmlns:a16="http://schemas.microsoft.com/office/drawing/2014/main" id="{D943344E-C9BE-4470-8440-DAEB9AF8B09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2" y="319"/>
              <a:ext cx="18" cy="28"/>
            </a:xfrm>
            <a:custGeom>
              <a:avLst/>
              <a:gdLst>
                <a:gd name="T0" fmla="*/ 24 w 17"/>
                <a:gd name="T1" fmla="*/ 30 h 27"/>
                <a:gd name="T2" fmla="*/ 24 w 17"/>
                <a:gd name="T3" fmla="*/ 34 h 27"/>
                <a:gd name="T4" fmla="*/ 0 w 17"/>
                <a:gd name="T5" fmla="*/ 34 h 27"/>
                <a:gd name="T6" fmla="*/ 2 w 17"/>
                <a:gd name="T7" fmla="*/ 29 h 27"/>
                <a:gd name="T8" fmla="*/ 7 w 17"/>
                <a:gd name="T9" fmla="*/ 23 h 27"/>
                <a:gd name="T10" fmla="*/ 18 w 17"/>
                <a:gd name="T11" fmla="*/ 11 h 27"/>
                <a:gd name="T12" fmla="*/ 19 w 17"/>
                <a:gd name="T13" fmla="*/ 8 h 27"/>
                <a:gd name="T14" fmla="*/ 18 w 17"/>
                <a:gd name="T15" fmla="*/ 5 h 27"/>
                <a:gd name="T16" fmla="*/ 16 w 17"/>
                <a:gd name="T17" fmla="*/ 4 h 27"/>
                <a:gd name="T18" fmla="*/ 6 w 17"/>
                <a:gd name="T19" fmla="*/ 5 h 27"/>
                <a:gd name="T20" fmla="*/ 5 w 17"/>
                <a:gd name="T21" fmla="*/ 9 h 27"/>
                <a:gd name="T22" fmla="*/ 1 w 17"/>
                <a:gd name="T23" fmla="*/ 8 h 27"/>
                <a:gd name="T24" fmla="*/ 3 w 17"/>
                <a:gd name="T25" fmla="*/ 2 h 27"/>
                <a:gd name="T26" fmla="*/ 16 w 17"/>
                <a:gd name="T27" fmla="*/ 0 h 27"/>
                <a:gd name="T28" fmla="*/ 21 w 17"/>
                <a:gd name="T29" fmla="*/ 2 h 27"/>
                <a:gd name="T30" fmla="*/ 24 w 17"/>
                <a:gd name="T31" fmla="*/ 8 h 27"/>
                <a:gd name="T32" fmla="*/ 23 w 17"/>
                <a:gd name="T33" fmla="*/ 11 h 27"/>
                <a:gd name="T34" fmla="*/ 21 w 17"/>
                <a:gd name="T35" fmla="*/ 22 h 27"/>
                <a:gd name="T36" fmla="*/ 18 w 17"/>
                <a:gd name="T37" fmla="*/ 25 h 27"/>
                <a:gd name="T38" fmla="*/ 8 w 17"/>
                <a:gd name="T39" fmla="*/ 28 h 27"/>
                <a:gd name="T40" fmla="*/ 7 w 17"/>
                <a:gd name="T41" fmla="*/ 30 h 27"/>
                <a:gd name="T42" fmla="*/ 24 w 17"/>
                <a:gd name="T43" fmla="*/ 30 h 27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7"/>
                <a:gd name="T67" fmla="*/ 0 h 27"/>
                <a:gd name="T68" fmla="*/ 17 w 17"/>
                <a:gd name="T69" fmla="*/ 27 h 27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7" h="27">
                  <a:moveTo>
                    <a:pt x="17" y="23"/>
                  </a:moveTo>
                  <a:cubicBezTo>
                    <a:pt x="17" y="27"/>
                    <a:pt x="17" y="27"/>
                    <a:pt x="17" y="27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26"/>
                    <a:pt x="1" y="24"/>
                    <a:pt x="2" y="22"/>
                  </a:cubicBezTo>
                  <a:cubicBezTo>
                    <a:pt x="3" y="21"/>
                    <a:pt x="4" y="18"/>
                    <a:pt x="7" y="16"/>
                  </a:cubicBezTo>
                  <a:cubicBezTo>
                    <a:pt x="9" y="14"/>
                    <a:pt x="10" y="12"/>
                    <a:pt x="11" y="11"/>
                  </a:cubicBezTo>
                  <a:cubicBezTo>
                    <a:pt x="12" y="10"/>
                    <a:pt x="12" y="9"/>
                    <a:pt x="12" y="8"/>
                  </a:cubicBezTo>
                  <a:cubicBezTo>
                    <a:pt x="12" y="7"/>
                    <a:pt x="12" y="6"/>
                    <a:pt x="11" y="5"/>
                  </a:cubicBezTo>
                  <a:cubicBezTo>
                    <a:pt x="10" y="5"/>
                    <a:pt x="10" y="4"/>
                    <a:pt x="9" y="4"/>
                  </a:cubicBezTo>
                  <a:cubicBezTo>
                    <a:pt x="8" y="4"/>
                    <a:pt x="7" y="5"/>
                    <a:pt x="6" y="5"/>
                  </a:cubicBezTo>
                  <a:cubicBezTo>
                    <a:pt x="6" y="6"/>
                    <a:pt x="5" y="7"/>
                    <a:pt x="5" y="9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5"/>
                    <a:pt x="2" y="3"/>
                    <a:pt x="3" y="2"/>
                  </a:cubicBezTo>
                  <a:cubicBezTo>
                    <a:pt x="5" y="1"/>
                    <a:pt x="7" y="0"/>
                    <a:pt x="9" y="0"/>
                  </a:cubicBezTo>
                  <a:cubicBezTo>
                    <a:pt x="11" y="0"/>
                    <a:pt x="13" y="1"/>
                    <a:pt x="14" y="2"/>
                  </a:cubicBezTo>
                  <a:cubicBezTo>
                    <a:pt x="16" y="4"/>
                    <a:pt x="17" y="6"/>
                    <a:pt x="17" y="8"/>
                  </a:cubicBezTo>
                  <a:cubicBezTo>
                    <a:pt x="17" y="9"/>
                    <a:pt x="16" y="10"/>
                    <a:pt x="16" y="11"/>
                  </a:cubicBezTo>
                  <a:cubicBezTo>
                    <a:pt x="16" y="12"/>
                    <a:pt x="15" y="13"/>
                    <a:pt x="14" y="15"/>
                  </a:cubicBezTo>
                  <a:cubicBezTo>
                    <a:pt x="13" y="15"/>
                    <a:pt x="12" y="17"/>
                    <a:pt x="11" y="18"/>
                  </a:cubicBezTo>
                  <a:cubicBezTo>
                    <a:pt x="10" y="20"/>
                    <a:pt x="9" y="21"/>
                    <a:pt x="8" y="21"/>
                  </a:cubicBezTo>
                  <a:cubicBezTo>
                    <a:pt x="8" y="22"/>
                    <a:pt x="7" y="22"/>
                    <a:pt x="7" y="23"/>
                  </a:cubicBezTo>
                  <a:lnTo>
                    <a:pt x="17" y="2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217" name="Freeform 86">
              <a:extLst>
                <a:ext uri="{FF2B5EF4-FFF2-40B4-BE49-F238E27FC236}">
                  <a16:creationId xmlns:a16="http://schemas.microsoft.com/office/drawing/2014/main" id="{4C31F4E6-C9FA-43D7-BFAB-0225787F18F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733" y="319"/>
              <a:ext cx="16" cy="29"/>
            </a:xfrm>
            <a:custGeom>
              <a:avLst/>
              <a:gdLst>
                <a:gd name="T0" fmla="*/ 7 w 15"/>
                <a:gd name="T1" fmla="*/ 0 h 28"/>
                <a:gd name="T2" fmla="*/ 20 w 15"/>
                <a:gd name="T3" fmla="*/ 3 h 28"/>
                <a:gd name="T4" fmla="*/ 22 w 15"/>
                <a:gd name="T5" fmla="*/ 21 h 28"/>
                <a:gd name="T6" fmla="*/ 20 w 15"/>
                <a:gd name="T7" fmla="*/ 32 h 28"/>
                <a:gd name="T8" fmla="*/ 7 w 15"/>
                <a:gd name="T9" fmla="*/ 35 h 28"/>
                <a:gd name="T10" fmla="*/ 2 w 15"/>
                <a:gd name="T11" fmla="*/ 32 h 28"/>
                <a:gd name="T12" fmla="*/ 0 w 15"/>
                <a:gd name="T13" fmla="*/ 21 h 28"/>
                <a:gd name="T14" fmla="*/ 2 w 15"/>
                <a:gd name="T15" fmla="*/ 3 h 28"/>
                <a:gd name="T16" fmla="*/ 7 w 15"/>
                <a:gd name="T17" fmla="*/ 0 h 28"/>
                <a:gd name="T18" fmla="*/ 7 w 15"/>
                <a:gd name="T19" fmla="*/ 4 h 28"/>
                <a:gd name="T20" fmla="*/ 6 w 15"/>
                <a:gd name="T21" fmla="*/ 5 h 28"/>
                <a:gd name="T22" fmla="*/ 5 w 15"/>
                <a:gd name="T23" fmla="*/ 7 h 28"/>
                <a:gd name="T24" fmla="*/ 4 w 15"/>
                <a:gd name="T25" fmla="*/ 21 h 28"/>
                <a:gd name="T26" fmla="*/ 5 w 15"/>
                <a:gd name="T27" fmla="*/ 28 h 28"/>
                <a:gd name="T28" fmla="*/ 6 w 15"/>
                <a:gd name="T29" fmla="*/ 30 h 28"/>
                <a:gd name="T30" fmla="*/ 7 w 15"/>
                <a:gd name="T31" fmla="*/ 31 h 28"/>
                <a:gd name="T32" fmla="*/ 16 w 15"/>
                <a:gd name="T33" fmla="*/ 30 h 28"/>
                <a:gd name="T34" fmla="*/ 17 w 15"/>
                <a:gd name="T35" fmla="*/ 28 h 28"/>
                <a:gd name="T36" fmla="*/ 17 w 15"/>
                <a:gd name="T37" fmla="*/ 21 h 28"/>
                <a:gd name="T38" fmla="*/ 17 w 15"/>
                <a:gd name="T39" fmla="*/ 7 h 28"/>
                <a:gd name="T40" fmla="*/ 16 w 15"/>
                <a:gd name="T41" fmla="*/ 5 h 28"/>
                <a:gd name="T42" fmla="*/ 7 w 15"/>
                <a:gd name="T43" fmla="*/ 4 h 2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5"/>
                <a:gd name="T67" fmla="*/ 0 h 28"/>
                <a:gd name="T68" fmla="*/ 15 w 15"/>
                <a:gd name="T69" fmla="*/ 28 h 28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5" h="28">
                  <a:moveTo>
                    <a:pt x="7" y="0"/>
                  </a:moveTo>
                  <a:cubicBezTo>
                    <a:pt x="10" y="0"/>
                    <a:pt x="12" y="1"/>
                    <a:pt x="13" y="3"/>
                  </a:cubicBezTo>
                  <a:cubicBezTo>
                    <a:pt x="15" y="5"/>
                    <a:pt x="15" y="9"/>
                    <a:pt x="15" y="14"/>
                  </a:cubicBezTo>
                  <a:cubicBezTo>
                    <a:pt x="15" y="19"/>
                    <a:pt x="15" y="23"/>
                    <a:pt x="13" y="25"/>
                  </a:cubicBezTo>
                  <a:cubicBezTo>
                    <a:pt x="12" y="27"/>
                    <a:pt x="10" y="28"/>
                    <a:pt x="7" y="28"/>
                  </a:cubicBezTo>
                  <a:cubicBezTo>
                    <a:pt x="5" y="28"/>
                    <a:pt x="3" y="27"/>
                    <a:pt x="2" y="25"/>
                  </a:cubicBezTo>
                  <a:cubicBezTo>
                    <a:pt x="0" y="23"/>
                    <a:pt x="0" y="19"/>
                    <a:pt x="0" y="14"/>
                  </a:cubicBezTo>
                  <a:cubicBezTo>
                    <a:pt x="0" y="9"/>
                    <a:pt x="0" y="5"/>
                    <a:pt x="2" y="3"/>
                  </a:cubicBezTo>
                  <a:cubicBezTo>
                    <a:pt x="3" y="1"/>
                    <a:pt x="5" y="0"/>
                    <a:pt x="7" y="0"/>
                  </a:cubicBezTo>
                  <a:close/>
                  <a:moveTo>
                    <a:pt x="7" y="4"/>
                  </a:moveTo>
                  <a:cubicBezTo>
                    <a:pt x="7" y="4"/>
                    <a:pt x="6" y="5"/>
                    <a:pt x="6" y="5"/>
                  </a:cubicBezTo>
                  <a:cubicBezTo>
                    <a:pt x="6" y="5"/>
                    <a:pt x="5" y="6"/>
                    <a:pt x="5" y="7"/>
                  </a:cubicBezTo>
                  <a:cubicBezTo>
                    <a:pt x="5" y="9"/>
                    <a:pt x="4" y="11"/>
                    <a:pt x="4" y="14"/>
                  </a:cubicBezTo>
                  <a:cubicBezTo>
                    <a:pt x="4" y="17"/>
                    <a:pt x="5" y="19"/>
                    <a:pt x="5" y="21"/>
                  </a:cubicBezTo>
                  <a:cubicBezTo>
                    <a:pt x="5" y="22"/>
                    <a:pt x="6" y="23"/>
                    <a:pt x="6" y="23"/>
                  </a:cubicBezTo>
                  <a:cubicBezTo>
                    <a:pt x="6" y="23"/>
                    <a:pt x="7" y="24"/>
                    <a:pt x="7" y="24"/>
                  </a:cubicBezTo>
                  <a:cubicBezTo>
                    <a:pt x="8" y="24"/>
                    <a:pt x="9" y="23"/>
                    <a:pt x="9" y="23"/>
                  </a:cubicBezTo>
                  <a:cubicBezTo>
                    <a:pt x="9" y="23"/>
                    <a:pt x="10" y="22"/>
                    <a:pt x="10" y="21"/>
                  </a:cubicBezTo>
                  <a:cubicBezTo>
                    <a:pt x="10" y="19"/>
                    <a:pt x="10" y="17"/>
                    <a:pt x="10" y="14"/>
                  </a:cubicBezTo>
                  <a:cubicBezTo>
                    <a:pt x="10" y="11"/>
                    <a:pt x="10" y="9"/>
                    <a:pt x="10" y="7"/>
                  </a:cubicBezTo>
                  <a:cubicBezTo>
                    <a:pt x="10" y="6"/>
                    <a:pt x="9" y="5"/>
                    <a:pt x="9" y="5"/>
                  </a:cubicBezTo>
                  <a:cubicBezTo>
                    <a:pt x="9" y="5"/>
                    <a:pt x="8" y="4"/>
                    <a:pt x="7" y="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218" name="Freeform 87">
              <a:extLst>
                <a:ext uri="{FF2B5EF4-FFF2-40B4-BE49-F238E27FC236}">
                  <a16:creationId xmlns:a16="http://schemas.microsoft.com/office/drawing/2014/main" id="{BB592326-6DBC-46A2-9D63-7B88A34E7FCC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6" y="3986"/>
              <a:ext cx="657" cy="151"/>
            </a:xfrm>
            <a:custGeom>
              <a:avLst/>
              <a:gdLst>
                <a:gd name="T0" fmla="*/ 59 w 657"/>
                <a:gd name="T1" fmla="*/ 0 h 151"/>
                <a:gd name="T2" fmla="*/ 598 w 657"/>
                <a:gd name="T3" fmla="*/ 0 h 151"/>
                <a:gd name="T4" fmla="*/ 657 w 657"/>
                <a:gd name="T5" fmla="*/ 151 h 151"/>
                <a:gd name="T6" fmla="*/ 0 w 657"/>
                <a:gd name="T7" fmla="*/ 151 h 151"/>
                <a:gd name="T8" fmla="*/ 59 w 657"/>
                <a:gd name="T9" fmla="*/ 0 h 1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57"/>
                <a:gd name="T16" fmla="*/ 0 h 151"/>
                <a:gd name="T17" fmla="*/ 657 w 657"/>
                <a:gd name="T18" fmla="*/ 151 h 15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57" h="151">
                  <a:moveTo>
                    <a:pt x="59" y="0"/>
                  </a:moveTo>
                  <a:lnTo>
                    <a:pt x="598" y="0"/>
                  </a:lnTo>
                  <a:lnTo>
                    <a:pt x="657" y="151"/>
                  </a:lnTo>
                  <a:lnTo>
                    <a:pt x="0" y="151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82471C"/>
            </a:solidFill>
            <a:ln w="5" cap="rnd">
              <a:solidFill>
                <a:srgbClr val="333333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6219" name="Rectangle 88">
              <a:extLst>
                <a:ext uri="{FF2B5EF4-FFF2-40B4-BE49-F238E27FC236}">
                  <a16:creationId xmlns:a16="http://schemas.microsoft.com/office/drawing/2014/main" id="{283656D1-CCEC-42A5-974F-D50D072F29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57" y="1188"/>
              <a:ext cx="127" cy="80"/>
            </a:xfrm>
            <a:prstGeom prst="rect">
              <a:avLst/>
            </a:prstGeom>
            <a:solidFill>
              <a:srgbClr val="82471C"/>
            </a:solidFill>
            <a:ln w="5" cap="rnd">
              <a:solidFill>
                <a:srgbClr val="333333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latin typeface="Calibri" panose="020F0502020204030204" pitchFamily="34" charset="0"/>
              </a:endParaRPr>
            </a:p>
          </p:txBody>
        </p:sp>
        <p:sp>
          <p:nvSpPr>
            <p:cNvPr id="36220" name="Rectangle 89">
              <a:extLst>
                <a:ext uri="{FF2B5EF4-FFF2-40B4-BE49-F238E27FC236}">
                  <a16:creationId xmlns:a16="http://schemas.microsoft.com/office/drawing/2014/main" id="{C1C21167-B82A-4F68-A44E-454BF85368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91" y="1218"/>
              <a:ext cx="59" cy="49"/>
            </a:xfrm>
            <a:prstGeom prst="rect">
              <a:avLst/>
            </a:prstGeom>
            <a:noFill/>
            <a:ln w="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latin typeface="Calibri" panose="020F0502020204030204" pitchFamily="34" charset="0"/>
              </a:endParaRPr>
            </a:p>
          </p:txBody>
        </p:sp>
        <p:sp>
          <p:nvSpPr>
            <p:cNvPr id="36221" name="Freeform 90">
              <a:extLst>
                <a:ext uri="{FF2B5EF4-FFF2-40B4-BE49-F238E27FC236}">
                  <a16:creationId xmlns:a16="http://schemas.microsoft.com/office/drawing/2014/main" id="{45046A2C-A066-4319-A5DE-C8D6587BD923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3" y="1193"/>
              <a:ext cx="30" cy="27"/>
            </a:xfrm>
            <a:custGeom>
              <a:avLst/>
              <a:gdLst>
                <a:gd name="T0" fmla="*/ 45 w 28"/>
                <a:gd name="T1" fmla="*/ 33 h 26"/>
                <a:gd name="T2" fmla="*/ 0 w 28"/>
                <a:gd name="T3" fmla="*/ 0 h 26"/>
                <a:gd name="T4" fmla="*/ 0 60000 65536"/>
                <a:gd name="T5" fmla="*/ 0 60000 65536"/>
                <a:gd name="T6" fmla="*/ 0 w 28"/>
                <a:gd name="T7" fmla="*/ 0 h 26"/>
                <a:gd name="T8" fmla="*/ 28 w 28"/>
                <a:gd name="T9" fmla="*/ 26 h 2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28" h="26">
                  <a:moveTo>
                    <a:pt x="28" y="26"/>
                  </a:moveTo>
                  <a:cubicBezTo>
                    <a:pt x="28" y="26"/>
                    <a:pt x="27" y="7"/>
                    <a:pt x="0" y="0"/>
                  </a:cubicBezTo>
                </a:path>
              </a:pathLst>
            </a:custGeom>
            <a:noFill/>
            <a:ln w="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222" name="Freeform 91">
              <a:extLst>
                <a:ext uri="{FF2B5EF4-FFF2-40B4-BE49-F238E27FC236}">
                  <a16:creationId xmlns:a16="http://schemas.microsoft.com/office/drawing/2014/main" id="{6B30AC0A-15BE-410D-9069-6F156CD2CC53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0" y="1194"/>
              <a:ext cx="28" cy="24"/>
            </a:xfrm>
            <a:custGeom>
              <a:avLst/>
              <a:gdLst>
                <a:gd name="T0" fmla="*/ 0 w 26"/>
                <a:gd name="T1" fmla="*/ 30 h 23"/>
                <a:gd name="T2" fmla="*/ 43 w 26"/>
                <a:gd name="T3" fmla="*/ 0 h 23"/>
                <a:gd name="T4" fmla="*/ 0 60000 65536"/>
                <a:gd name="T5" fmla="*/ 0 60000 65536"/>
                <a:gd name="T6" fmla="*/ 0 w 26"/>
                <a:gd name="T7" fmla="*/ 0 h 23"/>
                <a:gd name="T8" fmla="*/ 26 w 26"/>
                <a:gd name="T9" fmla="*/ 23 h 23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26" h="23">
                  <a:moveTo>
                    <a:pt x="0" y="23"/>
                  </a:moveTo>
                  <a:cubicBezTo>
                    <a:pt x="0" y="23"/>
                    <a:pt x="7" y="7"/>
                    <a:pt x="26" y="0"/>
                  </a:cubicBezTo>
                </a:path>
              </a:pathLst>
            </a:custGeom>
            <a:noFill/>
            <a:ln w="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223" name="Freeform 92">
              <a:extLst>
                <a:ext uri="{FF2B5EF4-FFF2-40B4-BE49-F238E27FC236}">
                  <a16:creationId xmlns:a16="http://schemas.microsoft.com/office/drawing/2014/main" id="{82E28189-70FE-451A-9747-A57ECB59C12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5" y="1199"/>
              <a:ext cx="22" cy="63"/>
            </a:xfrm>
            <a:custGeom>
              <a:avLst/>
              <a:gdLst>
                <a:gd name="T0" fmla="*/ 39 w 20"/>
                <a:gd name="T1" fmla="*/ 0 h 59"/>
                <a:gd name="T2" fmla="*/ 39 w 20"/>
                <a:gd name="T3" fmla="*/ 94 h 59"/>
                <a:gd name="T4" fmla="*/ 0 w 20"/>
                <a:gd name="T5" fmla="*/ 94 h 59"/>
                <a:gd name="T6" fmla="*/ 0 w 20"/>
                <a:gd name="T7" fmla="*/ 31 h 59"/>
                <a:gd name="T8" fmla="*/ 39 w 20"/>
                <a:gd name="T9" fmla="*/ 0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0"/>
                <a:gd name="T16" fmla="*/ 0 h 59"/>
                <a:gd name="T17" fmla="*/ 20 w 20"/>
                <a:gd name="T18" fmla="*/ 59 h 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0" h="59">
                  <a:moveTo>
                    <a:pt x="20" y="0"/>
                  </a:moveTo>
                  <a:cubicBezTo>
                    <a:pt x="20" y="59"/>
                    <a:pt x="20" y="59"/>
                    <a:pt x="20" y="59"/>
                  </a:cubicBezTo>
                  <a:cubicBezTo>
                    <a:pt x="0" y="59"/>
                    <a:pt x="0" y="59"/>
                    <a:pt x="0" y="59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20"/>
                    <a:pt x="2" y="7"/>
                    <a:pt x="20" y="0"/>
                  </a:cubicBezTo>
                  <a:close/>
                </a:path>
              </a:pathLst>
            </a:custGeom>
            <a:solidFill>
              <a:srgbClr val="703A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224" name="Freeform 93">
              <a:extLst>
                <a:ext uri="{FF2B5EF4-FFF2-40B4-BE49-F238E27FC236}">
                  <a16:creationId xmlns:a16="http://schemas.microsoft.com/office/drawing/2014/main" id="{B0068A64-3277-477C-B004-0433C2B1B342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2" y="1198"/>
              <a:ext cx="25" cy="66"/>
            </a:xfrm>
            <a:custGeom>
              <a:avLst/>
              <a:gdLst>
                <a:gd name="T0" fmla="*/ 0 w 24"/>
                <a:gd name="T1" fmla="*/ 0 h 62"/>
                <a:gd name="T2" fmla="*/ 0 w 24"/>
                <a:gd name="T3" fmla="*/ 96 h 62"/>
                <a:gd name="T4" fmla="*/ 31 w 24"/>
                <a:gd name="T5" fmla="*/ 96 h 62"/>
                <a:gd name="T6" fmla="*/ 31 w 24"/>
                <a:gd name="T7" fmla="*/ 34 h 62"/>
                <a:gd name="T8" fmla="*/ 0 w 24"/>
                <a:gd name="T9" fmla="*/ 0 h 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4"/>
                <a:gd name="T16" fmla="*/ 0 h 62"/>
                <a:gd name="T17" fmla="*/ 24 w 24"/>
                <a:gd name="T18" fmla="*/ 62 h 6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4" h="62">
                  <a:moveTo>
                    <a:pt x="0" y="0"/>
                  </a:moveTo>
                  <a:cubicBezTo>
                    <a:pt x="0" y="62"/>
                    <a:pt x="0" y="62"/>
                    <a:pt x="0" y="62"/>
                  </a:cubicBezTo>
                  <a:cubicBezTo>
                    <a:pt x="24" y="62"/>
                    <a:pt x="24" y="62"/>
                    <a:pt x="24" y="62"/>
                  </a:cubicBezTo>
                  <a:cubicBezTo>
                    <a:pt x="24" y="22"/>
                    <a:pt x="24" y="22"/>
                    <a:pt x="24" y="22"/>
                  </a:cubicBezTo>
                  <a:cubicBezTo>
                    <a:pt x="24" y="22"/>
                    <a:pt x="20" y="5"/>
                    <a:pt x="0" y="0"/>
                  </a:cubicBezTo>
                  <a:close/>
                </a:path>
              </a:pathLst>
            </a:custGeom>
            <a:solidFill>
              <a:srgbClr val="9B50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225" name="Freeform 94">
              <a:extLst>
                <a:ext uri="{FF2B5EF4-FFF2-40B4-BE49-F238E27FC236}">
                  <a16:creationId xmlns:a16="http://schemas.microsoft.com/office/drawing/2014/main" id="{5AE125BA-3337-4448-8792-A49764DCB919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6" y="1224"/>
              <a:ext cx="31" cy="39"/>
            </a:xfrm>
            <a:custGeom>
              <a:avLst/>
              <a:gdLst>
                <a:gd name="T0" fmla="*/ 0 w 29"/>
                <a:gd name="T1" fmla="*/ 0 h 37"/>
                <a:gd name="T2" fmla="*/ 0 w 29"/>
                <a:gd name="T3" fmla="*/ 53 h 37"/>
                <a:gd name="T4" fmla="*/ 46 w 29"/>
                <a:gd name="T5" fmla="*/ 1 h 37"/>
                <a:gd name="T6" fmla="*/ 0 w 29"/>
                <a:gd name="T7" fmla="*/ 0 h 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9"/>
                <a:gd name="T13" fmla="*/ 0 h 37"/>
                <a:gd name="T14" fmla="*/ 29 w 29"/>
                <a:gd name="T15" fmla="*/ 37 h 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9" h="37">
                  <a:moveTo>
                    <a:pt x="0" y="0"/>
                  </a:moveTo>
                  <a:cubicBezTo>
                    <a:pt x="0" y="37"/>
                    <a:pt x="0" y="37"/>
                    <a:pt x="0" y="37"/>
                  </a:cubicBezTo>
                  <a:cubicBezTo>
                    <a:pt x="0" y="37"/>
                    <a:pt x="3" y="2"/>
                    <a:pt x="29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AA5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226" name="Freeform 95">
              <a:extLst>
                <a:ext uri="{FF2B5EF4-FFF2-40B4-BE49-F238E27FC236}">
                  <a16:creationId xmlns:a16="http://schemas.microsoft.com/office/drawing/2014/main" id="{85260EBB-D8DB-4727-A72C-441DD4B386DF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8" y="3995"/>
              <a:ext cx="258" cy="134"/>
            </a:xfrm>
            <a:custGeom>
              <a:avLst/>
              <a:gdLst>
                <a:gd name="T0" fmla="*/ 0 w 242"/>
                <a:gd name="T1" fmla="*/ 185 h 127"/>
                <a:gd name="T2" fmla="*/ 79 w 242"/>
                <a:gd name="T3" fmla="*/ 0 h 127"/>
                <a:gd name="T4" fmla="*/ 378 w 242"/>
                <a:gd name="T5" fmla="*/ 0 h 127"/>
                <a:gd name="T6" fmla="*/ 0 w 242"/>
                <a:gd name="T7" fmla="*/ 185 h 12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42"/>
                <a:gd name="T13" fmla="*/ 0 h 127"/>
                <a:gd name="T14" fmla="*/ 242 w 242"/>
                <a:gd name="T15" fmla="*/ 127 h 12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42" h="127">
                  <a:moveTo>
                    <a:pt x="0" y="127"/>
                  </a:moveTo>
                  <a:cubicBezTo>
                    <a:pt x="50" y="0"/>
                    <a:pt x="50" y="0"/>
                    <a:pt x="50" y="0"/>
                  </a:cubicBezTo>
                  <a:cubicBezTo>
                    <a:pt x="242" y="0"/>
                    <a:pt x="242" y="0"/>
                    <a:pt x="242" y="0"/>
                  </a:cubicBezTo>
                  <a:cubicBezTo>
                    <a:pt x="242" y="0"/>
                    <a:pt x="72" y="0"/>
                    <a:pt x="0" y="127"/>
                  </a:cubicBezTo>
                  <a:close/>
                </a:path>
              </a:pathLst>
            </a:custGeom>
            <a:solidFill>
              <a:srgbClr val="9953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5844" name="Group 96">
            <a:extLst>
              <a:ext uri="{FF2B5EF4-FFF2-40B4-BE49-F238E27FC236}">
                <a16:creationId xmlns:a16="http://schemas.microsoft.com/office/drawing/2014/main" id="{814645B6-1F47-4195-9C9A-6752DAAE72C8}"/>
              </a:ext>
            </a:extLst>
          </p:cNvPr>
          <p:cNvGrpSpPr>
            <a:grpSpLocks/>
          </p:cNvGrpSpPr>
          <p:nvPr/>
        </p:nvGrpSpPr>
        <p:grpSpPr bwMode="auto">
          <a:xfrm>
            <a:off x="7240588" y="1223963"/>
            <a:ext cx="1114425" cy="5173662"/>
            <a:chOff x="3601" y="771"/>
            <a:chExt cx="702" cy="3259"/>
          </a:xfrm>
        </p:grpSpPr>
        <p:grpSp>
          <p:nvGrpSpPr>
            <p:cNvPr id="35845" name="Group 97">
              <a:extLst>
                <a:ext uri="{FF2B5EF4-FFF2-40B4-BE49-F238E27FC236}">
                  <a16:creationId xmlns:a16="http://schemas.microsoft.com/office/drawing/2014/main" id="{7268CB14-9145-4C8F-9E9F-2F426617D31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684" y="771"/>
              <a:ext cx="537" cy="3259"/>
              <a:chOff x="3684" y="771"/>
              <a:chExt cx="537" cy="3259"/>
            </a:xfrm>
          </p:grpSpPr>
          <p:sp>
            <p:nvSpPr>
              <p:cNvPr id="35935" name="Rectangle 98">
                <a:extLst>
                  <a:ext uri="{FF2B5EF4-FFF2-40B4-BE49-F238E27FC236}">
                    <a16:creationId xmlns:a16="http://schemas.microsoft.com/office/drawing/2014/main" id="{32FA681C-ED06-4AF6-A3F3-ACC7481459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14" y="772"/>
                <a:ext cx="73" cy="3134"/>
              </a:xfrm>
              <a:prstGeom prst="rect">
                <a:avLst/>
              </a:prstGeom>
              <a:solidFill>
                <a:srgbClr val="8247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936" name="Rectangle 99">
                <a:extLst>
                  <a:ext uri="{FF2B5EF4-FFF2-40B4-BE49-F238E27FC236}">
                    <a16:creationId xmlns:a16="http://schemas.microsoft.com/office/drawing/2014/main" id="{DD9B357B-741E-4ECE-AE29-B11C20F080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16" y="771"/>
                <a:ext cx="32" cy="3135"/>
              </a:xfrm>
              <a:prstGeom prst="rect">
                <a:avLst/>
              </a:prstGeom>
              <a:solidFill>
                <a:srgbClr val="9953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937" name="Rectangle 100">
                <a:extLst>
                  <a:ext uri="{FF2B5EF4-FFF2-40B4-BE49-F238E27FC236}">
                    <a16:creationId xmlns:a16="http://schemas.microsoft.com/office/drawing/2014/main" id="{B483C64A-8B62-4AAA-8CED-9324D5D7D1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14" y="771"/>
                <a:ext cx="73" cy="3135"/>
              </a:xfrm>
              <a:prstGeom prst="rect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938" name="Line 101">
                <a:extLst>
                  <a:ext uri="{FF2B5EF4-FFF2-40B4-BE49-F238E27FC236}">
                    <a16:creationId xmlns:a16="http://schemas.microsoft.com/office/drawing/2014/main" id="{549C7A27-9C72-4118-BBD4-1F2B6D10BE4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16" y="3786"/>
                <a:ext cx="72" cy="1"/>
              </a:xfrm>
              <a:prstGeom prst="line">
                <a:avLst/>
              </a:prstGeom>
              <a:noFill/>
              <a:ln w="11113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39" name="Line 102">
                <a:extLst>
                  <a:ext uri="{FF2B5EF4-FFF2-40B4-BE49-F238E27FC236}">
                    <a16:creationId xmlns:a16="http://schemas.microsoft.com/office/drawing/2014/main" id="{FDF87CD3-301E-4162-ABFF-693A85DB7D5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16" y="3652"/>
                <a:ext cx="72" cy="1"/>
              </a:xfrm>
              <a:prstGeom prst="line">
                <a:avLst/>
              </a:prstGeom>
              <a:noFill/>
              <a:ln w="11113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40" name="Line 103">
                <a:extLst>
                  <a:ext uri="{FF2B5EF4-FFF2-40B4-BE49-F238E27FC236}">
                    <a16:creationId xmlns:a16="http://schemas.microsoft.com/office/drawing/2014/main" id="{01D84344-513F-4011-B805-D31A7A989B7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16" y="3517"/>
                <a:ext cx="72" cy="1"/>
              </a:xfrm>
              <a:prstGeom prst="line">
                <a:avLst/>
              </a:prstGeom>
              <a:noFill/>
              <a:ln w="11113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41" name="Line 104">
                <a:extLst>
                  <a:ext uri="{FF2B5EF4-FFF2-40B4-BE49-F238E27FC236}">
                    <a16:creationId xmlns:a16="http://schemas.microsoft.com/office/drawing/2014/main" id="{ADD2D0BC-5691-41AE-BBCD-A2F23D3277E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16" y="3383"/>
                <a:ext cx="72" cy="1"/>
              </a:xfrm>
              <a:prstGeom prst="line">
                <a:avLst/>
              </a:prstGeom>
              <a:noFill/>
              <a:ln w="11113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42" name="Line 105">
                <a:extLst>
                  <a:ext uri="{FF2B5EF4-FFF2-40B4-BE49-F238E27FC236}">
                    <a16:creationId xmlns:a16="http://schemas.microsoft.com/office/drawing/2014/main" id="{471AF4D3-ED28-4955-B47B-18CBB5C2AC3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16" y="3248"/>
                <a:ext cx="72" cy="1"/>
              </a:xfrm>
              <a:prstGeom prst="line">
                <a:avLst/>
              </a:prstGeom>
              <a:noFill/>
              <a:ln w="11113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43" name="Line 106">
                <a:extLst>
                  <a:ext uri="{FF2B5EF4-FFF2-40B4-BE49-F238E27FC236}">
                    <a16:creationId xmlns:a16="http://schemas.microsoft.com/office/drawing/2014/main" id="{93FDD4C2-F698-4731-9ACA-3122A54FE2A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16" y="3113"/>
                <a:ext cx="72" cy="1"/>
              </a:xfrm>
              <a:prstGeom prst="line">
                <a:avLst/>
              </a:prstGeom>
              <a:noFill/>
              <a:ln w="11113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44" name="Line 107">
                <a:extLst>
                  <a:ext uri="{FF2B5EF4-FFF2-40B4-BE49-F238E27FC236}">
                    <a16:creationId xmlns:a16="http://schemas.microsoft.com/office/drawing/2014/main" id="{3A7BE3F3-C9A3-448E-AF30-3562A19FADA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16" y="2979"/>
                <a:ext cx="72" cy="1"/>
              </a:xfrm>
              <a:prstGeom prst="line">
                <a:avLst/>
              </a:prstGeom>
              <a:noFill/>
              <a:ln w="11113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45" name="Line 108">
                <a:extLst>
                  <a:ext uri="{FF2B5EF4-FFF2-40B4-BE49-F238E27FC236}">
                    <a16:creationId xmlns:a16="http://schemas.microsoft.com/office/drawing/2014/main" id="{54864D85-06FB-42F7-AD71-A1A75EB913C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16" y="2844"/>
                <a:ext cx="72" cy="1"/>
              </a:xfrm>
              <a:prstGeom prst="line">
                <a:avLst/>
              </a:prstGeom>
              <a:noFill/>
              <a:ln w="11113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46" name="Line 109">
                <a:extLst>
                  <a:ext uri="{FF2B5EF4-FFF2-40B4-BE49-F238E27FC236}">
                    <a16:creationId xmlns:a16="http://schemas.microsoft.com/office/drawing/2014/main" id="{9C55E498-4606-4B0D-91E9-D278ACFD958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16" y="2710"/>
                <a:ext cx="72" cy="1"/>
              </a:xfrm>
              <a:prstGeom prst="line">
                <a:avLst/>
              </a:prstGeom>
              <a:noFill/>
              <a:ln w="11113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47" name="Line 110">
                <a:extLst>
                  <a:ext uri="{FF2B5EF4-FFF2-40B4-BE49-F238E27FC236}">
                    <a16:creationId xmlns:a16="http://schemas.microsoft.com/office/drawing/2014/main" id="{EB06B0C0-8EF0-4EAD-A0CA-2960011AC97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16" y="2574"/>
                <a:ext cx="72" cy="1"/>
              </a:xfrm>
              <a:prstGeom prst="line">
                <a:avLst/>
              </a:prstGeom>
              <a:noFill/>
              <a:ln w="11113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48" name="Line 111">
                <a:extLst>
                  <a:ext uri="{FF2B5EF4-FFF2-40B4-BE49-F238E27FC236}">
                    <a16:creationId xmlns:a16="http://schemas.microsoft.com/office/drawing/2014/main" id="{B175228D-9A17-420D-AA99-483802F9E93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16" y="2440"/>
                <a:ext cx="72" cy="1"/>
              </a:xfrm>
              <a:prstGeom prst="line">
                <a:avLst/>
              </a:prstGeom>
              <a:noFill/>
              <a:ln w="11113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49" name="Line 112">
                <a:extLst>
                  <a:ext uri="{FF2B5EF4-FFF2-40B4-BE49-F238E27FC236}">
                    <a16:creationId xmlns:a16="http://schemas.microsoft.com/office/drawing/2014/main" id="{1B92C64E-586F-4BFE-900E-B2DFAA0A24B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16" y="2305"/>
                <a:ext cx="72" cy="1"/>
              </a:xfrm>
              <a:prstGeom prst="line">
                <a:avLst/>
              </a:prstGeom>
              <a:noFill/>
              <a:ln w="11113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50" name="Line 113">
                <a:extLst>
                  <a:ext uri="{FF2B5EF4-FFF2-40B4-BE49-F238E27FC236}">
                    <a16:creationId xmlns:a16="http://schemas.microsoft.com/office/drawing/2014/main" id="{CB625BC7-48F2-45F3-9D54-E4086CD4229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16" y="2171"/>
                <a:ext cx="72" cy="1"/>
              </a:xfrm>
              <a:prstGeom prst="line">
                <a:avLst/>
              </a:prstGeom>
              <a:noFill/>
              <a:ln w="11113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51" name="Line 114">
                <a:extLst>
                  <a:ext uri="{FF2B5EF4-FFF2-40B4-BE49-F238E27FC236}">
                    <a16:creationId xmlns:a16="http://schemas.microsoft.com/office/drawing/2014/main" id="{3F676F52-A4C5-450E-810E-00493057230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16" y="2036"/>
                <a:ext cx="72" cy="1"/>
              </a:xfrm>
              <a:prstGeom prst="line">
                <a:avLst/>
              </a:prstGeom>
              <a:noFill/>
              <a:ln w="11113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52" name="Line 115">
                <a:extLst>
                  <a:ext uri="{FF2B5EF4-FFF2-40B4-BE49-F238E27FC236}">
                    <a16:creationId xmlns:a16="http://schemas.microsoft.com/office/drawing/2014/main" id="{D44C2A52-D58A-486B-A8F9-F6F6A0DBE93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16" y="1902"/>
                <a:ext cx="72" cy="1"/>
              </a:xfrm>
              <a:prstGeom prst="line">
                <a:avLst/>
              </a:prstGeom>
              <a:noFill/>
              <a:ln w="11113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53" name="Line 116">
                <a:extLst>
                  <a:ext uri="{FF2B5EF4-FFF2-40B4-BE49-F238E27FC236}">
                    <a16:creationId xmlns:a16="http://schemas.microsoft.com/office/drawing/2014/main" id="{E9E99924-C03E-4F4C-9EF4-F57B0ECF901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16" y="1767"/>
                <a:ext cx="72" cy="1"/>
              </a:xfrm>
              <a:prstGeom prst="line">
                <a:avLst/>
              </a:prstGeom>
              <a:noFill/>
              <a:ln w="11113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54" name="Line 117">
                <a:extLst>
                  <a:ext uri="{FF2B5EF4-FFF2-40B4-BE49-F238E27FC236}">
                    <a16:creationId xmlns:a16="http://schemas.microsoft.com/office/drawing/2014/main" id="{2D2B0D6E-6992-46DC-ABF2-FC7F5E0381D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16" y="1632"/>
                <a:ext cx="72" cy="1"/>
              </a:xfrm>
              <a:prstGeom prst="line">
                <a:avLst/>
              </a:prstGeom>
              <a:noFill/>
              <a:ln w="11113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55" name="Line 118">
                <a:extLst>
                  <a:ext uri="{FF2B5EF4-FFF2-40B4-BE49-F238E27FC236}">
                    <a16:creationId xmlns:a16="http://schemas.microsoft.com/office/drawing/2014/main" id="{E2B6BA4D-BA70-459C-B477-B5EE1DCB1E1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16" y="1498"/>
                <a:ext cx="72" cy="1"/>
              </a:xfrm>
              <a:prstGeom prst="line">
                <a:avLst/>
              </a:prstGeom>
              <a:noFill/>
              <a:ln w="11113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56" name="Line 119">
                <a:extLst>
                  <a:ext uri="{FF2B5EF4-FFF2-40B4-BE49-F238E27FC236}">
                    <a16:creationId xmlns:a16="http://schemas.microsoft.com/office/drawing/2014/main" id="{D79A2D3C-27C3-4560-AC11-C3CE225DCB6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16" y="1363"/>
                <a:ext cx="72" cy="1"/>
              </a:xfrm>
              <a:prstGeom prst="line">
                <a:avLst/>
              </a:prstGeom>
              <a:noFill/>
              <a:ln w="11113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57" name="Line 120">
                <a:extLst>
                  <a:ext uri="{FF2B5EF4-FFF2-40B4-BE49-F238E27FC236}">
                    <a16:creationId xmlns:a16="http://schemas.microsoft.com/office/drawing/2014/main" id="{402C82D8-7828-4387-8C63-B2D57DBEEA3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16" y="1229"/>
                <a:ext cx="72" cy="1"/>
              </a:xfrm>
              <a:prstGeom prst="line">
                <a:avLst/>
              </a:prstGeom>
              <a:noFill/>
              <a:ln w="11113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58" name="Line 121">
                <a:extLst>
                  <a:ext uri="{FF2B5EF4-FFF2-40B4-BE49-F238E27FC236}">
                    <a16:creationId xmlns:a16="http://schemas.microsoft.com/office/drawing/2014/main" id="{63CD9ADE-605C-4CF8-A832-4F959269FE4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16" y="1094"/>
                <a:ext cx="72" cy="1"/>
              </a:xfrm>
              <a:prstGeom prst="line">
                <a:avLst/>
              </a:prstGeom>
              <a:noFill/>
              <a:ln w="11113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59" name="Line 122">
                <a:extLst>
                  <a:ext uri="{FF2B5EF4-FFF2-40B4-BE49-F238E27FC236}">
                    <a16:creationId xmlns:a16="http://schemas.microsoft.com/office/drawing/2014/main" id="{39C03A81-1F28-4634-A4CB-9817BB834EE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16" y="959"/>
                <a:ext cx="72" cy="1"/>
              </a:xfrm>
              <a:prstGeom prst="line">
                <a:avLst/>
              </a:prstGeom>
              <a:noFill/>
              <a:ln w="11113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60" name="Freeform 123">
                <a:extLst>
                  <a:ext uri="{FF2B5EF4-FFF2-40B4-BE49-F238E27FC236}">
                    <a16:creationId xmlns:a16="http://schemas.microsoft.com/office/drawing/2014/main" id="{0EC38C6B-8FE5-4B0F-9415-58805881B2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7" y="3752"/>
                <a:ext cx="10" cy="23"/>
              </a:xfrm>
              <a:custGeom>
                <a:avLst/>
                <a:gdLst>
                  <a:gd name="T0" fmla="*/ 5 w 11"/>
                  <a:gd name="T1" fmla="*/ 9 h 27"/>
                  <a:gd name="T2" fmla="*/ 5 w 11"/>
                  <a:gd name="T3" fmla="*/ 9 h 27"/>
                  <a:gd name="T4" fmla="*/ 5 w 11"/>
                  <a:gd name="T5" fmla="*/ 3 h 27"/>
                  <a:gd name="T6" fmla="*/ 0 w 11"/>
                  <a:gd name="T7" fmla="*/ 4 h 27"/>
                  <a:gd name="T8" fmla="*/ 0 w 11"/>
                  <a:gd name="T9" fmla="*/ 3 h 27"/>
                  <a:gd name="T10" fmla="*/ 4 w 11"/>
                  <a:gd name="T11" fmla="*/ 3 h 27"/>
                  <a:gd name="T12" fmla="*/ 5 w 11"/>
                  <a:gd name="T13" fmla="*/ 0 h 27"/>
                  <a:gd name="T14" fmla="*/ 5 w 11"/>
                  <a:gd name="T15" fmla="*/ 0 h 27"/>
                  <a:gd name="T16" fmla="*/ 5 w 11"/>
                  <a:gd name="T17" fmla="*/ 9 h 2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1" h="27">
                    <a:moveTo>
                      <a:pt x="11" y="27"/>
                    </a:moveTo>
                    <a:cubicBezTo>
                      <a:pt x="6" y="27"/>
                      <a:pt x="6" y="27"/>
                      <a:pt x="6" y="2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3" y="11"/>
                      <a:pt x="0" y="12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2" y="6"/>
                      <a:pt x="3" y="6"/>
                      <a:pt x="4" y="4"/>
                    </a:cubicBezTo>
                    <a:cubicBezTo>
                      <a:pt x="6" y="3"/>
                      <a:pt x="7" y="2"/>
                      <a:pt x="7" y="0"/>
                    </a:cubicBezTo>
                    <a:cubicBezTo>
                      <a:pt x="11" y="0"/>
                      <a:pt x="11" y="0"/>
                      <a:pt x="11" y="0"/>
                    </a:cubicBezTo>
                    <a:lnTo>
                      <a:pt x="11" y="2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61" name="Freeform 124">
                <a:extLst>
                  <a:ext uri="{FF2B5EF4-FFF2-40B4-BE49-F238E27FC236}">
                    <a16:creationId xmlns:a16="http://schemas.microsoft.com/office/drawing/2014/main" id="{0CE89242-22A1-4B50-9E95-E204A627270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953" y="3752"/>
                <a:ext cx="14" cy="24"/>
              </a:xfrm>
              <a:custGeom>
                <a:avLst/>
                <a:gdLst>
                  <a:gd name="T0" fmla="*/ 4 w 16"/>
                  <a:gd name="T1" fmla="*/ 0 h 28"/>
                  <a:gd name="T2" fmla="*/ 5 w 16"/>
                  <a:gd name="T3" fmla="*/ 3 h 28"/>
                  <a:gd name="T4" fmla="*/ 7 w 16"/>
                  <a:gd name="T5" fmla="*/ 5 h 28"/>
                  <a:gd name="T6" fmla="*/ 5 w 16"/>
                  <a:gd name="T7" fmla="*/ 8 h 28"/>
                  <a:gd name="T8" fmla="*/ 4 w 16"/>
                  <a:gd name="T9" fmla="*/ 9 h 28"/>
                  <a:gd name="T10" fmla="*/ 2 w 16"/>
                  <a:gd name="T11" fmla="*/ 8 h 28"/>
                  <a:gd name="T12" fmla="*/ 0 w 16"/>
                  <a:gd name="T13" fmla="*/ 5 h 28"/>
                  <a:gd name="T14" fmla="*/ 2 w 16"/>
                  <a:gd name="T15" fmla="*/ 3 h 28"/>
                  <a:gd name="T16" fmla="*/ 4 w 16"/>
                  <a:gd name="T17" fmla="*/ 0 h 28"/>
                  <a:gd name="T18" fmla="*/ 4 w 16"/>
                  <a:gd name="T19" fmla="*/ 3 h 28"/>
                  <a:gd name="T20" fmla="*/ 4 w 16"/>
                  <a:gd name="T21" fmla="*/ 3 h 28"/>
                  <a:gd name="T22" fmla="*/ 4 w 16"/>
                  <a:gd name="T23" fmla="*/ 3 h 28"/>
                  <a:gd name="T24" fmla="*/ 4 w 16"/>
                  <a:gd name="T25" fmla="*/ 5 h 28"/>
                  <a:gd name="T26" fmla="*/ 4 w 16"/>
                  <a:gd name="T27" fmla="*/ 7 h 28"/>
                  <a:gd name="T28" fmla="*/ 4 w 16"/>
                  <a:gd name="T29" fmla="*/ 8 h 28"/>
                  <a:gd name="T30" fmla="*/ 4 w 16"/>
                  <a:gd name="T31" fmla="*/ 8 h 28"/>
                  <a:gd name="T32" fmla="*/ 4 w 16"/>
                  <a:gd name="T33" fmla="*/ 8 h 28"/>
                  <a:gd name="T34" fmla="*/ 4 w 16"/>
                  <a:gd name="T35" fmla="*/ 7 h 28"/>
                  <a:gd name="T36" fmla="*/ 4 w 16"/>
                  <a:gd name="T37" fmla="*/ 5 h 28"/>
                  <a:gd name="T38" fmla="*/ 4 w 16"/>
                  <a:gd name="T39" fmla="*/ 3 h 28"/>
                  <a:gd name="T40" fmla="*/ 4 w 16"/>
                  <a:gd name="T41" fmla="*/ 3 h 28"/>
                  <a:gd name="T42" fmla="*/ 4 w 16"/>
                  <a:gd name="T43" fmla="*/ 3 h 2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6" h="28">
                    <a:moveTo>
                      <a:pt x="8" y="0"/>
                    </a:moveTo>
                    <a:cubicBezTo>
                      <a:pt x="10" y="0"/>
                      <a:pt x="12" y="1"/>
                      <a:pt x="13" y="3"/>
                    </a:cubicBezTo>
                    <a:cubicBezTo>
                      <a:pt x="15" y="5"/>
                      <a:pt x="16" y="9"/>
                      <a:pt x="16" y="14"/>
                    </a:cubicBezTo>
                    <a:cubicBezTo>
                      <a:pt x="16" y="19"/>
                      <a:pt x="15" y="23"/>
                      <a:pt x="13" y="25"/>
                    </a:cubicBezTo>
                    <a:cubicBezTo>
                      <a:pt x="12" y="27"/>
                      <a:pt x="10" y="28"/>
                      <a:pt x="8" y="28"/>
                    </a:cubicBezTo>
                    <a:cubicBezTo>
                      <a:pt x="5" y="28"/>
                      <a:pt x="4" y="27"/>
                      <a:pt x="2" y="25"/>
                    </a:cubicBezTo>
                    <a:cubicBezTo>
                      <a:pt x="1" y="23"/>
                      <a:pt x="0" y="19"/>
                      <a:pt x="0" y="14"/>
                    </a:cubicBezTo>
                    <a:cubicBezTo>
                      <a:pt x="0" y="9"/>
                      <a:pt x="1" y="5"/>
                      <a:pt x="2" y="3"/>
                    </a:cubicBezTo>
                    <a:cubicBezTo>
                      <a:pt x="4" y="1"/>
                      <a:pt x="5" y="0"/>
                      <a:pt x="8" y="0"/>
                    </a:cubicBezTo>
                    <a:close/>
                    <a:moveTo>
                      <a:pt x="8" y="4"/>
                    </a:moveTo>
                    <a:cubicBezTo>
                      <a:pt x="7" y="4"/>
                      <a:pt x="7" y="5"/>
                      <a:pt x="6" y="5"/>
                    </a:cubicBezTo>
                    <a:cubicBezTo>
                      <a:pt x="6" y="5"/>
                      <a:pt x="6" y="6"/>
                      <a:pt x="5" y="7"/>
                    </a:cubicBezTo>
                    <a:cubicBezTo>
                      <a:pt x="5" y="8"/>
                      <a:pt x="5" y="11"/>
                      <a:pt x="5" y="14"/>
                    </a:cubicBezTo>
                    <a:cubicBezTo>
                      <a:pt x="5" y="17"/>
                      <a:pt x="5" y="19"/>
                      <a:pt x="5" y="21"/>
                    </a:cubicBezTo>
                    <a:cubicBezTo>
                      <a:pt x="6" y="22"/>
                      <a:pt x="6" y="23"/>
                      <a:pt x="6" y="23"/>
                    </a:cubicBezTo>
                    <a:cubicBezTo>
                      <a:pt x="7" y="23"/>
                      <a:pt x="7" y="24"/>
                      <a:pt x="8" y="24"/>
                    </a:cubicBezTo>
                    <a:cubicBezTo>
                      <a:pt x="8" y="24"/>
                      <a:pt x="9" y="23"/>
                      <a:pt x="9" y="23"/>
                    </a:cubicBezTo>
                    <a:cubicBezTo>
                      <a:pt x="10" y="22"/>
                      <a:pt x="10" y="22"/>
                      <a:pt x="10" y="21"/>
                    </a:cubicBezTo>
                    <a:cubicBezTo>
                      <a:pt x="11" y="19"/>
                      <a:pt x="11" y="17"/>
                      <a:pt x="11" y="14"/>
                    </a:cubicBezTo>
                    <a:cubicBezTo>
                      <a:pt x="11" y="11"/>
                      <a:pt x="11" y="9"/>
                      <a:pt x="10" y="7"/>
                    </a:cubicBezTo>
                    <a:cubicBezTo>
                      <a:pt x="10" y="6"/>
                      <a:pt x="10" y="5"/>
                      <a:pt x="9" y="5"/>
                    </a:cubicBezTo>
                    <a:cubicBezTo>
                      <a:pt x="9" y="5"/>
                      <a:pt x="8" y="4"/>
                      <a:pt x="8" y="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62" name="Freeform 125">
                <a:extLst>
                  <a:ext uri="{FF2B5EF4-FFF2-40B4-BE49-F238E27FC236}">
                    <a16:creationId xmlns:a16="http://schemas.microsoft.com/office/drawing/2014/main" id="{2104B22C-EBF6-4D5B-8D15-42C1AABFDB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6" y="3617"/>
                <a:ext cx="14" cy="25"/>
              </a:xfrm>
              <a:custGeom>
                <a:avLst/>
                <a:gdLst>
                  <a:gd name="T0" fmla="*/ 7 w 16"/>
                  <a:gd name="T1" fmla="*/ 11 h 28"/>
                  <a:gd name="T2" fmla="*/ 7 w 16"/>
                  <a:gd name="T3" fmla="*/ 13 h 28"/>
                  <a:gd name="T4" fmla="*/ 0 w 16"/>
                  <a:gd name="T5" fmla="*/ 13 h 28"/>
                  <a:gd name="T6" fmla="*/ 1 w 16"/>
                  <a:gd name="T7" fmla="*/ 11 h 28"/>
                  <a:gd name="T8" fmla="*/ 4 w 16"/>
                  <a:gd name="T9" fmla="*/ 8 h 28"/>
                  <a:gd name="T10" fmla="*/ 4 w 16"/>
                  <a:gd name="T11" fmla="*/ 4 h 28"/>
                  <a:gd name="T12" fmla="*/ 4 w 16"/>
                  <a:gd name="T13" fmla="*/ 4 h 28"/>
                  <a:gd name="T14" fmla="*/ 4 w 16"/>
                  <a:gd name="T15" fmla="*/ 4 h 28"/>
                  <a:gd name="T16" fmla="*/ 4 w 16"/>
                  <a:gd name="T17" fmla="*/ 4 h 28"/>
                  <a:gd name="T18" fmla="*/ 4 w 16"/>
                  <a:gd name="T19" fmla="*/ 4 h 28"/>
                  <a:gd name="T20" fmla="*/ 4 w 16"/>
                  <a:gd name="T21" fmla="*/ 4 h 28"/>
                  <a:gd name="T22" fmla="*/ 0 w 16"/>
                  <a:gd name="T23" fmla="*/ 4 h 28"/>
                  <a:gd name="T24" fmla="*/ 3 w 16"/>
                  <a:gd name="T25" fmla="*/ 2 h 28"/>
                  <a:gd name="T26" fmla="*/ 4 w 16"/>
                  <a:gd name="T27" fmla="*/ 0 h 28"/>
                  <a:gd name="T28" fmla="*/ 6 w 16"/>
                  <a:gd name="T29" fmla="*/ 3 h 28"/>
                  <a:gd name="T30" fmla="*/ 7 w 16"/>
                  <a:gd name="T31" fmla="*/ 4 h 28"/>
                  <a:gd name="T32" fmla="*/ 6 w 16"/>
                  <a:gd name="T33" fmla="*/ 4 h 28"/>
                  <a:gd name="T34" fmla="*/ 5 w 16"/>
                  <a:gd name="T35" fmla="*/ 7 h 28"/>
                  <a:gd name="T36" fmla="*/ 4 w 16"/>
                  <a:gd name="T37" fmla="*/ 9 h 28"/>
                  <a:gd name="T38" fmla="*/ 4 w 16"/>
                  <a:gd name="T39" fmla="*/ 10 h 28"/>
                  <a:gd name="T40" fmla="*/ 4 w 16"/>
                  <a:gd name="T41" fmla="*/ 11 h 28"/>
                  <a:gd name="T42" fmla="*/ 7 w 16"/>
                  <a:gd name="T43" fmla="*/ 11 h 2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6" h="28">
                    <a:moveTo>
                      <a:pt x="16" y="23"/>
                    </a:moveTo>
                    <a:cubicBezTo>
                      <a:pt x="16" y="28"/>
                      <a:pt x="16" y="28"/>
                      <a:pt x="16" y="28"/>
                    </a:cubicBezTo>
                    <a:cubicBezTo>
                      <a:pt x="0" y="28"/>
                      <a:pt x="0" y="28"/>
                      <a:pt x="0" y="28"/>
                    </a:cubicBezTo>
                    <a:cubicBezTo>
                      <a:pt x="0" y="26"/>
                      <a:pt x="0" y="24"/>
                      <a:pt x="1" y="22"/>
                    </a:cubicBezTo>
                    <a:cubicBezTo>
                      <a:pt x="2" y="21"/>
                      <a:pt x="4" y="19"/>
                      <a:pt x="6" y="16"/>
                    </a:cubicBezTo>
                    <a:cubicBezTo>
                      <a:pt x="8" y="14"/>
                      <a:pt x="10" y="12"/>
                      <a:pt x="10" y="11"/>
                    </a:cubicBezTo>
                    <a:cubicBezTo>
                      <a:pt x="11" y="10"/>
                      <a:pt x="11" y="9"/>
                      <a:pt x="11" y="8"/>
                    </a:cubicBezTo>
                    <a:cubicBezTo>
                      <a:pt x="11" y="7"/>
                      <a:pt x="11" y="6"/>
                      <a:pt x="10" y="6"/>
                    </a:cubicBezTo>
                    <a:cubicBezTo>
                      <a:pt x="10" y="5"/>
                      <a:pt x="9" y="5"/>
                      <a:pt x="8" y="5"/>
                    </a:cubicBezTo>
                    <a:cubicBezTo>
                      <a:pt x="7" y="5"/>
                      <a:pt x="6" y="5"/>
                      <a:pt x="6" y="6"/>
                    </a:cubicBezTo>
                    <a:cubicBezTo>
                      <a:pt x="5" y="6"/>
                      <a:pt x="5" y="7"/>
                      <a:pt x="5" y="9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6"/>
                      <a:pt x="1" y="3"/>
                      <a:pt x="3" y="2"/>
                    </a:cubicBezTo>
                    <a:cubicBezTo>
                      <a:pt x="4" y="1"/>
                      <a:pt x="6" y="0"/>
                      <a:pt x="8" y="0"/>
                    </a:cubicBezTo>
                    <a:cubicBezTo>
                      <a:pt x="11" y="0"/>
                      <a:pt x="12" y="1"/>
                      <a:pt x="14" y="3"/>
                    </a:cubicBezTo>
                    <a:cubicBezTo>
                      <a:pt x="15" y="4"/>
                      <a:pt x="16" y="6"/>
                      <a:pt x="16" y="8"/>
                    </a:cubicBezTo>
                    <a:cubicBezTo>
                      <a:pt x="16" y="9"/>
                      <a:pt x="16" y="10"/>
                      <a:pt x="15" y="11"/>
                    </a:cubicBezTo>
                    <a:cubicBezTo>
                      <a:pt x="15" y="13"/>
                      <a:pt x="14" y="14"/>
                      <a:pt x="13" y="15"/>
                    </a:cubicBezTo>
                    <a:cubicBezTo>
                      <a:pt x="13" y="16"/>
                      <a:pt x="12" y="17"/>
                      <a:pt x="10" y="18"/>
                    </a:cubicBezTo>
                    <a:cubicBezTo>
                      <a:pt x="9" y="20"/>
                      <a:pt x="8" y="21"/>
                      <a:pt x="8" y="21"/>
                    </a:cubicBezTo>
                    <a:cubicBezTo>
                      <a:pt x="7" y="22"/>
                      <a:pt x="7" y="22"/>
                      <a:pt x="7" y="23"/>
                    </a:cubicBezTo>
                    <a:lnTo>
                      <a:pt x="16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63" name="Freeform 126">
                <a:extLst>
                  <a:ext uri="{FF2B5EF4-FFF2-40B4-BE49-F238E27FC236}">
                    <a16:creationId xmlns:a16="http://schemas.microsoft.com/office/drawing/2014/main" id="{DB31BCE7-9A6C-4290-8583-1F38A1FB2D4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953" y="3617"/>
                <a:ext cx="14" cy="25"/>
              </a:xfrm>
              <a:custGeom>
                <a:avLst/>
                <a:gdLst>
                  <a:gd name="T0" fmla="*/ 4 w 16"/>
                  <a:gd name="T1" fmla="*/ 0 h 28"/>
                  <a:gd name="T2" fmla="*/ 5 w 16"/>
                  <a:gd name="T3" fmla="*/ 3 h 28"/>
                  <a:gd name="T4" fmla="*/ 7 w 16"/>
                  <a:gd name="T5" fmla="*/ 7 h 28"/>
                  <a:gd name="T6" fmla="*/ 5 w 16"/>
                  <a:gd name="T7" fmla="*/ 12 h 28"/>
                  <a:gd name="T8" fmla="*/ 4 w 16"/>
                  <a:gd name="T9" fmla="*/ 13 h 28"/>
                  <a:gd name="T10" fmla="*/ 2 w 16"/>
                  <a:gd name="T11" fmla="*/ 12 h 28"/>
                  <a:gd name="T12" fmla="*/ 0 w 16"/>
                  <a:gd name="T13" fmla="*/ 7 h 28"/>
                  <a:gd name="T14" fmla="*/ 2 w 16"/>
                  <a:gd name="T15" fmla="*/ 3 h 28"/>
                  <a:gd name="T16" fmla="*/ 4 w 16"/>
                  <a:gd name="T17" fmla="*/ 0 h 28"/>
                  <a:gd name="T18" fmla="*/ 4 w 16"/>
                  <a:gd name="T19" fmla="*/ 4 h 28"/>
                  <a:gd name="T20" fmla="*/ 4 w 16"/>
                  <a:gd name="T21" fmla="*/ 4 h 28"/>
                  <a:gd name="T22" fmla="*/ 4 w 16"/>
                  <a:gd name="T23" fmla="*/ 4 h 28"/>
                  <a:gd name="T24" fmla="*/ 4 w 16"/>
                  <a:gd name="T25" fmla="*/ 7 h 28"/>
                  <a:gd name="T26" fmla="*/ 4 w 16"/>
                  <a:gd name="T27" fmla="*/ 10 h 28"/>
                  <a:gd name="T28" fmla="*/ 4 w 16"/>
                  <a:gd name="T29" fmla="*/ 11 h 28"/>
                  <a:gd name="T30" fmla="*/ 4 w 16"/>
                  <a:gd name="T31" fmla="*/ 11 h 28"/>
                  <a:gd name="T32" fmla="*/ 4 w 16"/>
                  <a:gd name="T33" fmla="*/ 11 h 28"/>
                  <a:gd name="T34" fmla="*/ 4 w 16"/>
                  <a:gd name="T35" fmla="*/ 10 h 28"/>
                  <a:gd name="T36" fmla="*/ 4 w 16"/>
                  <a:gd name="T37" fmla="*/ 7 h 28"/>
                  <a:gd name="T38" fmla="*/ 4 w 16"/>
                  <a:gd name="T39" fmla="*/ 4 h 28"/>
                  <a:gd name="T40" fmla="*/ 4 w 16"/>
                  <a:gd name="T41" fmla="*/ 4 h 28"/>
                  <a:gd name="T42" fmla="*/ 4 w 16"/>
                  <a:gd name="T43" fmla="*/ 4 h 2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6" h="28">
                    <a:moveTo>
                      <a:pt x="8" y="0"/>
                    </a:moveTo>
                    <a:cubicBezTo>
                      <a:pt x="10" y="0"/>
                      <a:pt x="12" y="1"/>
                      <a:pt x="13" y="3"/>
                    </a:cubicBezTo>
                    <a:cubicBezTo>
                      <a:pt x="15" y="5"/>
                      <a:pt x="16" y="9"/>
                      <a:pt x="16" y="14"/>
                    </a:cubicBezTo>
                    <a:cubicBezTo>
                      <a:pt x="16" y="19"/>
                      <a:pt x="15" y="23"/>
                      <a:pt x="13" y="25"/>
                    </a:cubicBezTo>
                    <a:cubicBezTo>
                      <a:pt x="12" y="27"/>
                      <a:pt x="10" y="28"/>
                      <a:pt x="8" y="28"/>
                    </a:cubicBezTo>
                    <a:cubicBezTo>
                      <a:pt x="5" y="28"/>
                      <a:pt x="4" y="27"/>
                      <a:pt x="2" y="25"/>
                    </a:cubicBezTo>
                    <a:cubicBezTo>
                      <a:pt x="1" y="23"/>
                      <a:pt x="0" y="19"/>
                      <a:pt x="0" y="14"/>
                    </a:cubicBezTo>
                    <a:cubicBezTo>
                      <a:pt x="0" y="9"/>
                      <a:pt x="1" y="5"/>
                      <a:pt x="2" y="3"/>
                    </a:cubicBezTo>
                    <a:cubicBezTo>
                      <a:pt x="4" y="1"/>
                      <a:pt x="5" y="0"/>
                      <a:pt x="8" y="0"/>
                    </a:cubicBezTo>
                    <a:close/>
                    <a:moveTo>
                      <a:pt x="8" y="5"/>
                    </a:moveTo>
                    <a:cubicBezTo>
                      <a:pt x="7" y="5"/>
                      <a:pt x="7" y="5"/>
                      <a:pt x="6" y="5"/>
                    </a:cubicBezTo>
                    <a:cubicBezTo>
                      <a:pt x="6" y="6"/>
                      <a:pt x="6" y="6"/>
                      <a:pt x="5" y="7"/>
                    </a:cubicBezTo>
                    <a:cubicBezTo>
                      <a:pt x="5" y="9"/>
                      <a:pt x="5" y="11"/>
                      <a:pt x="5" y="14"/>
                    </a:cubicBezTo>
                    <a:cubicBezTo>
                      <a:pt x="5" y="17"/>
                      <a:pt x="5" y="20"/>
                      <a:pt x="5" y="21"/>
                    </a:cubicBezTo>
                    <a:cubicBezTo>
                      <a:pt x="6" y="22"/>
                      <a:pt x="6" y="23"/>
                      <a:pt x="6" y="23"/>
                    </a:cubicBezTo>
                    <a:cubicBezTo>
                      <a:pt x="7" y="24"/>
                      <a:pt x="7" y="24"/>
                      <a:pt x="8" y="24"/>
                    </a:cubicBezTo>
                    <a:cubicBezTo>
                      <a:pt x="8" y="24"/>
                      <a:pt x="9" y="24"/>
                      <a:pt x="9" y="23"/>
                    </a:cubicBezTo>
                    <a:cubicBezTo>
                      <a:pt x="10" y="23"/>
                      <a:pt x="10" y="22"/>
                      <a:pt x="10" y="21"/>
                    </a:cubicBezTo>
                    <a:cubicBezTo>
                      <a:pt x="11" y="20"/>
                      <a:pt x="11" y="17"/>
                      <a:pt x="11" y="14"/>
                    </a:cubicBezTo>
                    <a:cubicBezTo>
                      <a:pt x="11" y="11"/>
                      <a:pt x="11" y="9"/>
                      <a:pt x="10" y="8"/>
                    </a:cubicBezTo>
                    <a:cubicBezTo>
                      <a:pt x="10" y="6"/>
                      <a:pt x="10" y="6"/>
                      <a:pt x="9" y="5"/>
                    </a:cubicBezTo>
                    <a:cubicBezTo>
                      <a:pt x="9" y="5"/>
                      <a:pt x="8" y="5"/>
                      <a:pt x="8" y="5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64" name="Freeform 127">
                <a:extLst>
                  <a:ext uri="{FF2B5EF4-FFF2-40B4-BE49-F238E27FC236}">
                    <a16:creationId xmlns:a16="http://schemas.microsoft.com/office/drawing/2014/main" id="{3EEF964B-B137-41E3-936E-B82E2B97DB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6" y="3484"/>
                <a:ext cx="14" cy="24"/>
              </a:xfrm>
              <a:custGeom>
                <a:avLst/>
                <a:gdLst>
                  <a:gd name="T0" fmla="*/ 0 w 16"/>
                  <a:gd name="T1" fmla="*/ 9 h 27"/>
                  <a:gd name="T2" fmla="*/ 4 w 16"/>
                  <a:gd name="T3" fmla="*/ 9 h 27"/>
                  <a:gd name="T4" fmla="*/ 4 w 16"/>
                  <a:gd name="T5" fmla="*/ 10 h 27"/>
                  <a:gd name="T6" fmla="*/ 4 w 16"/>
                  <a:gd name="T7" fmla="*/ 10 h 27"/>
                  <a:gd name="T8" fmla="*/ 4 w 16"/>
                  <a:gd name="T9" fmla="*/ 10 h 27"/>
                  <a:gd name="T10" fmla="*/ 4 w 16"/>
                  <a:gd name="T11" fmla="*/ 9 h 27"/>
                  <a:gd name="T12" fmla="*/ 4 w 16"/>
                  <a:gd name="T13" fmla="*/ 7 h 27"/>
                  <a:gd name="T14" fmla="*/ 4 w 16"/>
                  <a:gd name="T15" fmla="*/ 6 h 27"/>
                  <a:gd name="T16" fmla="*/ 4 w 16"/>
                  <a:gd name="T17" fmla="*/ 7 h 27"/>
                  <a:gd name="T18" fmla="*/ 4 w 16"/>
                  <a:gd name="T19" fmla="*/ 4 h 27"/>
                  <a:gd name="T20" fmla="*/ 4 w 16"/>
                  <a:gd name="T21" fmla="*/ 4 h 27"/>
                  <a:gd name="T22" fmla="*/ 4 w 16"/>
                  <a:gd name="T23" fmla="*/ 4 h 27"/>
                  <a:gd name="T24" fmla="*/ 4 w 16"/>
                  <a:gd name="T25" fmla="*/ 4 h 27"/>
                  <a:gd name="T26" fmla="*/ 4 w 16"/>
                  <a:gd name="T27" fmla="*/ 4 h 27"/>
                  <a:gd name="T28" fmla="*/ 4 w 16"/>
                  <a:gd name="T29" fmla="*/ 4 h 27"/>
                  <a:gd name="T30" fmla="*/ 4 w 16"/>
                  <a:gd name="T31" fmla="*/ 4 h 27"/>
                  <a:gd name="T32" fmla="*/ 0 w 16"/>
                  <a:gd name="T33" fmla="*/ 4 h 27"/>
                  <a:gd name="T34" fmla="*/ 2 w 16"/>
                  <a:gd name="T35" fmla="*/ 3 h 27"/>
                  <a:gd name="T36" fmla="*/ 4 w 16"/>
                  <a:gd name="T37" fmla="*/ 0 h 27"/>
                  <a:gd name="T38" fmla="*/ 4 w 16"/>
                  <a:gd name="T39" fmla="*/ 0 h 27"/>
                  <a:gd name="T40" fmla="*/ 5 w 16"/>
                  <a:gd name="T41" fmla="*/ 2 h 27"/>
                  <a:gd name="T42" fmla="*/ 6 w 16"/>
                  <a:gd name="T43" fmla="*/ 4 h 27"/>
                  <a:gd name="T44" fmla="*/ 5 w 16"/>
                  <a:gd name="T45" fmla="*/ 5 h 27"/>
                  <a:gd name="T46" fmla="*/ 6 w 16"/>
                  <a:gd name="T47" fmla="*/ 7 h 27"/>
                  <a:gd name="T48" fmla="*/ 7 w 16"/>
                  <a:gd name="T49" fmla="*/ 9 h 27"/>
                  <a:gd name="T50" fmla="*/ 6 w 16"/>
                  <a:gd name="T51" fmla="*/ 11 h 27"/>
                  <a:gd name="T52" fmla="*/ 4 w 16"/>
                  <a:gd name="T53" fmla="*/ 12 h 27"/>
                  <a:gd name="T54" fmla="*/ 3 w 16"/>
                  <a:gd name="T55" fmla="*/ 11 h 27"/>
                  <a:gd name="T56" fmla="*/ 0 w 16"/>
                  <a:gd name="T57" fmla="*/ 9 h 27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16" h="27">
                    <a:moveTo>
                      <a:pt x="0" y="20"/>
                    </a:moveTo>
                    <a:cubicBezTo>
                      <a:pt x="5" y="19"/>
                      <a:pt x="5" y="19"/>
                      <a:pt x="5" y="19"/>
                    </a:cubicBezTo>
                    <a:cubicBezTo>
                      <a:pt x="5" y="20"/>
                      <a:pt x="5" y="21"/>
                      <a:pt x="6" y="22"/>
                    </a:cubicBezTo>
                    <a:cubicBezTo>
                      <a:pt x="6" y="23"/>
                      <a:pt x="7" y="23"/>
                      <a:pt x="8" y="23"/>
                    </a:cubicBezTo>
                    <a:cubicBezTo>
                      <a:pt x="9" y="23"/>
                      <a:pt x="10" y="23"/>
                      <a:pt x="10" y="22"/>
                    </a:cubicBezTo>
                    <a:cubicBezTo>
                      <a:pt x="11" y="21"/>
                      <a:pt x="11" y="20"/>
                      <a:pt x="11" y="19"/>
                    </a:cubicBezTo>
                    <a:cubicBezTo>
                      <a:pt x="11" y="17"/>
                      <a:pt x="11" y="16"/>
                      <a:pt x="10" y="15"/>
                    </a:cubicBezTo>
                    <a:cubicBezTo>
                      <a:pt x="10" y="15"/>
                      <a:pt x="9" y="14"/>
                      <a:pt x="8" y="14"/>
                    </a:cubicBezTo>
                    <a:cubicBezTo>
                      <a:pt x="8" y="14"/>
                      <a:pt x="7" y="14"/>
                      <a:pt x="6" y="15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8" y="10"/>
                      <a:pt x="9" y="10"/>
                      <a:pt x="9" y="10"/>
                    </a:cubicBezTo>
                    <a:cubicBezTo>
                      <a:pt x="10" y="9"/>
                      <a:pt x="10" y="8"/>
                      <a:pt x="10" y="7"/>
                    </a:cubicBezTo>
                    <a:cubicBezTo>
                      <a:pt x="10" y="6"/>
                      <a:pt x="10" y="5"/>
                      <a:pt x="10" y="5"/>
                    </a:cubicBezTo>
                    <a:cubicBezTo>
                      <a:pt x="9" y="4"/>
                      <a:pt x="9" y="4"/>
                      <a:pt x="8" y="4"/>
                    </a:cubicBezTo>
                    <a:cubicBezTo>
                      <a:pt x="7" y="4"/>
                      <a:pt x="6" y="4"/>
                      <a:pt x="6" y="5"/>
                    </a:cubicBezTo>
                    <a:cubicBezTo>
                      <a:pt x="5" y="5"/>
                      <a:pt x="5" y="6"/>
                      <a:pt x="5" y="8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" y="5"/>
                      <a:pt x="1" y="4"/>
                      <a:pt x="2" y="3"/>
                    </a:cubicBezTo>
                    <a:cubicBezTo>
                      <a:pt x="2" y="2"/>
                      <a:pt x="3" y="1"/>
                      <a:pt x="4" y="0"/>
                    </a:cubicBezTo>
                    <a:cubicBezTo>
                      <a:pt x="5" y="0"/>
                      <a:pt x="7" y="0"/>
                      <a:pt x="8" y="0"/>
                    </a:cubicBezTo>
                    <a:cubicBezTo>
                      <a:pt x="10" y="0"/>
                      <a:pt x="12" y="0"/>
                      <a:pt x="13" y="2"/>
                    </a:cubicBezTo>
                    <a:cubicBezTo>
                      <a:pt x="15" y="3"/>
                      <a:pt x="15" y="5"/>
                      <a:pt x="15" y="7"/>
                    </a:cubicBezTo>
                    <a:cubicBezTo>
                      <a:pt x="15" y="9"/>
                      <a:pt x="14" y="11"/>
                      <a:pt x="12" y="12"/>
                    </a:cubicBezTo>
                    <a:cubicBezTo>
                      <a:pt x="13" y="13"/>
                      <a:pt x="14" y="13"/>
                      <a:pt x="15" y="15"/>
                    </a:cubicBezTo>
                    <a:cubicBezTo>
                      <a:pt x="16" y="16"/>
                      <a:pt x="16" y="17"/>
                      <a:pt x="16" y="19"/>
                    </a:cubicBezTo>
                    <a:cubicBezTo>
                      <a:pt x="16" y="21"/>
                      <a:pt x="15" y="23"/>
                      <a:pt x="14" y="25"/>
                    </a:cubicBezTo>
                    <a:cubicBezTo>
                      <a:pt x="12" y="27"/>
                      <a:pt x="10" y="27"/>
                      <a:pt x="8" y="27"/>
                    </a:cubicBezTo>
                    <a:cubicBezTo>
                      <a:pt x="6" y="27"/>
                      <a:pt x="4" y="27"/>
                      <a:pt x="3" y="25"/>
                    </a:cubicBezTo>
                    <a:cubicBezTo>
                      <a:pt x="1" y="24"/>
                      <a:pt x="0" y="22"/>
                      <a:pt x="0" y="2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65" name="Freeform 128">
                <a:extLst>
                  <a:ext uri="{FF2B5EF4-FFF2-40B4-BE49-F238E27FC236}">
                    <a16:creationId xmlns:a16="http://schemas.microsoft.com/office/drawing/2014/main" id="{7FFA3F11-76B0-4E52-93CD-3377C6545FE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953" y="3484"/>
                <a:ext cx="14" cy="24"/>
              </a:xfrm>
              <a:custGeom>
                <a:avLst/>
                <a:gdLst>
                  <a:gd name="T0" fmla="*/ 4 w 16"/>
                  <a:gd name="T1" fmla="*/ 0 h 27"/>
                  <a:gd name="T2" fmla="*/ 5 w 16"/>
                  <a:gd name="T3" fmla="*/ 2 h 27"/>
                  <a:gd name="T4" fmla="*/ 7 w 16"/>
                  <a:gd name="T5" fmla="*/ 6 h 27"/>
                  <a:gd name="T6" fmla="*/ 5 w 16"/>
                  <a:gd name="T7" fmla="*/ 11 h 27"/>
                  <a:gd name="T8" fmla="*/ 4 w 16"/>
                  <a:gd name="T9" fmla="*/ 12 h 27"/>
                  <a:gd name="T10" fmla="*/ 2 w 16"/>
                  <a:gd name="T11" fmla="*/ 11 h 27"/>
                  <a:gd name="T12" fmla="*/ 0 w 16"/>
                  <a:gd name="T13" fmla="*/ 6 h 27"/>
                  <a:gd name="T14" fmla="*/ 2 w 16"/>
                  <a:gd name="T15" fmla="*/ 2 h 27"/>
                  <a:gd name="T16" fmla="*/ 4 w 16"/>
                  <a:gd name="T17" fmla="*/ 0 h 27"/>
                  <a:gd name="T18" fmla="*/ 4 w 16"/>
                  <a:gd name="T19" fmla="*/ 4 h 27"/>
                  <a:gd name="T20" fmla="*/ 4 w 16"/>
                  <a:gd name="T21" fmla="*/ 4 h 27"/>
                  <a:gd name="T22" fmla="*/ 4 w 16"/>
                  <a:gd name="T23" fmla="*/ 4 h 27"/>
                  <a:gd name="T24" fmla="*/ 4 w 16"/>
                  <a:gd name="T25" fmla="*/ 6 h 27"/>
                  <a:gd name="T26" fmla="*/ 4 w 16"/>
                  <a:gd name="T27" fmla="*/ 9 h 27"/>
                  <a:gd name="T28" fmla="*/ 4 w 16"/>
                  <a:gd name="T29" fmla="*/ 10 h 27"/>
                  <a:gd name="T30" fmla="*/ 4 w 16"/>
                  <a:gd name="T31" fmla="*/ 10 h 27"/>
                  <a:gd name="T32" fmla="*/ 4 w 16"/>
                  <a:gd name="T33" fmla="*/ 10 h 27"/>
                  <a:gd name="T34" fmla="*/ 4 w 16"/>
                  <a:gd name="T35" fmla="*/ 9 h 27"/>
                  <a:gd name="T36" fmla="*/ 4 w 16"/>
                  <a:gd name="T37" fmla="*/ 6 h 27"/>
                  <a:gd name="T38" fmla="*/ 4 w 16"/>
                  <a:gd name="T39" fmla="*/ 4 h 27"/>
                  <a:gd name="T40" fmla="*/ 4 w 16"/>
                  <a:gd name="T41" fmla="*/ 4 h 27"/>
                  <a:gd name="T42" fmla="*/ 4 w 16"/>
                  <a:gd name="T43" fmla="*/ 4 h 27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6" h="27">
                    <a:moveTo>
                      <a:pt x="8" y="0"/>
                    </a:moveTo>
                    <a:cubicBezTo>
                      <a:pt x="10" y="0"/>
                      <a:pt x="12" y="1"/>
                      <a:pt x="13" y="2"/>
                    </a:cubicBezTo>
                    <a:cubicBezTo>
                      <a:pt x="15" y="5"/>
                      <a:pt x="16" y="8"/>
                      <a:pt x="16" y="14"/>
                    </a:cubicBezTo>
                    <a:cubicBezTo>
                      <a:pt x="16" y="19"/>
                      <a:pt x="15" y="22"/>
                      <a:pt x="13" y="25"/>
                    </a:cubicBezTo>
                    <a:cubicBezTo>
                      <a:pt x="12" y="26"/>
                      <a:pt x="10" y="27"/>
                      <a:pt x="8" y="27"/>
                    </a:cubicBezTo>
                    <a:cubicBezTo>
                      <a:pt x="5" y="27"/>
                      <a:pt x="4" y="26"/>
                      <a:pt x="2" y="24"/>
                    </a:cubicBezTo>
                    <a:cubicBezTo>
                      <a:pt x="1" y="22"/>
                      <a:pt x="0" y="19"/>
                      <a:pt x="0" y="13"/>
                    </a:cubicBezTo>
                    <a:cubicBezTo>
                      <a:pt x="0" y="8"/>
                      <a:pt x="1" y="5"/>
                      <a:pt x="2" y="2"/>
                    </a:cubicBezTo>
                    <a:cubicBezTo>
                      <a:pt x="4" y="1"/>
                      <a:pt x="5" y="0"/>
                      <a:pt x="8" y="0"/>
                    </a:cubicBezTo>
                    <a:close/>
                    <a:moveTo>
                      <a:pt x="8" y="4"/>
                    </a:moveTo>
                    <a:cubicBezTo>
                      <a:pt x="7" y="4"/>
                      <a:pt x="7" y="4"/>
                      <a:pt x="6" y="5"/>
                    </a:cubicBezTo>
                    <a:cubicBezTo>
                      <a:pt x="6" y="5"/>
                      <a:pt x="6" y="6"/>
                      <a:pt x="5" y="7"/>
                    </a:cubicBezTo>
                    <a:cubicBezTo>
                      <a:pt x="5" y="8"/>
                      <a:pt x="5" y="10"/>
                      <a:pt x="5" y="14"/>
                    </a:cubicBezTo>
                    <a:cubicBezTo>
                      <a:pt x="5" y="17"/>
                      <a:pt x="5" y="19"/>
                      <a:pt x="5" y="20"/>
                    </a:cubicBezTo>
                    <a:cubicBezTo>
                      <a:pt x="6" y="21"/>
                      <a:pt x="6" y="22"/>
                      <a:pt x="6" y="22"/>
                    </a:cubicBezTo>
                    <a:cubicBezTo>
                      <a:pt x="7" y="23"/>
                      <a:pt x="7" y="23"/>
                      <a:pt x="8" y="23"/>
                    </a:cubicBezTo>
                    <a:cubicBezTo>
                      <a:pt x="8" y="23"/>
                      <a:pt x="9" y="23"/>
                      <a:pt x="9" y="22"/>
                    </a:cubicBezTo>
                    <a:cubicBezTo>
                      <a:pt x="10" y="22"/>
                      <a:pt x="10" y="21"/>
                      <a:pt x="10" y="20"/>
                    </a:cubicBezTo>
                    <a:cubicBezTo>
                      <a:pt x="11" y="19"/>
                      <a:pt x="11" y="17"/>
                      <a:pt x="11" y="14"/>
                    </a:cubicBezTo>
                    <a:cubicBezTo>
                      <a:pt x="11" y="10"/>
                      <a:pt x="11" y="8"/>
                      <a:pt x="10" y="7"/>
                    </a:cubicBezTo>
                    <a:cubicBezTo>
                      <a:pt x="10" y="6"/>
                      <a:pt x="10" y="5"/>
                      <a:pt x="9" y="5"/>
                    </a:cubicBezTo>
                    <a:cubicBezTo>
                      <a:pt x="9" y="4"/>
                      <a:pt x="8" y="4"/>
                      <a:pt x="8" y="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66" name="Freeform 129">
                <a:extLst>
                  <a:ext uri="{FF2B5EF4-FFF2-40B4-BE49-F238E27FC236}">
                    <a16:creationId xmlns:a16="http://schemas.microsoft.com/office/drawing/2014/main" id="{EA49ACEC-4710-47C6-91AE-B65ACDE0B97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936" y="3350"/>
                <a:ext cx="15" cy="23"/>
              </a:xfrm>
              <a:custGeom>
                <a:avLst/>
                <a:gdLst>
                  <a:gd name="T0" fmla="*/ 8 w 15"/>
                  <a:gd name="T1" fmla="*/ 23 h 23"/>
                  <a:gd name="T2" fmla="*/ 8 w 15"/>
                  <a:gd name="T3" fmla="*/ 19 h 23"/>
                  <a:gd name="T4" fmla="*/ 0 w 15"/>
                  <a:gd name="T5" fmla="*/ 19 h 23"/>
                  <a:gd name="T6" fmla="*/ 0 w 15"/>
                  <a:gd name="T7" fmla="*/ 15 h 23"/>
                  <a:gd name="T8" fmla="*/ 9 w 15"/>
                  <a:gd name="T9" fmla="*/ 0 h 23"/>
                  <a:gd name="T10" fmla="*/ 13 w 15"/>
                  <a:gd name="T11" fmla="*/ 0 h 23"/>
                  <a:gd name="T12" fmla="*/ 13 w 15"/>
                  <a:gd name="T13" fmla="*/ 15 h 23"/>
                  <a:gd name="T14" fmla="*/ 15 w 15"/>
                  <a:gd name="T15" fmla="*/ 15 h 23"/>
                  <a:gd name="T16" fmla="*/ 15 w 15"/>
                  <a:gd name="T17" fmla="*/ 19 h 23"/>
                  <a:gd name="T18" fmla="*/ 13 w 15"/>
                  <a:gd name="T19" fmla="*/ 19 h 23"/>
                  <a:gd name="T20" fmla="*/ 13 w 15"/>
                  <a:gd name="T21" fmla="*/ 23 h 23"/>
                  <a:gd name="T22" fmla="*/ 8 w 15"/>
                  <a:gd name="T23" fmla="*/ 23 h 23"/>
                  <a:gd name="T24" fmla="*/ 8 w 15"/>
                  <a:gd name="T25" fmla="*/ 15 h 23"/>
                  <a:gd name="T26" fmla="*/ 8 w 15"/>
                  <a:gd name="T27" fmla="*/ 7 h 23"/>
                  <a:gd name="T28" fmla="*/ 4 w 15"/>
                  <a:gd name="T29" fmla="*/ 15 h 23"/>
                  <a:gd name="T30" fmla="*/ 8 w 15"/>
                  <a:gd name="T31" fmla="*/ 15 h 23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15" h="23">
                    <a:moveTo>
                      <a:pt x="8" y="23"/>
                    </a:moveTo>
                    <a:lnTo>
                      <a:pt x="8" y="19"/>
                    </a:lnTo>
                    <a:lnTo>
                      <a:pt x="0" y="19"/>
                    </a:lnTo>
                    <a:lnTo>
                      <a:pt x="0" y="15"/>
                    </a:lnTo>
                    <a:lnTo>
                      <a:pt x="9" y="0"/>
                    </a:lnTo>
                    <a:lnTo>
                      <a:pt x="13" y="0"/>
                    </a:lnTo>
                    <a:lnTo>
                      <a:pt x="13" y="15"/>
                    </a:lnTo>
                    <a:lnTo>
                      <a:pt x="15" y="15"/>
                    </a:lnTo>
                    <a:lnTo>
                      <a:pt x="15" y="19"/>
                    </a:lnTo>
                    <a:lnTo>
                      <a:pt x="13" y="19"/>
                    </a:lnTo>
                    <a:lnTo>
                      <a:pt x="13" y="23"/>
                    </a:lnTo>
                    <a:lnTo>
                      <a:pt x="8" y="23"/>
                    </a:lnTo>
                    <a:close/>
                    <a:moveTo>
                      <a:pt x="8" y="15"/>
                    </a:moveTo>
                    <a:lnTo>
                      <a:pt x="8" y="7"/>
                    </a:lnTo>
                    <a:lnTo>
                      <a:pt x="4" y="15"/>
                    </a:lnTo>
                    <a:lnTo>
                      <a:pt x="8" y="1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67" name="Freeform 130">
                <a:extLst>
                  <a:ext uri="{FF2B5EF4-FFF2-40B4-BE49-F238E27FC236}">
                    <a16:creationId xmlns:a16="http://schemas.microsoft.com/office/drawing/2014/main" id="{826F681C-26B1-4E07-B019-2ED329575B4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953" y="3350"/>
                <a:ext cx="14" cy="24"/>
              </a:xfrm>
              <a:custGeom>
                <a:avLst/>
                <a:gdLst>
                  <a:gd name="T0" fmla="*/ 4 w 16"/>
                  <a:gd name="T1" fmla="*/ 0 h 28"/>
                  <a:gd name="T2" fmla="*/ 5 w 16"/>
                  <a:gd name="T3" fmla="*/ 3 h 28"/>
                  <a:gd name="T4" fmla="*/ 7 w 16"/>
                  <a:gd name="T5" fmla="*/ 5 h 28"/>
                  <a:gd name="T6" fmla="*/ 5 w 16"/>
                  <a:gd name="T7" fmla="*/ 8 h 28"/>
                  <a:gd name="T8" fmla="*/ 4 w 16"/>
                  <a:gd name="T9" fmla="*/ 9 h 28"/>
                  <a:gd name="T10" fmla="*/ 2 w 16"/>
                  <a:gd name="T11" fmla="*/ 8 h 28"/>
                  <a:gd name="T12" fmla="*/ 0 w 16"/>
                  <a:gd name="T13" fmla="*/ 5 h 28"/>
                  <a:gd name="T14" fmla="*/ 2 w 16"/>
                  <a:gd name="T15" fmla="*/ 3 h 28"/>
                  <a:gd name="T16" fmla="*/ 4 w 16"/>
                  <a:gd name="T17" fmla="*/ 0 h 28"/>
                  <a:gd name="T18" fmla="*/ 4 w 16"/>
                  <a:gd name="T19" fmla="*/ 3 h 28"/>
                  <a:gd name="T20" fmla="*/ 4 w 16"/>
                  <a:gd name="T21" fmla="*/ 3 h 28"/>
                  <a:gd name="T22" fmla="*/ 4 w 16"/>
                  <a:gd name="T23" fmla="*/ 3 h 28"/>
                  <a:gd name="T24" fmla="*/ 4 w 16"/>
                  <a:gd name="T25" fmla="*/ 5 h 28"/>
                  <a:gd name="T26" fmla="*/ 4 w 16"/>
                  <a:gd name="T27" fmla="*/ 7 h 28"/>
                  <a:gd name="T28" fmla="*/ 4 w 16"/>
                  <a:gd name="T29" fmla="*/ 8 h 28"/>
                  <a:gd name="T30" fmla="*/ 4 w 16"/>
                  <a:gd name="T31" fmla="*/ 8 h 28"/>
                  <a:gd name="T32" fmla="*/ 4 w 16"/>
                  <a:gd name="T33" fmla="*/ 8 h 28"/>
                  <a:gd name="T34" fmla="*/ 4 w 16"/>
                  <a:gd name="T35" fmla="*/ 7 h 28"/>
                  <a:gd name="T36" fmla="*/ 4 w 16"/>
                  <a:gd name="T37" fmla="*/ 5 h 28"/>
                  <a:gd name="T38" fmla="*/ 4 w 16"/>
                  <a:gd name="T39" fmla="*/ 3 h 28"/>
                  <a:gd name="T40" fmla="*/ 4 w 16"/>
                  <a:gd name="T41" fmla="*/ 3 h 28"/>
                  <a:gd name="T42" fmla="*/ 4 w 16"/>
                  <a:gd name="T43" fmla="*/ 3 h 2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6" h="28">
                    <a:moveTo>
                      <a:pt x="8" y="0"/>
                    </a:moveTo>
                    <a:cubicBezTo>
                      <a:pt x="10" y="0"/>
                      <a:pt x="12" y="1"/>
                      <a:pt x="13" y="3"/>
                    </a:cubicBezTo>
                    <a:cubicBezTo>
                      <a:pt x="15" y="5"/>
                      <a:pt x="16" y="9"/>
                      <a:pt x="16" y="14"/>
                    </a:cubicBezTo>
                    <a:cubicBezTo>
                      <a:pt x="16" y="19"/>
                      <a:pt x="15" y="23"/>
                      <a:pt x="13" y="25"/>
                    </a:cubicBezTo>
                    <a:cubicBezTo>
                      <a:pt x="12" y="27"/>
                      <a:pt x="10" y="28"/>
                      <a:pt x="8" y="28"/>
                    </a:cubicBezTo>
                    <a:cubicBezTo>
                      <a:pt x="5" y="28"/>
                      <a:pt x="4" y="27"/>
                      <a:pt x="2" y="25"/>
                    </a:cubicBezTo>
                    <a:cubicBezTo>
                      <a:pt x="1" y="23"/>
                      <a:pt x="0" y="19"/>
                      <a:pt x="0" y="14"/>
                    </a:cubicBezTo>
                    <a:cubicBezTo>
                      <a:pt x="0" y="9"/>
                      <a:pt x="1" y="5"/>
                      <a:pt x="2" y="3"/>
                    </a:cubicBezTo>
                    <a:cubicBezTo>
                      <a:pt x="4" y="1"/>
                      <a:pt x="5" y="0"/>
                      <a:pt x="8" y="0"/>
                    </a:cubicBezTo>
                    <a:close/>
                    <a:moveTo>
                      <a:pt x="8" y="4"/>
                    </a:moveTo>
                    <a:cubicBezTo>
                      <a:pt x="7" y="4"/>
                      <a:pt x="7" y="4"/>
                      <a:pt x="6" y="5"/>
                    </a:cubicBezTo>
                    <a:cubicBezTo>
                      <a:pt x="6" y="5"/>
                      <a:pt x="6" y="6"/>
                      <a:pt x="5" y="7"/>
                    </a:cubicBezTo>
                    <a:cubicBezTo>
                      <a:pt x="5" y="8"/>
                      <a:pt x="5" y="11"/>
                      <a:pt x="5" y="14"/>
                    </a:cubicBezTo>
                    <a:cubicBezTo>
                      <a:pt x="5" y="17"/>
                      <a:pt x="5" y="19"/>
                      <a:pt x="5" y="20"/>
                    </a:cubicBezTo>
                    <a:cubicBezTo>
                      <a:pt x="6" y="22"/>
                      <a:pt x="6" y="22"/>
                      <a:pt x="6" y="23"/>
                    </a:cubicBezTo>
                    <a:cubicBezTo>
                      <a:pt x="7" y="23"/>
                      <a:pt x="7" y="23"/>
                      <a:pt x="8" y="23"/>
                    </a:cubicBezTo>
                    <a:cubicBezTo>
                      <a:pt x="8" y="23"/>
                      <a:pt x="9" y="23"/>
                      <a:pt x="9" y="23"/>
                    </a:cubicBezTo>
                    <a:cubicBezTo>
                      <a:pt x="10" y="22"/>
                      <a:pt x="10" y="22"/>
                      <a:pt x="10" y="21"/>
                    </a:cubicBezTo>
                    <a:cubicBezTo>
                      <a:pt x="11" y="19"/>
                      <a:pt x="11" y="17"/>
                      <a:pt x="11" y="14"/>
                    </a:cubicBezTo>
                    <a:cubicBezTo>
                      <a:pt x="11" y="11"/>
                      <a:pt x="11" y="8"/>
                      <a:pt x="10" y="7"/>
                    </a:cubicBezTo>
                    <a:cubicBezTo>
                      <a:pt x="10" y="6"/>
                      <a:pt x="10" y="5"/>
                      <a:pt x="9" y="5"/>
                    </a:cubicBezTo>
                    <a:cubicBezTo>
                      <a:pt x="9" y="4"/>
                      <a:pt x="8" y="4"/>
                      <a:pt x="8" y="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68" name="Freeform 131">
                <a:extLst>
                  <a:ext uri="{FF2B5EF4-FFF2-40B4-BE49-F238E27FC236}">
                    <a16:creationId xmlns:a16="http://schemas.microsoft.com/office/drawing/2014/main" id="{241F3E20-F3A6-472C-BB34-6AD4943D93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6" y="3217"/>
                <a:ext cx="15" cy="23"/>
              </a:xfrm>
              <a:custGeom>
                <a:avLst/>
                <a:gdLst>
                  <a:gd name="T0" fmla="*/ 0 w 17"/>
                  <a:gd name="T1" fmla="*/ 7 h 27"/>
                  <a:gd name="T2" fmla="*/ 4 w 17"/>
                  <a:gd name="T3" fmla="*/ 7 h 27"/>
                  <a:gd name="T4" fmla="*/ 4 w 17"/>
                  <a:gd name="T5" fmla="*/ 8 h 27"/>
                  <a:gd name="T6" fmla="*/ 4 w 17"/>
                  <a:gd name="T7" fmla="*/ 8 h 27"/>
                  <a:gd name="T8" fmla="*/ 4 w 17"/>
                  <a:gd name="T9" fmla="*/ 7 h 27"/>
                  <a:gd name="T10" fmla="*/ 5 w 17"/>
                  <a:gd name="T11" fmla="*/ 6 h 27"/>
                  <a:gd name="T12" fmla="*/ 4 w 17"/>
                  <a:gd name="T13" fmla="*/ 5 h 27"/>
                  <a:gd name="T14" fmla="*/ 4 w 17"/>
                  <a:gd name="T15" fmla="*/ 4 h 27"/>
                  <a:gd name="T16" fmla="*/ 4 w 17"/>
                  <a:gd name="T17" fmla="*/ 5 h 27"/>
                  <a:gd name="T18" fmla="*/ 1 w 17"/>
                  <a:gd name="T19" fmla="*/ 5 h 27"/>
                  <a:gd name="T20" fmla="*/ 3 w 17"/>
                  <a:gd name="T21" fmla="*/ 0 h 27"/>
                  <a:gd name="T22" fmla="*/ 7 w 17"/>
                  <a:gd name="T23" fmla="*/ 0 h 27"/>
                  <a:gd name="T24" fmla="*/ 7 w 17"/>
                  <a:gd name="T25" fmla="*/ 3 h 27"/>
                  <a:gd name="T26" fmla="*/ 4 w 17"/>
                  <a:gd name="T27" fmla="*/ 3 h 27"/>
                  <a:gd name="T28" fmla="*/ 4 w 17"/>
                  <a:gd name="T29" fmla="*/ 3 h 27"/>
                  <a:gd name="T30" fmla="*/ 4 w 17"/>
                  <a:gd name="T31" fmla="*/ 3 h 27"/>
                  <a:gd name="T32" fmla="*/ 6 w 17"/>
                  <a:gd name="T33" fmla="*/ 3 h 27"/>
                  <a:gd name="T34" fmla="*/ 7 w 17"/>
                  <a:gd name="T35" fmla="*/ 6 h 27"/>
                  <a:gd name="T36" fmla="*/ 6 w 17"/>
                  <a:gd name="T37" fmla="*/ 8 h 27"/>
                  <a:gd name="T38" fmla="*/ 4 w 17"/>
                  <a:gd name="T39" fmla="*/ 9 h 27"/>
                  <a:gd name="T40" fmla="*/ 3 w 17"/>
                  <a:gd name="T41" fmla="*/ 8 h 27"/>
                  <a:gd name="T42" fmla="*/ 0 w 17"/>
                  <a:gd name="T43" fmla="*/ 7 h 27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7" h="27">
                    <a:moveTo>
                      <a:pt x="0" y="19"/>
                    </a:moveTo>
                    <a:cubicBezTo>
                      <a:pt x="5" y="19"/>
                      <a:pt x="5" y="19"/>
                      <a:pt x="5" y="19"/>
                    </a:cubicBezTo>
                    <a:cubicBezTo>
                      <a:pt x="5" y="20"/>
                      <a:pt x="5" y="21"/>
                      <a:pt x="6" y="22"/>
                    </a:cubicBezTo>
                    <a:cubicBezTo>
                      <a:pt x="7" y="22"/>
                      <a:pt x="7" y="23"/>
                      <a:pt x="8" y="23"/>
                    </a:cubicBezTo>
                    <a:cubicBezTo>
                      <a:pt x="9" y="23"/>
                      <a:pt x="10" y="22"/>
                      <a:pt x="11" y="21"/>
                    </a:cubicBezTo>
                    <a:cubicBezTo>
                      <a:pt x="11" y="21"/>
                      <a:pt x="12" y="19"/>
                      <a:pt x="12" y="17"/>
                    </a:cubicBezTo>
                    <a:cubicBezTo>
                      <a:pt x="12" y="16"/>
                      <a:pt x="11" y="15"/>
                      <a:pt x="11" y="14"/>
                    </a:cubicBezTo>
                    <a:cubicBezTo>
                      <a:pt x="10" y="13"/>
                      <a:pt x="9" y="12"/>
                      <a:pt x="8" y="12"/>
                    </a:cubicBezTo>
                    <a:cubicBezTo>
                      <a:pt x="7" y="12"/>
                      <a:pt x="6" y="13"/>
                      <a:pt x="5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7" y="9"/>
                      <a:pt x="8" y="8"/>
                      <a:pt x="9" y="8"/>
                    </a:cubicBezTo>
                    <a:cubicBezTo>
                      <a:pt x="11" y="8"/>
                      <a:pt x="13" y="9"/>
                      <a:pt x="14" y="11"/>
                    </a:cubicBezTo>
                    <a:cubicBezTo>
                      <a:pt x="16" y="13"/>
                      <a:pt x="17" y="15"/>
                      <a:pt x="17" y="17"/>
                    </a:cubicBezTo>
                    <a:cubicBezTo>
                      <a:pt x="17" y="20"/>
                      <a:pt x="16" y="22"/>
                      <a:pt x="15" y="23"/>
                    </a:cubicBezTo>
                    <a:cubicBezTo>
                      <a:pt x="13" y="26"/>
                      <a:pt x="11" y="27"/>
                      <a:pt x="8" y="27"/>
                    </a:cubicBezTo>
                    <a:cubicBezTo>
                      <a:pt x="6" y="27"/>
                      <a:pt x="4" y="26"/>
                      <a:pt x="3" y="25"/>
                    </a:cubicBezTo>
                    <a:cubicBezTo>
                      <a:pt x="1" y="24"/>
                      <a:pt x="1" y="22"/>
                      <a:pt x="0" y="19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69" name="Freeform 132">
                <a:extLst>
                  <a:ext uri="{FF2B5EF4-FFF2-40B4-BE49-F238E27FC236}">
                    <a16:creationId xmlns:a16="http://schemas.microsoft.com/office/drawing/2014/main" id="{A8E5B8B1-13A9-44A7-9A2E-48A2B669F79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953" y="3216"/>
                <a:ext cx="14" cy="24"/>
              </a:xfrm>
              <a:custGeom>
                <a:avLst/>
                <a:gdLst>
                  <a:gd name="T0" fmla="*/ 4 w 16"/>
                  <a:gd name="T1" fmla="*/ 0 h 28"/>
                  <a:gd name="T2" fmla="*/ 5 w 16"/>
                  <a:gd name="T3" fmla="*/ 3 h 28"/>
                  <a:gd name="T4" fmla="*/ 7 w 16"/>
                  <a:gd name="T5" fmla="*/ 5 h 28"/>
                  <a:gd name="T6" fmla="*/ 5 w 16"/>
                  <a:gd name="T7" fmla="*/ 8 h 28"/>
                  <a:gd name="T8" fmla="*/ 4 w 16"/>
                  <a:gd name="T9" fmla="*/ 9 h 28"/>
                  <a:gd name="T10" fmla="*/ 2 w 16"/>
                  <a:gd name="T11" fmla="*/ 8 h 28"/>
                  <a:gd name="T12" fmla="*/ 0 w 16"/>
                  <a:gd name="T13" fmla="*/ 5 h 28"/>
                  <a:gd name="T14" fmla="*/ 2 w 16"/>
                  <a:gd name="T15" fmla="*/ 3 h 28"/>
                  <a:gd name="T16" fmla="*/ 4 w 16"/>
                  <a:gd name="T17" fmla="*/ 0 h 28"/>
                  <a:gd name="T18" fmla="*/ 4 w 16"/>
                  <a:gd name="T19" fmla="*/ 3 h 28"/>
                  <a:gd name="T20" fmla="*/ 4 w 16"/>
                  <a:gd name="T21" fmla="*/ 3 h 28"/>
                  <a:gd name="T22" fmla="*/ 4 w 16"/>
                  <a:gd name="T23" fmla="*/ 3 h 28"/>
                  <a:gd name="T24" fmla="*/ 4 w 16"/>
                  <a:gd name="T25" fmla="*/ 5 h 28"/>
                  <a:gd name="T26" fmla="*/ 4 w 16"/>
                  <a:gd name="T27" fmla="*/ 7 h 28"/>
                  <a:gd name="T28" fmla="*/ 4 w 16"/>
                  <a:gd name="T29" fmla="*/ 8 h 28"/>
                  <a:gd name="T30" fmla="*/ 4 w 16"/>
                  <a:gd name="T31" fmla="*/ 8 h 28"/>
                  <a:gd name="T32" fmla="*/ 4 w 16"/>
                  <a:gd name="T33" fmla="*/ 8 h 28"/>
                  <a:gd name="T34" fmla="*/ 4 w 16"/>
                  <a:gd name="T35" fmla="*/ 7 h 28"/>
                  <a:gd name="T36" fmla="*/ 4 w 16"/>
                  <a:gd name="T37" fmla="*/ 5 h 28"/>
                  <a:gd name="T38" fmla="*/ 4 w 16"/>
                  <a:gd name="T39" fmla="*/ 3 h 28"/>
                  <a:gd name="T40" fmla="*/ 4 w 16"/>
                  <a:gd name="T41" fmla="*/ 3 h 28"/>
                  <a:gd name="T42" fmla="*/ 4 w 16"/>
                  <a:gd name="T43" fmla="*/ 3 h 2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6" h="28">
                    <a:moveTo>
                      <a:pt x="8" y="0"/>
                    </a:moveTo>
                    <a:cubicBezTo>
                      <a:pt x="10" y="0"/>
                      <a:pt x="12" y="1"/>
                      <a:pt x="13" y="3"/>
                    </a:cubicBezTo>
                    <a:cubicBezTo>
                      <a:pt x="15" y="5"/>
                      <a:pt x="16" y="9"/>
                      <a:pt x="16" y="14"/>
                    </a:cubicBezTo>
                    <a:cubicBezTo>
                      <a:pt x="16" y="19"/>
                      <a:pt x="15" y="23"/>
                      <a:pt x="13" y="25"/>
                    </a:cubicBezTo>
                    <a:cubicBezTo>
                      <a:pt x="12" y="27"/>
                      <a:pt x="10" y="28"/>
                      <a:pt x="8" y="28"/>
                    </a:cubicBezTo>
                    <a:cubicBezTo>
                      <a:pt x="5" y="28"/>
                      <a:pt x="4" y="27"/>
                      <a:pt x="2" y="25"/>
                    </a:cubicBezTo>
                    <a:cubicBezTo>
                      <a:pt x="1" y="23"/>
                      <a:pt x="0" y="19"/>
                      <a:pt x="0" y="14"/>
                    </a:cubicBezTo>
                    <a:cubicBezTo>
                      <a:pt x="0" y="9"/>
                      <a:pt x="1" y="5"/>
                      <a:pt x="2" y="3"/>
                    </a:cubicBezTo>
                    <a:cubicBezTo>
                      <a:pt x="4" y="1"/>
                      <a:pt x="5" y="0"/>
                      <a:pt x="8" y="0"/>
                    </a:cubicBezTo>
                    <a:close/>
                    <a:moveTo>
                      <a:pt x="8" y="5"/>
                    </a:moveTo>
                    <a:cubicBezTo>
                      <a:pt x="7" y="5"/>
                      <a:pt x="7" y="5"/>
                      <a:pt x="6" y="5"/>
                    </a:cubicBezTo>
                    <a:cubicBezTo>
                      <a:pt x="6" y="6"/>
                      <a:pt x="6" y="6"/>
                      <a:pt x="5" y="7"/>
                    </a:cubicBezTo>
                    <a:cubicBezTo>
                      <a:pt x="5" y="9"/>
                      <a:pt x="5" y="11"/>
                      <a:pt x="5" y="14"/>
                    </a:cubicBezTo>
                    <a:cubicBezTo>
                      <a:pt x="5" y="17"/>
                      <a:pt x="5" y="19"/>
                      <a:pt x="5" y="21"/>
                    </a:cubicBezTo>
                    <a:cubicBezTo>
                      <a:pt x="6" y="22"/>
                      <a:pt x="6" y="23"/>
                      <a:pt x="6" y="23"/>
                    </a:cubicBezTo>
                    <a:cubicBezTo>
                      <a:pt x="7" y="23"/>
                      <a:pt x="7" y="24"/>
                      <a:pt x="8" y="24"/>
                    </a:cubicBezTo>
                    <a:cubicBezTo>
                      <a:pt x="8" y="24"/>
                      <a:pt x="9" y="23"/>
                      <a:pt x="9" y="23"/>
                    </a:cubicBezTo>
                    <a:cubicBezTo>
                      <a:pt x="10" y="23"/>
                      <a:pt x="10" y="22"/>
                      <a:pt x="10" y="21"/>
                    </a:cubicBezTo>
                    <a:cubicBezTo>
                      <a:pt x="11" y="20"/>
                      <a:pt x="11" y="17"/>
                      <a:pt x="11" y="14"/>
                    </a:cubicBezTo>
                    <a:cubicBezTo>
                      <a:pt x="11" y="11"/>
                      <a:pt x="11" y="9"/>
                      <a:pt x="10" y="7"/>
                    </a:cubicBezTo>
                    <a:cubicBezTo>
                      <a:pt x="10" y="6"/>
                      <a:pt x="10" y="6"/>
                      <a:pt x="9" y="5"/>
                    </a:cubicBezTo>
                    <a:cubicBezTo>
                      <a:pt x="9" y="5"/>
                      <a:pt x="8" y="5"/>
                      <a:pt x="8" y="5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70" name="Freeform 133">
                <a:extLst>
                  <a:ext uri="{FF2B5EF4-FFF2-40B4-BE49-F238E27FC236}">
                    <a16:creationId xmlns:a16="http://schemas.microsoft.com/office/drawing/2014/main" id="{20FEEE36-8B6F-4751-9DD2-0C6676DBBA0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936" y="3082"/>
                <a:ext cx="14" cy="24"/>
              </a:xfrm>
              <a:custGeom>
                <a:avLst/>
                <a:gdLst>
                  <a:gd name="T0" fmla="*/ 7 w 16"/>
                  <a:gd name="T1" fmla="*/ 3 h 28"/>
                  <a:gd name="T2" fmla="*/ 4 w 16"/>
                  <a:gd name="T3" fmla="*/ 3 h 28"/>
                  <a:gd name="T4" fmla="*/ 4 w 16"/>
                  <a:gd name="T5" fmla="*/ 3 h 28"/>
                  <a:gd name="T6" fmla="*/ 4 w 16"/>
                  <a:gd name="T7" fmla="*/ 3 h 28"/>
                  <a:gd name="T8" fmla="*/ 4 w 16"/>
                  <a:gd name="T9" fmla="*/ 3 h 28"/>
                  <a:gd name="T10" fmla="*/ 4 w 16"/>
                  <a:gd name="T11" fmla="*/ 4 h 28"/>
                  <a:gd name="T12" fmla="*/ 4 w 16"/>
                  <a:gd name="T13" fmla="*/ 3 h 28"/>
                  <a:gd name="T14" fmla="*/ 6 w 16"/>
                  <a:gd name="T15" fmla="*/ 4 h 28"/>
                  <a:gd name="T16" fmla="*/ 7 w 16"/>
                  <a:gd name="T17" fmla="*/ 7 h 28"/>
                  <a:gd name="T18" fmla="*/ 6 w 16"/>
                  <a:gd name="T19" fmla="*/ 9 h 28"/>
                  <a:gd name="T20" fmla="*/ 4 w 16"/>
                  <a:gd name="T21" fmla="*/ 9 h 28"/>
                  <a:gd name="T22" fmla="*/ 3 w 16"/>
                  <a:gd name="T23" fmla="*/ 8 h 28"/>
                  <a:gd name="T24" fmla="*/ 0 w 16"/>
                  <a:gd name="T25" fmla="*/ 5 h 28"/>
                  <a:gd name="T26" fmla="*/ 3 w 16"/>
                  <a:gd name="T27" fmla="*/ 3 h 28"/>
                  <a:gd name="T28" fmla="*/ 4 w 16"/>
                  <a:gd name="T29" fmla="*/ 0 h 28"/>
                  <a:gd name="T30" fmla="*/ 6 w 16"/>
                  <a:gd name="T31" fmla="*/ 2 h 28"/>
                  <a:gd name="T32" fmla="*/ 7 w 16"/>
                  <a:gd name="T33" fmla="*/ 3 h 28"/>
                  <a:gd name="T34" fmla="*/ 4 w 16"/>
                  <a:gd name="T35" fmla="*/ 7 h 28"/>
                  <a:gd name="T36" fmla="*/ 4 w 16"/>
                  <a:gd name="T37" fmla="*/ 8 h 28"/>
                  <a:gd name="T38" fmla="*/ 4 w 16"/>
                  <a:gd name="T39" fmla="*/ 8 h 28"/>
                  <a:gd name="T40" fmla="*/ 4 w 16"/>
                  <a:gd name="T41" fmla="*/ 8 h 28"/>
                  <a:gd name="T42" fmla="*/ 5 w 16"/>
                  <a:gd name="T43" fmla="*/ 7 h 28"/>
                  <a:gd name="T44" fmla="*/ 4 w 16"/>
                  <a:gd name="T45" fmla="*/ 5 h 28"/>
                  <a:gd name="T46" fmla="*/ 4 w 16"/>
                  <a:gd name="T47" fmla="*/ 5 h 28"/>
                  <a:gd name="T48" fmla="*/ 4 w 16"/>
                  <a:gd name="T49" fmla="*/ 5 h 28"/>
                  <a:gd name="T50" fmla="*/ 4 w 16"/>
                  <a:gd name="T51" fmla="*/ 7 h 2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6" h="28">
                    <a:moveTo>
                      <a:pt x="16" y="7"/>
                    </a:moveTo>
                    <a:cubicBezTo>
                      <a:pt x="11" y="8"/>
                      <a:pt x="11" y="8"/>
                      <a:pt x="11" y="8"/>
                    </a:cubicBezTo>
                    <a:cubicBezTo>
                      <a:pt x="11" y="7"/>
                      <a:pt x="11" y="6"/>
                      <a:pt x="11" y="6"/>
                    </a:cubicBezTo>
                    <a:cubicBezTo>
                      <a:pt x="10" y="5"/>
                      <a:pt x="9" y="5"/>
                      <a:pt x="9" y="5"/>
                    </a:cubicBezTo>
                    <a:cubicBezTo>
                      <a:pt x="8" y="5"/>
                      <a:pt x="7" y="5"/>
                      <a:pt x="6" y="6"/>
                    </a:cubicBezTo>
                    <a:cubicBezTo>
                      <a:pt x="6" y="7"/>
                      <a:pt x="5" y="9"/>
                      <a:pt x="5" y="12"/>
                    </a:cubicBezTo>
                    <a:cubicBezTo>
                      <a:pt x="6" y="11"/>
                      <a:pt x="8" y="10"/>
                      <a:pt x="9" y="10"/>
                    </a:cubicBezTo>
                    <a:cubicBezTo>
                      <a:pt x="11" y="10"/>
                      <a:pt x="13" y="11"/>
                      <a:pt x="14" y="13"/>
                    </a:cubicBezTo>
                    <a:cubicBezTo>
                      <a:pt x="16" y="14"/>
                      <a:pt x="16" y="16"/>
                      <a:pt x="16" y="19"/>
                    </a:cubicBezTo>
                    <a:cubicBezTo>
                      <a:pt x="16" y="22"/>
                      <a:pt x="16" y="24"/>
                      <a:pt x="14" y="26"/>
                    </a:cubicBezTo>
                    <a:cubicBezTo>
                      <a:pt x="13" y="27"/>
                      <a:pt x="11" y="28"/>
                      <a:pt x="9" y="28"/>
                    </a:cubicBezTo>
                    <a:cubicBezTo>
                      <a:pt x="6" y="28"/>
                      <a:pt x="4" y="27"/>
                      <a:pt x="3" y="25"/>
                    </a:cubicBezTo>
                    <a:cubicBezTo>
                      <a:pt x="1" y="23"/>
                      <a:pt x="0" y="19"/>
                      <a:pt x="0" y="15"/>
                    </a:cubicBezTo>
                    <a:cubicBezTo>
                      <a:pt x="0" y="10"/>
                      <a:pt x="1" y="6"/>
                      <a:pt x="3" y="4"/>
                    </a:cubicBezTo>
                    <a:cubicBezTo>
                      <a:pt x="4" y="2"/>
                      <a:pt x="6" y="0"/>
                      <a:pt x="9" y="0"/>
                    </a:cubicBezTo>
                    <a:cubicBezTo>
                      <a:pt x="11" y="0"/>
                      <a:pt x="12" y="1"/>
                      <a:pt x="14" y="2"/>
                    </a:cubicBezTo>
                    <a:cubicBezTo>
                      <a:pt x="15" y="3"/>
                      <a:pt x="16" y="5"/>
                      <a:pt x="16" y="7"/>
                    </a:cubicBezTo>
                    <a:close/>
                    <a:moveTo>
                      <a:pt x="5" y="19"/>
                    </a:moveTo>
                    <a:cubicBezTo>
                      <a:pt x="5" y="20"/>
                      <a:pt x="6" y="22"/>
                      <a:pt x="6" y="23"/>
                    </a:cubicBezTo>
                    <a:cubicBezTo>
                      <a:pt x="7" y="23"/>
                      <a:pt x="8" y="24"/>
                      <a:pt x="9" y="24"/>
                    </a:cubicBezTo>
                    <a:cubicBezTo>
                      <a:pt x="10" y="24"/>
                      <a:pt x="10" y="24"/>
                      <a:pt x="11" y="23"/>
                    </a:cubicBezTo>
                    <a:cubicBezTo>
                      <a:pt x="12" y="22"/>
                      <a:pt x="12" y="21"/>
                      <a:pt x="12" y="19"/>
                    </a:cubicBezTo>
                    <a:cubicBezTo>
                      <a:pt x="12" y="17"/>
                      <a:pt x="12" y="16"/>
                      <a:pt x="11" y="15"/>
                    </a:cubicBezTo>
                    <a:cubicBezTo>
                      <a:pt x="10" y="14"/>
                      <a:pt x="9" y="14"/>
                      <a:pt x="9" y="14"/>
                    </a:cubicBezTo>
                    <a:cubicBezTo>
                      <a:pt x="8" y="14"/>
                      <a:pt x="7" y="14"/>
                      <a:pt x="6" y="15"/>
                    </a:cubicBezTo>
                    <a:cubicBezTo>
                      <a:pt x="6" y="16"/>
                      <a:pt x="5" y="17"/>
                      <a:pt x="5" y="19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71" name="Freeform 134">
                <a:extLst>
                  <a:ext uri="{FF2B5EF4-FFF2-40B4-BE49-F238E27FC236}">
                    <a16:creationId xmlns:a16="http://schemas.microsoft.com/office/drawing/2014/main" id="{39C60BA6-D043-43EC-B77C-64B38FD0546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953" y="3082"/>
                <a:ext cx="14" cy="24"/>
              </a:xfrm>
              <a:custGeom>
                <a:avLst/>
                <a:gdLst>
                  <a:gd name="T0" fmla="*/ 4 w 16"/>
                  <a:gd name="T1" fmla="*/ 0 h 28"/>
                  <a:gd name="T2" fmla="*/ 5 w 16"/>
                  <a:gd name="T3" fmla="*/ 3 h 28"/>
                  <a:gd name="T4" fmla="*/ 7 w 16"/>
                  <a:gd name="T5" fmla="*/ 5 h 28"/>
                  <a:gd name="T6" fmla="*/ 5 w 16"/>
                  <a:gd name="T7" fmla="*/ 8 h 28"/>
                  <a:gd name="T8" fmla="*/ 4 w 16"/>
                  <a:gd name="T9" fmla="*/ 9 h 28"/>
                  <a:gd name="T10" fmla="*/ 2 w 16"/>
                  <a:gd name="T11" fmla="*/ 8 h 28"/>
                  <a:gd name="T12" fmla="*/ 0 w 16"/>
                  <a:gd name="T13" fmla="*/ 5 h 28"/>
                  <a:gd name="T14" fmla="*/ 2 w 16"/>
                  <a:gd name="T15" fmla="*/ 3 h 28"/>
                  <a:gd name="T16" fmla="*/ 4 w 16"/>
                  <a:gd name="T17" fmla="*/ 0 h 28"/>
                  <a:gd name="T18" fmla="*/ 4 w 16"/>
                  <a:gd name="T19" fmla="*/ 3 h 28"/>
                  <a:gd name="T20" fmla="*/ 4 w 16"/>
                  <a:gd name="T21" fmla="*/ 3 h 28"/>
                  <a:gd name="T22" fmla="*/ 4 w 16"/>
                  <a:gd name="T23" fmla="*/ 3 h 28"/>
                  <a:gd name="T24" fmla="*/ 4 w 16"/>
                  <a:gd name="T25" fmla="*/ 5 h 28"/>
                  <a:gd name="T26" fmla="*/ 4 w 16"/>
                  <a:gd name="T27" fmla="*/ 7 h 28"/>
                  <a:gd name="T28" fmla="*/ 4 w 16"/>
                  <a:gd name="T29" fmla="*/ 8 h 28"/>
                  <a:gd name="T30" fmla="*/ 4 w 16"/>
                  <a:gd name="T31" fmla="*/ 8 h 28"/>
                  <a:gd name="T32" fmla="*/ 4 w 16"/>
                  <a:gd name="T33" fmla="*/ 8 h 28"/>
                  <a:gd name="T34" fmla="*/ 4 w 16"/>
                  <a:gd name="T35" fmla="*/ 7 h 28"/>
                  <a:gd name="T36" fmla="*/ 4 w 16"/>
                  <a:gd name="T37" fmla="*/ 5 h 28"/>
                  <a:gd name="T38" fmla="*/ 4 w 16"/>
                  <a:gd name="T39" fmla="*/ 3 h 28"/>
                  <a:gd name="T40" fmla="*/ 4 w 16"/>
                  <a:gd name="T41" fmla="*/ 3 h 28"/>
                  <a:gd name="T42" fmla="*/ 4 w 16"/>
                  <a:gd name="T43" fmla="*/ 3 h 2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6" h="28">
                    <a:moveTo>
                      <a:pt x="8" y="0"/>
                    </a:moveTo>
                    <a:cubicBezTo>
                      <a:pt x="10" y="0"/>
                      <a:pt x="12" y="1"/>
                      <a:pt x="13" y="3"/>
                    </a:cubicBezTo>
                    <a:cubicBezTo>
                      <a:pt x="15" y="6"/>
                      <a:pt x="16" y="9"/>
                      <a:pt x="16" y="14"/>
                    </a:cubicBezTo>
                    <a:cubicBezTo>
                      <a:pt x="16" y="19"/>
                      <a:pt x="15" y="23"/>
                      <a:pt x="13" y="25"/>
                    </a:cubicBezTo>
                    <a:cubicBezTo>
                      <a:pt x="12" y="27"/>
                      <a:pt x="10" y="28"/>
                      <a:pt x="8" y="28"/>
                    </a:cubicBezTo>
                    <a:cubicBezTo>
                      <a:pt x="5" y="28"/>
                      <a:pt x="4" y="27"/>
                      <a:pt x="2" y="25"/>
                    </a:cubicBezTo>
                    <a:cubicBezTo>
                      <a:pt x="1" y="23"/>
                      <a:pt x="0" y="20"/>
                      <a:pt x="0" y="14"/>
                    </a:cubicBezTo>
                    <a:cubicBezTo>
                      <a:pt x="0" y="9"/>
                      <a:pt x="1" y="6"/>
                      <a:pt x="2" y="3"/>
                    </a:cubicBezTo>
                    <a:cubicBezTo>
                      <a:pt x="4" y="1"/>
                      <a:pt x="5" y="0"/>
                      <a:pt x="8" y="0"/>
                    </a:cubicBezTo>
                    <a:close/>
                    <a:moveTo>
                      <a:pt x="8" y="5"/>
                    </a:moveTo>
                    <a:cubicBezTo>
                      <a:pt x="7" y="5"/>
                      <a:pt x="7" y="5"/>
                      <a:pt x="6" y="5"/>
                    </a:cubicBezTo>
                    <a:cubicBezTo>
                      <a:pt x="6" y="6"/>
                      <a:pt x="6" y="7"/>
                      <a:pt x="5" y="8"/>
                    </a:cubicBezTo>
                    <a:cubicBezTo>
                      <a:pt x="5" y="9"/>
                      <a:pt x="5" y="11"/>
                      <a:pt x="5" y="14"/>
                    </a:cubicBezTo>
                    <a:cubicBezTo>
                      <a:pt x="5" y="18"/>
                      <a:pt x="5" y="20"/>
                      <a:pt x="5" y="21"/>
                    </a:cubicBezTo>
                    <a:cubicBezTo>
                      <a:pt x="6" y="22"/>
                      <a:pt x="6" y="23"/>
                      <a:pt x="6" y="23"/>
                    </a:cubicBezTo>
                    <a:cubicBezTo>
                      <a:pt x="7" y="24"/>
                      <a:pt x="7" y="24"/>
                      <a:pt x="8" y="24"/>
                    </a:cubicBezTo>
                    <a:cubicBezTo>
                      <a:pt x="8" y="24"/>
                      <a:pt x="9" y="24"/>
                      <a:pt x="9" y="23"/>
                    </a:cubicBezTo>
                    <a:cubicBezTo>
                      <a:pt x="10" y="23"/>
                      <a:pt x="10" y="22"/>
                      <a:pt x="10" y="21"/>
                    </a:cubicBezTo>
                    <a:cubicBezTo>
                      <a:pt x="11" y="20"/>
                      <a:pt x="11" y="18"/>
                      <a:pt x="11" y="14"/>
                    </a:cubicBezTo>
                    <a:cubicBezTo>
                      <a:pt x="11" y="11"/>
                      <a:pt x="11" y="9"/>
                      <a:pt x="10" y="8"/>
                    </a:cubicBezTo>
                    <a:cubicBezTo>
                      <a:pt x="10" y="7"/>
                      <a:pt x="10" y="6"/>
                      <a:pt x="9" y="5"/>
                    </a:cubicBezTo>
                    <a:cubicBezTo>
                      <a:pt x="9" y="5"/>
                      <a:pt x="8" y="5"/>
                      <a:pt x="8" y="5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72" name="Freeform 135">
                <a:extLst>
                  <a:ext uri="{FF2B5EF4-FFF2-40B4-BE49-F238E27FC236}">
                    <a16:creationId xmlns:a16="http://schemas.microsoft.com/office/drawing/2014/main" id="{B3C596B7-76FE-4FAF-A7F4-781939607F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6" y="2948"/>
                <a:ext cx="14" cy="24"/>
              </a:xfrm>
              <a:custGeom>
                <a:avLst/>
                <a:gdLst>
                  <a:gd name="T0" fmla="*/ 0 w 16"/>
                  <a:gd name="T1" fmla="*/ 4 h 27"/>
                  <a:gd name="T2" fmla="*/ 0 w 16"/>
                  <a:gd name="T3" fmla="*/ 0 h 27"/>
                  <a:gd name="T4" fmla="*/ 7 w 16"/>
                  <a:gd name="T5" fmla="*/ 0 h 27"/>
                  <a:gd name="T6" fmla="*/ 7 w 16"/>
                  <a:gd name="T7" fmla="*/ 4 h 27"/>
                  <a:gd name="T8" fmla="*/ 5 w 16"/>
                  <a:gd name="T9" fmla="*/ 4 h 27"/>
                  <a:gd name="T10" fmla="*/ 4 w 16"/>
                  <a:gd name="T11" fmla="*/ 9 h 27"/>
                  <a:gd name="T12" fmla="*/ 4 w 16"/>
                  <a:gd name="T13" fmla="*/ 12 h 27"/>
                  <a:gd name="T14" fmla="*/ 3 w 16"/>
                  <a:gd name="T15" fmla="*/ 12 h 27"/>
                  <a:gd name="T16" fmla="*/ 4 w 16"/>
                  <a:gd name="T17" fmla="*/ 7 h 27"/>
                  <a:gd name="T18" fmla="*/ 4 w 16"/>
                  <a:gd name="T19" fmla="*/ 4 h 27"/>
                  <a:gd name="T20" fmla="*/ 0 w 16"/>
                  <a:gd name="T21" fmla="*/ 4 h 2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6" h="27">
                    <a:moveTo>
                      <a:pt x="0" y="5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5" y="5"/>
                      <a:pt x="13" y="8"/>
                      <a:pt x="12" y="10"/>
                    </a:cubicBezTo>
                    <a:cubicBezTo>
                      <a:pt x="11" y="13"/>
                      <a:pt x="10" y="16"/>
                      <a:pt x="9" y="19"/>
                    </a:cubicBezTo>
                    <a:cubicBezTo>
                      <a:pt x="8" y="22"/>
                      <a:pt x="8" y="25"/>
                      <a:pt x="8" y="27"/>
                    </a:cubicBezTo>
                    <a:cubicBezTo>
                      <a:pt x="3" y="27"/>
                      <a:pt x="3" y="27"/>
                      <a:pt x="3" y="27"/>
                    </a:cubicBezTo>
                    <a:cubicBezTo>
                      <a:pt x="3" y="23"/>
                      <a:pt x="4" y="19"/>
                      <a:pt x="5" y="16"/>
                    </a:cubicBezTo>
                    <a:cubicBezTo>
                      <a:pt x="7" y="12"/>
                      <a:pt x="9" y="8"/>
                      <a:pt x="11" y="5"/>
                    </a:cubicBez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73" name="Freeform 136">
                <a:extLst>
                  <a:ext uri="{FF2B5EF4-FFF2-40B4-BE49-F238E27FC236}">
                    <a16:creationId xmlns:a16="http://schemas.microsoft.com/office/drawing/2014/main" id="{7D23F87C-55AE-4CAC-904B-7F22D1D6973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953" y="2948"/>
                <a:ext cx="14" cy="25"/>
              </a:xfrm>
              <a:custGeom>
                <a:avLst/>
                <a:gdLst>
                  <a:gd name="T0" fmla="*/ 4 w 16"/>
                  <a:gd name="T1" fmla="*/ 0 h 28"/>
                  <a:gd name="T2" fmla="*/ 5 w 16"/>
                  <a:gd name="T3" fmla="*/ 3 h 28"/>
                  <a:gd name="T4" fmla="*/ 7 w 16"/>
                  <a:gd name="T5" fmla="*/ 7 h 28"/>
                  <a:gd name="T6" fmla="*/ 5 w 16"/>
                  <a:gd name="T7" fmla="*/ 12 h 28"/>
                  <a:gd name="T8" fmla="*/ 4 w 16"/>
                  <a:gd name="T9" fmla="*/ 13 h 28"/>
                  <a:gd name="T10" fmla="*/ 2 w 16"/>
                  <a:gd name="T11" fmla="*/ 11 h 28"/>
                  <a:gd name="T12" fmla="*/ 0 w 16"/>
                  <a:gd name="T13" fmla="*/ 7 h 28"/>
                  <a:gd name="T14" fmla="*/ 2 w 16"/>
                  <a:gd name="T15" fmla="*/ 3 h 28"/>
                  <a:gd name="T16" fmla="*/ 4 w 16"/>
                  <a:gd name="T17" fmla="*/ 0 h 28"/>
                  <a:gd name="T18" fmla="*/ 4 w 16"/>
                  <a:gd name="T19" fmla="*/ 4 h 28"/>
                  <a:gd name="T20" fmla="*/ 4 w 16"/>
                  <a:gd name="T21" fmla="*/ 4 h 28"/>
                  <a:gd name="T22" fmla="*/ 4 w 16"/>
                  <a:gd name="T23" fmla="*/ 4 h 28"/>
                  <a:gd name="T24" fmla="*/ 4 w 16"/>
                  <a:gd name="T25" fmla="*/ 7 h 28"/>
                  <a:gd name="T26" fmla="*/ 4 w 16"/>
                  <a:gd name="T27" fmla="*/ 10 h 28"/>
                  <a:gd name="T28" fmla="*/ 4 w 16"/>
                  <a:gd name="T29" fmla="*/ 11 h 28"/>
                  <a:gd name="T30" fmla="*/ 4 w 16"/>
                  <a:gd name="T31" fmla="*/ 11 h 28"/>
                  <a:gd name="T32" fmla="*/ 4 w 16"/>
                  <a:gd name="T33" fmla="*/ 11 h 28"/>
                  <a:gd name="T34" fmla="*/ 4 w 16"/>
                  <a:gd name="T35" fmla="*/ 10 h 28"/>
                  <a:gd name="T36" fmla="*/ 4 w 16"/>
                  <a:gd name="T37" fmla="*/ 7 h 28"/>
                  <a:gd name="T38" fmla="*/ 4 w 16"/>
                  <a:gd name="T39" fmla="*/ 4 h 28"/>
                  <a:gd name="T40" fmla="*/ 4 w 16"/>
                  <a:gd name="T41" fmla="*/ 4 h 28"/>
                  <a:gd name="T42" fmla="*/ 4 w 16"/>
                  <a:gd name="T43" fmla="*/ 4 h 2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6" h="28">
                    <a:moveTo>
                      <a:pt x="8" y="0"/>
                    </a:moveTo>
                    <a:cubicBezTo>
                      <a:pt x="10" y="0"/>
                      <a:pt x="12" y="1"/>
                      <a:pt x="13" y="3"/>
                    </a:cubicBezTo>
                    <a:cubicBezTo>
                      <a:pt x="15" y="5"/>
                      <a:pt x="16" y="8"/>
                      <a:pt x="16" y="14"/>
                    </a:cubicBezTo>
                    <a:cubicBezTo>
                      <a:pt x="16" y="19"/>
                      <a:pt x="15" y="22"/>
                      <a:pt x="13" y="25"/>
                    </a:cubicBezTo>
                    <a:cubicBezTo>
                      <a:pt x="12" y="27"/>
                      <a:pt x="10" y="28"/>
                      <a:pt x="8" y="28"/>
                    </a:cubicBezTo>
                    <a:cubicBezTo>
                      <a:pt x="5" y="28"/>
                      <a:pt x="4" y="26"/>
                      <a:pt x="2" y="24"/>
                    </a:cubicBezTo>
                    <a:cubicBezTo>
                      <a:pt x="1" y="22"/>
                      <a:pt x="0" y="19"/>
                      <a:pt x="0" y="14"/>
                    </a:cubicBezTo>
                    <a:cubicBezTo>
                      <a:pt x="0" y="8"/>
                      <a:pt x="1" y="5"/>
                      <a:pt x="2" y="3"/>
                    </a:cubicBezTo>
                    <a:cubicBezTo>
                      <a:pt x="4" y="1"/>
                      <a:pt x="5" y="0"/>
                      <a:pt x="8" y="0"/>
                    </a:cubicBezTo>
                    <a:close/>
                    <a:moveTo>
                      <a:pt x="8" y="4"/>
                    </a:moveTo>
                    <a:cubicBezTo>
                      <a:pt x="7" y="4"/>
                      <a:pt x="7" y="4"/>
                      <a:pt x="6" y="5"/>
                    </a:cubicBezTo>
                    <a:cubicBezTo>
                      <a:pt x="6" y="5"/>
                      <a:pt x="6" y="6"/>
                      <a:pt x="5" y="7"/>
                    </a:cubicBezTo>
                    <a:cubicBezTo>
                      <a:pt x="5" y="8"/>
                      <a:pt x="5" y="10"/>
                      <a:pt x="5" y="14"/>
                    </a:cubicBezTo>
                    <a:cubicBezTo>
                      <a:pt x="5" y="17"/>
                      <a:pt x="5" y="19"/>
                      <a:pt x="5" y="20"/>
                    </a:cubicBezTo>
                    <a:cubicBezTo>
                      <a:pt x="6" y="21"/>
                      <a:pt x="6" y="22"/>
                      <a:pt x="6" y="23"/>
                    </a:cubicBezTo>
                    <a:cubicBezTo>
                      <a:pt x="7" y="23"/>
                      <a:pt x="7" y="23"/>
                      <a:pt x="8" y="23"/>
                    </a:cubicBezTo>
                    <a:cubicBezTo>
                      <a:pt x="8" y="23"/>
                      <a:pt x="9" y="23"/>
                      <a:pt x="9" y="23"/>
                    </a:cubicBezTo>
                    <a:cubicBezTo>
                      <a:pt x="10" y="22"/>
                      <a:pt x="10" y="21"/>
                      <a:pt x="10" y="20"/>
                    </a:cubicBezTo>
                    <a:cubicBezTo>
                      <a:pt x="11" y="19"/>
                      <a:pt x="11" y="17"/>
                      <a:pt x="11" y="14"/>
                    </a:cubicBezTo>
                    <a:cubicBezTo>
                      <a:pt x="11" y="10"/>
                      <a:pt x="11" y="8"/>
                      <a:pt x="10" y="7"/>
                    </a:cubicBezTo>
                    <a:cubicBezTo>
                      <a:pt x="10" y="6"/>
                      <a:pt x="10" y="5"/>
                      <a:pt x="9" y="5"/>
                    </a:cubicBezTo>
                    <a:cubicBezTo>
                      <a:pt x="9" y="4"/>
                      <a:pt x="8" y="4"/>
                      <a:pt x="8" y="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74" name="Freeform 137">
                <a:extLst>
                  <a:ext uri="{FF2B5EF4-FFF2-40B4-BE49-F238E27FC236}">
                    <a16:creationId xmlns:a16="http://schemas.microsoft.com/office/drawing/2014/main" id="{FA2BF91A-E4C3-4E9F-8B5C-62E78C1A07D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936" y="2814"/>
                <a:ext cx="14" cy="24"/>
              </a:xfrm>
              <a:custGeom>
                <a:avLst/>
                <a:gdLst>
                  <a:gd name="T0" fmla="*/ 4 w 16"/>
                  <a:gd name="T1" fmla="*/ 4 h 28"/>
                  <a:gd name="T2" fmla="*/ 2 w 16"/>
                  <a:gd name="T3" fmla="*/ 3 h 28"/>
                  <a:gd name="T4" fmla="*/ 1 w 16"/>
                  <a:gd name="T5" fmla="*/ 3 h 28"/>
                  <a:gd name="T6" fmla="*/ 3 w 16"/>
                  <a:gd name="T7" fmla="*/ 2 h 28"/>
                  <a:gd name="T8" fmla="*/ 4 w 16"/>
                  <a:gd name="T9" fmla="*/ 0 h 28"/>
                  <a:gd name="T10" fmla="*/ 5 w 16"/>
                  <a:gd name="T11" fmla="*/ 2 h 28"/>
                  <a:gd name="T12" fmla="*/ 6 w 16"/>
                  <a:gd name="T13" fmla="*/ 3 h 28"/>
                  <a:gd name="T14" fmla="*/ 6 w 16"/>
                  <a:gd name="T15" fmla="*/ 3 h 28"/>
                  <a:gd name="T16" fmla="*/ 5 w 16"/>
                  <a:gd name="T17" fmla="*/ 4 h 28"/>
                  <a:gd name="T18" fmla="*/ 6 w 16"/>
                  <a:gd name="T19" fmla="*/ 5 h 28"/>
                  <a:gd name="T20" fmla="*/ 7 w 16"/>
                  <a:gd name="T21" fmla="*/ 7 h 28"/>
                  <a:gd name="T22" fmla="*/ 6 w 16"/>
                  <a:gd name="T23" fmla="*/ 8 h 28"/>
                  <a:gd name="T24" fmla="*/ 4 w 16"/>
                  <a:gd name="T25" fmla="*/ 9 h 28"/>
                  <a:gd name="T26" fmla="*/ 3 w 16"/>
                  <a:gd name="T27" fmla="*/ 9 h 28"/>
                  <a:gd name="T28" fmla="*/ 0 w 16"/>
                  <a:gd name="T29" fmla="*/ 7 h 28"/>
                  <a:gd name="T30" fmla="*/ 1 w 16"/>
                  <a:gd name="T31" fmla="*/ 5 h 28"/>
                  <a:gd name="T32" fmla="*/ 4 w 16"/>
                  <a:gd name="T33" fmla="*/ 4 h 28"/>
                  <a:gd name="T34" fmla="*/ 4 w 16"/>
                  <a:gd name="T35" fmla="*/ 7 h 28"/>
                  <a:gd name="T36" fmla="*/ 4 w 16"/>
                  <a:gd name="T37" fmla="*/ 8 h 28"/>
                  <a:gd name="T38" fmla="*/ 4 w 16"/>
                  <a:gd name="T39" fmla="*/ 8 h 28"/>
                  <a:gd name="T40" fmla="*/ 4 w 16"/>
                  <a:gd name="T41" fmla="*/ 8 h 28"/>
                  <a:gd name="T42" fmla="*/ 4 w 16"/>
                  <a:gd name="T43" fmla="*/ 7 h 28"/>
                  <a:gd name="T44" fmla="*/ 4 w 16"/>
                  <a:gd name="T45" fmla="*/ 6 h 28"/>
                  <a:gd name="T46" fmla="*/ 4 w 16"/>
                  <a:gd name="T47" fmla="*/ 5 h 28"/>
                  <a:gd name="T48" fmla="*/ 4 w 16"/>
                  <a:gd name="T49" fmla="*/ 6 h 28"/>
                  <a:gd name="T50" fmla="*/ 4 w 16"/>
                  <a:gd name="T51" fmla="*/ 7 h 28"/>
                  <a:gd name="T52" fmla="*/ 4 w 16"/>
                  <a:gd name="T53" fmla="*/ 3 h 28"/>
                  <a:gd name="T54" fmla="*/ 4 w 16"/>
                  <a:gd name="T55" fmla="*/ 3 h 28"/>
                  <a:gd name="T56" fmla="*/ 4 w 16"/>
                  <a:gd name="T57" fmla="*/ 3 h 28"/>
                  <a:gd name="T58" fmla="*/ 4 w 16"/>
                  <a:gd name="T59" fmla="*/ 3 h 28"/>
                  <a:gd name="T60" fmla="*/ 4 w 16"/>
                  <a:gd name="T61" fmla="*/ 3 h 28"/>
                  <a:gd name="T62" fmla="*/ 4 w 16"/>
                  <a:gd name="T63" fmla="*/ 3 h 28"/>
                  <a:gd name="T64" fmla="*/ 4 w 16"/>
                  <a:gd name="T65" fmla="*/ 3 h 28"/>
                  <a:gd name="T66" fmla="*/ 4 w 16"/>
                  <a:gd name="T67" fmla="*/ 3 h 28"/>
                  <a:gd name="T68" fmla="*/ 4 w 16"/>
                  <a:gd name="T69" fmla="*/ 3 h 28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16" h="28">
                    <a:moveTo>
                      <a:pt x="4" y="13"/>
                    </a:moveTo>
                    <a:cubicBezTo>
                      <a:pt x="3" y="12"/>
                      <a:pt x="2" y="11"/>
                      <a:pt x="2" y="10"/>
                    </a:cubicBezTo>
                    <a:cubicBezTo>
                      <a:pt x="1" y="9"/>
                      <a:pt x="1" y="8"/>
                      <a:pt x="1" y="7"/>
                    </a:cubicBezTo>
                    <a:cubicBezTo>
                      <a:pt x="1" y="5"/>
                      <a:pt x="1" y="3"/>
                      <a:pt x="3" y="2"/>
                    </a:cubicBezTo>
                    <a:cubicBezTo>
                      <a:pt x="4" y="1"/>
                      <a:pt x="6" y="0"/>
                      <a:pt x="8" y="0"/>
                    </a:cubicBezTo>
                    <a:cubicBezTo>
                      <a:pt x="10" y="0"/>
                      <a:pt x="12" y="1"/>
                      <a:pt x="13" y="2"/>
                    </a:cubicBezTo>
                    <a:cubicBezTo>
                      <a:pt x="15" y="3"/>
                      <a:pt x="15" y="5"/>
                      <a:pt x="15" y="7"/>
                    </a:cubicBezTo>
                    <a:cubicBezTo>
                      <a:pt x="15" y="8"/>
                      <a:pt x="15" y="9"/>
                      <a:pt x="14" y="10"/>
                    </a:cubicBezTo>
                    <a:cubicBezTo>
                      <a:pt x="14" y="11"/>
                      <a:pt x="13" y="12"/>
                      <a:pt x="12" y="13"/>
                    </a:cubicBezTo>
                    <a:cubicBezTo>
                      <a:pt x="13" y="13"/>
                      <a:pt x="14" y="14"/>
                      <a:pt x="15" y="15"/>
                    </a:cubicBezTo>
                    <a:cubicBezTo>
                      <a:pt x="16" y="16"/>
                      <a:pt x="16" y="18"/>
                      <a:pt x="16" y="19"/>
                    </a:cubicBezTo>
                    <a:cubicBezTo>
                      <a:pt x="16" y="22"/>
                      <a:pt x="15" y="24"/>
                      <a:pt x="14" y="25"/>
                    </a:cubicBezTo>
                    <a:cubicBezTo>
                      <a:pt x="12" y="27"/>
                      <a:pt x="11" y="28"/>
                      <a:pt x="8" y="28"/>
                    </a:cubicBezTo>
                    <a:cubicBezTo>
                      <a:pt x="6" y="28"/>
                      <a:pt x="4" y="27"/>
                      <a:pt x="3" y="26"/>
                    </a:cubicBezTo>
                    <a:cubicBezTo>
                      <a:pt x="1" y="24"/>
                      <a:pt x="0" y="22"/>
                      <a:pt x="0" y="20"/>
                    </a:cubicBezTo>
                    <a:cubicBezTo>
                      <a:pt x="0" y="18"/>
                      <a:pt x="0" y="17"/>
                      <a:pt x="1" y="15"/>
                    </a:cubicBezTo>
                    <a:cubicBezTo>
                      <a:pt x="2" y="14"/>
                      <a:pt x="3" y="13"/>
                      <a:pt x="4" y="13"/>
                    </a:cubicBezTo>
                    <a:close/>
                    <a:moveTo>
                      <a:pt x="5" y="19"/>
                    </a:moveTo>
                    <a:cubicBezTo>
                      <a:pt x="5" y="21"/>
                      <a:pt x="5" y="22"/>
                      <a:pt x="6" y="22"/>
                    </a:cubicBezTo>
                    <a:cubicBezTo>
                      <a:pt x="6" y="23"/>
                      <a:pt x="7" y="24"/>
                      <a:pt x="8" y="24"/>
                    </a:cubicBezTo>
                    <a:cubicBezTo>
                      <a:pt x="9" y="24"/>
                      <a:pt x="10" y="23"/>
                      <a:pt x="11" y="22"/>
                    </a:cubicBezTo>
                    <a:cubicBezTo>
                      <a:pt x="11" y="22"/>
                      <a:pt x="11" y="21"/>
                      <a:pt x="11" y="19"/>
                    </a:cubicBezTo>
                    <a:cubicBezTo>
                      <a:pt x="11" y="18"/>
                      <a:pt x="11" y="17"/>
                      <a:pt x="11" y="16"/>
                    </a:cubicBezTo>
                    <a:cubicBezTo>
                      <a:pt x="10" y="15"/>
                      <a:pt x="9" y="15"/>
                      <a:pt x="8" y="15"/>
                    </a:cubicBezTo>
                    <a:cubicBezTo>
                      <a:pt x="7" y="15"/>
                      <a:pt x="6" y="15"/>
                      <a:pt x="6" y="16"/>
                    </a:cubicBezTo>
                    <a:cubicBezTo>
                      <a:pt x="5" y="17"/>
                      <a:pt x="5" y="18"/>
                      <a:pt x="5" y="19"/>
                    </a:cubicBezTo>
                    <a:close/>
                    <a:moveTo>
                      <a:pt x="5" y="7"/>
                    </a:moveTo>
                    <a:cubicBezTo>
                      <a:pt x="5" y="8"/>
                      <a:pt x="5" y="9"/>
                      <a:pt x="6" y="10"/>
                    </a:cubicBezTo>
                    <a:cubicBezTo>
                      <a:pt x="6" y="10"/>
                      <a:pt x="7" y="11"/>
                      <a:pt x="8" y="11"/>
                    </a:cubicBezTo>
                    <a:cubicBezTo>
                      <a:pt x="9" y="11"/>
                      <a:pt x="10" y="10"/>
                      <a:pt x="10" y="10"/>
                    </a:cubicBezTo>
                    <a:cubicBezTo>
                      <a:pt x="11" y="9"/>
                      <a:pt x="11" y="8"/>
                      <a:pt x="11" y="7"/>
                    </a:cubicBezTo>
                    <a:cubicBezTo>
                      <a:pt x="11" y="6"/>
                      <a:pt x="11" y="6"/>
                      <a:pt x="10" y="5"/>
                    </a:cubicBezTo>
                    <a:cubicBezTo>
                      <a:pt x="10" y="4"/>
                      <a:pt x="9" y="4"/>
                      <a:pt x="8" y="4"/>
                    </a:cubicBezTo>
                    <a:cubicBezTo>
                      <a:pt x="7" y="4"/>
                      <a:pt x="6" y="4"/>
                      <a:pt x="6" y="5"/>
                    </a:cubicBezTo>
                    <a:cubicBezTo>
                      <a:pt x="5" y="6"/>
                      <a:pt x="5" y="6"/>
                      <a:pt x="5" y="7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75" name="Freeform 138">
                <a:extLst>
                  <a:ext uri="{FF2B5EF4-FFF2-40B4-BE49-F238E27FC236}">
                    <a16:creationId xmlns:a16="http://schemas.microsoft.com/office/drawing/2014/main" id="{D0B96FDB-EB33-4083-8C7B-3AF1E82ECBE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953" y="2814"/>
                <a:ext cx="14" cy="24"/>
              </a:xfrm>
              <a:custGeom>
                <a:avLst/>
                <a:gdLst>
                  <a:gd name="T0" fmla="*/ 4 w 16"/>
                  <a:gd name="T1" fmla="*/ 0 h 28"/>
                  <a:gd name="T2" fmla="*/ 5 w 16"/>
                  <a:gd name="T3" fmla="*/ 3 h 28"/>
                  <a:gd name="T4" fmla="*/ 7 w 16"/>
                  <a:gd name="T5" fmla="*/ 5 h 28"/>
                  <a:gd name="T6" fmla="*/ 5 w 16"/>
                  <a:gd name="T7" fmla="*/ 8 h 28"/>
                  <a:gd name="T8" fmla="*/ 4 w 16"/>
                  <a:gd name="T9" fmla="*/ 9 h 28"/>
                  <a:gd name="T10" fmla="*/ 2 w 16"/>
                  <a:gd name="T11" fmla="*/ 8 h 28"/>
                  <a:gd name="T12" fmla="*/ 0 w 16"/>
                  <a:gd name="T13" fmla="*/ 5 h 28"/>
                  <a:gd name="T14" fmla="*/ 2 w 16"/>
                  <a:gd name="T15" fmla="*/ 3 h 28"/>
                  <a:gd name="T16" fmla="*/ 4 w 16"/>
                  <a:gd name="T17" fmla="*/ 0 h 28"/>
                  <a:gd name="T18" fmla="*/ 4 w 16"/>
                  <a:gd name="T19" fmla="*/ 3 h 28"/>
                  <a:gd name="T20" fmla="*/ 4 w 16"/>
                  <a:gd name="T21" fmla="*/ 3 h 28"/>
                  <a:gd name="T22" fmla="*/ 4 w 16"/>
                  <a:gd name="T23" fmla="*/ 3 h 28"/>
                  <a:gd name="T24" fmla="*/ 4 w 16"/>
                  <a:gd name="T25" fmla="*/ 5 h 28"/>
                  <a:gd name="T26" fmla="*/ 4 w 16"/>
                  <a:gd name="T27" fmla="*/ 7 h 28"/>
                  <a:gd name="T28" fmla="*/ 4 w 16"/>
                  <a:gd name="T29" fmla="*/ 8 h 28"/>
                  <a:gd name="T30" fmla="*/ 4 w 16"/>
                  <a:gd name="T31" fmla="*/ 8 h 28"/>
                  <a:gd name="T32" fmla="*/ 4 w 16"/>
                  <a:gd name="T33" fmla="*/ 8 h 28"/>
                  <a:gd name="T34" fmla="*/ 4 w 16"/>
                  <a:gd name="T35" fmla="*/ 7 h 28"/>
                  <a:gd name="T36" fmla="*/ 4 w 16"/>
                  <a:gd name="T37" fmla="*/ 5 h 28"/>
                  <a:gd name="T38" fmla="*/ 4 w 16"/>
                  <a:gd name="T39" fmla="*/ 3 h 28"/>
                  <a:gd name="T40" fmla="*/ 4 w 16"/>
                  <a:gd name="T41" fmla="*/ 3 h 28"/>
                  <a:gd name="T42" fmla="*/ 4 w 16"/>
                  <a:gd name="T43" fmla="*/ 3 h 2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6" h="28">
                    <a:moveTo>
                      <a:pt x="8" y="0"/>
                    </a:moveTo>
                    <a:cubicBezTo>
                      <a:pt x="10" y="0"/>
                      <a:pt x="12" y="1"/>
                      <a:pt x="13" y="3"/>
                    </a:cubicBezTo>
                    <a:cubicBezTo>
                      <a:pt x="15" y="5"/>
                      <a:pt x="16" y="9"/>
                      <a:pt x="16" y="14"/>
                    </a:cubicBezTo>
                    <a:cubicBezTo>
                      <a:pt x="16" y="19"/>
                      <a:pt x="15" y="23"/>
                      <a:pt x="13" y="25"/>
                    </a:cubicBezTo>
                    <a:cubicBezTo>
                      <a:pt x="12" y="27"/>
                      <a:pt x="10" y="28"/>
                      <a:pt x="8" y="28"/>
                    </a:cubicBezTo>
                    <a:cubicBezTo>
                      <a:pt x="5" y="28"/>
                      <a:pt x="4" y="27"/>
                      <a:pt x="2" y="25"/>
                    </a:cubicBezTo>
                    <a:cubicBezTo>
                      <a:pt x="1" y="23"/>
                      <a:pt x="0" y="19"/>
                      <a:pt x="0" y="14"/>
                    </a:cubicBezTo>
                    <a:cubicBezTo>
                      <a:pt x="0" y="9"/>
                      <a:pt x="1" y="5"/>
                      <a:pt x="2" y="3"/>
                    </a:cubicBezTo>
                    <a:cubicBezTo>
                      <a:pt x="4" y="1"/>
                      <a:pt x="5" y="0"/>
                      <a:pt x="8" y="0"/>
                    </a:cubicBezTo>
                    <a:close/>
                    <a:moveTo>
                      <a:pt x="8" y="4"/>
                    </a:moveTo>
                    <a:cubicBezTo>
                      <a:pt x="7" y="4"/>
                      <a:pt x="7" y="5"/>
                      <a:pt x="6" y="5"/>
                    </a:cubicBezTo>
                    <a:cubicBezTo>
                      <a:pt x="6" y="5"/>
                      <a:pt x="6" y="6"/>
                      <a:pt x="5" y="7"/>
                    </a:cubicBezTo>
                    <a:cubicBezTo>
                      <a:pt x="5" y="8"/>
                      <a:pt x="5" y="11"/>
                      <a:pt x="5" y="14"/>
                    </a:cubicBezTo>
                    <a:cubicBezTo>
                      <a:pt x="5" y="17"/>
                      <a:pt x="5" y="19"/>
                      <a:pt x="5" y="20"/>
                    </a:cubicBezTo>
                    <a:cubicBezTo>
                      <a:pt x="6" y="22"/>
                      <a:pt x="6" y="22"/>
                      <a:pt x="6" y="23"/>
                    </a:cubicBezTo>
                    <a:cubicBezTo>
                      <a:pt x="7" y="23"/>
                      <a:pt x="7" y="23"/>
                      <a:pt x="8" y="23"/>
                    </a:cubicBezTo>
                    <a:cubicBezTo>
                      <a:pt x="8" y="23"/>
                      <a:pt x="9" y="23"/>
                      <a:pt x="9" y="23"/>
                    </a:cubicBezTo>
                    <a:cubicBezTo>
                      <a:pt x="10" y="22"/>
                      <a:pt x="10" y="22"/>
                      <a:pt x="10" y="21"/>
                    </a:cubicBezTo>
                    <a:cubicBezTo>
                      <a:pt x="11" y="19"/>
                      <a:pt x="11" y="17"/>
                      <a:pt x="11" y="14"/>
                    </a:cubicBezTo>
                    <a:cubicBezTo>
                      <a:pt x="11" y="11"/>
                      <a:pt x="11" y="9"/>
                      <a:pt x="10" y="7"/>
                    </a:cubicBezTo>
                    <a:cubicBezTo>
                      <a:pt x="10" y="6"/>
                      <a:pt x="10" y="5"/>
                      <a:pt x="9" y="5"/>
                    </a:cubicBezTo>
                    <a:cubicBezTo>
                      <a:pt x="9" y="5"/>
                      <a:pt x="8" y="4"/>
                      <a:pt x="8" y="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76" name="Freeform 139">
                <a:extLst>
                  <a:ext uri="{FF2B5EF4-FFF2-40B4-BE49-F238E27FC236}">
                    <a16:creationId xmlns:a16="http://schemas.microsoft.com/office/drawing/2014/main" id="{E1A053D3-F181-424C-A7A0-FBAAFB83CBE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936" y="2680"/>
                <a:ext cx="14" cy="24"/>
              </a:xfrm>
              <a:custGeom>
                <a:avLst/>
                <a:gdLst>
                  <a:gd name="T0" fmla="*/ 0 w 16"/>
                  <a:gd name="T1" fmla="*/ 7 h 28"/>
                  <a:gd name="T2" fmla="*/ 4 w 16"/>
                  <a:gd name="T3" fmla="*/ 7 h 28"/>
                  <a:gd name="T4" fmla="*/ 4 w 16"/>
                  <a:gd name="T5" fmla="*/ 8 h 28"/>
                  <a:gd name="T6" fmla="*/ 4 w 16"/>
                  <a:gd name="T7" fmla="*/ 8 h 28"/>
                  <a:gd name="T8" fmla="*/ 4 w 16"/>
                  <a:gd name="T9" fmla="*/ 8 h 28"/>
                  <a:gd name="T10" fmla="*/ 4 w 16"/>
                  <a:gd name="T11" fmla="*/ 6 h 28"/>
                  <a:gd name="T12" fmla="*/ 4 w 16"/>
                  <a:gd name="T13" fmla="*/ 6 h 28"/>
                  <a:gd name="T14" fmla="*/ 2 w 16"/>
                  <a:gd name="T15" fmla="*/ 6 h 28"/>
                  <a:gd name="T16" fmla="*/ 0 w 16"/>
                  <a:gd name="T17" fmla="*/ 3 h 28"/>
                  <a:gd name="T18" fmla="*/ 2 w 16"/>
                  <a:gd name="T19" fmla="*/ 3 h 28"/>
                  <a:gd name="T20" fmla="*/ 4 w 16"/>
                  <a:gd name="T21" fmla="*/ 0 h 28"/>
                  <a:gd name="T22" fmla="*/ 6 w 16"/>
                  <a:gd name="T23" fmla="*/ 3 h 28"/>
                  <a:gd name="T24" fmla="*/ 7 w 16"/>
                  <a:gd name="T25" fmla="*/ 5 h 28"/>
                  <a:gd name="T26" fmla="*/ 6 w 16"/>
                  <a:gd name="T27" fmla="*/ 8 h 28"/>
                  <a:gd name="T28" fmla="*/ 4 w 16"/>
                  <a:gd name="T29" fmla="*/ 9 h 28"/>
                  <a:gd name="T30" fmla="*/ 3 w 16"/>
                  <a:gd name="T31" fmla="*/ 9 h 28"/>
                  <a:gd name="T32" fmla="*/ 0 w 16"/>
                  <a:gd name="T33" fmla="*/ 7 h 28"/>
                  <a:gd name="T34" fmla="*/ 4 w 16"/>
                  <a:gd name="T35" fmla="*/ 3 h 28"/>
                  <a:gd name="T36" fmla="*/ 4 w 16"/>
                  <a:gd name="T37" fmla="*/ 3 h 28"/>
                  <a:gd name="T38" fmla="*/ 4 w 16"/>
                  <a:gd name="T39" fmla="*/ 3 h 28"/>
                  <a:gd name="T40" fmla="*/ 4 w 16"/>
                  <a:gd name="T41" fmla="*/ 3 h 28"/>
                  <a:gd name="T42" fmla="*/ 4 w 16"/>
                  <a:gd name="T43" fmla="*/ 3 h 28"/>
                  <a:gd name="T44" fmla="*/ 4 w 16"/>
                  <a:gd name="T45" fmla="*/ 4 h 28"/>
                  <a:gd name="T46" fmla="*/ 4 w 16"/>
                  <a:gd name="T47" fmla="*/ 5 h 28"/>
                  <a:gd name="T48" fmla="*/ 4 w 16"/>
                  <a:gd name="T49" fmla="*/ 4 h 28"/>
                  <a:gd name="T50" fmla="*/ 4 w 16"/>
                  <a:gd name="T51" fmla="*/ 3 h 2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6" h="28">
                    <a:moveTo>
                      <a:pt x="0" y="21"/>
                    </a:moveTo>
                    <a:cubicBezTo>
                      <a:pt x="5" y="21"/>
                      <a:pt x="5" y="21"/>
                      <a:pt x="5" y="21"/>
                    </a:cubicBezTo>
                    <a:cubicBezTo>
                      <a:pt x="5" y="22"/>
                      <a:pt x="5" y="23"/>
                      <a:pt x="6" y="23"/>
                    </a:cubicBezTo>
                    <a:cubicBezTo>
                      <a:pt x="6" y="24"/>
                      <a:pt x="7" y="24"/>
                      <a:pt x="8" y="24"/>
                    </a:cubicBezTo>
                    <a:cubicBezTo>
                      <a:pt x="8" y="24"/>
                      <a:pt x="9" y="23"/>
                      <a:pt x="10" y="22"/>
                    </a:cubicBezTo>
                    <a:cubicBezTo>
                      <a:pt x="11" y="21"/>
                      <a:pt x="11" y="19"/>
                      <a:pt x="11" y="16"/>
                    </a:cubicBezTo>
                    <a:cubicBezTo>
                      <a:pt x="10" y="18"/>
                      <a:pt x="9" y="18"/>
                      <a:pt x="7" y="18"/>
                    </a:cubicBezTo>
                    <a:cubicBezTo>
                      <a:pt x="5" y="18"/>
                      <a:pt x="3" y="18"/>
                      <a:pt x="2" y="16"/>
                    </a:cubicBezTo>
                    <a:cubicBezTo>
                      <a:pt x="1" y="14"/>
                      <a:pt x="0" y="12"/>
                      <a:pt x="0" y="9"/>
                    </a:cubicBezTo>
                    <a:cubicBezTo>
                      <a:pt x="0" y="7"/>
                      <a:pt x="1" y="5"/>
                      <a:pt x="2" y="3"/>
                    </a:cubicBezTo>
                    <a:cubicBezTo>
                      <a:pt x="3" y="1"/>
                      <a:pt x="5" y="0"/>
                      <a:pt x="8" y="0"/>
                    </a:cubicBezTo>
                    <a:cubicBezTo>
                      <a:pt x="10" y="0"/>
                      <a:pt x="12" y="1"/>
                      <a:pt x="14" y="4"/>
                    </a:cubicBezTo>
                    <a:cubicBezTo>
                      <a:pt x="15" y="6"/>
                      <a:pt x="16" y="9"/>
                      <a:pt x="16" y="14"/>
                    </a:cubicBezTo>
                    <a:cubicBezTo>
                      <a:pt x="16" y="19"/>
                      <a:pt x="15" y="23"/>
                      <a:pt x="14" y="25"/>
                    </a:cubicBezTo>
                    <a:cubicBezTo>
                      <a:pt x="12" y="27"/>
                      <a:pt x="10" y="28"/>
                      <a:pt x="7" y="28"/>
                    </a:cubicBezTo>
                    <a:cubicBezTo>
                      <a:pt x="5" y="28"/>
                      <a:pt x="4" y="28"/>
                      <a:pt x="3" y="26"/>
                    </a:cubicBezTo>
                    <a:cubicBezTo>
                      <a:pt x="1" y="25"/>
                      <a:pt x="1" y="24"/>
                      <a:pt x="0" y="21"/>
                    </a:cubicBezTo>
                    <a:close/>
                    <a:moveTo>
                      <a:pt x="11" y="10"/>
                    </a:moveTo>
                    <a:cubicBezTo>
                      <a:pt x="11" y="8"/>
                      <a:pt x="10" y="7"/>
                      <a:pt x="10" y="6"/>
                    </a:cubicBezTo>
                    <a:cubicBezTo>
                      <a:pt x="9" y="5"/>
                      <a:pt x="8" y="5"/>
                      <a:pt x="7" y="5"/>
                    </a:cubicBezTo>
                    <a:cubicBezTo>
                      <a:pt x="7" y="5"/>
                      <a:pt x="6" y="5"/>
                      <a:pt x="5" y="6"/>
                    </a:cubicBezTo>
                    <a:cubicBezTo>
                      <a:pt x="5" y="7"/>
                      <a:pt x="4" y="8"/>
                      <a:pt x="4" y="9"/>
                    </a:cubicBezTo>
                    <a:cubicBezTo>
                      <a:pt x="4" y="11"/>
                      <a:pt x="5" y="13"/>
                      <a:pt x="5" y="13"/>
                    </a:cubicBezTo>
                    <a:cubicBezTo>
                      <a:pt x="6" y="14"/>
                      <a:pt x="7" y="15"/>
                      <a:pt x="8" y="15"/>
                    </a:cubicBezTo>
                    <a:cubicBezTo>
                      <a:pt x="9" y="15"/>
                      <a:pt x="9" y="14"/>
                      <a:pt x="10" y="13"/>
                    </a:cubicBezTo>
                    <a:cubicBezTo>
                      <a:pt x="11" y="13"/>
                      <a:pt x="11" y="11"/>
                      <a:pt x="11" y="1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77" name="Freeform 140">
                <a:extLst>
                  <a:ext uri="{FF2B5EF4-FFF2-40B4-BE49-F238E27FC236}">
                    <a16:creationId xmlns:a16="http://schemas.microsoft.com/office/drawing/2014/main" id="{EA67B69A-E74B-4F84-A94A-351871E3527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953" y="2680"/>
                <a:ext cx="14" cy="24"/>
              </a:xfrm>
              <a:custGeom>
                <a:avLst/>
                <a:gdLst>
                  <a:gd name="T0" fmla="*/ 4 w 16"/>
                  <a:gd name="T1" fmla="*/ 0 h 28"/>
                  <a:gd name="T2" fmla="*/ 5 w 16"/>
                  <a:gd name="T3" fmla="*/ 3 h 28"/>
                  <a:gd name="T4" fmla="*/ 7 w 16"/>
                  <a:gd name="T5" fmla="*/ 5 h 28"/>
                  <a:gd name="T6" fmla="*/ 5 w 16"/>
                  <a:gd name="T7" fmla="*/ 8 h 28"/>
                  <a:gd name="T8" fmla="*/ 4 w 16"/>
                  <a:gd name="T9" fmla="*/ 9 h 28"/>
                  <a:gd name="T10" fmla="*/ 2 w 16"/>
                  <a:gd name="T11" fmla="*/ 8 h 28"/>
                  <a:gd name="T12" fmla="*/ 0 w 16"/>
                  <a:gd name="T13" fmla="*/ 5 h 28"/>
                  <a:gd name="T14" fmla="*/ 2 w 16"/>
                  <a:gd name="T15" fmla="*/ 3 h 28"/>
                  <a:gd name="T16" fmla="*/ 4 w 16"/>
                  <a:gd name="T17" fmla="*/ 0 h 28"/>
                  <a:gd name="T18" fmla="*/ 4 w 16"/>
                  <a:gd name="T19" fmla="*/ 3 h 28"/>
                  <a:gd name="T20" fmla="*/ 4 w 16"/>
                  <a:gd name="T21" fmla="*/ 3 h 28"/>
                  <a:gd name="T22" fmla="*/ 4 w 16"/>
                  <a:gd name="T23" fmla="*/ 3 h 28"/>
                  <a:gd name="T24" fmla="*/ 4 w 16"/>
                  <a:gd name="T25" fmla="*/ 5 h 28"/>
                  <a:gd name="T26" fmla="*/ 4 w 16"/>
                  <a:gd name="T27" fmla="*/ 7 h 28"/>
                  <a:gd name="T28" fmla="*/ 4 w 16"/>
                  <a:gd name="T29" fmla="*/ 8 h 28"/>
                  <a:gd name="T30" fmla="*/ 4 w 16"/>
                  <a:gd name="T31" fmla="*/ 8 h 28"/>
                  <a:gd name="T32" fmla="*/ 4 w 16"/>
                  <a:gd name="T33" fmla="*/ 8 h 28"/>
                  <a:gd name="T34" fmla="*/ 4 w 16"/>
                  <a:gd name="T35" fmla="*/ 7 h 28"/>
                  <a:gd name="T36" fmla="*/ 4 w 16"/>
                  <a:gd name="T37" fmla="*/ 5 h 28"/>
                  <a:gd name="T38" fmla="*/ 4 w 16"/>
                  <a:gd name="T39" fmla="*/ 3 h 28"/>
                  <a:gd name="T40" fmla="*/ 4 w 16"/>
                  <a:gd name="T41" fmla="*/ 3 h 28"/>
                  <a:gd name="T42" fmla="*/ 4 w 16"/>
                  <a:gd name="T43" fmla="*/ 3 h 2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6" h="28">
                    <a:moveTo>
                      <a:pt x="8" y="0"/>
                    </a:moveTo>
                    <a:cubicBezTo>
                      <a:pt x="10" y="0"/>
                      <a:pt x="12" y="1"/>
                      <a:pt x="13" y="3"/>
                    </a:cubicBezTo>
                    <a:cubicBezTo>
                      <a:pt x="15" y="5"/>
                      <a:pt x="16" y="9"/>
                      <a:pt x="16" y="14"/>
                    </a:cubicBezTo>
                    <a:cubicBezTo>
                      <a:pt x="16" y="19"/>
                      <a:pt x="15" y="23"/>
                      <a:pt x="13" y="25"/>
                    </a:cubicBezTo>
                    <a:cubicBezTo>
                      <a:pt x="12" y="27"/>
                      <a:pt x="10" y="28"/>
                      <a:pt x="8" y="28"/>
                    </a:cubicBezTo>
                    <a:cubicBezTo>
                      <a:pt x="5" y="28"/>
                      <a:pt x="4" y="27"/>
                      <a:pt x="2" y="25"/>
                    </a:cubicBezTo>
                    <a:cubicBezTo>
                      <a:pt x="1" y="23"/>
                      <a:pt x="0" y="19"/>
                      <a:pt x="0" y="14"/>
                    </a:cubicBezTo>
                    <a:cubicBezTo>
                      <a:pt x="0" y="9"/>
                      <a:pt x="1" y="5"/>
                      <a:pt x="2" y="3"/>
                    </a:cubicBezTo>
                    <a:cubicBezTo>
                      <a:pt x="4" y="1"/>
                      <a:pt x="5" y="0"/>
                      <a:pt x="8" y="0"/>
                    </a:cubicBezTo>
                    <a:close/>
                    <a:moveTo>
                      <a:pt x="8" y="5"/>
                    </a:moveTo>
                    <a:cubicBezTo>
                      <a:pt x="7" y="5"/>
                      <a:pt x="7" y="5"/>
                      <a:pt x="6" y="5"/>
                    </a:cubicBezTo>
                    <a:cubicBezTo>
                      <a:pt x="6" y="6"/>
                      <a:pt x="6" y="6"/>
                      <a:pt x="5" y="7"/>
                    </a:cubicBezTo>
                    <a:cubicBezTo>
                      <a:pt x="5" y="9"/>
                      <a:pt x="5" y="11"/>
                      <a:pt x="5" y="14"/>
                    </a:cubicBezTo>
                    <a:cubicBezTo>
                      <a:pt x="5" y="17"/>
                      <a:pt x="5" y="20"/>
                      <a:pt x="5" y="21"/>
                    </a:cubicBezTo>
                    <a:cubicBezTo>
                      <a:pt x="6" y="22"/>
                      <a:pt x="6" y="23"/>
                      <a:pt x="6" y="23"/>
                    </a:cubicBezTo>
                    <a:cubicBezTo>
                      <a:pt x="7" y="24"/>
                      <a:pt x="7" y="24"/>
                      <a:pt x="8" y="24"/>
                    </a:cubicBezTo>
                    <a:cubicBezTo>
                      <a:pt x="8" y="24"/>
                      <a:pt x="9" y="24"/>
                      <a:pt x="9" y="23"/>
                    </a:cubicBezTo>
                    <a:cubicBezTo>
                      <a:pt x="10" y="23"/>
                      <a:pt x="10" y="22"/>
                      <a:pt x="10" y="21"/>
                    </a:cubicBezTo>
                    <a:cubicBezTo>
                      <a:pt x="11" y="20"/>
                      <a:pt x="11" y="17"/>
                      <a:pt x="11" y="14"/>
                    </a:cubicBezTo>
                    <a:cubicBezTo>
                      <a:pt x="11" y="11"/>
                      <a:pt x="11" y="9"/>
                      <a:pt x="10" y="8"/>
                    </a:cubicBezTo>
                    <a:cubicBezTo>
                      <a:pt x="10" y="6"/>
                      <a:pt x="10" y="6"/>
                      <a:pt x="9" y="5"/>
                    </a:cubicBezTo>
                    <a:cubicBezTo>
                      <a:pt x="9" y="5"/>
                      <a:pt x="8" y="5"/>
                      <a:pt x="8" y="5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78" name="Freeform 141">
                <a:extLst>
                  <a:ext uri="{FF2B5EF4-FFF2-40B4-BE49-F238E27FC236}">
                    <a16:creationId xmlns:a16="http://schemas.microsoft.com/office/drawing/2014/main" id="{587538DA-1F60-423F-8DEB-15D0785FE4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8" y="2542"/>
                <a:ext cx="8" cy="24"/>
              </a:xfrm>
              <a:custGeom>
                <a:avLst/>
                <a:gdLst>
                  <a:gd name="T0" fmla="*/ 2 w 10"/>
                  <a:gd name="T1" fmla="*/ 12 h 27"/>
                  <a:gd name="T2" fmla="*/ 2 w 10"/>
                  <a:gd name="T3" fmla="*/ 12 h 27"/>
                  <a:gd name="T4" fmla="*/ 2 w 10"/>
                  <a:gd name="T5" fmla="*/ 4 h 27"/>
                  <a:gd name="T6" fmla="*/ 0 w 10"/>
                  <a:gd name="T7" fmla="*/ 5 h 27"/>
                  <a:gd name="T8" fmla="*/ 0 w 10"/>
                  <a:gd name="T9" fmla="*/ 4 h 27"/>
                  <a:gd name="T10" fmla="*/ 2 w 10"/>
                  <a:gd name="T11" fmla="*/ 4 h 27"/>
                  <a:gd name="T12" fmla="*/ 2 w 10"/>
                  <a:gd name="T13" fmla="*/ 0 h 27"/>
                  <a:gd name="T14" fmla="*/ 2 w 10"/>
                  <a:gd name="T15" fmla="*/ 0 h 27"/>
                  <a:gd name="T16" fmla="*/ 2 w 10"/>
                  <a:gd name="T17" fmla="*/ 12 h 2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0" h="27">
                    <a:moveTo>
                      <a:pt x="10" y="27"/>
                    </a:moveTo>
                    <a:cubicBezTo>
                      <a:pt x="6" y="27"/>
                      <a:pt x="6" y="27"/>
                      <a:pt x="6" y="2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4" y="10"/>
                      <a:pt x="2" y="11"/>
                      <a:pt x="0" y="12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5" y="3"/>
                      <a:pt x="6" y="2"/>
                      <a:pt x="6" y="0"/>
                    </a:cubicBezTo>
                    <a:cubicBezTo>
                      <a:pt x="10" y="0"/>
                      <a:pt x="10" y="0"/>
                      <a:pt x="10" y="0"/>
                    </a:cubicBezTo>
                    <a:lnTo>
                      <a:pt x="10" y="2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79" name="Freeform 142">
                <a:extLst>
                  <a:ext uri="{FF2B5EF4-FFF2-40B4-BE49-F238E27FC236}">
                    <a16:creationId xmlns:a16="http://schemas.microsoft.com/office/drawing/2014/main" id="{CEC918F7-39AB-4A8F-8754-7C3D7083D49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942" y="2542"/>
                <a:ext cx="14" cy="25"/>
              </a:xfrm>
              <a:custGeom>
                <a:avLst/>
                <a:gdLst>
                  <a:gd name="T0" fmla="*/ 4 w 16"/>
                  <a:gd name="T1" fmla="*/ 0 h 28"/>
                  <a:gd name="T2" fmla="*/ 5 w 16"/>
                  <a:gd name="T3" fmla="*/ 3 h 28"/>
                  <a:gd name="T4" fmla="*/ 7 w 16"/>
                  <a:gd name="T5" fmla="*/ 7 h 28"/>
                  <a:gd name="T6" fmla="*/ 5 w 16"/>
                  <a:gd name="T7" fmla="*/ 12 h 28"/>
                  <a:gd name="T8" fmla="*/ 4 w 16"/>
                  <a:gd name="T9" fmla="*/ 13 h 28"/>
                  <a:gd name="T10" fmla="*/ 2 w 16"/>
                  <a:gd name="T11" fmla="*/ 12 h 28"/>
                  <a:gd name="T12" fmla="*/ 0 w 16"/>
                  <a:gd name="T13" fmla="*/ 7 h 28"/>
                  <a:gd name="T14" fmla="*/ 2 w 16"/>
                  <a:gd name="T15" fmla="*/ 3 h 28"/>
                  <a:gd name="T16" fmla="*/ 4 w 16"/>
                  <a:gd name="T17" fmla="*/ 0 h 28"/>
                  <a:gd name="T18" fmla="*/ 4 w 16"/>
                  <a:gd name="T19" fmla="*/ 4 h 28"/>
                  <a:gd name="T20" fmla="*/ 4 w 16"/>
                  <a:gd name="T21" fmla="*/ 4 h 28"/>
                  <a:gd name="T22" fmla="*/ 4 w 16"/>
                  <a:gd name="T23" fmla="*/ 4 h 28"/>
                  <a:gd name="T24" fmla="*/ 4 w 16"/>
                  <a:gd name="T25" fmla="*/ 7 h 28"/>
                  <a:gd name="T26" fmla="*/ 4 w 16"/>
                  <a:gd name="T27" fmla="*/ 10 h 28"/>
                  <a:gd name="T28" fmla="*/ 4 w 16"/>
                  <a:gd name="T29" fmla="*/ 11 h 28"/>
                  <a:gd name="T30" fmla="*/ 4 w 16"/>
                  <a:gd name="T31" fmla="*/ 11 h 28"/>
                  <a:gd name="T32" fmla="*/ 4 w 16"/>
                  <a:gd name="T33" fmla="*/ 11 h 28"/>
                  <a:gd name="T34" fmla="*/ 4 w 16"/>
                  <a:gd name="T35" fmla="*/ 10 h 28"/>
                  <a:gd name="T36" fmla="*/ 4 w 16"/>
                  <a:gd name="T37" fmla="*/ 7 h 28"/>
                  <a:gd name="T38" fmla="*/ 4 w 16"/>
                  <a:gd name="T39" fmla="*/ 4 h 28"/>
                  <a:gd name="T40" fmla="*/ 4 w 16"/>
                  <a:gd name="T41" fmla="*/ 4 h 28"/>
                  <a:gd name="T42" fmla="*/ 4 w 16"/>
                  <a:gd name="T43" fmla="*/ 4 h 2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6" h="28">
                    <a:moveTo>
                      <a:pt x="8" y="0"/>
                    </a:moveTo>
                    <a:cubicBezTo>
                      <a:pt x="10" y="0"/>
                      <a:pt x="12" y="1"/>
                      <a:pt x="13" y="3"/>
                    </a:cubicBezTo>
                    <a:cubicBezTo>
                      <a:pt x="15" y="5"/>
                      <a:pt x="16" y="9"/>
                      <a:pt x="16" y="14"/>
                    </a:cubicBezTo>
                    <a:cubicBezTo>
                      <a:pt x="16" y="19"/>
                      <a:pt x="15" y="23"/>
                      <a:pt x="13" y="25"/>
                    </a:cubicBezTo>
                    <a:cubicBezTo>
                      <a:pt x="12" y="27"/>
                      <a:pt x="10" y="28"/>
                      <a:pt x="8" y="28"/>
                    </a:cubicBezTo>
                    <a:cubicBezTo>
                      <a:pt x="6" y="28"/>
                      <a:pt x="4" y="27"/>
                      <a:pt x="2" y="25"/>
                    </a:cubicBezTo>
                    <a:cubicBezTo>
                      <a:pt x="1" y="23"/>
                      <a:pt x="0" y="19"/>
                      <a:pt x="0" y="14"/>
                    </a:cubicBezTo>
                    <a:cubicBezTo>
                      <a:pt x="0" y="9"/>
                      <a:pt x="1" y="5"/>
                      <a:pt x="2" y="3"/>
                    </a:cubicBezTo>
                    <a:cubicBezTo>
                      <a:pt x="4" y="1"/>
                      <a:pt x="6" y="0"/>
                      <a:pt x="8" y="0"/>
                    </a:cubicBezTo>
                    <a:close/>
                    <a:moveTo>
                      <a:pt x="8" y="4"/>
                    </a:moveTo>
                    <a:cubicBezTo>
                      <a:pt x="7" y="4"/>
                      <a:pt x="7" y="5"/>
                      <a:pt x="6" y="5"/>
                    </a:cubicBezTo>
                    <a:cubicBezTo>
                      <a:pt x="6" y="5"/>
                      <a:pt x="6" y="6"/>
                      <a:pt x="5" y="7"/>
                    </a:cubicBezTo>
                    <a:cubicBezTo>
                      <a:pt x="5" y="9"/>
                      <a:pt x="5" y="11"/>
                      <a:pt x="5" y="14"/>
                    </a:cubicBezTo>
                    <a:cubicBezTo>
                      <a:pt x="5" y="17"/>
                      <a:pt x="5" y="19"/>
                      <a:pt x="5" y="21"/>
                    </a:cubicBezTo>
                    <a:cubicBezTo>
                      <a:pt x="6" y="22"/>
                      <a:pt x="6" y="23"/>
                      <a:pt x="6" y="23"/>
                    </a:cubicBezTo>
                    <a:cubicBezTo>
                      <a:pt x="7" y="23"/>
                      <a:pt x="7" y="24"/>
                      <a:pt x="8" y="24"/>
                    </a:cubicBezTo>
                    <a:cubicBezTo>
                      <a:pt x="8" y="24"/>
                      <a:pt x="9" y="23"/>
                      <a:pt x="9" y="23"/>
                    </a:cubicBezTo>
                    <a:cubicBezTo>
                      <a:pt x="10" y="23"/>
                      <a:pt x="10" y="22"/>
                      <a:pt x="10" y="21"/>
                    </a:cubicBezTo>
                    <a:cubicBezTo>
                      <a:pt x="11" y="19"/>
                      <a:pt x="11" y="17"/>
                      <a:pt x="11" y="14"/>
                    </a:cubicBezTo>
                    <a:cubicBezTo>
                      <a:pt x="11" y="11"/>
                      <a:pt x="11" y="9"/>
                      <a:pt x="11" y="7"/>
                    </a:cubicBezTo>
                    <a:cubicBezTo>
                      <a:pt x="10" y="6"/>
                      <a:pt x="10" y="5"/>
                      <a:pt x="9" y="5"/>
                    </a:cubicBezTo>
                    <a:cubicBezTo>
                      <a:pt x="9" y="5"/>
                      <a:pt x="8" y="4"/>
                      <a:pt x="8" y="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80" name="Freeform 143">
                <a:extLst>
                  <a:ext uri="{FF2B5EF4-FFF2-40B4-BE49-F238E27FC236}">
                    <a16:creationId xmlns:a16="http://schemas.microsoft.com/office/drawing/2014/main" id="{4E11371B-4F2E-48BA-8C15-09D28369F9C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959" y="2542"/>
                <a:ext cx="14" cy="25"/>
              </a:xfrm>
              <a:custGeom>
                <a:avLst/>
                <a:gdLst>
                  <a:gd name="T0" fmla="*/ 4 w 16"/>
                  <a:gd name="T1" fmla="*/ 0 h 28"/>
                  <a:gd name="T2" fmla="*/ 5 w 16"/>
                  <a:gd name="T3" fmla="*/ 3 h 28"/>
                  <a:gd name="T4" fmla="*/ 7 w 16"/>
                  <a:gd name="T5" fmla="*/ 7 h 28"/>
                  <a:gd name="T6" fmla="*/ 5 w 16"/>
                  <a:gd name="T7" fmla="*/ 12 h 28"/>
                  <a:gd name="T8" fmla="*/ 4 w 16"/>
                  <a:gd name="T9" fmla="*/ 13 h 28"/>
                  <a:gd name="T10" fmla="*/ 2 w 16"/>
                  <a:gd name="T11" fmla="*/ 12 h 28"/>
                  <a:gd name="T12" fmla="*/ 0 w 16"/>
                  <a:gd name="T13" fmla="*/ 7 h 28"/>
                  <a:gd name="T14" fmla="*/ 2 w 16"/>
                  <a:gd name="T15" fmla="*/ 3 h 28"/>
                  <a:gd name="T16" fmla="*/ 4 w 16"/>
                  <a:gd name="T17" fmla="*/ 0 h 28"/>
                  <a:gd name="T18" fmla="*/ 4 w 16"/>
                  <a:gd name="T19" fmla="*/ 4 h 28"/>
                  <a:gd name="T20" fmla="*/ 4 w 16"/>
                  <a:gd name="T21" fmla="*/ 4 h 28"/>
                  <a:gd name="T22" fmla="*/ 4 w 16"/>
                  <a:gd name="T23" fmla="*/ 4 h 28"/>
                  <a:gd name="T24" fmla="*/ 4 w 16"/>
                  <a:gd name="T25" fmla="*/ 7 h 28"/>
                  <a:gd name="T26" fmla="*/ 4 w 16"/>
                  <a:gd name="T27" fmla="*/ 10 h 28"/>
                  <a:gd name="T28" fmla="*/ 4 w 16"/>
                  <a:gd name="T29" fmla="*/ 11 h 28"/>
                  <a:gd name="T30" fmla="*/ 4 w 16"/>
                  <a:gd name="T31" fmla="*/ 11 h 28"/>
                  <a:gd name="T32" fmla="*/ 4 w 16"/>
                  <a:gd name="T33" fmla="*/ 11 h 28"/>
                  <a:gd name="T34" fmla="*/ 4 w 16"/>
                  <a:gd name="T35" fmla="*/ 10 h 28"/>
                  <a:gd name="T36" fmla="*/ 4 w 16"/>
                  <a:gd name="T37" fmla="*/ 7 h 28"/>
                  <a:gd name="T38" fmla="*/ 4 w 16"/>
                  <a:gd name="T39" fmla="*/ 4 h 28"/>
                  <a:gd name="T40" fmla="*/ 4 w 16"/>
                  <a:gd name="T41" fmla="*/ 4 h 28"/>
                  <a:gd name="T42" fmla="*/ 4 w 16"/>
                  <a:gd name="T43" fmla="*/ 4 h 2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6" h="28">
                    <a:moveTo>
                      <a:pt x="8" y="0"/>
                    </a:moveTo>
                    <a:cubicBezTo>
                      <a:pt x="10" y="0"/>
                      <a:pt x="12" y="1"/>
                      <a:pt x="13" y="3"/>
                    </a:cubicBezTo>
                    <a:cubicBezTo>
                      <a:pt x="15" y="5"/>
                      <a:pt x="16" y="9"/>
                      <a:pt x="16" y="14"/>
                    </a:cubicBezTo>
                    <a:cubicBezTo>
                      <a:pt x="16" y="19"/>
                      <a:pt x="15" y="23"/>
                      <a:pt x="13" y="25"/>
                    </a:cubicBezTo>
                    <a:cubicBezTo>
                      <a:pt x="12" y="27"/>
                      <a:pt x="10" y="28"/>
                      <a:pt x="8" y="28"/>
                    </a:cubicBezTo>
                    <a:cubicBezTo>
                      <a:pt x="5" y="28"/>
                      <a:pt x="3" y="27"/>
                      <a:pt x="2" y="25"/>
                    </a:cubicBezTo>
                    <a:cubicBezTo>
                      <a:pt x="1" y="23"/>
                      <a:pt x="0" y="19"/>
                      <a:pt x="0" y="14"/>
                    </a:cubicBezTo>
                    <a:cubicBezTo>
                      <a:pt x="0" y="9"/>
                      <a:pt x="1" y="5"/>
                      <a:pt x="2" y="3"/>
                    </a:cubicBezTo>
                    <a:cubicBezTo>
                      <a:pt x="4" y="1"/>
                      <a:pt x="5" y="0"/>
                      <a:pt x="8" y="0"/>
                    </a:cubicBezTo>
                    <a:close/>
                    <a:moveTo>
                      <a:pt x="8" y="4"/>
                    </a:moveTo>
                    <a:cubicBezTo>
                      <a:pt x="7" y="4"/>
                      <a:pt x="7" y="5"/>
                      <a:pt x="6" y="5"/>
                    </a:cubicBezTo>
                    <a:cubicBezTo>
                      <a:pt x="6" y="5"/>
                      <a:pt x="5" y="6"/>
                      <a:pt x="5" y="7"/>
                    </a:cubicBezTo>
                    <a:cubicBezTo>
                      <a:pt x="5" y="9"/>
                      <a:pt x="5" y="11"/>
                      <a:pt x="5" y="14"/>
                    </a:cubicBezTo>
                    <a:cubicBezTo>
                      <a:pt x="5" y="17"/>
                      <a:pt x="5" y="19"/>
                      <a:pt x="5" y="21"/>
                    </a:cubicBezTo>
                    <a:cubicBezTo>
                      <a:pt x="5" y="22"/>
                      <a:pt x="6" y="23"/>
                      <a:pt x="6" y="23"/>
                    </a:cubicBezTo>
                    <a:cubicBezTo>
                      <a:pt x="7" y="23"/>
                      <a:pt x="7" y="24"/>
                      <a:pt x="8" y="24"/>
                    </a:cubicBezTo>
                    <a:cubicBezTo>
                      <a:pt x="8" y="24"/>
                      <a:pt x="9" y="23"/>
                      <a:pt x="9" y="23"/>
                    </a:cubicBezTo>
                    <a:cubicBezTo>
                      <a:pt x="10" y="23"/>
                      <a:pt x="10" y="22"/>
                      <a:pt x="10" y="21"/>
                    </a:cubicBezTo>
                    <a:cubicBezTo>
                      <a:pt x="11" y="19"/>
                      <a:pt x="11" y="17"/>
                      <a:pt x="11" y="14"/>
                    </a:cubicBezTo>
                    <a:cubicBezTo>
                      <a:pt x="11" y="11"/>
                      <a:pt x="11" y="9"/>
                      <a:pt x="10" y="7"/>
                    </a:cubicBezTo>
                    <a:cubicBezTo>
                      <a:pt x="10" y="6"/>
                      <a:pt x="10" y="5"/>
                      <a:pt x="9" y="5"/>
                    </a:cubicBezTo>
                    <a:cubicBezTo>
                      <a:pt x="9" y="5"/>
                      <a:pt x="8" y="4"/>
                      <a:pt x="8" y="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81" name="Freeform 144">
                <a:extLst>
                  <a:ext uri="{FF2B5EF4-FFF2-40B4-BE49-F238E27FC236}">
                    <a16:creationId xmlns:a16="http://schemas.microsoft.com/office/drawing/2014/main" id="{395EED68-15A1-4ED5-9207-77B322F932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8" y="2407"/>
                <a:ext cx="8" cy="24"/>
              </a:xfrm>
              <a:custGeom>
                <a:avLst/>
                <a:gdLst>
                  <a:gd name="T0" fmla="*/ 2 w 10"/>
                  <a:gd name="T1" fmla="*/ 12 h 27"/>
                  <a:gd name="T2" fmla="*/ 2 w 10"/>
                  <a:gd name="T3" fmla="*/ 12 h 27"/>
                  <a:gd name="T4" fmla="*/ 2 w 10"/>
                  <a:gd name="T5" fmla="*/ 4 h 27"/>
                  <a:gd name="T6" fmla="*/ 0 w 10"/>
                  <a:gd name="T7" fmla="*/ 4 h 27"/>
                  <a:gd name="T8" fmla="*/ 0 w 10"/>
                  <a:gd name="T9" fmla="*/ 4 h 27"/>
                  <a:gd name="T10" fmla="*/ 2 w 10"/>
                  <a:gd name="T11" fmla="*/ 4 h 27"/>
                  <a:gd name="T12" fmla="*/ 2 w 10"/>
                  <a:gd name="T13" fmla="*/ 0 h 27"/>
                  <a:gd name="T14" fmla="*/ 2 w 10"/>
                  <a:gd name="T15" fmla="*/ 0 h 27"/>
                  <a:gd name="T16" fmla="*/ 2 w 10"/>
                  <a:gd name="T17" fmla="*/ 12 h 2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0" h="27">
                    <a:moveTo>
                      <a:pt x="10" y="27"/>
                    </a:moveTo>
                    <a:cubicBezTo>
                      <a:pt x="6" y="27"/>
                      <a:pt x="6" y="27"/>
                      <a:pt x="6" y="2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4" y="9"/>
                      <a:pt x="2" y="11"/>
                      <a:pt x="0" y="11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" y="6"/>
                      <a:pt x="2" y="5"/>
                      <a:pt x="3" y="4"/>
                    </a:cubicBezTo>
                    <a:cubicBezTo>
                      <a:pt x="5" y="3"/>
                      <a:pt x="6" y="1"/>
                      <a:pt x="6" y="0"/>
                    </a:cubicBezTo>
                    <a:cubicBezTo>
                      <a:pt x="10" y="0"/>
                      <a:pt x="10" y="0"/>
                      <a:pt x="10" y="0"/>
                    </a:cubicBezTo>
                    <a:lnTo>
                      <a:pt x="10" y="2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82" name="Freeform 145">
                <a:extLst>
                  <a:ext uri="{FF2B5EF4-FFF2-40B4-BE49-F238E27FC236}">
                    <a16:creationId xmlns:a16="http://schemas.microsoft.com/office/drawing/2014/main" id="{5A4A01FC-ED1E-4618-BF78-C1AAB0B3B1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2" y="2407"/>
                <a:ext cx="9" cy="24"/>
              </a:xfrm>
              <a:custGeom>
                <a:avLst/>
                <a:gdLst>
                  <a:gd name="T0" fmla="*/ 5 w 10"/>
                  <a:gd name="T1" fmla="*/ 12 h 27"/>
                  <a:gd name="T2" fmla="*/ 5 w 10"/>
                  <a:gd name="T3" fmla="*/ 12 h 27"/>
                  <a:gd name="T4" fmla="*/ 5 w 10"/>
                  <a:gd name="T5" fmla="*/ 4 h 27"/>
                  <a:gd name="T6" fmla="*/ 0 w 10"/>
                  <a:gd name="T7" fmla="*/ 4 h 27"/>
                  <a:gd name="T8" fmla="*/ 0 w 10"/>
                  <a:gd name="T9" fmla="*/ 4 h 27"/>
                  <a:gd name="T10" fmla="*/ 3 w 10"/>
                  <a:gd name="T11" fmla="*/ 4 h 27"/>
                  <a:gd name="T12" fmla="*/ 5 w 10"/>
                  <a:gd name="T13" fmla="*/ 0 h 27"/>
                  <a:gd name="T14" fmla="*/ 5 w 10"/>
                  <a:gd name="T15" fmla="*/ 0 h 27"/>
                  <a:gd name="T16" fmla="*/ 5 w 10"/>
                  <a:gd name="T17" fmla="*/ 12 h 2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0" h="27">
                    <a:moveTo>
                      <a:pt x="10" y="27"/>
                    </a:moveTo>
                    <a:cubicBezTo>
                      <a:pt x="6" y="27"/>
                      <a:pt x="6" y="27"/>
                      <a:pt x="6" y="2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4" y="9"/>
                      <a:pt x="2" y="11"/>
                      <a:pt x="0" y="11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" y="6"/>
                      <a:pt x="2" y="5"/>
                      <a:pt x="3" y="4"/>
                    </a:cubicBezTo>
                    <a:cubicBezTo>
                      <a:pt x="5" y="3"/>
                      <a:pt x="6" y="1"/>
                      <a:pt x="6" y="0"/>
                    </a:cubicBezTo>
                    <a:cubicBezTo>
                      <a:pt x="10" y="0"/>
                      <a:pt x="10" y="0"/>
                      <a:pt x="10" y="0"/>
                    </a:cubicBezTo>
                    <a:lnTo>
                      <a:pt x="10" y="2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83" name="Freeform 146">
                <a:extLst>
                  <a:ext uri="{FF2B5EF4-FFF2-40B4-BE49-F238E27FC236}">
                    <a16:creationId xmlns:a16="http://schemas.microsoft.com/office/drawing/2014/main" id="{7859E580-C490-480C-9C4B-789B6652CD7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957" y="2407"/>
                <a:ext cx="14" cy="25"/>
              </a:xfrm>
              <a:custGeom>
                <a:avLst/>
                <a:gdLst>
                  <a:gd name="T0" fmla="*/ 4 w 16"/>
                  <a:gd name="T1" fmla="*/ 0 h 28"/>
                  <a:gd name="T2" fmla="*/ 5 w 16"/>
                  <a:gd name="T3" fmla="*/ 3 h 28"/>
                  <a:gd name="T4" fmla="*/ 7 w 16"/>
                  <a:gd name="T5" fmla="*/ 7 h 28"/>
                  <a:gd name="T6" fmla="*/ 5 w 16"/>
                  <a:gd name="T7" fmla="*/ 12 h 28"/>
                  <a:gd name="T8" fmla="*/ 4 w 16"/>
                  <a:gd name="T9" fmla="*/ 13 h 28"/>
                  <a:gd name="T10" fmla="*/ 2 w 16"/>
                  <a:gd name="T11" fmla="*/ 12 h 28"/>
                  <a:gd name="T12" fmla="*/ 0 w 16"/>
                  <a:gd name="T13" fmla="*/ 7 h 28"/>
                  <a:gd name="T14" fmla="*/ 2 w 16"/>
                  <a:gd name="T15" fmla="*/ 3 h 28"/>
                  <a:gd name="T16" fmla="*/ 4 w 16"/>
                  <a:gd name="T17" fmla="*/ 0 h 28"/>
                  <a:gd name="T18" fmla="*/ 4 w 16"/>
                  <a:gd name="T19" fmla="*/ 4 h 28"/>
                  <a:gd name="T20" fmla="*/ 4 w 16"/>
                  <a:gd name="T21" fmla="*/ 4 h 28"/>
                  <a:gd name="T22" fmla="*/ 4 w 16"/>
                  <a:gd name="T23" fmla="*/ 4 h 28"/>
                  <a:gd name="T24" fmla="*/ 4 w 16"/>
                  <a:gd name="T25" fmla="*/ 7 h 28"/>
                  <a:gd name="T26" fmla="*/ 4 w 16"/>
                  <a:gd name="T27" fmla="*/ 10 h 28"/>
                  <a:gd name="T28" fmla="*/ 4 w 16"/>
                  <a:gd name="T29" fmla="*/ 11 h 28"/>
                  <a:gd name="T30" fmla="*/ 4 w 16"/>
                  <a:gd name="T31" fmla="*/ 11 h 28"/>
                  <a:gd name="T32" fmla="*/ 4 w 16"/>
                  <a:gd name="T33" fmla="*/ 11 h 28"/>
                  <a:gd name="T34" fmla="*/ 4 w 16"/>
                  <a:gd name="T35" fmla="*/ 10 h 28"/>
                  <a:gd name="T36" fmla="*/ 4 w 16"/>
                  <a:gd name="T37" fmla="*/ 7 h 28"/>
                  <a:gd name="T38" fmla="*/ 4 w 16"/>
                  <a:gd name="T39" fmla="*/ 4 h 28"/>
                  <a:gd name="T40" fmla="*/ 4 w 16"/>
                  <a:gd name="T41" fmla="*/ 4 h 28"/>
                  <a:gd name="T42" fmla="*/ 4 w 16"/>
                  <a:gd name="T43" fmla="*/ 4 h 2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6" h="28">
                    <a:moveTo>
                      <a:pt x="8" y="0"/>
                    </a:moveTo>
                    <a:cubicBezTo>
                      <a:pt x="10" y="0"/>
                      <a:pt x="12" y="1"/>
                      <a:pt x="13" y="3"/>
                    </a:cubicBezTo>
                    <a:cubicBezTo>
                      <a:pt x="15" y="5"/>
                      <a:pt x="16" y="9"/>
                      <a:pt x="16" y="14"/>
                    </a:cubicBezTo>
                    <a:cubicBezTo>
                      <a:pt x="16" y="19"/>
                      <a:pt x="15" y="23"/>
                      <a:pt x="13" y="25"/>
                    </a:cubicBezTo>
                    <a:cubicBezTo>
                      <a:pt x="12" y="27"/>
                      <a:pt x="10" y="28"/>
                      <a:pt x="8" y="28"/>
                    </a:cubicBezTo>
                    <a:cubicBezTo>
                      <a:pt x="6" y="28"/>
                      <a:pt x="4" y="27"/>
                      <a:pt x="2" y="25"/>
                    </a:cubicBezTo>
                    <a:cubicBezTo>
                      <a:pt x="1" y="22"/>
                      <a:pt x="0" y="19"/>
                      <a:pt x="0" y="14"/>
                    </a:cubicBezTo>
                    <a:cubicBezTo>
                      <a:pt x="0" y="9"/>
                      <a:pt x="1" y="5"/>
                      <a:pt x="2" y="3"/>
                    </a:cubicBezTo>
                    <a:cubicBezTo>
                      <a:pt x="4" y="1"/>
                      <a:pt x="6" y="0"/>
                      <a:pt x="8" y="0"/>
                    </a:cubicBezTo>
                    <a:close/>
                    <a:moveTo>
                      <a:pt x="8" y="4"/>
                    </a:moveTo>
                    <a:cubicBezTo>
                      <a:pt x="7" y="4"/>
                      <a:pt x="7" y="4"/>
                      <a:pt x="6" y="5"/>
                    </a:cubicBezTo>
                    <a:cubicBezTo>
                      <a:pt x="6" y="5"/>
                      <a:pt x="6" y="6"/>
                      <a:pt x="5" y="7"/>
                    </a:cubicBezTo>
                    <a:cubicBezTo>
                      <a:pt x="5" y="8"/>
                      <a:pt x="5" y="11"/>
                      <a:pt x="5" y="14"/>
                    </a:cubicBezTo>
                    <a:cubicBezTo>
                      <a:pt x="5" y="17"/>
                      <a:pt x="5" y="19"/>
                      <a:pt x="5" y="20"/>
                    </a:cubicBezTo>
                    <a:cubicBezTo>
                      <a:pt x="6" y="21"/>
                      <a:pt x="6" y="22"/>
                      <a:pt x="6" y="23"/>
                    </a:cubicBezTo>
                    <a:cubicBezTo>
                      <a:pt x="7" y="23"/>
                      <a:pt x="7" y="23"/>
                      <a:pt x="8" y="23"/>
                    </a:cubicBezTo>
                    <a:cubicBezTo>
                      <a:pt x="8" y="23"/>
                      <a:pt x="9" y="23"/>
                      <a:pt x="9" y="23"/>
                    </a:cubicBezTo>
                    <a:cubicBezTo>
                      <a:pt x="10" y="22"/>
                      <a:pt x="10" y="22"/>
                      <a:pt x="10" y="20"/>
                    </a:cubicBezTo>
                    <a:cubicBezTo>
                      <a:pt x="11" y="19"/>
                      <a:pt x="11" y="17"/>
                      <a:pt x="11" y="14"/>
                    </a:cubicBezTo>
                    <a:cubicBezTo>
                      <a:pt x="11" y="11"/>
                      <a:pt x="11" y="8"/>
                      <a:pt x="10" y="7"/>
                    </a:cubicBezTo>
                    <a:cubicBezTo>
                      <a:pt x="10" y="6"/>
                      <a:pt x="10" y="5"/>
                      <a:pt x="9" y="5"/>
                    </a:cubicBezTo>
                    <a:cubicBezTo>
                      <a:pt x="9" y="4"/>
                      <a:pt x="8" y="4"/>
                      <a:pt x="8" y="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84" name="Freeform 147">
                <a:extLst>
                  <a:ext uri="{FF2B5EF4-FFF2-40B4-BE49-F238E27FC236}">
                    <a16:creationId xmlns:a16="http://schemas.microsoft.com/office/drawing/2014/main" id="{42702B74-3DA0-4D26-88CC-686F3BA62E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8" y="2272"/>
                <a:ext cx="8" cy="24"/>
              </a:xfrm>
              <a:custGeom>
                <a:avLst/>
                <a:gdLst>
                  <a:gd name="T0" fmla="*/ 2 w 10"/>
                  <a:gd name="T1" fmla="*/ 9 h 28"/>
                  <a:gd name="T2" fmla="*/ 2 w 10"/>
                  <a:gd name="T3" fmla="*/ 9 h 28"/>
                  <a:gd name="T4" fmla="*/ 2 w 10"/>
                  <a:gd name="T5" fmla="*/ 3 h 28"/>
                  <a:gd name="T6" fmla="*/ 0 w 10"/>
                  <a:gd name="T7" fmla="*/ 4 h 28"/>
                  <a:gd name="T8" fmla="*/ 0 w 10"/>
                  <a:gd name="T9" fmla="*/ 3 h 28"/>
                  <a:gd name="T10" fmla="*/ 2 w 10"/>
                  <a:gd name="T11" fmla="*/ 3 h 28"/>
                  <a:gd name="T12" fmla="*/ 2 w 10"/>
                  <a:gd name="T13" fmla="*/ 0 h 28"/>
                  <a:gd name="T14" fmla="*/ 2 w 10"/>
                  <a:gd name="T15" fmla="*/ 0 h 28"/>
                  <a:gd name="T16" fmla="*/ 2 w 10"/>
                  <a:gd name="T17" fmla="*/ 9 h 2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0" h="28">
                    <a:moveTo>
                      <a:pt x="10" y="28"/>
                    </a:moveTo>
                    <a:cubicBezTo>
                      <a:pt x="6" y="28"/>
                      <a:pt x="6" y="28"/>
                      <a:pt x="6" y="2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4" y="10"/>
                      <a:pt x="2" y="11"/>
                      <a:pt x="0" y="12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5" y="4"/>
                      <a:pt x="6" y="2"/>
                      <a:pt x="6" y="0"/>
                    </a:cubicBezTo>
                    <a:cubicBezTo>
                      <a:pt x="10" y="0"/>
                      <a:pt x="10" y="0"/>
                      <a:pt x="10" y="0"/>
                    </a:cubicBezTo>
                    <a:lnTo>
                      <a:pt x="10" y="2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85" name="Freeform 148">
                <a:extLst>
                  <a:ext uri="{FF2B5EF4-FFF2-40B4-BE49-F238E27FC236}">
                    <a16:creationId xmlns:a16="http://schemas.microsoft.com/office/drawing/2014/main" id="{B36D8C6D-6ECF-4DAE-ABEC-7D0221EBD4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2" y="2272"/>
                <a:ext cx="14" cy="24"/>
              </a:xfrm>
              <a:custGeom>
                <a:avLst/>
                <a:gdLst>
                  <a:gd name="T0" fmla="*/ 5 w 17"/>
                  <a:gd name="T1" fmla="*/ 8 h 28"/>
                  <a:gd name="T2" fmla="*/ 5 w 17"/>
                  <a:gd name="T3" fmla="*/ 9 h 28"/>
                  <a:gd name="T4" fmla="*/ 0 w 17"/>
                  <a:gd name="T5" fmla="*/ 9 h 28"/>
                  <a:gd name="T6" fmla="*/ 2 w 17"/>
                  <a:gd name="T7" fmla="*/ 8 h 28"/>
                  <a:gd name="T8" fmla="*/ 2 w 17"/>
                  <a:gd name="T9" fmla="*/ 6 h 28"/>
                  <a:gd name="T10" fmla="*/ 2 w 17"/>
                  <a:gd name="T11" fmla="*/ 4 h 28"/>
                  <a:gd name="T12" fmla="*/ 3 w 17"/>
                  <a:gd name="T13" fmla="*/ 3 h 28"/>
                  <a:gd name="T14" fmla="*/ 2 w 17"/>
                  <a:gd name="T15" fmla="*/ 3 h 28"/>
                  <a:gd name="T16" fmla="*/ 2 w 17"/>
                  <a:gd name="T17" fmla="*/ 3 h 28"/>
                  <a:gd name="T18" fmla="*/ 2 w 17"/>
                  <a:gd name="T19" fmla="*/ 3 h 28"/>
                  <a:gd name="T20" fmla="*/ 2 w 17"/>
                  <a:gd name="T21" fmla="*/ 3 h 28"/>
                  <a:gd name="T22" fmla="*/ 1 w 17"/>
                  <a:gd name="T23" fmla="*/ 3 h 28"/>
                  <a:gd name="T24" fmla="*/ 2 w 17"/>
                  <a:gd name="T25" fmla="*/ 2 h 28"/>
                  <a:gd name="T26" fmla="*/ 2 w 17"/>
                  <a:gd name="T27" fmla="*/ 0 h 28"/>
                  <a:gd name="T28" fmla="*/ 4 w 17"/>
                  <a:gd name="T29" fmla="*/ 3 h 28"/>
                  <a:gd name="T30" fmla="*/ 5 w 17"/>
                  <a:gd name="T31" fmla="*/ 3 h 28"/>
                  <a:gd name="T32" fmla="*/ 4 w 17"/>
                  <a:gd name="T33" fmla="*/ 4 h 28"/>
                  <a:gd name="T34" fmla="*/ 4 w 17"/>
                  <a:gd name="T35" fmla="*/ 5 h 28"/>
                  <a:gd name="T36" fmla="*/ 2 w 17"/>
                  <a:gd name="T37" fmla="*/ 6 h 28"/>
                  <a:gd name="T38" fmla="*/ 2 w 17"/>
                  <a:gd name="T39" fmla="*/ 7 h 28"/>
                  <a:gd name="T40" fmla="*/ 2 w 17"/>
                  <a:gd name="T41" fmla="*/ 8 h 28"/>
                  <a:gd name="T42" fmla="*/ 5 w 17"/>
                  <a:gd name="T43" fmla="*/ 8 h 2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7" h="28">
                    <a:moveTo>
                      <a:pt x="17" y="23"/>
                    </a:moveTo>
                    <a:cubicBezTo>
                      <a:pt x="17" y="28"/>
                      <a:pt x="17" y="28"/>
                      <a:pt x="17" y="28"/>
                    </a:cubicBezTo>
                    <a:cubicBezTo>
                      <a:pt x="0" y="28"/>
                      <a:pt x="0" y="28"/>
                      <a:pt x="0" y="28"/>
                    </a:cubicBezTo>
                    <a:cubicBezTo>
                      <a:pt x="1" y="26"/>
                      <a:pt x="1" y="24"/>
                      <a:pt x="2" y="23"/>
                    </a:cubicBezTo>
                    <a:cubicBezTo>
                      <a:pt x="3" y="21"/>
                      <a:pt x="5" y="19"/>
                      <a:pt x="7" y="16"/>
                    </a:cubicBezTo>
                    <a:cubicBezTo>
                      <a:pt x="9" y="14"/>
                      <a:pt x="11" y="12"/>
                      <a:pt x="11" y="12"/>
                    </a:cubicBezTo>
                    <a:cubicBezTo>
                      <a:pt x="12" y="11"/>
                      <a:pt x="12" y="9"/>
                      <a:pt x="12" y="8"/>
                    </a:cubicBezTo>
                    <a:cubicBezTo>
                      <a:pt x="12" y="7"/>
                      <a:pt x="12" y="6"/>
                      <a:pt x="11" y="6"/>
                    </a:cubicBezTo>
                    <a:cubicBezTo>
                      <a:pt x="11" y="5"/>
                      <a:pt x="10" y="5"/>
                      <a:pt x="9" y="5"/>
                    </a:cubicBezTo>
                    <a:cubicBezTo>
                      <a:pt x="8" y="5"/>
                      <a:pt x="7" y="5"/>
                      <a:pt x="7" y="6"/>
                    </a:cubicBezTo>
                    <a:cubicBezTo>
                      <a:pt x="6" y="6"/>
                      <a:pt x="6" y="8"/>
                      <a:pt x="6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6"/>
                      <a:pt x="2" y="4"/>
                      <a:pt x="4" y="2"/>
                    </a:cubicBezTo>
                    <a:cubicBezTo>
                      <a:pt x="5" y="1"/>
                      <a:pt x="7" y="0"/>
                      <a:pt x="9" y="0"/>
                    </a:cubicBezTo>
                    <a:cubicBezTo>
                      <a:pt x="11" y="0"/>
                      <a:pt x="13" y="1"/>
                      <a:pt x="15" y="3"/>
                    </a:cubicBezTo>
                    <a:cubicBezTo>
                      <a:pt x="16" y="4"/>
                      <a:pt x="17" y="6"/>
                      <a:pt x="17" y="8"/>
                    </a:cubicBezTo>
                    <a:cubicBezTo>
                      <a:pt x="17" y="9"/>
                      <a:pt x="17" y="10"/>
                      <a:pt x="16" y="12"/>
                    </a:cubicBezTo>
                    <a:cubicBezTo>
                      <a:pt x="16" y="13"/>
                      <a:pt x="15" y="14"/>
                      <a:pt x="14" y="15"/>
                    </a:cubicBezTo>
                    <a:cubicBezTo>
                      <a:pt x="14" y="16"/>
                      <a:pt x="13" y="17"/>
                      <a:pt x="11" y="18"/>
                    </a:cubicBezTo>
                    <a:cubicBezTo>
                      <a:pt x="10" y="20"/>
                      <a:pt x="9" y="21"/>
                      <a:pt x="8" y="21"/>
                    </a:cubicBezTo>
                    <a:cubicBezTo>
                      <a:pt x="8" y="22"/>
                      <a:pt x="8" y="22"/>
                      <a:pt x="8" y="23"/>
                    </a:cubicBezTo>
                    <a:lnTo>
                      <a:pt x="17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86" name="Freeform 149">
                <a:extLst>
                  <a:ext uri="{FF2B5EF4-FFF2-40B4-BE49-F238E27FC236}">
                    <a16:creationId xmlns:a16="http://schemas.microsoft.com/office/drawing/2014/main" id="{E5986A85-0149-4DA9-A1E5-A5ECDEF07A0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959" y="2272"/>
                <a:ext cx="14" cy="24"/>
              </a:xfrm>
              <a:custGeom>
                <a:avLst/>
                <a:gdLst>
                  <a:gd name="T0" fmla="*/ 4 w 16"/>
                  <a:gd name="T1" fmla="*/ 0 h 28"/>
                  <a:gd name="T2" fmla="*/ 5 w 16"/>
                  <a:gd name="T3" fmla="*/ 3 h 28"/>
                  <a:gd name="T4" fmla="*/ 7 w 16"/>
                  <a:gd name="T5" fmla="*/ 5 h 28"/>
                  <a:gd name="T6" fmla="*/ 5 w 16"/>
                  <a:gd name="T7" fmla="*/ 8 h 28"/>
                  <a:gd name="T8" fmla="*/ 4 w 16"/>
                  <a:gd name="T9" fmla="*/ 9 h 28"/>
                  <a:gd name="T10" fmla="*/ 2 w 16"/>
                  <a:gd name="T11" fmla="*/ 8 h 28"/>
                  <a:gd name="T12" fmla="*/ 0 w 16"/>
                  <a:gd name="T13" fmla="*/ 5 h 28"/>
                  <a:gd name="T14" fmla="*/ 2 w 16"/>
                  <a:gd name="T15" fmla="*/ 3 h 28"/>
                  <a:gd name="T16" fmla="*/ 4 w 16"/>
                  <a:gd name="T17" fmla="*/ 0 h 28"/>
                  <a:gd name="T18" fmla="*/ 4 w 16"/>
                  <a:gd name="T19" fmla="*/ 3 h 28"/>
                  <a:gd name="T20" fmla="*/ 4 w 16"/>
                  <a:gd name="T21" fmla="*/ 3 h 28"/>
                  <a:gd name="T22" fmla="*/ 4 w 16"/>
                  <a:gd name="T23" fmla="*/ 3 h 28"/>
                  <a:gd name="T24" fmla="*/ 4 w 16"/>
                  <a:gd name="T25" fmla="*/ 5 h 28"/>
                  <a:gd name="T26" fmla="*/ 4 w 16"/>
                  <a:gd name="T27" fmla="*/ 7 h 28"/>
                  <a:gd name="T28" fmla="*/ 4 w 16"/>
                  <a:gd name="T29" fmla="*/ 8 h 28"/>
                  <a:gd name="T30" fmla="*/ 4 w 16"/>
                  <a:gd name="T31" fmla="*/ 8 h 28"/>
                  <a:gd name="T32" fmla="*/ 4 w 16"/>
                  <a:gd name="T33" fmla="*/ 8 h 28"/>
                  <a:gd name="T34" fmla="*/ 4 w 16"/>
                  <a:gd name="T35" fmla="*/ 7 h 28"/>
                  <a:gd name="T36" fmla="*/ 4 w 16"/>
                  <a:gd name="T37" fmla="*/ 5 h 28"/>
                  <a:gd name="T38" fmla="*/ 4 w 16"/>
                  <a:gd name="T39" fmla="*/ 3 h 28"/>
                  <a:gd name="T40" fmla="*/ 4 w 16"/>
                  <a:gd name="T41" fmla="*/ 3 h 28"/>
                  <a:gd name="T42" fmla="*/ 4 w 16"/>
                  <a:gd name="T43" fmla="*/ 3 h 2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6" h="28">
                    <a:moveTo>
                      <a:pt x="8" y="0"/>
                    </a:moveTo>
                    <a:cubicBezTo>
                      <a:pt x="10" y="0"/>
                      <a:pt x="12" y="1"/>
                      <a:pt x="13" y="3"/>
                    </a:cubicBezTo>
                    <a:cubicBezTo>
                      <a:pt x="15" y="6"/>
                      <a:pt x="16" y="9"/>
                      <a:pt x="16" y="14"/>
                    </a:cubicBezTo>
                    <a:cubicBezTo>
                      <a:pt x="16" y="20"/>
                      <a:pt x="15" y="23"/>
                      <a:pt x="13" y="25"/>
                    </a:cubicBezTo>
                    <a:cubicBezTo>
                      <a:pt x="12" y="27"/>
                      <a:pt x="10" y="28"/>
                      <a:pt x="8" y="28"/>
                    </a:cubicBezTo>
                    <a:cubicBezTo>
                      <a:pt x="5" y="28"/>
                      <a:pt x="3" y="27"/>
                      <a:pt x="2" y="25"/>
                    </a:cubicBezTo>
                    <a:cubicBezTo>
                      <a:pt x="1" y="23"/>
                      <a:pt x="0" y="20"/>
                      <a:pt x="0" y="14"/>
                    </a:cubicBezTo>
                    <a:cubicBezTo>
                      <a:pt x="0" y="9"/>
                      <a:pt x="1" y="6"/>
                      <a:pt x="2" y="3"/>
                    </a:cubicBezTo>
                    <a:cubicBezTo>
                      <a:pt x="4" y="1"/>
                      <a:pt x="5" y="0"/>
                      <a:pt x="8" y="0"/>
                    </a:cubicBezTo>
                    <a:close/>
                    <a:moveTo>
                      <a:pt x="8" y="5"/>
                    </a:moveTo>
                    <a:cubicBezTo>
                      <a:pt x="7" y="5"/>
                      <a:pt x="7" y="5"/>
                      <a:pt x="6" y="5"/>
                    </a:cubicBezTo>
                    <a:cubicBezTo>
                      <a:pt x="6" y="6"/>
                      <a:pt x="5" y="7"/>
                      <a:pt x="5" y="8"/>
                    </a:cubicBezTo>
                    <a:cubicBezTo>
                      <a:pt x="5" y="9"/>
                      <a:pt x="5" y="11"/>
                      <a:pt x="5" y="14"/>
                    </a:cubicBezTo>
                    <a:cubicBezTo>
                      <a:pt x="5" y="18"/>
                      <a:pt x="5" y="20"/>
                      <a:pt x="5" y="21"/>
                    </a:cubicBezTo>
                    <a:cubicBezTo>
                      <a:pt x="5" y="22"/>
                      <a:pt x="6" y="23"/>
                      <a:pt x="6" y="23"/>
                    </a:cubicBezTo>
                    <a:cubicBezTo>
                      <a:pt x="7" y="24"/>
                      <a:pt x="7" y="24"/>
                      <a:pt x="8" y="24"/>
                    </a:cubicBezTo>
                    <a:cubicBezTo>
                      <a:pt x="8" y="24"/>
                      <a:pt x="9" y="24"/>
                      <a:pt x="9" y="23"/>
                    </a:cubicBezTo>
                    <a:cubicBezTo>
                      <a:pt x="10" y="23"/>
                      <a:pt x="10" y="22"/>
                      <a:pt x="10" y="21"/>
                    </a:cubicBezTo>
                    <a:cubicBezTo>
                      <a:pt x="11" y="20"/>
                      <a:pt x="11" y="18"/>
                      <a:pt x="11" y="14"/>
                    </a:cubicBezTo>
                    <a:cubicBezTo>
                      <a:pt x="11" y="11"/>
                      <a:pt x="11" y="9"/>
                      <a:pt x="10" y="8"/>
                    </a:cubicBezTo>
                    <a:cubicBezTo>
                      <a:pt x="10" y="7"/>
                      <a:pt x="10" y="6"/>
                      <a:pt x="9" y="5"/>
                    </a:cubicBezTo>
                    <a:cubicBezTo>
                      <a:pt x="9" y="5"/>
                      <a:pt x="8" y="5"/>
                      <a:pt x="8" y="5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87" name="Freeform 150">
                <a:extLst>
                  <a:ext uri="{FF2B5EF4-FFF2-40B4-BE49-F238E27FC236}">
                    <a16:creationId xmlns:a16="http://schemas.microsoft.com/office/drawing/2014/main" id="{F3E73372-4A30-4E98-B452-BE1D887664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8" y="2137"/>
                <a:ext cx="8" cy="23"/>
              </a:xfrm>
              <a:custGeom>
                <a:avLst/>
                <a:gdLst>
                  <a:gd name="T0" fmla="*/ 2 w 10"/>
                  <a:gd name="T1" fmla="*/ 9 h 27"/>
                  <a:gd name="T2" fmla="*/ 2 w 10"/>
                  <a:gd name="T3" fmla="*/ 9 h 27"/>
                  <a:gd name="T4" fmla="*/ 2 w 10"/>
                  <a:gd name="T5" fmla="*/ 3 h 27"/>
                  <a:gd name="T6" fmla="*/ 0 w 10"/>
                  <a:gd name="T7" fmla="*/ 4 h 27"/>
                  <a:gd name="T8" fmla="*/ 0 w 10"/>
                  <a:gd name="T9" fmla="*/ 3 h 27"/>
                  <a:gd name="T10" fmla="*/ 2 w 10"/>
                  <a:gd name="T11" fmla="*/ 3 h 27"/>
                  <a:gd name="T12" fmla="*/ 2 w 10"/>
                  <a:gd name="T13" fmla="*/ 0 h 27"/>
                  <a:gd name="T14" fmla="*/ 2 w 10"/>
                  <a:gd name="T15" fmla="*/ 0 h 27"/>
                  <a:gd name="T16" fmla="*/ 2 w 10"/>
                  <a:gd name="T17" fmla="*/ 9 h 2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0" h="27">
                    <a:moveTo>
                      <a:pt x="10" y="27"/>
                    </a:moveTo>
                    <a:cubicBezTo>
                      <a:pt x="6" y="27"/>
                      <a:pt x="6" y="27"/>
                      <a:pt x="6" y="2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4" y="10"/>
                      <a:pt x="2" y="11"/>
                      <a:pt x="0" y="12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" y="7"/>
                      <a:pt x="2" y="6"/>
                      <a:pt x="3" y="4"/>
                    </a:cubicBezTo>
                    <a:cubicBezTo>
                      <a:pt x="5" y="3"/>
                      <a:pt x="6" y="2"/>
                      <a:pt x="6" y="0"/>
                    </a:cubicBezTo>
                    <a:cubicBezTo>
                      <a:pt x="10" y="0"/>
                      <a:pt x="10" y="0"/>
                      <a:pt x="10" y="0"/>
                    </a:cubicBezTo>
                    <a:lnTo>
                      <a:pt x="10" y="2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88" name="Freeform 151">
                <a:extLst>
                  <a:ext uri="{FF2B5EF4-FFF2-40B4-BE49-F238E27FC236}">
                    <a16:creationId xmlns:a16="http://schemas.microsoft.com/office/drawing/2014/main" id="{1534E23E-215A-4D55-90BC-D6F8BC3A2E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2" y="2137"/>
                <a:ext cx="14" cy="24"/>
              </a:xfrm>
              <a:custGeom>
                <a:avLst/>
                <a:gdLst>
                  <a:gd name="T0" fmla="*/ 0 w 16"/>
                  <a:gd name="T1" fmla="*/ 7 h 28"/>
                  <a:gd name="T2" fmla="*/ 4 w 16"/>
                  <a:gd name="T3" fmla="*/ 7 h 28"/>
                  <a:gd name="T4" fmla="*/ 4 w 16"/>
                  <a:gd name="T5" fmla="*/ 8 h 28"/>
                  <a:gd name="T6" fmla="*/ 4 w 16"/>
                  <a:gd name="T7" fmla="*/ 8 h 28"/>
                  <a:gd name="T8" fmla="*/ 4 w 16"/>
                  <a:gd name="T9" fmla="*/ 8 h 28"/>
                  <a:gd name="T10" fmla="*/ 4 w 16"/>
                  <a:gd name="T11" fmla="*/ 7 h 28"/>
                  <a:gd name="T12" fmla="*/ 4 w 16"/>
                  <a:gd name="T13" fmla="*/ 6 h 28"/>
                  <a:gd name="T14" fmla="*/ 4 w 16"/>
                  <a:gd name="T15" fmla="*/ 5 h 28"/>
                  <a:gd name="T16" fmla="*/ 4 w 16"/>
                  <a:gd name="T17" fmla="*/ 5 h 28"/>
                  <a:gd name="T18" fmla="*/ 4 w 16"/>
                  <a:gd name="T19" fmla="*/ 3 h 28"/>
                  <a:gd name="T20" fmla="*/ 4 w 16"/>
                  <a:gd name="T21" fmla="*/ 3 h 28"/>
                  <a:gd name="T22" fmla="*/ 4 w 16"/>
                  <a:gd name="T23" fmla="*/ 3 h 28"/>
                  <a:gd name="T24" fmla="*/ 4 w 16"/>
                  <a:gd name="T25" fmla="*/ 3 h 28"/>
                  <a:gd name="T26" fmla="*/ 4 w 16"/>
                  <a:gd name="T27" fmla="*/ 3 h 28"/>
                  <a:gd name="T28" fmla="*/ 4 w 16"/>
                  <a:gd name="T29" fmla="*/ 3 h 28"/>
                  <a:gd name="T30" fmla="*/ 4 w 16"/>
                  <a:gd name="T31" fmla="*/ 3 h 28"/>
                  <a:gd name="T32" fmla="*/ 0 w 16"/>
                  <a:gd name="T33" fmla="*/ 3 h 28"/>
                  <a:gd name="T34" fmla="*/ 2 w 16"/>
                  <a:gd name="T35" fmla="*/ 3 h 28"/>
                  <a:gd name="T36" fmla="*/ 4 w 16"/>
                  <a:gd name="T37" fmla="*/ 1 h 28"/>
                  <a:gd name="T38" fmla="*/ 4 w 16"/>
                  <a:gd name="T39" fmla="*/ 0 h 28"/>
                  <a:gd name="T40" fmla="*/ 5 w 16"/>
                  <a:gd name="T41" fmla="*/ 3 h 28"/>
                  <a:gd name="T42" fmla="*/ 6 w 16"/>
                  <a:gd name="T43" fmla="*/ 3 h 28"/>
                  <a:gd name="T44" fmla="*/ 4 w 16"/>
                  <a:gd name="T45" fmla="*/ 4 h 28"/>
                  <a:gd name="T46" fmla="*/ 6 w 16"/>
                  <a:gd name="T47" fmla="*/ 5 h 28"/>
                  <a:gd name="T48" fmla="*/ 7 w 16"/>
                  <a:gd name="T49" fmla="*/ 7 h 28"/>
                  <a:gd name="T50" fmla="*/ 6 w 16"/>
                  <a:gd name="T51" fmla="*/ 8 h 28"/>
                  <a:gd name="T52" fmla="*/ 4 w 16"/>
                  <a:gd name="T53" fmla="*/ 9 h 28"/>
                  <a:gd name="T54" fmla="*/ 2 w 16"/>
                  <a:gd name="T55" fmla="*/ 9 h 28"/>
                  <a:gd name="T56" fmla="*/ 0 w 16"/>
                  <a:gd name="T57" fmla="*/ 7 h 28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16" h="28">
                    <a:moveTo>
                      <a:pt x="0" y="20"/>
                    </a:moveTo>
                    <a:cubicBezTo>
                      <a:pt x="4" y="20"/>
                      <a:pt x="4" y="20"/>
                      <a:pt x="4" y="20"/>
                    </a:cubicBezTo>
                    <a:cubicBezTo>
                      <a:pt x="5" y="21"/>
                      <a:pt x="5" y="22"/>
                      <a:pt x="6" y="23"/>
                    </a:cubicBezTo>
                    <a:cubicBezTo>
                      <a:pt x="6" y="23"/>
                      <a:pt x="7" y="24"/>
                      <a:pt x="8" y="24"/>
                    </a:cubicBezTo>
                    <a:cubicBezTo>
                      <a:pt x="9" y="24"/>
                      <a:pt x="10" y="23"/>
                      <a:pt x="10" y="22"/>
                    </a:cubicBezTo>
                    <a:cubicBezTo>
                      <a:pt x="11" y="22"/>
                      <a:pt x="11" y="20"/>
                      <a:pt x="11" y="19"/>
                    </a:cubicBezTo>
                    <a:cubicBezTo>
                      <a:pt x="11" y="18"/>
                      <a:pt x="11" y="17"/>
                      <a:pt x="10" y="16"/>
                    </a:cubicBezTo>
                    <a:cubicBezTo>
                      <a:pt x="10" y="15"/>
                      <a:pt x="9" y="15"/>
                      <a:pt x="8" y="15"/>
                    </a:cubicBezTo>
                    <a:cubicBezTo>
                      <a:pt x="7" y="15"/>
                      <a:pt x="7" y="15"/>
                      <a:pt x="6" y="15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8" y="11"/>
                      <a:pt x="9" y="11"/>
                      <a:pt x="9" y="10"/>
                    </a:cubicBezTo>
                    <a:cubicBezTo>
                      <a:pt x="10" y="9"/>
                      <a:pt x="10" y="9"/>
                      <a:pt x="10" y="7"/>
                    </a:cubicBezTo>
                    <a:cubicBezTo>
                      <a:pt x="10" y="7"/>
                      <a:pt x="10" y="6"/>
                      <a:pt x="10" y="5"/>
                    </a:cubicBezTo>
                    <a:cubicBezTo>
                      <a:pt x="9" y="5"/>
                      <a:pt x="8" y="4"/>
                      <a:pt x="8" y="4"/>
                    </a:cubicBezTo>
                    <a:cubicBezTo>
                      <a:pt x="7" y="4"/>
                      <a:pt x="6" y="5"/>
                      <a:pt x="6" y="5"/>
                    </a:cubicBezTo>
                    <a:cubicBezTo>
                      <a:pt x="5" y="6"/>
                      <a:pt x="5" y="7"/>
                      <a:pt x="5" y="8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" y="6"/>
                      <a:pt x="1" y="4"/>
                      <a:pt x="2" y="3"/>
                    </a:cubicBezTo>
                    <a:cubicBezTo>
                      <a:pt x="2" y="2"/>
                      <a:pt x="3" y="2"/>
                      <a:pt x="4" y="1"/>
                    </a:cubicBezTo>
                    <a:cubicBezTo>
                      <a:pt x="5" y="0"/>
                      <a:pt x="6" y="0"/>
                      <a:pt x="8" y="0"/>
                    </a:cubicBezTo>
                    <a:cubicBezTo>
                      <a:pt x="10" y="0"/>
                      <a:pt x="12" y="1"/>
                      <a:pt x="13" y="3"/>
                    </a:cubicBezTo>
                    <a:cubicBezTo>
                      <a:pt x="14" y="4"/>
                      <a:pt x="15" y="5"/>
                      <a:pt x="15" y="7"/>
                    </a:cubicBezTo>
                    <a:cubicBezTo>
                      <a:pt x="15" y="10"/>
                      <a:pt x="14" y="11"/>
                      <a:pt x="11" y="13"/>
                    </a:cubicBezTo>
                    <a:cubicBezTo>
                      <a:pt x="13" y="13"/>
                      <a:pt x="14" y="14"/>
                      <a:pt x="15" y="15"/>
                    </a:cubicBezTo>
                    <a:cubicBezTo>
                      <a:pt x="16" y="16"/>
                      <a:pt x="16" y="18"/>
                      <a:pt x="16" y="19"/>
                    </a:cubicBezTo>
                    <a:cubicBezTo>
                      <a:pt x="16" y="22"/>
                      <a:pt x="15" y="24"/>
                      <a:pt x="14" y="25"/>
                    </a:cubicBezTo>
                    <a:cubicBezTo>
                      <a:pt x="12" y="27"/>
                      <a:pt x="10" y="28"/>
                      <a:pt x="8" y="28"/>
                    </a:cubicBezTo>
                    <a:cubicBezTo>
                      <a:pt x="6" y="28"/>
                      <a:pt x="4" y="27"/>
                      <a:pt x="2" y="26"/>
                    </a:cubicBezTo>
                    <a:cubicBezTo>
                      <a:pt x="1" y="24"/>
                      <a:pt x="0" y="23"/>
                      <a:pt x="0" y="2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89" name="Freeform 152">
                <a:extLst>
                  <a:ext uri="{FF2B5EF4-FFF2-40B4-BE49-F238E27FC236}">
                    <a16:creationId xmlns:a16="http://schemas.microsoft.com/office/drawing/2014/main" id="{17FDC412-1442-4EF1-BB67-F8141E632F0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959" y="2137"/>
                <a:ext cx="14" cy="24"/>
              </a:xfrm>
              <a:custGeom>
                <a:avLst/>
                <a:gdLst>
                  <a:gd name="T0" fmla="*/ 4 w 16"/>
                  <a:gd name="T1" fmla="*/ 0 h 28"/>
                  <a:gd name="T2" fmla="*/ 5 w 16"/>
                  <a:gd name="T3" fmla="*/ 3 h 28"/>
                  <a:gd name="T4" fmla="*/ 7 w 16"/>
                  <a:gd name="T5" fmla="*/ 5 h 28"/>
                  <a:gd name="T6" fmla="*/ 5 w 16"/>
                  <a:gd name="T7" fmla="*/ 8 h 28"/>
                  <a:gd name="T8" fmla="*/ 4 w 16"/>
                  <a:gd name="T9" fmla="*/ 9 h 28"/>
                  <a:gd name="T10" fmla="*/ 2 w 16"/>
                  <a:gd name="T11" fmla="*/ 8 h 28"/>
                  <a:gd name="T12" fmla="*/ 0 w 16"/>
                  <a:gd name="T13" fmla="*/ 5 h 28"/>
                  <a:gd name="T14" fmla="*/ 2 w 16"/>
                  <a:gd name="T15" fmla="*/ 3 h 28"/>
                  <a:gd name="T16" fmla="*/ 4 w 16"/>
                  <a:gd name="T17" fmla="*/ 0 h 28"/>
                  <a:gd name="T18" fmla="*/ 4 w 16"/>
                  <a:gd name="T19" fmla="*/ 3 h 28"/>
                  <a:gd name="T20" fmla="*/ 4 w 16"/>
                  <a:gd name="T21" fmla="*/ 3 h 28"/>
                  <a:gd name="T22" fmla="*/ 4 w 16"/>
                  <a:gd name="T23" fmla="*/ 3 h 28"/>
                  <a:gd name="T24" fmla="*/ 4 w 16"/>
                  <a:gd name="T25" fmla="*/ 5 h 28"/>
                  <a:gd name="T26" fmla="*/ 4 w 16"/>
                  <a:gd name="T27" fmla="*/ 7 h 28"/>
                  <a:gd name="T28" fmla="*/ 4 w 16"/>
                  <a:gd name="T29" fmla="*/ 8 h 28"/>
                  <a:gd name="T30" fmla="*/ 4 w 16"/>
                  <a:gd name="T31" fmla="*/ 8 h 28"/>
                  <a:gd name="T32" fmla="*/ 4 w 16"/>
                  <a:gd name="T33" fmla="*/ 8 h 28"/>
                  <a:gd name="T34" fmla="*/ 4 w 16"/>
                  <a:gd name="T35" fmla="*/ 7 h 28"/>
                  <a:gd name="T36" fmla="*/ 4 w 16"/>
                  <a:gd name="T37" fmla="*/ 5 h 28"/>
                  <a:gd name="T38" fmla="*/ 4 w 16"/>
                  <a:gd name="T39" fmla="*/ 3 h 28"/>
                  <a:gd name="T40" fmla="*/ 4 w 16"/>
                  <a:gd name="T41" fmla="*/ 3 h 28"/>
                  <a:gd name="T42" fmla="*/ 4 w 16"/>
                  <a:gd name="T43" fmla="*/ 3 h 2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6" h="28">
                    <a:moveTo>
                      <a:pt x="8" y="0"/>
                    </a:moveTo>
                    <a:cubicBezTo>
                      <a:pt x="10" y="0"/>
                      <a:pt x="12" y="1"/>
                      <a:pt x="13" y="3"/>
                    </a:cubicBezTo>
                    <a:cubicBezTo>
                      <a:pt x="15" y="5"/>
                      <a:pt x="16" y="9"/>
                      <a:pt x="16" y="14"/>
                    </a:cubicBezTo>
                    <a:cubicBezTo>
                      <a:pt x="16" y="19"/>
                      <a:pt x="15" y="23"/>
                      <a:pt x="13" y="25"/>
                    </a:cubicBezTo>
                    <a:cubicBezTo>
                      <a:pt x="12" y="27"/>
                      <a:pt x="10" y="28"/>
                      <a:pt x="8" y="28"/>
                    </a:cubicBezTo>
                    <a:cubicBezTo>
                      <a:pt x="5" y="28"/>
                      <a:pt x="3" y="27"/>
                      <a:pt x="2" y="25"/>
                    </a:cubicBezTo>
                    <a:cubicBezTo>
                      <a:pt x="1" y="23"/>
                      <a:pt x="0" y="19"/>
                      <a:pt x="0" y="14"/>
                    </a:cubicBezTo>
                    <a:cubicBezTo>
                      <a:pt x="0" y="9"/>
                      <a:pt x="1" y="5"/>
                      <a:pt x="2" y="3"/>
                    </a:cubicBezTo>
                    <a:cubicBezTo>
                      <a:pt x="4" y="1"/>
                      <a:pt x="5" y="0"/>
                      <a:pt x="8" y="0"/>
                    </a:cubicBezTo>
                    <a:close/>
                    <a:moveTo>
                      <a:pt x="8" y="4"/>
                    </a:moveTo>
                    <a:cubicBezTo>
                      <a:pt x="7" y="4"/>
                      <a:pt x="7" y="5"/>
                      <a:pt x="6" y="5"/>
                    </a:cubicBezTo>
                    <a:cubicBezTo>
                      <a:pt x="6" y="5"/>
                      <a:pt x="5" y="6"/>
                      <a:pt x="5" y="7"/>
                    </a:cubicBezTo>
                    <a:cubicBezTo>
                      <a:pt x="5" y="9"/>
                      <a:pt x="5" y="11"/>
                      <a:pt x="5" y="14"/>
                    </a:cubicBezTo>
                    <a:cubicBezTo>
                      <a:pt x="5" y="17"/>
                      <a:pt x="5" y="19"/>
                      <a:pt x="5" y="21"/>
                    </a:cubicBezTo>
                    <a:cubicBezTo>
                      <a:pt x="5" y="22"/>
                      <a:pt x="6" y="23"/>
                      <a:pt x="6" y="23"/>
                    </a:cubicBezTo>
                    <a:cubicBezTo>
                      <a:pt x="7" y="23"/>
                      <a:pt x="7" y="24"/>
                      <a:pt x="8" y="24"/>
                    </a:cubicBezTo>
                    <a:cubicBezTo>
                      <a:pt x="8" y="24"/>
                      <a:pt x="9" y="23"/>
                      <a:pt x="9" y="23"/>
                    </a:cubicBezTo>
                    <a:cubicBezTo>
                      <a:pt x="10" y="23"/>
                      <a:pt x="10" y="22"/>
                      <a:pt x="10" y="21"/>
                    </a:cubicBezTo>
                    <a:cubicBezTo>
                      <a:pt x="11" y="19"/>
                      <a:pt x="11" y="17"/>
                      <a:pt x="11" y="14"/>
                    </a:cubicBezTo>
                    <a:cubicBezTo>
                      <a:pt x="11" y="11"/>
                      <a:pt x="11" y="9"/>
                      <a:pt x="10" y="7"/>
                    </a:cubicBezTo>
                    <a:cubicBezTo>
                      <a:pt x="10" y="6"/>
                      <a:pt x="10" y="5"/>
                      <a:pt x="9" y="5"/>
                    </a:cubicBezTo>
                    <a:cubicBezTo>
                      <a:pt x="9" y="5"/>
                      <a:pt x="8" y="4"/>
                      <a:pt x="8" y="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90" name="Freeform 153">
                <a:extLst>
                  <a:ext uri="{FF2B5EF4-FFF2-40B4-BE49-F238E27FC236}">
                    <a16:creationId xmlns:a16="http://schemas.microsoft.com/office/drawing/2014/main" id="{A1AA26FD-7DF2-421A-9218-AFF6AA36CD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8" y="2001"/>
                <a:ext cx="8" cy="24"/>
              </a:xfrm>
              <a:custGeom>
                <a:avLst/>
                <a:gdLst>
                  <a:gd name="T0" fmla="*/ 2 w 10"/>
                  <a:gd name="T1" fmla="*/ 12 h 27"/>
                  <a:gd name="T2" fmla="*/ 2 w 10"/>
                  <a:gd name="T3" fmla="*/ 12 h 27"/>
                  <a:gd name="T4" fmla="*/ 2 w 10"/>
                  <a:gd name="T5" fmla="*/ 4 h 27"/>
                  <a:gd name="T6" fmla="*/ 0 w 10"/>
                  <a:gd name="T7" fmla="*/ 4 h 27"/>
                  <a:gd name="T8" fmla="*/ 0 w 10"/>
                  <a:gd name="T9" fmla="*/ 4 h 27"/>
                  <a:gd name="T10" fmla="*/ 2 w 10"/>
                  <a:gd name="T11" fmla="*/ 4 h 27"/>
                  <a:gd name="T12" fmla="*/ 2 w 10"/>
                  <a:gd name="T13" fmla="*/ 0 h 27"/>
                  <a:gd name="T14" fmla="*/ 2 w 10"/>
                  <a:gd name="T15" fmla="*/ 0 h 27"/>
                  <a:gd name="T16" fmla="*/ 2 w 10"/>
                  <a:gd name="T17" fmla="*/ 12 h 2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0" h="27">
                    <a:moveTo>
                      <a:pt x="10" y="27"/>
                    </a:moveTo>
                    <a:cubicBezTo>
                      <a:pt x="6" y="27"/>
                      <a:pt x="6" y="27"/>
                      <a:pt x="6" y="2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4" y="9"/>
                      <a:pt x="2" y="11"/>
                      <a:pt x="0" y="11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" y="6"/>
                      <a:pt x="2" y="5"/>
                      <a:pt x="3" y="4"/>
                    </a:cubicBezTo>
                    <a:cubicBezTo>
                      <a:pt x="5" y="3"/>
                      <a:pt x="6" y="1"/>
                      <a:pt x="6" y="0"/>
                    </a:cubicBezTo>
                    <a:cubicBezTo>
                      <a:pt x="10" y="0"/>
                      <a:pt x="10" y="0"/>
                      <a:pt x="10" y="0"/>
                    </a:cubicBezTo>
                    <a:lnTo>
                      <a:pt x="10" y="2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91" name="Freeform 154">
                <a:extLst>
                  <a:ext uri="{FF2B5EF4-FFF2-40B4-BE49-F238E27FC236}">
                    <a16:creationId xmlns:a16="http://schemas.microsoft.com/office/drawing/2014/main" id="{BFD7E5DE-6830-445D-87AD-ECA42FA10B2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942" y="2001"/>
                <a:ext cx="15" cy="24"/>
              </a:xfrm>
              <a:custGeom>
                <a:avLst/>
                <a:gdLst>
                  <a:gd name="T0" fmla="*/ 8 w 15"/>
                  <a:gd name="T1" fmla="*/ 24 h 24"/>
                  <a:gd name="T2" fmla="*/ 8 w 15"/>
                  <a:gd name="T3" fmla="*/ 20 h 24"/>
                  <a:gd name="T4" fmla="*/ 0 w 15"/>
                  <a:gd name="T5" fmla="*/ 20 h 24"/>
                  <a:gd name="T6" fmla="*/ 0 w 15"/>
                  <a:gd name="T7" fmla="*/ 15 h 24"/>
                  <a:gd name="T8" fmla="*/ 9 w 15"/>
                  <a:gd name="T9" fmla="*/ 0 h 24"/>
                  <a:gd name="T10" fmla="*/ 13 w 15"/>
                  <a:gd name="T11" fmla="*/ 0 h 24"/>
                  <a:gd name="T12" fmla="*/ 13 w 15"/>
                  <a:gd name="T13" fmla="*/ 15 h 24"/>
                  <a:gd name="T14" fmla="*/ 15 w 15"/>
                  <a:gd name="T15" fmla="*/ 15 h 24"/>
                  <a:gd name="T16" fmla="*/ 15 w 15"/>
                  <a:gd name="T17" fmla="*/ 20 h 24"/>
                  <a:gd name="T18" fmla="*/ 13 w 15"/>
                  <a:gd name="T19" fmla="*/ 20 h 24"/>
                  <a:gd name="T20" fmla="*/ 13 w 15"/>
                  <a:gd name="T21" fmla="*/ 24 h 24"/>
                  <a:gd name="T22" fmla="*/ 8 w 15"/>
                  <a:gd name="T23" fmla="*/ 24 h 24"/>
                  <a:gd name="T24" fmla="*/ 8 w 15"/>
                  <a:gd name="T25" fmla="*/ 15 h 24"/>
                  <a:gd name="T26" fmla="*/ 8 w 15"/>
                  <a:gd name="T27" fmla="*/ 7 h 24"/>
                  <a:gd name="T28" fmla="*/ 4 w 15"/>
                  <a:gd name="T29" fmla="*/ 15 h 24"/>
                  <a:gd name="T30" fmla="*/ 8 w 15"/>
                  <a:gd name="T31" fmla="*/ 15 h 24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15" h="24">
                    <a:moveTo>
                      <a:pt x="8" y="24"/>
                    </a:moveTo>
                    <a:lnTo>
                      <a:pt x="8" y="20"/>
                    </a:lnTo>
                    <a:lnTo>
                      <a:pt x="0" y="20"/>
                    </a:lnTo>
                    <a:lnTo>
                      <a:pt x="0" y="15"/>
                    </a:lnTo>
                    <a:lnTo>
                      <a:pt x="9" y="0"/>
                    </a:lnTo>
                    <a:lnTo>
                      <a:pt x="13" y="0"/>
                    </a:lnTo>
                    <a:lnTo>
                      <a:pt x="13" y="15"/>
                    </a:lnTo>
                    <a:lnTo>
                      <a:pt x="15" y="15"/>
                    </a:lnTo>
                    <a:lnTo>
                      <a:pt x="15" y="20"/>
                    </a:lnTo>
                    <a:lnTo>
                      <a:pt x="13" y="20"/>
                    </a:lnTo>
                    <a:lnTo>
                      <a:pt x="13" y="24"/>
                    </a:lnTo>
                    <a:lnTo>
                      <a:pt x="8" y="24"/>
                    </a:lnTo>
                    <a:close/>
                    <a:moveTo>
                      <a:pt x="8" y="15"/>
                    </a:moveTo>
                    <a:lnTo>
                      <a:pt x="8" y="7"/>
                    </a:lnTo>
                    <a:lnTo>
                      <a:pt x="4" y="15"/>
                    </a:lnTo>
                    <a:lnTo>
                      <a:pt x="8" y="1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92" name="Freeform 155">
                <a:extLst>
                  <a:ext uri="{FF2B5EF4-FFF2-40B4-BE49-F238E27FC236}">
                    <a16:creationId xmlns:a16="http://schemas.microsoft.com/office/drawing/2014/main" id="{7328A89C-D158-4ED6-97BD-65AFF7EF429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959" y="2001"/>
                <a:ext cx="14" cy="25"/>
              </a:xfrm>
              <a:custGeom>
                <a:avLst/>
                <a:gdLst>
                  <a:gd name="T0" fmla="*/ 4 w 16"/>
                  <a:gd name="T1" fmla="*/ 0 h 28"/>
                  <a:gd name="T2" fmla="*/ 5 w 16"/>
                  <a:gd name="T3" fmla="*/ 3 h 28"/>
                  <a:gd name="T4" fmla="*/ 7 w 16"/>
                  <a:gd name="T5" fmla="*/ 7 h 28"/>
                  <a:gd name="T6" fmla="*/ 5 w 16"/>
                  <a:gd name="T7" fmla="*/ 12 h 28"/>
                  <a:gd name="T8" fmla="*/ 4 w 16"/>
                  <a:gd name="T9" fmla="*/ 13 h 28"/>
                  <a:gd name="T10" fmla="*/ 2 w 16"/>
                  <a:gd name="T11" fmla="*/ 12 h 28"/>
                  <a:gd name="T12" fmla="*/ 0 w 16"/>
                  <a:gd name="T13" fmla="*/ 7 h 28"/>
                  <a:gd name="T14" fmla="*/ 2 w 16"/>
                  <a:gd name="T15" fmla="*/ 3 h 28"/>
                  <a:gd name="T16" fmla="*/ 4 w 16"/>
                  <a:gd name="T17" fmla="*/ 0 h 28"/>
                  <a:gd name="T18" fmla="*/ 4 w 16"/>
                  <a:gd name="T19" fmla="*/ 4 h 28"/>
                  <a:gd name="T20" fmla="*/ 4 w 16"/>
                  <a:gd name="T21" fmla="*/ 4 h 28"/>
                  <a:gd name="T22" fmla="*/ 4 w 16"/>
                  <a:gd name="T23" fmla="*/ 4 h 28"/>
                  <a:gd name="T24" fmla="*/ 4 w 16"/>
                  <a:gd name="T25" fmla="*/ 7 h 28"/>
                  <a:gd name="T26" fmla="*/ 4 w 16"/>
                  <a:gd name="T27" fmla="*/ 10 h 28"/>
                  <a:gd name="T28" fmla="*/ 4 w 16"/>
                  <a:gd name="T29" fmla="*/ 11 h 28"/>
                  <a:gd name="T30" fmla="*/ 4 w 16"/>
                  <a:gd name="T31" fmla="*/ 11 h 28"/>
                  <a:gd name="T32" fmla="*/ 4 w 16"/>
                  <a:gd name="T33" fmla="*/ 11 h 28"/>
                  <a:gd name="T34" fmla="*/ 4 w 16"/>
                  <a:gd name="T35" fmla="*/ 10 h 28"/>
                  <a:gd name="T36" fmla="*/ 4 w 16"/>
                  <a:gd name="T37" fmla="*/ 7 h 28"/>
                  <a:gd name="T38" fmla="*/ 4 w 16"/>
                  <a:gd name="T39" fmla="*/ 4 h 28"/>
                  <a:gd name="T40" fmla="*/ 4 w 16"/>
                  <a:gd name="T41" fmla="*/ 4 h 28"/>
                  <a:gd name="T42" fmla="*/ 4 w 16"/>
                  <a:gd name="T43" fmla="*/ 4 h 2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6" h="28">
                    <a:moveTo>
                      <a:pt x="8" y="0"/>
                    </a:moveTo>
                    <a:cubicBezTo>
                      <a:pt x="10" y="0"/>
                      <a:pt x="12" y="1"/>
                      <a:pt x="13" y="3"/>
                    </a:cubicBezTo>
                    <a:cubicBezTo>
                      <a:pt x="15" y="5"/>
                      <a:pt x="16" y="9"/>
                      <a:pt x="16" y="14"/>
                    </a:cubicBezTo>
                    <a:cubicBezTo>
                      <a:pt x="16" y="19"/>
                      <a:pt x="15" y="23"/>
                      <a:pt x="13" y="25"/>
                    </a:cubicBezTo>
                    <a:cubicBezTo>
                      <a:pt x="12" y="27"/>
                      <a:pt x="10" y="28"/>
                      <a:pt x="8" y="28"/>
                    </a:cubicBezTo>
                    <a:cubicBezTo>
                      <a:pt x="5" y="28"/>
                      <a:pt x="3" y="27"/>
                      <a:pt x="2" y="25"/>
                    </a:cubicBezTo>
                    <a:cubicBezTo>
                      <a:pt x="1" y="22"/>
                      <a:pt x="0" y="19"/>
                      <a:pt x="0" y="14"/>
                    </a:cubicBezTo>
                    <a:cubicBezTo>
                      <a:pt x="0" y="9"/>
                      <a:pt x="1" y="5"/>
                      <a:pt x="2" y="3"/>
                    </a:cubicBezTo>
                    <a:cubicBezTo>
                      <a:pt x="4" y="1"/>
                      <a:pt x="5" y="0"/>
                      <a:pt x="8" y="0"/>
                    </a:cubicBezTo>
                    <a:close/>
                    <a:moveTo>
                      <a:pt x="8" y="4"/>
                    </a:moveTo>
                    <a:cubicBezTo>
                      <a:pt x="7" y="4"/>
                      <a:pt x="7" y="4"/>
                      <a:pt x="6" y="5"/>
                    </a:cubicBezTo>
                    <a:cubicBezTo>
                      <a:pt x="6" y="5"/>
                      <a:pt x="5" y="6"/>
                      <a:pt x="5" y="7"/>
                    </a:cubicBezTo>
                    <a:cubicBezTo>
                      <a:pt x="5" y="8"/>
                      <a:pt x="5" y="11"/>
                      <a:pt x="5" y="14"/>
                    </a:cubicBezTo>
                    <a:cubicBezTo>
                      <a:pt x="5" y="17"/>
                      <a:pt x="5" y="19"/>
                      <a:pt x="5" y="20"/>
                    </a:cubicBezTo>
                    <a:cubicBezTo>
                      <a:pt x="5" y="21"/>
                      <a:pt x="6" y="22"/>
                      <a:pt x="6" y="23"/>
                    </a:cubicBezTo>
                    <a:cubicBezTo>
                      <a:pt x="7" y="23"/>
                      <a:pt x="7" y="23"/>
                      <a:pt x="8" y="23"/>
                    </a:cubicBezTo>
                    <a:cubicBezTo>
                      <a:pt x="8" y="23"/>
                      <a:pt x="9" y="23"/>
                      <a:pt x="9" y="23"/>
                    </a:cubicBezTo>
                    <a:cubicBezTo>
                      <a:pt x="10" y="22"/>
                      <a:pt x="10" y="22"/>
                      <a:pt x="10" y="20"/>
                    </a:cubicBezTo>
                    <a:cubicBezTo>
                      <a:pt x="11" y="19"/>
                      <a:pt x="11" y="17"/>
                      <a:pt x="11" y="14"/>
                    </a:cubicBezTo>
                    <a:cubicBezTo>
                      <a:pt x="11" y="11"/>
                      <a:pt x="11" y="8"/>
                      <a:pt x="10" y="7"/>
                    </a:cubicBezTo>
                    <a:cubicBezTo>
                      <a:pt x="10" y="6"/>
                      <a:pt x="10" y="5"/>
                      <a:pt x="9" y="5"/>
                    </a:cubicBezTo>
                    <a:cubicBezTo>
                      <a:pt x="9" y="4"/>
                      <a:pt x="8" y="4"/>
                      <a:pt x="8" y="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93" name="Freeform 156">
                <a:extLst>
                  <a:ext uri="{FF2B5EF4-FFF2-40B4-BE49-F238E27FC236}">
                    <a16:creationId xmlns:a16="http://schemas.microsoft.com/office/drawing/2014/main" id="{2376BF1A-30FE-43ED-A883-38C93F82F5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8" y="1866"/>
                <a:ext cx="8" cy="24"/>
              </a:xfrm>
              <a:custGeom>
                <a:avLst/>
                <a:gdLst>
                  <a:gd name="T0" fmla="*/ 2 w 10"/>
                  <a:gd name="T1" fmla="*/ 9 h 28"/>
                  <a:gd name="T2" fmla="*/ 2 w 10"/>
                  <a:gd name="T3" fmla="*/ 9 h 28"/>
                  <a:gd name="T4" fmla="*/ 2 w 10"/>
                  <a:gd name="T5" fmla="*/ 3 h 28"/>
                  <a:gd name="T6" fmla="*/ 0 w 10"/>
                  <a:gd name="T7" fmla="*/ 4 h 28"/>
                  <a:gd name="T8" fmla="*/ 0 w 10"/>
                  <a:gd name="T9" fmla="*/ 3 h 28"/>
                  <a:gd name="T10" fmla="*/ 2 w 10"/>
                  <a:gd name="T11" fmla="*/ 3 h 28"/>
                  <a:gd name="T12" fmla="*/ 2 w 10"/>
                  <a:gd name="T13" fmla="*/ 0 h 28"/>
                  <a:gd name="T14" fmla="*/ 2 w 10"/>
                  <a:gd name="T15" fmla="*/ 0 h 28"/>
                  <a:gd name="T16" fmla="*/ 2 w 10"/>
                  <a:gd name="T17" fmla="*/ 9 h 2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0" h="28">
                    <a:moveTo>
                      <a:pt x="10" y="28"/>
                    </a:moveTo>
                    <a:cubicBezTo>
                      <a:pt x="6" y="28"/>
                      <a:pt x="6" y="28"/>
                      <a:pt x="6" y="2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4" y="10"/>
                      <a:pt x="2" y="11"/>
                      <a:pt x="0" y="12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5" y="4"/>
                      <a:pt x="6" y="2"/>
                      <a:pt x="6" y="0"/>
                    </a:cubicBezTo>
                    <a:cubicBezTo>
                      <a:pt x="10" y="0"/>
                      <a:pt x="10" y="0"/>
                      <a:pt x="10" y="0"/>
                    </a:cubicBezTo>
                    <a:lnTo>
                      <a:pt x="10" y="2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94" name="Freeform 157">
                <a:extLst>
                  <a:ext uri="{FF2B5EF4-FFF2-40B4-BE49-F238E27FC236}">
                    <a16:creationId xmlns:a16="http://schemas.microsoft.com/office/drawing/2014/main" id="{5BCF089F-1524-4490-AD44-896AB27FC7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2" y="1866"/>
                <a:ext cx="14" cy="24"/>
              </a:xfrm>
              <a:custGeom>
                <a:avLst/>
                <a:gdLst>
                  <a:gd name="T0" fmla="*/ 0 w 16"/>
                  <a:gd name="T1" fmla="*/ 9 h 27"/>
                  <a:gd name="T2" fmla="*/ 4 w 16"/>
                  <a:gd name="T3" fmla="*/ 9 h 27"/>
                  <a:gd name="T4" fmla="*/ 4 w 16"/>
                  <a:gd name="T5" fmla="*/ 10 h 27"/>
                  <a:gd name="T6" fmla="*/ 4 w 16"/>
                  <a:gd name="T7" fmla="*/ 10 h 27"/>
                  <a:gd name="T8" fmla="*/ 4 w 16"/>
                  <a:gd name="T9" fmla="*/ 10 h 27"/>
                  <a:gd name="T10" fmla="*/ 5 w 16"/>
                  <a:gd name="T11" fmla="*/ 8 h 27"/>
                  <a:gd name="T12" fmla="*/ 4 w 16"/>
                  <a:gd name="T13" fmla="*/ 6 h 27"/>
                  <a:gd name="T14" fmla="*/ 4 w 16"/>
                  <a:gd name="T15" fmla="*/ 6 h 27"/>
                  <a:gd name="T16" fmla="*/ 4 w 16"/>
                  <a:gd name="T17" fmla="*/ 7 h 27"/>
                  <a:gd name="T18" fmla="*/ 1 w 16"/>
                  <a:gd name="T19" fmla="*/ 6 h 27"/>
                  <a:gd name="T20" fmla="*/ 3 w 16"/>
                  <a:gd name="T21" fmla="*/ 0 h 27"/>
                  <a:gd name="T22" fmla="*/ 6 w 16"/>
                  <a:gd name="T23" fmla="*/ 0 h 27"/>
                  <a:gd name="T24" fmla="*/ 6 w 16"/>
                  <a:gd name="T25" fmla="*/ 4 h 27"/>
                  <a:gd name="T26" fmla="*/ 4 w 16"/>
                  <a:gd name="T27" fmla="*/ 4 h 27"/>
                  <a:gd name="T28" fmla="*/ 4 w 16"/>
                  <a:gd name="T29" fmla="*/ 4 h 27"/>
                  <a:gd name="T30" fmla="*/ 4 w 16"/>
                  <a:gd name="T31" fmla="*/ 4 h 27"/>
                  <a:gd name="T32" fmla="*/ 6 w 16"/>
                  <a:gd name="T33" fmla="*/ 4 h 27"/>
                  <a:gd name="T34" fmla="*/ 7 w 16"/>
                  <a:gd name="T35" fmla="*/ 8 h 27"/>
                  <a:gd name="T36" fmla="*/ 6 w 16"/>
                  <a:gd name="T37" fmla="*/ 11 h 27"/>
                  <a:gd name="T38" fmla="*/ 4 w 16"/>
                  <a:gd name="T39" fmla="*/ 12 h 27"/>
                  <a:gd name="T40" fmla="*/ 3 w 16"/>
                  <a:gd name="T41" fmla="*/ 11 h 27"/>
                  <a:gd name="T42" fmla="*/ 0 w 16"/>
                  <a:gd name="T43" fmla="*/ 9 h 27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6" h="27">
                    <a:moveTo>
                      <a:pt x="0" y="20"/>
                    </a:moveTo>
                    <a:cubicBezTo>
                      <a:pt x="5" y="19"/>
                      <a:pt x="5" y="19"/>
                      <a:pt x="5" y="19"/>
                    </a:cubicBezTo>
                    <a:cubicBezTo>
                      <a:pt x="5" y="20"/>
                      <a:pt x="5" y="21"/>
                      <a:pt x="6" y="22"/>
                    </a:cubicBezTo>
                    <a:cubicBezTo>
                      <a:pt x="7" y="23"/>
                      <a:pt x="7" y="23"/>
                      <a:pt x="8" y="23"/>
                    </a:cubicBezTo>
                    <a:cubicBezTo>
                      <a:pt x="9" y="23"/>
                      <a:pt x="10" y="23"/>
                      <a:pt x="11" y="22"/>
                    </a:cubicBezTo>
                    <a:cubicBezTo>
                      <a:pt x="11" y="21"/>
                      <a:pt x="12" y="20"/>
                      <a:pt x="12" y="18"/>
                    </a:cubicBezTo>
                    <a:cubicBezTo>
                      <a:pt x="12" y="16"/>
                      <a:pt x="11" y="15"/>
                      <a:pt x="11" y="14"/>
                    </a:cubicBezTo>
                    <a:cubicBezTo>
                      <a:pt x="10" y="13"/>
                      <a:pt x="9" y="13"/>
                      <a:pt x="8" y="13"/>
                    </a:cubicBezTo>
                    <a:cubicBezTo>
                      <a:pt x="7" y="13"/>
                      <a:pt x="5" y="13"/>
                      <a:pt x="4" y="15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7" y="9"/>
                      <a:pt x="8" y="9"/>
                      <a:pt x="9" y="9"/>
                    </a:cubicBezTo>
                    <a:cubicBezTo>
                      <a:pt x="11" y="9"/>
                      <a:pt x="13" y="9"/>
                      <a:pt x="14" y="11"/>
                    </a:cubicBezTo>
                    <a:cubicBezTo>
                      <a:pt x="16" y="13"/>
                      <a:pt x="16" y="15"/>
                      <a:pt x="16" y="18"/>
                    </a:cubicBezTo>
                    <a:cubicBezTo>
                      <a:pt x="16" y="20"/>
                      <a:pt x="16" y="22"/>
                      <a:pt x="15" y="24"/>
                    </a:cubicBezTo>
                    <a:cubicBezTo>
                      <a:pt x="13" y="26"/>
                      <a:pt x="11" y="27"/>
                      <a:pt x="8" y="27"/>
                    </a:cubicBezTo>
                    <a:cubicBezTo>
                      <a:pt x="6" y="27"/>
                      <a:pt x="4" y="27"/>
                      <a:pt x="3" y="25"/>
                    </a:cubicBezTo>
                    <a:cubicBezTo>
                      <a:pt x="1" y="24"/>
                      <a:pt x="0" y="22"/>
                      <a:pt x="0" y="2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95" name="Freeform 158">
                <a:extLst>
                  <a:ext uri="{FF2B5EF4-FFF2-40B4-BE49-F238E27FC236}">
                    <a16:creationId xmlns:a16="http://schemas.microsoft.com/office/drawing/2014/main" id="{042A7FD9-D9AE-4463-92E5-EF77433BF58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959" y="1866"/>
                <a:ext cx="14" cy="24"/>
              </a:xfrm>
              <a:custGeom>
                <a:avLst/>
                <a:gdLst>
                  <a:gd name="T0" fmla="*/ 4 w 16"/>
                  <a:gd name="T1" fmla="*/ 0 h 28"/>
                  <a:gd name="T2" fmla="*/ 5 w 16"/>
                  <a:gd name="T3" fmla="*/ 3 h 28"/>
                  <a:gd name="T4" fmla="*/ 7 w 16"/>
                  <a:gd name="T5" fmla="*/ 5 h 28"/>
                  <a:gd name="T6" fmla="*/ 5 w 16"/>
                  <a:gd name="T7" fmla="*/ 8 h 28"/>
                  <a:gd name="T8" fmla="*/ 4 w 16"/>
                  <a:gd name="T9" fmla="*/ 9 h 28"/>
                  <a:gd name="T10" fmla="*/ 2 w 16"/>
                  <a:gd name="T11" fmla="*/ 8 h 28"/>
                  <a:gd name="T12" fmla="*/ 0 w 16"/>
                  <a:gd name="T13" fmla="*/ 5 h 28"/>
                  <a:gd name="T14" fmla="*/ 2 w 16"/>
                  <a:gd name="T15" fmla="*/ 3 h 28"/>
                  <a:gd name="T16" fmla="*/ 4 w 16"/>
                  <a:gd name="T17" fmla="*/ 0 h 28"/>
                  <a:gd name="T18" fmla="*/ 4 w 16"/>
                  <a:gd name="T19" fmla="*/ 3 h 28"/>
                  <a:gd name="T20" fmla="*/ 4 w 16"/>
                  <a:gd name="T21" fmla="*/ 3 h 28"/>
                  <a:gd name="T22" fmla="*/ 4 w 16"/>
                  <a:gd name="T23" fmla="*/ 3 h 28"/>
                  <a:gd name="T24" fmla="*/ 4 w 16"/>
                  <a:gd name="T25" fmla="*/ 5 h 28"/>
                  <a:gd name="T26" fmla="*/ 4 w 16"/>
                  <a:gd name="T27" fmla="*/ 7 h 28"/>
                  <a:gd name="T28" fmla="*/ 4 w 16"/>
                  <a:gd name="T29" fmla="*/ 8 h 28"/>
                  <a:gd name="T30" fmla="*/ 4 w 16"/>
                  <a:gd name="T31" fmla="*/ 8 h 28"/>
                  <a:gd name="T32" fmla="*/ 4 w 16"/>
                  <a:gd name="T33" fmla="*/ 8 h 28"/>
                  <a:gd name="T34" fmla="*/ 4 w 16"/>
                  <a:gd name="T35" fmla="*/ 7 h 28"/>
                  <a:gd name="T36" fmla="*/ 4 w 16"/>
                  <a:gd name="T37" fmla="*/ 5 h 28"/>
                  <a:gd name="T38" fmla="*/ 4 w 16"/>
                  <a:gd name="T39" fmla="*/ 3 h 28"/>
                  <a:gd name="T40" fmla="*/ 4 w 16"/>
                  <a:gd name="T41" fmla="*/ 3 h 28"/>
                  <a:gd name="T42" fmla="*/ 4 w 16"/>
                  <a:gd name="T43" fmla="*/ 3 h 2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6" h="28">
                    <a:moveTo>
                      <a:pt x="8" y="0"/>
                    </a:moveTo>
                    <a:cubicBezTo>
                      <a:pt x="10" y="0"/>
                      <a:pt x="12" y="1"/>
                      <a:pt x="13" y="3"/>
                    </a:cubicBezTo>
                    <a:cubicBezTo>
                      <a:pt x="15" y="6"/>
                      <a:pt x="16" y="9"/>
                      <a:pt x="16" y="14"/>
                    </a:cubicBezTo>
                    <a:cubicBezTo>
                      <a:pt x="16" y="20"/>
                      <a:pt x="15" y="23"/>
                      <a:pt x="13" y="25"/>
                    </a:cubicBezTo>
                    <a:cubicBezTo>
                      <a:pt x="12" y="27"/>
                      <a:pt x="10" y="28"/>
                      <a:pt x="8" y="28"/>
                    </a:cubicBezTo>
                    <a:cubicBezTo>
                      <a:pt x="5" y="28"/>
                      <a:pt x="3" y="27"/>
                      <a:pt x="2" y="25"/>
                    </a:cubicBezTo>
                    <a:cubicBezTo>
                      <a:pt x="1" y="23"/>
                      <a:pt x="0" y="20"/>
                      <a:pt x="0" y="14"/>
                    </a:cubicBezTo>
                    <a:cubicBezTo>
                      <a:pt x="0" y="9"/>
                      <a:pt x="1" y="6"/>
                      <a:pt x="2" y="3"/>
                    </a:cubicBezTo>
                    <a:cubicBezTo>
                      <a:pt x="4" y="1"/>
                      <a:pt x="5" y="0"/>
                      <a:pt x="8" y="0"/>
                    </a:cubicBezTo>
                    <a:close/>
                    <a:moveTo>
                      <a:pt x="8" y="5"/>
                    </a:moveTo>
                    <a:cubicBezTo>
                      <a:pt x="7" y="5"/>
                      <a:pt x="7" y="5"/>
                      <a:pt x="6" y="5"/>
                    </a:cubicBezTo>
                    <a:cubicBezTo>
                      <a:pt x="6" y="6"/>
                      <a:pt x="5" y="7"/>
                      <a:pt x="5" y="8"/>
                    </a:cubicBezTo>
                    <a:cubicBezTo>
                      <a:pt x="5" y="9"/>
                      <a:pt x="5" y="11"/>
                      <a:pt x="5" y="14"/>
                    </a:cubicBezTo>
                    <a:cubicBezTo>
                      <a:pt x="5" y="18"/>
                      <a:pt x="5" y="20"/>
                      <a:pt x="5" y="21"/>
                    </a:cubicBezTo>
                    <a:cubicBezTo>
                      <a:pt x="5" y="22"/>
                      <a:pt x="6" y="23"/>
                      <a:pt x="6" y="23"/>
                    </a:cubicBezTo>
                    <a:cubicBezTo>
                      <a:pt x="7" y="24"/>
                      <a:pt x="7" y="24"/>
                      <a:pt x="8" y="24"/>
                    </a:cubicBezTo>
                    <a:cubicBezTo>
                      <a:pt x="8" y="24"/>
                      <a:pt x="9" y="24"/>
                      <a:pt x="9" y="23"/>
                    </a:cubicBezTo>
                    <a:cubicBezTo>
                      <a:pt x="10" y="23"/>
                      <a:pt x="10" y="22"/>
                      <a:pt x="10" y="21"/>
                    </a:cubicBezTo>
                    <a:cubicBezTo>
                      <a:pt x="11" y="20"/>
                      <a:pt x="11" y="18"/>
                      <a:pt x="11" y="14"/>
                    </a:cubicBezTo>
                    <a:cubicBezTo>
                      <a:pt x="11" y="11"/>
                      <a:pt x="11" y="9"/>
                      <a:pt x="10" y="8"/>
                    </a:cubicBezTo>
                    <a:cubicBezTo>
                      <a:pt x="10" y="7"/>
                      <a:pt x="10" y="6"/>
                      <a:pt x="9" y="5"/>
                    </a:cubicBezTo>
                    <a:cubicBezTo>
                      <a:pt x="9" y="5"/>
                      <a:pt x="8" y="5"/>
                      <a:pt x="8" y="5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96" name="Freeform 159">
                <a:extLst>
                  <a:ext uri="{FF2B5EF4-FFF2-40B4-BE49-F238E27FC236}">
                    <a16:creationId xmlns:a16="http://schemas.microsoft.com/office/drawing/2014/main" id="{0FDE10D0-BC7D-4E89-A84B-36AD0BA770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8" y="1731"/>
                <a:ext cx="8" cy="23"/>
              </a:xfrm>
              <a:custGeom>
                <a:avLst/>
                <a:gdLst>
                  <a:gd name="T0" fmla="*/ 2 w 10"/>
                  <a:gd name="T1" fmla="*/ 9 h 27"/>
                  <a:gd name="T2" fmla="*/ 2 w 10"/>
                  <a:gd name="T3" fmla="*/ 9 h 27"/>
                  <a:gd name="T4" fmla="*/ 2 w 10"/>
                  <a:gd name="T5" fmla="*/ 3 h 27"/>
                  <a:gd name="T6" fmla="*/ 0 w 10"/>
                  <a:gd name="T7" fmla="*/ 4 h 27"/>
                  <a:gd name="T8" fmla="*/ 0 w 10"/>
                  <a:gd name="T9" fmla="*/ 3 h 27"/>
                  <a:gd name="T10" fmla="*/ 2 w 10"/>
                  <a:gd name="T11" fmla="*/ 3 h 27"/>
                  <a:gd name="T12" fmla="*/ 2 w 10"/>
                  <a:gd name="T13" fmla="*/ 0 h 27"/>
                  <a:gd name="T14" fmla="*/ 2 w 10"/>
                  <a:gd name="T15" fmla="*/ 0 h 27"/>
                  <a:gd name="T16" fmla="*/ 2 w 10"/>
                  <a:gd name="T17" fmla="*/ 9 h 2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0" h="27">
                    <a:moveTo>
                      <a:pt x="10" y="27"/>
                    </a:moveTo>
                    <a:cubicBezTo>
                      <a:pt x="6" y="27"/>
                      <a:pt x="6" y="27"/>
                      <a:pt x="6" y="2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4" y="10"/>
                      <a:pt x="2" y="11"/>
                      <a:pt x="0" y="12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5" y="3"/>
                      <a:pt x="6" y="2"/>
                      <a:pt x="6" y="0"/>
                    </a:cubicBezTo>
                    <a:cubicBezTo>
                      <a:pt x="10" y="0"/>
                      <a:pt x="10" y="0"/>
                      <a:pt x="10" y="0"/>
                    </a:cubicBezTo>
                    <a:lnTo>
                      <a:pt x="10" y="2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97" name="Freeform 160">
                <a:extLst>
                  <a:ext uri="{FF2B5EF4-FFF2-40B4-BE49-F238E27FC236}">
                    <a16:creationId xmlns:a16="http://schemas.microsoft.com/office/drawing/2014/main" id="{5677D9C7-2CB9-429E-97AA-D1C3FAAD4AC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942" y="1731"/>
                <a:ext cx="14" cy="24"/>
              </a:xfrm>
              <a:custGeom>
                <a:avLst/>
                <a:gdLst>
                  <a:gd name="T0" fmla="*/ 7 w 16"/>
                  <a:gd name="T1" fmla="*/ 3 h 28"/>
                  <a:gd name="T2" fmla="*/ 4 w 16"/>
                  <a:gd name="T3" fmla="*/ 3 h 28"/>
                  <a:gd name="T4" fmla="*/ 4 w 16"/>
                  <a:gd name="T5" fmla="*/ 3 h 28"/>
                  <a:gd name="T6" fmla="*/ 4 w 16"/>
                  <a:gd name="T7" fmla="*/ 3 h 28"/>
                  <a:gd name="T8" fmla="*/ 4 w 16"/>
                  <a:gd name="T9" fmla="*/ 3 h 28"/>
                  <a:gd name="T10" fmla="*/ 4 w 16"/>
                  <a:gd name="T11" fmla="*/ 4 h 28"/>
                  <a:gd name="T12" fmla="*/ 4 w 16"/>
                  <a:gd name="T13" fmla="*/ 3 h 28"/>
                  <a:gd name="T14" fmla="*/ 6 w 16"/>
                  <a:gd name="T15" fmla="*/ 4 h 28"/>
                  <a:gd name="T16" fmla="*/ 7 w 16"/>
                  <a:gd name="T17" fmla="*/ 7 h 28"/>
                  <a:gd name="T18" fmla="*/ 6 w 16"/>
                  <a:gd name="T19" fmla="*/ 8 h 28"/>
                  <a:gd name="T20" fmla="*/ 4 w 16"/>
                  <a:gd name="T21" fmla="*/ 9 h 28"/>
                  <a:gd name="T22" fmla="*/ 2 w 16"/>
                  <a:gd name="T23" fmla="*/ 8 h 28"/>
                  <a:gd name="T24" fmla="*/ 0 w 16"/>
                  <a:gd name="T25" fmla="*/ 5 h 28"/>
                  <a:gd name="T26" fmla="*/ 3 w 16"/>
                  <a:gd name="T27" fmla="*/ 3 h 28"/>
                  <a:gd name="T28" fmla="*/ 4 w 16"/>
                  <a:gd name="T29" fmla="*/ 0 h 28"/>
                  <a:gd name="T30" fmla="*/ 6 w 16"/>
                  <a:gd name="T31" fmla="*/ 2 h 28"/>
                  <a:gd name="T32" fmla="*/ 7 w 16"/>
                  <a:gd name="T33" fmla="*/ 3 h 28"/>
                  <a:gd name="T34" fmla="*/ 4 w 16"/>
                  <a:gd name="T35" fmla="*/ 6 h 28"/>
                  <a:gd name="T36" fmla="*/ 4 w 16"/>
                  <a:gd name="T37" fmla="*/ 8 h 28"/>
                  <a:gd name="T38" fmla="*/ 4 w 16"/>
                  <a:gd name="T39" fmla="*/ 8 h 28"/>
                  <a:gd name="T40" fmla="*/ 4 w 16"/>
                  <a:gd name="T41" fmla="*/ 8 h 28"/>
                  <a:gd name="T42" fmla="*/ 5 w 16"/>
                  <a:gd name="T43" fmla="*/ 7 h 28"/>
                  <a:gd name="T44" fmla="*/ 4 w 16"/>
                  <a:gd name="T45" fmla="*/ 5 h 28"/>
                  <a:gd name="T46" fmla="*/ 4 w 16"/>
                  <a:gd name="T47" fmla="*/ 5 h 28"/>
                  <a:gd name="T48" fmla="*/ 4 w 16"/>
                  <a:gd name="T49" fmla="*/ 5 h 28"/>
                  <a:gd name="T50" fmla="*/ 4 w 16"/>
                  <a:gd name="T51" fmla="*/ 6 h 2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6" h="28">
                    <a:moveTo>
                      <a:pt x="16" y="7"/>
                    </a:moveTo>
                    <a:cubicBezTo>
                      <a:pt x="11" y="7"/>
                      <a:pt x="11" y="7"/>
                      <a:pt x="11" y="7"/>
                    </a:cubicBezTo>
                    <a:cubicBezTo>
                      <a:pt x="11" y="6"/>
                      <a:pt x="11" y="6"/>
                      <a:pt x="10" y="5"/>
                    </a:cubicBezTo>
                    <a:cubicBezTo>
                      <a:pt x="10" y="5"/>
                      <a:pt x="9" y="4"/>
                      <a:pt x="9" y="4"/>
                    </a:cubicBezTo>
                    <a:cubicBezTo>
                      <a:pt x="8" y="4"/>
                      <a:pt x="7" y="5"/>
                      <a:pt x="6" y="6"/>
                    </a:cubicBezTo>
                    <a:cubicBezTo>
                      <a:pt x="5" y="7"/>
                      <a:pt x="5" y="9"/>
                      <a:pt x="5" y="12"/>
                    </a:cubicBezTo>
                    <a:cubicBezTo>
                      <a:pt x="6" y="11"/>
                      <a:pt x="7" y="10"/>
                      <a:pt x="9" y="10"/>
                    </a:cubicBezTo>
                    <a:cubicBezTo>
                      <a:pt x="11" y="10"/>
                      <a:pt x="13" y="11"/>
                      <a:pt x="14" y="12"/>
                    </a:cubicBezTo>
                    <a:cubicBezTo>
                      <a:pt x="16" y="14"/>
                      <a:pt x="16" y="16"/>
                      <a:pt x="16" y="19"/>
                    </a:cubicBezTo>
                    <a:cubicBezTo>
                      <a:pt x="16" y="21"/>
                      <a:pt x="16" y="24"/>
                      <a:pt x="14" y="25"/>
                    </a:cubicBezTo>
                    <a:cubicBezTo>
                      <a:pt x="13" y="27"/>
                      <a:pt x="11" y="28"/>
                      <a:pt x="8" y="28"/>
                    </a:cubicBezTo>
                    <a:cubicBezTo>
                      <a:pt x="6" y="28"/>
                      <a:pt x="4" y="27"/>
                      <a:pt x="2" y="25"/>
                    </a:cubicBezTo>
                    <a:cubicBezTo>
                      <a:pt x="1" y="23"/>
                      <a:pt x="0" y="19"/>
                      <a:pt x="0" y="14"/>
                    </a:cubicBezTo>
                    <a:cubicBezTo>
                      <a:pt x="0" y="9"/>
                      <a:pt x="1" y="6"/>
                      <a:pt x="3" y="3"/>
                    </a:cubicBezTo>
                    <a:cubicBezTo>
                      <a:pt x="4" y="1"/>
                      <a:pt x="6" y="0"/>
                      <a:pt x="9" y="0"/>
                    </a:cubicBezTo>
                    <a:cubicBezTo>
                      <a:pt x="11" y="0"/>
                      <a:pt x="12" y="1"/>
                      <a:pt x="14" y="2"/>
                    </a:cubicBezTo>
                    <a:cubicBezTo>
                      <a:pt x="15" y="3"/>
                      <a:pt x="15" y="5"/>
                      <a:pt x="16" y="7"/>
                    </a:cubicBezTo>
                    <a:close/>
                    <a:moveTo>
                      <a:pt x="5" y="18"/>
                    </a:moveTo>
                    <a:cubicBezTo>
                      <a:pt x="5" y="20"/>
                      <a:pt x="6" y="21"/>
                      <a:pt x="6" y="22"/>
                    </a:cubicBezTo>
                    <a:cubicBezTo>
                      <a:pt x="7" y="23"/>
                      <a:pt x="8" y="24"/>
                      <a:pt x="9" y="24"/>
                    </a:cubicBezTo>
                    <a:cubicBezTo>
                      <a:pt x="10" y="24"/>
                      <a:pt x="10" y="23"/>
                      <a:pt x="11" y="22"/>
                    </a:cubicBezTo>
                    <a:cubicBezTo>
                      <a:pt x="11" y="22"/>
                      <a:pt x="12" y="20"/>
                      <a:pt x="12" y="19"/>
                    </a:cubicBezTo>
                    <a:cubicBezTo>
                      <a:pt x="12" y="17"/>
                      <a:pt x="11" y="16"/>
                      <a:pt x="11" y="15"/>
                    </a:cubicBezTo>
                    <a:cubicBezTo>
                      <a:pt x="10" y="14"/>
                      <a:pt x="9" y="14"/>
                      <a:pt x="8" y="14"/>
                    </a:cubicBezTo>
                    <a:cubicBezTo>
                      <a:pt x="8" y="14"/>
                      <a:pt x="7" y="14"/>
                      <a:pt x="6" y="15"/>
                    </a:cubicBezTo>
                    <a:cubicBezTo>
                      <a:pt x="6" y="16"/>
                      <a:pt x="5" y="17"/>
                      <a:pt x="5" y="1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98" name="Freeform 161">
                <a:extLst>
                  <a:ext uri="{FF2B5EF4-FFF2-40B4-BE49-F238E27FC236}">
                    <a16:creationId xmlns:a16="http://schemas.microsoft.com/office/drawing/2014/main" id="{CA3C24A1-E523-47DC-AB63-9C5BBF84D5C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959" y="1731"/>
                <a:ext cx="14" cy="24"/>
              </a:xfrm>
              <a:custGeom>
                <a:avLst/>
                <a:gdLst>
                  <a:gd name="T0" fmla="*/ 4 w 16"/>
                  <a:gd name="T1" fmla="*/ 0 h 28"/>
                  <a:gd name="T2" fmla="*/ 5 w 16"/>
                  <a:gd name="T3" fmla="*/ 3 h 28"/>
                  <a:gd name="T4" fmla="*/ 7 w 16"/>
                  <a:gd name="T5" fmla="*/ 5 h 28"/>
                  <a:gd name="T6" fmla="*/ 5 w 16"/>
                  <a:gd name="T7" fmla="*/ 8 h 28"/>
                  <a:gd name="T8" fmla="*/ 4 w 16"/>
                  <a:gd name="T9" fmla="*/ 9 h 28"/>
                  <a:gd name="T10" fmla="*/ 2 w 16"/>
                  <a:gd name="T11" fmla="*/ 8 h 28"/>
                  <a:gd name="T12" fmla="*/ 0 w 16"/>
                  <a:gd name="T13" fmla="*/ 5 h 28"/>
                  <a:gd name="T14" fmla="*/ 2 w 16"/>
                  <a:gd name="T15" fmla="*/ 3 h 28"/>
                  <a:gd name="T16" fmla="*/ 4 w 16"/>
                  <a:gd name="T17" fmla="*/ 0 h 28"/>
                  <a:gd name="T18" fmla="*/ 4 w 16"/>
                  <a:gd name="T19" fmla="*/ 3 h 28"/>
                  <a:gd name="T20" fmla="*/ 4 w 16"/>
                  <a:gd name="T21" fmla="*/ 3 h 28"/>
                  <a:gd name="T22" fmla="*/ 4 w 16"/>
                  <a:gd name="T23" fmla="*/ 3 h 28"/>
                  <a:gd name="T24" fmla="*/ 4 w 16"/>
                  <a:gd name="T25" fmla="*/ 5 h 28"/>
                  <a:gd name="T26" fmla="*/ 4 w 16"/>
                  <a:gd name="T27" fmla="*/ 7 h 28"/>
                  <a:gd name="T28" fmla="*/ 4 w 16"/>
                  <a:gd name="T29" fmla="*/ 8 h 28"/>
                  <a:gd name="T30" fmla="*/ 4 w 16"/>
                  <a:gd name="T31" fmla="*/ 8 h 28"/>
                  <a:gd name="T32" fmla="*/ 4 w 16"/>
                  <a:gd name="T33" fmla="*/ 8 h 28"/>
                  <a:gd name="T34" fmla="*/ 4 w 16"/>
                  <a:gd name="T35" fmla="*/ 7 h 28"/>
                  <a:gd name="T36" fmla="*/ 4 w 16"/>
                  <a:gd name="T37" fmla="*/ 5 h 28"/>
                  <a:gd name="T38" fmla="*/ 4 w 16"/>
                  <a:gd name="T39" fmla="*/ 3 h 28"/>
                  <a:gd name="T40" fmla="*/ 4 w 16"/>
                  <a:gd name="T41" fmla="*/ 3 h 28"/>
                  <a:gd name="T42" fmla="*/ 4 w 16"/>
                  <a:gd name="T43" fmla="*/ 3 h 2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6" h="28">
                    <a:moveTo>
                      <a:pt x="8" y="0"/>
                    </a:moveTo>
                    <a:cubicBezTo>
                      <a:pt x="10" y="0"/>
                      <a:pt x="12" y="1"/>
                      <a:pt x="13" y="3"/>
                    </a:cubicBezTo>
                    <a:cubicBezTo>
                      <a:pt x="15" y="5"/>
                      <a:pt x="16" y="9"/>
                      <a:pt x="16" y="14"/>
                    </a:cubicBezTo>
                    <a:cubicBezTo>
                      <a:pt x="16" y="19"/>
                      <a:pt x="15" y="23"/>
                      <a:pt x="13" y="25"/>
                    </a:cubicBezTo>
                    <a:cubicBezTo>
                      <a:pt x="12" y="27"/>
                      <a:pt x="10" y="28"/>
                      <a:pt x="8" y="28"/>
                    </a:cubicBezTo>
                    <a:cubicBezTo>
                      <a:pt x="5" y="28"/>
                      <a:pt x="3" y="27"/>
                      <a:pt x="2" y="25"/>
                    </a:cubicBezTo>
                    <a:cubicBezTo>
                      <a:pt x="1" y="23"/>
                      <a:pt x="0" y="19"/>
                      <a:pt x="0" y="14"/>
                    </a:cubicBezTo>
                    <a:cubicBezTo>
                      <a:pt x="0" y="9"/>
                      <a:pt x="1" y="5"/>
                      <a:pt x="2" y="3"/>
                    </a:cubicBezTo>
                    <a:cubicBezTo>
                      <a:pt x="4" y="1"/>
                      <a:pt x="5" y="0"/>
                      <a:pt x="8" y="0"/>
                    </a:cubicBezTo>
                    <a:close/>
                    <a:moveTo>
                      <a:pt x="8" y="4"/>
                    </a:moveTo>
                    <a:cubicBezTo>
                      <a:pt x="7" y="4"/>
                      <a:pt x="7" y="5"/>
                      <a:pt x="6" y="5"/>
                    </a:cubicBezTo>
                    <a:cubicBezTo>
                      <a:pt x="6" y="5"/>
                      <a:pt x="5" y="6"/>
                      <a:pt x="5" y="7"/>
                    </a:cubicBezTo>
                    <a:cubicBezTo>
                      <a:pt x="5" y="9"/>
                      <a:pt x="5" y="11"/>
                      <a:pt x="5" y="14"/>
                    </a:cubicBezTo>
                    <a:cubicBezTo>
                      <a:pt x="5" y="17"/>
                      <a:pt x="5" y="19"/>
                      <a:pt x="5" y="21"/>
                    </a:cubicBezTo>
                    <a:cubicBezTo>
                      <a:pt x="5" y="22"/>
                      <a:pt x="6" y="23"/>
                      <a:pt x="6" y="23"/>
                    </a:cubicBezTo>
                    <a:cubicBezTo>
                      <a:pt x="7" y="23"/>
                      <a:pt x="7" y="24"/>
                      <a:pt x="8" y="24"/>
                    </a:cubicBezTo>
                    <a:cubicBezTo>
                      <a:pt x="8" y="24"/>
                      <a:pt x="9" y="23"/>
                      <a:pt x="9" y="23"/>
                    </a:cubicBezTo>
                    <a:cubicBezTo>
                      <a:pt x="10" y="23"/>
                      <a:pt x="10" y="22"/>
                      <a:pt x="10" y="21"/>
                    </a:cubicBezTo>
                    <a:cubicBezTo>
                      <a:pt x="11" y="19"/>
                      <a:pt x="11" y="17"/>
                      <a:pt x="11" y="14"/>
                    </a:cubicBezTo>
                    <a:cubicBezTo>
                      <a:pt x="11" y="11"/>
                      <a:pt x="11" y="9"/>
                      <a:pt x="10" y="7"/>
                    </a:cubicBezTo>
                    <a:cubicBezTo>
                      <a:pt x="10" y="6"/>
                      <a:pt x="10" y="5"/>
                      <a:pt x="9" y="5"/>
                    </a:cubicBezTo>
                    <a:cubicBezTo>
                      <a:pt x="9" y="5"/>
                      <a:pt x="8" y="4"/>
                      <a:pt x="8" y="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99" name="Freeform 162">
                <a:extLst>
                  <a:ext uri="{FF2B5EF4-FFF2-40B4-BE49-F238E27FC236}">
                    <a16:creationId xmlns:a16="http://schemas.microsoft.com/office/drawing/2014/main" id="{111AEF7D-D0E9-46A0-8628-CB1EECDFE1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8" y="1596"/>
                <a:ext cx="8" cy="23"/>
              </a:xfrm>
              <a:custGeom>
                <a:avLst/>
                <a:gdLst>
                  <a:gd name="T0" fmla="*/ 2 w 10"/>
                  <a:gd name="T1" fmla="*/ 9 h 27"/>
                  <a:gd name="T2" fmla="*/ 2 w 10"/>
                  <a:gd name="T3" fmla="*/ 9 h 27"/>
                  <a:gd name="T4" fmla="*/ 2 w 10"/>
                  <a:gd name="T5" fmla="*/ 3 h 27"/>
                  <a:gd name="T6" fmla="*/ 0 w 10"/>
                  <a:gd name="T7" fmla="*/ 3 h 27"/>
                  <a:gd name="T8" fmla="*/ 0 w 10"/>
                  <a:gd name="T9" fmla="*/ 3 h 27"/>
                  <a:gd name="T10" fmla="*/ 2 w 10"/>
                  <a:gd name="T11" fmla="*/ 3 h 27"/>
                  <a:gd name="T12" fmla="*/ 2 w 10"/>
                  <a:gd name="T13" fmla="*/ 0 h 27"/>
                  <a:gd name="T14" fmla="*/ 2 w 10"/>
                  <a:gd name="T15" fmla="*/ 0 h 27"/>
                  <a:gd name="T16" fmla="*/ 2 w 10"/>
                  <a:gd name="T17" fmla="*/ 9 h 2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0" h="27">
                    <a:moveTo>
                      <a:pt x="10" y="27"/>
                    </a:moveTo>
                    <a:cubicBezTo>
                      <a:pt x="6" y="27"/>
                      <a:pt x="6" y="27"/>
                      <a:pt x="6" y="2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4" y="9"/>
                      <a:pt x="2" y="11"/>
                      <a:pt x="0" y="11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" y="6"/>
                      <a:pt x="2" y="5"/>
                      <a:pt x="3" y="4"/>
                    </a:cubicBezTo>
                    <a:cubicBezTo>
                      <a:pt x="5" y="3"/>
                      <a:pt x="6" y="1"/>
                      <a:pt x="6" y="0"/>
                    </a:cubicBezTo>
                    <a:cubicBezTo>
                      <a:pt x="10" y="0"/>
                      <a:pt x="10" y="0"/>
                      <a:pt x="10" y="0"/>
                    </a:cubicBezTo>
                    <a:lnTo>
                      <a:pt x="10" y="2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000" name="Freeform 163">
                <a:extLst>
                  <a:ext uri="{FF2B5EF4-FFF2-40B4-BE49-F238E27FC236}">
                    <a16:creationId xmlns:a16="http://schemas.microsoft.com/office/drawing/2014/main" id="{EB6D7739-7149-42C6-8A93-2515A71F23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2" y="1596"/>
                <a:ext cx="14" cy="23"/>
              </a:xfrm>
              <a:custGeom>
                <a:avLst/>
                <a:gdLst>
                  <a:gd name="T0" fmla="*/ 0 w 16"/>
                  <a:gd name="T1" fmla="*/ 3 h 27"/>
                  <a:gd name="T2" fmla="*/ 0 w 16"/>
                  <a:gd name="T3" fmla="*/ 0 h 27"/>
                  <a:gd name="T4" fmla="*/ 7 w 16"/>
                  <a:gd name="T5" fmla="*/ 0 h 27"/>
                  <a:gd name="T6" fmla="*/ 7 w 16"/>
                  <a:gd name="T7" fmla="*/ 3 h 27"/>
                  <a:gd name="T8" fmla="*/ 5 w 16"/>
                  <a:gd name="T9" fmla="*/ 3 h 27"/>
                  <a:gd name="T10" fmla="*/ 4 w 16"/>
                  <a:gd name="T11" fmla="*/ 7 h 27"/>
                  <a:gd name="T12" fmla="*/ 4 w 16"/>
                  <a:gd name="T13" fmla="*/ 9 h 27"/>
                  <a:gd name="T14" fmla="*/ 3 w 16"/>
                  <a:gd name="T15" fmla="*/ 9 h 27"/>
                  <a:gd name="T16" fmla="*/ 4 w 16"/>
                  <a:gd name="T17" fmla="*/ 6 h 27"/>
                  <a:gd name="T18" fmla="*/ 4 w 16"/>
                  <a:gd name="T19" fmla="*/ 3 h 27"/>
                  <a:gd name="T20" fmla="*/ 0 w 16"/>
                  <a:gd name="T21" fmla="*/ 3 h 2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6" h="27">
                    <a:moveTo>
                      <a:pt x="0" y="5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5" y="6"/>
                      <a:pt x="13" y="8"/>
                      <a:pt x="12" y="10"/>
                    </a:cubicBezTo>
                    <a:cubicBezTo>
                      <a:pt x="11" y="13"/>
                      <a:pt x="10" y="16"/>
                      <a:pt x="9" y="19"/>
                    </a:cubicBezTo>
                    <a:cubicBezTo>
                      <a:pt x="8" y="22"/>
                      <a:pt x="8" y="25"/>
                      <a:pt x="8" y="27"/>
                    </a:cubicBezTo>
                    <a:cubicBezTo>
                      <a:pt x="3" y="27"/>
                      <a:pt x="3" y="27"/>
                      <a:pt x="3" y="27"/>
                    </a:cubicBezTo>
                    <a:cubicBezTo>
                      <a:pt x="3" y="23"/>
                      <a:pt x="4" y="19"/>
                      <a:pt x="5" y="16"/>
                    </a:cubicBezTo>
                    <a:cubicBezTo>
                      <a:pt x="7" y="12"/>
                      <a:pt x="8" y="8"/>
                      <a:pt x="11" y="5"/>
                    </a:cubicBez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001" name="Freeform 164">
                <a:extLst>
                  <a:ext uri="{FF2B5EF4-FFF2-40B4-BE49-F238E27FC236}">
                    <a16:creationId xmlns:a16="http://schemas.microsoft.com/office/drawing/2014/main" id="{803402D6-99E2-4423-AA2C-D4FBC6D4FBD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959" y="1596"/>
                <a:ext cx="14" cy="24"/>
              </a:xfrm>
              <a:custGeom>
                <a:avLst/>
                <a:gdLst>
                  <a:gd name="T0" fmla="*/ 4 w 16"/>
                  <a:gd name="T1" fmla="*/ 0 h 28"/>
                  <a:gd name="T2" fmla="*/ 5 w 16"/>
                  <a:gd name="T3" fmla="*/ 3 h 28"/>
                  <a:gd name="T4" fmla="*/ 7 w 16"/>
                  <a:gd name="T5" fmla="*/ 5 h 28"/>
                  <a:gd name="T6" fmla="*/ 5 w 16"/>
                  <a:gd name="T7" fmla="*/ 8 h 28"/>
                  <a:gd name="T8" fmla="*/ 4 w 16"/>
                  <a:gd name="T9" fmla="*/ 9 h 28"/>
                  <a:gd name="T10" fmla="*/ 2 w 16"/>
                  <a:gd name="T11" fmla="*/ 8 h 28"/>
                  <a:gd name="T12" fmla="*/ 0 w 16"/>
                  <a:gd name="T13" fmla="*/ 5 h 28"/>
                  <a:gd name="T14" fmla="*/ 2 w 16"/>
                  <a:gd name="T15" fmla="*/ 3 h 28"/>
                  <a:gd name="T16" fmla="*/ 4 w 16"/>
                  <a:gd name="T17" fmla="*/ 0 h 28"/>
                  <a:gd name="T18" fmla="*/ 4 w 16"/>
                  <a:gd name="T19" fmla="*/ 3 h 28"/>
                  <a:gd name="T20" fmla="*/ 4 w 16"/>
                  <a:gd name="T21" fmla="*/ 3 h 28"/>
                  <a:gd name="T22" fmla="*/ 4 w 16"/>
                  <a:gd name="T23" fmla="*/ 3 h 28"/>
                  <a:gd name="T24" fmla="*/ 4 w 16"/>
                  <a:gd name="T25" fmla="*/ 5 h 28"/>
                  <a:gd name="T26" fmla="*/ 4 w 16"/>
                  <a:gd name="T27" fmla="*/ 7 h 28"/>
                  <a:gd name="T28" fmla="*/ 4 w 16"/>
                  <a:gd name="T29" fmla="*/ 8 h 28"/>
                  <a:gd name="T30" fmla="*/ 4 w 16"/>
                  <a:gd name="T31" fmla="*/ 8 h 28"/>
                  <a:gd name="T32" fmla="*/ 4 w 16"/>
                  <a:gd name="T33" fmla="*/ 8 h 28"/>
                  <a:gd name="T34" fmla="*/ 4 w 16"/>
                  <a:gd name="T35" fmla="*/ 7 h 28"/>
                  <a:gd name="T36" fmla="*/ 4 w 16"/>
                  <a:gd name="T37" fmla="*/ 5 h 28"/>
                  <a:gd name="T38" fmla="*/ 4 w 16"/>
                  <a:gd name="T39" fmla="*/ 3 h 28"/>
                  <a:gd name="T40" fmla="*/ 4 w 16"/>
                  <a:gd name="T41" fmla="*/ 3 h 28"/>
                  <a:gd name="T42" fmla="*/ 4 w 16"/>
                  <a:gd name="T43" fmla="*/ 3 h 2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6" h="28">
                    <a:moveTo>
                      <a:pt x="8" y="0"/>
                    </a:moveTo>
                    <a:cubicBezTo>
                      <a:pt x="10" y="0"/>
                      <a:pt x="12" y="1"/>
                      <a:pt x="13" y="3"/>
                    </a:cubicBezTo>
                    <a:cubicBezTo>
                      <a:pt x="15" y="5"/>
                      <a:pt x="16" y="9"/>
                      <a:pt x="16" y="14"/>
                    </a:cubicBezTo>
                    <a:cubicBezTo>
                      <a:pt x="16" y="19"/>
                      <a:pt x="15" y="23"/>
                      <a:pt x="13" y="25"/>
                    </a:cubicBezTo>
                    <a:cubicBezTo>
                      <a:pt x="12" y="27"/>
                      <a:pt x="10" y="28"/>
                      <a:pt x="8" y="28"/>
                    </a:cubicBezTo>
                    <a:cubicBezTo>
                      <a:pt x="5" y="28"/>
                      <a:pt x="3" y="27"/>
                      <a:pt x="2" y="25"/>
                    </a:cubicBezTo>
                    <a:cubicBezTo>
                      <a:pt x="1" y="22"/>
                      <a:pt x="0" y="19"/>
                      <a:pt x="0" y="14"/>
                    </a:cubicBezTo>
                    <a:cubicBezTo>
                      <a:pt x="0" y="9"/>
                      <a:pt x="1" y="5"/>
                      <a:pt x="2" y="3"/>
                    </a:cubicBezTo>
                    <a:cubicBezTo>
                      <a:pt x="4" y="1"/>
                      <a:pt x="5" y="0"/>
                      <a:pt x="8" y="0"/>
                    </a:cubicBezTo>
                    <a:close/>
                    <a:moveTo>
                      <a:pt x="8" y="4"/>
                    </a:moveTo>
                    <a:cubicBezTo>
                      <a:pt x="7" y="4"/>
                      <a:pt x="7" y="4"/>
                      <a:pt x="6" y="5"/>
                    </a:cubicBezTo>
                    <a:cubicBezTo>
                      <a:pt x="6" y="5"/>
                      <a:pt x="5" y="6"/>
                      <a:pt x="5" y="7"/>
                    </a:cubicBezTo>
                    <a:cubicBezTo>
                      <a:pt x="5" y="8"/>
                      <a:pt x="5" y="11"/>
                      <a:pt x="5" y="14"/>
                    </a:cubicBezTo>
                    <a:cubicBezTo>
                      <a:pt x="5" y="17"/>
                      <a:pt x="5" y="19"/>
                      <a:pt x="5" y="20"/>
                    </a:cubicBezTo>
                    <a:cubicBezTo>
                      <a:pt x="5" y="21"/>
                      <a:pt x="6" y="22"/>
                      <a:pt x="6" y="23"/>
                    </a:cubicBezTo>
                    <a:cubicBezTo>
                      <a:pt x="7" y="23"/>
                      <a:pt x="7" y="23"/>
                      <a:pt x="8" y="23"/>
                    </a:cubicBezTo>
                    <a:cubicBezTo>
                      <a:pt x="8" y="23"/>
                      <a:pt x="9" y="23"/>
                      <a:pt x="9" y="23"/>
                    </a:cubicBezTo>
                    <a:cubicBezTo>
                      <a:pt x="10" y="22"/>
                      <a:pt x="10" y="22"/>
                      <a:pt x="10" y="20"/>
                    </a:cubicBezTo>
                    <a:cubicBezTo>
                      <a:pt x="11" y="19"/>
                      <a:pt x="11" y="17"/>
                      <a:pt x="11" y="14"/>
                    </a:cubicBezTo>
                    <a:cubicBezTo>
                      <a:pt x="11" y="11"/>
                      <a:pt x="11" y="8"/>
                      <a:pt x="10" y="7"/>
                    </a:cubicBezTo>
                    <a:cubicBezTo>
                      <a:pt x="10" y="6"/>
                      <a:pt x="10" y="5"/>
                      <a:pt x="9" y="5"/>
                    </a:cubicBezTo>
                    <a:cubicBezTo>
                      <a:pt x="9" y="4"/>
                      <a:pt x="8" y="4"/>
                      <a:pt x="8" y="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002" name="Freeform 165">
                <a:extLst>
                  <a:ext uri="{FF2B5EF4-FFF2-40B4-BE49-F238E27FC236}">
                    <a16:creationId xmlns:a16="http://schemas.microsoft.com/office/drawing/2014/main" id="{8657A809-7EB4-4CE0-8A0A-15A28EBBBA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8" y="1460"/>
                <a:ext cx="8" cy="24"/>
              </a:xfrm>
              <a:custGeom>
                <a:avLst/>
                <a:gdLst>
                  <a:gd name="T0" fmla="*/ 2 w 10"/>
                  <a:gd name="T1" fmla="*/ 9 h 28"/>
                  <a:gd name="T2" fmla="*/ 2 w 10"/>
                  <a:gd name="T3" fmla="*/ 9 h 28"/>
                  <a:gd name="T4" fmla="*/ 2 w 10"/>
                  <a:gd name="T5" fmla="*/ 3 h 28"/>
                  <a:gd name="T6" fmla="*/ 0 w 10"/>
                  <a:gd name="T7" fmla="*/ 4 h 28"/>
                  <a:gd name="T8" fmla="*/ 0 w 10"/>
                  <a:gd name="T9" fmla="*/ 3 h 28"/>
                  <a:gd name="T10" fmla="*/ 2 w 10"/>
                  <a:gd name="T11" fmla="*/ 3 h 28"/>
                  <a:gd name="T12" fmla="*/ 2 w 10"/>
                  <a:gd name="T13" fmla="*/ 0 h 28"/>
                  <a:gd name="T14" fmla="*/ 2 w 10"/>
                  <a:gd name="T15" fmla="*/ 0 h 28"/>
                  <a:gd name="T16" fmla="*/ 2 w 10"/>
                  <a:gd name="T17" fmla="*/ 9 h 2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0" h="28">
                    <a:moveTo>
                      <a:pt x="10" y="28"/>
                    </a:moveTo>
                    <a:cubicBezTo>
                      <a:pt x="6" y="28"/>
                      <a:pt x="6" y="28"/>
                      <a:pt x="6" y="2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4" y="10"/>
                      <a:pt x="2" y="11"/>
                      <a:pt x="0" y="12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5" y="4"/>
                      <a:pt x="6" y="2"/>
                      <a:pt x="6" y="0"/>
                    </a:cubicBezTo>
                    <a:cubicBezTo>
                      <a:pt x="10" y="0"/>
                      <a:pt x="10" y="0"/>
                      <a:pt x="10" y="0"/>
                    </a:cubicBezTo>
                    <a:lnTo>
                      <a:pt x="10" y="2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003" name="Freeform 166">
                <a:extLst>
                  <a:ext uri="{FF2B5EF4-FFF2-40B4-BE49-F238E27FC236}">
                    <a16:creationId xmlns:a16="http://schemas.microsoft.com/office/drawing/2014/main" id="{CEE9F227-0085-49D6-A320-32F56416C60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942" y="1460"/>
                <a:ext cx="14" cy="24"/>
              </a:xfrm>
              <a:custGeom>
                <a:avLst/>
                <a:gdLst>
                  <a:gd name="T0" fmla="*/ 4 w 16"/>
                  <a:gd name="T1" fmla="*/ 4 h 28"/>
                  <a:gd name="T2" fmla="*/ 1 w 16"/>
                  <a:gd name="T3" fmla="*/ 3 h 28"/>
                  <a:gd name="T4" fmla="*/ 1 w 16"/>
                  <a:gd name="T5" fmla="*/ 3 h 28"/>
                  <a:gd name="T6" fmla="*/ 3 w 16"/>
                  <a:gd name="T7" fmla="*/ 2 h 28"/>
                  <a:gd name="T8" fmla="*/ 4 w 16"/>
                  <a:gd name="T9" fmla="*/ 0 h 28"/>
                  <a:gd name="T10" fmla="*/ 5 w 16"/>
                  <a:gd name="T11" fmla="*/ 2 h 28"/>
                  <a:gd name="T12" fmla="*/ 6 w 16"/>
                  <a:gd name="T13" fmla="*/ 3 h 28"/>
                  <a:gd name="T14" fmla="*/ 6 w 16"/>
                  <a:gd name="T15" fmla="*/ 3 h 28"/>
                  <a:gd name="T16" fmla="*/ 5 w 16"/>
                  <a:gd name="T17" fmla="*/ 4 h 28"/>
                  <a:gd name="T18" fmla="*/ 6 w 16"/>
                  <a:gd name="T19" fmla="*/ 6 h 28"/>
                  <a:gd name="T20" fmla="*/ 7 w 16"/>
                  <a:gd name="T21" fmla="*/ 7 h 28"/>
                  <a:gd name="T22" fmla="*/ 6 w 16"/>
                  <a:gd name="T23" fmla="*/ 9 h 28"/>
                  <a:gd name="T24" fmla="*/ 4 w 16"/>
                  <a:gd name="T25" fmla="*/ 9 h 28"/>
                  <a:gd name="T26" fmla="*/ 3 w 16"/>
                  <a:gd name="T27" fmla="*/ 9 h 28"/>
                  <a:gd name="T28" fmla="*/ 0 w 16"/>
                  <a:gd name="T29" fmla="*/ 7 h 28"/>
                  <a:gd name="T30" fmla="*/ 1 w 16"/>
                  <a:gd name="T31" fmla="*/ 6 h 28"/>
                  <a:gd name="T32" fmla="*/ 4 w 16"/>
                  <a:gd name="T33" fmla="*/ 4 h 28"/>
                  <a:gd name="T34" fmla="*/ 4 w 16"/>
                  <a:gd name="T35" fmla="*/ 7 h 28"/>
                  <a:gd name="T36" fmla="*/ 4 w 16"/>
                  <a:gd name="T37" fmla="*/ 8 h 28"/>
                  <a:gd name="T38" fmla="*/ 4 w 16"/>
                  <a:gd name="T39" fmla="*/ 8 h 28"/>
                  <a:gd name="T40" fmla="*/ 4 w 16"/>
                  <a:gd name="T41" fmla="*/ 8 h 28"/>
                  <a:gd name="T42" fmla="*/ 4 w 16"/>
                  <a:gd name="T43" fmla="*/ 7 h 28"/>
                  <a:gd name="T44" fmla="*/ 4 w 16"/>
                  <a:gd name="T45" fmla="*/ 6 h 28"/>
                  <a:gd name="T46" fmla="*/ 4 w 16"/>
                  <a:gd name="T47" fmla="*/ 5 h 28"/>
                  <a:gd name="T48" fmla="*/ 4 w 16"/>
                  <a:gd name="T49" fmla="*/ 6 h 28"/>
                  <a:gd name="T50" fmla="*/ 4 w 16"/>
                  <a:gd name="T51" fmla="*/ 7 h 28"/>
                  <a:gd name="T52" fmla="*/ 4 w 16"/>
                  <a:gd name="T53" fmla="*/ 3 h 28"/>
                  <a:gd name="T54" fmla="*/ 4 w 16"/>
                  <a:gd name="T55" fmla="*/ 3 h 28"/>
                  <a:gd name="T56" fmla="*/ 4 w 16"/>
                  <a:gd name="T57" fmla="*/ 3 h 28"/>
                  <a:gd name="T58" fmla="*/ 4 w 16"/>
                  <a:gd name="T59" fmla="*/ 3 h 28"/>
                  <a:gd name="T60" fmla="*/ 4 w 16"/>
                  <a:gd name="T61" fmla="*/ 3 h 28"/>
                  <a:gd name="T62" fmla="*/ 4 w 16"/>
                  <a:gd name="T63" fmla="*/ 3 h 28"/>
                  <a:gd name="T64" fmla="*/ 4 w 16"/>
                  <a:gd name="T65" fmla="*/ 3 h 28"/>
                  <a:gd name="T66" fmla="*/ 4 w 16"/>
                  <a:gd name="T67" fmla="*/ 3 h 28"/>
                  <a:gd name="T68" fmla="*/ 4 w 16"/>
                  <a:gd name="T69" fmla="*/ 3 h 28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16" h="28">
                    <a:moveTo>
                      <a:pt x="4" y="13"/>
                    </a:moveTo>
                    <a:cubicBezTo>
                      <a:pt x="3" y="13"/>
                      <a:pt x="2" y="12"/>
                      <a:pt x="1" y="11"/>
                    </a:cubicBezTo>
                    <a:cubicBezTo>
                      <a:pt x="1" y="10"/>
                      <a:pt x="1" y="9"/>
                      <a:pt x="1" y="7"/>
                    </a:cubicBezTo>
                    <a:cubicBezTo>
                      <a:pt x="1" y="5"/>
                      <a:pt x="1" y="4"/>
                      <a:pt x="3" y="2"/>
                    </a:cubicBezTo>
                    <a:cubicBezTo>
                      <a:pt x="4" y="1"/>
                      <a:pt x="6" y="0"/>
                      <a:pt x="8" y="0"/>
                    </a:cubicBezTo>
                    <a:cubicBezTo>
                      <a:pt x="10" y="0"/>
                      <a:pt x="12" y="1"/>
                      <a:pt x="13" y="2"/>
                    </a:cubicBezTo>
                    <a:cubicBezTo>
                      <a:pt x="15" y="4"/>
                      <a:pt x="15" y="5"/>
                      <a:pt x="15" y="7"/>
                    </a:cubicBezTo>
                    <a:cubicBezTo>
                      <a:pt x="15" y="9"/>
                      <a:pt x="15" y="10"/>
                      <a:pt x="14" y="11"/>
                    </a:cubicBezTo>
                    <a:cubicBezTo>
                      <a:pt x="14" y="12"/>
                      <a:pt x="13" y="13"/>
                      <a:pt x="12" y="13"/>
                    </a:cubicBezTo>
                    <a:cubicBezTo>
                      <a:pt x="13" y="14"/>
                      <a:pt x="14" y="15"/>
                      <a:pt x="15" y="16"/>
                    </a:cubicBezTo>
                    <a:cubicBezTo>
                      <a:pt x="16" y="17"/>
                      <a:pt x="16" y="18"/>
                      <a:pt x="16" y="20"/>
                    </a:cubicBezTo>
                    <a:cubicBezTo>
                      <a:pt x="16" y="22"/>
                      <a:pt x="15" y="24"/>
                      <a:pt x="14" y="26"/>
                    </a:cubicBezTo>
                    <a:cubicBezTo>
                      <a:pt x="12" y="27"/>
                      <a:pt x="10" y="28"/>
                      <a:pt x="8" y="28"/>
                    </a:cubicBezTo>
                    <a:cubicBezTo>
                      <a:pt x="6" y="28"/>
                      <a:pt x="4" y="28"/>
                      <a:pt x="3" y="26"/>
                    </a:cubicBezTo>
                    <a:cubicBezTo>
                      <a:pt x="1" y="25"/>
                      <a:pt x="0" y="23"/>
                      <a:pt x="0" y="20"/>
                    </a:cubicBezTo>
                    <a:cubicBezTo>
                      <a:pt x="0" y="19"/>
                      <a:pt x="0" y="17"/>
                      <a:pt x="1" y="16"/>
                    </a:cubicBezTo>
                    <a:cubicBezTo>
                      <a:pt x="2" y="15"/>
                      <a:pt x="3" y="14"/>
                      <a:pt x="4" y="13"/>
                    </a:cubicBezTo>
                    <a:close/>
                    <a:moveTo>
                      <a:pt x="5" y="20"/>
                    </a:moveTo>
                    <a:cubicBezTo>
                      <a:pt x="5" y="21"/>
                      <a:pt x="5" y="22"/>
                      <a:pt x="6" y="23"/>
                    </a:cubicBezTo>
                    <a:cubicBezTo>
                      <a:pt x="6" y="24"/>
                      <a:pt x="7" y="24"/>
                      <a:pt x="8" y="24"/>
                    </a:cubicBezTo>
                    <a:cubicBezTo>
                      <a:pt x="9" y="24"/>
                      <a:pt x="10" y="24"/>
                      <a:pt x="10" y="23"/>
                    </a:cubicBezTo>
                    <a:cubicBezTo>
                      <a:pt x="11" y="22"/>
                      <a:pt x="11" y="21"/>
                      <a:pt x="11" y="20"/>
                    </a:cubicBezTo>
                    <a:cubicBezTo>
                      <a:pt x="11" y="18"/>
                      <a:pt x="11" y="17"/>
                      <a:pt x="10" y="16"/>
                    </a:cubicBezTo>
                    <a:cubicBezTo>
                      <a:pt x="10" y="16"/>
                      <a:pt x="9" y="15"/>
                      <a:pt x="8" y="15"/>
                    </a:cubicBezTo>
                    <a:cubicBezTo>
                      <a:pt x="7" y="15"/>
                      <a:pt x="6" y="16"/>
                      <a:pt x="5" y="17"/>
                    </a:cubicBezTo>
                    <a:cubicBezTo>
                      <a:pt x="5" y="18"/>
                      <a:pt x="5" y="18"/>
                      <a:pt x="5" y="20"/>
                    </a:cubicBezTo>
                    <a:close/>
                    <a:moveTo>
                      <a:pt x="5" y="8"/>
                    </a:moveTo>
                    <a:cubicBezTo>
                      <a:pt x="5" y="9"/>
                      <a:pt x="5" y="10"/>
                      <a:pt x="6" y="10"/>
                    </a:cubicBezTo>
                    <a:cubicBezTo>
                      <a:pt x="6" y="11"/>
                      <a:pt x="7" y="11"/>
                      <a:pt x="8" y="11"/>
                    </a:cubicBezTo>
                    <a:cubicBezTo>
                      <a:pt x="9" y="11"/>
                      <a:pt x="9" y="11"/>
                      <a:pt x="10" y="10"/>
                    </a:cubicBezTo>
                    <a:cubicBezTo>
                      <a:pt x="11" y="10"/>
                      <a:pt x="11" y="9"/>
                      <a:pt x="11" y="8"/>
                    </a:cubicBezTo>
                    <a:cubicBezTo>
                      <a:pt x="11" y="7"/>
                      <a:pt x="11" y="6"/>
                      <a:pt x="10" y="5"/>
                    </a:cubicBezTo>
                    <a:cubicBezTo>
                      <a:pt x="10" y="5"/>
                      <a:pt x="9" y="5"/>
                      <a:pt x="8" y="5"/>
                    </a:cubicBezTo>
                    <a:cubicBezTo>
                      <a:pt x="7" y="5"/>
                      <a:pt x="6" y="5"/>
                      <a:pt x="6" y="6"/>
                    </a:cubicBezTo>
                    <a:cubicBezTo>
                      <a:pt x="5" y="6"/>
                      <a:pt x="5" y="7"/>
                      <a:pt x="5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004" name="Freeform 167">
                <a:extLst>
                  <a:ext uri="{FF2B5EF4-FFF2-40B4-BE49-F238E27FC236}">
                    <a16:creationId xmlns:a16="http://schemas.microsoft.com/office/drawing/2014/main" id="{B6806D7D-F349-476E-A6C6-6BCF36A4057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959" y="1460"/>
                <a:ext cx="14" cy="24"/>
              </a:xfrm>
              <a:custGeom>
                <a:avLst/>
                <a:gdLst>
                  <a:gd name="T0" fmla="*/ 4 w 16"/>
                  <a:gd name="T1" fmla="*/ 0 h 28"/>
                  <a:gd name="T2" fmla="*/ 5 w 16"/>
                  <a:gd name="T3" fmla="*/ 3 h 28"/>
                  <a:gd name="T4" fmla="*/ 7 w 16"/>
                  <a:gd name="T5" fmla="*/ 5 h 28"/>
                  <a:gd name="T6" fmla="*/ 5 w 16"/>
                  <a:gd name="T7" fmla="*/ 8 h 28"/>
                  <a:gd name="T8" fmla="*/ 4 w 16"/>
                  <a:gd name="T9" fmla="*/ 9 h 28"/>
                  <a:gd name="T10" fmla="*/ 2 w 16"/>
                  <a:gd name="T11" fmla="*/ 8 h 28"/>
                  <a:gd name="T12" fmla="*/ 0 w 16"/>
                  <a:gd name="T13" fmla="*/ 5 h 28"/>
                  <a:gd name="T14" fmla="*/ 2 w 16"/>
                  <a:gd name="T15" fmla="*/ 3 h 28"/>
                  <a:gd name="T16" fmla="*/ 4 w 16"/>
                  <a:gd name="T17" fmla="*/ 0 h 28"/>
                  <a:gd name="T18" fmla="*/ 4 w 16"/>
                  <a:gd name="T19" fmla="*/ 3 h 28"/>
                  <a:gd name="T20" fmla="*/ 4 w 16"/>
                  <a:gd name="T21" fmla="*/ 3 h 28"/>
                  <a:gd name="T22" fmla="*/ 4 w 16"/>
                  <a:gd name="T23" fmla="*/ 3 h 28"/>
                  <a:gd name="T24" fmla="*/ 4 w 16"/>
                  <a:gd name="T25" fmla="*/ 5 h 28"/>
                  <a:gd name="T26" fmla="*/ 4 w 16"/>
                  <a:gd name="T27" fmla="*/ 7 h 28"/>
                  <a:gd name="T28" fmla="*/ 4 w 16"/>
                  <a:gd name="T29" fmla="*/ 8 h 28"/>
                  <a:gd name="T30" fmla="*/ 4 w 16"/>
                  <a:gd name="T31" fmla="*/ 8 h 28"/>
                  <a:gd name="T32" fmla="*/ 4 w 16"/>
                  <a:gd name="T33" fmla="*/ 8 h 28"/>
                  <a:gd name="T34" fmla="*/ 4 w 16"/>
                  <a:gd name="T35" fmla="*/ 7 h 28"/>
                  <a:gd name="T36" fmla="*/ 4 w 16"/>
                  <a:gd name="T37" fmla="*/ 5 h 28"/>
                  <a:gd name="T38" fmla="*/ 4 w 16"/>
                  <a:gd name="T39" fmla="*/ 3 h 28"/>
                  <a:gd name="T40" fmla="*/ 4 w 16"/>
                  <a:gd name="T41" fmla="*/ 3 h 28"/>
                  <a:gd name="T42" fmla="*/ 4 w 16"/>
                  <a:gd name="T43" fmla="*/ 3 h 2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6" h="28">
                    <a:moveTo>
                      <a:pt x="8" y="0"/>
                    </a:moveTo>
                    <a:cubicBezTo>
                      <a:pt x="10" y="0"/>
                      <a:pt x="12" y="1"/>
                      <a:pt x="13" y="3"/>
                    </a:cubicBezTo>
                    <a:cubicBezTo>
                      <a:pt x="15" y="6"/>
                      <a:pt x="16" y="9"/>
                      <a:pt x="16" y="14"/>
                    </a:cubicBezTo>
                    <a:cubicBezTo>
                      <a:pt x="16" y="20"/>
                      <a:pt x="15" y="23"/>
                      <a:pt x="13" y="25"/>
                    </a:cubicBezTo>
                    <a:cubicBezTo>
                      <a:pt x="12" y="27"/>
                      <a:pt x="10" y="28"/>
                      <a:pt x="8" y="28"/>
                    </a:cubicBezTo>
                    <a:cubicBezTo>
                      <a:pt x="5" y="28"/>
                      <a:pt x="3" y="27"/>
                      <a:pt x="2" y="25"/>
                    </a:cubicBezTo>
                    <a:cubicBezTo>
                      <a:pt x="1" y="23"/>
                      <a:pt x="0" y="20"/>
                      <a:pt x="0" y="14"/>
                    </a:cubicBezTo>
                    <a:cubicBezTo>
                      <a:pt x="0" y="9"/>
                      <a:pt x="1" y="6"/>
                      <a:pt x="2" y="3"/>
                    </a:cubicBezTo>
                    <a:cubicBezTo>
                      <a:pt x="4" y="1"/>
                      <a:pt x="5" y="0"/>
                      <a:pt x="8" y="0"/>
                    </a:cubicBezTo>
                    <a:close/>
                    <a:moveTo>
                      <a:pt x="8" y="5"/>
                    </a:moveTo>
                    <a:cubicBezTo>
                      <a:pt x="7" y="5"/>
                      <a:pt x="7" y="5"/>
                      <a:pt x="6" y="5"/>
                    </a:cubicBezTo>
                    <a:cubicBezTo>
                      <a:pt x="6" y="6"/>
                      <a:pt x="5" y="7"/>
                      <a:pt x="5" y="8"/>
                    </a:cubicBezTo>
                    <a:cubicBezTo>
                      <a:pt x="5" y="9"/>
                      <a:pt x="5" y="11"/>
                      <a:pt x="5" y="14"/>
                    </a:cubicBezTo>
                    <a:cubicBezTo>
                      <a:pt x="5" y="18"/>
                      <a:pt x="5" y="20"/>
                      <a:pt x="5" y="21"/>
                    </a:cubicBezTo>
                    <a:cubicBezTo>
                      <a:pt x="5" y="22"/>
                      <a:pt x="6" y="23"/>
                      <a:pt x="6" y="23"/>
                    </a:cubicBezTo>
                    <a:cubicBezTo>
                      <a:pt x="7" y="24"/>
                      <a:pt x="7" y="24"/>
                      <a:pt x="8" y="24"/>
                    </a:cubicBezTo>
                    <a:cubicBezTo>
                      <a:pt x="8" y="24"/>
                      <a:pt x="9" y="24"/>
                      <a:pt x="9" y="23"/>
                    </a:cubicBezTo>
                    <a:cubicBezTo>
                      <a:pt x="10" y="23"/>
                      <a:pt x="10" y="22"/>
                      <a:pt x="10" y="21"/>
                    </a:cubicBezTo>
                    <a:cubicBezTo>
                      <a:pt x="11" y="20"/>
                      <a:pt x="11" y="18"/>
                      <a:pt x="11" y="14"/>
                    </a:cubicBezTo>
                    <a:cubicBezTo>
                      <a:pt x="11" y="11"/>
                      <a:pt x="11" y="9"/>
                      <a:pt x="10" y="8"/>
                    </a:cubicBezTo>
                    <a:cubicBezTo>
                      <a:pt x="10" y="7"/>
                      <a:pt x="10" y="6"/>
                      <a:pt x="9" y="5"/>
                    </a:cubicBezTo>
                    <a:cubicBezTo>
                      <a:pt x="9" y="5"/>
                      <a:pt x="8" y="5"/>
                      <a:pt x="8" y="5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005" name="Freeform 168">
                <a:extLst>
                  <a:ext uri="{FF2B5EF4-FFF2-40B4-BE49-F238E27FC236}">
                    <a16:creationId xmlns:a16="http://schemas.microsoft.com/office/drawing/2014/main" id="{D2295154-78C7-453F-AFA7-3680632100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8" y="1325"/>
                <a:ext cx="8" cy="23"/>
              </a:xfrm>
              <a:custGeom>
                <a:avLst/>
                <a:gdLst>
                  <a:gd name="T0" fmla="*/ 2 w 10"/>
                  <a:gd name="T1" fmla="*/ 9 h 27"/>
                  <a:gd name="T2" fmla="*/ 2 w 10"/>
                  <a:gd name="T3" fmla="*/ 9 h 27"/>
                  <a:gd name="T4" fmla="*/ 2 w 10"/>
                  <a:gd name="T5" fmla="*/ 3 h 27"/>
                  <a:gd name="T6" fmla="*/ 0 w 10"/>
                  <a:gd name="T7" fmla="*/ 4 h 27"/>
                  <a:gd name="T8" fmla="*/ 0 w 10"/>
                  <a:gd name="T9" fmla="*/ 3 h 27"/>
                  <a:gd name="T10" fmla="*/ 2 w 10"/>
                  <a:gd name="T11" fmla="*/ 3 h 27"/>
                  <a:gd name="T12" fmla="*/ 2 w 10"/>
                  <a:gd name="T13" fmla="*/ 0 h 27"/>
                  <a:gd name="T14" fmla="*/ 2 w 10"/>
                  <a:gd name="T15" fmla="*/ 0 h 27"/>
                  <a:gd name="T16" fmla="*/ 2 w 10"/>
                  <a:gd name="T17" fmla="*/ 9 h 2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0" h="27">
                    <a:moveTo>
                      <a:pt x="10" y="27"/>
                    </a:moveTo>
                    <a:cubicBezTo>
                      <a:pt x="6" y="27"/>
                      <a:pt x="6" y="27"/>
                      <a:pt x="6" y="2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4" y="10"/>
                      <a:pt x="2" y="11"/>
                      <a:pt x="0" y="12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" y="7"/>
                      <a:pt x="2" y="6"/>
                      <a:pt x="3" y="4"/>
                    </a:cubicBezTo>
                    <a:cubicBezTo>
                      <a:pt x="5" y="3"/>
                      <a:pt x="6" y="2"/>
                      <a:pt x="6" y="0"/>
                    </a:cubicBezTo>
                    <a:cubicBezTo>
                      <a:pt x="10" y="0"/>
                      <a:pt x="10" y="0"/>
                      <a:pt x="10" y="0"/>
                    </a:cubicBezTo>
                    <a:lnTo>
                      <a:pt x="10" y="2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006" name="Freeform 169">
                <a:extLst>
                  <a:ext uri="{FF2B5EF4-FFF2-40B4-BE49-F238E27FC236}">
                    <a16:creationId xmlns:a16="http://schemas.microsoft.com/office/drawing/2014/main" id="{D83ACC6D-D5B3-4751-B21A-5CFEF65B57B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942" y="1325"/>
                <a:ext cx="14" cy="24"/>
              </a:xfrm>
              <a:custGeom>
                <a:avLst/>
                <a:gdLst>
                  <a:gd name="T0" fmla="*/ 0 w 16"/>
                  <a:gd name="T1" fmla="*/ 7 h 28"/>
                  <a:gd name="T2" fmla="*/ 4 w 16"/>
                  <a:gd name="T3" fmla="*/ 7 h 28"/>
                  <a:gd name="T4" fmla="*/ 4 w 16"/>
                  <a:gd name="T5" fmla="*/ 8 h 28"/>
                  <a:gd name="T6" fmla="*/ 4 w 16"/>
                  <a:gd name="T7" fmla="*/ 8 h 28"/>
                  <a:gd name="T8" fmla="*/ 4 w 16"/>
                  <a:gd name="T9" fmla="*/ 8 h 28"/>
                  <a:gd name="T10" fmla="*/ 4 w 16"/>
                  <a:gd name="T11" fmla="*/ 6 h 28"/>
                  <a:gd name="T12" fmla="*/ 4 w 16"/>
                  <a:gd name="T13" fmla="*/ 6 h 28"/>
                  <a:gd name="T14" fmla="*/ 2 w 16"/>
                  <a:gd name="T15" fmla="*/ 6 h 28"/>
                  <a:gd name="T16" fmla="*/ 0 w 16"/>
                  <a:gd name="T17" fmla="*/ 3 h 28"/>
                  <a:gd name="T18" fmla="*/ 2 w 16"/>
                  <a:gd name="T19" fmla="*/ 3 h 28"/>
                  <a:gd name="T20" fmla="*/ 4 w 16"/>
                  <a:gd name="T21" fmla="*/ 0 h 28"/>
                  <a:gd name="T22" fmla="*/ 6 w 16"/>
                  <a:gd name="T23" fmla="*/ 3 h 28"/>
                  <a:gd name="T24" fmla="*/ 7 w 16"/>
                  <a:gd name="T25" fmla="*/ 5 h 28"/>
                  <a:gd name="T26" fmla="*/ 5 w 16"/>
                  <a:gd name="T27" fmla="*/ 8 h 28"/>
                  <a:gd name="T28" fmla="*/ 4 w 16"/>
                  <a:gd name="T29" fmla="*/ 9 h 28"/>
                  <a:gd name="T30" fmla="*/ 2 w 16"/>
                  <a:gd name="T31" fmla="*/ 9 h 28"/>
                  <a:gd name="T32" fmla="*/ 0 w 16"/>
                  <a:gd name="T33" fmla="*/ 7 h 28"/>
                  <a:gd name="T34" fmla="*/ 4 w 16"/>
                  <a:gd name="T35" fmla="*/ 3 h 28"/>
                  <a:gd name="T36" fmla="*/ 4 w 16"/>
                  <a:gd name="T37" fmla="*/ 3 h 28"/>
                  <a:gd name="T38" fmla="*/ 4 w 16"/>
                  <a:gd name="T39" fmla="*/ 3 h 28"/>
                  <a:gd name="T40" fmla="*/ 4 w 16"/>
                  <a:gd name="T41" fmla="*/ 3 h 28"/>
                  <a:gd name="T42" fmla="*/ 4 w 16"/>
                  <a:gd name="T43" fmla="*/ 3 h 28"/>
                  <a:gd name="T44" fmla="*/ 4 w 16"/>
                  <a:gd name="T45" fmla="*/ 4 h 28"/>
                  <a:gd name="T46" fmla="*/ 4 w 16"/>
                  <a:gd name="T47" fmla="*/ 5 h 28"/>
                  <a:gd name="T48" fmla="*/ 4 w 16"/>
                  <a:gd name="T49" fmla="*/ 4 h 28"/>
                  <a:gd name="T50" fmla="*/ 4 w 16"/>
                  <a:gd name="T51" fmla="*/ 3 h 2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6" h="28">
                    <a:moveTo>
                      <a:pt x="0" y="21"/>
                    </a:moveTo>
                    <a:cubicBezTo>
                      <a:pt x="5" y="21"/>
                      <a:pt x="5" y="21"/>
                      <a:pt x="5" y="21"/>
                    </a:cubicBezTo>
                    <a:cubicBezTo>
                      <a:pt x="5" y="22"/>
                      <a:pt x="5" y="22"/>
                      <a:pt x="6" y="23"/>
                    </a:cubicBezTo>
                    <a:cubicBezTo>
                      <a:pt x="6" y="23"/>
                      <a:pt x="7" y="24"/>
                      <a:pt x="7" y="24"/>
                    </a:cubicBezTo>
                    <a:cubicBezTo>
                      <a:pt x="8" y="24"/>
                      <a:pt x="9" y="23"/>
                      <a:pt x="10" y="22"/>
                    </a:cubicBezTo>
                    <a:cubicBezTo>
                      <a:pt x="11" y="21"/>
                      <a:pt x="11" y="19"/>
                      <a:pt x="11" y="16"/>
                    </a:cubicBezTo>
                    <a:cubicBezTo>
                      <a:pt x="10" y="17"/>
                      <a:pt x="9" y="18"/>
                      <a:pt x="7" y="18"/>
                    </a:cubicBezTo>
                    <a:cubicBezTo>
                      <a:pt x="5" y="18"/>
                      <a:pt x="3" y="17"/>
                      <a:pt x="2" y="16"/>
                    </a:cubicBezTo>
                    <a:cubicBezTo>
                      <a:pt x="0" y="14"/>
                      <a:pt x="0" y="12"/>
                      <a:pt x="0" y="9"/>
                    </a:cubicBezTo>
                    <a:cubicBezTo>
                      <a:pt x="0" y="7"/>
                      <a:pt x="0" y="4"/>
                      <a:pt x="2" y="3"/>
                    </a:cubicBezTo>
                    <a:cubicBezTo>
                      <a:pt x="3" y="1"/>
                      <a:pt x="5" y="0"/>
                      <a:pt x="8" y="0"/>
                    </a:cubicBezTo>
                    <a:cubicBezTo>
                      <a:pt x="10" y="0"/>
                      <a:pt x="12" y="1"/>
                      <a:pt x="14" y="3"/>
                    </a:cubicBezTo>
                    <a:cubicBezTo>
                      <a:pt x="15" y="5"/>
                      <a:pt x="16" y="9"/>
                      <a:pt x="16" y="14"/>
                    </a:cubicBezTo>
                    <a:cubicBezTo>
                      <a:pt x="16" y="19"/>
                      <a:pt x="15" y="22"/>
                      <a:pt x="13" y="25"/>
                    </a:cubicBezTo>
                    <a:cubicBezTo>
                      <a:pt x="12" y="27"/>
                      <a:pt x="10" y="28"/>
                      <a:pt x="7" y="28"/>
                    </a:cubicBezTo>
                    <a:cubicBezTo>
                      <a:pt x="5" y="28"/>
                      <a:pt x="4" y="27"/>
                      <a:pt x="2" y="26"/>
                    </a:cubicBezTo>
                    <a:cubicBezTo>
                      <a:pt x="1" y="25"/>
                      <a:pt x="1" y="23"/>
                      <a:pt x="0" y="21"/>
                    </a:cubicBezTo>
                    <a:close/>
                    <a:moveTo>
                      <a:pt x="11" y="10"/>
                    </a:moveTo>
                    <a:cubicBezTo>
                      <a:pt x="11" y="8"/>
                      <a:pt x="10" y="7"/>
                      <a:pt x="10" y="6"/>
                    </a:cubicBezTo>
                    <a:cubicBezTo>
                      <a:pt x="9" y="5"/>
                      <a:pt x="8" y="4"/>
                      <a:pt x="7" y="4"/>
                    </a:cubicBezTo>
                    <a:cubicBezTo>
                      <a:pt x="6" y="4"/>
                      <a:pt x="6" y="5"/>
                      <a:pt x="5" y="6"/>
                    </a:cubicBezTo>
                    <a:cubicBezTo>
                      <a:pt x="5" y="6"/>
                      <a:pt x="4" y="8"/>
                      <a:pt x="4" y="9"/>
                    </a:cubicBezTo>
                    <a:cubicBezTo>
                      <a:pt x="4" y="11"/>
                      <a:pt x="5" y="12"/>
                      <a:pt x="5" y="13"/>
                    </a:cubicBezTo>
                    <a:cubicBezTo>
                      <a:pt x="6" y="14"/>
                      <a:pt x="7" y="14"/>
                      <a:pt x="8" y="14"/>
                    </a:cubicBezTo>
                    <a:cubicBezTo>
                      <a:pt x="8" y="14"/>
                      <a:pt x="9" y="14"/>
                      <a:pt x="10" y="13"/>
                    </a:cubicBezTo>
                    <a:cubicBezTo>
                      <a:pt x="10" y="12"/>
                      <a:pt x="11" y="11"/>
                      <a:pt x="11" y="1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007" name="Freeform 170">
                <a:extLst>
                  <a:ext uri="{FF2B5EF4-FFF2-40B4-BE49-F238E27FC236}">
                    <a16:creationId xmlns:a16="http://schemas.microsoft.com/office/drawing/2014/main" id="{BEDDB2CB-46F5-46F9-AAB9-2A02A83920E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959" y="1325"/>
                <a:ext cx="14" cy="24"/>
              </a:xfrm>
              <a:custGeom>
                <a:avLst/>
                <a:gdLst>
                  <a:gd name="T0" fmla="*/ 4 w 16"/>
                  <a:gd name="T1" fmla="*/ 0 h 28"/>
                  <a:gd name="T2" fmla="*/ 5 w 16"/>
                  <a:gd name="T3" fmla="*/ 3 h 28"/>
                  <a:gd name="T4" fmla="*/ 7 w 16"/>
                  <a:gd name="T5" fmla="*/ 5 h 28"/>
                  <a:gd name="T6" fmla="*/ 5 w 16"/>
                  <a:gd name="T7" fmla="*/ 8 h 28"/>
                  <a:gd name="T8" fmla="*/ 4 w 16"/>
                  <a:gd name="T9" fmla="*/ 9 h 28"/>
                  <a:gd name="T10" fmla="*/ 2 w 16"/>
                  <a:gd name="T11" fmla="*/ 8 h 28"/>
                  <a:gd name="T12" fmla="*/ 0 w 16"/>
                  <a:gd name="T13" fmla="*/ 5 h 28"/>
                  <a:gd name="T14" fmla="*/ 2 w 16"/>
                  <a:gd name="T15" fmla="*/ 3 h 28"/>
                  <a:gd name="T16" fmla="*/ 4 w 16"/>
                  <a:gd name="T17" fmla="*/ 0 h 28"/>
                  <a:gd name="T18" fmla="*/ 4 w 16"/>
                  <a:gd name="T19" fmla="*/ 3 h 28"/>
                  <a:gd name="T20" fmla="*/ 4 w 16"/>
                  <a:gd name="T21" fmla="*/ 3 h 28"/>
                  <a:gd name="T22" fmla="*/ 4 w 16"/>
                  <a:gd name="T23" fmla="*/ 3 h 28"/>
                  <a:gd name="T24" fmla="*/ 4 w 16"/>
                  <a:gd name="T25" fmla="*/ 5 h 28"/>
                  <a:gd name="T26" fmla="*/ 4 w 16"/>
                  <a:gd name="T27" fmla="*/ 7 h 28"/>
                  <a:gd name="T28" fmla="*/ 4 w 16"/>
                  <a:gd name="T29" fmla="*/ 8 h 28"/>
                  <a:gd name="T30" fmla="*/ 4 w 16"/>
                  <a:gd name="T31" fmla="*/ 8 h 28"/>
                  <a:gd name="T32" fmla="*/ 4 w 16"/>
                  <a:gd name="T33" fmla="*/ 8 h 28"/>
                  <a:gd name="T34" fmla="*/ 4 w 16"/>
                  <a:gd name="T35" fmla="*/ 7 h 28"/>
                  <a:gd name="T36" fmla="*/ 4 w 16"/>
                  <a:gd name="T37" fmla="*/ 5 h 28"/>
                  <a:gd name="T38" fmla="*/ 4 w 16"/>
                  <a:gd name="T39" fmla="*/ 3 h 28"/>
                  <a:gd name="T40" fmla="*/ 4 w 16"/>
                  <a:gd name="T41" fmla="*/ 3 h 28"/>
                  <a:gd name="T42" fmla="*/ 4 w 16"/>
                  <a:gd name="T43" fmla="*/ 3 h 2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6" h="28">
                    <a:moveTo>
                      <a:pt x="8" y="0"/>
                    </a:moveTo>
                    <a:cubicBezTo>
                      <a:pt x="10" y="0"/>
                      <a:pt x="12" y="1"/>
                      <a:pt x="13" y="3"/>
                    </a:cubicBezTo>
                    <a:cubicBezTo>
                      <a:pt x="15" y="5"/>
                      <a:pt x="16" y="9"/>
                      <a:pt x="16" y="14"/>
                    </a:cubicBezTo>
                    <a:cubicBezTo>
                      <a:pt x="16" y="19"/>
                      <a:pt x="15" y="23"/>
                      <a:pt x="13" y="25"/>
                    </a:cubicBezTo>
                    <a:cubicBezTo>
                      <a:pt x="12" y="27"/>
                      <a:pt x="10" y="28"/>
                      <a:pt x="8" y="28"/>
                    </a:cubicBezTo>
                    <a:cubicBezTo>
                      <a:pt x="5" y="28"/>
                      <a:pt x="3" y="27"/>
                      <a:pt x="2" y="25"/>
                    </a:cubicBezTo>
                    <a:cubicBezTo>
                      <a:pt x="1" y="23"/>
                      <a:pt x="0" y="19"/>
                      <a:pt x="0" y="14"/>
                    </a:cubicBezTo>
                    <a:cubicBezTo>
                      <a:pt x="0" y="9"/>
                      <a:pt x="1" y="5"/>
                      <a:pt x="2" y="3"/>
                    </a:cubicBezTo>
                    <a:cubicBezTo>
                      <a:pt x="4" y="1"/>
                      <a:pt x="5" y="0"/>
                      <a:pt x="8" y="0"/>
                    </a:cubicBezTo>
                    <a:close/>
                    <a:moveTo>
                      <a:pt x="8" y="4"/>
                    </a:moveTo>
                    <a:cubicBezTo>
                      <a:pt x="7" y="4"/>
                      <a:pt x="7" y="5"/>
                      <a:pt x="6" y="5"/>
                    </a:cubicBezTo>
                    <a:cubicBezTo>
                      <a:pt x="6" y="5"/>
                      <a:pt x="5" y="6"/>
                      <a:pt x="5" y="7"/>
                    </a:cubicBezTo>
                    <a:cubicBezTo>
                      <a:pt x="5" y="9"/>
                      <a:pt x="5" y="11"/>
                      <a:pt x="5" y="14"/>
                    </a:cubicBezTo>
                    <a:cubicBezTo>
                      <a:pt x="5" y="17"/>
                      <a:pt x="5" y="19"/>
                      <a:pt x="5" y="21"/>
                    </a:cubicBezTo>
                    <a:cubicBezTo>
                      <a:pt x="5" y="22"/>
                      <a:pt x="6" y="23"/>
                      <a:pt x="6" y="23"/>
                    </a:cubicBezTo>
                    <a:cubicBezTo>
                      <a:pt x="7" y="23"/>
                      <a:pt x="7" y="24"/>
                      <a:pt x="8" y="24"/>
                    </a:cubicBezTo>
                    <a:cubicBezTo>
                      <a:pt x="8" y="24"/>
                      <a:pt x="9" y="23"/>
                      <a:pt x="9" y="23"/>
                    </a:cubicBezTo>
                    <a:cubicBezTo>
                      <a:pt x="10" y="23"/>
                      <a:pt x="10" y="22"/>
                      <a:pt x="10" y="21"/>
                    </a:cubicBezTo>
                    <a:cubicBezTo>
                      <a:pt x="11" y="19"/>
                      <a:pt x="11" y="17"/>
                      <a:pt x="11" y="14"/>
                    </a:cubicBezTo>
                    <a:cubicBezTo>
                      <a:pt x="11" y="11"/>
                      <a:pt x="11" y="9"/>
                      <a:pt x="10" y="7"/>
                    </a:cubicBezTo>
                    <a:cubicBezTo>
                      <a:pt x="10" y="6"/>
                      <a:pt x="10" y="5"/>
                      <a:pt x="9" y="5"/>
                    </a:cubicBezTo>
                    <a:cubicBezTo>
                      <a:pt x="9" y="5"/>
                      <a:pt x="8" y="4"/>
                      <a:pt x="8" y="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008" name="Freeform 171">
                <a:extLst>
                  <a:ext uri="{FF2B5EF4-FFF2-40B4-BE49-F238E27FC236}">
                    <a16:creationId xmlns:a16="http://schemas.microsoft.com/office/drawing/2014/main" id="{8D03D8CA-B585-4621-AAD3-21521C46BF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6" y="1190"/>
                <a:ext cx="14" cy="23"/>
              </a:xfrm>
              <a:custGeom>
                <a:avLst/>
                <a:gdLst>
                  <a:gd name="T0" fmla="*/ 7 w 16"/>
                  <a:gd name="T1" fmla="*/ 8 h 27"/>
                  <a:gd name="T2" fmla="*/ 7 w 16"/>
                  <a:gd name="T3" fmla="*/ 9 h 27"/>
                  <a:gd name="T4" fmla="*/ 0 w 16"/>
                  <a:gd name="T5" fmla="*/ 9 h 27"/>
                  <a:gd name="T6" fmla="*/ 1 w 16"/>
                  <a:gd name="T7" fmla="*/ 8 h 27"/>
                  <a:gd name="T8" fmla="*/ 4 w 16"/>
                  <a:gd name="T9" fmla="*/ 5 h 27"/>
                  <a:gd name="T10" fmla="*/ 4 w 16"/>
                  <a:gd name="T11" fmla="*/ 3 h 27"/>
                  <a:gd name="T12" fmla="*/ 4 w 16"/>
                  <a:gd name="T13" fmla="*/ 3 h 27"/>
                  <a:gd name="T14" fmla="*/ 4 w 16"/>
                  <a:gd name="T15" fmla="*/ 3 h 27"/>
                  <a:gd name="T16" fmla="*/ 4 w 16"/>
                  <a:gd name="T17" fmla="*/ 3 h 27"/>
                  <a:gd name="T18" fmla="*/ 4 w 16"/>
                  <a:gd name="T19" fmla="*/ 3 h 27"/>
                  <a:gd name="T20" fmla="*/ 4 w 16"/>
                  <a:gd name="T21" fmla="*/ 3 h 27"/>
                  <a:gd name="T22" fmla="*/ 0 w 16"/>
                  <a:gd name="T23" fmla="*/ 3 h 27"/>
                  <a:gd name="T24" fmla="*/ 3 w 16"/>
                  <a:gd name="T25" fmla="*/ 2 h 27"/>
                  <a:gd name="T26" fmla="*/ 4 w 16"/>
                  <a:gd name="T27" fmla="*/ 0 h 27"/>
                  <a:gd name="T28" fmla="*/ 6 w 16"/>
                  <a:gd name="T29" fmla="*/ 2 h 27"/>
                  <a:gd name="T30" fmla="*/ 7 w 16"/>
                  <a:gd name="T31" fmla="*/ 3 h 27"/>
                  <a:gd name="T32" fmla="*/ 6 w 16"/>
                  <a:gd name="T33" fmla="*/ 3 h 27"/>
                  <a:gd name="T34" fmla="*/ 6 w 16"/>
                  <a:gd name="T35" fmla="*/ 5 h 27"/>
                  <a:gd name="T36" fmla="*/ 4 w 16"/>
                  <a:gd name="T37" fmla="*/ 6 h 27"/>
                  <a:gd name="T38" fmla="*/ 4 w 16"/>
                  <a:gd name="T39" fmla="*/ 7 h 27"/>
                  <a:gd name="T40" fmla="*/ 4 w 16"/>
                  <a:gd name="T41" fmla="*/ 8 h 27"/>
                  <a:gd name="T42" fmla="*/ 7 w 16"/>
                  <a:gd name="T43" fmla="*/ 8 h 27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6" h="27">
                    <a:moveTo>
                      <a:pt x="16" y="22"/>
                    </a:moveTo>
                    <a:cubicBezTo>
                      <a:pt x="16" y="27"/>
                      <a:pt x="16" y="27"/>
                      <a:pt x="16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0" y="25"/>
                      <a:pt x="0" y="24"/>
                      <a:pt x="1" y="22"/>
                    </a:cubicBezTo>
                    <a:cubicBezTo>
                      <a:pt x="2" y="20"/>
                      <a:pt x="4" y="18"/>
                      <a:pt x="6" y="15"/>
                    </a:cubicBezTo>
                    <a:cubicBezTo>
                      <a:pt x="9" y="13"/>
                      <a:pt x="10" y="12"/>
                      <a:pt x="10" y="11"/>
                    </a:cubicBezTo>
                    <a:cubicBezTo>
                      <a:pt x="11" y="10"/>
                      <a:pt x="11" y="9"/>
                      <a:pt x="11" y="8"/>
                    </a:cubicBez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4"/>
                      <a:pt x="8" y="4"/>
                    </a:cubicBezTo>
                    <a:cubicBezTo>
                      <a:pt x="7" y="4"/>
                      <a:pt x="6" y="4"/>
                      <a:pt x="6" y="5"/>
                    </a:cubicBezTo>
                    <a:cubicBezTo>
                      <a:pt x="5" y="6"/>
                      <a:pt x="5" y="7"/>
                      <a:pt x="5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5"/>
                      <a:pt x="1" y="3"/>
                      <a:pt x="3" y="2"/>
                    </a:cubicBezTo>
                    <a:cubicBezTo>
                      <a:pt x="4" y="0"/>
                      <a:pt x="6" y="0"/>
                      <a:pt x="8" y="0"/>
                    </a:cubicBezTo>
                    <a:cubicBezTo>
                      <a:pt x="11" y="0"/>
                      <a:pt x="13" y="1"/>
                      <a:pt x="14" y="2"/>
                    </a:cubicBezTo>
                    <a:cubicBezTo>
                      <a:pt x="15" y="3"/>
                      <a:pt x="16" y="5"/>
                      <a:pt x="16" y="7"/>
                    </a:cubicBezTo>
                    <a:cubicBezTo>
                      <a:pt x="16" y="9"/>
                      <a:pt x="16" y="10"/>
                      <a:pt x="15" y="11"/>
                    </a:cubicBezTo>
                    <a:cubicBezTo>
                      <a:pt x="15" y="12"/>
                      <a:pt x="14" y="13"/>
                      <a:pt x="14" y="14"/>
                    </a:cubicBezTo>
                    <a:cubicBezTo>
                      <a:pt x="13" y="15"/>
                      <a:pt x="12" y="16"/>
                      <a:pt x="10" y="18"/>
                    </a:cubicBezTo>
                    <a:cubicBezTo>
                      <a:pt x="9" y="19"/>
                      <a:pt x="8" y="20"/>
                      <a:pt x="8" y="21"/>
                    </a:cubicBezTo>
                    <a:cubicBezTo>
                      <a:pt x="7" y="21"/>
                      <a:pt x="7" y="22"/>
                      <a:pt x="7" y="22"/>
                    </a:cubicBezTo>
                    <a:lnTo>
                      <a:pt x="16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009" name="Freeform 172">
                <a:extLst>
                  <a:ext uri="{FF2B5EF4-FFF2-40B4-BE49-F238E27FC236}">
                    <a16:creationId xmlns:a16="http://schemas.microsoft.com/office/drawing/2014/main" id="{A2FBFABF-53F3-4F8D-AE5E-EBB16ABF582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942" y="1190"/>
                <a:ext cx="14" cy="24"/>
              </a:xfrm>
              <a:custGeom>
                <a:avLst/>
                <a:gdLst>
                  <a:gd name="T0" fmla="*/ 4 w 16"/>
                  <a:gd name="T1" fmla="*/ 0 h 28"/>
                  <a:gd name="T2" fmla="*/ 5 w 16"/>
                  <a:gd name="T3" fmla="*/ 3 h 28"/>
                  <a:gd name="T4" fmla="*/ 7 w 16"/>
                  <a:gd name="T5" fmla="*/ 5 h 28"/>
                  <a:gd name="T6" fmla="*/ 5 w 16"/>
                  <a:gd name="T7" fmla="*/ 8 h 28"/>
                  <a:gd name="T8" fmla="*/ 4 w 16"/>
                  <a:gd name="T9" fmla="*/ 9 h 28"/>
                  <a:gd name="T10" fmla="*/ 2 w 16"/>
                  <a:gd name="T11" fmla="*/ 8 h 28"/>
                  <a:gd name="T12" fmla="*/ 0 w 16"/>
                  <a:gd name="T13" fmla="*/ 5 h 28"/>
                  <a:gd name="T14" fmla="*/ 2 w 16"/>
                  <a:gd name="T15" fmla="*/ 3 h 28"/>
                  <a:gd name="T16" fmla="*/ 4 w 16"/>
                  <a:gd name="T17" fmla="*/ 0 h 28"/>
                  <a:gd name="T18" fmla="*/ 4 w 16"/>
                  <a:gd name="T19" fmla="*/ 3 h 28"/>
                  <a:gd name="T20" fmla="*/ 4 w 16"/>
                  <a:gd name="T21" fmla="*/ 3 h 28"/>
                  <a:gd name="T22" fmla="*/ 4 w 16"/>
                  <a:gd name="T23" fmla="*/ 3 h 28"/>
                  <a:gd name="T24" fmla="*/ 4 w 16"/>
                  <a:gd name="T25" fmla="*/ 5 h 28"/>
                  <a:gd name="T26" fmla="*/ 4 w 16"/>
                  <a:gd name="T27" fmla="*/ 7 h 28"/>
                  <a:gd name="T28" fmla="*/ 4 w 16"/>
                  <a:gd name="T29" fmla="*/ 8 h 28"/>
                  <a:gd name="T30" fmla="*/ 4 w 16"/>
                  <a:gd name="T31" fmla="*/ 8 h 28"/>
                  <a:gd name="T32" fmla="*/ 4 w 16"/>
                  <a:gd name="T33" fmla="*/ 8 h 28"/>
                  <a:gd name="T34" fmla="*/ 4 w 16"/>
                  <a:gd name="T35" fmla="*/ 7 h 28"/>
                  <a:gd name="T36" fmla="*/ 4 w 16"/>
                  <a:gd name="T37" fmla="*/ 5 h 28"/>
                  <a:gd name="T38" fmla="*/ 4 w 16"/>
                  <a:gd name="T39" fmla="*/ 3 h 28"/>
                  <a:gd name="T40" fmla="*/ 4 w 16"/>
                  <a:gd name="T41" fmla="*/ 3 h 28"/>
                  <a:gd name="T42" fmla="*/ 4 w 16"/>
                  <a:gd name="T43" fmla="*/ 3 h 2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6" h="28">
                    <a:moveTo>
                      <a:pt x="8" y="0"/>
                    </a:moveTo>
                    <a:cubicBezTo>
                      <a:pt x="10" y="0"/>
                      <a:pt x="12" y="1"/>
                      <a:pt x="13" y="3"/>
                    </a:cubicBezTo>
                    <a:cubicBezTo>
                      <a:pt x="15" y="5"/>
                      <a:pt x="16" y="9"/>
                      <a:pt x="16" y="14"/>
                    </a:cubicBezTo>
                    <a:cubicBezTo>
                      <a:pt x="16" y="19"/>
                      <a:pt x="15" y="23"/>
                      <a:pt x="13" y="25"/>
                    </a:cubicBezTo>
                    <a:cubicBezTo>
                      <a:pt x="12" y="27"/>
                      <a:pt x="10" y="28"/>
                      <a:pt x="8" y="28"/>
                    </a:cubicBezTo>
                    <a:cubicBezTo>
                      <a:pt x="6" y="28"/>
                      <a:pt x="4" y="27"/>
                      <a:pt x="2" y="25"/>
                    </a:cubicBezTo>
                    <a:cubicBezTo>
                      <a:pt x="1" y="22"/>
                      <a:pt x="0" y="19"/>
                      <a:pt x="0" y="14"/>
                    </a:cubicBezTo>
                    <a:cubicBezTo>
                      <a:pt x="0" y="9"/>
                      <a:pt x="1" y="5"/>
                      <a:pt x="2" y="3"/>
                    </a:cubicBezTo>
                    <a:cubicBezTo>
                      <a:pt x="4" y="1"/>
                      <a:pt x="6" y="0"/>
                      <a:pt x="8" y="0"/>
                    </a:cubicBezTo>
                    <a:close/>
                    <a:moveTo>
                      <a:pt x="8" y="4"/>
                    </a:moveTo>
                    <a:cubicBezTo>
                      <a:pt x="7" y="4"/>
                      <a:pt x="7" y="4"/>
                      <a:pt x="6" y="5"/>
                    </a:cubicBezTo>
                    <a:cubicBezTo>
                      <a:pt x="6" y="5"/>
                      <a:pt x="6" y="6"/>
                      <a:pt x="5" y="7"/>
                    </a:cubicBezTo>
                    <a:cubicBezTo>
                      <a:pt x="5" y="8"/>
                      <a:pt x="5" y="11"/>
                      <a:pt x="5" y="14"/>
                    </a:cubicBezTo>
                    <a:cubicBezTo>
                      <a:pt x="5" y="17"/>
                      <a:pt x="5" y="19"/>
                      <a:pt x="5" y="20"/>
                    </a:cubicBezTo>
                    <a:cubicBezTo>
                      <a:pt x="6" y="21"/>
                      <a:pt x="6" y="22"/>
                      <a:pt x="6" y="23"/>
                    </a:cubicBezTo>
                    <a:cubicBezTo>
                      <a:pt x="7" y="23"/>
                      <a:pt x="7" y="23"/>
                      <a:pt x="8" y="23"/>
                    </a:cubicBezTo>
                    <a:cubicBezTo>
                      <a:pt x="8" y="23"/>
                      <a:pt x="9" y="23"/>
                      <a:pt x="9" y="23"/>
                    </a:cubicBezTo>
                    <a:cubicBezTo>
                      <a:pt x="10" y="22"/>
                      <a:pt x="10" y="22"/>
                      <a:pt x="10" y="20"/>
                    </a:cubicBezTo>
                    <a:cubicBezTo>
                      <a:pt x="11" y="19"/>
                      <a:pt x="11" y="17"/>
                      <a:pt x="11" y="14"/>
                    </a:cubicBezTo>
                    <a:cubicBezTo>
                      <a:pt x="11" y="11"/>
                      <a:pt x="11" y="8"/>
                      <a:pt x="11" y="7"/>
                    </a:cubicBezTo>
                    <a:cubicBezTo>
                      <a:pt x="10" y="6"/>
                      <a:pt x="10" y="5"/>
                      <a:pt x="9" y="5"/>
                    </a:cubicBezTo>
                    <a:cubicBezTo>
                      <a:pt x="9" y="4"/>
                      <a:pt x="8" y="4"/>
                      <a:pt x="8" y="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010" name="Freeform 173">
                <a:extLst>
                  <a:ext uri="{FF2B5EF4-FFF2-40B4-BE49-F238E27FC236}">
                    <a16:creationId xmlns:a16="http://schemas.microsoft.com/office/drawing/2014/main" id="{364FA18A-AF89-4B5E-9E62-7330C72AA1E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959" y="1190"/>
                <a:ext cx="14" cy="24"/>
              </a:xfrm>
              <a:custGeom>
                <a:avLst/>
                <a:gdLst>
                  <a:gd name="T0" fmla="*/ 4 w 16"/>
                  <a:gd name="T1" fmla="*/ 0 h 28"/>
                  <a:gd name="T2" fmla="*/ 5 w 16"/>
                  <a:gd name="T3" fmla="*/ 3 h 28"/>
                  <a:gd name="T4" fmla="*/ 7 w 16"/>
                  <a:gd name="T5" fmla="*/ 5 h 28"/>
                  <a:gd name="T6" fmla="*/ 5 w 16"/>
                  <a:gd name="T7" fmla="*/ 8 h 28"/>
                  <a:gd name="T8" fmla="*/ 4 w 16"/>
                  <a:gd name="T9" fmla="*/ 9 h 28"/>
                  <a:gd name="T10" fmla="*/ 2 w 16"/>
                  <a:gd name="T11" fmla="*/ 8 h 28"/>
                  <a:gd name="T12" fmla="*/ 0 w 16"/>
                  <a:gd name="T13" fmla="*/ 5 h 28"/>
                  <a:gd name="T14" fmla="*/ 2 w 16"/>
                  <a:gd name="T15" fmla="*/ 3 h 28"/>
                  <a:gd name="T16" fmla="*/ 4 w 16"/>
                  <a:gd name="T17" fmla="*/ 0 h 28"/>
                  <a:gd name="T18" fmla="*/ 4 w 16"/>
                  <a:gd name="T19" fmla="*/ 3 h 28"/>
                  <a:gd name="T20" fmla="*/ 4 w 16"/>
                  <a:gd name="T21" fmla="*/ 3 h 28"/>
                  <a:gd name="T22" fmla="*/ 4 w 16"/>
                  <a:gd name="T23" fmla="*/ 3 h 28"/>
                  <a:gd name="T24" fmla="*/ 4 w 16"/>
                  <a:gd name="T25" fmla="*/ 5 h 28"/>
                  <a:gd name="T26" fmla="*/ 4 w 16"/>
                  <a:gd name="T27" fmla="*/ 7 h 28"/>
                  <a:gd name="T28" fmla="*/ 4 w 16"/>
                  <a:gd name="T29" fmla="*/ 8 h 28"/>
                  <a:gd name="T30" fmla="*/ 4 w 16"/>
                  <a:gd name="T31" fmla="*/ 8 h 28"/>
                  <a:gd name="T32" fmla="*/ 4 w 16"/>
                  <a:gd name="T33" fmla="*/ 8 h 28"/>
                  <a:gd name="T34" fmla="*/ 4 w 16"/>
                  <a:gd name="T35" fmla="*/ 7 h 28"/>
                  <a:gd name="T36" fmla="*/ 4 w 16"/>
                  <a:gd name="T37" fmla="*/ 5 h 28"/>
                  <a:gd name="T38" fmla="*/ 4 w 16"/>
                  <a:gd name="T39" fmla="*/ 3 h 28"/>
                  <a:gd name="T40" fmla="*/ 4 w 16"/>
                  <a:gd name="T41" fmla="*/ 3 h 28"/>
                  <a:gd name="T42" fmla="*/ 4 w 16"/>
                  <a:gd name="T43" fmla="*/ 3 h 2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6" h="28">
                    <a:moveTo>
                      <a:pt x="8" y="0"/>
                    </a:moveTo>
                    <a:cubicBezTo>
                      <a:pt x="10" y="0"/>
                      <a:pt x="12" y="1"/>
                      <a:pt x="13" y="3"/>
                    </a:cubicBezTo>
                    <a:cubicBezTo>
                      <a:pt x="15" y="5"/>
                      <a:pt x="16" y="9"/>
                      <a:pt x="16" y="14"/>
                    </a:cubicBezTo>
                    <a:cubicBezTo>
                      <a:pt x="16" y="19"/>
                      <a:pt x="15" y="23"/>
                      <a:pt x="13" y="25"/>
                    </a:cubicBezTo>
                    <a:cubicBezTo>
                      <a:pt x="12" y="27"/>
                      <a:pt x="10" y="28"/>
                      <a:pt x="8" y="28"/>
                    </a:cubicBezTo>
                    <a:cubicBezTo>
                      <a:pt x="5" y="28"/>
                      <a:pt x="3" y="27"/>
                      <a:pt x="2" y="25"/>
                    </a:cubicBezTo>
                    <a:cubicBezTo>
                      <a:pt x="1" y="22"/>
                      <a:pt x="0" y="19"/>
                      <a:pt x="0" y="14"/>
                    </a:cubicBezTo>
                    <a:cubicBezTo>
                      <a:pt x="0" y="9"/>
                      <a:pt x="1" y="5"/>
                      <a:pt x="2" y="3"/>
                    </a:cubicBezTo>
                    <a:cubicBezTo>
                      <a:pt x="4" y="1"/>
                      <a:pt x="5" y="0"/>
                      <a:pt x="8" y="0"/>
                    </a:cubicBezTo>
                    <a:close/>
                    <a:moveTo>
                      <a:pt x="8" y="4"/>
                    </a:moveTo>
                    <a:cubicBezTo>
                      <a:pt x="7" y="4"/>
                      <a:pt x="7" y="4"/>
                      <a:pt x="6" y="5"/>
                    </a:cubicBezTo>
                    <a:cubicBezTo>
                      <a:pt x="6" y="5"/>
                      <a:pt x="5" y="6"/>
                      <a:pt x="5" y="7"/>
                    </a:cubicBezTo>
                    <a:cubicBezTo>
                      <a:pt x="5" y="8"/>
                      <a:pt x="5" y="11"/>
                      <a:pt x="5" y="14"/>
                    </a:cubicBezTo>
                    <a:cubicBezTo>
                      <a:pt x="5" y="17"/>
                      <a:pt x="5" y="19"/>
                      <a:pt x="5" y="20"/>
                    </a:cubicBezTo>
                    <a:cubicBezTo>
                      <a:pt x="5" y="21"/>
                      <a:pt x="6" y="22"/>
                      <a:pt x="6" y="23"/>
                    </a:cubicBezTo>
                    <a:cubicBezTo>
                      <a:pt x="7" y="23"/>
                      <a:pt x="7" y="23"/>
                      <a:pt x="8" y="23"/>
                    </a:cubicBezTo>
                    <a:cubicBezTo>
                      <a:pt x="8" y="23"/>
                      <a:pt x="9" y="23"/>
                      <a:pt x="9" y="23"/>
                    </a:cubicBezTo>
                    <a:cubicBezTo>
                      <a:pt x="10" y="22"/>
                      <a:pt x="10" y="22"/>
                      <a:pt x="10" y="20"/>
                    </a:cubicBezTo>
                    <a:cubicBezTo>
                      <a:pt x="11" y="19"/>
                      <a:pt x="11" y="17"/>
                      <a:pt x="11" y="14"/>
                    </a:cubicBezTo>
                    <a:cubicBezTo>
                      <a:pt x="11" y="11"/>
                      <a:pt x="11" y="8"/>
                      <a:pt x="10" y="7"/>
                    </a:cubicBezTo>
                    <a:cubicBezTo>
                      <a:pt x="10" y="6"/>
                      <a:pt x="10" y="5"/>
                      <a:pt x="9" y="5"/>
                    </a:cubicBezTo>
                    <a:cubicBezTo>
                      <a:pt x="9" y="4"/>
                      <a:pt x="8" y="4"/>
                      <a:pt x="8" y="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011" name="Freeform 174">
                <a:extLst>
                  <a:ext uri="{FF2B5EF4-FFF2-40B4-BE49-F238E27FC236}">
                    <a16:creationId xmlns:a16="http://schemas.microsoft.com/office/drawing/2014/main" id="{155A7B64-7DD2-4AE6-AA37-04FA99216F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6" y="1054"/>
                <a:ext cx="14" cy="24"/>
              </a:xfrm>
              <a:custGeom>
                <a:avLst/>
                <a:gdLst>
                  <a:gd name="T0" fmla="*/ 7 w 16"/>
                  <a:gd name="T1" fmla="*/ 8 h 28"/>
                  <a:gd name="T2" fmla="*/ 7 w 16"/>
                  <a:gd name="T3" fmla="*/ 9 h 28"/>
                  <a:gd name="T4" fmla="*/ 0 w 16"/>
                  <a:gd name="T5" fmla="*/ 9 h 28"/>
                  <a:gd name="T6" fmla="*/ 1 w 16"/>
                  <a:gd name="T7" fmla="*/ 8 h 28"/>
                  <a:gd name="T8" fmla="*/ 4 w 16"/>
                  <a:gd name="T9" fmla="*/ 6 h 28"/>
                  <a:gd name="T10" fmla="*/ 4 w 16"/>
                  <a:gd name="T11" fmla="*/ 4 h 28"/>
                  <a:gd name="T12" fmla="*/ 4 w 16"/>
                  <a:gd name="T13" fmla="*/ 3 h 28"/>
                  <a:gd name="T14" fmla="*/ 4 w 16"/>
                  <a:gd name="T15" fmla="*/ 3 h 28"/>
                  <a:gd name="T16" fmla="*/ 4 w 16"/>
                  <a:gd name="T17" fmla="*/ 3 h 28"/>
                  <a:gd name="T18" fmla="*/ 4 w 16"/>
                  <a:gd name="T19" fmla="*/ 3 h 28"/>
                  <a:gd name="T20" fmla="*/ 4 w 16"/>
                  <a:gd name="T21" fmla="*/ 3 h 28"/>
                  <a:gd name="T22" fmla="*/ 0 w 16"/>
                  <a:gd name="T23" fmla="*/ 3 h 28"/>
                  <a:gd name="T24" fmla="*/ 3 w 16"/>
                  <a:gd name="T25" fmla="*/ 2 h 28"/>
                  <a:gd name="T26" fmla="*/ 4 w 16"/>
                  <a:gd name="T27" fmla="*/ 0 h 28"/>
                  <a:gd name="T28" fmla="*/ 6 w 16"/>
                  <a:gd name="T29" fmla="*/ 3 h 28"/>
                  <a:gd name="T30" fmla="*/ 7 w 16"/>
                  <a:gd name="T31" fmla="*/ 3 h 28"/>
                  <a:gd name="T32" fmla="*/ 6 w 16"/>
                  <a:gd name="T33" fmla="*/ 4 h 28"/>
                  <a:gd name="T34" fmla="*/ 6 w 16"/>
                  <a:gd name="T35" fmla="*/ 5 h 28"/>
                  <a:gd name="T36" fmla="*/ 4 w 16"/>
                  <a:gd name="T37" fmla="*/ 6 h 28"/>
                  <a:gd name="T38" fmla="*/ 4 w 16"/>
                  <a:gd name="T39" fmla="*/ 7 h 28"/>
                  <a:gd name="T40" fmla="*/ 4 w 16"/>
                  <a:gd name="T41" fmla="*/ 8 h 28"/>
                  <a:gd name="T42" fmla="*/ 7 w 16"/>
                  <a:gd name="T43" fmla="*/ 8 h 2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6" h="28">
                    <a:moveTo>
                      <a:pt x="16" y="23"/>
                    </a:moveTo>
                    <a:cubicBezTo>
                      <a:pt x="16" y="28"/>
                      <a:pt x="16" y="28"/>
                      <a:pt x="16" y="28"/>
                    </a:cubicBezTo>
                    <a:cubicBezTo>
                      <a:pt x="0" y="28"/>
                      <a:pt x="0" y="28"/>
                      <a:pt x="0" y="28"/>
                    </a:cubicBezTo>
                    <a:cubicBezTo>
                      <a:pt x="0" y="26"/>
                      <a:pt x="0" y="24"/>
                      <a:pt x="1" y="23"/>
                    </a:cubicBezTo>
                    <a:cubicBezTo>
                      <a:pt x="2" y="21"/>
                      <a:pt x="4" y="19"/>
                      <a:pt x="6" y="16"/>
                    </a:cubicBezTo>
                    <a:cubicBezTo>
                      <a:pt x="9" y="14"/>
                      <a:pt x="10" y="12"/>
                      <a:pt x="10" y="12"/>
                    </a:cubicBezTo>
                    <a:cubicBezTo>
                      <a:pt x="11" y="11"/>
                      <a:pt x="11" y="9"/>
                      <a:pt x="11" y="8"/>
                    </a:cubicBezTo>
                    <a:cubicBezTo>
                      <a:pt x="11" y="7"/>
                      <a:pt x="11" y="6"/>
                      <a:pt x="10" y="6"/>
                    </a:cubicBezTo>
                    <a:cubicBezTo>
                      <a:pt x="10" y="5"/>
                      <a:pt x="9" y="5"/>
                      <a:pt x="8" y="5"/>
                    </a:cubicBezTo>
                    <a:cubicBezTo>
                      <a:pt x="7" y="5"/>
                      <a:pt x="6" y="5"/>
                      <a:pt x="6" y="6"/>
                    </a:cubicBezTo>
                    <a:cubicBezTo>
                      <a:pt x="5" y="6"/>
                      <a:pt x="5" y="8"/>
                      <a:pt x="5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6"/>
                      <a:pt x="1" y="4"/>
                      <a:pt x="3" y="2"/>
                    </a:cubicBezTo>
                    <a:cubicBezTo>
                      <a:pt x="4" y="1"/>
                      <a:pt x="6" y="0"/>
                      <a:pt x="8" y="0"/>
                    </a:cubicBezTo>
                    <a:cubicBezTo>
                      <a:pt x="11" y="0"/>
                      <a:pt x="13" y="1"/>
                      <a:pt x="14" y="3"/>
                    </a:cubicBezTo>
                    <a:cubicBezTo>
                      <a:pt x="15" y="4"/>
                      <a:pt x="16" y="6"/>
                      <a:pt x="16" y="8"/>
                    </a:cubicBezTo>
                    <a:cubicBezTo>
                      <a:pt x="16" y="9"/>
                      <a:pt x="16" y="10"/>
                      <a:pt x="15" y="12"/>
                    </a:cubicBezTo>
                    <a:cubicBezTo>
                      <a:pt x="15" y="13"/>
                      <a:pt x="14" y="14"/>
                      <a:pt x="14" y="15"/>
                    </a:cubicBezTo>
                    <a:cubicBezTo>
                      <a:pt x="13" y="16"/>
                      <a:pt x="12" y="17"/>
                      <a:pt x="10" y="18"/>
                    </a:cubicBezTo>
                    <a:cubicBezTo>
                      <a:pt x="9" y="20"/>
                      <a:pt x="8" y="21"/>
                      <a:pt x="8" y="21"/>
                    </a:cubicBezTo>
                    <a:cubicBezTo>
                      <a:pt x="7" y="22"/>
                      <a:pt x="7" y="22"/>
                      <a:pt x="7" y="23"/>
                    </a:cubicBezTo>
                    <a:lnTo>
                      <a:pt x="16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012" name="Freeform 175">
                <a:extLst>
                  <a:ext uri="{FF2B5EF4-FFF2-40B4-BE49-F238E27FC236}">
                    <a16:creationId xmlns:a16="http://schemas.microsoft.com/office/drawing/2014/main" id="{7EB46BC0-B6DE-47F2-BE79-FB34B7048D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3" y="1054"/>
                <a:ext cx="10" cy="24"/>
              </a:xfrm>
              <a:custGeom>
                <a:avLst/>
                <a:gdLst>
                  <a:gd name="T0" fmla="*/ 5 w 11"/>
                  <a:gd name="T1" fmla="*/ 9 h 28"/>
                  <a:gd name="T2" fmla="*/ 5 w 11"/>
                  <a:gd name="T3" fmla="*/ 9 h 28"/>
                  <a:gd name="T4" fmla="*/ 5 w 11"/>
                  <a:gd name="T5" fmla="*/ 3 h 28"/>
                  <a:gd name="T6" fmla="*/ 0 w 11"/>
                  <a:gd name="T7" fmla="*/ 4 h 28"/>
                  <a:gd name="T8" fmla="*/ 0 w 11"/>
                  <a:gd name="T9" fmla="*/ 3 h 28"/>
                  <a:gd name="T10" fmla="*/ 4 w 11"/>
                  <a:gd name="T11" fmla="*/ 3 h 28"/>
                  <a:gd name="T12" fmla="*/ 5 w 11"/>
                  <a:gd name="T13" fmla="*/ 0 h 28"/>
                  <a:gd name="T14" fmla="*/ 5 w 11"/>
                  <a:gd name="T15" fmla="*/ 0 h 28"/>
                  <a:gd name="T16" fmla="*/ 5 w 11"/>
                  <a:gd name="T17" fmla="*/ 9 h 2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1" h="28">
                    <a:moveTo>
                      <a:pt x="11" y="28"/>
                    </a:moveTo>
                    <a:cubicBezTo>
                      <a:pt x="6" y="28"/>
                      <a:pt x="6" y="28"/>
                      <a:pt x="6" y="2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10"/>
                      <a:pt x="3" y="11"/>
                      <a:pt x="0" y="12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2" y="7"/>
                      <a:pt x="3" y="6"/>
                      <a:pt x="4" y="5"/>
                    </a:cubicBezTo>
                    <a:cubicBezTo>
                      <a:pt x="6" y="4"/>
                      <a:pt x="7" y="2"/>
                      <a:pt x="7" y="0"/>
                    </a:cubicBezTo>
                    <a:cubicBezTo>
                      <a:pt x="11" y="0"/>
                      <a:pt x="11" y="0"/>
                      <a:pt x="11" y="0"/>
                    </a:cubicBezTo>
                    <a:lnTo>
                      <a:pt x="11" y="2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013" name="Freeform 176">
                <a:extLst>
                  <a:ext uri="{FF2B5EF4-FFF2-40B4-BE49-F238E27FC236}">
                    <a16:creationId xmlns:a16="http://schemas.microsoft.com/office/drawing/2014/main" id="{91D6D547-E7F3-4EB6-8269-154B9AF9AD7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959" y="1054"/>
                <a:ext cx="14" cy="24"/>
              </a:xfrm>
              <a:custGeom>
                <a:avLst/>
                <a:gdLst>
                  <a:gd name="T0" fmla="*/ 4 w 16"/>
                  <a:gd name="T1" fmla="*/ 0 h 28"/>
                  <a:gd name="T2" fmla="*/ 5 w 16"/>
                  <a:gd name="T3" fmla="*/ 3 h 28"/>
                  <a:gd name="T4" fmla="*/ 7 w 16"/>
                  <a:gd name="T5" fmla="*/ 5 h 28"/>
                  <a:gd name="T6" fmla="*/ 5 w 16"/>
                  <a:gd name="T7" fmla="*/ 8 h 28"/>
                  <a:gd name="T8" fmla="*/ 4 w 16"/>
                  <a:gd name="T9" fmla="*/ 9 h 28"/>
                  <a:gd name="T10" fmla="*/ 2 w 16"/>
                  <a:gd name="T11" fmla="*/ 8 h 28"/>
                  <a:gd name="T12" fmla="*/ 0 w 16"/>
                  <a:gd name="T13" fmla="*/ 5 h 28"/>
                  <a:gd name="T14" fmla="*/ 2 w 16"/>
                  <a:gd name="T15" fmla="*/ 3 h 28"/>
                  <a:gd name="T16" fmla="*/ 4 w 16"/>
                  <a:gd name="T17" fmla="*/ 0 h 28"/>
                  <a:gd name="T18" fmla="*/ 4 w 16"/>
                  <a:gd name="T19" fmla="*/ 3 h 28"/>
                  <a:gd name="T20" fmla="*/ 4 w 16"/>
                  <a:gd name="T21" fmla="*/ 3 h 28"/>
                  <a:gd name="T22" fmla="*/ 4 w 16"/>
                  <a:gd name="T23" fmla="*/ 3 h 28"/>
                  <a:gd name="T24" fmla="*/ 4 w 16"/>
                  <a:gd name="T25" fmla="*/ 5 h 28"/>
                  <a:gd name="T26" fmla="*/ 4 w 16"/>
                  <a:gd name="T27" fmla="*/ 7 h 28"/>
                  <a:gd name="T28" fmla="*/ 4 w 16"/>
                  <a:gd name="T29" fmla="*/ 8 h 28"/>
                  <a:gd name="T30" fmla="*/ 4 w 16"/>
                  <a:gd name="T31" fmla="*/ 8 h 28"/>
                  <a:gd name="T32" fmla="*/ 4 w 16"/>
                  <a:gd name="T33" fmla="*/ 8 h 28"/>
                  <a:gd name="T34" fmla="*/ 4 w 16"/>
                  <a:gd name="T35" fmla="*/ 7 h 28"/>
                  <a:gd name="T36" fmla="*/ 4 w 16"/>
                  <a:gd name="T37" fmla="*/ 5 h 28"/>
                  <a:gd name="T38" fmla="*/ 4 w 16"/>
                  <a:gd name="T39" fmla="*/ 3 h 28"/>
                  <a:gd name="T40" fmla="*/ 4 w 16"/>
                  <a:gd name="T41" fmla="*/ 3 h 28"/>
                  <a:gd name="T42" fmla="*/ 4 w 16"/>
                  <a:gd name="T43" fmla="*/ 3 h 2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6" h="28">
                    <a:moveTo>
                      <a:pt x="8" y="0"/>
                    </a:moveTo>
                    <a:cubicBezTo>
                      <a:pt x="10" y="0"/>
                      <a:pt x="12" y="1"/>
                      <a:pt x="13" y="3"/>
                    </a:cubicBezTo>
                    <a:cubicBezTo>
                      <a:pt x="15" y="6"/>
                      <a:pt x="16" y="9"/>
                      <a:pt x="16" y="14"/>
                    </a:cubicBezTo>
                    <a:cubicBezTo>
                      <a:pt x="16" y="20"/>
                      <a:pt x="15" y="23"/>
                      <a:pt x="13" y="25"/>
                    </a:cubicBezTo>
                    <a:cubicBezTo>
                      <a:pt x="12" y="27"/>
                      <a:pt x="10" y="28"/>
                      <a:pt x="8" y="28"/>
                    </a:cubicBezTo>
                    <a:cubicBezTo>
                      <a:pt x="5" y="28"/>
                      <a:pt x="3" y="27"/>
                      <a:pt x="2" y="25"/>
                    </a:cubicBezTo>
                    <a:cubicBezTo>
                      <a:pt x="1" y="23"/>
                      <a:pt x="0" y="20"/>
                      <a:pt x="0" y="14"/>
                    </a:cubicBezTo>
                    <a:cubicBezTo>
                      <a:pt x="0" y="9"/>
                      <a:pt x="1" y="6"/>
                      <a:pt x="2" y="3"/>
                    </a:cubicBezTo>
                    <a:cubicBezTo>
                      <a:pt x="4" y="1"/>
                      <a:pt x="5" y="0"/>
                      <a:pt x="8" y="0"/>
                    </a:cubicBezTo>
                    <a:close/>
                    <a:moveTo>
                      <a:pt x="8" y="5"/>
                    </a:moveTo>
                    <a:cubicBezTo>
                      <a:pt x="7" y="5"/>
                      <a:pt x="7" y="5"/>
                      <a:pt x="6" y="5"/>
                    </a:cubicBezTo>
                    <a:cubicBezTo>
                      <a:pt x="6" y="6"/>
                      <a:pt x="5" y="7"/>
                      <a:pt x="5" y="8"/>
                    </a:cubicBezTo>
                    <a:cubicBezTo>
                      <a:pt x="5" y="9"/>
                      <a:pt x="5" y="11"/>
                      <a:pt x="5" y="14"/>
                    </a:cubicBezTo>
                    <a:cubicBezTo>
                      <a:pt x="5" y="18"/>
                      <a:pt x="5" y="20"/>
                      <a:pt x="5" y="21"/>
                    </a:cubicBezTo>
                    <a:cubicBezTo>
                      <a:pt x="5" y="22"/>
                      <a:pt x="6" y="23"/>
                      <a:pt x="6" y="23"/>
                    </a:cubicBezTo>
                    <a:cubicBezTo>
                      <a:pt x="7" y="24"/>
                      <a:pt x="7" y="24"/>
                      <a:pt x="8" y="24"/>
                    </a:cubicBezTo>
                    <a:cubicBezTo>
                      <a:pt x="8" y="24"/>
                      <a:pt x="9" y="24"/>
                      <a:pt x="9" y="23"/>
                    </a:cubicBezTo>
                    <a:cubicBezTo>
                      <a:pt x="10" y="23"/>
                      <a:pt x="10" y="22"/>
                      <a:pt x="10" y="21"/>
                    </a:cubicBezTo>
                    <a:cubicBezTo>
                      <a:pt x="11" y="20"/>
                      <a:pt x="11" y="18"/>
                      <a:pt x="11" y="14"/>
                    </a:cubicBezTo>
                    <a:cubicBezTo>
                      <a:pt x="11" y="11"/>
                      <a:pt x="11" y="9"/>
                      <a:pt x="10" y="8"/>
                    </a:cubicBezTo>
                    <a:cubicBezTo>
                      <a:pt x="10" y="7"/>
                      <a:pt x="10" y="6"/>
                      <a:pt x="9" y="5"/>
                    </a:cubicBezTo>
                    <a:cubicBezTo>
                      <a:pt x="9" y="5"/>
                      <a:pt x="8" y="5"/>
                      <a:pt x="8" y="5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014" name="Freeform 177">
                <a:extLst>
                  <a:ext uri="{FF2B5EF4-FFF2-40B4-BE49-F238E27FC236}">
                    <a16:creationId xmlns:a16="http://schemas.microsoft.com/office/drawing/2014/main" id="{823B3C87-C15F-4FBC-BDF4-486A070365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6" y="919"/>
                <a:ext cx="14" cy="23"/>
              </a:xfrm>
              <a:custGeom>
                <a:avLst/>
                <a:gdLst>
                  <a:gd name="T0" fmla="*/ 7 w 16"/>
                  <a:gd name="T1" fmla="*/ 8 h 27"/>
                  <a:gd name="T2" fmla="*/ 7 w 16"/>
                  <a:gd name="T3" fmla="*/ 9 h 27"/>
                  <a:gd name="T4" fmla="*/ 0 w 16"/>
                  <a:gd name="T5" fmla="*/ 9 h 27"/>
                  <a:gd name="T6" fmla="*/ 1 w 16"/>
                  <a:gd name="T7" fmla="*/ 8 h 27"/>
                  <a:gd name="T8" fmla="*/ 4 w 16"/>
                  <a:gd name="T9" fmla="*/ 6 h 27"/>
                  <a:gd name="T10" fmla="*/ 4 w 16"/>
                  <a:gd name="T11" fmla="*/ 3 h 27"/>
                  <a:gd name="T12" fmla="*/ 4 w 16"/>
                  <a:gd name="T13" fmla="*/ 3 h 27"/>
                  <a:gd name="T14" fmla="*/ 4 w 16"/>
                  <a:gd name="T15" fmla="*/ 3 h 27"/>
                  <a:gd name="T16" fmla="*/ 4 w 16"/>
                  <a:gd name="T17" fmla="*/ 3 h 27"/>
                  <a:gd name="T18" fmla="*/ 4 w 16"/>
                  <a:gd name="T19" fmla="*/ 3 h 27"/>
                  <a:gd name="T20" fmla="*/ 4 w 16"/>
                  <a:gd name="T21" fmla="*/ 3 h 27"/>
                  <a:gd name="T22" fmla="*/ 0 w 16"/>
                  <a:gd name="T23" fmla="*/ 3 h 27"/>
                  <a:gd name="T24" fmla="*/ 3 w 16"/>
                  <a:gd name="T25" fmla="*/ 2 h 27"/>
                  <a:gd name="T26" fmla="*/ 4 w 16"/>
                  <a:gd name="T27" fmla="*/ 0 h 27"/>
                  <a:gd name="T28" fmla="*/ 6 w 16"/>
                  <a:gd name="T29" fmla="*/ 2 h 27"/>
                  <a:gd name="T30" fmla="*/ 7 w 16"/>
                  <a:gd name="T31" fmla="*/ 3 h 27"/>
                  <a:gd name="T32" fmla="*/ 6 w 16"/>
                  <a:gd name="T33" fmla="*/ 3 h 27"/>
                  <a:gd name="T34" fmla="*/ 6 w 16"/>
                  <a:gd name="T35" fmla="*/ 5 h 27"/>
                  <a:gd name="T36" fmla="*/ 4 w 16"/>
                  <a:gd name="T37" fmla="*/ 6 h 27"/>
                  <a:gd name="T38" fmla="*/ 4 w 16"/>
                  <a:gd name="T39" fmla="*/ 7 h 27"/>
                  <a:gd name="T40" fmla="*/ 4 w 16"/>
                  <a:gd name="T41" fmla="*/ 8 h 27"/>
                  <a:gd name="T42" fmla="*/ 7 w 16"/>
                  <a:gd name="T43" fmla="*/ 8 h 27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6" h="27">
                    <a:moveTo>
                      <a:pt x="16" y="23"/>
                    </a:moveTo>
                    <a:cubicBezTo>
                      <a:pt x="16" y="27"/>
                      <a:pt x="16" y="27"/>
                      <a:pt x="16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0" y="26"/>
                      <a:pt x="0" y="24"/>
                      <a:pt x="1" y="22"/>
                    </a:cubicBezTo>
                    <a:cubicBezTo>
                      <a:pt x="2" y="21"/>
                      <a:pt x="4" y="18"/>
                      <a:pt x="6" y="16"/>
                    </a:cubicBezTo>
                    <a:cubicBezTo>
                      <a:pt x="9" y="14"/>
                      <a:pt x="10" y="12"/>
                      <a:pt x="10" y="11"/>
                    </a:cubicBezTo>
                    <a:cubicBezTo>
                      <a:pt x="11" y="10"/>
                      <a:pt x="11" y="9"/>
                      <a:pt x="11" y="8"/>
                    </a:cubicBezTo>
                    <a:cubicBezTo>
                      <a:pt x="11" y="7"/>
                      <a:pt x="11" y="6"/>
                      <a:pt x="10" y="5"/>
                    </a:cubicBezTo>
                    <a:cubicBezTo>
                      <a:pt x="10" y="5"/>
                      <a:pt x="9" y="4"/>
                      <a:pt x="8" y="4"/>
                    </a:cubicBezTo>
                    <a:cubicBezTo>
                      <a:pt x="7" y="4"/>
                      <a:pt x="6" y="5"/>
                      <a:pt x="6" y="5"/>
                    </a:cubicBezTo>
                    <a:cubicBezTo>
                      <a:pt x="5" y="6"/>
                      <a:pt x="5" y="7"/>
                      <a:pt x="5" y="9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5"/>
                      <a:pt x="1" y="3"/>
                      <a:pt x="3" y="2"/>
                    </a:cubicBezTo>
                    <a:cubicBezTo>
                      <a:pt x="4" y="1"/>
                      <a:pt x="6" y="0"/>
                      <a:pt x="8" y="0"/>
                    </a:cubicBezTo>
                    <a:cubicBezTo>
                      <a:pt x="11" y="0"/>
                      <a:pt x="13" y="1"/>
                      <a:pt x="14" y="2"/>
                    </a:cubicBezTo>
                    <a:cubicBezTo>
                      <a:pt x="15" y="4"/>
                      <a:pt x="16" y="6"/>
                      <a:pt x="16" y="8"/>
                    </a:cubicBezTo>
                    <a:cubicBezTo>
                      <a:pt x="16" y="9"/>
                      <a:pt x="16" y="10"/>
                      <a:pt x="15" y="11"/>
                    </a:cubicBezTo>
                    <a:cubicBezTo>
                      <a:pt x="15" y="12"/>
                      <a:pt x="14" y="13"/>
                      <a:pt x="14" y="15"/>
                    </a:cubicBezTo>
                    <a:cubicBezTo>
                      <a:pt x="13" y="15"/>
                      <a:pt x="12" y="17"/>
                      <a:pt x="10" y="18"/>
                    </a:cubicBezTo>
                    <a:cubicBezTo>
                      <a:pt x="9" y="20"/>
                      <a:pt x="8" y="21"/>
                      <a:pt x="8" y="21"/>
                    </a:cubicBezTo>
                    <a:cubicBezTo>
                      <a:pt x="7" y="22"/>
                      <a:pt x="7" y="22"/>
                      <a:pt x="7" y="23"/>
                    </a:cubicBezTo>
                    <a:lnTo>
                      <a:pt x="16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015" name="Freeform 178">
                <a:extLst>
                  <a:ext uri="{FF2B5EF4-FFF2-40B4-BE49-F238E27FC236}">
                    <a16:creationId xmlns:a16="http://schemas.microsoft.com/office/drawing/2014/main" id="{A9B2A740-CD6F-4E25-9B7E-EF6505C34C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2" y="919"/>
                <a:ext cx="14" cy="23"/>
              </a:xfrm>
              <a:custGeom>
                <a:avLst/>
                <a:gdLst>
                  <a:gd name="T0" fmla="*/ 5 w 17"/>
                  <a:gd name="T1" fmla="*/ 8 h 27"/>
                  <a:gd name="T2" fmla="*/ 5 w 17"/>
                  <a:gd name="T3" fmla="*/ 9 h 27"/>
                  <a:gd name="T4" fmla="*/ 0 w 17"/>
                  <a:gd name="T5" fmla="*/ 9 h 27"/>
                  <a:gd name="T6" fmla="*/ 2 w 17"/>
                  <a:gd name="T7" fmla="*/ 8 h 27"/>
                  <a:gd name="T8" fmla="*/ 2 w 17"/>
                  <a:gd name="T9" fmla="*/ 6 h 27"/>
                  <a:gd name="T10" fmla="*/ 2 w 17"/>
                  <a:gd name="T11" fmla="*/ 3 h 27"/>
                  <a:gd name="T12" fmla="*/ 3 w 17"/>
                  <a:gd name="T13" fmla="*/ 3 h 27"/>
                  <a:gd name="T14" fmla="*/ 2 w 17"/>
                  <a:gd name="T15" fmla="*/ 3 h 27"/>
                  <a:gd name="T16" fmla="*/ 2 w 17"/>
                  <a:gd name="T17" fmla="*/ 3 h 27"/>
                  <a:gd name="T18" fmla="*/ 2 w 17"/>
                  <a:gd name="T19" fmla="*/ 3 h 27"/>
                  <a:gd name="T20" fmla="*/ 2 w 17"/>
                  <a:gd name="T21" fmla="*/ 3 h 27"/>
                  <a:gd name="T22" fmla="*/ 1 w 17"/>
                  <a:gd name="T23" fmla="*/ 3 h 27"/>
                  <a:gd name="T24" fmla="*/ 2 w 17"/>
                  <a:gd name="T25" fmla="*/ 2 h 27"/>
                  <a:gd name="T26" fmla="*/ 2 w 17"/>
                  <a:gd name="T27" fmla="*/ 0 h 27"/>
                  <a:gd name="T28" fmla="*/ 4 w 17"/>
                  <a:gd name="T29" fmla="*/ 2 h 27"/>
                  <a:gd name="T30" fmla="*/ 5 w 17"/>
                  <a:gd name="T31" fmla="*/ 3 h 27"/>
                  <a:gd name="T32" fmla="*/ 4 w 17"/>
                  <a:gd name="T33" fmla="*/ 3 h 27"/>
                  <a:gd name="T34" fmla="*/ 4 w 17"/>
                  <a:gd name="T35" fmla="*/ 5 h 27"/>
                  <a:gd name="T36" fmla="*/ 2 w 17"/>
                  <a:gd name="T37" fmla="*/ 6 h 27"/>
                  <a:gd name="T38" fmla="*/ 2 w 17"/>
                  <a:gd name="T39" fmla="*/ 7 h 27"/>
                  <a:gd name="T40" fmla="*/ 2 w 17"/>
                  <a:gd name="T41" fmla="*/ 8 h 27"/>
                  <a:gd name="T42" fmla="*/ 5 w 17"/>
                  <a:gd name="T43" fmla="*/ 8 h 27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7" h="27">
                    <a:moveTo>
                      <a:pt x="17" y="23"/>
                    </a:moveTo>
                    <a:cubicBezTo>
                      <a:pt x="17" y="27"/>
                      <a:pt x="17" y="27"/>
                      <a:pt x="17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6"/>
                      <a:pt x="1" y="24"/>
                      <a:pt x="2" y="22"/>
                    </a:cubicBezTo>
                    <a:cubicBezTo>
                      <a:pt x="3" y="21"/>
                      <a:pt x="5" y="18"/>
                      <a:pt x="7" y="16"/>
                    </a:cubicBezTo>
                    <a:cubicBezTo>
                      <a:pt x="9" y="14"/>
                      <a:pt x="11" y="12"/>
                      <a:pt x="11" y="11"/>
                    </a:cubicBezTo>
                    <a:cubicBezTo>
                      <a:pt x="12" y="10"/>
                      <a:pt x="12" y="9"/>
                      <a:pt x="12" y="8"/>
                    </a:cubicBezTo>
                    <a:cubicBezTo>
                      <a:pt x="12" y="7"/>
                      <a:pt x="12" y="6"/>
                      <a:pt x="11" y="5"/>
                    </a:cubicBezTo>
                    <a:cubicBezTo>
                      <a:pt x="11" y="5"/>
                      <a:pt x="10" y="4"/>
                      <a:pt x="9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9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5"/>
                      <a:pt x="2" y="3"/>
                      <a:pt x="4" y="2"/>
                    </a:cubicBezTo>
                    <a:cubicBezTo>
                      <a:pt x="5" y="1"/>
                      <a:pt x="7" y="0"/>
                      <a:pt x="9" y="0"/>
                    </a:cubicBezTo>
                    <a:cubicBezTo>
                      <a:pt x="11" y="0"/>
                      <a:pt x="13" y="1"/>
                      <a:pt x="15" y="2"/>
                    </a:cubicBezTo>
                    <a:cubicBezTo>
                      <a:pt x="16" y="4"/>
                      <a:pt x="17" y="6"/>
                      <a:pt x="17" y="8"/>
                    </a:cubicBezTo>
                    <a:cubicBezTo>
                      <a:pt x="17" y="9"/>
                      <a:pt x="17" y="10"/>
                      <a:pt x="16" y="11"/>
                    </a:cubicBezTo>
                    <a:cubicBezTo>
                      <a:pt x="16" y="12"/>
                      <a:pt x="15" y="13"/>
                      <a:pt x="14" y="15"/>
                    </a:cubicBezTo>
                    <a:cubicBezTo>
                      <a:pt x="14" y="15"/>
                      <a:pt x="13" y="17"/>
                      <a:pt x="11" y="18"/>
                    </a:cubicBezTo>
                    <a:cubicBezTo>
                      <a:pt x="10" y="20"/>
                      <a:pt x="9" y="21"/>
                      <a:pt x="8" y="21"/>
                    </a:cubicBezTo>
                    <a:cubicBezTo>
                      <a:pt x="8" y="22"/>
                      <a:pt x="8" y="22"/>
                      <a:pt x="8" y="23"/>
                    </a:cubicBezTo>
                    <a:lnTo>
                      <a:pt x="17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016" name="Freeform 179">
                <a:extLst>
                  <a:ext uri="{FF2B5EF4-FFF2-40B4-BE49-F238E27FC236}">
                    <a16:creationId xmlns:a16="http://schemas.microsoft.com/office/drawing/2014/main" id="{C2E110BB-502F-404D-8AD2-06B1A06E0E7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959" y="919"/>
                <a:ext cx="14" cy="24"/>
              </a:xfrm>
              <a:custGeom>
                <a:avLst/>
                <a:gdLst>
                  <a:gd name="T0" fmla="*/ 4 w 16"/>
                  <a:gd name="T1" fmla="*/ 0 h 28"/>
                  <a:gd name="T2" fmla="*/ 5 w 16"/>
                  <a:gd name="T3" fmla="*/ 3 h 28"/>
                  <a:gd name="T4" fmla="*/ 7 w 16"/>
                  <a:gd name="T5" fmla="*/ 5 h 28"/>
                  <a:gd name="T6" fmla="*/ 5 w 16"/>
                  <a:gd name="T7" fmla="*/ 8 h 28"/>
                  <a:gd name="T8" fmla="*/ 4 w 16"/>
                  <a:gd name="T9" fmla="*/ 9 h 28"/>
                  <a:gd name="T10" fmla="*/ 2 w 16"/>
                  <a:gd name="T11" fmla="*/ 8 h 28"/>
                  <a:gd name="T12" fmla="*/ 0 w 16"/>
                  <a:gd name="T13" fmla="*/ 5 h 28"/>
                  <a:gd name="T14" fmla="*/ 2 w 16"/>
                  <a:gd name="T15" fmla="*/ 3 h 28"/>
                  <a:gd name="T16" fmla="*/ 4 w 16"/>
                  <a:gd name="T17" fmla="*/ 0 h 28"/>
                  <a:gd name="T18" fmla="*/ 4 w 16"/>
                  <a:gd name="T19" fmla="*/ 3 h 28"/>
                  <a:gd name="T20" fmla="*/ 4 w 16"/>
                  <a:gd name="T21" fmla="*/ 3 h 28"/>
                  <a:gd name="T22" fmla="*/ 4 w 16"/>
                  <a:gd name="T23" fmla="*/ 3 h 28"/>
                  <a:gd name="T24" fmla="*/ 4 w 16"/>
                  <a:gd name="T25" fmla="*/ 5 h 28"/>
                  <a:gd name="T26" fmla="*/ 4 w 16"/>
                  <a:gd name="T27" fmla="*/ 7 h 28"/>
                  <a:gd name="T28" fmla="*/ 4 w 16"/>
                  <a:gd name="T29" fmla="*/ 8 h 28"/>
                  <a:gd name="T30" fmla="*/ 4 w 16"/>
                  <a:gd name="T31" fmla="*/ 8 h 28"/>
                  <a:gd name="T32" fmla="*/ 4 w 16"/>
                  <a:gd name="T33" fmla="*/ 8 h 28"/>
                  <a:gd name="T34" fmla="*/ 4 w 16"/>
                  <a:gd name="T35" fmla="*/ 7 h 28"/>
                  <a:gd name="T36" fmla="*/ 4 w 16"/>
                  <a:gd name="T37" fmla="*/ 5 h 28"/>
                  <a:gd name="T38" fmla="*/ 4 w 16"/>
                  <a:gd name="T39" fmla="*/ 3 h 28"/>
                  <a:gd name="T40" fmla="*/ 4 w 16"/>
                  <a:gd name="T41" fmla="*/ 3 h 28"/>
                  <a:gd name="T42" fmla="*/ 4 w 16"/>
                  <a:gd name="T43" fmla="*/ 3 h 2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6" h="28">
                    <a:moveTo>
                      <a:pt x="8" y="0"/>
                    </a:moveTo>
                    <a:cubicBezTo>
                      <a:pt x="10" y="0"/>
                      <a:pt x="12" y="1"/>
                      <a:pt x="13" y="3"/>
                    </a:cubicBezTo>
                    <a:cubicBezTo>
                      <a:pt x="15" y="5"/>
                      <a:pt x="16" y="9"/>
                      <a:pt x="16" y="14"/>
                    </a:cubicBezTo>
                    <a:cubicBezTo>
                      <a:pt x="16" y="19"/>
                      <a:pt x="15" y="23"/>
                      <a:pt x="13" y="25"/>
                    </a:cubicBezTo>
                    <a:cubicBezTo>
                      <a:pt x="12" y="27"/>
                      <a:pt x="10" y="28"/>
                      <a:pt x="8" y="28"/>
                    </a:cubicBezTo>
                    <a:cubicBezTo>
                      <a:pt x="5" y="28"/>
                      <a:pt x="3" y="27"/>
                      <a:pt x="2" y="25"/>
                    </a:cubicBezTo>
                    <a:cubicBezTo>
                      <a:pt x="1" y="23"/>
                      <a:pt x="0" y="19"/>
                      <a:pt x="0" y="14"/>
                    </a:cubicBezTo>
                    <a:cubicBezTo>
                      <a:pt x="0" y="9"/>
                      <a:pt x="1" y="5"/>
                      <a:pt x="2" y="3"/>
                    </a:cubicBezTo>
                    <a:cubicBezTo>
                      <a:pt x="4" y="1"/>
                      <a:pt x="5" y="0"/>
                      <a:pt x="8" y="0"/>
                    </a:cubicBezTo>
                    <a:close/>
                    <a:moveTo>
                      <a:pt x="8" y="4"/>
                    </a:moveTo>
                    <a:cubicBezTo>
                      <a:pt x="7" y="4"/>
                      <a:pt x="7" y="5"/>
                      <a:pt x="6" y="5"/>
                    </a:cubicBezTo>
                    <a:cubicBezTo>
                      <a:pt x="6" y="5"/>
                      <a:pt x="5" y="6"/>
                      <a:pt x="5" y="7"/>
                    </a:cubicBezTo>
                    <a:cubicBezTo>
                      <a:pt x="5" y="9"/>
                      <a:pt x="5" y="11"/>
                      <a:pt x="5" y="14"/>
                    </a:cubicBezTo>
                    <a:cubicBezTo>
                      <a:pt x="5" y="17"/>
                      <a:pt x="5" y="19"/>
                      <a:pt x="5" y="21"/>
                    </a:cubicBezTo>
                    <a:cubicBezTo>
                      <a:pt x="5" y="22"/>
                      <a:pt x="6" y="23"/>
                      <a:pt x="6" y="23"/>
                    </a:cubicBezTo>
                    <a:cubicBezTo>
                      <a:pt x="7" y="23"/>
                      <a:pt x="7" y="24"/>
                      <a:pt x="8" y="24"/>
                    </a:cubicBezTo>
                    <a:cubicBezTo>
                      <a:pt x="8" y="24"/>
                      <a:pt x="9" y="23"/>
                      <a:pt x="9" y="23"/>
                    </a:cubicBezTo>
                    <a:cubicBezTo>
                      <a:pt x="10" y="23"/>
                      <a:pt x="10" y="22"/>
                      <a:pt x="10" y="21"/>
                    </a:cubicBezTo>
                    <a:cubicBezTo>
                      <a:pt x="11" y="19"/>
                      <a:pt x="11" y="17"/>
                      <a:pt x="11" y="14"/>
                    </a:cubicBezTo>
                    <a:cubicBezTo>
                      <a:pt x="11" y="11"/>
                      <a:pt x="11" y="9"/>
                      <a:pt x="10" y="7"/>
                    </a:cubicBezTo>
                    <a:cubicBezTo>
                      <a:pt x="10" y="6"/>
                      <a:pt x="10" y="5"/>
                      <a:pt x="9" y="5"/>
                    </a:cubicBezTo>
                    <a:cubicBezTo>
                      <a:pt x="9" y="5"/>
                      <a:pt x="8" y="4"/>
                      <a:pt x="8" y="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017" name="Freeform 180">
                <a:extLst>
                  <a:ext uri="{FF2B5EF4-FFF2-40B4-BE49-F238E27FC236}">
                    <a16:creationId xmlns:a16="http://schemas.microsoft.com/office/drawing/2014/main" id="{A0FFF998-2E28-478D-8F77-91401FF093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4" y="3907"/>
                <a:ext cx="537" cy="123"/>
              </a:xfrm>
              <a:custGeom>
                <a:avLst/>
                <a:gdLst>
                  <a:gd name="T0" fmla="*/ 49 w 537"/>
                  <a:gd name="T1" fmla="*/ 0 h 123"/>
                  <a:gd name="T2" fmla="*/ 488 w 537"/>
                  <a:gd name="T3" fmla="*/ 0 h 123"/>
                  <a:gd name="T4" fmla="*/ 537 w 537"/>
                  <a:gd name="T5" fmla="*/ 123 h 123"/>
                  <a:gd name="T6" fmla="*/ 0 w 537"/>
                  <a:gd name="T7" fmla="*/ 123 h 123"/>
                  <a:gd name="T8" fmla="*/ 49 w 537"/>
                  <a:gd name="T9" fmla="*/ 0 h 12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37" h="123">
                    <a:moveTo>
                      <a:pt x="49" y="0"/>
                    </a:moveTo>
                    <a:lnTo>
                      <a:pt x="488" y="0"/>
                    </a:lnTo>
                    <a:lnTo>
                      <a:pt x="537" y="123"/>
                    </a:lnTo>
                    <a:lnTo>
                      <a:pt x="0" y="123"/>
                    </a:lnTo>
                    <a:lnTo>
                      <a:pt x="49" y="0"/>
                    </a:lnTo>
                    <a:close/>
                  </a:path>
                </a:pathLst>
              </a:custGeom>
              <a:solidFill>
                <a:srgbClr val="82471C"/>
              </a:solidFill>
              <a:ln w="476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018" name="Rectangle 181">
                <a:extLst>
                  <a:ext uri="{FF2B5EF4-FFF2-40B4-BE49-F238E27FC236}">
                    <a16:creationId xmlns:a16="http://schemas.microsoft.com/office/drawing/2014/main" id="{10A45960-19DB-4244-B328-46548CBDBC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97" y="1627"/>
                <a:ext cx="104" cy="65"/>
              </a:xfrm>
              <a:prstGeom prst="rect">
                <a:avLst/>
              </a:prstGeom>
              <a:solidFill>
                <a:srgbClr val="82471C"/>
              </a:solidFill>
              <a:ln w="4763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019" name="Rectangle 182">
                <a:extLst>
                  <a:ext uri="{FF2B5EF4-FFF2-40B4-BE49-F238E27FC236}">
                    <a16:creationId xmlns:a16="http://schemas.microsoft.com/office/drawing/2014/main" id="{A3705989-79FA-4ACD-AFEF-E0899CF6DB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25" y="1652"/>
                <a:ext cx="48" cy="40"/>
              </a:xfrm>
              <a:prstGeom prst="rect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020" name="Freeform 183">
                <a:extLst>
                  <a:ext uri="{FF2B5EF4-FFF2-40B4-BE49-F238E27FC236}">
                    <a16:creationId xmlns:a16="http://schemas.microsoft.com/office/drawing/2014/main" id="{5E57E3EA-DD40-4CDD-823C-4C80298066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02" y="1631"/>
                <a:ext cx="24" cy="23"/>
              </a:xfrm>
              <a:custGeom>
                <a:avLst/>
                <a:gdLst>
                  <a:gd name="T0" fmla="*/ 9 w 28"/>
                  <a:gd name="T1" fmla="*/ 11 h 26"/>
                  <a:gd name="T2" fmla="*/ 0 w 28"/>
                  <a:gd name="T3" fmla="*/ 0 h 2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8" h="26">
                    <a:moveTo>
                      <a:pt x="28" y="26"/>
                    </a:moveTo>
                    <a:cubicBezTo>
                      <a:pt x="28" y="26"/>
                      <a:pt x="27" y="7"/>
                      <a:pt x="0" y="0"/>
                    </a:cubicBezTo>
                  </a:path>
                </a:pathLst>
              </a:custGeom>
              <a:noFill/>
              <a:ln w="476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021" name="Freeform 184">
                <a:extLst>
                  <a:ext uri="{FF2B5EF4-FFF2-40B4-BE49-F238E27FC236}">
                    <a16:creationId xmlns:a16="http://schemas.microsoft.com/office/drawing/2014/main" id="{9150DAC6-F4D0-450B-9EA1-F599932E6F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3" y="1632"/>
                <a:ext cx="22" cy="20"/>
              </a:xfrm>
              <a:custGeom>
                <a:avLst/>
                <a:gdLst>
                  <a:gd name="T0" fmla="*/ 0 w 26"/>
                  <a:gd name="T1" fmla="*/ 9 h 23"/>
                  <a:gd name="T2" fmla="*/ 8 w 26"/>
                  <a:gd name="T3" fmla="*/ 0 h 2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6" h="23">
                    <a:moveTo>
                      <a:pt x="0" y="23"/>
                    </a:moveTo>
                    <a:cubicBezTo>
                      <a:pt x="0" y="23"/>
                      <a:pt x="7" y="7"/>
                      <a:pt x="26" y="0"/>
                    </a:cubicBezTo>
                  </a:path>
                </a:pathLst>
              </a:custGeom>
              <a:noFill/>
              <a:ln w="476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022" name="Freeform 185">
                <a:extLst>
                  <a:ext uri="{FF2B5EF4-FFF2-40B4-BE49-F238E27FC236}">
                    <a16:creationId xmlns:a16="http://schemas.microsoft.com/office/drawing/2014/main" id="{F9291BF5-1DAB-4D2B-B8B7-110526B5D6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7" y="1636"/>
                <a:ext cx="18" cy="51"/>
              </a:xfrm>
              <a:custGeom>
                <a:avLst/>
                <a:gdLst>
                  <a:gd name="T0" fmla="*/ 7 w 21"/>
                  <a:gd name="T1" fmla="*/ 0 h 59"/>
                  <a:gd name="T2" fmla="*/ 7 w 21"/>
                  <a:gd name="T3" fmla="*/ 22 h 59"/>
                  <a:gd name="T4" fmla="*/ 0 w 21"/>
                  <a:gd name="T5" fmla="*/ 22 h 59"/>
                  <a:gd name="T6" fmla="*/ 0 w 21"/>
                  <a:gd name="T7" fmla="*/ 8 h 59"/>
                  <a:gd name="T8" fmla="*/ 7 w 21"/>
                  <a:gd name="T9" fmla="*/ 0 h 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1" h="59">
                    <a:moveTo>
                      <a:pt x="21" y="0"/>
                    </a:moveTo>
                    <a:cubicBezTo>
                      <a:pt x="21" y="59"/>
                      <a:pt x="21" y="59"/>
                      <a:pt x="21" y="59"/>
                    </a:cubicBezTo>
                    <a:cubicBezTo>
                      <a:pt x="0" y="59"/>
                      <a:pt x="0" y="59"/>
                      <a:pt x="0" y="59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3" y="7"/>
                      <a:pt x="21" y="0"/>
                    </a:cubicBezTo>
                    <a:close/>
                  </a:path>
                </a:pathLst>
              </a:custGeom>
              <a:solidFill>
                <a:srgbClr val="703A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023" name="Freeform 186">
                <a:extLst>
                  <a:ext uri="{FF2B5EF4-FFF2-40B4-BE49-F238E27FC236}">
                    <a16:creationId xmlns:a16="http://schemas.microsoft.com/office/drawing/2014/main" id="{F9C59FC5-0E37-4DFC-BF69-9779EE571C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02" y="1635"/>
                <a:ext cx="20" cy="54"/>
              </a:xfrm>
              <a:custGeom>
                <a:avLst/>
                <a:gdLst>
                  <a:gd name="T0" fmla="*/ 0 w 23"/>
                  <a:gd name="T1" fmla="*/ 0 h 62"/>
                  <a:gd name="T2" fmla="*/ 0 w 23"/>
                  <a:gd name="T3" fmla="*/ 24 h 62"/>
                  <a:gd name="T4" fmla="*/ 9 w 23"/>
                  <a:gd name="T5" fmla="*/ 24 h 62"/>
                  <a:gd name="T6" fmla="*/ 9 w 23"/>
                  <a:gd name="T7" fmla="*/ 9 h 62"/>
                  <a:gd name="T8" fmla="*/ 0 w 23"/>
                  <a:gd name="T9" fmla="*/ 0 h 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3" h="62">
                    <a:moveTo>
                      <a:pt x="0" y="0"/>
                    </a:moveTo>
                    <a:cubicBezTo>
                      <a:pt x="0" y="62"/>
                      <a:pt x="0" y="62"/>
                      <a:pt x="0" y="62"/>
                    </a:cubicBezTo>
                    <a:cubicBezTo>
                      <a:pt x="23" y="62"/>
                      <a:pt x="23" y="62"/>
                      <a:pt x="23" y="62"/>
                    </a:cubicBezTo>
                    <a:cubicBezTo>
                      <a:pt x="23" y="22"/>
                      <a:pt x="23" y="22"/>
                      <a:pt x="23" y="22"/>
                    </a:cubicBezTo>
                    <a:cubicBezTo>
                      <a:pt x="23" y="22"/>
                      <a:pt x="19" y="5"/>
                      <a:pt x="0" y="0"/>
                    </a:cubicBezTo>
                    <a:close/>
                  </a:path>
                </a:pathLst>
              </a:custGeom>
              <a:solidFill>
                <a:srgbClr val="9B50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024" name="Freeform 187">
                <a:extLst>
                  <a:ext uri="{FF2B5EF4-FFF2-40B4-BE49-F238E27FC236}">
                    <a16:creationId xmlns:a16="http://schemas.microsoft.com/office/drawing/2014/main" id="{AB5891F5-C770-4D39-9085-3C358C533B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9" y="1656"/>
                <a:ext cx="25" cy="32"/>
              </a:xfrm>
              <a:custGeom>
                <a:avLst/>
                <a:gdLst>
                  <a:gd name="T0" fmla="*/ 0 w 29"/>
                  <a:gd name="T1" fmla="*/ 0 h 37"/>
                  <a:gd name="T2" fmla="*/ 0 w 29"/>
                  <a:gd name="T3" fmla="*/ 14 h 37"/>
                  <a:gd name="T4" fmla="*/ 10 w 29"/>
                  <a:gd name="T5" fmla="*/ 1 h 37"/>
                  <a:gd name="T6" fmla="*/ 0 w 29"/>
                  <a:gd name="T7" fmla="*/ 0 h 3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9" h="37">
                    <a:moveTo>
                      <a:pt x="0" y="0"/>
                    </a:moveTo>
                    <a:cubicBezTo>
                      <a:pt x="0" y="37"/>
                      <a:pt x="0" y="37"/>
                      <a:pt x="0" y="37"/>
                    </a:cubicBezTo>
                    <a:cubicBezTo>
                      <a:pt x="0" y="37"/>
                      <a:pt x="3" y="2"/>
                      <a:pt x="29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A5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025" name="Freeform 188">
                <a:extLst>
                  <a:ext uri="{FF2B5EF4-FFF2-40B4-BE49-F238E27FC236}">
                    <a16:creationId xmlns:a16="http://schemas.microsoft.com/office/drawing/2014/main" id="{CAEB3223-258D-4807-AA38-EE4A5C665F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4" y="3914"/>
                <a:ext cx="210" cy="110"/>
              </a:xfrm>
              <a:custGeom>
                <a:avLst/>
                <a:gdLst>
                  <a:gd name="T0" fmla="*/ 0 w 242"/>
                  <a:gd name="T1" fmla="*/ 46 h 127"/>
                  <a:gd name="T2" fmla="*/ 19 w 242"/>
                  <a:gd name="T3" fmla="*/ 0 h 127"/>
                  <a:gd name="T4" fmla="*/ 89 w 242"/>
                  <a:gd name="T5" fmla="*/ 0 h 127"/>
                  <a:gd name="T6" fmla="*/ 0 w 242"/>
                  <a:gd name="T7" fmla="*/ 46 h 12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42" h="127">
                    <a:moveTo>
                      <a:pt x="0" y="127"/>
                    </a:moveTo>
                    <a:cubicBezTo>
                      <a:pt x="51" y="0"/>
                      <a:pt x="51" y="0"/>
                      <a:pt x="51" y="0"/>
                    </a:cubicBezTo>
                    <a:cubicBezTo>
                      <a:pt x="242" y="0"/>
                      <a:pt x="242" y="0"/>
                      <a:pt x="242" y="0"/>
                    </a:cubicBezTo>
                    <a:cubicBezTo>
                      <a:pt x="242" y="0"/>
                      <a:pt x="72" y="0"/>
                      <a:pt x="0" y="127"/>
                    </a:cubicBezTo>
                    <a:close/>
                  </a:path>
                </a:pathLst>
              </a:custGeom>
              <a:solidFill>
                <a:srgbClr val="9953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026" name="Freeform 189">
                <a:extLst>
                  <a:ext uri="{FF2B5EF4-FFF2-40B4-BE49-F238E27FC236}">
                    <a16:creationId xmlns:a16="http://schemas.microsoft.com/office/drawing/2014/main" id="{08883028-C25D-456E-AB4B-A8610EBB9B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6" y="1892"/>
                <a:ext cx="260" cy="141"/>
              </a:xfrm>
              <a:custGeom>
                <a:avLst/>
                <a:gdLst>
                  <a:gd name="T0" fmla="*/ 103 w 299"/>
                  <a:gd name="T1" fmla="*/ 0 h 163"/>
                  <a:gd name="T2" fmla="*/ 106 w 299"/>
                  <a:gd name="T3" fmla="*/ 19 h 163"/>
                  <a:gd name="T4" fmla="*/ 107 w 299"/>
                  <a:gd name="T5" fmla="*/ 32 h 163"/>
                  <a:gd name="T6" fmla="*/ 113 w 299"/>
                  <a:gd name="T7" fmla="*/ 49 h 163"/>
                  <a:gd name="T8" fmla="*/ 108 w 299"/>
                  <a:gd name="T9" fmla="*/ 42 h 163"/>
                  <a:gd name="T10" fmla="*/ 109 w 299"/>
                  <a:gd name="T11" fmla="*/ 48 h 163"/>
                  <a:gd name="T12" fmla="*/ 104 w 299"/>
                  <a:gd name="T13" fmla="*/ 39 h 163"/>
                  <a:gd name="T14" fmla="*/ 108 w 299"/>
                  <a:gd name="T15" fmla="*/ 54 h 163"/>
                  <a:gd name="T16" fmla="*/ 99 w 299"/>
                  <a:gd name="T17" fmla="*/ 39 h 163"/>
                  <a:gd name="T18" fmla="*/ 99 w 299"/>
                  <a:gd name="T19" fmla="*/ 27 h 163"/>
                  <a:gd name="T20" fmla="*/ 98 w 299"/>
                  <a:gd name="T21" fmla="*/ 39 h 163"/>
                  <a:gd name="T22" fmla="*/ 102 w 299"/>
                  <a:gd name="T23" fmla="*/ 53 h 163"/>
                  <a:gd name="T24" fmla="*/ 97 w 299"/>
                  <a:gd name="T25" fmla="*/ 42 h 163"/>
                  <a:gd name="T26" fmla="*/ 99 w 299"/>
                  <a:gd name="T27" fmla="*/ 57 h 163"/>
                  <a:gd name="T28" fmla="*/ 90 w 299"/>
                  <a:gd name="T29" fmla="*/ 40 h 163"/>
                  <a:gd name="T30" fmla="*/ 91 w 299"/>
                  <a:gd name="T31" fmla="*/ 50 h 163"/>
                  <a:gd name="T32" fmla="*/ 93 w 299"/>
                  <a:gd name="T33" fmla="*/ 52 h 163"/>
                  <a:gd name="T34" fmla="*/ 88 w 299"/>
                  <a:gd name="T35" fmla="*/ 50 h 163"/>
                  <a:gd name="T36" fmla="*/ 73 w 299"/>
                  <a:gd name="T37" fmla="*/ 50 h 163"/>
                  <a:gd name="T38" fmla="*/ 55 w 299"/>
                  <a:gd name="T39" fmla="*/ 51 h 163"/>
                  <a:gd name="T40" fmla="*/ 42 w 299"/>
                  <a:gd name="T41" fmla="*/ 52 h 163"/>
                  <a:gd name="T42" fmla="*/ 32 w 299"/>
                  <a:gd name="T43" fmla="*/ 48 h 163"/>
                  <a:gd name="T44" fmla="*/ 28 w 299"/>
                  <a:gd name="T45" fmla="*/ 53 h 163"/>
                  <a:gd name="T46" fmla="*/ 27 w 299"/>
                  <a:gd name="T47" fmla="*/ 47 h 163"/>
                  <a:gd name="T48" fmla="*/ 24 w 299"/>
                  <a:gd name="T49" fmla="*/ 55 h 163"/>
                  <a:gd name="T50" fmla="*/ 23 w 299"/>
                  <a:gd name="T51" fmla="*/ 60 h 163"/>
                  <a:gd name="T52" fmla="*/ 23 w 299"/>
                  <a:gd name="T53" fmla="*/ 43 h 163"/>
                  <a:gd name="T54" fmla="*/ 21 w 299"/>
                  <a:gd name="T55" fmla="*/ 52 h 163"/>
                  <a:gd name="T56" fmla="*/ 20 w 299"/>
                  <a:gd name="T57" fmla="*/ 36 h 163"/>
                  <a:gd name="T58" fmla="*/ 17 w 299"/>
                  <a:gd name="T59" fmla="*/ 52 h 163"/>
                  <a:gd name="T60" fmla="*/ 17 w 299"/>
                  <a:gd name="T61" fmla="*/ 48 h 163"/>
                  <a:gd name="T62" fmla="*/ 15 w 299"/>
                  <a:gd name="T63" fmla="*/ 53 h 163"/>
                  <a:gd name="T64" fmla="*/ 17 w 299"/>
                  <a:gd name="T65" fmla="*/ 43 h 163"/>
                  <a:gd name="T66" fmla="*/ 11 w 299"/>
                  <a:gd name="T67" fmla="*/ 52 h 163"/>
                  <a:gd name="T68" fmla="*/ 16 w 299"/>
                  <a:gd name="T69" fmla="*/ 34 h 163"/>
                  <a:gd name="T70" fmla="*/ 4 w 299"/>
                  <a:gd name="T71" fmla="*/ 49 h 163"/>
                  <a:gd name="T72" fmla="*/ 11 w 299"/>
                  <a:gd name="T73" fmla="*/ 39 h 163"/>
                  <a:gd name="T74" fmla="*/ 8 w 299"/>
                  <a:gd name="T75" fmla="*/ 43 h 163"/>
                  <a:gd name="T76" fmla="*/ 4 w 299"/>
                  <a:gd name="T77" fmla="*/ 47 h 163"/>
                  <a:gd name="T78" fmla="*/ 10 w 299"/>
                  <a:gd name="T79" fmla="*/ 36 h 163"/>
                  <a:gd name="T80" fmla="*/ 6 w 299"/>
                  <a:gd name="T81" fmla="*/ 42 h 163"/>
                  <a:gd name="T82" fmla="*/ 0 w 299"/>
                  <a:gd name="T83" fmla="*/ 48 h 163"/>
                  <a:gd name="T84" fmla="*/ 8 w 299"/>
                  <a:gd name="T85" fmla="*/ 36 h 163"/>
                  <a:gd name="T86" fmla="*/ 10 w 299"/>
                  <a:gd name="T87" fmla="*/ 26 h 163"/>
                  <a:gd name="T88" fmla="*/ 9 w 299"/>
                  <a:gd name="T89" fmla="*/ 14 h 163"/>
                  <a:gd name="T90" fmla="*/ 6 w 299"/>
                  <a:gd name="T91" fmla="*/ 3 h 163"/>
                  <a:gd name="T92" fmla="*/ 103 w 299"/>
                  <a:gd name="T93" fmla="*/ 0 h 163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299" h="163">
                    <a:moveTo>
                      <a:pt x="273" y="0"/>
                    </a:moveTo>
                    <a:cubicBezTo>
                      <a:pt x="278" y="17"/>
                      <a:pt x="283" y="36"/>
                      <a:pt x="282" y="54"/>
                    </a:cubicBezTo>
                    <a:cubicBezTo>
                      <a:pt x="281" y="65"/>
                      <a:pt x="283" y="77"/>
                      <a:pt x="283" y="89"/>
                    </a:cubicBezTo>
                    <a:cubicBezTo>
                      <a:pt x="283" y="104"/>
                      <a:pt x="288" y="124"/>
                      <a:pt x="299" y="136"/>
                    </a:cubicBezTo>
                    <a:cubicBezTo>
                      <a:pt x="293" y="132"/>
                      <a:pt x="290" y="124"/>
                      <a:pt x="287" y="118"/>
                    </a:cubicBezTo>
                    <a:cubicBezTo>
                      <a:pt x="287" y="123"/>
                      <a:pt x="289" y="128"/>
                      <a:pt x="291" y="133"/>
                    </a:cubicBezTo>
                    <a:cubicBezTo>
                      <a:pt x="284" y="126"/>
                      <a:pt x="282" y="115"/>
                      <a:pt x="278" y="107"/>
                    </a:cubicBezTo>
                    <a:cubicBezTo>
                      <a:pt x="272" y="121"/>
                      <a:pt x="285" y="135"/>
                      <a:pt x="287" y="148"/>
                    </a:cubicBezTo>
                    <a:cubicBezTo>
                      <a:pt x="274" y="138"/>
                      <a:pt x="268" y="123"/>
                      <a:pt x="265" y="107"/>
                    </a:cubicBezTo>
                    <a:cubicBezTo>
                      <a:pt x="263" y="96"/>
                      <a:pt x="265" y="87"/>
                      <a:pt x="265" y="76"/>
                    </a:cubicBezTo>
                    <a:cubicBezTo>
                      <a:pt x="266" y="87"/>
                      <a:pt x="261" y="97"/>
                      <a:pt x="261" y="107"/>
                    </a:cubicBezTo>
                    <a:cubicBezTo>
                      <a:pt x="260" y="121"/>
                      <a:pt x="268" y="133"/>
                      <a:pt x="268" y="146"/>
                    </a:cubicBezTo>
                    <a:cubicBezTo>
                      <a:pt x="262" y="140"/>
                      <a:pt x="256" y="124"/>
                      <a:pt x="256" y="116"/>
                    </a:cubicBezTo>
                    <a:cubicBezTo>
                      <a:pt x="255" y="129"/>
                      <a:pt x="257" y="146"/>
                      <a:pt x="265" y="157"/>
                    </a:cubicBezTo>
                    <a:cubicBezTo>
                      <a:pt x="253" y="144"/>
                      <a:pt x="245" y="127"/>
                      <a:pt x="242" y="109"/>
                    </a:cubicBezTo>
                    <a:cubicBezTo>
                      <a:pt x="240" y="117"/>
                      <a:pt x="241" y="131"/>
                      <a:pt x="244" y="138"/>
                    </a:cubicBezTo>
                    <a:cubicBezTo>
                      <a:pt x="246" y="141"/>
                      <a:pt x="248" y="142"/>
                      <a:pt x="248" y="145"/>
                    </a:cubicBezTo>
                    <a:cubicBezTo>
                      <a:pt x="244" y="141"/>
                      <a:pt x="237" y="139"/>
                      <a:pt x="232" y="139"/>
                    </a:cubicBezTo>
                    <a:cubicBezTo>
                      <a:pt x="219" y="138"/>
                      <a:pt x="208" y="138"/>
                      <a:pt x="195" y="138"/>
                    </a:cubicBezTo>
                    <a:cubicBezTo>
                      <a:pt x="179" y="138"/>
                      <a:pt x="163" y="140"/>
                      <a:pt x="146" y="140"/>
                    </a:cubicBezTo>
                    <a:cubicBezTo>
                      <a:pt x="133" y="140"/>
                      <a:pt x="122" y="144"/>
                      <a:pt x="109" y="141"/>
                    </a:cubicBezTo>
                    <a:cubicBezTo>
                      <a:pt x="102" y="139"/>
                      <a:pt x="96" y="134"/>
                      <a:pt x="89" y="135"/>
                    </a:cubicBezTo>
                    <a:cubicBezTo>
                      <a:pt x="83" y="136"/>
                      <a:pt x="79" y="142"/>
                      <a:pt x="74" y="146"/>
                    </a:cubicBezTo>
                    <a:cubicBezTo>
                      <a:pt x="73" y="141"/>
                      <a:pt x="74" y="134"/>
                      <a:pt x="71" y="130"/>
                    </a:cubicBezTo>
                    <a:cubicBezTo>
                      <a:pt x="70" y="138"/>
                      <a:pt x="66" y="145"/>
                      <a:pt x="64" y="153"/>
                    </a:cubicBezTo>
                    <a:cubicBezTo>
                      <a:pt x="64" y="157"/>
                      <a:pt x="64" y="160"/>
                      <a:pt x="62" y="163"/>
                    </a:cubicBezTo>
                    <a:cubicBezTo>
                      <a:pt x="62" y="148"/>
                      <a:pt x="63" y="134"/>
                      <a:pt x="62" y="120"/>
                    </a:cubicBezTo>
                    <a:cubicBezTo>
                      <a:pt x="60" y="127"/>
                      <a:pt x="60" y="137"/>
                      <a:pt x="55" y="143"/>
                    </a:cubicBezTo>
                    <a:cubicBezTo>
                      <a:pt x="55" y="131"/>
                      <a:pt x="62" y="110"/>
                      <a:pt x="54" y="99"/>
                    </a:cubicBezTo>
                    <a:cubicBezTo>
                      <a:pt x="54" y="114"/>
                      <a:pt x="48" y="127"/>
                      <a:pt x="45" y="142"/>
                    </a:cubicBezTo>
                    <a:cubicBezTo>
                      <a:pt x="44" y="139"/>
                      <a:pt x="45" y="136"/>
                      <a:pt x="45" y="133"/>
                    </a:cubicBezTo>
                    <a:cubicBezTo>
                      <a:pt x="44" y="134"/>
                      <a:pt x="39" y="145"/>
                      <a:pt x="38" y="146"/>
                    </a:cubicBezTo>
                    <a:cubicBezTo>
                      <a:pt x="39" y="141"/>
                      <a:pt x="46" y="125"/>
                      <a:pt x="45" y="120"/>
                    </a:cubicBezTo>
                    <a:cubicBezTo>
                      <a:pt x="42" y="128"/>
                      <a:pt x="37" y="138"/>
                      <a:pt x="31" y="145"/>
                    </a:cubicBezTo>
                    <a:cubicBezTo>
                      <a:pt x="35" y="127"/>
                      <a:pt x="43" y="112"/>
                      <a:pt x="43" y="93"/>
                    </a:cubicBezTo>
                    <a:cubicBezTo>
                      <a:pt x="31" y="130"/>
                      <a:pt x="11" y="136"/>
                      <a:pt x="11" y="136"/>
                    </a:cubicBezTo>
                    <a:cubicBezTo>
                      <a:pt x="19" y="131"/>
                      <a:pt x="28" y="116"/>
                      <a:pt x="29" y="107"/>
                    </a:cubicBezTo>
                    <a:cubicBezTo>
                      <a:pt x="26" y="111"/>
                      <a:pt x="24" y="116"/>
                      <a:pt x="21" y="120"/>
                    </a:cubicBezTo>
                    <a:cubicBezTo>
                      <a:pt x="18" y="123"/>
                      <a:pt x="14" y="125"/>
                      <a:pt x="11" y="128"/>
                    </a:cubicBezTo>
                    <a:cubicBezTo>
                      <a:pt x="15" y="118"/>
                      <a:pt x="28" y="111"/>
                      <a:pt x="26" y="98"/>
                    </a:cubicBezTo>
                    <a:cubicBezTo>
                      <a:pt x="25" y="105"/>
                      <a:pt x="20" y="112"/>
                      <a:pt x="15" y="118"/>
                    </a:cubicBezTo>
                    <a:cubicBezTo>
                      <a:pt x="10" y="123"/>
                      <a:pt x="3" y="125"/>
                      <a:pt x="0" y="131"/>
                    </a:cubicBezTo>
                    <a:cubicBezTo>
                      <a:pt x="4" y="119"/>
                      <a:pt x="14" y="110"/>
                      <a:pt x="19" y="99"/>
                    </a:cubicBezTo>
                    <a:cubicBezTo>
                      <a:pt x="23" y="89"/>
                      <a:pt x="25" y="80"/>
                      <a:pt x="26" y="70"/>
                    </a:cubicBezTo>
                    <a:cubicBezTo>
                      <a:pt x="26" y="61"/>
                      <a:pt x="25" y="50"/>
                      <a:pt x="23" y="40"/>
                    </a:cubicBezTo>
                    <a:cubicBezTo>
                      <a:pt x="22" y="33"/>
                      <a:pt x="15" y="12"/>
                      <a:pt x="16" y="6"/>
                    </a:cubicBezTo>
                    <a:lnTo>
                      <a:pt x="273" y="0"/>
                    </a:lnTo>
                    <a:close/>
                  </a:path>
                </a:pathLst>
              </a:custGeom>
              <a:solidFill>
                <a:srgbClr val="30170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027" name="Freeform 190">
                <a:extLst>
                  <a:ext uri="{FF2B5EF4-FFF2-40B4-BE49-F238E27FC236}">
                    <a16:creationId xmlns:a16="http://schemas.microsoft.com/office/drawing/2014/main" id="{82267010-967F-4D95-97AF-CD61315C0A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6" y="1892"/>
                <a:ext cx="260" cy="141"/>
              </a:xfrm>
              <a:custGeom>
                <a:avLst/>
                <a:gdLst>
                  <a:gd name="T0" fmla="*/ 103 w 299"/>
                  <a:gd name="T1" fmla="*/ 0 h 163"/>
                  <a:gd name="T2" fmla="*/ 106 w 299"/>
                  <a:gd name="T3" fmla="*/ 19 h 163"/>
                  <a:gd name="T4" fmla="*/ 107 w 299"/>
                  <a:gd name="T5" fmla="*/ 32 h 163"/>
                  <a:gd name="T6" fmla="*/ 113 w 299"/>
                  <a:gd name="T7" fmla="*/ 49 h 163"/>
                  <a:gd name="T8" fmla="*/ 108 w 299"/>
                  <a:gd name="T9" fmla="*/ 42 h 163"/>
                  <a:gd name="T10" fmla="*/ 109 w 299"/>
                  <a:gd name="T11" fmla="*/ 48 h 163"/>
                  <a:gd name="T12" fmla="*/ 104 w 299"/>
                  <a:gd name="T13" fmla="*/ 39 h 163"/>
                  <a:gd name="T14" fmla="*/ 108 w 299"/>
                  <a:gd name="T15" fmla="*/ 54 h 163"/>
                  <a:gd name="T16" fmla="*/ 99 w 299"/>
                  <a:gd name="T17" fmla="*/ 39 h 163"/>
                  <a:gd name="T18" fmla="*/ 99 w 299"/>
                  <a:gd name="T19" fmla="*/ 27 h 163"/>
                  <a:gd name="T20" fmla="*/ 98 w 299"/>
                  <a:gd name="T21" fmla="*/ 39 h 163"/>
                  <a:gd name="T22" fmla="*/ 102 w 299"/>
                  <a:gd name="T23" fmla="*/ 53 h 163"/>
                  <a:gd name="T24" fmla="*/ 97 w 299"/>
                  <a:gd name="T25" fmla="*/ 42 h 163"/>
                  <a:gd name="T26" fmla="*/ 99 w 299"/>
                  <a:gd name="T27" fmla="*/ 57 h 163"/>
                  <a:gd name="T28" fmla="*/ 90 w 299"/>
                  <a:gd name="T29" fmla="*/ 40 h 163"/>
                  <a:gd name="T30" fmla="*/ 91 w 299"/>
                  <a:gd name="T31" fmla="*/ 50 h 163"/>
                  <a:gd name="T32" fmla="*/ 93 w 299"/>
                  <a:gd name="T33" fmla="*/ 52 h 163"/>
                  <a:gd name="T34" fmla="*/ 88 w 299"/>
                  <a:gd name="T35" fmla="*/ 50 h 163"/>
                  <a:gd name="T36" fmla="*/ 73 w 299"/>
                  <a:gd name="T37" fmla="*/ 50 h 163"/>
                  <a:gd name="T38" fmla="*/ 55 w 299"/>
                  <a:gd name="T39" fmla="*/ 51 h 163"/>
                  <a:gd name="T40" fmla="*/ 42 w 299"/>
                  <a:gd name="T41" fmla="*/ 52 h 163"/>
                  <a:gd name="T42" fmla="*/ 32 w 299"/>
                  <a:gd name="T43" fmla="*/ 48 h 163"/>
                  <a:gd name="T44" fmla="*/ 28 w 299"/>
                  <a:gd name="T45" fmla="*/ 53 h 163"/>
                  <a:gd name="T46" fmla="*/ 27 w 299"/>
                  <a:gd name="T47" fmla="*/ 47 h 163"/>
                  <a:gd name="T48" fmla="*/ 24 w 299"/>
                  <a:gd name="T49" fmla="*/ 55 h 163"/>
                  <a:gd name="T50" fmla="*/ 23 w 299"/>
                  <a:gd name="T51" fmla="*/ 60 h 163"/>
                  <a:gd name="T52" fmla="*/ 23 w 299"/>
                  <a:gd name="T53" fmla="*/ 43 h 163"/>
                  <a:gd name="T54" fmla="*/ 21 w 299"/>
                  <a:gd name="T55" fmla="*/ 52 h 163"/>
                  <a:gd name="T56" fmla="*/ 20 w 299"/>
                  <a:gd name="T57" fmla="*/ 36 h 163"/>
                  <a:gd name="T58" fmla="*/ 17 w 299"/>
                  <a:gd name="T59" fmla="*/ 52 h 163"/>
                  <a:gd name="T60" fmla="*/ 17 w 299"/>
                  <a:gd name="T61" fmla="*/ 48 h 163"/>
                  <a:gd name="T62" fmla="*/ 15 w 299"/>
                  <a:gd name="T63" fmla="*/ 53 h 163"/>
                  <a:gd name="T64" fmla="*/ 17 w 299"/>
                  <a:gd name="T65" fmla="*/ 43 h 163"/>
                  <a:gd name="T66" fmla="*/ 11 w 299"/>
                  <a:gd name="T67" fmla="*/ 52 h 163"/>
                  <a:gd name="T68" fmla="*/ 16 w 299"/>
                  <a:gd name="T69" fmla="*/ 34 h 163"/>
                  <a:gd name="T70" fmla="*/ 4 w 299"/>
                  <a:gd name="T71" fmla="*/ 49 h 163"/>
                  <a:gd name="T72" fmla="*/ 11 w 299"/>
                  <a:gd name="T73" fmla="*/ 39 h 163"/>
                  <a:gd name="T74" fmla="*/ 8 w 299"/>
                  <a:gd name="T75" fmla="*/ 43 h 163"/>
                  <a:gd name="T76" fmla="*/ 4 w 299"/>
                  <a:gd name="T77" fmla="*/ 47 h 163"/>
                  <a:gd name="T78" fmla="*/ 10 w 299"/>
                  <a:gd name="T79" fmla="*/ 36 h 163"/>
                  <a:gd name="T80" fmla="*/ 6 w 299"/>
                  <a:gd name="T81" fmla="*/ 42 h 163"/>
                  <a:gd name="T82" fmla="*/ 0 w 299"/>
                  <a:gd name="T83" fmla="*/ 48 h 163"/>
                  <a:gd name="T84" fmla="*/ 8 w 299"/>
                  <a:gd name="T85" fmla="*/ 36 h 163"/>
                  <a:gd name="T86" fmla="*/ 10 w 299"/>
                  <a:gd name="T87" fmla="*/ 26 h 163"/>
                  <a:gd name="T88" fmla="*/ 9 w 299"/>
                  <a:gd name="T89" fmla="*/ 14 h 163"/>
                  <a:gd name="T90" fmla="*/ 6 w 299"/>
                  <a:gd name="T91" fmla="*/ 3 h 163"/>
                  <a:gd name="T92" fmla="*/ 103 w 299"/>
                  <a:gd name="T93" fmla="*/ 0 h 163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299" h="163">
                    <a:moveTo>
                      <a:pt x="273" y="0"/>
                    </a:moveTo>
                    <a:cubicBezTo>
                      <a:pt x="278" y="17"/>
                      <a:pt x="283" y="36"/>
                      <a:pt x="282" y="54"/>
                    </a:cubicBezTo>
                    <a:cubicBezTo>
                      <a:pt x="281" y="65"/>
                      <a:pt x="283" y="77"/>
                      <a:pt x="283" y="89"/>
                    </a:cubicBezTo>
                    <a:cubicBezTo>
                      <a:pt x="283" y="104"/>
                      <a:pt x="288" y="124"/>
                      <a:pt x="299" y="136"/>
                    </a:cubicBezTo>
                    <a:cubicBezTo>
                      <a:pt x="293" y="132"/>
                      <a:pt x="290" y="124"/>
                      <a:pt x="287" y="118"/>
                    </a:cubicBezTo>
                    <a:cubicBezTo>
                      <a:pt x="287" y="123"/>
                      <a:pt x="289" y="128"/>
                      <a:pt x="291" y="133"/>
                    </a:cubicBezTo>
                    <a:cubicBezTo>
                      <a:pt x="284" y="126"/>
                      <a:pt x="282" y="115"/>
                      <a:pt x="278" y="107"/>
                    </a:cubicBezTo>
                    <a:cubicBezTo>
                      <a:pt x="272" y="121"/>
                      <a:pt x="285" y="135"/>
                      <a:pt x="287" y="148"/>
                    </a:cubicBezTo>
                    <a:cubicBezTo>
                      <a:pt x="274" y="138"/>
                      <a:pt x="268" y="123"/>
                      <a:pt x="265" y="107"/>
                    </a:cubicBezTo>
                    <a:cubicBezTo>
                      <a:pt x="263" y="96"/>
                      <a:pt x="265" y="87"/>
                      <a:pt x="265" y="76"/>
                    </a:cubicBezTo>
                    <a:cubicBezTo>
                      <a:pt x="266" y="87"/>
                      <a:pt x="261" y="97"/>
                      <a:pt x="261" y="107"/>
                    </a:cubicBezTo>
                    <a:cubicBezTo>
                      <a:pt x="260" y="121"/>
                      <a:pt x="268" y="133"/>
                      <a:pt x="268" y="146"/>
                    </a:cubicBezTo>
                    <a:cubicBezTo>
                      <a:pt x="262" y="140"/>
                      <a:pt x="256" y="124"/>
                      <a:pt x="256" y="116"/>
                    </a:cubicBezTo>
                    <a:cubicBezTo>
                      <a:pt x="255" y="129"/>
                      <a:pt x="257" y="146"/>
                      <a:pt x="265" y="157"/>
                    </a:cubicBezTo>
                    <a:cubicBezTo>
                      <a:pt x="253" y="144"/>
                      <a:pt x="245" y="127"/>
                      <a:pt x="242" y="109"/>
                    </a:cubicBezTo>
                    <a:cubicBezTo>
                      <a:pt x="240" y="117"/>
                      <a:pt x="241" y="131"/>
                      <a:pt x="244" y="138"/>
                    </a:cubicBezTo>
                    <a:cubicBezTo>
                      <a:pt x="246" y="141"/>
                      <a:pt x="248" y="142"/>
                      <a:pt x="248" y="145"/>
                    </a:cubicBezTo>
                    <a:cubicBezTo>
                      <a:pt x="244" y="141"/>
                      <a:pt x="237" y="139"/>
                      <a:pt x="232" y="139"/>
                    </a:cubicBezTo>
                    <a:cubicBezTo>
                      <a:pt x="219" y="138"/>
                      <a:pt x="208" y="138"/>
                      <a:pt x="195" y="138"/>
                    </a:cubicBezTo>
                    <a:cubicBezTo>
                      <a:pt x="179" y="138"/>
                      <a:pt x="163" y="140"/>
                      <a:pt x="146" y="140"/>
                    </a:cubicBezTo>
                    <a:cubicBezTo>
                      <a:pt x="133" y="140"/>
                      <a:pt x="122" y="144"/>
                      <a:pt x="109" y="141"/>
                    </a:cubicBezTo>
                    <a:cubicBezTo>
                      <a:pt x="102" y="139"/>
                      <a:pt x="96" y="134"/>
                      <a:pt x="89" y="135"/>
                    </a:cubicBezTo>
                    <a:cubicBezTo>
                      <a:pt x="83" y="136"/>
                      <a:pt x="79" y="142"/>
                      <a:pt x="74" y="146"/>
                    </a:cubicBezTo>
                    <a:cubicBezTo>
                      <a:pt x="73" y="141"/>
                      <a:pt x="74" y="134"/>
                      <a:pt x="71" y="130"/>
                    </a:cubicBezTo>
                    <a:cubicBezTo>
                      <a:pt x="70" y="138"/>
                      <a:pt x="66" y="145"/>
                      <a:pt x="64" y="153"/>
                    </a:cubicBezTo>
                    <a:cubicBezTo>
                      <a:pt x="64" y="157"/>
                      <a:pt x="64" y="160"/>
                      <a:pt x="62" y="163"/>
                    </a:cubicBezTo>
                    <a:cubicBezTo>
                      <a:pt x="62" y="148"/>
                      <a:pt x="63" y="134"/>
                      <a:pt x="62" y="120"/>
                    </a:cubicBezTo>
                    <a:cubicBezTo>
                      <a:pt x="60" y="127"/>
                      <a:pt x="60" y="137"/>
                      <a:pt x="55" y="143"/>
                    </a:cubicBezTo>
                    <a:cubicBezTo>
                      <a:pt x="55" y="131"/>
                      <a:pt x="62" y="110"/>
                      <a:pt x="54" y="99"/>
                    </a:cubicBezTo>
                    <a:cubicBezTo>
                      <a:pt x="54" y="114"/>
                      <a:pt x="48" y="127"/>
                      <a:pt x="45" y="142"/>
                    </a:cubicBezTo>
                    <a:cubicBezTo>
                      <a:pt x="44" y="139"/>
                      <a:pt x="45" y="136"/>
                      <a:pt x="45" y="133"/>
                    </a:cubicBezTo>
                    <a:cubicBezTo>
                      <a:pt x="44" y="134"/>
                      <a:pt x="39" y="145"/>
                      <a:pt x="38" y="146"/>
                    </a:cubicBezTo>
                    <a:cubicBezTo>
                      <a:pt x="39" y="141"/>
                      <a:pt x="46" y="125"/>
                      <a:pt x="45" y="120"/>
                    </a:cubicBezTo>
                    <a:cubicBezTo>
                      <a:pt x="42" y="128"/>
                      <a:pt x="37" y="138"/>
                      <a:pt x="31" y="145"/>
                    </a:cubicBezTo>
                    <a:cubicBezTo>
                      <a:pt x="35" y="127"/>
                      <a:pt x="43" y="112"/>
                      <a:pt x="43" y="93"/>
                    </a:cubicBezTo>
                    <a:cubicBezTo>
                      <a:pt x="31" y="130"/>
                      <a:pt x="11" y="136"/>
                      <a:pt x="11" y="136"/>
                    </a:cubicBezTo>
                    <a:cubicBezTo>
                      <a:pt x="19" y="131"/>
                      <a:pt x="28" y="116"/>
                      <a:pt x="29" y="107"/>
                    </a:cubicBezTo>
                    <a:cubicBezTo>
                      <a:pt x="26" y="111"/>
                      <a:pt x="24" y="116"/>
                      <a:pt x="21" y="120"/>
                    </a:cubicBezTo>
                    <a:cubicBezTo>
                      <a:pt x="18" y="123"/>
                      <a:pt x="14" y="125"/>
                      <a:pt x="11" y="128"/>
                    </a:cubicBezTo>
                    <a:cubicBezTo>
                      <a:pt x="15" y="118"/>
                      <a:pt x="28" y="111"/>
                      <a:pt x="26" y="98"/>
                    </a:cubicBezTo>
                    <a:cubicBezTo>
                      <a:pt x="25" y="105"/>
                      <a:pt x="20" y="112"/>
                      <a:pt x="15" y="118"/>
                    </a:cubicBezTo>
                    <a:cubicBezTo>
                      <a:pt x="10" y="123"/>
                      <a:pt x="3" y="125"/>
                      <a:pt x="0" y="131"/>
                    </a:cubicBezTo>
                    <a:cubicBezTo>
                      <a:pt x="4" y="119"/>
                      <a:pt x="14" y="110"/>
                      <a:pt x="19" y="99"/>
                    </a:cubicBezTo>
                    <a:cubicBezTo>
                      <a:pt x="23" y="89"/>
                      <a:pt x="25" y="80"/>
                      <a:pt x="26" y="70"/>
                    </a:cubicBezTo>
                    <a:cubicBezTo>
                      <a:pt x="26" y="61"/>
                      <a:pt x="25" y="50"/>
                      <a:pt x="23" y="40"/>
                    </a:cubicBezTo>
                    <a:cubicBezTo>
                      <a:pt x="22" y="33"/>
                      <a:pt x="15" y="12"/>
                      <a:pt x="16" y="6"/>
                    </a:cubicBezTo>
                    <a:lnTo>
                      <a:pt x="273" y="0"/>
                    </a:lnTo>
                    <a:close/>
                  </a:path>
                </a:pathLst>
              </a:custGeom>
              <a:noFill/>
              <a:ln w="1588" cap="rnd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028" name="Freeform 191">
                <a:extLst>
                  <a:ext uri="{FF2B5EF4-FFF2-40B4-BE49-F238E27FC236}">
                    <a16:creationId xmlns:a16="http://schemas.microsoft.com/office/drawing/2014/main" id="{D239EBC1-547F-434D-B515-EC9BD63AC4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8" y="1919"/>
                <a:ext cx="30" cy="61"/>
              </a:xfrm>
              <a:custGeom>
                <a:avLst/>
                <a:gdLst>
                  <a:gd name="T0" fmla="*/ 11 w 35"/>
                  <a:gd name="T1" fmla="*/ 1 h 70"/>
                  <a:gd name="T2" fmla="*/ 11 w 35"/>
                  <a:gd name="T3" fmla="*/ 10 h 70"/>
                  <a:gd name="T4" fmla="*/ 11 w 35"/>
                  <a:gd name="T5" fmla="*/ 23 h 70"/>
                  <a:gd name="T6" fmla="*/ 10 w 35"/>
                  <a:gd name="T7" fmla="*/ 13 h 70"/>
                  <a:gd name="T8" fmla="*/ 10 w 35"/>
                  <a:gd name="T9" fmla="*/ 18 h 70"/>
                  <a:gd name="T10" fmla="*/ 10 w 35"/>
                  <a:gd name="T11" fmla="*/ 17 h 70"/>
                  <a:gd name="T12" fmla="*/ 10 w 35"/>
                  <a:gd name="T13" fmla="*/ 22 h 70"/>
                  <a:gd name="T14" fmla="*/ 8 w 35"/>
                  <a:gd name="T15" fmla="*/ 8 h 70"/>
                  <a:gd name="T16" fmla="*/ 5 w 35"/>
                  <a:gd name="T17" fmla="*/ 27 h 70"/>
                  <a:gd name="T18" fmla="*/ 5 w 35"/>
                  <a:gd name="T19" fmla="*/ 15 h 70"/>
                  <a:gd name="T20" fmla="*/ 3 w 35"/>
                  <a:gd name="T21" fmla="*/ 24 h 70"/>
                  <a:gd name="T22" fmla="*/ 3 w 35"/>
                  <a:gd name="T23" fmla="*/ 17 h 70"/>
                  <a:gd name="T24" fmla="*/ 3 w 35"/>
                  <a:gd name="T25" fmla="*/ 24 h 70"/>
                  <a:gd name="T26" fmla="*/ 3 w 35"/>
                  <a:gd name="T27" fmla="*/ 22 h 70"/>
                  <a:gd name="T28" fmla="*/ 1 w 35"/>
                  <a:gd name="T29" fmla="*/ 25 h 70"/>
                  <a:gd name="T30" fmla="*/ 3 w 35"/>
                  <a:gd name="T31" fmla="*/ 16 h 70"/>
                  <a:gd name="T32" fmla="*/ 6 w 35"/>
                  <a:gd name="T33" fmla="*/ 0 h 70"/>
                  <a:gd name="T34" fmla="*/ 4 w 35"/>
                  <a:gd name="T35" fmla="*/ 10 h 70"/>
                  <a:gd name="T36" fmla="*/ 6 w 35"/>
                  <a:gd name="T37" fmla="*/ 6 h 70"/>
                  <a:gd name="T38" fmla="*/ 5 w 35"/>
                  <a:gd name="T39" fmla="*/ 12 h 70"/>
                  <a:gd name="T40" fmla="*/ 6 w 35"/>
                  <a:gd name="T41" fmla="*/ 8 h 70"/>
                  <a:gd name="T42" fmla="*/ 6 w 35"/>
                  <a:gd name="T43" fmla="*/ 12 h 70"/>
                  <a:gd name="T44" fmla="*/ 8 w 35"/>
                  <a:gd name="T45" fmla="*/ 3 h 70"/>
                  <a:gd name="T46" fmla="*/ 8 w 35"/>
                  <a:gd name="T47" fmla="*/ 7 h 70"/>
                  <a:gd name="T48" fmla="*/ 9 w 35"/>
                  <a:gd name="T49" fmla="*/ 3 h 70"/>
                  <a:gd name="T50" fmla="*/ 9 w 35"/>
                  <a:gd name="T51" fmla="*/ 10 h 70"/>
                  <a:gd name="T52" fmla="*/ 10 w 35"/>
                  <a:gd name="T53" fmla="*/ 3 h 7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35" h="70">
                    <a:moveTo>
                      <a:pt x="34" y="1"/>
                    </a:moveTo>
                    <a:cubicBezTo>
                      <a:pt x="34" y="10"/>
                      <a:pt x="33" y="19"/>
                      <a:pt x="33" y="28"/>
                    </a:cubicBezTo>
                    <a:cubicBezTo>
                      <a:pt x="33" y="38"/>
                      <a:pt x="35" y="50"/>
                      <a:pt x="33" y="60"/>
                    </a:cubicBezTo>
                    <a:cubicBezTo>
                      <a:pt x="29" y="54"/>
                      <a:pt x="29" y="42"/>
                      <a:pt x="30" y="34"/>
                    </a:cubicBezTo>
                    <a:cubicBezTo>
                      <a:pt x="30" y="39"/>
                      <a:pt x="30" y="45"/>
                      <a:pt x="30" y="48"/>
                    </a:cubicBezTo>
                    <a:cubicBezTo>
                      <a:pt x="30" y="47"/>
                      <a:pt x="30" y="46"/>
                      <a:pt x="30" y="44"/>
                    </a:cubicBezTo>
                    <a:cubicBezTo>
                      <a:pt x="30" y="49"/>
                      <a:pt x="30" y="53"/>
                      <a:pt x="30" y="58"/>
                    </a:cubicBezTo>
                    <a:cubicBezTo>
                      <a:pt x="25" y="47"/>
                      <a:pt x="26" y="33"/>
                      <a:pt x="25" y="21"/>
                    </a:cubicBezTo>
                    <a:cubicBezTo>
                      <a:pt x="18" y="36"/>
                      <a:pt x="18" y="54"/>
                      <a:pt x="14" y="70"/>
                    </a:cubicBezTo>
                    <a:cubicBezTo>
                      <a:pt x="12" y="61"/>
                      <a:pt x="12" y="48"/>
                      <a:pt x="15" y="39"/>
                    </a:cubicBezTo>
                    <a:cubicBezTo>
                      <a:pt x="11" y="46"/>
                      <a:pt x="10" y="55"/>
                      <a:pt x="7" y="62"/>
                    </a:cubicBezTo>
                    <a:cubicBezTo>
                      <a:pt x="8" y="56"/>
                      <a:pt x="9" y="51"/>
                      <a:pt x="9" y="45"/>
                    </a:cubicBezTo>
                    <a:cubicBezTo>
                      <a:pt x="7" y="50"/>
                      <a:pt x="5" y="56"/>
                      <a:pt x="4" y="61"/>
                    </a:cubicBezTo>
                    <a:cubicBezTo>
                      <a:pt x="4" y="60"/>
                      <a:pt x="4" y="58"/>
                      <a:pt x="4" y="57"/>
                    </a:cubicBezTo>
                    <a:cubicBezTo>
                      <a:pt x="3" y="60"/>
                      <a:pt x="2" y="63"/>
                      <a:pt x="1" y="65"/>
                    </a:cubicBezTo>
                    <a:cubicBezTo>
                      <a:pt x="0" y="57"/>
                      <a:pt x="4" y="49"/>
                      <a:pt x="6" y="41"/>
                    </a:cubicBezTo>
                    <a:cubicBezTo>
                      <a:pt x="10" y="27"/>
                      <a:pt x="12" y="13"/>
                      <a:pt x="16" y="0"/>
                    </a:cubicBezTo>
                    <a:cubicBezTo>
                      <a:pt x="14" y="8"/>
                      <a:pt x="14" y="18"/>
                      <a:pt x="13" y="26"/>
                    </a:cubicBezTo>
                    <a:cubicBezTo>
                      <a:pt x="14" y="24"/>
                      <a:pt x="14" y="18"/>
                      <a:pt x="17" y="16"/>
                    </a:cubicBezTo>
                    <a:cubicBezTo>
                      <a:pt x="17" y="21"/>
                      <a:pt x="15" y="27"/>
                      <a:pt x="15" y="32"/>
                    </a:cubicBezTo>
                    <a:cubicBezTo>
                      <a:pt x="17" y="29"/>
                      <a:pt x="16" y="24"/>
                      <a:pt x="18" y="21"/>
                    </a:cubicBezTo>
                    <a:cubicBezTo>
                      <a:pt x="18" y="24"/>
                      <a:pt x="18" y="28"/>
                      <a:pt x="18" y="32"/>
                    </a:cubicBezTo>
                    <a:cubicBezTo>
                      <a:pt x="19" y="22"/>
                      <a:pt x="21" y="12"/>
                      <a:pt x="23" y="3"/>
                    </a:cubicBezTo>
                    <a:cubicBezTo>
                      <a:pt x="25" y="8"/>
                      <a:pt x="24" y="13"/>
                      <a:pt x="25" y="18"/>
                    </a:cubicBezTo>
                    <a:cubicBezTo>
                      <a:pt x="25" y="15"/>
                      <a:pt x="25" y="13"/>
                      <a:pt x="26" y="10"/>
                    </a:cubicBezTo>
                    <a:cubicBezTo>
                      <a:pt x="26" y="15"/>
                      <a:pt x="26" y="21"/>
                      <a:pt x="28" y="26"/>
                    </a:cubicBezTo>
                    <a:cubicBezTo>
                      <a:pt x="28" y="18"/>
                      <a:pt x="30" y="11"/>
                      <a:pt x="30" y="4"/>
                    </a:cubicBezTo>
                  </a:path>
                </a:pathLst>
              </a:custGeom>
              <a:solidFill>
                <a:srgbClr val="471D0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029" name="Freeform 192">
                <a:extLst>
                  <a:ext uri="{FF2B5EF4-FFF2-40B4-BE49-F238E27FC236}">
                    <a16:creationId xmlns:a16="http://schemas.microsoft.com/office/drawing/2014/main" id="{7F3D6A2E-B5A7-4ADC-9FE6-7A6D8A3DCB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0" y="1921"/>
                <a:ext cx="25" cy="52"/>
              </a:xfrm>
              <a:custGeom>
                <a:avLst/>
                <a:gdLst>
                  <a:gd name="T0" fmla="*/ 0 w 29"/>
                  <a:gd name="T1" fmla="*/ 3 h 60"/>
                  <a:gd name="T2" fmla="*/ 3 w 29"/>
                  <a:gd name="T3" fmla="*/ 22 h 60"/>
                  <a:gd name="T4" fmla="*/ 3 w 29"/>
                  <a:gd name="T5" fmla="*/ 13 h 60"/>
                  <a:gd name="T6" fmla="*/ 3 w 29"/>
                  <a:gd name="T7" fmla="*/ 19 h 60"/>
                  <a:gd name="T8" fmla="*/ 3 w 29"/>
                  <a:gd name="T9" fmla="*/ 16 h 60"/>
                  <a:gd name="T10" fmla="*/ 3 w 29"/>
                  <a:gd name="T11" fmla="*/ 20 h 60"/>
                  <a:gd name="T12" fmla="*/ 3 w 29"/>
                  <a:gd name="T13" fmla="*/ 7 h 60"/>
                  <a:gd name="T14" fmla="*/ 6 w 29"/>
                  <a:gd name="T15" fmla="*/ 17 h 60"/>
                  <a:gd name="T16" fmla="*/ 7 w 29"/>
                  <a:gd name="T17" fmla="*/ 12 h 60"/>
                  <a:gd name="T18" fmla="*/ 8 w 29"/>
                  <a:gd name="T19" fmla="*/ 20 h 60"/>
                  <a:gd name="T20" fmla="*/ 8 w 29"/>
                  <a:gd name="T21" fmla="*/ 15 h 60"/>
                  <a:gd name="T22" fmla="*/ 10 w 29"/>
                  <a:gd name="T23" fmla="*/ 20 h 60"/>
                  <a:gd name="T24" fmla="*/ 4 w 29"/>
                  <a:gd name="T25" fmla="*/ 3 h 60"/>
                  <a:gd name="T26" fmla="*/ 6 w 29"/>
                  <a:gd name="T27" fmla="*/ 9 h 60"/>
                  <a:gd name="T28" fmla="*/ 3 w 29"/>
                  <a:gd name="T29" fmla="*/ 0 h 60"/>
                  <a:gd name="T30" fmla="*/ 3 w 29"/>
                  <a:gd name="T31" fmla="*/ 8 h 60"/>
                  <a:gd name="T32" fmla="*/ 3 w 29"/>
                  <a:gd name="T33" fmla="*/ 6 h 60"/>
                  <a:gd name="T34" fmla="*/ 3 w 29"/>
                  <a:gd name="T35" fmla="*/ 9 h 60"/>
                  <a:gd name="T36" fmla="*/ 0 w 29"/>
                  <a:gd name="T37" fmla="*/ 3 h 6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29" h="60">
                    <a:moveTo>
                      <a:pt x="0" y="7"/>
                    </a:moveTo>
                    <a:cubicBezTo>
                      <a:pt x="8" y="18"/>
                      <a:pt x="11" y="48"/>
                      <a:pt x="3" y="60"/>
                    </a:cubicBezTo>
                    <a:cubicBezTo>
                      <a:pt x="7" y="53"/>
                      <a:pt x="6" y="43"/>
                      <a:pt x="9" y="36"/>
                    </a:cubicBezTo>
                    <a:cubicBezTo>
                      <a:pt x="8" y="41"/>
                      <a:pt x="8" y="46"/>
                      <a:pt x="8" y="51"/>
                    </a:cubicBezTo>
                    <a:cubicBezTo>
                      <a:pt x="8" y="48"/>
                      <a:pt x="9" y="47"/>
                      <a:pt x="9" y="44"/>
                    </a:cubicBezTo>
                    <a:cubicBezTo>
                      <a:pt x="9" y="47"/>
                      <a:pt x="9" y="50"/>
                      <a:pt x="10" y="53"/>
                    </a:cubicBezTo>
                    <a:cubicBezTo>
                      <a:pt x="15" y="42"/>
                      <a:pt x="14" y="28"/>
                      <a:pt x="10" y="17"/>
                    </a:cubicBezTo>
                    <a:cubicBezTo>
                      <a:pt x="15" y="26"/>
                      <a:pt x="18" y="39"/>
                      <a:pt x="17" y="49"/>
                    </a:cubicBezTo>
                    <a:cubicBezTo>
                      <a:pt x="18" y="44"/>
                      <a:pt x="19" y="39"/>
                      <a:pt x="19" y="34"/>
                    </a:cubicBezTo>
                    <a:cubicBezTo>
                      <a:pt x="19" y="41"/>
                      <a:pt x="21" y="48"/>
                      <a:pt x="23" y="54"/>
                    </a:cubicBezTo>
                    <a:cubicBezTo>
                      <a:pt x="22" y="49"/>
                      <a:pt x="21" y="44"/>
                      <a:pt x="22" y="40"/>
                    </a:cubicBezTo>
                    <a:cubicBezTo>
                      <a:pt x="25" y="43"/>
                      <a:pt x="26" y="49"/>
                      <a:pt x="29" y="53"/>
                    </a:cubicBezTo>
                    <a:cubicBezTo>
                      <a:pt x="19" y="40"/>
                      <a:pt x="21" y="19"/>
                      <a:pt x="12" y="6"/>
                    </a:cubicBezTo>
                    <a:cubicBezTo>
                      <a:pt x="14" y="12"/>
                      <a:pt x="17" y="19"/>
                      <a:pt x="17" y="25"/>
                    </a:cubicBezTo>
                    <a:cubicBezTo>
                      <a:pt x="12" y="18"/>
                      <a:pt x="12" y="7"/>
                      <a:pt x="6" y="0"/>
                    </a:cubicBezTo>
                    <a:cubicBezTo>
                      <a:pt x="5" y="7"/>
                      <a:pt x="7" y="15"/>
                      <a:pt x="8" y="22"/>
                    </a:cubicBezTo>
                    <a:cubicBezTo>
                      <a:pt x="7" y="19"/>
                      <a:pt x="7" y="17"/>
                      <a:pt x="7" y="15"/>
                    </a:cubicBezTo>
                    <a:cubicBezTo>
                      <a:pt x="7" y="16"/>
                      <a:pt x="7" y="22"/>
                      <a:pt x="8" y="25"/>
                    </a:cubicBezTo>
                    <a:cubicBezTo>
                      <a:pt x="5" y="19"/>
                      <a:pt x="4" y="11"/>
                      <a:pt x="0" y="5"/>
                    </a:cubicBezTo>
                  </a:path>
                </a:pathLst>
              </a:custGeom>
              <a:solidFill>
                <a:srgbClr val="471D0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030" name="Freeform 193">
                <a:extLst>
                  <a:ext uri="{FF2B5EF4-FFF2-40B4-BE49-F238E27FC236}">
                    <a16:creationId xmlns:a16="http://schemas.microsoft.com/office/drawing/2014/main" id="{922D702F-B4C8-4C0E-AB70-19CB961357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5" y="1704"/>
                <a:ext cx="271" cy="510"/>
              </a:xfrm>
              <a:custGeom>
                <a:avLst/>
                <a:gdLst>
                  <a:gd name="T0" fmla="*/ 58 w 312"/>
                  <a:gd name="T1" fmla="*/ 2 h 589"/>
                  <a:gd name="T2" fmla="*/ 15 w 312"/>
                  <a:gd name="T3" fmla="*/ 23 h 589"/>
                  <a:gd name="T4" fmla="*/ 8 w 312"/>
                  <a:gd name="T5" fmla="*/ 65 h 589"/>
                  <a:gd name="T6" fmla="*/ 9 w 312"/>
                  <a:gd name="T7" fmla="*/ 73 h 589"/>
                  <a:gd name="T8" fmla="*/ 3 w 312"/>
                  <a:gd name="T9" fmla="*/ 74 h 589"/>
                  <a:gd name="T10" fmla="*/ 3 w 312"/>
                  <a:gd name="T11" fmla="*/ 83 h 589"/>
                  <a:gd name="T12" fmla="*/ 10 w 312"/>
                  <a:gd name="T13" fmla="*/ 94 h 589"/>
                  <a:gd name="T14" fmla="*/ 15 w 312"/>
                  <a:gd name="T15" fmla="*/ 100 h 589"/>
                  <a:gd name="T16" fmla="*/ 17 w 312"/>
                  <a:gd name="T17" fmla="*/ 97 h 589"/>
                  <a:gd name="T18" fmla="*/ 28 w 312"/>
                  <a:gd name="T19" fmla="*/ 114 h 589"/>
                  <a:gd name="T20" fmla="*/ 28 w 312"/>
                  <a:gd name="T21" fmla="*/ 141 h 589"/>
                  <a:gd name="T22" fmla="*/ 3 w 312"/>
                  <a:gd name="T23" fmla="*/ 158 h 589"/>
                  <a:gd name="T24" fmla="*/ 66 w 312"/>
                  <a:gd name="T25" fmla="*/ 216 h 589"/>
                  <a:gd name="T26" fmla="*/ 116 w 312"/>
                  <a:gd name="T27" fmla="*/ 158 h 589"/>
                  <a:gd name="T28" fmla="*/ 90 w 312"/>
                  <a:gd name="T29" fmla="*/ 136 h 589"/>
                  <a:gd name="T30" fmla="*/ 89 w 312"/>
                  <a:gd name="T31" fmla="*/ 109 h 589"/>
                  <a:gd name="T32" fmla="*/ 96 w 312"/>
                  <a:gd name="T33" fmla="*/ 94 h 589"/>
                  <a:gd name="T34" fmla="*/ 100 w 312"/>
                  <a:gd name="T35" fmla="*/ 94 h 589"/>
                  <a:gd name="T36" fmla="*/ 107 w 312"/>
                  <a:gd name="T37" fmla="*/ 83 h 589"/>
                  <a:gd name="T38" fmla="*/ 109 w 312"/>
                  <a:gd name="T39" fmla="*/ 64 h 589"/>
                  <a:gd name="T40" fmla="*/ 102 w 312"/>
                  <a:gd name="T41" fmla="*/ 65 h 589"/>
                  <a:gd name="T42" fmla="*/ 100 w 312"/>
                  <a:gd name="T43" fmla="*/ 36 h 589"/>
                  <a:gd name="T44" fmla="*/ 84 w 312"/>
                  <a:gd name="T45" fmla="*/ 13 h 589"/>
                  <a:gd name="T46" fmla="*/ 58 w 312"/>
                  <a:gd name="T47" fmla="*/ 2 h 589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312" h="589">
                    <a:moveTo>
                      <a:pt x="155" y="2"/>
                    </a:moveTo>
                    <a:cubicBezTo>
                      <a:pt x="129" y="4"/>
                      <a:pt x="51" y="33"/>
                      <a:pt x="39" y="63"/>
                    </a:cubicBezTo>
                    <a:cubicBezTo>
                      <a:pt x="27" y="94"/>
                      <a:pt x="20" y="175"/>
                      <a:pt x="21" y="180"/>
                    </a:cubicBezTo>
                    <a:cubicBezTo>
                      <a:pt x="21" y="185"/>
                      <a:pt x="24" y="199"/>
                      <a:pt x="24" y="199"/>
                    </a:cubicBezTo>
                    <a:cubicBezTo>
                      <a:pt x="24" y="199"/>
                      <a:pt x="11" y="191"/>
                      <a:pt x="5" y="200"/>
                    </a:cubicBezTo>
                    <a:cubicBezTo>
                      <a:pt x="0" y="209"/>
                      <a:pt x="3" y="223"/>
                      <a:pt x="10" y="229"/>
                    </a:cubicBezTo>
                    <a:cubicBezTo>
                      <a:pt x="17" y="236"/>
                      <a:pt x="25" y="249"/>
                      <a:pt x="28" y="259"/>
                    </a:cubicBezTo>
                    <a:cubicBezTo>
                      <a:pt x="31" y="268"/>
                      <a:pt x="34" y="275"/>
                      <a:pt x="39" y="274"/>
                    </a:cubicBezTo>
                    <a:cubicBezTo>
                      <a:pt x="43" y="273"/>
                      <a:pt x="47" y="266"/>
                      <a:pt x="47" y="266"/>
                    </a:cubicBezTo>
                    <a:cubicBezTo>
                      <a:pt x="47" y="266"/>
                      <a:pt x="58" y="302"/>
                      <a:pt x="75" y="311"/>
                    </a:cubicBezTo>
                    <a:cubicBezTo>
                      <a:pt x="75" y="311"/>
                      <a:pt x="84" y="371"/>
                      <a:pt x="77" y="387"/>
                    </a:cubicBezTo>
                    <a:cubicBezTo>
                      <a:pt x="71" y="403"/>
                      <a:pt x="65" y="425"/>
                      <a:pt x="3" y="431"/>
                    </a:cubicBezTo>
                    <a:cubicBezTo>
                      <a:pt x="177" y="589"/>
                      <a:pt x="177" y="589"/>
                      <a:pt x="177" y="589"/>
                    </a:cubicBezTo>
                    <a:cubicBezTo>
                      <a:pt x="312" y="431"/>
                      <a:pt x="312" y="431"/>
                      <a:pt x="312" y="431"/>
                    </a:cubicBezTo>
                    <a:cubicBezTo>
                      <a:pt x="312" y="431"/>
                      <a:pt x="254" y="412"/>
                      <a:pt x="243" y="371"/>
                    </a:cubicBezTo>
                    <a:cubicBezTo>
                      <a:pt x="233" y="331"/>
                      <a:pt x="238" y="297"/>
                      <a:pt x="238" y="297"/>
                    </a:cubicBezTo>
                    <a:cubicBezTo>
                      <a:pt x="238" y="297"/>
                      <a:pt x="256" y="273"/>
                      <a:pt x="257" y="257"/>
                    </a:cubicBezTo>
                    <a:cubicBezTo>
                      <a:pt x="257" y="257"/>
                      <a:pt x="260" y="259"/>
                      <a:pt x="267" y="259"/>
                    </a:cubicBezTo>
                    <a:cubicBezTo>
                      <a:pt x="273" y="259"/>
                      <a:pt x="285" y="235"/>
                      <a:pt x="289" y="229"/>
                    </a:cubicBezTo>
                    <a:cubicBezTo>
                      <a:pt x="292" y="223"/>
                      <a:pt x="305" y="181"/>
                      <a:pt x="291" y="177"/>
                    </a:cubicBezTo>
                    <a:cubicBezTo>
                      <a:pt x="277" y="173"/>
                      <a:pt x="275" y="179"/>
                      <a:pt x="275" y="179"/>
                    </a:cubicBezTo>
                    <a:cubicBezTo>
                      <a:pt x="267" y="99"/>
                      <a:pt x="267" y="99"/>
                      <a:pt x="267" y="99"/>
                    </a:cubicBezTo>
                    <a:cubicBezTo>
                      <a:pt x="267" y="99"/>
                      <a:pt x="253" y="59"/>
                      <a:pt x="228" y="35"/>
                    </a:cubicBezTo>
                    <a:cubicBezTo>
                      <a:pt x="203" y="11"/>
                      <a:pt x="182" y="0"/>
                      <a:pt x="155" y="2"/>
                    </a:cubicBezTo>
                    <a:close/>
                  </a:path>
                </a:pathLst>
              </a:custGeom>
              <a:solidFill>
                <a:srgbClr val="F8F3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031" name="Freeform 194">
                <a:extLst>
                  <a:ext uri="{FF2B5EF4-FFF2-40B4-BE49-F238E27FC236}">
                    <a16:creationId xmlns:a16="http://schemas.microsoft.com/office/drawing/2014/main" id="{7714C185-68CD-4E27-B445-840C1CC95B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5" y="1704"/>
                <a:ext cx="271" cy="510"/>
              </a:xfrm>
              <a:custGeom>
                <a:avLst/>
                <a:gdLst>
                  <a:gd name="T0" fmla="*/ 58 w 312"/>
                  <a:gd name="T1" fmla="*/ 2 h 589"/>
                  <a:gd name="T2" fmla="*/ 15 w 312"/>
                  <a:gd name="T3" fmla="*/ 23 h 589"/>
                  <a:gd name="T4" fmla="*/ 8 w 312"/>
                  <a:gd name="T5" fmla="*/ 65 h 589"/>
                  <a:gd name="T6" fmla="*/ 9 w 312"/>
                  <a:gd name="T7" fmla="*/ 73 h 589"/>
                  <a:gd name="T8" fmla="*/ 3 w 312"/>
                  <a:gd name="T9" fmla="*/ 74 h 589"/>
                  <a:gd name="T10" fmla="*/ 3 w 312"/>
                  <a:gd name="T11" fmla="*/ 83 h 589"/>
                  <a:gd name="T12" fmla="*/ 10 w 312"/>
                  <a:gd name="T13" fmla="*/ 94 h 589"/>
                  <a:gd name="T14" fmla="*/ 15 w 312"/>
                  <a:gd name="T15" fmla="*/ 100 h 589"/>
                  <a:gd name="T16" fmla="*/ 17 w 312"/>
                  <a:gd name="T17" fmla="*/ 97 h 589"/>
                  <a:gd name="T18" fmla="*/ 28 w 312"/>
                  <a:gd name="T19" fmla="*/ 114 h 589"/>
                  <a:gd name="T20" fmla="*/ 28 w 312"/>
                  <a:gd name="T21" fmla="*/ 141 h 589"/>
                  <a:gd name="T22" fmla="*/ 3 w 312"/>
                  <a:gd name="T23" fmla="*/ 158 h 589"/>
                  <a:gd name="T24" fmla="*/ 66 w 312"/>
                  <a:gd name="T25" fmla="*/ 216 h 589"/>
                  <a:gd name="T26" fmla="*/ 116 w 312"/>
                  <a:gd name="T27" fmla="*/ 158 h 589"/>
                  <a:gd name="T28" fmla="*/ 90 w 312"/>
                  <a:gd name="T29" fmla="*/ 136 h 589"/>
                  <a:gd name="T30" fmla="*/ 89 w 312"/>
                  <a:gd name="T31" fmla="*/ 109 h 589"/>
                  <a:gd name="T32" fmla="*/ 96 w 312"/>
                  <a:gd name="T33" fmla="*/ 94 h 589"/>
                  <a:gd name="T34" fmla="*/ 100 w 312"/>
                  <a:gd name="T35" fmla="*/ 94 h 589"/>
                  <a:gd name="T36" fmla="*/ 107 w 312"/>
                  <a:gd name="T37" fmla="*/ 83 h 589"/>
                  <a:gd name="T38" fmla="*/ 109 w 312"/>
                  <a:gd name="T39" fmla="*/ 64 h 589"/>
                  <a:gd name="T40" fmla="*/ 102 w 312"/>
                  <a:gd name="T41" fmla="*/ 65 h 589"/>
                  <a:gd name="T42" fmla="*/ 100 w 312"/>
                  <a:gd name="T43" fmla="*/ 36 h 589"/>
                  <a:gd name="T44" fmla="*/ 84 w 312"/>
                  <a:gd name="T45" fmla="*/ 13 h 589"/>
                  <a:gd name="T46" fmla="*/ 58 w 312"/>
                  <a:gd name="T47" fmla="*/ 2 h 589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312" h="589">
                    <a:moveTo>
                      <a:pt x="155" y="2"/>
                    </a:moveTo>
                    <a:cubicBezTo>
                      <a:pt x="129" y="4"/>
                      <a:pt x="51" y="33"/>
                      <a:pt x="39" y="63"/>
                    </a:cubicBezTo>
                    <a:cubicBezTo>
                      <a:pt x="27" y="94"/>
                      <a:pt x="20" y="175"/>
                      <a:pt x="21" y="180"/>
                    </a:cubicBezTo>
                    <a:cubicBezTo>
                      <a:pt x="21" y="185"/>
                      <a:pt x="24" y="199"/>
                      <a:pt x="24" y="199"/>
                    </a:cubicBezTo>
                    <a:cubicBezTo>
                      <a:pt x="24" y="199"/>
                      <a:pt x="11" y="191"/>
                      <a:pt x="5" y="200"/>
                    </a:cubicBezTo>
                    <a:cubicBezTo>
                      <a:pt x="0" y="209"/>
                      <a:pt x="3" y="223"/>
                      <a:pt x="10" y="229"/>
                    </a:cubicBezTo>
                    <a:cubicBezTo>
                      <a:pt x="17" y="236"/>
                      <a:pt x="25" y="249"/>
                      <a:pt x="28" y="259"/>
                    </a:cubicBezTo>
                    <a:cubicBezTo>
                      <a:pt x="31" y="268"/>
                      <a:pt x="34" y="275"/>
                      <a:pt x="39" y="274"/>
                    </a:cubicBezTo>
                    <a:cubicBezTo>
                      <a:pt x="43" y="273"/>
                      <a:pt x="47" y="266"/>
                      <a:pt x="47" y="266"/>
                    </a:cubicBezTo>
                    <a:cubicBezTo>
                      <a:pt x="47" y="266"/>
                      <a:pt x="58" y="302"/>
                      <a:pt x="75" y="311"/>
                    </a:cubicBezTo>
                    <a:cubicBezTo>
                      <a:pt x="75" y="311"/>
                      <a:pt x="84" y="371"/>
                      <a:pt x="77" y="387"/>
                    </a:cubicBezTo>
                    <a:cubicBezTo>
                      <a:pt x="71" y="403"/>
                      <a:pt x="65" y="425"/>
                      <a:pt x="3" y="431"/>
                    </a:cubicBezTo>
                    <a:cubicBezTo>
                      <a:pt x="177" y="589"/>
                      <a:pt x="177" y="589"/>
                      <a:pt x="177" y="589"/>
                    </a:cubicBezTo>
                    <a:cubicBezTo>
                      <a:pt x="312" y="431"/>
                      <a:pt x="312" y="431"/>
                      <a:pt x="312" y="431"/>
                    </a:cubicBezTo>
                    <a:cubicBezTo>
                      <a:pt x="312" y="431"/>
                      <a:pt x="254" y="412"/>
                      <a:pt x="243" y="371"/>
                    </a:cubicBezTo>
                    <a:cubicBezTo>
                      <a:pt x="233" y="331"/>
                      <a:pt x="238" y="297"/>
                      <a:pt x="238" y="297"/>
                    </a:cubicBezTo>
                    <a:cubicBezTo>
                      <a:pt x="238" y="297"/>
                      <a:pt x="256" y="273"/>
                      <a:pt x="257" y="257"/>
                    </a:cubicBezTo>
                    <a:cubicBezTo>
                      <a:pt x="257" y="257"/>
                      <a:pt x="260" y="259"/>
                      <a:pt x="267" y="259"/>
                    </a:cubicBezTo>
                    <a:cubicBezTo>
                      <a:pt x="273" y="259"/>
                      <a:pt x="285" y="235"/>
                      <a:pt x="289" y="229"/>
                    </a:cubicBezTo>
                    <a:cubicBezTo>
                      <a:pt x="292" y="223"/>
                      <a:pt x="305" y="181"/>
                      <a:pt x="291" y="177"/>
                    </a:cubicBezTo>
                    <a:cubicBezTo>
                      <a:pt x="277" y="173"/>
                      <a:pt x="275" y="179"/>
                      <a:pt x="275" y="179"/>
                    </a:cubicBezTo>
                    <a:cubicBezTo>
                      <a:pt x="267" y="99"/>
                      <a:pt x="267" y="99"/>
                      <a:pt x="267" y="99"/>
                    </a:cubicBezTo>
                    <a:cubicBezTo>
                      <a:pt x="267" y="99"/>
                      <a:pt x="253" y="59"/>
                      <a:pt x="228" y="35"/>
                    </a:cubicBezTo>
                    <a:cubicBezTo>
                      <a:pt x="203" y="11"/>
                      <a:pt x="182" y="0"/>
                      <a:pt x="155" y="2"/>
                    </a:cubicBezTo>
                    <a:close/>
                  </a:path>
                </a:pathLst>
              </a:custGeom>
              <a:noFill/>
              <a:ln w="3175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032" name="Freeform 195">
                <a:extLst>
                  <a:ext uri="{FF2B5EF4-FFF2-40B4-BE49-F238E27FC236}">
                    <a16:creationId xmlns:a16="http://schemas.microsoft.com/office/drawing/2014/main" id="{B7409F10-8B05-4324-A7E0-421675B52C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5" y="1961"/>
                <a:ext cx="37" cy="24"/>
              </a:xfrm>
              <a:custGeom>
                <a:avLst/>
                <a:gdLst>
                  <a:gd name="T0" fmla="*/ 0 w 42"/>
                  <a:gd name="T1" fmla="*/ 9 h 28"/>
                  <a:gd name="T2" fmla="*/ 18 w 42"/>
                  <a:gd name="T3" fmla="*/ 0 h 2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2" h="28">
                    <a:moveTo>
                      <a:pt x="0" y="28"/>
                    </a:moveTo>
                    <a:cubicBezTo>
                      <a:pt x="27" y="16"/>
                      <a:pt x="42" y="0"/>
                      <a:pt x="42" y="0"/>
                    </a:cubicBezTo>
                  </a:path>
                </a:pathLst>
              </a:custGeom>
              <a:noFill/>
              <a:ln w="3175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033" name="Freeform 196">
                <a:extLst>
                  <a:ext uri="{FF2B5EF4-FFF2-40B4-BE49-F238E27FC236}">
                    <a16:creationId xmlns:a16="http://schemas.microsoft.com/office/drawing/2014/main" id="{646632CA-4548-4A67-8EA3-AE64107891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03" y="1987"/>
                <a:ext cx="55" cy="8"/>
              </a:xfrm>
              <a:custGeom>
                <a:avLst/>
                <a:gdLst>
                  <a:gd name="T0" fmla="*/ 0 w 63"/>
                  <a:gd name="T1" fmla="*/ 0 h 10"/>
                  <a:gd name="T2" fmla="*/ 21 w 63"/>
                  <a:gd name="T3" fmla="*/ 2 h 10"/>
                  <a:gd name="T4" fmla="*/ 24 w 63"/>
                  <a:gd name="T5" fmla="*/ 2 h 1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3" h="10">
                    <a:moveTo>
                      <a:pt x="0" y="0"/>
                    </a:moveTo>
                    <a:cubicBezTo>
                      <a:pt x="14" y="5"/>
                      <a:pt x="32" y="10"/>
                      <a:pt x="54" y="8"/>
                    </a:cubicBezTo>
                    <a:cubicBezTo>
                      <a:pt x="57" y="8"/>
                      <a:pt x="60" y="8"/>
                      <a:pt x="63" y="7"/>
                    </a:cubicBezTo>
                  </a:path>
                </a:pathLst>
              </a:custGeom>
              <a:noFill/>
              <a:ln w="3175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034" name="Freeform 197">
                <a:extLst>
                  <a:ext uri="{FF2B5EF4-FFF2-40B4-BE49-F238E27FC236}">
                    <a16:creationId xmlns:a16="http://schemas.microsoft.com/office/drawing/2014/main" id="{5419AC4B-7C28-4F9F-ACD2-70E8AE793F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0" y="1974"/>
                <a:ext cx="11" cy="7"/>
              </a:xfrm>
              <a:custGeom>
                <a:avLst/>
                <a:gdLst>
                  <a:gd name="T0" fmla="*/ 0 w 13"/>
                  <a:gd name="T1" fmla="*/ 0 h 8"/>
                  <a:gd name="T2" fmla="*/ 4 w 13"/>
                  <a:gd name="T3" fmla="*/ 4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3" h="8">
                    <a:moveTo>
                      <a:pt x="0" y="0"/>
                    </a:moveTo>
                    <a:cubicBezTo>
                      <a:pt x="0" y="0"/>
                      <a:pt x="4" y="2"/>
                      <a:pt x="13" y="8"/>
                    </a:cubicBezTo>
                  </a:path>
                </a:pathLst>
              </a:custGeom>
              <a:noFill/>
              <a:ln w="3175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035" name="Freeform 198">
                <a:extLst>
                  <a:ext uri="{FF2B5EF4-FFF2-40B4-BE49-F238E27FC236}">
                    <a16:creationId xmlns:a16="http://schemas.microsoft.com/office/drawing/2014/main" id="{F4A6953A-2D56-4A21-A7C0-A1DD302256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3" y="1812"/>
                <a:ext cx="44" cy="19"/>
              </a:xfrm>
              <a:custGeom>
                <a:avLst/>
                <a:gdLst>
                  <a:gd name="T0" fmla="*/ 18 w 51"/>
                  <a:gd name="T1" fmla="*/ 7 h 22"/>
                  <a:gd name="T2" fmla="*/ 16 w 51"/>
                  <a:gd name="T3" fmla="*/ 4 h 22"/>
                  <a:gd name="T4" fmla="*/ 8 w 51"/>
                  <a:gd name="T5" fmla="*/ 3 h 22"/>
                  <a:gd name="T6" fmla="*/ 0 w 51"/>
                  <a:gd name="T7" fmla="*/ 7 h 22"/>
                  <a:gd name="T8" fmla="*/ 3 w 51"/>
                  <a:gd name="T9" fmla="*/ 8 h 22"/>
                  <a:gd name="T10" fmla="*/ 13 w 51"/>
                  <a:gd name="T11" fmla="*/ 7 h 22"/>
                  <a:gd name="T12" fmla="*/ 16 w 51"/>
                  <a:gd name="T13" fmla="*/ 7 h 22"/>
                  <a:gd name="T14" fmla="*/ 18 w 51"/>
                  <a:gd name="T15" fmla="*/ 7 h 2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1" h="22">
                    <a:moveTo>
                      <a:pt x="51" y="18"/>
                    </a:moveTo>
                    <a:cubicBezTo>
                      <a:pt x="51" y="15"/>
                      <a:pt x="49" y="14"/>
                      <a:pt x="46" y="11"/>
                    </a:cubicBezTo>
                    <a:cubicBezTo>
                      <a:pt x="43" y="7"/>
                      <a:pt x="34" y="0"/>
                      <a:pt x="22" y="3"/>
                    </a:cubicBezTo>
                    <a:cubicBezTo>
                      <a:pt x="10" y="5"/>
                      <a:pt x="0" y="19"/>
                      <a:pt x="0" y="19"/>
                    </a:cubicBezTo>
                    <a:cubicBezTo>
                      <a:pt x="0" y="19"/>
                      <a:pt x="2" y="21"/>
                      <a:pt x="10" y="22"/>
                    </a:cubicBezTo>
                    <a:cubicBezTo>
                      <a:pt x="18" y="22"/>
                      <a:pt x="30" y="19"/>
                      <a:pt x="36" y="19"/>
                    </a:cubicBezTo>
                    <a:cubicBezTo>
                      <a:pt x="42" y="19"/>
                      <a:pt x="44" y="17"/>
                      <a:pt x="46" y="18"/>
                    </a:cubicBezTo>
                    <a:cubicBezTo>
                      <a:pt x="47" y="19"/>
                      <a:pt x="51" y="18"/>
                      <a:pt x="51" y="1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036" name="Freeform 199">
                <a:extLst>
                  <a:ext uri="{FF2B5EF4-FFF2-40B4-BE49-F238E27FC236}">
                    <a16:creationId xmlns:a16="http://schemas.microsoft.com/office/drawing/2014/main" id="{B8A2E517-FC9B-4CBE-929A-A5298F7284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2" y="1810"/>
                <a:ext cx="40" cy="14"/>
              </a:xfrm>
              <a:custGeom>
                <a:avLst/>
                <a:gdLst>
                  <a:gd name="T0" fmla="*/ 17 w 46"/>
                  <a:gd name="T1" fmla="*/ 4 h 16"/>
                  <a:gd name="T2" fmla="*/ 10 w 46"/>
                  <a:gd name="T3" fmla="*/ 1 h 16"/>
                  <a:gd name="T4" fmla="*/ 0 w 46"/>
                  <a:gd name="T5" fmla="*/ 7 h 1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6" h="16">
                    <a:moveTo>
                      <a:pt x="46" y="7"/>
                    </a:moveTo>
                    <a:cubicBezTo>
                      <a:pt x="46" y="7"/>
                      <a:pt x="37" y="0"/>
                      <a:pt x="25" y="1"/>
                    </a:cubicBezTo>
                    <a:cubicBezTo>
                      <a:pt x="9" y="2"/>
                      <a:pt x="0" y="16"/>
                      <a:pt x="0" y="16"/>
                    </a:cubicBezTo>
                  </a:path>
                </a:pathLst>
              </a:custGeom>
              <a:noFill/>
              <a:ln w="3175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037" name="Freeform 200">
                <a:extLst>
                  <a:ext uri="{FF2B5EF4-FFF2-40B4-BE49-F238E27FC236}">
                    <a16:creationId xmlns:a16="http://schemas.microsoft.com/office/drawing/2014/main" id="{869FD602-8ACB-4623-943B-88ADCCC04B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3" y="1813"/>
                <a:ext cx="19" cy="17"/>
              </a:xfrm>
              <a:custGeom>
                <a:avLst/>
                <a:gdLst>
                  <a:gd name="T0" fmla="*/ 7 w 22"/>
                  <a:gd name="T1" fmla="*/ 1 h 20"/>
                  <a:gd name="T2" fmla="*/ 8 w 22"/>
                  <a:gd name="T3" fmla="*/ 3 h 20"/>
                  <a:gd name="T4" fmla="*/ 8 w 22"/>
                  <a:gd name="T5" fmla="*/ 6 h 20"/>
                  <a:gd name="T6" fmla="*/ 3 w 22"/>
                  <a:gd name="T7" fmla="*/ 7 h 20"/>
                  <a:gd name="T8" fmla="*/ 0 w 22"/>
                  <a:gd name="T9" fmla="*/ 3 h 20"/>
                  <a:gd name="T10" fmla="*/ 1 w 22"/>
                  <a:gd name="T11" fmla="*/ 3 h 20"/>
                  <a:gd name="T12" fmla="*/ 7 w 22"/>
                  <a:gd name="T13" fmla="*/ 1 h 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" h="20">
                    <a:moveTo>
                      <a:pt x="18" y="1"/>
                    </a:moveTo>
                    <a:cubicBezTo>
                      <a:pt x="21" y="3"/>
                      <a:pt x="22" y="7"/>
                      <a:pt x="22" y="10"/>
                    </a:cubicBezTo>
                    <a:cubicBezTo>
                      <a:pt x="22" y="13"/>
                      <a:pt x="21" y="16"/>
                      <a:pt x="20" y="18"/>
                    </a:cubicBezTo>
                    <a:cubicBezTo>
                      <a:pt x="16" y="18"/>
                      <a:pt x="11" y="19"/>
                      <a:pt x="6" y="20"/>
                    </a:cubicBezTo>
                    <a:cubicBezTo>
                      <a:pt x="2" y="18"/>
                      <a:pt x="0" y="15"/>
                      <a:pt x="0" y="10"/>
                    </a:cubicBezTo>
                    <a:cubicBezTo>
                      <a:pt x="0" y="9"/>
                      <a:pt x="0" y="7"/>
                      <a:pt x="1" y="6"/>
                    </a:cubicBezTo>
                    <a:cubicBezTo>
                      <a:pt x="6" y="1"/>
                      <a:pt x="15" y="0"/>
                      <a:pt x="18" y="1"/>
                    </a:cubicBezTo>
                    <a:close/>
                  </a:path>
                </a:pathLst>
              </a:custGeom>
              <a:solidFill>
                <a:srgbClr val="7C441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038" name="Freeform 201">
                <a:extLst>
                  <a:ext uri="{FF2B5EF4-FFF2-40B4-BE49-F238E27FC236}">
                    <a16:creationId xmlns:a16="http://schemas.microsoft.com/office/drawing/2014/main" id="{931FE11F-E6CC-4DB4-84AC-751B7BA2DF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3" y="1813"/>
                <a:ext cx="19" cy="17"/>
              </a:xfrm>
              <a:custGeom>
                <a:avLst/>
                <a:gdLst>
                  <a:gd name="T0" fmla="*/ 7 w 22"/>
                  <a:gd name="T1" fmla="*/ 1 h 20"/>
                  <a:gd name="T2" fmla="*/ 8 w 22"/>
                  <a:gd name="T3" fmla="*/ 3 h 20"/>
                  <a:gd name="T4" fmla="*/ 8 w 22"/>
                  <a:gd name="T5" fmla="*/ 6 h 20"/>
                  <a:gd name="T6" fmla="*/ 3 w 22"/>
                  <a:gd name="T7" fmla="*/ 7 h 20"/>
                  <a:gd name="T8" fmla="*/ 0 w 22"/>
                  <a:gd name="T9" fmla="*/ 3 h 20"/>
                  <a:gd name="T10" fmla="*/ 1 w 22"/>
                  <a:gd name="T11" fmla="*/ 3 h 20"/>
                  <a:gd name="T12" fmla="*/ 7 w 22"/>
                  <a:gd name="T13" fmla="*/ 1 h 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" h="20">
                    <a:moveTo>
                      <a:pt x="18" y="1"/>
                    </a:moveTo>
                    <a:cubicBezTo>
                      <a:pt x="21" y="3"/>
                      <a:pt x="22" y="7"/>
                      <a:pt x="22" y="10"/>
                    </a:cubicBezTo>
                    <a:cubicBezTo>
                      <a:pt x="22" y="13"/>
                      <a:pt x="21" y="16"/>
                      <a:pt x="20" y="18"/>
                    </a:cubicBezTo>
                    <a:cubicBezTo>
                      <a:pt x="16" y="18"/>
                      <a:pt x="11" y="19"/>
                      <a:pt x="6" y="20"/>
                    </a:cubicBezTo>
                    <a:cubicBezTo>
                      <a:pt x="2" y="18"/>
                      <a:pt x="0" y="15"/>
                      <a:pt x="0" y="10"/>
                    </a:cubicBezTo>
                    <a:cubicBezTo>
                      <a:pt x="0" y="9"/>
                      <a:pt x="0" y="7"/>
                      <a:pt x="1" y="6"/>
                    </a:cubicBezTo>
                    <a:cubicBezTo>
                      <a:pt x="6" y="1"/>
                      <a:pt x="15" y="0"/>
                      <a:pt x="18" y="1"/>
                    </a:cubicBezTo>
                    <a:close/>
                  </a:path>
                </a:pathLst>
              </a:custGeom>
              <a:noFill/>
              <a:ln w="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039" name="Oval 202">
                <a:extLst>
                  <a:ext uri="{FF2B5EF4-FFF2-40B4-BE49-F238E27FC236}">
                    <a16:creationId xmlns:a16="http://schemas.microsoft.com/office/drawing/2014/main" id="{438A92AA-B7C3-4094-8643-FD24673BBD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89" y="1818"/>
                <a:ext cx="8" cy="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040" name="Freeform 203">
                <a:extLst>
                  <a:ext uri="{FF2B5EF4-FFF2-40B4-BE49-F238E27FC236}">
                    <a16:creationId xmlns:a16="http://schemas.microsoft.com/office/drawing/2014/main" id="{0A619B8A-D64F-4F40-B378-267084EA72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2" y="1792"/>
                <a:ext cx="54" cy="21"/>
              </a:xfrm>
              <a:custGeom>
                <a:avLst/>
                <a:gdLst>
                  <a:gd name="T0" fmla="*/ 21 w 63"/>
                  <a:gd name="T1" fmla="*/ 6 h 24"/>
                  <a:gd name="T2" fmla="*/ 9 w 63"/>
                  <a:gd name="T3" fmla="*/ 4 h 24"/>
                  <a:gd name="T4" fmla="*/ 0 w 63"/>
                  <a:gd name="T5" fmla="*/ 10 h 24"/>
                  <a:gd name="T6" fmla="*/ 9 w 63"/>
                  <a:gd name="T7" fmla="*/ 4 h 24"/>
                  <a:gd name="T8" fmla="*/ 21 w 63"/>
                  <a:gd name="T9" fmla="*/ 6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3" h="24">
                    <a:moveTo>
                      <a:pt x="60" y="15"/>
                    </a:moveTo>
                    <a:cubicBezTo>
                      <a:pt x="63" y="12"/>
                      <a:pt x="48" y="0"/>
                      <a:pt x="26" y="5"/>
                    </a:cubicBezTo>
                    <a:cubicBezTo>
                      <a:pt x="4" y="10"/>
                      <a:pt x="0" y="24"/>
                      <a:pt x="0" y="24"/>
                    </a:cubicBezTo>
                    <a:cubicBezTo>
                      <a:pt x="0" y="24"/>
                      <a:pt x="12" y="10"/>
                      <a:pt x="28" y="10"/>
                    </a:cubicBezTo>
                    <a:cubicBezTo>
                      <a:pt x="45" y="10"/>
                      <a:pt x="56" y="18"/>
                      <a:pt x="60" y="15"/>
                    </a:cubicBezTo>
                    <a:close/>
                  </a:path>
                </a:pathLst>
              </a:custGeom>
              <a:solidFill>
                <a:srgbClr val="30170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041" name="Freeform 204">
                <a:extLst>
                  <a:ext uri="{FF2B5EF4-FFF2-40B4-BE49-F238E27FC236}">
                    <a16:creationId xmlns:a16="http://schemas.microsoft.com/office/drawing/2014/main" id="{E7DD24FB-CC8A-406B-93A5-0BFB54AE91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8" y="1812"/>
                <a:ext cx="7" cy="33"/>
              </a:xfrm>
              <a:custGeom>
                <a:avLst/>
                <a:gdLst>
                  <a:gd name="T0" fmla="*/ 0 w 8"/>
                  <a:gd name="T1" fmla="*/ 0 h 38"/>
                  <a:gd name="T2" fmla="*/ 4 w 8"/>
                  <a:gd name="T3" fmla="*/ 7 h 38"/>
                  <a:gd name="T4" fmla="*/ 4 w 8"/>
                  <a:gd name="T5" fmla="*/ 15 h 3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38">
                    <a:moveTo>
                      <a:pt x="0" y="0"/>
                    </a:moveTo>
                    <a:cubicBezTo>
                      <a:pt x="0" y="0"/>
                      <a:pt x="8" y="11"/>
                      <a:pt x="8" y="18"/>
                    </a:cubicBezTo>
                    <a:cubicBezTo>
                      <a:pt x="8" y="25"/>
                      <a:pt x="8" y="38"/>
                      <a:pt x="8" y="38"/>
                    </a:cubicBezTo>
                  </a:path>
                </a:pathLst>
              </a:custGeom>
              <a:noFill/>
              <a:ln w="3175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042" name="Freeform 205">
                <a:extLst>
                  <a:ext uri="{FF2B5EF4-FFF2-40B4-BE49-F238E27FC236}">
                    <a16:creationId xmlns:a16="http://schemas.microsoft.com/office/drawing/2014/main" id="{3B49A972-188B-4001-A722-AD86D9B288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9" y="1848"/>
                <a:ext cx="4" cy="6"/>
              </a:xfrm>
              <a:custGeom>
                <a:avLst/>
                <a:gdLst>
                  <a:gd name="T0" fmla="*/ 4 w 4"/>
                  <a:gd name="T1" fmla="*/ 0 h 7"/>
                  <a:gd name="T2" fmla="*/ 0 w 4"/>
                  <a:gd name="T3" fmla="*/ 3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7">
                    <a:moveTo>
                      <a:pt x="4" y="0"/>
                    </a:moveTo>
                    <a:cubicBezTo>
                      <a:pt x="4" y="0"/>
                      <a:pt x="1" y="4"/>
                      <a:pt x="0" y="7"/>
                    </a:cubicBezTo>
                  </a:path>
                </a:pathLst>
              </a:custGeom>
              <a:noFill/>
              <a:ln w="3175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043" name="Freeform 206">
                <a:extLst>
                  <a:ext uri="{FF2B5EF4-FFF2-40B4-BE49-F238E27FC236}">
                    <a16:creationId xmlns:a16="http://schemas.microsoft.com/office/drawing/2014/main" id="{2CC72E9F-6DCA-4423-B04D-487F6EA5D2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1" y="1860"/>
                <a:ext cx="7" cy="20"/>
              </a:xfrm>
              <a:custGeom>
                <a:avLst/>
                <a:gdLst>
                  <a:gd name="T0" fmla="*/ 4 w 8"/>
                  <a:gd name="T1" fmla="*/ 0 h 23"/>
                  <a:gd name="T2" fmla="*/ 4 w 8"/>
                  <a:gd name="T3" fmla="*/ 3 h 23"/>
                  <a:gd name="T4" fmla="*/ 1 w 8"/>
                  <a:gd name="T5" fmla="*/ 7 h 23"/>
                  <a:gd name="T6" fmla="*/ 4 w 8"/>
                  <a:gd name="T7" fmla="*/ 9 h 2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" h="23">
                    <a:moveTo>
                      <a:pt x="8" y="0"/>
                    </a:moveTo>
                    <a:cubicBezTo>
                      <a:pt x="8" y="0"/>
                      <a:pt x="5" y="8"/>
                      <a:pt x="4" y="9"/>
                    </a:cubicBezTo>
                    <a:cubicBezTo>
                      <a:pt x="3" y="10"/>
                      <a:pt x="0" y="15"/>
                      <a:pt x="1" y="18"/>
                    </a:cubicBezTo>
                    <a:cubicBezTo>
                      <a:pt x="1" y="20"/>
                      <a:pt x="5" y="23"/>
                      <a:pt x="5" y="23"/>
                    </a:cubicBezTo>
                  </a:path>
                </a:pathLst>
              </a:custGeom>
              <a:noFill/>
              <a:ln w="3175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044" name="Freeform 207">
                <a:extLst>
                  <a:ext uri="{FF2B5EF4-FFF2-40B4-BE49-F238E27FC236}">
                    <a16:creationId xmlns:a16="http://schemas.microsoft.com/office/drawing/2014/main" id="{B1DA088A-913F-4E12-8984-6017045F65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5" y="1866"/>
                <a:ext cx="11" cy="13"/>
              </a:xfrm>
              <a:custGeom>
                <a:avLst/>
                <a:gdLst>
                  <a:gd name="T0" fmla="*/ 2 w 13"/>
                  <a:gd name="T1" fmla="*/ 7 h 14"/>
                  <a:gd name="T2" fmla="*/ 3 w 13"/>
                  <a:gd name="T3" fmla="*/ 4 h 14"/>
                  <a:gd name="T4" fmla="*/ 3 w 13"/>
                  <a:gd name="T5" fmla="*/ 3 h 14"/>
                  <a:gd name="T6" fmla="*/ 3 w 13"/>
                  <a:gd name="T7" fmla="*/ 7 h 14"/>
                  <a:gd name="T8" fmla="*/ 3 w 13"/>
                  <a:gd name="T9" fmla="*/ 7 h 14"/>
                  <a:gd name="T10" fmla="*/ 2 w 13"/>
                  <a:gd name="T11" fmla="*/ 7 h 1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3" h="14">
                    <a:moveTo>
                      <a:pt x="2" y="11"/>
                    </a:moveTo>
                    <a:cubicBezTo>
                      <a:pt x="0" y="9"/>
                      <a:pt x="3" y="6"/>
                      <a:pt x="4" y="4"/>
                    </a:cubicBezTo>
                    <a:cubicBezTo>
                      <a:pt x="6" y="2"/>
                      <a:pt x="10" y="0"/>
                      <a:pt x="11" y="3"/>
                    </a:cubicBezTo>
                    <a:cubicBezTo>
                      <a:pt x="12" y="7"/>
                      <a:pt x="13" y="14"/>
                      <a:pt x="12" y="14"/>
                    </a:cubicBezTo>
                    <a:cubicBezTo>
                      <a:pt x="11" y="14"/>
                      <a:pt x="11" y="7"/>
                      <a:pt x="10" y="7"/>
                    </a:cubicBezTo>
                    <a:cubicBezTo>
                      <a:pt x="8" y="7"/>
                      <a:pt x="6" y="14"/>
                      <a:pt x="2" y="11"/>
                    </a:cubicBez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045" name="Freeform 208">
                <a:extLst>
                  <a:ext uri="{FF2B5EF4-FFF2-40B4-BE49-F238E27FC236}">
                    <a16:creationId xmlns:a16="http://schemas.microsoft.com/office/drawing/2014/main" id="{5F13B864-1B8D-46AD-8588-F4C8D13C30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0" y="1812"/>
                <a:ext cx="45" cy="19"/>
              </a:xfrm>
              <a:custGeom>
                <a:avLst/>
                <a:gdLst>
                  <a:gd name="T0" fmla="*/ 1 w 51"/>
                  <a:gd name="T1" fmla="*/ 7 h 22"/>
                  <a:gd name="T2" fmla="*/ 4 w 51"/>
                  <a:gd name="T3" fmla="*/ 4 h 22"/>
                  <a:gd name="T4" fmla="*/ 12 w 51"/>
                  <a:gd name="T5" fmla="*/ 3 h 22"/>
                  <a:gd name="T6" fmla="*/ 21 w 51"/>
                  <a:gd name="T7" fmla="*/ 7 h 22"/>
                  <a:gd name="T8" fmla="*/ 18 w 51"/>
                  <a:gd name="T9" fmla="*/ 8 h 22"/>
                  <a:gd name="T10" fmla="*/ 6 w 51"/>
                  <a:gd name="T11" fmla="*/ 7 h 22"/>
                  <a:gd name="T12" fmla="*/ 4 w 51"/>
                  <a:gd name="T13" fmla="*/ 7 h 22"/>
                  <a:gd name="T14" fmla="*/ 1 w 51"/>
                  <a:gd name="T15" fmla="*/ 7 h 2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1" h="22">
                    <a:moveTo>
                      <a:pt x="1" y="18"/>
                    </a:moveTo>
                    <a:cubicBezTo>
                      <a:pt x="0" y="15"/>
                      <a:pt x="2" y="14"/>
                      <a:pt x="5" y="11"/>
                    </a:cubicBezTo>
                    <a:cubicBezTo>
                      <a:pt x="9" y="7"/>
                      <a:pt x="17" y="0"/>
                      <a:pt x="29" y="3"/>
                    </a:cubicBezTo>
                    <a:cubicBezTo>
                      <a:pt x="41" y="5"/>
                      <a:pt x="51" y="19"/>
                      <a:pt x="51" y="19"/>
                    </a:cubicBezTo>
                    <a:cubicBezTo>
                      <a:pt x="51" y="19"/>
                      <a:pt x="50" y="21"/>
                      <a:pt x="42" y="22"/>
                    </a:cubicBezTo>
                    <a:cubicBezTo>
                      <a:pt x="34" y="22"/>
                      <a:pt x="21" y="19"/>
                      <a:pt x="15" y="19"/>
                    </a:cubicBezTo>
                    <a:cubicBezTo>
                      <a:pt x="9" y="19"/>
                      <a:pt x="7" y="17"/>
                      <a:pt x="5" y="18"/>
                    </a:cubicBezTo>
                    <a:cubicBezTo>
                      <a:pt x="4" y="19"/>
                      <a:pt x="1" y="18"/>
                      <a:pt x="1" y="1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046" name="Freeform 209">
                <a:extLst>
                  <a:ext uri="{FF2B5EF4-FFF2-40B4-BE49-F238E27FC236}">
                    <a16:creationId xmlns:a16="http://schemas.microsoft.com/office/drawing/2014/main" id="{CA1D399A-A26C-4E01-BF7D-35CF4D4F50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3" y="1812"/>
                <a:ext cx="44" cy="19"/>
              </a:xfrm>
              <a:custGeom>
                <a:avLst/>
                <a:gdLst>
                  <a:gd name="T0" fmla="*/ 18 w 51"/>
                  <a:gd name="T1" fmla="*/ 7 h 22"/>
                  <a:gd name="T2" fmla="*/ 16 w 51"/>
                  <a:gd name="T3" fmla="*/ 4 h 22"/>
                  <a:gd name="T4" fmla="*/ 8 w 51"/>
                  <a:gd name="T5" fmla="*/ 3 h 22"/>
                  <a:gd name="T6" fmla="*/ 0 w 51"/>
                  <a:gd name="T7" fmla="*/ 7 h 22"/>
                  <a:gd name="T8" fmla="*/ 3 w 51"/>
                  <a:gd name="T9" fmla="*/ 8 h 22"/>
                  <a:gd name="T10" fmla="*/ 13 w 51"/>
                  <a:gd name="T11" fmla="*/ 7 h 22"/>
                  <a:gd name="T12" fmla="*/ 16 w 51"/>
                  <a:gd name="T13" fmla="*/ 7 h 22"/>
                  <a:gd name="T14" fmla="*/ 18 w 51"/>
                  <a:gd name="T15" fmla="*/ 7 h 2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1" h="22">
                    <a:moveTo>
                      <a:pt x="51" y="18"/>
                    </a:moveTo>
                    <a:cubicBezTo>
                      <a:pt x="51" y="15"/>
                      <a:pt x="49" y="14"/>
                      <a:pt x="46" y="11"/>
                    </a:cubicBezTo>
                    <a:cubicBezTo>
                      <a:pt x="43" y="7"/>
                      <a:pt x="34" y="0"/>
                      <a:pt x="22" y="3"/>
                    </a:cubicBezTo>
                    <a:cubicBezTo>
                      <a:pt x="10" y="5"/>
                      <a:pt x="0" y="19"/>
                      <a:pt x="0" y="19"/>
                    </a:cubicBezTo>
                    <a:cubicBezTo>
                      <a:pt x="0" y="19"/>
                      <a:pt x="2" y="21"/>
                      <a:pt x="10" y="22"/>
                    </a:cubicBezTo>
                    <a:cubicBezTo>
                      <a:pt x="18" y="22"/>
                      <a:pt x="30" y="19"/>
                      <a:pt x="36" y="19"/>
                    </a:cubicBezTo>
                    <a:cubicBezTo>
                      <a:pt x="42" y="19"/>
                      <a:pt x="44" y="17"/>
                      <a:pt x="46" y="18"/>
                    </a:cubicBezTo>
                    <a:cubicBezTo>
                      <a:pt x="47" y="19"/>
                      <a:pt x="51" y="18"/>
                      <a:pt x="51" y="18"/>
                    </a:cubicBezTo>
                    <a:close/>
                  </a:path>
                </a:pathLst>
              </a:custGeom>
              <a:noFill/>
              <a:ln w="3175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047" name="Freeform 210">
                <a:extLst>
                  <a:ext uri="{FF2B5EF4-FFF2-40B4-BE49-F238E27FC236}">
                    <a16:creationId xmlns:a16="http://schemas.microsoft.com/office/drawing/2014/main" id="{58C79DE0-4C7B-4DFB-802B-CE8A1DFD6E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6" y="1810"/>
                <a:ext cx="40" cy="14"/>
              </a:xfrm>
              <a:custGeom>
                <a:avLst/>
                <a:gdLst>
                  <a:gd name="T0" fmla="*/ 0 w 46"/>
                  <a:gd name="T1" fmla="*/ 4 h 16"/>
                  <a:gd name="T2" fmla="*/ 8 w 46"/>
                  <a:gd name="T3" fmla="*/ 1 h 16"/>
                  <a:gd name="T4" fmla="*/ 17 w 46"/>
                  <a:gd name="T5" fmla="*/ 7 h 1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6" h="16">
                    <a:moveTo>
                      <a:pt x="0" y="7"/>
                    </a:moveTo>
                    <a:cubicBezTo>
                      <a:pt x="0" y="7"/>
                      <a:pt x="9" y="0"/>
                      <a:pt x="21" y="1"/>
                    </a:cubicBezTo>
                    <a:cubicBezTo>
                      <a:pt x="36" y="2"/>
                      <a:pt x="46" y="16"/>
                      <a:pt x="46" y="16"/>
                    </a:cubicBezTo>
                  </a:path>
                </a:pathLst>
              </a:custGeom>
              <a:noFill/>
              <a:ln w="3175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048" name="Freeform 211">
                <a:extLst>
                  <a:ext uri="{FF2B5EF4-FFF2-40B4-BE49-F238E27FC236}">
                    <a16:creationId xmlns:a16="http://schemas.microsoft.com/office/drawing/2014/main" id="{B32A7EC5-607F-4EE9-AE83-0A92D5C61A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5" y="1813"/>
                <a:ext cx="19" cy="17"/>
              </a:xfrm>
              <a:custGeom>
                <a:avLst/>
                <a:gdLst>
                  <a:gd name="T0" fmla="*/ 3 w 22"/>
                  <a:gd name="T1" fmla="*/ 1 h 20"/>
                  <a:gd name="T2" fmla="*/ 0 w 22"/>
                  <a:gd name="T3" fmla="*/ 3 h 20"/>
                  <a:gd name="T4" fmla="*/ 3 w 22"/>
                  <a:gd name="T5" fmla="*/ 6 h 20"/>
                  <a:gd name="T6" fmla="*/ 6 w 22"/>
                  <a:gd name="T7" fmla="*/ 7 h 20"/>
                  <a:gd name="T8" fmla="*/ 8 w 22"/>
                  <a:gd name="T9" fmla="*/ 3 h 20"/>
                  <a:gd name="T10" fmla="*/ 8 w 22"/>
                  <a:gd name="T11" fmla="*/ 3 h 20"/>
                  <a:gd name="T12" fmla="*/ 3 w 22"/>
                  <a:gd name="T13" fmla="*/ 1 h 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" h="20">
                    <a:moveTo>
                      <a:pt x="4" y="1"/>
                    </a:moveTo>
                    <a:cubicBezTo>
                      <a:pt x="2" y="3"/>
                      <a:pt x="0" y="7"/>
                      <a:pt x="0" y="10"/>
                    </a:cubicBezTo>
                    <a:cubicBezTo>
                      <a:pt x="0" y="13"/>
                      <a:pt x="1" y="16"/>
                      <a:pt x="3" y="18"/>
                    </a:cubicBezTo>
                    <a:cubicBezTo>
                      <a:pt x="6" y="18"/>
                      <a:pt x="12" y="19"/>
                      <a:pt x="16" y="20"/>
                    </a:cubicBezTo>
                    <a:cubicBezTo>
                      <a:pt x="20" y="18"/>
                      <a:pt x="22" y="15"/>
                      <a:pt x="22" y="10"/>
                    </a:cubicBezTo>
                    <a:cubicBezTo>
                      <a:pt x="22" y="9"/>
                      <a:pt x="22" y="7"/>
                      <a:pt x="21" y="6"/>
                    </a:cubicBezTo>
                    <a:cubicBezTo>
                      <a:pt x="17" y="1"/>
                      <a:pt x="8" y="0"/>
                      <a:pt x="4" y="1"/>
                    </a:cubicBezTo>
                    <a:close/>
                  </a:path>
                </a:pathLst>
              </a:custGeom>
              <a:solidFill>
                <a:srgbClr val="7C441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049" name="Freeform 212">
                <a:extLst>
                  <a:ext uri="{FF2B5EF4-FFF2-40B4-BE49-F238E27FC236}">
                    <a16:creationId xmlns:a16="http://schemas.microsoft.com/office/drawing/2014/main" id="{23664ADB-0C0A-4E27-B5B8-D109C18770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5" y="1813"/>
                <a:ext cx="19" cy="17"/>
              </a:xfrm>
              <a:custGeom>
                <a:avLst/>
                <a:gdLst>
                  <a:gd name="T0" fmla="*/ 3 w 22"/>
                  <a:gd name="T1" fmla="*/ 1 h 20"/>
                  <a:gd name="T2" fmla="*/ 0 w 22"/>
                  <a:gd name="T3" fmla="*/ 3 h 20"/>
                  <a:gd name="T4" fmla="*/ 3 w 22"/>
                  <a:gd name="T5" fmla="*/ 6 h 20"/>
                  <a:gd name="T6" fmla="*/ 6 w 22"/>
                  <a:gd name="T7" fmla="*/ 7 h 20"/>
                  <a:gd name="T8" fmla="*/ 8 w 22"/>
                  <a:gd name="T9" fmla="*/ 3 h 20"/>
                  <a:gd name="T10" fmla="*/ 8 w 22"/>
                  <a:gd name="T11" fmla="*/ 3 h 20"/>
                  <a:gd name="T12" fmla="*/ 3 w 22"/>
                  <a:gd name="T13" fmla="*/ 1 h 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" h="20">
                    <a:moveTo>
                      <a:pt x="4" y="1"/>
                    </a:moveTo>
                    <a:cubicBezTo>
                      <a:pt x="2" y="3"/>
                      <a:pt x="0" y="7"/>
                      <a:pt x="0" y="10"/>
                    </a:cubicBezTo>
                    <a:cubicBezTo>
                      <a:pt x="0" y="13"/>
                      <a:pt x="1" y="16"/>
                      <a:pt x="3" y="18"/>
                    </a:cubicBezTo>
                    <a:cubicBezTo>
                      <a:pt x="6" y="18"/>
                      <a:pt x="12" y="19"/>
                      <a:pt x="16" y="20"/>
                    </a:cubicBezTo>
                    <a:cubicBezTo>
                      <a:pt x="20" y="18"/>
                      <a:pt x="22" y="15"/>
                      <a:pt x="22" y="10"/>
                    </a:cubicBezTo>
                    <a:cubicBezTo>
                      <a:pt x="22" y="9"/>
                      <a:pt x="22" y="7"/>
                      <a:pt x="21" y="6"/>
                    </a:cubicBezTo>
                    <a:cubicBezTo>
                      <a:pt x="17" y="1"/>
                      <a:pt x="8" y="0"/>
                      <a:pt x="4" y="1"/>
                    </a:cubicBezTo>
                    <a:close/>
                  </a:path>
                </a:pathLst>
              </a:custGeom>
              <a:noFill/>
              <a:ln w="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050" name="Oval 213">
                <a:extLst>
                  <a:ext uri="{FF2B5EF4-FFF2-40B4-BE49-F238E27FC236}">
                    <a16:creationId xmlns:a16="http://schemas.microsoft.com/office/drawing/2014/main" id="{D16622C3-9171-4C48-B50D-7DE566B1AC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90" y="1818"/>
                <a:ext cx="8" cy="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051" name="Freeform 214">
                <a:extLst>
                  <a:ext uri="{FF2B5EF4-FFF2-40B4-BE49-F238E27FC236}">
                    <a16:creationId xmlns:a16="http://schemas.microsoft.com/office/drawing/2014/main" id="{8861AAE3-3AA4-4291-B3E3-DE743B3A15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2" y="1792"/>
                <a:ext cx="55" cy="21"/>
              </a:xfrm>
              <a:custGeom>
                <a:avLst/>
                <a:gdLst>
                  <a:gd name="T0" fmla="*/ 3 w 63"/>
                  <a:gd name="T1" fmla="*/ 6 h 24"/>
                  <a:gd name="T2" fmla="*/ 14 w 63"/>
                  <a:gd name="T3" fmla="*/ 4 h 24"/>
                  <a:gd name="T4" fmla="*/ 24 w 63"/>
                  <a:gd name="T5" fmla="*/ 10 h 24"/>
                  <a:gd name="T6" fmla="*/ 13 w 63"/>
                  <a:gd name="T7" fmla="*/ 4 h 24"/>
                  <a:gd name="T8" fmla="*/ 3 w 63"/>
                  <a:gd name="T9" fmla="*/ 6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3" h="24">
                    <a:moveTo>
                      <a:pt x="3" y="15"/>
                    </a:moveTo>
                    <a:cubicBezTo>
                      <a:pt x="0" y="12"/>
                      <a:pt x="14" y="0"/>
                      <a:pt x="36" y="5"/>
                    </a:cubicBezTo>
                    <a:cubicBezTo>
                      <a:pt x="58" y="10"/>
                      <a:pt x="63" y="24"/>
                      <a:pt x="63" y="24"/>
                    </a:cubicBezTo>
                    <a:cubicBezTo>
                      <a:pt x="63" y="24"/>
                      <a:pt x="51" y="10"/>
                      <a:pt x="34" y="10"/>
                    </a:cubicBezTo>
                    <a:cubicBezTo>
                      <a:pt x="17" y="10"/>
                      <a:pt x="6" y="18"/>
                      <a:pt x="3" y="15"/>
                    </a:cubicBezTo>
                    <a:close/>
                  </a:path>
                </a:pathLst>
              </a:custGeom>
              <a:solidFill>
                <a:srgbClr val="30170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052" name="Freeform 215">
                <a:extLst>
                  <a:ext uri="{FF2B5EF4-FFF2-40B4-BE49-F238E27FC236}">
                    <a16:creationId xmlns:a16="http://schemas.microsoft.com/office/drawing/2014/main" id="{A0F2DC65-E67F-4A6E-BE22-555105AC13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3" y="1812"/>
                <a:ext cx="7" cy="33"/>
              </a:xfrm>
              <a:custGeom>
                <a:avLst/>
                <a:gdLst>
                  <a:gd name="T0" fmla="*/ 4 w 8"/>
                  <a:gd name="T1" fmla="*/ 0 h 38"/>
                  <a:gd name="T2" fmla="*/ 0 w 8"/>
                  <a:gd name="T3" fmla="*/ 7 h 38"/>
                  <a:gd name="T4" fmla="*/ 1 w 8"/>
                  <a:gd name="T5" fmla="*/ 15 h 3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38">
                    <a:moveTo>
                      <a:pt x="8" y="0"/>
                    </a:moveTo>
                    <a:cubicBezTo>
                      <a:pt x="8" y="0"/>
                      <a:pt x="1" y="11"/>
                      <a:pt x="0" y="18"/>
                    </a:cubicBezTo>
                    <a:cubicBezTo>
                      <a:pt x="0" y="25"/>
                      <a:pt x="1" y="38"/>
                      <a:pt x="1" y="38"/>
                    </a:cubicBezTo>
                  </a:path>
                </a:pathLst>
              </a:custGeom>
              <a:noFill/>
              <a:ln w="3175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053" name="Freeform 216">
                <a:extLst>
                  <a:ext uri="{FF2B5EF4-FFF2-40B4-BE49-F238E27FC236}">
                    <a16:creationId xmlns:a16="http://schemas.microsoft.com/office/drawing/2014/main" id="{5FB000A2-406B-462B-AD19-AFD9448A23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5" y="1848"/>
                <a:ext cx="3" cy="6"/>
              </a:xfrm>
              <a:custGeom>
                <a:avLst/>
                <a:gdLst>
                  <a:gd name="T0" fmla="*/ 0 w 4"/>
                  <a:gd name="T1" fmla="*/ 0 h 7"/>
                  <a:gd name="T2" fmla="*/ 2 w 4"/>
                  <a:gd name="T3" fmla="*/ 3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7">
                    <a:moveTo>
                      <a:pt x="0" y="0"/>
                    </a:moveTo>
                    <a:cubicBezTo>
                      <a:pt x="0" y="0"/>
                      <a:pt x="4" y="4"/>
                      <a:pt x="4" y="7"/>
                    </a:cubicBezTo>
                  </a:path>
                </a:pathLst>
              </a:custGeom>
              <a:noFill/>
              <a:ln w="3175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054" name="Freeform 217">
                <a:extLst>
                  <a:ext uri="{FF2B5EF4-FFF2-40B4-BE49-F238E27FC236}">
                    <a16:creationId xmlns:a16="http://schemas.microsoft.com/office/drawing/2014/main" id="{A0EB1DCB-6586-4FB6-85F0-B5B2C8A87E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1" y="1860"/>
                <a:ext cx="6" cy="20"/>
              </a:xfrm>
              <a:custGeom>
                <a:avLst/>
                <a:gdLst>
                  <a:gd name="T0" fmla="*/ 0 w 7"/>
                  <a:gd name="T1" fmla="*/ 0 h 23"/>
                  <a:gd name="T2" fmla="*/ 3 w 7"/>
                  <a:gd name="T3" fmla="*/ 3 h 23"/>
                  <a:gd name="T4" fmla="*/ 3 w 7"/>
                  <a:gd name="T5" fmla="*/ 7 h 23"/>
                  <a:gd name="T6" fmla="*/ 3 w 7"/>
                  <a:gd name="T7" fmla="*/ 9 h 2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" h="23">
                    <a:moveTo>
                      <a:pt x="0" y="0"/>
                    </a:moveTo>
                    <a:cubicBezTo>
                      <a:pt x="0" y="0"/>
                      <a:pt x="2" y="8"/>
                      <a:pt x="3" y="9"/>
                    </a:cubicBezTo>
                    <a:cubicBezTo>
                      <a:pt x="5" y="10"/>
                      <a:pt x="7" y="15"/>
                      <a:pt x="7" y="18"/>
                    </a:cubicBezTo>
                    <a:cubicBezTo>
                      <a:pt x="6" y="20"/>
                      <a:pt x="3" y="23"/>
                      <a:pt x="3" y="23"/>
                    </a:cubicBezTo>
                  </a:path>
                </a:pathLst>
              </a:custGeom>
              <a:noFill/>
              <a:ln w="3175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055" name="Freeform 218">
                <a:extLst>
                  <a:ext uri="{FF2B5EF4-FFF2-40B4-BE49-F238E27FC236}">
                    <a16:creationId xmlns:a16="http://schemas.microsoft.com/office/drawing/2014/main" id="{7CE160D3-83A4-4FD6-9BFD-7C0BD214EA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1" y="1866"/>
                <a:ext cx="12" cy="13"/>
              </a:xfrm>
              <a:custGeom>
                <a:avLst/>
                <a:gdLst>
                  <a:gd name="T0" fmla="*/ 4 w 14"/>
                  <a:gd name="T1" fmla="*/ 7 h 14"/>
                  <a:gd name="T2" fmla="*/ 3 w 14"/>
                  <a:gd name="T3" fmla="*/ 4 h 14"/>
                  <a:gd name="T4" fmla="*/ 3 w 14"/>
                  <a:gd name="T5" fmla="*/ 3 h 14"/>
                  <a:gd name="T6" fmla="*/ 2 w 14"/>
                  <a:gd name="T7" fmla="*/ 7 h 14"/>
                  <a:gd name="T8" fmla="*/ 3 w 14"/>
                  <a:gd name="T9" fmla="*/ 7 h 14"/>
                  <a:gd name="T10" fmla="*/ 4 w 14"/>
                  <a:gd name="T11" fmla="*/ 7 h 1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" h="14">
                    <a:moveTo>
                      <a:pt x="12" y="11"/>
                    </a:moveTo>
                    <a:cubicBezTo>
                      <a:pt x="14" y="9"/>
                      <a:pt x="11" y="6"/>
                      <a:pt x="9" y="4"/>
                    </a:cubicBezTo>
                    <a:cubicBezTo>
                      <a:pt x="7" y="2"/>
                      <a:pt x="4" y="0"/>
                      <a:pt x="3" y="3"/>
                    </a:cubicBezTo>
                    <a:cubicBezTo>
                      <a:pt x="2" y="7"/>
                      <a:pt x="0" y="14"/>
                      <a:pt x="2" y="14"/>
                    </a:cubicBezTo>
                    <a:cubicBezTo>
                      <a:pt x="2" y="14"/>
                      <a:pt x="2" y="7"/>
                      <a:pt x="4" y="7"/>
                    </a:cubicBezTo>
                    <a:cubicBezTo>
                      <a:pt x="5" y="7"/>
                      <a:pt x="8" y="14"/>
                      <a:pt x="12" y="11"/>
                    </a:cubicBez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056" name="Freeform 219">
                <a:extLst>
                  <a:ext uri="{FF2B5EF4-FFF2-40B4-BE49-F238E27FC236}">
                    <a16:creationId xmlns:a16="http://schemas.microsoft.com/office/drawing/2014/main" id="{89488BFF-7FDD-4F5A-9223-717D948E59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07" y="1900"/>
                <a:ext cx="75" cy="30"/>
              </a:xfrm>
              <a:custGeom>
                <a:avLst/>
                <a:gdLst>
                  <a:gd name="T0" fmla="*/ 17 w 86"/>
                  <a:gd name="T1" fmla="*/ 14 h 34"/>
                  <a:gd name="T2" fmla="*/ 33 w 86"/>
                  <a:gd name="T3" fmla="*/ 10 h 34"/>
                  <a:gd name="T4" fmla="*/ 21 w 86"/>
                  <a:gd name="T5" fmla="*/ 2 h 34"/>
                  <a:gd name="T6" fmla="*/ 17 w 86"/>
                  <a:gd name="T7" fmla="*/ 4 h 34"/>
                  <a:gd name="T8" fmla="*/ 17 w 86"/>
                  <a:gd name="T9" fmla="*/ 4 h 34"/>
                  <a:gd name="T10" fmla="*/ 12 w 86"/>
                  <a:gd name="T11" fmla="*/ 2 h 34"/>
                  <a:gd name="T12" fmla="*/ 0 w 86"/>
                  <a:gd name="T13" fmla="*/ 10 h 34"/>
                  <a:gd name="T14" fmla="*/ 17 w 86"/>
                  <a:gd name="T15" fmla="*/ 14 h 34"/>
                  <a:gd name="T16" fmla="*/ 17 w 86"/>
                  <a:gd name="T17" fmla="*/ 14 h 3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86" h="34">
                    <a:moveTo>
                      <a:pt x="44" y="33"/>
                    </a:moveTo>
                    <a:cubicBezTo>
                      <a:pt x="78" y="34"/>
                      <a:pt x="86" y="23"/>
                      <a:pt x="86" y="23"/>
                    </a:cubicBezTo>
                    <a:cubicBezTo>
                      <a:pt x="83" y="22"/>
                      <a:pt x="60" y="4"/>
                      <a:pt x="55" y="2"/>
                    </a:cubicBezTo>
                    <a:cubicBezTo>
                      <a:pt x="51" y="0"/>
                      <a:pt x="43" y="7"/>
                      <a:pt x="43" y="7"/>
                    </a:cubicBezTo>
                    <a:cubicBezTo>
                      <a:pt x="43" y="7"/>
                      <a:pt x="43" y="7"/>
                      <a:pt x="43" y="7"/>
                    </a:cubicBezTo>
                    <a:cubicBezTo>
                      <a:pt x="43" y="7"/>
                      <a:pt x="36" y="0"/>
                      <a:pt x="31" y="2"/>
                    </a:cubicBezTo>
                    <a:cubicBezTo>
                      <a:pt x="27" y="4"/>
                      <a:pt x="3" y="22"/>
                      <a:pt x="0" y="23"/>
                    </a:cubicBezTo>
                    <a:cubicBezTo>
                      <a:pt x="0" y="23"/>
                      <a:pt x="9" y="34"/>
                      <a:pt x="43" y="33"/>
                    </a:cubicBezTo>
                    <a:lnTo>
                      <a:pt x="44" y="33"/>
                    </a:lnTo>
                    <a:close/>
                  </a:path>
                </a:pathLst>
              </a:custGeom>
              <a:solidFill>
                <a:srgbClr val="F482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057" name="Freeform 220">
                <a:extLst>
                  <a:ext uri="{FF2B5EF4-FFF2-40B4-BE49-F238E27FC236}">
                    <a16:creationId xmlns:a16="http://schemas.microsoft.com/office/drawing/2014/main" id="{2B23D251-E7CC-4783-8189-3C9E86556A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07" y="1900"/>
                <a:ext cx="75" cy="30"/>
              </a:xfrm>
              <a:custGeom>
                <a:avLst/>
                <a:gdLst>
                  <a:gd name="T0" fmla="*/ 17 w 86"/>
                  <a:gd name="T1" fmla="*/ 14 h 34"/>
                  <a:gd name="T2" fmla="*/ 33 w 86"/>
                  <a:gd name="T3" fmla="*/ 10 h 34"/>
                  <a:gd name="T4" fmla="*/ 21 w 86"/>
                  <a:gd name="T5" fmla="*/ 2 h 34"/>
                  <a:gd name="T6" fmla="*/ 17 w 86"/>
                  <a:gd name="T7" fmla="*/ 4 h 34"/>
                  <a:gd name="T8" fmla="*/ 17 w 86"/>
                  <a:gd name="T9" fmla="*/ 4 h 34"/>
                  <a:gd name="T10" fmla="*/ 12 w 86"/>
                  <a:gd name="T11" fmla="*/ 2 h 34"/>
                  <a:gd name="T12" fmla="*/ 0 w 86"/>
                  <a:gd name="T13" fmla="*/ 10 h 34"/>
                  <a:gd name="T14" fmla="*/ 17 w 86"/>
                  <a:gd name="T15" fmla="*/ 14 h 34"/>
                  <a:gd name="T16" fmla="*/ 17 w 86"/>
                  <a:gd name="T17" fmla="*/ 14 h 3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86" h="34">
                    <a:moveTo>
                      <a:pt x="44" y="33"/>
                    </a:moveTo>
                    <a:cubicBezTo>
                      <a:pt x="78" y="34"/>
                      <a:pt x="86" y="23"/>
                      <a:pt x="86" y="23"/>
                    </a:cubicBezTo>
                    <a:cubicBezTo>
                      <a:pt x="83" y="22"/>
                      <a:pt x="60" y="4"/>
                      <a:pt x="55" y="2"/>
                    </a:cubicBezTo>
                    <a:cubicBezTo>
                      <a:pt x="51" y="0"/>
                      <a:pt x="43" y="7"/>
                      <a:pt x="43" y="7"/>
                    </a:cubicBezTo>
                    <a:cubicBezTo>
                      <a:pt x="43" y="7"/>
                      <a:pt x="43" y="7"/>
                      <a:pt x="43" y="7"/>
                    </a:cubicBezTo>
                    <a:cubicBezTo>
                      <a:pt x="43" y="7"/>
                      <a:pt x="36" y="0"/>
                      <a:pt x="31" y="2"/>
                    </a:cubicBezTo>
                    <a:cubicBezTo>
                      <a:pt x="27" y="4"/>
                      <a:pt x="3" y="22"/>
                      <a:pt x="0" y="23"/>
                    </a:cubicBezTo>
                    <a:cubicBezTo>
                      <a:pt x="0" y="23"/>
                      <a:pt x="9" y="34"/>
                      <a:pt x="43" y="33"/>
                    </a:cubicBezTo>
                    <a:lnTo>
                      <a:pt x="44" y="33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058" name="Freeform 221">
                <a:extLst>
                  <a:ext uri="{FF2B5EF4-FFF2-40B4-BE49-F238E27FC236}">
                    <a16:creationId xmlns:a16="http://schemas.microsoft.com/office/drawing/2014/main" id="{F23EF812-75BC-4090-ABD6-DC1B33F22C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07" y="1915"/>
                <a:ext cx="75" cy="6"/>
              </a:xfrm>
              <a:custGeom>
                <a:avLst/>
                <a:gdLst>
                  <a:gd name="T0" fmla="*/ 33 w 86"/>
                  <a:gd name="T1" fmla="*/ 3 h 7"/>
                  <a:gd name="T2" fmla="*/ 27 w 86"/>
                  <a:gd name="T3" fmla="*/ 3 h 7"/>
                  <a:gd name="T4" fmla="*/ 17 w 86"/>
                  <a:gd name="T5" fmla="*/ 1 h 7"/>
                  <a:gd name="T6" fmla="*/ 16 w 86"/>
                  <a:gd name="T7" fmla="*/ 1 h 7"/>
                  <a:gd name="T8" fmla="*/ 7 w 86"/>
                  <a:gd name="T9" fmla="*/ 3 h 7"/>
                  <a:gd name="T10" fmla="*/ 0 w 86"/>
                  <a:gd name="T11" fmla="*/ 3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86" h="7">
                    <a:moveTo>
                      <a:pt x="86" y="6"/>
                    </a:moveTo>
                    <a:cubicBezTo>
                      <a:pt x="86" y="6"/>
                      <a:pt x="78" y="7"/>
                      <a:pt x="70" y="4"/>
                    </a:cubicBezTo>
                    <a:cubicBezTo>
                      <a:pt x="61" y="0"/>
                      <a:pt x="47" y="1"/>
                      <a:pt x="45" y="1"/>
                    </a:cubicBezTo>
                    <a:cubicBezTo>
                      <a:pt x="41" y="1"/>
                      <a:pt x="41" y="1"/>
                      <a:pt x="41" y="1"/>
                    </a:cubicBezTo>
                    <a:cubicBezTo>
                      <a:pt x="40" y="1"/>
                      <a:pt x="25" y="0"/>
                      <a:pt x="17" y="4"/>
                    </a:cubicBezTo>
                    <a:cubicBezTo>
                      <a:pt x="8" y="7"/>
                      <a:pt x="0" y="6"/>
                      <a:pt x="0" y="6"/>
                    </a:cubicBezTo>
                  </a:path>
                </a:pathLst>
              </a:custGeom>
              <a:noFill/>
              <a:ln w="317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059" name="Freeform 222">
                <a:extLst>
                  <a:ext uri="{FF2B5EF4-FFF2-40B4-BE49-F238E27FC236}">
                    <a16:creationId xmlns:a16="http://schemas.microsoft.com/office/drawing/2014/main" id="{18CD31CC-0AAC-4C47-A68A-A24389159D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3" y="1923"/>
                <a:ext cx="44" cy="4"/>
              </a:xfrm>
              <a:custGeom>
                <a:avLst/>
                <a:gdLst>
                  <a:gd name="T0" fmla="*/ 0 w 50"/>
                  <a:gd name="T1" fmla="*/ 2 h 5"/>
                  <a:gd name="T2" fmla="*/ 4 w 50"/>
                  <a:gd name="T3" fmla="*/ 2 h 5"/>
                  <a:gd name="T4" fmla="*/ 5 w 50"/>
                  <a:gd name="T5" fmla="*/ 2 h 5"/>
                  <a:gd name="T6" fmla="*/ 11 w 50"/>
                  <a:gd name="T7" fmla="*/ 2 h 5"/>
                  <a:gd name="T8" fmla="*/ 20 w 50"/>
                  <a:gd name="T9" fmla="*/ 2 h 5"/>
                  <a:gd name="T10" fmla="*/ 16 w 50"/>
                  <a:gd name="T11" fmla="*/ 1 h 5"/>
                  <a:gd name="T12" fmla="*/ 10 w 50"/>
                  <a:gd name="T13" fmla="*/ 1 h 5"/>
                  <a:gd name="T14" fmla="*/ 5 w 50"/>
                  <a:gd name="T15" fmla="*/ 1 h 5"/>
                  <a:gd name="T16" fmla="*/ 4 w 50"/>
                  <a:gd name="T17" fmla="*/ 2 h 5"/>
                  <a:gd name="T18" fmla="*/ 0 w 50"/>
                  <a:gd name="T19" fmla="*/ 2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50" h="5">
                    <a:moveTo>
                      <a:pt x="0" y="3"/>
                    </a:moveTo>
                    <a:cubicBezTo>
                      <a:pt x="1" y="3"/>
                      <a:pt x="3" y="3"/>
                      <a:pt x="5" y="3"/>
                    </a:cubicBezTo>
                    <a:cubicBezTo>
                      <a:pt x="8" y="3"/>
                      <a:pt x="10" y="4"/>
                      <a:pt x="13" y="4"/>
                    </a:cubicBezTo>
                    <a:cubicBezTo>
                      <a:pt x="18" y="5"/>
                      <a:pt x="23" y="5"/>
                      <a:pt x="28" y="5"/>
                    </a:cubicBezTo>
                    <a:cubicBezTo>
                      <a:pt x="35" y="5"/>
                      <a:pt x="43" y="5"/>
                      <a:pt x="50" y="2"/>
                    </a:cubicBezTo>
                    <a:cubicBezTo>
                      <a:pt x="46" y="0"/>
                      <a:pt x="42" y="1"/>
                      <a:pt x="39" y="1"/>
                    </a:cubicBezTo>
                    <a:cubicBezTo>
                      <a:pt x="34" y="1"/>
                      <a:pt x="30" y="2"/>
                      <a:pt x="25" y="1"/>
                    </a:cubicBezTo>
                    <a:cubicBezTo>
                      <a:pt x="21" y="1"/>
                      <a:pt x="17" y="1"/>
                      <a:pt x="13" y="1"/>
                    </a:cubicBezTo>
                    <a:cubicBezTo>
                      <a:pt x="11" y="1"/>
                      <a:pt x="9" y="2"/>
                      <a:pt x="7" y="2"/>
                    </a:cubicBezTo>
                    <a:cubicBezTo>
                      <a:pt x="5" y="3"/>
                      <a:pt x="2" y="3"/>
                      <a:pt x="0" y="4"/>
                    </a:cubicBezTo>
                  </a:path>
                </a:pathLst>
              </a:custGeom>
              <a:solidFill>
                <a:srgbClr val="F9BD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060" name="Freeform 223">
                <a:extLst>
                  <a:ext uri="{FF2B5EF4-FFF2-40B4-BE49-F238E27FC236}">
                    <a16:creationId xmlns:a16="http://schemas.microsoft.com/office/drawing/2014/main" id="{C1997B10-2F57-40F9-9AF9-501D290C17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6" y="1904"/>
                <a:ext cx="10" cy="7"/>
              </a:xfrm>
              <a:custGeom>
                <a:avLst/>
                <a:gdLst>
                  <a:gd name="T0" fmla="*/ 3 w 12"/>
                  <a:gd name="T1" fmla="*/ 1 h 9"/>
                  <a:gd name="T2" fmla="*/ 3 w 12"/>
                  <a:gd name="T3" fmla="*/ 2 h 9"/>
                  <a:gd name="T4" fmla="*/ 0 w 12"/>
                  <a:gd name="T5" fmla="*/ 2 h 9"/>
                  <a:gd name="T6" fmla="*/ 3 w 12"/>
                  <a:gd name="T7" fmla="*/ 2 h 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2" h="9">
                    <a:moveTo>
                      <a:pt x="12" y="1"/>
                    </a:moveTo>
                    <a:cubicBezTo>
                      <a:pt x="10" y="0"/>
                      <a:pt x="9" y="2"/>
                      <a:pt x="7" y="3"/>
                    </a:cubicBezTo>
                    <a:cubicBezTo>
                      <a:pt x="5" y="4"/>
                      <a:pt x="1" y="5"/>
                      <a:pt x="0" y="7"/>
                    </a:cubicBezTo>
                    <a:cubicBezTo>
                      <a:pt x="3" y="9"/>
                      <a:pt x="8" y="3"/>
                      <a:pt x="11" y="2"/>
                    </a:cubicBezTo>
                  </a:path>
                </a:pathLst>
              </a:custGeom>
              <a:solidFill>
                <a:srgbClr val="F9BD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061" name="Freeform 224">
                <a:extLst>
                  <a:ext uri="{FF2B5EF4-FFF2-40B4-BE49-F238E27FC236}">
                    <a16:creationId xmlns:a16="http://schemas.microsoft.com/office/drawing/2014/main" id="{F8E9870C-266D-46D5-BCD1-EED5BDAB7E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9" y="1906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2" y="1"/>
                      <a:pt x="2" y="2"/>
                    </a:cubicBezTo>
                    <a:cubicBezTo>
                      <a:pt x="1" y="2"/>
                      <a:pt x="0" y="2"/>
                      <a:pt x="0" y="0"/>
                    </a:cubicBezTo>
                  </a:path>
                </a:pathLst>
              </a:custGeom>
              <a:solidFill>
                <a:srgbClr val="F9BD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062" name="Freeform 225">
                <a:extLst>
                  <a:ext uri="{FF2B5EF4-FFF2-40B4-BE49-F238E27FC236}">
                    <a16:creationId xmlns:a16="http://schemas.microsoft.com/office/drawing/2014/main" id="{7D76ED57-6A6A-47A9-A591-45287BB36E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2" y="1883"/>
                <a:ext cx="27" cy="35"/>
              </a:xfrm>
              <a:custGeom>
                <a:avLst/>
                <a:gdLst>
                  <a:gd name="T0" fmla="*/ 3 w 31"/>
                  <a:gd name="T1" fmla="*/ 3 h 41"/>
                  <a:gd name="T2" fmla="*/ 3 w 31"/>
                  <a:gd name="T3" fmla="*/ 0 h 41"/>
                  <a:gd name="T4" fmla="*/ 9 w 31"/>
                  <a:gd name="T5" fmla="*/ 6 h 41"/>
                  <a:gd name="T6" fmla="*/ 9 w 31"/>
                  <a:gd name="T7" fmla="*/ 10 h 41"/>
                  <a:gd name="T8" fmla="*/ 10 w 31"/>
                  <a:gd name="T9" fmla="*/ 13 h 41"/>
                  <a:gd name="T10" fmla="*/ 9 w 31"/>
                  <a:gd name="T11" fmla="*/ 14 h 4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1" h="41">
                    <a:moveTo>
                      <a:pt x="4" y="11"/>
                    </a:moveTo>
                    <a:cubicBezTo>
                      <a:pt x="4" y="11"/>
                      <a:pt x="0" y="1"/>
                      <a:pt x="4" y="0"/>
                    </a:cubicBezTo>
                    <a:cubicBezTo>
                      <a:pt x="9" y="0"/>
                      <a:pt x="24" y="17"/>
                      <a:pt x="24" y="17"/>
                    </a:cubicBezTo>
                    <a:cubicBezTo>
                      <a:pt x="24" y="17"/>
                      <a:pt x="21" y="24"/>
                      <a:pt x="24" y="30"/>
                    </a:cubicBezTo>
                    <a:cubicBezTo>
                      <a:pt x="28" y="36"/>
                      <a:pt x="31" y="40"/>
                      <a:pt x="28" y="39"/>
                    </a:cubicBezTo>
                    <a:cubicBezTo>
                      <a:pt x="24" y="38"/>
                      <a:pt x="22" y="39"/>
                      <a:pt x="22" y="41"/>
                    </a:cubicBezTo>
                  </a:path>
                </a:pathLst>
              </a:custGeom>
              <a:noFill/>
              <a:ln w="3175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063" name="Freeform 226">
                <a:extLst>
                  <a:ext uri="{FF2B5EF4-FFF2-40B4-BE49-F238E27FC236}">
                    <a16:creationId xmlns:a16="http://schemas.microsoft.com/office/drawing/2014/main" id="{98E8FE29-13D2-475D-ACCF-1D9278A283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2" y="1860"/>
                <a:ext cx="25" cy="47"/>
              </a:xfrm>
              <a:custGeom>
                <a:avLst/>
                <a:gdLst>
                  <a:gd name="T0" fmla="*/ 13 w 28"/>
                  <a:gd name="T1" fmla="*/ 3 h 54"/>
                  <a:gd name="T2" fmla="*/ 8 w 28"/>
                  <a:gd name="T3" fmla="*/ 3 h 54"/>
                  <a:gd name="T4" fmla="*/ 4 w 28"/>
                  <a:gd name="T5" fmla="*/ 10 h 54"/>
                  <a:gd name="T6" fmla="*/ 4 w 28"/>
                  <a:gd name="T7" fmla="*/ 16 h 54"/>
                  <a:gd name="T8" fmla="*/ 4 w 28"/>
                  <a:gd name="T9" fmla="*/ 20 h 54"/>
                  <a:gd name="T10" fmla="*/ 7 w 28"/>
                  <a:gd name="T11" fmla="*/ 19 h 5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8" h="54">
                    <a:moveTo>
                      <a:pt x="28" y="10"/>
                    </a:moveTo>
                    <a:cubicBezTo>
                      <a:pt x="28" y="10"/>
                      <a:pt x="23" y="0"/>
                      <a:pt x="17" y="7"/>
                    </a:cubicBezTo>
                    <a:cubicBezTo>
                      <a:pt x="11" y="13"/>
                      <a:pt x="6" y="28"/>
                      <a:pt x="6" y="28"/>
                    </a:cubicBezTo>
                    <a:cubicBezTo>
                      <a:pt x="6" y="28"/>
                      <a:pt x="12" y="37"/>
                      <a:pt x="7" y="41"/>
                    </a:cubicBezTo>
                    <a:cubicBezTo>
                      <a:pt x="3" y="45"/>
                      <a:pt x="0" y="54"/>
                      <a:pt x="4" y="52"/>
                    </a:cubicBezTo>
                    <a:cubicBezTo>
                      <a:pt x="8" y="50"/>
                      <a:pt x="15" y="51"/>
                      <a:pt x="15" y="51"/>
                    </a:cubicBezTo>
                  </a:path>
                </a:pathLst>
              </a:custGeom>
              <a:noFill/>
              <a:ln w="3175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064" name="Freeform 227">
                <a:extLst>
                  <a:ext uri="{FF2B5EF4-FFF2-40B4-BE49-F238E27FC236}">
                    <a16:creationId xmlns:a16="http://schemas.microsoft.com/office/drawing/2014/main" id="{7ABF792F-BCA8-4761-9821-10C9C0E23D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6" y="1692"/>
                <a:ext cx="251" cy="186"/>
              </a:xfrm>
              <a:custGeom>
                <a:avLst/>
                <a:gdLst>
                  <a:gd name="T0" fmla="*/ 74 w 288"/>
                  <a:gd name="T1" fmla="*/ 12 h 215"/>
                  <a:gd name="T2" fmla="*/ 33 w 288"/>
                  <a:gd name="T3" fmla="*/ 25 h 215"/>
                  <a:gd name="T4" fmla="*/ 13 w 288"/>
                  <a:gd name="T5" fmla="*/ 47 h 215"/>
                  <a:gd name="T6" fmla="*/ 12 w 288"/>
                  <a:gd name="T7" fmla="*/ 64 h 215"/>
                  <a:gd name="T8" fmla="*/ 9 w 288"/>
                  <a:gd name="T9" fmla="*/ 77 h 215"/>
                  <a:gd name="T10" fmla="*/ 3 w 288"/>
                  <a:gd name="T11" fmla="*/ 77 h 215"/>
                  <a:gd name="T12" fmla="*/ 3 w 288"/>
                  <a:gd name="T13" fmla="*/ 64 h 215"/>
                  <a:gd name="T14" fmla="*/ 1 w 288"/>
                  <a:gd name="T15" fmla="*/ 45 h 215"/>
                  <a:gd name="T16" fmla="*/ 10 w 288"/>
                  <a:gd name="T17" fmla="*/ 22 h 215"/>
                  <a:gd name="T18" fmla="*/ 31 w 288"/>
                  <a:gd name="T19" fmla="*/ 5 h 215"/>
                  <a:gd name="T20" fmla="*/ 56 w 288"/>
                  <a:gd name="T21" fmla="*/ 0 h 215"/>
                  <a:gd name="T22" fmla="*/ 76 w 288"/>
                  <a:gd name="T23" fmla="*/ 3 h 215"/>
                  <a:gd name="T24" fmla="*/ 84 w 288"/>
                  <a:gd name="T25" fmla="*/ 9 h 215"/>
                  <a:gd name="T26" fmla="*/ 92 w 288"/>
                  <a:gd name="T27" fmla="*/ 16 h 215"/>
                  <a:gd name="T28" fmla="*/ 98 w 288"/>
                  <a:gd name="T29" fmla="*/ 27 h 215"/>
                  <a:gd name="T30" fmla="*/ 104 w 288"/>
                  <a:gd name="T31" fmla="*/ 36 h 215"/>
                  <a:gd name="T32" fmla="*/ 108 w 288"/>
                  <a:gd name="T33" fmla="*/ 51 h 215"/>
                  <a:gd name="T34" fmla="*/ 110 w 288"/>
                  <a:gd name="T35" fmla="*/ 69 h 215"/>
                  <a:gd name="T36" fmla="*/ 105 w 288"/>
                  <a:gd name="T37" fmla="*/ 69 h 215"/>
                  <a:gd name="T38" fmla="*/ 100 w 288"/>
                  <a:gd name="T39" fmla="*/ 64 h 215"/>
                  <a:gd name="T40" fmla="*/ 98 w 288"/>
                  <a:gd name="T41" fmla="*/ 52 h 215"/>
                  <a:gd name="T42" fmla="*/ 96 w 288"/>
                  <a:gd name="T43" fmla="*/ 35 h 215"/>
                  <a:gd name="T44" fmla="*/ 77 w 288"/>
                  <a:gd name="T45" fmla="*/ 16 h 215"/>
                  <a:gd name="T46" fmla="*/ 74 w 288"/>
                  <a:gd name="T47" fmla="*/ 12 h 215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288" h="215">
                    <a:moveTo>
                      <a:pt x="193" y="35"/>
                    </a:moveTo>
                    <a:cubicBezTo>
                      <a:pt x="193" y="35"/>
                      <a:pt x="121" y="39"/>
                      <a:pt x="88" y="68"/>
                    </a:cubicBezTo>
                    <a:cubicBezTo>
                      <a:pt x="55" y="97"/>
                      <a:pt x="34" y="128"/>
                      <a:pt x="34" y="128"/>
                    </a:cubicBezTo>
                    <a:cubicBezTo>
                      <a:pt x="34" y="128"/>
                      <a:pt x="33" y="159"/>
                      <a:pt x="31" y="177"/>
                    </a:cubicBezTo>
                    <a:cubicBezTo>
                      <a:pt x="29" y="194"/>
                      <a:pt x="26" y="215"/>
                      <a:pt x="23" y="214"/>
                    </a:cubicBezTo>
                    <a:cubicBezTo>
                      <a:pt x="19" y="212"/>
                      <a:pt x="10" y="207"/>
                      <a:pt x="6" y="211"/>
                    </a:cubicBezTo>
                    <a:cubicBezTo>
                      <a:pt x="6" y="211"/>
                      <a:pt x="4" y="187"/>
                      <a:pt x="4" y="178"/>
                    </a:cubicBezTo>
                    <a:cubicBezTo>
                      <a:pt x="3" y="169"/>
                      <a:pt x="0" y="131"/>
                      <a:pt x="1" y="124"/>
                    </a:cubicBezTo>
                    <a:cubicBezTo>
                      <a:pt x="1" y="116"/>
                      <a:pt x="14" y="74"/>
                      <a:pt x="26" y="62"/>
                    </a:cubicBezTo>
                    <a:cubicBezTo>
                      <a:pt x="37" y="50"/>
                      <a:pt x="58" y="25"/>
                      <a:pt x="80" y="14"/>
                    </a:cubicBezTo>
                    <a:cubicBezTo>
                      <a:pt x="102" y="2"/>
                      <a:pt x="115" y="0"/>
                      <a:pt x="147" y="0"/>
                    </a:cubicBezTo>
                    <a:cubicBezTo>
                      <a:pt x="179" y="0"/>
                      <a:pt x="195" y="3"/>
                      <a:pt x="200" y="10"/>
                    </a:cubicBezTo>
                    <a:cubicBezTo>
                      <a:pt x="200" y="10"/>
                      <a:pt x="209" y="12"/>
                      <a:pt x="217" y="23"/>
                    </a:cubicBezTo>
                    <a:cubicBezTo>
                      <a:pt x="224" y="34"/>
                      <a:pt x="234" y="34"/>
                      <a:pt x="242" y="45"/>
                    </a:cubicBezTo>
                    <a:cubicBezTo>
                      <a:pt x="250" y="56"/>
                      <a:pt x="256" y="73"/>
                      <a:pt x="256" y="73"/>
                    </a:cubicBezTo>
                    <a:cubicBezTo>
                      <a:pt x="256" y="73"/>
                      <a:pt x="267" y="81"/>
                      <a:pt x="272" y="102"/>
                    </a:cubicBezTo>
                    <a:cubicBezTo>
                      <a:pt x="277" y="123"/>
                      <a:pt x="279" y="126"/>
                      <a:pt x="281" y="140"/>
                    </a:cubicBezTo>
                    <a:cubicBezTo>
                      <a:pt x="284" y="154"/>
                      <a:pt x="288" y="189"/>
                      <a:pt x="288" y="189"/>
                    </a:cubicBezTo>
                    <a:cubicBezTo>
                      <a:pt x="288" y="189"/>
                      <a:pt x="278" y="187"/>
                      <a:pt x="274" y="192"/>
                    </a:cubicBezTo>
                    <a:cubicBezTo>
                      <a:pt x="274" y="192"/>
                      <a:pt x="264" y="185"/>
                      <a:pt x="262" y="178"/>
                    </a:cubicBezTo>
                    <a:cubicBezTo>
                      <a:pt x="261" y="171"/>
                      <a:pt x="257" y="153"/>
                      <a:pt x="257" y="142"/>
                    </a:cubicBezTo>
                    <a:cubicBezTo>
                      <a:pt x="257" y="131"/>
                      <a:pt x="258" y="105"/>
                      <a:pt x="251" y="96"/>
                    </a:cubicBezTo>
                    <a:cubicBezTo>
                      <a:pt x="243" y="87"/>
                      <a:pt x="208" y="49"/>
                      <a:pt x="202" y="46"/>
                    </a:cubicBezTo>
                    <a:cubicBezTo>
                      <a:pt x="196" y="43"/>
                      <a:pt x="194" y="38"/>
                      <a:pt x="193" y="35"/>
                    </a:cubicBezTo>
                    <a:close/>
                  </a:path>
                </a:pathLst>
              </a:custGeom>
              <a:solidFill>
                <a:srgbClr val="30170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065" name="Freeform 228">
                <a:extLst>
                  <a:ext uri="{FF2B5EF4-FFF2-40B4-BE49-F238E27FC236}">
                    <a16:creationId xmlns:a16="http://schemas.microsoft.com/office/drawing/2014/main" id="{C8CA3D1B-8E01-4FA1-99FC-B33DE0CB8C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6" y="1692"/>
                <a:ext cx="251" cy="186"/>
              </a:xfrm>
              <a:custGeom>
                <a:avLst/>
                <a:gdLst>
                  <a:gd name="T0" fmla="*/ 74 w 288"/>
                  <a:gd name="T1" fmla="*/ 12 h 215"/>
                  <a:gd name="T2" fmla="*/ 33 w 288"/>
                  <a:gd name="T3" fmla="*/ 25 h 215"/>
                  <a:gd name="T4" fmla="*/ 13 w 288"/>
                  <a:gd name="T5" fmla="*/ 47 h 215"/>
                  <a:gd name="T6" fmla="*/ 12 w 288"/>
                  <a:gd name="T7" fmla="*/ 64 h 215"/>
                  <a:gd name="T8" fmla="*/ 9 w 288"/>
                  <a:gd name="T9" fmla="*/ 77 h 215"/>
                  <a:gd name="T10" fmla="*/ 3 w 288"/>
                  <a:gd name="T11" fmla="*/ 77 h 215"/>
                  <a:gd name="T12" fmla="*/ 3 w 288"/>
                  <a:gd name="T13" fmla="*/ 64 h 215"/>
                  <a:gd name="T14" fmla="*/ 1 w 288"/>
                  <a:gd name="T15" fmla="*/ 45 h 215"/>
                  <a:gd name="T16" fmla="*/ 10 w 288"/>
                  <a:gd name="T17" fmla="*/ 22 h 215"/>
                  <a:gd name="T18" fmla="*/ 31 w 288"/>
                  <a:gd name="T19" fmla="*/ 5 h 215"/>
                  <a:gd name="T20" fmla="*/ 56 w 288"/>
                  <a:gd name="T21" fmla="*/ 0 h 215"/>
                  <a:gd name="T22" fmla="*/ 76 w 288"/>
                  <a:gd name="T23" fmla="*/ 3 h 215"/>
                  <a:gd name="T24" fmla="*/ 84 w 288"/>
                  <a:gd name="T25" fmla="*/ 9 h 215"/>
                  <a:gd name="T26" fmla="*/ 92 w 288"/>
                  <a:gd name="T27" fmla="*/ 16 h 215"/>
                  <a:gd name="T28" fmla="*/ 98 w 288"/>
                  <a:gd name="T29" fmla="*/ 27 h 215"/>
                  <a:gd name="T30" fmla="*/ 104 w 288"/>
                  <a:gd name="T31" fmla="*/ 36 h 215"/>
                  <a:gd name="T32" fmla="*/ 108 w 288"/>
                  <a:gd name="T33" fmla="*/ 51 h 215"/>
                  <a:gd name="T34" fmla="*/ 110 w 288"/>
                  <a:gd name="T35" fmla="*/ 69 h 215"/>
                  <a:gd name="T36" fmla="*/ 105 w 288"/>
                  <a:gd name="T37" fmla="*/ 69 h 215"/>
                  <a:gd name="T38" fmla="*/ 100 w 288"/>
                  <a:gd name="T39" fmla="*/ 64 h 215"/>
                  <a:gd name="T40" fmla="*/ 98 w 288"/>
                  <a:gd name="T41" fmla="*/ 52 h 215"/>
                  <a:gd name="T42" fmla="*/ 96 w 288"/>
                  <a:gd name="T43" fmla="*/ 35 h 215"/>
                  <a:gd name="T44" fmla="*/ 77 w 288"/>
                  <a:gd name="T45" fmla="*/ 16 h 215"/>
                  <a:gd name="T46" fmla="*/ 74 w 288"/>
                  <a:gd name="T47" fmla="*/ 12 h 215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288" h="215">
                    <a:moveTo>
                      <a:pt x="193" y="35"/>
                    </a:moveTo>
                    <a:cubicBezTo>
                      <a:pt x="193" y="35"/>
                      <a:pt x="121" y="39"/>
                      <a:pt x="88" y="68"/>
                    </a:cubicBezTo>
                    <a:cubicBezTo>
                      <a:pt x="55" y="97"/>
                      <a:pt x="34" y="128"/>
                      <a:pt x="34" y="128"/>
                    </a:cubicBezTo>
                    <a:cubicBezTo>
                      <a:pt x="34" y="128"/>
                      <a:pt x="33" y="159"/>
                      <a:pt x="31" y="177"/>
                    </a:cubicBezTo>
                    <a:cubicBezTo>
                      <a:pt x="29" y="194"/>
                      <a:pt x="26" y="215"/>
                      <a:pt x="23" y="214"/>
                    </a:cubicBezTo>
                    <a:cubicBezTo>
                      <a:pt x="19" y="212"/>
                      <a:pt x="10" y="207"/>
                      <a:pt x="6" y="211"/>
                    </a:cubicBezTo>
                    <a:cubicBezTo>
                      <a:pt x="6" y="211"/>
                      <a:pt x="4" y="187"/>
                      <a:pt x="4" y="178"/>
                    </a:cubicBezTo>
                    <a:cubicBezTo>
                      <a:pt x="3" y="169"/>
                      <a:pt x="0" y="131"/>
                      <a:pt x="1" y="124"/>
                    </a:cubicBezTo>
                    <a:cubicBezTo>
                      <a:pt x="1" y="116"/>
                      <a:pt x="14" y="74"/>
                      <a:pt x="26" y="62"/>
                    </a:cubicBezTo>
                    <a:cubicBezTo>
                      <a:pt x="37" y="50"/>
                      <a:pt x="58" y="25"/>
                      <a:pt x="80" y="14"/>
                    </a:cubicBezTo>
                    <a:cubicBezTo>
                      <a:pt x="102" y="2"/>
                      <a:pt x="115" y="0"/>
                      <a:pt x="147" y="0"/>
                    </a:cubicBezTo>
                    <a:cubicBezTo>
                      <a:pt x="179" y="0"/>
                      <a:pt x="195" y="3"/>
                      <a:pt x="200" y="10"/>
                    </a:cubicBezTo>
                    <a:cubicBezTo>
                      <a:pt x="200" y="10"/>
                      <a:pt x="209" y="12"/>
                      <a:pt x="217" y="23"/>
                    </a:cubicBezTo>
                    <a:cubicBezTo>
                      <a:pt x="224" y="34"/>
                      <a:pt x="234" y="34"/>
                      <a:pt x="242" y="45"/>
                    </a:cubicBezTo>
                    <a:cubicBezTo>
                      <a:pt x="250" y="56"/>
                      <a:pt x="256" y="73"/>
                      <a:pt x="256" y="73"/>
                    </a:cubicBezTo>
                    <a:cubicBezTo>
                      <a:pt x="256" y="73"/>
                      <a:pt x="267" y="81"/>
                      <a:pt x="272" y="102"/>
                    </a:cubicBezTo>
                    <a:cubicBezTo>
                      <a:pt x="277" y="123"/>
                      <a:pt x="279" y="126"/>
                      <a:pt x="281" y="140"/>
                    </a:cubicBezTo>
                    <a:cubicBezTo>
                      <a:pt x="284" y="154"/>
                      <a:pt x="288" y="189"/>
                      <a:pt x="288" y="189"/>
                    </a:cubicBezTo>
                    <a:cubicBezTo>
                      <a:pt x="288" y="189"/>
                      <a:pt x="278" y="187"/>
                      <a:pt x="274" y="192"/>
                    </a:cubicBezTo>
                    <a:cubicBezTo>
                      <a:pt x="274" y="192"/>
                      <a:pt x="264" y="185"/>
                      <a:pt x="262" y="178"/>
                    </a:cubicBezTo>
                    <a:cubicBezTo>
                      <a:pt x="261" y="171"/>
                      <a:pt x="257" y="153"/>
                      <a:pt x="257" y="142"/>
                    </a:cubicBezTo>
                    <a:cubicBezTo>
                      <a:pt x="257" y="131"/>
                      <a:pt x="258" y="105"/>
                      <a:pt x="251" y="96"/>
                    </a:cubicBezTo>
                    <a:cubicBezTo>
                      <a:pt x="243" y="87"/>
                      <a:pt x="208" y="49"/>
                      <a:pt x="202" y="46"/>
                    </a:cubicBezTo>
                    <a:cubicBezTo>
                      <a:pt x="196" y="43"/>
                      <a:pt x="194" y="38"/>
                      <a:pt x="193" y="35"/>
                    </a:cubicBezTo>
                    <a:close/>
                  </a:path>
                </a:pathLst>
              </a:custGeom>
              <a:noFill/>
              <a:ln w="3175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066" name="Freeform 229">
                <a:extLst>
                  <a:ext uri="{FF2B5EF4-FFF2-40B4-BE49-F238E27FC236}">
                    <a16:creationId xmlns:a16="http://schemas.microsoft.com/office/drawing/2014/main" id="{AE550576-D940-4F5F-A02B-0DFC012657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0" y="1732"/>
                <a:ext cx="69" cy="96"/>
              </a:xfrm>
              <a:custGeom>
                <a:avLst/>
                <a:gdLst>
                  <a:gd name="T0" fmla="*/ 27 w 79"/>
                  <a:gd name="T1" fmla="*/ 9 h 111"/>
                  <a:gd name="T2" fmla="*/ 21 w 79"/>
                  <a:gd name="T3" fmla="*/ 15 h 111"/>
                  <a:gd name="T4" fmla="*/ 13 w 79"/>
                  <a:gd name="T5" fmla="*/ 23 h 111"/>
                  <a:gd name="T6" fmla="*/ 3 w 79"/>
                  <a:gd name="T7" fmla="*/ 41 h 111"/>
                  <a:gd name="T8" fmla="*/ 8 w 79"/>
                  <a:gd name="T9" fmla="*/ 30 h 111"/>
                  <a:gd name="T10" fmla="*/ 3 w 79"/>
                  <a:gd name="T11" fmla="*/ 36 h 111"/>
                  <a:gd name="T12" fmla="*/ 6 w 79"/>
                  <a:gd name="T13" fmla="*/ 27 h 111"/>
                  <a:gd name="T14" fmla="*/ 3 w 79"/>
                  <a:gd name="T15" fmla="*/ 34 h 111"/>
                  <a:gd name="T16" fmla="*/ 3 w 79"/>
                  <a:gd name="T17" fmla="*/ 26 h 111"/>
                  <a:gd name="T18" fmla="*/ 3 w 79"/>
                  <a:gd name="T19" fmla="*/ 30 h 111"/>
                  <a:gd name="T20" fmla="*/ 3 w 79"/>
                  <a:gd name="T21" fmla="*/ 30 h 111"/>
                  <a:gd name="T22" fmla="*/ 3 w 79"/>
                  <a:gd name="T23" fmla="*/ 31 h 111"/>
                  <a:gd name="T24" fmla="*/ 7 w 79"/>
                  <a:gd name="T25" fmla="*/ 14 h 111"/>
                  <a:gd name="T26" fmla="*/ 17 w 79"/>
                  <a:gd name="T27" fmla="*/ 4 h 111"/>
                  <a:gd name="T28" fmla="*/ 23 w 79"/>
                  <a:gd name="T29" fmla="*/ 0 h 111"/>
                  <a:gd name="T30" fmla="*/ 8 w 79"/>
                  <a:gd name="T31" fmla="*/ 16 h 111"/>
                  <a:gd name="T32" fmla="*/ 16 w 79"/>
                  <a:gd name="T33" fmla="*/ 9 h 111"/>
                  <a:gd name="T34" fmla="*/ 10 w 79"/>
                  <a:gd name="T35" fmla="*/ 16 h 111"/>
                  <a:gd name="T36" fmla="*/ 12 w 79"/>
                  <a:gd name="T37" fmla="*/ 14 h 111"/>
                  <a:gd name="T38" fmla="*/ 9 w 79"/>
                  <a:gd name="T39" fmla="*/ 22 h 111"/>
                  <a:gd name="T40" fmla="*/ 11 w 79"/>
                  <a:gd name="T41" fmla="*/ 18 h 111"/>
                  <a:gd name="T42" fmla="*/ 20 w 79"/>
                  <a:gd name="T43" fmla="*/ 10 h 111"/>
                  <a:gd name="T44" fmla="*/ 30 w 79"/>
                  <a:gd name="T45" fmla="*/ 3 h 111"/>
                  <a:gd name="T46" fmla="*/ 19 w 79"/>
                  <a:gd name="T47" fmla="*/ 12 h 111"/>
                  <a:gd name="T48" fmla="*/ 27 w 79"/>
                  <a:gd name="T49" fmla="*/ 8 h 111"/>
                  <a:gd name="T50" fmla="*/ 26 w 79"/>
                  <a:gd name="T51" fmla="*/ 9 h 11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79" h="111">
                    <a:moveTo>
                      <a:pt x="71" y="25"/>
                    </a:moveTo>
                    <a:cubicBezTo>
                      <a:pt x="65" y="28"/>
                      <a:pt x="57" y="37"/>
                      <a:pt x="53" y="42"/>
                    </a:cubicBezTo>
                    <a:cubicBezTo>
                      <a:pt x="46" y="50"/>
                      <a:pt x="38" y="58"/>
                      <a:pt x="33" y="66"/>
                    </a:cubicBezTo>
                    <a:cubicBezTo>
                      <a:pt x="24" y="81"/>
                      <a:pt x="18" y="98"/>
                      <a:pt x="7" y="111"/>
                    </a:cubicBezTo>
                    <a:cubicBezTo>
                      <a:pt x="12" y="102"/>
                      <a:pt x="18" y="92"/>
                      <a:pt x="20" y="82"/>
                    </a:cubicBezTo>
                    <a:cubicBezTo>
                      <a:pt x="18" y="88"/>
                      <a:pt x="11" y="93"/>
                      <a:pt x="8" y="100"/>
                    </a:cubicBezTo>
                    <a:cubicBezTo>
                      <a:pt x="11" y="92"/>
                      <a:pt x="15" y="84"/>
                      <a:pt x="16" y="76"/>
                    </a:cubicBezTo>
                    <a:cubicBezTo>
                      <a:pt x="11" y="81"/>
                      <a:pt x="7" y="86"/>
                      <a:pt x="5" y="93"/>
                    </a:cubicBezTo>
                    <a:cubicBezTo>
                      <a:pt x="4" y="87"/>
                      <a:pt x="7" y="78"/>
                      <a:pt x="9" y="72"/>
                    </a:cubicBezTo>
                    <a:cubicBezTo>
                      <a:pt x="7" y="75"/>
                      <a:pt x="4" y="80"/>
                      <a:pt x="5" y="84"/>
                    </a:cubicBezTo>
                    <a:cubicBezTo>
                      <a:pt x="5" y="84"/>
                      <a:pt x="5" y="83"/>
                      <a:pt x="5" y="83"/>
                    </a:cubicBezTo>
                    <a:cubicBezTo>
                      <a:pt x="5" y="84"/>
                      <a:pt x="4" y="85"/>
                      <a:pt x="4" y="85"/>
                    </a:cubicBezTo>
                    <a:cubicBezTo>
                      <a:pt x="0" y="70"/>
                      <a:pt x="9" y="51"/>
                      <a:pt x="18" y="39"/>
                    </a:cubicBezTo>
                    <a:cubicBezTo>
                      <a:pt x="26" y="29"/>
                      <a:pt x="34" y="19"/>
                      <a:pt x="44" y="11"/>
                    </a:cubicBezTo>
                    <a:cubicBezTo>
                      <a:pt x="48" y="7"/>
                      <a:pt x="54" y="4"/>
                      <a:pt x="58" y="0"/>
                    </a:cubicBezTo>
                    <a:cubicBezTo>
                      <a:pt x="42" y="9"/>
                      <a:pt x="29" y="29"/>
                      <a:pt x="21" y="45"/>
                    </a:cubicBezTo>
                    <a:cubicBezTo>
                      <a:pt x="24" y="38"/>
                      <a:pt x="33" y="25"/>
                      <a:pt x="41" y="24"/>
                    </a:cubicBezTo>
                    <a:cubicBezTo>
                      <a:pt x="36" y="29"/>
                      <a:pt x="27" y="36"/>
                      <a:pt x="27" y="43"/>
                    </a:cubicBezTo>
                    <a:cubicBezTo>
                      <a:pt x="28" y="42"/>
                      <a:pt x="29" y="40"/>
                      <a:pt x="31" y="40"/>
                    </a:cubicBezTo>
                    <a:cubicBezTo>
                      <a:pt x="30" y="47"/>
                      <a:pt x="23" y="53"/>
                      <a:pt x="24" y="60"/>
                    </a:cubicBezTo>
                    <a:cubicBezTo>
                      <a:pt x="27" y="57"/>
                      <a:pt x="28" y="54"/>
                      <a:pt x="30" y="50"/>
                    </a:cubicBezTo>
                    <a:cubicBezTo>
                      <a:pt x="36" y="41"/>
                      <a:pt x="43" y="34"/>
                      <a:pt x="51" y="27"/>
                    </a:cubicBezTo>
                    <a:cubicBezTo>
                      <a:pt x="58" y="19"/>
                      <a:pt x="68" y="11"/>
                      <a:pt x="79" y="7"/>
                    </a:cubicBezTo>
                    <a:cubicBezTo>
                      <a:pt x="70" y="16"/>
                      <a:pt x="54" y="22"/>
                      <a:pt x="50" y="35"/>
                    </a:cubicBezTo>
                    <a:cubicBezTo>
                      <a:pt x="57" y="31"/>
                      <a:pt x="63" y="25"/>
                      <a:pt x="70" y="21"/>
                    </a:cubicBezTo>
                    <a:cubicBezTo>
                      <a:pt x="70" y="23"/>
                      <a:pt x="69" y="25"/>
                      <a:pt x="68" y="25"/>
                    </a:cubicBezTo>
                  </a:path>
                </a:pathLst>
              </a:custGeom>
              <a:solidFill>
                <a:srgbClr val="471D0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067" name="Freeform 230">
                <a:extLst>
                  <a:ext uri="{FF2B5EF4-FFF2-40B4-BE49-F238E27FC236}">
                    <a16:creationId xmlns:a16="http://schemas.microsoft.com/office/drawing/2014/main" id="{6FF01D30-28B5-482D-9D0B-535CEE4308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4" y="1712"/>
                <a:ext cx="48" cy="66"/>
              </a:xfrm>
              <a:custGeom>
                <a:avLst/>
                <a:gdLst>
                  <a:gd name="T0" fmla="*/ 0 w 56"/>
                  <a:gd name="T1" fmla="*/ 5 h 77"/>
                  <a:gd name="T2" fmla="*/ 4 w 56"/>
                  <a:gd name="T3" fmla="*/ 11 h 77"/>
                  <a:gd name="T4" fmla="*/ 9 w 56"/>
                  <a:gd name="T5" fmla="*/ 15 h 77"/>
                  <a:gd name="T6" fmla="*/ 15 w 56"/>
                  <a:gd name="T7" fmla="*/ 21 h 77"/>
                  <a:gd name="T8" fmla="*/ 19 w 56"/>
                  <a:gd name="T9" fmla="*/ 27 h 77"/>
                  <a:gd name="T10" fmla="*/ 15 w 56"/>
                  <a:gd name="T11" fmla="*/ 20 h 77"/>
                  <a:gd name="T12" fmla="*/ 11 w 56"/>
                  <a:gd name="T13" fmla="*/ 15 h 77"/>
                  <a:gd name="T14" fmla="*/ 9 w 56"/>
                  <a:gd name="T15" fmla="*/ 11 h 77"/>
                  <a:gd name="T16" fmla="*/ 15 w 56"/>
                  <a:gd name="T17" fmla="*/ 18 h 77"/>
                  <a:gd name="T18" fmla="*/ 11 w 56"/>
                  <a:gd name="T19" fmla="*/ 9 h 77"/>
                  <a:gd name="T20" fmla="*/ 15 w 56"/>
                  <a:gd name="T21" fmla="*/ 15 h 77"/>
                  <a:gd name="T22" fmla="*/ 3 w 56"/>
                  <a:gd name="T23" fmla="*/ 0 h 77"/>
                  <a:gd name="T24" fmla="*/ 8 w 56"/>
                  <a:gd name="T25" fmla="*/ 8 h 77"/>
                  <a:gd name="T26" fmla="*/ 7 w 56"/>
                  <a:gd name="T27" fmla="*/ 6 h 77"/>
                  <a:gd name="T28" fmla="*/ 8 w 56"/>
                  <a:gd name="T29" fmla="*/ 10 h 77"/>
                  <a:gd name="T30" fmla="*/ 6 w 56"/>
                  <a:gd name="T31" fmla="*/ 8 h 77"/>
                  <a:gd name="T32" fmla="*/ 7 w 56"/>
                  <a:gd name="T33" fmla="*/ 10 h 77"/>
                  <a:gd name="T34" fmla="*/ 1 w 56"/>
                  <a:gd name="T35" fmla="*/ 5 h 77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56" h="77">
                    <a:moveTo>
                      <a:pt x="0" y="15"/>
                    </a:moveTo>
                    <a:cubicBezTo>
                      <a:pt x="5" y="20"/>
                      <a:pt x="8" y="26"/>
                      <a:pt x="13" y="31"/>
                    </a:cubicBezTo>
                    <a:cubicBezTo>
                      <a:pt x="19" y="35"/>
                      <a:pt x="23" y="40"/>
                      <a:pt x="29" y="44"/>
                    </a:cubicBezTo>
                    <a:cubicBezTo>
                      <a:pt x="35" y="49"/>
                      <a:pt x="42" y="53"/>
                      <a:pt x="47" y="60"/>
                    </a:cubicBezTo>
                    <a:cubicBezTo>
                      <a:pt x="50" y="65"/>
                      <a:pt x="54" y="71"/>
                      <a:pt x="56" y="77"/>
                    </a:cubicBezTo>
                    <a:cubicBezTo>
                      <a:pt x="51" y="72"/>
                      <a:pt x="47" y="63"/>
                      <a:pt x="44" y="57"/>
                    </a:cubicBezTo>
                    <a:cubicBezTo>
                      <a:pt x="41" y="52"/>
                      <a:pt x="38" y="47"/>
                      <a:pt x="34" y="42"/>
                    </a:cubicBezTo>
                    <a:cubicBezTo>
                      <a:pt x="32" y="40"/>
                      <a:pt x="29" y="37"/>
                      <a:pt x="28" y="34"/>
                    </a:cubicBezTo>
                    <a:cubicBezTo>
                      <a:pt x="33" y="41"/>
                      <a:pt x="40" y="46"/>
                      <a:pt x="46" y="53"/>
                    </a:cubicBezTo>
                    <a:cubicBezTo>
                      <a:pt x="42" y="45"/>
                      <a:pt x="31" y="38"/>
                      <a:pt x="31" y="29"/>
                    </a:cubicBezTo>
                    <a:cubicBezTo>
                      <a:pt x="36" y="32"/>
                      <a:pt x="40" y="40"/>
                      <a:pt x="44" y="44"/>
                    </a:cubicBezTo>
                    <a:cubicBezTo>
                      <a:pt x="37" y="27"/>
                      <a:pt x="22" y="10"/>
                      <a:pt x="7" y="0"/>
                    </a:cubicBezTo>
                    <a:cubicBezTo>
                      <a:pt x="12" y="8"/>
                      <a:pt x="19" y="15"/>
                      <a:pt x="24" y="23"/>
                    </a:cubicBezTo>
                    <a:cubicBezTo>
                      <a:pt x="22" y="22"/>
                      <a:pt x="21" y="20"/>
                      <a:pt x="19" y="18"/>
                    </a:cubicBezTo>
                    <a:cubicBezTo>
                      <a:pt x="21" y="22"/>
                      <a:pt x="23" y="26"/>
                      <a:pt x="25" y="30"/>
                    </a:cubicBezTo>
                    <a:cubicBezTo>
                      <a:pt x="23" y="26"/>
                      <a:pt x="21" y="23"/>
                      <a:pt x="17" y="22"/>
                    </a:cubicBezTo>
                    <a:cubicBezTo>
                      <a:pt x="17" y="25"/>
                      <a:pt x="19" y="27"/>
                      <a:pt x="20" y="30"/>
                    </a:cubicBezTo>
                    <a:cubicBezTo>
                      <a:pt x="14" y="25"/>
                      <a:pt x="4" y="21"/>
                      <a:pt x="1" y="14"/>
                    </a:cubicBezTo>
                  </a:path>
                </a:pathLst>
              </a:custGeom>
              <a:solidFill>
                <a:srgbClr val="471D0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068" name="Freeform 231">
                <a:extLst>
                  <a:ext uri="{FF2B5EF4-FFF2-40B4-BE49-F238E27FC236}">
                    <a16:creationId xmlns:a16="http://schemas.microsoft.com/office/drawing/2014/main" id="{85781B62-1EF2-40B3-8C4F-1313EC2652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6" y="1696"/>
                <a:ext cx="71" cy="20"/>
              </a:xfrm>
              <a:custGeom>
                <a:avLst/>
                <a:gdLst>
                  <a:gd name="T0" fmla="*/ 31 w 81"/>
                  <a:gd name="T1" fmla="*/ 9 h 23"/>
                  <a:gd name="T2" fmla="*/ 31 w 81"/>
                  <a:gd name="T3" fmla="*/ 9 h 23"/>
                  <a:gd name="T4" fmla="*/ 13 w 81"/>
                  <a:gd name="T5" fmla="*/ 9 h 23"/>
                  <a:gd name="T6" fmla="*/ 22 w 81"/>
                  <a:gd name="T7" fmla="*/ 6 h 23"/>
                  <a:gd name="T8" fmla="*/ 11 w 81"/>
                  <a:gd name="T9" fmla="*/ 6 h 23"/>
                  <a:gd name="T10" fmla="*/ 0 w 81"/>
                  <a:gd name="T11" fmla="*/ 8 h 23"/>
                  <a:gd name="T12" fmla="*/ 16 w 81"/>
                  <a:gd name="T13" fmla="*/ 3 h 23"/>
                  <a:gd name="T14" fmla="*/ 5 w 81"/>
                  <a:gd name="T15" fmla="*/ 3 h 23"/>
                  <a:gd name="T16" fmla="*/ 15 w 81"/>
                  <a:gd name="T17" fmla="*/ 0 h 23"/>
                  <a:gd name="T18" fmla="*/ 11 w 81"/>
                  <a:gd name="T19" fmla="*/ 3 h 23"/>
                  <a:gd name="T20" fmla="*/ 15 w 81"/>
                  <a:gd name="T21" fmla="*/ 3 h 23"/>
                  <a:gd name="T22" fmla="*/ 24 w 81"/>
                  <a:gd name="T23" fmla="*/ 3 h 23"/>
                  <a:gd name="T24" fmla="*/ 32 w 81"/>
                  <a:gd name="T25" fmla="*/ 6 h 23"/>
                  <a:gd name="T26" fmla="*/ 25 w 81"/>
                  <a:gd name="T27" fmla="*/ 3 h 23"/>
                  <a:gd name="T28" fmla="*/ 15 w 81"/>
                  <a:gd name="T29" fmla="*/ 3 h 23"/>
                  <a:gd name="T30" fmla="*/ 24 w 81"/>
                  <a:gd name="T31" fmla="*/ 5 h 23"/>
                  <a:gd name="T32" fmla="*/ 22 w 81"/>
                  <a:gd name="T33" fmla="*/ 5 h 23"/>
                  <a:gd name="T34" fmla="*/ 28 w 81"/>
                  <a:gd name="T35" fmla="*/ 8 h 23"/>
                  <a:gd name="T36" fmla="*/ 27 w 81"/>
                  <a:gd name="T37" fmla="*/ 8 h 23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81" h="23">
                    <a:moveTo>
                      <a:pt x="76" y="23"/>
                    </a:moveTo>
                    <a:cubicBezTo>
                      <a:pt x="76" y="23"/>
                      <a:pt x="77" y="23"/>
                      <a:pt x="76" y="23"/>
                    </a:cubicBezTo>
                    <a:cubicBezTo>
                      <a:pt x="66" y="16"/>
                      <a:pt x="43" y="17"/>
                      <a:pt x="32" y="23"/>
                    </a:cubicBezTo>
                    <a:cubicBezTo>
                      <a:pt x="39" y="18"/>
                      <a:pt x="47" y="16"/>
                      <a:pt x="55" y="16"/>
                    </a:cubicBezTo>
                    <a:cubicBezTo>
                      <a:pt x="46" y="16"/>
                      <a:pt x="36" y="14"/>
                      <a:pt x="27" y="15"/>
                    </a:cubicBezTo>
                    <a:cubicBezTo>
                      <a:pt x="18" y="16"/>
                      <a:pt x="10" y="19"/>
                      <a:pt x="0" y="19"/>
                    </a:cubicBezTo>
                    <a:cubicBezTo>
                      <a:pt x="13" y="13"/>
                      <a:pt x="28" y="11"/>
                      <a:pt x="40" y="5"/>
                    </a:cubicBezTo>
                    <a:cubicBezTo>
                      <a:pt x="32" y="2"/>
                      <a:pt x="22" y="5"/>
                      <a:pt x="13" y="5"/>
                    </a:cubicBezTo>
                    <a:cubicBezTo>
                      <a:pt x="21" y="5"/>
                      <a:pt x="30" y="1"/>
                      <a:pt x="38" y="0"/>
                    </a:cubicBezTo>
                    <a:cubicBezTo>
                      <a:pt x="34" y="1"/>
                      <a:pt x="30" y="2"/>
                      <a:pt x="27" y="4"/>
                    </a:cubicBezTo>
                    <a:cubicBezTo>
                      <a:pt x="30" y="6"/>
                      <a:pt x="34" y="5"/>
                      <a:pt x="37" y="5"/>
                    </a:cubicBezTo>
                    <a:cubicBezTo>
                      <a:pt x="45" y="5"/>
                      <a:pt x="53" y="6"/>
                      <a:pt x="61" y="7"/>
                    </a:cubicBezTo>
                    <a:cubicBezTo>
                      <a:pt x="68" y="9"/>
                      <a:pt x="75" y="15"/>
                      <a:pt x="81" y="15"/>
                    </a:cubicBezTo>
                    <a:cubicBezTo>
                      <a:pt x="76" y="13"/>
                      <a:pt x="70" y="11"/>
                      <a:pt x="64" y="9"/>
                    </a:cubicBezTo>
                    <a:cubicBezTo>
                      <a:pt x="56" y="6"/>
                      <a:pt x="44" y="5"/>
                      <a:pt x="36" y="10"/>
                    </a:cubicBezTo>
                    <a:cubicBezTo>
                      <a:pt x="41" y="11"/>
                      <a:pt x="60" y="6"/>
                      <a:pt x="61" y="14"/>
                    </a:cubicBezTo>
                    <a:cubicBezTo>
                      <a:pt x="59" y="14"/>
                      <a:pt x="56" y="14"/>
                      <a:pt x="54" y="14"/>
                    </a:cubicBezTo>
                    <a:cubicBezTo>
                      <a:pt x="59" y="16"/>
                      <a:pt x="68" y="15"/>
                      <a:pt x="71" y="19"/>
                    </a:cubicBezTo>
                    <a:cubicBezTo>
                      <a:pt x="70" y="20"/>
                      <a:pt x="70" y="21"/>
                      <a:pt x="70" y="21"/>
                    </a:cubicBezTo>
                  </a:path>
                </a:pathLst>
              </a:custGeom>
              <a:solidFill>
                <a:srgbClr val="471D0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069" name="Freeform 232">
                <a:extLst>
                  <a:ext uri="{FF2B5EF4-FFF2-40B4-BE49-F238E27FC236}">
                    <a16:creationId xmlns:a16="http://schemas.microsoft.com/office/drawing/2014/main" id="{18B41BF7-3B7F-4FB6-9B95-486C44E2E1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3" y="1815"/>
                <a:ext cx="19" cy="9"/>
              </a:xfrm>
              <a:custGeom>
                <a:avLst/>
                <a:gdLst>
                  <a:gd name="T0" fmla="*/ 3 w 22"/>
                  <a:gd name="T1" fmla="*/ 5 h 10"/>
                  <a:gd name="T2" fmla="*/ 4 w 22"/>
                  <a:gd name="T3" fmla="*/ 2 h 10"/>
                  <a:gd name="T4" fmla="*/ 7 w 22"/>
                  <a:gd name="T5" fmla="*/ 4 h 10"/>
                  <a:gd name="T6" fmla="*/ 7 w 22"/>
                  <a:gd name="T7" fmla="*/ 5 h 10"/>
                  <a:gd name="T8" fmla="*/ 8 w 22"/>
                  <a:gd name="T9" fmla="*/ 5 h 10"/>
                  <a:gd name="T10" fmla="*/ 7 w 22"/>
                  <a:gd name="T11" fmla="*/ 0 h 10"/>
                  <a:gd name="T12" fmla="*/ 5 w 22"/>
                  <a:gd name="T13" fmla="*/ 0 h 10"/>
                  <a:gd name="T14" fmla="*/ 4 w 22"/>
                  <a:gd name="T15" fmla="*/ 0 h 10"/>
                  <a:gd name="T16" fmla="*/ 3 w 22"/>
                  <a:gd name="T17" fmla="*/ 2 h 10"/>
                  <a:gd name="T18" fmla="*/ 1 w 22"/>
                  <a:gd name="T19" fmla="*/ 5 h 10"/>
                  <a:gd name="T20" fmla="*/ 1 w 22"/>
                  <a:gd name="T21" fmla="*/ 5 h 10"/>
                  <a:gd name="T22" fmla="*/ 3 w 22"/>
                  <a:gd name="T23" fmla="*/ 5 h 10"/>
                  <a:gd name="T24" fmla="*/ 3 w 22"/>
                  <a:gd name="T25" fmla="*/ 5 h 1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2" h="10">
                    <a:moveTo>
                      <a:pt x="6" y="6"/>
                    </a:moveTo>
                    <a:cubicBezTo>
                      <a:pt x="6" y="4"/>
                      <a:pt x="9" y="2"/>
                      <a:pt x="11" y="2"/>
                    </a:cubicBezTo>
                    <a:cubicBezTo>
                      <a:pt x="13" y="1"/>
                      <a:pt x="15" y="2"/>
                      <a:pt x="17" y="4"/>
                    </a:cubicBezTo>
                    <a:cubicBezTo>
                      <a:pt x="17" y="5"/>
                      <a:pt x="18" y="7"/>
                      <a:pt x="19" y="7"/>
                    </a:cubicBezTo>
                    <a:cubicBezTo>
                      <a:pt x="20" y="7"/>
                      <a:pt x="21" y="6"/>
                      <a:pt x="21" y="5"/>
                    </a:cubicBezTo>
                    <a:cubicBezTo>
                      <a:pt x="22" y="3"/>
                      <a:pt x="20" y="1"/>
                      <a:pt x="18" y="0"/>
                    </a:cubicBezTo>
                    <a:cubicBezTo>
                      <a:pt x="17" y="0"/>
                      <a:pt x="16" y="0"/>
                      <a:pt x="14" y="0"/>
                    </a:cubicBezTo>
                    <a:cubicBezTo>
                      <a:pt x="13" y="0"/>
                      <a:pt x="12" y="0"/>
                      <a:pt x="11" y="0"/>
                    </a:cubicBezTo>
                    <a:cubicBezTo>
                      <a:pt x="9" y="0"/>
                      <a:pt x="6" y="1"/>
                      <a:pt x="5" y="2"/>
                    </a:cubicBezTo>
                    <a:cubicBezTo>
                      <a:pt x="2" y="3"/>
                      <a:pt x="1" y="4"/>
                      <a:pt x="1" y="7"/>
                    </a:cubicBezTo>
                    <a:cubicBezTo>
                      <a:pt x="1" y="8"/>
                      <a:pt x="0" y="10"/>
                      <a:pt x="1" y="10"/>
                    </a:cubicBezTo>
                    <a:cubicBezTo>
                      <a:pt x="2" y="10"/>
                      <a:pt x="4" y="9"/>
                      <a:pt x="5" y="9"/>
                    </a:cubicBezTo>
                    <a:cubicBezTo>
                      <a:pt x="6" y="8"/>
                      <a:pt x="6" y="7"/>
                      <a:pt x="6" y="6"/>
                    </a:cubicBezTo>
                  </a:path>
                </a:pathLst>
              </a:custGeom>
              <a:solidFill>
                <a:srgbClr val="51290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070" name="Freeform 233">
                <a:extLst>
                  <a:ext uri="{FF2B5EF4-FFF2-40B4-BE49-F238E27FC236}">
                    <a16:creationId xmlns:a16="http://schemas.microsoft.com/office/drawing/2014/main" id="{BB6D824A-076F-45C5-B4D7-6749FC6B0A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5" y="1822"/>
                <a:ext cx="17" cy="6"/>
              </a:xfrm>
              <a:custGeom>
                <a:avLst/>
                <a:gdLst>
                  <a:gd name="T0" fmla="*/ 4 w 19"/>
                  <a:gd name="T1" fmla="*/ 2 h 7"/>
                  <a:gd name="T2" fmla="*/ 4 w 19"/>
                  <a:gd name="T3" fmla="*/ 3 h 7"/>
                  <a:gd name="T4" fmla="*/ 4 w 19"/>
                  <a:gd name="T5" fmla="*/ 3 h 7"/>
                  <a:gd name="T6" fmla="*/ 7 w 19"/>
                  <a:gd name="T7" fmla="*/ 3 h 7"/>
                  <a:gd name="T8" fmla="*/ 9 w 19"/>
                  <a:gd name="T9" fmla="*/ 1 h 7"/>
                  <a:gd name="T10" fmla="*/ 4 w 19"/>
                  <a:gd name="T11" fmla="*/ 3 h 7"/>
                  <a:gd name="T12" fmla="*/ 2 w 19"/>
                  <a:gd name="T13" fmla="*/ 3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" h="7">
                    <a:moveTo>
                      <a:pt x="4" y="2"/>
                    </a:moveTo>
                    <a:cubicBezTo>
                      <a:pt x="5" y="3"/>
                      <a:pt x="6" y="4"/>
                      <a:pt x="7" y="4"/>
                    </a:cubicBezTo>
                    <a:cubicBezTo>
                      <a:pt x="8" y="5"/>
                      <a:pt x="10" y="4"/>
                      <a:pt x="11" y="4"/>
                    </a:cubicBezTo>
                    <a:cubicBezTo>
                      <a:pt x="13" y="4"/>
                      <a:pt x="14" y="3"/>
                      <a:pt x="15" y="3"/>
                    </a:cubicBezTo>
                    <a:cubicBezTo>
                      <a:pt x="16" y="2"/>
                      <a:pt x="17" y="0"/>
                      <a:pt x="18" y="1"/>
                    </a:cubicBezTo>
                    <a:cubicBezTo>
                      <a:pt x="19" y="5"/>
                      <a:pt x="13" y="6"/>
                      <a:pt x="11" y="6"/>
                    </a:cubicBezTo>
                    <a:cubicBezTo>
                      <a:pt x="9" y="7"/>
                      <a:pt x="0" y="7"/>
                      <a:pt x="2" y="3"/>
                    </a:cubicBezTo>
                  </a:path>
                </a:pathLst>
              </a:custGeom>
              <a:solidFill>
                <a:srgbClr val="A85C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071" name="Oval 234">
                <a:extLst>
                  <a:ext uri="{FF2B5EF4-FFF2-40B4-BE49-F238E27FC236}">
                    <a16:creationId xmlns:a16="http://schemas.microsoft.com/office/drawing/2014/main" id="{01D1B5D8-3C04-4F93-B82F-4BBD2371C8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87" y="1821"/>
                <a:ext cx="3" cy="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072" name="Freeform 235">
                <a:extLst>
                  <a:ext uri="{FF2B5EF4-FFF2-40B4-BE49-F238E27FC236}">
                    <a16:creationId xmlns:a16="http://schemas.microsoft.com/office/drawing/2014/main" id="{3FC2D5B7-EB85-427A-8D4F-EA4BC12456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0" y="1812"/>
                <a:ext cx="45" cy="19"/>
              </a:xfrm>
              <a:custGeom>
                <a:avLst/>
                <a:gdLst>
                  <a:gd name="T0" fmla="*/ 1 w 51"/>
                  <a:gd name="T1" fmla="*/ 7 h 22"/>
                  <a:gd name="T2" fmla="*/ 4 w 51"/>
                  <a:gd name="T3" fmla="*/ 4 h 22"/>
                  <a:gd name="T4" fmla="*/ 12 w 51"/>
                  <a:gd name="T5" fmla="*/ 3 h 22"/>
                  <a:gd name="T6" fmla="*/ 21 w 51"/>
                  <a:gd name="T7" fmla="*/ 7 h 22"/>
                  <a:gd name="T8" fmla="*/ 18 w 51"/>
                  <a:gd name="T9" fmla="*/ 8 h 22"/>
                  <a:gd name="T10" fmla="*/ 6 w 51"/>
                  <a:gd name="T11" fmla="*/ 7 h 22"/>
                  <a:gd name="T12" fmla="*/ 4 w 51"/>
                  <a:gd name="T13" fmla="*/ 7 h 22"/>
                  <a:gd name="T14" fmla="*/ 1 w 51"/>
                  <a:gd name="T15" fmla="*/ 7 h 2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1" h="22">
                    <a:moveTo>
                      <a:pt x="1" y="18"/>
                    </a:moveTo>
                    <a:cubicBezTo>
                      <a:pt x="0" y="15"/>
                      <a:pt x="2" y="14"/>
                      <a:pt x="5" y="11"/>
                    </a:cubicBezTo>
                    <a:cubicBezTo>
                      <a:pt x="9" y="7"/>
                      <a:pt x="17" y="0"/>
                      <a:pt x="29" y="3"/>
                    </a:cubicBezTo>
                    <a:cubicBezTo>
                      <a:pt x="41" y="5"/>
                      <a:pt x="51" y="19"/>
                      <a:pt x="51" y="19"/>
                    </a:cubicBezTo>
                    <a:cubicBezTo>
                      <a:pt x="51" y="19"/>
                      <a:pt x="50" y="21"/>
                      <a:pt x="42" y="22"/>
                    </a:cubicBezTo>
                    <a:cubicBezTo>
                      <a:pt x="34" y="22"/>
                      <a:pt x="21" y="19"/>
                      <a:pt x="15" y="19"/>
                    </a:cubicBezTo>
                    <a:cubicBezTo>
                      <a:pt x="9" y="19"/>
                      <a:pt x="7" y="17"/>
                      <a:pt x="5" y="18"/>
                    </a:cubicBezTo>
                    <a:cubicBezTo>
                      <a:pt x="4" y="19"/>
                      <a:pt x="1" y="18"/>
                      <a:pt x="1" y="18"/>
                    </a:cubicBezTo>
                    <a:close/>
                  </a:path>
                </a:pathLst>
              </a:custGeom>
              <a:noFill/>
              <a:ln w="3175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073" name="Freeform 236">
                <a:extLst>
                  <a:ext uri="{FF2B5EF4-FFF2-40B4-BE49-F238E27FC236}">
                    <a16:creationId xmlns:a16="http://schemas.microsoft.com/office/drawing/2014/main" id="{F34FA6EA-6933-4BBA-B7C6-948FE0906C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5" y="1815"/>
                <a:ext cx="18" cy="9"/>
              </a:xfrm>
              <a:custGeom>
                <a:avLst/>
                <a:gdLst>
                  <a:gd name="T0" fmla="*/ 3 w 21"/>
                  <a:gd name="T1" fmla="*/ 2 h 11"/>
                  <a:gd name="T2" fmla="*/ 3 w 21"/>
                  <a:gd name="T3" fmla="*/ 2 h 11"/>
                  <a:gd name="T4" fmla="*/ 5 w 21"/>
                  <a:gd name="T5" fmla="*/ 2 h 11"/>
                  <a:gd name="T6" fmla="*/ 6 w 21"/>
                  <a:gd name="T7" fmla="*/ 2 h 11"/>
                  <a:gd name="T8" fmla="*/ 7 w 21"/>
                  <a:gd name="T9" fmla="*/ 2 h 11"/>
                  <a:gd name="T10" fmla="*/ 7 w 21"/>
                  <a:gd name="T11" fmla="*/ 2 h 11"/>
                  <a:gd name="T12" fmla="*/ 7 w 21"/>
                  <a:gd name="T13" fmla="*/ 2 h 11"/>
                  <a:gd name="T14" fmla="*/ 7 w 21"/>
                  <a:gd name="T15" fmla="*/ 2 h 11"/>
                  <a:gd name="T16" fmla="*/ 6 w 21"/>
                  <a:gd name="T17" fmla="*/ 2 h 11"/>
                  <a:gd name="T18" fmla="*/ 4 w 21"/>
                  <a:gd name="T19" fmla="*/ 1 h 11"/>
                  <a:gd name="T20" fmla="*/ 3 w 21"/>
                  <a:gd name="T21" fmla="*/ 1 h 11"/>
                  <a:gd name="T22" fmla="*/ 3 w 21"/>
                  <a:gd name="T23" fmla="*/ 1 h 11"/>
                  <a:gd name="T24" fmla="*/ 1 w 21"/>
                  <a:gd name="T25" fmla="*/ 2 h 11"/>
                  <a:gd name="T26" fmla="*/ 3 w 21"/>
                  <a:gd name="T27" fmla="*/ 2 h 1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21" h="11">
                    <a:moveTo>
                      <a:pt x="5" y="7"/>
                    </a:moveTo>
                    <a:cubicBezTo>
                      <a:pt x="6" y="5"/>
                      <a:pt x="8" y="4"/>
                      <a:pt x="9" y="3"/>
                    </a:cubicBezTo>
                    <a:cubicBezTo>
                      <a:pt x="11" y="3"/>
                      <a:pt x="13" y="3"/>
                      <a:pt x="14" y="4"/>
                    </a:cubicBezTo>
                    <a:cubicBezTo>
                      <a:pt x="15" y="5"/>
                      <a:pt x="16" y="6"/>
                      <a:pt x="16" y="8"/>
                    </a:cubicBezTo>
                    <a:cubicBezTo>
                      <a:pt x="16" y="10"/>
                      <a:pt x="18" y="11"/>
                      <a:pt x="20" y="11"/>
                    </a:cubicBezTo>
                    <a:cubicBezTo>
                      <a:pt x="21" y="11"/>
                      <a:pt x="21" y="10"/>
                      <a:pt x="21" y="9"/>
                    </a:cubicBezTo>
                    <a:cubicBezTo>
                      <a:pt x="21" y="8"/>
                      <a:pt x="21" y="7"/>
                      <a:pt x="21" y="6"/>
                    </a:cubicBezTo>
                    <a:cubicBezTo>
                      <a:pt x="21" y="5"/>
                      <a:pt x="20" y="5"/>
                      <a:pt x="20" y="4"/>
                    </a:cubicBezTo>
                    <a:cubicBezTo>
                      <a:pt x="19" y="4"/>
                      <a:pt x="18" y="3"/>
                      <a:pt x="17" y="3"/>
                    </a:cubicBezTo>
                    <a:cubicBezTo>
                      <a:pt x="16" y="2"/>
                      <a:pt x="14" y="2"/>
                      <a:pt x="13" y="1"/>
                    </a:cubicBezTo>
                    <a:cubicBezTo>
                      <a:pt x="11" y="1"/>
                      <a:pt x="10" y="1"/>
                      <a:pt x="8" y="1"/>
                    </a:cubicBezTo>
                    <a:cubicBezTo>
                      <a:pt x="7" y="1"/>
                      <a:pt x="4" y="0"/>
                      <a:pt x="3" y="1"/>
                    </a:cubicBezTo>
                    <a:cubicBezTo>
                      <a:pt x="2" y="2"/>
                      <a:pt x="1" y="4"/>
                      <a:pt x="1" y="5"/>
                    </a:cubicBezTo>
                    <a:cubicBezTo>
                      <a:pt x="0" y="7"/>
                      <a:pt x="3" y="8"/>
                      <a:pt x="5" y="7"/>
                    </a:cubicBezTo>
                  </a:path>
                </a:pathLst>
              </a:custGeom>
              <a:solidFill>
                <a:srgbClr val="51290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074" name="Freeform 237">
                <a:extLst>
                  <a:ext uri="{FF2B5EF4-FFF2-40B4-BE49-F238E27FC236}">
                    <a16:creationId xmlns:a16="http://schemas.microsoft.com/office/drawing/2014/main" id="{016F41C2-75A2-4C51-A4DF-7D3B5A8816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6" y="1822"/>
                <a:ext cx="15" cy="6"/>
              </a:xfrm>
              <a:custGeom>
                <a:avLst/>
                <a:gdLst>
                  <a:gd name="T0" fmla="*/ 4 w 17"/>
                  <a:gd name="T1" fmla="*/ 0 h 7"/>
                  <a:gd name="T2" fmla="*/ 4 w 17"/>
                  <a:gd name="T3" fmla="*/ 3 h 7"/>
                  <a:gd name="T4" fmla="*/ 5 w 17"/>
                  <a:gd name="T5" fmla="*/ 3 h 7"/>
                  <a:gd name="T6" fmla="*/ 6 w 17"/>
                  <a:gd name="T7" fmla="*/ 3 h 7"/>
                  <a:gd name="T8" fmla="*/ 7 w 17"/>
                  <a:gd name="T9" fmla="*/ 3 h 7"/>
                  <a:gd name="T10" fmla="*/ 6 w 17"/>
                  <a:gd name="T11" fmla="*/ 3 h 7"/>
                  <a:gd name="T12" fmla="*/ 4 w 17"/>
                  <a:gd name="T13" fmla="*/ 3 h 7"/>
                  <a:gd name="T14" fmla="*/ 3 w 17"/>
                  <a:gd name="T15" fmla="*/ 3 h 7"/>
                  <a:gd name="T16" fmla="*/ 2 w 17"/>
                  <a:gd name="T17" fmla="*/ 0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7" h="7">
                    <a:moveTo>
                      <a:pt x="4" y="0"/>
                    </a:moveTo>
                    <a:cubicBezTo>
                      <a:pt x="6" y="2"/>
                      <a:pt x="6" y="4"/>
                      <a:pt x="9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3" y="5"/>
                      <a:pt x="14" y="4"/>
                      <a:pt x="15" y="3"/>
                    </a:cubicBezTo>
                    <a:cubicBezTo>
                      <a:pt x="16" y="3"/>
                      <a:pt x="17" y="3"/>
                      <a:pt x="17" y="5"/>
                    </a:cubicBezTo>
                    <a:cubicBezTo>
                      <a:pt x="17" y="6"/>
                      <a:pt x="15" y="6"/>
                      <a:pt x="14" y="6"/>
                    </a:cubicBezTo>
                    <a:cubicBezTo>
                      <a:pt x="12" y="7"/>
                      <a:pt x="9" y="6"/>
                      <a:pt x="7" y="6"/>
                    </a:cubicBezTo>
                    <a:cubicBezTo>
                      <a:pt x="6" y="6"/>
                      <a:pt x="4" y="5"/>
                      <a:pt x="3" y="4"/>
                    </a:cubicBezTo>
                    <a:cubicBezTo>
                      <a:pt x="2" y="4"/>
                      <a:pt x="0" y="1"/>
                      <a:pt x="2" y="0"/>
                    </a:cubicBezTo>
                  </a:path>
                </a:pathLst>
              </a:custGeom>
              <a:solidFill>
                <a:srgbClr val="A85C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075" name="Oval 238">
                <a:extLst>
                  <a:ext uri="{FF2B5EF4-FFF2-40B4-BE49-F238E27FC236}">
                    <a16:creationId xmlns:a16="http://schemas.microsoft.com/office/drawing/2014/main" id="{FF34DC21-A86C-48F8-976C-05CCAFCA43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97" y="1821"/>
                <a:ext cx="4" cy="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076" name="Freeform 239">
                <a:extLst>
                  <a:ext uri="{FF2B5EF4-FFF2-40B4-BE49-F238E27FC236}">
                    <a16:creationId xmlns:a16="http://schemas.microsoft.com/office/drawing/2014/main" id="{C3F03E85-4423-43F7-B6EE-697BCCE538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6" y="2133"/>
                <a:ext cx="32" cy="10"/>
              </a:xfrm>
              <a:custGeom>
                <a:avLst/>
                <a:gdLst>
                  <a:gd name="T0" fmla="*/ 0 w 37"/>
                  <a:gd name="T1" fmla="*/ 2 h 12"/>
                  <a:gd name="T2" fmla="*/ 6 w 37"/>
                  <a:gd name="T3" fmla="*/ 3 h 12"/>
                  <a:gd name="T4" fmla="*/ 14 w 37"/>
                  <a:gd name="T5" fmla="*/ 0 h 1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7" h="12">
                    <a:moveTo>
                      <a:pt x="0" y="2"/>
                    </a:moveTo>
                    <a:cubicBezTo>
                      <a:pt x="6" y="6"/>
                      <a:pt x="8" y="12"/>
                      <a:pt x="16" y="10"/>
                    </a:cubicBezTo>
                    <a:cubicBezTo>
                      <a:pt x="24" y="9"/>
                      <a:pt x="30" y="1"/>
                      <a:pt x="37" y="0"/>
                    </a:cubicBezTo>
                  </a:path>
                </a:pathLst>
              </a:custGeom>
              <a:noFill/>
              <a:ln w="3175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077" name="Freeform 240">
                <a:extLst>
                  <a:ext uri="{FF2B5EF4-FFF2-40B4-BE49-F238E27FC236}">
                    <a16:creationId xmlns:a16="http://schemas.microsoft.com/office/drawing/2014/main" id="{E47BD95E-A2BD-4C49-9A77-CC348A7D51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5" y="2120"/>
                <a:ext cx="40" cy="9"/>
              </a:xfrm>
              <a:custGeom>
                <a:avLst/>
                <a:gdLst>
                  <a:gd name="T0" fmla="*/ 0 w 46"/>
                  <a:gd name="T1" fmla="*/ 5 h 10"/>
                  <a:gd name="T2" fmla="*/ 17 w 46"/>
                  <a:gd name="T3" fmla="*/ 0 h 1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6" h="10">
                    <a:moveTo>
                      <a:pt x="0" y="10"/>
                    </a:moveTo>
                    <a:cubicBezTo>
                      <a:pt x="11" y="0"/>
                      <a:pt x="32" y="5"/>
                      <a:pt x="46" y="0"/>
                    </a:cubicBezTo>
                  </a:path>
                </a:pathLst>
              </a:custGeom>
              <a:noFill/>
              <a:ln w="3175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078" name="Freeform 241">
                <a:extLst>
                  <a:ext uri="{FF2B5EF4-FFF2-40B4-BE49-F238E27FC236}">
                    <a16:creationId xmlns:a16="http://schemas.microsoft.com/office/drawing/2014/main" id="{E457AF13-2E4B-402D-A903-33821475F7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6" y="2129"/>
                <a:ext cx="36" cy="5"/>
              </a:xfrm>
              <a:custGeom>
                <a:avLst/>
                <a:gdLst>
                  <a:gd name="T0" fmla="*/ 17 w 41"/>
                  <a:gd name="T1" fmla="*/ 3 h 6"/>
                  <a:gd name="T2" fmla="*/ 0 w 41"/>
                  <a:gd name="T3" fmla="*/ 0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1" h="6">
                    <a:moveTo>
                      <a:pt x="41" y="5"/>
                    </a:moveTo>
                    <a:cubicBezTo>
                      <a:pt x="27" y="0"/>
                      <a:pt x="13" y="6"/>
                      <a:pt x="0" y="0"/>
                    </a:cubicBezTo>
                  </a:path>
                </a:pathLst>
              </a:custGeom>
              <a:noFill/>
              <a:ln w="3175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079" name="Freeform 242">
                <a:extLst>
                  <a:ext uri="{FF2B5EF4-FFF2-40B4-BE49-F238E27FC236}">
                    <a16:creationId xmlns:a16="http://schemas.microsoft.com/office/drawing/2014/main" id="{827F4189-839F-49CA-8D65-CF6A49E9AE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2" y="1967"/>
                <a:ext cx="100" cy="131"/>
              </a:xfrm>
              <a:custGeom>
                <a:avLst/>
                <a:gdLst>
                  <a:gd name="T0" fmla="*/ 16 w 115"/>
                  <a:gd name="T1" fmla="*/ 0 h 151"/>
                  <a:gd name="T2" fmla="*/ 20 w 115"/>
                  <a:gd name="T3" fmla="*/ 29 h 151"/>
                  <a:gd name="T4" fmla="*/ 43 w 115"/>
                  <a:gd name="T5" fmla="*/ 47 h 151"/>
                  <a:gd name="T6" fmla="*/ 37 w 115"/>
                  <a:gd name="T7" fmla="*/ 56 h 151"/>
                  <a:gd name="T8" fmla="*/ 16 w 115"/>
                  <a:gd name="T9" fmla="*/ 0 h 15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5" h="151">
                    <a:moveTo>
                      <a:pt x="42" y="0"/>
                    </a:moveTo>
                    <a:cubicBezTo>
                      <a:pt x="42" y="0"/>
                      <a:pt x="40" y="58"/>
                      <a:pt x="52" y="79"/>
                    </a:cubicBezTo>
                    <a:cubicBezTo>
                      <a:pt x="65" y="100"/>
                      <a:pt x="94" y="120"/>
                      <a:pt x="115" y="128"/>
                    </a:cubicBezTo>
                    <a:cubicBezTo>
                      <a:pt x="95" y="151"/>
                      <a:pt x="95" y="151"/>
                      <a:pt x="95" y="151"/>
                    </a:cubicBezTo>
                    <a:cubicBezTo>
                      <a:pt x="95" y="151"/>
                      <a:pt x="0" y="99"/>
                      <a:pt x="42" y="0"/>
                    </a:cubicBezTo>
                    <a:close/>
                  </a:path>
                </a:pathLst>
              </a:custGeom>
              <a:solidFill>
                <a:srgbClr val="F5E2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080" name="Freeform 243">
                <a:extLst>
                  <a:ext uri="{FF2B5EF4-FFF2-40B4-BE49-F238E27FC236}">
                    <a16:creationId xmlns:a16="http://schemas.microsoft.com/office/drawing/2014/main" id="{B3CA2D7D-2ACB-410D-9C25-F5E6129A3D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1" y="1967"/>
                <a:ext cx="57" cy="60"/>
              </a:xfrm>
              <a:custGeom>
                <a:avLst/>
                <a:gdLst>
                  <a:gd name="T0" fmla="*/ 23 w 66"/>
                  <a:gd name="T1" fmla="*/ 0 h 69"/>
                  <a:gd name="T2" fmla="*/ 14 w 66"/>
                  <a:gd name="T3" fmla="*/ 9 h 69"/>
                  <a:gd name="T4" fmla="*/ 0 w 66"/>
                  <a:gd name="T5" fmla="*/ 13 h 69"/>
                  <a:gd name="T6" fmla="*/ 10 w 66"/>
                  <a:gd name="T7" fmla="*/ 11 h 69"/>
                  <a:gd name="T8" fmla="*/ 17 w 66"/>
                  <a:gd name="T9" fmla="*/ 10 h 69"/>
                  <a:gd name="T10" fmla="*/ 19 w 66"/>
                  <a:gd name="T11" fmla="*/ 17 h 69"/>
                  <a:gd name="T12" fmla="*/ 22 w 66"/>
                  <a:gd name="T13" fmla="*/ 26 h 69"/>
                  <a:gd name="T14" fmla="*/ 22 w 66"/>
                  <a:gd name="T15" fmla="*/ 19 h 69"/>
                  <a:gd name="T16" fmla="*/ 22 w 66"/>
                  <a:gd name="T17" fmla="*/ 11 h 6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6" h="69">
                    <a:moveTo>
                      <a:pt x="66" y="0"/>
                    </a:moveTo>
                    <a:cubicBezTo>
                      <a:pt x="58" y="10"/>
                      <a:pt x="48" y="17"/>
                      <a:pt x="37" y="23"/>
                    </a:cubicBezTo>
                    <a:cubicBezTo>
                      <a:pt x="24" y="29"/>
                      <a:pt x="12" y="30"/>
                      <a:pt x="0" y="34"/>
                    </a:cubicBezTo>
                    <a:cubicBezTo>
                      <a:pt x="9" y="34"/>
                      <a:pt x="19" y="32"/>
                      <a:pt x="28" y="29"/>
                    </a:cubicBezTo>
                    <a:cubicBezTo>
                      <a:pt x="34" y="28"/>
                      <a:pt x="43" y="24"/>
                      <a:pt x="49" y="26"/>
                    </a:cubicBezTo>
                    <a:cubicBezTo>
                      <a:pt x="56" y="29"/>
                      <a:pt x="53" y="38"/>
                      <a:pt x="55" y="44"/>
                    </a:cubicBezTo>
                    <a:cubicBezTo>
                      <a:pt x="58" y="53"/>
                      <a:pt x="58" y="61"/>
                      <a:pt x="62" y="69"/>
                    </a:cubicBezTo>
                    <a:cubicBezTo>
                      <a:pt x="61" y="63"/>
                      <a:pt x="63" y="57"/>
                      <a:pt x="63" y="51"/>
                    </a:cubicBezTo>
                    <a:cubicBezTo>
                      <a:pt x="63" y="45"/>
                      <a:pt x="60" y="35"/>
                      <a:pt x="64" y="30"/>
                    </a:cubicBezTo>
                  </a:path>
                </a:pathLst>
              </a:custGeom>
              <a:solidFill>
                <a:srgbClr val="F5E2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081" name="Freeform 244">
                <a:extLst>
                  <a:ext uri="{FF2B5EF4-FFF2-40B4-BE49-F238E27FC236}">
                    <a16:creationId xmlns:a16="http://schemas.microsoft.com/office/drawing/2014/main" id="{132A38FF-4ECC-4026-9456-E9E535228B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4" y="2008"/>
                <a:ext cx="32" cy="122"/>
              </a:xfrm>
              <a:custGeom>
                <a:avLst/>
                <a:gdLst>
                  <a:gd name="T0" fmla="*/ 1 w 37"/>
                  <a:gd name="T1" fmla="*/ 1 h 140"/>
                  <a:gd name="T2" fmla="*/ 3 w 37"/>
                  <a:gd name="T3" fmla="*/ 8 h 140"/>
                  <a:gd name="T4" fmla="*/ 4 w 37"/>
                  <a:gd name="T5" fmla="*/ 18 h 140"/>
                  <a:gd name="T6" fmla="*/ 8 w 37"/>
                  <a:gd name="T7" fmla="*/ 33 h 140"/>
                  <a:gd name="T8" fmla="*/ 14 w 37"/>
                  <a:gd name="T9" fmla="*/ 53 h 140"/>
                  <a:gd name="T10" fmla="*/ 10 w 37"/>
                  <a:gd name="T11" fmla="*/ 45 h 140"/>
                  <a:gd name="T12" fmla="*/ 8 w 37"/>
                  <a:gd name="T13" fmla="*/ 36 h 140"/>
                  <a:gd name="T14" fmla="*/ 3 w 37"/>
                  <a:gd name="T15" fmla="*/ 21 h 140"/>
                  <a:gd name="T16" fmla="*/ 0 w 37"/>
                  <a:gd name="T17" fmla="*/ 0 h 14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7" h="140">
                    <a:moveTo>
                      <a:pt x="1" y="1"/>
                    </a:moveTo>
                    <a:cubicBezTo>
                      <a:pt x="1" y="7"/>
                      <a:pt x="4" y="13"/>
                      <a:pt x="6" y="19"/>
                    </a:cubicBezTo>
                    <a:cubicBezTo>
                      <a:pt x="8" y="28"/>
                      <a:pt x="9" y="37"/>
                      <a:pt x="11" y="46"/>
                    </a:cubicBezTo>
                    <a:cubicBezTo>
                      <a:pt x="15" y="60"/>
                      <a:pt x="19" y="74"/>
                      <a:pt x="22" y="87"/>
                    </a:cubicBezTo>
                    <a:cubicBezTo>
                      <a:pt x="27" y="104"/>
                      <a:pt x="36" y="122"/>
                      <a:pt x="37" y="140"/>
                    </a:cubicBezTo>
                    <a:cubicBezTo>
                      <a:pt x="32" y="134"/>
                      <a:pt x="32" y="125"/>
                      <a:pt x="30" y="119"/>
                    </a:cubicBezTo>
                    <a:cubicBezTo>
                      <a:pt x="27" y="110"/>
                      <a:pt x="24" y="102"/>
                      <a:pt x="21" y="94"/>
                    </a:cubicBezTo>
                    <a:cubicBezTo>
                      <a:pt x="17" y="81"/>
                      <a:pt x="14" y="69"/>
                      <a:pt x="10" y="56"/>
                    </a:cubicBezTo>
                    <a:cubicBezTo>
                      <a:pt x="6" y="36"/>
                      <a:pt x="0" y="20"/>
                      <a:pt x="0" y="0"/>
                    </a:cubicBezTo>
                  </a:path>
                </a:pathLst>
              </a:custGeom>
              <a:solidFill>
                <a:srgbClr val="F5E2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082" name="Freeform 245">
                <a:extLst>
                  <a:ext uri="{FF2B5EF4-FFF2-40B4-BE49-F238E27FC236}">
                    <a16:creationId xmlns:a16="http://schemas.microsoft.com/office/drawing/2014/main" id="{55B57774-B9D9-4361-A7F5-490E62356E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3" y="2014"/>
                <a:ext cx="12" cy="103"/>
              </a:xfrm>
              <a:custGeom>
                <a:avLst/>
                <a:gdLst>
                  <a:gd name="T0" fmla="*/ 4 w 14"/>
                  <a:gd name="T1" fmla="*/ 0 h 118"/>
                  <a:gd name="T2" fmla="*/ 3 w 14"/>
                  <a:gd name="T3" fmla="*/ 25 h 118"/>
                  <a:gd name="T4" fmla="*/ 1 w 14"/>
                  <a:gd name="T5" fmla="*/ 45 h 118"/>
                  <a:gd name="T6" fmla="*/ 1 w 14"/>
                  <a:gd name="T7" fmla="*/ 43 h 118"/>
                  <a:gd name="T8" fmla="*/ 1 w 14"/>
                  <a:gd name="T9" fmla="*/ 45 h 118"/>
                  <a:gd name="T10" fmla="*/ 3 w 14"/>
                  <a:gd name="T11" fmla="*/ 18 h 118"/>
                  <a:gd name="T12" fmla="*/ 5 w 14"/>
                  <a:gd name="T13" fmla="*/ 2 h 1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" h="118">
                    <a:moveTo>
                      <a:pt x="12" y="0"/>
                    </a:moveTo>
                    <a:cubicBezTo>
                      <a:pt x="5" y="18"/>
                      <a:pt x="4" y="45"/>
                      <a:pt x="3" y="65"/>
                    </a:cubicBezTo>
                    <a:cubicBezTo>
                      <a:pt x="1" y="81"/>
                      <a:pt x="1" y="98"/>
                      <a:pt x="1" y="115"/>
                    </a:cubicBezTo>
                    <a:cubicBezTo>
                      <a:pt x="1" y="114"/>
                      <a:pt x="1" y="112"/>
                      <a:pt x="1" y="110"/>
                    </a:cubicBezTo>
                    <a:cubicBezTo>
                      <a:pt x="1" y="113"/>
                      <a:pt x="1" y="115"/>
                      <a:pt x="1" y="118"/>
                    </a:cubicBezTo>
                    <a:cubicBezTo>
                      <a:pt x="0" y="94"/>
                      <a:pt x="6" y="69"/>
                      <a:pt x="9" y="46"/>
                    </a:cubicBezTo>
                    <a:cubicBezTo>
                      <a:pt x="11" y="31"/>
                      <a:pt x="11" y="17"/>
                      <a:pt x="14" y="2"/>
                    </a:cubicBezTo>
                  </a:path>
                </a:pathLst>
              </a:custGeom>
              <a:solidFill>
                <a:srgbClr val="F5E2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083" name="Freeform 246">
                <a:extLst>
                  <a:ext uri="{FF2B5EF4-FFF2-40B4-BE49-F238E27FC236}">
                    <a16:creationId xmlns:a16="http://schemas.microsoft.com/office/drawing/2014/main" id="{EB5EAB47-E42E-464E-A534-34C1D2808F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6" y="1879"/>
                <a:ext cx="8" cy="24"/>
              </a:xfrm>
              <a:custGeom>
                <a:avLst/>
                <a:gdLst>
                  <a:gd name="T0" fmla="*/ 0 w 9"/>
                  <a:gd name="T1" fmla="*/ 10 h 27"/>
                  <a:gd name="T2" fmla="*/ 4 w 9"/>
                  <a:gd name="T3" fmla="*/ 12 h 27"/>
                  <a:gd name="T4" fmla="*/ 4 w 9"/>
                  <a:gd name="T5" fmla="*/ 7 h 27"/>
                  <a:gd name="T6" fmla="*/ 4 w 9"/>
                  <a:gd name="T7" fmla="*/ 0 h 27"/>
                  <a:gd name="T8" fmla="*/ 4 w 9"/>
                  <a:gd name="T9" fmla="*/ 4 h 27"/>
                  <a:gd name="T10" fmla="*/ 1 w 9"/>
                  <a:gd name="T11" fmla="*/ 10 h 2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9" h="27">
                    <a:moveTo>
                      <a:pt x="0" y="22"/>
                    </a:moveTo>
                    <a:cubicBezTo>
                      <a:pt x="2" y="24"/>
                      <a:pt x="6" y="27"/>
                      <a:pt x="8" y="27"/>
                    </a:cubicBezTo>
                    <a:cubicBezTo>
                      <a:pt x="9" y="24"/>
                      <a:pt x="7" y="18"/>
                      <a:pt x="7" y="15"/>
                    </a:cubicBezTo>
                    <a:cubicBezTo>
                      <a:pt x="7" y="10"/>
                      <a:pt x="8" y="5"/>
                      <a:pt x="6" y="0"/>
                    </a:cubicBezTo>
                    <a:cubicBezTo>
                      <a:pt x="4" y="3"/>
                      <a:pt x="4" y="8"/>
                      <a:pt x="4" y="11"/>
                    </a:cubicBezTo>
                    <a:cubicBezTo>
                      <a:pt x="3" y="14"/>
                      <a:pt x="2" y="19"/>
                      <a:pt x="1" y="22"/>
                    </a:cubicBezTo>
                  </a:path>
                </a:pathLst>
              </a:custGeom>
              <a:solidFill>
                <a:srgbClr val="F5E2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084" name="Freeform 247">
                <a:extLst>
                  <a:ext uri="{FF2B5EF4-FFF2-40B4-BE49-F238E27FC236}">
                    <a16:creationId xmlns:a16="http://schemas.microsoft.com/office/drawing/2014/main" id="{779C307E-BE65-41D2-9F4E-9D95588C67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6" y="1806"/>
                <a:ext cx="20" cy="75"/>
              </a:xfrm>
              <a:custGeom>
                <a:avLst/>
                <a:gdLst>
                  <a:gd name="T0" fmla="*/ 8 w 23"/>
                  <a:gd name="T1" fmla="*/ 0 h 87"/>
                  <a:gd name="T2" fmla="*/ 3 w 23"/>
                  <a:gd name="T3" fmla="*/ 3 h 87"/>
                  <a:gd name="T4" fmla="*/ 3 w 23"/>
                  <a:gd name="T5" fmla="*/ 5 h 87"/>
                  <a:gd name="T6" fmla="*/ 0 w 23"/>
                  <a:gd name="T7" fmla="*/ 14 h 87"/>
                  <a:gd name="T8" fmla="*/ 2 w 23"/>
                  <a:gd name="T9" fmla="*/ 17 h 87"/>
                  <a:gd name="T10" fmla="*/ 3 w 23"/>
                  <a:gd name="T11" fmla="*/ 21 h 87"/>
                  <a:gd name="T12" fmla="*/ 5 w 23"/>
                  <a:gd name="T13" fmla="*/ 26 h 87"/>
                  <a:gd name="T14" fmla="*/ 7 w 23"/>
                  <a:gd name="T15" fmla="*/ 30 h 87"/>
                  <a:gd name="T16" fmla="*/ 5 w 23"/>
                  <a:gd name="T17" fmla="*/ 24 h 87"/>
                  <a:gd name="T18" fmla="*/ 3 w 23"/>
                  <a:gd name="T19" fmla="*/ 18 h 87"/>
                  <a:gd name="T20" fmla="*/ 3 w 23"/>
                  <a:gd name="T21" fmla="*/ 12 h 87"/>
                  <a:gd name="T22" fmla="*/ 7 w 23"/>
                  <a:gd name="T23" fmla="*/ 12 h 87"/>
                  <a:gd name="T24" fmla="*/ 6 w 23"/>
                  <a:gd name="T25" fmla="*/ 9 h 87"/>
                  <a:gd name="T26" fmla="*/ 8 w 23"/>
                  <a:gd name="T27" fmla="*/ 4 h 87"/>
                  <a:gd name="T28" fmla="*/ 8 w 23"/>
                  <a:gd name="T29" fmla="*/ 4 h 87"/>
                  <a:gd name="T30" fmla="*/ 8 w 23"/>
                  <a:gd name="T31" fmla="*/ 3 h 87"/>
                  <a:gd name="T32" fmla="*/ 9 w 23"/>
                  <a:gd name="T33" fmla="*/ 3 h 87"/>
                  <a:gd name="T34" fmla="*/ 9 w 23"/>
                  <a:gd name="T35" fmla="*/ 1 h 87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23" h="87">
                    <a:moveTo>
                      <a:pt x="20" y="0"/>
                    </a:moveTo>
                    <a:cubicBezTo>
                      <a:pt x="16" y="3"/>
                      <a:pt x="12" y="2"/>
                      <a:pt x="8" y="6"/>
                    </a:cubicBezTo>
                    <a:cubicBezTo>
                      <a:pt x="5" y="9"/>
                      <a:pt x="4" y="11"/>
                      <a:pt x="3" y="15"/>
                    </a:cubicBezTo>
                    <a:cubicBezTo>
                      <a:pt x="1" y="22"/>
                      <a:pt x="0" y="29"/>
                      <a:pt x="0" y="37"/>
                    </a:cubicBezTo>
                    <a:cubicBezTo>
                      <a:pt x="0" y="41"/>
                      <a:pt x="0" y="45"/>
                      <a:pt x="2" y="49"/>
                    </a:cubicBezTo>
                    <a:cubicBezTo>
                      <a:pt x="3" y="52"/>
                      <a:pt x="5" y="56"/>
                      <a:pt x="6" y="59"/>
                    </a:cubicBezTo>
                    <a:cubicBezTo>
                      <a:pt x="7" y="64"/>
                      <a:pt x="11" y="68"/>
                      <a:pt x="13" y="74"/>
                    </a:cubicBezTo>
                    <a:cubicBezTo>
                      <a:pt x="14" y="78"/>
                      <a:pt x="14" y="83"/>
                      <a:pt x="17" y="87"/>
                    </a:cubicBezTo>
                    <a:cubicBezTo>
                      <a:pt x="14" y="81"/>
                      <a:pt x="15" y="74"/>
                      <a:pt x="13" y="68"/>
                    </a:cubicBezTo>
                    <a:cubicBezTo>
                      <a:pt x="12" y="62"/>
                      <a:pt x="9" y="57"/>
                      <a:pt x="8" y="51"/>
                    </a:cubicBezTo>
                    <a:cubicBezTo>
                      <a:pt x="7" y="46"/>
                      <a:pt x="4" y="39"/>
                      <a:pt x="8" y="35"/>
                    </a:cubicBezTo>
                    <a:cubicBezTo>
                      <a:pt x="11" y="32"/>
                      <a:pt x="14" y="32"/>
                      <a:pt x="18" y="33"/>
                    </a:cubicBezTo>
                    <a:cubicBezTo>
                      <a:pt x="14" y="32"/>
                      <a:pt x="14" y="27"/>
                      <a:pt x="16" y="24"/>
                    </a:cubicBezTo>
                    <a:cubicBezTo>
                      <a:pt x="10" y="22"/>
                      <a:pt x="17" y="15"/>
                      <a:pt x="20" y="13"/>
                    </a:cubicBezTo>
                    <a:cubicBezTo>
                      <a:pt x="20" y="13"/>
                      <a:pt x="20" y="13"/>
                      <a:pt x="20" y="13"/>
                    </a:cubicBezTo>
                    <a:cubicBezTo>
                      <a:pt x="17" y="12"/>
                      <a:pt x="20" y="8"/>
                      <a:pt x="21" y="7"/>
                    </a:cubicBezTo>
                    <a:cubicBezTo>
                      <a:pt x="22" y="6"/>
                      <a:pt x="23" y="5"/>
                      <a:pt x="23" y="4"/>
                    </a:cubicBezTo>
                    <a:cubicBezTo>
                      <a:pt x="23" y="3"/>
                      <a:pt x="22" y="2"/>
                      <a:pt x="22" y="1"/>
                    </a:cubicBezTo>
                  </a:path>
                </a:pathLst>
              </a:custGeom>
              <a:solidFill>
                <a:srgbClr val="F5E2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085" name="Freeform 248">
                <a:extLst>
                  <a:ext uri="{FF2B5EF4-FFF2-40B4-BE49-F238E27FC236}">
                    <a16:creationId xmlns:a16="http://schemas.microsoft.com/office/drawing/2014/main" id="{0F4423B9-C527-4A75-A5AF-9ADE7C5F23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2" y="1978"/>
                <a:ext cx="21" cy="39"/>
              </a:xfrm>
              <a:custGeom>
                <a:avLst/>
                <a:gdLst>
                  <a:gd name="T0" fmla="*/ 0 w 24"/>
                  <a:gd name="T1" fmla="*/ 0 h 45"/>
                  <a:gd name="T2" fmla="*/ 5 w 24"/>
                  <a:gd name="T3" fmla="*/ 3 h 45"/>
                  <a:gd name="T4" fmla="*/ 10 w 24"/>
                  <a:gd name="T5" fmla="*/ 5 h 45"/>
                  <a:gd name="T6" fmla="*/ 8 w 24"/>
                  <a:gd name="T7" fmla="*/ 5 h 45"/>
                  <a:gd name="T8" fmla="*/ 5 w 24"/>
                  <a:gd name="T9" fmla="*/ 4 h 45"/>
                  <a:gd name="T10" fmla="*/ 4 w 24"/>
                  <a:gd name="T11" fmla="*/ 5 h 45"/>
                  <a:gd name="T12" fmla="*/ 4 w 24"/>
                  <a:gd name="T13" fmla="*/ 10 h 45"/>
                  <a:gd name="T14" fmla="*/ 4 w 24"/>
                  <a:gd name="T15" fmla="*/ 16 h 45"/>
                  <a:gd name="T16" fmla="*/ 3 w 24"/>
                  <a:gd name="T17" fmla="*/ 8 h 45"/>
                  <a:gd name="T18" fmla="*/ 1 w 24"/>
                  <a:gd name="T19" fmla="*/ 1 h 4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4" h="45">
                    <a:moveTo>
                      <a:pt x="0" y="0"/>
                    </a:moveTo>
                    <a:cubicBezTo>
                      <a:pt x="5" y="2"/>
                      <a:pt x="8" y="5"/>
                      <a:pt x="13" y="8"/>
                    </a:cubicBezTo>
                    <a:cubicBezTo>
                      <a:pt x="17" y="9"/>
                      <a:pt x="21" y="12"/>
                      <a:pt x="24" y="14"/>
                    </a:cubicBezTo>
                    <a:cubicBezTo>
                      <a:pt x="22" y="13"/>
                      <a:pt x="21" y="13"/>
                      <a:pt x="19" y="13"/>
                    </a:cubicBezTo>
                    <a:cubicBezTo>
                      <a:pt x="17" y="12"/>
                      <a:pt x="15" y="11"/>
                      <a:pt x="13" y="11"/>
                    </a:cubicBezTo>
                    <a:cubicBezTo>
                      <a:pt x="9" y="9"/>
                      <a:pt x="6" y="8"/>
                      <a:pt x="5" y="13"/>
                    </a:cubicBezTo>
                    <a:cubicBezTo>
                      <a:pt x="4" y="18"/>
                      <a:pt x="5" y="22"/>
                      <a:pt x="5" y="27"/>
                    </a:cubicBezTo>
                    <a:cubicBezTo>
                      <a:pt x="6" y="33"/>
                      <a:pt x="5" y="39"/>
                      <a:pt x="5" y="45"/>
                    </a:cubicBezTo>
                    <a:cubicBezTo>
                      <a:pt x="3" y="38"/>
                      <a:pt x="4" y="28"/>
                      <a:pt x="3" y="21"/>
                    </a:cubicBezTo>
                    <a:cubicBezTo>
                      <a:pt x="3" y="14"/>
                      <a:pt x="2" y="7"/>
                      <a:pt x="1" y="1"/>
                    </a:cubicBezTo>
                  </a:path>
                </a:pathLst>
              </a:custGeom>
              <a:solidFill>
                <a:srgbClr val="F5E2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086" name="Freeform 249">
                <a:extLst>
                  <a:ext uri="{FF2B5EF4-FFF2-40B4-BE49-F238E27FC236}">
                    <a16:creationId xmlns:a16="http://schemas.microsoft.com/office/drawing/2014/main" id="{8E160564-F10A-4EAA-8C16-45F32202DA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9" y="2133"/>
                <a:ext cx="17" cy="8"/>
              </a:xfrm>
              <a:custGeom>
                <a:avLst/>
                <a:gdLst>
                  <a:gd name="T0" fmla="*/ 0 w 20"/>
                  <a:gd name="T1" fmla="*/ 0 h 9"/>
                  <a:gd name="T2" fmla="*/ 3 w 20"/>
                  <a:gd name="T3" fmla="*/ 4 h 9"/>
                  <a:gd name="T4" fmla="*/ 7 w 20"/>
                  <a:gd name="T5" fmla="*/ 4 h 9"/>
                  <a:gd name="T6" fmla="*/ 3 w 20"/>
                  <a:gd name="T7" fmla="*/ 4 h 9"/>
                  <a:gd name="T8" fmla="*/ 2 w 20"/>
                  <a:gd name="T9" fmla="*/ 0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" h="9">
                    <a:moveTo>
                      <a:pt x="0" y="0"/>
                    </a:moveTo>
                    <a:cubicBezTo>
                      <a:pt x="3" y="3"/>
                      <a:pt x="6" y="8"/>
                      <a:pt x="10" y="9"/>
                    </a:cubicBezTo>
                    <a:cubicBezTo>
                      <a:pt x="14" y="9"/>
                      <a:pt x="18" y="6"/>
                      <a:pt x="20" y="4"/>
                    </a:cubicBezTo>
                    <a:cubicBezTo>
                      <a:pt x="17" y="4"/>
                      <a:pt x="13" y="5"/>
                      <a:pt x="10" y="5"/>
                    </a:cubicBezTo>
                    <a:cubicBezTo>
                      <a:pt x="7" y="4"/>
                      <a:pt x="5" y="2"/>
                      <a:pt x="2" y="0"/>
                    </a:cubicBezTo>
                  </a:path>
                </a:pathLst>
              </a:custGeom>
              <a:solidFill>
                <a:srgbClr val="F5E2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087" name="Freeform 250">
                <a:extLst>
                  <a:ext uri="{FF2B5EF4-FFF2-40B4-BE49-F238E27FC236}">
                    <a16:creationId xmlns:a16="http://schemas.microsoft.com/office/drawing/2014/main" id="{681E61E8-138A-4D4C-9D9C-B248886E66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7" y="1931"/>
                <a:ext cx="39" cy="20"/>
              </a:xfrm>
              <a:custGeom>
                <a:avLst/>
                <a:gdLst>
                  <a:gd name="T0" fmla="*/ 3 w 45"/>
                  <a:gd name="T1" fmla="*/ 2 h 24"/>
                  <a:gd name="T2" fmla="*/ 0 w 45"/>
                  <a:gd name="T3" fmla="*/ 7 h 24"/>
                  <a:gd name="T4" fmla="*/ 8 w 45"/>
                  <a:gd name="T5" fmla="*/ 6 h 24"/>
                  <a:gd name="T6" fmla="*/ 16 w 45"/>
                  <a:gd name="T7" fmla="*/ 6 h 24"/>
                  <a:gd name="T8" fmla="*/ 10 w 45"/>
                  <a:gd name="T9" fmla="*/ 5 h 24"/>
                  <a:gd name="T10" fmla="*/ 4 w 45"/>
                  <a:gd name="T11" fmla="*/ 4 h 24"/>
                  <a:gd name="T12" fmla="*/ 5 w 45"/>
                  <a:gd name="T13" fmla="*/ 3 h 24"/>
                  <a:gd name="T14" fmla="*/ 11 w 45"/>
                  <a:gd name="T15" fmla="*/ 1 h 24"/>
                  <a:gd name="T16" fmla="*/ 3 w 45"/>
                  <a:gd name="T17" fmla="*/ 2 h 2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5" h="24">
                    <a:moveTo>
                      <a:pt x="3" y="2"/>
                    </a:moveTo>
                    <a:cubicBezTo>
                      <a:pt x="5" y="9"/>
                      <a:pt x="3" y="17"/>
                      <a:pt x="0" y="24"/>
                    </a:cubicBezTo>
                    <a:cubicBezTo>
                      <a:pt x="6" y="18"/>
                      <a:pt x="13" y="19"/>
                      <a:pt x="21" y="19"/>
                    </a:cubicBezTo>
                    <a:cubicBezTo>
                      <a:pt x="29" y="19"/>
                      <a:pt x="38" y="19"/>
                      <a:pt x="45" y="19"/>
                    </a:cubicBezTo>
                    <a:cubicBezTo>
                      <a:pt x="38" y="19"/>
                      <a:pt x="32" y="18"/>
                      <a:pt x="26" y="17"/>
                    </a:cubicBezTo>
                    <a:cubicBezTo>
                      <a:pt x="23" y="17"/>
                      <a:pt x="13" y="17"/>
                      <a:pt x="11" y="14"/>
                    </a:cubicBezTo>
                    <a:cubicBezTo>
                      <a:pt x="9" y="12"/>
                      <a:pt x="11" y="6"/>
                      <a:pt x="13" y="4"/>
                    </a:cubicBezTo>
                    <a:cubicBezTo>
                      <a:pt x="18" y="1"/>
                      <a:pt x="25" y="3"/>
                      <a:pt x="30" y="1"/>
                    </a:cubicBezTo>
                    <a:cubicBezTo>
                      <a:pt x="22" y="0"/>
                      <a:pt x="11" y="5"/>
                      <a:pt x="3" y="2"/>
                    </a:cubicBezTo>
                  </a:path>
                </a:pathLst>
              </a:custGeom>
              <a:solidFill>
                <a:srgbClr val="F5E2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088" name="Freeform 251">
                <a:extLst>
                  <a:ext uri="{FF2B5EF4-FFF2-40B4-BE49-F238E27FC236}">
                    <a16:creationId xmlns:a16="http://schemas.microsoft.com/office/drawing/2014/main" id="{15A41F8F-5202-4AAE-A329-9524467061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4" y="1885"/>
                <a:ext cx="19" cy="30"/>
              </a:xfrm>
              <a:custGeom>
                <a:avLst/>
                <a:gdLst>
                  <a:gd name="T0" fmla="*/ 3 w 21"/>
                  <a:gd name="T1" fmla="*/ 3 h 35"/>
                  <a:gd name="T2" fmla="*/ 4 w 21"/>
                  <a:gd name="T3" fmla="*/ 3 h 35"/>
                  <a:gd name="T4" fmla="*/ 5 w 21"/>
                  <a:gd name="T5" fmla="*/ 2 h 35"/>
                  <a:gd name="T6" fmla="*/ 7 w 21"/>
                  <a:gd name="T7" fmla="*/ 3 h 35"/>
                  <a:gd name="T8" fmla="*/ 9 w 21"/>
                  <a:gd name="T9" fmla="*/ 7 h 35"/>
                  <a:gd name="T10" fmla="*/ 11 w 21"/>
                  <a:gd name="T11" fmla="*/ 11 h 35"/>
                  <a:gd name="T12" fmla="*/ 9 w 21"/>
                  <a:gd name="T13" fmla="*/ 12 h 35"/>
                  <a:gd name="T14" fmla="*/ 8 w 21"/>
                  <a:gd name="T15" fmla="*/ 6 h 35"/>
                  <a:gd name="T16" fmla="*/ 5 w 21"/>
                  <a:gd name="T17" fmla="*/ 3 h 35"/>
                  <a:gd name="T18" fmla="*/ 5 w 21"/>
                  <a:gd name="T19" fmla="*/ 3 h 3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1" h="35">
                    <a:moveTo>
                      <a:pt x="3" y="10"/>
                    </a:moveTo>
                    <a:cubicBezTo>
                      <a:pt x="3" y="10"/>
                      <a:pt x="4" y="10"/>
                      <a:pt x="4" y="9"/>
                    </a:cubicBezTo>
                    <a:cubicBezTo>
                      <a:pt x="2" y="7"/>
                      <a:pt x="0" y="0"/>
                      <a:pt x="5" y="2"/>
                    </a:cubicBezTo>
                    <a:cubicBezTo>
                      <a:pt x="8" y="3"/>
                      <a:pt x="12" y="9"/>
                      <a:pt x="14" y="11"/>
                    </a:cubicBezTo>
                    <a:cubicBezTo>
                      <a:pt x="17" y="14"/>
                      <a:pt x="16" y="16"/>
                      <a:pt x="17" y="21"/>
                    </a:cubicBezTo>
                    <a:cubicBezTo>
                      <a:pt x="17" y="25"/>
                      <a:pt x="20" y="29"/>
                      <a:pt x="21" y="33"/>
                    </a:cubicBezTo>
                    <a:cubicBezTo>
                      <a:pt x="19" y="33"/>
                      <a:pt x="18" y="34"/>
                      <a:pt x="17" y="35"/>
                    </a:cubicBezTo>
                    <a:cubicBezTo>
                      <a:pt x="13" y="31"/>
                      <a:pt x="16" y="23"/>
                      <a:pt x="15" y="18"/>
                    </a:cubicBezTo>
                    <a:cubicBezTo>
                      <a:pt x="15" y="14"/>
                      <a:pt x="10" y="8"/>
                      <a:pt x="6" y="5"/>
                    </a:cubicBezTo>
                    <a:cubicBezTo>
                      <a:pt x="5" y="6"/>
                      <a:pt x="5" y="7"/>
                      <a:pt x="5" y="8"/>
                    </a:cubicBezTo>
                  </a:path>
                </a:pathLst>
              </a:custGeom>
              <a:solidFill>
                <a:srgbClr val="F5E2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089" name="Freeform 252">
                <a:extLst>
                  <a:ext uri="{FF2B5EF4-FFF2-40B4-BE49-F238E27FC236}">
                    <a16:creationId xmlns:a16="http://schemas.microsoft.com/office/drawing/2014/main" id="{AF20F109-6C64-44D1-88D2-748B55E332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6" y="1866"/>
                <a:ext cx="19" cy="37"/>
              </a:xfrm>
              <a:custGeom>
                <a:avLst/>
                <a:gdLst>
                  <a:gd name="T0" fmla="*/ 8 w 22"/>
                  <a:gd name="T1" fmla="*/ 3 h 43"/>
                  <a:gd name="T2" fmla="*/ 6 w 22"/>
                  <a:gd name="T3" fmla="*/ 2 h 43"/>
                  <a:gd name="T4" fmla="*/ 3 w 22"/>
                  <a:gd name="T5" fmla="*/ 8 h 43"/>
                  <a:gd name="T6" fmla="*/ 3 w 22"/>
                  <a:gd name="T7" fmla="*/ 9 h 43"/>
                  <a:gd name="T8" fmla="*/ 3 w 22"/>
                  <a:gd name="T9" fmla="*/ 11 h 43"/>
                  <a:gd name="T10" fmla="*/ 0 w 22"/>
                  <a:gd name="T11" fmla="*/ 15 h 43"/>
                  <a:gd name="T12" fmla="*/ 6 w 22"/>
                  <a:gd name="T13" fmla="*/ 14 h 43"/>
                  <a:gd name="T14" fmla="*/ 3 w 22"/>
                  <a:gd name="T15" fmla="*/ 14 h 43"/>
                  <a:gd name="T16" fmla="*/ 4 w 22"/>
                  <a:gd name="T17" fmla="*/ 11 h 43"/>
                  <a:gd name="T18" fmla="*/ 4 w 22"/>
                  <a:gd name="T19" fmla="*/ 9 h 43"/>
                  <a:gd name="T20" fmla="*/ 7 w 22"/>
                  <a:gd name="T21" fmla="*/ 7 h 43"/>
                  <a:gd name="T22" fmla="*/ 3 w 22"/>
                  <a:gd name="T23" fmla="*/ 8 h 43"/>
                  <a:gd name="T24" fmla="*/ 5 w 22"/>
                  <a:gd name="T25" fmla="*/ 5 h 43"/>
                  <a:gd name="T26" fmla="*/ 7 w 22"/>
                  <a:gd name="T27" fmla="*/ 3 h 43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22" h="43">
                    <a:moveTo>
                      <a:pt x="22" y="5"/>
                    </a:moveTo>
                    <a:cubicBezTo>
                      <a:pt x="21" y="3"/>
                      <a:pt x="19" y="0"/>
                      <a:pt x="16" y="2"/>
                    </a:cubicBezTo>
                    <a:cubicBezTo>
                      <a:pt x="13" y="8"/>
                      <a:pt x="3" y="16"/>
                      <a:pt x="5" y="22"/>
                    </a:cubicBezTo>
                    <a:cubicBezTo>
                      <a:pt x="5" y="24"/>
                      <a:pt x="7" y="25"/>
                      <a:pt x="7" y="28"/>
                    </a:cubicBezTo>
                    <a:cubicBezTo>
                      <a:pt x="7" y="29"/>
                      <a:pt x="7" y="31"/>
                      <a:pt x="6" y="33"/>
                    </a:cubicBezTo>
                    <a:cubicBezTo>
                      <a:pt x="5" y="37"/>
                      <a:pt x="1" y="39"/>
                      <a:pt x="0" y="43"/>
                    </a:cubicBezTo>
                    <a:cubicBezTo>
                      <a:pt x="4" y="41"/>
                      <a:pt x="13" y="43"/>
                      <a:pt x="16" y="39"/>
                    </a:cubicBezTo>
                    <a:cubicBezTo>
                      <a:pt x="14" y="40"/>
                      <a:pt x="8" y="42"/>
                      <a:pt x="7" y="40"/>
                    </a:cubicBezTo>
                    <a:cubicBezTo>
                      <a:pt x="7" y="38"/>
                      <a:pt x="12" y="34"/>
                      <a:pt x="12" y="32"/>
                    </a:cubicBezTo>
                    <a:cubicBezTo>
                      <a:pt x="12" y="29"/>
                      <a:pt x="11" y="29"/>
                      <a:pt x="11" y="26"/>
                    </a:cubicBezTo>
                    <a:cubicBezTo>
                      <a:pt x="11" y="23"/>
                      <a:pt x="15" y="21"/>
                      <a:pt x="18" y="21"/>
                    </a:cubicBezTo>
                    <a:cubicBezTo>
                      <a:pt x="15" y="20"/>
                      <a:pt x="12" y="22"/>
                      <a:pt x="10" y="22"/>
                    </a:cubicBezTo>
                    <a:cubicBezTo>
                      <a:pt x="9" y="18"/>
                      <a:pt x="12" y="16"/>
                      <a:pt x="14" y="14"/>
                    </a:cubicBezTo>
                    <a:cubicBezTo>
                      <a:pt x="15" y="11"/>
                      <a:pt x="17" y="7"/>
                      <a:pt x="19" y="5"/>
                    </a:cubicBezTo>
                  </a:path>
                </a:pathLst>
              </a:custGeom>
              <a:solidFill>
                <a:srgbClr val="F5E2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090" name="Freeform 253">
                <a:extLst>
                  <a:ext uri="{FF2B5EF4-FFF2-40B4-BE49-F238E27FC236}">
                    <a16:creationId xmlns:a16="http://schemas.microsoft.com/office/drawing/2014/main" id="{E9AD4643-1252-4F66-8802-7CAB134660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2" y="1828"/>
                <a:ext cx="33" cy="13"/>
              </a:xfrm>
              <a:custGeom>
                <a:avLst/>
                <a:gdLst>
                  <a:gd name="T0" fmla="*/ 3 w 38"/>
                  <a:gd name="T1" fmla="*/ 2 h 16"/>
                  <a:gd name="T2" fmla="*/ 15 w 38"/>
                  <a:gd name="T3" fmla="*/ 4 h 16"/>
                  <a:gd name="T4" fmla="*/ 7 w 38"/>
                  <a:gd name="T5" fmla="*/ 2 h 16"/>
                  <a:gd name="T6" fmla="*/ 3 w 38"/>
                  <a:gd name="T7" fmla="*/ 2 h 16"/>
                  <a:gd name="T8" fmla="*/ 0 w 38"/>
                  <a:gd name="T9" fmla="*/ 2 h 16"/>
                  <a:gd name="T10" fmla="*/ 2 w 38"/>
                  <a:gd name="T11" fmla="*/ 0 h 1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8" h="16">
                    <a:moveTo>
                      <a:pt x="9" y="2"/>
                    </a:moveTo>
                    <a:cubicBezTo>
                      <a:pt x="6" y="11"/>
                      <a:pt x="34" y="13"/>
                      <a:pt x="38" y="16"/>
                    </a:cubicBezTo>
                    <a:cubicBezTo>
                      <a:pt x="31" y="15"/>
                      <a:pt x="24" y="13"/>
                      <a:pt x="18" y="11"/>
                    </a:cubicBezTo>
                    <a:cubicBezTo>
                      <a:pt x="15" y="10"/>
                      <a:pt x="12" y="9"/>
                      <a:pt x="10" y="8"/>
                    </a:cubicBezTo>
                    <a:cubicBezTo>
                      <a:pt x="6" y="7"/>
                      <a:pt x="4" y="8"/>
                      <a:pt x="0" y="8"/>
                    </a:cubicBezTo>
                    <a:cubicBezTo>
                      <a:pt x="0" y="6"/>
                      <a:pt x="1" y="3"/>
                      <a:pt x="2" y="0"/>
                    </a:cubicBezTo>
                  </a:path>
                </a:pathLst>
              </a:custGeom>
              <a:solidFill>
                <a:srgbClr val="F5E2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091" name="Freeform 254">
                <a:extLst>
                  <a:ext uri="{FF2B5EF4-FFF2-40B4-BE49-F238E27FC236}">
                    <a16:creationId xmlns:a16="http://schemas.microsoft.com/office/drawing/2014/main" id="{DE3EB159-74A6-45EA-993C-E11A6873C0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9" y="1829"/>
                <a:ext cx="33" cy="12"/>
              </a:xfrm>
              <a:custGeom>
                <a:avLst/>
                <a:gdLst>
                  <a:gd name="T0" fmla="*/ 15 w 38"/>
                  <a:gd name="T1" fmla="*/ 0 h 14"/>
                  <a:gd name="T2" fmla="*/ 12 w 38"/>
                  <a:gd name="T3" fmla="*/ 3 h 14"/>
                  <a:gd name="T4" fmla="*/ 8 w 38"/>
                  <a:gd name="T5" fmla="*/ 3 h 14"/>
                  <a:gd name="T6" fmla="*/ 0 w 38"/>
                  <a:gd name="T7" fmla="*/ 3 h 14"/>
                  <a:gd name="T8" fmla="*/ 9 w 38"/>
                  <a:gd name="T9" fmla="*/ 3 h 14"/>
                  <a:gd name="T10" fmla="*/ 14 w 38"/>
                  <a:gd name="T11" fmla="*/ 3 h 14"/>
                  <a:gd name="T12" fmla="*/ 15 w 38"/>
                  <a:gd name="T13" fmla="*/ 4 h 14"/>
                  <a:gd name="T14" fmla="*/ 15 w 38"/>
                  <a:gd name="T15" fmla="*/ 3 h 1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8" h="14">
                    <a:moveTo>
                      <a:pt x="38" y="0"/>
                    </a:moveTo>
                    <a:cubicBezTo>
                      <a:pt x="36" y="4"/>
                      <a:pt x="36" y="6"/>
                      <a:pt x="32" y="7"/>
                    </a:cubicBezTo>
                    <a:cubicBezTo>
                      <a:pt x="29" y="9"/>
                      <a:pt x="24" y="9"/>
                      <a:pt x="20" y="10"/>
                    </a:cubicBezTo>
                    <a:cubicBezTo>
                      <a:pt x="13" y="10"/>
                      <a:pt x="6" y="12"/>
                      <a:pt x="0" y="10"/>
                    </a:cubicBezTo>
                    <a:cubicBezTo>
                      <a:pt x="3" y="14"/>
                      <a:pt x="17" y="12"/>
                      <a:pt x="22" y="11"/>
                    </a:cubicBezTo>
                    <a:cubicBezTo>
                      <a:pt x="27" y="11"/>
                      <a:pt x="32" y="9"/>
                      <a:pt x="37" y="10"/>
                    </a:cubicBezTo>
                    <a:cubicBezTo>
                      <a:pt x="37" y="11"/>
                      <a:pt x="38" y="11"/>
                      <a:pt x="38" y="12"/>
                    </a:cubicBezTo>
                    <a:cubicBezTo>
                      <a:pt x="38" y="9"/>
                      <a:pt x="38" y="6"/>
                      <a:pt x="38" y="3"/>
                    </a:cubicBezTo>
                  </a:path>
                </a:pathLst>
              </a:custGeom>
              <a:solidFill>
                <a:srgbClr val="F5E2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092" name="Freeform 255">
                <a:extLst>
                  <a:ext uri="{FF2B5EF4-FFF2-40B4-BE49-F238E27FC236}">
                    <a16:creationId xmlns:a16="http://schemas.microsoft.com/office/drawing/2014/main" id="{11294EC8-3453-4E6B-B147-8F1AC36CA7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1" y="1724"/>
                <a:ext cx="55" cy="92"/>
              </a:xfrm>
              <a:custGeom>
                <a:avLst/>
                <a:gdLst>
                  <a:gd name="T0" fmla="*/ 2 w 64"/>
                  <a:gd name="T1" fmla="*/ 0 h 107"/>
                  <a:gd name="T2" fmla="*/ 6 w 64"/>
                  <a:gd name="T3" fmla="*/ 6 h 107"/>
                  <a:gd name="T4" fmla="*/ 12 w 64"/>
                  <a:gd name="T5" fmla="*/ 11 h 107"/>
                  <a:gd name="T6" fmla="*/ 18 w 64"/>
                  <a:gd name="T7" fmla="*/ 19 h 107"/>
                  <a:gd name="T8" fmla="*/ 21 w 64"/>
                  <a:gd name="T9" fmla="*/ 29 h 107"/>
                  <a:gd name="T10" fmla="*/ 21 w 64"/>
                  <a:gd name="T11" fmla="*/ 37 h 107"/>
                  <a:gd name="T12" fmla="*/ 21 w 64"/>
                  <a:gd name="T13" fmla="*/ 33 h 107"/>
                  <a:gd name="T14" fmla="*/ 21 w 64"/>
                  <a:gd name="T15" fmla="*/ 28 h 107"/>
                  <a:gd name="T16" fmla="*/ 18 w 64"/>
                  <a:gd name="T17" fmla="*/ 21 h 107"/>
                  <a:gd name="T18" fmla="*/ 12 w 64"/>
                  <a:gd name="T19" fmla="*/ 13 h 107"/>
                  <a:gd name="T20" fmla="*/ 8 w 64"/>
                  <a:gd name="T21" fmla="*/ 9 h 107"/>
                  <a:gd name="T22" fmla="*/ 6 w 64"/>
                  <a:gd name="T23" fmla="*/ 7 h 107"/>
                  <a:gd name="T24" fmla="*/ 3 w 64"/>
                  <a:gd name="T25" fmla="*/ 3 h 107"/>
                  <a:gd name="T26" fmla="*/ 0 w 64"/>
                  <a:gd name="T27" fmla="*/ 1 h 10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64" h="107">
                    <a:moveTo>
                      <a:pt x="2" y="0"/>
                    </a:moveTo>
                    <a:cubicBezTo>
                      <a:pt x="2" y="8"/>
                      <a:pt x="11" y="13"/>
                      <a:pt x="16" y="17"/>
                    </a:cubicBezTo>
                    <a:cubicBezTo>
                      <a:pt x="23" y="22"/>
                      <a:pt x="29" y="26"/>
                      <a:pt x="35" y="33"/>
                    </a:cubicBezTo>
                    <a:cubicBezTo>
                      <a:pt x="41" y="41"/>
                      <a:pt x="48" y="48"/>
                      <a:pt x="55" y="56"/>
                    </a:cubicBezTo>
                    <a:cubicBezTo>
                      <a:pt x="62" y="64"/>
                      <a:pt x="64" y="71"/>
                      <a:pt x="64" y="82"/>
                    </a:cubicBezTo>
                    <a:cubicBezTo>
                      <a:pt x="64" y="91"/>
                      <a:pt x="63" y="99"/>
                      <a:pt x="62" y="107"/>
                    </a:cubicBezTo>
                    <a:cubicBezTo>
                      <a:pt x="61" y="103"/>
                      <a:pt x="62" y="97"/>
                      <a:pt x="61" y="93"/>
                    </a:cubicBezTo>
                    <a:cubicBezTo>
                      <a:pt x="61" y="88"/>
                      <a:pt x="59" y="83"/>
                      <a:pt x="58" y="78"/>
                    </a:cubicBezTo>
                    <a:cubicBezTo>
                      <a:pt x="57" y="73"/>
                      <a:pt x="56" y="67"/>
                      <a:pt x="54" y="62"/>
                    </a:cubicBezTo>
                    <a:cubicBezTo>
                      <a:pt x="49" y="51"/>
                      <a:pt x="43" y="47"/>
                      <a:pt x="35" y="39"/>
                    </a:cubicBezTo>
                    <a:cubicBezTo>
                      <a:pt x="32" y="36"/>
                      <a:pt x="29" y="32"/>
                      <a:pt x="25" y="29"/>
                    </a:cubicBezTo>
                    <a:cubicBezTo>
                      <a:pt x="22" y="26"/>
                      <a:pt x="18" y="23"/>
                      <a:pt x="16" y="21"/>
                    </a:cubicBezTo>
                    <a:cubicBezTo>
                      <a:pt x="13" y="18"/>
                      <a:pt x="10" y="14"/>
                      <a:pt x="8" y="10"/>
                    </a:cubicBezTo>
                    <a:cubicBezTo>
                      <a:pt x="6" y="8"/>
                      <a:pt x="1" y="5"/>
                      <a:pt x="0" y="1"/>
                    </a:cubicBezTo>
                  </a:path>
                </a:pathLst>
              </a:custGeom>
              <a:solidFill>
                <a:srgbClr val="F5E2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093" name="Freeform 256">
                <a:extLst>
                  <a:ext uri="{FF2B5EF4-FFF2-40B4-BE49-F238E27FC236}">
                    <a16:creationId xmlns:a16="http://schemas.microsoft.com/office/drawing/2014/main" id="{C7E4BC6B-5A9A-4F3B-8D2B-FB89053913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1" y="1724"/>
                <a:ext cx="101" cy="41"/>
              </a:xfrm>
              <a:custGeom>
                <a:avLst/>
                <a:gdLst>
                  <a:gd name="T0" fmla="*/ 41 w 117"/>
                  <a:gd name="T1" fmla="*/ 1 h 48"/>
                  <a:gd name="T2" fmla="*/ 41 w 117"/>
                  <a:gd name="T3" fmla="*/ 0 h 48"/>
                  <a:gd name="T4" fmla="*/ 31 w 117"/>
                  <a:gd name="T5" fmla="*/ 3 h 48"/>
                  <a:gd name="T6" fmla="*/ 22 w 117"/>
                  <a:gd name="T7" fmla="*/ 4 h 48"/>
                  <a:gd name="T8" fmla="*/ 12 w 117"/>
                  <a:gd name="T9" fmla="*/ 8 h 48"/>
                  <a:gd name="T10" fmla="*/ 0 w 117"/>
                  <a:gd name="T11" fmla="*/ 16 h 48"/>
                  <a:gd name="T12" fmla="*/ 9 w 117"/>
                  <a:gd name="T13" fmla="*/ 11 h 48"/>
                  <a:gd name="T14" fmla="*/ 19 w 117"/>
                  <a:gd name="T15" fmla="*/ 7 h 48"/>
                  <a:gd name="T16" fmla="*/ 31 w 117"/>
                  <a:gd name="T17" fmla="*/ 3 h 48"/>
                  <a:gd name="T18" fmla="*/ 41 w 117"/>
                  <a:gd name="T19" fmla="*/ 3 h 48"/>
                  <a:gd name="T20" fmla="*/ 41 w 117"/>
                  <a:gd name="T21" fmla="*/ 1 h 4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17" h="48">
                    <a:moveTo>
                      <a:pt x="116" y="1"/>
                    </a:moveTo>
                    <a:cubicBezTo>
                      <a:pt x="116" y="1"/>
                      <a:pt x="116" y="0"/>
                      <a:pt x="116" y="0"/>
                    </a:cubicBezTo>
                    <a:cubicBezTo>
                      <a:pt x="107" y="3"/>
                      <a:pt x="97" y="3"/>
                      <a:pt x="88" y="5"/>
                    </a:cubicBezTo>
                    <a:cubicBezTo>
                      <a:pt x="80" y="7"/>
                      <a:pt x="71" y="9"/>
                      <a:pt x="62" y="12"/>
                    </a:cubicBezTo>
                    <a:cubicBezTo>
                      <a:pt x="53" y="15"/>
                      <a:pt x="44" y="17"/>
                      <a:pt x="35" y="22"/>
                    </a:cubicBezTo>
                    <a:cubicBezTo>
                      <a:pt x="22" y="30"/>
                      <a:pt x="12" y="39"/>
                      <a:pt x="0" y="48"/>
                    </a:cubicBezTo>
                    <a:cubicBezTo>
                      <a:pt x="6" y="41"/>
                      <a:pt x="19" y="37"/>
                      <a:pt x="27" y="33"/>
                    </a:cubicBezTo>
                    <a:cubicBezTo>
                      <a:pt x="36" y="29"/>
                      <a:pt x="46" y="23"/>
                      <a:pt x="56" y="20"/>
                    </a:cubicBezTo>
                    <a:cubicBezTo>
                      <a:pt x="66" y="16"/>
                      <a:pt x="77" y="13"/>
                      <a:pt x="88" y="11"/>
                    </a:cubicBezTo>
                    <a:cubicBezTo>
                      <a:pt x="98" y="9"/>
                      <a:pt x="107" y="6"/>
                      <a:pt x="117" y="4"/>
                    </a:cubicBezTo>
                    <a:cubicBezTo>
                      <a:pt x="117" y="3"/>
                      <a:pt x="117" y="2"/>
                      <a:pt x="116" y="1"/>
                    </a:cubicBezTo>
                  </a:path>
                </a:pathLst>
              </a:custGeom>
              <a:solidFill>
                <a:srgbClr val="F5E2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094" name="Freeform 257">
                <a:extLst>
                  <a:ext uri="{FF2B5EF4-FFF2-40B4-BE49-F238E27FC236}">
                    <a16:creationId xmlns:a16="http://schemas.microsoft.com/office/drawing/2014/main" id="{71AD5E0C-C06C-45BF-A116-386CC786E1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8" y="1873"/>
                <a:ext cx="13" cy="42"/>
              </a:xfrm>
              <a:custGeom>
                <a:avLst/>
                <a:gdLst>
                  <a:gd name="T0" fmla="*/ 3 w 15"/>
                  <a:gd name="T1" fmla="*/ 0 h 48"/>
                  <a:gd name="T2" fmla="*/ 3 w 15"/>
                  <a:gd name="T3" fmla="*/ 8 h 48"/>
                  <a:gd name="T4" fmla="*/ 6 w 15"/>
                  <a:gd name="T5" fmla="*/ 19 h 48"/>
                  <a:gd name="T6" fmla="*/ 3 w 15"/>
                  <a:gd name="T7" fmla="*/ 7 h 48"/>
                  <a:gd name="T8" fmla="*/ 1 w 15"/>
                  <a:gd name="T9" fmla="*/ 4 h 48"/>
                  <a:gd name="T10" fmla="*/ 3 w 15"/>
                  <a:gd name="T11" fmla="*/ 1 h 4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5" h="48">
                    <a:moveTo>
                      <a:pt x="4" y="0"/>
                    </a:moveTo>
                    <a:cubicBezTo>
                      <a:pt x="4" y="7"/>
                      <a:pt x="5" y="12"/>
                      <a:pt x="7" y="19"/>
                    </a:cubicBezTo>
                    <a:cubicBezTo>
                      <a:pt x="10" y="28"/>
                      <a:pt x="12" y="39"/>
                      <a:pt x="15" y="48"/>
                    </a:cubicBezTo>
                    <a:cubicBezTo>
                      <a:pt x="10" y="38"/>
                      <a:pt x="9" y="27"/>
                      <a:pt x="5" y="17"/>
                    </a:cubicBezTo>
                    <a:cubicBezTo>
                      <a:pt x="4" y="14"/>
                      <a:pt x="2" y="12"/>
                      <a:pt x="1" y="9"/>
                    </a:cubicBezTo>
                    <a:cubicBezTo>
                      <a:pt x="0" y="6"/>
                      <a:pt x="3" y="5"/>
                      <a:pt x="4" y="1"/>
                    </a:cubicBezTo>
                  </a:path>
                </a:pathLst>
              </a:custGeom>
              <a:solidFill>
                <a:srgbClr val="F5E2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095" name="Freeform 258">
                <a:extLst>
                  <a:ext uri="{FF2B5EF4-FFF2-40B4-BE49-F238E27FC236}">
                    <a16:creationId xmlns:a16="http://schemas.microsoft.com/office/drawing/2014/main" id="{21F44BE3-BEE6-4C19-A2C4-94C7DE8492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9" y="1851"/>
                <a:ext cx="12" cy="46"/>
              </a:xfrm>
              <a:custGeom>
                <a:avLst/>
                <a:gdLst>
                  <a:gd name="T0" fmla="*/ 3 w 14"/>
                  <a:gd name="T1" fmla="*/ 0 h 53"/>
                  <a:gd name="T2" fmla="*/ 3 w 14"/>
                  <a:gd name="T3" fmla="*/ 9 h 53"/>
                  <a:gd name="T4" fmla="*/ 0 w 14"/>
                  <a:gd name="T5" fmla="*/ 20 h 53"/>
                  <a:gd name="T6" fmla="*/ 3 w 14"/>
                  <a:gd name="T7" fmla="*/ 9 h 53"/>
                  <a:gd name="T8" fmla="*/ 5 w 14"/>
                  <a:gd name="T9" fmla="*/ 3 h 53"/>
                  <a:gd name="T10" fmla="*/ 3 w 14"/>
                  <a:gd name="T11" fmla="*/ 1 h 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" h="53">
                    <a:moveTo>
                      <a:pt x="5" y="0"/>
                    </a:moveTo>
                    <a:cubicBezTo>
                      <a:pt x="6" y="8"/>
                      <a:pt x="6" y="16"/>
                      <a:pt x="5" y="25"/>
                    </a:cubicBezTo>
                    <a:cubicBezTo>
                      <a:pt x="3" y="34"/>
                      <a:pt x="3" y="44"/>
                      <a:pt x="0" y="53"/>
                    </a:cubicBezTo>
                    <a:cubicBezTo>
                      <a:pt x="2" y="43"/>
                      <a:pt x="6" y="33"/>
                      <a:pt x="7" y="24"/>
                    </a:cubicBezTo>
                    <a:cubicBezTo>
                      <a:pt x="8" y="19"/>
                      <a:pt x="9" y="11"/>
                      <a:pt x="14" y="9"/>
                    </a:cubicBezTo>
                    <a:cubicBezTo>
                      <a:pt x="11" y="8"/>
                      <a:pt x="8" y="4"/>
                      <a:pt x="6" y="1"/>
                    </a:cubicBezTo>
                  </a:path>
                </a:pathLst>
              </a:custGeom>
              <a:solidFill>
                <a:srgbClr val="F5E2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096" name="Freeform 259">
                <a:extLst>
                  <a:ext uri="{FF2B5EF4-FFF2-40B4-BE49-F238E27FC236}">
                    <a16:creationId xmlns:a16="http://schemas.microsoft.com/office/drawing/2014/main" id="{FDF15C24-7B0E-4191-B372-D3EF017CDE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1" y="1833"/>
                <a:ext cx="7" cy="41"/>
              </a:xfrm>
              <a:custGeom>
                <a:avLst/>
                <a:gdLst>
                  <a:gd name="T0" fmla="*/ 4 w 8"/>
                  <a:gd name="T1" fmla="*/ 0 h 48"/>
                  <a:gd name="T2" fmla="*/ 4 w 8"/>
                  <a:gd name="T3" fmla="*/ 4 h 48"/>
                  <a:gd name="T4" fmla="*/ 2 w 8"/>
                  <a:gd name="T5" fmla="*/ 8 h 48"/>
                  <a:gd name="T6" fmla="*/ 2 w 8"/>
                  <a:gd name="T7" fmla="*/ 11 h 48"/>
                  <a:gd name="T8" fmla="*/ 4 w 8"/>
                  <a:gd name="T9" fmla="*/ 16 h 48"/>
                  <a:gd name="T10" fmla="*/ 4 w 8"/>
                  <a:gd name="T11" fmla="*/ 12 h 48"/>
                  <a:gd name="T12" fmla="*/ 2 w 8"/>
                  <a:gd name="T13" fmla="*/ 9 h 48"/>
                  <a:gd name="T14" fmla="*/ 4 w 8"/>
                  <a:gd name="T15" fmla="*/ 6 h 48"/>
                  <a:gd name="T16" fmla="*/ 4 w 8"/>
                  <a:gd name="T17" fmla="*/ 2 h 4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8" h="48">
                    <a:moveTo>
                      <a:pt x="7" y="0"/>
                    </a:moveTo>
                    <a:cubicBezTo>
                      <a:pt x="5" y="1"/>
                      <a:pt x="7" y="9"/>
                      <a:pt x="6" y="13"/>
                    </a:cubicBezTo>
                    <a:cubicBezTo>
                      <a:pt x="6" y="16"/>
                      <a:pt x="4" y="18"/>
                      <a:pt x="2" y="22"/>
                    </a:cubicBezTo>
                    <a:cubicBezTo>
                      <a:pt x="0" y="26"/>
                      <a:pt x="0" y="27"/>
                      <a:pt x="2" y="32"/>
                    </a:cubicBezTo>
                    <a:cubicBezTo>
                      <a:pt x="5" y="37"/>
                      <a:pt x="6" y="42"/>
                      <a:pt x="7" y="48"/>
                    </a:cubicBezTo>
                    <a:cubicBezTo>
                      <a:pt x="7" y="44"/>
                      <a:pt x="6" y="39"/>
                      <a:pt x="5" y="35"/>
                    </a:cubicBezTo>
                    <a:cubicBezTo>
                      <a:pt x="5" y="33"/>
                      <a:pt x="2" y="29"/>
                      <a:pt x="2" y="26"/>
                    </a:cubicBezTo>
                    <a:cubicBezTo>
                      <a:pt x="2" y="23"/>
                      <a:pt x="6" y="21"/>
                      <a:pt x="7" y="17"/>
                    </a:cubicBezTo>
                    <a:cubicBezTo>
                      <a:pt x="8" y="13"/>
                      <a:pt x="6" y="7"/>
                      <a:pt x="6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097" name="Freeform 260">
                <a:extLst>
                  <a:ext uri="{FF2B5EF4-FFF2-40B4-BE49-F238E27FC236}">
                    <a16:creationId xmlns:a16="http://schemas.microsoft.com/office/drawing/2014/main" id="{C9ABB97F-BB38-4B12-9C61-81638674B9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9" y="1882"/>
                <a:ext cx="6" cy="18"/>
              </a:xfrm>
              <a:custGeom>
                <a:avLst/>
                <a:gdLst>
                  <a:gd name="T0" fmla="*/ 0 w 8"/>
                  <a:gd name="T1" fmla="*/ 7 h 21"/>
                  <a:gd name="T2" fmla="*/ 2 w 8"/>
                  <a:gd name="T3" fmla="*/ 7 h 21"/>
                  <a:gd name="T4" fmla="*/ 2 w 8"/>
                  <a:gd name="T5" fmla="*/ 3 h 21"/>
                  <a:gd name="T6" fmla="*/ 2 w 8"/>
                  <a:gd name="T7" fmla="*/ 0 h 21"/>
                  <a:gd name="T8" fmla="*/ 1 w 8"/>
                  <a:gd name="T9" fmla="*/ 3 h 21"/>
                  <a:gd name="T10" fmla="*/ 0 w 8"/>
                  <a:gd name="T11" fmla="*/ 7 h 2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8" h="21">
                    <a:moveTo>
                      <a:pt x="0" y="21"/>
                    </a:moveTo>
                    <a:cubicBezTo>
                      <a:pt x="2" y="18"/>
                      <a:pt x="7" y="19"/>
                      <a:pt x="8" y="21"/>
                    </a:cubicBezTo>
                    <a:cubicBezTo>
                      <a:pt x="6" y="18"/>
                      <a:pt x="6" y="15"/>
                      <a:pt x="5" y="11"/>
                    </a:cubicBezTo>
                    <a:cubicBezTo>
                      <a:pt x="4" y="7"/>
                      <a:pt x="4" y="3"/>
                      <a:pt x="2" y="0"/>
                    </a:cubicBezTo>
                    <a:cubicBezTo>
                      <a:pt x="2" y="3"/>
                      <a:pt x="1" y="7"/>
                      <a:pt x="1" y="11"/>
                    </a:cubicBezTo>
                    <a:cubicBezTo>
                      <a:pt x="1" y="14"/>
                      <a:pt x="1" y="18"/>
                      <a:pt x="0" y="2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098" name="Freeform 261">
                <a:extLst>
                  <a:ext uri="{FF2B5EF4-FFF2-40B4-BE49-F238E27FC236}">
                    <a16:creationId xmlns:a16="http://schemas.microsoft.com/office/drawing/2014/main" id="{AB572B24-71B9-4483-84C0-165415BA1B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9" y="1948"/>
                <a:ext cx="22" cy="13"/>
              </a:xfrm>
              <a:custGeom>
                <a:avLst/>
                <a:gdLst>
                  <a:gd name="T0" fmla="*/ 1 w 25"/>
                  <a:gd name="T1" fmla="*/ 5 h 15"/>
                  <a:gd name="T2" fmla="*/ 4 w 25"/>
                  <a:gd name="T3" fmla="*/ 3 h 15"/>
                  <a:gd name="T4" fmla="*/ 10 w 25"/>
                  <a:gd name="T5" fmla="*/ 3 h 15"/>
                  <a:gd name="T6" fmla="*/ 7 w 25"/>
                  <a:gd name="T7" fmla="*/ 3 h 15"/>
                  <a:gd name="T8" fmla="*/ 0 w 25"/>
                  <a:gd name="T9" fmla="*/ 6 h 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5" h="15">
                    <a:moveTo>
                      <a:pt x="1" y="13"/>
                    </a:moveTo>
                    <a:cubicBezTo>
                      <a:pt x="4" y="10"/>
                      <a:pt x="6" y="6"/>
                      <a:pt x="10" y="5"/>
                    </a:cubicBezTo>
                    <a:cubicBezTo>
                      <a:pt x="12" y="4"/>
                      <a:pt x="22" y="0"/>
                      <a:pt x="23" y="3"/>
                    </a:cubicBezTo>
                    <a:cubicBezTo>
                      <a:pt x="25" y="6"/>
                      <a:pt x="18" y="6"/>
                      <a:pt x="16" y="7"/>
                    </a:cubicBezTo>
                    <a:cubicBezTo>
                      <a:pt x="9" y="7"/>
                      <a:pt x="4" y="9"/>
                      <a:pt x="0" y="15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099" name="Freeform 262">
                <a:extLst>
                  <a:ext uri="{FF2B5EF4-FFF2-40B4-BE49-F238E27FC236}">
                    <a16:creationId xmlns:a16="http://schemas.microsoft.com/office/drawing/2014/main" id="{9BC89B1E-55D3-4C7F-854A-35BD15868A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8" y="1916"/>
                <a:ext cx="16" cy="9"/>
              </a:xfrm>
              <a:custGeom>
                <a:avLst/>
                <a:gdLst>
                  <a:gd name="T0" fmla="*/ 0 w 18"/>
                  <a:gd name="T1" fmla="*/ 2 h 11"/>
                  <a:gd name="T2" fmla="*/ 4 w 18"/>
                  <a:gd name="T3" fmla="*/ 2 h 11"/>
                  <a:gd name="T4" fmla="*/ 7 w 18"/>
                  <a:gd name="T5" fmla="*/ 0 h 11"/>
                  <a:gd name="T6" fmla="*/ 4 w 18"/>
                  <a:gd name="T7" fmla="*/ 2 h 1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8" h="11">
                    <a:moveTo>
                      <a:pt x="0" y="5"/>
                    </a:moveTo>
                    <a:cubicBezTo>
                      <a:pt x="4" y="5"/>
                      <a:pt x="6" y="11"/>
                      <a:pt x="11" y="10"/>
                    </a:cubicBezTo>
                    <a:cubicBezTo>
                      <a:pt x="14" y="9"/>
                      <a:pt x="18" y="3"/>
                      <a:pt x="16" y="0"/>
                    </a:cubicBezTo>
                    <a:cubicBezTo>
                      <a:pt x="14" y="2"/>
                      <a:pt x="7" y="11"/>
                      <a:pt x="5" y="5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00" name="Freeform 263">
                <a:extLst>
                  <a:ext uri="{FF2B5EF4-FFF2-40B4-BE49-F238E27FC236}">
                    <a16:creationId xmlns:a16="http://schemas.microsoft.com/office/drawing/2014/main" id="{222E9A8A-9A2C-43DE-A76B-11A9972DEC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2" y="1814"/>
                <a:ext cx="12" cy="14"/>
              </a:xfrm>
              <a:custGeom>
                <a:avLst/>
                <a:gdLst>
                  <a:gd name="T0" fmla="*/ 0 w 14"/>
                  <a:gd name="T1" fmla="*/ 1 h 16"/>
                  <a:gd name="T2" fmla="*/ 3 w 14"/>
                  <a:gd name="T3" fmla="*/ 4 h 16"/>
                  <a:gd name="T4" fmla="*/ 3 w 14"/>
                  <a:gd name="T5" fmla="*/ 7 h 16"/>
                  <a:gd name="T6" fmla="*/ 0 w 14"/>
                  <a:gd name="T7" fmla="*/ 0 h 1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4" h="16">
                    <a:moveTo>
                      <a:pt x="0" y="1"/>
                    </a:moveTo>
                    <a:cubicBezTo>
                      <a:pt x="0" y="3"/>
                      <a:pt x="3" y="6"/>
                      <a:pt x="5" y="8"/>
                    </a:cubicBezTo>
                    <a:cubicBezTo>
                      <a:pt x="6" y="11"/>
                      <a:pt x="7" y="14"/>
                      <a:pt x="8" y="16"/>
                    </a:cubicBezTo>
                    <a:cubicBezTo>
                      <a:pt x="14" y="11"/>
                      <a:pt x="6" y="0"/>
                      <a:pt x="0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01" name="Freeform 264">
                <a:extLst>
                  <a:ext uri="{FF2B5EF4-FFF2-40B4-BE49-F238E27FC236}">
                    <a16:creationId xmlns:a16="http://schemas.microsoft.com/office/drawing/2014/main" id="{D4DF29C1-69AE-4700-A08C-2154C29FC7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6" y="2001"/>
                <a:ext cx="33" cy="123"/>
              </a:xfrm>
              <a:custGeom>
                <a:avLst/>
                <a:gdLst>
                  <a:gd name="T0" fmla="*/ 2 w 37"/>
                  <a:gd name="T1" fmla="*/ 2 h 142"/>
                  <a:gd name="T2" fmla="*/ 4 w 37"/>
                  <a:gd name="T3" fmla="*/ 9 h 142"/>
                  <a:gd name="T4" fmla="*/ 4 w 37"/>
                  <a:gd name="T5" fmla="*/ 16 h 142"/>
                  <a:gd name="T6" fmla="*/ 9 w 37"/>
                  <a:gd name="T7" fmla="*/ 29 h 142"/>
                  <a:gd name="T8" fmla="*/ 17 w 37"/>
                  <a:gd name="T9" fmla="*/ 53 h 142"/>
                  <a:gd name="T10" fmla="*/ 15 w 37"/>
                  <a:gd name="T11" fmla="*/ 42 h 142"/>
                  <a:gd name="T12" fmla="*/ 11 w 37"/>
                  <a:gd name="T13" fmla="*/ 30 h 142"/>
                  <a:gd name="T14" fmla="*/ 7 w 37"/>
                  <a:gd name="T15" fmla="*/ 17 h 142"/>
                  <a:gd name="T16" fmla="*/ 4 w 37"/>
                  <a:gd name="T17" fmla="*/ 0 h 14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7" h="142">
                    <a:moveTo>
                      <a:pt x="2" y="2"/>
                    </a:moveTo>
                    <a:cubicBezTo>
                      <a:pt x="0" y="2"/>
                      <a:pt x="4" y="20"/>
                      <a:pt x="5" y="23"/>
                    </a:cubicBezTo>
                    <a:cubicBezTo>
                      <a:pt x="7" y="31"/>
                      <a:pt x="9" y="38"/>
                      <a:pt x="10" y="45"/>
                    </a:cubicBezTo>
                    <a:cubicBezTo>
                      <a:pt x="13" y="56"/>
                      <a:pt x="16" y="67"/>
                      <a:pt x="19" y="78"/>
                    </a:cubicBezTo>
                    <a:cubicBezTo>
                      <a:pt x="23" y="100"/>
                      <a:pt x="32" y="120"/>
                      <a:pt x="37" y="142"/>
                    </a:cubicBezTo>
                    <a:cubicBezTo>
                      <a:pt x="33" y="135"/>
                      <a:pt x="34" y="126"/>
                      <a:pt x="32" y="118"/>
                    </a:cubicBezTo>
                    <a:cubicBezTo>
                      <a:pt x="30" y="106"/>
                      <a:pt x="26" y="94"/>
                      <a:pt x="23" y="81"/>
                    </a:cubicBezTo>
                    <a:cubicBezTo>
                      <a:pt x="21" y="70"/>
                      <a:pt x="18" y="59"/>
                      <a:pt x="16" y="48"/>
                    </a:cubicBezTo>
                    <a:cubicBezTo>
                      <a:pt x="12" y="32"/>
                      <a:pt x="10" y="16"/>
                      <a:pt x="6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02" name="Freeform 265">
                <a:extLst>
                  <a:ext uri="{FF2B5EF4-FFF2-40B4-BE49-F238E27FC236}">
                    <a16:creationId xmlns:a16="http://schemas.microsoft.com/office/drawing/2014/main" id="{03FCD810-6CC2-40E1-AD57-3EE2E50471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1" y="2123"/>
                <a:ext cx="47" cy="14"/>
              </a:xfrm>
              <a:custGeom>
                <a:avLst/>
                <a:gdLst>
                  <a:gd name="T0" fmla="*/ 21 w 54"/>
                  <a:gd name="T1" fmla="*/ 3 h 16"/>
                  <a:gd name="T2" fmla="*/ 11 w 54"/>
                  <a:gd name="T3" fmla="*/ 4 h 16"/>
                  <a:gd name="T4" fmla="*/ 6 w 54"/>
                  <a:gd name="T5" fmla="*/ 4 h 16"/>
                  <a:gd name="T6" fmla="*/ 0 w 54"/>
                  <a:gd name="T7" fmla="*/ 7 h 16"/>
                  <a:gd name="T8" fmla="*/ 4 w 54"/>
                  <a:gd name="T9" fmla="*/ 6 h 16"/>
                  <a:gd name="T10" fmla="*/ 10 w 54"/>
                  <a:gd name="T11" fmla="*/ 5 h 16"/>
                  <a:gd name="T12" fmla="*/ 15 w 54"/>
                  <a:gd name="T13" fmla="*/ 4 h 16"/>
                  <a:gd name="T14" fmla="*/ 19 w 54"/>
                  <a:gd name="T15" fmla="*/ 1 h 1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4" h="16">
                    <a:moveTo>
                      <a:pt x="54" y="3"/>
                    </a:moveTo>
                    <a:cubicBezTo>
                      <a:pt x="46" y="0"/>
                      <a:pt x="37" y="4"/>
                      <a:pt x="30" y="8"/>
                    </a:cubicBezTo>
                    <a:cubicBezTo>
                      <a:pt x="25" y="10"/>
                      <a:pt x="20" y="10"/>
                      <a:pt x="15" y="11"/>
                    </a:cubicBezTo>
                    <a:cubicBezTo>
                      <a:pt x="9" y="12"/>
                      <a:pt x="5" y="14"/>
                      <a:pt x="0" y="16"/>
                    </a:cubicBezTo>
                    <a:cubicBezTo>
                      <a:pt x="4" y="16"/>
                      <a:pt x="7" y="14"/>
                      <a:pt x="11" y="14"/>
                    </a:cubicBezTo>
                    <a:cubicBezTo>
                      <a:pt x="17" y="14"/>
                      <a:pt x="22" y="13"/>
                      <a:pt x="27" y="12"/>
                    </a:cubicBezTo>
                    <a:cubicBezTo>
                      <a:pt x="31" y="11"/>
                      <a:pt x="35" y="9"/>
                      <a:pt x="38" y="7"/>
                    </a:cubicBezTo>
                    <a:cubicBezTo>
                      <a:pt x="42" y="5"/>
                      <a:pt x="47" y="1"/>
                      <a:pt x="51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03" name="Freeform 266">
                <a:extLst>
                  <a:ext uri="{FF2B5EF4-FFF2-40B4-BE49-F238E27FC236}">
                    <a16:creationId xmlns:a16="http://schemas.microsoft.com/office/drawing/2014/main" id="{E52B3293-3B70-4201-8F3E-D79B0FF8FC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1" y="2133"/>
                <a:ext cx="31" cy="8"/>
              </a:xfrm>
              <a:custGeom>
                <a:avLst/>
                <a:gdLst>
                  <a:gd name="T0" fmla="*/ 0 w 35"/>
                  <a:gd name="T1" fmla="*/ 1 h 9"/>
                  <a:gd name="T2" fmla="*/ 7 w 35"/>
                  <a:gd name="T3" fmla="*/ 3 h 9"/>
                  <a:gd name="T4" fmla="*/ 10 w 35"/>
                  <a:gd name="T5" fmla="*/ 4 h 9"/>
                  <a:gd name="T6" fmla="*/ 13 w 35"/>
                  <a:gd name="T7" fmla="*/ 4 h 9"/>
                  <a:gd name="T8" fmla="*/ 15 w 35"/>
                  <a:gd name="T9" fmla="*/ 4 h 9"/>
                  <a:gd name="T10" fmla="*/ 11 w 35"/>
                  <a:gd name="T11" fmla="*/ 4 h 9"/>
                  <a:gd name="T12" fmla="*/ 4 w 35"/>
                  <a:gd name="T13" fmla="*/ 4 h 9"/>
                  <a:gd name="T14" fmla="*/ 2 w 35"/>
                  <a:gd name="T15" fmla="*/ 1 h 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5" h="9">
                    <a:moveTo>
                      <a:pt x="0" y="1"/>
                    </a:moveTo>
                    <a:cubicBezTo>
                      <a:pt x="5" y="0"/>
                      <a:pt x="10" y="2"/>
                      <a:pt x="15" y="3"/>
                    </a:cubicBezTo>
                    <a:cubicBezTo>
                      <a:pt x="18" y="3"/>
                      <a:pt x="20" y="3"/>
                      <a:pt x="23" y="4"/>
                    </a:cubicBezTo>
                    <a:cubicBezTo>
                      <a:pt x="25" y="4"/>
                      <a:pt x="30" y="3"/>
                      <a:pt x="32" y="4"/>
                    </a:cubicBezTo>
                    <a:cubicBezTo>
                      <a:pt x="33" y="4"/>
                      <a:pt x="35" y="4"/>
                      <a:pt x="34" y="7"/>
                    </a:cubicBezTo>
                    <a:cubicBezTo>
                      <a:pt x="33" y="9"/>
                      <a:pt x="28" y="8"/>
                      <a:pt x="26" y="8"/>
                    </a:cubicBezTo>
                    <a:cubicBezTo>
                      <a:pt x="21" y="7"/>
                      <a:pt x="16" y="5"/>
                      <a:pt x="11" y="4"/>
                    </a:cubicBezTo>
                    <a:cubicBezTo>
                      <a:pt x="8" y="4"/>
                      <a:pt x="4" y="3"/>
                      <a:pt x="2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04" name="Freeform 267">
                <a:extLst>
                  <a:ext uri="{FF2B5EF4-FFF2-40B4-BE49-F238E27FC236}">
                    <a16:creationId xmlns:a16="http://schemas.microsoft.com/office/drawing/2014/main" id="{E59E1787-3572-4927-B67F-930CF56776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5" y="2028"/>
                <a:ext cx="64" cy="57"/>
              </a:xfrm>
              <a:custGeom>
                <a:avLst/>
                <a:gdLst>
                  <a:gd name="T0" fmla="*/ 28 w 73"/>
                  <a:gd name="T1" fmla="*/ 0 h 66"/>
                  <a:gd name="T2" fmla="*/ 0 w 73"/>
                  <a:gd name="T3" fmla="*/ 21 h 66"/>
                  <a:gd name="T4" fmla="*/ 28 w 73"/>
                  <a:gd name="T5" fmla="*/ 0 h 6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3" h="66">
                    <a:moveTo>
                      <a:pt x="71" y="0"/>
                    </a:moveTo>
                    <a:cubicBezTo>
                      <a:pt x="71" y="0"/>
                      <a:pt x="72" y="54"/>
                      <a:pt x="0" y="58"/>
                    </a:cubicBezTo>
                    <a:cubicBezTo>
                      <a:pt x="0" y="58"/>
                      <a:pt x="73" y="66"/>
                      <a:pt x="7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05" name="Freeform 268">
                <a:extLst>
                  <a:ext uri="{FF2B5EF4-FFF2-40B4-BE49-F238E27FC236}">
                    <a16:creationId xmlns:a16="http://schemas.microsoft.com/office/drawing/2014/main" id="{4226450A-2D3F-47AF-AD85-DA2117E0F0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7" y="3812"/>
                <a:ext cx="128" cy="171"/>
              </a:xfrm>
              <a:custGeom>
                <a:avLst/>
                <a:gdLst>
                  <a:gd name="T0" fmla="*/ 13 w 147"/>
                  <a:gd name="T1" fmla="*/ 7 h 197"/>
                  <a:gd name="T2" fmla="*/ 12 w 147"/>
                  <a:gd name="T3" fmla="*/ 17 h 197"/>
                  <a:gd name="T4" fmla="*/ 12 w 147"/>
                  <a:gd name="T5" fmla="*/ 26 h 197"/>
                  <a:gd name="T6" fmla="*/ 14 w 147"/>
                  <a:gd name="T7" fmla="*/ 35 h 197"/>
                  <a:gd name="T8" fmla="*/ 14 w 147"/>
                  <a:gd name="T9" fmla="*/ 43 h 197"/>
                  <a:gd name="T10" fmla="*/ 9 w 147"/>
                  <a:gd name="T11" fmla="*/ 49 h 197"/>
                  <a:gd name="T12" fmla="*/ 4 w 147"/>
                  <a:gd name="T13" fmla="*/ 56 h 197"/>
                  <a:gd name="T14" fmla="*/ 3 w 147"/>
                  <a:gd name="T15" fmla="*/ 60 h 197"/>
                  <a:gd name="T16" fmla="*/ 0 w 147"/>
                  <a:gd name="T17" fmla="*/ 63 h 197"/>
                  <a:gd name="T18" fmla="*/ 2 w 147"/>
                  <a:gd name="T19" fmla="*/ 67 h 197"/>
                  <a:gd name="T20" fmla="*/ 3 w 147"/>
                  <a:gd name="T21" fmla="*/ 69 h 197"/>
                  <a:gd name="T22" fmla="*/ 6 w 147"/>
                  <a:gd name="T23" fmla="*/ 67 h 197"/>
                  <a:gd name="T24" fmla="*/ 9 w 147"/>
                  <a:gd name="T25" fmla="*/ 71 h 197"/>
                  <a:gd name="T26" fmla="*/ 14 w 147"/>
                  <a:gd name="T27" fmla="*/ 71 h 197"/>
                  <a:gd name="T28" fmla="*/ 16 w 147"/>
                  <a:gd name="T29" fmla="*/ 69 h 197"/>
                  <a:gd name="T30" fmla="*/ 20 w 147"/>
                  <a:gd name="T31" fmla="*/ 71 h 197"/>
                  <a:gd name="T32" fmla="*/ 23 w 147"/>
                  <a:gd name="T33" fmla="*/ 70 h 197"/>
                  <a:gd name="T34" fmla="*/ 28 w 147"/>
                  <a:gd name="T35" fmla="*/ 72 h 197"/>
                  <a:gd name="T36" fmla="*/ 33 w 147"/>
                  <a:gd name="T37" fmla="*/ 70 h 197"/>
                  <a:gd name="T38" fmla="*/ 35 w 147"/>
                  <a:gd name="T39" fmla="*/ 68 h 197"/>
                  <a:gd name="T40" fmla="*/ 41 w 147"/>
                  <a:gd name="T41" fmla="*/ 72 h 197"/>
                  <a:gd name="T42" fmla="*/ 50 w 147"/>
                  <a:gd name="T43" fmla="*/ 72 h 197"/>
                  <a:gd name="T44" fmla="*/ 56 w 147"/>
                  <a:gd name="T45" fmla="*/ 69 h 197"/>
                  <a:gd name="T46" fmla="*/ 56 w 147"/>
                  <a:gd name="T47" fmla="*/ 62 h 197"/>
                  <a:gd name="T48" fmla="*/ 55 w 147"/>
                  <a:gd name="T49" fmla="*/ 58 h 197"/>
                  <a:gd name="T50" fmla="*/ 52 w 147"/>
                  <a:gd name="T51" fmla="*/ 52 h 197"/>
                  <a:gd name="T52" fmla="*/ 51 w 147"/>
                  <a:gd name="T53" fmla="*/ 41 h 197"/>
                  <a:gd name="T54" fmla="*/ 52 w 147"/>
                  <a:gd name="T55" fmla="*/ 36 h 197"/>
                  <a:gd name="T56" fmla="*/ 52 w 147"/>
                  <a:gd name="T57" fmla="*/ 29 h 197"/>
                  <a:gd name="T58" fmla="*/ 51 w 147"/>
                  <a:gd name="T59" fmla="*/ 23 h 197"/>
                  <a:gd name="T60" fmla="*/ 51 w 147"/>
                  <a:gd name="T61" fmla="*/ 16 h 197"/>
                  <a:gd name="T62" fmla="*/ 51 w 147"/>
                  <a:gd name="T63" fmla="*/ 8 h 197"/>
                  <a:gd name="T64" fmla="*/ 47 w 147"/>
                  <a:gd name="T65" fmla="*/ 0 h 197"/>
                  <a:gd name="T66" fmla="*/ 13 w 147"/>
                  <a:gd name="T67" fmla="*/ 7 h 197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147" h="197">
                    <a:moveTo>
                      <a:pt x="33" y="17"/>
                    </a:moveTo>
                    <a:cubicBezTo>
                      <a:pt x="33" y="17"/>
                      <a:pt x="34" y="37"/>
                      <a:pt x="32" y="46"/>
                    </a:cubicBezTo>
                    <a:cubicBezTo>
                      <a:pt x="30" y="54"/>
                      <a:pt x="30" y="62"/>
                      <a:pt x="32" y="70"/>
                    </a:cubicBezTo>
                    <a:cubicBezTo>
                      <a:pt x="34" y="79"/>
                      <a:pt x="37" y="85"/>
                      <a:pt x="37" y="93"/>
                    </a:cubicBezTo>
                    <a:cubicBezTo>
                      <a:pt x="37" y="101"/>
                      <a:pt x="37" y="119"/>
                      <a:pt x="37" y="119"/>
                    </a:cubicBezTo>
                    <a:cubicBezTo>
                      <a:pt x="37" y="119"/>
                      <a:pt x="29" y="126"/>
                      <a:pt x="24" y="134"/>
                    </a:cubicBezTo>
                    <a:cubicBezTo>
                      <a:pt x="19" y="142"/>
                      <a:pt x="13" y="146"/>
                      <a:pt x="11" y="150"/>
                    </a:cubicBezTo>
                    <a:cubicBezTo>
                      <a:pt x="9" y="153"/>
                      <a:pt x="10" y="159"/>
                      <a:pt x="7" y="160"/>
                    </a:cubicBezTo>
                    <a:cubicBezTo>
                      <a:pt x="4" y="162"/>
                      <a:pt x="0" y="167"/>
                      <a:pt x="0" y="172"/>
                    </a:cubicBezTo>
                    <a:cubicBezTo>
                      <a:pt x="1" y="177"/>
                      <a:pt x="0" y="178"/>
                      <a:pt x="2" y="181"/>
                    </a:cubicBezTo>
                    <a:cubicBezTo>
                      <a:pt x="5" y="185"/>
                      <a:pt x="7" y="187"/>
                      <a:pt x="9" y="186"/>
                    </a:cubicBezTo>
                    <a:cubicBezTo>
                      <a:pt x="11" y="185"/>
                      <a:pt x="16" y="181"/>
                      <a:pt x="16" y="181"/>
                    </a:cubicBezTo>
                    <a:cubicBezTo>
                      <a:pt x="16" y="181"/>
                      <a:pt x="16" y="191"/>
                      <a:pt x="23" y="192"/>
                    </a:cubicBezTo>
                    <a:cubicBezTo>
                      <a:pt x="30" y="193"/>
                      <a:pt x="37" y="192"/>
                      <a:pt x="37" y="192"/>
                    </a:cubicBezTo>
                    <a:cubicBezTo>
                      <a:pt x="37" y="192"/>
                      <a:pt x="42" y="191"/>
                      <a:pt x="43" y="187"/>
                    </a:cubicBezTo>
                    <a:cubicBezTo>
                      <a:pt x="43" y="187"/>
                      <a:pt x="48" y="191"/>
                      <a:pt x="52" y="191"/>
                    </a:cubicBezTo>
                    <a:cubicBezTo>
                      <a:pt x="57" y="191"/>
                      <a:pt x="60" y="189"/>
                      <a:pt x="60" y="189"/>
                    </a:cubicBezTo>
                    <a:cubicBezTo>
                      <a:pt x="60" y="189"/>
                      <a:pt x="62" y="195"/>
                      <a:pt x="74" y="196"/>
                    </a:cubicBezTo>
                    <a:cubicBezTo>
                      <a:pt x="86" y="197"/>
                      <a:pt x="85" y="192"/>
                      <a:pt x="87" y="189"/>
                    </a:cubicBezTo>
                    <a:cubicBezTo>
                      <a:pt x="89" y="187"/>
                      <a:pt x="92" y="183"/>
                      <a:pt x="92" y="183"/>
                    </a:cubicBezTo>
                    <a:cubicBezTo>
                      <a:pt x="92" y="183"/>
                      <a:pt x="92" y="196"/>
                      <a:pt x="108" y="196"/>
                    </a:cubicBezTo>
                    <a:cubicBezTo>
                      <a:pt x="123" y="197"/>
                      <a:pt x="132" y="197"/>
                      <a:pt x="132" y="197"/>
                    </a:cubicBezTo>
                    <a:cubicBezTo>
                      <a:pt x="132" y="197"/>
                      <a:pt x="144" y="195"/>
                      <a:pt x="145" y="185"/>
                    </a:cubicBezTo>
                    <a:cubicBezTo>
                      <a:pt x="147" y="176"/>
                      <a:pt x="145" y="173"/>
                      <a:pt x="145" y="170"/>
                    </a:cubicBezTo>
                    <a:cubicBezTo>
                      <a:pt x="145" y="167"/>
                      <a:pt x="146" y="160"/>
                      <a:pt x="143" y="155"/>
                    </a:cubicBezTo>
                    <a:cubicBezTo>
                      <a:pt x="140" y="150"/>
                      <a:pt x="138" y="147"/>
                      <a:pt x="137" y="139"/>
                    </a:cubicBezTo>
                    <a:cubicBezTo>
                      <a:pt x="136" y="132"/>
                      <a:pt x="136" y="112"/>
                      <a:pt x="136" y="109"/>
                    </a:cubicBezTo>
                    <a:cubicBezTo>
                      <a:pt x="136" y="106"/>
                      <a:pt x="139" y="99"/>
                      <a:pt x="139" y="94"/>
                    </a:cubicBezTo>
                    <a:cubicBezTo>
                      <a:pt x="140" y="89"/>
                      <a:pt x="139" y="85"/>
                      <a:pt x="138" y="78"/>
                    </a:cubicBezTo>
                    <a:cubicBezTo>
                      <a:pt x="137" y="72"/>
                      <a:pt x="136" y="66"/>
                      <a:pt x="135" y="61"/>
                    </a:cubicBezTo>
                    <a:cubicBezTo>
                      <a:pt x="134" y="56"/>
                      <a:pt x="134" y="49"/>
                      <a:pt x="135" y="43"/>
                    </a:cubicBezTo>
                    <a:cubicBezTo>
                      <a:pt x="136" y="36"/>
                      <a:pt x="139" y="28"/>
                      <a:pt x="135" y="22"/>
                    </a:cubicBezTo>
                    <a:cubicBezTo>
                      <a:pt x="131" y="17"/>
                      <a:pt x="124" y="0"/>
                      <a:pt x="124" y="0"/>
                    </a:cubicBezTo>
                    <a:lnTo>
                      <a:pt x="33" y="17"/>
                    </a:lnTo>
                    <a:close/>
                  </a:path>
                </a:pathLst>
              </a:custGeom>
              <a:solidFill>
                <a:srgbClr val="F8F3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06" name="Freeform 269">
                <a:extLst>
                  <a:ext uri="{FF2B5EF4-FFF2-40B4-BE49-F238E27FC236}">
                    <a16:creationId xmlns:a16="http://schemas.microsoft.com/office/drawing/2014/main" id="{2C08B125-E221-4134-85D6-A26F6D77D93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820" y="3812"/>
                <a:ext cx="125" cy="171"/>
              </a:xfrm>
              <a:custGeom>
                <a:avLst/>
                <a:gdLst>
                  <a:gd name="T0" fmla="*/ 0 w 144"/>
                  <a:gd name="T1" fmla="*/ 67 h 197"/>
                  <a:gd name="T2" fmla="*/ 0 w 144"/>
                  <a:gd name="T3" fmla="*/ 67 h 197"/>
                  <a:gd name="T4" fmla="*/ 0 w 144"/>
                  <a:gd name="T5" fmla="*/ 67 h 197"/>
                  <a:gd name="T6" fmla="*/ 0 w 144"/>
                  <a:gd name="T7" fmla="*/ 67 h 197"/>
                  <a:gd name="T8" fmla="*/ 16 w 144"/>
                  <a:gd name="T9" fmla="*/ 70 h 197"/>
                  <a:gd name="T10" fmla="*/ 17 w 144"/>
                  <a:gd name="T11" fmla="*/ 71 h 197"/>
                  <a:gd name="T12" fmla="*/ 16 w 144"/>
                  <a:gd name="T13" fmla="*/ 69 h 197"/>
                  <a:gd name="T14" fmla="*/ 16 w 144"/>
                  <a:gd name="T15" fmla="*/ 70 h 197"/>
                  <a:gd name="T16" fmla="*/ 53 w 144"/>
                  <a:gd name="T17" fmla="*/ 62 h 197"/>
                  <a:gd name="T18" fmla="*/ 52 w 144"/>
                  <a:gd name="T19" fmla="*/ 58 h 197"/>
                  <a:gd name="T20" fmla="*/ 49 w 144"/>
                  <a:gd name="T21" fmla="*/ 52 h 197"/>
                  <a:gd name="T22" fmla="*/ 49 w 144"/>
                  <a:gd name="T23" fmla="*/ 41 h 197"/>
                  <a:gd name="T24" fmla="*/ 50 w 144"/>
                  <a:gd name="T25" fmla="*/ 35 h 197"/>
                  <a:gd name="T26" fmla="*/ 50 w 144"/>
                  <a:gd name="T27" fmla="*/ 29 h 197"/>
                  <a:gd name="T28" fmla="*/ 49 w 144"/>
                  <a:gd name="T29" fmla="*/ 23 h 197"/>
                  <a:gd name="T30" fmla="*/ 49 w 144"/>
                  <a:gd name="T31" fmla="*/ 15 h 197"/>
                  <a:gd name="T32" fmla="*/ 49 w 144"/>
                  <a:gd name="T33" fmla="*/ 8 h 197"/>
                  <a:gd name="T34" fmla="*/ 45 w 144"/>
                  <a:gd name="T35" fmla="*/ 0 h 197"/>
                  <a:gd name="T36" fmla="*/ 41 w 144"/>
                  <a:gd name="T37" fmla="*/ 2 h 197"/>
                  <a:gd name="T38" fmla="*/ 43 w 144"/>
                  <a:gd name="T39" fmla="*/ 8 h 197"/>
                  <a:gd name="T40" fmla="*/ 43 w 144"/>
                  <a:gd name="T41" fmla="*/ 15 h 197"/>
                  <a:gd name="T42" fmla="*/ 43 w 144"/>
                  <a:gd name="T43" fmla="*/ 23 h 197"/>
                  <a:gd name="T44" fmla="*/ 45 w 144"/>
                  <a:gd name="T45" fmla="*/ 29 h 197"/>
                  <a:gd name="T46" fmla="*/ 46 w 144"/>
                  <a:gd name="T47" fmla="*/ 35 h 197"/>
                  <a:gd name="T48" fmla="*/ 44 w 144"/>
                  <a:gd name="T49" fmla="*/ 41 h 197"/>
                  <a:gd name="T50" fmla="*/ 45 w 144"/>
                  <a:gd name="T51" fmla="*/ 52 h 197"/>
                  <a:gd name="T52" fmla="*/ 47 w 144"/>
                  <a:gd name="T53" fmla="*/ 58 h 197"/>
                  <a:gd name="T54" fmla="*/ 48 w 144"/>
                  <a:gd name="T55" fmla="*/ 62 h 197"/>
                  <a:gd name="T56" fmla="*/ 48 w 144"/>
                  <a:gd name="T57" fmla="*/ 69 h 197"/>
                  <a:gd name="T58" fmla="*/ 43 w 144"/>
                  <a:gd name="T59" fmla="*/ 72 h 197"/>
                  <a:gd name="T60" fmla="*/ 49 w 144"/>
                  <a:gd name="T61" fmla="*/ 72 h 197"/>
                  <a:gd name="T62" fmla="*/ 54 w 144"/>
                  <a:gd name="T63" fmla="*/ 69 h 197"/>
                  <a:gd name="T64" fmla="*/ 53 w 144"/>
                  <a:gd name="T65" fmla="*/ 62 h 19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44" h="197">
                    <a:moveTo>
                      <a:pt x="0" y="181"/>
                    </a:moveTo>
                    <a:cubicBezTo>
                      <a:pt x="0" y="181"/>
                      <a:pt x="0" y="181"/>
                      <a:pt x="0" y="181"/>
                    </a:cubicBezTo>
                    <a:cubicBezTo>
                      <a:pt x="0" y="181"/>
                      <a:pt x="0" y="181"/>
                      <a:pt x="0" y="181"/>
                    </a:cubicBezTo>
                    <a:cubicBezTo>
                      <a:pt x="0" y="181"/>
                      <a:pt x="0" y="181"/>
                      <a:pt x="0" y="181"/>
                    </a:cubicBezTo>
                    <a:close/>
                    <a:moveTo>
                      <a:pt x="44" y="189"/>
                    </a:moveTo>
                    <a:cubicBezTo>
                      <a:pt x="44" y="189"/>
                      <a:pt x="45" y="189"/>
                      <a:pt x="45" y="190"/>
                    </a:cubicBezTo>
                    <a:cubicBezTo>
                      <a:pt x="45" y="189"/>
                      <a:pt x="44" y="188"/>
                      <a:pt x="44" y="188"/>
                    </a:cubicBezTo>
                    <a:cubicBezTo>
                      <a:pt x="44" y="188"/>
                      <a:pt x="44" y="188"/>
                      <a:pt x="44" y="189"/>
                    </a:cubicBezTo>
                    <a:close/>
                    <a:moveTo>
                      <a:pt x="142" y="169"/>
                    </a:moveTo>
                    <a:cubicBezTo>
                      <a:pt x="142" y="166"/>
                      <a:pt x="143" y="160"/>
                      <a:pt x="140" y="155"/>
                    </a:cubicBezTo>
                    <a:cubicBezTo>
                      <a:pt x="137" y="150"/>
                      <a:pt x="135" y="147"/>
                      <a:pt x="134" y="139"/>
                    </a:cubicBezTo>
                    <a:cubicBezTo>
                      <a:pt x="134" y="131"/>
                      <a:pt x="134" y="111"/>
                      <a:pt x="134" y="108"/>
                    </a:cubicBezTo>
                    <a:cubicBezTo>
                      <a:pt x="134" y="105"/>
                      <a:pt x="136" y="98"/>
                      <a:pt x="137" y="93"/>
                    </a:cubicBezTo>
                    <a:cubicBezTo>
                      <a:pt x="137" y="89"/>
                      <a:pt x="136" y="84"/>
                      <a:pt x="135" y="78"/>
                    </a:cubicBezTo>
                    <a:cubicBezTo>
                      <a:pt x="135" y="71"/>
                      <a:pt x="134" y="65"/>
                      <a:pt x="132" y="60"/>
                    </a:cubicBezTo>
                    <a:cubicBezTo>
                      <a:pt x="131" y="55"/>
                      <a:pt x="131" y="49"/>
                      <a:pt x="132" y="42"/>
                    </a:cubicBezTo>
                    <a:cubicBezTo>
                      <a:pt x="133" y="36"/>
                      <a:pt x="136" y="27"/>
                      <a:pt x="132" y="22"/>
                    </a:cubicBezTo>
                    <a:cubicBezTo>
                      <a:pt x="128" y="16"/>
                      <a:pt x="121" y="0"/>
                      <a:pt x="121" y="0"/>
                    </a:cubicBezTo>
                    <a:cubicBezTo>
                      <a:pt x="109" y="2"/>
                      <a:pt x="109" y="2"/>
                      <a:pt x="109" y="2"/>
                    </a:cubicBezTo>
                    <a:cubicBezTo>
                      <a:pt x="111" y="7"/>
                      <a:pt x="116" y="18"/>
                      <a:pt x="119" y="22"/>
                    </a:cubicBezTo>
                    <a:cubicBezTo>
                      <a:pt x="123" y="27"/>
                      <a:pt x="120" y="36"/>
                      <a:pt x="119" y="42"/>
                    </a:cubicBezTo>
                    <a:cubicBezTo>
                      <a:pt x="118" y="49"/>
                      <a:pt x="118" y="55"/>
                      <a:pt x="119" y="60"/>
                    </a:cubicBezTo>
                    <a:cubicBezTo>
                      <a:pt x="120" y="65"/>
                      <a:pt x="121" y="71"/>
                      <a:pt x="122" y="78"/>
                    </a:cubicBezTo>
                    <a:cubicBezTo>
                      <a:pt x="123" y="84"/>
                      <a:pt x="124" y="89"/>
                      <a:pt x="123" y="93"/>
                    </a:cubicBezTo>
                    <a:cubicBezTo>
                      <a:pt x="123" y="98"/>
                      <a:pt x="120" y="105"/>
                      <a:pt x="120" y="108"/>
                    </a:cubicBezTo>
                    <a:cubicBezTo>
                      <a:pt x="120" y="111"/>
                      <a:pt x="120" y="131"/>
                      <a:pt x="121" y="139"/>
                    </a:cubicBezTo>
                    <a:cubicBezTo>
                      <a:pt x="122" y="147"/>
                      <a:pt x="124" y="150"/>
                      <a:pt x="127" y="155"/>
                    </a:cubicBezTo>
                    <a:cubicBezTo>
                      <a:pt x="130" y="160"/>
                      <a:pt x="129" y="166"/>
                      <a:pt x="129" y="169"/>
                    </a:cubicBezTo>
                    <a:cubicBezTo>
                      <a:pt x="129" y="172"/>
                      <a:pt x="131" y="176"/>
                      <a:pt x="129" y="185"/>
                    </a:cubicBezTo>
                    <a:cubicBezTo>
                      <a:pt x="128" y="193"/>
                      <a:pt x="120" y="196"/>
                      <a:pt x="117" y="196"/>
                    </a:cubicBezTo>
                    <a:cubicBezTo>
                      <a:pt x="125" y="197"/>
                      <a:pt x="130" y="197"/>
                      <a:pt x="130" y="197"/>
                    </a:cubicBezTo>
                    <a:cubicBezTo>
                      <a:pt x="130" y="197"/>
                      <a:pt x="141" y="194"/>
                      <a:pt x="143" y="185"/>
                    </a:cubicBezTo>
                    <a:cubicBezTo>
                      <a:pt x="144" y="176"/>
                      <a:pt x="143" y="172"/>
                      <a:pt x="142" y="169"/>
                    </a:cubicBezTo>
                    <a:close/>
                  </a:path>
                </a:pathLst>
              </a:custGeom>
              <a:solidFill>
                <a:srgbClr val="F5E2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07" name="Freeform 270">
                <a:extLst>
                  <a:ext uri="{FF2B5EF4-FFF2-40B4-BE49-F238E27FC236}">
                    <a16:creationId xmlns:a16="http://schemas.microsoft.com/office/drawing/2014/main" id="{1AFC5815-EAC6-4D22-A778-0DC90B4A60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7" y="3812"/>
                <a:ext cx="128" cy="171"/>
              </a:xfrm>
              <a:custGeom>
                <a:avLst/>
                <a:gdLst>
                  <a:gd name="T0" fmla="*/ 13 w 147"/>
                  <a:gd name="T1" fmla="*/ 6 h 197"/>
                  <a:gd name="T2" fmla="*/ 12 w 147"/>
                  <a:gd name="T3" fmla="*/ 17 h 197"/>
                  <a:gd name="T4" fmla="*/ 12 w 147"/>
                  <a:gd name="T5" fmla="*/ 26 h 197"/>
                  <a:gd name="T6" fmla="*/ 14 w 147"/>
                  <a:gd name="T7" fmla="*/ 35 h 197"/>
                  <a:gd name="T8" fmla="*/ 14 w 147"/>
                  <a:gd name="T9" fmla="*/ 43 h 197"/>
                  <a:gd name="T10" fmla="*/ 9 w 147"/>
                  <a:gd name="T11" fmla="*/ 49 h 197"/>
                  <a:gd name="T12" fmla="*/ 4 w 147"/>
                  <a:gd name="T13" fmla="*/ 55 h 197"/>
                  <a:gd name="T14" fmla="*/ 3 w 147"/>
                  <a:gd name="T15" fmla="*/ 60 h 197"/>
                  <a:gd name="T16" fmla="*/ 1 w 147"/>
                  <a:gd name="T17" fmla="*/ 62 h 197"/>
                  <a:gd name="T18" fmla="*/ 3 w 147"/>
                  <a:gd name="T19" fmla="*/ 67 h 197"/>
                  <a:gd name="T20" fmla="*/ 3 w 147"/>
                  <a:gd name="T21" fmla="*/ 69 h 197"/>
                  <a:gd name="T22" fmla="*/ 6 w 147"/>
                  <a:gd name="T23" fmla="*/ 67 h 197"/>
                  <a:gd name="T24" fmla="*/ 9 w 147"/>
                  <a:gd name="T25" fmla="*/ 71 h 197"/>
                  <a:gd name="T26" fmla="*/ 15 w 147"/>
                  <a:gd name="T27" fmla="*/ 71 h 197"/>
                  <a:gd name="T28" fmla="*/ 16 w 147"/>
                  <a:gd name="T29" fmla="*/ 69 h 197"/>
                  <a:gd name="T30" fmla="*/ 20 w 147"/>
                  <a:gd name="T31" fmla="*/ 71 h 197"/>
                  <a:gd name="T32" fmla="*/ 23 w 147"/>
                  <a:gd name="T33" fmla="*/ 69 h 197"/>
                  <a:gd name="T34" fmla="*/ 29 w 147"/>
                  <a:gd name="T35" fmla="*/ 72 h 197"/>
                  <a:gd name="T36" fmla="*/ 33 w 147"/>
                  <a:gd name="T37" fmla="*/ 70 h 197"/>
                  <a:gd name="T38" fmla="*/ 36 w 147"/>
                  <a:gd name="T39" fmla="*/ 67 h 197"/>
                  <a:gd name="T40" fmla="*/ 41 w 147"/>
                  <a:gd name="T41" fmla="*/ 72 h 197"/>
                  <a:gd name="T42" fmla="*/ 51 w 147"/>
                  <a:gd name="T43" fmla="*/ 72 h 197"/>
                  <a:gd name="T44" fmla="*/ 56 w 147"/>
                  <a:gd name="T45" fmla="*/ 69 h 197"/>
                  <a:gd name="T46" fmla="*/ 56 w 147"/>
                  <a:gd name="T47" fmla="*/ 62 h 197"/>
                  <a:gd name="T48" fmla="*/ 55 w 147"/>
                  <a:gd name="T49" fmla="*/ 58 h 197"/>
                  <a:gd name="T50" fmla="*/ 52 w 147"/>
                  <a:gd name="T51" fmla="*/ 52 h 197"/>
                  <a:gd name="T52" fmla="*/ 52 w 147"/>
                  <a:gd name="T53" fmla="*/ 41 h 197"/>
                  <a:gd name="T54" fmla="*/ 53 w 147"/>
                  <a:gd name="T55" fmla="*/ 35 h 197"/>
                  <a:gd name="T56" fmla="*/ 52 w 147"/>
                  <a:gd name="T57" fmla="*/ 29 h 197"/>
                  <a:gd name="T58" fmla="*/ 51 w 147"/>
                  <a:gd name="T59" fmla="*/ 23 h 197"/>
                  <a:gd name="T60" fmla="*/ 51 w 147"/>
                  <a:gd name="T61" fmla="*/ 15 h 197"/>
                  <a:gd name="T62" fmla="*/ 51 w 147"/>
                  <a:gd name="T63" fmla="*/ 8 h 197"/>
                  <a:gd name="T64" fmla="*/ 47 w 147"/>
                  <a:gd name="T65" fmla="*/ 0 h 197"/>
                  <a:gd name="T66" fmla="*/ 13 w 147"/>
                  <a:gd name="T67" fmla="*/ 6 h 197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147" h="197">
                    <a:moveTo>
                      <a:pt x="33" y="16"/>
                    </a:moveTo>
                    <a:cubicBezTo>
                      <a:pt x="33" y="16"/>
                      <a:pt x="34" y="36"/>
                      <a:pt x="32" y="45"/>
                    </a:cubicBezTo>
                    <a:cubicBezTo>
                      <a:pt x="30" y="54"/>
                      <a:pt x="30" y="61"/>
                      <a:pt x="32" y="70"/>
                    </a:cubicBezTo>
                    <a:cubicBezTo>
                      <a:pt x="35" y="79"/>
                      <a:pt x="37" y="84"/>
                      <a:pt x="37" y="93"/>
                    </a:cubicBezTo>
                    <a:cubicBezTo>
                      <a:pt x="37" y="101"/>
                      <a:pt x="37" y="118"/>
                      <a:pt x="37" y="118"/>
                    </a:cubicBezTo>
                    <a:cubicBezTo>
                      <a:pt x="37" y="118"/>
                      <a:pt x="29" y="126"/>
                      <a:pt x="24" y="134"/>
                    </a:cubicBezTo>
                    <a:cubicBezTo>
                      <a:pt x="19" y="142"/>
                      <a:pt x="13" y="146"/>
                      <a:pt x="11" y="149"/>
                    </a:cubicBezTo>
                    <a:cubicBezTo>
                      <a:pt x="10" y="153"/>
                      <a:pt x="10" y="159"/>
                      <a:pt x="7" y="160"/>
                    </a:cubicBezTo>
                    <a:cubicBezTo>
                      <a:pt x="5" y="161"/>
                      <a:pt x="0" y="167"/>
                      <a:pt x="1" y="171"/>
                    </a:cubicBezTo>
                    <a:cubicBezTo>
                      <a:pt x="1" y="176"/>
                      <a:pt x="0" y="178"/>
                      <a:pt x="3" y="181"/>
                    </a:cubicBezTo>
                    <a:cubicBezTo>
                      <a:pt x="6" y="184"/>
                      <a:pt x="7" y="186"/>
                      <a:pt x="9" y="186"/>
                    </a:cubicBezTo>
                    <a:cubicBezTo>
                      <a:pt x="12" y="185"/>
                      <a:pt x="16" y="181"/>
                      <a:pt x="16" y="181"/>
                    </a:cubicBezTo>
                    <a:cubicBezTo>
                      <a:pt x="16" y="181"/>
                      <a:pt x="16" y="191"/>
                      <a:pt x="23" y="192"/>
                    </a:cubicBezTo>
                    <a:cubicBezTo>
                      <a:pt x="30" y="192"/>
                      <a:pt x="38" y="192"/>
                      <a:pt x="38" y="192"/>
                    </a:cubicBezTo>
                    <a:cubicBezTo>
                      <a:pt x="38" y="192"/>
                      <a:pt x="42" y="191"/>
                      <a:pt x="43" y="187"/>
                    </a:cubicBezTo>
                    <a:cubicBezTo>
                      <a:pt x="43" y="187"/>
                      <a:pt x="48" y="191"/>
                      <a:pt x="52" y="191"/>
                    </a:cubicBezTo>
                    <a:cubicBezTo>
                      <a:pt x="57" y="191"/>
                      <a:pt x="61" y="188"/>
                      <a:pt x="61" y="188"/>
                    </a:cubicBezTo>
                    <a:cubicBezTo>
                      <a:pt x="61" y="188"/>
                      <a:pt x="63" y="194"/>
                      <a:pt x="75" y="195"/>
                    </a:cubicBezTo>
                    <a:cubicBezTo>
                      <a:pt x="86" y="196"/>
                      <a:pt x="85" y="192"/>
                      <a:pt x="87" y="189"/>
                    </a:cubicBezTo>
                    <a:cubicBezTo>
                      <a:pt x="90" y="186"/>
                      <a:pt x="93" y="182"/>
                      <a:pt x="93" y="182"/>
                    </a:cubicBezTo>
                    <a:cubicBezTo>
                      <a:pt x="93" y="182"/>
                      <a:pt x="93" y="195"/>
                      <a:pt x="108" y="196"/>
                    </a:cubicBezTo>
                    <a:cubicBezTo>
                      <a:pt x="123" y="197"/>
                      <a:pt x="133" y="197"/>
                      <a:pt x="133" y="197"/>
                    </a:cubicBezTo>
                    <a:cubicBezTo>
                      <a:pt x="133" y="197"/>
                      <a:pt x="144" y="194"/>
                      <a:pt x="146" y="185"/>
                    </a:cubicBezTo>
                    <a:cubicBezTo>
                      <a:pt x="147" y="176"/>
                      <a:pt x="146" y="172"/>
                      <a:pt x="145" y="169"/>
                    </a:cubicBezTo>
                    <a:cubicBezTo>
                      <a:pt x="145" y="166"/>
                      <a:pt x="146" y="160"/>
                      <a:pt x="143" y="155"/>
                    </a:cubicBezTo>
                    <a:cubicBezTo>
                      <a:pt x="140" y="150"/>
                      <a:pt x="138" y="147"/>
                      <a:pt x="137" y="139"/>
                    </a:cubicBezTo>
                    <a:cubicBezTo>
                      <a:pt x="137" y="131"/>
                      <a:pt x="137" y="111"/>
                      <a:pt x="137" y="108"/>
                    </a:cubicBezTo>
                    <a:cubicBezTo>
                      <a:pt x="137" y="105"/>
                      <a:pt x="139" y="98"/>
                      <a:pt x="140" y="93"/>
                    </a:cubicBezTo>
                    <a:cubicBezTo>
                      <a:pt x="140" y="89"/>
                      <a:pt x="139" y="84"/>
                      <a:pt x="138" y="78"/>
                    </a:cubicBezTo>
                    <a:cubicBezTo>
                      <a:pt x="138" y="71"/>
                      <a:pt x="137" y="65"/>
                      <a:pt x="135" y="60"/>
                    </a:cubicBezTo>
                    <a:cubicBezTo>
                      <a:pt x="134" y="55"/>
                      <a:pt x="134" y="49"/>
                      <a:pt x="135" y="42"/>
                    </a:cubicBezTo>
                    <a:cubicBezTo>
                      <a:pt x="136" y="36"/>
                      <a:pt x="139" y="27"/>
                      <a:pt x="135" y="22"/>
                    </a:cubicBezTo>
                    <a:cubicBezTo>
                      <a:pt x="131" y="16"/>
                      <a:pt x="124" y="0"/>
                      <a:pt x="124" y="0"/>
                    </a:cubicBezTo>
                    <a:lnTo>
                      <a:pt x="33" y="16"/>
                    </a:lnTo>
                    <a:close/>
                  </a:path>
                </a:pathLst>
              </a:custGeom>
              <a:noFill/>
              <a:ln w="3175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08" name="Freeform 271">
                <a:extLst>
                  <a:ext uri="{FF2B5EF4-FFF2-40B4-BE49-F238E27FC236}">
                    <a16:creationId xmlns:a16="http://schemas.microsoft.com/office/drawing/2014/main" id="{4C0EFC99-E137-49C9-AB35-E06CAD0632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9" y="3909"/>
                <a:ext cx="6" cy="6"/>
              </a:xfrm>
              <a:custGeom>
                <a:avLst/>
                <a:gdLst>
                  <a:gd name="T0" fmla="*/ 0 w 6"/>
                  <a:gd name="T1" fmla="*/ 3 h 7"/>
                  <a:gd name="T2" fmla="*/ 6 w 6"/>
                  <a:gd name="T3" fmla="*/ 0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7">
                    <a:moveTo>
                      <a:pt x="0" y="7"/>
                    </a:moveTo>
                    <a:cubicBezTo>
                      <a:pt x="1" y="5"/>
                      <a:pt x="5" y="2"/>
                      <a:pt x="6" y="0"/>
                    </a:cubicBezTo>
                  </a:path>
                </a:pathLst>
              </a:custGeom>
              <a:noFill/>
              <a:ln w="3175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09" name="Freeform 272">
                <a:extLst>
                  <a:ext uri="{FF2B5EF4-FFF2-40B4-BE49-F238E27FC236}">
                    <a16:creationId xmlns:a16="http://schemas.microsoft.com/office/drawing/2014/main" id="{18FD8640-8264-4FE8-A262-F5C293C844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0" y="3880"/>
                <a:ext cx="8" cy="21"/>
              </a:xfrm>
              <a:custGeom>
                <a:avLst/>
                <a:gdLst>
                  <a:gd name="T0" fmla="*/ 1 w 9"/>
                  <a:gd name="T1" fmla="*/ 10 h 24"/>
                  <a:gd name="T2" fmla="*/ 4 w 9"/>
                  <a:gd name="T3" fmla="*/ 5 h 24"/>
                  <a:gd name="T4" fmla="*/ 4 w 9"/>
                  <a:gd name="T5" fmla="*/ 0 h 2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24">
                    <a:moveTo>
                      <a:pt x="1" y="24"/>
                    </a:moveTo>
                    <a:cubicBezTo>
                      <a:pt x="0" y="20"/>
                      <a:pt x="4" y="16"/>
                      <a:pt x="6" y="13"/>
                    </a:cubicBezTo>
                    <a:cubicBezTo>
                      <a:pt x="8" y="9"/>
                      <a:pt x="9" y="5"/>
                      <a:pt x="8" y="0"/>
                    </a:cubicBezTo>
                  </a:path>
                </a:pathLst>
              </a:custGeom>
              <a:noFill/>
              <a:ln w="3175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10" name="Freeform 273">
                <a:extLst>
                  <a:ext uri="{FF2B5EF4-FFF2-40B4-BE49-F238E27FC236}">
                    <a16:creationId xmlns:a16="http://schemas.microsoft.com/office/drawing/2014/main" id="{D12B51C0-8F1E-4680-8DCC-E76B2C0DBF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1" y="3954"/>
                <a:ext cx="5" cy="16"/>
              </a:xfrm>
              <a:custGeom>
                <a:avLst/>
                <a:gdLst>
                  <a:gd name="T0" fmla="*/ 0 w 5"/>
                  <a:gd name="T1" fmla="*/ 8 h 18"/>
                  <a:gd name="T2" fmla="*/ 1 w 5"/>
                  <a:gd name="T3" fmla="*/ 4 h 18"/>
                  <a:gd name="T4" fmla="*/ 2 w 5"/>
                  <a:gd name="T5" fmla="*/ 4 h 18"/>
                  <a:gd name="T6" fmla="*/ 5 w 5"/>
                  <a:gd name="T7" fmla="*/ 0 h 1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" h="18">
                    <a:moveTo>
                      <a:pt x="0" y="18"/>
                    </a:moveTo>
                    <a:cubicBezTo>
                      <a:pt x="1" y="15"/>
                      <a:pt x="1" y="11"/>
                      <a:pt x="1" y="8"/>
                    </a:cubicBezTo>
                    <a:cubicBezTo>
                      <a:pt x="1" y="6"/>
                      <a:pt x="1" y="5"/>
                      <a:pt x="2" y="4"/>
                    </a:cubicBezTo>
                    <a:cubicBezTo>
                      <a:pt x="3" y="3"/>
                      <a:pt x="4" y="1"/>
                      <a:pt x="5" y="0"/>
                    </a:cubicBezTo>
                  </a:path>
                </a:pathLst>
              </a:custGeom>
              <a:noFill/>
              <a:ln w="3175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11" name="Freeform 274">
                <a:extLst>
                  <a:ext uri="{FF2B5EF4-FFF2-40B4-BE49-F238E27FC236}">
                    <a16:creationId xmlns:a16="http://schemas.microsoft.com/office/drawing/2014/main" id="{C9F63EEB-B142-45CC-9F17-792EF7DC8D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9" y="3950"/>
                <a:ext cx="6" cy="24"/>
              </a:xfrm>
              <a:custGeom>
                <a:avLst/>
                <a:gdLst>
                  <a:gd name="T0" fmla="*/ 3 w 7"/>
                  <a:gd name="T1" fmla="*/ 9 h 28"/>
                  <a:gd name="T2" fmla="*/ 3 w 7"/>
                  <a:gd name="T3" fmla="*/ 8 h 28"/>
                  <a:gd name="T4" fmla="*/ 3 w 7"/>
                  <a:gd name="T5" fmla="*/ 7 h 28"/>
                  <a:gd name="T6" fmla="*/ 3 w 7"/>
                  <a:gd name="T7" fmla="*/ 3 h 28"/>
                  <a:gd name="T8" fmla="*/ 3 w 7"/>
                  <a:gd name="T9" fmla="*/ 3 h 28"/>
                  <a:gd name="T10" fmla="*/ 0 w 7"/>
                  <a:gd name="T11" fmla="*/ 0 h 2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" h="28">
                    <a:moveTo>
                      <a:pt x="7" y="28"/>
                    </a:moveTo>
                    <a:cubicBezTo>
                      <a:pt x="6" y="27"/>
                      <a:pt x="7" y="25"/>
                      <a:pt x="7" y="24"/>
                    </a:cubicBezTo>
                    <a:cubicBezTo>
                      <a:pt x="7" y="23"/>
                      <a:pt x="6" y="21"/>
                      <a:pt x="6" y="19"/>
                    </a:cubicBezTo>
                    <a:cubicBezTo>
                      <a:pt x="6" y="17"/>
                      <a:pt x="7" y="14"/>
                      <a:pt x="6" y="11"/>
                    </a:cubicBezTo>
                    <a:cubicBezTo>
                      <a:pt x="6" y="10"/>
                      <a:pt x="4" y="9"/>
                      <a:pt x="3" y="8"/>
                    </a:cubicBezTo>
                    <a:cubicBezTo>
                      <a:pt x="1" y="5"/>
                      <a:pt x="1" y="3"/>
                      <a:pt x="0" y="0"/>
                    </a:cubicBezTo>
                  </a:path>
                </a:pathLst>
              </a:custGeom>
              <a:noFill/>
              <a:ln w="3175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12" name="Freeform 275">
                <a:extLst>
                  <a:ext uri="{FF2B5EF4-FFF2-40B4-BE49-F238E27FC236}">
                    <a16:creationId xmlns:a16="http://schemas.microsoft.com/office/drawing/2014/main" id="{59B5419D-9FC4-49C5-9AD1-401FE3D38E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4" y="3949"/>
                <a:ext cx="4" cy="10"/>
              </a:xfrm>
              <a:custGeom>
                <a:avLst/>
                <a:gdLst>
                  <a:gd name="T0" fmla="*/ 0 w 5"/>
                  <a:gd name="T1" fmla="*/ 3 h 12"/>
                  <a:gd name="T2" fmla="*/ 1 w 5"/>
                  <a:gd name="T3" fmla="*/ 3 h 12"/>
                  <a:gd name="T4" fmla="*/ 2 w 5"/>
                  <a:gd name="T5" fmla="*/ 0 h 1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12">
                    <a:moveTo>
                      <a:pt x="0" y="12"/>
                    </a:moveTo>
                    <a:cubicBezTo>
                      <a:pt x="0" y="10"/>
                      <a:pt x="1" y="8"/>
                      <a:pt x="1" y="7"/>
                    </a:cubicBezTo>
                    <a:cubicBezTo>
                      <a:pt x="2" y="4"/>
                      <a:pt x="4" y="3"/>
                      <a:pt x="5" y="0"/>
                    </a:cubicBezTo>
                  </a:path>
                </a:pathLst>
              </a:custGeom>
              <a:noFill/>
              <a:ln w="3175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13" name="Freeform 276">
                <a:extLst>
                  <a:ext uri="{FF2B5EF4-FFF2-40B4-BE49-F238E27FC236}">
                    <a16:creationId xmlns:a16="http://schemas.microsoft.com/office/drawing/2014/main" id="{42C539FD-F291-48CE-B7DC-0A42D99B67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9" y="3947"/>
                <a:ext cx="8" cy="29"/>
              </a:xfrm>
              <a:custGeom>
                <a:avLst/>
                <a:gdLst>
                  <a:gd name="T0" fmla="*/ 1 w 9"/>
                  <a:gd name="T1" fmla="*/ 13 h 33"/>
                  <a:gd name="T2" fmla="*/ 3 w 9"/>
                  <a:gd name="T3" fmla="*/ 8 h 33"/>
                  <a:gd name="T4" fmla="*/ 4 w 9"/>
                  <a:gd name="T5" fmla="*/ 4 h 33"/>
                  <a:gd name="T6" fmla="*/ 4 w 9"/>
                  <a:gd name="T7" fmla="*/ 4 h 33"/>
                  <a:gd name="T8" fmla="*/ 4 w 9"/>
                  <a:gd name="T9" fmla="*/ 0 h 3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" h="33">
                    <a:moveTo>
                      <a:pt x="1" y="33"/>
                    </a:moveTo>
                    <a:cubicBezTo>
                      <a:pt x="1" y="28"/>
                      <a:pt x="0" y="23"/>
                      <a:pt x="3" y="19"/>
                    </a:cubicBezTo>
                    <a:cubicBezTo>
                      <a:pt x="5" y="16"/>
                      <a:pt x="6" y="14"/>
                      <a:pt x="7" y="11"/>
                    </a:cubicBezTo>
                    <a:cubicBezTo>
                      <a:pt x="7" y="9"/>
                      <a:pt x="7" y="7"/>
                      <a:pt x="8" y="6"/>
                    </a:cubicBezTo>
                    <a:cubicBezTo>
                      <a:pt x="8" y="4"/>
                      <a:pt x="9" y="2"/>
                      <a:pt x="9" y="0"/>
                    </a:cubicBezTo>
                  </a:path>
                </a:pathLst>
              </a:custGeom>
              <a:noFill/>
              <a:ln w="3175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14" name="Freeform 277">
                <a:extLst>
                  <a:ext uri="{FF2B5EF4-FFF2-40B4-BE49-F238E27FC236}">
                    <a16:creationId xmlns:a16="http://schemas.microsoft.com/office/drawing/2014/main" id="{0770492F-6BF8-42EF-A1A5-DCC4B569C5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4" y="3951"/>
                <a:ext cx="2" cy="5"/>
              </a:xfrm>
              <a:custGeom>
                <a:avLst/>
                <a:gdLst>
                  <a:gd name="T0" fmla="*/ 2 w 2"/>
                  <a:gd name="T1" fmla="*/ 3 h 6"/>
                  <a:gd name="T2" fmla="*/ 0 w 2"/>
                  <a:gd name="T3" fmla="*/ 0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6">
                    <a:moveTo>
                      <a:pt x="2" y="6"/>
                    </a:moveTo>
                    <a:cubicBezTo>
                      <a:pt x="2" y="4"/>
                      <a:pt x="0" y="2"/>
                      <a:pt x="0" y="0"/>
                    </a:cubicBezTo>
                  </a:path>
                </a:pathLst>
              </a:custGeom>
              <a:noFill/>
              <a:ln w="3175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15" name="Freeform 278">
                <a:extLst>
                  <a:ext uri="{FF2B5EF4-FFF2-40B4-BE49-F238E27FC236}">
                    <a16:creationId xmlns:a16="http://schemas.microsoft.com/office/drawing/2014/main" id="{3CF38C1F-B73A-4055-B93D-CB35F57B7D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8" y="3946"/>
                <a:ext cx="11" cy="24"/>
              </a:xfrm>
              <a:custGeom>
                <a:avLst/>
                <a:gdLst>
                  <a:gd name="T0" fmla="*/ 0 w 12"/>
                  <a:gd name="T1" fmla="*/ 9 h 28"/>
                  <a:gd name="T2" fmla="*/ 6 w 12"/>
                  <a:gd name="T3" fmla="*/ 5 h 28"/>
                  <a:gd name="T4" fmla="*/ 6 w 12"/>
                  <a:gd name="T5" fmla="*/ 0 h 2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28">
                    <a:moveTo>
                      <a:pt x="0" y="28"/>
                    </a:moveTo>
                    <a:cubicBezTo>
                      <a:pt x="1" y="23"/>
                      <a:pt x="5" y="19"/>
                      <a:pt x="7" y="15"/>
                    </a:cubicBezTo>
                    <a:cubicBezTo>
                      <a:pt x="10" y="10"/>
                      <a:pt x="12" y="6"/>
                      <a:pt x="12" y="0"/>
                    </a:cubicBezTo>
                  </a:path>
                </a:pathLst>
              </a:custGeom>
              <a:noFill/>
              <a:ln w="3175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16" name="Freeform 279">
                <a:extLst>
                  <a:ext uri="{FF2B5EF4-FFF2-40B4-BE49-F238E27FC236}">
                    <a16:creationId xmlns:a16="http://schemas.microsoft.com/office/drawing/2014/main" id="{DECDFD17-5D95-4BAA-A49A-EA98D7A5C5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8" y="3949"/>
                <a:ext cx="4" cy="12"/>
              </a:xfrm>
              <a:custGeom>
                <a:avLst/>
                <a:gdLst>
                  <a:gd name="T0" fmla="*/ 2 w 5"/>
                  <a:gd name="T1" fmla="*/ 5 h 14"/>
                  <a:gd name="T2" fmla="*/ 0 w 5"/>
                  <a:gd name="T3" fmla="*/ 0 h 1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14">
                    <a:moveTo>
                      <a:pt x="5" y="14"/>
                    </a:moveTo>
                    <a:cubicBezTo>
                      <a:pt x="5" y="9"/>
                      <a:pt x="0" y="5"/>
                      <a:pt x="0" y="0"/>
                    </a:cubicBezTo>
                  </a:path>
                </a:pathLst>
              </a:custGeom>
              <a:noFill/>
              <a:ln w="3175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17" name="Freeform 280">
                <a:extLst>
                  <a:ext uri="{FF2B5EF4-FFF2-40B4-BE49-F238E27FC236}">
                    <a16:creationId xmlns:a16="http://schemas.microsoft.com/office/drawing/2014/main" id="{7A6A5A00-34EA-44E4-A08E-03E4EEEF9F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7" y="3961"/>
                <a:ext cx="12" cy="7"/>
              </a:xfrm>
              <a:custGeom>
                <a:avLst/>
                <a:gdLst>
                  <a:gd name="T0" fmla="*/ 0 w 13"/>
                  <a:gd name="T1" fmla="*/ 4 h 8"/>
                  <a:gd name="T2" fmla="*/ 6 w 13"/>
                  <a:gd name="T3" fmla="*/ 4 h 8"/>
                  <a:gd name="T4" fmla="*/ 6 w 13"/>
                  <a:gd name="T5" fmla="*/ 0 h 8"/>
                  <a:gd name="T6" fmla="*/ 0 w 13"/>
                  <a:gd name="T7" fmla="*/ 4 h 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3" h="8">
                    <a:moveTo>
                      <a:pt x="0" y="6"/>
                    </a:moveTo>
                    <a:cubicBezTo>
                      <a:pt x="4" y="4"/>
                      <a:pt x="9" y="6"/>
                      <a:pt x="13" y="8"/>
                    </a:cubicBezTo>
                    <a:cubicBezTo>
                      <a:pt x="11" y="6"/>
                      <a:pt x="13" y="1"/>
                      <a:pt x="8" y="0"/>
                    </a:cubicBezTo>
                    <a:cubicBezTo>
                      <a:pt x="5" y="0"/>
                      <a:pt x="1" y="3"/>
                      <a:pt x="0" y="6"/>
                    </a:cubicBezTo>
                  </a:path>
                </a:pathLst>
              </a:custGeom>
              <a:noFill/>
              <a:ln w="3175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18" name="Freeform 281">
                <a:extLst>
                  <a:ext uri="{FF2B5EF4-FFF2-40B4-BE49-F238E27FC236}">
                    <a16:creationId xmlns:a16="http://schemas.microsoft.com/office/drawing/2014/main" id="{2B8A707A-BB3F-4750-A048-B098C4A3CB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09" y="3955"/>
                <a:ext cx="25" cy="11"/>
              </a:xfrm>
              <a:custGeom>
                <a:avLst/>
                <a:gdLst>
                  <a:gd name="T0" fmla="*/ 0 w 29"/>
                  <a:gd name="T1" fmla="*/ 3 h 13"/>
                  <a:gd name="T2" fmla="*/ 1 w 29"/>
                  <a:gd name="T3" fmla="*/ 3 h 13"/>
                  <a:gd name="T4" fmla="*/ 3 w 29"/>
                  <a:gd name="T5" fmla="*/ 3 h 13"/>
                  <a:gd name="T6" fmla="*/ 3 w 29"/>
                  <a:gd name="T7" fmla="*/ 3 h 13"/>
                  <a:gd name="T8" fmla="*/ 7 w 29"/>
                  <a:gd name="T9" fmla="*/ 3 h 13"/>
                  <a:gd name="T10" fmla="*/ 9 w 29"/>
                  <a:gd name="T11" fmla="*/ 3 h 13"/>
                  <a:gd name="T12" fmla="*/ 9 w 29"/>
                  <a:gd name="T13" fmla="*/ 3 h 13"/>
                  <a:gd name="T14" fmla="*/ 10 w 29"/>
                  <a:gd name="T15" fmla="*/ 3 h 13"/>
                  <a:gd name="T16" fmla="*/ 9 w 29"/>
                  <a:gd name="T17" fmla="*/ 3 h 13"/>
                  <a:gd name="T18" fmla="*/ 6 w 29"/>
                  <a:gd name="T19" fmla="*/ 1 h 13"/>
                  <a:gd name="T20" fmla="*/ 3 w 29"/>
                  <a:gd name="T21" fmla="*/ 3 h 13"/>
                  <a:gd name="T22" fmla="*/ 0 w 29"/>
                  <a:gd name="T23" fmla="*/ 3 h 13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29" h="13">
                    <a:moveTo>
                      <a:pt x="0" y="12"/>
                    </a:moveTo>
                    <a:cubicBezTo>
                      <a:pt x="0" y="13"/>
                      <a:pt x="0" y="12"/>
                      <a:pt x="1" y="12"/>
                    </a:cubicBezTo>
                    <a:cubicBezTo>
                      <a:pt x="2" y="11"/>
                      <a:pt x="2" y="10"/>
                      <a:pt x="3" y="10"/>
                    </a:cubicBezTo>
                    <a:cubicBezTo>
                      <a:pt x="5" y="8"/>
                      <a:pt x="8" y="8"/>
                      <a:pt x="10" y="7"/>
                    </a:cubicBezTo>
                    <a:cubicBezTo>
                      <a:pt x="13" y="6"/>
                      <a:pt x="16" y="7"/>
                      <a:pt x="20" y="8"/>
                    </a:cubicBezTo>
                    <a:cubicBezTo>
                      <a:pt x="21" y="8"/>
                      <a:pt x="23" y="9"/>
                      <a:pt x="25" y="10"/>
                    </a:cubicBezTo>
                    <a:cubicBezTo>
                      <a:pt x="25" y="10"/>
                      <a:pt x="26" y="11"/>
                      <a:pt x="27" y="11"/>
                    </a:cubicBezTo>
                    <a:cubicBezTo>
                      <a:pt x="29" y="12"/>
                      <a:pt x="29" y="10"/>
                      <a:pt x="29" y="8"/>
                    </a:cubicBezTo>
                    <a:cubicBezTo>
                      <a:pt x="29" y="6"/>
                      <a:pt x="26" y="4"/>
                      <a:pt x="24" y="3"/>
                    </a:cubicBezTo>
                    <a:cubicBezTo>
                      <a:pt x="21" y="1"/>
                      <a:pt x="19" y="0"/>
                      <a:pt x="16" y="1"/>
                    </a:cubicBezTo>
                    <a:cubicBezTo>
                      <a:pt x="12" y="1"/>
                      <a:pt x="10" y="2"/>
                      <a:pt x="7" y="4"/>
                    </a:cubicBezTo>
                    <a:cubicBezTo>
                      <a:pt x="4" y="6"/>
                      <a:pt x="2" y="8"/>
                      <a:pt x="0" y="11"/>
                    </a:cubicBezTo>
                  </a:path>
                </a:pathLst>
              </a:custGeom>
              <a:noFill/>
              <a:ln w="3175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19" name="Freeform 282">
                <a:extLst>
                  <a:ext uri="{FF2B5EF4-FFF2-40B4-BE49-F238E27FC236}">
                    <a16:creationId xmlns:a16="http://schemas.microsoft.com/office/drawing/2014/main" id="{06810938-8831-407E-ABE2-68517868C9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0" y="3963"/>
                <a:ext cx="10" cy="8"/>
              </a:xfrm>
              <a:custGeom>
                <a:avLst/>
                <a:gdLst>
                  <a:gd name="T0" fmla="*/ 3 w 12"/>
                  <a:gd name="T1" fmla="*/ 3 h 9"/>
                  <a:gd name="T2" fmla="*/ 3 w 12"/>
                  <a:gd name="T3" fmla="*/ 1 h 9"/>
                  <a:gd name="T4" fmla="*/ 0 w 12"/>
                  <a:gd name="T5" fmla="*/ 4 h 9"/>
                  <a:gd name="T6" fmla="*/ 3 w 12"/>
                  <a:gd name="T7" fmla="*/ 4 h 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2" h="9">
                    <a:moveTo>
                      <a:pt x="12" y="3"/>
                    </a:moveTo>
                    <a:cubicBezTo>
                      <a:pt x="10" y="1"/>
                      <a:pt x="6" y="0"/>
                      <a:pt x="4" y="1"/>
                    </a:cubicBezTo>
                    <a:cubicBezTo>
                      <a:pt x="1" y="3"/>
                      <a:pt x="1" y="6"/>
                      <a:pt x="0" y="9"/>
                    </a:cubicBezTo>
                    <a:cubicBezTo>
                      <a:pt x="3" y="6"/>
                      <a:pt x="8" y="5"/>
                      <a:pt x="11" y="8"/>
                    </a:cubicBezTo>
                  </a:path>
                </a:pathLst>
              </a:custGeom>
              <a:noFill/>
              <a:ln w="3175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20" name="Freeform 283">
                <a:extLst>
                  <a:ext uri="{FF2B5EF4-FFF2-40B4-BE49-F238E27FC236}">
                    <a16:creationId xmlns:a16="http://schemas.microsoft.com/office/drawing/2014/main" id="{9A665DB7-85E9-47FE-806D-B7811B7AF1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6" y="3963"/>
                <a:ext cx="13" cy="8"/>
              </a:xfrm>
              <a:custGeom>
                <a:avLst/>
                <a:gdLst>
                  <a:gd name="T0" fmla="*/ 0 w 14"/>
                  <a:gd name="T1" fmla="*/ 2 h 10"/>
                  <a:gd name="T2" fmla="*/ 3 w 14"/>
                  <a:gd name="T3" fmla="*/ 2 h 10"/>
                  <a:gd name="T4" fmla="*/ 7 w 14"/>
                  <a:gd name="T5" fmla="*/ 2 h 10"/>
                  <a:gd name="T6" fmla="*/ 7 w 14"/>
                  <a:gd name="T7" fmla="*/ 2 h 10"/>
                  <a:gd name="T8" fmla="*/ 7 w 14"/>
                  <a:gd name="T9" fmla="*/ 2 h 10"/>
                  <a:gd name="T10" fmla="*/ 0 w 14"/>
                  <a:gd name="T11" fmla="*/ 2 h 1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" h="10">
                    <a:moveTo>
                      <a:pt x="0" y="10"/>
                    </a:moveTo>
                    <a:cubicBezTo>
                      <a:pt x="1" y="9"/>
                      <a:pt x="2" y="8"/>
                      <a:pt x="3" y="7"/>
                    </a:cubicBezTo>
                    <a:cubicBezTo>
                      <a:pt x="4" y="7"/>
                      <a:pt x="6" y="7"/>
                      <a:pt x="7" y="7"/>
                    </a:cubicBezTo>
                    <a:cubicBezTo>
                      <a:pt x="9" y="8"/>
                      <a:pt x="11" y="9"/>
                      <a:pt x="13" y="9"/>
                    </a:cubicBezTo>
                    <a:cubicBezTo>
                      <a:pt x="14" y="6"/>
                      <a:pt x="11" y="3"/>
                      <a:pt x="8" y="2"/>
                    </a:cubicBezTo>
                    <a:cubicBezTo>
                      <a:pt x="3" y="0"/>
                      <a:pt x="1" y="6"/>
                      <a:pt x="0" y="10"/>
                    </a:cubicBezTo>
                  </a:path>
                </a:pathLst>
              </a:custGeom>
              <a:noFill/>
              <a:ln w="3175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21" name="Freeform 284">
                <a:extLst>
                  <a:ext uri="{FF2B5EF4-FFF2-40B4-BE49-F238E27FC236}">
                    <a16:creationId xmlns:a16="http://schemas.microsoft.com/office/drawing/2014/main" id="{97F57285-E050-46B2-9513-B3FCC1AF65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9" y="3956"/>
                <a:ext cx="8" cy="8"/>
              </a:xfrm>
              <a:custGeom>
                <a:avLst/>
                <a:gdLst>
                  <a:gd name="T0" fmla="*/ 0 w 9"/>
                  <a:gd name="T1" fmla="*/ 4 h 9"/>
                  <a:gd name="T2" fmla="*/ 4 w 9"/>
                  <a:gd name="T3" fmla="*/ 4 h 9"/>
                  <a:gd name="T4" fmla="*/ 4 w 9"/>
                  <a:gd name="T5" fmla="*/ 2 h 9"/>
                  <a:gd name="T6" fmla="*/ 0 w 9"/>
                  <a:gd name="T7" fmla="*/ 4 h 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" h="9">
                    <a:moveTo>
                      <a:pt x="0" y="9"/>
                    </a:moveTo>
                    <a:cubicBezTo>
                      <a:pt x="1" y="6"/>
                      <a:pt x="7" y="5"/>
                      <a:pt x="9" y="7"/>
                    </a:cubicBezTo>
                    <a:cubicBezTo>
                      <a:pt x="8" y="5"/>
                      <a:pt x="8" y="3"/>
                      <a:pt x="6" y="2"/>
                    </a:cubicBezTo>
                    <a:cubicBezTo>
                      <a:pt x="2" y="0"/>
                      <a:pt x="0" y="3"/>
                      <a:pt x="0" y="7"/>
                    </a:cubicBezTo>
                  </a:path>
                </a:pathLst>
              </a:custGeom>
              <a:noFill/>
              <a:ln w="3175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22" name="Freeform 285">
                <a:extLst>
                  <a:ext uri="{FF2B5EF4-FFF2-40B4-BE49-F238E27FC236}">
                    <a16:creationId xmlns:a16="http://schemas.microsoft.com/office/drawing/2014/main" id="{5614015F-E3E8-4D67-9D37-C82600ADCD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4" y="3964"/>
                <a:ext cx="25" cy="16"/>
              </a:xfrm>
              <a:custGeom>
                <a:avLst/>
                <a:gdLst>
                  <a:gd name="T0" fmla="*/ 0 w 29"/>
                  <a:gd name="T1" fmla="*/ 4 h 19"/>
                  <a:gd name="T2" fmla="*/ 6 w 29"/>
                  <a:gd name="T3" fmla="*/ 5 h 19"/>
                  <a:gd name="T4" fmla="*/ 8 w 29"/>
                  <a:gd name="T5" fmla="*/ 3 h 19"/>
                  <a:gd name="T6" fmla="*/ 10 w 29"/>
                  <a:gd name="T7" fmla="*/ 0 h 19"/>
                  <a:gd name="T8" fmla="*/ 6 w 29"/>
                  <a:gd name="T9" fmla="*/ 3 h 19"/>
                  <a:gd name="T10" fmla="*/ 0 w 29"/>
                  <a:gd name="T11" fmla="*/ 4 h 1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9" h="19">
                    <a:moveTo>
                      <a:pt x="0" y="14"/>
                    </a:moveTo>
                    <a:cubicBezTo>
                      <a:pt x="3" y="17"/>
                      <a:pt x="13" y="19"/>
                      <a:pt x="17" y="17"/>
                    </a:cubicBezTo>
                    <a:cubicBezTo>
                      <a:pt x="19" y="16"/>
                      <a:pt x="21" y="12"/>
                      <a:pt x="22" y="10"/>
                    </a:cubicBezTo>
                    <a:cubicBezTo>
                      <a:pt x="24" y="7"/>
                      <a:pt x="27" y="4"/>
                      <a:pt x="29" y="0"/>
                    </a:cubicBezTo>
                    <a:cubicBezTo>
                      <a:pt x="25" y="4"/>
                      <a:pt x="22" y="9"/>
                      <a:pt x="17" y="11"/>
                    </a:cubicBezTo>
                    <a:cubicBezTo>
                      <a:pt x="12" y="13"/>
                      <a:pt x="5" y="13"/>
                      <a:pt x="0" y="13"/>
                    </a:cubicBezTo>
                  </a:path>
                </a:pathLst>
              </a:custGeom>
              <a:solidFill>
                <a:srgbClr val="F5E2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23" name="Freeform 286">
                <a:extLst>
                  <a:ext uri="{FF2B5EF4-FFF2-40B4-BE49-F238E27FC236}">
                    <a16:creationId xmlns:a16="http://schemas.microsoft.com/office/drawing/2014/main" id="{C87ED144-883F-48EA-B90B-3CAE849C91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4" y="3968"/>
                <a:ext cx="14" cy="10"/>
              </a:xfrm>
              <a:custGeom>
                <a:avLst/>
                <a:gdLst>
                  <a:gd name="T0" fmla="*/ 2 w 16"/>
                  <a:gd name="T1" fmla="*/ 0 h 12"/>
                  <a:gd name="T2" fmla="*/ 7 w 16"/>
                  <a:gd name="T3" fmla="*/ 3 h 12"/>
                  <a:gd name="T4" fmla="*/ 4 w 16"/>
                  <a:gd name="T5" fmla="*/ 3 h 12"/>
                  <a:gd name="T6" fmla="*/ 2 w 16"/>
                  <a:gd name="T7" fmla="*/ 0 h 1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6" h="12">
                    <a:moveTo>
                      <a:pt x="2" y="0"/>
                    </a:moveTo>
                    <a:cubicBezTo>
                      <a:pt x="0" y="6"/>
                      <a:pt x="12" y="12"/>
                      <a:pt x="16" y="7"/>
                    </a:cubicBezTo>
                    <a:cubicBezTo>
                      <a:pt x="13" y="6"/>
                      <a:pt x="10" y="7"/>
                      <a:pt x="7" y="6"/>
                    </a:cubicBezTo>
                    <a:cubicBezTo>
                      <a:pt x="5" y="4"/>
                      <a:pt x="3" y="3"/>
                      <a:pt x="2" y="0"/>
                    </a:cubicBezTo>
                  </a:path>
                </a:pathLst>
              </a:custGeom>
              <a:solidFill>
                <a:srgbClr val="F5E2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24" name="Freeform 287">
                <a:extLst>
                  <a:ext uri="{FF2B5EF4-FFF2-40B4-BE49-F238E27FC236}">
                    <a16:creationId xmlns:a16="http://schemas.microsoft.com/office/drawing/2014/main" id="{42A8B831-78B7-43D7-885E-5DFA75FD78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3" y="3969"/>
                <a:ext cx="21" cy="9"/>
              </a:xfrm>
              <a:custGeom>
                <a:avLst/>
                <a:gdLst>
                  <a:gd name="T0" fmla="*/ 0 w 24"/>
                  <a:gd name="T1" fmla="*/ 0 h 10"/>
                  <a:gd name="T2" fmla="*/ 4 w 24"/>
                  <a:gd name="T3" fmla="*/ 5 h 10"/>
                  <a:gd name="T4" fmla="*/ 5 w 24"/>
                  <a:gd name="T5" fmla="*/ 5 h 10"/>
                  <a:gd name="T6" fmla="*/ 9 w 24"/>
                  <a:gd name="T7" fmla="*/ 2 h 10"/>
                  <a:gd name="T8" fmla="*/ 5 w 24"/>
                  <a:gd name="T9" fmla="*/ 5 h 10"/>
                  <a:gd name="T10" fmla="*/ 4 w 24"/>
                  <a:gd name="T11" fmla="*/ 5 h 10"/>
                  <a:gd name="T12" fmla="*/ 1 w 24"/>
                  <a:gd name="T13" fmla="*/ 2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4" h="10">
                    <a:moveTo>
                      <a:pt x="0" y="0"/>
                    </a:moveTo>
                    <a:cubicBezTo>
                      <a:pt x="1" y="3"/>
                      <a:pt x="1" y="5"/>
                      <a:pt x="4" y="7"/>
                    </a:cubicBezTo>
                    <a:cubicBezTo>
                      <a:pt x="7" y="9"/>
                      <a:pt x="9" y="10"/>
                      <a:pt x="12" y="9"/>
                    </a:cubicBezTo>
                    <a:cubicBezTo>
                      <a:pt x="16" y="8"/>
                      <a:pt x="24" y="7"/>
                      <a:pt x="21" y="2"/>
                    </a:cubicBezTo>
                    <a:cubicBezTo>
                      <a:pt x="19" y="6"/>
                      <a:pt x="17" y="7"/>
                      <a:pt x="13" y="7"/>
                    </a:cubicBezTo>
                    <a:cubicBezTo>
                      <a:pt x="10" y="7"/>
                      <a:pt x="8" y="7"/>
                      <a:pt x="6" y="6"/>
                    </a:cubicBezTo>
                    <a:cubicBezTo>
                      <a:pt x="4" y="5"/>
                      <a:pt x="3" y="3"/>
                      <a:pt x="1" y="2"/>
                    </a:cubicBezTo>
                  </a:path>
                </a:pathLst>
              </a:custGeom>
              <a:solidFill>
                <a:srgbClr val="F5E2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25" name="Freeform 288">
                <a:extLst>
                  <a:ext uri="{FF2B5EF4-FFF2-40B4-BE49-F238E27FC236}">
                    <a16:creationId xmlns:a16="http://schemas.microsoft.com/office/drawing/2014/main" id="{956332EC-3D13-4F08-B31C-1532A1BED9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0" y="3963"/>
                <a:ext cx="9" cy="8"/>
              </a:xfrm>
              <a:custGeom>
                <a:avLst/>
                <a:gdLst>
                  <a:gd name="T0" fmla="*/ 0 w 11"/>
                  <a:gd name="T1" fmla="*/ 2 h 10"/>
                  <a:gd name="T2" fmla="*/ 2 w 11"/>
                  <a:gd name="T3" fmla="*/ 2 h 10"/>
                  <a:gd name="T4" fmla="*/ 2 w 11"/>
                  <a:gd name="T5" fmla="*/ 0 h 10"/>
                  <a:gd name="T6" fmla="*/ 2 w 11"/>
                  <a:gd name="T7" fmla="*/ 2 h 10"/>
                  <a:gd name="T8" fmla="*/ 2 w 11"/>
                  <a:gd name="T9" fmla="*/ 2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" h="10">
                    <a:moveTo>
                      <a:pt x="0" y="4"/>
                    </a:moveTo>
                    <a:cubicBezTo>
                      <a:pt x="2" y="5"/>
                      <a:pt x="4" y="10"/>
                      <a:pt x="8" y="8"/>
                    </a:cubicBezTo>
                    <a:cubicBezTo>
                      <a:pt x="11" y="7"/>
                      <a:pt x="11" y="3"/>
                      <a:pt x="11" y="0"/>
                    </a:cubicBezTo>
                    <a:cubicBezTo>
                      <a:pt x="10" y="1"/>
                      <a:pt x="10" y="4"/>
                      <a:pt x="8" y="5"/>
                    </a:cubicBezTo>
                    <a:cubicBezTo>
                      <a:pt x="6" y="7"/>
                      <a:pt x="4" y="5"/>
                      <a:pt x="2" y="5"/>
                    </a:cubicBezTo>
                  </a:path>
                </a:pathLst>
              </a:custGeom>
              <a:solidFill>
                <a:srgbClr val="F5E2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26" name="Freeform 289">
                <a:extLst>
                  <a:ext uri="{FF2B5EF4-FFF2-40B4-BE49-F238E27FC236}">
                    <a16:creationId xmlns:a16="http://schemas.microsoft.com/office/drawing/2014/main" id="{F72421D5-335E-4B1B-8001-C909B73AF2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9" y="3946"/>
                <a:ext cx="4" cy="9"/>
              </a:xfrm>
              <a:custGeom>
                <a:avLst/>
                <a:gdLst>
                  <a:gd name="T0" fmla="*/ 0 w 5"/>
                  <a:gd name="T1" fmla="*/ 1 h 10"/>
                  <a:gd name="T2" fmla="*/ 2 w 5"/>
                  <a:gd name="T3" fmla="*/ 5 h 10"/>
                  <a:gd name="T4" fmla="*/ 0 w 5"/>
                  <a:gd name="T5" fmla="*/ 0 h 1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10">
                    <a:moveTo>
                      <a:pt x="0" y="1"/>
                    </a:moveTo>
                    <a:cubicBezTo>
                      <a:pt x="2" y="2"/>
                      <a:pt x="3" y="7"/>
                      <a:pt x="5" y="10"/>
                    </a:cubicBezTo>
                    <a:cubicBezTo>
                      <a:pt x="4" y="6"/>
                      <a:pt x="4" y="2"/>
                      <a:pt x="0" y="0"/>
                    </a:cubicBezTo>
                  </a:path>
                </a:pathLst>
              </a:custGeom>
              <a:solidFill>
                <a:srgbClr val="F5E2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27" name="Freeform 290">
                <a:extLst>
                  <a:ext uri="{FF2B5EF4-FFF2-40B4-BE49-F238E27FC236}">
                    <a16:creationId xmlns:a16="http://schemas.microsoft.com/office/drawing/2014/main" id="{FB65C1EB-576C-4AC0-BFF8-BE348B26B9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0" y="3867"/>
                <a:ext cx="14" cy="42"/>
              </a:xfrm>
              <a:custGeom>
                <a:avLst/>
                <a:gdLst>
                  <a:gd name="T0" fmla="*/ 2 w 16"/>
                  <a:gd name="T1" fmla="*/ 17 h 49"/>
                  <a:gd name="T2" fmla="*/ 4 w 16"/>
                  <a:gd name="T3" fmla="*/ 13 h 49"/>
                  <a:gd name="T4" fmla="*/ 6 w 16"/>
                  <a:gd name="T5" fmla="*/ 8 h 49"/>
                  <a:gd name="T6" fmla="*/ 6 w 16"/>
                  <a:gd name="T7" fmla="*/ 0 h 49"/>
                  <a:gd name="T8" fmla="*/ 4 w 16"/>
                  <a:gd name="T9" fmla="*/ 6 h 49"/>
                  <a:gd name="T10" fmla="*/ 4 w 16"/>
                  <a:gd name="T11" fmla="*/ 7 h 49"/>
                  <a:gd name="T12" fmla="*/ 0 w 16"/>
                  <a:gd name="T13" fmla="*/ 5 h 49"/>
                  <a:gd name="T14" fmla="*/ 2 w 16"/>
                  <a:gd name="T15" fmla="*/ 8 h 49"/>
                  <a:gd name="T16" fmla="*/ 3 w 16"/>
                  <a:gd name="T17" fmla="*/ 10 h 49"/>
                  <a:gd name="T18" fmla="*/ 2 w 16"/>
                  <a:gd name="T19" fmla="*/ 15 h 4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6" h="49">
                    <a:moveTo>
                      <a:pt x="2" y="49"/>
                    </a:moveTo>
                    <a:cubicBezTo>
                      <a:pt x="2" y="45"/>
                      <a:pt x="6" y="41"/>
                      <a:pt x="8" y="37"/>
                    </a:cubicBezTo>
                    <a:cubicBezTo>
                      <a:pt x="10" y="32"/>
                      <a:pt x="13" y="27"/>
                      <a:pt x="14" y="22"/>
                    </a:cubicBezTo>
                    <a:cubicBezTo>
                      <a:pt x="16" y="15"/>
                      <a:pt x="15" y="8"/>
                      <a:pt x="15" y="0"/>
                    </a:cubicBezTo>
                    <a:cubicBezTo>
                      <a:pt x="13" y="5"/>
                      <a:pt x="14" y="11"/>
                      <a:pt x="10" y="16"/>
                    </a:cubicBezTo>
                    <a:cubicBezTo>
                      <a:pt x="9" y="17"/>
                      <a:pt x="7" y="19"/>
                      <a:pt x="5" y="19"/>
                    </a:cubicBezTo>
                    <a:cubicBezTo>
                      <a:pt x="3" y="19"/>
                      <a:pt x="0" y="17"/>
                      <a:pt x="0" y="15"/>
                    </a:cubicBezTo>
                    <a:cubicBezTo>
                      <a:pt x="0" y="17"/>
                      <a:pt x="1" y="20"/>
                      <a:pt x="2" y="22"/>
                    </a:cubicBezTo>
                    <a:cubicBezTo>
                      <a:pt x="2" y="25"/>
                      <a:pt x="2" y="28"/>
                      <a:pt x="3" y="30"/>
                    </a:cubicBezTo>
                    <a:cubicBezTo>
                      <a:pt x="3" y="35"/>
                      <a:pt x="2" y="40"/>
                      <a:pt x="2" y="45"/>
                    </a:cubicBezTo>
                  </a:path>
                </a:pathLst>
              </a:custGeom>
              <a:solidFill>
                <a:srgbClr val="F5E2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28" name="Freeform 291">
                <a:extLst>
                  <a:ext uri="{FF2B5EF4-FFF2-40B4-BE49-F238E27FC236}">
                    <a16:creationId xmlns:a16="http://schemas.microsoft.com/office/drawing/2014/main" id="{E74B328E-1B22-42D3-82BB-2A7AFCD1F7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7" y="3812"/>
                <a:ext cx="128" cy="171"/>
              </a:xfrm>
              <a:custGeom>
                <a:avLst/>
                <a:gdLst>
                  <a:gd name="T0" fmla="*/ 44 w 147"/>
                  <a:gd name="T1" fmla="*/ 7 h 197"/>
                  <a:gd name="T2" fmla="*/ 44 w 147"/>
                  <a:gd name="T3" fmla="*/ 17 h 197"/>
                  <a:gd name="T4" fmla="*/ 44 w 147"/>
                  <a:gd name="T5" fmla="*/ 26 h 197"/>
                  <a:gd name="T6" fmla="*/ 43 w 147"/>
                  <a:gd name="T7" fmla="*/ 35 h 197"/>
                  <a:gd name="T8" fmla="*/ 43 w 147"/>
                  <a:gd name="T9" fmla="*/ 43 h 197"/>
                  <a:gd name="T10" fmla="*/ 47 w 147"/>
                  <a:gd name="T11" fmla="*/ 49 h 197"/>
                  <a:gd name="T12" fmla="*/ 51 w 147"/>
                  <a:gd name="T13" fmla="*/ 56 h 197"/>
                  <a:gd name="T14" fmla="*/ 53 w 147"/>
                  <a:gd name="T15" fmla="*/ 60 h 197"/>
                  <a:gd name="T16" fmla="*/ 56 w 147"/>
                  <a:gd name="T17" fmla="*/ 63 h 197"/>
                  <a:gd name="T18" fmla="*/ 55 w 147"/>
                  <a:gd name="T19" fmla="*/ 67 h 197"/>
                  <a:gd name="T20" fmla="*/ 52 w 147"/>
                  <a:gd name="T21" fmla="*/ 69 h 197"/>
                  <a:gd name="T22" fmla="*/ 50 w 147"/>
                  <a:gd name="T23" fmla="*/ 67 h 197"/>
                  <a:gd name="T24" fmla="*/ 47 w 147"/>
                  <a:gd name="T25" fmla="*/ 71 h 197"/>
                  <a:gd name="T26" fmla="*/ 42 w 147"/>
                  <a:gd name="T27" fmla="*/ 71 h 197"/>
                  <a:gd name="T28" fmla="*/ 39 w 147"/>
                  <a:gd name="T29" fmla="*/ 69 h 197"/>
                  <a:gd name="T30" fmla="*/ 37 w 147"/>
                  <a:gd name="T31" fmla="*/ 71 h 197"/>
                  <a:gd name="T32" fmla="*/ 33 w 147"/>
                  <a:gd name="T33" fmla="*/ 70 h 197"/>
                  <a:gd name="T34" fmla="*/ 28 w 147"/>
                  <a:gd name="T35" fmla="*/ 72 h 197"/>
                  <a:gd name="T36" fmla="*/ 23 w 147"/>
                  <a:gd name="T37" fmla="*/ 70 h 197"/>
                  <a:gd name="T38" fmla="*/ 21 w 147"/>
                  <a:gd name="T39" fmla="*/ 68 h 197"/>
                  <a:gd name="T40" fmla="*/ 15 w 147"/>
                  <a:gd name="T41" fmla="*/ 72 h 197"/>
                  <a:gd name="T42" fmla="*/ 6 w 147"/>
                  <a:gd name="T43" fmla="*/ 72 h 197"/>
                  <a:gd name="T44" fmla="*/ 1 w 147"/>
                  <a:gd name="T45" fmla="*/ 69 h 197"/>
                  <a:gd name="T46" fmla="*/ 2 w 147"/>
                  <a:gd name="T47" fmla="*/ 62 h 197"/>
                  <a:gd name="T48" fmla="*/ 3 w 147"/>
                  <a:gd name="T49" fmla="*/ 58 h 197"/>
                  <a:gd name="T50" fmla="*/ 3 w 147"/>
                  <a:gd name="T51" fmla="*/ 52 h 197"/>
                  <a:gd name="T52" fmla="*/ 3 w 147"/>
                  <a:gd name="T53" fmla="*/ 41 h 197"/>
                  <a:gd name="T54" fmla="*/ 3 w 147"/>
                  <a:gd name="T55" fmla="*/ 36 h 197"/>
                  <a:gd name="T56" fmla="*/ 3 w 147"/>
                  <a:gd name="T57" fmla="*/ 29 h 197"/>
                  <a:gd name="T58" fmla="*/ 4 w 147"/>
                  <a:gd name="T59" fmla="*/ 23 h 197"/>
                  <a:gd name="T60" fmla="*/ 4 w 147"/>
                  <a:gd name="T61" fmla="*/ 16 h 197"/>
                  <a:gd name="T62" fmla="*/ 4 w 147"/>
                  <a:gd name="T63" fmla="*/ 8 h 197"/>
                  <a:gd name="T64" fmla="*/ 9 w 147"/>
                  <a:gd name="T65" fmla="*/ 0 h 197"/>
                  <a:gd name="T66" fmla="*/ 44 w 147"/>
                  <a:gd name="T67" fmla="*/ 7 h 197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147" h="197">
                    <a:moveTo>
                      <a:pt x="114" y="17"/>
                    </a:moveTo>
                    <a:cubicBezTo>
                      <a:pt x="114" y="17"/>
                      <a:pt x="113" y="37"/>
                      <a:pt x="115" y="46"/>
                    </a:cubicBezTo>
                    <a:cubicBezTo>
                      <a:pt x="117" y="54"/>
                      <a:pt x="117" y="62"/>
                      <a:pt x="115" y="70"/>
                    </a:cubicBezTo>
                    <a:cubicBezTo>
                      <a:pt x="112" y="79"/>
                      <a:pt x="110" y="85"/>
                      <a:pt x="110" y="93"/>
                    </a:cubicBezTo>
                    <a:cubicBezTo>
                      <a:pt x="110" y="101"/>
                      <a:pt x="110" y="119"/>
                      <a:pt x="110" y="119"/>
                    </a:cubicBezTo>
                    <a:cubicBezTo>
                      <a:pt x="110" y="119"/>
                      <a:pt x="118" y="126"/>
                      <a:pt x="123" y="134"/>
                    </a:cubicBezTo>
                    <a:cubicBezTo>
                      <a:pt x="128" y="142"/>
                      <a:pt x="134" y="146"/>
                      <a:pt x="136" y="150"/>
                    </a:cubicBezTo>
                    <a:cubicBezTo>
                      <a:pt x="137" y="153"/>
                      <a:pt x="137" y="159"/>
                      <a:pt x="140" y="160"/>
                    </a:cubicBezTo>
                    <a:cubicBezTo>
                      <a:pt x="143" y="162"/>
                      <a:pt x="147" y="167"/>
                      <a:pt x="146" y="172"/>
                    </a:cubicBezTo>
                    <a:cubicBezTo>
                      <a:pt x="146" y="177"/>
                      <a:pt x="147" y="178"/>
                      <a:pt x="144" y="181"/>
                    </a:cubicBezTo>
                    <a:cubicBezTo>
                      <a:pt x="142" y="185"/>
                      <a:pt x="140" y="187"/>
                      <a:pt x="138" y="186"/>
                    </a:cubicBezTo>
                    <a:cubicBezTo>
                      <a:pt x="135" y="185"/>
                      <a:pt x="131" y="181"/>
                      <a:pt x="131" y="181"/>
                    </a:cubicBezTo>
                    <a:cubicBezTo>
                      <a:pt x="131" y="181"/>
                      <a:pt x="131" y="191"/>
                      <a:pt x="124" y="192"/>
                    </a:cubicBezTo>
                    <a:cubicBezTo>
                      <a:pt x="117" y="193"/>
                      <a:pt x="109" y="192"/>
                      <a:pt x="109" y="192"/>
                    </a:cubicBezTo>
                    <a:cubicBezTo>
                      <a:pt x="109" y="192"/>
                      <a:pt x="105" y="191"/>
                      <a:pt x="104" y="187"/>
                    </a:cubicBezTo>
                    <a:cubicBezTo>
                      <a:pt x="104" y="187"/>
                      <a:pt x="99" y="191"/>
                      <a:pt x="95" y="191"/>
                    </a:cubicBezTo>
                    <a:cubicBezTo>
                      <a:pt x="90" y="191"/>
                      <a:pt x="86" y="189"/>
                      <a:pt x="86" y="189"/>
                    </a:cubicBezTo>
                    <a:cubicBezTo>
                      <a:pt x="86" y="189"/>
                      <a:pt x="84" y="195"/>
                      <a:pt x="73" y="196"/>
                    </a:cubicBezTo>
                    <a:cubicBezTo>
                      <a:pt x="61" y="197"/>
                      <a:pt x="62" y="192"/>
                      <a:pt x="60" y="189"/>
                    </a:cubicBezTo>
                    <a:cubicBezTo>
                      <a:pt x="57" y="187"/>
                      <a:pt x="54" y="183"/>
                      <a:pt x="54" y="183"/>
                    </a:cubicBezTo>
                    <a:cubicBezTo>
                      <a:pt x="54" y="183"/>
                      <a:pt x="54" y="196"/>
                      <a:pt x="39" y="196"/>
                    </a:cubicBezTo>
                    <a:cubicBezTo>
                      <a:pt x="24" y="197"/>
                      <a:pt x="15" y="197"/>
                      <a:pt x="15" y="197"/>
                    </a:cubicBezTo>
                    <a:cubicBezTo>
                      <a:pt x="15" y="197"/>
                      <a:pt x="3" y="195"/>
                      <a:pt x="1" y="185"/>
                    </a:cubicBezTo>
                    <a:cubicBezTo>
                      <a:pt x="0" y="176"/>
                      <a:pt x="1" y="173"/>
                      <a:pt x="2" y="170"/>
                    </a:cubicBezTo>
                    <a:cubicBezTo>
                      <a:pt x="2" y="167"/>
                      <a:pt x="1" y="160"/>
                      <a:pt x="4" y="155"/>
                    </a:cubicBezTo>
                    <a:cubicBezTo>
                      <a:pt x="7" y="150"/>
                      <a:pt x="9" y="147"/>
                      <a:pt x="10" y="139"/>
                    </a:cubicBezTo>
                    <a:cubicBezTo>
                      <a:pt x="10" y="132"/>
                      <a:pt x="10" y="112"/>
                      <a:pt x="10" y="109"/>
                    </a:cubicBezTo>
                    <a:cubicBezTo>
                      <a:pt x="10" y="106"/>
                      <a:pt x="8" y="99"/>
                      <a:pt x="7" y="94"/>
                    </a:cubicBezTo>
                    <a:cubicBezTo>
                      <a:pt x="7" y="89"/>
                      <a:pt x="8" y="85"/>
                      <a:pt x="9" y="78"/>
                    </a:cubicBezTo>
                    <a:cubicBezTo>
                      <a:pt x="9" y="72"/>
                      <a:pt x="10" y="66"/>
                      <a:pt x="12" y="61"/>
                    </a:cubicBezTo>
                    <a:cubicBezTo>
                      <a:pt x="13" y="56"/>
                      <a:pt x="13" y="49"/>
                      <a:pt x="12" y="43"/>
                    </a:cubicBezTo>
                    <a:cubicBezTo>
                      <a:pt x="11" y="36"/>
                      <a:pt x="8" y="28"/>
                      <a:pt x="12" y="22"/>
                    </a:cubicBezTo>
                    <a:cubicBezTo>
                      <a:pt x="16" y="17"/>
                      <a:pt x="23" y="0"/>
                      <a:pt x="23" y="0"/>
                    </a:cubicBezTo>
                    <a:lnTo>
                      <a:pt x="114" y="17"/>
                    </a:lnTo>
                    <a:close/>
                  </a:path>
                </a:pathLst>
              </a:custGeom>
              <a:solidFill>
                <a:srgbClr val="F8F3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29" name="Freeform 292">
                <a:extLst>
                  <a:ext uri="{FF2B5EF4-FFF2-40B4-BE49-F238E27FC236}">
                    <a16:creationId xmlns:a16="http://schemas.microsoft.com/office/drawing/2014/main" id="{2E98BBB7-21CB-4C07-8643-D205AB22C69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956" y="3812"/>
                <a:ext cx="126" cy="171"/>
              </a:xfrm>
              <a:custGeom>
                <a:avLst/>
                <a:gdLst>
                  <a:gd name="T0" fmla="*/ 55 w 145"/>
                  <a:gd name="T1" fmla="*/ 67 h 197"/>
                  <a:gd name="T2" fmla="*/ 55 w 145"/>
                  <a:gd name="T3" fmla="*/ 67 h 197"/>
                  <a:gd name="T4" fmla="*/ 55 w 145"/>
                  <a:gd name="T5" fmla="*/ 67 h 197"/>
                  <a:gd name="T6" fmla="*/ 55 w 145"/>
                  <a:gd name="T7" fmla="*/ 67 h 197"/>
                  <a:gd name="T8" fmla="*/ 37 w 145"/>
                  <a:gd name="T9" fmla="*/ 69 h 197"/>
                  <a:gd name="T10" fmla="*/ 37 w 145"/>
                  <a:gd name="T11" fmla="*/ 71 h 197"/>
                  <a:gd name="T12" fmla="*/ 37 w 145"/>
                  <a:gd name="T13" fmla="*/ 70 h 197"/>
                  <a:gd name="T14" fmla="*/ 37 w 145"/>
                  <a:gd name="T15" fmla="*/ 69 h 197"/>
                  <a:gd name="T16" fmla="*/ 2 w 145"/>
                  <a:gd name="T17" fmla="*/ 69 h 197"/>
                  <a:gd name="T18" fmla="*/ 6 w 145"/>
                  <a:gd name="T19" fmla="*/ 72 h 197"/>
                  <a:gd name="T20" fmla="*/ 10 w 145"/>
                  <a:gd name="T21" fmla="*/ 72 h 197"/>
                  <a:gd name="T22" fmla="*/ 6 w 145"/>
                  <a:gd name="T23" fmla="*/ 69 h 197"/>
                  <a:gd name="T24" fmla="*/ 6 w 145"/>
                  <a:gd name="T25" fmla="*/ 62 h 197"/>
                  <a:gd name="T26" fmla="*/ 7 w 145"/>
                  <a:gd name="T27" fmla="*/ 58 h 197"/>
                  <a:gd name="T28" fmla="*/ 9 w 145"/>
                  <a:gd name="T29" fmla="*/ 52 h 197"/>
                  <a:gd name="T30" fmla="*/ 9 w 145"/>
                  <a:gd name="T31" fmla="*/ 41 h 197"/>
                  <a:gd name="T32" fmla="*/ 8 w 145"/>
                  <a:gd name="T33" fmla="*/ 35 h 197"/>
                  <a:gd name="T34" fmla="*/ 9 w 145"/>
                  <a:gd name="T35" fmla="*/ 29 h 197"/>
                  <a:gd name="T36" fmla="*/ 10 w 145"/>
                  <a:gd name="T37" fmla="*/ 23 h 197"/>
                  <a:gd name="T38" fmla="*/ 10 w 145"/>
                  <a:gd name="T39" fmla="*/ 15 h 197"/>
                  <a:gd name="T40" fmla="*/ 10 w 145"/>
                  <a:gd name="T41" fmla="*/ 8 h 197"/>
                  <a:gd name="T42" fmla="*/ 13 w 145"/>
                  <a:gd name="T43" fmla="*/ 2 h 197"/>
                  <a:gd name="T44" fmla="*/ 9 w 145"/>
                  <a:gd name="T45" fmla="*/ 0 h 197"/>
                  <a:gd name="T46" fmla="*/ 4 w 145"/>
                  <a:gd name="T47" fmla="*/ 8 h 197"/>
                  <a:gd name="T48" fmla="*/ 4 w 145"/>
                  <a:gd name="T49" fmla="*/ 15 h 197"/>
                  <a:gd name="T50" fmla="*/ 4 w 145"/>
                  <a:gd name="T51" fmla="*/ 23 h 197"/>
                  <a:gd name="T52" fmla="*/ 3 w 145"/>
                  <a:gd name="T53" fmla="*/ 29 h 197"/>
                  <a:gd name="T54" fmla="*/ 3 w 145"/>
                  <a:gd name="T55" fmla="*/ 35 h 197"/>
                  <a:gd name="T56" fmla="*/ 4 w 145"/>
                  <a:gd name="T57" fmla="*/ 41 h 197"/>
                  <a:gd name="T58" fmla="*/ 3 w 145"/>
                  <a:gd name="T59" fmla="*/ 52 h 197"/>
                  <a:gd name="T60" fmla="*/ 3 w 145"/>
                  <a:gd name="T61" fmla="*/ 58 h 197"/>
                  <a:gd name="T62" fmla="*/ 2 w 145"/>
                  <a:gd name="T63" fmla="*/ 62 h 197"/>
                  <a:gd name="T64" fmla="*/ 2 w 145"/>
                  <a:gd name="T65" fmla="*/ 69 h 19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45" h="197">
                    <a:moveTo>
                      <a:pt x="145" y="181"/>
                    </a:moveTo>
                    <a:cubicBezTo>
                      <a:pt x="145" y="181"/>
                      <a:pt x="145" y="181"/>
                      <a:pt x="145" y="181"/>
                    </a:cubicBezTo>
                    <a:cubicBezTo>
                      <a:pt x="145" y="181"/>
                      <a:pt x="145" y="181"/>
                      <a:pt x="145" y="181"/>
                    </a:cubicBezTo>
                    <a:cubicBezTo>
                      <a:pt x="145" y="181"/>
                      <a:pt x="145" y="181"/>
                      <a:pt x="145" y="181"/>
                    </a:cubicBezTo>
                    <a:close/>
                    <a:moveTo>
                      <a:pt x="100" y="188"/>
                    </a:moveTo>
                    <a:cubicBezTo>
                      <a:pt x="100" y="188"/>
                      <a:pt x="100" y="189"/>
                      <a:pt x="99" y="190"/>
                    </a:cubicBezTo>
                    <a:cubicBezTo>
                      <a:pt x="100" y="189"/>
                      <a:pt x="101" y="189"/>
                      <a:pt x="101" y="189"/>
                    </a:cubicBezTo>
                    <a:cubicBezTo>
                      <a:pt x="101" y="188"/>
                      <a:pt x="100" y="188"/>
                      <a:pt x="100" y="188"/>
                    </a:cubicBezTo>
                    <a:close/>
                    <a:moveTo>
                      <a:pt x="2" y="185"/>
                    </a:moveTo>
                    <a:cubicBezTo>
                      <a:pt x="4" y="194"/>
                      <a:pt x="15" y="197"/>
                      <a:pt x="15" y="197"/>
                    </a:cubicBezTo>
                    <a:cubicBezTo>
                      <a:pt x="15" y="197"/>
                      <a:pt x="20" y="197"/>
                      <a:pt x="28" y="196"/>
                    </a:cubicBezTo>
                    <a:cubicBezTo>
                      <a:pt x="25" y="196"/>
                      <a:pt x="17" y="193"/>
                      <a:pt x="15" y="185"/>
                    </a:cubicBezTo>
                    <a:cubicBezTo>
                      <a:pt x="14" y="176"/>
                      <a:pt x="15" y="172"/>
                      <a:pt x="16" y="169"/>
                    </a:cubicBezTo>
                    <a:cubicBezTo>
                      <a:pt x="16" y="166"/>
                      <a:pt x="15" y="160"/>
                      <a:pt x="18" y="155"/>
                    </a:cubicBezTo>
                    <a:cubicBezTo>
                      <a:pt x="21" y="150"/>
                      <a:pt x="23" y="147"/>
                      <a:pt x="24" y="139"/>
                    </a:cubicBezTo>
                    <a:cubicBezTo>
                      <a:pt x="24" y="131"/>
                      <a:pt x="24" y="111"/>
                      <a:pt x="24" y="108"/>
                    </a:cubicBezTo>
                    <a:cubicBezTo>
                      <a:pt x="24" y="105"/>
                      <a:pt x="22" y="98"/>
                      <a:pt x="21" y="93"/>
                    </a:cubicBezTo>
                    <a:cubicBezTo>
                      <a:pt x="21" y="89"/>
                      <a:pt x="22" y="84"/>
                      <a:pt x="23" y="78"/>
                    </a:cubicBezTo>
                    <a:cubicBezTo>
                      <a:pt x="23" y="71"/>
                      <a:pt x="24" y="65"/>
                      <a:pt x="26" y="60"/>
                    </a:cubicBezTo>
                    <a:cubicBezTo>
                      <a:pt x="27" y="55"/>
                      <a:pt x="27" y="49"/>
                      <a:pt x="26" y="42"/>
                    </a:cubicBezTo>
                    <a:cubicBezTo>
                      <a:pt x="25" y="36"/>
                      <a:pt x="22" y="27"/>
                      <a:pt x="26" y="22"/>
                    </a:cubicBezTo>
                    <a:cubicBezTo>
                      <a:pt x="29" y="18"/>
                      <a:pt x="34" y="7"/>
                      <a:pt x="36" y="2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16" y="16"/>
                      <a:pt x="12" y="22"/>
                    </a:cubicBezTo>
                    <a:cubicBezTo>
                      <a:pt x="9" y="27"/>
                      <a:pt x="11" y="36"/>
                      <a:pt x="12" y="42"/>
                    </a:cubicBezTo>
                    <a:cubicBezTo>
                      <a:pt x="13" y="49"/>
                      <a:pt x="14" y="55"/>
                      <a:pt x="12" y="60"/>
                    </a:cubicBezTo>
                    <a:cubicBezTo>
                      <a:pt x="11" y="65"/>
                      <a:pt x="10" y="71"/>
                      <a:pt x="9" y="78"/>
                    </a:cubicBezTo>
                    <a:cubicBezTo>
                      <a:pt x="9" y="84"/>
                      <a:pt x="8" y="89"/>
                      <a:pt x="8" y="93"/>
                    </a:cubicBezTo>
                    <a:cubicBezTo>
                      <a:pt x="8" y="98"/>
                      <a:pt x="11" y="105"/>
                      <a:pt x="11" y="108"/>
                    </a:cubicBezTo>
                    <a:cubicBezTo>
                      <a:pt x="11" y="111"/>
                      <a:pt x="11" y="131"/>
                      <a:pt x="10" y="139"/>
                    </a:cubicBezTo>
                    <a:cubicBezTo>
                      <a:pt x="10" y="147"/>
                      <a:pt x="7" y="150"/>
                      <a:pt x="4" y="155"/>
                    </a:cubicBezTo>
                    <a:cubicBezTo>
                      <a:pt x="2" y="160"/>
                      <a:pt x="3" y="166"/>
                      <a:pt x="2" y="169"/>
                    </a:cubicBezTo>
                    <a:cubicBezTo>
                      <a:pt x="2" y="172"/>
                      <a:pt x="0" y="176"/>
                      <a:pt x="2" y="185"/>
                    </a:cubicBezTo>
                    <a:close/>
                  </a:path>
                </a:pathLst>
              </a:custGeom>
              <a:solidFill>
                <a:srgbClr val="F5E2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30" name="Freeform 293">
                <a:extLst>
                  <a:ext uri="{FF2B5EF4-FFF2-40B4-BE49-F238E27FC236}">
                    <a16:creationId xmlns:a16="http://schemas.microsoft.com/office/drawing/2014/main" id="{9BFF84AE-B5A3-4A1A-B7E5-858F0F07C2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6" y="3812"/>
                <a:ext cx="129" cy="171"/>
              </a:xfrm>
              <a:custGeom>
                <a:avLst/>
                <a:gdLst>
                  <a:gd name="T0" fmla="*/ 44 w 148"/>
                  <a:gd name="T1" fmla="*/ 6 h 197"/>
                  <a:gd name="T2" fmla="*/ 44 w 148"/>
                  <a:gd name="T3" fmla="*/ 17 h 197"/>
                  <a:gd name="T4" fmla="*/ 44 w 148"/>
                  <a:gd name="T5" fmla="*/ 26 h 197"/>
                  <a:gd name="T6" fmla="*/ 44 w 148"/>
                  <a:gd name="T7" fmla="*/ 35 h 197"/>
                  <a:gd name="T8" fmla="*/ 43 w 148"/>
                  <a:gd name="T9" fmla="*/ 43 h 197"/>
                  <a:gd name="T10" fmla="*/ 47 w 148"/>
                  <a:gd name="T11" fmla="*/ 49 h 197"/>
                  <a:gd name="T12" fmla="*/ 52 w 148"/>
                  <a:gd name="T13" fmla="*/ 55 h 197"/>
                  <a:gd name="T14" fmla="*/ 53 w 148"/>
                  <a:gd name="T15" fmla="*/ 60 h 197"/>
                  <a:gd name="T16" fmla="*/ 57 w 148"/>
                  <a:gd name="T17" fmla="*/ 62 h 197"/>
                  <a:gd name="T18" fmla="*/ 56 w 148"/>
                  <a:gd name="T19" fmla="*/ 67 h 197"/>
                  <a:gd name="T20" fmla="*/ 53 w 148"/>
                  <a:gd name="T21" fmla="*/ 69 h 197"/>
                  <a:gd name="T22" fmla="*/ 50 w 148"/>
                  <a:gd name="T23" fmla="*/ 67 h 197"/>
                  <a:gd name="T24" fmla="*/ 48 w 148"/>
                  <a:gd name="T25" fmla="*/ 71 h 197"/>
                  <a:gd name="T26" fmla="*/ 43 w 148"/>
                  <a:gd name="T27" fmla="*/ 71 h 197"/>
                  <a:gd name="T28" fmla="*/ 39 w 148"/>
                  <a:gd name="T29" fmla="*/ 69 h 197"/>
                  <a:gd name="T30" fmla="*/ 37 w 148"/>
                  <a:gd name="T31" fmla="*/ 71 h 197"/>
                  <a:gd name="T32" fmla="*/ 33 w 148"/>
                  <a:gd name="T33" fmla="*/ 69 h 197"/>
                  <a:gd name="T34" fmla="*/ 28 w 148"/>
                  <a:gd name="T35" fmla="*/ 72 h 197"/>
                  <a:gd name="T36" fmla="*/ 23 w 148"/>
                  <a:gd name="T37" fmla="*/ 70 h 197"/>
                  <a:gd name="T38" fmla="*/ 21 w 148"/>
                  <a:gd name="T39" fmla="*/ 67 h 197"/>
                  <a:gd name="T40" fmla="*/ 16 w 148"/>
                  <a:gd name="T41" fmla="*/ 72 h 197"/>
                  <a:gd name="T42" fmla="*/ 6 w 148"/>
                  <a:gd name="T43" fmla="*/ 72 h 197"/>
                  <a:gd name="T44" fmla="*/ 2 w 148"/>
                  <a:gd name="T45" fmla="*/ 69 h 197"/>
                  <a:gd name="T46" fmla="*/ 2 w 148"/>
                  <a:gd name="T47" fmla="*/ 62 h 197"/>
                  <a:gd name="T48" fmla="*/ 3 w 148"/>
                  <a:gd name="T49" fmla="*/ 58 h 197"/>
                  <a:gd name="T50" fmla="*/ 3 w 148"/>
                  <a:gd name="T51" fmla="*/ 52 h 197"/>
                  <a:gd name="T52" fmla="*/ 4 w 148"/>
                  <a:gd name="T53" fmla="*/ 41 h 197"/>
                  <a:gd name="T54" fmla="*/ 3 w 148"/>
                  <a:gd name="T55" fmla="*/ 35 h 197"/>
                  <a:gd name="T56" fmla="*/ 3 w 148"/>
                  <a:gd name="T57" fmla="*/ 29 h 197"/>
                  <a:gd name="T58" fmla="*/ 4 w 148"/>
                  <a:gd name="T59" fmla="*/ 23 h 197"/>
                  <a:gd name="T60" fmla="*/ 4 w 148"/>
                  <a:gd name="T61" fmla="*/ 15 h 197"/>
                  <a:gd name="T62" fmla="*/ 4 w 148"/>
                  <a:gd name="T63" fmla="*/ 8 h 197"/>
                  <a:gd name="T64" fmla="*/ 9 w 148"/>
                  <a:gd name="T65" fmla="*/ 0 h 197"/>
                  <a:gd name="T66" fmla="*/ 44 w 148"/>
                  <a:gd name="T67" fmla="*/ 6 h 197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148" h="197">
                    <a:moveTo>
                      <a:pt x="114" y="16"/>
                    </a:moveTo>
                    <a:cubicBezTo>
                      <a:pt x="114" y="16"/>
                      <a:pt x="114" y="36"/>
                      <a:pt x="116" y="45"/>
                    </a:cubicBezTo>
                    <a:cubicBezTo>
                      <a:pt x="118" y="54"/>
                      <a:pt x="118" y="61"/>
                      <a:pt x="115" y="70"/>
                    </a:cubicBezTo>
                    <a:cubicBezTo>
                      <a:pt x="113" y="79"/>
                      <a:pt x="111" y="84"/>
                      <a:pt x="111" y="93"/>
                    </a:cubicBezTo>
                    <a:cubicBezTo>
                      <a:pt x="111" y="101"/>
                      <a:pt x="110" y="118"/>
                      <a:pt x="110" y="118"/>
                    </a:cubicBezTo>
                    <a:cubicBezTo>
                      <a:pt x="110" y="118"/>
                      <a:pt x="119" y="126"/>
                      <a:pt x="124" y="134"/>
                    </a:cubicBezTo>
                    <a:cubicBezTo>
                      <a:pt x="128" y="142"/>
                      <a:pt x="135" y="146"/>
                      <a:pt x="136" y="149"/>
                    </a:cubicBezTo>
                    <a:cubicBezTo>
                      <a:pt x="138" y="153"/>
                      <a:pt x="138" y="159"/>
                      <a:pt x="140" y="160"/>
                    </a:cubicBezTo>
                    <a:cubicBezTo>
                      <a:pt x="143" y="161"/>
                      <a:pt x="147" y="167"/>
                      <a:pt x="147" y="171"/>
                    </a:cubicBezTo>
                    <a:cubicBezTo>
                      <a:pt x="147" y="176"/>
                      <a:pt x="148" y="178"/>
                      <a:pt x="145" y="181"/>
                    </a:cubicBezTo>
                    <a:cubicBezTo>
                      <a:pt x="142" y="184"/>
                      <a:pt x="141" y="186"/>
                      <a:pt x="138" y="186"/>
                    </a:cubicBezTo>
                    <a:cubicBezTo>
                      <a:pt x="136" y="185"/>
                      <a:pt x="131" y="181"/>
                      <a:pt x="131" y="181"/>
                    </a:cubicBezTo>
                    <a:cubicBezTo>
                      <a:pt x="131" y="181"/>
                      <a:pt x="131" y="191"/>
                      <a:pt x="125" y="192"/>
                    </a:cubicBezTo>
                    <a:cubicBezTo>
                      <a:pt x="118" y="192"/>
                      <a:pt x="110" y="192"/>
                      <a:pt x="110" y="192"/>
                    </a:cubicBezTo>
                    <a:cubicBezTo>
                      <a:pt x="110" y="192"/>
                      <a:pt x="105" y="191"/>
                      <a:pt x="104" y="187"/>
                    </a:cubicBezTo>
                    <a:cubicBezTo>
                      <a:pt x="104" y="187"/>
                      <a:pt x="100" y="191"/>
                      <a:pt x="95" y="191"/>
                    </a:cubicBezTo>
                    <a:cubicBezTo>
                      <a:pt x="91" y="191"/>
                      <a:pt x="87" y="188"/>
                      <a:pt x="87" y="188"/>
                    </a:cubicBezTo>
                    <a:cubicBezTo>
                      <a:pt x="87" y="188"/>
                      <a:pt x="85" y="194"/>
                      <a:pt x="73" y="195"/>
                    </a:cubicBezTo>
                    <a:cubicBezTo>
                      <a:pt x="61" y="196"/>
                      <a:pt x="63" y="192"/>
                      <a:pt x="60" y="189"/>
                    </a:cubicBezTo>
                    <a:cubicBezTo>
                      <a:pt x="58" y="186"/>
                      <a:pt x="55" y="182"/>
                      <a:pt x="55" y="182"/>
                    </a:cubicBezTo>
                    <a:cubicBezTo>
                      <a:pt x="55" y="182"/>
                      <a:pt x="55" y="195"/>
                      <a:pt x="40" y="196"/>
                    </a:cubicBezTo>
                    <a:cubicBezTo>
                      <a:pt x="24" y="197"/>
                      <a:pt x="15" y="197"/>
                      <a:pt x="15" y="197"/>
                    </a:cubicBezTo>
                    <a:cubicBezTo>
                      <a:pt x="15" y="197"/>
                      <a:pt x="4" y="194"/>
                      <a:pt x="2" y="185"/>
                    </a:cubicBezTo>
                    <a:cubicBezTo>
                      <a:pt x="0" y="176"/>
                      <a:pt x="2" y="172"/>
                      <a:pt x="2" y="169"/>
                    </a:cubicBezTo>
                    <a:cubicBezTo>
                      <a:pt x="3" y="166"/>
                      <a:pt x="2" y="160"/>
                      <a:pt x="4" y="155"/>
                    </a:cubicBezTo>
                    <a:cubicBezTo>
                      <a:pt x="7" y="150"/>
                      <a:pt x="10" y="147"/>
                      <a:pt x="10" y="139"/>
                    </a:cubicBezTo>
                    <a:cubicBezTo>
                      <a:pt x="11" y="131"/>
                      <a:pt x="11" y="111"/>
                      <a:pt x="11" y="108"/>
                    </a:cubicBezTo>
                    <a:cubicBezTo>
                      <a:pt x="11" y="105"/>
                      <a:pt x="8" y="98"/>
                      <a:pt x="8" y="93"/>
                    </a:cubicBezTo>
                    <a:cubicBezTo>
                      <a:pt x="8" y="89"/>
                      <a:pt x="9" y="84"/>
                      <a:pt x="9" y="78"/>
                    </a:cubicBezTo>
                    <a:cubicBezTo>
                      <a:pt x="10" y="71"/>
                      <a:pt x="11" y="65"/>
                      <a:pt x="12" y="60"/>
                    </a:cubicBezTo>
                    <a:cubicBezTo>
                      <a:pt x="14" y="55"/>
                      <a:pt x="13" y="49"/>
                      <a:pt x="12" y="42"/>
                    </a:cubicBezTo>
                    <a:cubicBezTo>
                      <a:pt x="11" y="36"/>
                      <a:pt x="9" y="27"/>
                      <a:pt x="12" y="22"/>
                    </a:cubicBezTo>
                    <a:cubicBezTo>
                      <a:pt x="16" y="16"/>
                      <a:pt x="23" y="0"/>
                      <a:pt x="23" y="0"/>
                    </a:cubicBezTo>
                    <a:lnTo>
                      <a:pt x="114" y="16"/>
                    </a:lnTo>
                    <a:close/>
                  </a:path>
                </a:pathLst>
              </a:custGeom>
              <a:noFill/>
              <a:ln w="3175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31" name="Freeform 294">
                <a:extLst>
                  <a:ext uri="{FF2B5EF4-FFF2-40B4-BE49-F238E27FC236}">
                    <a16:creationId xmlns:a16="http://schemas.microsoft.com/office/drawing/2014/main" id="{B09291DB-3E9E-41BF-86D1-7D3CE93169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8" y="3909"/>
                <a:ext cx="5" cy="6"/>
              </a:xfrm>
              <a:custGeom>
                <a:avLst/>
                <a:gdLst>
                  <a:gd name="T0" fmla="*/ 3 w 6"/>
                  <a:gd name="T1" fmla="*/ 3 h 7"/>
                  <a:gd name="T2" fmla="*/ 0 w 6"/>
                  <a:gd name="T3" fmla="*/ 0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7">
                    <a:moveTo>
                      <a:pt x="6" y="7"/>
                    </a:moveTo>
                    <a:cubicBezTo>
                      <a:pt x="4" y="5"/>
                      <a:pt x="1" y="2"/>
                      <a:pt x="0" y="0"/>
                    </a:cubicBezTo>
                  </a:path>
                </a:pathLst>
              </a:custGeom>
              <a:noFill/>
              <a:ln w="3175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32" name="Freeform 295">
                <a:extLst>
                  <a:ext uri="{FF2B5EF4-FFF2-40B4-BE49-F238E27FC236}">
                    <a16:creationId xmlns:a16="http://schemas.microsoft.com/office/drawing/2014/main" id="{0AD6D0B3-319D-4A44-81DC-A900C3BB9D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5" y="3880"/>
                <a:ext cx="7" cy="21"/>
              </a:xfrm>
              <a:custGeom>
                <a:avLst/>
                <a:gdLst>
                  <a:gd name="T0" fmla="*/ 4 w 8"/>
                  <a:gd name="T1" fmla="*/ 10 h 24"/>
                  <a:gd name="T2" fmla="*/ 3 w 8"/>
                  <a:gd name="T3" fmla="*/ 5 h 24"/>
                  <a:gd name="T4" fmla="*/ 1 w 8"/>
                  <a:gd name="T5" fmla="*/ 0 h 2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24">
                    <a:moveTo>
                      <a:pt x="8" y="24"/>
                    </a:moveTo>
                    <a:cubicBezTo>
                      <a:pt x="8" y="20"/>
                      <a:pt x="4" y="16"/>
                      <a:pt x="3" y="13"/>
                    </a:cubicBezTo>
                    <a:cubicBezTo>
                      <a:pt x="0" y="9"/>
                      <a:pt x="0" y="5"/>
                      <a:pt x="1" y="0"/>
                    </a:cubicBezTo>
                  </a:path>
                </a:pathLst>
              </a:custGeom>
              <a:noFill/>
              <a:ln w="3175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33" name="Freeform 296">
                <a:extLst>
                  <a:ext uri="{FF2B5EF4-FFF2-40B4-BE49-F238E27FC236}">
                    <a16:creationId xmlns:a16="http://schemas.microsoft.com/office/drawing/2014/main" id="{A9E62208-48C3-422E-864E-B2DF138B59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6" y="3954"/>
                <a:ext cx="5" cy="16"/>
              </a:xfrm>
              <a:custGeom>
                <a:avLst/>
                <a:gdLst>
                  <a:gd name="T0" fmla="*/ 3 w 6"/>
                  <a:gd name="T1" fmla="*/ 8 h 18"/>
                  <a:gd name="T2" fmla="*/ 3 w 6"/>
                  <a:gd name="T3" fmla="*/ 4 h 18"/>
                  <a:gd name="T4" fmla="*/ 3 w 6"/>
                  <a:gd name="T5" fmla="*/ 4 h 18"/>
                  <a:gd name="T6" fmla="*/ 0 w 6"/>
                  <a:gd name="T7" fmla="*/ 0 h 1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" h="18">
                    <a:moveTo>
                      <a:pt x="6" y="18"/>
                    </a:moveTo>
                    <a:cubicBezTo>
                      <a:pt x="5" y="15"/>
                      <a:pt x="5" y="11"/>
                      <a:pt x="5" y="8"/>
                    </a:cubicBezTo>
                    <a:cubicBezTo>
                      <a:pt x="5" y="6"/>
                      <a:pt x="5" y="5"/>
                      <a:pt x="3" y="4"/>
                    </a:cubicBezTo>
                    <a:cubicBezTo>
                      <a:pt x="2" y="3"/>
                      <a:pt x="2" y="1"/>
                      <a:pt x="0" y="0"/>
                    </a:cubicBezTo>
                  </a:path>
                </a:pathLst>
              </a:custGeom>
              <a:noFill/>
              <a:ln w="3175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34" name="Freeform 297">
                <a:extLst>
                  <a:ext uri="{FF2B5EF4-FFF2-40B4-BE49-F238E27FC236}">
                    <a16:creationId xmlns:a16="http://schemas.microsoft.com/office/drawing/2014/main" id="{B40DE109-EE78-48ED-8DBE-5118DD1CE9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8" y="3950"/>
                <a:ext cx="5" cy="24"/>
              </a:xfrm>
              <a:custGeom>
                <a:avLst/>
                <a:gdLst>
                  <a:gd name="T0" fmla="*/ 0 w 6"/>
                  <a:gd name="T1" fmla="*/ 9 h 28"/>
                  <a:gd name="T2" fmla="*/ 0 w 6"/>
                  <a:gd name="T3" fmla="*/ 8 h 28"/>
                  <a:gd name="T4" fmla="*/ 0 w 6"/>
                  <a:gd name="T5" fmla="*/ 7 h 28"/>
                  <a:gd name="T6" fmla="*/ 1 w 6"/>
                  <a:gd name="T7" fmla="*/ 3 h 28"/>
                  <a:gd name="T8" fmla="*/ 3 w 6"/>
                  <a:gd name="T9" fmla="*/ 3 h 28"/>
                  <a:gd name="T10" fmla="*/ 3 w 6"/>
                  <a:gd name="T11" fmla="*/ 0 h 2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" h="28">
                    <a:moveTo>
                      <a:pt x="0" y="28"/>
                    </a:moveTo>
                    <a:cubicBezTo>
                      <a:pt x="0" y="27"/>
                      <a:pt x="0" y="25"/>
                      <a:pt x="0" y="24"/>
                    </a:cubicBezTo>
                    <a:cubicBezTo>
                      <a:pt x="0" y="23"/>
                      <a:pt x="0" y="21"/>
                      <a:pt x="0" y="19"/>
                    </a:cubicBezTo>
                    <a:cubicBezTo>
                      <a:pt x="0" y="17"/>
                      <a:pt x="0" y="14"/>
                      <a:pt x="1" y="11"/>
                    </a:cubicBezTo>
                    <a:cubicBezTo>
                      <a:pt x="1" y="10"/>
                      <a:pt x="3" y="9"/>
                      <a:pt x="4" y="8"/>
                    </a:cubicBezTo>
                    <a:cubicBezTo>
                      <a:pt x="5" y="5"/>
                      <a:pt x="6" y="3"/>
                      <a:pt x="6" y="0"/>
                    </a:cubicBezTo>
                  </a:path>
                </a:pathLst>
              </a:custGeom>
              <a:noFill/>
              <a:ln w="3175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35846" name="Freeform 298">
              <a:extLst>
                <a:ext uri="{FF2B5EF4-FFF2-40B4-BE49-F238E27FC236}">
                  <a16:creationId xmlns:a16="http://schemas.microsoft.com/office/drawing/2014/main" id="{F09083B1-1367-452D-A0AB-A8A37764391B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4" y="3949"/>
              <a:ext cx="5" cy="10"/>
            </a:xfrm>
            <a:custGeom>
              <a:avLst/>
              <a:gdLst>
                <a:gd name="T0" fmla="*/ 5 w 5"/>
                <a:gd name="T1" fmla="*/ 3 h 12"/>
                <a:gd name="T2" fmla="*/ 3 w 5"/>
                <a:gd name="T3" fmla="*/ 3 h 12"/>
                <a:gd name="T4" fmla="*/ 0 w 5"/>
                <a:gd name="T5" fmla="*/ 0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12">
                  <a:moveTo>
                    <a:pt x="5" y="12"/>
                  </a:moveTo>
                  <a:cubicBezTo>
                    <a:pt x="5" y="10"/>
                    <a:pt x="4" y="8"/>
                    <a:pt x="3" y="7"/>
                  </a:cubicBezTo>
                  <a:cubicBezTo>
                    <a:pt x="2" y="4"/>
                    <a:pt x="1" y="3"/>
                    <a:pt x="0" y="0"/>
                  </a:cubicBezTo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47" name="Freeform 299">
              <a:extLst>
                <a:ext uri="{FF2B5EF4-FFF2-40B4-BE49-F238E27FC236}">
                  <a16:creationId xmlns:a16="http://schemas.microsoft.com/office/drawing/2014/main" id="{9A3A3052-552A-4025-A822-5CE73B0659ED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4" y="3947"/>
              <a:ext cx="9" cy="29"/>
            </a:xfrm>
            <a:custGeom>
              <a:avLst/>
              <a:gdLst>
                <a:gd name="T0" fmla="*/ 5 w 10"/>
                <a:gd name="T1" fmla="*/ 13 h 33"/>
                <a:gd name="T2" fmla="*/ 5 w 10"/>
                <a:gd name="T3" fmla="*/ 8 h 33"/>
                <a:gd name="T4" fmla="*/ 3 w 10"/>
                <a:gd name="T5" fmla="*/ 4 h 33"/>
                <a:gd name="T6" fmla="*/ 2 w 10"/>
                <a:gd name="T7" fmla="*/ 4 h 33"/>
                <a:gd name="T8" fmla="*/ 1 w 10"/>
                <a:gd name="T9" fmla="*/ 0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33">
                  <a:moveTo>
                    <a:pt x="9" y="33"/>
                  </a:moveTo>
                  <a:cubicBezTo>
                    <a:pt x="9" y="28"/>
                    <a:pt x="10" y="23"/>
                    <a:pt x="7" y="19"/>
                  </a:cubicBezTo>
                  <a:cubicBezTo>
                    <a:pt x="5" y="16"/>
                    <a:pt x="4" y="14"/>
                    <a:pt x="3" y="11"/>
                  </a:cubicBezTo>
                  <a:cubicBezTo>
                    <a:pt x="2" y="9"/>
                    <a:pt x="2" y="7"/>
                    <a:pt x="2" y="6"/>
                  </a:cubicBezTo>
                  <a:cubicBezTo>
                    <a:pt x="1" y="4"/>
                    <a:pt x="0" y="2"/>
                    <a:pt x="1" y="0"/>
                  </a:cubicBezTo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48" name="Freeform 300">
              <a:extLst>
                <a:ext uri="{FF2B5EF4-FFF2-40B4-BE49-F238E27FC236}">
                  <a16:creationId xmlns:a16="http://schemas.microsoft.com/office/drawing/2014/main" id="{699A3002-B6C0-49B4-A04F-389AB501DE1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7" y="3951"/>
              <a:ext cx="2" cy="5"/>
            </a:xfrm>
            <a:custGeom>
              <a:avLst/>
              <a:gdLst>
                <a:gd name="T0" fmla="*/ 0 w 2"/>
                <a:gd name="T1" fmla="*/ 3 h 6"/>
                <a:gd name="T2" fmla="*/ 2 w 2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6">
                  <a:moveTo>
                    <a:pt x="0" y="6"/>
                  </a:moveTo>
                  <a:cubicBezTo>
                    <a:pt x="0" y="4"/>
                    <a:pt x="1" y="2"/>
                    <a:pt x="2" y="0"/>
                  </a:cubicBezTo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49" name="Freeform 301">
              <a:extLst>
                <a:ext uri="{FF2B5EF4-FFF2-40B4-BE49-F238E27FC236}">
                  <a16:creationId xmlns:a16="http://schemas.microsoft.com/office/drawing/2014/main" id="{CFB14527-B749-4092-A329-EB1855B3635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4" y="3946"/>
              <a:ext cx="10" cy="24"/>
            </a:xfrm>
            <a:custGeom>
              <a:avLst/>
              <a:gdLst>
                <a:gd name="T0" fmla="*/ 3 w 12"/>
                <a:gd name="T1" fmla="*/ 9 h 28"/>
                <a:gd name="T2" fmla="*/ 3 w 12"/>
                <a:gd name="T3" fmla="*/ 5 h 28"/>
                <a:gd name="T4" fmla="*/ 0 w 12"/>
                <a:gd name="T5" fmla="*/ 0 h 2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28">
                  <a:moveTo>
                    <a:pt x="12" y="28"/>
                  </a:moveTo>
                  <a:cubicBezTo>
                    <a:pt x="10" y="23"/>
                    <a:pt x="7" y="19"/>
                    <a:pt x="5" y="15"/>
                  </a:cubicBezTo>
                  <a:cubicBezTo>
                    <a:pt x="2" y="10"/>
                    <a:pt x="0" y="6"/>
                    <a:pt x="0" y="0"/>
                  </a:cubicBezTo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50" name="Freeform 302">
              <a:extLst>
                <a:ext uri="{FF2B5EF4-FFF2-40B4-BE49-F238E27FC236}">
                  <a16:creationId xmlns:a16="http://schemas.microsoft.com/office/drawing/2014/main" id="{B4BD7FA9-B955-4634-9A28-4B59F428E6B5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0" y="3949"/>
              <a:ext cx="4" cy="12"/>
            </a:xfrm>
            <a:custGeom>
              <a:avLst/>
              <a:gdLst>
                <a:gd name="T0" fmla="*/ 0 w 5"/>
                <a:gd name="T1" fmla="*/ 5 h 14"/>
                <a:gd name="T2" fmla="*/ 2 w 5"/>
                <a:gd name="T3" fmla="*/ 0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14">
                  <a:moveTo>
                    <a:pt x="0" y="14"/>
                  </a:moveTo>
                  <a:cubicBezTo>
                    <a:pt x="0" y="9"/>
                    <a:pt x="4" y="5"/>
                    <a:pt x="5" y="0"/>
                  </a:cubicBezTo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51" name="Freeform 303">
              <a:extLst>
                <a:ext uri="{FF2B5EF4-FFF2-40B4-BE49-F238E27FC236}">
                  <a16:creationId xmlns:a16="http://schemas.microsoft.com/office/drawing/2014/main" id="{1B0E16B6-0BC0-4924-A498-70045A4CB3F7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4" y="3961"/>
              <a:ext cx="11" cy="7"/>
            </a:xfrm>
            <a:custGeom>
              <a:avLst/>
              <a:gdLst>
                <a:gd name="T0" fmla="*/ 4 w 13"/>
                <a:gd name="T1" fmla="*/ 4 h 8"/>
                <a:gd name="T2" fmla="*/ 0 w 13"/>
                <a:gd name="T3" fmla="*/ 4 h 8"/>
                <a:gd name="T4" fmla="*/ 3 w 13"/>
                <a:gd name="T5" fmla="*/ 0 h 8"/>
                <a:gd name="T6" fmla="*/ 4 w 13"/>
                <a:gd name="T7" fmla="*/ 4 h 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8">
                  <a:moveTo>
                    <a:pt x="13" y="6"/>
                  </a:moveTo>
                  <a:cubicBezTo>
                    <a:pt x="9" y="4"/>
                    <a:pt x="3" y="6"/>
                    <a:pt x="0" y="8"/>
                  </a:cubicBezTo>
                  <a:cubicBezTo>
                    <a:pt x="2" y="6"/>
                    <a:pt x="0" y="1"/>
                    <a:pt x="4" y="0"/>
                  </a:cubicBezTo>
                  <a:cubicBezTo>
                    <a:pt x="8" y="0"/>
                    <a:pt x="11" y="3"/>
                    <a:pt x="13" y="6"/>
                  </a:cubicBezTo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52" name="Freeform 304">
              <a:extLst>
                <a:ext uri="{FF2B5EF4-FFF2-40B4-BE49-F238E27FC236}">
                  <a16:creationId xmlns:a16="http://schemas.microsoft.com/office/drawing/2014/main" id="{1BBA6470-7441-43C1-8E57-488D589E578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8" y="3955"/>
              <a:ext cx="26" cy="11"/>
            </a:xfrm>
            <a:custGeom>
              <a:avLst/>
              <a:gdLst>
                <a:gd name="T0" fmla="*/ 11 w 30"/>
                <a:gd name="T1" fmla="*/ 3 h 13"/>
                <a:gd name="T2" fmla="*/ 10 w 30"/>
                <a:gd name="T3" fmla="*/ 3 h 13"/>
                <a:gd name="T4" fmla="*/ 10 w 30"/>
                <a:gd name="T5" fmla="*/ 3 h 13"/>
                <a:gd name="T6" fmla="*/ 8 w 30"/>
                <a:gd name="T7" fmla="*/ 3 h 13"/>
                <a:gd name="T8" fmla="*/ 3 w 30"/>
                <a:gd name="T9" fmla="*/ 3 h 13"/>
                <a:gd name="T10" fmla="*/ 3 w 30"/>
                <a:gd name="T11" fmla="*/ 3 h 13"/>
                <a:gd name="T12" fmla="*/ 3 w 30"/>
                <a:gd name="T13" fmla="*/ 3 h 13"/>
                <a:gd name="T14" fmla="*/ 1 w 30"/>
                <a:gd name="T15" fmla="*/ 3 h 13"/>
                <a:gd name="T16" fmla="*/ 3 w 30"/>
                <a:gd name="T17" fmla="*/ 3 h 13"/>
                <a:gd name="T18" fmla="*/ 5 w 30"/>
                <a:gd name="T19" fmla="*/ 1 h 13"/>
                <a:gd name="T20" fmla="*/ 9 w 30"/>
                <a:gd name="T21" fmla="*/ 3 h 13"/>
                <a:gd name="T22" fmla="*/ 10 w 30"/>
                <a:gd name="T23" fmla="*/ 3 h 1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0" h="13">
                  <a:moveTo>
                    <a:pt x="30" y="12"/>
                  </a:moveTo>
                  <a:cubicBezTo>
                    <a:pt x="30" y="13"/>
                    <a:pt x="29" y="12"/>
                    <a:pt x="29" y="12"/>
                  </a:cubicBezTo>
                  <a:cubicBezTo>
                    <a:pt x="28" y="11"/>
                    <a:pt x="27" y="10"/>
                    <a:pt x="26" y="10"/>
                  </a:cubicBezTo>
                  <a:cubicBezTo>
                    <a:pt x="24" y="8"/>
                    <a:pt x="22" y="8"/>
                    <a:pt x="20" y="7"/>
                  </a:cubicBezTo>
                  <a:cubicBezTo>
                    <a:pt x="16" y="6"/>
                    <a:pt x="13" y="7"/>
                    <a:pt x="10" y="8"/>
                  </a:cubicBezTo>
                  <a:cubicBezTo>
                    <a:pt x="8" y="8"/>
                    <a:pt x="7" y="9"/>
                    <a:pt x="5" y="10"/>
                  </a:cubicBezTo>
                  <a:cubicBezTo>
                    <a:pt x="4" y="10"/>
                    <a:pt x="3" y="11"/>
                    <a:pt x="3" y="11"/>
                  </a:cubicBezTo>
                  <a:cubicBezTo>
                    <a:pt x="1" y="12"/>
                    <a:pt x="0" y="10"/>
                    <a:pt x="1" y="8"/>
                  </a:cubicBezTo>
                  <a:cubicBezTo>
                    <a:pt x="1" y="6"/>
                    <a:pt x="4" y="4"/>
                    <a:pt x="6" y="3"/>
                  </a:cubicBezTo>
                  <a:cubicBezTo>
                    <a:pt x="8" y="1"/>
                    <a:pt x="11" y="0"/>
                    <a:pt x="14" y="1"/>
                  </a:cubicBezTo>
                  <a:cubicBezTo>
                    <a:pt x="17" y="1"/>
                    <a:pt x="20" y="2"/>
                    <a:pt x="23" y="4"/>
                  </a:cubicBezTo>
                  <a:cubicBezTo>
                    <a:pt x="26" y="6"/>
                    <a:pt x="27" y="8"/>
                    <a:pt x="29" y="11"/>
                  </a:cubicBezTo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53" name="Freeform 305">
              <a:extLst>
                <a:ext uri="{FF2B5EF4-FFF2-40B4-BE49-F238E27FC236}">
                  <a16:creationId xmlns:a16="http://schemas.microsoft.com/office/drawing/2014/main" id="{D463331B-643E-4C52-8A28-D0EC5F71162E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2" y="3963"/>
              <a:ext cx="10" cy="8"/>
            </a:xfrm>
            <a:custGeom>
              <a:avLst/>
              <a:gdLst>
                <a:gd name="T0" fmla="*/ 0 w 12"/>
                <a:gd name="T1" fmla="*/ 3 h 9"/>
                <a:gd name="T2" fmla="*/ 3 w 12"/>
                <a:gd name="T3" fmla="*/ 1 h 9"/>
                <a:gd name="T4" fmla="*/ 3 w 12"/>
                <a:gd name="T5" fmla="*/ 4 h 9"/>
                <a:gd name="T6" fmla="*/ 1 w 12"/>
                <a:gd name="T7" fmla="*/ 4 h 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" h="9">
                  <a:moveTo>
                    <a:pt x="0" y="3"/>
                  </a:moveTo>
                  <a:cubicBezTo>
                    <a:pt x="2" y="1"/>
                    <a:pt x="6" y="0"/>
                    <a:pt x="8" y="1"/>
                  </a:cubicBezTo>
                  <a:cubicBezTo>
                    <a:pt x="10" y="3"/>
                    <a:pt x="11" y="6"/>
                    <a:pt x="12" y="9"/>
                  </a:cubicBezTo>
                  <a:cubicBezTo>
                    <a:pt x="9" y="6"/>
                    <a:pt x="4" y="5"/>
                    <a:pt x="1" y="8"/>
                  </a:cubicBezTo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54" name="Freeform 306">
              <a:extLst>
                <a:ext uri="{FF2B5EF4-FFF2-40B4-BE49-F238E27FC236}">
                  <a16:creationId xmlns:a16="http://schemas.microsoft.com/office/drawing/2014/main" id="{D47095F2-F2BD-479D-A2BD-0A6E1493393E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4" y="3963"/>
              <a:ext cx="12" cy="8"/>
            </a:xfrm>
            <a:custGeom>
              <a:avLst/>
              <a:gdLst>
                <a:gd name="T0" fmla="*/ 5 w 14"/>
                <a:gd name="T1" fmla="*/ 2 h 10"/>
                <a:gd name="T2" fmla="*/ 3 w 14"/>
                <a:gd name="T3" fmla="*/ 2 h 10"/>
                <a:gd name="T4" fmla="*/ 3 w 14"/>
                <a:gd name="T5" fmla="*/ 2 h 10"/>
                <a:gd name="T6" fmla="*/ 1 w 14"/>
                <a:gd name="T7" fmla="*/ 2 h 10"/>
                <a:gd name="T8" fmla="*/ 3 w 14"/>
                <a:gd name="T9" fmla="*/ 2 h 10"/>
                <a:gd name="T10" fmla="*/ 5 w 14"/>
                <a:gd name="T11" fmla="*/ 2 h 1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4" h="10">
                  <a:moveTo>
                    <a:pt x="14" y="10"/>
                  </a:moveTo>
                  <a:cubicBezTo>
                    <a:pt x="13" y="9"/>
                    <a:pt x="12" y="8"/>
                    <a:pt x="11" y="7"/>
                  </a:cubicBezTo>
                  <a:cubicBezTo>
                    <a:pt x="10" y="7"/>
                    <a:pt x="8" y="7"/>
                    <a:pt x="6" y="7"/>
                  </a:cubicBezTo>
                  <a:cubicBezTo>
                    <a:pt x="4" y="8"/>
                    <a:pt x="3" y="9"/>
                    <a:pt x="1" y="9"/>
                  </a:cubicBezTo>
                  <a:cubicBezTo>
                    <a:pt x="0" y="6"/>
                    <a:pt x="3" y="3"/>
                    <a:pt x="6" y="2"/>
                  </a:cubicBezTo>
                  <a:cubicBezTo>
                    <a:pt x="11" y="0"/>
                    <a:pt x="13" y="6"/>
                    <a:pt x="14" y="10"/>
                  </a:cubicBezTo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55" name="Freeform 307">
              <a:extLst>
                <a:ext uri="{FF2B5EF4-FFF2-40B4-BE49-F238E27FC236}">
                  <a16:creationId xmlns:a16="http://schemas.microsoft.com/office/drawing/2014/main" id="{8FA1F3DD-FF40-4D47-B52B-FD3CF4A2AC7E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5" y="3956"/>
              <a:ext cx="8" cy="8"/>
            </a:xfrm>
            <a:custGeom>
              <a:avLst/>
              <a:gdLst>
                <a:gd name="T0" fmla="*/ 4 w 9"/>
                <a:gd name="T1" fmla="*/ 4 h 9"/>
                <a:gd name="T2" fmla="*/ 0 w 9"/>
                <a:gd name="T3" fmla="*/ 4 h 9"/>
                <a:gd name="T4" fmla="*/ 3 w 9"/>
                <a:gd name="T5" fmla="*/ 2 h 9"/>
                <a:gd name="T6" fmla="*/ 4 w 9"/>
                <a:gd name="T7" fmla="*/ 4 h 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" h="9">
                  <a:moveTo>
                    <a:pt x="9" y="9"/>
                  </a:moveTo>
                  <a:cubicBezTo>
                    <a:pt x="8" y="6"/>
                    <a:pt x="2" y="5"/>
                    <a:pt x="0" y="7"/>
                  </a:cubicBezTo>
                  <a:cubicBezTo>
                    <a:pt x="1" y="5"/>
                    <a:pt x="1" y="3"/>
                    <a:pt x="3" y="2"/>
                  </a:cubicBezTo>
                  <a:cubicBezTo>
                    <a:pt x="7" y="0"/>
                    <a:pt x="9" y="3"/>
                    <a:pt x="9" y="7"/>
                  </a:cubicBezTo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56" name="Freeform 308">
              <a:extLst>
                <a:ext uri="{FF2B5EF4-FFF2-40B4-BE49-F238E27FC236}">
                  <a16:creationId xmlns:a16="http://schemas.microsoft.com/office/drawing/2014/main" id="{3A3093B7-DCA3-40E2-AB4B-A2F0D316490A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3" y="3964"/>
              <a:ext cx="26" cy="16"/>
            </a:xfrm>
            <a:custGeom>
              <a:avLst/>
              <a:gdLst>
                <a:gd name="T0" fmla="*/ 13 w 29"/>
                <a:gd name="T1" fmla="*/ 4 h 19"/>
                <a:gd name="T2" fmla="*/ 5 w 29"/>
                <a:gd name="T3" fmla="*/ 5 h 19"/>
                <a:gd name="T4" fmla="*/ 4 w 29"/>
                <a:gd name="T5" fmla="*/ 3 h 19"/>
                <a:gd name="T6" fmla="*/ 0 w 29"/>
                <a:gd name="T7" fmla="*/ 0 h 19"/>
                <a:gd name="T8" fmla="*/ 5 w 29"/>
                <a:gd name="T9" fmla="*/ 3 h 19"/>
                <a:gd name="T10" fmla="*/ 13 w 29"/>
                <a:gd name="T11" fmla="*/ 4 h 1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9" h="19">
                  <a:moveTo>
                    <a:pt x="29" y="14"/>
                  </a:moveTo>
                  <a:cubicBezTo>
                    <a:pt x="26" y="17"/>
                    <a:pt x="16" y="19"/>
                    <a:pt x="12" y="17"/>
                  </a:cubicBezTo>
                  <a:cubicBezTo>
                    <a:pt x="9" y="16"/>
                    <a:pt x="8" y="12"/>
                    <a:pt x="6" y="10"/>
                  </a:cubicBezTo>
                  <a:cubicBezTo>
                    <a:pt x="4" y="7"/>
                    <a:pt x="2" y="4"/>
                    <a:pt x="0" y="0"/>
                  </a:cubicBezTo>
                  <a:cubicBezTo>
                    <a:pt x="3" y="4"/>
                    <a:pt x="7" y="9"/>
                    <a:pt x="12" y="11"/>
                  </a:cubicBezTo>
                  <a:cubicBezTo>
                    <a:pt x="17" y="13"/>
                    <a:pt x="24" y="13"/>
                    <a:pt x="29" y="13"/>
                  </a:cubicBezTo>
                </a:path>
              </a:pathLst>
            </a:custGeom>
            <a:solidFill>
              <a:srgbClr val="F5E2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57" name="Freeform 309">
              <a:extLst>
                <a:ext uri="{FF2B5EF4-FFF2-40B4-BE49-F238E27FC236}">
                  <a16:creationId xmlns:a16="http://schemas.microsoft.com/office/drawing/2014/main" id="{80AB814D-7786-41CC-B0C1-8829E1516D7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5" y="3968"/>
              <a:ext cx="14" cy="10"/>
            </a:xfrm>
            <a:custGeom>
              <a:avLst/>
              <a:gdLst>
                <a:gd name="T0" fmla="*/ 6 w 16"/>
                <a:gd name="T1" fmla="*/ 0 h 12"/>
                <a:gd name="T2" fmla="*/ 0 w 16"/>
                <a:gd name="T3" fmla="*/ 3 h 12"/>
                <a:gd name="T4" fmla="*/ 4 w 16"/>
                <a:gd name="T5" fmla="*/ 3 h 12"/>
                <a:gd name="T6" fmla="*/ 5 w 16"/>
                <a:gd name="T7" fmla="*/ 0 h 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" h="12">
                  <a:moveTo>
                    <a:pt x="14" y="0"/>
                  </a:moveTo>
                  <a:cubicBezTo>
                    <a:pt x="16" y="6"/>
                    <a:pt x="4" y="12"/>
                    <a:pt x="0" y="7"/>
                  </a:cubicBezTo>
                  <a:cubicBezTo>
                    <a:pt x="3" y="6"/>
                    <a:pt x="6" y="7"/>
                    <a:pt x="8" y="6"/>
                  </a:cubicBezTo>
                  <a:cubicBezTo>
                    <a:pt x="11" y="4"/>
                    <a:pt x="12" y="3"/>
                    <a:pt x="13" y="0"/>
                  </a:cubicBezTo>
                </a:path>
              </a:pathLst>
            </a:custGeom>
            <a:solidFill>
              <a:srgbClr val="F5E2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58" name="Freeform 310">
              <a:extLst>
                <a:ext uri="{FF2B5EF4-FFF2-40B4-BE49-F238E27FC236}">
                  <a16:creationId xmlns:a16="http://schemas.microsoft.com/office/drawing/2014/main" id="{4E0D2924-B279-47F6-8B33-DC68683D8283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9" y="3969"/>
              <a:ext cx="20" cy="9"/>
            </a:xfrm>
            <a:custGeom>
              <a:avLst/>
              <a:gdLst>
                <a:gd name="T0" fmla="*/ 7 w 24"/>
                <a:gd name="T1" fmla="*/ 0 h 10"/>
                <a:gd name="T2" fmla="*/ 6 w 24"/>
                <a:gd name="T3" fmla="*/ 5 h 10"/>
                <a:gd name="T4" fmla="*/ 3 w 24"/>
                <a:gd name="T5" fmla="*/ 5 h 10"/>
                <a:gd name="T6" fmla="*/ 3 w 24"/>
                <a:gd name="T7" fmla="*/ 2 h 10"/>
                <a:gd name="T8" fmla="*/ 3 w 24"/>
                <a:gd name="T9" fmla="*/ 5 h 10"/>
                <a:gd name="T10" fmla="*/ 6 w 24"/>
                <a:gd name="T11" fmla="*/ 5 h 10"/>
                <a:gd name="T12" fmla="*/ 7 w 24"/>
                <a:gd name="T13" fmla="*/ 2 h 1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4" h="10">
                  <a:moveTo>
                    <a:pt x="24" y="0"/>
                  </a:moveTo>
                  <a:cubicBezTo>
                    <a:pt x="22" y="3"/>
                    <a:pt x="23" y="5"/>
                    <a:pt x="20" y="7"/>
                  </a:cubicBezTo>
                  <a:cubicBezTo>
                    <a:pt x="17" y="9"/>
                    <a:pt x="15" y="10"/>
                    <a:pt x="11" y="9"/>
                  </a:cubicBezTo>
                  <a:cubicBezTo>
                    <a:pt x="8" y="8"/>
                    <a:pt x="0" y="7"/>
                    <a:pt x="3" y="2"/>
                  </a:cubicBezTo>
                  <a:cubicBezTo>
                    <a:pt x="5" y="6"/>
                    <a:pt x="7" y="7"/>
                    <a:pt x="11" y="7"/>
                  </a:cubicBezTo>
                  <a:cubicBezTo>
                    <a:pt x="13" y="7"/>
                    <a:pt x="16" y="7"/>
                    <a:pt x="18" y="6"/>
                  </a:cubicBezTo>
                  <a:cubicBezTo>
                    <a:pt x="20" y="5"/>
                    <a:pt x="21" y="3"/>
                    <a:pt x="22" y="2"/>
                  </a:cubicBezTo>
                </a:path>
              </a:pathLst>
            </a:custGeom>
            <a:solidFill>
              <a:srgbClr val="F5E2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59" name="Freeform 311">
              <a:extLst>
                <a:ext uri="{FF2B5EF4-FFF2-40B4-BE49-F238E27FC236}">
                  <a16:creationId xmlns:a16="http://schemas.microsoft.com/office/drawing/2014/main" id="{A12A6564-DBA8-475D-B38E-35D5EEA621D7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3" y="3963"/>
              <a:ext cx="9" cy="8"/>
            </a:xfrm>
            <a:custGeom>
              <a:avLst/>
              <a:gdLst>
                <a:gd name="T0" fmla="*/ 2 w 11"/>
                <a:gd name="T1" fmla="*/ 2 h 10"/>
                <a:gd name="T2" fmla="*/ 2 w 11"/>
                <a:gd name="T3" fmla="*/ 2 h 10"/>
                <a:gd name="T4" fmla="*/ 0 w 11"/>
                <a:gd name="T5" fmla="*/ 0 h 10"/>
                <a:gd name="T6" fmla="*/ 2 w 11"/>
                <a:gd name="T7" fmla="*/ 2 h 10"/>
                <a:gd name="T8" fmla="*/ 2 w 11"/>
                <a:gd name="T9" fmla="*/ 2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10">
                  <a:moveTo>
                    <a:pt x="11" y="4"/>
                  </a:moveTo>
                  <a:cubicBezTo>
                    <a:pt x="9" y="5"/>
                    <a:pt x="7" y="10"/>
                    <a:pt x="3" y="8"/>
                  </a:cubicBezTo>
                  <a:cubicBezTo>
                    <a:pt x="0" y="7"/>
                    <a:pt x="0" y="3"/>
                    <a:pt x="0" y="0"/>
                  </a:cubicBezTo>
                  <a:cubicBezTo>
                    <a:pt x="1" y="1"/>
                    <a:pt x="1" y="4"/>
                    <a:pt x="3" y="5"/>
                  </a:cubicBezTo>
                  <a:cubicBezTo>
                    <a:pt x="5" y="7"/>
                    <a:pt x="7" y="5"/>
                    <a:pt x="9" y="5"/>
                  </a:cubicBezTo>
                </a:path>
              </a:pathLst>
            </a:custGeom>
            <a:solidFill>
              <a:srgbClr val="F5E2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60" name="Freeform 312">
              <a:extLst>
                <a:ext uri="{FF2B5EF4-FFF2-40B4-BE49-F238E27FC236}">
                  <a16:creationId xmlns:a16="http://schemas.microsoft.com/office/drawing/2014/main" id="{7C5041BD-78C2-4C69-8867-C3FB9482E00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9" y="3946"/>
              <a:ext cx="4" cy="9"/>
            </a:xfrm>
            <a:custGeom>
              <a:avLst/>
              <a:gdLst>
                <a:gd name="T0" fmla="*/ 2 w 5"/>
                <a:gd name="T1" fmla="*/ 1 h 10"/>
                <a:gd name="T2" fmla="*/ 0 w 5"/>
                <a:gd name="T3" fmla="*/ 5 h 10"/>
                <a:gd name="T4" fmla="*/ 2 w 5"/>
                <a:gd name="T5" fmla="*/ 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10">
                  <a:moveTo>
                    <a:pt x="5" y="1"/>
                  </a:moveTo>
                  <a:cubicBezTo>
                    <a:pt x="3" y="2"/>
                    <a:pt x="2" y="7"/>
                    <a:pt x="0" y="10"/>
                  </a:cubicBezTo>
                  <a:cubicBezTo>
                    <a:pt x="0" y="6"/>
                    <a:pt x="0" y="2"/>
                    <a:pt x="5" y="0"/>
                  </a:cubicBezTo>
                </a:path>
              </a:pathLst>
            </a:custGeom>
            <a:solidFill>
              <a:srgbClr val="F5E2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61" name="Freeform 313">
              <a:extLst>
                <a:ext uri="{FF2B5EF4-FFF2-40B4-BE49-F238E27FC236}">
                  <a16:creationId xmlns:a16="http://schemas.microsoft.com/office/drawing/2014/main" id="{EE62D0FD-7521-4E33-B048-ED23307AD8A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7" y="3867"/>
              <a:ext cx="15" cy="42"/>
            </a:xfrm>
            <a:custGeom>
              <a:avLst/>
              <a:gdLst>
                <a:gd name="T0" fmla="*/ 6 w 17"/>
                <a:gd name="T1" fmla="*/ 17 h 49"/>
                <a:gd name="T2" fmla="*/ 4 w 17"/>
                <a:gd name="T3" fmla="*/ 13 h 49"/>
                <a:gd name="T4" fmla="*/ 3 w 17"/>
                <a:gd name="T5" fmla="*/ 8 h 49"/>
                <a:gd name="T6" fmla="*/ 2 w 17"/>
                <a:gd name="T7" fmla="*/ 0 h 49"/>
                <a:gd name="T8" fmla="*/ 4 w 17"/>
                <a:gd name="T9" fmla="*/ 6 h 49"/>
                <a:gd name="T10" fmla="*/ 5 w 17"/>
                <a:gd name="T11" fmla="*/ 7 h 49"/>
                <a:gd name="T12" fmla="*/ 7 w 17"/>
                <a:gd name="T13" fmla="*/ 5 h 49"/>
                <a:gd name="T14" fmla="*/ 6 w 17"/>
                <a:gd name="T15" fmla="*/ 8 h 49"/>
                <a:gd name="T16" fmla="*/ 6 w 17"/>
                <a:gd name="T17" fmla="*/ 10 h 49"/>
                <a:gd name="T18" fmla="*/ 6 w 17"/>
                <a:gd name="T19" fmla="*/ 15 h 4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7" h="49">
                  <a:moveTo>
                    <a:pt x="15" y="49"/>
                  </a:moveTo>
                  <a:cubicBezTo>
                    <a:pt x="15" y="45"/>
                    <a:pt x="11" y="41"/>
                    <a:pt x="9" y="37"/>
                  </a:cubicBezTo>
                  <a:cubicBezTo>
                    <a:pt x="7" y="32"/>
                    <a:pt x="4" y="27"/>
                    <a:pt x="3" y="22"/>
                  </a:cubicBezTo>
                  <a:cubicBezTo>
                    <a:pt x="0" y="15"/>
                    <a:pt x="2" y="8"/>
                    <a:pt x="2" y="0"/>
                  </a:cubicBezTo>
                  <a:cubicBezTo>
                    <a:pt x="4" y="5"/>
                    <a:pt x="3" y="11"/>
                    <a:pt x="7" y="16"/>
                  </a:cubicBezTo>
                  <a:cubicBezTo>
                    <a:pt x="8" y="17"/>
                    <a:pt x="9" y="19"/>
                    <a:pt x="12" y="19"/>
                  </a:cubicBezTo>
                  <a:cubicBezTo>
                    <a:pt x="14" y="19"/>
                    <a:pt x="16" y="17"/>
                    <a:pt x="17" y="15"/>
                  </a:cubicBezTo>
                  <a:cubicBezTo>
                    <a:pt x="17" y="17"/>
                    <a:pt x="16" y="20"/>
                    <a:pt x="15" y="22"/>
                  </a:cubicBezTo>
                  <a:cubicBezTo>
                    <a:pt x="15" y="25"/>
                    <a:pt x="14" y="28"/>
                    <a:pt x="14" y="30"/>
                  </a:cubicBezTo>
                  <a:cubicBezTo>
                    <a:pt x="13" y="35"/>
                    <a:pt x="14" y="40"/>
                    <a:pt x="15" y="45"/>
                  </a:cubicBezTo>
                </a:path>
              </a:pathLst>
            </a:custGeom>
            <a:solidFill>
              <a:srgbClr val="F5E2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62" name="Freeform 314">
              <a:extLst>
                <a:ext uri="{FF2B5EF4-FFF2-40B4-BE49-F238E27FC236}">
                  <a16:creationId xmlns:a16="http://schemas.microsoft.com/office/drawing/2014/main" id="{292BB9EC-C94B-4396-B502-180504B1162E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2" y="2801"/>
              <a:ext cx="121" cy="230"/>
            </a:xfrm>
            <a:custGeom>
              <a:avLst/>
              <a:gdLst>
                <a:gd name="T0" fmla="*/ 14 w 139"/>
                <a:gd name="T1" fmla="*/ 3 h 266"/>
                <a:gd name="T2" fmla="*/ 11 w 139"/>
                <a:gd name="T3" fmla="*/ 17 h 266"/>
                <a:gd name="T4" fmla="*/ 6 w 139"/>
                <a:gd name="T5" fmla="*/ 40 h 266"/>
                <a:gd name="T6" fmla="*/ 3 w 139"/>
                <a:gd name="T7" fmla="*/ 55 h 266"/>
                <a:gd name="T8" fmla="*/ 3 w 139"/>
                <a:gd name="T9" fmla="*/ 66 h 266"/>
                <a:gd name="T10" fmla="*/ 3 w 139"/>
                <a:gd name="T11" fmla="*/ 73 h 266"/>
                <a:gd name="T12" fmla="*/ 8 w 139"/>
                <a:gd name="T13" fmla="*/ 73 h 266"/>
                <a:gd name="T14" fmla="*/ 12 w 139"/>
                <a:gd name="T15" fmla="*/ 68 h 266"/>
                <a:gd name="T16" fmla="*/ 15 w 139"/>
                <a:gd name="T17" fmla="*/ 61 h 266"/>
                <a:gd name="T18" fmla="*/ 16 w 139"/>
                <a:gd name="T19" fmla="*/ 52 h 266"/>
                <a:gd name="T20" fmla="*/ 18 w 139"/>
                <a:gd name="T21" fmla="*/ 47 h 266"/>
                <a:gd name="T22" fmla="*/ 21 w 139"/>
                <a:gd name="T23" fmla="*/ 52 h 266"/>
                <a:gd name="T24" fmla="*/ 22 w 139"/>
                <a:gd name="T25" fmla="*/ 57 h 266"/>
                <a:gd name="T26" fmla="*/ 23 w 139"/>
                <a:gd name="T27" fmla="*/ 63 h 266"/>
                <a:gd name="T28" fmla="*/ 21 w 139"/>
                <a:gd name="T29" fmla="*/ 73 h 266"/>
                <a:gd name="T30" fmla="*/ 20 w 139"/>
                <a:gd name="T31" fmla="*/ 76 h 266"/>
                <a:gd name="T32" fmla="*/ 17 w 139"/>
                <a:gd name="T33" fmla="*/ 81 h 266"/>
                <a:gd name="T34" fmla="*/ 15 w 139"/>
                <a:gd name="T35" fmla="*/ 85 h 266"/>
                <a:gd name="T36" fmla="*/ 10 w 139"/>
                <a:gd name="T37" fmla="*/ 91 h 266"/>
                <a:gd name="T38" fmla="*/ 13 w 139"/>
                <a:gd name="T39" fmla="*/ 95 h 266"/>
                <a:gd name="T40" fmla="*/ 14 w 139"/>
                <a:gd name="T41" fmla="*/ 97 h 266"/>
                <a:gd name="T42" fmla="*/ 17 w 139"/>
                <a:gd name="T43" fmla="*/ 93 h 266"/>
                <a:gd name="T44" fmla="*/ 20 w 139"/>
                <a:gd name="T45" fmla="*/ 93 h 266"/>
                <a:gd name="T46" fmla="*/ 24 w 139"/>
                <a:gd name="T47" fmla="*/ 90 h 266"/>
                <a:gd name="T48" fmla="*/ 28 w 139"/>
                <a:gd name="T49" fmla="*/ 88 h 266"/>
                <a:gd name="T50" fmla="*/ 34 w 139"/>
                <a:gd name="T51" fmla="*/ 81 h 266"/>
                <a:gd name="T52" fmla="*/ 41 w 139"/>
                <a:gd name="T53" fmla="*/ 74 h 266"/>
                <a:gd name="T54" fmla="*/ 44 w 139"/>
                <a:gd name="T55" fmla="*/ 70 h 266"/>
                <a:gd name="T56" fmla="*/ 49 w 139"/>
                <a:gd name="T57" fmla="*/ 65 h 266"/>
                <a:gd name="T58" fmla="*/ 49 w 139"/>
                <a:gd name="T59" fmla="*/ 60 h 266"/>
                <a:gd name="T60" fmla="*/ 50 w 139"/>
                <a:gd name="T61" fmla="*/ 52 h 266"/>
                <a:gd name="T62" fmla="*/ 52 w 139"/>
                <a:gd name="T63" fmla="*/ 42 h 266"/>
                <a:gd name="T64" fmla="*/ 50 w 139"/>
                <a:gd name="T65" fmla="*/ 31 h 266"/>
                <a:gd name="T66" fmla="*/ 49 w 139"/>
                <a:gd name="T67" fmla="*/ 20 h 266"/>
                <a:gd name="T68" fmla="*/ 49 w 139"/>
                <a:gd name="T69" fmla="*/ 5 h 266"/>
                <a:gd name="T70" fmla="*/ 28 w 139"/>
                <a:gd name="T71" fmla="*/ 0 h 266"/>
                <a:gd name="T72" fmla="*/ 14 w 139"/>
                <a:gd name="T73" fmla="*/ 3 h 26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139" h="266">
                  <a:moveTo>
                    <a:pt x="37" y="10"/>
                  </a:moveTo>
                  <a:cubicBezTo>
                    <a:pt x="37" y="10"/>
                    <a:pt x="35" y="38"/>
                    <a:pt x="30" y="49"/>
                  </a:cubicBezTo>
                  <a:cubicBezTo>
                    <a:pt x="26" y="59"/>
                    <a:pt x="18" y="89"/>
                    <a:pt x="15" y="110"/>
                  </a:cubicBezTo>
                  <a:cubicBezTo>
                    <a:pt x="11" y="131"/>
                    <a:pt x="9" y="146"/>
                    <a:pt x="8" y="153"/>
                  </a:cubicBezTo>
                  <a:cubicBezTo>
                    <a:pt x="7" y="160"/>
                    <a:pt x="4" y="177"/>
                    <a:pt x="4" y="183"/>
                  </a:cubicBezTo>
                  <a:cubicBezTo>
                    <a:pt x="4" y="189"/>
                    <a:pt x="0" y="200"/>
                    <a:pt x="10" y="203"/>
                  </a:cubicBezTo>
                  <a:cubicBezTo>
                    <a:pt x="20" y="207"/>
                    <a:pt x="21" y="201"/>
                    <a:pt x="21" y="201"/>
                  </a:cubicBezTo>
                  <a:cubicBezTo>
                    <a:pt x="21" y="201"/>
                    <a:pt x="27" y="196"/>
                    <a:pt x="31" y="189"/>
                  </a:cubicBezTo>
                  <a:cubicBezTo>
                    <a:pt x="35" y="182"/>
                    <a:pt x="38" y="179"/>
                    <a:pt x="38" y="170"/>
                  </a:cubicBezTo>
                  <a:cubicBezTo>
                    <a:pt x="39" y="162"/>
                    <a:pt x="40" y="150"/>
                    <a:pt x="41" y="143"/>
                  </a:cubicBezTo>
                  <a:cubicBezTo>
                    <a:pt x="42" y="137"/>
                    <a:pt x="48" y="131"/>
                    <a:pt x="48" y="131"/>
                  </a:cubicBezTo>
                  <a:cubicBezTo>
                    <a:pt x="48" y="131"/>
                    <a:pt x="51" y="140"/>
                    <a:pt x="54" y="143"/>
                  </a:cubicBezTo>
                  <a:cubicBezTo>
                    <a:pt x="58" y="146"/>
                    <a:pt x="58" y="152"/>
                    <a:pt x="58" y="159"/>
                  </a:cubicBezTo>
                  <a:cubicBezTo>
                    <a:pt x="59" y="165"/>
                    <a:pt x="62" y="169"/>
                    <a:pt x="60" y="174"/>
                  </a:cubicBezTo>
                  <a:cubicBezTo>
                    <a:pt x="59" y="179"/>
                    <a:pt x="53" y="194"/>
                    <a:pt x="54" y="200"/>
                  </a:cubicBezTo>
                  <a:cubicBezTo>
                    <a:pt x="55" y="206"/>
                    <a:pt x="54" y="209"/>
                    <a:pt x="53" y="211"/>
                  </a:cubicBezTo>
                  <a:cubicBezTo>
                    <a:pt x="52" y="213"/>
                    <a:pt x="46" y="218"/>
                    <a:pt x="45" y="225"/>
                  </a:cubicBezTo>
                  <a:cubicBezTo>
                    <a:pt x="44" y="232"/>
                    <a:pt x="41" y="233"/>
                    <a:pt x="39" y="234"/>
                  </a:cubicBezTo>
                  <a:cubicBezTo>
                    <a:pt x="37" y="235"/>
                    <a:pt x="29" y="245"/>
                    <a:pt x="28" y="253"/>
                  </a:cubicBezTo>
                  <a:cubicBezTo>
                    <a:pt x="27" y="261"/>
                    <a:pt x="34" y="264"/>
                    <a:pt x="34" y="264"/>
                  </a:cubicBezTo>
                  <a:cubicBezTo>
                    <a:pt x="37" y="266"/>
                    <a:pt x="37" y="266"/>
                    <a:pt x="37" y="266"/>
                  </a:cubicBezTo>
                  <a:cubicBezTo>
                    <a:pt x="46" y="257"/>
                    <a:pt x="46" y="257"/>
                    <a:pt x="46" y="257"/>
                  </a:cubicBezTo>
                  <a:cubicBezTo>
                    <a:pt x="46" y="257"/>
                    <a:pt x="50" y="258"/>
                    <a:pt x="53" y="257"/>
                  </a:cubicBezTo>
                  <a:cubicBezTo>
                    <a:pt x="55" y="256"/>
                    <a:pt x="63" y="249"/>
                    <a:pt x="63" y="249"/>
                  </a:cubicBezTo>
                  <a:cubicBezTo>
                    <a:pt x="63" y="249"/>
                    <a:pt x="69" y="245"/>
                    <a:pt x="72" y="242"/>
                  </a:cubicBezTo>
                  <a:cubicBezTo>
                    <a:pt x="75" y="239"/>
                    <a:pt x="85" y="232"/>
                    <a:pt x="91" y="225"/>
                  </a:cubicBezTo>
                  <a:cubicBezTo>
                    <a:pt x="96" y="218"/>
                    <a:pt x="107" y="208"/>
                    <a:pt x="108" y="206"/>
                  </a:cubicBezTo>
                  <a:cubicBezTo>
                    <a:pt x="110" y="203"/>
                    <a:pt x="111" y="200"/>
                    <a:pt x="116" y="195"/>
                  </a:cubicBezTo>
                  <a:cubicBezTo>
                    <a:pt x="121" y="191"/>
                    <a:pt x="127" y="186"/>
                    <a:pt x="127" y="180"/>
                  </a:cubicBezTo>
                  <a:cubicBezTo>
                    <a:pt x="126" y="173"/>
                    <a:pt x="128" y="172"/>
                    <a:pt x="129" y="165"/>
                  </a:cubicBezTo>
                  <a:cubicBezTo>
                    <a:pt x="129" y="157"/>
                    <a:pt x="132" y="149"/>
                    <a:pt x="134" y="142"/>
                  </a:cubicBezTo>
                  <a:cubicBezTo>
                    <a:pt x="136" y="135"/>
                    <a:pt x="139" y="123"/>
                    <a:pt x="138" y="118"/>
                  </a:cubicBezTo>
                  <a:cubicBezTo>
                    <a:pt x="136" y="113"/>
                    <a:pt x="134" y="96"/>
                    <a:pt x="133" y="86"/>
                  </a:cubicBezTo>
                  <a:cubicBezTo>
                    <a:pt x="133" y="77"/>
                    <a:pt x="131" y="61"/>
                    <a:pt x="130" y="57"/>
                  </a:cubicBezTo>
                  <a:cubicBezTo>
                    <a:pt x="130" y="53"/>
                    <a:pt x="130" y="13"/>
                    <a:pt x="130" y="13"/>
                  </a:cubicBezTo>
                  <a:cubicBezTo>
                    <a:pt x="74" y="0"/>
                    <a:pt x="74" y="0"/>
                    <a:pt x="74" y="0"/>
                  </a:cubicBezTo>
                  <a:lnTo>
                    <a:pt x="37" y="10"/>
                  </a:lnTo>
                  <a:close/>
                </a:path>
              </a:pathLst>
            </a:custGeom>
            <a:solidFill>
              <a:srgbClr val="F8F3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63" name="Freeform 315">
              <a:extLst>
                <a:ext uri="{FF2B5EF4-FFF2-40B4-BE49-F238E27FC236}">
                  <a16:creationId xmlns:a16="http://schemas.microsoft.com/office/drawing/2014/main" id="{021C3457-EF06-4C2C-89DC-416810F4E2E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82" y="2801"/>
              <a:ext cx="70" cy="230"/>
            </a:xfrm>
            <a:custGeom>
              <a:avLst/>
              <a:gdLst>
                <a:gd name="T0" fmla="*/ 4 w 80"/>
                <a:gd name="T1" fmla="*/ 73 h 266"/>
                <a:gd name="T2" fmla="*/ 9 w 80"/>
                <a:gd name="T3" fmla="*/ 73 h 266"/>
                <a:gd name="T4" fmla="*/ 6 w 80"/>
                <a:gd name="T5" fmla="*/ 66 h 266"/>
                <a:gd name="T6" fmla="*/ 8 w 80"/>
                <a:gd name="T7" fmla="*/ 55 h 266"/>
                <a:gd name="T8" fmla="*/ 11 w 80"/>
                <a:gd name="T9" fmla="*/ 40 h 266"/>
                <a:gd name="T10" fmla="*/ 17 w 80"/>
                <a:gd name="T11" fmla="*/ 17 h 266"/>
                <a:gd name="T12" fmla="*/ 19 w 80"/>
                <a:gd name="T13" fmla="*/ 3 h 266"/>
                <a:gd name="T14" fmla="*/ 31 w 80"/>
                <a:gd name="T15" fmla="*/ 1 h 266"/>
                <a:gd name="T16" fmla="*/ 30 w 80"/>
                <a:gd name="T17" fmla="*/ 0 h 266"/>
                <a:gd name="T18" fmla="*/ 15 w 80"/>
                <a:gd name="T19" fmla="*/ 3 h 266"/>
                <a:gd name="T20" fmla="*/ 12 w 80"/>
                <a:gd name="T21" fmla="*/ 17 h 266"/>
                <a:gd name="T22" fmla="*/ 6 w 80"/>
                <a:gd name="T23" fmla="*/ 40 h 266"/>
                <a:gd name="T24" fmla="*/ 4 w 80"/>
                <a:gd name="T25" fmla="*/ 55 h 266"/>
                <a:gd name="T26" fmla="*/ 4 w 80"/>
                <a:gd name="T27" fmla="*/ 66 h 266"/>
                <a:gd name="T28" fmla="*/ 4 w 80"/>
                <a:gd name="T29" fmla="*/ 73 h 266"/>
                <a:gd name="T30" fmla="*/ 11 w 80"/>
                <a:gd name="T31" fmla="*/ 91 h 266"/>
                <a:gd name="T32" fmla="*/ 14 w 80"/>
                <a:gd name="T33" fmla="*/ 95 h 266"/>
                <a:gd name="T34" fmla="*/ 15 w 80"/>
                <a:gd name="T35" fmla="*/ 97 h 266"/>
                <a:gd name="T36" fmla="*/ 17 w 80"/>
                <a:gd name="T37" fmla="*/ 94 h 266"/>
                <a:gd name="T38" fmla="*/ 16 w 80"/>
                <a:gd name="T39" fmla="*/ 91 h 266"/>
                <a:gd name="T40" fmla="*/ 20 w 80"/>
                <a:gd name="T41" fmla="*/ 85 h 266"/>
                <a:gd name="T42" fmla="*/ 23 w 80"/>
                <a:gd name="T43" fmla="*/ 81 h 266"/>
                <a:gd name="T44" fmla="*/ 25 w 80"/>
                <a:gd name="T45" fmla="*/ 76 h 266"/>
                <a:gd name="T46" fmla="*/ 26 w 80"/>
                <a:gd name="T47" fmla="*/ 73 h 266"/>
                <a:gd name="T48" fmla="*/ 28 w 80"/>
                <a:gd name="T49" fmla="*/ 63 h 266"/>
                <a:gd name="T50" fmla="*/ 27 w 80"/>
                <a:gd name="T51" fmla="*/ 57 h 266"/>
                <a:gd name="T52" fmla="*/ 26 w 80"/>
                <a:gd name="T53" fmla="*/ 52 h 266"/>
                <a:gd name="T54" fmla="*/ 22 w 80"/>
                <a:gd name="T55" fmla="*/ 45 h 266"/>
                <a:gd name="T56" fmla="*/ 19 w 80"/>
                <a:gd name="T57" fmla="*/ 47 h 266"/>
                <a:gd name="T58" fmla="*/ 22 w 80"/>
                <a:gd name="T59" fmla="*/ 52 h 266"/>
                <a:gd name="T60" fmla="*/ 23 w 80"/>
                <a:gd name="T61" fmla="*/ 57 h 266"/>
                <a:gd name="T62" fmla="*/ 24 w 80"/>
                <a:gd name="T63" fmla="*/ 63 h 266"/>
                <a:gd name="T64" fmla="*/ 22 w 80"/>
                <a:gd name="T65" fmla="*/ 73 h 266"/>
                <a:gd name="T66" fmla="*/ 21 w 80"/>
                <a:gd name="T67" fmla="*/ 76 h 266"/>
                <a:gd name="T68" fmla="*/ 18 w 80"/>
                <a:gd name="T69" fmla="*/ 81 h 266"/>
                <a:gd name="T70" fmla="*/ 16 w 80"/>
                <a:gd name="T71" fmla="*/ 85 h 266"/>
                <a:gd name="T72" fmla="*/ 11 w 80"/>
                <a:gd name="T73" fmla="*/ 91 h 26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80" h="266">
                  <a:moveTo>
                    <a:pt x="10" y="203"/>
                  </a:moveTo>
                  <a:cubicBezTo>
                    <a:pt x="16" y="205"/>
                    <a:pt x="19" y="204"/>
                    <a:pt x="20" y="203"/>
                  </a:cubicBezTo>
                  <a:cubicBezTo>
                    <a:pt x="12" y="199"/>
                    <a:pt x="15" y="189"/>
                    <a:pt x="15" y="183"/>
                  </a:cubicBezTo>
                  <a:cubicBezTo>
                    <a:pt x="15" y="177"/>
                    <a:pt x="18" y="160"/>
                    <a:pt x="19" y="153"/>
                  </a:cubicBezTo>
                  <a:cubicBezTo>
                    <a:pt x="20" y="146"/>
                    <a:pt x="22" y="131"/>
                    <a:pt x="26" y="110"/>
                  </a:cubicBezTo>
                  <a:cubicBezTo>
                    <a:pt x="29" y="89"/>
                    <a:pt x="37" y="59"/>
                    <a:pt x="41" y="49"/>
                  </a:cubicBezTo>
                  <a:cubicBezTo>
                    <a:pt x="46" y="38"/>
                    <a:pt x="48" y="10"/>
                    <a:pt x="48" y="10"/>
                  </a:cubicBezTo>
                  <a:cubicBezTo>
                    <a:pt x="80" y="1"/>
                    <a:pt x="80" y="1"/>
                    <a:pt x="80" y="1"/>
                  </a:cubicBezTo>
                  <a:cubicBezTo>
                    <a:pt x="74" y="0"/>
                    <a:pt x="74" y="0"/>
                    <a:pt x="74" y="0"/>
                  </a:cubicBezTo>
                  <a:cubicBezTo>
                    <a:pt x="37" y="10"/>
                    <a:pt x="37" y="10"/>
                    <a:pt x="37" y="10"/>
                  </a:cubicBezTo>
                  <a:cubicBezTo>
                    <a:pt x="37" y="10"/>
                    <a:pt x="35" y="38"/>
                    <a:pt x="30" y="49"/>
                  </a:cubicBezTo>
                  <a:cubicBezTo>
                    <a:pt x="26" y="59"/>
                    <a:pt x="18" y="89"/>
                    <a:pt x="15" y="110"/>
                  </a:cubicBezTo>
                  <a:cubicBezTo>
                    <a:pt x="11" y="131"/>
                    <a:pt x="9" y="146"/>
                    <a:pt x="8" y="153"/>
                  </a:cubicBezTo>
                  <a:cubicBezTo>
                    <a:pt x="7" y="160"/>
                    <a:pt x="4" y="177"/>
                    <a:pt x="4" y="183"/>
                  </a:cubicBezTo>
                  <a:cubicBezTo>
                    <a:pt x="4" y="189"/>
                    <a:pt x="0" y="200"/>
                    <a:pt x="10" y="203"/>
                  </a:cubicBezTo>
                  <a:close/>
                  <a:moveTo>
                    <a:pt x="28" y="253"/>
                  </a:moveTo>
                  <a:cubicBezTo>
                    <a:pt x="27" y="261"/>
                    <a:pt x="34" y="264"/>
                    <a:pt x="34" y="264"/>
                  </a:cubicBezTo>
                  <a:cubicBezTo>
                    <a:pt x="37" y="266"/>
                    <a:pt x="37" y="266"/>
                    <a:pt x="37" y="266"/>
                  </a:cubicBezTo>
                  <a:cubicBezTo>
                    <a:pt x="42" y="261"/>
                    <a:pt x="42" y="261"/>
                    <a:pt x="42" y="261"/>
                  </a:cubicBezTo>
                  <a:cubicBezTo>
                    <a:pt x="40" y="260"/>
                    <a:pt x="39" y="257"/>
                    <a:pt x="39" y="253"/>
                  </a:cubicBezTo>
                  <a:cubicBezTo>
                    <a:pt x="40" y="245"/>
                    <a:pt x="49" y="235"/>
                    <a:pt x="51" y="234"/>
                  </a:cubicBezTo>
                  <a:cubicBezTo>
                    <a:pt x="53" y="233"/>
                    <a:pt x="56" y="232"/>
                    <a:pt x="57" y="225"/>
                  </a:cubicBezTo>
                  <a:cubicBezTo>
                    <a:pt x="58" y="218"/>
                    <a:pt x="63" y="213"/>
                    <a:pt x="64" y="211"/>
                  </a:cubicBezTo>
                  <a:cubicBezTo>
                    <a:pt x="65" y="209"/>
                    <a:pt x="66" y="206"/>
                    <a:pt x="65" y="200"/>
                  </a:cubicBezTo>
                  <a:cubicBezTo>
                    <a:pt x="64" y="194"/>
                    <a:pt x="70" y="179"/>
                    <a:pt x="71" y="174"/>
                  </a:cubicBezTo>
                  <a:cubicBezTo>
                    <a:pt x="73" y="169"/>
                    <a:pt x="70" y="165"/>
                    <a:pt x="69" y="159"/>
                  </a:cubicBezTo>
                  <a:cubicBezTo>
                    <a:pt x="69" y="152"/>
                    <a:pt x="69" y="146"/>
                    <a:pt x="65" y="143"/>
                  </a:cubicBezTo>
                  <a:cubicBezTo>
                    <a:pt x="62" y="140"/>
                    <a:pt x="54" y="125"/>
                    <a:pt x="54" y="125"/>
                  </a:cubicBezTo>
                  <a:cubicBezTo>
                    <a:pt x="54" y="125"/>
                    <a:pt x="48" y="126"/>
                    <a:pt x="47" y="131"/>
                  </a:cubicBezTo>
                  <a:cubicBezTo>
                    <a:pt x="47" y="132"/>
                    <a:pt x="54" y="143"/>
                    <a:pt x="54" y="143"/>
                  </a:cubicBezTo>
                  <a:cubicBezTo>
                    <a:pt x="58" y="146"/>
                    <a:pt x="58" y="152"/>
                    <a:pt x="58" y="159"/>
                  </a:cubicBezTo>
                  <a:cubicBezTo>
                    <a:pt x="59" y="165"/>
                    <a:pt x="62" y="169"/>
                    <a:pt x="60" y="174"/>
                  </a:cubicBezTo>
                  <a:cubicBezTo>
                    <a:pt x="59" y="179"/>
                    <a:pt x="53" y="194"/>
                    <a:pt x="54" y="200"/>
                  </a:cubicBezTo>
                  <a:cubicBezTo>
                    <a:pt x="55" y="206"/>
                    <a:pt x="54" y="209"/>
                    <a:pt x="53" y="211"/>
                  </a:cubicBezTo>
                  <a:cubicBezTo>
                    <a:pt x="52" y="213"/>
                    <a:pt x="46" y="218"/>
                    <a:pt x="45" y="225"/>
                  </a:cubicBezTo>
                  <a:cubicBezTo>
                    <a:pt x="44" y="232"/>
                    <a:pt x="41" y="233"/>
                    <a:pt x="39" y="234"/>
                  </a:cubicBezTo>
                  <a:cubicBezTo>
                    <a:pt x="37" y="235"/>
                    <a:pt x="29" y="245"/>
                    <a:pt x="28" y="253"/>
                  </a:cubicBezTo>
                  <a:close/>
                </a:path>
              </a:pathLst>
            </a:custGeom>
            <a:solidFill>
              <a:srgbClr val="F5E2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64" name="Freeform 316">
              <a:extLst>
                <a:ext uri="{FF2B5EF4-FFF2-40B4-BE49-F238E27FC236}">
                  <a16:creationId xmlns:a16="http://schemas.microsoft.com/office/drawing/2014/main" id="{1DB47941-F485-4F10-9A03-7DDCAB08589F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2" y="2801"/>
              <a:ext cx="121" cy="230"/>
            </a:xfrm>
            <a:custGeom>
              <a:avLst/>
              <a:gdLst>
                <a:gd name="T0" fmla="*/ 14 w 139"/>
                <a:gd name="T1" fmla="*/ 3 h 266"/>
                <a:gd name="T2" fmla="*/ 11 w 139"/>
                <a:gd name="T3" fmla="*/ 17 h 266"/>
                <a:gd name="T4" fmla="*/ 6 w 139"/>
                <a:gd name="T5" fmla="*/ 40 h 266"/>
                <a:gd name="T6" fmla="*/ 3 w 139"/>
                <a:gd name="T7" fmla="*/ 55 h 266"/>
                <a:gd name="T8" fmla="*/ 3 w 139"/>
                <a:gd name="T9" fmla="*/ 66 h 266"/>
                <a:gd name="T10" fmla="*/ 3 w 139"/>
                <a:gd name="T11" fmla="*/ 73 h 266"/>
                <a:gd name="T12" fmla="*/ 8 w 139"/>
                <a:gd name="T13" fmla="*/ 73 h 266"/>
                <a:gd name="T14" fmla="*/ 12 w 139"/>
                <a:gd name="T15" fmla="*/ 68 h 266"/>
                <a:gd name="T16" fmla="*/ 15 w 139"/>
                <a:gd name="T17" fmla="*/ 61 h 266"/>
                <a:gd name="T18" fmla="*/ 16 w 139"/>
                <a:gd name="T19" fmla="*/ 52 h 266"/>
                <a:gd name="T20" fmla="*/ 18 w 139"/>
                <a:gd name="T21" fmla="*/ 47 h 266"/>
                <a:gd name="T22" fmla="*/ 21 w 139"/>
                <a:gd name="T23" fmla="*/ 52 h 266"/>
                <a:gd name="T24" fmla="*/ 22 w 139"/>
                <a:gd name="T25" fmla="*/ 57 h 266"/>
                <a:gd name="T26" fmla="*/ 23 w 139"/>
                <a:gd name="T27" fmla="*/ 63 h 266"/>
                <a:gd name="T28" fmla="*/ 21 w 139"/>
                <a:gd name="T29" fmla="*/ 73 h 266"/>
                <a:gd name="T30" fmla="*/ 20 w 139"/>
                <a:gd name="T31" fmla="*/ 76 h 266"/>
                <a:gd name="T32" fmla="*/ 17 w 139"/>
                <a:gd name="T33" fmla="*/ 81 h 266"/>
                <a:gd name="T34" fmla="*/ 15 w 139"/>
                <a:gd name="T35" fmla="*/ 85 h 266"/>
                <a:gd name="T36" fmla="*/ 10 w 139"/>
                <a:gd name="T37" fmla="*/ 91 h 266"/>
                <a:gd name="T38" fmla="*/ 13 w 139"/>
                <a:gd name="T39" fmla="*/ 95 h 266"/>
                <a:gd name="T40" fmla="*/ 14 w 139"/>
                <a:gd name="T41" fmla="*/ 97 h 266"/>
                <a:gd name="T42" fmla="*/ 17 w 139"/>
                <a:gd name="T43" fmla="*/ 93 h 266"/>
                <a:gd name="T44" fmla="*/ 20 w 139"/>
                <a:gd name="T45" fmla="*/ 93 h 266"/>
                <a:gd name="T46" fmla="*/ 24 w 139"/>
                <a:gd name="T47" fmla="*/ 90 h 266"/>
                <a:gd name="T48" fmla="*/ 28 w 139"/>
                <a:gd name="T49" fmla="*/ 88 h 266"/>
                <a:gd name="T50" fmla="*/ 34 w 139"/>
                <a:gd name="T51" fmla="*/ 81 h 266"/>
                <a:gd name="T52" fmla="*/ 41 w 139"/>
                <a:gd name="T53" fmla="*/ 74 h 266"/>
                <a:gd name="T54" fmla="*/ 44 w 139"/>
                <a:gd name="T55" fmla="*/ 70 h 266"/>
                <a:gd name="T56" fmla="*/ 49 w 139"/>
                <a:gd name="T57" fmla="*/ 65 h 266"/>
                <a:gd name="T58" fmla="*/ 49 w 139"/>
                <a:gd name="T59" fmla="*/ 60 h 266"/>
                <a:gd name="T60" fmla="*/ 50 w 139"/>
                <a:gd name="T61" fmla="*/ 52 h 266"/>
                <a:gd name="T62" fmla="*/ 52 w 139"/>
                <a:gd name="T63" fmla="*/ 42 h 266"/>
                <a:gd name="T64" fmla="*/ 50 w 139"/>
                <a:gd name="T65" fmla="*/ 31 h 266"/>
                <a:gd name="T66" fmla="*/ 49 w 139"/>
                <a:gd name="T67" fmla="*/ 20 h 266"/>
                <a:gd name="T68" fmla="*/ 49 w 139"/>
                <a:gd name="T69" fmla="*/ 5 h 266"/>
                <a:gd name="T70" fmla="*/ 28 w 139"/>
                <a:gd name="T71" fmla="*/ 0 h 266"/>
                <a:gd name="T72" fmla="*/ 14 w 139"/>
                <a:gd name="T73" fmla="*/ 3 h 26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139" h="266">
                  <a:moveTo>
                    <a:pt x="37" y="10"/>
                  </a:moveTo>
                  <a:cubicBezTo>
                    <a:pt x="37" y="10"/>
                    <a:pt x="35" y="38"/>
                    <a:pt x="30" y="49"/>
                  </a:cubicBezTo>
                  <a:cubicBezTo>
                    <a:pt x="26" y="59"/>
                    <a:pt x="18" y="89"/>
                    <a:pt x="15" y="110"/>
                  </a:cubicBezTo>
                  <a:cubicBezTo>
                    <a:pt x="11" y="131"/>
                    <a:pt x="9" y="146"/>
                    <a:pt x="8" y="153"/>
                  </a:cubicBezTo>
                  <a:cubicBezTo>
                    <a:pt x="7" y="160"/>
                    <a:pt x="4" y="177"/>
                    <a:pt x="4" y="183"/>
                  </a:cubicBezTo>
                  <a:cubicBezTo>
                    <a:pt x="4" y="189"/>
                    <a:pt x="0" y="200"/>
                    <a:pt x="10" y="203"/>
                  </a:cubicBezTo>
                  <a:cubicBezTo>
                    <a:pt x="20" y="207"/>
                    <a:pt x="21" y="201"/>
                    <a:pt x="21" y="201"/>
                  </a:cubicBezTo>
                  <a:cubicBezTo>
                    <a:pt x="21" y="201"/>
                    <a:pt x="27" y="196"/>
                    <a:pt x="31" y="189"/>
                  </a:cubicBezTo>
                  <a:cubicBezTo>
                    <a:pt x="35" y="182"/>
                    <a:pt x="38" y="179"/>
                    <a:pt x="38" y="170"/>
                  </a:cubicBezTo>
                  <a:cubicBezTo>
                    <a:pt x="39" y="162"/>
                    <a:pt x="40" y="150"/>
                    <a:pt x="41" y="143"/>
                  </a:cubicBezTo>
                  <a:cubicBezTo>
                    <a:pt x="42" y="137"/>
                    <a:pt x="48" y="131"/>
                    <a:pt x="48" y="131"/>
                  </a:cubicBezTo>
                  <a:cubicBezTo>
                    <a:pt x="48" y="131"/>
                    <a:pt x="51" y="140"/>
                    <a:pt x="54" y="143"/>
                  </a:cubicBezTo>
                  <a:cubicBezTo>
                    <a:pt x="58" y="146"/>
                    <a:pt x="58" y="152"/>
                    <a:pt x="58" y="159"/>
                  </a:cubicBezTo>
                  <a:cubicBezTo>
                    <a:pt x="59" y="165"/>
                    <a:pt x="62" y="169"/>
                    <a:pt x="60" y="174"/>
                  </a:cubicBezTo>
                  <a:cubicBezTo>
                    <a:pt x="59" y="179"/>
                    <a:pt x="53" y="194"/>
                    <a:pt x="54" y="200"/>
                  </a:cubicBezTo>
                  <a:cubicBezTo>
                    <a:pt x="55" y="206"/>
                    <a:pt x="54" y="209"/>
                    <a:pt x="53" y="211"/>
                  </a:cubicBezTo>
                  <a:cubicBezTo>
                    <a:pt x="52" y="213"/>
                    <a:pt x="46" y="218"/>
                    <a:pt x="45" y="225"/>
                  </a:cubicBezTo>
                  <a:cubicBezTo>
                    <a:pt x="44" y="232"/>
                    <a:pt x="41" y="233"/>
                    <a:pt x="39" y="234"/>
                  </a:cubicBezTo>
                  <a:cubicBezTo>
                    <a:pt x="37" y="235"/>
                    <a:pt x="29" y="245"/>
                    <a:pt x="28" y="253"/>
                  </a:cubicBezTo>
                  <a:cubicBezTo>
                    <a:pt x="27" y="261"/>
                    <a:pt x="34" y="264"/>
                    <a:pt x="34" y="264"/>
                  </a:cubicBezTo>
                  <a:cubicBezTo>
                    <a:pt x="37" y="266"/>
                    <a:pt x="37" y="266"/>
                    <a:pt x="37" y="266"/>
                  </a:cubicBezTo>
                  <a:cubicBezTo>
                    <a:pt x="46" y="257"/>
                    <a:pt x="46" y="257"/>
                    <a:pt x="46" y="257"/>
                  </a:cubicBezTo>
                  <a:cubicBezTo>
                    <a:pt x="46" y="257"/>
                    <a:pt x="50" y="258"/>
                    <a:pt x="53" y="257"/>
                  </a:cubicBezTo>
                  <a:cubicBezTo>
                    <a:pt x="55" y="256"/>
                    <a:pt x="63" y="249"/>
                    <a:pt x="63" y="249"/>
                  </a:cubicBezTo>
                  <a:cubicBezTo>
                    <a:pt x="63" y="249"/>
                    <a:pt x="69" y="245"/>
                    <a:pt x="72" y="242"/>
                  </a:cubicBezTo>
                  <a:cubicBezTo>
                    <a:pt x="75" y="239"/>
                    <a:pt x="85" y="232"/>
                    <a:pt x="91" y="225"/>
                  </a:cubicBezTo>
                  <a:cubicBezTo>
                    <a:pt x="96" y="218"/>
                    <a:pt x="107" y="208"/>
                    <a:pt x="108" y="206"/>
                  </a:cubicBezTo>
                  <a:cubicBezTo>
                    <a:pt x="110" y="203"/>
                    <a:pt x="111" y="200"/>
                    <a:pt x="116" y="195"/>
                  </a:cubicBezTo>
                  <a:cubicBezTo>
                    <a:pt x="121" y="191"/>
                    <a:pt x="127" y="186"/>
                    <a:pt x="127" y="180"/>
                  </a:cubicBezTo>
                  <a:cubicBezTo>
                    <a:pt x="126" y="173"/>
                    <a:pt x="128" y="172"/>
                    <a:pt x="129" y="165"/>
                  </a:cubicBezTo>
                  <a:cubicBezTo>
                    <a:pt x="129" y="157"/>
                    <a:pt x="132" y="149"/>
                    <a:pt x="134" y="142"/>
                  </a:cubicBezTo>
                  <a:cubicBezTo>
                    <a:pt x="136" y="135"/>
                    <a:pt x="139" y="123"/>
                    <a:pt x="138" y="118"/>
                  </a:cubicBezTo>
                  <a:cubicBezTo>
                    <a:pt x="136" y="113"/>
                    <a:pt x="134" y="96"/>
                    <a:pt x="133" y="86"/>
                  </a:cubicBezTo>
                  <a:cubicBezTo>
                    <a:pt x="133" y="77"/>
                    <a:pt x="131" y="61"/>
                    <a:pt x="130" y="57"/>
                  </a:cubicBezTo>
                  <a:cubicBezTo>
                    <a:pt x="130" y="53"/>
                    <a:pt x="130" y="13"/>
                    <a:pt x="130" y="13"/>
                  </a:cubicBezTo>
                  <a:cubicBezTo>
                    <a:pt x="74" y="0"/>
                    <a:pt x="74" y="0"/>
                    <a:pt x="74" y="0"/>
                  </a:cubicBezTo>
                  <a:lnTo>
                    <a:pt x="37" y="10"/>
                  </a:lnTo>
                  <a:close/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65" name="Freeform 317">
              <a:extLst>
                <a:ext uri="{FF2B5EF4-FFF2-40B4-BE49-F238E27FC236}">
                  <a16:creationId xmlns:a16="http://schemas.microsoft.com/office/drawing/2014/main" id="{BCB665C2-2D98-45DA-B8D8-F4E0570653F0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3" y="2908"/>
              <a:ext cx="5" cy="7"/>
            </a:xfrm>
            <a:custGeom>
              <a:avLst/>
              <a:gdLst>
                <a:gd name="T0" fmla="*/ 0 w 6"/>
                <a:gd name="T1" fmla="*/ 4 h 8"/>
                <a:gd name="T2" fmla="*/ 3 w 6"/>
                <a:gd name="T3" fmla="*/ 0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8">
                  <a:moveTo>
                    <a:pt x="0" y="8"/>
                  </a:moveTo>
                  <a:cubicBezTo>
                    <a:pt x="0" y="5"/>
                    <a:pt x="3" y="2"/>
                    <a:pt x="6" y="0"/>
                  </a:cubicBezTo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66" name="Freeform 318">
              <a:extLst>
                <a:ext uri="{FF2B5EF4-FFF2-40B4-BE49-F238E27FC236}">
                  <a16:creationId xmlns:a16="http://schemas.microsoft.com/office/drawing/2014/main" id="{FAB0D881-EAEB-4856-B510-9864E4C88106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6" y="2958"/>
              <a:ext cx="17" cy="18"/>
            </a:xfrm>
            <a:custGeom>
              <a:avLst/>
              <a:gdLst>
                <a:gd name="T0" fmla="*/ 6 w 20"/>
                <a:gd name="T1" fmla="*/ 7 h 21"/>
                <a:gd name="T2" fmla="*/ 6 w 20"/>
                <a:gd name="T3" fmla="*/ 3 h 21"/>
                <a:gd name="T4" fmla="*/ 3 w 20"/>
                <a:gd name="T5" fmla="*/ 1 h 21"/>
                <a:gd name="T6" fmla="*/ 0 w 20"/>
                <a:gd name="T7" fmla="*/ 6 h 2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0" h="21">
                  <a:moveTo>
                    <a:pt x="16" y="21"/>
                  </a:moveTo>
                  <a:cubicBezTo>
                    <a:pt x="18" y="19"/>
                    <a:pt x="20" y="9"/>
                    <a:pt x="18" y="6"/>
                  </a:cubicBezTo>
                  <a:cubicBezTo>
                    <a:pt x="18" y="4"/>
                    <a:pt x="13" y="1"/>
                    <a:pt x="10" y="1"/>
                  </a:cubicBezTo>
                  <a:cubicBezTo>
                    <a:pt x="2" y="0"/>
                    <a:pt x="1" y="10"/>
                    <a:pt x="0" y="16"/>
                  </a:cubicBezTo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67" name="Freeform 319">
              <a:extLst>
                <a:ext uri="{FF2B5EF4-FFF2-40B4-BE49-F238E27FC236}">
                  <a16:creationId xmlns:a16="http://schemas.microsoft.com/office/drawing/2014/main" id="{3D4636E2-9355-4A88-A1D6-09923E8EA30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8" y="3015"/>
              <a:ext cx="14" cy="15"/>
            </a:xfrm>
            <a:custGeom>
              <a:avLst/>
              <a:gdLst>
                <a:gd name="T0" fmla="*/ 2 w 17"/>
                <a:gd name="T1" fmla="*/ 7 h 17"/>
                <a:gd name="T2" fmla="*/ 5 w 17"/>
                <a:gd name="T3" fmla="*/ 4 h 1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17">
                  <a:moveTo>
                    <a:pt x="7" y="17"/>
                  </a:moveTo>
                  <a:cubicBezTo>
                    <a:pt x="0" y="16"/>
                    <a:pt x="12" y="0"/>
                    <a:pt x="17" y="9"/>
                  </a:cubicBezTo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68" name="Freeform 320">
              <a:extLst>
                <a:ext uri="{FF2B5EF4-FFF2-40B4-BE49-F238E27FC236}">
                  <a16:creationId xmlns:a16="http://schemas.microsoft.com/office/drawing/2014/main" id="{E8027CA1-DBD3-4007-A10C-0B59BE980BFA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2" y="3007"/>
              <a:ext cx="17" cy="17"/>
            </a:xfrm>
            <a:custGeom>
              <a:avLst/>
              <a:gdLst>
                <a:gd name="T0" fmla="*/ 0 w 19"/>
                <a:gd name="T1" fmla="*/ 9 h 19"/>
                <a:gd name="T2" fmla="*/ 9 w 19"/>
                <a:gd name="T3" fmla="*/ 0 h 1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" h="19">
                  <a:moveTo>
                    <a:pt x="0" y="19"/>
                  </a:moveTo>
                  <a:cubicBezTo>
                    <a:pt x="8" y="14"/>
                    <a:pt x="12" y="5"/>
                    <a:pt x="19" y="0"/>
                  </a:cubicBezTo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69" name="Freeform 321">
              <a:extLst>
                <a:ext uri="{FF2B5EF4-FFF2-40B4-BE49-F238E27FC236}">
                  <a16:creationId xmlns:a16="http://schemas.microsoft.com/office/drawing/2014/main" id="{3A401B77-F675-4AFD-BD8C-B77CCF1D95AB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1" y="2929"/>
              <a:ext cx="30" cy="75"/>
            </a:xfrm>
            <a:custGeom>
              <a:avLst/>
              <a:gdLst>
                <a:gd name="T0" fmla="*/ 0 w 34"/>
                <a:gd name="T1" fmla="*/ 33 h 86"/>
                <a:gd name="T2" fmla="*/ 7 w 34"/>
                <a:gd name="T3" fmla="*/ 25 h 86"/>
                <a:gd name="T4" fmla="*/ 9 w 34"/>
                <a:gd name="T5" fmla="*/ 18 h 86"/>
                <a:gd name="T6" fmla="*/ 12 w 34"/>
                <a:gd name="T7" fmla="*/ 9 h 86"/>
                <a:gd name="T8" fmla="*/ 13 w 34"/>
                <a:gd name="T9" fmla="*/ 4 h 86"/>
                <a:gd name="T10" fmla="*/ 14 w 34"/>
                <a:gd name="T11" fmla="*/ 1 h 86"/>
                <a:gd name="T12" fmla="*/ 14 w 34"/>
                <a:gd name="T13" fmla="*/ 0 h 8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4" h="86">
                  <a:moveTo>
                    <a:pt x="0" y="86"/>
                  </a:moveTo>
                  <a:cubicBezTo>
                    <a:pt x="6" y="80"/>
                    <a:pt x="12" y="74"/>
                    <a:pt x="17" y="66"/>
                  </a:cubicBezTo>
                  <a:cubicBezTo>
                    <a:pt x="20" y="61"/>
                    <a:pt x="20" y="54"/>
                    <a:pt x="22" y="48"/>
                  </a:cubicBezTo>
                  <a:cubicBezTo>
                    <a:pt x="25" y="40"/>
                    <a:pt x="27" y="31"/>
                    <a:pt x="29" y="22"/>
                  </a:cubicBezTo>
                  <a:cubicBezTo>
                    <a:pt x="29" y="18"/>
                    <a:pt x="30" y="15"/>
                    <a:pt x="31" y="11"/>
                  </a:cubicBezTo>
                  <a:cubicBezTo>
                    <a:pt x="31" y="8"/>
                    <a:pt x="31" y="4"/>
                    <a:pt x="33" y="1"/>
                  </a:cubicBezTo>
                  <a:cubicBezTo>
                    <a:pt x="33" y="1"/>
                    <a:pt x="33" y="0"/>
                    <a:pt x="34" y="0"/>
                  </a:cubicBezTo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70" name="Freeform 322">
              <a:extLst>
                <a:ext uri="{FF2B5EF4-FFF2-40B4-BE49-F238E27FC236}">
                  <a16:creationId xmlns:a16="http://schemas.microsoft.com/office/drawing/2014/main" id="{801197B1-BFC0-4B75-B7FD-1CE7C101A18E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4" y="2940"/>
              <a:ext cx="12" cy="42"/>
            </a:xfrm>
            <a:custGeom>
              <a:avLst/>
              <a:gdLst>
                <a:gd name="T0" fmla="*/ 0 w 13"/>
                <a:gd name="T1" fmla="*/ 17 h 49"/>
                <a:gd name="T2" fmla="*/ 6 w 13"/>
                <a:gd name="T3" fmla="*/ 9 h 49"/>
                <a:gd name="T4" fmla="*/ 6 w 13"/>
                <a:gd name="T5" fmla="*/ 0 h 4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49">
                  <a:moveTo>
                    <a:pt x="0" y="49"/>
                  </a:moveTo>
                  <a:cubicBezTo>
                    <a:pt x="6" y="44"/>
                    <a:pt x="4" y="33"/>
                    <a:pt x="6" y="26"/>
                  </a:cubicBezTo>
                  <a:cubicBezTo>
                    <a:pt x="8" y="18"/>
                    <a:pt x="11" y="9"/>
                    <a:pt x="13" y="0"/>
                  </a:cubicBezTo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71" name="Freeform 323">
              <a:extLst>
                <a:ext uri="{FF2B5EF4-FFF2-40B4-BE49-F238E27FC236}">
                  <a16:creationId xmlns:a16="http://schemas.microsoft.com/office/drawing/2014/main" id="{356B35F4-DB0D-47E7-AABD-48C69037FB5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4" y="2932"/>
              <a:ext cx="20" cy="64"/>
            </a:xfrm>
            <a:custGeom>
              <a:avLst/>
              <a:gdLst>
                <a:gd name="T0" fmla="*/ 8 w 23"/>
                <a:gd name="T1" fmla="*/ 0 h 74"/>
                <a:gd name="T2" fmla="*/ 4 w 23"/>
                <a:gd name="T3" fmla="*/ 14 h 74"/>
                <a:gd name="T4" fmla="*/ 3 w 23"/>
                <a:gd name="T5" fmla="*/ 20 h 74"/>
                <a:gd name="T6" fmla="*/ 0 w 23"/>
                <a:gd name="T7" fmla="*/ 27 h 74"/>
                <a:gd name="T8" fmla="*/ 7 w 23"/>
                <a:gd name="T9" fmla="*/ 14 h 74"/>
                <a:gd name="T10" fmla="*/ 8 w 23"/>
                <a:gd name="T11" fmla="*/ 9 h 74"/>
                <a:gd name="T12" fmla="*/ 9 w 23"/>
                <a:gd name="T13" fmla="*/ 1 h 7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3" h="74">
                  <a:moveTo>
                    <a:pt x="21" y="0"/>
                  </a:moveTo>
                  <a:cubicBezTo>
                    <a:pt x="21" y="13"/>
                    <a:pt x="14" y="27"/>
                    <a:pt x="12" y="40"/>
                  </a:cubicBezTo>
                  <a:cubicBezTo>
                    <a:pt x="11" y="45"/>
                    <a:pt x="10" y="51"/>
                    <a:pt x="8" y="57"/>
                  </a:cubicBezTo>
                  <a:cubicBezTo>
                    <a:pt x="6" y="63"/>
                    <a:pt x="2" y="68"/>
                    <a:pt x="0" y="74"/>
                  </a:cubicBezTo>
                  <a:cubicBezTo>
                    <a:pt x="8" y="64"/>
                    <a:pt x="15" y="52"/>
                    <a:pt x="17" y="40"/>
                  </a:cubicBezTo>
                  <a:cubicBezTo>
                    <a:pt x="18" y="35"/>
                    <a:pt x="18" y="29"/>
                    <a:pt x="19" y="24"/>
                  </a:cubicBezTo>
                  <a:cubicBezTo>
                    <a:pt x="20" y="17"/>
                    <a:pt x="23" y="9"/>
                    <a:pt x="23" y="1"/>
                  </a:cubicBezTo>
                </a:path>
              </a:pathLst>
            </a:custGeom>
            <a:solidFill>
              <a:srgbClr val="F5E2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72" name="Freeform 324">
              <a:extLst>
                <a:ext uri="{FF2B5EF4-FFF2-40B4-BE49-F238E27FC236}">
                  <a16:creationId xmlns:a16="http://schemas.microsoft.com/office/drawing/2014/main" id="{FE284298-50E6-4F22-A996-BED12A0DBC8B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0" y="2942"/>
              <a:ext cx="8" cy="27"/>
            </a:xfrm>
            <a:custGeom>
              <a:avLst/>
              <a:gdLst>
                <a:gd name="T0" fmla="*/ 2 w 10"/>
                <a:gd name="T1" fmla="*/ 0 h 31"/>
                <a:gd name="T2" fmla="*/ 2 w 10"/>
                <a:gd name="T3" fmla="*/ 12 h 31"/>
                <a:gd name="T4" fmla="*/ 2 w 10"/>
                <a:gd name="T5" fmla="*/ 6 h 31"/>
                <a:gd name="T6" fmla="*/ 2 w 10"/>
                <a:gd name="T7" fmla="*/ 2 h 3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31">
                  <a:moveTo>
                    <a:pt x="10" y="0"/>
                  </a:moveTo>
                  <a:cubicBezTo>
                    <a:pt x="7" y="5"/>
                    <a:pt x="0" y="24"/>
                    <a:pt x="2" y="31"/>
                  </a:cubicBezTo>
                  <a:cubicBezTo>
                    <a:pt x="4" y="26"/>
                    <a:pt x="6" y="21"/>
                    <a:pt x="7" y="16"/>
                  </a:cubicBezTo>
                  <a:cubicBezTo>
                    <a:pt x="8" y="12"/>
                    <a:pt x="7" y="5"/>
                    <a:pt x="9" y="2"/>
                  </a:cubicBezTo>
                </a:path>
              </a:pathLst>
            </a:custGeom>
            <a:solidFill>
              <a:srgbClr val="F5E2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73" name="Freeform 325">
              <a:extLst>
                <a:ext uri="{FF2B5EF4-FFF2-40B4-BE49-F238E27FC236}">
                  <a16:creationId xmlns:a16="http://schemas.microsoft.com/office/drawing/2014/main" id="{147A2D97-AE29-4150-81FF-42D07F9C2C1C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2" y="2968"/>
              <a:ext cx="18" cy="11"/>
            </a:xfrm>
            <a:custGeom>
              <a:avLst/>
              <a:gdLst>
                <a:gd name="T0" fmla="*/ 10 w 20"/>
                <a:gd name="T1" fmla="*/ 5 h 12"/>
                <a:gd name="T2" fmla="*/ 5 w 20"/>
                <a:gd name="T3" fmla="*/ 0 h 12"/>
                <a:gd name="T4" fmla="*/ 9 w 20"/>
                <a:gd name="T5" fmla="*/ 6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12">
                  <a:moveTo>
                    <a:pt x="19" y="5"/>
                  </a:moveTo>
                  <a:cubicBezTo>
                    <a:pt x="20" y="12"/>
                    <a:pt x="0" y="7"/>
                    <a:pt x="7" y="0"/>
                  </a:cubicBezTo>
                  <a:cubicBezTo>
                    <a:pt x="11" y="3"/>
                    <a:pt x="13" y="5"/>
                    <a:pt x="18" y="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74" name="Freeform 326">
              <a:extLst>
                <a:ext uri="{FF2B5EF4-FFF2-40B4-BE49-F238E27FC236}">
                  <a16:creationId xmlns:a16="http://schemas.microsoft.com/office/drawing/2014/main" id="{193A8DB7-E81C-4451-930D-2F49E3BA7896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2" y="3025"/>
              <a:ext cx="4" cy="6"/>
            </a:xfrm>
            <a:custGeom>
              <a:avLst/>
              <a:gdLst>
                <a:gd name="T0" fmla="*/ 2 w 5"/>
                <a:gd name="T1" fmla="*/ 2 h 7"/>
                <a:gd name="T2" fmla="*/ 2 w 5"/>
                <a:gd name="T3" fmla="*/ 0 h 7"/>
                <a:gd name="T4" fmla="*/ 2 w 5"/>
                <a:gd name="T5" fmla="*/ 2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7">
                  <a:moveTo>
                    <a:pt x="5" y="2"/>
                  </a:moveTo>
                  <a:cubicBezTo>
                    <a:pt x="4" y="7"/>
                    <a:pt x="0" y="3"/>
                    <a:pt x="3" y="0"/>
                  </a:cubicBezTo>
                  <a:cubicBezTo>
                    <a:pt x="4" y="0"/>
                    <a:pt x="4" y="1"/>
                    <a:pt x="5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75" name="Freeform 327">
              <a:extLst>
                <a:ext uri="{FF2B5EF4-FFF2-40B4-BE49-F238E27FC236}">
                  <a16:creationId xmlns:a16="http://schemas.microsoft.com/office/drawing/2014/main" id="{2E4B3B80-585A-41E7-906B-85E86072E0A4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6" y="2961"/>
              <a:ext cx="25" cy="45"/>
            </a:xfrm>
            <a:custGeom>
              <a:avLst/>
              <a:gdLst>
                <a:gd name="T0" fmla="*/ 10 w 29"/>
                <a:gd name="T1" fmla="*/ 0 h 51"/>
                <a:gd name="T2" fmla="*/ 9 w 29"/>
                <a:gd name="T3" fmla="*/ 8 h 51"/>
                <a:gd name="T4" fmla="*/ 8 w 29"/>
                <a:gd name="T5" fmla="*/ 12 h 51"/>
                <a:gd name="T6" fmla="*/ 3 w 29"/>
                <a:gd name="T7" fmla="*/ 18 h 51"/>
                <a:gd name="T8" fmla="*/ 0 w 29"/>
                <a:gd name="T9" fmla="*/ 21 h 51"/>
                <a:gd name="T10" fmla="*/ 3 w 29"/>
                <a:gd name="T11" fmla="*/ 18 h 51"/>
                <a:gd name="T12" fmla="*/ 5 w 29"/>
                <a:gd name="T13" fmla="*/ 14 h 51"/>
                <a:gd name="T14" fmla="*/ 8 w 29"/>
                <a:gd name="T15" fmla="*/ 11 h 51"/>
                <a:gd name="T16" fmla="*/ 9 w 29"/>
                <a:gd name="T17" fmla="*/ 6 h 51"/>
                <a:gd name="T18" fmla="*/ 10 w 29"/>
                <a:gd name="T19" fmla="*/ 0 h 5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9" h="51">
                  <a:moveTo>
                    <a:pt x="29" y="0"/>
                  </a:moveTo>
                  <a:cubicBezTo>
                    <a:pt x="27" y="6"/>
                    <a:pt x="26" y="12"/>
                    <a:pt x="25" y="18"/>
                  </a:cubicBezTo>
                  <a:cubicBezTo>
                    <a:pt x="24" y="22"/>
                    <a:pt x="23" y="26"/>
                    <a:pt x="21" y="29"/>
                  </a:cubicBezTo>
                  <a:cubicBezTo>
                    <a:pt x="18" y="34"/>
                    <a:pt x="14" y="38"/>
                    <a:pt x="9" y="42"/>
                  </a:cubicBezTo>
                  <a:cubicBezTo>
                    <a:pt x="6" y="44"/>
                    <a:pt x="3" y="49"/>
                    <a:pt x="0" y="51"/>
                  </a:cubicBezTo>
                  <a:cubicBezTo>
                    <a:pt x="3" y="49"/>
                    <a:pt x="5" y="45"/>
                    <a:pt x="8" y="42"/>
                  </a:cubicBezTo>
                  <a:cubicBezTo>
                    <a:pt x="10" y="39"/>
                    <a:pt x="12" y="37"/>
                    <a:pt x="14" y="34"/>
                  </a:cubicBezTo>
                  <a:cubicBezTo>
                    <a:pt x="16" y="31"/>
                    <a:pt x="19" y="29"/>
                    <a:pt x="21" y="26"/>
                  </a:cubicBezTo>
                  <a:cubicBezTo>
                    <a:pt x="23" y="22"/>
                    <a:pt x="23" y="17"/>
                    <a:pt x="24" y="14"/>
                  </a:cubicBezTo>
                  <a:cubicBezTo>
                    <a:pt x="26" y="9"/>
                    <a:pt x="26" y="4"/>
                    <a:pt x="2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76" name="Freeform 328">
              <a:extLst>
                <a:ext uri="{FF2B5EF4-FFF2-40B4-BE49-F238E27FC236}">
                  <a16:creationId xmlns:a16="http://schemas.microsoft.com/office/drawing/2014/main" id="{CEF80530-BC6A-4AEA-90F4-14094FFB8AF4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3" y="2906"/>
              <a:ext cx="12" cy="31"/>
            </a:xfrm>
            <a:custGeom>
              <a:avLst/>
              <a:gdLst>
                <a:gd name="T0" fmla="*/ 5 w 14"/>
                <a:gd name="T1" fmla="*/ 0 h 36"/>
                <a:gd name="T2" fmla="*/ 3 w 14"/>
                <a:gd name="T3" fmla="*/ 3 h 36"/>
                <a:gd name="T4" fmla="*/ 3 w 14"/>
                <a:gd name="T5" fmla="*/ 5 h 36"/>
                <a:gd name="T6" fmla="*/ 2 w 14"/>
                <a:gd name="T7" fmla="*/ 8 h 36"/>
                <a:gd name="T8" fmla="*/ 0 w 14"/>
                <a:gd name="T9" fmla="*/ 13 h 36"/>
                <a:gd name="T10" fmla="*/ 3 w 14"/>
                <a:gd name="T11" fmla="*/ 4 h 36"/>
                <a:gd name="T12" fmla="*/ 3 w 14"/>
                <a:gd name="T13" fmla="*/ 3 h 36"/>
                <a:gd name="T14" fmla="*/ 4 w 14"/>
                <a:gd name="T15" fmla="*/ 1 h 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4" h="36">
                  <a:moveTo>
                    <a:pt x="14" y="0"/>
                  </a:moveTo>
                  <a:cubicBezTo>
                    <a:pt x="13" y="3"/>
                    <a:pt x="10" y="6"/>
                    <a:pt x="8" y="8"/>
                  </a:cubicBezTo>
                  <a:cubicBezTo>
                    <a:pt x="7" y="10"/>
                    <a:pt x="5" y="12"/>
                    <a:pt x="4" y="15"/>
                  </a:cubicBezTo>
                  <a:cubicBezTo>
                    <a:pt x="3" y="17"/>
                    <a:pt x="2" y="20"/>
                    <a:pt x="2" y="23"/>
                  </a:cubicBezTo>
                  <a:cubicBezTo>
                    <a:pt x="1" y="27"/>
                    <a:pt x="2" y="32"/>
                    <a:pt x="0" y="36"/>
                  </a:cubicBezTo>
                  <a:cubicBezTo>
                    <a:pt x="1" y="28"/>
                    <a:pt x="0" y="20"/>
                    <a:pt x="3" y="13"/>
                  </a:cubicBezTo>
                  <a:cubicBezTo>
                    <a:pt x="4" y="11"/>
                    <a:pt x="5" y="8"/>
                    <a:pt x="6" y="6"/>
                  </a:cubicBezTo>
                  <a:cubicBezTo>
                    <a:pt x="8" y="5"/>
                    <a:pt x="10" y="1"/>
                    <a:pt x="12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77" name="Freeform 329">
              <a:extLst>
                <a:ext uri="{FF2B5EF4-FFF2-40B4-BE49-F238E27FC236}">
                  <a16:creationId xmlns:a16="http://schemas.microsoft.com/office/drawing/2014/main" id="{90BF1ECC-0340-45C2-AD3C-06FF24245460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9" y="2954"/>
              <a:ext cx="11" cy="31"/>
            </a:xfrm>
            <a:custGeom>
              <a:avLst/>
              <a:gdLst>
                <a:gd name="T0" fmla="*/ 6 w 12"/>
                <a:gd name="T1" fmla="*/ 0 h 36"/>
                <a:gd name="T2" fmla="*/ 6 w 12"/>
                <a:gd name="T3" fmla="*/ 8 h 36"/>
                <a:gd name="T4" fmla="*/ 5 w 12"/>
                <a:gd name="T5" fmla="*/ 9 h 36"/>
                <a:gd name="T6" fmla="*/ 0 w 12"/>
                <a:gd name="T7" fmla="*/ 13 h 36"/>
                <a:gd name="T8" fmla="*/ 5 w 12"/>
                <a:gd name="T9" fmla="*/ 9 h 36"/>
                <a:gd name="T10" fmla="*/ 6 w 12"/>
                <a:gd name="T11" fmla="*/ 5 h 36"/>
                <a:gd name="T12" fmla="*/ 6 w 12"/>
                <a:gd name="T13" fmla="*/ 1 h 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" h="36">
                  <a:moveTo>
                    <a:pt x="12" y="0"/>
                  </a:moveTo>
                  <a:cubicBezTo>
                    <a:pt x="10" y="7"/>
                    <a:pt x="8" y="14"/>
                    <a:pt x="7" y="21"/>
                  </a:cubicBezTo>
                  <a:cubicBezTo>
                    <a:pt x="7" y="23"/>
                    <a:pt x="6" y="25"/>
                    <a:pt x="5" y="27"/>
                  </a:cubicBezTo>
                  <a:cubicBezTo>
                    <a:pt x="4" y="30"/>
                    <a:pt x="0" y="33"/>
                    <a:pt x="0" y="36"/>
                  </a:cubicBezTo>
                  <a:cubicBezTo>
                    <a:pt x="2" y="33"/>
                    <a:pt x="4" y="29"/>
                    <a:pt x="5" y="25"/>
                  </a:cubicBezTo>
                  <a:cubicBezTo>
                    <a:pt x="6" y="22"/>
                    <a:pt x="6" y="18"/>
                    <a:pt x="6" y="14"/>
                  </a:cubicBezTo>
                  <a:cubicBezTo>
                    <a:pt x="7" y="9"/>
                    <a:pt x="8" y="5"/>
                    <a:pt x="11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78" name="Freeform 330">
              <a:extLst>
                <a:ext uri="{FF2B5EF4-FFF2-40B4-BE49-F238E27FC236}">
                  <a16:creationId xmlns:a16="http://schemas.microsoft.com/office/drawing/2014/main" id="{6AA7FD23-B07A-4B21-BA16-06DD4BFC0845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9" y="2833"/>
              <a:ext cx="11" cy="95"/>
            </a:xfrm>
            <a:custGeom>
              <a:avLst/>
              <a:gdLst>
                <a:gd name="T0" fmla="*/ 4 w 12"/>
                <a:gd name="T1" fmla="*/ 3 h 110"/>
                <a:gd name="T2" fmla="*/ 6 w 12"/>
                <a:gd name="T3" fmla="*/ 16 h 110"/>
                <a:gd name="T4" fmla="*/ 6 w 12"/>
                <a:gd name="T5" fmla="*/ 23 h 110"/>
                <a:gd name="T6" fmla="*/ 6 w 12"/>
                <a:gd name="T7" fmla="*/ 29 h 110"/>
                <a:gd name="T8" fmla="*/ 6 w 12"/>
                <a:gd name="T9" fmla="*/ 33 h 110"/>
                <a:gd name="T10" fmla="*/ 6 w 12"/>
                <a:gd name="T11" fmla="*/ 40 h 110"/>
                <a:gd name="T12" fmla="*/ 6 w 12"/>
                <a:gd name="T13" fmla="*/ 33 h 110"/>
                <a:gd name="T14" fmla="*/ 6 w 12"/>
                <a:gd name="T15" fmla="*/ 26 h 110"/>
                <a:gd name="T16" fmla="*/ 3 w 12"/>
                <a:gd name="T17" fmla="*/ 22 h 110"/>
                <a:gd name="T18" fmla="*/ 1 w 12"/>
                <a:gd name="T19" fmla="*/ 16 h 110"/>
                <a:gd name="T20" fmla="*/ 1 w 12"/>
                <a:gd name="T21" fmla="*/ 8 h 110"/>
                <a:gd name="T22" fmla="*/ 1 w 12"/>
                <a:gd name="T23" fmla="*/ 3 h 110"/>
                <a:gd name="T24" fmla="*/ 1 w 12"/>
                <a:gd name="T25" fmla="*/ 0 h 110"/>
                <a:gd name="T26" fmla="*/ 3 w 12"/>
                <a:gd name="T27" fmla="*/ 3 h 11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2" h="110">
                  <a:moveTo>
                    <a:pt x="4" y="5"/>
                  </a:moveTo>
                  <a:cubicBezTo>
                    <a:pt x="4" y="18"/>
                    <a:pt x="4" y="32"/>
                    <a:pt x="6" y="45"/>
                  </a:cubicBezTo>
                  <a:cubicBezTo>
                    <a:pt x="8" y="52"/>
                    <a:pt x="8" y="59"/>
                    <a:pt x="9" y="66"/>
                  </a:cubicBezTo>
                  <a:cubicBezTo>
                    <a:pt x="11" y="71"/>
                    <a:pt x="12" y="76"/>
                    <a:pt x="12" y="81"/>
                  </a:cubicBezTo>
                  <a:cubicBezTo>
                    <a:pt x="12" y="85"/>
                    <a:pt x="11" y="89"/>
                    <a:pt x="11" y="92"/>
                  </a:cubicBezTo>
                  <a:cubicBezTo>
                    <a:pt x="9" y="98"/>
                    <a:pt x="8" y="104"/>
                    <a:pt x="6" y="110"/>
                  </a:cubicBezTo>
                  <a:cubicBezTo>
                    <a:pt x="7" y="104"/>
                    <a:pt x="7" y="98"/>
                    <a:pt x="8" y="92"/>
                  </a:cubicBezTo>
                  <a:cubicBezTo>
                    <a:pt x="9" y="86"/>
                    <a:pt x="9" y="79"/>
                    <a:pt x="7" y="74"/>
                  </a:cubicBezTo>
                  <a:cubicBezTo>
                    <a:pt x="6" y="69"/>
                    <a:pt x="4" y="65"/>
                    <a:pt x="3" y="60"/>
                  </a:cubicBezTo>
                  <a:cubicBezTo>
                    <a:pt x="2" y="55"/>
                    <a:pt x="1" y="49"/>
                    <a:pt x="1" y="44"/>
                  </a:cubicBezTo>
                  <a:cubicBezTo>
                    <a:pt x="0" y="36"/>
                    <a:pt x="1" y="29"/>
                    <a:pt x="1" y="21"/>
                  </a:cubicBezTo>
                  <a:cubicBezTo>
                    <a:pt x="1" y="17"/>
                    <a:pt x="1" y="12"/>
                    <a:pt x="1" y="8"/>
                  </a:cubicBezTo>
                  <a:cubicBezTo>
                    <a:pt x="1" y="6"/>
                    <a:pt x="0" y="2"/>
                    <a:pt x="1" y="0"/>
                  </a:cubicBezTo>
                  <a:cubicBezTo>
                    <a:pt x="2" y="1"/>
                    <a:pt x="2" y="2"/>
                    <a:pt x="3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79" name="Freeform 331">
              <a:extLst>
                <a:ext uri="{FF2B5EF4-FFF2-40B4-BE49-F238E27FC236}">
                  <a16:creationId xmlns:a16="http://schemas.microsoft.com/office/drawing/2014/main" id="{8CFA16F9-88EB-4A64-98CE-444DFFE67FAE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1" y="2800"/>
              <a:ext cx="121" cy="231"/>
            </a:xfrm>
            <a:custGeom>
              <a:avLst/>
              <a:gdLst>
                <a:gd name="T0" fmla="*/ 38 w 139"/>
                <a:gd name="T1" fmla="*/ 3 h 266"/>
                <a:gd name="T2" fmla="*/ 42 w 139"/>
                <a:gd name="T3" fmla="*/ 18 h 266"/>
                <a:gd name="T4" fmla="*/ 47 w 139"/>
                <a:gd name="T5" fmla="*/ 42 h 266"/>
                <a:gd name="T6" fmla="*/ 50 w 139"/>
                <a:gd name="T7" fmla="*/ 57 h 266"/>
                <a:gd name="T8" fmla="*/ 51 w 139"/>
                <a:gd name="T9" fmla="*/ 68 h 266"/>
                <a:gd name="T10" fmla="*/ 49 w 139"/>
                <a:gd name="T11" fmla="*/ 76 h 266"/>
                <a:gd name="T12" fmla="*/ 44 w 139"/>
                <a:gd name="T13" fmla="*/ 76 h 266"/>
                <a:gd name="T14" fmla="*/ 41 w 139"/>
                <a:gd name="T15" fmla="*/ 70 h 266"/>
                <a:gd name="T16" fmla="*/ 38 w 139"/>
                <a:gd name="T17" fmla="*/ 63 h 266"/>
                <a:gd name="T18" fmla="*/ 37 w 139"/>
                <a:gd name="T19" fmla="*/ 55 h 266"/>
                <a:gd name="T20" fmla="*/ 34 w 139"/>
                <a:gd name="T21" fmla="*/ 49 h 266"/>
                <a:gd name="T22" fmla="*/ 32 w 139"/>
                <a:gd name="T23" fmla="*/ 54 h 266"/>
                <a:gd name="T24" fmla="*/ 31 w 139"/>
                <a:gd name="T25" fmla="*/ 59 h 266"/>
                <a:gd name="T26" fmla="*/ 30 w 139"/>
                <a:gd name="T27" fmla="*/ 65 h 266"/>
                <a:gd name="T28" fmla="*/ 32 w 139"/>
                <a:gd name="T29" fmla="*/ 76 h 266"/>
                <a:gd name="T30" fmla="*/ 33 w 139"/>
                <a:gd name="T31" fmla="*/ 78 h 266"/>
                <a:gd name="T32" fmla="*/ 36 w 139"/>
                <a:gd name="T33" fmla="*/ 83 h 266"/>
                <a:gd name="T34" fmla="*/ 38 w 139"/>
                <a:gd name="T35" fmla="*/ 88 h 266"/>
                <a:gd name="T36" fmla="*/ 43 w 139"/>
                <a:gd name="T37" fmla="*/ 95 h 266"/>
                <a:gd name="T38" fmla="*/ 39 w 139"/>
                <a:gd name="T39" fmla="*/ 98 h 266"/>
                <a:gd name="T40" fmla="*/ 38 w 139"/>
                <a:gd name="T41" fmla="*/ 100 h 266"/>
                <a:gd name="T42" fmla="*/ 36 w 139"/>
                <a:gd name="T43" fmla="*/ 96 h 266"/>
                <a:gd name="T44" fmla="*/ 33 w 139"/>
                <a:gd name="T45" fmla="*/ 96 h 266"/>
                <a:gd name="T46" fmla="*/ 29 w 139"/>
                <a:gd name="T47" fmla="*/ 93 h 266"/>
                <a:gd name="T48" fmla="*/ 25 w 139"/>
                <a:gd name="T49" fmla="*/ 90 h 266"/>
                <a:gd name="T50" fmla="*/ 18 w 139"/>
                <a:gd name="T51" fmla="*/ 83 h 266"/>
                <a:gd name="T52" fmla="*/ 12 w 139"/>
                <a:gd name="T53" fmla="*/ 77 h 266"/>
                <a:gd name="T54" fmla="*/ 9 w 139"/>
                <a:gd name="T55" fmla="*/ 73 h 266"/>
                <a:gd name="T56" fmla="*/ 4 w 139"/>
                <a:gd name="T57" fmla="*/ 67 h 266"/>
                <a:gd name="T58" fmla="*/ 3 w 139"/>
                <a:gd name="T59" fmla="*/ 62 h 266"/>
                <a:gd name="T60" fmla="*/ 3 w 139"/>
                <a:gd name="T61" fmla="*/ 53 h 266"/>
                <a:gd name="T62" fmla="*/ 1 w 139"/>
                <a:gd name="T63" fmla="*/ 43 h 266"/>
                <a:gd name="T64" fmla="*/ 3 w 139"/>
                <a:gd name="T65" fmla="*/ 32 h 266"/>
                <a:gd name="T66" fmla="*/ 3 w 139"/>
                <a:gd name="T67" fmla="*/ 21 h 266"/>
                <a:gd name="T68" fmla="*/ 3 w 139"/>
                <a:gd name="T69" fmla="*/ 5 h 266"/>
                <a:gd name="T70" fmla="*/ 25 w 139"/>
                <a:gd name="T71" fmla="*/ 0 h 266"/>
                <a:gd name="T72" fmla="*/ 38 w 139"/>
                <a:gd name="T73" fmla="*/ 3 h 26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139" h="266">
                  <a:moveTo>
                    <a:pt x="102" y="10"/>
                  </a:moveTo>
                  <a:cubicBezTo>
                    <a:pt x="102" y="10"/>
                    <a:pt x="104" y="38"/>
                    <a:pt x="109" y="49"/>
                  </a:cubicBezTo>
                  <a:cubicBezTo>
                    <a:pt x="113" y="59"/>
                    <a:pt x="121" y="89"/>
                    <a:pt x="124" y="110"/>
                  </a:cubicBezTo>
                  <a:cubicBezTo>
                    <a:pt x="128" y="131"/>
                    <a:pt x="130" y="146"/>
                    <a:pt x="131" y="153"/>
                  </a:cubicBezTo>
                  <a:cubicBezTo>
                    <a:pt x="132" y="160"/>
                    <a:pt x="135" y="177"/>
                    <a:pt x="135" y="183"/>
                  </a:cubicBezTo>
                  <a:cubicBezTo>
                    <a:pt x="135" y="189"/>
                    <a:pt x="139" y="200"/>
                    <a:pt x="129" y="204"/>
                  </a:cubicBezTo>
                  <a:cubicBezTo>
                    <a:pt x="119" y="207"/>
                    <a:pt x="118" y="202"/>
                    <a:pt x="118" y="202"/>
                  </a:cubicBezTo>
                  <a:cubicBezTo>
                    <a:pt x="118" y="202"/>
                    <a:pt x="112" y="197"/>
                    <a:pt x="108" y="189"/>
                  </a:cubicBezTo>
                  <a:cubicBezTo>
                    <a:pt x="104" y="182"/>
                    <a:pt x="101" y="179"/>
                    <a:pt x="101" y="170"/>
                  </a:cubicBezTo>
                  <a:cubicBezTo>
                    <a:pt x="100" y="162"/>
                    <a:pt x="99" y="150"/>
                    <a:pt x="98" y="144"/>
                  </a:cubicBezTo>
                  <a:cubicBezTo>
                    <a:pt x="97" y="137"/>
                    <a:pt x="91" y="131"/>
                    <a:pt x="91" y="131"/>
                  </a:cubicBezTo>
                  <a:cubicBezTo>
                    <a:pt x="91" y="131"/>
                    <a:pt x="88" y="140"/>
                    <a:pt x="85" y="143"/>
                  </a:cubicBezTo>
                  <a:cubicBezTo>
                    <a:pt x="81" y="146"/>
                    <a:pt x="81" y="153"/>
                    <a:pt x="81" y="159"/>
                  </a:cubicBezTo>
                  <a:cubicBezTo>
                    <a:pt x="80" y="165"/>
                    <a:pt x="77" y="169"/>
                    <a:pt x="79" y="174"/>
                  </a:cubicBezTo>
                  <a:cubicBezTo>
                    <a:pt x="80" y="179"/>
                    <a:pt x="86" y="195"/>
                    <a:pt x="85" y="201"/>
                  </a:cubicBezTo>
                  <a:cubicBezTo>
                    <a:pt x="84" y="206"/>
                    <a:pt x="85" y="209"/>
                    <a:pt x="86" y="211"/>
                  </a:cubicBezTo>
                  <a:cubicBezTo>
                    <a:pt x="87" y="213"/>
                    <a:pt x="92" y="218"/>
                    <a:pt x="93" y="225"/>
                  </a:cubicBezTo>
                  <a:cubicBezTo>
                    <a:pt x="94" y="232"/>
                    <a:pt x="97" y="233"/>
                    <a:pt x="100" y="234"/>
                  </a:cubicBezTo>
                  <a:cubicBezTo>
                    <a:pt x="102" y="235"/>
                    <a:pt x="110" y="246"/>
                    <a:pt x="111" y="254"/>
                  </a:cubicBezTo>
                  <a:cubicBezTo>
                    <a:pt x="112" y="261"/>
                    <a:pt x="105" y="264"/>
                    <a:pt x="105" y="264"/>
                  </a:cubicBezTo>
                  <a:cubicBezTo>
                    <a:pt x="102" y="266"/>
                    <a:pt x="102" y="266"/>
                    <a:pt x="102" y="266"/>
                  </a:cubicBezTo>
                  <a:cubicBezTo>
                    <a:pt x="93" y="258"/>
                    <a:pt x="93" y="258"/>
                    <a:pt x="93" y="258"/>
                  </a:cubicBezTo>
                  <a:cubicBezTo>
                    <a:pt x="93" y="258"/>
                    <a:pt x="88" y="258"/>
                    <a:pt x="86" y="258"/>
                  </a:cubicBezTo>
                  <a:cubicBezTo>
                    <a:pt x="84" y="257"/>
                    <a:pt x="76" y="249"/>
                    <a:pt x="76" y="249"/>
                  </a:cubicBezTo>
                  <a:cubicBezTo>
                    <a:pt x="76" y="249"/>
                    <a:pt x="70" y="246"/>
                    <a:pt x="67" y="243"/>
                  </a:cubicBezTo>
                  <a:cubicBezTo>
                    <a:pt x="64" y="240"/>
                    <a:pt x="54" y="232"/>
                    <a:pt x="48" y="225"/>
                  </a:cubicBezTo>
                  <a:cubicBezTo>
                    <a:pt x="43" y="218"/>
                    <a:pt x="32" y="209"/>
                    <a:pt x="31" y="206"/>
                  </a:cubicBezTo>
                  <a:cubicBezTo>
                    <a:pt x="29" y="203"/>
                    <a:pt x="28" y="200"/>
                    <a:pt x="23" y="196"/>
                  </a:cubicBezTo>
                  <a:cubicBezTo>
                    <a:pt x="18" y="191"/>
                    <a:pt x="12" y="186"/>
                    <a:pt x="12" y="180"/>
                  </a:cubicBezTo>
                  <a:cubicBezTo>
                    <a:pt x="12" y="174"/>
                    <a:pt x="11" y="172"/>
                    <a:pt x="10" y="165"/>
                  </a:cubicBezTo>
                  <a:cubicBezTo>
                    <a:pt x="9" y="157"/>
                    <a:pt x="7" y="150"/>
                    <a:pt x="5" y="142"/>
                  </a:cubicBezTo>
                  <a:cubicBezTo>
                    <a:pt x="3" y="135"/>
                    <a:pt x="0" y="123"/>
                    <a:pt x="1" y="118"/>
                  </a:cubicBezTo>
                  <a:cubicBezTo>
                    <a:pt x="2" y="113"/>
                    <a:pt x="5" y="96"/>
                    <a:pt x="5" y="87"/>
                  </a:cubicBezTo>
                  <a:cubicBezTo>
                    <a:pt x="6" y="77"/>
                    <a:pt x="8" y="61"/>
                    <a:pt x="9" y="57"/>
                  </a:cubicBezTo>
                  <a:cubicBezTo>
                    <a:pt x="9" y="53"/>
                    <a:pt x="9" y="13"/>
                    <a:pt x="9" y="13"/>
                  </a:cubicBezTo>
                  <a:cubicBezTo>
                    <a:pt x="65" y="0"/>
                    <a:pt x="65" y="0"/>
                    <a:pt x="65" y="0"/>
                  </a:cubicBezTo>
                  <a:lnTo>
                    <a:pt x="102" y="10"/>
                  </a:lnTo>
                  <a:close/>
                </a:path>
              </a:pathLst>
            </a:custGeom>
            <a:solidFill>
              <a:srgbClr val="F8F3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80" name="Freeform 332">
              <a:extLst>
                <a:ext uri="{FF2B5EF4-FFF2-40B4-BE49-F238E27FC236}">
                  <a16:creationId xmlns:a16="http://schemas.microsoft.com/office/drawing/2014/main" id="{912FE075-85DF-4C97-B372-4C50C44181C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652" y="2800"/>
              <a:ext cx="70" cy="231"/>
            </a:xfrm>
            <a:custGeom>
              <a:avLst/>
              <a:gdLst>
                <a:gd name="T0" fmla="*/ 31 w 80"/>
                <a:gd name="T1" fmla="*/ 68 h 266"/>
                <a:gd name="T2" fmla="*/ 28 w 80"/>
                <a:gd name="T3" fmla="*/ 57 h 266"/>
                <a:gd name="T4" fmla="*/ 26 w 80"/>
                <a:gd name="T5" fmla="*/ 42 h 266"/>
                <a:gd name="T6" fmla="*/ 20 w 80"/>
                <a:gd name="T7" fmla="*/ 18 h 266"/>
                <a:gd name="T8" fmla="*/ 17 w 80"/>
                <a:gd name="T9" fmla="*/ 3 h 266"/>
                <a:gd name="T10" fmla="*/ 4 w 80"/>
                <a:gd name="T11" fmla="*/ 0 h 266"/>
                <a:gd name="T12" fmla="*/ 0 w 80"/>
                <a:gd name="T13" fmla="*/ 1 h 266"/>
                <a:gd name="T14" fmla="*/ 13 w 80"/>
                <a:gd name="T15" fmla="*/ 3 h 266"/>
                <a:gd name="T16" fmla="*/ 15 w 80"/>
                <a:gd name="T17" fmla="*/ 18 h 266"/>
                <a:gd name="T18" fmla="*/ 22 w 80"/>
                <a:gd name="T19" fmla="*/ 42 h 266"/>
                <a:gd name="T20" fmla="*/ 24 w 80"/>
                <a:gd name="T21" fmla="*/ 57 h 266"/>
                <a:gd name="T22" fmla="*/ 26 w 80"/>
                <a:gd name="T23" fmla="*/ 68 h 266"/>
                <a:gd name="T24" fmla="*/ 24 w 80"/>
                <a:gd name="T25" fmla="*/ 76 h 266"/>
                <a:gd name="T26" fmla="*/ 27 w 80"/>
                <a:gd name="T27" fmla="*/ 76 h 266"/>
                <a:gd name="T28" fmla="*/ 31 w 80"/>
                <a:gd name="T29" fmla="*/ 68 h 266"/>
                <a:gd name="T30" fmla="*/ 17 w 80"/>
                <a:gd name="T31" fmla="*/ 88 h 266"/>
                <a:gd name="T32" fmla="*/ 14 w 80"/>
                <a:gd name="T33" fmla="*/ 83 h 266"/>
                <a:gd name="T34" fmla="*/ 11 w 80"/>
                <a:gd name="T35" fmla="*/ 78 h 266"/>
                <a:gd name="T36" fmla="*/ 11 w 80"/>
                <a:gd name="T37" fmla="*/ 76 h 266"/>
                <a:gd name="T38" fmla="*/ 9 w 80"/>
                <a:gd name="T39" fmla="*/ 65 h 266"/>
                <a:gd name="T40" fmla="*/ 9 w 80"/>
                <a:gd name="T41" fmla="*/ 59 h 266"/>
                <a:gd name="T42" fmla="*/ 11 w 80"/>
                <a:gd name="T43" fmla="*/ 54 h 266"/>
                <a:gd name="T44" fmla="*/ 13 w 80"/>
                <a:gd name="T45" fmla="*/ 49 h 266"/>
                <a:gd name="T46" fmla="*/ 11 w 80"/>
                <a:gd name="T47" fmla="*/ 48 h 266"/>
                <a:gd name="T48" fmla="*/ 6 w 80"/>
                <a:gd name="T49" fmla="*/ 54 h 266"/>
                <a:gd name="T50" fmla="*/ 4 w 80"/>
                <a:gd name="T51" fmla="*/ 59 h 266"/>
                <a:gd name="T52" fmla="*/ 4 w 80"/>
                <a:gd name="T53" fmla="*/ 65 h 266"/>
                <a:gd name="T54" fmla="*/ 6 w 80"/>
                <a:gd name="T55" fmla="*/ 76 h 266"/>
                <a:gd name="T56" fmla="*/ 7 w 80"/>
                <a:gd name="T57" fmla="*/ 78 h 266"/>
                <a:gd name="T58" fmla="*/ 10 w 80"/>
                <a:gd name="T59" fmla="*/ 83 h 266"/>
                <a:gd name="T60" fmla="*/ 11 w 80"/>
                <a:gd name="T61" fmla="*/ 88 h 266"/>
                <a:gd name="T62" fmla="*/ 17 w 80"/>
                <a:gd name="T63" fmla="*/ 95 h 266"/>
                <a:gd name="T64" fmla="*/ 15 w 80"/>
                <a:gd name="T65" fmla="*/ 97 h 266"/>
                <a:gd name="T66" fmla="*/ 17 w 80"/>
                <a:gd name="T67" fmla="*/ 100 h 266"/>
                <a:gd name="T68" fmla="*/ 18 w 80"/>
                <a:gd name="T69" fmla="*/ 98 h 266"/>
                <a:gd name="T70" fmla="*/ 21 w 80"/>
                <a:gd name="T71" fmla="*/ 95 h 266"/>
                <a:gd name="T72" fmla="*/ 17 w 80"/>
                <a:gd name="T73" fmla="*/ 88 h 26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80" h="266">
                  <a:moveTo>
                    <a:pt x="76" y="183"/>
                  </a:moveTo>
                  <a:cubicBezTo>
                    <a:pt x="76" y="177"/>
                    <a:pt x="73" y="160"/>
                    <a:pt x="72" y="153"/>
                  </a:cubicBezTo>
                  <a:cubicBezTo>
                    <a:pt x="71" y="146"/>
                    <a:pt x="69" y="131"/>
                    <a:pt x="65" y="110"/>
                  </a:cubicBezTo>
                  <a:cubicBezTo>
                    <a:pt x="62" y="89"/>
                    <a:pt x="54" y="59"/>
                    <a:pt x="50" y="49"/>
                  </a:cubicBezTo>
                  <a:cubicBezTo>
                    <a:pt x="45" y="38"/>
                    <a:pt x="43" y="10"/>
                    <a:pt x="43" y="1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32" y="10"/>
                    <a:pt x="32" y="10"/>
                    <a:pt x="32" y="10"/>
                  </a:cubicBezTo>
                  <a:cubicBezTo>
                    <a:pt x="32" y="10"/>
                    <a:pt x="34" y="38"/>
                    <a:pt x="38" y="49"/>
                  </a:cubicBezTo>
                  <a:cubicBezTo>
                    <a:pt x="43" y="59"/>
                    <a:pt x="51" y="89"/>
                    <a:pt x="54" y="110"/>
                  </a:cubicBezTo>
                  <a:cubicBezTo>
                    <a:pt x="58" y="131"/>
                    <a:pt x="60" y="146"/>
                    <a:pt x="61" y="153"/>
                  </a:cubicBezTo>
                  <a:cubicBezTo>
                    <a:pt x="62" y="160"/>
                    <a:pt x="65" y="177"/>
                    <a:pt x="65" y="183"/>
                  </a:cubicBezTo>
                  <a:cubicBezTo>
                    <a:pt x="65" y="189"/>
                    <a:pt x="68" y="199"/>
                    <a:pt x="60" y="203"/>
                  </a:cubicBezTo>
                  <a:cubicBezTo>
                    <a:pt x="61" y="204"/>
                    <a:pt x="64" y="206"/>
                    <a:pt x="70" y="204"/>
                  </a:cubicBezTo>
                  <a:cubicBezTo>
                    <a:pt x="80" y="200"/>
                    <a:pt x="76" y="189"/>
                    <a:pt x="76" y="183"/>
                  </a:cubicBezTo>
                  <a:close/>
                  <a:moveTo>
                    <a:pt x="41" y="234"/>
                  </a:moveTo>
                  <a:cubicBezTo>
                    <a:pt x="38" y="233"/>
                    <a:pt x="35" y="232"/>
                    <a:pt x="34" y="225"/>
                  </a:cubicBezTo>
                  <a:cubicBezTo>
                    <a:pt x="33" y="218"/>
                    <a:pt x="28" y="213"/>
                    <a:pt x="27" y="211"/>
                  </a:cubicBezTo>
                  <a:cubicBezTo>
                    <a:pt x="26" y="209"/>
                    <a:pt x="25" y="206"/>
                    <a:pt x="26" y="201"/>
                  </a:cubicBezTo>
                  <a:cubicBezTo>
                    <a:pt x="27" y="195"/>
                    <a:pt x="21" y="179"/>
                    <a:pt x="20" y="174"/>
                  </a:cubicBezTo>
                  <a:cubicBezTo>
                    <a:pt x="18" y="169"/>
                    <a:pt x="21" y="165"/>
                    <a:pt x="22" y="159"/>
                  </a:cubicBezTo>
                  <a:cubicBezTo>
                    <a:pt x="22" y="153"/>
                    <a:pt x="22" y="146"/>
                    <a:pt x="26" y="143"/>
                  </a:cubicBezTo>
                  <a:cubicBezTo>
                    <a:pt x="26" y="143"/>
                    <a:pt x="33" y="132"/>
                    <a:pt x="33" y="131"/>
                  </a:cubicBezTo>
                  <a:cubicBezTo>
                    <a:pt x="31" y="126"/>
                    <a:pt x="26" y="125"/>
                    <a:pt x="26" y="125"/>
                  </a:cubicBezTo>
                  <a:cubicBezTo>
                    <a:pt x="26" y="125"/>
                    <a:pt x="18" y="140"/>
                    <a:pt x="15" y="143"/>
                  </a:cubicBezTo>
                  <a:cubicBezTo>
                    <a:pt x="11" y="146"/>
                    <a:pt x="11" y="153"/>
                    <a:pt x="11" y="159"/>
                  </a:cubicBezTo>
                  <a:cubicBezTo>
                    <a:pt x="10" y="165"/>
                    <a:pt x="7" y="169"/>
                    <a:pt x="9" y="174"/>
                  </a:cubicBezTo>
                  <a:cubicBezTo>
                    <a:pt x="10" y="179"/>
                    <a:pt x="16" y="195"/>
                    <a:pt x="15" y="201"/>
                  </a:cubicBezTo>
                  <a:cubicBezTo>
                    <a:pt x="14" y="206"/>
                    <a:pt x="15" y="209"/>
                    <a:pt x="16" y="211"/>
                  </a:cubicBezTo>
                  <a:cubicBezTo>
                    <a:pt x="17" y="213"/>
                    <a:pt x="22" y="218"/>
                    <a:pt x="23" y="225"/>
                  </a:cubicBezTo>
                  <a:cubicBezTo>
                    <a:pt x="24" y="232"/>
                    <a:pt x="27" y="233"/>
                    <a:pt x="29" y="234"/>
                  </a:cubicBezTo>
                  <a:cubicBezTo>
                    <a:pt x="31" y="235"/>
                    <a:pt x="40" y="246"/>
                    <a:pt x="41" y="254"/>
                  </a:cubicBezTo>
                  <a:cubicBezTo>
                    <a:pt x="41" y="257"/>
                    <a:pt x="40" y="260"/>
                    <a:pt x="38" y="262"/>
                  </a:cubicBezTo>
                  <a:cubicBezTo>
                    <a:pt x="43" y="266"/>
                    <a:pt x="43" y="266"/>
                    <a:pt x="43" y="266"/>
                  </a:cubicBezTo>
                  <a:cubicBezTo>
                    <a:pt x="46" y="264"/>
                    <a:pt x="46" y="264"/>
                    <a:pt x="46" y="264"/>
                  </a:cubicBezTo>
                  <a:cubicBezTo>
                    <a:pt x="46" y="264"/>
                    <a:pt x="53" y="261"/>
                    <a:pt x="52" y="254"/>
                  </a:cubicBezTo>
                  <a:cubicBezTo>
                    <a:pt x="51" y="246"/>
                    <a:pt x="43" y="235"/>
                    <a:pt x="41" y="234"/>
                  </a:cubicBezTo>
                  <a:close/>
                </a:path>
              </a:pathLst>
            </a:custGeom>
            <a:solidFill>
              <a:srgbClr val="F5E2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81" name="Freeform 333">
              <a:extLst>
                <a:ext uri="{FF2B5EF4-FFF2-40B4-BE49-F238E27FC236}">
                  <a16:creationId xmlns:a16="http://schemas.microsoft.com/office/drawing/2014/main" id="{0CBC0ED4-6CA2-4F97-B6DA-DA5A151A7AE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1" y="2800"/>
              <a:ext cx="121" cy="231"/>
            </a:xfrm>
            <a:custGeom>
              <a:avLst/>
              <a:gdLst>
                <a:gd name="T0" fmla="*/ 38 w 139"/>
                <a:gd name="T1" fmla="*/ 3 h 266"/>
                <a:gd name="T2" fmla="*/ 42 w 139"/>
                <a:gd name="T3" fmla="*/ 18 h 266"/>
                <a:gd name="T4" fmla="*/ 47 w 139"/>
                <a:gd name="T5" fmla="*/ 42 h 266"/>
                <a:gd name="T6" fmla="*/ 50 w 139"/>
                <a:gd name="T7" fmla="*/ 57 h 266"/>
                <a:gd name="T8" fmla="*/ 51 w 139"/>
                <a:gd name="T9" fmla="*/ 68 h 266"/>
                <a:gd name="T10" fmla="*/ 49 w 139"/>
                <a:gd name="T11" fmla="*/ 76 h 266"/>
                <a:gd name="T12" fmla="*/ 44 w 139"/>
                <a:gd name="T13" fmla="*/ 76 h 266"/>
                <a:gd name="T14" fmla="*/ 41 w 139"/>
                <a:gd name="T15" fmla="*/ 70 h 266"/>
                <a:gd name="T16" fmla="*/ 38 w 139"/>
                <a:gd name="T17" fmla="*/ 63 h 266"/>
                <a:gd name="T18" fmla="*/ 37 w 139"/>
                <a:gd name="T19" fmla="*/ 55 h 266"/>
                <a:gd name="T20" fmla="*/ 34 w 139"/>
                <a:gd name="T21" fmla="*/ 49 h 266"/>
                <a:gd name="T22" fmla="*/ 32 w 139"/>
                <a:gd name="T23" fmla="*/ 54 h 266"/>
                <a:gd name="T24" fmla="*/ 31 w 139"/>
                <a:gd name="T25" fmla="*/ 59 h 266"/>
                <a:gd name="T26" fmla="*/ 30 w 139"/>
                <a:gd name="T27" fmla="*/ 65 h 266"/>
                <a:gd name="T28" fmla="*/ 32 w 139"/>
                <a:gd name="T29" fmla="*/ 76 h 266"/>
                <a:gd name="T30" fmla="*/ 33 w 139"/>
                <a:gd name="T31" fmla="*/ 78 h 266"/>
                <a:gd name="T32" fmla="*/ 36 w 139"/>
                <a:gd name="T33" fmla="*/ 83 h 266"/>
                <a:gd name="T34" fmla="*/ 38 w 139"/>
                <a:gd name="T35" fmla="*/ 88 h 266"/>
                <a:gd name="T36" fmla="*/ 43 w 139"/>
                <a:gd name="T37" fmla="*/ 95 h 266"/>
                <a:gd name="T38" fmla="*/ 39 w 139"/>
                <a:gd name="T39" fmla="*/ 98 h 266"/>
                <a:gd name="T40" fmla="*/ 38 w 139"/>
                <a:gd name="T41" fmla="*/ 100 h 266"/>
                <a:gd name="T42" fmla="*/ 36 w 139"/>
                <a:gd name="T43" fmla="*/ 96 h 266"/>
                <a:gd name="T44" fmla="*/ 33 w 139"/>
                <a:gd name="T45" fmla="*/ 96 h 266"/>
                <a:gd name="T46" fmla="*/ 29 w 139"/>
                <a:gd name="T47" fmla="*/ 93 h 266"/>
                <a:gd name="T48" fmla="*/ 25 w 139"/>
                <a:gd name="T49" fmla="*/ 90 h 266"/>
                <a:gd name="T50" fmla="*/ 18 w 139"/>
                <a:gd name="T51" fmla="*/ 83 h 266"/>
                <a:gd name="T52" fmla="*/ 12 w 139"/>
                <a:gd name="T53" fmla="*/ 77 h 266"/>
                <a:gd name="T54" fmla="*/ 9 w 139"/>
                <a:gd name="T55" fmla="*/ 73 h 266"/>
                <a:gd name="T56" fmla="*/ 4 w 139"/>
                <a:gd name="T57" fmla="*/ 67 h 266"/>
                <a:gd name="T58" fmla="*/ 3 w 139"/>
                <a:gd name="T59" fmla="*/ 62 h 266"/>
                <a:gd name="T60" fmla="*/ 3 w 139"/>
                <a:gd name="T61" fmla="*/ 53 h 266"/>
                <a:gd name="T62" fmla="*/ 1 w 139"/>
                <a:gd name="T63" fmla="*/ 43 h 266"/>
                <a:gd name="T64" fmla="*/ 3 w 139"/>
                <a:gd name="T65" fmla="*/ 32 h 266"/>
                <a:gd name="T66" fmla="*/ 3 w 139"/>
                <a:gd name="T67" fmla="*/ 21 h 266"/>
                <a:gd name="T68" fmla="*/ 3 w 139"/>
                <a:gd name="T69" fmla="*/ 5 h 266"/>
                <a:gd name="T70" fmla="*/ 25 w 139"/>
                <a:gd name="T71" fmla="*/ 0 h 266"/>
                <a:gd name="T72" fmla="*/ 38 w 139"/>
                <a:gd name="T73" fmla="*/ 3 h 26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139" h="266">
                  <a:moveTo>
                    <a:pt x="102" y="10"/>
                  </a:moveTo>
                  <a:cubicBezTo>
                    <a:pt x="102" y="10"/>
                    <a:pt x="104" y="38"/>
                    <a:pt x="109" y="49"/>
                  </a:cubicBezTo>
                  <a:cubicBezTo>
                    <a:pt x="113" y="59"/>
                    <a:pt x="121" y="89"/>
                    <a:pt x="124" y="110"/>
                  </a:cubicBezTo>
                  <a:cubicBezTo>
                    <a:pt x="128" y="131"/>
                    <a:pt x="130" y="146"/>
                    <a:pt x="131" y="153"/>
                  </a:cubicBezTo>
                  <a:cubicBezTo>
                    <a:pt x="132" y="160"/>
                    <a:pt x="135" y="177"/>
                    <a:pt x="135" y="183"/>
                  </a:cubicBezTo>
                  <a:cubicBezTo>
                    <a:pt x="135" y="189"/>
                    <a:pt x="139" y="200"/>
                    <a:pt x="129" y="204"/>
                  </a:cubicBezTo>
                  <a:cubicBezTo>
                    <a:pt x="119" y="207"/>
                    <a:pt x="118" y="202"/>
                    <a:pt x="118" y="202"/>
                  </a:cubicBezTo>
                  <a:cubicBezTo>
                    <a:pt x="118" y="202"/>
                    <a:pt x="112" y="197"/>
                    <a:pt x="108" y="189"/>
                  </a:cubicBezTo>
                  <a:cubicBezTo>
                    <a:pt x="104" y="182"/>
                    <a:pt x="101" y="179"/>
                    <a:pt x="101" y="170"/>
                  </a:cubicBezTo>
                  <a:cubicBezTo>
                    <a:pt x="100" y="162"/>
                    <a:pt x="99" y="150"/>
                    <a:pt x="98" y="144"/>
                  </a:cubicBezTo>
                  <a:cubicBezTo>
                    <a:pt x="97" y="137"/>
                    <a:pt x="91" y="131"/>
                    <a:pt x="91" y="131"/>
                  </a:cubicBezTo>
                  <a:cubicBezTo>
                    <a:pt x="91" y="131"/>
                    <a:pt x="88" y="140"/>
                    <a:pt x="85" y="143"/>
                  </a:cubicBezTo>
                  <a:cubicBezTo>
                    <a:pt x="81" y="146"/>
                    <a:pt x="81" y="153"/>
                    <a:pt x="81" y="159"/>
                  </a:cubicBezTo>
                  <a:cubicBezTo>
                    <a:pt x="80" y="165"/>
                    <a:pt x="77" y="169"/>
                    <a:pt x="79" y="174"/>
                  </a:cubicBezTo>
                  <a:cubicBezTo>
                    <a:pt x="80" y="179"/>
                    <a:pt x="86" y="195"/>
                    <a:pt x="85" y="201"/>
                  </a:cubicBezTo>
                  <a:cubicBezTo>
                    <a:pt x="84" y="206"/>
                    <a:pt x="85" y="209"/>
                    <a:pt x="86" y="211"/>
                  </a:cubicBezTo>
                  <a:cubicBezTo>
                    <a:pt x="87" y="213"/>
                    <a:pt x="92" y="218"/>
                    <a:pt x="93" y="225"/>
                  </a:cubicBezTo>
                  <a:cubicBezTo>
                    <a:pt x="94" y="232"/>
                    <a:pt x="97" y="233"/>
                    <a:pt x="100" y="234"/>
                  </a:cubicBezTo>
                  <a:cubicBezTo>
                    <a:pt x="102" y="235"/>
                    <a:pt x="110" y="246"/>
                    <a:pt x="111" y="254"/>
                  </a:cubicBezTo>
                  <a:cubicBezTo>
                    <a:pt x="112" y="261"/>
                    <a:pt x="105" y="264"/>
                    <a:pt x="105" y="264"/>
                  </a:cubicBezTo>
                  <a:cubicBezTo>
                    <a:pt x="102" y="266"/>
                    <a:pt x="102" y="266"/>
                    <a:pt x="102" y="266"/>
                  </a:cubicBezTo>
                  <a:cubicBezTo>
                    <a:pt x="93" y="258"/>
                    <a:pt x="93" y="258"/>
                    <a:pt x="93" y="258"/>
                  </a:cubicBezTo>
                  <a:cubicBezTo>
                    <a:pt x="93" y="258"/>
                    <a:pt x="88" y="258"/>
                    <a:pt x="86" y="258"/>
                  </a:cubicBezTo>
                  <a:cubicBezTo>
                    <a:pt x="84" y="257"/>
                    <a:pt x="76" y="249"/>
                    <a:pt x="76" y="249"/>
                  </a:cubicBezTo>
                  <a:cubicBezTo>
                    <a:pt x="76" y="249"/>
                    <a:pt x="70" y="246"/>
                    <a:pt x="67" y="243"/>
                  </a:cubicBezTo>
                  <a:cubicBezTo>
                    <a:pt x="64" y="240"/>
                    <a:pt x="54" y="232"/>
                    <a:pt x="48" y="225"/>
                  </a:cubicBezTo>
                  <a:cubicBezTo>
                    <a:pt x="43" y="218"/>
                    <a:pt x="32" y="209"/>
                    <a:pt x="31" y="206"/>
                  </a:cubicBezTo>
                  <a:cubicBezTo>
                    <a:pt x="29" y="203"/>
                    <a:pt x="28" y="200"/>
                    <a:pt x="23" y="196"/>
                  </a:cubicBezTo>
                  <a:cubicBezTo>
                    <a:pt x="18" y="191"/>
                    <a:pt x="12" y="186"/>
                    <a:pt x="12" y="180"/>
                  </a:cubicBezTo>
                  <a:cubicBezTo>
                    <a:pt x="12" y="174"/>
                    <a:pt x="11" y="172"/>
                    <a:pt x="10" y="165"/>
                  </a:cubicBezTo>
                  <a:cubicBezTo>
                    <a:pt x="9" y="157"/>
                    <a:pt x="7" y="150"/>
                    <a:pt x="5" y="142"/>
                  </a:cubicBezTo>
                  <a:cubicBezTo>
                    <a:pt x="3" y="135"/>
                    <a:pt x="0" y="123"/>
                    <a:pt x="1" y="118"/>
                  </a:cubicBezTo>
                  <a:cubicBezTo>
                    <a:pt x="2" y="113"/>
                    <a:pt x="5" y="96"/>
                    <a:pt x="5" y="87"/>
                  </a:cubicBezTo>
                  <a:cubicBezTo>
                    <a:pt x="6" y="77"/>
                    <a:pt x="8" y="61"/>
                    <a:pt x="9" y="57"/>
                  </a:cubicBezTo>
                  <a:cubicBezTo>
                    <a:pt x="9" y="53"/>
                    <a:pt x="9" y="13"/>
                    <a:pt x="9" y="13"/>
                  </a:cubicBezTo>
                  <a:cubicBezTo>
                    <a:pt x="65" y="0"/>
                    <a:pt x="65" y="0"/>
                    <a:pt x="65" y="0"/>
                  </a:cubicBezTo>
                  <a:lnTo>
                    <a:pt x="102" y="10"/>
                  </a:lnTo>
                  <a:close/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82" name="Freeform 334">
              <a:extLst>
                <a:ext uri="{FF2B5EF4-FFF2-40B4-BE49-F238E27FC236}">
                  <a16:creationId xmlns:a16="http://schemas.microsoft.com/office/drawing/2014/main" id="{529D09E8-E1CF-4B30-A7F0-03E97869243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6" y="2907"/>
              <a:ext cx="5" cy="7"/>
            </a:xfrm>
            <a:custGeom>
              <a:avLst/>
              <a:gdLst>
                <a:gd name="T0" fmla="*/ 3 w 6"/>
                <a:gd name="T1" fmla="*/ 4 h 8"/>
                <a:gd name="T2" fmla="*/ 0 w 6"/>
                <a:gd name="T3" fmla="*/ 0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8">
                  <a:moveTo>
                    <a:pt x="6" y="8"/>
                  </a:moveTo>
                  <a:cubicBezTo>
                    <a:pt x="6" y="5"/>
                    <a:pt x="3" y="2"/>
                    <a:pt x="0" y="0"/>
                  </a:cubicBezTo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83" name="Freeform 335">
              <a:extLst>
                <a:ext uri="{FF2B5EF4-FFF2-40B4-BE49-F238E27FC236}">
                  <a16:creationId xmlns:a16="http://schemas.microsoft.com/office/drawing/2014/main" id="{D01D77C9-705D-41FD-9491-F45FF5D21FCD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1" y="2957"/>
              <a:ext cx="17" cy="18"/>
            </a:xfrm>
            <a:custGeom>
              <a:avLst/>
              <a:gdLst>
                <a:gd name="T0" fmla="*/ 3 w 20"/>
                <a:gd name="T1" fmla="*/ 7 h 21"/>
                <a:gd name="T2" fmla="*/ 1 w 20"/>
                <a:gd name="T3" fmla="*/ 3 h 21"/>
                <a:gd name="T4" fmla="*/ 3 w 20"/>
                <a:gd name="T5" fmla="*/ 1 h 21"/>
                <a:gd name="T6" fmla="*/ 7 w 20"/>
                <a:gd name="T7" fmla="*/ 6 h 2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0" h="21">
                  <a:moveTo>
                    <a:pt x="4" y="21"/>
                  </a:moveTo>
                  <a:cubicBezTo>
                    <a:pt x="2" y="19"/>
                    <a:pt x="0" y="9"/>
                    <a:pt x="1" y="6"/>
                  </a:cubicBezTo>
                  <a:cubicBezTo>
                    <a:pt x="2" y="4"/>
                    <a:pt x="7" y="1"/>
                    <a:pt x="9" y="1"/>
                  </a:cubicBezTo>
                  <a:cubicBezTo>
                    <a:pt x="18" y="0"/>
                    <a:pt x="19" y="10"/>
                    <a:pt x="20" y="16"/>
                  </a:cubicBezTo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84" name="Freeform 336">
              <a:extLst>
                <a:ext uri="{FF2B5EF4-FFF2-40B4-BE49-F238E27FC236}">
                  <a16:creationId xmlns:a16="http://schemas.microsoft.com/office/drawing/2014/main" id="{2CF567AD-B396-42D0-BBA2-BC57A4CFA8AF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2" y="3014"/>
              <a:ext cx="14" cy="15"/>
            </a:xfrm>
            <a:custGeom>
              <a:avLst/>
              <a:gdLst>
                <a:gd name="T0" fmla="*/ 2 w 17"/>
                <a:gd name="T1" fmla="*/ 7 h 17"/>
                <a:gd name="T2" fmla="*/ 0 w 17"/>
                <a:gd name="T3" fmla="*/ 4 h 1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17">
                  <a:moveTo>
                    <a:pt x="10" y="17"/>
                  </a:moveTo>
                  <a:cubicBezTo>
                    <a:pt x="17" y="17"/>
                    <a:pt x="5" y="0"/>
                    <a:pt x="0" y="9"/>
                  </a:cubicBezTo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85" name="Freeform 337">
              <a:extLst>
                <a:ext uri="{FF2B5EF4-FFF2-40B4-BE49-F238E27FC236}">
                  <a16:creationId xmlns:a16="http://schemas.microsoft.com/office/drawing/2014/main" id="{A8BAF209-2E30-4986-9915-AE5624FD026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5" y="3006"/>
              <a:ext cx="17" cy="17"/>
            </a:xfrm>
            <a:custGeom>
              <a:avLst/>
              <a:gdLst>
                <a:gd name="T0" fmla="*/ 9 w 19"/>
                <a:gd name="T1" fmla="*/ 9 h 19"/>
                <a:gd name="T2" fmla="*/ 0 w 19"/>
                <a:gd name="T3" fmla="*/ 0 h 1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" h="19">
                  <a:moveTo>
                    <a:pt x="19" y="19"/>
                  </a:moveTo>
                  <a:cubicBezTo>
                    <a:pt x="11" y="15"/>
                    <a:pt x="7" y="5"/>
                    <a:pt x="0" y="0"/>
                  </a:cubicBezTo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86" name="Freeform 338">
              <a:extLst>
                <a:ext uri="{FF2B5EF4-FFF2-40B4-BE49-F238E27FC236}">
                  <a16:creationId xmlns:a16="http://schemas.microsoft.com/office/drawing/2014/main" id="{FC477939-3B7D-4BED-BAC1-C9E24F890C3D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3" y="2928"/>
              <a:ext cx="30" cy="75"/>
            </a:xfrm>
            <a:custGeom>
              <a:avLst/>
              <a:gdLst>
                <a:gd name="T0" fmla="*/ 14 w 34"/>
                <a:gd name="T1" fmla="*/ 33 h 86"/>
                <a:gd name="T2" fmla="*/ 7 w 34"/>
                <a:gd name="T3" fmla="*/ 25 h 86"/>
                <a:gd name="T4" fmla="*/ 5 w 34"/>
                <a:gd name="T5" fmla="*/ 18 h 86"/>
                <a:gd name="T6" fmla="*/ 4 w 34"/>
                <a:gd name="T7" fmla="*/ 9 h 86"/>
                <a:gd name="T8" fmla="*/ 3 w 34"/>
                <a:gd name="T9" fmla="*/ 4 h 86"/>
                <a:gd name="T10" fmla="*/ 1 w 34"/>
                <a:gd name="T11" fmla="*/ 1 h 86"/>
                <a:gd name="T12" fmla="*/ 0 w 34"/>
                <a:gd name="T13" fmla="*/ 0 h 8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4" h="86">
                  <a:moveTo>
                    <a:pt x="34" y="86"/>
                  </a:moveTo>
                  <a:cubicBezTo>
                    <a:pt x="28" y="80"/>
                    <a:pt x="21" y="74"/>
                    <a:pt x="17" y="67"/>
                  </a:cubicBezTo>
                  <a:cubicBezTo>
                    <a:pt x="14" y="61"/>
                    <a:pt x="13" y="54"/>
                    <a:pt x="12" y="48"/>
                  </a:cubicBezTo>
                  <a:cubicBezTo>
                    <a:pt x="9" y="40"/>
                    <a:pt x="7" y="31"/>
                    <a:pt x="5" y="22"/>
                  </a:cubicBezTo>
                  <a:cubicBezTo>
                    <a:pt x="5" y="19"/>
                    <a:pt x="4" y="15"/>
                    <a:pt x="3" y="11"/>
                  </a:cubicBezTo>
                  <a:cubicBezTo>
                    <a:pt x="3" y="8"/>
                    <a:pt x="3" y="4"/>
                    <a:pt x="1" y="1"/>
                  </a:cubicBezTo>
                  <a:cubicBezTo>
                    <a:pt x="1" y="1"/>
                    <a:pt x="0" y="0"/>
                    <a:pt x="0" y="0"/>
                  </a:cubicBezTo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87" name="Freeform 339">
              <a:extLst>
                <a:ext uri="{FF2B5EF4-FFF2-40B4-BE49-F238E27FC236}">
                  <a16:creationId xmlns:a16="http://schemas.microsoft.com/office/drawing/2014/main" id="{66FEF407-C6F8-4129-AB79-D6AA536436B3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8" y="2939"/>
              <a:ext cx="12" cy="42"/>
            </a:xfrm>
            <a:custGeom>
              <a:avLst/>
              <a:gdLst>
                <a:gd name="T0" fmla="*/ 6 w 13"/>
                <a:gd name="T1" fmla="*/ 17 h 49"/>
                <a:gd name="T2" fmla="*/ 6 w 13"/>
                <a:gd name="T3" fmla="*/ 9 h 49"/>
                <a:gd name="T4" fmla="*/ 0 w 13"/>
                <a:gd name="T5" fmla="*/ 0 h 4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49">
                  <a:moveTo>
                    <a:pt x="13" y="49"/>
                  </a:moveTo>
                  <a:cubicBezTo>
                    <a:pt x="7" y="44"/>
                    <a:pt x="9" y="34"/>
                    <a:pt x="7" y="27"/>
                  </a:cubicBezTo>
                  <a:cubicBezTo>
                    <a:pt x="5" y="18"/>
                    <a:pt x="2" y="9"/>
                    <a:pt x="0" y="0"/>
                  </a:cubicBezTo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88" name="Freeform 340">
              <a:extLst>
                <a:ext uri="{FF2B5EF4-FFF2-40B4-BE49-F238E27FC236}">
                  <a16:creationId xmlns:a16="http://schemas.microsoft.com/office/drawing/2014/main" id="{021277AD-B601-4F3E-84B8-42405446A398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4" y="2681"/>
              <a:ext cx="475" cy="1166"/>
            </a:xfrm>
            <a:custGeom>
              <a:avLst/>
              <a:gdLst>
                <a:gd name="T0" fmla="*/ 192 w 547"/>
                <a:gd name="T1" fmla="*/ 0 h 1347"/>
                <a:gd name="T2" fmla="*/ 201 w 547"/>
                <a:gd name="T3" fmla="*/ 64 h 1347"/>
                <a:gd name="T4" fmla="*/ 191 w 547"/>
                <a:gd name="T5" fmla="*/ 157 h 1347"/>
                <a:gd name="T6" fmla="*/ 181 w 547"/>
                <a:gd name="T7" fmla="*/ 223 h 1347"/>
                <a:gd name="T8" fmla="*/ 175 w 547"/>
                <a:gd name="T9" fmla="*/ 248 h 1347"/>
                <a:gd name="T10" fmla="*/ 175 w 547"/>
                <a:gd name="T11" fmla="*/ 274 h 1347"/>
                <a:gd name="T12" fmla="*/ 175 w 547"/>
                <a:gd name="T13" fmla="*/ 306 h 1347"/>
                <a:gd name="T14" fmla="*/ 175 w 547"/>
                <a:gd name="T15" fmla="*/ 409 h 1347"/>
                <a:gd name="T16" fmla="*/ 166 w 547"/>
                <a:gd name="T17" fmla="*/ 461 h 1347"/>
                <a:gd name="T18" fmla="*/ 163 w 547"/>
                <a:gd name="T19" fmla="*/ 474 h 1347"/>
                <a:gd name="T20" fmla="*/ 164 w 547"/>
                <a:gd name="T21" fmla="*/ 486 h 1347"/>
                <a:gd name="T22" fmla="*/ 136 w 547"/>
                <a:gd name="T23" fmla="*/ 486 h 1347"/>
                <a:gd name="T24" fmla="*/ 106 w 547"/>
                <a:gd name="T25" fmla="*/ 482 h 1347"/>
                <a:gd name="T26" fmla="*/ 102 w 547"/>
                <a:gd name="T27" fmla="*/ 475 h 1347"/>
                <a:gd name="T28" fmla="*/ 106 w 547"/>
                <a:gd name="T29" fmla="*/ 460 h 1347"/>
                <a:gd name="T30" fmla="*/ 109 w 547"/>
                <a:gd name="T31" fmla="*/ 425 h 1347"/>
                <a:gd name="T32" fmla="*/ 109 w 547"/>
                <a:gd name="T33" fmla="*/ 383 h 1347"/>
                <a:gd name="T34" fmla="*/ 112 w 547"/>
                <a:gd name="T35" fmla="*/ 340 h 1347"/>
                <a:gd name="T36" fmla="*/ 110 w 547"/>
                <a:gd name="T37" fmla="*/ 304 h 1347"/>
                <a:gd name="T38" fmla="*/ 106 w 547"/>
                <a:gd name="T39" fmla="*/ 268 h 1347"/>
                <a:gd name="T40" fmla="*/ 102 w 547"/>
                <a:gd name="T41" fmla="*/ 240 h 1347"/>
                <a:gd name="T42" fmla="*/ 102 w 547"/>
                <a:gd name="T43" fmla="*/ 146 h 1347"/>
                <a:gd name="T44" fmla="*/ 102 w 547"/>
                <a:gd name="T45" fmla="*/ 103 h 1347"/>
                <a:gd name="T46" fmla="*/ 102 w 547"/>
                <a:gd name="T47" fmla="*/ 103 h 1347"/>
                <a:gd name="T48" fmla="*/ 101 w 547"/>
                <a:gd name="T49" fmla="*/ 146 h 1347"/>
                <a:gd name="T50" fmla="*/ 102 w 547"/>
                <a:gd name="T51" fmla="*/ 240 h 1347"/>
                <a:gd name="T52" fmla="*/ 97 w 547"/>
                <a:gd name="T53" fmla="*/ 268 h 1347"/>
                <a:gd name="T54" fmla="*/ 93 w 547"/>
                <a:gd name="T55" fmla="*/ 304 h 1347"/>
                <a:gd name="T56" fmla="*/ 92 w 547"/>
                <a:gd name="T57" fmla="*/ 340 h 1347"/>
                <a:gd name="T58" fmla="*/ 95 w 547"/>
                <a:gd name="T59" fmla="*/ 383 h 1347"/>
                <a:gd name="T60" fmla="*/ 95 w 547"/>
                <a:gd name="T61" fmla="*/ 425 h 1347"/>
                <a:gd name="T62" fmla="*/ 97 w 547"/>
                <a:gd name="T63" fmla="*/ 460 h 1347"/>
                <a:gd name="T64" fmla="*/ 100 w 547"/>
                <a:gd name="T65" fmla="*/ 475 h 1347"/>
                <a:gd name="T66" fmla="*/ 98 w 547"/>
                <a:gd name="T67" fmla="*/ 482 h 1347"/>
                <a:gd name="T68" fmla="*/ 67 w 547"/>
                <a:gd name="T69" fmla="*/ 486 h 1347"/>
                <a:gd name="T70" fmla="*/ 39 w 547"/>
                <a:gd name="T71" fmla="*/ 486 h 1347"/>
                <a:gd name="T72" fmla="*/ 41 w 547"/>
                <a:gd name="T73" fmla="*/ 474 h 1347"/>
                <a:gd name="T74" fmla="*/ 37 w 547"/>
                <a:gd name="T75" fmla="*/ 461 h 1347"/>
                <a:gd name="T76" fmla="*/ 28 w 547"/>
                <a:gd name="T77" fmla="*/ 409 h 1347"/>
                <a:gd name="T78" fmla="*/ 29 w 547"/>
                <a:gd name="T79" fmla="*/ 306 h 1347"/>
                <a:gd name="T80" fmla="*/ 30 w 547"/>
                <a:gd name="T81" fmla="*/ 274 h 1347"/>
                <a:gd name="T82" fmla="*/ 28 w 547"/>
                <a:gd name="T83" fmla="*/ 248 h 1347"/>
                <a:gd name="T84" fmla="*/ 23 w 547"/>
                <a:gd name="T85" fmla="*/ 223 h 1347"/>
                <a:gd name="T86" fmla="*/ 13 w 547"/>
                <a:gd name="T87" fmla="*/ 157 h 1347"/>
                <a:gd name="T88" fmla="*/ 3 w 547"/>
                <a:gd name="T89" fmla="*/ 64 h 1347"/>
                <a:gd name="T90" fmla="*/ 11 w 547"/>
                <a:gd name="T91" fmla="*/ 0 h 1347"/>
                <a:gd name="T92" fmla="*/ 192 w 547"/>
                <a:gd name="T93" fmla="*/ 0 h 1347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547" h="1347">
                  <a:moveTo>
                    <a:pt x="515" y="0"/>
                  </a:moveTo>
                  <a:cubicBezTo>
                    <a:pt x="515" y="0"/>
                    <a:pt x="547" y="108"/>
                    <a:pt x="542" y="173"/>
                  </a:cubicBezTo>
                  <a:cubicBezTo>
                    <a:pt x="537" y="239"/>
                    <a:pt x="524" y="364"/>
                    <a:pt x="511" y="431"/>
                  </a:cubicBezTo>
                  <a:cubicBezTo>
                    <a:pt x="499" y="498"/>
                    <a:pt x="485" y="612"/>
                    <a:pt x="485" y="612"/>
                  </a:cubicBezTo>
                  <a:cubicBezTo>
                    <a:pt x="481" y="641"/>
                    <a:pt x="471" y="671"/>
                    <a:pt x="470" y="685"/>
                  </a:cubicBezTo>
                  <a:cubicBezTo>
                    <a:pt x="468" y="699"/>
                    <a:pt x="466" y="725"/>
                    <a:pt x="466" y="753"/>
                  </a:cubicBezTo>
                  <a:cubicBezTo>
                    <a:pt x="466" y="781"/>
                    <a:pt x="466" y="814"/>
                    <a:pt x="468" y="843"/>
                  </a:cubicBezTo>
                  <a:cubicBezTo>
                    <a:pt x="471" y="872"/>
                    <a:pt x="479" y="1047"/>
                    <a:pt x="471" y="1123"/>
                  </a:cubicBezTo>
                  <a:cubicBezTo>
                    <a:pt x="463" y="1199"/>
                    <a:pt x="451" y="1243"/>
                    <a:pt x="444" y="1267"/>
                  </a:cubicBezTo>
                  <a:cubicBezTo>
                    <a:pt x="438" y="1291"/>
                    <a:pt x="439" y="1289"/>
                    <a:pt x="438" y="1303"/>
                  </a:cubicBezTo>
                  <a:cubicBezTo>
                    <a:pt x="437" y="1317"/>
                    <a:pt x="441" y="1334"/>
                    <a:pt x="441" y="1334"/>
                  </a:cubicBezTo>
                  <a:cubicBezTo>
                    <a:pt x="441" y="1334"/>
                    <a:pt x="411" y="1347"/>
                    <a:pt x="368" y="1336"/>
                  </a:cubicBezTo>
                  <a:cubicBezTo>
                    <a:pt x="325" y="1325"/>
                    <a:pt x="289" y="1319"/>
                    <a:pt x="283" y="1323"/>
                  </a:cubicBezTo>
                  <a:cubicBezTo>
                    <a:pt x="276" y="1327"/>
                    <a:pt x="275" y="1312"/>
                    <a:pt x="277" y="1304"/>
                  </a:cubicBezTo>
                  <a:cubicBezTo>
                    <a:pt x="278" y="1297"/>
                    <a:pt x="285" y="1284"/>
                    <a:pt x="286" y="1262"/>
                  </a:cubicBezTo>
                  <a:cubicBezTo>
                    <a:pt x="288" y="1239"/>
                    <a:pt x="292" y="1198"/>
                    <a:pt x="292" y="1167"/>
                  </a:cubicBezTo>
                  <a:cubicBezTo>
                    <a:pt x="291" y="1135"/>
                    <a:pt x="294" y="1078"/>
                    <a:pt x="292" y="1052"/>
                  </a:cubicBezTo>
                  <a:cubicBezTo>
                    <a:pt x="290" y="1026"/>
                    <a:pt x="301" y="968"/>
                    <a:pt x="299" y="934"/>
                  </a:cubicBezTo>
                  <a:cubicBezTo>
                    <a:pt x="296" y="899"/>
                    <a:pt x="299" y="858"/>
                    <a:pt x="296" y="834"/>
                  </a:cubicBezTo>
                  <a:cubicBezTo>
                    <a:pt x="293" y="811"/>
                    <a:pt x="286" y="754"/>
                    <a:pt x="284" y="737"/>
                  </a:cubicBezTo>
                  <a:cubicBezTo>
                    <a:pt x="281" y="719"/>
                    <a:pt x="276" y="679"/>
                    <a:pt x="275" y="659"/>
                  </a:cubicBezTo>
                  <a:cubicBezTo>
                    <a:pt x="274" y="640"/>
                    <a:pt x="274" y="422"/>
                    <a:pt x="276" y="400"/>
                  </a:cubicBezTo>
                  <a:cubicBezTo>
                    <a:pt x="277" y="377"/>
                    <a:pt x="277" y="292"/>
                    <a:pt x="274" y="284"/>
                  </a:cubicBezTo>
                  <a:cubicBezTo>
                    <a:pt x="273" y="284"/>
                    <a:pt x="273" y="284"/>
                    <a:pt x="273" y="284"/>
                  </a:cubicBezTo>
                  <a:cubicBezTo>
                    <a:pt x="269" y="292"/>
                    <a:pt x="269" y="377"/>
                    <a:pt x="271" y="400"/>
                  </a:cubicBezTo>
                  <a:cubicBezTo>
                    <a:pt x="272" y="422"/>
                    <a:pt x="273" y="640"/>
                    <a:pt x="272" y="659"/>
                  </a:cubicBezTo>
                  <a:cubicBezTo>
                    <a:pt x="271" y="679"/>
                    <a:pt x="265" y="719"/>
                    <a:pt x="263" y="737"/>
                  </a:cubicBezTo>
                  <a:cubicBezTo>
                    <a:pt x="260" y="754"/>
                    <a:pt x="254" y="811"/>
                    <a:pt x="251" y="834"/>
                  </a:cubicBezTo>
                  <a:cubicBezTo>
                    <a:pt x="248" y="858"/>
                    <a:pt x="250" y="899"/>
                    <a:pt x="248" y="934"/>
                  </a:cubicBezTo>
                  <a:cubicBezTo>
                    <a:pt x="245" y="968"/>
                    <a:pt x="256" y="1026"/>
                    <a:pt x="254" y="1052"/>
                  </a:cubicBezTo>
                  <a:cubicBezTo>
                    <a:pt x="252" y="1078"/>
                    <a:pt x="255" y="1135"/>
                    <a:pt x="255" y="1167"/>
                  </a:cubicBezTo>
                  <a:cubicBezTo>
                    <a:pt x="254" y="1198"/>
                    <a:pt x="258" y="1239"/>
                    <a:pt x="260" y="1262"/>
                  </a:cubicBezTo>
                  <a:cubicBezTo>
                    <a:pt x="261" y="1284"/>
                    <a:pt x="268" y="1297"/>
                    <a:pt x="270" y="1304"/>
                  </a:cubicBezTo>
                  <a:cubicBezTo>
                    <a:pt x="271" y="1312"/>
                    <a:pt x="271" y="1327"/>
                    <a:pt x="264" y="1323"/>
                  </a:cubicBezTo>
                  <a:cubicBezTo>
                    <a:pt x="257" y="1319"/>
                    <a:pt x="222" y="1325"/>
                    <a:pt x="178" y="1336"/>
                  </a:cubicBezTo>
                  <a:cubicBezTo>
                    <a:pt x="135" y="1347"/>
                    <a:pt x="106" y="1334"/>
                    <a:pt x="106" y="1334"/>
                  </a:cubicBezTo>
                  <a:cubicBezTo>
                    <a:pt x="106" y="1334"/>
                    <a:pt x="110" y="1317"/>
                    <a:pt x="108" y="1303"/>
                  </a:cubicBezTo>
                  <a:cubicBezTo>
                    <a:pt x="107" y="1289"/>
                    <a:pt x="108" y="1291"/>
                    <a:pt x="102" y="1267"/>
                  </a:cubicBezTo>
                  <a:cubicBezTo>
                    <a:pt x="96" y="1243"/>
                    <a:pt x="83" y="1199"/>
                    <a:pt x="75" y="1123"/>
                  </a:cubicBezTo>
                  <a:cubicBezTo>
                    <a:pt x="68" y="1047"/>
                    <a:pt x="75" y="872"/>
                    <a:pt x="78" y="843"/>
                  </a:cubicBezTo>
                  <a:cubicBezTo>
                    <a:pt x="81" y="814"/>
                    <a:pt x="81" y="781"/>
                    <a:pt x="81" y="753"/>
                  </a:cubicBezTo>
                  <a:cubicBezTo>
                    <a:pt x="81" y="725"/>
                    <a:pt x="78" y="699"/>
                    <a:pt x="77" y="685"/>
                  </a:cubicBezTo>
                  <a:cubicBezTo>
                    <a:pt x="75" y="671"/>
                    <a:pt x="65" y="641"/>
                    <a:pt x="62" y="612"/>
                  </a:cubicBezTo>
                  <a:cubicBezTo>
                    <a:pt x="62" y="612"/>
                    <a:pt x="48" y="498"/>
                    <a:pt x="35" y="431"/>
                  </a:cubicBezTo>
                  <a:cubicBezTo>
                    <a:pt x="22" y="364"/>
                    <a:pt x="10" y="239"/>
                    <a:pt x="5" y="173"/>
                  </a:cubicBezTo>
                  <a:cubicBezTo>
                    <a:pt x="0" y="108"/>
                    <a:pt x="31" y="0"/>
                    <a:pt x="31" y="0"/>
                  </a:cubicBezTo>
                  <a:lnTo>
                    <a:pt x="515" y="0"/>
                  </a:lnTo>
                  <a:close/>
                </a:path>
              </a:pathLst>
            </a:custGeom>
            <a:solidFill>
              <a:srgbClr val="5403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89" name="Freeform 341">
              <a:extLst>
                <a:ext uri="{FF2B5EF4-FFF2-40B4-BE49-F238E27FC236}">
                  <a16:creationId xmlns:a16="http://schemas.microsoft.com/office/drawing/2014/main" id="{55B86EFF-3D3E-45C4-B229-1D9243ECBB6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911" y="2682"/>
              <a:ext cx="277" cy="1161"/>
            </a:xfrm>
            <a:custGeom>
              <a:avLst/>
              <a:gdLst>
                <a:gd name="T0" fmla="*/ 15 w 319"/>
                <a:gd name="T1" fmla="*/ 241 h 1342"/>
                <a:gd name="T2" fmla="*/ 7 w 319"/>
                <a:gd name="T3" fmla="*/ 268 h 1342"/>
                <a:gd name="T4" fmla="*/ 3 w 319"/>
                <a:gd name="T5" fmla="*/ 303 h 1342"/>
                <a:gd name="T6" fmla="*/ 3 w 319"/>
                <a:gd name="T7" fmla="*/ 338 h 1342"/>
                <a:gd name="T8" fmla="*/ 3 w 319"/>
                <a:gd name="T9" fmla="*/ 382 h 1342"/>
                <a:gd name="T10" fmla="*/ 3 w 319"/>
                <a:gd name="T11" fmla="*/ 423 h 1342"/>
                <a:gd name="T12" fmla="*/ 6 w 319"/>
                <a:gd name="T13" fmla="*/ 458 h 1342"/>
                <a:gd name="T14" fmla="*/ 9 w 319"/>
                <a:gd name="T15" fmla="*/ 473 h 1342"/>
                <a:gd name="T16" fmla="*/ 9 w 319"/>
                <a:gd name="T17" fmla="*/ 480 h 1342"/>
                <a:gd name="T18" fmla="*/ 12 w 319"/>
                <a:gd name="T19" fmla="*/ 480 h 1342"/>
                <a:gd name="T20" fmla="*/ 12 w 319"/>
                <a:gd name="T21" fmla="*/ 473 h 1342"/>
                <a:gd name="T22" fmla="*/ 14 w 319"/>
                <a:gd name="T23" fmla="*/ 467 h 1342"/>
                <a:gd name="T24" fmla="*/ 12 w 319"/>
                <a:gd name="T25" fmla="*/ 458 h 1342"/>
                <a:gd name="T26" fmla="*/ 10 w 319"/>
                <a:gd name="T27" fmla="*/ 423 h 1342"/>
                <a:gd name="T28" fmla="*/ 10 w 319"/>
                <a:gd name="T29" fmla="*/ 382 h 1342"/>
                <a:gd name="T30" fmla="*/ 8 w 319"/>
                <a:gd name="T31" fmla="*/ 338 h 1342"/>
                <a:gd name="T32" fmla="*/ 9 w 319"/>
                <a:gd name="T33" fmla="*/ 303 h 1342"/>
                <a:gd name="T34" fmla="*/ 13 w 319"/>
                <a:gd name="T35" fmla="*/ 268 h 1342"/>
                <a:gd name="T36" fmla="*/ 14 w 319"/>
                <a:gd name="T37" fmla="*/ 264 h 1342"/>
                <a:gd name="T38" fmla="*/ 16 w 319"/>
                <a:gd name="T39" fmla="*/ 240 h 1342"/>
                <a:gd name="T40" fmla="*/ 107 w 319"/>
                <a:gd name="T41" fmla="*/ 0 h 1342"/>
                <a:gd name="T42" fmla="*/ 100 w 319"/>
                <a:gd name="T43" fmla="*/ 0 h 1342"/>
                <a:gd name="T44" fmla="*/ 111 w 319"/>
                <a:gd name="T45" fmla="*/ 63 h 1342"/>
                <a:gd name="T46" fmla="*/ 100 w 319"/>
                <a:gd name="T47" fmla="*/ 156 h 1342"/>
                <a:gd name="T48" fmla="*/ 89 w 319"/>
                <a:gd name="T49" fmla="*/ 222 h 1342"/>
                <a:gd name="T50" fmla="*/ 83 w 319"/>
                <a:gd name="T51" fmla="*/ 248 h 1342"/>
                <a:gd name="T52" fmla="*/ 82 w 319"/>
                <a:gd name="T53" fmla="*/ 273 h 1342"/>
                <a:gd name="T54" fmla="*/ 83 w 319"/>
                <a:gd name="T55" fmla="*/ 305 h 1342"/>
                <a:gd name="T56" fmla="*/ 84 w 319"/>
                <a:gd name="T57" fmla="*/ 407 h 1342"/>
                <a:gd name="T58" fmla="*/ 74 w 319"/>
                <a:gd name="T59" fmla="*/ 459 h 1342"/>
                <a:gd name="T60" fmla="*/ 72 w 319"/>
                <a:gd name="T61" fmla="*/ 472 h 1342"/>
                <a:gd name="T62" fmla="*/ 73 w 319"/>
                <a:gd name="T63" fmla="*/ 484 h 1342"/>
                <a:gd name="T64" fmla="*/ 62 w 319"/>
                <a:gd name="T65" fmla="*/ 486 h 1342"/>
                <a:gd name="T66" fmla="*/ 80 w 319"/>
                <a:gd name="T67" fmla="*/ 484 h 1342"/>
                <a:gd name="T68" fmla="*/ 78 w 319"/>
                <a:gd name="T69" fmla="*/ 472 h 1342"/>
                <a:gd name="T70" fmla="*/ 81 w 319"/>
                <a:gd name="T71" fmla="*/ 459 h 1342"/>
                <a:gd name="T72" fmla="*/ 91 w 319"/>
                <a:gd name="T73" fmla="*/ 407 h 1342"/>
                <a:gd name="T74" fmla="*/ 89 w 319"/>
                <a:gd name="T75" fmla="*/ 305 h 1342"/>
                <a:gd name="T76" fmla="*/ 89 w 319"/>
                <a:gd name="T77" fmla="*/ 273 h 1342"/>
                <a:gd name="T78" fmla="*/ 89 w 319"/>
                <a:gd name="T79" fmla="*/ 248 h 1342"/>
                <a:gd name="T80" fmla="*/ 96 w 319"/>
                <a:gd name="T81" fmla="*/ 222 h 1342"/>
                <a:gd name="T82" fmla="*/ 106 w 319"/>
                <a:gd name="T83" fmla="*/ 156 h 1342"/>
                <a:gd name="T84" fmla="*/ 117 w 319"/>
                <a:gd name="T85" fmla="*/ 63 h 1342"/>
                <a:gd name="T86" fmla="*/ 107 w 319"/>
                <a:gd name="T87" fmla="*/ 0 h 1342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319" h="1342">
                  <a:moveTo>
                    <a:pt x="39" y="665"/>
                  </a:moveTo>
                  <a:cubicBezTo>
                    <a:pt x="38" y="684"/>
                    <a:pt x="20" y="719"/>
                    <a:pt x="18" y="737"/>
                  </a:cubicBezTo>
                  <a:cubicBezTo>
                    <a:pt x="15" y="754"/>
                    <a:pt x="9" y="811"/>
                    <a:pt x="6" y="834"/>
                  </a:cubicBezTo>
                  <a:cubicBezTo>
                    <a:pt x="3" y="857"/>
                    <a:pt x="5" y="899"/>
                    <a:pt x="3" y="934"/>
                  </a:cubicBezTo>
                  <a:cubicBezTo>
                    <a:pt x="0" y="968"/>
                    <a:pt x="11" y="1025"/>
                    <a:pt x="9" y="1052"/>
                  </a:cubicBezTo>
                  <a:cubicBezTo>
                    <a:pt x="7" y="1078"/>
                    <a:pt x="10" y="1135"/>
                    <a:pt x="10" y="1166"/>
                  </a:cubicBezTo>
                  <a:cubicBezTo>
                    <a:pt x="9" y="1198"/>
                    <a:pt x="13" y="1238"/>
                    <a:pt x="15" y="1261"/>
                  </a:cubicBezTo>
                  <a:cubicBezTo>
                    <a:pt x="16" y="1284"/>
                    <a:pt x="23" y="1297"/>
                    <a:pt x="25" y="1304"/>
                  </a:cubicBezTo>
                  <a:cubicBezTo>
                    <a:pt x="26" y="1309"/>
                    <a:pt x="26" y="1318"/>
                    <a:pt x="23" y="1322"/>
                  </a:cubicBezTo>
                  <a:cubicBezTo>
                    <a:pt x="27" y="1321"/>
                    <a:pt x="31" y="1321"/>
                    <a:pt x="33" y="1322"/>
                  </a:cubicBezTo>
                  <a:cubicBezTo>
                    <a:pt x="31" y="1318"/>
                    <a:pt x="31" y="1309"/>
                    <a:pt x="32" y="1304"/>
                  </a:cubicBezTo>
                  <a:cubicBezTo>
                    <a:pt x="32" y="1300"/>
                    <a:pt x="35" y="1295"/>
                    <a:pt x="37" y="1287"/>
                  </a:cubicBezTo>
                  <a:cubicBezTo>
                    <a:pt x="35" y="1280"/>
                    <a:pt x="33" y="1272"/>
                    <a:pt x="33" y="1261"/>
                  </a:cubicBezTo>
                  <a:cubicBezTo>
                    <a:pt x="31" y="1238"/>
                    <a:pt x="27" y="1198"/>
                    <a:pt x="27" y="1166"/>
                  </a:cubicBezTo>
                  <a:cubicBezTo>
                    <a:pt x="28" y="1135"/>
                    <a:pt x="25" y="1078"/>
                    <a:pt x="27" y="1052"/>
                  </a:cubicBezTo>
                  <a:cubicBezTo>
                    <a:pt x="29" y="1025"/>
                    <a:pt x="18" y="968"/>
                    <a:pt x="20" y="934"/>
                  </a:cubicBezTo>
                  <a:cubicBezTo>
                    <a:pt x="23" y="899"/>
                    <a:pt x="20" y="857"/>
                    <a:pt x="23" y="834"/>
                  </a:cubicBezTo>
                  <a:cubicBezTo>
                    <a:pt x="26" y="811"/>
                    <a:pt x="33" y="754"/>
                    <a:pt x="36" y="737"/>
                  </a:cubicBezTo>
                  <a:cubicBezTo>
                    <a:pt x="36" y="734"/>
                    <a:pt x="36" y="730"/>
                    <a:pt x="37" y="726"/>
                  </a:cubicBezTo>
                  <a:cubicBezTo>
                    <a:pt x="34" y="706"/>
                    <a:pt x="44" y="678"/>
                    <a:pt x="43" y="661"/>
                  </a:cubicBezTo>
                  <a:moveTo>
                    <a:pt x="288" y="0"/>
                  </a:moveTo>
                  <a:cubicBezTo>
                    <a:pt x="270" y="0"/>
                    <a:pt x="270" y="0"/>
                    <a:pt x="270" y="0"/>
                  </a:cubicBezTo>
                  <a:cubicBezTo>
                    <a:pt x="270" y="0"/>
                    <a:pt x="302" y="107"/>
                    <a:pt x="297" y="173"/>
                  </a:cubicBezTo>
                  <a:cubicBezTo>
                    <a:pt x="292" y="239"/>
                    <a:pt x="279" y="364"/>
                    <a:pt x="266" y="431"/>
                  </a:cubicBezTo>
                  <a:cubicBezTo>
                    <a:pt x="254" y="498"/>
                    <a:pt x="240" y="611"/>
                    <a:pt x="240" y="611"/>
                  </a:cubicBezTo>
                  <a:cubicBezTo>
                    <a:pt x="236" y="641"/>
                    <a:pt x="226" y="671"/>
                    <a:pt x="225" y="685"/>
                  </a:cubicBezTo>
                  <a:cubicBezTo>
                    <a:pt x="223" y="699"/>
                    <a:pt x="221" y="725"/>
                    <a:pt x="221" y="753"/>
                  </a:cubicBezTo>
                  <a:cubicBezTo>
                    <a:pt x="221" y="781"/>
                    <a:pt x="221" y="814"/>
                    <a:pt x="223" y="843"/>
                  </a:cubicBezTo>
                  <a:cubicBezTo>
                    <a:pt x="226" y="872"/>
                    <a:pt x="233" y="1047"/>
                    <a:pt x="226" y="1123"/>
                  </a:cubicBezTo>
                  <a:cubicBezTo>
                    <a:pt x="218" y="1199"/>
                    <a:pt x="206" y="1243"/>
                    <a:pt x="199" y="1267"/>
                  </a:cubicBezTo>
                  <a:cubicBezTo>
                    <a:pt x="193" y="1291"/>
                    <a:pt x="194" y="1288"/>
                    <a:pt x="193" y="1302"/>
                  </a:cubicBezTo>
                  <a:cubicBezTo>
                    <a:pt x="192" y="1316"/>
                    <a:pt x="196" y="1334"/>
                    <a:pt x="196" y="1334"/>
                  </a:cubicBezTo>
                  <a:cubicBezTo>
                    <a:pt x="196" y="1334"/>
                    <a:pt x="185" y="1338"/>
                    <a:pt x="167" y="1340"/>
                  </a:cubicBezTo>
                  <a:cubicBezTo>
                    <a:pt x="195" y="1342"/>
                    <a:pt x="213" y="1334"/>
                    <a:pt x="213" y="1334"/>
                  </a:cubicBezTo>
                  <a:cubicBezTo>
                    <a:pt x="213" y="1334"/>
                    <a:pt x="210" y="1316"/>
                    <a:pt x="211" y="1302"/>
                  </a:cubicBezTo>
                  <a:cubicBezTo>
                    <a:pt x="212" y="1288"/>
                    <a:pt x="211" y="1291"/>
                    <a:pt x="217" y="1267"/>
                  </a:cubicBezTo>
                  <a:cubicBezTo>
                    <a:pt x="223" y="1243"/>
                    <a:pt x="236" y="1199"/>
                    <a:pt x="244" y="1123"/>
                  </a:cubicBezTo>
                  <a:cubicBezTo>
                    <a:pt x="251" y="1047"/>
                    <a:pt x="244" y="872"/>
                    <a:pt x="241" y="843"/>
                  </a:cubicBezTo>
                  <a:cubicBezTo>
                    <a:pt x="239" y="814"/>
                    <a:pt x="239" y="781"/>
                    <a:pt x="239" y="753"/>
                  </a:cubicBezTo>
                  <a:cubicBezTo>
                    <a:pt x="239" y="725"/>
                    <a:pt x="241" y="699"/>
                    <a:pt x="242" y="685"/>
                  </a:cubicBezTo>
                  <a:cubicBezTo>
                    <a:pt x="244" y="671"/>
                    <a:pt x="254" y="641"/>
                    <a:pt x="258" y="611"/>
                  </a:cubicBezTo>
                  <a:cubicBezTo>
                    <a:pt x="258" y="611"/>
                    <a:pt x="271" y="498"/>
                    <a:pt x="284" y="431"/>
                  </a:cubicBezTo>
                  <a:cubicBezTo>
                    <a:pt x="297" y="364"/>
                    <a:pt x="309" y="239"/>
                    <a:pt x="314" y="173"/>
                  </a:cubicBezTo>
                  <a:cubicBezTo>
                    <a:pt x="319" y="107"/>
                    <a:pt x="288" y="0"/>
                    <a:pt x="288" y="0"/>
                  </a:cubicBezTo>
                  <a:close/>
                </a:path>
              </a:pathLst>
            </a:custGeom>
            <a:solidFill>
              <a:srgbClr val="3A03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90" name="Freeform 342">
              <a:extLst>
                <a:ext uri="{FF2B5EF4-FFF2-40B4-BE49-F238E27FC236}">
                  <a16:creationId xmlns:a16="http://schemas.microsoft.com/office/drawing/2014/main" id="{46EDC5A2-C0E7-4AD6-AF39-3B0E00BC9BB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13" y="2682"/>
              <a:ext cx="281" cy="1161"/>
            </a:xfrm>
            <a:custGeom>
              <a:avLst/>
              <a:gdLst>
                <a:gd name="T0" fmla="*/ 113 w 323"/>
                <a:gd name="T1" fmla="*/ 473 h 1342"/>
                <a:gd name="T2" fmla="*/ 117 w 323"/>
                <a:gd name="T3" fmla="*/ 458 h 1342"/>
                <a:gd name="T4" fmla="*/ 119 w 323"/>
                <a:gd name="T5" fmla="*/ 423 h 1342"/>
                <a:gd name="T6" fmla="*/ 119 w 323"/>
                <a:gd name="T7" fmla="*/ 382 h 1342"/>
                <a:gd name="T8" fmla="*/ 121 w 323"/>
                <a:gd name="T9" fmla="*/ 338 h 1342"/>
                <a:gd name="T10" fmla="*/ 120 w 323"/>
                <a:gd name="T11" fmla="*/ 303 h 1342"/>
                <a:gd name="T12" fmla="*/ 115 w 323"/>
                <a:gd name="T13" fmla="*/ 268 h 1342"/>
                <a:gd name="T14" fmla="*/ 108 w 323"/>
                <a:gd name="T15" fmla="*/ 247 h 1342"/>
                <a:gd name="T16" fmla="*/ 104 w 323"/>
                <a:gd name="T17" fmla="*/ 236 h 1342"/>
                <a:gd name="T18" fmla="*/ 108 w 323"/>
                <a:gd name="T19" fmla="*/ 268 h 1342"/>
                <a:gd name="T20" fmla="*/ 108 w 323"/>
                <a:gd name="T21" fmla="*/ 268 h 1342"/>
                <a:gd name="T22" fmla="*/ 112 w 323"/>
                <a:gd name="T23" fmla="*/ 303 h 1342"/>
                <a:gd name="T24" fmla="*/ 113 w 323"/>
                <a:gd name="T25" fmla="*/ 338 h 1342"/>
                <a:gd name="T26" fmla="*/ 110 w 323"/>
                <a:gd name="T27" fmla="*/ 382 h 1342"/>
                <a:gd name="T28" fmla="*/ 110 w 323"/>
                <a:gd name="T29" fmla="*/ 423 h 1342"/>
                <a:gd name="T30" fmla="*/ 108 w 323"/>
                <a:gd name="T31" fmla="*/ 458 h 1342"/>
                <a:gd name="T32" fmla="*/ 108 w 323"/>
                <a:gd name="T33" fmla="*/ 464 h 1342"/>
                <a:gd name="T34" fmla="*/ 105 w 323"/>
                <a:gd name="T35" fmla="*/ 478 h 1342"/>
                <a:gd name="T36" fmla="*/ 109 w 323"/>
                <a:gd name="T37" fmla="*/ 480 h 1342"/>
                <a:gd name="T38" fmla="*/ 113 w 323"/>
                <a:gd name="T39" fmla="*/ 480 h 1342"/>
                <a:gd name="T40" fmla="*/ 113 w 323"/>
                <a:gd name="T41" fmla="*/ 473 h 1342"/>
                <a:gd name="T42" fmla="*/ 100 w 323"/>
                <a:gd name="T43" fmla="*/ 480 h 1342"/>
                <a:gd name="T44" fmla="*/ 102 w 323"/>
                <a:gd name="T45" fmla="*/ 480 h 1342"/>
                <a:gd name="T46" fmla="*/ 99 w 323"/>
                <a:gd name="T47" fmla="*/ 480 h 1342"/>
                <a:gd name="T48" fmla="*/ 100 w 323"/>
                <a:gd name="T49" fmla="*/ 480 h 1342"/>
                <a:gd name="T50" fmla="*/ 49 w 323"/>
                <a:gd name="T51" fmla="*/ 472 h 1342"/>
                <a:gd name="T52" fmla="*/ 47 w 323"/>
                <a:gd name="T53" fmla="*/ 459 h 1342"/>
                <a:gd name="T54" fmla="*/ 37 w 323"/>
                <a:gd name="T55" fmla="*/ 407 h 1342"/>
                <a:gd name="T56" fmla="*/ 37 w 323"/>
                <a:gd name="T57" fmla="*/ 305 h 1342"/>
                <a:gd name="T58" fmla="*/ 37 w 323"/>
                <a:gd name="T59" fmla="*/ 273 h 1342"/>
                <a:gd name="T60" fmla="*/ 37 w 323"/>
                <a:gd name="T61" fmla="*/ 248 h 1342"/>
                <a:gd name="T62" fmla="*/ 32 w 323"/>
                <a:gd name="T63" fmla="*/ 222 h 1342"/>
                <a:gd name="T64" fmla="*/ 21 w 323"/>
                <a:gd name="T65" fmla="*/ 156 h 1342"/>
                <a:gd name="T66" fmla="*/ 10 w 323"/>
                <a:gd name="T67" fmla="*/ 63 h 1342"/>
                <a:gd name="T68" fmla="*/ 20 w 323"/>
                <a:gd name="T69" fmla="*/ 0 h 1342"/>
                <a:gd name="T70" fmla="*/ 12 w 323"/>
                <a:gd name="T71" fmla="*/ 0 h 1342"/>
                <a:gd name="T72" fmla="*/ 3 w 323"/>
                <a:gd name="T73" fmla="*/ 63 h 1342"/>
                <a:gd name="T74" fmla="*/ 13 w 323"/>
                <a:gd name="T75" fmla="*/ 156 h 1342"/>
                <a:gd name="T76" fmla="*/ 23 w 323"/>
                <a:gd name="T77" fmla="*/ 222 h 1342"/>
                <a:gd name="T78" fmla="*/ 28 w 323"/>
                <a:gd name="T79" fmla="*/ 248 h 1342"/>
                <a:gd name="T80" fmla="*/ 30 w 323"/>
                <a:gd name="T81" fmla="*/ 273 h 1342"/>
                <a:gd name="T82" fmla="*/ 30 w 323"/>
                <a:gd name="T83" fmla="*/ 305 h 1342"/>
                <a:gd name="T84" fmla="*/ 28 w 323"/>
                <a:gd name="T85" fmla="*/ 407 h 1342"/>
                <a:gd name="T86" fmla="*/ 38 w 323"/>
                <a:gd name="T87" fmla="*/ 459 h 1342"/>
                <a:gd name="T88" fmla="*/ 42 w 323"/>
                <a:gd name="T89" fmla="*/ 472 h 1342"/>
                <a:gd name="T90" fmla="*/ 40 w 323"/>
                <a:gd name="T91" fmla="*/ 484 h 1342"/>
                <a:gd name="T92" fmla="*/ 58 w 323"/>
                <a:gd name="T93" fmla="*/ 486 h 1342"/>
                <a:gd name="T94" fmla="*/ 49 w 323"/>
                <a:gd name="T95" fmla="*/ 484 h 1342"/>
                <a:gd name="T96" fmla="*/ 49 w 323"/>
                <a:gd name="T97" fmla="*/ 472 h 134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323" h="1342">
                  <a:moveTo>
                    <a:pt x="299" y="1304"/>
                  </a:moveTo>
                  <a:cubicBezTo>
                    <a:pt x="300" y="1297"/>
                    <a:pt x="307" y="1284"/>
                    <a:pt x="308" y="1261"/>
                  </a:cubicBezTo>
                  <a:cubicBezTo>
                    <a:pt x="310" y="1238"/>
                    <a:pt x="314" y="1198"/>
                    <a:pt x="314" y="1166"/>
                  </a:cubicBezTo>
                  <a:cubicBezTo>
                    <a:pt x="313" y="1135"/>
                    <a:pt x="316" y="1078"/>
                    <a:pt x="314" y="1052"/>
                  </a:cubicBezTo>
                  <a:cubicBezTo>
                    <a:pt x="312" y="1025"/>
                    <a:pt x="323" y="968"/>
                    <a:pt x="321" y="934"/>
                  </a:cubicBezTo>
                  <a:cubicBezTo>
                    <a:pt x="318" y="899"/>
                    <a:pt x="321" y="857"/>
                    <a:pt x="318" y="834"/>
                  </a:cubicBezTo>
                  <a:cubicBezTo>
                    <a:pt x="315" y="811"/>
                    <a:pt x="308" y="754"/>
                    <a:pt x="306" y="737"/>
                  </a:cubicBezTo>
                  <a:cubicBezTo>
                    <a:pt x="303" y="719"/>
                    <a:pt x="286" y="699"/>
                    <a:pt x="285" y="680"/>
                  </a:cubicBezTo>
                  <a:cubicBezTo>
                    <a:pt x="284" y="661"/>
                    <a:pt x="278" y="632"/>
                    <a:pt x="277" y="651"/>
                  </a:cubicBezTo>
                  <a:cubicBezTo>
                    <a:pt x="276" y="671"/>
                    <a:pt x="281" y="713"/>
                    <a:pt x="285" y="737"/>
                  </a:cubicBezTo>
                  <a:cubicBezTo>
                    <a:pt x="285" y="737"/>
                    <a:pt x="285" y="738"/>
                    <a:pt x="285" y="739"/>
                  </a:cubicBezTo>
                  <a:cubicBezTo>
                    <a:pt x="287" y="758"/>
                    <a:pt x="294" y="811"/>
                    <a:pt x="296" y="834"/>
                  </a:cubicBezTo>
                  <a:cubicBezTo>
                    <a:pt x="299" y="857"/>
                    <a:pt x="297" y="899"/>
                    <a:pt x="299" y="934"/>
                  </a:cubicBezTo>
                  <a:cubicBezTo>
                    <a:pt x="302" y="968"/>
                    <a:pt x="291" y="1025"/>
                    <a:pt x="293" y="1052"/>
                  </a:cubicBezTo>
                  <a:cubicBezTo>
                    <a:pt x="295" y="1078"/>
                    <a:pt x="292" y="1135"/>
                    <a:pt x="293" y="1166"/>
                  </a:cubicBezTo>
                  <a:cubicBezTo>
                    <a:pt x="293" y="1198"/>
                    <a:pt x="289" y="1238"/>
                    <a:pt x="287" y="1261"/>
                  </a:cubicBezTo>
                  <a:cubicBezTo>
                    <a:pt x="287" y="1269"/>
                    <a:pt x="286" y="1275"/>
                    <a:pt x="285" y="1280"/>
                  </a:cubicBezTo>
                  <a:cubicBezTo>
                    <a:pt x="279" y="1302"/>
                    <a:pt x="278" y="1313"/>
                    <a:pt x="279" y="1318"/>
                  </a:cubicBezTo>
                  <a:cubicBezTo>
                    <a:pt x="280" y="1323"/>
                    <a:pt x="279" y="1324"/>
                    <a:pt x="290" y="1321"/>
                  </a:cubicBezTo>
                  <a:cubicBezTo>
                    <a:pt x="293" y="1321"/>
                    <a:pt x="297" y="1322"/>
                    <a:pt x="300" y="1322"/>
                  </a:cubicBezTo>
                  <a:cubicBezTo>
                    <a:pt x="298" y="1319"/>
                    <a:pt x="298" y="1309"/>
                    <a:pt x="299" y="1304"/>
                  </a:cubicBezTo>
                  <a:close/>
                  <a:moveTo>
                    <a:pt x="265" y="1323"/>
                  </a:moveTo>
                  <a:cubicBezTo>
                    <a:pt x="266" y="1324"/>
                    <a:pt x="268" y="1323"/>
                    <a:pt x="269" y="1322"/>
                  </a:cubicBezTo>
                  <a:cubicBezTo>
                    <a:pt x="267" y="1322"/>
                    <a:pt x="266" y="1322"/>
                    <a:pt x="264" y="1323"/>
                  </a:cubicBezTo>
                  <a:cubicBezTo>
                    <a:pt x="264" y="1323"/>
                    <a:pt x="265" y="1323"/>
                    <a:pt x="265" y="1323"/>
                  </a:cubicBezTo>
                  <a:close/>
                  <a:moveTo>
                    <a:pt x="130" y="1302"/>
                  </a:moveTo>
                  <a:cubicBezTo>
                    <a:pt x="129" y="1288"/>
                    <a:pt x="130" y="1291"/>
                    <a:pt x="124" y="1267"/>
                  </a:cubicBezTo>
                  <a:cubicBezTo>
                    <a:pt x="118" y="1243"/>
                    <a:pt x="105" y="1199"/>
                    <a:pt x="97" y="1123"/>
                  </a:cubicBezTo>
                  <a:cubicBezTo>
                    <a:pt x="90" y="1047"/>
                    <a:pt x="97" y="872"/>
                    <a:pt x="100" y="843"/>
                  </a:cubicBezTo>
                  <a:cubicBezTo>
                    <a:pt x="102" y="814"/>
                    <a:pt x="102" y="781"/>
                    <a:pt x="102" y="753"/>
                  </a:cubicBezTo>
                  <a:cubicBezTo>
                    <a:pt x="102" y="725"/>
                    <a:pt x="100" y="699"/>
                    <a:pt x="99" y="685"/>
                  </a:cubicBezTo>
                  <a:cubicBezTo>
                    <a:pt x="97" y="671"/>
                    <a:pt x="87" y="641"/>
                    <a:pt x="84" y="611"/>
                  </a:cubicBezTo>
                  <a:cubicBezTo>
                    <a:pt x="84" y="611"/>
                    <a:pt x="70" y="498"/>
                    <a:pt x="57" y="431"/>
                  </a:cubicBezTo>
                  <a:cubicBezTo>
                    <a:pt x="44" y="364"/>
                    <a:pt x="32" y="239"/>
                    <a:pt x="27" y="173"/>
                  </a:cubicBezTo>
                  <a:cubicBezTo>
                    <a:pt x="22" y="107"/>
                    <a:pt x="53" y="0"/>
                    <a:pt x="53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2" y="0"/>
                    <a:pt x="0" y="107"/>
                    <a:pt x="5" y="173"/>
                  </a:cubicBezTo>
                  <a:cubicBezTo>
                    <a:pt x="10" y="239"/>
                    <a:pt x="23" y="364"/>
                    <a:pt x="36" y="431"/>
                  </a:cubicBezTo>
                  <a:cubicBezTo>
                    <a:pt x="48" y="498"/>
                    <a:pt x="62" y="611"/>
                    <a:pt x="62" y="611"/>
                  </a:cubicBezTo>
                  <a:cubicBezTo>
                    <a:pt x="66" y="641"/>
                    <a:pt x="76" y="671"/>
                    <a:pt x="77" y="685"/>
                  </a:cubicBezTo>
                  <a:cubicBezTo>
                    <a:pt x="79" y="699"/>
                    <a:pt x="81" y="725"/>
                    <a:pt x="81" y="753"/>
                  </a:cubicBezTo>
                  <a:cubicBezTo>
                    <a:pt x="81" y="781"/>
                    <a:pt x="81" y="814"/>
                    <a:pt x="79" y="843"/>
                  </a:cubicBezTo>
                  <a:cubicBezTo>
                    <a:pt x="76" y="872"/>
                    <a:pt x="69" y="1047"/>
                    <a:pt x="76" y="1123"/>
                  </a:cubicBezTo>
                  <a:cubicBezTo>
                    <a:pt x="84" y="1199"/>
                    <a:pt x="96" y="1243"/>
                    <a:pt x="103" y="1267"/>
                  </a:cubicBezTo>
                  <a:cubicBezTo>
                    <a:pt x="109" y="1291"/>
                    <a:pt x="108" y="1288"/>
                    <a:pt x="109" y="1302"/>
                  </a:cubicBezTo>
                  <a:cubicBezTo>
                    <a:pt x="110" y="1316"/>
                    <a:pt x="106" y="1334"/>
                    <a:pt x="106" y="1334"/>
                  </a:cubicBezTo>
                  <a:cubicBezTo>
                    <a:pt x="106" y="1334"/>
                    <a:pt x="125" y="1342"/>
                    <a:pt x="155" y="1340"/>
                  </a:cubicBezTo>
                  <a:cubicBezTo>
                    <a:pt x="138" y="1338"/>
                    <a:pt x="128" y="1334"/>
                    <a:pt x="128" y="1334"/>
                  </a:cubicBezTo>
                  <a:cubicBezTo>
                    <a:pt x="128" y="1334"/>
                    <a:pt x="132" y="1316"/>
                    <a:pt x="130" y="1302"/>
                  </a:cubicBezTo>
                  <a:close/>
                </a:path>
              </a:pathLst>
            </a:custGeom>
            <a:solidFill>
              <a:srgbClr val="7207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91" name="Freeform 343">
              <a:extLst>
                <a:ext uri="{FF2B5EF4-FFF2-40B4-BE49-F238E27FC236}">
                  <a16:creationId xmlns:a16="http://schemas.microsoft.com/office/drawing/2014/main" id="{C6AC9965-5964-4B15-B1D2-6E866CFEB26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3" y="2682"/>
              <a:ext cx="475" cy="1165"/>
            </a:xfrm>
            <a:custGeom>
              <a:avLst/>
              <a:gdLst>
                <a:gd name="T0" fmla="*/ 192 w 547"/>
                <a:gd name="T1" fmla="*/ 0 h 1346"/>
                <a:gd name="T2" fmla="*/ 201 w 547"/>
                <a:gd name="T3" fmla="*/ 64 h 1346"/>
                <a:gd name="T4" fmla="*/ 191 w 547"/>
                <a:gd name="T5" fmla="*/ 157 h 1346"/>
                <a:gd name="T6" fmla="*/ 181 w 547"/>
                <a:gd name="T7" fmla="*/ 222 h 1346"/>
                <a:gd name="T8" fmla="*/ 175 w 547"/>
                <a:gd name="T9" fmla="*/ 248 h 1346"/>
                <a:gd name="T10" fmla="*/ 175 w 547"/>
                <a:gd name="T11" fmla="*/ 274 h 1346"/>
                <a:gd name="T12" fmla="*/ 175 w 547"/>
                <a:gd name="T13" fmla="*/ 306 h 1346"/>
                <a:gd name="T14" fmla="*/ 175 w 547"/>
                <a:gd name="T15" fmla="*/ 409 h 1346"/>
                <a:gd name="T16" fmla="*/ 166 w 547"/>
                <a:gd name="T17" fmla="*/ 460 h 1346"/>
                <a:gd name="T18" fmla="*/ 163 w 547"/>
                <a:gd name="T19" fmla="*/ 474 h 1346"/>
                <a:gd name="T20" fmla="*/ 164 w 547"/>
                <a:gd name="T21" fmla="*/ 486 h 1346"/>
                <a:gd name="T22" fmla="*/ 136 w 547"/>
                <a:gd name="T23" fmla="*/ 486 h 1346"/>
                <a:gd name="T24" fmla="*/ 106 w 547"/>
                <a:gd name="T25" fmla="*/ 482 h 1346"/>
                <a:gd name="T26" fmla="*/ 102 w 547"/>
                <a:gd name="T27" fmla="*/ 475 h 1346"/>
                <a:gd name="T28" fmla="*/ 107 w 547"/>
                <a:gd name="T29" fmla="*/ 459 h 1346"/>
                <a:gd name="T30" fmla="*/ 109 w 547"/>
                <a:gd name="T31" fmla="*/ 424 h 1346"/>
                <a:gd name="T32" fmla="*/ 109 w 547"/>
                <a:gd name="T33" fmla="*/ 383 h 1346"/>
                <a:gd name="T34" fmla="*/ 112 w 547"/>
                <a:gd name="T35" fmla="*/ 340 h 1346"/>
                <a:gd name="T36" fmla="*/ 110 w 547"/>
                <a:gd name="T37" fmla="*/ 304 h 1346"/>
                <a:gd name="T38" fmla="*/ 106 w 547"/>
                <a:gd name="T39" fmla="*/ 268 h 1346"/>
                <a:gd name="T40" fmla="*/ 102 w 547"/>
                <a:gd name="T41" fmla="*/ 240 h 1346"/>
                <a:gd name="T42" fmla="*/ 102 w 547"/>
                <a:gd name="T43" fmla="*/ 145 h 1346"/>
                <a:gd name="T44" fmla="*/ 102 w 547"/>
                <a:gd name="T45" fmla="*/ 103 h 1346"/>
                <a:gd name="T46" fmla="*/ 102 w 547"/>
                <a:gd name="T47" fmla="*/ 103 h 1346"/>
                <a:gd name="T48" fmla="*/ 101 w 547"/>
                <a:gd name="T49" fmla="*/ 145 h 1346"/>
                <a:gd name="T50" fmla="*/ 102 w 547"/>
                <a:gd name="T51" fmla="*/ 240 h 1346"/>
                <a:gd name="T52" fmla="*/ 98 w 547"/>
                <a:gd name="T53" fmla="*/ 268 h 1346"/>
                <a:gd name="T54" fmla="*/ 93 w 547"/>
                <a:gd name="T55" fmla="*/ 304 h 1346"/>
                <a:gd name="T56" fmla="*/ 92 w 547"/>
                <a:gd name="T57" fmla="*/ 340 h 1346"/>
                <a:gd name="T58" fmla="*/ 95 w 547"/>
                <a:gd name="T59" fmla="*/ 383 h 1346"/>
                <a:gd name="T60" fmla="*/ 95 w 547"/>
                <a:gd name="T61" fmla="*/ 424 h 1346"/>
                <a:gd name="T62" fmla="*/ 97 w 547"/>
                <a:gd name="T63" fmla="*/ 459 h 1346"/>
                <a:gd name="T64" fmla="*/ 100 w 547"/>
                <a:gd name="T65" fmla="*/ 475 h 1346"/>
                <a:gd name="T66" fmla="*/ 99 w 547"/>
                <a:gd name="T67" fmla="*/ 482 h 1346"/>
                <a:gd name="T68" fmla="*/ 67 w 547"/>
                <a:gd name="T69" fmla="*/ 486 h 1346"/>
                <a:gd name="T70" fmla="*/ 39 w 547"/>
                <a:gd name="T71" fmla="*/ 486 h 1346"/>
                <a:gd name="T72" fmla="*/ 41 w 547"/>
                <a:gd name="T73" fmla="*/ 474 h 1346"/>
                <a:gd name="T74" fmla="*/ 37 w 547"/>
                <a:gd name="T75" fmla="*/ 460 h 1346"/>
                <a:gd name="T76" fmla="*/ 28 w 547"/>
                <a:gd name="T77" fmla="*/ 409 h 1346"/>
                <a:gd name="T78" fmla="*/ 30 w 547"/>
                <a:gd name="T79" fmla="*/ 306 h 1346"/>
                <a:gd name="T80" fmla="*/ 30 w 547"/>
                <a:gd name="T81" fmla="*/ 274 h 1346"/>
                <a:gd name="T82" fmla="*/ 28 w 547"/>
                <a:gd name="T83" fmla="*/ 248 h 1346"/>
                <a:gd name="T84" fmla="*/ 23 w 547"/>
                <a:gd name="T85" fmla="*/ 222 h 1346"/>
                <a:gd name="T86" fmla="*/ 13 w 547"/>
                <a:gd name="T87" fmla="*/ 157 h 1346"/>
                <a:gd name="T88" fmla="*/ 3 w 547"/>
                <a:gd name="T89" fmla="*/ 64 h 1346"/>
                <a:gd name="T90" fmla="*/ 12 w 547"/>
                <a:gd name="T91" fmla="*/ 0 h 1346"/>
                <a:gd name="T92" fmla="*/ 192 w 547"/>
                <a:gd name="T93" fmla="*/ 0 h 134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547" h="1346">
                  <a:moveTo>
                    <a:pt x="516" y="0"/>
                  </a:moveTo>
                  <a:cubicBezTo>
                    <a:pt x="516" y="0"/>
                    <a:pt x="547" y="107"/>
                    <a:pt x="542" y="173"/>
                  </a:cubicBezTo>
                  <a:cubicBezTo>
                    <a:pt x="537" y="239"/>
                    <a:pt x="525" y="364"/>
                    <a:pt x="512" y="431"/>
                  </a:cubicBezTo>
                  <a:cubicBezTo>
                    <a:pt x="499" y="498"/>
                    <a:pt x="486" y="611"/>
                    <a:pt x="486" y="611"/>
                  </a:cubicBezTo>
                  <a:cubicBezTo>
                    <a:pt x="482" y="641"/>
                    <a:pt x="472" y="671"/>
                    <a:pt x="470" y="685"/>
                  </a:cubicBezTo>
                  <a:cubicBezTo>
                    <a:pt x="469" y="699"/>
                    <a:pt x="467" y="725"/>
                    <a:pt x="467" y="753"/>
                  </a:cubicBezTo>
                  <a:cubicBezTo>
                    <a:pt x="467" y="781"/>
                    <a:pt x="467" y="814"/>
                    <a:pt x="469" y="843"/>
                  </a:cubicBezTo>
                  <a:cubicBezTo>
                    <a:pt x="472" y="872"/>
                    <a:pt x="479" y="1047"/>
                    <a:pt x="472" y="1123"/>
                  </a:cubicBezTo>
                  <a:cubicBezTo>
                    <a:pt x="464" y="1199"/>
                    <a:pt x="451" y="1243"/>
                    <a:pt x="445" y="1267"/>
                  </a:cubicBezTo>
                  <a:cubicBezTo>
                    <a:pt x="439" y="1291"/>
                    <a:pt x="440" y="1288"/>
                    <a:pt x="439" y="1302"/>
                  </a:cubicBezTo>
                  <a:cubicBezTo>
                    <a:pt x="438" y="1316"/>
                    <a:pt x="441" y="1334"/>
                    <a:pt x="441" y="1334"/>
                  </a:cubicBezTo>
                  <a:cubicBezTo>
                    <a:pt x="441" y="1334"/>
                    <a:pt x="412" y="1346"/>
                    <a:pt x="369" y="1336"/>
                  </a:cubicBezTo>
                  <a:cubicBezTo>
                    <a:pt x="326" y="1325"/>
                    <a:pt x="290" y="1319"/>
                    <a:pt x="283" y="1323"/>
                  </a:cubicBezTo>
                  <a:cubicBezTo>
                    <a:pt x="277" y="1326"/>
                    <a:pt x="276" y="1311"/>
                    <a:pt x="277" y="1304"/>
                  </a:cubicBezTo>
                  <a:cubicBezTo>
                    <a:pt x="279" y="1297"/>
                    <a:pt x="286" y="1284"/>
                    <a:pt x="287" y="1261"/>
                  </a:cubicBezTo>
                  <a:cubicBezTo>
                    <a:pt x="289" y="1238"/>
                    <a:pt x="293" y="1198"/>
                    <a:pt x="293" y="1166"/>
                  </a:cubicBezTo>
                  <a:cubicBezTo>
                    <a:pt x="292" y="1135"/>
                    <a:pt x="295" y="1078"/>
                    <a:pt x="293" y="1052"/>
                  </a:cubicBezTo>
                  <a:cubicBezTo>
                    <a:pt x="291" y="1025"/>
                    <a:pt x="302" y="968"/>
                    <a:pt x="299" y="934"/>
                  </a:cubicBezTo>
                  <a:cubicBezTo>
                    <a:pt x="297" y="899"/>
                    <a:pt x="299" y="857"/>
                    <a:pt x="296" y="834"/>
                  </a:cubicBezTo>
                  <a:cubicBezTo>
                    <a:pt x="294" y="811"/>
                    <a:pt x="287" y="754"/>
                    <a:pt x="284" y="737"/>
                  </a:cubicBezTo>
                  <a:cubicBezTo>
                    <a:pt x="282" y="719"/>
                    <a:pt x="277" y="678"/>
                    <a:pt x="276" y="659"/>
                  </a:cubicBezTo>
                  <a:cubicBezTo>
                    <a:pt x="275" y="639"/>
                    <a:pt x="275" y="422"/>
                    <a:pt x="276" y="399"/>
                  </a:cubicBezTo>
                  <a:cubicBezTo>
                    <a:pt x="278" y="377"/>
                    <a:pt x="278" y="291"/>
                    <a:pt x="274" y="284"/>
                  </a:cubicBezTo>
                  <a:cubicBezTo>
                    <a:pt x="273" y="284"/>
                    <a:pt x="273" y="284"/>
                    <a:pt x="273" y="284"/>
                  </a:cubicBezTo>
                  <a:cubicBezTo>
                    <a:pt x="270" y="291"/>
                    <a:pt x="270" y="377"/>
                    <a:pt x="271" y="399"/>
                  </a:cubicBezTo>
                  <a:cubicBezTo>
                    <a:pt x="273" y="422"/>
                    <a:pt x="273" y="639"/>
                    <a:pt x="272" y="659"/>
                  </a:cubicBezTo>
                  <a:cubicBezTo>
                    <a:pt x="271" y="678"/>
                    <a:pt x="266" y="719"/>
                    <a:pt x="264" y="737"/>
                  </a:cubicBezTo>
                  <a:cubicBezTo>
                    <a:pt x="261" y="754"/>
                    <a:pt x="254" y="811"/>
                    <a:pt x="251" y="834"/>
                  </a:cubicBezTo>
                  <a:cubicBezTo>
                    <a:pt x="248" y="857"/>
                    <a:pt x="251" y="899"/>
                    <a:pt x="248" y="934"/>
                  </a:cubicBezTo>
                  <a:cubicBezTo>
                    <a:pt x="246" y="968"/>
                    <a:pt x="257" y="1025"/>
                    <a:pt x="255" y="1052"/>
                  </a:cubicBezTo>
                  <a:cubicBezTo>
                    <a:pt x="253" y="1078"/>
                    <a:pt x="256" y="1135"/>
                    <a:pt x="255" y="1166"/>
                  </a:cubicBezTo>
                  <a:cubicBezTo>
                    <a:pt x="255" y="1198"/>
                    <a:pt x="259" y="1238"/>
                    <a:pt x="261" y="1261"/>
                  </a:cubicBezTo>
                  <a:cubicBezTo>
                    <a:pt x="262" y="1284"/>
                    <a:pt x="269" y="1297"/>
                    <a:pt x="270" y="1304"/>
                  </a:cubicBezTo>
                  <a:cubicBezTo>
                    <a:pt x="272" y="1311"/>
                    <a:pt x="271" y="1326"/>
                    <a:pt x="265" y="1323"/>
                  </a:cubicBezTo>
                  <a:cubicBezTo>
                    <a:pt x="258" y="1319"/>
                    <a:pt x="222" y="1325"/>
                    <a:pt x="179" y="1336"/>
                  </a:cubicBezTo>
                  <a:cubicBezTo>
                    <a:pt x="136" y="1346"/>
                    <a:pt x="106" y="1334"/>
                    <a:pt x="106" y="1334"/>
                  </a:cubicBezTo>
                  <a:cubicBezTo>
                    <a:pt x="106" y="1334"/>
                    <a:pt x="110" y="1316"/>
                    <a:pt x="109" y="1302"/>
                  </a:cubicBezTo>
                  <a:cubicBezTo>
                    <a:pt x="108" y="1288"/>
                    <a:pt x="109" y="1291"/>
                    <a:pt x="103" y="1267"/>
                  </a:cubicBezTo>
                  <a:cubicBezTo>
                    <a:pt x="96" y="1243"/>
                    <a:pt x="84" y="1199"/>
                    <a:pt x="76" y="1123"/>
                  </a:cubicBezTo>
                  <a:cubicBezTo>
                    <a:pt x="69" y="1047"/>
                    <a:pt x="76" y="872"/>
                    <a:pt x="79" y="843"/>
                  </a:cubicBezTo>
                  <a:cubicBezTo>
                    <a:pt x="81" y="814"/>
                    <a:pt x="81" y="781"/>
                    <a:pt x="81" y="753"/>
                  </a:cubicBezTo>
                  <a:cubicBezTo>
                    <a:pt x="81" y="725"/>
                    <a:pt x="79" y="699"/>
                    <a:pt x="77" y="685"/>
                  </a:cubicBezTo>
                  <a:cubicBezTo>
                    <a:pt x="76" y="671"/>
                    <a:pt x="66" y="641"/>
                    <a:pt x="62" y="611"/>
                  </a:cubicBezTo>
                  <a:cubicBezTo>
                    <a:pt x="62" y="611"/>
                    <a:pt x="48" y="498"/>
                    <a:pt x="36" y="431"/>
                  </a:cubicBezTo>
                  <a:cubicBezTo>
                    <a:pt x="23" y="364"/>
                    <a:pt x="10" y="239"/>
                    <a:pt x="5" y="173"/>
                  </a:cubicBezTo>
                  <a:cubicBezTo>
                    <a:pt x="0" y="107"/>
                    <a:pt x="32" y="0"/>
                    <a:pt x="32" y="0"/>
                  </a:cubicBezTo>
                  <a:lnTo>
                    <a:pt x="516" y="0"/>
                  </a:lnTo>
                  <a:close/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92" name="Freeform 344">
              <a:extLst>
                <a:ext uri="{FF2B5EF4-FFF2-40B4-BE49-F238E27FC236}">
                  <a16:creationId xmlns:a16="http://schemas.microsoft.com/office/drawing/2014/main" id="{583C48B8-1437-46AC-99C3-751C15AA5B4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5" y="2853"/>
              <a:ext cx="46" cy="75"/>
            </a:xfrm>
            <a:custGeom>
              <a:avLst/>
              <a:gdLst>
                <a:gd name="T0" fmla="*/ 20 w 53"/>
                <a:gd name="T1" fmla="*/ 33 h 86"/>
                <a:gd name="T2" fmla="*/ 17 w 53"/>
                <a:gd name="T3" fmla="*/ 27 h 86"/>
                <a:gd name="T4" fmla="*/ 17 w 53"/>
                <a:gd name="T5" fmla="*/ 22 h 86"/>
                <a:gd name="T6" fmla="*/ 15 w 53"/>
                <a:gd name="T7" fmla="*/ 20 h 86"/>
                <a:gd name="T8" fmla="*/ 8 w 53"/>
                <a:gd name="T9" fmla="*/ 14 h 86"/>
                <a:gd name="T10" fmla="*/ 0 w 53"/>
                <a:gd name="T11" fmla="*/ 0 h 8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3" h="86">
                  <a:moveTo>
                    <a:pt x="53" y="86"/>
                  </a:moveTo>
                  <a:cubicBezTo>
                    <a:pt x="50" y="80"/>
                    <a:pt x="49" y="77"/>
                    <a:pt x="48" y="70"/>
                  </a:cubicBezTo>
                  <a:cubicBezTo>
                    <a:pt x="48" y="67"/>
                    <a:pt x="47" y="62"/>
                    <a:pt x="46" y="59"/>
                  </a:cubicBezTo>
                  <a:cubicBezTo>
                    <a:pt x="44" y="56"/>
                    <a:pt x="41" y="54"/>
                    <a:pt x="39" y="52"/>
                  </a:cubicBezTo>
                  <a:cubicBezTo>
                    <a:pt x="33" y="46"/>
                    <a:pt x="27" y="41"/>
                    <a:pt x="21" y="35"/>
                  </a:cubicBezTo>
                  <a:cubicBezTo>
                    <a:pt x="11" y="25"/>
                    <a:pt x="4" y="14"/>
                    <a:pt x="0" y="0"/>
                  </a:cubicBezTo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93" name="Freeform 345">
              <a:extLst>
                <a:ext uri="{FF2B5EF4-FFF2-40B4-BE49-F238E27FC236}">
                  <a16:creationId xmlns:a16="http://schemas.microsoft.com/office/drawing/2014/main" id="{5455D8C6-01E3-4C04-9B11-E8EEE70F350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5" y="2842"/>
              <a:ext cx="41" cy="66"/>
            </a:xfrm>
            <a:custGeom>
              <a:avLst/>
              <a:gdLst>
                <a:gd name="T0" fmla="*/ 0 w 48"/>
                <a:gd name="T1" fmla="*/ 28 h 76"/>
                <a:gd name="T2" fmla="*/ 3 w 48"/>
                <a:gd name="T3" fmla="*/ 23 h 76"/>
                <a:gd name="T4" fmla="*/ 8 w 48"/>
                <a:gd name="T5" fmla="*/ 15 h 76"/>
                <a:gd name="T6" fmla="*/ 16 w 48"/>
                <a:gd name="T7" fmla="*/ 0 h 7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8" h="76">
                  <a:moveTo>
                    <a:pt x="0" y="76"/>
                  </a:moveTo>
                  <a:cubicBezTo>
                    <a:pt x="3" y="70"/>
                    <a:pt x="6" y="65"/>
                    <a:pt x="10" y="60"/>
                  </a:cubicBezTo>
                  <a:cubicBezTo>
                    <a:pt x="16" y="54"/>
                    <a:pt x="20" y="48"/>
                    <a:pt x="24" y="41"/>
                  </a:cubicBezTo>
                  <a:cubicBezTo>
                    <a:pt x="32" y="27"/>
                    <a:pt x="40" y="13"/>
                    <a:pt x="48" y="0"/>
                  </a:cubicBezTo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94" name="Freeform 346">
              <a:extLst>
                <a:ext uri="{FF2B5EF4-FFF2-40B4-BE49-F238E27FC236}">
                  <a16:creationId xmlns:a16="http://schemas.microsoft.com/office/drawing/2014/main" id="{826BAACF-3280-4972-846B-9CCA4B7AD4E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3" y="3366"/>
              <a:ext cx="74" cy="16"/>
            </a:xfrm>
            <a:custGeom>
              <a:avLst/>
              <a:gdLst>
                <a:gd name="T0" fmla="*/ 0 w 85"/>
                <a:gd name="T1" fmla="*/ 0 h 18"/>
                <a:gd name="T2" fmla="*/ 32 w 85"/>
                <a:gd name="T3" fmla="*/ 4 h 1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5" h="18">
                  <a:moveTo>
                    <a:pt x="0" y="0"/>
                  </a:moveTo>
                  <a:cubicBezTo>
                    <a:pt x="19" y="18"/>
                    <a:pt x="61" y="10"/>
                    <a:pt x="85" y="7"/>
                  </a:cubicBezTo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95" name="Freeform 347">
              <a:extLst>
                <a:ext uri="{FF2B5EF4-FFF2-40B4-BE49-F238E27FC236}">
                  <a16:creationId xmlns:a16="http://schemas.microsoft.com/office/drawing/2014/main" id="{5604D9AC-71EF-4A72-9BE3-A71A6D60EB9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7" y="3393"/>
              <a:ext cx="36" cy="13"/>
            </a:xfrm>
            <a:custGeom>
              <a:avLst/>
              <a:gdLst>
                <a:gd name="T0" fmla="*/ 0 w 41"/>
                <a:gd name="T1" fmla="*/ 0 h 15"/>
                <a:gd name="T2" fmla="*/ 17 w 41"/>
                <a:gd name="T3" fmla="*/ 5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1" h="15">
                  <a:moveTo>
                    <a:pt x="0" y="0"/>
                  </a:moveTo>
                  <a:cubicBezTo>
                    <a:pt x="7" y="11"/>
                    <a:pt x="29" y="15"/>
                    <a:pt x="41" y="14"/>
                  </a:cubicBezTo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96" name="Freeform 348">
              <a:extLst>
                <a:ext uri="{FF2B5EF4-FFF2-40B4-BE49-F238E27FC236}">
                  <a16:creationId xmlns:a16="http://schemas.microsoft.com/office/drawing/2014/main" id="{FA71AB2E-6D72-4A15-BD44-947A274E5E4E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0" y="3373"/>
              <a:ext cx="59" cy="11"/>
            </a:xfrm>
            <a:custGeom>
              <a:avLst/>
              <a:gdLst>
                <a:gd name="T0" fmla="*/ 0 w 68"/>
                <a:gd name="T1" fmla="*/ 1 h 13"/>
                <a:gd name="T2" fmla="*/ 9 w 68"/>
                <a:gd name="T3" fmla="*/ 3 h 13"/>
                <a:gd name="T4" fmla="*/ 25 w 68"/>
                <a:gd name="T5" fmla="*/ 3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8" h="13">
                  <a:moveTo>
                    <a:pt x="0" y="1"/>
                  </a:moveTo>
                  <a:cubicBezTo>
                    <a:pt x="8" y="0"/>
                    <a:pt x="17" y="7"/>
                    <a:pt x="24" y="9"/>
                  </a:cubicBezTo>
                  <a:cubicBezTo>
                    <a:pt x="39" y="13"/>
                    <a:pt x="53" y="11"/>
                    <a:pt x="68" y="4"/>
                  </a:cubicBezTo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97" name="Freeform 349">
              <a:extLst>
                <a:ext uri="{FF2B5EF4-FFF2-40B4-BE49-F238E27FC236}">
                  <a16:creationId xmlns:a16="http://schemas.microsoft.com/office/drawing/2014/main" id="{3C38CD0A-9312-4099-BC42-9F06A4AF82AE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5" y="3400"/>
              <a:ext cx="39" cy="7"/>
            </a:xfrm>
            <a:custGeom>
              <a:avLst/>
              <a:gdLst>
                <a:gd name="T0" fmla="*/ 0 w 45"/>
                <a:gd name="T1" fmla="*/ 0 h 8"/>
                <a:gd name="T2" fmla="*/ 16 w 45"/>
                <a:gd name="T3" fmla="*/ 4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5" h="8">
                  <a:moveTo>
                    <a:pt x="0" y="0"/>
                  </a:moveTo>
                  <a:cubicBezTo>
                    <a:pt x="16" y="6"/>
                    <a:pt x="29" y="8"/>
                    <a:pt x="45" y="7"/>
                  </a:cubicBezTo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98" name="Freeform 350">
              <a:extLst>
                <a:ext uri="{FF2B5EF4-FFF2-40B4-BE49-F238E27FC236}">
                  <a16:creationId xmlns:a16="http://schemas.microsoft.com/office/drawing/2014/main" id="{87C04D39-1350-4ECF-8CF4-0B78927DC6CE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3" y="2828"/>
              <a:ext cx="7" cy="14"/>
            </a:xfrm>
            <a:custGeom>
              <a:avLst/>
              <a:gdLst>
                <a:gd name="T0" fmla="*/ 4 w 8"/>
                <a:gd name="T1" fmla="*/ 0 h 16"/>
                <a:gd name="T2" fmla="*/ 3 w 8"/>
                <a:gd name="T3" fmla="*/ 7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16">
                  <a:moveTo>
                    <a:pt x="8" y="0"/>
                  </a:moveTo>
                  <a:cubicBezTo>
                    <a:pt x="8" y="0"/>
                    <a:pt x="0" y="5"/>
                    <a:pt x="3" y="16"/>
                  </a:cubicBezTo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99" name="Freeform 351">
              <a:extLst>
                <a:ext uri="{FF2B5EF4-FFF2-40B4-BE49-F238E27FC236}">
                  <a16:creationId xmlns:a16="http://schemas.microsoft.com/office/drawing/2014/main" id="{11D13134-3684-40B7-BE88-4CFBECE94AF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1" y="2824"/>
              <a:ext cx="6" cy="8"/>
            </a:xfrm>
            <a:custGeom>
              <a:avLst/>
              <a:gdLst>
                <a:gd name="T0" fmla="*/ 0 w 7"/>
                <a:gd name="T1" fmla="*/ 0 h 10"/>
                <a:gd name="T2" fmla="*/ 3 w 7"/>
                <a:gd name="T3" fmla="*/ 2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10">
                  <a:moveTo>
                    <a:pt x="0" y="0"/>
                  </a:moveTo>
                  <a:cubicBezTo>
                    <a:pt x="0" y="0"/>
                    <a:pt x="7" y="3"/>
                    <a:pt x="5" y="10"/>
                  </a:cubicBezTo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00" name="Freeform 352">
              <a:extLst>
                <a:ext uri="{FF2B5EF4-FFF2-40B4-BE49-F238E27FC236}">
                  <a16:creationId xmlns:a16="http://schemas.microsoft.com/office/drawing/2014/main" id="{72E6172A-48A0-4FE0-8297-EE9F3425F760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2" y="2066"/>
              <a:ext cx="701" cy="780"/>
            </a:xfrm>
            <a:custGeom>
              <a:avLst/>
              <a:gdLst>
                <a:gd name="T0" fmla="*/ 243 w 807"/>
                <a:gd name="T1" fmla="*/ 251 h 902"/>
                <a:gd name="T2" fmla="*/ 237 w 807"/>
                <a:gd name="T3" fmla="*/ 230 h 902"/>
                <a:gd name="T4" fmla="*/ 233 w 807"/>
                <a:gd name="T5" fmla="*/ 208 h 902"/>
                <a:gd name="T6" fmla="*/ 231 w 807"/>
                <a:gd name="T7" fmla="*/ 189 h 902"/>
                <a:gd name="T8" fmla="*/ 233 w 807"/>
                <a:gd name="T9" fmla="*/ 163 h 902"/>
                <a:gd name="T10" fmla="*/ 235 w 807"/>
                <a:gd name="T11" fmla="*/ 163 h 902"/>
                <a:gd name="T12" fmla="*/ 237 w 807"/>
                <a:gd name="T13" fmla="*/ 180 h 902"/>
                <a:gd name="T14" fmla="*/ 239 w 807"/>
                <a:gd name="T15" fmla="*/ 188 h 902"/>
                <a:gd name="T16" fmla="*/ 241 w 807"/>
                <a:gd name="T17" fmla="*/ 200 h 902"/>
                <a:gd name="T18" fmla="*/ 244 w 807"/>
                <a:gd name="T19" fmla="*/ 214 h 902"/>
                <a:gd name="T20" fmla="*/ 249 w 807"/>
                <a:gd name="T21" fmla="*/ 236 h 902"/>
                <a:gd name="T22" fmla="*/ 254 w 807"/>
                <a:gd name="T23" fmla="*/ 252 h 902"/>
                <a:gd name="T24" fmla="*/ 257 w 807"/>
                <a:gd name="T25" fmla="*/ 264 h 902"/>
                <a:gd name="T26" fmla="*/ 261 w 807"/>
                <a:gd name="T27" fmla="*/ 279 h 902"/>
                <a:gd name="T28" fmla="*/ 261 w 807"/>
                <a:gd name="T29" fmla="*/ 316 h 902"/>
                <a:gd name="T30" fmla="*/ 262 w 807"/>
                <a:gd name="T31" fmla="*/ 316 h 902"/>
                <a:gd name="T32" fmla="*/ 298 w 807"/>
                <a:gd name="T33" fmla="*/ 319 h 902"/>
                <a:gd name="T34" fmla="*/ 300 w 807"/>
                <a:gd name="T35" fmla="*/ 315 h 902"/>
                <a:gd name="T36" fmla="*/ 296 w 807"/>
                <a:gd name="T37" fmla="*/ 280 h 902"/>
                <a:gd name="T38" fmla="*/ 289 w 807"/>
                <a:gd name="T39" fmla="*/ 213 h 902"/>
                <a:gd name="T40" fmla="*/ 284 w 807"/>
                <a:gd name="T41" fmla="*/ 174 h 902"/>
                <a:gd name="T42" fmla="*/ 282 w 807"/>
                <a:gd name="T43" fmla="*/ 151 h 902"/>
                <a:gd name="T44" fmla="*/ 278 w 807"/>
                <a:gd name="T45" fmla="*/ 83 h 902"/>
                <a:gd name="T46" fmla="*/ 261 w 807"/>
                <a:gd name="T47" fmla="*/ 14 h 902"/>
                <a:gd name="T48" fmla="*/ 235 w 807"/>
                <a:gd name="T49" fmla="*/ 5 h 902"/>
                <a:gd name="T50" fmla="*/ 202 w 807"/>
                <a:gd name="T51" fmla="*/ 0 h 902"/>
                <a:gd name="T52" fmla="*/ 157 w 807"/>
                <a:gd name="T53" fmla="*/ 45 h 902"/>
                <a:gd name="T54" fmla="*/ 107 w 807"/>
                <a:gd name="T55" fmla="*/ 12 h 902"/>
                <a:gd name="T56" fmla="*/ 85 w 807"/>
                <a:gd name="T57" fmla="*/ 4 h 902"/>
                <a:gd name="T58" fmla="*/ 55 w 807"/>
                <a:gd name="T59" fmla="*/ 8 h 902"/>
                <a:gd name="T60" fmla="*/ 29 w 807"/>
                <a:gd name="T61" fmla="*/ 38 h 902"/>
                <a:gd name="T62" fmla="*/ 21 w 807"/>
                <a:gd name="T63" fmla="*/ 126 h 902"/>
                <a:gd name="T64" fmla="*/ 18 w 807"/>
                <a:gd name="T65" fmla="*/ 165 h 902"/>
                <a:gd name="T66" fmla="*/ 13 w 807"/>
                <a:gd name="T67" fmla="*/ 191 h 902"/>
                <a:gd name="T68" fmla="*/ 8 w 807"/>
                <a:gd name="T69" fmla="*/ 246 h 902"/>
                <a:gd name="T70" fmla="*/ 3 w 807"/>
                <a:gd name="T71" fmla="*/ 297 h 902"/>
                <a:gd name="T72" fmla="*/ 3 w 807"/>
                <a:gd name="T73" fmla="*/ 327 h 902"/>
                <a:gd name="T74" fmla="*/ 20 w 807"/>
                <a:gd name="T75" fmla="*/ 312 h 902"/>
                <a:gd name="T76" fmla="*/ 39 w 807"/>
                <a:gd name="T77" fmla="*/ 321 h 902"/>
                <a:gd name="T78" fmla="*/ 39 w 807"/>
                <a:gd name="T79" fmla="*/ 301 h 902"/>
                <a:gd name="T80" fmla="*/ 43 w 807"/>
                <a:gd name="T81" fmla="*/ 270 h 902"/>
                <a:gd name="T82" fmla="*/ 45 w 807"/>
                <a:gd name="T83" fmla="*/ 259 h 902"/>
                <a:gd name="T84" fmla="*/ 48 w 807"/>
                <a:gd name="T85" fmla="*/ 247 h 902"/>
                <a:gd name="T86" fmla="*/ 55 w 807"/>
                <a:gd name="T87" fmla="*/ 227 h 902"/>
                <a:gd name="T88" fmla="*/ 58 w 807"/>
                <a:gd name="T89" fmla="*/ 207 h 902"/>
                <a:gd name="T90" fmla="*/ 62 w 807"/>
                <a:gd name="T91" fmla="*/ 194 h 902"/>
                <a:gd name="T92" fmla="*/ 62 w 807"/>
                <a:gd name="T93" fmla="*/ 184 h 902"/>
                <a:gd name="T94" fmla="*/ 63 w 807"/>
                <a:gd name="T95" fmla="*/ 171 h 902"/>
                <a:gd name="T96" fmla="*/ 66 w 807"/>
                <a:gd name="T97" fmla="*/ 159 h 902"/>
                <a:gd name="T98" fmla="*/ 70 w 807"/>
                <a:gd name="T99" fmla="*/ 175 h 902"/>
                <a:gd name="T100" fmla="*/ 70 w 807"/>
                <a:gd name="T101" fmla="*/ 199 h 902"/>
                <a:gd name="T102" fmla="*/ 66 w 807"/>
                <a:gd name="T103" fmla="*/ 218 h 902"/>
                <a:gd name="T104" fmla="*/ 61 w 807"/>
                <a:gd name="T105" fmla="*/ 240 h 902"/>
                <a:gd name="T106" fmla="*/ 57 w 807"/>
                <a:gd name="T107" fmla="*/ 263 h 902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807" h="902">
                  <a:moveTo>
                    <a:pt x="654" y="725"/>
                  </a:moveTo>
                  <a:cubicBezTo>
                    <a:pt x="654" y="725"/>
                    <a:pt x="651" y="707"/>
                    <a:pt x="650" y="691"/>
                  </a:cubicBezTo>
                  <a:cubicBezTo>
                    <a:pt x="650" y="675"/>
                    <a:pt x="645" y="675"/>
                    <a:pt x="644" y="664"/>
                  </a:cubicBezTo>
                  <a:cubicBezTo>
                    <a:pt x="642" y="652"/>
                    <a:pt x="641" y="646"/>
                    <a:pt x="636" y="638"/>
                  </a:cubicBezTo>
                  <a:cubicBezTo>
                    <a:pt x="631" y="630"/>
                    <a:pt x="631" y="614"/>
                    <a:pt x="631" y="600"/>
                  </a:cubicBezTo>
                  <a:cubicBezTo>
                    <a:pt x="631" y="586"/>
                    <a:pt x="623" y="580"/>
                    <a:pt x="620" y="573"/>
                  </a:cubicBezTo>
                  <a:cubicBezTo>
                    <a:pt x="617" y="565"/>
                    <a:pt x="617" y="560"/>
                    <a:pt x="618" y="551"/>
                  </a:cubicBezTo>
                  <a:cubicBezTo>
                    <a:pt x="619" y="543"/>
                    <a:pt x="618" y="540"/>
                    <a:pt x="618" y="524"/>
                  </a:cubicBezTo>
                  <a:cubicBezTo>
                    <a:pt x="618" y="508"/>
                    <a:pt x="617" y="495"/>
                    <a:pt x="618" y="485"/>
                  </a:cubicBezTo>
                  <a:cubicBezTo>
                    <a:pt x="618" y="475"/>
                    <a:pt x="622" y="461"/>
                    <a:pt x="624" y="453"/>
                  </a:cubicBezTo>
                  <a:cubicBezTo>
                    <a:pt x="626" y="445"/>
                    <a:pt x="632" y="440"/>
                    <a:pt x="632" y="440"/>
                  </a:cubicBezTo>
                  <a:cubicBezTo>
                    <a:pt x="632" y="440"/>
                    <a:pt x="630" y="450"/>
                    <a:pt x="629" y="453"/>
                  </a:cubicBezTo>
                  <a:cubicBezTo>
                    <a:pt x="629" y="456"/>
                    <a:pt x="633" y="466"/>
                    <a:pt x="636" y="474"/>
                  </a:cubicBezTo>
                  <a:cubicBezTo>
                    <a:pt x="639" y="482"/>
                    <a:pt x="637" y="483"/>
                    <a:pt x="637" y="495"/>
                  </a:cubicBezTo>
                  <a:cubicBezTo>
                    <a:pt x="637" y="506"/>
                    <a:pt x="638" y="505"/>
                    <a:pt x="642" y="507"/>
                  </a:cubicBezTo>
                  <a:cubicBezTo>
                    <a:pt x="645" y="510"/>
                    <a:pt x="641" y="513"/>
                    <a:pt x="640" y="518"/>
                  </a:cubicBezTo>
                  <a:cubicBezTo>
                    <a:pt x="640" y="523"/>
                    <a:pt x="640" y="531"/>
                    <a:pt x="642" y="534"/>
                  </a:cubicBezTo>
                  <a:cubicBezTo>
                    <a:pt x="644" y="538"/>
                    <a:pt x="646" y="548"/>
                    <a:pt x="645" y="553"/>
                  </a:cubicBezTo>
                  <a:cubicBezTo>
                    <a:pt x="644" y="558"/>
                    <a:pt x="650" y="568"/>
                    <a:pt x="651" y="571"/>
                  </a:cubicBezTo>
                  <a:cubicBezTo>
                    <a:pt x="653" y="574"/>
                    <a:pt x="655" y="584"/>
                    <a:pt x="655" y="592"/>
                  </a:cubicBezTo>
                  <a:cubicBezTo>
                    <a:pt x="656" y="599"/>
                    <a:pt x="661" y="619"/>
                    <a:pt x="663" y="628"/>
                  </a:cubicBezTo>
                  <a:cubicBezTo>
                    <a:pt x="665" y="637"/>
                    <a:pt x="669" y="646"/>
                    <a:pt x="668" y="653"/>
                  </a:cubicBezTo>
                  <a:cubicBezTo>
                    <a:pt x="668" y="661"/>
                    <a:pt x="678" y="676"/>
                    <a:pt x="681" y="685"/>
                  </a:cubicBezTo>
                  <a:cubicBezTo>
                    <a:pt x="684" y="693"/>
                    <a:pt x="681" y="694"/>
                    <a:pt x="681" y="699"/>
                  </a:cubicBezTo>
                  <a:cubicBezTo>
                    <a:pt x="680" y="705"/>
                    <a:pt x="685" y="709"/>
                    <a:pt x="685" y="716"/>
                  </a:cubicBezTo>
                  <a:cubicBezTo>
                    <a:pt x="685" y="722"/>
                    <a:pt x="685" y="724"/>
                    <a:pt x="689" y="730"/>
                  </a:cubicBezTo>
                  <a:cubicBezTo>
                    <a:pt x="693" y="735"/>
                    <a:pt x="691" y="742"/>
                    <a:pt x="691" y="748"/>
                  </a:cubicBezTo>
                  <a:cubicBezTo>
                    <a:pt x="691" y="755"/>
                    <a:pt x="692" y="760"/>
                    <a:pt x="696" y="771"/>
                  </a:cubicBezTo>
                  <a:cubicBezTo>
                    <a:pt x="700" y="781"/>
                    <a:pt x="703" y="824"/>
                    <a:pt x="702" y="834"/>
                  </a:cubicBezTo>
                  <a:cubicBezTo>
                    <a:pt x="701" y="845"/>
                    <a:pt x="701" y="854"/>
                    <a:pt x="699" y="872"/>
                  </a:cubicBezTo>
                  <a:cubicBezTo>
                    <a:pt x="698" y="889"/>
                    <a:pt x="702" y="888"/>
                    <a:pt x="702" y="888"/>
                  </a:cubicBezTo>
                  <a:cubicBezTo>
                    <a:pt x="703" y="885"/>
                    <a:pt x="704" y="876"/>
                    <a:pt x="704" y="876"/>
                  </a:cubicBezTo>
                  <a:cubicBezTo>
                    <a:pt x="704" y="876"/>
                    <a:pt x="728" y="864"/>
                    <a:pt x="753" y="865"/>
                  </a:cubicBezTo>
                  <a:cubicBezTo>
                    <a:pt x="778" y="866"/>
                    <a:pt x="799" y="882"/>
                    <a:pt x="799" y="882"/>
                  </a:cubicBezTo>
                  <a:cubicBezTo>
                    <a:pt x="799" y="886"/>
                    <a:pt x="799" y="902"/>
                    <a:pt x="799" y="902"/>
                  </a:cubicBezTo>
                  <a:cubicBezTo>
                    <a:pt x="807" y="897"/>
                    <a:pt x="805" y="881"/>
                    <a:pt x="804" y="871"/>
                  </a:cubicBezTo>
                  <a:cubicBezTo>
                    <a:pt x="804" y="862"/>
                    <a:pt x="802" y="841"/>
                    <a:pt x="799" y="822"/>
                  </a:cubicBezTo>
                  <a:cubicBezTo>
                    <a:pt x="796" y="803"/>
                    <a:pt x="793" y="792"/>
                    <a:pt x="793" y="776"/>
                  </a:cubicBezTo>
                  <a:cubicBezTo>
                    <a:pt x="792" y="759"/>
                    <a:pt x="790" y="715"/>
                    <a:pt x="786" y="683"/>
                  </a:cubicBezTo>
                  <a:cubicBezTo>
                    <a:pt x="782" y="651"/>
                    <a:pt x="775" y="605"/>
                    <a:pt x="775" y="588"/>
                  </a:cubicBezTo>
                  <a:cubicBezTo>
                    <a:pt x="775" y="571"/>
                    <a:pt x="773" y="550"/>
                    <a:pt x="774" y="530"/>
                  </a:cubicBezTo>
                  <a:cubicBezTo>
                    <a:pt x="776" y="510"/>
                    <a:pt x="763" y="492"/>
                    <a:pt x="763" y="480"/>
                  </a:cubicBezTo>
                  <a:cubicBezTo>
                    <a:pt x="762" y="469"/>
                    <a:pt x="763" y="463"/>
                    <a:pt x="757" y="456"/>
                  </a:cubicBezTo>
                  <a:cubicBezTo>
                    <a:pt x="751" y="449"/>
                    <a:pt x="755" y="437"/>
                    <a:pt x="755" y="419"/>
                  </a:cubicBezTo>
                  <a:cubicBezTo>
                    <a:pt x="755" y="401"/>
                    <a:pt x="748" y="380"/>
                    <a:pt x="749" y="352"/>
                  </a:cubicBezTo>
                  <a:cubicBezTo>
                    <a:pt x="750" y="324"/>
                    <a:pt x="743" y="256"/>
                    <a:pt x="745" y="229"/>
                  </a:cubicBezTo>
                  <a:cubicBezTo>
                    <a:pt x="747" y="201"/>
                    <a:pt x="734" y="143"/>
                    <a:pt x="728" y="105"/>
                  </a:cubicBezTo>
                  <a:cubicBezTo>
                    <a:pt x="723" y="68"/>
                    <a:pt x="702" y="47"/>
                    <a:pt x="696" y="41"/>
                  </a:cubicBezTo>
                  <a:cubicBezTo>
                    <a:pt x="690" y="35"/>
                    <a:pt x="673" y="24"/>
                    <a:pt x="662" y="22"/>
                  </a:cubicBezTo>
                  <a:cubicBezTo>
                    <a:pt x="652" y="20"/>
                    <a:pt x="644" y="13"/>
                    <a:pt x="631" y="13"/>
                  </a:cubicBezTo>
                  <a:cubicBezTo>
                    <a:pt x="617" y="12"/>
                    <a:pt x="593" y="10"/>
                    <a:pt x="578" y="12"/>
                  </a:cubicBezTo>
                  <a:cubicBezTo>
                    <a:pt x="563" y="14"/>
                    <a:pt x="540" y="0"/>
                    <a:pt x="540" y="0"/>
                  </a:cubicBezTo>
                  <a:cubicBezTo>
                    <a:pt x="540" y="0"/>
                    <a:pt x="506" y="56"/>
                    <a:pt x="495" y="70"/>
                  </a:cubicBezTo>
                  <a:cubicBezTo>
                    <a:pt x="485" y="83"/>
                    <a:pt x="433" y="121"/>
                    <a:pt x="420" y="124"/>
                  </a:cubicBezTo>
                  <a:cubicBezTo>
                    <a:pt x="420" y="124"/>
                    <a:pt x="368" y="91"/>
                    <a:pt x="345" y="76"/>
                  </a:cubicBezTo>
                  <a:cubicBezTo>
                    <a:pt x="322" y="60"/>
                    <a:pt x="295" y="42"/>
                    <a:pt x="288" y="32"/>
                  </a:cubicBezTo>
                  <a:cubicBezTo>
                    <a:pt x="280" y="21"/>
                    <a:pt x="271" y="4"/>
                    <a:pt x="271" y="4"/>
                  </a:cubicBezTo>
                  <a:cubicBezTo>
                    <a:pt x="271" y="4"/>
                    <a:pt x="244" y="14"/>
                    <a:pt x="229" y="12"/>
                  </a:cubicBezTo>
                  <a:cubicBezTo>
                    <a:pt x="214" y="10"/>
                    <a:pt x="190" y="12"/>
                    <a:pt x="176" y="13"/>
                  </a:cubicBezTo>
                  <a:cubicBezTo>
                    <a:pt x="163" y="13"/>
                    <a:pt x="155" y="20"/>
                    <a:pt x="145" y="22"/>
                  </a:cubicBezTo>
                  <a:cubicBezTo>
                    <a:pt x="134" y="24"/>
                    <a:pt x="117" y="35"/>
                    <a:pt x="111" y="41"/>
                  </a:cubicBezTo>
                  <a:cubicBezTo>
                    <a:pt x="105" y="47"/>
                    <a:pt x="84" y="68"/>
                    <a:pt x="78" y="105"/>
                  </a:cubicBezTo>
                  <a:cubicBezTo>
                    <a:pt x="73" y="143"/>
                    <a:pt x="60" y="201"/>
                    <a:pt x="62" y="229"/>
                  </a:cubicBezTo>
                  <a:cubicBezTo>
                    <a:pt x="64" y="256"/>
                    <a:pt x="57" y="324"/>
                    <a:pt x="58" y="352"/>
                  </a:cubicBezTo>
                  <a:cubicBezTo>
                    <a:pt x="59" y="380"/>
                    <a:pt x="52" y="401"/>
                    <a:pt x="52" y="419"/>
                  </a:cubicBezTo>
                  <a:cubicBezTo>
                    <a:pt x="52" y="437"/>
                    <a:pt x="56" y="449"/>
                    <a:pt x="50" y="456"/>
                  </a:cubicBezTo>
                  <a:cubicBezTo>
                    <a:pt x="44" y="463"/>
                    <a:pt x="45" y="469"/>
                    <a:pt x="44" y="480"/>
                  </a:cubicBezTo>
                  <a:cubicBezTo>
                    <a:pt x="44" y="492"/>
                    <a:pt x="31" y="510"/>
                    <a:pt x="33" y="530"/>
                  </a:cubicBezTo>
                  <a:cubicBezTo>
                    <a:pt x="34" y="550"/>
                    <a:pt x="32" y="571"/>
                    <a:pt x="32" y="588"/>
                  </a:cubicBezTo>
                  <a:cubicBezTo>
                    <a:pt x="32" y="605"/>
                    <a:pt x="24" y="651"/>
                    <a:pt x="21" y="683"/>
                  </a:cubicBezTo>
                  <a:cubicBezTo>
                    <a:pt x="17" y="715"/>
                    <a:pt x="15" y="759"/>
                    <a:pt x="14" y="776"/>
                  </a:cubicBezTo>
                  <a:cubicBezTo>
                    <a:pt x="14" y="792"/>
                    <a:pt x="11" y="803"/>
                    <a:pt x="8" y="822"/>
                  </a:cubicBezTo>
                  <a:cubicBezTo>
                    <a:pt x="5" y="841"/>
                    <a:pt x="3" y="862"/>
                    <a:pt x="3" y="871"/>
                  </a:cubicBezTo>
                  <a:cubicBezTo>
                    <a:pt x="2" y="881"/>
                    <a:pt x="0" y="897"/>
                    <a:pt x="8" y="902"/>
                  </a:cubicBezTo>
                  <a:cubicBezTo>
                    <a:pt x="8" y="902"/>
                    <a:pt x="8" y="886"/>
                    <a:pt x="8" y="882"/>
                  </a:cubicBezTo>
                  <a:cubicBezTo>
                    <a:pt x="8" y="882"/>
                    <a:pt x="29" y="866"/>
                    <a:pt x="54" y="865"/>
                  </a:cubicBezTo>
                  <a:cubicBezTo>
                    <a:pt x="79" y="864"/>
                    <a:pt x="103" y="876"/>
                    <a:pt x="103" y="876"/>
                  </a:cubicBezTo>
                  <a:cubicBezTo>
                    <a:pt x="103" y="876"/>
                    <a:pt x="104" y="885"/>
                    <a:pt x="105" y="888"/>
                  </a:cubicBezTo>
                  <a:cubicBezTo>
                    <a:pt x="105" y="888"/>
                    <a:pt x="109" y="889"/>
                    <a:pt x="108" y="872"/>
                  </a:cubicBezTo>
                  <a:cubicBezTo>
                    <a:pt x="106" y="854"/>
                    <a:pt x="106" y="845"/>
                    <a:pt x="105" y="834"/>
                  </a:cubicBezTo>
                  <a:cubicBezTo>
                    <a:pt x="104" y="824"/>
                    <a:pt x="107" y="781"/>
                    <a:pt x="111" y="771"/>
                  </a:cubicBezTo>
                  <a:cubicBezTo>
                    <a:pt x="115" y="760"/>
                    <a:pt x="116" y="755"/>
                    <a:pt x="116" y="748"/>
                  </a:cubicBezTo>
                  <a:cubicBezTo>
                    <a:pt x="116" y="742"/>
                    <a:pt x="114" y="735"/>
                    <a:pt x="118" y="730"/>
                  </a:cubicBezTo>
                  <a:cubicBezTo>
                    <a:pt x="122" y="724"/>
                    <a:pt x="122" y="722"/>
                    <a:pt x="122" y="716"/>
                  </a:cubicBezTo>
                  <a:cubicBezTo>
                    <a:pt x="122" y="709"/>
                    <a:pt x="127" y="705"/>
                    <a:pt x="126" y="699"/>
                  </a:cubicBezTo>
                  <a:cubicBezTo>
                    <a:pt x="126" y="694"/>
                    <a:pt x="123" y="693"/>
                    <a:pt x="126" y="685"/>
                  </a:cubicBezTo>
                  <a:cubicBezTo>
                    <a:pt x="129" y="676"/>
                    <a:pt x="139" y="661"/>
                    <a:pt x="139" y="653"/>
                  </a:cubicBezTo>
                  <a:cubicBezTo>
                    <a:pt x="138" y="646"/>
                    <a:pt x="142" y="637"/>
                    <a:pt x="144" y="628"/>
                  </a:cubicBezTo>
                  <a:cubicBezTo>
                    <a:pt x="146" y="619"/>
                    <a:pt x="151" y="599"/>
                    <a:pt x="152" y="592"/>
                  </a:cubicBezTo>
                  <a:cubicBezTo>
                    <a:pt x="152" y="584"/>
                    <a:pt x="154" y="574"/>
                    <a:pt x="156" y="571"/>
                  </a:cubicBezTo>
                  <a:cubicBezTo>
                    <a:pt x="157" y="568"/>
                    <a:pt x="163" y="558"/>
                    <a:pt x="162" y="553"/>
                  </a:cubicBezTo>
                  <a:cubicBezTo>
                    <a:pt x="161" y="548"/>
                    <a:pt x="163" y="538"/>
                    <a:pt x="165" y="534"/>
                  </a:cubicBezTo>
                  <a:cubicBezTo>
                    <a:pt x="167" y="531"/>
                    <a:pt x="167" y="523"/>
                    <a:pt x="167" y="518"/>
                  </a:cubicBezTo>
                  <a:cubicBezTo>
                    <a:pt x="166" y="513"/>
                    <a:pt x="162" y="510"/>
                    <a:pt x="165" y="507"/>
                  </a:cubicBezTo>
                  <a:cubicBezTo>
                    <a:pt x="169" y="505"/>
                    <a:pt x="170" y="506"/>
                    <a:pt x="170" y="495"/>
                  </a:cubicBezTo>
                  <a:cubicBezTo>
                    <a:pt x="170" y="483"/>
                    <a:pt x="168" y="482"/>
                    <a:pt x="171" y="474"/>
                  </a:cubicBezTo>
                  <a:cubicBezTo>
                    <a:pt x="174" y="466"/>
                    <a:pt x="178" y="456"/>
                    <a:pt x="177" y="453"/>
                  </a:cubicBezTo>
                  <a:cubicBezTo>
                    <a:pt x="177" y="450"/>
                    <a:pt x="175" y="440"/>
                    <a:pt x="175" y="440"/>
                  </a:cubicBezTo>
                  <a:cubicBezTo>
                    <a:pt x="175" y="440"/>
                    <a:pt x="181" y="445"/>
                    <a:pt x="183" y="453"/>
                  </a:cubicBezTo>
                  <a:cubicBezTo>
                    <a:pt x="185" y="461"/>
                    <a:pt x="189" y="475"/>
                    <a:pt x="189" y="485"/>
                  </a:cubicBezTo>
                  <a:cubicBezTo>
                    <a:pt x="190" y="495"/>
                    <a:pt x="189" y="508"/>
                    <a:pt x="189" y="524"/>
                  </a:cubicBezTo>
                  <a:cubicBezTo>
                    <a:pt x="189" y="540"/>
                    <a:pt x="188" y="543"/>
                    <a:pt x="189" y="551"/>
                  </a:cubicBezTo>
                  <a:cubicBezTo>
                    <a:pt x="190" y="560"/>
                    <a:pt x="190" y="565"/>
                    <a:pt x="187" y="573"/>
                  </a:cubicBezTo>
                  <a:cubicBezTo>
                    <a:pt x="184" y="580"/>
                    <a:pt x="176" y="586"/>
                    <a:pt x="176" y="600"/>
                  </a:cubicBezTo>
                  <a:cubicBezTo>
                    <a:pt x="176" y="614"/>
                    <a:pt x="176" y="630"/>
                    <a:pt x="171" y="638"/>
                  </a:cubicBezTo>
                  <a:cubicBezTo>
                    <a:pt x="166" y="646"/>
                    <a:pt x="165" y="652"/>
                    <a:pt x="163" y="664"/>
                  </a:cubicBezTo>
                  <a:cubicBezTo>
                    <a:pt x="162" y="675"/>
                    <a:pt x="157" y="675"/>
                    <a:pt x="157" y="691"/>
                  </a:cubicBezTo>
                  <a:cubicBezTo>
                    <a:pt x="156" y="707"/>
                    <a:pt x="144" y="710"/>
                    <a:pt x="153" y="725"/>
                  </a:cubicBezTo>
                  <a:cubicBezTo>
                    <a:pt x="181" y="771"/>
                    <a:pt x="591" y="792"/>
                    <a:pt x="654" y="725"/>
                  </a:cubicBezTo>
                  <a:close/>
                </a:path>
              </a:pathLst>
            </a:custGeom>
            <a:solidFill>
              <a:srgbClr val="F482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01" name="Freeform 353">
              <a:extLst>
                <a:ext uri="{FF2B5EF4-FFF2-40B4-BE49-F238E27FC236}">
                  <a16:creationId xmlns:a16="http://schemas.microsoft.com/office/drawing/2014/main" id="{1B27EDDA-D5D7-4C0F-BC3B-91E224C6520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602" y="2075"/>
              <a:ext cx="624" cy="771"/>
            </a:xfrm>
            <a:custGeom>
              <a:avLst/>
              <a:gdLst>
                <a:gd name="T0" fmla="*/ 222 w 718"/>
                <a:gd name="T1" fmla="*/ 1 h 891"/>
                <a:gd name="T2" fmla="*/ 218 w 718"/>
                <a:gd name="T3" fmla="*/ 1 h 891"/>
                <a:gd name="T4" fmla="*/ 83 w 718"/>
                <a:gd name="T5" fmla="*/ 0 h 891"/>
                <a:gd name="T6" fmla="*/ 55 w 718"/>
                <a:gd name="T7" fmla="*/ 4 h 891"/>
                <a:gd name="T8" fmla="*/ 29 w 718"/>
                <a:gd name="T9" fmla="*/ 35 h 891"/>
                <a:gd name="T10" fmla="*/ 21 w 718"/>
                <a:gd name="T11" fmla="*/ 124 h 891"/>
                <a:gd name="T12" fmla="*/ 18 w 718"/>
                <a:gd name="T13" fmla="*/ 161 h 891"/>
                <a:gd name="T14" fmla="*/ 13 w 718"/>
                <a:gd name="T15" fmla="*/ 190 h 891"/>
                <a:gd name="T16" fmla="*/ 8 w 718"/>
                <a:gd name="T17" fmla="*/ 243 h 891"/>
                <a:gd name="T18" fmla="*/ 3 w 718"/>
                <a:gd name="T19" fmla="*/ 294 h 891"/>
                <a:gd name="T20" fmla="*/ 3 w 718"/>
                <a:gd name="T21" fmla="*/ 324 h 891"/>
                <a:gd name="T22" fmla="*/ 7 w 718"/>
                <a:gd name="T23" fmla="*/ 314 h 891"/>
                <a:gd name="T24" fmla="*/ 9 w 718"/>
                <a:gd name="T25" fmla="*/ 294 h 891"/>
                <a:gd name="T26" fmla="*/ 14 w 718"/>
                <a:gd name="T27" fmla="*/ 243 h 891"/>
                <a:gd name="T28" fmla="*/ 18 w 718"/>
                <a:gd name="T29" fmla="*/ 190 h 891"/>
                <a:gd name="T30" fmla="*/ 24 w 718"/>
                <a:gd name="T31" fmla="*/ 161 h 891"/>
                <a:gd name="T32" fmla="*/ 28 w 718"/>
                <a:gd name="T33" fmla="*/ 124 h 891"/>
                <a:gd name="T34" fmla="*/ 36 w 718"/>
                <a:gd name="T35" fmla="*/ 35 h 891"/>
                <a:gd name="T36" fmla="*/ 61 w 718"/>
                <a:gd name="T37" fmla="*/ 4 h 891"/>
                <a:gd name="T38" fmla="*/ 63 w 718"/>
                <a:gd name="T39" fmla="*/ 260 h 891"/>
                <a:gd name="T40" fmla="*/ 68 w 718"/>
                <a:gd name="T41" fmla="*/ 237 h 891"/>
                <a:gd name="T42" fmla="*/ 72 w 718"/>
                <a:gd name="T43" fmla="*/ 214 h 891"/>
                <a:gd name="T44" fmla="*/ 76 w 718"/>
                <a:gd name="T45" fmla="*/ 196 h 891"/>
                <a:gd name="T46" fmla="*/ 77 w 718"/>
                <a:gd name="T47" fmla="*/ 172 h 891"/>
                <a:gd name="T48" fmla="*/ 68 w 718"/>
                <a:gd name="T49" fmla="*/ 151 h 891"/>
                <a:gd name="T50" fmla="*/ 70 w 718"/>
                <a:gd name="T51" fmla="*/ 168 h 891"/>
                <a:gd name="T52" fmla="*/ 71 w 718"/>
                <a:gd name="T53" fmla="*/ 186 h 891"/>
                <a:gd name="T54" fmla="*/ 70 w 718"/>
                <a:gd name="T55" fmla="*/ 204 h 891"/>
                <a:gd name="T56" fmla="*/ 63 w 718"/>
                <a:gd name="T57" fmla="*/ 228 h 891"/>
                <a:gd name="T58" fmla="*/ 59 w 718"/>
                <a:gd name="T59" fmla="*/ 247 h 891"/>
                <a:gd name="T60" fmla="*/ 161 w 718"/>
                <a:gd name="T61" fmla="*/ 275 h 891"/>
                <a:gd name="T62" fmla="*/ 264 w 718"/>
                <a:gd name="T63" fmla="*/ 268 h 891"/>
                <a:gd name="T64" fmla="*/ 262 w 718"/>
                <a:gd name="T65" fmla="*/ 256 h 891"/>
                <a:gd name="T66" fmla="*/ 262 w 718"/>
                <a:gd name="T67" fmla="*/ 244 h 891"/>
                <a:gd name="T68" fmla="*/ 255 w 718"/>
                <a:gd name="T69" fmla="*/ 224 h 891"/>
                <a:gd name="T70" fmla="*/ 250 w 718"/>
                <a:gd name="T71" fmla="*/ 203 h 891"/>
                <a:gd name="T72" fmla="*/ 246 w 718"/>
                <a:gd name="T73" fmla="*/ 190 h 891"/>
                <a:gd name="T74" fmla="*/ 246 w 718"/>
                <a:gd name="T75" fmla="*/ 181 h 891"/>
                <a:gd name="T76" fmla="*/ 244 w 718"/>
                <a:gd name="T77" fmla="*/ 169 h 891"/>
                <a:gd name="T78" fmla="*/ 238 w 718"/>
                <a:gd name="T79" fmla="*/ 145 h 891"/>
                <a:gd name="T80" fmla="*/ 238 w 718"/>
                <a:gd name="T81" fmla="*/ 168 h 891"/>
                <a:gd name="T82" fmla="*/ 238 w 718"/>
                <a:gd name="T83" fmla="*/ 176 h 891"/>
                <a:gd name="T84" fmla="*/ 239 w 718"/>
                <a:gd name="T85" fmla="*/ 185 h 891"/>
                <a:gd name="T86" fmla="*/ 242 w 718"/>
                <a:gd name="T87" fmla="*/ 197 h 891"/>
                <a:gd name="T88" fmla="*/ 245 w 718"/>
                <a:gd name="T89" fmla="*/ 210 h 891"/>
                <a:gd name="T90" fmla="*/ 251 w 718"/>
                <a:gd name="T91" fmla="*/ 234 h 891"/>
                <a:gd name="T92" fmla="*/ 255 w 718"/>
                <a:gd name="T93" fmla="*/ 250 h 891"/>
                <a:gd name="T94" fmla="*/ 258 w 718"/>
                <a:gd name="T95" fmla="*/ 261 h 891"/>
                <a:gd name="T96" fmla="*/ 261 w 718"/>
                <a:gd name="T97" fmla="*/ 276 h 891"/>
                <a:gd name="T98" fmla="*/ 262 w 718"/>
                <a:gd name="T99" fmla="*/ 313 h 891"/>
                <a:gd name="T100" fmla="*/ 263 w 718"/>
                <a:gd name="T101" fmla="*/ 314 h 891"/>
                <a:gd name="T102" fmla="*/ 269 w 718"/>
                <a:gd name="T103" fmla="*/ 299 h 891"/>
                <a:gd name="T104" fmla="*/ 264 w 718"/>
                <a:gd name="T105" fmla="*/ 268 h 891"/>
                <a:gd name="T106" fmla="*/ 26 w 718"/>
                <a:gd name="T107" fmla="*/ 310 h 891"/>
                <a:gd name="T108" fmla="*/ 38 w 718"/>
                <a:gd name="T109" fmla="*/ 314 h 891"/>
                <a:gd name="T110" fmla="*/ 41 w 718"/>
                <a:gd name="T111" fmla="*/ 313 h 891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718" h="891">
                  <a:moveTo>
                    <a:pt x="585" y="1"/>
                  </a:moveTo>
                  <a:cubicBezTo>
                    <a:pt x="588" y="1"/>
                    <a:pt x="591" y="1"/>
                    <a:pt x="594" y="1"/>
                  </a:cubicBezTo>
                  <a:cubicBezTo>
                    <a:pt x="596" y="1"/>
                    <a:pt x="600" y="1"/>
                    <a:pt x="603" y="0"/>
                  </a:cubicBezTo>
                  <a:cubicBezTo>
                    <a:pt x="596" y="0"/>
                    <a:pt x="590" y="0"/>
                    <a:pt x="585" y="1"/>
                  </a:cubicBezTo>
                  <a:close/>
                  <a:moveTo>
                    <a:pt x="192" y="2"/>
                  </a:moveTo>
                  <a:cubicBezTo>
                    <a:pt x="199" y="1"/>
                    <a:pt x="210" y="1"/>
                    <a:pt x="220" y="0"/>
                  </a:cubicBezTo>
                  <a:cubicBezTo>
                    <a:pt x="206" y="0"/>
                    <a:pt x="187" y="1"/>
                    <a:pt x="176" y="2"/>
                  </a:cubicBezTo>
                  <a:cubicBezTo>
                    <a:pt x="163" y="2"/>
                    <a:pt x="155" y="9"/>
                    <a:pt x="145" y="11"/>
                  </a:cubicBezTo>
                  <a:cubicBezTo>
                    <a:pt x="134" y="13"/>
                    <a:pt x="117" y="24"/>
                    <a:pt x="111" y="30"/>
                  </a:cubicBezTo>
                  <a:cubicBezTo>
                    <a:pt x="105" y="36"/>
                    <a:pt x="84" y="57"/>
                    <a:pt x="78" y="94"/>
                  </a:cubicBezTo>
                  <a:cubicBezTo>
                    <a:pt x="73" y="132"/>
                    <a:pt x="60" y="190"/>
                    <a:pt x="62" y="218"/>
                  </a:cubicBezTo>
                  <a:cubicBezTo>
                    <a:pt x="64" y="245"/>
                    <a:pt x="57" y="313"/>
                    <a:pt x="58" y="341"/>
                  </a:cubicBezTo>
                  <a:cubicBezTo>
                    <a:pt x="59" y="369"/>
                    <a:pt x="52" y="390"/>
                    <a:pt x="52" y="408"/>
                  </a:cubicBezTo>
                  <a:cubicBezTo>
                    <a:pt x="52" y="426"/>
                    <a:pt x="56" y="438"/>
                    <a:pt x="50" y="445"/>
                  </a:cubicBezTo>
                  <a:cubicBezTo>
                    <a:pt x="44" y="452"/>
                    <a:pt x="45" y="458"/>
                    <a:pt x="44" y="469"/>
                  </a:cubicBezTo>
                  <a:cubicBezTo>
                    <a:pt x="44" y="481"/>
                    <a:pt x="31" y="499"/>
                    <a:pt x="33" y="519"/>
                  </a:cubicBezTo>
                  <a:cubicBezTo>
                    <a:pt x="34" y="539"/>
                    <a:pt x="32" y="560"/>
                    <a:pt x="32" y="577"/>
                  </a:cubicBezTo>
                  <a:cubicBezTo>
                    <a:pt x="32" y="594"/>
                    <a:pt x="24" y="640"/>
                    <a:pt x="21" y="672"/>
                  </a:cubicBezTo>
                  <a:cubicBezTo>
                    <a:pt x="17" y="704"/>
                    <a:pt x="15" y="748"/>
                    <a:pt x="14" y="765"/>
                  </a:cubicBezTo>
                  <a:cubicBezTo>
                    <a:pt x="14" y="781"/>
                    <a:pt x="11" y="792"/>
                    <a:pt x="8" y="811"/>
                  </a:cubicBezTo>
                  <a:cubicBezTo>
                    <a:pt x="5" y="830"/>
                    <a:pt x="3" y="851"/>
                    <a:pt x="3" y="860"/>
                  </a:cubicBezTo>
                  <a:cubicBezTo>
                    <a:pt x="2" y="870"/>
                    <a:pt x="0" y="886"/>
                    <a:pt x="8" y="891"/>
                  </a:cubicBezTo>
                  <a:cubicBezTo>
                    <a:pt x="8" y="891"/>
                    <a:pt x="8" y="875"/>
                    <a:pt x="8" y="871"/>
                  </a:cubicBezTo>
                  <a:cubicBezTo>
                    <a:pt x="8" y="871"/>
                    <a:pt x="12" y="868"/>
                    <a:pt x="18" y="864"/>
                  </a:cubicBezTo>
                  <a:cubicBezTo>
                    <a:pt x="18" y="863"/>
                    <a:pt x="18" y="862"/>
                    <a:pt x="19" y="860"/>
                  </a:cubicBezTo>
                  <a:cubicBezTo>
                    <a:pt x="19" y="851"/>
                    <a:pt x="21" y="830"/>
                    <a:pt x="24" y="811"/>
                  </a:cubicBezTo>
                  <a:cubicBezTo>
                    <a:pt x="27" y="792"/>
                    <a:pt x="30" y="781"/>
                    <a:pt x="30" y="765"/>
                  </a:cubicBezTo>
                  <a:cubicBezTo>
                    <a:pt x="31" y="748"/>
                    <a:pt x="33" y="704"/>
                    <a:pt x="37" y="672"/>
                  </a:cubicBezTo>
                  <a:cubicBezTo>
                    <a:pt x="40" y="640"/>
                    <a:pt x="48" y="594"/>
                    <a:pt x="48" y="577"/>
                  </a:cubicBezTo>
                  <a:cubicBezTo>
                    <a:pt x="48" y="560"/>
                    <a:pt x="50" y="539"/>
                    <a:pt x="48" y="519"/>
                  </a:cubicBezTo>
                  <a:cubicBezTo>
                    <a:pt x="47" y="499"/>
                    <a:pt x="60" y="481"/>
                    <a:pt x="60" y="469"/>
                  </a:cubicBezTo>
                  <a:cubicBezTo>
                    <a:pt x="61" y="458"/>
                    <a:pt x="60" y="452"/>
                    <a:pt x="66" y="445"/>
                  </a:cubicBezTo>
                  <a:cubicBezTo>
                    <a:pt x="72" y="438"/>
                    <a:pt x="68" y="426"/>
                    <a:pt x="68" y="408"/>
                  </a:cubicBezTo>
                  <a:cubicBezTo>
                    <a:pt x="68" y="390"/>
                    <a:pt x="75" y="369"/>
                    <a:pt x="74" y="341"/>
                  </a:cubicBezTo>
                  <a:cubicBezTo>
                    <a:pt x="73" y="313"/>
                    <a:pt x="79" y="245"/>
                    <a:pt x="78" y="218"/>
                  </a:cubicBezTo>
                  <a:cubicBezTo>
                    <a:pt x="76" y="190"/>
                    <a:pt x="89" y="132"/>
                    <a:pt x="94" y="94"/>
                  </a:cubicBezTo>
                  <a:cubicBezTo>
                    <a:pt x="100" y="57"/>
                    <a:pt x="121" y="36"/>
                    <a:pt x="127" y="30"/>
                  </a:cubicBezTo>
                  <a:cubicBezTo>
                    <a:pt x="133" y="24"/>
                    <a:pt x="150" y="13"/>
                    <a:pt x="161" y="11"/>
                  </a:cubicBezTo>
                  <a:cubicBezTo>
                    <a:pt x="171" y="9"/>
                    <a:pt x="179" y="2"/>
                    <a:pt x="192" y="2"/>
                  </a:cubicBezTo>
                  <a:close/>
                  <a:moveTo>
                    <a:pt x="169" y="714"/>
                  </a:moveTo>
                  <a:cubicBezTo>
                    <a:pt x="160" y="699"/>
                    <a:pt x="172" y="696"/>
                    <a:pt x="172" y="680"/>
                  </a:cubicBezTo>
                  <a:cubicBezTo>
                    <a:pt x="173" y="664"/>
                    <a:pt x="177" y="664"/>
                    <a:pt x="179" y="653"/>
                  </a:cubicBezTo>
                  <a:cubicBezTo>
                    <a:pt x="180" y="641"/>
                    <a:pt x="182" y="635"/>
                    <a:pt x="187" y="627"/>
                  </a:cubicBezTo>
                  <a:cubicBezTo>
                    <a:pt x="192" y="619"/>
                    <a:pt x="191" y="603"/>
                    <a:pt x="191" y="589"/>
                  </a:cubicBezTo>
                  <a:cubicBezTo>
                    <a:pt x="191" y="575"/>
                    <a:pt x="199" y="569"/>
                    <a:pt x="202" y="562"/>
                  </a:cubicBezTo>
                  <a:cubicBezTo>
                    <a:pt x="205" y="554"/>
                    <a:pt x="205" y="549"/>
                    <a:pt x="204" y="540"/>
                  </a:cubicBezTo>
                  <a:cubicBezTo>
                    <a:pt x="203" y="532"/>
                    <a:pt x="204" y="529"/>
                    <a:pt x="204" y="513"/>
                  </a:cubicBezTo>
                  <a:cubicBezTo>
                    <a:pt x="204" y="497"/>
                    <a:pt x="205" y="484"/>
                    <a:pt x="205" y="474"/>
                  </a:cubicBezTo>
                  <a:cubicBezTo>
                    <a:pt x="204" y="464"/>
                    <a:pt x="201" y="450"/>
                    <a:pt x="199" y="442"/>
                  </a:cubicBezTo>
                  <a:cubicBezTo>
                    <a:pt x="197" y="434"/>
                    <a:pt x="179" y="417"/>
                    <a:pt x="179" y="417"/>
                  </a:cubicBezTo>
                  <a:cubicBezTo>
                    <a:pt x="179" y="417"/>
                    <a:pt x="183" y="431"/>
                    <a:pt x="184" y="433"/>
                  </a:cubicBezTo>
                  <a:cubicBezTo>
                    <a:pt x="185" y="436"/>
                    <a:pt x="190" y="454"/>
                    <a:pt x="187" y="462"/>
                  </a:cubicBezTo>
                  <a:cubicBezTo>
                    <a:pt x="188" y="466"/>
                    <a:pt x="189" y="471"/>
                    <a:pt x="189" y="474"/>
                  </a:cubicBezTo>
                  <a:cubicBezTo>
                    <a:pt x="190" y="484"/>
                    <a:pt x="189" y="497"/>
                    <a:pt x="189" y="513"/>
                  </a:cubicBezTo>
                  <a:cubicBezTo>
                    <a:pt x="189" y="529"/>
                    <a:pt x="188" y="532"/>
                    <a:pt x="189" y="540"/>
                  </a:cubicBezTo>
                  <a:cubicBezTo>
                    <a:pt x="190" y="549"/>
                    <a:pt x="190" y="554"/>
                    <a:pt x="187" y="562"/>
                  </a:cubicBezTo>
                  <a:cubicBezTo>
                    <a:pt x="184" y="569"/>
                    <a:pt x="176" y="575"/>
                    <a:pt x="176" y="589"/>
                  </a:cubicBezTo>
                  <a:cubicBezTo>
                    <a:pt x="176" y="603"/>
                    <a:pt x="176" y="619"/>
                    <a:pt x="171" y="627"/>
                  </a:cubicBezTo>
                  <a:cubicBezTo>
                    <a:pt x="166" y="635"/>
                    <a:pt x="165" y="641"/>
                    <a:pt x="163" y="653"/>
                  </a:cubicBezTo>
                  <a:cubicBezTo>
                    <a:pt x="162" y="664"/>
                    <a:pt x="157" y="664"/>
                    <a:pt x="157" y="680"/>
                  </a:cubicBezTo>
                  <a:cubicBezTo>
                    <a:pt x="156" y="696"/>
                    <a:pt x="144" y="699"/>
                    <a:pt x="153" y="714"/>
                  </a:cubicBezTo>
                  <a:cubicBezTo>
                    <a:pt x="168" y="740"/>
                    <a:pt x="302" y="758"/>
                    <a:pt x="429" y="757"/>
                  </a:cubicBezTo>
                  <a:cubicBezTo>
                    <a:pt x="307" y="756"/>
                    <a:pt x="184" y="739"/>
                    <a:pt x="169" y="714"/>
                  </a:cubicBezTo>
                  <a:close/>
                  <a:moveTo>
                    <a:pt x="707" y="737"/>
                  </a:moveTo>
                  <a:cubicBezTo>
                    <a:pt x="707" y="731"/>
                    <a:pt x="709" y="724"/>
                    <a:pt x="705" y="719"/>
                  </a:cubicBezTo>
                  <a:cubicBezTo>
                    <a:pt x="701" y="713"/>
                    <a:pt x="701" y="711"/>
                    <a:pt x="701" y="705"/>
                  </a:cubicBezTo>
                  <a:cubicBezTo>
                    <a:pt x="701" y="698"/>
                    <a:pt x="696" y="694"/>
                    <a:pt x="697" y="688"/>
                  </a:cubicBezTo>
                  <a:cubicBezTo>
                    <a:pt x="697" y="683"/>
                    <a:pt x="700" y="682"/>
                    <a:pt x="697" y="674"/>
                  </a:cubicBezTo>
                  <a:cubicBezTo>
                    <a:pt x="694" y="665"/>
                    <a:pt x="683" y="650"/>
                    <a:pt x="684" y="642"/>
                  </a:cubicBezTo>
                  <a:cubicBezTo>
                    <a:pt x="685" y="635"/>
                    <a:pt x="681" y="626"/>
                    <a:pt x="679" y="617"/>
                  </a:cubicBezTo>
                  <a:cubicBezTo>
                    <a:pt x="677" y="608"/>
                    <a:pt x="672" y="588"/>
                    <a:pt x="671" y="581"/>
                  </a:cubicBezTo>
                  <a:cubicBezTo>
                    <a:pt x="671" y="573"/>
                    <a:pt x="669" y="563"/>
                    <a:pt x="667" y="560"/>
                  </a:cubicBezTo>
                  <a:cubicBezTo>
                    <a:pt x="666" y="557"/>
                    <a:pt x="660" y="547"/>
                    <a:pt x="661" y="542"/>
                  </a:cubicBezTo>
                  <a:cubicBezTo>
                    <a:pt x="662" y="537"/>
                    <a:pt x="660" y="527"/>
                    <a:pt x="658" y="523"/>
                  </a:cubicBezTo>
                  <a:cubicBezTo>
                    <a:pt x="656" y="520"/>
                    <a:pt x="656" y="512"/>
                    <a:pt x="656" y="507"/>
                  </a:cubicBezTo>
                  <a:cubicBezTo>
                    <a:pt x="657" y="502"/>
                    <a:pt x="661" y="499"/>
                    <a:pt x="658" y="496"/>
                  </a:cubicBezTo>
                  <a:cubicBezTo>
                    <a:pt x="654" y="494"/>
                    <a:pt x="653" y="495"/>
                    <a:pt x="653" y="484"/>
                  </a:cubicBezTo>
                  <a:cubicBezTo>
                    <a:pt x="653" y="472"/>
                    <a:pt x="655" y="471"/>
                    <a:pt x="652" y="463"/>
                  </a:cubicBezTo>
                  <a:cubicBezTo>
                    <a:pt x="649" y="455"/>
                    <a:pt x="645" y="445"/>
                    <a:pt x="645" y="442"/>
                  </a:cubicBezTo>
                  <a:cubicBezTo>
                    <a:pt x="646" y="439"/>
                    <a:pt x="636" y="398"/>
                    <a:pt x="636" y="398"/>
                  </a:cubicBezTo>
                  <a:cubicBezTo>
                    <a:pt x="636" y="398"/>
                    <a:pt x="634" y="435"/>
                    <a:pt x="632" y="443"/>
                  </a:cubicBezTo>
                  <a:cubicBezTo>
                    <a:pt x="631" y="448"/>
                    <a:pt x="637" y="455"/>
                    <a:pt x="636" y="462"/>
                  </a:cubicBezTo>
                  <a:cubicBezTo>
                    <a:pt x="636" y="462"/>
                    <a:pt x="636" y="463"/>
                    <a:pt x="636" y="463"/>
                  </a:cubicBezTo>
                  <a:cubicBezTo>
                    <a:pt x="639" y="471"/>
                    <a:pt x="637" y="472"/>
                    <a:pt x="637" y="484"/>
                  </a:cubicBezTo>
                  <a:cubicBezTo>
                    <a:pt x="637" y="495"/>
                    <a:pt x="638" y="494"/>
                    <a:pt x="642" y="496"/>
                  </a:cubicBezTo>
                  <a:cubicBezTo>
                    <a:pt x="645" y="499"/>
                    <a:pt x="641" y="502"/>
                    <a:pt x="640" y="507"/>
                  </a:cubicBezTo>
                  <a:cubicBezTo>
                    <a:pt x="640" y="512"/>
                    <a:pt x="640" y="520"/>
                    <a:pt x="642" y="523"/>
                  </a:cubicBezTo>
                  <a:cubicBezTo>
                    <a:pt x="644" y="527"/>
                    <a:pt x="646" y="537"/>
                    <a:pt x="645" y="542"/>
                  </a:cubicBezTo>
                  <a:cubicBezTo>
                    <a:pt x="644" y="547"/>
                    <a:pt x="650" y="557"/>
                    <a:pt x="651" y="560"/>
                  </a:cubicBezTo>
                  <a:cubicBezTo>
                    <a:pt x="653" y="563"/>
                    <a:pt x="655" y="573"/>
                    <a:pt x="655" y="581"/>
                  </a:cubicBezTo>
                  <a:cubicBezTo>
                    <a:pt x="656" y="588"/>
                    <a:pt x="661" y="608"/>
                    <a:pt x="663" y="617"/>
                  </a:cubicBezTo>
                  <a:cubicBezTo>
                    <a:pt x="665" y="626"/>
                    <a:pt x="669" y="635"/>
                    <a:pt x="668" y="642"/>
                  </a:cubicBezTo>
                  <a:cubicBezTo>
                    <a:pt x="668" y="650"/>
                    <a:pt x="678" y="665"/>
                    <a:pt x="681" y="674"/>
                  </a:cubicBezTo>
                  <a:cubicBezTo>
                    <a:pt x="684" y="682"/>
                    <a:pt x="681" y="683"/>
                    <a:pt x="681" y="688"/>
                  </a:cubicBezTo>
                  <a:cubicBezTo>
                    <a:pt x="680" y="694"/>
                    <a:pt x="685" y="698"/>
                    <a:pt x="685" y="705"/>
                  </a:cubicBezTo>
                  <a:cubicBezTo>
                    <a:pt x="685" y="711"/>
                    <a:pt x="685" y="713"/>
                    <a:pt x="689" y="719"/>
                  </a:cubicBezTo>
                  <a:cubicBezTo>
                    <a:pt x="693" y="724"/>
                    <a:pt x="691" y="731"/>
                    <a:pt x="691" y="737"/>
                  </a:cubicBezTo>
                  <a:cubicBezTo>
                    <a:pt x="691" y="744"/>
                    <a:pt x="692" y="749"/>
                    <a:pt x="696" y="760"/>
                  </a:cubicBezTo>
                  <a:cubicBezTo>
                    <a:pt x="700" y="770"/>
                    <a:pt x="703" y="813"/>
                    <a:pt x="702" y="823"/>
                  </a:cubicBezTo>
                  <a:cubicBezTo>
                    <a:pt x="701" y="834"/>
                    <a:pt x="701" y="843"/>
                    <a:pt x="699" y="861"/>
                  </a:cubicBezTo>
                  <a:cubicBezTo>
                    <a:pt x="698" y="878"/>
                    <a:pt x="702" y="877"/>
                    <a:pt x="702" y="877"/>
                  </a:cubicBezTo>
                  <a:cubicBezTo>
                    <a:pt x="703" y="874"/>
                    <a:pt x="704" y="865"/>
                    <a:pt x="704" y="865"/>
                  </a:cubicBezTo>
                  <a:cubicBezTo>
                    <a:pt x="704" y="865"/>
                    <a:pt x="708" y="863"/>
                    <a:pt x="715" y="861"/>
                  </a:cubicBezTo>
                  <a:cubicBezTo>
                    <a:pt x="717" y="843"/>
                    <a:pt x="717" y="834"/>
                    <a:pt x="718" y="823"/>
                  </a:cubicBezTo>
                  <a:cubicBezTo>
                    <a:pt x="718" y="813"/>
                    <a:pt x="716" y="770"/>
                    <a:pt x="712" y="760"/>
                  </a:cubicBezTo>
                  <a:cubicBezTo>
                    <a:pt x="708" y="749"/>
                    <a:pt x="707" y="744"/>
                    <a:pt x="707" y="737"/>
                  </a:cubicBezTo>
                  <a:close/>
                  <a:moveTo>
                    <a:pt x="108" y="861"/>
                  </a:moveTo>
                  <a:cubicBezTo>
                    <a:pt x="99" y="857"/>
                    <a:pt x="85" y="853"/>
                    <a:pt x="70" y="854"/>
                  </a:cubicBezTo>
                  <a:cubicBezTo>
                    <a:pt x="69" y="854"/>
                    <a:pt x="67" y="854"/>
                    <a:pt x="65" y="854"/>
                  </a:cubicBezTo>
                  <a:cubicBezTo>
                    <a:pt x="86" y="856"/>
                    <a:pt x="103" y="865"/>
                    <a:pt x="103" y="865"/>
                  </a:cubicBezTo>
                  <a:cubicBezTo>
                    <a:pt x="103" y="865"/>
                    <a:pt x="104" y="874"/>
                    <a:pt x="105" y="877"/>
                  </a:cubicBezTo>
                  <a:cubicBezTo>
                    <a:pt x="105" y="877"/>
                    <a:pt x="109" y="878"/>
                    <a:pt x="108" y="861"/>
                  </a:cubicBezTo>
                  <a:cubicBezTo>
                    <a:pt x="108" y="861"/>
                    <a:pt x="108" y="861"/>
                    <a:pt x="108" y="861"/>
                  </a:cubicBezTo>
                  <a:close/>
                </a:path>
              </a:pathLst>
            </a:custGeom>
            <a:solidFill>
              <a:srgbClr val="F9AA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02" name="Freeform 354">
              <a:extLst>
                <a:ext uri="{FF2B5EF4-FFF2-40B4-BE49-F238E27FC236}">
                  <a16:creationId xmlns:a16="http://schemas.microsoft.com/office/drawing/2014/main" id="{F10B3601-22D1-42DA-BDC8-24F842B6B03D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2" y="2066"/>
              <a:ext cx="701" cy="780"/>
            </a:xfrm>
            <a:custGeom>
              <a:avLst/>
              <a:gdLst>
                <a:gd name="T0" fmla="*/ 243 w 807"/>
                <a:gd name="T1" fmla="*/ 251 h 902"/>
                <a:gd name="T2" fmla="*/ 237 w 807"/>
                <a:gd name="T3" fmla="*/ 230 h 902"/>
                <a:gd name="T4" fmla="*/ 233 w 807"/>
                <a:gd name="T5" fmla="*/ 208 h 902"/>
                <a:gd name="T6" fmla="*/ 231 w 807"/>
                <a:gd name="T7" fmla="*/ 189 h 902"/>
                <a:gd name="T8" fmla="*/ 233 w 807"/>
                <a:gd name="T9" fmla="*/ 163 h 902"/>
                <a:gd name="T10" fmla="*/ 235 w 807"/>
                <a:gd name="T11" fmla="*/ 163 h 902"/>
                <a:gd name="T12" fmla="*/ 237 w 807"/>
                <a:gd name="T13" fmla="*/ 180 h 902"/>
                <a:gd name="T14" fmla="*/ 239 w 807"/>
                <a:gd name="T15" fmla="*/ 188 h 902"/>
                <a:gd name="T16" fmla="*/ 241 w 807"/>
                <a:gd name="T17" fmla="*/ 200 h 902"/>
                <a:gd name="T18" fmla="*/ 244 w 807"/>
                <a:gd name="T19" fmla="*/ 214 h 902"/>
                <a:gd name="T20" fmla="*/ 249 w 807"/>
                <a:gd name="T21" fmla="*/ 236 h 902"/>
                <a:gd name="T22" fmla="*/ 254 w 807"/>
                <a:gd name="T23" fmla="*/ 252 h 902"/>
                <a:gd name="T24" fmla="*/ 257 w 807"/>
                <a:gd name="T25" fmla="*/ 264 h 902"/>
                <a:gd name="T26" fmla="*/ 261 w 807"/>
                <a:gd name="T27" fmla="*/ 279 h 902"/>
                <a:gd name="T28" fmla="*/ 261 w 807"/>
                <a:gd name="T29" fmla="*/ 316 h 902"/>
                <a:gd name="T30" fmla="*/ 262 w 807"/>
                <a:gd name="T31" fmla="*/ 316 h 902"/>
                <a:gd name="T32" fmla="*/ 298 w 807"/>
                <a:gd name="T33" fmla="*/ 319 h 902"/>
                <a:gd name="T34" fmla="*/ 300 w 807"/>
                <a:gd name="T35" fmla="*/ 315 h 902"/>
                <a:gd name="T36" fmla="*/ 296 w 807"/>
                <a:gd name="T37" fmla="*/ 280 h 902"/>
                <a:gd name="T38" fmla="*/ 289 w 807"/>
                <a:gd name="T39" fmla="*/ 213 h 902"/>
                <a:gd name="T40" fmla="*/ 284 w 807"/>
                <a:gd name="T41" fmla="*/ 174 h 902"/>
                <a:gd name="T42" fmla="*/ 282 w 807"/>
                <a:gd name="T43" fmla="*/ 151 h 902"/>
                <a:gd name="T44" fmla="*/ 278 w 807"/>
                <a:gd name="T45" fmla="*/ 83 h 902"/>
                <a:gd name="T46" fmla="*/ 261 w 807"/>
                <a:gd name="T47" fmla="*/ 14 h 902"/>
                <a:gd name="T48" fmla="*/ 235 w 807"/>
                <a:gd name="T49" fmla="*/ 5 h 902"/>
                <a:gd name="T50" fmla="*/ 202 w 807"/>
                <a:gd name="T51" fmla="*/ 0 h 902"/>
                <a:gd name="T52" fmla="*/ 157 w 807"/>
                <a:gd name="T53" fmla="*/ 45 h 902"/>
                <a:gd name="T54" fmla="*/ 107 w 807"/>
                <a:gd name="T55" fmla="*/ 12 h 902"/>
                <a:gd name="T56" fmla="*/ 85 w 807"/>
                <a:gd name="T57" fmla="*/ 4 h 902"/>
                <a:gd name="T58" fmla="*/ 55 w 807"/>
                <a:gd name="T59" fmla="*/ 8 h 902"/>
                <a:gd name="T60" fmla="*/ 29 w 807"/>
                <a:gd name="T61" fmla="*/ 38 h 902"/>
                <a:gd name="T62" fmla="*/ 21 w 807"/>
                <a:gd name="T63" fmla="*/ 126 h 902"/>
                <a:gd name="T64" fmla="*/ 18 w 807"/>
                <a:gd name="T65" fmla="*/ 165 h 902"/>
                <a:gd name="T66" fmla="*/ 13 w 807"/>
                <a:gd name="T67" fmla="*/ 191 h 902"/>
                <a:gd name="T68" fmla="*/ 8 w 807"/>
                <a:gd name="T69" fmla="*/ 246 h 902"/>
                <a:gd name="T70" fmla="*/ 3 w 807"/>
                <a:gd name="T71" fmla="*/ 297 h 902"/>
                <a:gd name="T72" fmla="*/ 3 w 807"/>
                <a:gd name="T73" fmla="*/ 327 h 902"/>
                <a:gd name="T74" fmla="*/ 20 w 807"/>
                <a:gd name="T75" fmla="*/ 312 h 902"/>
                <a:gd name="T76" fmla="*/ 39 w 807"/>
                <a:gd name="T77" fmla="*/ 321 h 902"/>
                <a:gd name="T78" fmla="*/ 39 w 807"/>
                <a:gd name="T79" fmla="*/ 301 h 902"/>
                <a:gd name="T80" fmla="*/ 43 w 807"/>
                <a:gd name="T81" fmla="*/ 270 h 902"/>
                <a:gd name="T82" fmla="*/ 45 w 807"/>
                <a:gd name="T83" fmla="*/ 259 h 902"/>
                <a:gd name="T84" fmla="*/ 48 w 807"/>
                <a:gd name="T85" fmla="*/ 247 h 902"/>
                <a:gd name="T86" fmla="*/ 55 w 807"/>
                <a:gd name="T87" fmla="*/ 227 h 902"/>
                <a:gd name="T88" fmla="*/ 58 w 807"/>
                <a:gd name="T89" fmla="*/ 207 h 902"/>
                <a:gd name="T90" fmla="*/ 62 w 807"/>
                <a:gd name="T91" fmla="*/ 194 h 902"/>
                <a:gd name="T92" fmla="*/ 62 w 807"/>
                <a:gd name="T93" fmla="*/ 184 h 902"/>
                <a:gd name="T94" fmla="*/ 63 w 807"/>
                <a:gd name="T95" fmla="*/ 171 h 902"/>
                <a:gd name="T96" fmla="*/ 66 w 807"/>
                <a:gd name="T97" fmla="*/ 159 h 902"/>
                <a:gd name="T98" fmla="*/ 70 w 807"/>
                <a:gd name="T99" fmla="*/ 175 h 902"/>
                <a:gd name="T100" fmla="*/ 70 w 807"/>
                <a:gd name="T101" fmla="*/ 199 h 902"/>
                <a:gd name="T102" fmla="*/ 66 w 807"/>
                <a:gd name="T103" fmla="*/ 218 h 902"/>
                <a:gd name="T104" fmla="*/ 61 w 807"/>
                <a:gd name="T105" fmla="*/ 240 h 902"/>
                <a:gd name="T106" fmla="*/ 57 w 807"/>
                <a:gd name="T107" fmla="*/ 263 h 902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807" h="902">
                  <a:moveTo>
                    <a:pt x="654" y="725"/>
                  </a:moveTo>
                  <a:cubicBezTo>
                    <a:pt x="654" y="725"/>
                    <a:pt x="651" y="707"/>
                    <a:pt x="650" y="691"/>
                  </a:cubicBezTo>
                  <a:cubicBezTo>
                    <a:pt x="650" y="675"/>
                    <a:pt x="645" y="675"/>
                    <a:pt x="644" y="664"/>
                  </a:cubicBezTo>
                  <a:cubicBezTo>
                    <a:pt x="642" y="652"/>
                    <a:pt x="641" y="646"/>
                    <a:pt x="636" y="638"/>
                  </a:cubicBezTo>
                  <a:cubicBezTo>
                    <a:pt x="631" y="630"/>
                    <a:pt x="631" y="614"/>
                    <a:pt x="631" y="600"/>
                  </a:cubicBezTo>
                  <a:cubicBezTo>
                    <a:pt x="631" y="586"/>
                    <a:pt x="623" y="580"/>
                    <a:pt x="620" y="573"/>
                  </a:cubicBezTo>
                  <a:cubicBezTo>
                    <a:pt x="617" y="565"/>
                    <a:pt x="617" y="560"/>
                    <a:pt x="618" y="551"/>
                  </a:cubicBezTo>
                  <a:cubicBezTo>
                    <a:pt x="619" y="543"/>
                    <a:pt x="618" y="540"/>
                    <a:pt x="618" y="524"/>
                  </a:cubicBezTo>
                  <a:cubicBezTo>
                    <a:pt x="618" y="508"/>
                    <a:pt x="617" y="495"/>
                    <a:pt x="618" y="485"/>
                  </a:cubicBezTo>
                  <a:cubicBezTo>
                    <a:pt x="618" y="475"/>
                    <a:pt x="622" y="461"/>
                    <a:pt x="624" y="453"/>
                  </a:cubicBezTo>
                  <a:cubicBezTo>
                    <a:pt x="626" y="445"/>
                    <a:pt x="632" y="440"/>
                    <a:pt x="632" y="440"/>
                  </a:cubicBezTo>
                  <a:cubicBezTo>
                    <a:pt x="632" y="440"/>
                    <a:pt x="630" y="450"/>
                    <a:pt x="630" y="453"/>
                  </a:cubicBezTo>
                  <a:cubicBezTo>
                    <a:pt x="629" y="456"/>
                    <a:pt x="633" y="466"/>
                    <a:pt x="636" y="474"/>
                  </a:cubicBezTo>
                  <a:cubicBezTo>
                    <a:pt x="639" y="482"/>
                    <a:pt x="637" y="483"/>
                    <a:pt x="637" y="495"/>
                  </a:cubicBezTo>
                  <a:cubicBezTo>
                    <a:pt x="637" y="506"/>
                    <a:pt x="638" y="505"/>
                    <a:pt x="642" y="507"/>
                  </a:cubicBezTo>
                  <a:cubicBezTo>
                    <a:pt x="645" y="510"/>
                    <a:pt x="641" y="513"/>
                    <a:pt x="640" y="518"/>
                  </a:cubicBezTo>
                  <a:cubicBezTo>
                    <a:pt x="640" y="523"/>
                    <a:pt x="640" y="531"/>
                    <a:pt x="642" y="534"/>
                  </a:cubicBezTo>
                  <a:cubicBezTo>
                    <a:pt x="644" y="538"/>
                    <a:pt x="646" y="548"/>
                    <a:pt x="645" y="553"/>
                  </a:cubicBezTo>
                  <a:cubicBezTo>
                    <a:pt x="644" y="558"/>
                    <a:pt x="650" y="568"/>
                    <a:pt x="651" y="571"/>
                  </a:cubicBezTo>
                  <a:cubicBezTo>
                    <a:pt x="653" y="574"/>
                    <a:pt x="655" y="584"/>
                    <a:pt x="655" y="592"/>
                  </a:cubicBezTo>
                  <a:cubicBezTo>
                    <a:pt x="656" y="599"/>
                    <a:pt x="661" y="619"/>
                    <a:pt x="663" y="628"/>
                  </a:cubicBezTo>
                  <a:cubicBezTo>
                    <a:pt x="665" y="637"/>
                    <a:pt x="669" y="646"/>
                    <a:pt x="668" y="653"/>
                  </a:cubicBezTo>
                  <a:cubicBezTo>
                    <a:pt x="668" y="661"/>
                    <a:pt x="678" y="676"/>
                    <a:pt x="681" y="685"/>
                  </a:cubicBezTo>
                  <a:cubicBezTo>
                    <a:pt x="684" y="693"/>
                    <a:pt x="681" y="694"/>
                    <a:pt x="681" y="699"/>
                  </a:cubicBezTo>
                  <a:cubicBezTo>
                    <a:pt x="680" y="705"/>
                    <a:pt x="685" y="709"/>
                    <a:pt x="685" y="716"/>
                  </a:cubicBezTo>
                  <a:cubicBezTo>
                    <a:pt x="685" y="722"/>
                    <a:pt x="685" y="724"/>
                    <a:pt x="689" y="730"/>
                  </a:cubicBezTo>
                  <a:cubicBezTo>
                    <a:pt x="693" y="735"/>
                    <a:pt x="691" y="742"/>
                    <a:pt x="691" y="748"/>
                  </a:cubicBezTo>
                  <a:cubicBezTo>
                    <a:pt x="691" y="755"/>
                    <a:pt x="692" y="760"/>
                    <a:pt x="696" y="771"/>
                  </a:cubicBezTo>
                  <a:cubicBezTo>
                    <a:pt x="700" y="781"/>
                    <a:pt x="703" y="824"/>
                    <a:pt x="702" y="834"/>
                  </a:cubicBezTo>
                  <a:cubicBezTo>
                    <a:pt x="701" y="845"/>
                    <a:pt x="701" y="854"/>
                    <a:pt x="699" y="872"/>
                  </a:cubicBezTo>
                  <a:cubicBezTo>
                    <a:pt x="698" y="889"/>
                    <a:pt x="702" y="888"/>
                    <a:pt x="702" y="888"/>
                  </a:cubicBezTo>
                  <a:cubicBezTo>
                    <a:pt x="703" y="885"/>
                    <a:pt x="704" y="876"/>
                    <a:pt x="704" y="876"/>
                  </a:cubicBezTo>
                  <a:cubicBezTo>
                    <a:pt x="704" y="876"/>
                    <a:pt x="728" y="864"/>
                    <a:pt x="753" y="865"/>
                  </a:cubicBezTo>
                  <a:cubicBezTo>
                    <a:pt x="778" y="866"/>
                    <a:pt x="799" y="882"/>
                    <a:pt x="799" y="882"/>
                  </a:cubicBezTo>
                  <a:cubicBezTo>
                    <a:pt x="799" y="886"/>
                    <a:pt x="799" y="902"/>
                    <a:pt x="799" y="902"/>
                  </a:cubicBezTo>
                  <a:cubicBezTo>
                    <a:pt x="807" y="897"/>
                    <a:pt x="805" y="881"/>
                    <a:pt x="804" y="871"/>
                  </a:cubicBezTo>
                  <a:cubicBezTo>
                    <a:pt x="804" y="862"/>
                    <a:pt x="802" y="841"/>
                    <a:pt x="799" y="822"/>
                  </a:cubicBezTo>
                  <a:cubicBezTo>
                    <a:pt x="796" y="803"/>
                    <a:pt x="793" y="792"/>
                    <a:pt x="793" y="776"/>
                  </a:cubicBezTo>
                  <a:cubicBezTo>
                    <a:pt x="792" y="759"/>
                    <a:pt x="790" y="715"/>
                    <a:pt x="786" y="683"/>
                  </a:cubicBezTo>
                  <a:cubicBezTo>
                    <a:pt x="782" y="651"/>
                    <a:pt x="775" y="605"/>
                    <a:pt x="775" y="588"/>
                  </a:cubicBezTo>
                  <a:cubicBezTo>
                    <a:pt x="775" y="571"/>
                    <a:pt x="773" y="550"/>
                    <a:pt x="774" y="530"/>
                  </a:cubicBezTo>
                  <a:cubicBezTo>
                    <a:pt x="776" y="510"/>
                    <a:pt x="763" y="492"/>
                    <a:pt x="763" y="480"/>
                  </a:cubicBezTo>
                  <a:cubicBezTo>
                    <a:pt x="762" y="469"/>
                    <a:pt x="763" y="463"/>
                    <a:pt x="757" y="456"/>
                  </a:cubicBezTo>
                  <a:cubicBezTo>
                    <a:pt x="751" y="449"/>
                    <a:pt x="755" y="437"/>
                    <a:pt x="755" y="419"/>
                  </a:cubicBezTo>
                  <a:cubicBezTo>
                    <a:pt x="755" y="401"/>
                    <a:pt x="748" y="380"/>
                    <a:pt x="749" y="352"/>
                  </a:cubicBezTo>
                  <a:cubicBezTo>
                    <a:pt x="750" y="324"/>
                    <a:pt x="743" y="256"/>
                    <a:pt x="745" y="229"/>
                  </a:cubicBezTo>
                  <a:cubicBezTo>
                    <a:pt x="747" y="201"/>
                    <a:pt x="734" y="143"/>
                    <a:pt x="728" y="105"/>
                  </a:cubicBezTo>
                  <a:cubicBezTo>
                    <a:pt x="723" y="68"/>
                    <a:pt x="702" y="47"/>
                    <a:pt x="696" y="41"/>
                  </a:cubicBezTo>
                  <a:cubicBezTo>
                    <a:pt x="690" y="35"/>
                    <a:pt x="673" y="24"/>
                    <a:pt x="662" y="22"/>
                  </a:cubicBezTo>
                  <a:cubicBezTo>
                    <a:pt x="652" y="20"/>
                    <a:pt x="644" y="13"/>
                    <a:pt x="631" y="13"/>
                  </a:cubicBezTo>
                  <a:cubicBezTo>
                    <a:pt x="617" y="12"/>
                    <a:pt x="593" y="10"/>
                    <a:pt x="578" y="12"/>
                  </a:cubicBezTo>
                  <a:cubicBezTo>
                    <a:pt x="563" y="14"/>
                    <a:pt x="540" y="0"/>
                    <a:pt x="540" y="0"/>
                  </a:cubicBezTo>
                  <a:cubicBezTo>
                    <a:pt x="540" y="0"/>
                    <a:pt x="506" y="56"/>
                    <a:pt x="495" y="70"/>
                  </a:cubicBezTo>
                  <a:cubicBezTo>
                    <a:pt x="485" y="83"/>
                    <a:pt x="433" y="121"/>
                    <a:pt x="420" y="124"/>
                  </a:cubicBezTo>
                  <a:cubicBezTo>
                    <a:pt x="420" y="124"/>
                    <a:pt x="368" y="91"/>
                    <a:pt x="345" y="76"/>
                  </a:cubicBezTo>
                  <a:cubicBezTo>
                    <a:pt x="322" y="60"/>
                    <a:pt x="295" y="42"/>
                    <a:pt x="288" y="32"/>
                  </a:cubicBezTo>
                  <a:cubicBezTo>
                    <a:pt x="280" y="21"/>
                    <a:pt x="271" y="4"/>
                    <a:pt x="271" y="4"/>
                  </a:cubicBezTo>
                  <a:cubicBezTo>
                    <a:pt x="271" y="4"/>
                    <a:pt x="244" y="14"/>
                    <a:pt x="229" y="12"/>
                  </a:cubicBezTo>
                  <a:cubicBezTo>
                    <a:pt x="214" y="10"/>
                    <a:pt x="190" y="12"/>
                    <a:pt x="176" y="13"/>
                  </a:cubicBezTo>
                  <a:cubicBezTo>
                    <a:pt x="163" y="13"/>
                    <a:pt x="155" y="20"/>
                    <a:pt x="145" y="22"/>
                  </a:cubicBezTo>
                  <a:cubicBezTo>
                    <a:pt x="134" y="24"/>
                    <a:pt x="117" y="35"/>
                    <a:pt x="111" y="41"/>
                  </a:cubicBezTo>
                  <a:cubicBezTo>
                    <a:pt x="105" y="47"/>
                    <a:pt x="84" y="68"/>
                    <a:pt x="78" y="105"/>
                  </a:cubicBezTo>
                  <a:cubicBezTo>
                    <a:pt x="73" y="143"/>
                    <a:pt x="60" y="201"/>
                    <a:pt x="62" y="229"/>
                  </a:cubicBezTo>
                  <a:cubicBezTo>
                    <a:pt x="64" y="256"/>
                    <a:pt x="57" y="324"/>
                    <a:pt x="58" y="352"/>
                  </a:cubicBezTo>
                  <a:cubicBezTo>
                    <a:pt x="59" y="380"/>
                    <a:pt x="52" y="401"/>
                    <a:pt x="52" y="419"/>
                  </a:cubicBezTo>
                  <a:cubicBezTo>
                    <a:pt x="52" y="437"/>
                    <a:pt x="56" y="449"/>
                    <a:pt x="50" y="456"/>
                  </a:cubicBezTo>
                  <a:cubicBezTo>
                    <a:pt x="44" y="463"/>
                    <a:pt x="45" y="469"/>
                    <a:pt x="44" y="480"/>
                  </a:cubicBezTo>
                  <a:cubicBezTo>
                    <a:pt x="44" y="492"/>
                    <a:pt x="31" y="510"/>
                    <a:pt x="33" y="530"/>
                  </a:cubicBezTo>
                  <a:cubicBezTo>
                    <a:pt x="34" y="550"/>
                    <a:pt x="32" y="571"/>
                    <a:pt x="32" y="588"/>
                  </a:cubicBezTo>
                  <a:cubicBezTo>
                    <a:pt x="32" y="605"/>
                    <a:pt x="24" y="651"/>
                    <a:pt x="21" y="683"/>
                  </a:cubicBezTo>
                  <a:cubicBezTo>
                    <a:pt x="17" y="715"/>
                    <a:pt x="15" y="759"/>
                    <a:pt x="14" y="776"/>
                  </a:cubicBezTo>
                  <a:cubicBezTo>
                    <a:pt x="14" y="792"/>
                    <a:pt x="11" y="803"/>
                    <a:pt x="8" y="822"/>
                  </a:cubicBezTo>
                  <a:cubicBezTo>
                    <a:pt x="5" y="841"/>
                    <a:pt x="3" y="862"/>
                    <a:pt x="3" y="871"/>
                  </a:cubicBezTo>
                  <a:cubicBezTo>
                    <a:pt x="2" y="881"/>
                    <a:pt x="0" y="897"/>
                    <a:pt x="8" y="902"/>
                  </a:cubicBezTo>
                  <a:cubicBezTo>
                    <a:pt x="8" y="902"/>
                    <a:pt x="8" y="886"/>
                    <a:pt x="8" y="882"/>
                  </a:cubicBezTo>
                  <a:cubicBezTo>
                    <a:pt x="8" y="882"/>
                    <a:pt x="29" y="866"/>
                    <a:pt x="54" y="865"/>
                  </a:cubicBezTo>
                  <a:cubicBezTo>
                    <a:pt x="79" y="864"/>
                    <a:pt x="103" y="876"/>
                    <a:pt x="103" y="876"/>
                  </a:cubicBezTo>
                  <a:cubicBezTo>
                    <a:pt x="103" y="876"/>
                    <a:pt x="104" y="885"/>
                    <a:pt x="105" y="888"/>
                  </a:cubicBezTo>
                  <a:cubicBezTo>
                    <a:pt x="105" y="888"/>
                    <a:pt x="109" y="889"/>
                    <a:pt x="108" y="872"/>
                  </a:cubicBezTo>
                  <a:cubicBezTo>
                    <a:pt x="106" y="854"/>
                    <a:pt x="106" y="845"/>
                    <a:pt x="105" y="834"/>
                  </a:cubicBezTo>
                  <a:cubicBezTo>
                    <a:pt x="104" y="824"/>
                    <a:pt x="107" y="781"/>
                    <a:pt x="111" y="771"/>
                  </a:cubicBezTo>
                  <a:cubicBezTo>
                    <a:pt x="115" y="760"/>
                    <a:pt x="116" y="755"/>
                    <a:pt x="116" y="748"/>
                  </a:cubicBezTo>
                  <a:cubicBezTo>
                    <a:pt x="116" y="742"/>
                    <a:pt x="114" y="735"/>
                    <a:pt x="118" y="730"/>
                  </a:cubicBezTo>
                  <a:cubicBezTo>
                    <a:pt x="122" y="724"/>
                    <a:pt x="122" y="722"/>
                    <a:pt x="122" y="716"/>
                  </a:cubicBezTo>
                  <a:cubicBezTo>
                    <a:pt x="122" y="709"/>
                    <a:pt x="127" y="705"/>
                    <a:pt x="126" y="699"/>
                  </a:cubicBezTo>
                  <a:cubicBezTo>
                    <a:pt x="126" y="694"/>
                    <a:pt x="123" y="693"/>
                    <a:pt x="126" y="685"/>
                  </a:cubicBezTo>
                  <a:cubicBezTo>
                    <a:pt x="129" y="676"/>
                    <a:pt x="139" y="661"/>
                    <a:pt x="139" y="653"/>
                  </a:cubicBezTo>
                  <a:cubicBezTo>
                    <a:pt x="138" y="646"/>
                    <a:pt x="142" y="637"/>
                    <a:pt x="144" y="628"/>
                  </a:cubicBezTo>
                  <a:cubicBezTo>
                    <a:pt x="146" y="619"/>
                    <a:pt x="151" y="599"/>
                    <a:pt x="152" y="592"/>
                  </a:cubicBezTo>
                  <a:cubicBezTo>
                    <a:pt x="152" y="584"/>
                    <a:pt x="154" y="574"/>
                    <a:pt x="156" y="571"/>
                  </a:cubicBezTo>
                  <a:cubicBezTo>
                    <a:pt x="157" y="568"/>
                    <a:pt x="163" y="558"/>
                    <a:pt x="162" y="553"/>
                  </a:cubicBezTo>
                  <a:cubicBezTo>
                    <a:pt x="161" y="548"/>
                    <a:pt x="163" y="538"/>
                    <a:pt x="165" y="534"/>
                  </a:cubicBezTo>
                  <a:cubicBezTo>
                    <a:pt x="167" y="531"/>
                    <a:pt x="167" y="523"/>
                    <a:pt x="167" y="518"/>
                  </a:cubicBezTo>
                  <a:cubicBezTo>
                    <a:pt x="166" y="513"/>
                    <a:pt x="162" y="510"/>
                    <a:pt x="165" y="507"/>
                  </a:cubicBezTo>
                  <a:cubicBezTo>
                    <a:pt x="169" y="505"/>
                    <a:pt x="170" y="506"/>
                    <a:pt x="170" y="495"/>
                  </a:cubicBezTo>
                  <a:cubicBezTo>
                    <a:pt x="170" y="483"/>
                    <a:pt x="168" y="482"/>
                    <a:pt x="171" y="474"/>
                  </a:cubicBezTo>
                  <a:cubicBezTo>
                    <a:pt x="174" y="466"/>
                    <a:pt x="178" y="456"/>
                    <a:pt x="177" y="453"/>
                  </a:cubicBezTo>
                  <a:cubicBezTo>
                    <a:pt x="177" y="450"/>
                    <a:pt x="175" y="440"/>
                    <a:pt x="175" y="440"/>
                  </a:cubicBezTo>
                  <a:cubicBezTo>
                    <a:pt x="175" y="440"/>
                    <a:pt x="181" y="445"/>
                    <a:pt x="183" y="453"/>
                  </a:cubicBezTo>
                  <a:cubicBezTo>
                    <a:pt x="185" y="461"/>
                    <a:pt x="189" y="475"/>
                    <a:pt x="189" y="485"/>
                  </a:cubicBezTo>
                  <a:cubicBezTo>
                    <a:pt x="190" y="495"/>
                    <a:pt x="189" y="508"/>
                    <a:pt x="189" y="524"/>
                  </a:cubicBezTo>
                  <a:cubicBezTo>
                    <a:pt x="189" y="540"/>
                    <a:pt x="188" y="543"/>
                    <a:pt x="189" y="551"/>
                  </a:cubicBezTo>
                  <a:cubicBezTo>
                    <a:pt x="190" y="560"/>
                    <a:pt x="190" y="565"/>
                    <a:pt x="187" y="573"/>
                  </a:cubicBezTo>
                  <a:cubicBezTo>
                    <a:pt x="184" y="580"/>
                    <a:pt x="176" y="586"/>
                    <a:pt x="176" y="600"/>
                  </a:cubicBezTo>
                  <a:cubicBezTo>
                    <a:pt x="176" y="614"/>
                    <a:pt x="176" y="630"/>
                    <a:pt x="171" y="638"/>
                  </a:cubicBezTo>
                  <a:cubicBezTo>
                    <a:pt x="166" y="646"/>
                    <a:pt x="165" y="652"/>
                    <a:pt x="163" y="664"/>
                  </a:cubicBezTo>
                  <a:cubicBezTo>
                    <a:pt x="162" y="675"/>
                    <a:pt x="157" y="675"/>
                    <a:pt x="157" y="691"/>
                  </a:cubicBezTo>
                  <a:cubicBezTo>
                    <a:pt x="156" y="707"/>
                    <a:pt x="144" y="710"/>
                    <a:pt x="153" y="725"/>
                  </a:cubicBezTo>
                  <a:cubicBezTo>
                    <a:pt x="181" y="771"/>
                    <a:pt x="591" y="792"/>
                    <a:pt x="654" y="725"/>
                  </a:cubicBezTo>
                  <a:close/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03" name="Freeform 355">
              <a:extLst>
                <a:ext uri="{FF2B5EF4-FFF2-40B4-BE49-F238E27FC236}">
                  <a16:creationId xmlns:a16="http://schemas.microsoft.com/office/drawing/2014/main" id="{BA771649-3726-45F8-A8C9-17756F84D0BC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5" y="2828"/>
              <a:ext cx="7" cy="14"/>
            </a:xfrm>
            <a:custGeom>
              <a:avLst/>
              <a:gdLst>
                <a:gd name="T0" fmla="*/ 0 w 8"/>
                <a:gd name="T1" fmla="*/ 0 h 16"/>
                <a:gd name="T2" fmla="*/ 4 w 8"/>
                <a:gd name="T3" fmla="*/ 7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16">
                  <a:moveTo>
                    <a:pt x="0" y="0"/>
                  </a:moveTo>
                  <a:cubicBezTo>
                    <a:pt x="0" y="0"/>
                    <a:pt x="8" y="5"/>
                    <a:pt x="5" y="16"/>
                  </a:cubicBezTo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04" name="Freeform 356">
              <a:extLst>
                <a:ext uri="{FF2B5EF4-FFF2-40B4-BE49-F238E27FC236}">
                  <a16:creationId xmlns:a16="http://schemas.microsoft.com/office/drawing/2014/main" id="{D7A2ED8C-44FE-4420-B0C7-76E001519B75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8" y="2824"/>
              <a:ext cx="6" cy="8"/>
            </a:xfrm>
            <a:custGeom>
              <a:avLst/>
              <a:gdLst>
                <a:gd name="T0" fmla="*/ 3 w 7"/>
                <a:gd name="T1" fmla="*/ 0 h 10"/>
                <a:gd name="T2" fmla="*/ 2 w 7"/>
                <a:gd name="T3" fmla="*/ 2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10">
                  <a:moveTo>
                    <a:pt x="7" y="0"/>
                  </a:moveTo>
                  <a:cubicBezTo>
                    <a:pt x="7" y="0"/>
                    <a:pt x="0" y="3"/>
                    <a:pt x="2" y="10"/>
                  </a:cubicBezTo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05" name="Freeform 357">
              <a:extLst>
                <a:ext uri="{FF2B5EF4-FFF2-40B4-BE49-F238E27FC236}">
                  <a16:creationId xmlns:a16="http://schemas.microsoft.com/office/drawing/2014/main" id="{BC603F91-C9EF-4300-89E6-C1E4D8838016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9" y="2297"/>
              <a:ext cx="20" cy="151"/>
            </a:xfrm>
            <a:custGeom>
              <a:avLst/>
              <a:gdLst>
                <a:gd name="T0" fmla="*/ 0 w 23"/>
                <a:gd name="T1" fmla="*/ 62 h 175"/>
                <a:gd name="T2" fmla="*/ 1 w 23"/>
                <a:gd name="T3" fmla="*/ 50 h 175"/>
                <a:gd name="T4" fmla="*/ 3 w 23"/>
                <a:gd name="T5" fmla="*/ 44 h 175"/>
                <a:gd name="T6" fmla="*/ 3 w 23"/>
                <a:gd name="T7" fmla="*/ 35 h 175"/>
                <a:gd name="T8" fmla="*/ 6 w 23"/>
                <a:gd name="T9" fmla="*/ 19 h 175"/>
                <a:gd name="T10" fmla="*/ 8 w 23"/>
                <a:gd name="T11" fmla="*/ 10 h 175"/>
                <a:gd name="T12" fmla="*/ 9 w 23"/>
                <a:gd name="T13" fmla="*/ 0 h 1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3" h="175">
                  <a:moveTo>
                    <a:pt x="0" y="175"/>
                  </a:moveTo>
                  <a:cubicBezTo>
                    <a:pt x="2" y="163"/>
                    <a:pt x="2" y="151"/>
                    <a:pt x="1" y="139"/>
                  </a:cubicBezTo>
                  <a:cubicBezTo>
                    <a:pt x="0" y="131"/>
                    <a:pt x="3" y="130"/>
                    <a:pt x="5" y="123"/>
                  </a:cubicBezTo>
                  <a:cubicBezTo>
                    <a:pt x="7" y="116"/>
                    <a:pt x="7" y="108"/>
                    <a:pt x="8" y="100"/>
                  </a:cubicBezTo>
                  <a:cubicBezTo>
                    <a:pt x="11" y="85"/>
                    <a:pt x="12" y="69"/>
                    <a:pt x="15" y="54"/>
                  </a:cubicBezTo>
                  <a:cubicBezTo>
                    <a:pt x="16" y="45"/>
                    <a:pt x="18" y="37"/>
                    <a:pt x="19" y="29"/>
                  </a:cubicBezTo>
                  <a:cubicBezTo>
                    <a:pt x="20" y="19"/>
                    <a:pt x="21" y="9"/>
                    <a:pt x="23" y="0"/>
                  </a:cubicBezTo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06" name="Freeform 358">
              <a:extLst>
                <a:ext uri="{FF2B5EF4-FFF2-40B4-BE49-F238E27FC236}">
                  <a16:creationId xmlns:a16="http://schemas.microsoft.com/office/drawing/2014/main" id="{3E32DA29-618C-4542-8FF6-D73C8C2F2800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0" y="2170"/>
              <a:ext cx="16" cy="113"/>
            </a:xfrm>
            <a:custGeom>
              <a:avLst/>
              <a:gdLst>
                <a:gd name="T0" fmla="*/ 0 w 18"/>
                <a:gd name="T1" fmla="*/ 49 h 130"/>
                <a:gd name="T2" fmla="*/ 4 w 18"/>
                <a:gd name="T3" fmla="*/ 24 h 130"/>
                <a:gd name="T4" fmla="*/ 7 w 18"/>
                <a:gd name="T5" fmla="*/ 13 h 130"/>
                <a:gd name="T6" fmla="*/ 8 w 18"/>
                <a:gd name="T7" fmla="*/ 0 h 13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8" h="130">
                  <a:moveTo>
                    <a:pt x="0" y="130"/>
                  </a:moveTo>
                  <a:cubicBezTo>
                    <a:pt x="6" y="110"/>
                    <a:pt x="8" y="86"/>
                    <a:pt x="11" y="64"/>
                  </a:cubicBezTo>
                  <a:cubicBezTo>
                    <a:pt x="13" y="54"/>
                    <a:pt x="13" y="43"/>
                    <a:pt x="15" y="33"/>
                  </a:cubicBezTo>
                  <a:cubicBezTo>
                    <a:pt x="18" y="21"/>
                    <a:pt x="17" y="12"/>
                    <a:pt x="17" y="0"/>
                  </a:cubicBezTo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07" name="Freeform 359">
              <a:extLst>
                <a:ext uri="{FF2B5EF4-FFF2-40B4-BE49-F238E27FC236}">
                  <a16:creationId xmlns:a16="http://schemas.microsoft.com/office/drawing/2014/main" id="{4A2BC56C-4CFE-4207-A1AE-B8EB695F5EB8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8" y="2147"/>
              <a:ext cx="24" cy="72"/>
            </a:xfrm>
            <a:custGeom>
              <a:avLst/>
              <a:gdLst>
                <a:gd name="T0" fmla="*/ 9 w 28"/>
                <a:gd name="T1" fmla="*/ 31 h 83"/>
                <a:gd name="T2" fmla="*/ 8 w 28"/>
                <a:gd name="T3" fmla="*/ 17 h 83"/>
                <a:gd name="T4" fmla="*/ 0 w 28"/>
                <a:gd name="T5" fmla="*/ 0 h 8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8" h="83">
                  <a:moveTo>
                    <a:pt x="28" y="83"/>
                  </a:moveTo>
                  <a:cubicBezTo>
                    <a:pt x="25" y="72"/>
                    <a:pt x="26" y="59"/>
                    <a:pt x="22" y="47"/>
                  </a:cubicBezTo>
                  <a:cubicBezTo>
                    <a:pt x="18" y="29"/>
                    <a:pt x="9" y="16"/>
                    <a:pt x="0" y="0"/>
                  </a:cubicBezTo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08" name="Freeform 360">
              <a:extLst>
                <a:ext uri="{FF2B5EF4-FFF2-40B4-BE49-F238E27FC236}">
                  <a16:creationId xmlns:a16="http://schemas.microsoft.com/office/drawing/2014/main" id="{5F765A60-E718-45F4-B01A-C280F7939943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9" y="2348"/>
              <a:ext cx="34" cy="54"/>
            </a:xfrm>
            <a:custGeom>
              <a:avLst/>
              <a:gdLst>
                <a:gd name="T0" fmla="*/ 14 w 39"/>
                <a:gd name="T1" fmla="*/ 0 h 63"/>
                <a:gd name="T2" fmla="*/ 10 w 39"/>
                <a:gd name="T3" fmla="*/ 11 h 63"/>
                <a:gd name="T4" fmla="*/ 0 w 39"/>
                <a:gd name="T5" fmla="*/ 21 h 6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9" h="63">
                  <a:moveTo>
                    <a:pt x="36" y="0"/>
                  </a:moveTo>
                  <a:cubicBezTo>
                    <a:pt x="39" y="8"/>
                    <a:pt x="30" y="26"/>
                    <a:pt x="27" y="34"/>
                  </a:cubicBezTo>
                  <a:cubicBezTo>
                    <a:pt x="21" y="45"/>
                    <a:pt x="12" y="59"/>
                    <a:pt x="0" y="63"/>
                  </a:cubicBezTo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09" name="Freeform 361">
              <a:extLst>
                <a:ext uri="{FF2B5EF4-FFF2-40B4-BE49-F238E27FC236}">
                  <a16:creationId xmlns:a16="http://schemas.microsoft.com/office/drawing/2014/main" id="{318F8799-2ABD-48BE-882F-E6E954D123E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9" y="2394"/>
              <a:ext cx="154" cy="17"/>
            </a:xfrm>
            <a:custGeom>
              <a:avLst/>
              <a:gdLst>
                <a:gd name="T0" fmla="*/ 0 w 178"/>
                <a:gd name="T1" fmla="*/ 3 h 20"/>
                <a:gd name="T2" fmla="*/ 6 w 178"/>
                <a:gd name="T3" fmla="*/ 3 h 20"/>
                <a:gd name="T4" fmla="*/ 22 w 178"/>
                <a:gd name="T5" fmla="*/ 3 h 20"/>
                <a:gd name="T6" fmla="*/ 45 w 178"/>
                <a:gd name="T7" fmla="*/ 3 h 20"/>
                <a:gd name="T8" fmla="*/ 64 w 178"/>
                <a:gd name="T9" fmla="*/ 7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8" h="20">
                  <a:moveTo>
                    <a:pt x="0" y="9"/>
                  </a:moveTo>
                  <a:cubicBezTo>
                    <a:pt x="4" y="5"/>
                    <a:pt x="12" y="9"/>
                    <a:pt x="16" y="10"/>
                  </a:cubicBezTo>
                  <a:cubicBezTo>
                    <a:pt x="31" y="12"/>
                    <a:pt x="46" y="12"/>
                    <a:pt x="60" y="10"/>
                  </a:cubicBezTo>
                  <a:cubicBezTo>
                    <a:pt x="81" y="8"/>
                    <a:pt x="101" y="0"/>
                    <a:pt x="122" y="4"/>
                  </a:cubicBezTo>
                  <a:cubicBezTo>
                    <a:pt x="141" y="8"/>
                    <a:pt x="160" y="14"/>
                    <a:pt x="178" y="20"/>
                  </a:cubicBezTo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10" name="Freeform 362">
              <a:extLst>
                <a:ext uri="{FF2B5EF4-FFF2-40B4-BE49-F238E27FC236}">
                  <a16:creationId xmlns:a16="http://schemas.microsoft.com/office/drawing/2014/main" id="{B385DCC3-A48F-4FA7-A1E8-89C0A940C3CE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0" y="2931"/>
              <a:ext cx="20" cy="64"/>
            </a:xfrm>
            <a:custGeom>
              <a:avLst/>
              <a:gdLst>
                <a:gd name="T0" fmla="*/ 2 w 23"/>
                <a:gd name="T1" fmla="*/ 0 h 74"/>
                <a:gd name="T2" fmla="*/ 4 w 23"/>
                <a:gd name="T3" fmla="*/ 14 h 74"/>
                <a:gd name="T4" fmla="*/ 6 w 23"/>
                <a:gd name="T5" fmla="*/ 20 h 74"/>
                <a:gd name="T6" fmla="*/ 9 w 23"/>
                <a:gd name="T7" fmla="*/ 27 h 74"/>
                <a:gd name="T8" fmla="*/ 3 w 23"/>
                <a:gd name="T9" fmla="*/ 14 h 74"/>
                <a:gd name="T10" fmla="*/ 3 w 23"/>
                <a:gd name="T11" fmla="*/ 9 h 74"/>
                <a:gd name="T12" fmla="*/ 0 w 23"/>
                <a:gd name="T13" fmla="*/ 1 h 7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3" h="74">
                  <a:moveTo>
                    <a:pt x="2" y="0"/>
                  </a:moveTo>
                  <a:cubicBezTo>
                    <a:pt x="2" y="14"/>
                    <a:pt x="9" y="27"/>
                    <a:pt x="11" y="40"/>
                  </a:cubicBezTo>
                  <a:cubicBezTo>
                    <a:pt x="12" y="46"/>
                    <a:pt x="13" y="51"/>
                    <a:pt x="15" y="57"/>
                  </a:cubicBezTo>
                  <a:cubicBezTo>
                    <a:pt x="17" y="63"/>
                    <a:pt x="21" y="68"/>
                    <a:pt x="23" y="74"/>
                  </a:cubicBezTo>
                  <a:cubicBezTo>
                    <a:pt x="15" y="64"/>
                    <a:pt x="8" y="52"/>
                    <a:pt x="6" y="40"/>
                  </a:cubicBezTo>
                  <a:cubicBezTo>
                    <a:pt x="5" y="35"/>
                    <a:pt x="5" y="30"/>
                    <a:pt x="4" y="25"/>
                  </a:cubicBezTo>
                  <a:cubicBezTo>
                    <a:pt x="3" y="17"/>
                    <a:pt x="0" y="9"/>
                    <a:pt x="0" y="1"/>
                  </a:cubicBezTo>
                </a:path>
              </a:pathLst>
            </a:custGeom>
            <a:solidFill>
              <a:srgbClr val="F5E2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11" name="Freeform 363">
              <a:extLst>
                <a:ext uri="{FF2B5EF4-FFF2-40B4-BE49-F238E27FC236}">
                  <a16:creationId xmlns:a16="http://schemas.microsoft.com/office/drawing/2014/main" id="{F752312A-C958-49F2-BA45-B4203F880ADA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6" y="2942"/>
              <a:ext cx="7" cy="26"/>
            </a:xfrm>
            <a:custGeom>
              <a:avLst/>
              <a:gdLst>
                <a:gd name="T0" fmla="*/ 0 w 9"/>
                <a:gd name="T1" fmla="*/ 0 h 30"/>
                <a:gd name="T2" fmla="*/ 2 w 9"/>
                <a:gd name="T3" fmla="*/ 11 h 30"/>
                <a:gd name="T4" fmla="*/ 2 w 9"/>
                <a:gd name="T5" fmla="*/ 6 h 30"/>
                <a:gd name="T6" fmla="*/ 1 w 9"/>
                <a:gd name="T7" fmla="*/ 1 h 3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" h="30">
                  <a:moveTo>
                    <a:pt x="0" y="0"/>
                  </a:moveTo>
                  <a:cubicBezTo>
                    <a:pt x="3" y="4"/>
                    <a:pt x="9" y="23"/>
                    <a:pt x="8" y="30"/>
                  </a:cubicBezTo>
                  <a:cubicBezTo>
                    <a:pt x="6" y="25"/>
                    <a:pt x="4" y="21"/>
                    <a:pt x="3" y="15"/>
                  </a:cubicBezTo>
                  <a:cubicBezTo>
                    <a:pt x="2" y="11"/>
                    <a:pt x="3" y="5"/>
                    <a:pt x="1" y="1"/>
                  </a:cubicBezTo>
                </a:path>
              </a:pathLst>
            </a:custGeom>
            <a:solidFill>
              <a:srgbClr val="F5E2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12" name="Freeform 364">
              <a:extLst>
                <a:ext uri="{FF2B5EF4-FFF2-40B4-BE49-F238E27FC236}">
                  <a16:creationId xmlns:a16="http://schemas.microsoft.com/office/drawing/2014/main" id="{44674F7F-312E-40AA-A346-C38BF2050D3A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4" y="2967"/>
              <a:ext cx="18" cy="12"/>
            </a:xfrm>
            <a:custGeom>
              <a:avLst/>
              <a:gdLst>
                <a:gd name="T0" fmla="*/ 1 w 20"/>
                <a:gd name="T1" fmla="*/ 5 h 13"/>
                <a:gd name="T2" fmla="*/ 5 w 20"/>
                <a:gd name="T3" fmla="*/ 0 h 13"/>
                <a:gd name="T4" fmla="*/ 2 w 20"/>
                <a:gd name="T5" fmla="*/ 6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13">
                  <a:moveTo>
                    <a:pt x="1" y="5"/>
                  </a:moveTo>
                  <a:cubicBezTo>
                    <a:pt x="0" y="13"/>
                    <a:pt x="20" y="8"/>
                    <a:pt x="12" y="0"/>
                  </a:cubicBezTo>
                  <a:cubicBezTo>
                    <a:pt x="9" y="4"/>
                    <a:pt x="7" y="5"/>
                    <a:pt x="2" y="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13" name="Freeform 365">
              <a:extLst>
                <a:ext uri="{FF2B5EF4-FFF2-40B4-BE49-F238E27FC236}">
                  <a16:creationId xmlns:a16="http://schemas.microsoft.com/office/drawing/2014/main" id="{A096E73C-94EE-401F-A406-91A964480DDE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8" y="3025"/>
              <a:ext cx="4" cy="6"/>
            </a:xfrm>
            <a:custGeom>
              <a:avLst/>
              <a:gdLst>
                <a:gd name="T0" fmla="*/ 0 w 5"/>
                <a:gd name="T1" fmla="*/ 3 h 7"/>
                <a:gd name="T2" fmla="*/ 2 w 5"/>
                <a:gd name="T3" fmla="*/ 0 h 7"/>
                <a:gd name="T4" fmla="*/ 0 w 5"/>
                <a:gd name="T5" fmla="*/ 2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7">
                  <a:moveTo>
                    <a:pt x="0" y="3"/>
                  </a:moveTo>
                  <a:cubicBezTo>
                    <a:pt x="0" y="7"/>
                    <a:pt x="5" y="3"/>
                    <a:pt x="2" y="0"/>
                  </a:cubicBezTo>
                  <a:cubicBezTo>
                    <a:pt x="1" y="1"/>
                    <a:pt x="1" y="2"/>
                    <a:pt x="0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14" name="Freeform 366">
              <a:extLst>
                <a:ext uri="{FF2B5EF4-FFF2-40B4-BE49-F238E27FC236}">
                  <a16:creationId xmlns:a16="http://schemas.microsoft.com/office/drawing/2014/main" id="{87465E1C-97E9-46E5-928D-3129D6569A31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3" y="2961"/>
              <a:ext cx="25" cy="44"/>
            </a:xfrm>
            <a:custGeom>
              <a:avLst/>
              <a:gdLst>
                <a:gd name="T0" fmla="*/ 0 w 29"/>
                <a:gd name="T1" fmla="*/ 0 h 51"/>
                <a:gd name="T2" fmla="*/ 3 w 29"/>
                <a:gd name="T3" fmla="*/ 7 h 51"/>
                <a:gd name="T4" fmla="*/ 3 w 29"/>
                <a:gd name="T5" fmla="*/ 10 h 51"/>
                <a:gd name="T6" fmla="*/ 7 w 29"/>
                <a:gd name="T7" fmla="*/ 15 h 51"/>
                <a:gd name="T8" fmla="*/ 10 w 29"/>
                <a:gd name="T9" fmla="*/ 18 h 51"/>
                <a:gd name="T10" fmla="*/ 8 w 29"/>
                <a:gd name="T11" fmla="*/ 15 h 51"/>
                <a:gd name="T12" fmla="*/ 5 w 29"/>
                <a:gd name="T13" fmla="*/ 12 h 51"/>
                <a:gd name="T14" fmla="*/ 3 w 29"/>
                <a:gd name="T15" fmla="*/ 9 h 51"/>
                <a:gd name="T16" fmla="*/ 3 w 29"/>
                <a:gd name="T17" fmla="*/ 5 h 51"/>
                <a:gd name="T18" fmla="*/ 1 w 29"/>
                <a:gd name="T19" fmla="*/ 0 h 5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9" h="51">
                  <a:moveTo>
                    <a:pt x="0" y="0"/>
                  </a:moveTo>
                  <a:cubicBezTo>
                    <a:pt x="2" y="6"/>
                    <a:pt x="3" y="12"/>
                    <a:pt x="4" y="19"/>
                  </a:cubicBezTo>
                  <a:cubicBezTo>
                    <a:pt x="5" y="22"/>
                    <a:pt x="6" y="26"/>
                    <a:pt x="8" y="29"/>
                  </a:cubicBezTo>
                  <a:cubicBezTo>
                    <a:pt x="11" y="34"/>
                    <a:pt x="15" y="38"/>
                    <a:pt x="19" y="42"/>
                  </a:cubicBezTo>
                  <a:cubicBezTo>
                    <a:pt x="23" y="45"/>
                    <a:pt x="26" y="49"/>
                    <a:pt x="29" y="51"/>
                  </a:cubicBezTo>
                  <a:cubicBezTo>
                    <a:pt x="26" y="49"/>
                    <a:pt x="24" y="45"/>
                    <a:pt x="21" y="42"/>
                  </a:cubicBezTo>
                  <a:cubicBezTo>
                    <a:pt x="19" y="40"/>
                    <a:pt x="17" y="37"/>
                    <a:pt x="15" y="34"/>
                  </a:cubicBezTo>
                  <a:cubicBezTo>
                    <a:pt x="12" y="32"/>
                    <a:pt x="10" y="29"/>
                    <a:pt x="8" y="26"/>
                  </a:cubicBezTo>
                  <a:cubicBezTo>
                    <a:pt x="6" y="23"/>
                    <a:pt x="6" y="18"/>
                    <a:pt x="5" y="14"/>
                  </a:cubicBezTo>
                  <a:cubicBezTo>
                    <a:pt x="3" y="9"/>
                    <a:pt x="3" y="4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15" name="Freeform 367">
              <a:extLst>
                <a:ext uri="{FF2B5EF4-FFF2-40B4-BE49-F238E27FC236}">
                  <a16:creationId xmlns:a16="http://schemas.microsoft.com/office/drawing/2014/main" id="{16191200-4D6F-4D63-8539-6A16FEF7FDBB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9" y="2905"/>
              <a:ext cx="12" cy="31"/>
            </a:xfrm>
            <a:custGeom>
              <a:avLst/>
              <a:gdLst>
                <a:gd name="T0" fmla="*/ 0 w 14"/>
                <a:gd name="T1" fmla="*/ 0 h 36"/>
                <a:gd name="T2" fmla="*/ 3 w 14"/>
                <a:gd name="T3" fmla="*/ 3 h 36"/>
                <a:gd name="T4" fmla="*/ 3 w 14"/>
                <a:gd name="T5" fmla="*/ 5 h 36"/>
                <a:gd name="T6" fmla="*/ 4 w 14"/>
                <a:gd name="T7" fmla="*/ 8 h 36"/>
                <a:gd name="T8" fmla="*/ 5 w 14"/>
                <a:gd name="T9" fmla="*/ 13 h 36"/>
                <a:gd name="T10" fmla="*/ 3 w 14"/>
                <a:gd name="T11" fmla="*/ 4 h 36"/>
                <a:gd name="T12" fmla="*/ 3 w 14"/>
                <a:gd name="T13" fmla="*/ 3 h 36"/>
                <a:gd name="T14" fmla="*/ 2 w 14"/>
                <a:gd name="T15" fmla="*/ 1 h 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4" h="36">
                  <a:moveTo>
                    <a:pt x="0" y="0"/>
                  </a:moveTo>
                  <a:cubicBezTo>
                    <a:pt x="1" y="3"/>
                    <a:pt x="4" y="6"/>
                    <a:pt x="6" y="9"/>
                  </a:cubicBezTo>
                  <a:cubicBezTo>
                    <a:pt x="7" y="11"/>
                    <a:pt x="8" y="13"/>
                    <a:pt x="9" y="15"/>
                  </a:cubicBezTo>
                  <a:cubicBezTo>
                    <a:pt x="11" y="17"/>
                    <a:pt x="12" y="20"/>
                    <a:pt x="12" y="23"/>
                  </a:cubicBezTo>
                  <a:cubicBezTo>
                    <a:pt x="13" y="27"/>
                    <a:pt x="12" y="32"/>
                    <a:pt x="14" y="36"/>
                  </a:cubicBezTo>
                  <a:cubicBezTo>
                    <a:pt x="13" y="29"/>
                    <a:pt x="14" y="20"/>
                    <a:pt x="11" y="13"/>
                  </a:cubicBezTo>
                  <a:cubicBezTo>
                    <a:pt x="10" y="11"/>
                    <a:pt x="9" y="8"/>
                    <a:pt x="8" y="7"/>
                  </a:cubicBezTo>
                  <a:cubicBezTo>
                    <a:pt x="6" y="5"/>
                    <a:pt x="4" y="1"/>
                    <a:pt x="2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16" name="Freeform 368">
              <a:extLst>
                <a:ext uri="{FF2B5EF4-FFF2-40B4-BE49-F238E27FC236}">
                  <a16:creationId xmlns:a16="http://schemas.microsoft.com/office/drawing/2014/main" id="{8AAA0F92-D4D5-4AC1-B713-C24196553E2A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4" y="2954"/>
              <a:ext cx="11" cy="30"/>
            </a:xfrm>
            <a:custGeom>
              <a:avLst/>
              <a:gdLst>
                <a:gd name="T0" fmla="*/ 0 w 12"/>
                <a:gd name="T1" fmla="*/ 0 h 35"/>
                <a:gd name="T2" fmla="*/ 5 w 12"/>
                <a:gd name="T3" fmla="*/ 7 h 35"/>
                <a:gd name="T4" fmla="*/ 6 w 12"/>
                <a:gd name="T5" fmla="*/ 9 h 35"/>
                <a:gd name="T6" fmla="*/ 6 w 12"/>
                <a:gd name="T7" fmla="*/ 12 h 35"/>
                <a:gd name="T8" fmla="*/ 6 w 12"/>
                <a:gd name="T9" fmla="*/ 8 h 35"/>
                <a:gd name="T10" fmla="*/ 6 w 12"/>
                <a:gd name="T11" fmla="*/ 4 h 35"/>
                <a:gd name="T12" fmla="*/ 1 w 12"/>
                <a:gd name="T13" fmla="*/ 0 h 3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" h="35">
                  <a:moveTo>
                    <a:pt x="0" y="0"/>
                  </a:moveTo>
                  <a:cubicBezTo>
                    <a:pt x="2" y="6"/>
                    <a:pt x="4" y="13"/>
                    <a:pt x="5" y="20"/>
                  </a:cubicBezTo>
                  <a:cubicBezTo>
                    <a:pt x="5" y="22"/>
                    <a:pt x="6" y="24"/>
                    <a:pt x="7" y="27"/>
                  </a:cubicBezTo>
                  <a:cubicBezTo>
                    <a:pt x="8" y="29"/>
                    <a:pt x="11" y="33"/>
                    <a:pt x="12" y="35"/>
                  </a:cubicBezTo>
                  <a:cubicBezTo>
                    <a:pt x="10" y="32"/>
                    <a:pt x="8" y="29"/>
                    <a:pt x="7" y="25"/>
                  </a:cubicBezTo>
                  <a:cubicBezTo>
                    <a:pt x="6" y="21"/>
                    <a:pt x="6" y="17"/>
                    <a:pt x="6" y="13"/>
                  </a:cubicBezTo>
                  <a:cubicBezTo>
                    <a:pt x="5" y="9"/>
                    <a:pt x="4" y="4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17" name="Freeform 369">
              <a:extLst>
                <a:ext uri="{FF2B5EF4-FFF2-40B4-BE49-F238E27FC236}">
                  <a16:creationId xmlns:a16="http://schemas.microsoft.com/office/drawing/2014/main" id="{560839C1-A049-44A9-8CD7-B1C0FAA1F323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4" y="2832"/>
              <a:ext cx="11" cy="96"/>
            </a:xfrm>
            <a:custGeom>
              <a:avLst/>
              <a:gdLst>
                <a:gd name="T0" fmla="*/ 6 w 12"/>
                <a:gd name="T1" fmla="*/ 3 h 110"/>
                <a:gd name="T2" fmla="*/ 5 w 12"/>
                <a:gd name="T3" fmla="*/ 17 h 110"/>
                <a:gd name="T4" fmla="*/ 3 w 12"/>
                <a:gd name="T5" fmla="*/ 26 h 110"/>
                <a:gd name="T6" fmla="*/ 0 w 12"/>
                <a:gd name="T7" fmla="*/ 31 h 110"/>
                <a:gd name="T8" fmla="*/ 1 w 12"/>
                <a:gd name="T9" fmla="*/ 36 h 110"/>
                <a:gd name="T10" fmla="*/ 6 w 12"/>
                <a:gd name="T11" fmla="*/ 43 h 110"/>
                <a:gd name="T12" fmla="*/ 4 w 12"/>
                <a:gd name="T13" fmla="*/ 35 h 110"/>
                <a:gd name="T14" fmla="*/ 5 w 12"/>
                <a:gd name="T15" fmla="*/ 29 h 110"/>
                <a:gd name="T16" fmla="*/ 6 w 12"/>
                <a:gd name="T17" fmla="*/ 23 h 110"/>
                <a:gd name="T18" fmla="*/ 6 w 12"/>
                <a:gd name="T19" fmla="*/ 17 h 110"/>
                <a:gd name="T20" fmla="*/ 6 w 12"/>
                <a:gd name="T21" fmla="*/ 8 h 110"/>
                <a:gd name="T22" fmla="*/ 6 w 12"/>
                <a:gd name="T23" fmla="*/ 3 h 110"/>
                <a:gd name="T24" fmla="*/ 6 w 12"/>
                <a:gd name="T25" fmla="*/ 0 h 110"/>
                <a:gd name="T26" fmla="*/ 6 w 12"/>
                <a:gd name="T27" fmla="*/ 3 h 11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2" h="110">
                  <a:moveTo>
                    <a:pt x="8" y="6"/>
                  </a:moveTo>
                  <a:cubicBezTo>
                    <a:pt x="8" y="19"/>
                    <a:pt x="8" y="32"/>
                    <a:pt x="5" y="45"/>
                  </a:cubicBezTo>
                  <a:cubicBezTo>
                    <a:pt x="4" y="52"/>
                    <a:pt x="4" y="59"/>
                    <a:pt x="3" y="66"/>
                  </a:cubicBezTo>
                  <a:cubicBezTo>
                    <a:pt x="1" y="71"/>
                    <a:pt x="0" y="76"/>
                    <a:pt x="0" y="81"/>
                  </a:cubicBezTo>
                  <a:cubicBezTo>
                    <a:pt x="0" y="85"/>
                    <a:pt x="0" y="89"/>
                    <a:pt x="1" y="93"/>
                  </a:cubicBezTo>
                  <a:cubicBezTo>
                    <a:pt x="3" y="98"/>
                    <a:pt x="4" y="104"/>
                    <a:pt x="6" y="110"/>
                  </a:cubicBezTo>
                  <a:cubicBezTo>
                    <a:pt x="4" y="104"/>
                    <a:pt x="5" y="98"/>
                    <a:pt x="4" y="92"/>
                  </a:cubicBezTo>
                  <a:cubicBezTo>
                    <a:pt x="3" y="87"/>
                    <a:pt x="3" y="80"/>
                    <a:pt x="5" y="74"/>
                  </a:cubicBezTo>
                  <a:cubicBezTo>
                    <a:pt x="6" y="70"/>
                    <a:pt x="8" y="65"/>
                    <a:pt x="9" y="60"/>
                  </a:cubicBezTo>
                  <a:cubicBezTo>
                    <a:pt x="10" y="55"/>
                    <a:pt x="11" y="49"/>
                    <a:pt x="11" y="44"/>
                  </a:cubicBezTo>
                  <a:cubicBezTo>
                    <a:pt x="12" y="36"/>
                    <a:pt x="11" y="29"/>
                    <a:pt x="11" y="21"/>
                  </a:cubicBezTo>
                  <a:cubicBezTo>
                    <a:pt x="11" y="17"/>
                    <a:pt x="11" y="13"/>
                    <a:pt x="11" y="8"/>
                  </a:cubicBezTo>
                  <a:cubicBezTo>
                    <a:pt x="11" y="6"/>
                    <a:pt x="11" y="2"/>
                    <a:pt x="10" y="0"/>
                  </a:cubicBezTo>
                  <a:cubicBezTo>
                    <a:pt x="10" y="1"/>
                    <a:pt x="10" y="2"/>
                    <a:pt x="9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18" name="Freeform 370">
              <a:extLst>
                <a:ext uri="{FF2B5EF4-FFF2-40B4-BE49-F238E27FC236}">
                  <a16:creationId xmlns:a16="http://schemas.microsoft.com/office/drawing/2014/main" id="{4EDFE41B-D8D0-448C-A7D8-25C5F9201C0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6" y="2297"/>
              <a:ext cx="20" cy="151"/>
            </a:xfrm>
            <a:custGeom>
              <a:avLst/>
              <a:gdLst>
                <a:gd name="T0" fmla="*/ 9 w 23"/>
                <a:gd name="T1" fmla="*/ 62 h 175"/>
                <a:gd name="T2" fmla="*/ 9 w 23"/>
                <a:gd name="T3" fmla="*/ 50 h 175"/>
                <a:gd name="T4" fmla="*/ 7 w 23"/>
                <a:gd name="T5" fmla="*/ 44 h 175"/>
                <a:gd name="T6" fmla="*/ 6 w 23"/>
                <a:gd name="T7" fmla="*/ 35 h 175"/>
                <a:gd name="T8" fmla="*/ 3 w 23"/>
                <a:gd name="T9" fmla="*/ 19 h 175"/>
                <a:gd name="T10" fmla="*/ 3 w 23"/>
                <a:gd name="T11" fmla="*/ 10 h 175"/>
                <a:gd name="T12" fmla="*/ 0 w 23"/>
                <a:gd name="T13" fmla="*/ 0 h 1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3" h="175">
                  <a:moveTo>
                    <a:pt x="23" y="175"/>
                  </a:moveTo>
                  <a:cubicBezTo>
                    <a:pt x="21" y="163"/>
                    <a:pt x="21" y="151"/>
                    <a:pt x="22" y="139"/>
                  </a:cubicBezTo>
                  <a:cubicBezTo>
                    <a:pt x="23" y="131"/>
                    <a:pt x="20" y="130"/>
                    <a:pt x="18" y="123"/>
                  </a:cubicBezTo>
                  <a:cubicBezTo>
                    <a:pt x="16" y="116"/>
                    <a:pt x="16" y="108"/>
                    <a:pt x="15" y="100"/>
                  </a:cubicBezTo>
                  <a:cubicBezTo>
                    <a:pt x="12" y="85"/>
                    <a:pt x="11" y="69"/>
                    <a:pt x="8" y="54"/>
                  </a:cubicBezTo>
                  <a:cubicBezTo>
                    <a:pt x="7" y="45"/>
                    <a:pt x="5" y="37"/>
                    <a:pt x="4" y="29"/>
                  </a:cubicBezTo>
                  <a:cubicBezTo>
                    <a:pt x="3" y="19"/>
                    <a:pt x="2" y="9"/>
                    <a:pt x="0" y="0"/>
                  </a:cubicBezTo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19" name="Freeform 371">
              <a:extLst>
                <a:ext uri="{FF2B5EF4-FFF2-40B4-BE49-F238E27FC236}">
                  <a16:creationId xmlns:a16="http://schemas.microsoft.com/office/drawing/2014/main" id="{FB173A69-5F48-4F27-A9A9-303A983409D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9" y="2170"/>
              <a:ext cx="16" cy="113"/>
            </a:xfrm>
            <a:custGeom>
              <a:avLst/>
              <a:gdLst>
                <a:gd name="T0" fmla="*/ 8 w 18"/>
                <a:gd name="T1" fmla="*/ 49 h 130"/>
                <a:gd name="T2" fmla="*/ 4 w 18"/>
                <a:gd name="T3" fmla="*/ 24 h 130"/>
                <a:gd name="T4" fmla="*/ 3 w 18"/>
                <a:gd name="T5" fmla="*/ 13 h 130"/>
                <a:gd name="T6" fmla="*/ 1 w 18"/>
                <a:gd name="T7" fmla="*/ 0 h 13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8" h="130">
                  <a:moveTo>
                    <a:pt x="18" y="130"/>
                  </a:moveTo>
                  <a:cubicBezTo>
                    <a:pt x="12" y="110"/>
                    <a:pt x="10" y="86"/>
                    <a:pt x="7" y="64"/>
                  </a:cubicBezTo>
                  <a:cubicBezTo>
                    <a:pt x="5" y="54"/>
                    <a:pt x="5" y="43"/>
                    <a:pt x="3" y="33"/>
                  </a:cubicBezTo>
                  <a:cubicBezTo>
                    <a:pt x="0" y="21"/>
                    <a:pt x="1" y="12"/>
                    <a:pt x="1" y="0"/>
                  </a:cubicBezTo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20" name="Freeform 372">
              <a:extLst>
                <a:ext uri="{FF2B5EF4-FFF2-40B4-BE49-F238E27FC236}">
                  <a16:creationId xmlns:a16="http://schemas.microsoft.com/office/drawing/2014/main" id="{6A917A8F-3952-4658-A1DF-BED82F80444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3" y="2147"/>
              <a:ext cx="24" cy="72"/>
            </a:xfrm>
            <a:custGeom>
              <a:avLst/>
              <a:gdLst>
                <a:gd name="T0" fmla="*/ 0 w 28"/>
                <a:gd name="T1" fmla="*/ 31 h 83"/>
                <a:gd name="T2" fmla="*/ 3 w 28"/>
                <a:gd name="T3" fmla="*/ 17 h 83"/>
                <a:gd name="T4" fmla="*/ 9 w 28"/>
                <a:gd name="T5" fmla="*/ 0 h 8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8" h="83">
                  <a:moveTo>
                    <a:pt x="0" y="83"/>
                  </a:moveTo>
                  <a:cubicBezTo>
                    <a:pt x="3" y="72"/>
                    <a:pt x="2" y="59"/>
                    <a:pt x="6" y="47"/>
                  </a:cubicBezTo>
                  <a:cubicBezTo>
                    <a:pt x="10" y="29"/>
                    <a:pt x="19" y="16"/>
                    <a:pt x="28" y="0"/>
                  </a:cubicBezTo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21" name="Freeform 373">
              <a:extLst>
                <a:ext uri="{FF2B5EF4-FFF2-40B4-BE49-F238E27FC236}">
                  <a16:creationId xmlns:a16="http://schemas.microsoft.com/office/drawing/2014/main" id="{D2348829-2CD8-422B-9957-18D2E5FAB05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2" y="2348"/>
              <a:ext cx="34" cy="54"/>
            </a:xfrm>
            <a:custGeom>
              <a:avLst/>
              <a:gdLst>
                <a:gd name="T0" fmla="*/ 3 w 39"/>
                <a:gd name="T1" fmla="*/ 0 h 63"/>
                <a:gd name="T2" fmla="*/ 4 w 39"/>
                <a:gd name="T3" fmla="*/ 11 h 63"/>
                <a:gd name="T4" fmla="*/ 15 w 39"/>
                <a:gd name="T5" fmla="*/ 21 h 6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9" h="63">
                  <a:moveTo>
                    <a:pt x="3" y="0"/>
                  </a:moveTo>
                  <a:cubicBezTo>
                    <a:pt x="0" y="8"/>
                    <a:pt x="9" y="26"/>
                    <a:pt x="12" y="34"/>
                  </a:cubicBezTo>
                  <a:cubicBezTo>
                    <a:pt x="18" y="45"/>
                    <a:pt x="27" y="59"/>
                    <a:pt x="39" y="63"/>
                  </a:cubicBezTo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22" name="Freeform 374">
              <a:extLst>
                <a:ext uri="{FF2B5EF4-FFF2-40B4-BE49-F238E27FC236}">
                  <a16:creationId xmlns:a16="http://schemas.microsoft.com/office/drawing/2014/main" id="{0AB85388-15D1-483A-826A-C6CC8789AAB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9" y="2154"/>
              <a:ext cx="17" cy="27"/>
            </a:xfrm>
            <a:custGeom>
              <a:avLst/>
              <a:gdLst>
                <a:gd name="T0" fmla="*/ 6 w 20"/>
                <a:gd name="T1" fmla="*/ 10 h 31"/>
                <a:gd name="T2" fmla="*/ 5 w 20"/>
                <a:gd name="T3" fmla="*/ 5 h 31"/>
                <a:gd name="T4" fmla="*/ 3 w 20"/>
                <a:gd name="T5" fmla="*/ 12 h 31"/>
                <a:gd name="T6" fmla="*/ 3 w 20"/>
                <a:gd name="T7" fmla="*/ 1 h 31"/>
                <a:gd name="T8" fmla="*/ 7 w 20"/>
                <a:gd name="T9" fmla="*/ 8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31">
                  <a:moveTo>
                    <a:pt x="17" y="27"/>
                  </a:moveTo>
                  <a:cubicBezTo>
                    <a:pt x="17" y="22"/>
                    <a:pt x="16" y="18"/>
                    <a:pt x="15" y="14"/>
                  </a:cubicBezTo>
                  <a:cubicBezTo>
                    <a:pt x="6" y="12"/>
                    <a:pt x="6" y="24"/>
                    <a:pt x="4" y="31"/>
                  </a:cubicBezTo>
                  <a:cubicBezTo>
                    <a:pt x="3" y="27"/>
                    <a:pt x="0" y="3"/>
                    <a:pt x="7" y="1"/>
                  </a:cubicBezTo>
                  <a:cubicBezTo>
                    <a:pt x="14" y="0"/>
                    <a:pt x="20" y="16"/>
                    <a:pt x="19" y="21"/>
                  </a:cubicBezTo>
                </a:path>
              </a:pathLst>
            </a:custGeom>
            <a:solidFill>
              <a:srgbClr val="F9AA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23" name="Freeform 375">
              <a:extLst>
                <a:ext uri="{FF2B5EF4-FFF2-40B4-BE49-F238E27FC236}">
                  <a16:creationId xmlns:a16="http://schemas.microsoft.com/office/drawing/2014/main" id="{AA62D3F3-607A-4897-9E82-AC1369FA2AD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2" y="2136"/>
              <a:ext cx="15" cy="20"/>
            </a:xfrm>
            <a:custGeom>
              <a:avLst/>
              <a:gdLst>
                <a:gd name="T0" fmla="*/ 0 w 18"/>
                <a:gd name="T1" fmla="*/ 4 h 23"/>
                <a:gd name="T2" fmla="*/ 3 w 18"/>
                <a:gd name="T3" fmla="*/ 3 h 23"/>
                <a:gd name="T4" fmla="*/ 3 w 18"/>
                <a:gd name="T5" fmla="*/ 9 h 23"/>
                <a:gd name="T6" fmla="*/ 4 w 18"/>
                <a:gd name="T7" fmla="*/ 3 h 23"/>
                <a:gd name="T8" fmla="*/ 1 w 18"/>
                <a:gd name="T9" fmla="*/ 3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23">
                  <a:moveTo>
                    <a:pt x="0" y="12"/>
                  </a:moveTo>
                  <a:cubicBezTo>
                    <a:pt x="0" y="12"/>
                    <a:pt x="6" y="7"/>
                    <a:pt x="10" y="6"/>
                  </a:cubicBezTo>
                  <a:cubicBezTo>
                    <a:pt x="11" y="12"/>
                    <a:pt x="11" y="18"/>
                    <a:pt x="11" y="23"/>
                  </a:cubicBezTo>
                  <a:cubicBezTo>
                    <a:pt x="12" y="19"/>
                    <a:pt x="18" y="7"/>
                    <a:pt x="13" y="3"/>
                  </a:cubicBezTo>
                  <a:cubicBezTo>
                    <a:pt x="9" y="0"/>
                    <a:pt x="4" y="3"/>
                    <a:pt x="1" y="6"/>
                  </a:cubicBezTo>
                </a:path>
              </a:pathLst>
            </a:custGeom>
            <a:solidFill>
              <a:srgbClr val="F9AA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24" name="Freeform 376">
              <a:extLst>
                <a:ext uri="{FF2B5EF4-FFF2-40B4-BE49-F238E27FC236}">
                  <a16:creationId xmlns:a16="http://schemas.microsoft.com/office/drawing/2014/main" id="{817C6E80-EE78-4D29-B8D3-72272BA7D26A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2" y="2247"/>
              <a:ext cx="184" cy="152"/>
            </a:xfrm>
            <a:custGeom>
              <a:avLst/>
              <a:gdLst>
                <a:gd name="T0" fmla="*/ 0 w 212"/>
                <a:gd name="T1" fmla="*/ 0 h 175"/>
                <a:gd name="T2" fmla="*/ 3 w 212"/>
                <a:gd name="T3" fmla="*/ 24 h 175"/>
                <a:gd name="T4" fmla="*/ 7 w 212"/>
                <a:gd name="T5" fmla="*/ 39 h 175"/>
                <a:gd name="T6" fmla="*/ 24 w 212"/>
                <a:gd name="T7" fmla="*/ 61 h 175"/>
                <a:gd name="T8" fmla="*/ 52 w 212"/>
                <a:gd name="T9" fmla="*/ 63 h 175"/>
                <a:gd name="T10" fmla="*/ 79 w 212"/>
                <a:gd name="T11" fmla="*/ 63 h 175"/>
                <a:gd name="T12" fmla="*/ 62 w 212"/>
                <a:gd name="T13" fmla="*/ 60 h 175"/>
                <a:gd name="T14" fmla="*/ 46 w 212"/>
                <a:gd name="T15" fmla="*/ 57 h 175"/>
                <a:gd name="T16" fmla="*/ 19 w 212"/>
                <a:gd name="T17" fmla="*/ 49 h 175"/>
                <a:gd name="T18" fmla="*/ 8 w 212"/>
                <a:gd name="T19" fmla="*/ 31 h 175"/>
                <a:gd name="T20" fmla="*/ 6 w 212"/>
                <a:gd name="T21" fmla="*/ 17 h 175"/>
                <a:gd name="T22" fmla="*/ 3 w 212"/>
                <a:gd name="T23" fmla="*/ 3 h 17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12" h="175">
                  <a:moveTo>
                    <a:pt x="0" y="0"/>
                  </a:moveTo>
                  <a:cubicBezTo>
                    <a:pt x="8" y="20"/>
                    <a:pt x="6" y="46"/>
                    <a:pt x="10" y="67"/>
                  </a:cubicBezTo>
                  <a:cubicBezTo>
                    <a:pt x="12" y="80"/>
                    <a:pt x="13" y="93"/>
                    <a:pt x="18" y="105"/>
                  </a:cubicBezTo>
                  <a:cubicBezTo>
                    <a:pt x="27" y="131"/>
                    <a:pt x="39" y="154"/>
                    <a:pt x="67" y="164"/>
                  </a:cubicBezTo>
                  <a:cubicBezTo>
                    <a:pt x="89" y="173"/>
                    <a:pt x="115" y="172"/>
                    <a:pt x="139" y="172"/>
                  </a:cubicBezTo>
                  <a:cubicBezTo>
                    <a:pt x="161" y="172"/>
                    <a:pt x="192" y="175"/>
                    <a:pt x="212" y="168"/>
                  </a:cubicBezTo>
                  <a:cubicBezTo>
                    <a:pt x="199" y="168"/>
                    <a:pt x="185" y="162"/>
                    <a:pt x="171" y="160"/>
                  </a:cubicBezTo>
                  <a:cubicBezTo>
                    <a:pt x="155" y="158"/>
                    <a:pt x="139" y="157"/>
                    <a:pt x="123" y="154"/>
                  </a:cubicBezTo>
                  <a:cubicBezTo>
                    <a:pt x="99" y="148"/>
                    <a:pt x="73" y="145"/>
                    <a:pt x="51" y="131"/>
                  </a:cubicBezTo>
                  <a:cubicBezTo>
                    <a:pt x="35" y="120"/>
                    <a:pt x="29" y="99"/>
                    <a:pt x="22" y="82"/>
                  </a:cubicBezTo>
                  <a:cubicBezTo>
                    <a:pt x="17" y="71"/>
                    <a:pt x="19" y="59"/>
                    <a:pt x="15" y="48"/>
                  </a:cubicBezTo>
                  <a:cubicBezTo>
                    <a:pt x="11" y="34"/>
                    <a:pt x="7" y="25"/>
                    <a:pt x="7" y="9"/>
                  </a:cubicBezTo>
                </a:path>
              </a:pathLst>
            </a:custGeom>
            <a:solidFill>
              <a:srgbClr val="F792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25" name="Freeform 377">
              <a:extLst>
                <a:ext uri="{FF2B5EF4-FFF2-40B4-BE49-F238E27FC236}">
                  <a16:creationId xmlns:a16="http://schemas.microsoft.com/office/drawing/2014/main" id="{CAAFDC99-794B-4CB3-A2A0-24206BBC78D4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9" y="2085"/>
              <a:ext cx="128" cy="108"/>
            </a:xfrm>
            <a:custGeom>
              <a:avLst/>
              <a:gdLst>
                <a:gd name="T0" fmla="*/ 56 w 147"/>
                <a:gd name="T1" fmla="*/ 46 h 124"/>
                <a:gd name="T2" fmla="*/ 50 w 147"/>
                <a:gd name="T3" fmla="*/ 44 h 124"/>
                <a:gd name="T4" fmla="*/ 38 w 147"/>
                <a:gd name="T5" fmla="*/ 38 h 124"/>
                <a:gd name="T6" fmla="*/ 18 w 147"/>
                <a:gd name="T7" fmla="*/ 26 h 124"/>
                <a:gd name="T8" fmla="*/ 0 w 147"/>
                <a:gd name="T9" fmla="*/ 0 h 124"/>
                <a:gd name="T10" fmla="*/ 14 w 147"/>
                <a:gd name="T11" fmla="*/ 25 h 124"/>
                <a:gd name="T12" fmla="*/ 29 w 147"/>
                <a:gd name="T13" fmla="*/ 37 h 124"/>
                <a:gd name="T14" fmla="*/ 44 w 147"/>
                <a:gd name="T15" fmla="*/ 43 h 124"/>
                <a:gd name="T16" fmla="*/ 49 w 147"/>
                <a:gd name="T17" fmla="*/ 45 h 124"/>
                <a:gd name="T18" fmla="*/ 56 w 147"/>
                <a:gd name="T19" fmla="*/ 47 h 12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47" h="124">
                  <a:moveTo>
                    <a:pt x="147" y="122"/>
                  </a:moveTo>
                  <a:cubicBezTo>
                    <a:pt x="143" y="118"/>
                    <a:pt x="137" y="119"/>
                    <a:pt x="131" y="118"/>
                  </a:cubicBezTo>
                  <a:cubicBezTo>
                    <a:pt x="120" y="115"/>
                    <a:pt x="109" y="109"/>
                    <a:pt x="99" y="103"/>
                  </a:cubicBezTo>
                  <a:cubicBezTo>
                    <a:pt x="81" y="93"/>
                    <a:pt x="65" y="82"/>
                    <a:pt x="48" y="69"/>
                  </a:cubicBezTo>
                  <a:cubicBezTo>
                    <a:pt x="25" y="52"/>
                    <a:pt x="13" y="23"/>
                    <a:pt x="0" y="0"/>
                  </a:cubicBezTo>
                  <a:cubicBezTo>
                    <a:pt x="0" y="20"/>
                    <a:pt x="22" y="51"/>
                    <a:pt x="36" y="66"/>
                  </a:cubicBezTo>
                  <a:cubicBezTo>
                    <a:pt x="46" y="77"/>
                    <a:pt x="60" y="90"/>
                    <a:pt x="75" y="95"/>
                  </a:cubicBezTo>
                  <a:cubicBezTo>
                    <a:pt x="89" y="100"/>
                    <a:pt x="101" y="106"/>
                    <a:pt x="114" y="112"/>
                  </a:cubicBezTo>
                  <a:cubicBezTo>
                    <a:pt x="119" y="114"/>
                    <a:pt x="125" y="118"/>
                    <a:pt x="130" y="119"/>
                  </a:cubicBezTo>
                  <a:cubicBezTo>
                    <a:pt x="135" y="121"/>
                    <a:pt x="143" y="120"/>
                    <a:pt x="147" y="124"/>
                  </a:cubicBezTo>
                </a:path>
              </a:pathLst>
            </a:custGeom>
            <a:solidFill>
              <a:srgbClr val="F9AA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26" name="Freeform 378">
              <a:extLst>
                <a:ext uri="{FF2B5EF4-FFF2-40B4-BE49-F238E27FC236}">
                  <a16:creationId xmlns:a16="http://schemas.microsoft.com/office/drawing/2014/main" id="{E221DF6B-C3F1-418E-8EC7-885A4CE5DCD3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5" y="2082"/>
              <a:ext cx="103" cy="114"/>
            </a:xfrm>
            <a:custGeom>
              <a:avLst/>
              <a:gdLst>
                <a:gd name="T0" fmla="*/ 0 w 119"/>
                <a:gd name="T1" fmla="*/ 47 h 132"/>
                <a:gd name="T2" fmla="*/ 15 w 119"/>
                <a:gd name="T3" fmla="*/ 35 h 132"/>
                <a:gd name="T4" fmla="*/ 25 w 119"/>
                <a:gd name="T5" fmla="*/ 22 h 132"/>
                <a:gd name="T6" fmla="*/ 43 w 119"/>
                <a:gd name="T7" fmla="*/ 0 h 132"/>
                <a:gd name="T8" fmla="*/ 31 w 119"/>
                <a:gd name="T9" fmla="*/ 19 h 132"/>
                <a:gd name="T10" fmla="*/ 22 w 119"/>
                <a:gd name="T11" fmla="*/ 30 h 132"/>
                <a:gd name="T12" fmla="*/ 3 w 119"/>
                <a:gd name="T13" fmla="*/ 47 h 13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9" h="132">
                  <a:moveTo>
                    <a:pt x="0" y="130"/>
                  </a:moveTo>
                  <a:cubicBezTo>
                    <a:pt x="8" y="120"/>
                    <a:pt x="30" y="109"/>
                    <a:pt x="41" y="97"/>
                  </a:cubicBezTo>
                  <a:cubicBezTo>
                    <a:pt x="50" y="87"/>
                    <a:pt x="58" y="75"/>
                    <a:pt x="68" y="65"/>
                  </a:cubicBezTo>
                  <a:cubicBezTo>
                    <a:pt x="86" y="46"/>
                    <a:pt x="107" y="23"/>
                    <a:pt x="119" y="0"/>
                  </a:cubicBezTo>
                  <a:cubicBezTo>
                    <a:pt x="108" y="18"/>
                    <a:pt x="99" y="36"/>
                    <a:pt x="88" y="54"/>
                  </a:cubicBezTo>
                  <a:cubicBezTo>
                    <a:pt x="80" y="66"/>
                    <a:pt x="69" y="75"/>
                    <a:pt x="60" y="86"/>
                  </a:cubicBezTo>
                  <a:cubicBezTo>
                    <a:pt x="46" y="105"/>
                    <a:pt x="23" y="118"/>
                    <a:pt x="4" y="132"/>
                  </a:cubicBezTo>
                </a:path>
              </a:pathLst>
            </a:custGeom>
            <a:solidFill>
              <a:srgbClr val="F9AA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27" name="Freeform 379">
              <a:extLst>
                <a:ext uri="{FF2B5EF4-FFF2-40B4-BE49-F238E27FC236}">
                  <a16:creationId xmlns:a16="http://schemas.microsoft.com/office/drawing/2014/main" id="{E53B5648-9A4E-4050-9AA7-67FA57CBDD03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5" y="2247"/>
              <a:ext cx="133" cy="173"/>
            </a:xfrm>
            <a:custGeom>
              <a:avLst/>
              <a:gdLst>
                <a:gd name="T0" fmla="*/ 57 w 153"/>
                <a:gd name="T1" fmla="*/ 0 h 200"/>
                <a:gd name="T2" fmla="*/ 53 w 153"/>
                <a:gd name="T3" fmla="*/ 30 h 200"/>
                <a:gd name="T4" fmla="*/ 48 w 153"/>
                <a:gd name="T5" fmla="*/ 51 h 200"/>
                <a:gd name="T6" fmla="*/ 0 w 153"/>
                <a:gd name="T7" fmla="*/ 67 h 200"/>
                <a:gd name="T8" fmla="*/ 43 w 153"/>
                <a:gd name="T9" fmla="*/ 47 h 200"/>
                <a:gd name="T10" fmla="*/ 56 w 153"/>
                <a:gd name="T11" fmla="*/ 3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53" h="200">
                  <a:moveTo>
                    <a:pt x="151" y="0"/>
                  </a:moveTo>
                  <a:cubicBezTo>
                    <a:pt x="151" y="28"/>
                    <a:pt x="147" y="55"/>
                    <a:pt x="142" y="82"/>
                  </a:cubicBezTo>
                  <a:cubicBezTo>
                    <a:pt x="138" y="102"/>
                    <a:pt x="135" y="122"/>
                    <a:pt x="125" y="140"/>
                  </a:cubicBezTo>
                  <a:cubicBezTo>
                    <a:pt x="101" y="184"/>
                    <a:pt x="45" y="200"/>
                    <a:pt x="0" y="184"/>
                  </a:cubicBezTo>
                  <a:cubicBezTo>
                    <a:pt x="53" y="182"/>
                    <a:pt x="90" y="170"/>
                    <a:pt x="117" y="128"/>
                  </a:cubicBezTo>
                  <a:cubicBezTo>
                    <a:pt x="135" y="99"/>
                    <a:pt x="153" y="40"/>
                    <a:pt x="149" y="4"/>
                  </a:cubicBezTo>
                </a:path>
              </a:pathLst>
            </a:custGeom>
            <a:solidFill>
              <a:srgbClr val="EA75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28" name="Freeform 380">
              <a:extLst>
                <a:ext uri="{FF2B5EF4-FFF2-40B4-BE49-F238E27FC236}">
                  <a16:creationId xmlns:a16="http://schemas.microsoft.com/office/drawing/2014/main" id="{F7F43470-3360-4CDD-A17D-BD76E0F6382C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1" y="2393"/>
              <a:ext cx="86" cy="308"/>
            </a:xfrm>
            <a:custGeom>
              <a:avLst/>
              <a:gdLst>
                <a:gd name="T0" fmla="*/ 6 w 99"/>
                <a:gd name="T1" fmla="*/ 12 h 356"/>
                <a:gd name="T2" fmla="*/ 20 w 99"/>
                <a:gd name="T3" fmla="*/ 9 h 356"/>
                <a:gd name="T4" fmla="*/ 30 w 99"/>
                <a:gd name="T5" fmla="*/ 0 h 356"/>
                <a:gd name="T6" fmla="*/ 27 w 99"/>
                <a:gd name="T7" fmla="*/ 8 h 356"/>
                <a:gd name="T8" fmla="*/ 28 w 99"/>
                <a:gd name="T9" fmla="*/ 12 h 356"/>
                <a:gd name="T10" fmla="*/ 26 w 99"/>
                <a:gd name="T11" fmla="*/ 26 h 356"/>
                <a:gd name="T12" fmla="*/ 23 w 99"/>
                <a:gd name="T13" fmla="*/ 31 h 356"/>
                <a:gd name="T14" fmla="*/ 24 w 99"/>
                <a:gd name="T15" fmla="*/ 39 h 356"/>
                <a:gd name="T16" fmla="*/ 23 w 99"/>
                <a:gd name="T17" fmla="*/ 55 h 356"/>
                <a:gd name="T18" fmla="*/ 23 w 99"/>
                <a:gd name="T19" fmla="*/ 69 h 356"/>
                <a:gd name="T20" fmla="*/ 27 w 99"/>
                <a:gd name="T21" fmla="*/ 80 h 356"/>
                <a:gd name="T22" fmla="*/ 28 w 99"/>
                <a:gd name="T23" fmla="*/ 92 h 356"/>
                <a:gd name="T24" fmla="*/ 31 w 99"/>
                <a:gd name="T25" fmla="*/ 103 h 356"/>
                <a:gd name="T26" fmla="*/ 36 w 99"/>
                <a:gd name="T27" fmla="*/ 119 h 356"/>
                <a:gd name="T28" fmla="*/ 36 w 99"/>
                <a:gd name="T29" fmla="*/ 124 h 356"/>
                <a:gd name="T30" fmla="*/ 32 w 99"/>
                <a:gd name="T31" fmla="*/ 125 h 356"/>
                <a:gd name="T32" fmla="*/ 26 w 99"/>
                <a:gd name="T33" fmla="*/ 129 h 356"/>
                <a:gd name="T34" fmla="*/ 31 w 99"/>
                <a:gd name="T35" fmla="*/ 120 h 356"/>
                <a:gd name="T36" fmla="*/ 29 w 99"/>
                <a:gd name="T37" fmla="*/ 113 h 356"/>
                <a:gd name="T38" fmla="*/ 28 w 99"/>
                <a:gd name="T39" fmla="*/ 106 h 356"/>
                <a:gd name="T40" fmla="*/ 26 w 99"/>
                <a:gd name="T41" fmla="*/ 99 h 356"/>
                <a:gd name="T42" fmla="*/ 24 w 99"/>
                <a:gd name="T43" fmla="*/ 93 h 356"/>
                <a:gd name="T44" fmla="*/ 19 w 99"/>
                <a:gd name="T45" fmla="*/ 93 h 356"/>
                <a:gd name="T46" fmla="*/ 0 w 99"/>
                <a:gd name="T47" fmla="*/ 95 h 356"/>
                <a:gd name="T48" fmla="*/ 8 w 99"/>
                <a:gd name="T49" fmla="*/ 93 h 356"/>
                <a:gd name="T50" fmla="*/ 17 w 99"/>
                <a:gd name="T51" fmla="*/ 92 h 356"/>
                <a:gd name="T52" fmla="*/ 24 w 99"/>
                <a:gd name="T53" fmla="*/ 84 h 356"/>
                <a:gd name="T54" fmla="*/ 23 w 99"/>
                <a:gd name="T55" fmla="*/ 80 h 356"/>
                <a:gd name="T56" fmla="*/ 21 w 99"/>
                <a:gd name="T57" fmla="*/ 74 h 356"/>
                <a:gd name="T58" fmla="*/ 12 w 99"/>
                <a:gd name="T59" fmla="*/ 74 h 356"/>
                <a:gd name="T60" fmla="*/ 17 w 99"/>
                <a:gd name="T61" fmla="*/ 58 h 356"/>
                <a:gd name="T62" fmla="*/ 20 w 99"/>
                <a:gd name="T63" fmla="*/ 35 h 356"/>
                <a:gd name="T64" fmla="*/ 21 w 99"/>
                <a:gd name="T65" fmla="*/ 27 h 356"/>
                <a:gd name="T66" fmla="*/ 22 w 99"/>
                <a:gd name="T67" fmla="*/ 20 h 356"/>
                <a:gd name="T68" fmla="*/ 26 w 99"/>
                <a:gd name="T69" fmla="*/ 8 h 356"/>
                <a:gd name="T70" fmla="*/ 7 w 99"/>
                <a:gd name="T71" fmla="*/ 12 h 35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99" h="356">
                  <a:moveTo>
                    <a:pt x="16" y="34"/>
                  </a:moveTo>
                  <a:cubicBezTo>
                    <a:pt x="26" y="26"/>
                    <a:pt x="43" y="30"/>
                    <a:pt x="55" y="23"/>
                  </a:cubicBezTo>
                  <a:cubicBezTo>
                    <a:pt x="63" y="19"/>
                    <a:pt x="76" y="7"/>
                    <a:pt x="79" y="0"/>
                  </a:cubicBezTo>
                  <a:cubicBezTo>
                    <a:pt x="79" y="8"/>
                    <a:pt x="73" y="14"/>
                    <a:pt x="73" y="21"/>
                  </a:cubicBezTo>
                  <a:cubicBezTo>
                    <a:pt x="73" y="26"/>
                    <a:pt x="74" y="31"/>
                    <a:pt x="75" y="35"/>
                  </a:cubicBezTo>
                  <a:cubicBezTo>
                    <a:pt x="76" y="47"/>
                    <a:pt x="74" y="59"/>
                    <a:pt x="70" y="70"/>
                  </a:cubicBezTo>
                  <a:cubicBezTo>
                    <a:pt x="69" y="75"/>
                    <a:pt x="65" y="81"/>
                    <a:pt x="63" y="87"/>
                  </a:cubicBezTo>
                  <a:cubicBezTo>
                    <a:pt x="62" y="94"/>
                    <a:pt x="64" y="100"/>
                    <a:pt x="64" y="108"/>
                  </a:cubicBezTo>
                  <a:cubicBezTo>
                    <a:pt x="65" y="123"/>
                    <a:pt x="60" y="137"/>
                    <a:pt x="62" y="152"/>
                  </a:cubicBezTo>
                  <a:cubicBezTo>
                    <a:pt x="63" y="165"/>
                    <a:pt x="60" y="180"/>
                    <a:pt x="63" y="192"/>
                  </a:cubicBezTo>
                  <a:cubicBezTo>
                    <a:pt x="65" y="201"/>
                    <a:pt x="71" y="210"/>
                    <a:pt x="73" y="219"/>
                  </a:cubicBezTo>
                  <a:cubicBezTo>
                    <a:pt x="76" y="230"/>
                    <a:pt x="74" y="241"/>
                    <a:pt x="76" y="252"/>
                  </a:cubicBezTo>
                  <a:cubicBezTo>
                    <a:pt x="78" y="262"/>
                    <a:pt x="82" y="273"/>
                    <a:pt x="84" y="283"/>
                  </a:cubicBezTo>
                  <a:cubicBezTo>
                    <a:pt x="88" y="297"/>
                    <a:pt x="96" y="312"/>
                    <a:pt x="97" y="326"/>
                  </a:cubicBezTo>
                  <a:cubicBezTo>
                    <a:pt x="97" y="331"/>
                    <a:pt x="99" y="338"/>
                    <a:pt x="96" y="342"/>
                  </a:cubicBezTo>
                  <a:cubicBezTo>
                    <a:pt x="95" y="344"/>
                    <a:pt x="89" y="345"/>
                    <a:pt x="86" y="346"/>
                  </a:cubicBezTo>
                  <a:cubicBezTo>
                    <a:pt x="80" y="349"/>
                    <a:pt x="74" y="352"/>
                    <a:pt x="69" y="356"/>
                  </a:cubicBezTo>
                  <a:cubicBezTo>
                    <a:pt x="74" y="351"/>
                    <a:pt x="82" y="341"/>
                    <a:pt x="84" y="333"/>
                  </a:cubicBezTo>
                  <a:cubicBezTo>
                    <a:pt x="86" y="325"/>
                    <a:pt x="81" y="320"/>
                    <a:pt x="78" y="313"/>
                  </a:cubicBezTo>
                  <a:cubicBezTo>
                    <a:pt x="73" y="304"/>
                    <a:pt x="76" y="299"/>
                    <a:pt x="75" y="291"/>
                  </a:cubicBezTo>
                  <a:cubicBezTo>
                    <a:pt x="74" y="284"/>
                    <a:pt x="70" y="280"/>
                    <a:pt x="69" y="273"/>
                  </a:cubicBezTo>
                  <a:cubicBezTo>
                    <a:pt x="68" y="270"/>
                    <a:pt x="69" y="261"/>
                    <a:pt x="67" y="258"/>
                  </a:cubicBezTo>
                  <a:cubicBezTo>
                    <a:pt x="64" y="254"/>
                    <a:pt x="56" y="257"/>
                    <a:pt x="51" y="257"/>
                  </a:cubicBezTo>
                  <a:cubicBezTo>
                    <a:pt x="37" y="259"/>
                    <a:pt x="13" y="271"/>
                    <a:pt x="0" y="262"/>
                  </a:cubicBezTo>
                  <a:cubicBezTo>
                    <a:pt x="4" y="257"/>
                    <a:pt x="13" y="259"/>
                    <a:pt x="19" y="258"/>
                  </a:cubicBezTo>
                  <a:cubicBezTo>
                    <a:pt x="29" y="257"/>
                    <a:pt x="39" y="255"/>
                    <a:pt x="47" y="252"/>
                  </a:cubicBezTo>
                  <a:cubicBezTo>
                    <a:pt x="57" y="249"/>
                    <a:pt x="69" y="244"/>
                    <a:pt x="67" y="231"/>
                  </a:cubicBezTo>
                  <a:cubicBezTo>
                    <a:pt x="66" y="227"/>
                    <a:pt x="62" y="221"/>
                    <a:pt x="61" y="217"/>
                  </a:cubicBezTo>
                  <a:cubicBezTo>
                    <a:pt x="60" y="212"/>
                    <a:pt x="62" y="210"/>
                    <a:pt x="57" y="206"/>
                  </a:cubicBezTo>
                  <a:cubicBezTo>
                    <a:pt x="51" y="201"/>
                    <a:pt x="37" y="204"/>
                    <a:pt x="32" y="204"/>
                  </a:cubicBezTo>
                  <a:cubicBezTo>
                    <a:pt x="58" y="198"/>
                    <a:pt x="47" y="177"/>
                    <a:pt x="45" y="158"/>
                  </a:cubicBezTo>
                  <a:cubicBezTo>
                    <a:pt x="43" y="137"/>
                    <a:pt x="47" y="114"/>
                    <a:pt x="52" y="94"/>
                  </a:cubicBezTo>
                  <a:cubicBezTo>
                    <a:pt x="54" y="87"/>
                    <a:pt x="56" y="82"/>
                    <a:pt x="57" y="76"/>
                  </a:cubicBezTo>
                  <a:cubicBezTo>
                    <a:pt x="59" y="70"/>
                    <a:pt x="58" y="63"/>
                    <a:pt x="59" y="57"/>
                  </a:cubicBezTo>
                  <a:cubicBezTo>
                    <a:pt x="61" y="45"/>
                    <a:pt x="65" y="33"/>
                    <a:pt x="69" y="22"/>
                  </a:cubicBezTo>
                  <a:cubicBezTo>
                    <a:pt x="51" y="32"/>
                    <a:pt x="38" y="33"/>
                    <a:pt x="18" y="35"/>
                  </a:cubicBezTo>
                </a:path>
              </a:pathLst>
            </a:custGeom>
            <a:solidFill>
              <a:srgbClr val="EA75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29" name="Freeform 381">
              <a:extLst>
                <a:ext uri="{FF2B5EF4-FFF2-40B4-BE49-F238E27FC236}">
                  <a16:creationId xmlns:a16="http://schemas.microsoft.com/office/drawing/2014/main" id="{86FFAECB-FBBF-4C5A-A381-D62F1167F17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4" y="2732"/>
              <a:ext cx="50" cy="150"/>
            </a:xfrm>
            <a:custGeom>
              <a:avLst/>
              <a:gdLst>
                <a:gd name="T0" fmla="*/ 5 w 57"/>
                <a:gd name="T1" fmla="*/ 64 h 173"/>
                <a:gd name="T2" fmla="*/ 9 w 57"/>
                <a:gd name="T3" fmla="*/ 41 h 173"/>
                <a:gd name="T4" fmla="*/ 23 w 57"/>
                <a:gd name="T5" fmla="*/ 36 h 173"/>
                <a:gd name="T6" fmla="*/ 8 w 57"/>
                <a:gd name="T7" fmla="*/ 31 h 173"/>
                <a:gd name="T8" fmla="*/ 17 w 57"/>
                <a:gd name="T9" fmla="*/ 27 h 173"/>
                <a:gd name="T10" fmla="*/ 10 w 57"/>
                <a:gd name="T11" fmla="*/ 20 h 173"/>
                <a:gd name="T12" fmla="*/ 6 w 57"/>
                <a:gd name="T13" fmla="*/ 0 h 173"/>
                <a:gd name="T14" fmla="*/ 0 w 57"/>
                <a:gd name="T15" fmla="*/ 36 h 17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7" h="173">
                  <a:moveTo>
                    <a:pt x="13" y="173"/>
                  </a:moveTo>
                  <a:cubicBezTo>
                    <a:pt x="20" y="154"/>
                    <a:pt x="12" y="131"/>
                    <a:pt x="20" y="111"/>
                  </a:cubicBezTo>
                  <a:cubicBezTo>
                    <a:pt x="27" y="96"/>
                    <a:pt x="43" y="95"/>
                    <a:pt x="57" y="102"/>
                  </a:cubicBezTo>
                  <a:cubicBezTo>
                    <a:pt x="45" y="101"/>
                    <a:pt x="23" y="95"/>
                    <a:pt x="19" y="83"/>
                  </a:cubicBezTo>
                  <a:cubicBezTo>
                    <a:pt x="12" y="65"/>
                    <a:pt x="32" y="70"/>
                    <a:pt x="43" y="73"/>
                  </a:cubicBezTo>
                  <a:cubicBezTo>
                    <a:pt x="33" y="68"/>
                    <a:pt x="27" y="64"/>
                    <a:pt x="24" y="53"/>
                  </a:cubicBezTo>
                  <a:cubicBezTo>
                    <a:pt x="20" y="40"/>
                    <a:pt x="26" y="6"/>
                    <a:pt x="15" y="0"/>
                  </a:cubicBezTo>
                  <a:cubicBezTo>
                    <a:pt x="6" y="32"/>
                    <a:pt x="1" y="65"/>
                    <a:pt x="0" y="99"/>
                  </a:cubicBezTo>
                </a:path>
              </a:pathLst>
            </a:custGeom>
            <a:solidFill>
              <a:srgbClr val="7207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30" name="Freeform 382">
              <a:extLst>
                <a:ext uri="{FF2B5EF4-FFF2-40B4-BE49-F238E27FC236}">
                  <a16:creationId xmlns:a16="http://schemas.microsoft.com/office/drawing/2014/main" id="{07375807-1BBA-4DE4-89E3-9E09FBCEB894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7" y="2834"/>
              <a:ext cx="28" cy="30"/>
            </a:xfrm>
            <a:custGeom>
              <a:avLst/>
              <a:gdLst>
                <a:gd name="T0" fmla="*/ 7 w 32"/>
                <a:gd name="T1" fmla="*/ 14 h 34"/>
                <a:gd name="T2" fmla="*/ 5 w 32"/>
                <a:gd name="T3" fmla="*/ 5 h 34"/>
                <a:gd name="T4" fmla="*/ 13 w 32"/>
                <a:gd name="T5" fmla="*/ 11 h 34"/>
                <a:gd name="T6" fmla="*/ 5 w 32"/>
                <a:gd name="T7" fmla="*/ 2 h 34"/>
                <a:gd name="T8" fmla="*/ 4 w 32"/>
                <a:gd name="T9" fmla="*/ 11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4">
                  <a:moveTo>
                    <a:pt x="16" y="34"/>
                  </a:moveTo>
                  <a:cubicBezTo>
                    <a:pt x="12" y="31"/>
                    <a:pt x="8" y="17"/>
                    <a:pt x="13" y="13"/>
                  </a:cubicBezTo>
                  <a:cubicBezTo>
                    <a:pt x="18" y="10"/>
                    <a:pt x="30" y="23"/>
                    <a:pt x="32" y="26"/>
                  </a:cubicBezTo>
                  <a:cubicBezTo>
                    <a:pt x="30" y="21"/>
                    <a:pt x="19" y="3"/>
                    <a:pt x="12" y="2"/>
                  </a:cubicBezTo>
                  <a:cubicBezTo>
                    <a:pt x="0" y="0"/>
                    <a:pt x="7" y="19"/>
                    <a:pt x="10" y="26"/>
                  </a:cubicBezTo>
                </a:path>
              </a:pathLst>
            </a:custGeom>
            <a:solidFill>
              <a:srgbClr val="7207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31" name="Freeform 383">
              <a:extLst>
                <a:ext uri="{FF2B5EF4-FFF2-40B4-BE49-F238E27FC236}">
                  <a16:creationId xmlns:a16="http://schemas.microsoft.com/office/drawing/2014/main" id="{805AA631-5F7B-464E-B063-5DAC9489C3D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5" y="3331"/>
              <a:ext cx="39" cy="114"/>
            </a:xfrm>
            <a:custGeom>
              <a:avLst/>
              <a:gdLst>
                <a:gd name="T0" fmla="*/ 2 w 45"/>
                <a:gd name="T1" fmla="*/ 0 h 132"/>
                <a:gd name="T2" fmla="*/ 16 w 45"/>
                <a:gd name="T3" fmla="*/ 16 h 132"/>
                <a:gd name="T4" fmla="*/ 4 w 45"/>
                <a:gd name="T5" fmla="*/ 14 h 132"/>
                <a:gd name="T6" fmla="*/ 7 w 45"/>
                <a:gd name="T7" fmla="*/ 22 h 132"/>
                <a:gd name="T8" fmla="*/ 16 w 45"/>
                <a:gd name="T9" fmla="*/ 30 h 132"/>
                <a:gd name="T10" fmla="*/ 8 w 45"/>
                <a:gd name="T11" fmla="*/ 25 h 132"/>
                <a:gd name="T12" fmla="*/ 5 w 45"/>
                <a:gd name="T13" fmla="*/ 47 h 132"/>
                <a:gd name="T14" fmla="*/ 3 w 45"/>
                <a:gd name="T15" fmla="*/ 41 h 132"/>
                <a:gd name="T16" fmla="*/ 3 w 45"/>
                <a:gd name="T17" fmla="*/ 26 h 132"/>
                <a:gd name="T18" fmla="*/ 0 w 45"/>
                <a:gd name="T19" fmla="*/ 8 h 13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5" h="132">
                  <a:moveTo>
                    <a:pt x="2" y="0"/>
                  </a:moveTo>
                  <a:cubicBezTo>
                    <a:pt x="6" y="26"/>
                    <a:pt x="28" y="33"/>
                    <a:pt x="45" y="47"/>
                  </a:cubicBezTo>
                  <a:cubicBezTo>
                    <a:pt x="39" y="43"/>
                    <a:pt x="18" y="35"/>
                    <a:pt x="12" y="37"/>
                  </a:cubicBezTo>
                  <a:cubicBezTo>
                    <a:pt x="14" y="45"/>
                    <a:pt x="14" y="55"/>
                    <a:pt x="18" y="62"/>
                  </a:cubicBezTo>
                  <a:cubicBezTo>
                    <a:pt x="25" y="71"/>
                    <a:pt x="37" y="75"/>
                    <a:pt x="45" y="82"/>
                  </a:cubicBezTo>
                  <a:cubicBezTo>
                    <a:pt x="36" y="82"/>
                    <a:pt x="27" y="75"/>
                    <a:pt x="20" y="70"/>
                  </a:cubicBezTo>
                  <a:cubicBezTo>
                    <a:pt x="8" y="86"/>
                    <a:pt x="24" y="115"/>
                    <a:pt x="14" y="132"/>
                  </a:cubicBezTo>
                  <a:cubicBezTo>
                    <a:pt x="16" y="125"/>
                    <a:pt x="12" y="118"/>
                    <a:pt x="10" y="111"/>
                  </a:cubicBezTo>
                  <a:cubicBezTo>
                    <a:pt x="7" y="99"/>
                    <a:pt x="5" y="85"/>
                    <a:pt x="3" y="71"/>
                  </a:cubicBezTo>
                  <a:cubicBezTo>
                    <a:pt x="1" y="54"/>
                    <a:pt x="2" y="37"/>
                    <a:pt x="0" y="20"/>
                  </a:cubicBezTo>
                </a:path>
              </a:pathLst>
            </a:custGeom>
            <a:solidFill>
              <a:srgbClr val="7207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32" name="Freeform 384">
              <a:extLst>
                <a:ext uri="{FF2B5EF4-FFF2-40B4-BE49-F238E27FC236}">
                  <a16:creationId xmlns:a16="http://schemas.microsoft.com/office/drawing/2014/main" id="{9EBBFCA3-4212-4C70-9EA8-D2015B4DA59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9" y="3286"/>
              <a:ext cx="61" cy="134"/>
            </a:xfrm>
            <a:custGeom>
              <a:avLst/>
              <a:gdLst>
                <a:gd name="T0" fmla="*/ 3 w 70"/>
                <a:gd name="T1" fmla="*/ 0 h 155"/>
                <a:gd name="T2" fmla="*/ 12 w 70"/>
                <a:gd name="T3" fmla="*/ 22 h 155"/>
                <a:gd name="T4" fmla="*/ 27 w 70"/>
                <a:gd name="T5" fmla="*/ 32 h 155"/>
                <a:gd name="T6" fmla="*/ 17 w 70"/>
                <a:gd name="T7" fmla="*/ 28 h 155"/>
                <a:gd name="T8" fmla="*/ 13 w 70"/>
                <a:gd name="T9" fmla="*/ 26 h 155"/>
                <a:gd name="T10" fmla="*/ 9 w 70"/>
                <a:gd name="T11" fmla="*/ 26 h 155"/>
                <a:gd name="T12" fmla="*/ 9 w 70"/>
                <a:gd name="T13" fmla="*/ 35 h 155"/>
                <a:gd name="T14" fmla="*/ 18 w 70"/>
                <a:gd name="T15" fmla="*/ 43 h 155"/>
                <a:gd name="T16" fmla="*/ 8 w 70"/>
                <a:gd name="T17" fmla="*/ 36 h 155"/>
                <a:gd name="T18" fmla="*/ 6 w 70"/>
                <a:gd name="T19" fmla="*/ 45 h 155"/>
                <a:gd name="T20" fmla="*/ 3 w 70"/>
                <a:gd name="T21" fmla="*/ 55 h 155"/>
                <a:gd name="T22" fmla="*/ 3 w 70"/>
                <a:gd name="T23" fmla="*/ 52 h 155"/>
                <a:gd name="T24" fmla="*/ 1 w 70"/>
                <a:gd name="T25" fmla="*/ 37 h 155"/>
                <a:gd name="T26" fmla="*/ 3 w 70"/>
                <a:gd name="T27" fmla="*/ 27 h 155"/>
                <a:gd name="T28" fmla="*/ 3 w 70"/>
                <a:gd name="T29" fmla="*/ 20 h 155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70" h="155">
                  <a:moveTo>
                    <a:pt x="7" y="0"/>
                  </a:moveTo>
                  <a:cubicBezTo>
                    <a:pt x="5" y="22"/>
                    <a:pt x="16" y="52"/>
                    <a:pt x="32" y="65"/>
                  </a:cubicBezTo>
                  <a:cubicBezTo>
                    <a:pt x="44" y="75"/>
                    <a:pt x="59" y="81"/>
                    <a:pt x="70" y="90"/>
                  </a:cubicBezTo>
                  <a:cubicBezTo>
                    <a:pt x="58" y="89"/>
                    <a:pt x="53" y="86"/>
                    <a:pt x="44" y="78"/>
                  </a:cubicBezTo>
                  <a:cubicBezTo>
                    <a:pt x="41" y="76"/>
                    <a:pt x="37" y="71"/>
                    <a:pt x="34" y="70"/>
                  </a:cubicBezTo>
                  <a:cubicBezTo>
                    <a:pt x="26" y="65"/>
                    <a:pt x="28" y="64"/>
                    <a:pt x="24" y="71"/>
                  </a:cubicBezTo>
                  <a:cubicBezTo>
                    <a:pt x="20" y="76"/>
                    <a:pt x="20" y="90"/>
                    <a:pt x="23" y="95"/>
                  </a:cubicBezTo>
                  <a:cubicBezTo>
                    <a:pt x="29" y="105"/>
                    <a:pt x="44" y="108"/>
                    <a:pt x="49" y="119"/>
                  </a:cubicBezTo>
                  <a:cubicBezTo>
                    <a:pt x="40" y="112"/>
                    <a:pt x="29" y="109"/>
                    <a:pt x="21" y="102"/>
                  </a:cubicBezTo>
                  <a:cubicBezTo>
                    <a:pt x="16" y="108"/>
                    <a:pt x="17" y="117"/>
                    <a:pt x="16" y="125"/>
                  </a:cubicBezTo>
                  <a:cubicBezTo>
                    <a:pt x="15" y="133"/>
                    <a:pt x="14" y="151"/>
                    <a:pt x="7" y="155"/>
                  </a:cubicBezTo>
                  <a:cubicBezTo>
                    <a:pt x="4" y="151"/>
                    <a:pt x="5" y="147"/>
                    <a:pt x="4" y="142"/>
                  </a:cubicBezTo>
                  <a:cubicBezTo>
                    <a:pt x="4" y="130"/>
                    <a:pt x="0" y="116"/>
                    <a:pt x="1" y="104"/>
                  </a:cubicBezTo>
                  <a:cubicBezTo>
                    <a:pt x="2" y="94"/>
                    <a:pt x="6" y="86"/>
                    <a:pt x="7" y="76"/>
                  </a:cubicBezTo>
                  <a:cubicBezTo>
                    <a:pt x="7" y="69"/>
                    <a:pt x="6" y="63"/>
                    <a:pt x="5" y="57"/>
                  </a:cubicBezTo>
                </a:path>
              </a:pathLst>
            </a:custGeom>
            <a:solidFill>
              <a:srgbClr val="7207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33" name="Freeform 385">
              <a:extLst>
                <a:ext uri="{FF2B5EF4-FFF2-40B4-BE49-F238E27FC236}">
                  <a16:creationId xmlns:a16="http://schemas.microsoft.com/office/drawing/2014/main" id="{644FB180-5DAD-45A4-9635-D734E540F85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2" y="3314"/>
              <a:ext cx="43" cy="59"/>
            </a:xfrm>
            <a:custGeom>
              <a:avLst/>
              <a:gdLst>
                <a:gd name="T0" fmla="*/ 15 w 49"/>
                <a:gd name="T1" fmla="*/ 25 h 68"/>
                <a:gd name="T2" fmla="*/ 10 w 49"/>
                <a:gd name="T3" fmla="*/ 21 h 68"/>
                <a:gd name="T4" fmla="*/ 7 w 49"/>
                <a:gd name="T5" fmla="*/ 22 h 68"/>
                <a:gd name="T6" fmla="*/ 0 w 49"/>
                <a:gd name="T7" fmla="*/ 23 h 68"/>
                <a:gd name="T8" fmla="*/ 12 w 49"/>
                <a:gd name="T9" fmla="*/ 16 h 68"/>
                <a:gd name="T10" fmla="*/ 15 w 49"/>
                <a:gd name="T11" fmla="*/ 9 h 68"/>
                <a:gd name="T12" fmla="*/ 19 w 49"/>
                <a:gd name="T13" fmla="*/ 0 h 68"/>
                <a:gd name="T14" fmla="*/ 19 w 49"/>
                <a:gd name="T15" fmla="*/ 7 h 68"/>
                <a:gd name="T16" fmla="*/ 17 w 49"/>
                <a:gd name="T17" fmla="*/ 17 h 6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" h="68">
                  <a:moveTo>
                    <a:pt x="37" y="68"/>
                  </a:moveTo>
                  <a:cubicBezTo>
                    <a:pt x="34" y="60"/>
                    <a:pt x="36" y="53"/>
                    <a:pt x="25" y="56"/>
                  </a:cubicBezTo>
                  <a:cubicBezTo>
                    <a:pt x="22" y="57"/>
                    <a:pt x="19" y="58"/>
                    <a:pt x="16" y="59"/>
                  </a:cubicBezTo>
                  <a:cubicBezTo>
                    <a:pt x="11" y="61"/>
                    <a:pt x="4" y="61"/>
                    <a:pt x="0" y="63"/>
                  </a:cubicBezTo>
                  <a:cubicBezTo>
                    <a:pt x="9" y="55"/>
                    <a:pt x="24" y="57"/>
                    <a:pt x="30" y="43"/>
                  </a:cubicBezTo>
                  <a:cubicBezTo>
                    <a:pt x="33" y="37"/>
                    <a:pt x="33" y="29"/>
                    <a:pt x="36" y="23"/>
                  </a:cubicBezTo>
                  <a:cubicBezTo>
                    <a:pt x="39" y="14"/>
                    <a:pt x="44" y="8"/>
                    <a:pt x="49" y="0"/>
                  </a:cubicBezTo>
                  <a:cubicBezTo>
                    <a:pt x="49" y="6"/>
                    <a:pt x="49" y="11"/>
                    <a:pt x="48" y="17"/>
                  </a:cubicBezTo>
                  <a:cubicBezTo>
                    <a:pt x="46" y="27"/>
                    <a:pt x="42" y="38"/>
                    <a:pt x="42" y="48"/>
                  </a:cubicBezTo>
                </a:path>
              </a:pathLst>
            </a:custGeom>
            <a:solidFill>
              <a:srgbClr val="3A03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34" name="Freeform 386">
              <a:extLst>
                <a:ext uri="{FF2B5EF4-FFF2-40B4-BE49-F238E27FC236}">
                  <a16:creationId xmlns:a16="http://schemas.microsoft.com/office/drawing/2014/main" id="{5467B6E0-6F7C-40A5-93D9-C5534CE5B967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3" y="2753"/>
              <a:ext cx="44" cy="65"/>
            </a:xfrm>
            <a:custGeom>
              <a:avLst/>
              <a:gdLst>
                <a:gd name="T0" fmla="*/ 16 w 51"/>
                <a:gd name="T1" fmla="*/ 27 h 75"/>
                <a:gd name="T2" fmla="*/ 0 w 51"/>
                <a:gd name="T3" fmla="*/ 20 h 75"/>
                <a:gd name="T4" fmla="*/ 15 w 51"/>
                <a:gd name="T5" fmla="*/ 16 h 75"/>
                <a:gd name="T6" fmla="*/ 8 w 51"/>
                <a:gd name="T7" fmla="*/ 9 h 75"/>
                <a:gd name="T8" fmla="*/ 14 w 51"/>
                <a:gd name="T9" fmla="*/ 0 h 75"/>
                <a:gd name="T10" fmla="*/ 18 w 51"/>
                <a:gd name="T11" fmla="*/ 15 h 7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1" h="75">
                  <a:moveTo>
                    <a:pt x="45" y="75"/>
                  </a:moveTo>
                  <a:cubicBezTo>
                    <a:pt x="38" y="48"/>
                    <a:pt x="22" y="54"/>
                    <a:pt x="0" y="57"/>
                  </a:cubicBezTo>
                  <a:cubicBezTo>
                    <a:pt x="12" y="54"/>
                    <a:pt x="34" y="56"/>
                    <a:pt x="42" y="45"/>
                  </a:cubicBezTo>
                  <a:cubicBezTo>
                    <a:pt x="51" y="32"/>
                    <a:pt x="34" y="27"/>
                    <a:pt x="22" y="24"/>
                  </a:cubicBezTo>
                  <a:cubicBezTo>
                    <a:pt x="33" y="21"/>
                    <a:pt x="36" y="9"/>
                    <a:pt x="41" y="0"/>
                  </a:cubicBezTo>
                  <a:cubicBezTo>
                    <a:pt x="48" y="8"/>
                    <a:pt x="51" y="31"/>
                    <a:pt x="50" y="41"/>
                  </a:cubicBezTo>
                </a:path>
              </a:pathLst>
            </a:custGeom>
            <a:solidFill>
              <a:srgbClr val="3A03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82" name="Rectangle 2">
            <a:extLst>
              <a:ext uri="{FF2B5EF4-FFF2-40B4-BE49-F238E27FC236}">
                <a16:creationId xmlns:a16="http://schemas.microsoft.com/office/drawing/2014/main" id="{9594A885-515D-464C-9B03-D55BA294CDD8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34963" y="74613"/>
            <a:ext cx="11406187" cy="1338262"/>
          </a:xfrm>
        </p:spPr>
        <p:txBody>
          <a:bodyPr/>
          <a:lstStyle/>
          <a:p>
            <a:pPr eaLnBrk="1" hangingPunct="1">
              <a:defRPr/>
            </a:pPr>
            <a:r>
              <a:rPr lang="fr-FR" altLang="x-none" sz="5067"/>
              <a:t>Compression stocking</a:t>
            </a:r>
          </a:p>
        </p:txBody>
      </p:sp>
      <p:grpSp>
        <p:nvGrpSpPr>
          <p:cNvPr id="36867" name="Group 3">
            <a:extLst>
              <a:ext uri="{FF2B5EF4-FFF2-40B4-BE49-F238E27FC236}">
                <a16:creationId xmlns:a16="http://schemas.microsoft.com/office/drawing/2014/main" id="{DCCC680B-9425-4E15-8412-7E33945FE301}"/>
              </a:ext>
            </a:extLst>
          </p:cNvPr>
          <p:cNvGrpSpPr>
            <a:grpSpLocks/>
          </p:cNvGrpSpPr>
          <p:nvPr/>
        </p:nvGrpSpPr>
        <p:grpSpPr bwMode="auto">
          <a:xfrm>
            <a:off x="3803650" y="1898650"/>
            <a:ext cx="1371600" cy="3657600"/>
            <a:chOff x="1436" y="1196"/>
            <a:chExt cx="864" cy="2304"/>
          </a:xfrm>
        </p:grpSpPr>
        <p:sp>
          <p:nvSpPr>
            <p:cNvPr id="36906" name="AutoShape 111">
              <a:extLst>
                <a:ext uri="{FF2B5EF4-FFF2-40B4-BE49-F238E27FC236}">
                  <a16:creationId xmlns:a16="http://schemas.microsoft.com/office/drawing/2014/main" id="{C705C728-BE4C-4B2A-B9BC-2505F2997F4F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1440" y="1200"/>
              <a:ext cx="856" cy="228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07" name="Freeform 113">
              <a:extLst>
                <a:ext uri="{FF2B5EF4-FFF2-40B4-BE49-F238E27FC236}">
                  <a16:creationId xmlns:a16="http://schemas.microsoft.com/office/drawing/2014/main" id="{457B7607-43CA-43C1-9BA6-3626EE3320D0}"/>
                </a:ext>
              </a:extLst>
            </p:cNvPr>
            <p:cNvSpPr>
              <a:spLocks/>
            </p:cNvSpPr>
            <p:nvPr/>
          </p:nvSpPr>
          <p:spPr bwMode="auto">
            <a:xfrm>
              <a:off x="1436" y="1196"/>
              <a:ext cx="864" cy="2304"/>
            </a:xfrm>
            <a:custGeom>
              <a:avLst/>
              <a:gdLst>
                <a:gd name="T0" fmla="*/ 11328 w 478"/>
                <a:gd name="T1" fmla="*/ 1822 h 1281"/>
                <a:gd name="T2" fmla="*/ 11474 w 478"/>
                <a:gd name="T3" fmla="*/ 2281 h 1281"/>
                <a:gd name="T4" fmla="*/ 11870 w 478"/>
                <a:gd name="T5" fmla="*/ 3788 h 1281"/>
                <a:gd name="T6" fmla="*/ 11615 w 478"/>
                <a:gd name="T7" fmla="*/ 13696 h 1281"/>
                <a:gd name="T8" fmla="*/ 11657 w 478"/>
                <a:gd name="T9" fmla="*/ 29173 h 1281"/>
                <a:gd name="T10" fmla="*/ 11922 w 478"/>
                <a:gd name="T11" fmla="*/ 41031 h 1281"/>
                <a:gd name="T12" fmla="*/ 11657 w 478"/>
                <a:gd name="T13" fmla="*/ 46454 h 1281"/>
                <a:gd name="T14" fmla="*/ 10843 w 478"/>
                <a:gd name="T15" fmla="*/ 50951 h 1281"/>
                <a:gd name="T16" fmla="*/ 9681 w 478"/>
                <a:gd name="T17" fmla="*/ 54066 h 1281"/>
                <a:gd name="T18" fmla="*/ 6478 w 478"/>
                <a:gd name="T19" fmla="*/ 61920 h 1281"/>
                <a:gd name="T20" fmla="*/ 4058 w 478"/>
                <a:gd name="T21" fmla="*/ 67998 h 1281"/>
                <a:gd name="T22" fmla="*/ 307 w 478"/>
                <a:gd name="T23" fmla="*/ 74876 h 1281"/>
                <a:gd name="T24" fmla="*/ 4058 w 478"/>
                <a:gd name="T25" fmla="*/ 76946 h 1281"/>
                <a:gd name="T26" fmla="*/ 8125 w 478"/>
                <a:gd name="T27" fmla="*/ 74404 h 1281"/>
                <a:gd name="T28" fmla="*/ 11328 w 478"/>
                <a:gd name="T29" fmla="*/ 70618 h 1281"/>
                <a:gd name="T30" fmla="*/ 18663 w 478"/>
                <a:gd name="T31" fmla="*/ 62904 h 1281"/>
                <a:gd name="T32" fmla="*/ 26356 w 478"/>
                <a:gd name="T33" fmla="*/ 57411 h 1281"/>
                <a:gd name="T34" fmla="*/ 24521 w 478"/>
                <a:gd name="T35" fmla="*/ 51262 h 1281"/>
                <a:gd name="T36" fmla="*/ 23109 w 478"/>
                <a:gd name="T37" fmla="*/ 44591 h 1281"/>
                <a:gd name="T38" fmla="*/ 27306 w 478"/>
                <a:gd name="T39" fmla="*/ 28137 h 1281"/>
                <a:gd name="T40" fmla="*/ 29963 w 478"/>
                <a:gd name="T41" fmla="*/ 18070 h 1281"/>
                <a:gd name="T42" fmla="*/ 28552 w 478"/>
                <a:gd name="T43" fmla="*/ 378 h 1281"/>
                <a:gd name="T44" fmla="*/ 24441 w 478"/>
                <a:gd name="T45" fmla="*/ 680 h 1281"/>
                <a:gd name="T46" fmla="*/ 13287 w 478"/>
                <a:gd name="T47" fmla="*/ 1601 h 1281"/>
                <a:gd name="T48" fmla="*/ 11328 w 478"/>
                <a:gd name="T49" fmla="*/ 1822 h 1281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478"/>
                <a:gd name="T76" fmla="*/ 0 h 1281"/>
                <a:gd name="T77" fmla="*/ 478 w 478"/>
                <a:gd name="T78" fmla="*/ 1281 h 1281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478" h="1281">
                  <a:moveTo>
                    <a:pt x="180" y="30"/>
                  </a:moveTo>
                  <a:cubicBezTo>
                    <a:pt x="180" y="30"/>
                    <a:pt x="181" y="33"/>
                    <a:pt x="182" y="37"/>
                  </a:cubicBezTo>
                  <a:cubicBezTo>
                    <a:pt x="183" y="45"/>
                    <a:pt x="186" y="57"/>
                    <a:pt x="188" y="62"/>
                  </a:cubicBezTo>
                  <a:cubicBezTo>
                    <a:pt x="191" y="71"/>
                    <a:pt x="185" y="203"/>
                    <a:pt x="184" y="225"/>
                  </a:cubicBezTo>
                  <a:cubicBezTo>
                    <a:pt x="183" y="248"/>
                    <a:pt x="181" y="425"/>
                    <a:pt x="185" y="479"/>
                  </a:cubicBezTo>
                  <a:cubicBezTo>
                    <a:pt x="189" y="532"/>
                    <a:pt x="189" y="663"/>
                    <a:pt x="189" y="674"/>
                  </a:cubicBezTo>
                  <a:cubicBezTo>
                    <a:pt x="189" y="685"/>
                    <a:pt x="189" y="747"/>
                    <a:pt x="185" y="763"/>
                  </a:cubicBezTo>
                  <a:cubicBezTo>
                    <a:pt x="181" y="779"/>
                    <a:pt x="175" y="827"/>
                    <a:pt x="172" y="837"/>
                  </a:cubicBezTo>
                  <a:cubicBezTo>
                    <a:pt x="169" y="846"/>
                    <a:pt x="161" y="876"/>
                    <a:pt x="154" y="888"/>
                  </a:cubicBezTo>
                  <a:cubicBezTo>
                    <a:pt x="148" y="900"/>
                    <a:pt x="111" y="990"/>
                    <a:pt x="103" y="1017"/>
                  </a:cubicBezTo>
                  <a:cubicBezTo>
                    <a:pt x="95" y="1044"/>
                    <a:pt x="86" y="1082"/>
                    <a:pt x="64" y="1117"/>
                  </a:cubicBezTo>
                  <a:cubicBezTo>
                    <a:pt x="52" y="1136"/>
                    <a:pt x="0" y="1210"/>
                    <a:pt x="5" y="1230"/>
                  </a:cubicBezTo>
                  <a:cubicBezTo>
                    <a:pt x="10" y="1250"/>
                    <a:pt x="21" y="1281"/>
                    <a:pt x="64" y="1264"/>
                  </a:cubicBezTo>
                  <a:cubicBezTo>
                    <a:pt x="98" y="1250"/>
                    <a:pt x="115" y="1231"/>
                    <a:pt x="129" y="1222"/>
                  </a:cubicBezTo>
                  <a:cubicBezTo>
                    <a:pt x="142" y="1212"/>
                    <a:pt x="169" y="1183"/>
                    <a:pt x="180" y="1160"/>
                  </a:cubicBezTo>
                  <a:cubicBezTo>
                    <a:pt x="191" y="1137"/>
                    <a:pt x="241" y="1055"/>
                    <a:pt x="296" y="1033"/>
                  </a:cubicBezTo>
                  <a:cubicBezTo>
                    <a:pt x="351" y="1012"/>
                    <a:pt x="402" y="992"/>
                    <a:pt x="418" y="943"/>
                  </a:cubicBezTo>
                  <a:cubicBezTo>
                    <a:pt x="435" y="895"/>
                    <a:pt x="404" y="858"/>
                    <a:pt x="389" y="842"/>
                  </a:cubicBezTo>
                  <a:cubicBezTo>
                    <a:pt x="374" y="826"/>
                    <a:pt x="346" y="813"/>
                    <a:pt x="367" y="732"/>
                  </a:cubicBezTo>
                  <a:cubicBezTo>
                    <a:pt x="389" y="651"/>
                    <a:pt x="425" y="491"/>
                    <a:pt x="433" y="462"/>
                  </a:cubicBezTo>
                  <a:cubicBezTo>
                    <a:pt x="441" y="434"/>
                    <a:pt x="472" y="363"/>
                    <a:pt x="475" y="297"/>
                  </a:cubicBezTo>
                  <a:cubicBezTo>
                    <a:pt x="478" y="231"/>
                    <a:pt x="464" y="38"/>
                    <a:pt x="453" y="6"/>
                  </a:cubicBezTo>
                  <a:cubicBezTo>
                    <a:pt x="453" y="6"/>
                    <a:pt x="450" y="0"/>
                    <a:pt x="388" y="11"/>
                  </a:cubicBezTo>
                  <a:cubicBezTo>
                    <a:pt x="327" y="22"/>
                    <a:pt x="223" y="26"/>
                    <a:pt x="211" y="26"/>
                  </a:cubicBezTo>
                  <a:cubicBezTo>
                    <a:pt x="198" y="26"/>
                    <a:pt x="178" y="25"/>
                    <a:pt x="180" y="30"/>
                  </a:cubicBezTo>
                  <a:close/>
                </a:path>
              </a:pathLst>
            </a:custGeom>
            <a:solidFill>
              <a:srgbClr val="EFD5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08" name="Freeform 114">
              <a:extLst>
                <a:ext uri="{FF2B5EF4-FFF2-40B4-BE49-F238E27FC236}">
                  <a16:creationId xmlns:a16="http://schemas.microsoft.com/office/drawing/2014/main" id="{205D26D6-80AF-4588-8255-553A35A9290F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0" y="1196"/>
              <a:ext cx="820" cy="2299"/>
            </a:xfrm>
            <a:custGeom>
              <a:avLst/>
              <a:gdLst>
                <a:gd name="T0" fmla="*/ 2193 w 454"/>
                <a:gd name="T1" fmla="*/ 74989 h 1278"/>
                <a:gd name="T2" fmla="*/ 5899 w 454"/>
                <a:gd name="T3" fmla="*/ 68080 h 1278"/>
                <a:gd name="T4" fmla="*/ 8319 w 454"/>
                <a:gd name="T5" fmla="*/ 61974 h 1278"/>
                <a:gd name="T6" fmla="*/ 11536 w 454"/>
                <a:gd name="T7" fmla="*/ 54120 h 1278"/>
                <a:gd name="T8" fmla="*/ 12661 w 454"/>
                <a:gd name="T9" fmla="*/ 51030 h 1278"/>
                <a:gd name="T10" fmla="*/ 13476 w 454"/>
                <a:gd name="T11" fmla="*/ 46530 h 1278"/>
                <a:gd name="T12" fmla="*/ 13741 w 454"/>
                <a:gd name="T13" fmla="*/ 41069 h 1278"/>
                <a:gd name="T14" fmla="*/ 13476 w 454"/>
                <a:gd name="T15" fmla="*/ 29218 h 1278"/>
                <a:gd name="T16" fmla="*/ 13440 w 454"/>
                <a:gd name="T17" fmla="*/ 13727 h 1278"/>
                <a:gd name="T18" fmla="*/ 13609 w 454"/>
                <a:gd name="T19" fmla="*/ 2450 h 1278"/>
                <a:gd name="T20" fmla="*/ 11205 w 454"/>
                <a:gd name="T21" fmla="*/ 1693 h 1278"/>
                <a:gd name="T22" fmla="*/ 13091 w 454"/>
                <a:gd name="T23" fmla="*/ 1601 h 1278"/>
                <a:gd name="T24" fmla="*/ 15114 w 454"/>
                <a:gd name="T25" fmla="*/ 1601 h 1278"/>
                <a:gd name="T26" fmla="*/ 26218 w 454"/>
                <a:gd name="T27" fmla="*/ 680 h 1278"/>
                <a:gd name="T28" fmla="*/ 28467 w 454"/>
                <a:gd name="T29" fmla="*/ 378 h 1278"/>
                <a:gd name="T30" fmla="*/ 28467 w 454"/>
                <a:gd name="T31" fmla="*/ 378 h 1278"/>
                <a:gd name="T32" fmla="*/ 24412 w 454"/>
                <a:gd name="T33" fmla="*/ 680 h 1278"/>
                <a:gd name="T34" fmla="*/ 13228 w 454"/>
                <a:gd name="T35" fmla="*/ 1601 h 1278"/>
                <a:gd name="T36" fmla="*/ 11285 w 454"/>
                <a:gd name="T37" fmla="*/ 1822 h 1278"/>
                <a:gd name="T38" fmla="*/ 11419 w 454"/>
                <a:gd name="T39" fmla="*/ 2281 h 1278"/>
                <a:gd name="T40" fmla="*/ 11841 w 454"/>
                <a:gd name="T41" fmla="*/ 3790 h 1278"/>
                <a:gd name="T42" fmla="*/ 11590 w 454"/>
                <a:gd name="T43" fmla="*/ 13727 h 1278"/>
                <a:gd name="T44" fmla="*/ 11666 w 454"/>
                <a:gd name="T45" fmla="*/ 29218 h 1278"/>
                <a:gd name="T46" fmla="*/ 11921 w 454"/>
                <a:gd name="T47" fmla="*/ 41069 h 1278"/>
                <a:gd name="T48" fmla="*/ 11666 w 454"/>
                <a:gd name="T49" fmla="*/ 46530 h 1278"/>
                <a:gd name="T50" fmla="*/ 10801 w 454"/>
                <a:gd name="T51" fmla="*/ 51030 h 1278"/>
                <a:gd name="T52" fmla="*/ 9728 w 454"/>
                <a:gd name="T53" fmla="*/ 54120 h 1278"/>
                <a:gd name="T54" fmla="*/ 6535 w 454"/>
                <a:gd name="T55" fmla="*/ 61974 h 1278"/>
                <a:gd name="T56" fmla="*/ 4055 w 454"/>
                <a:gd name="T57" fmla="*/ 68080 h 1278"/>
                <a:gd name="T58" fmla="*/ 307 w 454"/>
                <a:gd name="T59" fmla="*/ 74989 h 1278"/>
                <a:gd name="T60" fmla="*/ 3654 w 454"/>
                <a:gd name="T61" fmla="*/ 77157 h 1278"/>
                <a:gd name="T62" fmla="*/ 2193 w 454"/>
                <a:gd name="T63" fmla="*/ 74989 h 127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54"/>
                <a:gd name="T97" fmla="*/ 0 h 1278"/>
                <a:gd name="T98" fmla="*/ 454 w 454"/>
                <a:gd name="T99" fmla="*/ 1278 h 127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54" h="1278">
                  <a:moveTo>
                    <a:pt x="35" y="1230"/>
                  </a:moveTo>
                  <a:cubicBezTo>
                    <a:pt x="29" y="1210"/>
                    <a:pt x="82" y="1136"/>
                    <a:pt x="94" y="1117"/>
                  </a:cubicBezTo>
                  <a:cubicBezTo>
                    <a:pt x="115" y="1082"/>
                    <a:pt x="125" y="1044"/>
                    <a:pt x="133" y="1017"/>
                  </a:cubicBezTo>
                  <a:cubicBezTo>
                    <a:pt x="141" y="990"/>
                    <a:pt x="177" y="900"/>
                    <a:pt x="184" y="888"/>
                  </a:cubicBezTo>
                  <a:cubicBezTo>
                    <a:pt x="191" y="876"/>
                    <a:pt x="199" y="846"/>
                    <a:pt x="202" y="837"/>
                  </a:cubicBezTo>
                  <a:cubicBezTo>
                    <a:pt x="204" y="827"/>
                    <a:pt x="211" y="779"/>
                    <a:pt x="215" y="763"/>
                  </a:cubicBezTo>
                  <a:cubicBezTo>
                    <a:pt x="219" y="747"/>
                    <a:pt x="219" y="685"/>
                    <a:pt x="219" y="674"/>
                  </a:cubicBezTo>
                  <a:cubicBezTo>
                    <a:pt x="219" y="663"/>
                    <a:pt x="219" y="532"/>
                    <a:pt x="215" y="479"/>
                  </a:cubicBezTo>
                  <a:cubicBezTo>
                    <a:pt x="211" y="425"/>
                    <a:pt x="212" y="248"/>
                    <a:pt x="214" y="225"/>
                  </a:cubicBezTo>
                  <a:cubicBezTo>
                    <a:pt x="215" y="203"/>
                    <a:pt x="219" y="48"/>
                    <a:pt x="217" y="40"/>
                  </a:cubicBezTo>
                  <a:cubicBezTo>
                    <a:pt x="215" y="35"/>
                    <a:pt x="181" y="36"/>
                    <a:pt x="179" y="28"/>
                  </a:cubicBezTo>
                  <a:cubicBezTo>
                    <a:pt x="178" y="25"/>
                    <a:pt x="209" y="26"/>
                    <a:pt x="209" y="26"/>
                  </a:cubicBezTo>
                  <a:cubicBezTo>
                    <a:pt x="207" y="21"/>
                    <a:pt x="228" y="26"/>
                    <a:pt x="241" y="26"/>
                  </a:cubicBezTo>
                  <a:cubicBezTo>
                    <a:pt x="253" y="26"/>
                    <a:pt x="356" y="22"/>
                    <a:pt x="418" y="11"/>
                  </a:cubicBezTo>
                  <a:cubicBezTo>
                    <a:pt x="433" y="9"/>
                    <a:pt x="445" y="7"/>
                    <a:pt x="454" y="6"/>
                  </a:cubicBezTo>
                  <a:cubicBezTo>
                    <a:pt x="454" y="6"/>
                    <a:pt x="454" y="6"/>
                    <a:pt x="454" y="6"/>
                  </a:cubicBezTo>
                  <a:cubicBezTo>
                    <a:pt x="454" y="6"/>
                    <a:pt x="450" y="0"/>
                    <a:pt x="389" y="11"/>
                  </a:cubicBezTo>
                  <a:cubicBezTo>
                    <a:pt x="327" y="22"/>
                    <a:pt x="224" y="26"/>
                    <a:pt x="211" y="26"/>
                  </a:cubicBezTo>
                  <a:cubicBezTo>
                    <a:pt x="198" y="26"/>
                    <a:pt x="178" y="25"/>
                    <a:pt x="180" y="30"/>
                  </a:cubicBezTo>
                  <a:cubicBezTo>
                    <a:pt x="180" y="30"/>
                    <a:pt x="181" y="33"/>
                    <a:pt x="182" y="37"/>
                  </a:cubicBezTo>
                  <a:cubicBezTo>
                    <a:pt x="184" y="45"/>
                    <a:pt x="187" y="57"/>
                    <a:pt x="189" y="62"/>
                  </a:cubicBezTo>
                  <a:cubicBezTo>
                    <a:pt x="191" y="71"/>
                    <a:pt x="186" y="203"/>
                    <a:pt x="185" y="225"/>
                  </a:cubicBezTo>
                  <a:cubicBezTo>
                    <a:pt x="183" y="248"/>
                    <a:pt x="182" y="425"/>
                    <a:pt x="186" y="479"/>
                  </a:cubicBezTo>
                  <a:cubicBezTo>
                    <a:pt x="190" y="532"/>
                    <a:pt x="190" y="663"/>
                    <a:pt x="190" y="674"/>
                  </a:cubicBezTo>
                  <a:cubicBezTo>
                    <a:pt x="190" y="685"/>
                    <a:pt x="190" y="747"/>
                    <a:pt x="186" y="763"/>
                  </a:cubicBezTo>
                  <a:cubicBezTo>
                    <a:pt x="182" y="779"/>
                    <a:pt x="175" y="827"/>
                    <a:pt x="172" y="837"/>
                  </a:cubicBezTo>
                  <a:cubicBezTo>
                    <a:pt x="170" y="846"/>
                    <a:pt x="162" y="876"/>
                    <a:pt x="155" y="888"/>
                  </a:cubicBezTo>
                  <a:cubicBezTo>
                    <a:pt x="148" y="900"/>
                    <a:pt x="112" y="990"/>
                    <a:pt x="104" y="1017"/>
                  </a:cubicBezTo>
                  <a:cubicBezTo>
                    <a:pt x="96" y="1044"/>
                    <a:pt x="86" y="1082"/>
                    <a:pt x="65" y="1117"/>
                  </a:cubicBezTo>
                  <a:cubicBezTo>
                    <a:pt x="53" y="1136"/>
                    <a:pt x="0" y="1210"/>
                    <a:pt x="5" y="1230"/>
                  </a:cubicBezTo>
                  <a:cubicBezTo>
                    <a:pt x="11" y="1249"/>
                    <a:pt x="20" y="1278"/>
                    <a:pt x="58" y="1266"/>
                  </a:cubicBezTo>
                  <a:cubicBezTo>
                    <a:pt x="43" y="1260"/>
                    <a:pt x="38" y="1243"/>
                    <a:pt x="35" y="1230"/>
                  </a:cubicBezTo>
                  <a:close/>
                </a:path>
              </a:pathLst>
            </a:custGeom>
            <a:solidFill>
              <a:srgbClr val="DDC3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09" name="Freeform 115">
              <a:extLst>
                <a:ext uri="{FF2B5EF4-FFF2-40B4-BE49-F238E27FC236}">
                  <a16:creationId xmlns:a16="http://schemas.microsoft.com/office/drawing/2014/main" id="{C9FFA57D-E071-4ACD-9860-90ED76484A22}"/>
                </a:ext>
              </a:extLst>
            </p:cNvPr>
            <p:cNvSpPr>
              <a:spLocks/>
            </p:cNvSpPr>
            <p:nvPr/>
          </p:nvSpPr>
          <p:spPr bwMode="auto">
            <a:xfrm>
              <a:off x="1436" y="1196"/>
              <a:ext cx="864" cy="2304"/>
            </a:xfrm>
            <a:custGeom>
              <a:avLst/>
              <a:gdLst>
                <a:gd name="T0" fmla="*/ 11328 w 478"/>
                <a:gd name="T1" fmla="*/ 1822 h 1281"/>
                <a:gd name="T2" fmla="*/ 11474 w 478"/>
                <a:gd name="T3" fmla="*/ 2281 h 1281"/>
                <a:gd name="T4" fmla="*/ 11870 w 478"/>
                <a:gd name="T5" fmla="*/ 3788 h 1281"/>
                <a:gd name="T6" fmla="*/ 11615 w 478"/>
                <a:gd name="T7" fmla="*/ 13696 h 1281"/>
                <a:gd name="T8" fmla="*/ 11657 w 478"/>
                <a:gd name="T9" fmla="*/ 29173 h 1281"/>
                <a:gd name="T10" fmla="*/ 11922 w 478"/>
                <a:gd name="T11" fmla="*/ 41031 h 1281"/>
                <a:gd name="T12" fmla="*/ 11657 w 478"/>
                <a:gd name="T13" fmla="*/ 46454 h 1281"/>
                <a:gd name="T14" fmla="*/ 10843 w 478"/>
                <a:gd name="T15" fmla="*/ 50951 h 1281"/>
                <a:gd name="T16" fmla="*/ 9681 w 478"/>
                <a:gd name="T17" fmla="*/ 54066 h 1281"/>
                <a:gd name="T18" fmla="*/ 6478 w 478"/>
                <a:gd name="T19" fmla="*/ 61920 h 1281"/>
                <a:gd name="T20" fmla="*/ 4058 w 478"/>
                <a:gd name="T21" fmla="*/ 67998 h 1281"/>
                <a:gd name="T22" fmla="*/ 307 w 478"/>
                <a:gd name="T23" fmla="*/ 74876 h 1281"/>
                <a:gd name="T24" fmla="*/ 4058 w 478"/>
                <a:gd name="T25" fmla="*/ 76946 h 1281"/>
                <a:gd name="T26" fmla="*/ 8125 w 478"/>
                <a:gd name="T27" fmla="*/ 74404 h 1281"/>
                <a:gd name="T28" fmla="*/ 11328 w 478"/>
                <a:gd name="T29" fmla="*/ 70618 h 1281"/>
                <a:gd name="T30" fmla="*/ 18663 w 478"/>
                <a:gd name="T31" fmla="*/ 62904 h 1281"/>
                <a:gd name="T32" fmla="*/ 26356 w 478"/>
                <a:gd name="T33" fmla="*/ 57411 h 1281"/>
                <a:gd name="T34" fmla="*/ 24521 w 478"/>
                <a:gd name="T35" fmla="*/ 51262 h 1281"/>
                <a:gd name="T36" fmla="*/ 23109 w 478"/>
                <a:gd name="T37" fmla="*/ 44591 h 1281"/>
                <a:gd name="T38" fmla="*/ 27306 w 478"/>
                <a:gd name="T39" fmla="*/ 28137 h 1281"/>
                <a:gd name="T40" fmla="*/ 29963 w 478"/>
                <a:gd name="T41" fmla="*/ 18070 h 1281"/>
                <a:gd name="T42" fmla="*/ 28552 w 478"/>
                <a:gd name="T43" fmla="*/ 378 h 1281"/>
                <a:gd name="T44" fmla="*/ 24441 w 478"/>
                <a:gd name="T45" fmla="*/ 680 h 1281"/>
                <a:gd name="T46" fmla="*/ 13287 w 478"/>
                <a:gd name="T47" fmla="*/ 1601 h 1281"/>
                <a:gd name="T48" fmla="*/ 11328 w 478"/>
                <a:gd name="T49" fmla="*/ 1822 h 1281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478"/>
                <a:gd name="T76" fmla="*/ 0 h 1281"/>
                <a:gd name="T77" fmla="*/ 478 w 478"/>
                <a:gd name="T78" fmla="*/ 1281 h 1281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478" h="1281">
                  <a:moveTo>
                    <a:pt x="180" y="30"/>
                  </a:moveTo>
                  <a:cubicBezTo>
                    <a:pt x="180" y="30"/>
                    <a:pt x="181" y="33"/>
                    <a:pt x="182" y="37"/>
                  </a:cubicBezTo>
                  <a:cubicBezTo>
                    <a:pt x="183" y="45"/>
                    <a:pt x="186" y="57"/>
                    <a:pt x="188" y="62"/>
                  </a:cubicBezTo>
                  <a:cubicBezTo>
                    <a:pt x="191" y="71"/>
                    <a:pt x="185" y="203"/>
                    <a:pt x="184" y="225"/>
                  </a:cubicBezTo>
                  <a:cubicBezTo>
                    <a:pt x="183" y="248"/>
                    <a:pt x="181" y="425"/>
                    <a:pt x="185" y="479"/>
                  </a:cubicBezTo>
                  <a:cubicBezTo>
                    <a:pt x="189" y="532"/>
                    <a:pt x="189" y="663"/>
                    <a:pt x="189" y="674"/>
                  </a:cubicBezTo>
                  <a:cubicBezTo>
                    <a:pt x="189" y="685"/>
                    <a:pt x="189" y="747"/>
                    <a:pt x="185" y="763"/>
                  </a:cubicBezTo>
                  <a:cubicBezTo>
                    <a:pt x="181" y="779"/>
                    <a:pt x="175" y="827"/>
                    <a:pt x="172" y="837"/>
                  </a:cubicBezTo>
                  <a:cubicBezTo>
                    <a:pt x="169" y="846"/>
                    <a:pt x="161" y="876"/>
                    <a:pt x="154" y="888"/>
                  </a:cubicBezTo>
                  <a:cubicBezTo>
                    <a:pt x="148" y="900"/>
                    <a:pt x="111" y="990"/>
                    <a:pt x="103" y="1017"/>
                  </a:cubicBezTo>
                  <a:cubicBezTo>
                    <a:pt x="95" y="1044"/>
                    <a:pt x="86" y="1082"/>
                    <a:pt x="64" y="1117"/>
                  </a:cubicBezTo>
                  <a:cubicBezTo>
                    <a:pt x="52" y="1136"/>
                    <a:pt x="0" y="1210"/>
                    <a:pt x="5" y="1230"/>
                  </a:cubicBezTo>
                  <a:cubicBezTo>
                    <a:pt x="10" y="1250"/>
                    <a:pt x="21" y="1281"/>
                    <a:pt x="64" y="1264"/>
                  </a:cubicBezTo>
                  <a:cubicBezTo>
                    <a:pt x="98" y="1250"/>
                    <a:pt x="115" y="1231"/>
                    <a:pt x="129" y="1222"/>
                  </a:cubicBezTo>
                  <a:cubicBezTo>
                    <a:pt x="142" y="1212"/>
                    <a:pt x="169" y="1183"/>
                    <a:pt x="180" y="1160"/>
                  </a:cubicBezTo>
                  <a:cubicBezTo>
                    <a:pt x="191" y="1137"/>
                    <a:pt x="241" y="1055"/>
                    <a:pt x="296" y="1033"/>
                  </a:cubicBezTo>
                  <a:cubicBezTo>
                    <a:pt x="351" y="1012"/>
                    <a:pt x="402" y="992"/>
                    <a:pt x="418" y="943"/>
                  </a:cubicBezTo>
                  <a:cubicBezTo>
                    <a:pt x="435" y="895"/>
                    <a:pt x="404" y="858"/>
                    <a:pt x="389" y="842"/>
                  </a:cubicBezTo>
                  <a:cubicBezTo>
                    <a:pt x="374" y="826"/>
                    <a:pt x="346" y="813"/>
                    <a:pt x="367" y="732"/>
                  </a:cubicBezTo>
                  <a:cubicBezTo>
                    <a:pt x="389" y="651"/>
                    <a:pt x="425" y="491"/>
                    <a:pt x="433" y="462"/>
                  </a:cubicBezTo>
                  <a:cubicBezTo>
                    <a:pt x="441" y="434"/>
                    <a:pt x="472" y="363"/>
                    <a:pt x="475" y="297"/>
                  </a:cubicBezTo>
                  <a:cubicBezTo>
                    <a:pt x="478" y="231"/>
                    <a:pt x="464" y="38"/>
                    <a:pt x="453" y="6"/>
                  </a:cubicBezTo>
                  <a:cubicBezTo>
                    <a:pt x="453" y="6"/>
                    <a:pt x="450" y="0"/>
                    <a:pt x="388" y="11"/>
                  </a:cubicBezTo>
                  <a:cubicBezTo>
                    <a:pt x="327" y="22"/>
                    <a:pt x="223" y="26"/>
                    <a:pt x="211" y="26"/>
                  </a:cubicBezTo>
                  <a:cubicBezTo>
                    <a:pt x="198" y="26"/>
                    <a:pt x="178" y="25"/>
                    <a:pt x="180" y="30"/>
                  </a:cubicBezTo>
                  <a:close/>
                </a:path>
              </a:pathLst>
            </a:custGeom>
            <a:noFill/>
            <a:ln w="5" cap="rnd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10" name="Freeform 116">
              <a:extLst>
                <a:ext uri="{FF2B5EF4-FFF2-40B4-BE49-F238E27FC236}">
                  <a16:creationId xmlns:a16="http://schemas.microsoft.com/office/drawing/2014/main" id="{27919C48-C4A9-4CAC-ABDF-6DB80F15065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1" y="1207"/>
              <a:ext cx="506" cy="63"/>
            </a:xfrm>
            <a:custGeom>
              <a:avLst/>
              <a:gdLst>
                <a:gd name="T0" fmla="*/ 76 w 280"/>
                <a:gd name="T1" fmla="*/ 1364 h 35"/>
                <a:gd name="T2" fmla="*/ 2456 w 280"/>
                <a:gd name="T3" fmla="*/ 2077 h 35"/>
                <a:gd name="T4" fmla="*/ 9052 w 280"/>
                <a:gd name="T5" fmla="*/ 1773 h 35"/>
                <a:gd name="T6" fmla="*/ 13639 w 280"/>
                <a:gd name="T7" fmla="*/ 1093 h 35"/>
                <a:gd name="T8" fmla="*/ 17175 w 280"/>
                <a:gd name="T9" fmla="*/ 0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80"/>
                <a:gd name="T16" fmla="*/ 0 h 35"/>
                <a:gd name="T17" fmla="*/ 280 w 280"/>
                <a:gd name="T18" fmla="*/ 35 h 3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80" h="35">
                  <a:moveTo>
                    <a:pt x="1" y="22"/>
                  </a:moveTo>
                  <a:cubicBezTo>
                    <a:pt x="1" y="22"/>
                    <a:pt x="0" y="35"/>
                    <a:pt x="39" y="34"/>
                  </a:cubicBezTo>
                  <a:cubicBezTo>
                    <a:pt x="77" y="34"/>
                    <a:pt x="122" y="32"/>
                    <a:pt x="144" y="29"/>
                  </a:cubicBezTo>
                  <a:cubicBezTo>
                    <a:pt x="167" y="26"/>
                    <a:pt x="195" y="22"/>
                    <a:pt x="217" y="18"/>
                  </a:cubicBezTo>
                  <a:cubicBezTo>
                    <a:pt x="240" y="15"/>
                    <a:pt x="280" y="9"/>
                    <a:pt x="273" y="0"/>
                  </a:cubicBezTo>
                </a:path>
              </a:pathLst>
            </a:custGeom>
            <a:noFill/>
            <a:ln w="5" cap="rnd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11" name="Freeform 117">
              <a:extLst>
                <a:ext uri="{FF2B5EF4-FFF2-40B4-BE49-F238E27FC236}">
                  <a16:creationId xmlns:a16="http://schemas.microsoft.com/office/drawing/2014/main" id="{AB395324-9432-4819-89B8-45CE2068899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5" y="1274"/>
              <a:ext cx="14" cy="115"/>
            </a:xfrm>
            <a:custGeom>
              <a:avLst/>
              <a:gdLst>
                <a:gd name="T0" fmla="*/ 0 w 8"/>
                <a:gd name="T1" fmla="*/ 0 h 64"/>
                <a:gd name="T2" fmla="*/ 413 w 8"/>
                <a:gd name="T3" fmla="*/ 3874 h 64"/>
                <a:gd name="T4" fmla="*/ 0 60000 65536"/>
                <a:gd name="T5" fmla="*/ 0 60000 65536"/>
                <a:gd name="T6" fmla="*/ 0 w 8"/>
                <a:gd name="T7" fmla="*/ 0 h 64"/>
                <a:gd name="T8" fmla="*/ 8 w 8"/>
                <a:gd name="T9" fmla="*/ 64 h 6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8" h="64">
                  <a:moveTo>
                    <a:pt x="0" y="0"/>
                  </a:moveTo>
                  <a:cubicBezTo>
                    <a:pt x="6" y="22"/>
                    <a:pt x="8" y="42"/>
                    <a:pt x="8" y="64"/>
                  </a:cubicBezTo>
                </a:path>
              </a:pathLst>
            </a:custGeom>
            <a:noFill/>
            <a:ln w="2" cap="rnd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12" name="Freeform 118">
              <a:extLst>
                <a:ext uri="{FF2B5EF4-FFF2-40B4-BE49-F238E27FC236}">
                  <a16:creationId xmlns:a16="http://schemas.microsoft.com/office/drawing/2014/main" id="{270E7C9C-776A-4BD5-94AD-7766C5E69B9C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4" y="1284"/>
              <a:ext cx="10" cy="40"/>
            </a:xfrm>
            <a:custGeom>
              <a:avLst/>
              <a:gdLst>
                <a:gd name="T0" fmla="*/ 0 w 5"/>
                <a:gd name="T1" fmla="*/ 0 h 22"/>
                <a:gd name="T2" fmla="*/ 640 w 5"/>
                <a:gd name="T3" fmla="*/ 1455 h 22"/>
                <a:gd name="T4" fmla="*/ 0 60000 65536"/>
                <a:gd name="T5" fmla="*/ 0 60000 65536"/>
                <a:gd name="T6" fmla="*/ 0 w 5"/>
                <a:gd name="T7" fmla="*/ 0 h 22"/>
                <a:gd name="T8" fmla="*/ 5 w 5"/>
                <a:gd name="T9" fmla="*/ 22 h 22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5" h="22">
                  <a:moveTo>
                    <a:pt x="0" y="0"/>
                  </a:moveTo>
                  <a:cubicBezTo>
                    <a:pt x="2" y="7"/>
                    <a:pt x="4" y="14"/>
                    <a:pt x="5" y="22"/>
                  </a:cubicBezTo>
                </a:path>
              </a:pathLst>
            </a:custGeom>
            <a:noFill/>
            <a:ln w="2" cap="rnd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13" name="Freeform 119">
              <a:extLst>
                <a:ext uri="{FF2B5EF4-FFF2-40B4-BE49-F238E27FC236}">
                  <a16:creationId xmlns:a16="http://schemas.microsoft.com/office/drawing/2014/main" id="{7AA2CEBA-4F4D-4EC8-9890-CA32E89191AF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2" y="1281"/>
              <a:ext cx="10" cy="138"/>
            </a:xfrm>
            <a:custGeom>
              <a:avLst/>
              <a:gdLst>
                <a:gd name="T0" fmla="*/ 0 w 6"/>
                <a:gd name="T1" fmla="*/ 0 h 77"/>
                <a:gd name="T2" fmla="*/ 0 w 6"/>
                <a:gd name="T3" fmla="*/ 4570 h 77"/>
                <a:gd name="T4" fmla="*/ 0 60000 65536"/>
                <a:gd name="T5" fmla="*/ 0 60000 65536"/>
                <a:gd name="T6" fmla="*/ 0 w 6"/>
                <a:gd name="T7" fmla="*/ 0 h 77"/>
                <a:gd name="T8" fmla="*/ 6 w 6"/>
                <a:gd name="T9" fmla="*/ 77 h 77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6" h="77">
                  <a:moveTo>
                    <a:pt x="0" y="0"/>
                  </a:moveTo>
                  <a:cubicBezTo>
                    <a:pt x="6" y="24"/>
                    <a:pt x="3" y="53"/>
                    <a:pt x="0" y="77"/>
                  </a:cubicBezTo>
                </a:path>
              </a:pathLst>
            </a:custGeom>
            <a:noFill/>
            <a:ln w="2" cap="rnd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14" name="Freeform 120">
              <a:extLst>
                <a:ext uri="{FF2B5EF4-FFF2-40B4-BE49-F238E27FC236}">
                  <a16:creationId xmlns:a16="http://schemas.microsoft.com/office/drawing/2014/main" id="{3E5B6635-20C1-49D9-BB08-E7036A06BBD6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5" y="1277"/>
              <a:ext cx="13" cy="155"/>
            </a:xfrm>
            <a:custGeom>
              <a:avLst/>
              <a:gdLst>
                <a:gd name="T0" fmla="*/ 34 w 8"/>
                <a:gd name="T1" fmla="*/ 0 h 86"/>
                <a:gd name="T2" fmla="*/ 236 w 8"/>
                <a:gd name="T3" fmla="*/ 5311 h 86"/>
                <a:gd name="T4" fmla="*/ 0 60000 65536"/>
                <a:gd name="T5" fmla="*/ 0 60000 65536"/>
                <a:gd name="T6" fmla="*/ 0 w 8"/>
                <a:gd name="T7" fmla="*/ 0 h 86"/>
                <a:gd name="T8" fmla="*/ 8 w 8"/>
                <a:gd name="T9" fmla="*/ 86 h 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8" h="86">
                  <a:moveTo>
                    <a:pt x="1" y="0"/>
                  </a:moveTo>
                  <a:cubicBezTo>
                    <a:pt x="0" y="29"/>
                    <a:pt x="8" y="58"/>
                    <a:pt x="8" y="86"/>
                  </a:cubicBezTo>
                </a:path>
              </a:pathLst>
            </a:custGeom>
            <a:noFill/>
            <a:ln w="2" cap="rnd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15" name="Freeform 121">
              <a:extLst>
                <a:ext uri="{FF2B5EF4-FFF2-40B4-BE49-F238E27FC236}">
                  <a16:creationId xmlns:a16="http://schemas.microsoft.com/office/drawing/2014/main" id="{C6D872DF-61BF-4DB6-99EB-19745636CDE8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3" y="1280"/>
              <a:ext cx="4" cy="153"/>
            </a:xfrm>
            <a:custGeom>
              <a:avLst/>
              <a:gdLst>
                <a:gd name="T0" fmla="*/ 256 w 2"/>
                <a:gd name="T1" fmla="*/ 0 h 86"/>
                <a:gd name="T2" fmla="*/ 0 w 2"/>
                <a:gd name="T3" fmla="*/ 4850 h 86"/>
                <a:gd name="T4" fmla="*/ 0 60000 65536"/>
                <a:gd name="T5" fmla="*/ 0 60000 65536"/>
                <a:gd name="T6" fmla="*/ 0 w 2"/>
                <a:gd name="T7" fmla="*/ 0 h 86"/>
                <a:gd name="T8" fmla="*/ 2 w 2"/>
                <a:gd name="T9" fmla="*/ 86 h 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2" h="86">
                  <a:moveTo>
                    <a:pt x="2" y="0"/>
                  </a:moveTo>
                  <a:cubicBezTo>
                    <a:pt x="2" y="29"/>
                    <a:pt x="0" y="57"/>
                    <a:pt x="0" y="86"/>
                  </a:cubicBezTo>
                </a:path>
              </a:pathLst>
            </a:custGeom>
            <a:noFill/>
            <a:ln w="2" cap="rnd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16" name="Freeform 122">
              <a:extLst>
                <a:ext uri="{FF2B5EF4-FFF2-40B4-BE49-F238E27FC236}">
                  <a16:creationId xmlns:a16="http://schemas.microsoft.com/office/drawing/2014/main" id="{AA961D95-004A-47E5-904A-146EBD1292BA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2" y="1289"/>
              <a:ext cx="8" cy="72"/>
            </a:xfrm>
            <a:custGeom>
              <a:avLst/>
              <a:gdLst>
                <a:gd name="T0" fmla="*/ 0 w 4"/>
                <a:gd name="T1" fmla="*/ 0 h 39"/>
                <a:gd name="T2" fmla="*/ 512 w 4"/>
                <a:gd name="T3" fmla="*/ 2856 h 39"/>
                <a:gd name="T4" fmla="*/ 0 60000 65536"/>
                <a:gd name="T5" fmla="*/ 0 60000 65536"/>
                <a:gd name="T6" fmla="*/ 0 w 4"/>
                <a:gd name="T7" fmla="*/ 0 h 39"/>
                <a:gd name="T8" fmla="*/ 4 w 4"/>
                <a:gd name="T9" fmla="*/ 39 h 39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4" h="39">
                  <a:moveTo>
                    <a:pt x="0" y="0"/>
                  </a:moveTo>
                  <a:cubicBezTo>
                    <a:pt x="4" y="3"/>
                    <a:pt x="4" y="33"/>
                    <a:pt x="4" y="39"/>
                  </a:cubicBezTo>
                </a:path>
              </a:pathLst>
            </a:custGeom>
            <a:noFill/>
            <a:ln w="2" cap="rnd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17" name="Freeform 123">
              <a:extLst>
                <a:ext uri="{FF2B5EF4-FFF2-40B4-BE49-F238E27FC236}">
                  <a16:creationId xmlns:a16="http://schemas.microsoft.com/office/drawing/2014/main" id="{36D7EF3B-6460-455A-B4BA-529D51D8E084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3" y="1256"/>
              <a:ext cx="25" cy="226"/>
            </a:xfrm>
            <a:custGeom>
              <a:avLst/>
              <a:gdLst>
                <a:gd name="T0" fmla="*/ 0 w 14"/>
                <a:gd name="T1" fmla="*/ 0 h 126"/>
                <a:gd name="T2" fmla="*/ 813 w 14"/>
                <a:gd name="T3" fmla="*/ 7512 h 126"/>
                <a:gd name="T4" fmla="*/ 0 60000 65536"/>
                <a:gd name="T5" fmla="*/ 0 60000 65536"/>
                <a:gd name="T6" fmla="*/ 0 w 14"/>
                <a:gd name="T7" fmla="*/ 0 h 126"/>
                <a:gd name="T8" fmla="*/ 14 w 14"/>
                <a:gd name="T9" fmla="*/ 126 h 12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4" h="126">
                  <a:moveTo>
                    <a:pt x="0" y="0"/>
                  </a:moveTo>
                  <a:cubicBezTo>
                    <a:pt x="2" y="42"/>
                    <a:pt x="8" y="85"/>
                    <a:pt x="14" y="126"/>
                  </a:cubicBezTo>
                </a:path>
              </a:pathLst>
            </a:custGeom>
            <a:noFill/>
            <a:ln w="2" cap="rnd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18" name="Freeform 124">
              <a:extLst>
                <a:ext uri="{FF2B5EF4-FFF2-40B4-BE49-F238E27FC236}">
                  <a16:creationId xmlns:a16="http://schemas.microsoft.com/office/drawing/2014/main" id="{6FB6EA78-6F07-47B3-AC35-F5CDD68E077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5" y="1292"/>
              <a:ext cx="10" cy="70"/>
            </a:xfrm>
            <a:custGeom>
              <a:avLst/>
              <a:gdLst>
                <a:gd name="T0" fmla="*/ 128 w 5"/>
                <a:gd name="T1" fmla="*/ 0 h 39"/>
                <a:gd name="T2" fmla="*/ 640 w 5"/>
                <a:gd name="T3" fmla="*/ 2348 h 39"/>
                <a:gd name="T4" fmla="*/ 0 60000 65536"/>
                <a:gd name="T5" fmla="*/ 0 60000 65536"/>
                <a:gd name="T6" fmla="*/ 0 w 5"/>
                <a:gd name="T7" fmla="*/ 0 h 39"/>
                <a:gd name="T8" fmla="*/ 5 w 5"/>
                <a:gd name="T9" fmla="*/ 39 h 39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5" h="39">
                  <a:moveTo>
                    <a:pt x="1" y="0"/>
                  </a:moveTo>
                  <a:cubicBezTo>
                    <a:pt x="0" y="5"/>
                    <a:pt x="4" y="30"/>
                    <a:pt x="5" y="39"/>
                  </a:cubicBezTo>
                </a:path>
              </a:pathLst>
            </a:custGeom>
            <a:noFill/>
            <a:ln w="2" cap="rnd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19" name="Freeform 125">
              <a:extLst>
                <a:ext uri="{FF2B5EF4-FFF2-40B4-BE49-F238E27FC236}">
                  <a16:creationId xmlns:a16="http://schemas.microsoft.com/office/drawing/2014/main" id="{510B3362-3B4F-4F39-8A93-A62F849A17F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3" y="2671"/>
              <a:ext cx="158" cy="382"/>
            </a:xfrm>
            <a:custGeom>
              <a:avLst/>
              <a:gdLst>
                <a:gd name="T0" fmla="*/ 5666 w 87"/>
                <a:gd name="T1" fmla="*/ 0 h 213"/>
                <a:gd name="T2" fmla="*/ 4773 w 87"/>
                <a:gd name="T3" fmla="*/ 888 h 213"/>
                <a:gd name="T4" fmla="*/ 3654 w 87"/>
                <a:gd name="T5" fmla="*/ 2174 h 213"/>
                <a:gd name="T6" fmla="*/ 1762 w 87"/>
                <a:gd name="T7" fmla="*/ 5793 h 213"/>
                <a:gd name="T8" fmla="*/ 0 w 87"/>
                <a:gd name="T9" fmla="*/ 12701 h 2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7"/>
                <a:gd name="T16" fmla="*/ 0 h 213"/>
                <a:gd name="T17" fmla="*/ 87 w 87"/>
                <a:gd name="T18" fmla="*/ 213 h 21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7" h="213">
                  <a:moveTo>
                    <a:pt x="87" y="0"/>
                  </a:moveTo>
                  <a:cubicBezTo>
                    <a:pt x="84" y="5"/>
                    <a:pt x="77" y="10"/>
                    <a:pt x="73" y="15"/>
                  </a:cubicBezTo>
                  <a:cubicBezTo>
                    <a:pt x="67" y="21"/>
                    <a:pt x="61" y="28"/>
                    <a:pt x="56" y="36"/>
                  </a:cubicBezTo>
                  <a:cubicBezTo>
                    <a:pt x="45" y="56"/>
                    <a:pt x="35" y="76"/>
                    <a:pt x="27" y="97"/>
                  </a:cubicBezTo>
                  <a:cubicBezTo>
                    <a:pt x="12" y="135"/>
                    <a:pt x="2" y="172"/>
                    <a:pt x="0" y="213"/>
                  </a:cubicBezTo>
                </a:path>
              </a:pathLst>
            </a:custGeom>
            <a:noFill/>
            <a:ln w="2" cap="rnd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20" name="Freeform 126">
              <a:extLst>
                <a:ext uri="{FF2B5EF4-FFF2-40B4-BE49-F238E27FC236}">
                  <a16:creationId xmlns:a16="http://schemas.microsoft.com/office/drawing/2014/main" id="{2E677182-BF17-40B2-BD40-DF79336CE77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0" y="2887"/>
              <a:ext cx="53" cy="95"/>
            </a:xfrm>
            <a:custGeom>
              <a:avLst/>
              <a:gdLst>
                <a:gd name="T0" fmla="*/ 0 w 29"/>
                <a:gd name="T1" fmla="*/ 0 h 53"/>
                <a:gd name="T2" fmla="*/ 1970 w 29"/>
                <a:gd name="T3" fmla="*/ 3149 h 53"/>
                <a:gd name="T4" fmla="*/ 0 60000 65536"/>
                <a:gd name="T5" fmla="*/ 0 60000 65536"/>
                <a:gd name="T6" fmla="*/ 0 w 29"/>
                <a:gd name="T7" fmla="*/ 0 h 53"/>
                <a:gd name="T8" fmla="*/ 29 w 29"/>
                <a:gd name="T9" fmla="*/ 53 h 53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29" h="53">
                  <a:moveTo>
                    <a:pt x="0" y="0"/>
                  </a:moveTo>
                  <a:cubicBezTo>
                    <a:pt x="1" y="18"/>
                    <a:pt x="18" y="40"/>
                    <a:pt x="29" y="53"/>
                  </a:cubicBezTo>
                </a:path>
              </a:pathLst>
            </a:custGeom>
            <a:noFill/>
            <a:ln w="2" cap="rnd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21" name="Freeform 127">
              <a:extLst>
                <a:ext uri="{FF2B5EF4-FFF2-40B4-BE49-F238E27FC236}">
                  <a16:creationId xmlns:a16="http://schemas.microsoft.com/office/drawing/2014/main" id="{7B553578-2BEC-499C-B0FB-C47417BF1D3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8" y="2845"/>
              <a:ext cx="87" cy="25"/>
            </a:xfrm>
            <a:custGeom>
              <a:avLst/>
              <a:gdLst>
                <a:gd name="T0" fmla="*/ 0 w 48"/>
                <a:gd name="T1" fmla="*/ 0 h 14"/>
                <a:gd name="T2" fmla="*/ 785 w 48"/>
                <a:gd name="T3" fmla="*/ 296 h 14"/>
                <a:gd name="T4" fmla="*/ 3085 w 48"/>
                <a:gd name="T5" fmla="*/ 813 h 14"/>
                <a:gd name="T6" fmla="*/ 0 60000 65536"/>
                <a:gd name="T7" fmla="*/ 0 60000 65536"/>
                <a:gd name="T8" fmla="*/ 0 60000 65536"/>
                <a:gd name="T9" fmla="*/ 0 w 48"/>
                <a:gd name="T10" fmla="*/ 0 h 14"/>
                <a:gd name="T11" fmla="*/ 48 w 48"/>
                <a:gd name="T12" fmla="*/ 14 h 1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8" h="14">
                  <a:moveTo>
                    <a:pt x="0" y="0"/>
                  </a:moveTo>
                  <a:cubicBezTo>
                    <a:pt x="1" y="0"/>
                    <a:pt x="9" y="4"/>
                    <a:pt x="12" y="5"/>
                  </a:cubicBezTo>
                  <a:cubicBezTo>
                    <a:pt x="25" y="10"/>
                    <a:pt x="35" y="13"/>
                    <a:pt x="48" y="14"/>
                  </a:cubicBezTo>
                </a:path>
              </a:pathLst>
            </a:custGeom>
            <a:noFill/>
            <a:ln w="2" cap="rnd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22" name="Freeform 128">
              <a:extLst>
                <a:ext uri="{FF2B5EF4-FFF2-40B4-BE49-F238E27FC236}">
                  <a16:creationId xmlns:a16="http://schemas.microsoft.com/office/drawing/2014/main" id="{A2FE8C42-3122-419F-AE08-7F51DE4D7CC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5" y="2701"/>
              <a:ext cx="268" cy="39"/>
            </a:xfrm>
            <a:custGeom>
              <a:avLst/>
              <a:gdLst>
                <a:gd name="T0" fmla="*/ 9071 w 149"/>
                <a:gd name="T1" fmla="*/ 931 h 22"/>
                <a:gd name="T2" fmla="*/ 4103 w 149"/>
                <a:gd name="T3" fmla="*/ 879 h 22"/>
                <a:gd name="T4" fmla="*/ 1601 w 149"/>
                <a:gd name="T5" fmla="*/ 434 h 22"/>
                <a:gd name="T6" fmla="*/ 0 w 149"/>
                <a:gd name="T7" fmla="*/ 0 h 2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49"/>
                <a:gd name="T13" fmla="*/ 0 h 22"/>
                <a:gd name="T14" fmla="*/ 149 w 149"/>
                <a:gd name="T15" fmla="*/ 22 h 2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49" h="22">
                  <a:moveTo>
                    <a:pt x="149" y="17"/>
                  </a:moveTo>
                  <a:cubicBezTo>
                    <a:pt x="123" y="22"/>
                    <a:pt x="94" y="18"/>
                    <a:pt x="67" y="16"/>
                  </a:cubicBezTo>
                  <a:cubicBezTo>
                    <a:pt x="53" y="14"/>
                    <a:pt x="40" y="11"/>
                    <a:pt x="26" y="8"/>
                  </a:cubicBezTo>
                  <a:cubicBezTo>
                    <a:pt x="17" y="6"/>
                    <a:pt x="9" y="2"/>
                    <a:pt x="0" y="0"/>
                  </a:cubicBezTo>
                </a:path>
              </a:pathLst>
            </a:custGeom>
            <a:noFill/>
            <a:ln w="2" cap="rnd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23" name="Freeform 129">
              <a:extLst>
                <a:ext uri="{FF2B5EF4-FFF2-40B4-BE49-F238E27FC236}">
                  <a16:creationId xmlns:a16="http://schemas.microsoft.com/office/drawing/2014/main" id="{EF344F3E-536D-4CD9-977A-6A87160146B7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5" y="3130"/>
              <a:ext cx="89" cy="39"/>
            </a:xfrm>
            <a:custGeom>
              <a:avLst/>
              <a:gdLst>
                <a:gd name="T0" fmla="*/ 0 w 50"/>
                <a:gd name="T1" fmla="*/ 0 h 22"/>
                <a:gd name="T2" fmla="*/ 2820 w 50"/>
                <a:gd name="T3" fmla="*/ 1204 h 22"/>
                <a:gd name="T4" fmla="*/ 0 60000 65536"/>
                <a:gd name="T5" fmla="*/ 0 60000 65536"/>
                <a:gd name="T6" fmla="*/ 0 w 50"/>
                <a:gd name="T7" fmla="*/ 0 h 22"/>
                <a:gd name="T8" fmla="*/ 50 w 50"/>
                <a:gd name="T9" fmla="*/ 22 h 22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50" h="22">
                  <a:moveTo>
                    <a:pt x="0" y="0"/>
                  </a:moveTo>
                  <a:cubicBezTo>
                    <a:pt x="11" y="14"/>
                    <a:pt x="33" y="21"/>
                    <a:pt x="50" y="22"/>
                  </a:cubicBezTo>
                </a:path>
              </a:pathLst>
            </a:custGeom>
            <a:noFill/>
            <a:ln w="2" cap="rnd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24" name="Freeform 130">
              <a:extLst>
                <a:ext uri="{FF2B5EF4-FFF2-40B4-BE49-F238E27FC236}">
                  <a16:creationId xmlns:a16="http://schemas.microsoft.com/office/drawing/2014/main" id="{7F4D33AA-CAB0-480D-A0AD-AFF0CFB29BC6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8" y="3324"/>
              <a:ext cx="173" cy="60"/>
            </a:xfrm>
            <a:custGeom>
              <a:avLst/>
              <a:gdLst>
                <a:gd name="T0" fmla="*/ 0 w 96"/>
                <a:gd name="T1" fmla="*/ 0 h 34"/>
                <a:gd name="T2" fmla="*/ 3028 w 96"/>
                <a:gd name="T3" fmla="*/ 761 h 34"/>
                <a:gd name="T4" fmla="*/ 5931 w 96"/>
                <a:gd name="T5" fmla="*/ 1812 h 34"/>
                <a:gd name="T6" fmla="*/ 0 60000 65536"/>
                <a:gd name="T7" fmla="*/ 0 60000 65536"/>
                <a:gd name="T8" fmla="*/ 0 60000 65536"/>
                <a:gd name="T9" fmla="*/ 0 w 96"/>
                <a:gd name="T10" fmla="*/ 0 h 34"/>
                <a:gd name="T11" fmla="*/ 96 w 96"/>
                <a:gd name="T12" fmla="*/ 34 h 3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96" h="34">
                  <a:moveTo>
                    <a:pt x="0" y="0"/>
                  </a:moveTo>
                  <a:cubicBezTo>
                    <a:pt x="11" y="21"/>
                    <a:pt x="30" y="16"/>
                    <a:pt x="49" y="14"/>
                  </a:cubicBezTo>
                  <a:cubicBezTo>
                    <a:pt x="66" y="13"/>
                    <a:pt x="86" y="18"/>
                    <a:pt x="96" y="34"/>
                  </a:cubicBezTo>
                </a:path>
              </a:pathLst>
            </a:custGeom>
            <a:noFill/>
            <a:ln w="2" cap="rnd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25" name="Freeform 131">
              <a:extLst>
                <a:ext uri="{FF2B5EF4-FFF2-40B4-BE49-F238E27FC236}">
                  <a16:creationId xmlns:a16="http://schemas.microsoft.com/office/drawing/2014/main" id="{19E4F8FE-5956-4C59-A460-3FBD5187134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4" y="1521"/>
              <a:ext cx="215" cy="779"/>
            </a:xfrm>
            <a:custGeom>
              <a:avLst/>
              <a:gdLst>
                <a:gd name="T0" fmla="*/ 5850 w 119"/>
                <a:gd name="T1" fmla="*/ 851 h 433"/>
                <a:gd name="T2" fmla="*/ 6300 w 119"/>
                <a:gd name="T3" fmla="*/ 10237 h 433"/>
                <a:gd name="T4" fmla="*/ 4136 w 119"/>
                <a:gd name="T5" fmla="*/ 15873 h 433"/>
                <a:gd name="T6" fmla="*/ 2578 w 119"/>
                <a:gd name="T7" fmla="*/ 22197 h 433"/>
                <a:gd name="T8" fmla="*/ 636 w 119"/>
                <a:gd name="T9" fmla="*/ 19864 h 433"/>
                <a:gd name="T10" fmla="*/ 1332 w 119"/>
                <a:gd name="T11" fmla="*/ 11082 h 433"/>
                <a:gd name="T12" fmla="*/ 5350 w 119"/>
                <a:gd name="T13" fmla="*/ 0 h 43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19"/>
                <a:gd name="T22" fmla="*/ 0 h 433"/>
                <a:gd name="T23" fmla="*/ 119 w 119"/>
                <a:gd name="T24" fmla="*/ 433 h 433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19" h="433">
                  <a:moveTo>
                    <a:pt x="93" y="14"/>
                  </a:moveTo>
                  <a:cubicBezTo>
                    <a:pt x="119" y="54"/>
                    <a:pt x="110" y="122"/>
                    <a:pt x="100" y="168"/>
                  </a:cubicBezTo>
                  <a:cubicBezTo>
                    <a:pt x="93" y="200"/>
                    <a:pt x="77" y="228"/>
                    <a:pt x="66" y="260"/>
                  </a:cubicBezTo>
                  <a:cubicBezTo>
                    <a:pt x="55" y="293"/>
                    <a:pt x="52" y="330"/>
                    <a:pt x="41" y="364"/>
                  </a:cubicBezTo>
                  <a:cubicBezTo>
                    <a:pt x="19" y="433"/>
                    <a:pt x="5" y="360"/>
                    <a:pt x="10" y="326"/>
                  </a:cubicBezTo>
                  <a:cubicBezTo>
                    <a:pt x="17" y="276"/>
                    <a:pt x="26" y="232"/>
                    <a:pt x="21" y="182"/>
                  </a:cubicBezTo>
                  <a:cubicBezTo>
                    <a:pt x="15" y="122"/>
                    <a:pt x="0" y="8"/>
                    <a:pt x="85" y="0"/>
                  </a:cubicBezTo>
                </a:path>
              </a:pathLst>
            </a:custGeom>
            <a:solidFill>
              <a:srgbClr val="F4DD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26" name="Freeform 132">
              <a:extLst>
                <a:ext uri="{FF2B5EF4-FFF2-40B4-BE49-F238E27FC236}">
                  <a16:creationId xmlns:a16="http://schemas.microsoft.com/office/drawing/2014/main" id="{4525FF24-FF53-49C3-B872-3FF01CE035C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3" y="2707"/>
              <a:ext cx="137" cy="137"/>
            </a:xfrm>
            <a:custGeom>
              <a:avLst/>
              <a:gdLst>
                <a:gd name="T0" fmla="*/ 854 w 76"/>
                <a:gd name="T1" fmla="*/ 0 h 76"/>
                <a:gd name="T2" fmla="*/ 761 w 76"/>
                <a:gd name="T3" fmla="*/ 2854 h 76"/>
                <a:gd name="T4" fmla="*/ 3292 w 76"/>
                <a:gd name="T5" fmla="*/ 4699 h 76"/>
                <a:gd name="T6" fmla="*/ 3328 w 76"/>
                <a:gd name="T7" fmla="*/ 2365 h 76"/>
                <a:gd name="T8" fmla="*/ 1161 w 76"/>
                <a:gd name="T9" fmla="*/ 169 h 7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6"/>
                <a:gd name="T16" fmla="*/ 0 h 76"/>
                <a:gd name="T17" fmla="*/ 76 w 76"/>
                <a:gd name="T18" fmla="*/ 76 h 7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6" h="76">
                  <a:moveTo>
                    <a:pt x="14" y="0"/>
                  </a:moveTo>
                  <a:cubicBezTo>
                    <a:pt x="0" y="13"/>
                    <a:pt x="2" y="31"/>
                    <a:pt x="12" y="46"/>
                  </a:cubicBezTo>
                  <a:cubicBezTo>
                    <a:pt x="18" y="55"/>
                    <a:pt x="41" y="76"/>
                    <a:pt x="53" y="76"/>
                  </a:cubicBezTo>
                  <a:cubicBezTo>
                    <a:pt x="76" y="76"/>
                    <a:pt x="59" y="49"/>
                    <a:pt x="54" y="38"/>
                  </a:cubicBezTo>
                  <a:cubicBezTo>
                    <a:pt x="48" y="24"/>
                    <a:pt x="39" y="0"/>
                    <a:pt x="19" y="3"/>
                  </a:cubicBezTo>
                </a:path>
              </a:pathLst>
            </a:custGeom>
            <a:solidFill>
              <a:srgbClr val="F4DD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27" name="Freeform 133">
              <a:extLst>
                <a:ext uri="{FF2B5EF4-FFF2-40B4-BE49-F238E27FC236}">
                  <a16:creationId xmlns:a16="http://schemas.microsoft.com/office/drawing/2014/main" id="{665F8DA5-D370-44EE-97DD-2B8F1DB6B27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7" y="2855"/>
              <a:ext cx="68" cy="103"/>
            </a:xfrm>
            <a:custGeom>
              <a:avLst/>
              <a:gdLst>
                <a:gd name="T0" fmla="*/ 2113 w 38"/>
                <a:gd name="T1" fmla="*/ 1344 h 58"/>
                <a:gd name="T2" fmla="*/ 73 w 38"/>
                <a:gd name="T3" fmla="*/ 1501 h 58"/>
                <a:gd name="T4" fmla="*/ 2235 w 38"/>
                <a:gd name="T5" fmla="*/ 1936 h 58"/>
                <a:gd name="T6" fmla="*/ 0 60000 65536"/>
                <a:gd name="T7" fmla="*/ 0 60000 65536"/>
                <a:gd name="T8" fmla="*/ 0 60000 65536"/>
                <a:gd name="T9" fmla="*/ 0 w 38"/>
                <a:gd name="T10" fmla="*/ 0 h 58"/>
                <a:gd name="T11" fmla="*/ 38 w 38"/>
                <a:gd name="T12" fmla="*/ 58 h 5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8" h="58">
                  <a:moveTo>
                    <a:pt x="36" y="24"/>
                  </a:moveTo>
                  <a:cubicBezTo>
                    <a:pt x="23" y="12"/>
                    <a:pt x="0" y="0"/>
                    <a:pt x="1" y="27"/>
                  </a:cubicBezTo>
                  <a:cubicBezTo>
                    <a:pt x="2" y="51"/>
                    <a:pt x="33" y="58"/>
                    <a:pt x="38" y="35"/>
                  </a:cubicBezTo>
                </a:path>
              </a:pathLst>
            </a:custGeom>
            <a:solidFill>
              <a:srgbClr val="F4DD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28" name="Freeform 134">
              <a:extLst>
                <a:ext uri="{FF2B5EF4-FFF2-40B4-BE49-F238E27FC236}">
                  <a16:creationId xmlns:a16="http://schemas.microsoft.com/office/drawing/2014/main" id="{DB0411AF-803C-4DBD-B46F-5B8D066CB828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1" y="3355"/>
              <a:ext cx="82" cy="85"/>
            </a:xfrm>
            <a:custGeom>
              <a:avLst/>
              <a:gdLst>
                <a:gd name="T0" fmla="*/ 0 w 45"/>
                <a:gd name="T1" fmla="*/ 993 h 48"/>
                <a:gd name="T2" fmla="*/ 2812 w 45"/>
                <a:gd name="T3" fmla="*/ 993 h 48"/>
                <a:gd name="T4" fmla="*/ 0 w 45"/>
                <a:gd name="T5" fmla="*/ 1404 h 48"/>
                <a:gd name="T6" fmla="*/ 0 60000 65536"/>
                <a:gd name="T7" fmla="*/ 0 60000 65536"/>
                <a:gd name="T8" fmla="*/ 0 60000 65536"/>
                <a:gd name="T9" fmla="*/ 0 w 45"/>
                <a:gd name="T10" fmla="*/ 0 h 48"/>
                <a:gd name="T11" fmla="*/ 45 w 45"/>
                <a:gd name="T12" fmla="*/ 48 h 4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5" h="48">
                  <a:moveTo>
                    <a:pt x="0" y="18"/>
                  </a:moveTo>
                  <a:cubicBezTo>
                    <a:pt x="6" y="9"/>
                    <a:pt x="40" y="0"/>
                    <a:pt x="42" y="18"/>
                  </a:cubicBezTo>
                  <a:cubicBezTo>
                    <a:pt x="45" y="37"/>
                    <a:pt x="6" y="48"/>
                    <a:pt x="0" y="26"/>
                  </a:cubicBezTo>
                </a:path>
              </a:pathLst>
            </a:custGeom>
            <a:solidFill>
              <a:srgbClr val="F4DD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36868" name="AutoShape 136">
            <a:extLst>
              <a:ext uri="{FF2B5EF4-FFF2-40B4-BE49-F238E27FC236}">
                <a16:creationId xmlns:a16="http://schemas.microsoft.com/office/drawing/2014/main" id="{C268D903-960C-4AAC-9950-A28D14FC8C33}"/>
              </a:ext>
            </a:extLst>
          </p:cNvPr>
          <p:cNvSpPr>
            <a:spLocks noChangeAspect="1" noChangeArrowheads="1" noTextEdit="1"/>
          </p:cNvSpPr>
          <p:nvPr/>
        </p:nvSpPr>
        <p:spPr bwMode="auto">
          <a:xfrm>
            <a:off x="6324600" y="1219200"/>
            <a:ext cx="2051050" cy="4876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6869" name="Freeform 163">
            <a:extLst>
              <a:ext uri="{FF2B5EF4-FFF2-40B4-BE49-F238E27FC236}">
                <a16:creationId xmlns:a16="http://schemas.microsoft.com/office/drawing/2014/main" id="{98ADB778-2F34-4E19-A703-CD2A452A6CB2}"/>
              </a:ext>
            </a:extLst>
          </p:cNvPr>
          <p:cNvSpPr>
            <a:spLocks/>
          </p:cNvSpPr>
          <p:nvPr/>
        </p:nvSpPr>
        <p:spPr bwMode="auto">
          <a:xfrm>
            <a:off x="6323013" y="2984500"/>
            <a:ext cx="533400" cy="142875"/>
          </a:xfrm>
          <a:custGeom>
            <a:avLst/>
            <a:gdLst>
              <a:gd name="T0" fmla="*/ 2147483646 w 241"/>
              <a:gd name="T1" fmla="*/ 2147483646 h 65"/>
              <a:gd name="T2" fmla="*/ 2147483646 w 241"/>
              <a:gd name="T3" fmla="*/ 0 h 65"/>
              <a:gd name="T4" fmla="*/ 2147483646 w 241"/>
              <a:gd name="T5" fmla="*/ 2147483646 h 65"/>
              <a:gd name="T6" fmla="*/ 0 w 241"/>
              <a:gd name="T7" fmla="*/ 2147483646 h 65"/>
              <a:gd name="T8" fmla="*/ 0 w 241"/>
              <a:gd name="T9" fmla="*/ 2147483646 h 65"/>
              <a:gd name="T10" fmla="*/ 2147483646 w 241"/>
              <a:gd name="T11" fmla="*/ 2147483646 h 65"/>
              <a:gd name="T12" fmla="*/ 2147483646 w 241"/>
              <a:gd name="T13" fmla="*/ 2147483646 h 65"/>
              <a:gd name="T14" fmla="*/ 2147483646 w 241"/>
              <a:gd name="T15" fmla="*/ 2147483646 h 65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241"/>
              <a:gd name="T25" fmla="*/ 0 h 65"/>
              <a:gd name="T26" fmla="*/ 241 w 241"/>
              <a:gd name="T27" fmla="*/ 65 h 65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241" h="65">
                <a:moveTo>
                  <a:pt x="241" y="33"/>
                </a:moveTo>
                <a:lnTo>
                  <a:pt x="184" y="0"/>
                </a:lnTo>
                <a:lnTo>
                  <a:pt x="184" y="24"/>
                </a:lnTo>
                <a:lnTo>
                  <a:pt x="0" y="24"/>
                </a:lnTo>
                <a:lnTo>
                  <a:pt x="0" y="42"/>
                </a:lnTo>
                <a:lnTo>
                  <a:pt x="184" y="42"/>
                </a:lnTo>
                <a:lnTo>
                  <a:pt x="184" y="65"/>
                </a:lnTo>
                <a:lnTo>
                  <a:pt x="241" y="3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chemeClr val="bg1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6870" name="Freeform 164">
            <a:extLst>
              <a:ext uri="{FF2B5EF4-FFF2-40B4-BE49-F238E27FC236}">
                <a16:creationId xmlns:a16="http://schemas.microsoft.com/office/drawing/2014/main" id="{EA377A1C-9900-4E36-B65D-6F357E8D452F}"/>
              </a:ext>
            </a:extLst>
          </p:cNvPr>
          <p:cNvSpPr>
            <a:spLocks/>
          </p:cNvSpPr>
          <p:nvPr/>
        </p:nvSpPr>
        <p:spPr bwMode="auto">
          <a:xfrm>
            <a:off x="7840663" y="2984500"/>
            <a:ext cx="534987" cy="142875"/>
          </a:xfrm>
          <a:custGeom>
            <a:avLst/>
            <a:gdLst>
              <a:gd name="T0" fmla="*/ 0 w 241"/>
              <a:gd name="T1" fmla="*/ 2147483646 h 65"/>
              <a:gd name="T2" fmla="*/ 2147483646 w 241"/>
              <a:gd name="T3" fmla="*/ 2147483646 h 65"/>
              <a:gd name="T4" fmla="*/ 2147483646 w 241"/>
              <a:gd name="T5" fmla="*/ 2147483646 h 65"/>
              <a:gd name="T6" fmla="*/ 2147483646 w 241"/>
              <a:gd name="T7" fmla="*/ 2147483646 h 65"/>
              <a:gd name="T8" fmla="*/ 2147483646 w 241"/>
              <a:gd name="T9" fmla="*/ 2147483646 h 65"/>
              <a:gd name="T10" fmla="*/ 2147483646 w 241"/>
              <a:gd name="T11" fmla="*/ 2147483646 h 65"/>
              <a:gd name="T12" fmla="*/ 2147483646 w 241"/>
              <a:gd name="T13" fmla="*/ 0 h 65"/>
              <a:gd name="T14" fmla="*/ 0 w 241"/>
              <a:gd name="T15" fmla="*/ 2147483646 h 65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241"/>
              <a:gd name="T25" fmla="*/ 0 h 65"/>
              <a:gd name="T26" fmla="*/ 241 w 241"/>
              <a:gd name="T27" fmla="*/ 65 h 65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241" h="65">
                <a:moveTo>
                  <a:pt x="0" y="33"/>
                </a:moveTo>
                <a:lnTo>
                  <a:pt x="56" y="65"/>
                </a:lnTo>
                <a:lnTo>
                  <a:pt x="56" y="42"/>
                </a:lnTo>
                <a:lnTo>
                  <a:pt x="241" y="42"/>
                </a:lnTo>
                <a:lnTo>
                  <a:pt x="241" y="24"/>
                </a:lnTo>
                <a:lnTo>
                  <a:pt x="56" y="24"/>
                </a:lnTo>
                <a:lnTo>
                  <a:pt x="56" y="0"/>
                </a:lnTo>
                <a:lnTo>
                  <a:pt x="0" y="3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chemeClr val="bg1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6871" name="Freeform 165">
            <a:extLst>
              <a:ext uri="{FF2B5EF4-FFF2-40B4-BE49-F238E27FC236}">
                <a16:creationId xmlns:a16="http://schemas.microsoft.com/office/drawing/2014/main" id="{D42A8A0D-0DF7-4C58-846B-F935C76B3A22}"/>
              </a:ext>
            </a:extLst>
          </p:cNvPr>
          <p:cNvSpPr>
            <a:spLocks/>
          </p:cNvSpPr>
          <p:nvPr/>
        </p:nvSpPr>
        <p:spPr bwMode="auto">
          <a:xfrm>
            <a:off x="6345238" y="4064000"/>
            <a:ext cx="531812" cy="141288"/>
          </a:xfrm>
          <a:custGeom>
            <a:avLst/>
            <a:gdLst>
              <a:gd name="T0" fmla="*/ 2147483646 w 240"/>
              <a:gd name="T1" fmla="*/ 2147483646 h 64"/>
              <a:gd name="T2" fmla="*/ 2147483646 w 240"/>
              <a:gd name="T3" fmla="*/ 0 h 64"/>
              <a:gd name="T4" fmla="*/ 2147483646 w 240"/>
              <a:gd name="T5" fmla="*/ 2147483646 h 64"/>
              <a:gd name="T6" fmla="*/ 0 w 240"/>
              <a:gd name="T7" fmla="*/ 2147483646 h 64"/>
              <a:gd name="T8" fmla="*/ 0 w 240"/>
              <a:gd name="T9" fmla="*/ 2147483646 h 64"/>
              <a:gd name="T10" fmla="*/ 2147483646 w 240"/>
              <a:gd name="T11" fmla="*/ 2147483646 h 64"/>
              <a:gd name="T12" fmla="*/ 2147483646 w 240"/>
              <a:gd name="T13" fmla="*/ 2147483646 h 64"/>
              <a:gd name="T14" fmla="*/ 2147483646 w 240"/>
              <a:gd name="T15" fmla="*/ 2147483646 h 64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240"/>
              <a:gd name="T25" fmla="*/ 0 h 64"/>
              <a:gd name="T26" fmla="*/ 240 w 240"/>
              <a:gd name="T27" fmla="*/ 64 h 64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240" h="64">
                <a:moveTo>
                  <a:pt x="240" y="32"/>
                </a:moveTo>
                <a:lnTo>
                  <a:pt x="185" y="0"/>
                </a:lnTo>
                <a:lnTo>
                  <a:pt x="185" y="23"/>
                </a:lnTo>
                <a:lnTo>
                  <a:pt x="0" y="23"/>
                </a:lnTo>
                <a:lnTo>
                  <a:pt x="0" y="41"/>
                </a:lnTo>
                <a:lnTo>
                  <a:pt x="185" y="41"/>
                </a:lnTo>
                <a:lnTo>
                  <a:pt x="185" y="64"/>
                </a:lnTo>
                <a:lnTo>
                  <a:pt x="240" y="3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chemeClr val="bg1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6872" name="Freeform 166">
            <a:extLst>
              <a:ext uri="{FF2B5EF4-FFF2-40B4-BE49-F238E27FC236}">
                <a16:creationId xmlns:a16="http://schemas.microsoft.com/office/drawing/2014/main" id="{748318D4-8691-4805-9B91-210A4062E0DA}"/>
              </a:ext>
            </a:extLst>
          </p:cNvPr>
          <p:cNvSpPr>
            <a:spLocks/>
          </p:cNvSpPr>
          <p:nvPr/>
        </p:nvSpPr>
        <p:spPr bwMode="auto">
          <a:xfrm>
            <a:off x="7678738" y="4064000"/>
            <a:ext cx="533400" cy="141288"/>
          </a:xfrm>
          <a:custGeom>
            <a:avLst/>
            <a:gdLst>
              <a:gd name="T0" fmla="*/ 0 w 240"/>
              <a:gd name="T1" fmla="*/ 2147483646 h 64"/>
              <a:gd name="T2" fmla="*/ 2147483646 w 240"/>
              <a:gd name="T3" fmla="*/ 2147483646 h 64"/>
              <a:gd name="T4" fmla="*/ 2147483646 w 240"/>
              <a:gd name="T5" fmla="*/ 2147483646 h 64"/>
              <a:gd name="T6" fmla="*/ 2147483646 w 240"/>
              <a:gd name="T7" fmla="*/ 2147483646 h 64"/>
              <a:gd name="T8" fmla="*/ 2147483646 w 240"/>
              <a:gd name="T9" fmla="*/ 2147483646 h 64"/>
              <a:gd name="T10" fmla="*/ 2147483646 w 240"/>
              <a:gd name="T11" fmla="*/ 2147483646 h 64"/>
              <a:gd name="T12" fmla="*/ 2147483646 w 240"/>
              <a:gd name="T13" fmla="*/ 0 h 64"/>
              <a:gd name="T14" fmla="*/ 0 w 240"/>
              <a:gd name="T15" fmla="*/ 2147483646 h 64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240"/>
              <a:gd name="T25" fmla="*/ 0 h 64"/>
              <a:gd name="T26" fmla="*/ 240 w 240"/>
              <a:gd name="T27" fmla="*/ 64 h 64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240" h="64">
                <a:moveTo>
                  <a:pt x="0" y="32"/>
                </a:moveTo>
                <a:lnTo>
                  <a:pt x="56" y="64"/>
                </a:lnTo>
                <a:lnTo>
                  <a:pt x="56" y="41"/>
                </a:lnTo>
                <a:lnTo>
                  <a:pt x="240" y="41"/>
                </a:lnTo>
                <a:lnTo>
                  <a:pt x="240" y="23"/>
                </a:lnTo>
                <a:lnTo>
                  <a:pt x="56" y="23"/>
                </a:lnTo>
                <a:lnTo>
                  <a:pt x="56" y="0"/>
                </a:lnTo>
                <a:lnTo>
                  <a:pt x="0" y="3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chemeClr val="bg1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6873" name="Freeform 167">
            <a:extLst>
              <a:ext uri="{FF2B5EF4-FFF2-40B4-BE49-F238E27FC236}">
                <a16:creationId xmlns:a16="http://schemas.microsoft.com/office/drawing/2014/main" id="{05BB919D-303F-4C3A-AEB4-FFE6B98AA7FD}"/>
              </a:ext>
            </a:extLst>
          </p:cNvPr>
          <p:cNvSpPr>
            <a:spLocks/>
          </p:cNvSpPr>
          <p:nvPr/>
        </p:nvSpPr>
        <p:spPr bwMode="auto">
          <a:xfrm>
            <a:off x="6337300" y="5146675"/>
            <a:ext cx="533400" cy="142875"/>
          </a:xfrm>
          <a:custGeom>
            <a:avLst/>
            <a:gdLst>
              <a:gd name="T0" fmla="*/ 2147483646 w 240"/>
              <a:gd name="T1" fmla="*/ 2147483646 h 64"/>
              <a:gd name="T2" fmla="*/ 2147483646 w 240"/>
              <a:gd name="T3" fmla="*/ 0 h 64"/>
              <a:gd name="T4" fmla="*/ 2147483646 w 240"/>
              <a:gd name="T5" fmla="*/ 2147483646 h 64"/>
              <a:gd name="T6" fmla="*/ 0 w 240"/>
              <a:gd name="T7" fmla="*/ 2147483646 h 64"/>
              <a:gd name="T8" fmla="*/ 0 w 240"/>
              <a:gd name="T9" fmla="*/ 2147483646 h 64"/>
              <a:gd name="T10" fmla="*/ 2147483646 w 240"/>
              <a:gd name="T11" fmla="*/ 2147483646 h 64"/>
              <a:gd name="T12" fmla="*/ 2147483646 w 240"/>
              <a:gd name="T13" fmla="*/ 2147483646 h 64"/>
              <a:gd name="T14" fmla="*/ 2147483646 w 240"/>
              <a:gd name="T15" fmla="*/ 2147483646 h 64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240"/>
              <a:gd name="T25" fmla="*/ 0 h 64"/>
              <a:gd name="T26" fmla="*/ 240 w 240"/>
              <a:gd name="T27" fmla="*/ 64 h 64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240" h="64">
                <a:moveTo>
                  <a:pt x="240" y="32"/>
                </a:moveTo>
                <a:lnTo>
                  <a:pt x="185" y="0"/>
                </a:lnTo>
                <a:lnTo>
                  <a:pt x="185" y="23"/>
                </a:lnTo>
                <a:lnTo>
                  <a:pt x="0" y="23"/>
                </a:lnTo>
                <a:lnTo>
                  <a:pt x="0" y="41"/>
                </a:lnTo>
                <a:lnTo>
                  <a:pt x="185" y="41"/>
                </a:lnTo>
                <a:lnTo>
                  <a:pt x="185" y="64"/>
                </a:lnTo>
                <a:lnTo>
                  <a:pt x="240" y="3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chemeClr val="bg1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6874" name="Freeform 168">
            <a:extLst>
              <a:ext uri="{FF2B5EF4-FFF2-40B4-BE49-F238E27FC236}">
                <a16:creationId xmlns:a16="http://schemas.microsoft.com/office/drawing/2014/main" id="{389E3FA1-1D43-412E-A22F-B66E0FF48627}"/>
              </a:ext>
            </a:extLst>
          </p:cNvPr>
          <p:cNvSpPr>
            <a:spLocks/>
          </p:cNvSpPr>
          <p:nvPr/>
        </p:nvSpPr>
        <p:spPr bwMode="auto">
          <a:xfrm>
            <a:off x="7494588" y="5146675"/>
            <a:ext cx="533400" cy="142875"/>
          </a:xfrm>
          <a:custGeom>
            <a:avLst/>
            <a:gdLst>
              <a:gd name="T0" fmla="*/ 0 w 240"/>
              <a:gd name="T1" fmla="*/ 2147483646 h 64"/>
              <a:gd name="T2" fmla="*/ 2147483646 w 240"/>
              <a:gd name="T3" fmla="*/ 2147483646 h 64"/>
              <a:gd name="T4" fmla="*/ 2147483646 w 240"/>
              <a:gd name="T5" fmla="*/ 2147483646 h 64"/>
              <a:gd name="T6" fmla="*/ 2147483646 w 240"/>
              <a:gd name="T7" fmla="*/ 2147483646 h 64"/>
              <a:gd name="T8" fmla="*/ 2147483646 w 240"/>
              <a:gd name="T9" fmla="*/ 2147483646 h 64"/>
              <a:gd name="T10" fmla="*/ 2147483646 w 240"/>
              <a:gd name="T11" fmla="*/ 2147483646 h 64"/>
              <a:gd name="T12" fmla="*/ 2147483646 w 240"/>
              <a:gd name="T13" fmla="*/ 0 h 64"/>
              <a:gd name="T14" fmla="*/ 0 w 240"/>
              <a:gd name="T15" fmla="*/ 2147483646 h 64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240"/>
              <a:gd name="T25" fmla="*/ 0 h 64"/>
              <a:gd name="T26" fmla="*/ 240 w 240"/>
              <a:gd name="T27" fmla="*/ 64 h 64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240" h="64">
                <a:moveTo>
                  <a:pt x="0" y="32"/>
                </a:moveTo>
                <a:lnTo>
                  <a:pt x="55" y="64"/>
                </a:lnTo>
                <a:lnTo>
                  <a:pt x="55" y="41"/>
                </a:lnTo>
                <a:lnTo>
                  <a:pt x="240" y="41"/>
                </a:lnTo>
                <a:lnTo>
                  <a:pt x="240" y="23"/>
                </a:lnTo>
                <a:lnTo>
                  <a:pt x="55" y="23"/>
                </a:lnTo>
                <a:lnTo>
                  <a:pt x="55" y="0"/>
                </a:lnTo>
                <a:lnTo>
                  <a:pt x="0" y="3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chemeClr val="bg1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36875" name="Group 34">
            <a:extLst>
              <a:ext uri="{FF2B5EF4-FFF2-40B4-BE49-F238E27FC236}">
                <a16:creationId xmlns:a16="http://schemas.microsoft.com/office/drawing/2014/main" id="{DF527139-1D55-48C8-94E5-A0159725AB5C}"/>
              </a:ext>
            </a:extLst>
          </p:cNvPr>
          <p:cNvGrpSpPr>
            <a:grpSpLocks/>
          </p:cNvGrpSpPr>
          <p:nvPr/>
        </p:nvGrpSpPr>
        <p:grpSpPr bwMode="auto">
          <a:xfrm>
            <a:off x="6838950" y="1225550"/>
            <a:ext cx="1035050" cy="4870450"/>
            <a:chOff x="3348" y="772"/>
            <a:chExt cx="652" cy="3068"/>
          </a:xfrm>
        </p:grpSpPr>
        <p:sp>
          <p:nvSpPr>
            <p:cNvPr id="36876" name="Freeform 138">
              <a:extLst>
                <a:ext uri="{FF2B5EF4-FFF2-40B4-BE49-F238E27FC236}">
                  <a16:creationId xmlns:a16="http://schemas.microsoft.com/office/drawing/2014/main" id="{2FECA60B-1E08-45D5-A147-F572E73C08A6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8" y="772"/>
              <a:ext cx="652" cy="3068"/>
            </a:xfrm>
            <a:custGeom>
              <a:avLst/>
              <a:gdLst>
                <a:gd name="T0" fmla="*/ 380 w 362"/>
                <a:gd name="T1" fmla="*/ 0 h 1708"/>
                <a:gd name="T2" fmla="*/ 133 w 362"/>
                <a:gd name="T3" fmla="*/ 15451 h 1708"/>
                <a:gd name="T4" fmla="*/ 758 w 362"/>
                <a:gd name="T5" fmla="*/ 23414 h 1708"/>
                <a:gd name="T6" fmla="*/ 987 w 362"/>
                <a:gd name="T7" fmla="*/ 26121 h 1708"/>
                <a:gd name="T8" fmla="*/ 1232 w 362"/>
                <a:gd name="T9" fmla="*/ 28555 h 1708"/>
                <a:gd name="T10" fmla="*/ 1839 w 362"/>
                <a:gd name="T11" fmla="*/ 31806 h 1708"/>
                <a:gd name="T12" fmla="*/ 1969 w 362"/>
                <a:gd name="T13" fmla="*/ 42226 h 1708"/>
                <a:gd name="T14" fmla="*/ 2086 w 362"/>
                <a:gd name="T15" fmla="*/ 55826 h 1708"/>
                <a:gd name="T16" fmla="*/ 3451 w 362"/>
                <a:gd name="T17" fmla="*/ 79046 h 1708"/>
                <a:gd name="T18" fmla="*/ 2012 w 362"/>
                <a:gd name="T19" fmla="*/ 84280 h 1708"/>
                <a:gd name="T20" fmla="*/ 2219 w 362"/>
                <a:gd name="T21" fmla="*/ 87910 h 1708"/>
                <a:gd name="T22" fmla="*/ 2012 w 362"/>
                <a:gd name="T23" fmla="*/ 90017 h 1708"/>
                <a:gd name="T24" fmla="*/ 1664 w 362"/>
                <a:gd name="T25" fmla="*/ 95164 h 1708"/>
                <a:gd name="T26" fmla="*/ 5843 w 362"/>
                <a:gd name="T27" fmla="*/ 97316 h 1708"/>
                <a:gd name="T28" fmla="*/ 6767 w 362"/>
                <a:gd name="T29" fmla="*/ 99557 h 1708"/>
                <a:gd name="T30" fmla="*/ 8132 w 362"/>
                <a:gd name="T31" fmla="*/ 100867 h 1708"/>
                <a:gd name="T32" fmla="*/ 11261 w 362"/>
                <a:gd name="T33" fmla="*/ 102884 h 1708"/>
                <a:gd name="T34" fmla="*/ 14367 w 362"/>
                <a:gd name="T35" fmla="*/ 102293 h 1708"/>
                <a:gd name="T36" fmla="*/ 16185 w 362"/>
                <a:gd name="T37" fmla="*/ 102674 h 1708"/>
                <a:gd name="T38" fmla="*/ 17510 w 362"/>
                <a:gd name="T39" fmla="*/ 101835 h 1708"/>
                <a:gd name="T40" fmla="*/ 18708 w 362"/>
                <a:gd name="T41" fmla="*/ 101835 h 1708"/>
                <a:gd name="T42" fmla="*/ 19490 w 362"/>
                <a:gd name="T43" fmla="*/ 101145 h 1708"/>
                <a:gd name="T44" fmla="*/ 20583 w 362"/>
                <a:gd name="T45" fmla="*/ 101246 h 1708"/>
                <a:gd name="T46" fmla="*/ 21194 w 362"/>
                <a:gd name="T47" fmla="*/ 100161 h 1708"/>
                <a:gd name="T48" fmla="*/ 22195 w 362"/>
                <a:gd name="T49" fmla="*/ 99128 h 1708"/>
                <a:gd name="T50" fmla="*/ 21397 w 362"/>
                <a:gd name="T51" fmla="*/ 97693 h 1708"/>
                <a:gd name="T52" fmla="*/ 20343 w 362"/>
                <a:gd name="T53" fmla="*/ 96777 h 1708"/>
                <a:gd name="T54" fmla="*/ 19256 w 362"/>
                <a:gd name="T55" fmla="*/ 95931 h 1708"/>
                <a:gd name="T56" fmla="*/ 16534 w 362"/>
                <a:gd name="T57" fmla="*/ 94057 h 1708"/>
                <a:gd name="T58" fmla="*/ 14578 w 362"/>
                <a:gd name="T59" fmla="*/ 91923 h 1708"/>
                <a:gd name="T60" fmla="*/ 13112 w 362"/>
                <a:gd name="T61" fmla="*/ 89272 h 1708"/>
                <a:gd name="T62" fmla="*/ 12188 w 362"/>
                <a:gd name="T63" fmla="*/ 87125 h 1708"/>
                <a:gd name="T64" fmla="*/ 12230 w 362"/>
                <a:gd name="T65" fmla="*/ 82132 h 1708"/>
                <a:gd name="T66" fmla="*/ 12230 w 362"/>
                <a:gd name="T67" fmla="*/ 79869 h 1708"/>
                <a:gd name="T68" fmla="*/ 14647 w 362"/>
                <a:gd name="T69" fmla="*/ 71083 h 1708"/>
                <a:gd name="T70" fmla="*/ 18195 w 362"/>
                <a:gd name="T71" fmla="*/ 55684 h 1708"/>
                <a:gd name="T72" fmla="*/ 20035 w 362"/>
                <a:gd name="T73" fmla="*/ 39473 h 1708"/>
                <a:gd name="T74" fmla="*/ 19490 w 362"/>
                <a:gd name="T75" fmla="*/ 32356 h 1708"/>
                <a:gd name="T76" fmla="*/ 19311 w 362"/>
                <a:gd name="T77" fmla="*/ 30294 h 1708"/>
                <a:gd name="T78" fmla="*/ 19124 w 362"/>
                <a:gd name="T79" fmla="*/ 28891 h 1708"/>
                <a:gd name="T80" fmla="*/ 18877 w 362"/>
                <a:gd name="T81" fmla="*/ 27454 h 1708"/>
                <a:gd name="T82" fmla="*/ 18708 w 362"/>
                <a:gd name="T83" fmla="*/ 25525 h 1708"/>
                <a:gd name="T84" fmla="*/ 18497 w 362"/>
                <a:gd name="T85" fmla="*/ 23883 h 1708"/>
                <a:gd name="T86" fmla="*/ 18708 w 362"/>
                <a:gd name="T87" fmla="*/ 18043 h 1708"/>
                <a:gd name="T88" fmla="*/ 18744 w 362"/>
                <a:gd name="T89" fmla="*/ 14419 h 1708"/>
                <a:gd name="T90" fmla="*/ 18877 w 362"/>
                <a:gd name="T91" fmla="*/ 8809 h 1708"/>
                <a:gd name="T92" fmla="*/ 20109 w 362"/>
                <a:gd name="T93" fmla="*/ 771 h 1708"/>
                <a:gd name="T94" fmla="*/ 380 w 362"/>
                <a:gd name="T95" fmla="*/ 0 h 1708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362"/>
                <a:gd name="T145" fmla="*/ 0 h 1708"/>
                <a:gd name="T146" fmla="*/ 362 w 362"/>
                <a:gd name="T147" fmla="*/ 1708 h 1708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362" h="1708">
                  <a:moveTo>
                    <a:pt x="6" y="0"/>
                  </a:moveTo>
                  <a:cubicBezTo>
                    <a:pt x="6" y="0"/>
                    <a:pt x="0" y="193"/>
                    <a:pt x="2" y="256"/>
                  </a:cubicBezTo>
                  <a:cubicBezTo>
                    <a:pt x="4" y="318"/>
                    <a:pt x="2" y="372"/>
                    <a:pt x="12" y="388"/>
                  </a:cubicBezTo>
                  <a:cubicBezTo>
                    <a:pt x="22" y="404"/>
                    <a:pt x="18" y="420"/>
                    <a:pt x="16" y="433"/>
                  </a:cubicBezTo>
                  <a:cubicBezTo>
                    <a:pt x="14" y="445"/>
                    <a:pt x="12" y="459"/>
                    <a:pt x="20" y="473"/>
                  </a:cubicBezTo>
                  <a:cubicBezTo>
                    <a:pt x="28" y="487"/>
                    <a:pt x="28" y="509"/>
                    <a:pt x="30" y="527"/>
                  </a:cubicBezTo>
                  <a:cubicBezTo>
                    <a:pt x="32" y="545"/>
                    <a:pt x="38" y="654"/>
                    <a:pt x="32" y="700"/>
                  </a:cubicBezTo>
                  <a:cubicBezTo>
                    <a:pt x="26" y="746"/>
                    <a:pt x="22" y="881"/>
                    <a:pt x="34" y="925"/>
                  </a:cubicBezTo>
                  <a:cubicBezTo>
                    <a:pt x="46" y="970"/>
                    <a:pt x="66" y="1219"/>
                    <a:pt x="56" y="1310"/>
                  </a:cubicBezTo>
                  <a:cubicBezTo>
                    <a:pt x="53" y="1339"/>
                    <a:pt x="33" y="1382"/>
                    <a:pt x="33" y="1397"/>
                  </a:cubicBezTo>
                  <a:cubicBezTo>
                    <a:pt x="33" y="1411"/>
                    <a:pt x="35" y="1449"/>
                    <a:pt x="36" y="1457"/>
                  </a:cubicBezTo>
                  <a:cubicBezTo>
                    <a:pt x="37" y="1464"/>
                    <a:pt x="37" y="1471"/>
                    <a:pt x="33" y="1492"/>
                  </a:cubicBezTo>
                  <a:cubicBezTo>
                    <a:pt x="30" y="1512"/>
                    <a:pt x="20" y="1560"/>
                    <a:pt x="27" y="1577"/>
                  </a:cubicBezTo>
                  <a:cubicBezTo>
                    <a:pt x="41" y="1608"/>
                    <a:pt x="87" y="1600"/>
                    <a:pt x="95" y="1613"/>
                  </a:cubicBezTo>
                  <a:cubicBezTo>
                    <a:pt x="101" y="1623"/>
                    <a:pt x="107" y="1641"/>
                    <a:pt x="110" y="1650"/>
                  </a:cubicBezTo>
                  <a:cubicBezTo>
                    <a:pt x="114" y="1660"/>
                    <a:pt x="120" y="1673"/>
                    <a:pt x="132" y="1672"/>
                  </a:cubicBezTo>
                  <a:cubicBezTo>
                    <a:pt x="132" y="1672"/>
                    <a:pt x="131" y="1702"/>
                    <a:pt x="183" y="1705"/>
                  </a:cubicBezTo>
                  <a:cubicBezTo>
                    <a:pt x="236" y="1708"/>
                    <a:pt x="234" y="1695"/>
                    <a:pt x="234" y="1695"/>
                  </a:cubicBezTo>
                  <a:cubicBezTo>
                    <a:pt x="234" y="1695"/>
                    <a:pt x="248" y="1705"/>
                    <a:pt x="263" y="1702"/>
                  </a:cubicBezTo>
                  <a:cubicBezTo>
                    <a:pt x="279" y="1698"/>
                    <a:pt x="285" y="1688"/>
                    <a:pt x="285" y="1688"/>
                  </a:cubicBezTo>
                  <a:cubicBezTo>
                    <a:pt x="285" y="1688"/>
                    <a:pt x="297" y="1690"/>
                    <a:pt x="304" y="1688"/>
                  </a:cubicBezTo>
                  <a:cubicBezTo>
                    <a:pt x="311" y="1685"/>
                    <a:pt x="317" y="1676"/>
                    <a:pt x="317" y="1676"/>
                  </a:cubicBezTo>
                  <a:cubicBezTo>
                    <a:pt x="317" y="1676"/>
                    <a:pt x="329" y="1684"/>
                    <a:pt x="335" y="1678"/>
                  </a:cubicBezTo>
                  <a:cubicBezTo>
                    <a:pt x="341" y="1672"/>
                    <a:pt x="345" y="1660"/>
                    <a:pt x="345" y="1660"/>
                  </a:cubicBezTo>
                  <a:cubicBezTo>
                    <a:pt x="345" y="1660"/>
                    <a:pt x="362" y="1657"/>
                    <a:pt x="361" y="1643"/>
                  </a:cubicBezTo>
                  <a:cubicBezTo>
                    <a:pt x="360" y="1629"/>
                    <a:pt x="352" y="1624"/>
                    <a:pt x="348" y="1619"/>
                  </a:cubicBezTo>
                  <a:cubicBezTo>
                    <a:pt x="344" y="1613"/>
                    <a:pt x="333" y="1607"/>
                    <a:pt x="331" y="1604"/>
                  </a:cubicBezTo>
                  <a:cubicBezTo>
                    <a:pt x="328" y="1600"/>
                    <a:pt x="317" y="1592"/>
                    <a:pt x="313" y="1590"/>
                  </a:cubicBezTo>
                  <a:cubicBezTo>
                    <a:pt x="310" y="1588"/>
                    <a:pt x="275" y="1561"/>
                    <a:pt x="269" y="1559"/>
                  </a:cubicBezTo>
                  <a:cubicBezTo>
                    <a:pt x="263" y="1556"/>
                    <a:pt x="240" y="1532"/>
                    <a:pt x="237" y="1524"/>
                  </a:cubicBezTo>
                  <a:cubicBezTo>
                    <a:pt x="235" y="1516"/>
                    <a:pt x="214" y="1485"/>
                    <a:pt x="213" y="1480"/>
                  </a:cubicBezTo>
                  <a:cubicBezTo>
                    <a:pt x="212" y="1475"/>
                    <a:pt x="197" y="1458"/>
                    <a:pt x="198" y="1444"/>
                  </a:cubicBezTo>
                  <a:cubicBezTo>
                    <a:pt x="199" y="1431"/>
                    <a:pt x="199" y="1369"/>
                    <a:pt x="199" y="1361"/>
                  </a:cubicBezTo>
                  <a:cubicBezTo>
                    <a:pt x="199" y="1353"/>
                    <a:pt x="197" y="1333"/>
                    <a:pt x="199" y="1324"/>
                  </a:cubicBezTo>
                  <a:cubicBezTo>
                    <a:pt x="201" y="1315"/>
                    <a:pt x="234" y="1193"/>
                    <a:pt x="238" y="1178"/>
                  </a:cubicBezTo>
                  <a:cubicBezTo>
                    <a:pt x="243" y="1162"/>
                    <a:pt x="289" y="955"/>
                    <a:pt x="296" y="923"/>
                  </a:cubicBezTo>
                  <a:cubicBezTo>
                    <a:pt x="303" y="892"/>
                    <a:pt x="330" y="790"/>
                    <a:pt x="326" y="654"/>
                  </a:cubicBezTo>
                  <a:cubicBezTo>
                    <a:pt x="325" y="606"/>
                    <a:pt x="319" y="546"/>
                    <a:pt x="317" y="536"/>
                  </a:cubicBezTo>
                  <a:cubicBezTo>
                    <a:pt x="316" y="525"/>
                    <a:pt x="313" y="512"/>
                    <a:pt x="314" y="502"/>
                  </a:cubicBezTo>
                  <a:cubicBezTo>
                    <a:pt x="315" y="493"/>
                    <a:pt x="314" y="487"/>
                    <a:pt x="311" y="479"/>
                  </a:cubicBezTo>
                  <a:cubicBezTo>
                    <a:pt x="309" y="471"/>
                    <a:pt x="305" y="467"/>
                    <a:pt x="307" y="455"/>
                  </a:cubicBezTo>
                  <a:cubicBezTo>
                    <a:pt x="309" y="442"/>
                    <a:pt x="308" y="430"/>
                    <a:pt x="304" y="423"/>
                  </a:cubicBezTo>
                  <a:cubicBezTo>
                    <a:pt x="301" y="416"/>
                    <a:pt x="302" y="407"/>
                    <a:pt x="301" y="396"/>
                  </a:cubicBezTo>
                  <a:cubicBezTo>
                    <a:pt x="300" y="386"/>
                    <a:pt x="303" y="317"/>
                    <a:pt x="304" y="299"/>
                  </a:cubicBezTo>
                  <a:cubicBezTo>
                    <a:pt x="306" y="280"/>
                    <a:pt x="308" y="260"/>
                    <a:pt x="305" y="239"/>
                  </a:cubicBezTo>
                  <a:cubicBezTo>
                    <a:pt x="303" y="218"/>
                    <a:pt x="301" y="170"/>
                    <a:pt x="307" y="146"/>
                  </a:cubicBezTo>
                  <a:cubicBezTo>
                    <a:pt x="313" y="122"/>
                    <a:pt x="327" y="13"/>
                    <a:pt x="327" y="13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solidFill>
              <a:srgbClr val="F8F3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77" name="Freeform 139">
              <a:extLst>
                <a:ext uri="{FF2B5EF4-FFF2-40B4-BE49-F238E27FC236}">
                  <a16:creationId xmlns:a16="http://schemas.microsoft.com/office/drawing/2014/main" id="{C2779AE3-0F38-4CA5-AF15-79E79D30059F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8" y="772"/>
              <a:ext cx="413" cy="3067"/>
            </a:xfrm>
            <a:custGeom>
              <a:avLst/>
              <a:gdLst>
                <a:gd name="T0" fmla="*/ 12520 w 229"/>
                <a:gd name="T1" fmla="*/ 101056 h 1707"/>
                <a:gd name="T2" fmla="*/ 11180 w 229"/>
                <a:gd name="T3" fmla="*/ 99738 h 1707"/>
                <a:gd name="T4" fmla="*/ 10242 w 229"/>
                <a:gd name="T5" fmla="*/ 97501 h 1707"/>
                <a:gd name="T6" fmla="*/ 6031 w 229"/>
                <a:gd name="T7" fmla="*/ 95303 h 1707"/>
                <a:gd name="T8" fmla="*/ 6388 w 229"/>
                <a:gd name="T9" fmla="*/ 90122 h 1707"/>
                <a:gd name="T10" fmla="*/ 6558 w 229"/>
                <a:gd name="T11" fmla="*/ 88081 h 1707"/>
                <a:gd name="T12" fmla="*/ 6336 w 229"/>
                <a:gd name="T13" fmla="*/ 84444 h 1707"/>
                <a:gd name="T14" fmla="*/ 7806 w 229"/>
                <a:gd name="T15" fmla="*/ 79178 h 1707"/>
                <a:gd name="T16" fmla="*/ 6464 w 229"/>
                <a:gd name="T17" fmla="*/ 55909 h 1707"/>
                <a:gd name="T18" fmla="*/ 6336 w 229"/>
                <a:gd name="T19" fmla="*/ 42318 h 1707"/>
                <a:gd name="T20" fmla="*/ 6199 w 229"/>
                <a:gd name="T21" fmla="*/ 31849 h 1707"/>
                <a:gd name="T22" fmla="*/ 4462 w 229"/>
                <a:gd name="T23" fmla="*/ 28530 h 1707"/>
                <a:gd name="T24" fmla="*/ 5097 w 229"/>
                <a:gd name="T25" fmla="*/ 26229 h 1707"/>
                <a:gd name="T26" fmla="*/ 5097 w 229"/>
                <a:gd name="T27" fmla="*/ 23440 h 1707"/>
                <a:gd name="T28" fmla="*/ 2182 w 229"/>
                <a:gd name="T29" fmla="*/ 15463 h 1707"/>
                <a:gd name="T30" fmla="*/ 4635 w 229"/>
                <a:gd name="T31" fmla="*/ 167 h 1707"/>
                <a:gd name="T32" fmla="*/ 381 w 229"/>
                <a:gd name="T33" fmla="*/ 0 h 1707"/>
                <a:gd name="T34" fmla="*/ 133 w 229"/>
                <a:gd name="T35" fmla="*/ 15463 h 1707"/>
                <a:gd name="T36" fmla="*/ 761 w 229"/>
                <a:gd name="T37" fmla="*/ 23440 h 1707"/>
                <a:gd name="T38" fmla="*/ 999 w 229"/>
                <a:gd name="T39" fmla="*/ 26178 h 1707"/>
                <a:gd name="T40" fmla="*/ 1239 w 229"/>
                <a:gd name="T41" fmla="*/ 28595 h 1707"/>
                <a:gd name="T42" fmla="*/ 1854 w 229"/>
                <a:gd name="T43" fmla="*/ 31849 h 1707"/>
                <a:gd name="T44" fmla="*/ 2000 w 229"/>
                <a:gd name="T45" fmla="*/ 42318 h 1707"/>
                <a:gd name="T46" fmla="*/ 2094 w 229"/>
                <a:gd name="T47" fmla="*/ 55909 h 1707"/>
                <a:gd name="T48" fmla="*/ 3474 w 229"/>
                <a:gd name="T49" fmla="*/ 79178 h 1707"/>
                <a:gd name="T50" fmla="*/ 2065 w 229"/>
                <a:gd name="T51" fmla="*/ 84444 h 1707"/>
                <a:gd name="T52" fmla="*/ 2235 w 229"/>
                <a:gd name="T53" fmla="*/ 88081 h 1707"/>
                <a:gd name="T54" fmla="*/ 2065 w 229"/>
                <a:gd name="T55" fmla="*/ 90122 h 1707"/>
                <a:gd name="T56" fmla="*/ 1684 w 229"/>
                <a:gd name="T57" fmla="*/ 95303 h 1707"/>
                <a:gd name="T58" fmla="*/ 5870 w 229"/>
                <a:gd name="T59" fmla="*/ 97501 h 1707"/>
                <a:gd name="T60" fmla="*/ 6812 w 229"/>
                <a:gd name="T61" fmla="*/ 99738 h 1707"/>
                <a:gd name="T62" fmla="*/ 8190 w 229"/>
                <a:gd name="T63" fmla="*/ 101056 h 1707"/>
                <a:gd name="T64" fmla="*/ 11351 w 229"/>
                <a:gd name="T65" fmla="*/ 103035 h 1707"/>
                <a:gd name="T66" fmla="*/ 14221 w 229"/>
                <a:gd name="T67" fmla="*/ 102815 h 1707"/>
                <a:gd name="T68" fmla="*/ 12520 w 229"/>
                <a:gd name="T69" fmla="*/ 101056 h 1707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29"/>
                <a:gd name="T106" fmla="*/ 0 h 1707"/>
                <a:gd name="T107" fmla="*/ 229 w 229"/>
                <a:gd name="T108" fmla="*/ 1707 h 1707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29" h="1707">
                  <a:moveTo>
                    <a:pt x="202" y="1672"/>
                  </a:moveTo>
                  <a:cubicBezTo>
                    <a:pt x="190" y="1673"/>
                    <a:pt x="184" y="1660"/>
                    <a:pt x="180" y="1650"/>
                  </a:cubicBezTo>
                  <a:cubicBezTo>
                    <a:pt x="177" y="1641"/>
                    <a:pt x="171" y="1623"/>
                    <a:pt x="165" y="1613"/>
                  </a:cubicBezTo>
                  <a:cubicBezTo>
                    <a:pt x="157" y="1600"/>
                    <a:pt x="111" y="1608"/>
                    <a:pt x="97" y="1577"/>
                  </a:cubicBezTo>
                  <a:cubicBezTo>
                    <a:pt x="90" y="1560"/>
                    <a:pt x="100" y="1512"/>
                    <a:pt x="103" y="1491"/>
                  </a:cubicBezTo>
                  <a:cubicBezTo>
                    <a:pt x="107" y="1471"/>
                    <a:pt x="107" y="1464"/>
                    <a:pt x="106" y="1457"/>
                  </a:cubicBezTo>
                  <a:cubicBezTo>
                    <a:pt x="105" y="1449"/>
                    <a:pt x="102" y="1411"/>
                    <a:pt x="102" y="1397"/>
                  </a:cubicBezTo>
                  <a:cubicBezTo>
                    <a:pt x="102" y="1382"/>
                    <a:pt x="123" y="1339"/>
                    <a:pt x="126" y="1310"/>
                  </a:cubicBezTo>
                  <a:cubicBezTo>
                    <a:pt x="136" y="1219"/>
                    <a:pt x="116" y="970"/>
                    <a:pt x="104" y="925"/>
                  </a:cubicBezTo>
                  <a:cubicBezTo>
                    <a:pt x="92" y="881"/>
                    <a:pt x="96" y="746"/>
                    <a:pt x="102" y="700"/>
                  </a:cubicBezTo>
                  <a:cubicBezTo>
                    <a:pt x="108" y="654"/>
                    <a:pt x="102" y="545"/>
                    <a:pt x="100" y="527"/>
                  </a:cubicBezTo>
                  <a:cubicBezTo>
                    <a:pt x="98" y="509"/>
                    <a:pt x="80" y="486"/>
                    <a:pt x="72" y="472"/>
                  </a:cubicBezTo>
                  <a:cubicBezTo>
                    <a:pt x="64" y="458"/>
                    <a:pt x="80" y="446"/>
                    <a:pt x="82" y="434"/>
                  </a:cubicBezTo>
                  <a:cubicBezTo>
                    <a:pt x="84" y="421"/>
                    <a:pt x="92" y="404"/>
                    <a:pt x="82" y="388"/>
                  </a:cubicBezTo>
                  <a:cubicBezTo>
                    <a:pt x="72" y="372"/>
                    <a:pt x="37" y="318"/>
                    <a:pt x="35" y="256"/>
                  </a:cubicBezTo>
                  <a:cubicBezTo>
                    <a:pt x="33" y="198"/>
                    <a:pt x="75" y="26"/>
                    <a:pt x="75" y="3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0" y="193"/>
                    <a:pt x="2" y="256"/>
                  </a:cubicBezTo>
                  <a:cubicBezTo>
                    <a:pt x="4" y="318"/>
                    <a:pt x="2" y="372"/>
                    <a:pt x="12" y="388"/>
                  </a:cubicBezTo>
                  <a:cubicBezTo>
                    <a:pt x="22" y="404"/>
                    <a:pt x="18" y="420"/>
                    <a:pt x="16" y="433"/>
                  </a:cubicBezTo>
                  <a:cubicBezTo>
                    <a:pt x="14" y="445"/>
                    <a:pt x="12" y="459"/>
                    <a:pt x="20" y="473"/>
                  </a:cubicBezTo>
                  <a:cubicBezTo>
                    <a:pt x="28" y="487"/>
                    <a:pt x="28" y="509"/>
                    <a:pt x="30" y="527"/>
                  </a:cubicBezTo>
                  <a:cubicBezTo>
                    <a:pt x="32" y="545"/>
                    <a:pt x="38" y="654"/>
                    <a:pt x="32" y="700"/>
                  </a:cubicBezTo>
                  <a:cubicBezTo>
                    <a:pt x="26" y="746"/>
                    <a:pt x="22" y="881"/>
                    <a:pt x="34" y="925"/>
                  </a:cubicBezTo>
                  <a:cubicBezTo>
                    <a:pt x="46" y="970"/>
                    <a:pt x="66" y="1219"/>
                    <a:pt x="56" y="1310"/>
                  </a:cubicBezTo>
                  <a:cubicBezTo>
                    <a:pt x="53" y="1339"/>
                    <a:pt x="33" y="1382"/>
                    <a:pt x="33" y="1397"/>
                  </a:cubicBezTo>
                  <a:cubicBezTo>
                    <a:pt x="33" y="1411"/>
                    <a:pt x="35" y="1449"/>
                    <a:pt x="36" y="1457"/>
                  </a:cubicBezTo>
                  <a:cubicBezTo>
                    <a:pt x="37" y="1464"/>
                    <a:pt x="37" y="1471"/>
                    <a:pt x="33" y="1491"/>
                  </a:cubicBezTo>
                  <a:cubicBezTo>
                    <a:pt x="30" y="1512"/>
                    <a:pt x="20" y="1560"/>
                    <a:pt x="27" y="1577"/>
                  </a:cubicBezTo>
                  <a:cubicBezTo>
                    <a:pt x="41" y="1608"/>
                    <a:pt x="87" y="1600"/>
                    <a:pt x="95" y="1613"/>
                  </a:cubicBezTo>
                  <a:cubicBezTo>
                    <a:pt x="101" y="1623"/>
                    <a:pt x="107" y="1641"/>
                    <a:pt x="110" y="1650"/>
                  </a:cubicBezTo>
                  <a:cubicBezTo>
                    <a:pt x="114" y="1660"/>
                    <a:pt x="120" y="1673"/>
                    <a:pt x="132" y="1672"/>
                  </a:cubicBezTo>
                  <a:cubicBezTo>
                    <a:pt x="132" y="1672"/>
                    <a:pt x="131" y="1702"/>
                    <a:pt x="183" y="1705"/>
                  </a:cubicBezTo>
                  <a:cubicBezTo>
                    <a:pt x="211" y="1707"/>
                    <a:pt x="223" y="1704"/>
                    <a:pt x="229" y="1701"/>
                  </a:cubicBezTo>
                  <a:cubicBezTo>
                    <a:pt x="201" y="1691"/>
                    <a:pt x="202" y="1672"/>
                    <a:pt x="202" y="1672"/>
                  </a:cubicBezTo>
                  <a:close/>
                </a:path>
              </a:pathLst>
            </a:custGeom>
            <a:solidFill>
              <a:srgbClr val="F5E2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78" name="Freeform 140">
              <a:extLst>
                <a:ext uri="{FF2B5EF4-FFF2-40B4-BE49-F238E27FC236}">
                  <a16:creationId xmlns:a16="http://schemas.microsoft.com/office/drawing/2014/main" id="{30D43F02-2613-4CD3-B7BE-C2D4B0DA2216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4" y="1618"/>
              <a:ext cx="616" cy="2222"/>
            </a:xfrm>
            <a:custGeom>
              <a:avLst/>
              <a:gdLst>
                <a:gd name="T0" fmla="*/ 17776 w 342"/>
                <a:gd name="T1" fmla="*/ 0 h 1237"/>
                <a:gd name="T2" fmla="*/ 9670 w 342"/>
                <a:gd name="T3" fmla="*/ 3258 h 1237"/>
                <a:gd name="T4" fmla="*/ 548 w 342"/>
                <a:gd name="T5" fmla="*/ 1435 h 1237"/>
                <a:gd name="T6" fmla="*/ 380 w 342"/>
                <a:gd name="T7" fmla="*/ 1435 h 1237"/>
                <a:gd name="T8" fmla="*/ 607 w 342"/>
                <a:gd name="T9" fmla="*/ 3384 h 1237"/>
                <a:gd name="T10" fmla="*/ 758 w 342"/>
                <a:gd name="T11" fmla="*/ 13806 h 1237"/>
                <a:gd name="T12" fmla="*/ 854 w 342"/>
                <a:gd name="T13" fmla="*/ 27413 h 1237"/>
                <a:gd name="T14" fmla="*/ 2219 w 342"/>
                <a:gd name="T15" fmla="*/ 50628 h 1237"/>
                <a:gd name="T16" fmla="*/ 778 w 342"/>
                <a:gd name="T17" fmla="*/ 55855 h 1237"/>
                <a:gd name="T18" fmla="*/ 987 w 342"/>
                <a:gd name="T19" fmla="*/ 59489 h 1237"/>
                <a:gd name="T20" fmla="*/ 778 w 342"/>
                <a:gd name="T21" fmla="*/ 61555 h 1237"/>
                <a:gd name="T22" fmla="*/ 432 w 342"/>
                <a:gd name="T23" fmla="*/ 66746 h 1237"/>
                <a:gd name="T24" fmla="*/ 4609 w 342"/>
                <a:gd name="T25" fmla="*/ 68902 h 1237"/>
                <a:gd name="T26" fmla="*/ 5535 w 342"/>
                <a:gd name="T27" fmla="*/ 71163 h 1237"/>
                <a:gd name="T28" fmla="*/ 6907 w 342"/>
                <a:gd name="T29" fmla="*/ 72473 h 1237"/>
                <a:gd name="T30" fmla="*/ 10051 w 342"/>
                <a:gd name="T31" fmla="*/ 74470 h 1237"/>
                <a:gd name="T32" fmla="*/ 13136 w 342"/>
                <a:gd name="T33" fmla="*/ 73870 h 1237"/>
                <a:gd name="T34" fmla="*/ 14953 w 342"/>
                <a:gd name="T35" fmla="*/ 74280 h 1237"/>
                <a:gd name="T36" fmla="*/ 16279 w 342"/>
                <a:gd name="T37" fmla="*/ 73441 h 1237"/>
                <a:gd name="T38" fmla="*/ 17484 w 342"/>
                <a:gd name="T39" fmla="*/ 73441 h 1237"/>
                <a:gd name="T40" fmla="*/ 18271 w 342"/>
                <a:gd name="T41" fmla="*/ 72735 h 1237"/>
                <a:gd name="T42" fmla="*/ 19352 w 342"/>
                <a:gd name="T43" fmla="*/ 72825 h 1237"/>
                <a:gd name="T44" fmla="*/ 19979 w 342"/>
                <a:gd name="T45" fmla="*/ 71754 h 1237"/>
                <a:gd name="T46" fmla="*/ 20967 w 342"/>
                <a:gd name="T47" fmla="*/ 70712 h 1237"/>
                <a:gd name="T48" fmla="*/ 20166 w 342"/>
                <a:gd name="T49" fmla="*/ 69266 h 1237"/>
                <a:gd name="T50" fmla="*/ 19125 w 342"/>
                <a:gd name="T51" fmla="*/ 68352 h 1237"/>
                <a:gd name="T52" fmla="*/ 18028 w 342"/>
                <a:gd name="T53" fmla="*/ 67528 h 1237"/>
                <a:gd name="T54" fmla="*/ 15303 w 342"/>
                <a:gd name="T55" fmla="*/ 65645 h 1237"/>
                <a:gd name="T56" fmla="*/ 13347 w 342"/>
                <a:gd name="T57" fmla="*/ 63529 h 1237"/>
                <a:gd name="T58" fmla="*/ 11886 w 342"/>
                <a:gd name="T59" fmla="*/ 60874 h 1237"/>
                <a:gd name="T60" fmla="*/ 10957 w 342"/>
                <a:gd name="T61" fmla="*/ 58719 h 1237"/>
                <a:gd name="T62" fmla="*/ 10998 w 342"/>
                <a:gd name="T63" fmla="*/ 53711 h 1237"/>
                <a:gd name="T64" fmla="*/ 10998 w 342"/>
                <a:gd name="T65" fmla="*/ 51462 h 1237"/>
                <a:gd name="T66" fmla="*/ 13415 w 342"/>
                <a:gd name="T67" fmla="*/ 42653 h 1237"/>
                <a:gd name="T68" fmla="*/ 16963 w 342"/>
                <a:gd name="T69" fmla="*/ 27287 h 1237"/>
                <a:gd name="T70" fmla="*/ 18810 w 342"/>
                <a:gd name="T71" fmla="*/ 11058 h 1237"/>
                <a:gd name="T72" fmla="*/ 18271 w 342"/>
                <a:gd name="T73" fmla="*/ 3923 h 1237"/>
                <a:gd name="T74" fmla="*/ 18104 w 342"/>
                <a:gd name="T75" fmla="*/ 1884 h 1237"/>
                <a:gd name="T76" fmla="*/ 17891 w 342"/>
                <a:gd name="T77" fmla="*/ 467 h 1237"/>
                <a:gd name="T78" fmla="*/ 17776 w 342"/>
                <a:gd name="T79" fmla="*/ 74 h 1237"/>
                <a:gd name="T80" fmla="*/ 17776 w 342"/>
                <a:gd name="T81" fmla="*/ 0 h 1237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342"/>
                <a:gd name="T124" fmla="*/ 0 h 1237"/>
                <a:gd name="T125" fmla="*/ 342 w 342"/>
                <a:gd name="T126" fmla="*/ 1237 h 1237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342" h="1237">
                  <a:moveTo>
                    <a:pt x="289" y="0"/>
                  </a:moveTo>
                  <a:cubicBezTo>
                    <a:pt x="282" y="12"/>
                    <a:pt x="248" y="45"/>
                    <a:pt x="157" y="54"/>
                  </a:cubicBezTo>
                  <a:cubicBezTo>
                    <a:pt x="65" y="63"/>
                    <a:pt x="9" y="24"/>
                    <a:pt x="9" y="24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8" y="34"/>
                    <a:pt x="9" y="46"/>
                    <a:pt x="10" y="56"/>
                  </a:cubicBezTo>
                  <a:cubicBezTo>
                    <a:pt x="12" y="74"/>
                    <a:pt x="18" y="183"/>
                    <a:pt x="12" y="229"/>
                  </a:cubicBezTo>
                  <a:cubicBezTo>
                    <a:pt x="6" y="275"/>
                    <a:pt x="2" y="410"/>
                    <a:pt x="14" y="454"/>
                  </a:cubicBezTo>
                  <a:cubicBezTo>
                    <a:pt x="26" y="499"/>
                    <a:pt x="46" y="748"/>
                    <a:pt x="36" y="839"/>
                  </a:cubicBezTo>
                  <a:cubicBezTo>
                    <a:pt x="33" y="868"/>
                    <a:pt x="13" y="911"/>
                    <a:pt x="13" y="926"/>
                  </a:cubicBezTo>
                  <a:cubicBezTo>
                    <a:pt x="13" y="940"/>
                    <a:pt x="15" y="978"/>
                    <a:pt x="16" y="986"/>
                  </a:cubicBezTo>
                  <a:cubicBezTo>
                    <a:pt x="17" y="993"/>
                    <a:pt x="17" y="1000"/>
                    <a:pt x="13" y="1020"/>
                  </a:cubicBezTo>
                  <a:cubicBezTo>
                    <a:pt x="10" y="1041"/>
                    <a:pt x="0" y="1089"/>
                    <a:pt x="7" y="1106"/>
                  </a:cubicBezTo>
                  <a:cubicBezTo>
                    <a:pt x="21" y="1137"/>
                    <a:pt x="67" y="1129"/>
                    <a:pt x="75" y="1142"/>
                  </a:cubicBezTo>
                  <a:cubicBezTo>
                    <a:pt x="81" y="1152"/>
                    <a:pt x="87" y="1170"/>
                    <a:pt x="90" y="1179"/>
                  </a:cubicBezTo>
                  <a:cubicBezTo>
                    <a:pt x="94" y="1189"/>
                    <a:pt x="100" y="1202"/>
                    <a:pt x="112" y="1201"/>
                  </a:cubicBezTo>
                  <a:cubicBezTo>
                    <a:pt x="112" y="1201"/>
                    <a:pt x="111" y="1231"/>
                    <a:pt x="163" y="1234"/>
                  </a:cubicBezTo>
                  <a:cubicBezTo>
                    <a:pt x="216" y="1237"/>
                    <a:pt x="214" y="1224"/>
                    <a:pt x="214" y="1224"/>
                  </a:cubicBezTo>
                  <a:cubicBezTo>
                    <a:pt x="214" y="1224"/>
                    <a:pt x="228" y="1234"/>
                    <a:pt x="243" y="1231"/>
                  </a:cubicBezTo>
                  <a:cubicBezTo>
                    <a:pt x="259" y="1227"/>
                    <a:pt x="265" y="1217"/>
                    <a:pt x="265" y="1217"/>
                  </a:cubicBezTo>
                  <a:cubicBezTo>
                    <a:pt x="265" y="1217"/>
                    <a:pt x="277" y="1219"/>
                    <a:pt x="284" y="1217"/>
                  </a:cubicBezTo>
                  <a:cubicBezTo>
                    <a:pt x="291" y="1214"/>
                    <a:pt x="297" y="1205"/>
                    <a:pt x="297" y="1205"/>
                  </a:cubicBezTo>
                  <a:cubicBezTo>
                    <a:pt x="297" y="1205"/>
                    <a:pt x="309" y="1213"/>
                    <a:pt x="315" y="1207"/>
                  </a:cubicBezTo>
                  <a:cubicBezTo>
                    <a:pt x="321" y="1201"/>
                    <a:pt x="325" y="1189"/>
                    <a:pt x="325" y="1189"/>
                  </a:cubicBezTo>
                  <a:cubicBezTo>
                    <a:pt x="325" y="1189"/>
                    <a:pt x="342" y="1186"/>
                    <a:pt x="341" y="1172"/>
                  </a:cubicBezTo>
                  <a:cubicBezTo>
                    <a:pt x="340" y="1158"/>
                    <a:pt x="332" y="1153"/>
                    <a:pt x="328" y="1148"/>
                  </a:cubicBezTo>
                  <a:cubicBezTo>
                    <a:pt x="324" y="1142"/>
                    <a:pt x="313" y="1136"/>
                    <a:pt x="311" y="1133"/>
                  </a:cubicBezTo>
                  <a:cubicBezTo>
                    <a:pt x="308" y="1129"/>
                    <a:pt x="297" y="1121"/>
                    <a:pt x="293" y="1119"/>
                  </a:cubicBezTo>
                  <a:cubicBezTo>
                    <a:pt x="290" y="1117"/>
                    <a:pt x="255" y="1090"/>
                    <a:pt x="249" y="1088"/>
                  </a:cubicBezTo>
                  <a:cubicBezTo>
                    <a:pt x="243" y="1085"/>
                    <a:pt x="220" y="1061"/>
                    <a:pt x="217" y="1053"/>
                  </a:cubicBezTo>
                  <a:cubicBezTo>
                    <a:pt x="215" y="1045"/>
                    <a:pt x="194" y="1014"/>
                    <a:pt x="193" y="1009"/>
                  </a:cubicBezTo>
                  <a:cubicBezTo>
                    <a:pt x="192" y="1004"/>
                    <a:pt x="177" y="987"/>
                    <a:pt x="178" y="973"/>
                  </a:cubicBezTo>
                  <a:cubicBezTo>
                    <a:pt x="179" y="959"/>
                    <a:pt x="179" y="898"/>
                    <a:pt x="179" y="890"/>
                  </a:cubicBezTo>
                  <a:cubicBezTo>
                    <a:pt x="179" y="882"/>
                    <a:pt x="177" y="862"/>
                    <a:pt x="179" y="853"/>
                  </a:cubicBezTo>
                  <a:cubicBezTo>
                    <a:pt x="181" y="844"/>
                    <a:pt x="214" y="722"/>
                    <a:pt x="218" y="707"/>
                  </a:cubicBezTo>
                  <a:cubicBezTo>
                    <a:pt x="223" y="691"/>
                    <a:pt x="269" y="484"/>
                    <a:pt x="276" y="452"/>
                  </a:cubicBezTo>
                  <a:cubicBezTo>
                    <a:pt x="283" y="421"/>
                    <a:pt x="310" y="319"/>
                    <a:pt x="306" y="183"/>
                  </a:cubicBezTo>
                  <a:cubicBezTo>
                    <a:pt x="305" y="135"/>
                    <a:pt x="299" y="75"/>
                    <a:pt x="297" y="65"/>
                  </a:cubicBezTo>
                  <a:cubicBezTo>
                    <a:pt x="296" y="54"/>
                    <a:pt x="293" y="41"/>
                    <a:pt x="294" y="31"/>
                  </a:cubicBezTo>
                  <a:cubicBezTo>
                    <a:pt x="295" y="22"/>
                    <a:pt x="294" y="16"/>
                    <a:pt x="291" y="8"/>
                  </a:cubicBezTo>
                  <a:cubicBezTo>
                    <a:pt x="291" y="5"/>
                    <a:pt x="290" y="3"/>
                    <a:pt x="289" y="1"/>
                  </a:cubicBezTo>
                  <a:lnTo>
                    <a:pt x="289" y="0"/>
                  </a:lnTo>
                  <a:close/>
                </a:path>
              </a:pathLst>
            </a:custGeom>
            <a:solidFill>
              <a:srgbClr val="EFD5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79" name="Freeform 141">
              <a:extLst>
                <a:ext uri="{FF2B5EF4-FFF2-40B4-BE49-F238E27FC236}">
                  <a16:creationId xmlns:a16="http://schemas.microsoft.com/office/drawing/2014/main" id="{07C69776-CC3C-44FD-9EF1-23690B7143B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384" y="1660"/>
              <a:ext cx="465" cy="2176"/>
            </a:xfrm>
            <a:custGeom>
              <a:avLst/>
              <a:gdLst>
                <a:gd name="T0" fmla="*/ 15806 w 258"/>
                <a:gd name="T1" fmla="*/ 72697 h 1211"/>
                <a:gd name="T2" fmla="*/ 15936 w 258"/>
                <a:gd name="T3" fmla="*/ 72564 h 1211"/>
                <a:gd name="T4" fmla="*/ 15862 w 258"/>
                <a:gd name="T5" fmla="*/ 72564 h 1211"/>
                <a:gd name="T6" fmla="*/ 15806 w 258"/>
                <a:gd name="T7" fmla="*/ 72697 h 1211"/>
                <a:gd name="T8" fmla="*/ 7721 w 258"/>
                <a:gd name="T9" fmla="*/ 70448 h 1211"/>
                <a:gd name="T10" fmla="*/ 6708 w 258"/>
                <a:gd name="T11" fmla="*/ 70408 h 1211"/>
                <a:gd name="T12" fmla="*/ 3080 w 258"/>
                <a:gd name="T13" fmla="*/ 65424 h 1211"/>
                <a:gd name="T14" fmla="*/ 2089 w 258"/>
                <a:gd name="T15" fmla="*/ 60274 h 1211"/>
                <a:gd name="T16" fmla="*/ 2013 w 258"/>
                <a:gd name="T17" fmla="*/ 57900 h 1211"/>
                <a:gd name="T18" fmla="*/ 1997 w 258"/>
                <a:gd name="T19" fmla="*/ 54319 h 1211"/>
                <a:gd name="T20" fmla="*/ 4866 w 258"/>
                <a:gd name="T21" fmla="*/ 49290 h 1211"/>
                <a:gd name="T22" fmla="*/ 1846 w 258"/>
                <a:gd name="T23" fmla="*/ 25433 h 1211"/>
                <a:gd name="T24" fmla="*/ 3327 w 258"/>
                <a:gd name="T25" fmla="*/ 12386 h 1211"/>
                <a:gd name="T26" fmla="*/ 3219 w 258"/>
                <a:gd name="T27" fmla="*/ 1908 h 1211"/>
                <a:gd name="T28" fmla="*/ 3154 w 258"/>
                <a:gd name="T29" fmla="*/ 1150 h 1211"/>
                <a:gd name="T30" fmla="*/ 550 w 258"/>
                <a:gd name="T31" fmla="*/ 0 h 1211"/>
                <a:gd name="T32" fmla="*/ 380 w 258"/>
                <a:gd name="T33" fmla="*/ 0 h 1211"/>
                <a:gd name="T34" fmla="*/ 615 w 258"/>
                <a:gd name="T35" fmla="*/ 1908 h 1211"/>
                <a:gd name="T36" fmla="*/ 761 w 258"/>
                <a:gd name="T37" fmla="*/ 12386 h 1211"/>
                <a:gd name="T38" fmla="*/ 854 w 258"/>
                <a:gd name="T39" fmla="*/ 26020 h 1211"/>
                <a:gd name="T40" fmla="*/ 2226 w 258"/>
                <a:gd name="T41" fmla="*/ 49290 h 1211"/>
                <a:gd name="T42" fmla="*/ 780 w 258"/>
                <a:gd name="T43" fmla="*/ 54562 h 1211"/>
                <a:gd name="T44" fmla="*/ 991 w 258"/>
                <a:gd name="T45" fmla="*/ 58200 h 1211"/>
                <a:gd name="T46" fmla="*/ 780 w 258"/>
                <a:gd name="T47" fmla="*/ 60245 h 1211"/>
                <a:gd name="T48" fmla="*/ 433 w 258"/>
                <a:gd name="T49" fmla="*/ 65424 h 1211"/>
                <a:gd name="T50" fmla="*/ 4619 w 258"/>
                <a:gd name="T51" fmla="*/ 67621 h 1211"/>
                <a:gd name="T52" fmla="*/ 5551 w 258"/>
                <a:gd name="T53" fmla="*/ 69833 h 1211"/>
                <a:gd name="T54" fmla="*/ 6919 w 258"/>
                <a:gd name="T55" fmla="*/ 71181 h 1211"/>
                <a:gd name="T56" fmla="*/ 10077 w 258"/>
                <a:gd name="T57" fmla="*/ 73168 h 1211"/>
                <a:gd name="T58" fmla="*/ 12231 w 258"/>
                <a:gd name="T59" fmla="*/ 73105 h 1211"/>
                <a:gd name="T60" fmla="*/ 7721 w 258"/>
                <a:gd name="T61" fmla="*/ 70448 h 1211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258"/>
                <a:gd name="T94" fmla="*/ 0 h 1211"/>
                <a:gd name="T95" fmla="*/ 258 w 258"/>
                <a:gd name="T96" fmla="*/ 1211 h 1211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258" h="1211">
                  <a:moveTo>
                    <a:pt x="256" y="1202"/>
                  </a:moveTo>
                  <a:cubicBezTo>
                    <a:pt x="257" y="1201"/>
                    <a:pt x="257" y="1201"/>
                    <a:pt x="258" y="1200"/>
                  </a:cubicBezTo>
                  <a:cubicBezTo>
                    <a:pt x="257" y="1200"/>
                    <a:pt x="257" y="1200"/>
                    <a:pt x="257" y="1200"/>
                  </a:cubicBezTo>
                  <a:cubicBezTo>
                    <a:pt x="257" y="1200"/>
                    <a:pt x="257" y="1200"/>
                    <a:pt x="256" y="1202"/>
                  </a:cubicBezTo>
                  <a:close/>
                  <a:moveTo>
                    <a:pt x="125" y="1165"/>
                  </a:moveTo>
                  <a:cubicBezTo>
                    <a:pt x="122" y="1155"/>
                    <a:pt x="115" y="1174"/>
                    <a:pt x="109" y="1164"/>
                  </a:cubicBezTo>
                  <a:cubicBezTo>
                    <a:pt x="102" y="1150"/>
                    <a:pt x="88" y="1108"/>
                    <a:pt x="50" y="1082"/>
                  </a:cubicBezTo>
                  <a:cubicBezTo>
                    <a:pt x="35" y="1071"/>
                    <a:pt x="31" y="1017"/>
                    <a:pt x="34" y="997"/>
                  </a:cubicBezTo>
                  <a:cubicBezTo>
                    <a:pt x="38" y="977"/>
                    <a:pt x="34" y="965"/>
                    <a:pt x="33" y="957"/>
                  </a:cubicBezTo>
                  <a:cubicBezTo>
                    <a:pt x="32" y="949"/>
                    <a:pt x="32" y="913"/>
                    <a:pt x="32" y="898"/>
                  </a:cubicBezTo>
                  <a:cubicBezTo>
                    <a:pt x="32" y="884"/>
                    <a:pt x="76" y="844"/>
                    <a:pt x="79" y="815"/>
                  </a:cubicBezTo>
                  <a:cubicBezTo>
                    <a:pt x="88" y="724"/>
                    <a:pt x="42" y="465"/>
                    <a:pt x="30" y="421"/>
                  </a:cubicBezTo>
                  <a:cubicBezTo>
                    <a:pt x="18" y="377"/>
                    <a:pt x="48" y="251"/>
                    <a:pt x="54" y="205"/>
                  </a:cubicBezTo>
                  <a:cubicBezTo>
                    <a:pt x="61" y="159"/>
                    <a:pt x="54" y="50"/>
                    <a:pt x="52" y="32"/>
                  </a:cubicBezTo>
                  <a:cubicBezTo>
                    <a:pt x="52" y="28"/>
                    <a:pt x="52" y="24"/>
                    <a:pt x="51" y="19"/>
                  </a:cubicBezTo>
                  <a:cubicBezTo>
                    <a:pt x="24" y="11"/>
                    <a:pt x="9" y="0"/>
                    <a:pt x="9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8" y="10"/>
                    <a:pt x="9" y="22"/>
                    <a:pt x="10" y="32"/>
                  </a:cubicBezTo>
                  <a:cubicBezTo>
                    <a:pt x="12" y="50"/>
                    <a:pt x="18" y="159"/>
                    <a:pt x="12" y="205"/>
                  </a:cubicBezTo>
                  <a:cubicBezTo>
                    <a:pt x="6" y="251"/>
                    <a:pt x="2" y="386"/>
                    <a:pt x="14" y="430"/>
                  </a:cubicBezTo>
                  <a:cubicBezTo>
                    <a:pt x="26" y="475"/>
                    <a:pt x="46" y="724"/>
                    <a:pt x="36" y="815"/>
                  </a:cubicBezTo>
                  <a:cubicBezTo>
                    <a:pt x="33" y="844"/>
                    <a:pt x="13" y="887"/>
                    <a:pt x="13" y="902"/>
                  </a:cubicBezTo>
                  <a:cubicBezTo>
                    <a:pt x="13" y="916"/>
                    <a:pt x="15" y="954"/>
                    <a:pt x="16" y="962"/>
                  </a:cubicBezTo>
                  <a:cubicBezTo>
                    <a:pt x="17" y="969"/>
                    <a:pt x="17" y="976"/>
                    <a:pt x="13" y="996"/>
                  </a:cubicBezTo>
                  <a:cubicBezTo>
                    <a:pt x="10" y="1017"/>
                    <a:pt x="0" y="1065"/>
                    <a:pt x="7" y="1082"/>
                  </a:cubicBezTo>
                  <a:cubicBezTo>
                    <a:pt x="21" y="1113"/>
                    <a:pt x="67" y="1105"/>
                    <a:pt x="75" y="1118"/>
                  </a:cubicBezTo>
                  <a:cubicBezTo>
                    <a:pt x="81" y="1128"/>
                    <a:pt x="87" y="1146"/>
                    <a:pt x="90" y="1155"/>
                  </a:cubicBezTo>
                  <a:cubicBezTo>
                    <a:pt x="94" y="1165"/>
                    <a:pt x="100" y="1178"/>
                    <a:pt x="112" y="1177"/>
                  </a:cubicBezTo>
                  <a:cubicBezTo>
                    <a:pt x="112" y="1177"/>
                    <a:pt x="111" y="1207"/>
                    <a:pt x="163" y="1210"/>
                  </a:cubicBezTo>
                  <a:cubicBezTo>
                    <a:pt x="179" y="1211"/>
                    <a:pt x="190" y="1210"/>
                    <a:pt x="198" y="1209"/>
                  </a:cubicBezTo>
                  <a:cubicBezTo>
                    <a:pt x="123" y="1205"/>
                    <a:pt x="129" y="1174"/>
                    <a:pt x="125" y="1165"/>
                  </a:cubicBezTo>
                  <a:close/>
                </a:path>
              </a:pathLst>
            </a:custGeom>
            <a:solidFill>
              <a:srgbClr val="DDC3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80" name="Freeform 142">
              <a:extLst>
                <a:ext uri="{FF2B5EF4-FFF2-40B4-BE49-F238E27FC236}">
                  <a16:creationId xmlns:a16="http://schemas.microsoft.com/office/drawing/2014/main" id="{879A7D12-DC65-45A2-8EC3-4397DBF3720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8" y="772"/>
              <a:ext cx="652" cy="3068"/>
            </a:xfrm>
            <a:custGeom>
              <a:avLst/>
              <a:gdLst>
                <a:gd name="T0" fmla="*/ 380 w 362"/>
                <a:gd name="T1" fmla="*/ 0 h 1708"/>
                <a:gd name="T2" fmla="*/ 133 w 362"/>
                <a:gd name="T3" fmla="*/ 15451 h 1708"/>
                <a:gd name="T4" fmla="*/ 758 w 362"/>
                <a:gd name="T5" fmla="*/ 23414 h 1708"/>
                <a:gd name="T6" fmla="*/ 987 w 362"/>
                <a:gd name="T7" fmla="*/ 26121 h 1708"/>
                <a:gd name="T8" fmla="*/ 1232 w 362"/>
                <a:gd name="T9" fmla="*/ 28555 h 1708"/>
                <a:gd name="T10" fmla="*/ 1839 w 362"/>
                <a:gd name="T11" fmla="*/ 31806 h 1708"/>
                <a:gd name="T12" fmla="*/ 1969 w 362"/>
                <a:gd name="T13" fmla="*/ 42226 h 1708"/>
                <a:gd name="T14" fmla="*/ 2086 w 362"/>
                <a:gd name="T15" fmla="*/ 55826 h 1708"/>
                <a:gd name="T16" fmla="*/ 3451 w 362"/>
                <a:gd name="T17" fmla="*/ 79046 h 1708"/>
                <a:gd name="T18" fmla="*/ 2012 w 362"/>
                <a:gd name="T19" fmla="*/ 84280 h 1708"/>
                <a:gd name="T20" fmla="*/ 2219 w 362"/>
                <a:gd name="T21" fmla="*/ 87910 h 1708"/>
                <a:gd name="T22" fmla="*/ 2012 w 362"/>
                <a:gd name="T23" fmla="*/ 89949 h 1708"/>
                <a:gd name="T24" fmla="*/ 1664 w 362"/>
                <a:gd name="T25" fmla="*/ 95164 h 1708"/>
                <a:gd name="T26" fmla="*/ 5843 w 362"/>
                <a:gd name="T27" fmla="*/ 97316 h 1708"/>
                <a:gd name="T28" fmla="*/ 6767 w 362"/>
                <a:gd name="T29" fmla="*/ 99557 h 1708"/>
                <a:gd name="T30" fmla="*/ 8132 w 362"/>
                <a:gd name="T31" fmla="*/ 100867 h 1708"/>
                <a:gd name="T32" fmla="*/ 11261 w 362"/>
                <a:gd name="T33" fmla="*/ 102884 h 1708"/>
                <a:gd name="T34" fmla="*/ 14367 w 362"/>
                <a:gd name="T35" fmla="*/ 102293 h 1708"/>
                <a:gd name="T36" fmla="*/ 16185 w 362"/>
                <a:gd name="T37" fmla="*/ 102674 h 1708"/>
                <a:gd name="T38" fmla="*/ 17510 w 362"/>
                <a:gd name="T39" fmla="*/ 101835 h 1708"/>
                <a:gd name="T40" fmla="*/ 18708 w 362"/>
                <a:gd name="T41" fmla="*/ 101835 h 1708"/>
                <a:gd name="T42" fmla="*/ 19490 w 362"/>
                <a:gd name="T43" fmla="*/ 101145 h 1708"/>
                <a:gd name="T44" fmla="*/ 20583 w 362"/>
                <a:gd name="T45" fmla="*/ 101246 h 1708"/>
                <a:gd name="T46" fmla="*/ 21194 w 362"/>
                <a:gd name="T47" fmla="*/ 100161 h 1708"/>
                <a:gd name="T48" fmla="*/ 22195 w 362"/>
                <a:gd name="T49" fmla="*/ 99128 h 1708"/>
                <a:gd name="T50" fmla="*/ 21397 w 362"/>
                <a:gd name="T51" fmla="*/ 97693 h 1708"/>
                <a:gd name="T52" fmla="*/ 20343 w 362"/>
                <a:gd name="T53" fmla="*/ 96777 h 1708"/>
                <a:gd name="T54" fmla="*/ 19256 w 362"/>
                <a:gd name="T55" fmla="*/ 95931 h 1708"/>
                <a:gd name="T56" fmla="*/ 16534 w 362"/>
                <a:gd name="T57" fmla="*/ 94057 h 1708"/>
                <a:gd name="T58" fmla="*/ 14578 w 362"/>
                <a:gd name="T59" fmla="*/ 91923 h 1708"/>
                <a:gd name="T60" fmla="*/ 13112 w 362"/>
                <a:gd name="T61" fmla="*/ 89272 h 1708"/>
                <a:gd name="T62" fmla="*/ 12188 w 362"/>
                <a:gd name="T63" fmla="*/ 87125 h 1708"/>
                <a:gd name="T64" fmla="*/ 12230 w 362"/>
                <a:gd name="T65" fmla="*/ 82132 h 1708"/>
                <a:gd name="T66" fmla="*/ 12230 w 362"/>
                <a:gd name="T67" fmla="*/ 79869 h 1708"/>
                <a:gd name="T68" fmla="*/ 14647 w 362"/>
                <a:gd name="T69" fmla="*/ 71083 h 1708"/>
                <a:gd name="T70" fmla="*/ 18195 w 362"/>
                <a:gd name="T71" fmla="*/ 55684 h 1708"/>
                <a:gd name="T72" fmla="*/ 20035 w 362"/>
                <a:gd name="T73" fmla="*/ 39473 h 1708"/>
                <a:gd name="T74" fmla="*/ 19490 w 362"/>
                <a:gd name="T75" fmla="*/ 32356 h 1708"/>
                <a:gd name="T76" fmla="*/ 19311 w 362"/>
                <a:gd name="T77" fmla="*/ 30294 h 1708"/>
                <a:gd name="T78" fmla="*/ 19124 w 362"/>
                <a:gd name="T79" fmla="*/ 28891 h 1708"/>
                <a:gd name="T80" fmla="*/ 18877 w 362"/>
                <a:gd name="T81" fmla="*/ 27454 h 1708"/>
                <a:gd name="T82" fmla="*/ 18708 w 362"/>
                <a:gd name="T83" fmla="*/ 25525 h 1708"/>
                <a:gd name="T84" fmla="*/ 18497 w 362"/>
                <a:gd name="T85" fmla="*/ 23883 h 1708"/>
                <a:gd name="T86" fmla="*/ 18708 w 362"/>
                <a:gd name="T87" fmla="*/ 18043 h 1708"/>
                <a:gd name="T88" fmla="*/ 18744 w 362"/>
                <a:gd name="T89" fmla="*/ 14419 h 1708"/>
                <a:gd name="T90" fmla="*/ 18877 w 362"/>
                <a:gd name="T91" fmla="*/ 8809 h 1708"/>
                <a:gd name="T92" fmla="*/ 20109 w 362"/>
                <a:gd name="T93" fmla="*/ 771 h 1708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362"/>
                <a:gd name="T142" fmla="*/ 0 h 1708"/>
                <a:gd name="T143" fmla="*/ 362 w 362"/>
                <a:gd name="T144" fmla="*/ 1708 h 1708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362" h="1708">
                  <a:moveTo>
                    <a:pt x="6" y="0"/>
                  </a:moveTo>
                  <a:cubicBezTo>
                    <a:pt x="6" y="0"/>
                    <a:pt x="0" y="193"/>
                    <a:pt x="2" y="256"/>
                  </a:cubicBezTo>
                  <a:cubicBezTo>
                    <a:pt x="4" y="318"/>
                    <a:pt x="2" y="372"/>
                    <a:pt x="12" y="388"/>
                  </a:cubicBezTo>
                  <a:cubicBezTo>
                    <a:pt x="22" y="404"/>
                    <a:pt x="18" y="420"/>
                    <a:pt x="16" y="433"/>
                  </a:cubicBezTo>
                  <a:cubicBezTo>
                    <a:pt x="14" y="445"/>
                    <a:pt x="12" y="459"/>
                    <a:pt x="20" y="473"/>
                  </a:cubicBezTo>
                  <a:cubicBezTo>
                    <a:pt x="28" y="487"/>
                    <a:pt x="28" y="509"/>
                    <a:pt x="30" y="527"/>
                  </a:cubicBezTo>
                  <a:cubicBezTo>
                    <a:pt x="32" y="545"/>
                    <a:pt x="38" y="654"/>
                    <a:pt x="32" y="700"/>
                  </a:cubicBezTo>
                  <a:cubicBezTo>
                    <a:pt x="26" y="746"/>
                    <a:pt x="22" y="881"/>
                    <a:pt x="34" y="925"/>
                  </a:cubicBezTo>
                  <a:cubicBezTo>
                    <a:pt x="46" y="970"/>
                    <a:pt x="66" y="1219"/>
                    <a:pt x="56" y="1310"/>
                  </a:cubicBezTo>
                  <a:cubicBezTo>
                    <a:pt x="53" y="1339"/>
                    <a:pt x="33" y="1382"/>
                    <a:pt x="33" y="1397"/>
                  </a:cubicBezTo>
                  <a:cubicBezTo>
                    <a:pt x="33" y="1411"/>
                    <a:pt x="35" y="1449"/>
                    <a:pt x="36" y="1457"/>
                  </a:cubicBezTo>
                  <a:cubicBezTo>
                    <a:pt x="37" y="1464"/>
                    <a:pt x="37" y="1471"/>
                    <a:pt x="33" y="1491"/>
                  </a:cubicBezTo>
                  <a:cubicBezTo>
                    <a:pt x="30" y="1512"/>
                    <a:pt x="20" y="1560"/>
                    <a:pt x="27" y="1577"/>
                  </a:cubicBezTo>
                  <a:cubicBezTo>
                    <a:pt x="41" y="1608"/>
                    <a:pt x="87" y="1600"/>
                    <a:pt x="95" y="1613"/>
                  </a:cubicBezTo>
                  <a:cubicBezTo>
                    <a:pt x="101" y="1623"/>
                    <a:pt x="107" y="1641"/>
                    <a:pt x="110" y="1650"/>
                  </a:cubicBezTo>
                  <a:cubicBezTo>
                    <a:pt x="114" y="1660"/>
                    <a:pt x="120" y="1673"/>
                    <a:pt x="132" y="1672"/>
                  </a:cubicBezTo>
                  <a:cubicBezTo>
                    <a:pt x="132" y="1672"/>
                    <a:pt x="131" y="1702"/>
                    <a:pt x="183" y="1705"/>
                  </a:cubicBezTo>
                  <a:cubicBezTo>
                    <a:pt x="236" y="1708"/>
                    <a:pt x="234" y="1695"/>
                    <a:pt x="234" y="1695"/>
                  </a:cubicBezTo>
                  <a:cubicBezTo>
                    <a:pt x="234" y="1695"/>
                    <a:pt x="248" y="1705"/>
                    <a:pt x="263" y="1702"/>
                  </a:cubicBezTo>
                  <a:cubicBezTo>
                    <a:pt x="279" y="1698"/>
                    <a:pt x="285" y="1688"/>
                    <a:pt x="285" y="1688"/>
                  </a:cubicBezTo>
                  <a:cubicBezTo>
                    <a:pt x="285" y="1688"/>
                    <a:pt x="297" y="1690"/>
                    <a:pt x="304" y="1688"/>
                  </a:cubicBezTo>
                  <a:cubicBezTo>
                    <a:pt x="311" y="1685"/>
                    <a:pt x="317" y="1676"/>
                    <a:pt x="317" y="1676"/>
                  </a:cubicBezTo>
                  <a:cubicBezTo>
                    <a:pt x="317" y="1676"/>
                    <a:pt x="329" y="1684"/>
                    <a:pt x="335" y="1678"/>
                  </a:cubicBezTo>
                  <a:cubicBezTo>
                    <a:pt x="341" y="1672"/>
                    <a:pt x="345" y="1660"/>
                    <a:pt x="345" y="1660"/>
                  </a:cubicBezTo>
                  <a:cubicBezTo>
                    <a:pt x="345" y="1660"/>
                    <a:pt x="362" y="1657"/>
                    <a:pt x="361" y="1643"/>
                  </a:cubicBezTo>
                  <a:cubicBezTo>
                    <a:pt x="360" y="1629"/>
                    <a:pt x="352" y="1624"/>
                    <a:pt x="348" y="1619"/>
                  </a:cubicBezTo>
                  <a:cubicBezTo>
                    <a:pt x="344" y="1613"/>
                    <a:pt x="333" y="1607"/>
                    <a:pt x="331" y="1604"/>
                  </a:cubicBezTo>
                  <a:cubicBezTo>
                    <a:pt x="328" y="1600"/>
                    <a:pt x="317" y="1592"/>
                    <a:pt x="313" y="1590"/>
                  </a:cubicBezTo>
                  <a:cubicBezTo>
                    <a:pt x="310" y="1588"/>
                    <a:pt x="275" y="1561"/>
                    <a:pt x="269" y="1559"/>
                  </a:cubicBezTo>
                  <a:cubicBezTo>
                    <a:pt x="263" y="1556"/>
                    <a:pt x="240" y="1532"/>
                    <a:pt x="237" y="1524"/>
                  </a:cubicBezTo>
                  <a:cubicBezTo>
                    <a:pt x="235" y="1516"/>
                    <a:pt x="214" y="1485"/>
                    <a:pt x="213" y="1480"/>
                  </a:cubicBezTo>
                  <a:cubicBezTo>
                    <a:pt x="212" y="1475"/>
                    <a:pt x="197" y="1458"/>
                    <a:pt x="198" y="1444"/>
                  </a:cubicBezTo>
                  <a:cubicBezTo>
                    <a:pt x="199" y="1430"/>
                    <a:pt x="199" y="1369"/>
                    <a:pt x="199" y="1361"/>
                  </a:cubicBezTo>
                  <a:cubicBezTo>
                    <a:pt x="199" y="1353"/>
                    <a:pt x="197" y="1333"/>
                    <a:pt x="199" y="1324"/>
                  </a:cubicBezTo>
                  <a:cubicBezTo>
                    <a:pt x="201" y="1315"/>
                    <a:pt x="234" y="1193"/>
                    <a:pt x="238" y="1178"/>
                  </a:cubicBezTo>
                  <a:cubicBezTo>
                    <a:pt x="243" y="1162"/>
                    <a:pt x="289" y="955"/>
                    <a:pt x="296" y="923"/>
                  </a:cubicBezTo>
                  <a:cubicBezTo>
                    <a:pt x="303" y="892"/>
                    <a:pt x="330" y="790"/>
                    <a:pt x="326" y="654"/>
                  </a:cubicBezTo>
                  <a:cubicBezTo>
                    <a:pt x="325" y="606"/>
                    <a:pt x="319" y="546"/>
                    <a:pt x="317" y="536"/>
                  </a:cubicBezTo>
                  <a:cubicBezTo>
                    <a:pt x="316" y="525"/>
                    <a:pt x="313" y="512"/>
                    <a:pt x="314" y="502"/>
                  </a:cubicBezTo>
                  <a:cubicBezTo>
                    <a:pt x="315" y="493"/>
                    <a:pt x="314" y="487"/>
                    <a:pt x="311" y="479"/>
                  </a:cubicBezTo>
                  <a:cubicBezTo>
                    <a:pt x="309" y="471"/>
                    <a:pt x="305" y="467"/>
                    <a:pt x="307" y="455"/>
                  </a:cubicBezTo>
                  <a:cubicBezTo>
                    <a:pt x="309" y="442"/>
                    <a:pt x="308" y="430"/>
                    <a:pt x="304" y="423"/>
                  </a:cubicBezTo>
                  <a:cubicBezTo>
                    <a:pt x="301" y="416"/>
                    <a:pt x="302" y="407"/>
                    <a:pt x="301" y="396"/>
                  </a:cubicBezTo>
                  <a:cubicBezTo>
                    <a:pt x="300" y="386"/>
                    <a:pt x="303" y="317"/>
                    <a:pt x="304" y="299"/>
                  </a:cubicBezTo>
                  <a:cubicBezTo>
                    <a:pt x="306" y="280"/>
                    <a:pt x="308" y="260"/>
                    <a:pt x="305" y="239"/>
                  </a:cubicBezTo>
                  <a:cubicBezTo>
                    <a:pt x="303" y="218"/>
                    <a:pt x="301" y="170"/>
                    <a:pt x="307" y="146"/>
                  </a:cubicBezTo>
                  <a:cubicBezTo>
                    <a:pt x="313" y="122"/>
                    <a:pt x="327" y="13"/>
                    <a:pt x="327" y="13"/>
                  </a:cubicBezTo>
                </a:path>
              </a:pathLst>
            </a:custGeom>
            <a:noFill/>
            <a:ln w="5" cap="rnd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81" name="Freeform 143">
              <a:extLst>
                <a:ext uri="{FF2B5EF4-FFF2-40B4-BE49-F238E27FC236}">
                  <a16:creationId xmlns:a16="http://schemas.microsoft.com/office/drawing/2014/main" id="{F2568400-6F9F-4389-8B3E-7954258A051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4" y="3407"/>
              <a:ext cx="21" cy="89"/>
            </a:xfrm>
            <a:custGeom>
              <a:avLst/>
              <a:gdLst>
                <a:gd name="T0" fmla="*/ 0 w 12"/>
                <a:gd name="T1" fmla="*/ 0 h 50"/>
                <a:gd name="T2" fmla="*/ 613 w 12"/>
                <a:gd name="T3" fmla="*/ 2820 h 50"/>
                <a:gd name="T4" fmla="*/ 0 60000 65536"/>
                <a:gd name="T5" fmla="*/ 0 60000 65536"/>
                <a:gd name="T6" fmla="*/ 0 w 12"/>
                <a:gd name="T7" fmla="*/ 0 h 50"/>
                <a:gd name="T8" fmla="*/ 12 w 12"/>
                <a:gd name="T9" fmla="*/ 50 h 50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2" h="50">
                  <a:moveTo>
                    <a:pt x="0" y="0"/>
                  </a:moveTo>
                  <a:cubicBezTo>
                    <a:pt x="0" y="18"/>
                    <a:pt x="12" y="33"/>
                    <a:pt x="12" y="50"/>
                  </a:cubicBezTo>
                </a:path>
              </a:pathLst>
            </a:custGeom>
            <a:noFill/>
            <a:ln w="3" cap="rnd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82" name="Freeform 144">
              <a:extLst>
                <a:ext uri="{FF2B5EF4-FFF2-40B4-BE49-F238E27FC236}">
                  <a16:creationId xmlns:a16="http://schemas.microsoft.com/office/drawing/2014/main" id="{3C0CA99E-D03D-4884-8D91-6E46812C5F26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9" y="3375"/>
              <a:ext cx="143" cy="21"/>
            </a:xfrm>
            <a:custGeom>
              <a:avLst/>
              <a:gdLst>
                <a:gd name="T0" fmla="*/ 0 w 79"/>
                <a:gd name="T1" fmla="*/ 0 h 12"/>
                <a:gd name="T2" fmla="*/ 5036 w 79"/>
                <a:gd name="T3" fmla="*/ 264 h 12"/>
                <a:gd name="T4" fmla="*/ 0 60000 65536"/>
                <a:gd name="T5" fmla="*/ 0 60000 65536"/>
                <a:gd name="T6" fmla="*/ 0 w 79"/>
                <a:gd name="T7" fmla="*/ 0 h 12"/>
                <a:gd name="T8" fmla="*/ 79 w 79"/>
                <a:gd name="T9" fmla="*/ 12 h 12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79" h="12">
                  <a:moveTo>
                    <a:pt x="0" y="0"/>
                  </a:moveTo>
                  <a:cubicBezTo>
                    <a:pt x="0" y="0"/>
                    <a:pt x="33" y="12"/>
                    <a:pt x="79" y="5"/>
                  </a:cubicBezTo>
                </a:path>
              </a:pathLst>
            </a:custGeom>
            <a:noFill/>
            <a:ln w="2" cap="rnd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83" name="Freeform 145">
              <a:extLst>
                <a:ext uri="{FF2B5EF4-FFF2-40B4-BE49-F238E27FC236}">
                  <a16:creationId xmlns:a16="http://schemas.microsoft.com/office/drawing/2014/main" id="{81C71CEE-C1B5-4DA6-AACB-9772D5C9C38F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5" y="3678"/>
              <a:ext cx="354" cy="60"/>
            </a:xfrm>
            <a:custGeom>
              <a:avLst/>
              <a:gdLst>
                <a:gd name="T0" fmla="*/ 0 w 196"/>
                <a:gd name="T1" fmla="*/ 2165 h 33"/>
                <a:gd name="T2" fmla="*/ 6152 w 196"/>
                <a:gd name="T3" fmla="*/ 800 h 33"/>
                <a:gd name="T4" fmla="*/ 8319 w 196"/>
                <a:gd name="T5" fmla="*/ 480 h 33"/>
                <a:gd name="T6" fmla="*/ 9861 w 196"/>
                <a:gd name="T7" fmla="*/ 318 h 33"/>
                <a:gd name="T8" fmla="*/ 10895 w 196"/>
                <a:gd name="T9" fmla="*/ 80 h 33"/>
                <a:gd name="T10" fmla="*/ 12278 w 196"/>
                <a:gd name="T11" fmla="*/ 264 h 3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96"/>
                <a:gd name="T19" fmla="*/ 0 h 33"/>
                <a:gd name="T20" fmla="*/ 196 w 196"/>
                <a:gd name="T21" fmla="*/ 33 h 3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96" h="33">
                  <a:moveTo>
                    <a:pt x="0" y="33"/>
                  </a:moveTo>
                  <a:cubicBezTo>
                    <a:pt x="19" y="1"/>
                    <a:pt x="69" y="15"/>
                    <a:pt x="98" y="12"/>
                  </a:cubicBezTo>
                  <a:cubicBezTo>
                    <a:pt x="110" y="11"/>
                    <a:pt x="121" y="9"/>
                    <a:pt x="133" y="7"/>
                  </a:cubicBezTo>
                  <a:cubicBezTo>
                    <a:pt x="141" y="5"/>
                    <a:pt x="149" y="6"/>
                    <a:pt x="157" y="5"/>
                  </a:cubicBezTo>
                  <a:cubicBezTo>
                    <a:pt x="163" y="5"/>
                    <a:pt x="167" y="1"/>
                    <a:pt x="174" y="1"/>
                  </a:cubicBezTo>
                  <a:cubicBezTo>
                    <a:pt x="181" y="0"/>
                    <a:pt x="189" y="1"/>
                    <a:pt x="196" y="4"/>
                  </a:cubicBezTo>
                </a:path>
              </a:pathLst>
            </a:custGeom>
            <a:noFill/>
            <a:ln w="2" cap="rnd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84" name="Freeform 146">
              <a:extLst>
                <a:ext uri="{FF2B5EF4-FFF2-40B4-BE49-F238E27FC236}">
                  <a16:creationId xmlns:a16="http://schemas.microsoft.com/office/drawing/2014/main" id="{8310C4BC-AFD7-4458-8CB5-ED71E71980B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8" y="3589"/>
              <a:ext cx="117" cy="143"/>
            </a:xfrm>
            <a:custGeom>
              <a:avLst/>
              <a:gdLst>
                <a:gd name="T0" fmla="*/ 3989 w 65"/>
                <a:gd name="T1" fmla="*/ 4678 h 80"/>
                <a:gd name="T2" fmla="*/ 2596 w 65"/>
                <a:gd name="T3" fmla="*/ 2358 h 80"/>
                <a:gd name="T4" fmla="*/ 0 w 65"/>
                <a:gd name="T5" fmla="*/ 0 h 80"/>
                <a:gd name="T6" fmla="*/ 0 60000 65536"/>
                <a:gd name="T7" fmla="*/ 0 60000 65536"/>
                <a:gd name="T8" fmla="*/ 0 60000 65536"/>
                <a:gd name="T9" fmla="*/ 0 w 65"/>
                <a:gd name="T10" fmla="*/ 0 h 80"/>
                <a:gd name="T11" fmla="*/ 65 w 65"/>
                <a:gd name="T12" fmla="*/ 80 h 8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65" h="80">
                  <a:moveTo>
                    <a:pt x="65" y="80"/>
                  </a:moveTo>
                  <a:cubicBezTo>
                    <a:pt x="56" y="68"/>
                    <a:pt x="52" y="51"/>
                    <a:pt x="42" y="40"/>
                  </a:cubicBezTo>
                  <a:cubicBezTo>
                    <a:pt x="28" y="26"/>
                    <a:pt x="11" y="17"/>
                    <a:pt x="0" y="0"/>
                  </a:cubicBezTo>
                </a:path>
              </a:pathLst>
            </a:custGeom>
            <a:noFill/>
            <a:ln w="2" cap="rnd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85" name="Freeform 147">
              <a:extLst>
                <a:ext uri="{FF2B5EF4-FFF2-40B4-BE49-F238E27FC236}">
                  <a16:creationId xmlns:a16="http://schemas.microsoft.com/office/drawing/2014/main" id="{358F1847-9855-46B6-82E0-E5EEE41C3B16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2" y="3506"/>
              <a:ext cx="22" cy="94"/>
            </a:xfrm>
            <a:custGeom>
              <a:avLst/>
              <a:gdLst>
                <a:gd name="T0" fmla="*/ 69 w 13"/>
                <a:gd name="T1" fmla="*/ 0 h 52"/>
                <a:gd name="T2" fmla="*/ 237 w 13"/>
                <a:gd name="T3" fmla="*/ 1388 h 52"/>
                <a:gd name="T4" fmla="*/ 518 w 13"/>
                <a:gd name="T5" fmla="*/ 3277 h 52"/>
                <a:gd name="T6" fmla="*/ 0 60000 65536"/>
                <a:gd name="T7" fmla="*/ 0 60000 65536"/>
                <a:gd name="T8" fmla="*/ 0 60000 65536"/>
                <a:gd name="T9" fmla="*/ 0 w 13"/>
                <a:gd name="T10" fmla="*/ 0 h 52"/>
                <a:gd name="T11" fmla="*/ 13 w 13"/>
                <a:gd name="T12" fmla="*/ 52 h 5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3" h="52">
                  <a:moveTo>
                    <a:pt x="2" y="0"/>
                  </a:moveTo>
                  <a:cubicBezTo>
                    <a:pt x="0" y="6"/>
                    <a:pt x="5" y="16"/>
                    <a:pt x="6" y="22"/>
                  </a:cubicBezTo>
                  <a:cubicBezTo>
                    <a:pt x="8" y="32"/>
                    <a:pt x="10" y="42"/>
                    <a:pt x="13" y="52"/>
                  </a:cubicBezTo>
                </a:path>
              </a:pathLst>
            </a:custGeom>
            <a:noFill/>
            <a:ln w="2" cap="rnd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86" name="Freeform 148">
              <a:extLst>
                <a:ext uri="{FF2B5EF4-FFF2-40B4-BE49-F238E27FC236}">
                  <a16:creationId xmlns:a16="http://schemas.microsoft.com/office/drawing/2014/main" id="{2D641EBD-65CA-452F-8559-5B9ACCA6D42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9" y="3522"/>
              <a:ext cx="8" cy="25"/>
            </a:xfrm>
            <a:custGeom>
              <a:avLst/>
              <a:gdLst>
                <a:gd name="T0" fmla="*/ 0 w 4"/>
                <a:gd name="T1" fmla="*/ 0 h 14"/>
                <a:gd name="T2" fmla="*/ 512 w 4"/>
                <a:gd name="T3" fmla="*/ 813 h 14"/>
                <a:gd name="T4" fmla="*/ 0 60000 65536"/>
                <a:gd name="T5" fmla="*/ 0 60000 65536"/>
                <a:gd name="T6" fmla="*/ 0 w 4"/>
                <a:gd name="T7" fmla="*/ 0 h 14"/>
                <a:gd name="T8" fmla="*/ 4 w 4"/>
                <a:gd name="T9" fmla="*/ 14 h 1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4" h="14">
                  <a:moveTo>
                    <a:pt x="0" y="0"/>
                  </a:moveTo>
                  <a:cubicBezTo>
                    <a:pt x="1" y="5"/>
                    <a:pt x="3" y="9"/>
                    <a:pt x="4" y="14"/>
                  </a:cubicBezTo>
                </a:path>
              </a:pathLst>
            </a:custGeom>
            <a:noFill/>
            <a:ln w="2" cap="rnd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87" name="Freeform 149">
              <a:extLst>
                <a:ext uri="{FF2B5EF4-FFF2-40B4-BE49-F238E27FC236}">
                  <a16:creationId xmlns:a16="http://schemas.microsoft.com/office/drawing/2014/main" id="{3B1D0369-11E8-443D-9370-A13B31805FE3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1" y="1618"/>
              <a:ext cx="504" cy="113"/>
            </a:xfrm>
            <a:custGeom>
              <a:avLst/>
              <a:gdLst>
                <a:gd name="T0" fmla="*/ 0 w 280"/>
                <a:gd name="T1" fmla="*/ 1431 h 63"/>
                <a:gd name="T2" fmla="*/ 9052 w 280"/>
                <a:gd name="T3" fmla="*/ 3230 h 63"/>
                <a:gd name="T4" fmla="*/ 17140 w 280"/>
                <a:gd name="T5" fmla="*/ 0 h 63"/>
                <a:gd name="T6" fmla="*/ 0 60000 65536"/>
                <a:gd name="T7" fmla="*/ 0 60000 65536"/>
                <a:gd name="T8" fmla="*/ 0 60000 65536"/>
                <a:gd name="T9" fmla="*/ 0 w 280"/>
                <a:gd name="T10" fmla="*/ 0 h 63"/>
                <a:gd name="T11" fmla="*/ 280 w 280"/>
                <a:gd name="T12" fmla="*/ 63 h 63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80" h="63">
                  <a:moveTo>
                    <a:pt x="0" y="24"/>
                  </a:moveTo>
                  <a:cubicBezTo>
                    <a:pt x="0" y="24"/>
                    <a:pt x="56" y="63"/>
                    <a:pt x="148" y="54"/>
                  </a:cubicBezTo>
                  <a:cubicBezTo>
                    <a:pt x="239" y="45"/>
                    <a:pt x="273" y="12"/>
                    <a:pt x="280" y="0"/>
                  </a:cubicBezTo>
                </a:path>
              </a:pathLst>
            </a:custGeom>
            <a:noFill/>
            <a:ln w="5" cap="rnd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88" name="Freeform 150">
              <a:extLst>
                <a:ext uri="{FF2B5EF4-FFF2-40B4-BE49-F238E27FC236}">
                  <a16:creationId xmlns:a16="http://schemas.microsoft.com/office/drawing/2014/main" id="{7F16C02C-D919-460E-9B04-875266192ED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4" y="1618"/>
              <a:ext cx="616" cy="2222"/>
            </a:xfrm>
            <a:custGeom>
              <a:avLst/>
              <a:gdLst>
                <a:gd name="T0" fmla="*/ 17776 w 342"/>
                <a:gd name="T1" fmla="*/ 0 h 1237"/>
                <a:gd name="T2" fmla="*/ 9670 w 342"/>
                <a:gd name="T3" fmla="*/ 3258 h 1237"/>
                <a:gd name="T4" fmla="*/ 548 w 342"/>
                <a:gd name="T5" fmla="*/ 1435 h 1237"/>
                <a:gd name="T6" fmla="*/ 380 w 342"/>
                <a:gd name="T7" fmla="*/ 1435 h 1237"/>
                <a:gd name="T8" fmla="*/ 607 w 342"/>
                <a:gd name="T9" fmla="*/ 3384 h 1237"/>
                <a:gd name="T10" fmla="*/ 758 w 342"/>
                <a:gd name="T11" fmla="*/ 13806 h 1237"/>
                <a:gd name="T12" fmla="*/ 854 w 342"/>
                <a:gd name="T13" fmla="*/ 27413 h 1237"/>
                <a:gd name="T14" fmla="*/ 2219 w 342"/>
                <a:gd name="T15" fmla="*/ 50628 h 1237"/>
                <a:gd name="T16" fmla="*/ 778 w 342"/>
                <a:gd name="T17" fmla="*/ 55855 h 1237"/>
                <a:gd name="T18" fmla="*/ 987 w 342"/>
                <a:gd name="T19" fmla="*/ 59489 h 1237"/>
                <a:gd name="T20" fmla="*/ 778 w 342"/>
                <a:gd name="T21" fmla="*/ 61555 h 1237"/>
                <a:gd name="T22" fmla="*/ 432 w 342"/>
                <a:gd name="T23" fmla="*/ 66746 h 1237"/>
                <a:gd name="T24" fmla="*/ 4609 w 342"/>
                <a:gd name="T25" fmla="*/ 68902 h 1237"/>
                <a:gd name="T26" fmla="*/ 5535 w 342"/>
                <a:gd name="T27" fmla="*/ 71163 h 1237"/>
                <a:gd name="T28" fmla="*/ 6907 w 342"/>
                <a:gd name="T29" fmla="*/ 72473 h 1237"/>
                <a:gd name="T30" fmla="*/ 10051 w 342"/>
                <a:gd name="T31" fmla="*/ 74470 h 1237"/>
                <a:gd name="T32" fmla="*/ 13136 w 342"/>
                <a:gd name="T33" fmla="*/ 73870 h 1237"/>
                <a:gd name="T34" fmla="*/ 14953 w 342"/>
                <a:gd name="T35" fmla="*/ 74280 h 1237"/>
                <a:gd name="T36" fmla="*/ 16279 w 342"/>
                <a:gd name="T37" fmla="*/ 73441 h 1237"/>
                <a:gd name="T38" fmla="*/ 17484 w 342"/>
                <a:gd name="T39" fmla="*/ 73441 h 1237"/>
                <a:gd name="T40" fmla="*/ 18271 w 342"/>
                <a:gd name="T41" fmla="*/ 72735 h 1237"/>
                <a:gd name="T42" fmla="*/ 19352 w 342"/>
                <a:gd name="T43" fmla="*/ 72825 h 1237"/>
                <a:gd name="T44" fmla="*/ 19979 w 342"/>
                <a:gd name="T45" fmla="*/ 71754 h 1237"/>
                <a:gd name="T46" fmla="*/ 20967 w 342"/>
                <a:gd name="T47" fmla="*/ 70712 h 1237"/>
                <a:gd name="T48" fmla="*/ 20166 w 342"/>
                <a:gd name="T49" fmla="*/ 69266 h 1237"/>
                <a:gd name="T50" fmla="*/ 19125 w 342"/>
                <a:gd name="T51" fmla="*/ 68352 h 1237"/>
                <a:gd name="T52" fmla="*/ 18028 w 342"/>
                <a:gd name="T53" fmla="*/ 67528 h 1237"/>
                <a:gd name="T54" fmla="*/ 15303 w 342"/>
                <a:gd name="T55" fmla="*/ 65645 h 1237"/>
                <a:gd name="T56" fmla="*/ 13347 w 342"/>
                <a:gd name="T57" fmla="*/ 63529 h 1237"/>
                <a:gd name="T58" fmla="*/ 11886 w 342"/>
                <a:gd name="T59" fmla="*/ 60874 h 1237"/>
                <a:gd name="T60" fmla="*/ 10957 w 342"/>
                <a:gd name="T61" fmla="*/ 58719 h 1237"/>
                <a:gd name="T62" fmla="*/ 10998 w 342"/>
                <a:gd name="T63" fmla="*/ 53711 h 1237"/>
                <a:gd name="T64" fmla="*/ 10998 w 342"/>
                <a:gd name="T65" fmla="*/ 51462 h 1237"/>
                <a:gd name="T66" fmla="*/ 13415 w 342"/>
                <a:gd name="T67" fmla="*/ 42653 h 1237"/>
                <a:gd name="T68" fmla="*/ 16963 w 342"/>
                <a:gd name="T69" fmla="*/ 27287 h 1237"/>
                <a:gd name="T70" fmla="*/ 18810 w 342"/>
                <a:gd name="T71" fmla="*/ 11058 h 1237"/>
                <a:gd name="T72" fmla="*/ 18271 w 342"/>
                <a:gd name="T73" fmla="*/ 3923 h 1237"/>
                <a:gd name="T74" fmla="*/ 18104 w 342"/>
                <a:gd name="T75" fmla="*/ 1884 h 1237"/>
                <a:gd name="T76" fmla="*/ 17891 w 342"/>
                <a:gd name="T77" fmla="*/ 467 h 1237"/>
                <a:gd name="T78" fmla="*/ 17776 w 342"/>
                <a:gd name="T79" fmla="*/ 74 h 1237"/>
                <a:gd name="T80" fmla="*/ 17776 w 342"/>
                <a:gd name="T81" fmla="*/ 0 h 1237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342"/>
                <a:gd name="T124" fmla="*/ 0 h 1237"/>
                <a:gd name="T125" fmla="*/ 342 w 342"/>
                <a:gd name="T126" fmla="*/ 1237 h 1237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342" h="1237">
                  <a:moveTo>
                    <a:pt x="289" y="0"/>
                  </a:moveTo>
                  <a:cubicBezTo>
                    <a:pt x="282" y="12"/>
                    <a:pt x="248" y="45"/>
                    <a:pt x="157" y="54"/>
                  </a:cubicBezTo>
                  <a:cubicBezTo>
                    <a:pt x="65" y="63"/>
                    <a:pt x="9" y="24"/>
                    <a:pt x="9" y="24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8" y="34"/>
                    <a:pt x="9" y="46"/>
                    <a:pt x="10" y="56"/>
                  </a:cubicBezTo>
                  <a:cubicBezTo>
                    <a:pt x="12" y="74"/>
                    <a:pt x="18" y="183"/>
                    <a:pt x="12" y="229"/>
                  </a:cubicBezTo>
                  <a:cubicBezTo>
                    <a:pt x="6" y="275"/>
                    <a:pt x="2" y="410"/>
                    <a:pt x="14" y="454"/>
                  </a:cubicBezTo>
                  <a:cubicBezTo>
                    <a:pt x="26" y="499"/>
                    <a:pt x="46" y="748"/>
                    <a:pt x="36" y="839"/>
                  </a:cubicBezTo>
                  <a:cubicBezTo>
                    <a:pt x="33" y="868"/>
                    <a:pt x="13" y="911"/>
                    <a:pt x="13" y="926"/>
                  </a:cubicBezTo>
                  <a:cubicBezTo>
                    <a:pt x="13" y="940"/>
                    <a:pt x="15" y="978"/>
                    <a:pt x="16" y="986"/>
                  </a:cubicBezTo>
                  <a:cubicBezTo>
                    <a:pt x="17" y="993"/>
                    <a:pt x="17" y="1000"/>
                    <a:pt x="13" y="1020"/>
                  </a:cubicBezTo>
                  <a:cubicBezTo>
                    <a:pt x="10" y="1041"/>
                    <a:pt x="0" y="1089"/>
                    <a:pt x="7" y="1106"/>
                  </a:cubicBezTo>
                  <a:cubicBezTo>
                    <a:pt x="21" y="1137"/>
                    <a:pt x="67" y="1129"/>
                    <a:pt x="75" y="1142"/>
                  </a:cubicBezTo>
                  <a:cubicBezTo>
                    <a:pt x="81" y="1152"/>
                    <a:pt x="87" y="1170"/>
                    <a:pt x="90" y="1179"/>
                  </a:cubicBezTo>
                  <a:cubicBezTo>
                    <a:pt x="94" y="1189"/>
                    <a:pt x="100" y="1202"/>
                    <a:pt x="112" y="1201"/>
                  </a:cubicBezTo>
                  <a:cubicBezTo>
                    <a:pt x="112" y="1201"/>
                    <a:pt x="111" y="1231"/>
                    <a:pt x="163" y="1234"/>
                  </a:cubicBezTo>
                  <a:cubicBezTo>
                    <a:pt x="216" y="1237"/>
                    <a:pt x="214" y="1224"/>
                    <a:pt x="214" y="1224"/>
                  </a:cubicBezTo>
                  <a:cubicBezTo>
                    <a:pt x="214" y="1224"/>
                    <a:pt x="228" y="1234"/>
                    <a:pt x="243" y="1231"/>
                  </a:cubicBezTo>
                  <a:cubicBezTo>
                    <a:pt x="259" y="1227"/>
                    <a:pt x="265" y="1217"/>
                    <a:pt x="265" y="1217"/>
                  </a:cubicBezTo>
                  <a:cubicBezTo>
                    <a:pt x="265" y="1217"/>
                    <a:pt x="277" y="1219"/>
                    <a:pt x="284" y="1217"/>
                  </a:cubicBezTo>
                  <a:cubicBezTo>
                    <a:pt x="291" y="1214"/>
                    <a:pt x="297" y="1205"/>
                    <a:pt x="297" y="1205"/>
                  </a:cubicBezTo>
                  <a:cubicBezTo>
                    <a:pt x="297" y="1205"/>
                    <a:pt x="309" y="1213"/>
                    <a:pt x="315" y="1207"/>
                  </a:cubicBezTo>
                  <a:cubicBezTo>
                    <a:pt x="321" y="1201"/>
                    <a:pt x="325" y="1189"/>
                    <a:pt x="325" y="1189"/>
                  </a:cubicBezTo>
                  <a:cubicBezTo>
                    <a:pt x="325" y="1189"/>
                    <a:pt x="342" y="1186"/>
                    <a:pt x="341" y="1172"/>
                  </a:cubicBezTo>
                  <a:cubicBezTo>
                    <a:pt x="340" y="1158"/>
                    <a:pt x="332" y="1153"/>
                    <a:pt x="328" y="1148"/>
                  </a:cubicBezTo>
                  <a:cubicBezTo>
                    <a:pt x="324" y="1142"/>
                    <a:pt x="313" y="1136"/>
                    <a:pt x="311" y="1133"/>
                  </a:cubicBezTo>
                  <a:cubicBezTo>
                    <a:pt x="308" y="1129"/>
                    <a:pt x="297" y="1121"/>
                    <a:pt x="293" y="1119"/>
                  </a:cubicBezTo>
                  <a:cubicBezTo>
                    <a:pt x="290" y="1117"/>
                    <a:pt x="255" y="1090"/>
                    <a:pt x="249" y="1088"/>
                  </a:cubicBezTo>
                  <a:cubicBezTo>
                    <a:pt x="243" y="1085"/>
                    <a:pt x="220" y="1061"/>
                    <a:pt x="217" y="1053"/>
                  </a:cubicBezTo>
                  <a:cubicBezTo>
                    <a:pt x="215" y="1045"/>
                    <a:pt x="194" y="1014"/>
                    <a:pt x="193" y="1009"/>
                  </a:cubicBezTo>
                  <a:cubicBezTo>
                    <a:pt x="192" y="1004"/>
                    <a:pt x="177" y="987"/>
                    <a:pt x="178" y="973"/>
                  </a:cubicBezTo>
                  <a:cubicBezTo>
                    <a:pt x="179" y="959"/>
                    <a:pt x="179" y="898"/>
                    <a:pt x="179" y="890"/>
                  </a:cubicBezTo>
                  <a:cubicBezTo>
                    <a:pt x="179" y="882"/>
                    <a:pt x="177" y="862"/>
                    <a:pt x="179" y="853"/>
                  </a:cubicBezTo>
                  <a:cubicBezTo>
                    <a:pt x="181" y="844"/>
                    <a:pt x="214" y="722"/>
                    <a:pt x="218" y="707"/>
                  </a:cubicBezTo>
                  <a:cubicBezTo>
                    <a:pt x="223" y="691"/>
                    <a:pt x="269" y="484"/>
                    <a:pt x="276" y="452"/>
                  </a:cubicBezTo>
                  <a:cubicBezTo>
                    <a:pt x="283" y="421"/>
                    <a:pt x="310" y="319"/>
                    <a:pt x="306" y="183"/>
                  </a:cubicBezTo>
                  <a:cubicBezTo>
                    <a:pt x="305" y="135"/>
                    <a:pt x="299" y="75"/>
                    <a:pt x="297" y="65"/>
                  </a:cubicBezTo>
                  <a:cubicBezTo>
                    <a:pt x="296" y="54"/>
                    <a:pt x="293" y="41"/>
                    <a:pt x="294" y="31"/>
                  </a:cubicBezTo>
                  <a:cubicBezTo>
                    <a:pt x="295" y="22"/>
                    <a:pt x="294" y="16"/>
                    <a:pt x="291" y="8"/>
                  </a:cubicBezTo>
                  <a:cubicBezTo>
                    <a:pt x="291" y="5"/>
                    <a:pt x="290" y="3"/>
                    <a:pt x="289" y="1"/>
                  </a:cubicBezTo>
                  <a:lnTo>
                    <a:pt x="289" y="0"/>
                  </a:lnTo>
                  <a:close/>
                </a:path>
              </a:pathLst>
            </a:custGeom>
            <a:noFill/>
            <a:ln w="5" cap="rnd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89" name="Freeform 151">
              <a:extLst>
                <a:ext uri="{FF2B5EF4-FFF2-40B4-BE49-F238E27FC236}">
                  <a16:creationId xmlns:a16="http://schemas.microsoft.com/office/drawing/2014/main" id="{F1433B8B-E9B6-41E9-9071-D630786FC03D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6" y="1387"/>
              <a:ext cx="49" cy="194"/>
            </a:xfrm>
            <a:custGeom>
              <a:avLst/>
              <a:gdLst>
                <a:gd name="T0" fmla="*/ 145 w 27"/>
                <a:gd name="T1" fmla="*/ 0 h 108"/>
                <a:gd name="T2" fmla="*/ 477 w 27"/>
                <a:gd name="T3" fmla="*/ 1687 h 108"/>
                <a:gd name="T4" fmla="*/ 704 w 27"/>
                <a:gd name="T5" fmla="*/ 3084 h 108"/>
                <a:gd name="T6" fmla="*/ 1759 w 27"/>
                <a:gd name="T7" fmla="*/ 6508 h 10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7"/>
                <a:gd name="T13" fmla="*/ 0 h 108"/>
                <a:gd name="T14" fmla="*/ 27 w 27"/>
                <a:gd name="T15" fmla="*/ 108 h 10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7" h="108">
                  <a:moveTo>
                    <a:pt x="2" y="0"/>
                  </a:moveTo>
                  <a:cubicBezTo>
                    <a:pt x="0" y="8"/>
                    <a:pt x="5" y="20"/>
                    <a:pt x="7" y="28"/>
                  </a:cubicBezTo>
                  <a:cubicBezTo>
                    <a:pt x="10" y="36"/>
                    <a:pt x="11" y="42"/>
                    <a:pt x="11" y="51"/>
                  </a:cubicBezTo>
                  <a:cubicBezTo>
                    <a:pt x="12" y="67"/>
                    <a:pt x="15" y="96"/>
                    <a:pt x="27" y="108"/>
                  </a:cubicBezTo>
                </a:path>
              </a:pathLst>
            </a:custGeom>
            <a:noFill/>
            <a:ln w="1" cap="rnd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90" name="Freeform 152">
              <a:extLst>
                <a:ext uri="{FF2B5EF4-FFF2-40B4-BE49-F238E27FC236}">
                  <a16:creationId xmlns:a16="http://schemas.microsoft.com/office/drawing/2014/main" id="{8E065090-862F-4FAE-B9E9-8D774B3B719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9" y="1558"/>
              <a:ext cx="113" cy="63"/>
            </a:xfrm>
            <a:custGeom>
              <a:avLst/>
              <a:gdLst>
                <a:gd name="T0" fmla="*/ 0 w 63"/>
                <a:gd name="T1" fmla="*/ 1705 h 35"/>
                <a:gd name="T2" fmla="*/ 2194 w 63"/>
                <a:gd name="T3" fmla="*/ 1458 h 35"/>
                <a:gd name="T4" fmla="*/ 3767 w 63"/>
                <a:gd name="T5" fmla="*/ 0 h 35"/>
                <a:gd name="T6" fmla="*/ 0 60000 65536"/>
                <a:gd name="T7" fmla="*/ 0 60000 65536"/>
                <a:gd name="T8" fmla="*/ 0 60000 65536"/>
                <a:gd name="T9" fmla="*/ 0 w 63"/>
                <a:gd name="T10" fmla="*/ 0 h 35"/>
                <a:gd name="T11" fmla="*/ 63 w 63"/>
                <a:gd name="T12" fmla="*/ 35 h 35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63" h="35">
                  <a:moveTo>
                    <a:pt x="0" y="28"/>
                  </a:moveTo>
                  <a:cubicBezTo>
                    <a:pt x="8" y="35"/>
                    <a:pt x="29" y="29"/>
                    <a:pt x="37" y="24"/>
                  </a:cubicBezTo>
                  <a:cubicBezTo>
                    <a:pt x="48" y="19"/>
                    <a:pt x="57" y="10"/>
                    <a:pt x="63" y="0"/>
                  </a:cubicBezTo>
                </a:path>
              </a:pathLst>
            </a:custGeom>
            <a:noFill/>
            <a:ln w="1" cap="rnd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91" name="Freeform 153">
              <a:extLst>
                <a:ext uri="{FF2B5EF4-FFF2-40B4-BE49-F238E27FC236}">
                  <a16:creationId xmlns:a16="http://schemas.microsoft.com/office/drawing/2014/main" id="{C9607C5C-B669-417D-B194-7DEEA6982C8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4" y="1315"/>
              <a:ext cx="11" cy="143"/>
            </a:xfrm>
            <a:custGeom>
              <a:avLst/>
              <a:gdLst>
                <a:gd name="T0" fmla="*/ 420 w 6"/>
                <a:gd name="T1" fmla="*/ 5036 h 79"/>
                <a:gd name="T2" fmla="*/ 0 w 6"/>
                <a:gd name="T3" fmla="*/ 2350 h 79"/>
                <a:gd name="T4" fmla="*/ 81 w 6"/>
                <a:gd name="T5" fmla="*/ 0 h 79"/>
                <a:gd name="T6" fmla="*/ 0 60000 65536"/>
                <a:gd name="T7" fmla="*/ 0 60000 65536"/>
                <a:gd name="T8" fmla="*/ 0 60000 65536"/>
                <a:gd name="T9" fmla="*/ 0 w 6"/>
                <a:gd name="T10" fmla="*/ 0 h 79"/>
                <a:gd name="T11" fmla="*/ 6 w 6"/>
                <a:gd name="T12" fmla="*/ 79 h 7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6" h="79">
                  <a:moveTo>
                    <a:pt x="6" y="79"/>
                  </a:moveTo>
                  <a:cubicBezTo>
                    <a:pt x="6" y="65"/>
                    <a:pt x="1" y="51"/>
                    <a:pt x="0" y="37"/>
                  </a:cubicBezTo>
                  <a:cubicBezTo>
                    <a:pt x="0" y="26"/>
                    <a:pt x="5" y="10"/>
                    <a:pt x="1" y="0"/>
                  </a:cubicBezTo>
                </a:path>
              </a:pathLst>
            </a:custGeom>
            <a:noFill/>
            <a:ln w="1" cap="rnd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92" name="Freeform 154">
              <a:extLst>
                <a:ext uri="{FF2B5EF4-FFF2-40B4-BE49-F238E27FC236}">
                  <a16:creationId xmlns:a16="http://schemas.microsoft.com/office/drawing/2014/main" id="{D21DC565-702B-40DB-96F4-B830C8357BF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0" y="1255"/>
              <a:ext cx="25" cy="23"/>
            </a:xfrm>
            <a:custGeom>
              <a:avLst/>
              <a:gdLst>
                <a:gd name="T0" fmla="*/ 0 w 14"/>
                <a:gd name="T1" fmla="*/ 0 h 13"/>
                <a:gd name="T2" fmla="*/ 813 w 14"/>
                <a:gd name="T3" fmla="*/ 713 h 13"/>
                <a:gd name="T4" fmla="*/ 0 60000 65536"/>
                <a:gd name="T5" fmla="*/ 0 60000 65536"/>
                <a:gd name="T6" fmla="*/ 0 w 14"/>
                <a:gd name="T7" fmla="*/ 0 h 13"/>
                <a:gd name="T8" fmla="*/ 14 w 14"/>
                <a:gd name="T9" fmla="*/ 13 h 13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4" h="13">
                  <a:moveTo>
                    <a:pt x="0" y="0"/>
                  </a:moveTo>
                  <a:cubicBezTo>
                    <a:pt x="6" y="1"/>
                    <a:pt x="9" y="9"/>
                    <a:pt x="14" y="13"/>
                  </a:cubicBezTo>
                </a:path>
              </a:pathLst>
            </a:custGeom>
            <a:noFill/>
            <a:ln w="1" cap="rnd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93" name="Freeform 155">
              <a:extLst>
                <a:ext uri="{FF2B5EF4-FFF2-40B4-BE49-F238E27FC236}">
                  <a16:creationId xmlns:a16="http://schemas.microsoft.com/office/drawing/2014/main" id="{DE05BFD1-4107-42BF-92E9-E38D35CDE6EC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6" y="1202"/>
              <a:ext cx="9" cy="37"/>
            </a:xfrm>
            <a:custGeom>
              <a:avLst/>
              <a:gdLst>
                <a:gd name="T0" fmla="*/ 304 w 5"/>
                <a:gd name="T1" fmla="*/ 0 h 20"/>
                <a:gd name="T2" fmla="*/ 0 w 5"/>
                <a:gd name="T3" fmla="*/ 1474 h 20"/>
                <a:gd name="T4" fmla="*/ 0 60000 65536"/>
                <a:gd name="T5" fmla="*/ 0 60000 65536"/>
                <a:gd name="T6" fmla="*/ 0 w 5"/>
                <a:gd name="T7" fmla="*/ 0 h 20"/>
                <a:gd name="T8" fmla="*/ 5 w 5"/>
                <a:gd name="T9" fmla="*/ 20 h 20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5" h="20">
                  <a:moveTo>
                    <a:pt x="5" y="0"/>
                  </a:moveTo>
                  <a:cubicBezTo>
                    <a:pt x="4" y="7"/>
                    <a:pt x="2" y="13"/>
                    <a:pt x="0" y="20"/>
                  </a:cubicBezTo>
                </a:path>
              </a:pathLst>
            </a:custGeom>
            <a:noFill/>
            <a:ln w="1" cap="rnd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94" name="Freeform 156">
              <a:extLst>
                <a:ext uri="{FF2B5EF4-FFF2-40B4-BE49-F238E27FC236}">
                  <a16:creationId xmlns:a16="http://schemas.microsoft.com/office/drawing/2014/main" id="{78834624-A83C-4FC5-93D3-3ACD03573BC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3" y="1698"/>
              <a:ext cx="5" cy="92"/>
            </a:xfrm>
            <a:custGeom>
              <a:avLst/>
              <a:gdLst>
                <a:gd name="T0" fmla="*/ 783 w 2"/>
                <a:gd name="T1" fmla="*/ 0 h 51"/>
                <a:gd name="T2" fmla="*/ 1300 w 2"/>
                <a:gd name="T3" fmla="*/ 3162 h 51"/>
                <a:gd name="T4" fmla="*/ 0 60000 65536"/>
                <a:gd name="T5" fmla="*/ 0 60000 65536"/>
                <a:gd name="T6" fmla="*/ 0 w 2"/>
                <a:gd name="T7" fmla="*/ 0 h 51"/>
                <a:gd name="T8" fmla="*/ 2 w 2"/>
                <a:gd name="T9" fmla="*/ 51 h 51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2" h="51">
                  <a:moveTo>
                    <a:pt x="1" y="0"/>
                  </a:moveTo>
                  <a:cubicBezTo>
                    <a:pt x="0" y="17"/>
                    <a:pt x="2" y="34"/>
                    <a:pt x="2" y="51"/>
                  </a:cubicBezTo>
                </a:path>
              </a:pathLst>
            </a:custGeom>
            <a:noFill/>
            <a:ln w="1" cap="rnd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95" name="Freeform 157">
              <a:extLst>
                <a:ext uri="{FF2B5EF4-FFF2-40B4-BE49-F238E27FC236}">
                  <a16:creationId xmlns:a16="http://schemas.microsoft.com/office/drawing/2014/main" id="{81599B48-CB4F-42FE-ADFA-EE477E3A5310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9" y="1723"/>
              <a:ext cx="5" cy="117"/>
            </a:xfrm>
            <a:custGeom>
              <a:avLst/>
              <a:gdLst>
                <a:gd name="T0" fmla="*/ 0 w 3"/>
                <a:gd name="T1" fmla="*/ 0 h 65"/>
                <a:gd name="T2" fmla="*/ 62 w 3"/>
                <a:gd name="T3" fmla="*/ 1154 h 65"/>
                <a:gd name="T4" fmla="*/ 62 w 3"/>
                <a:gd name="T5" fmla="*/ 3989 h 65"/>
                <a:gd name="T6" fmla="*/ 0 60000 65536"/>
                <a:gd name="T7" fmla="*/ 0 60000 65536"/>
                <a:gd name="T8" fmla="*/ 0 60000 65536"/>
                <a:gd name="T9" fmla="*/ 0 w 3"/>
                <a:gd name="T10" fmla="*/ 0 h 65"/>
                <a:gd name="T11" fmla="*/ 3 w 3"/>
                <a:gd name="T12" fmla="*/ 65 h 65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" h="65">
                  <a:moveTo>
                    <a:pt x="0" y="0"/>
                  </a:moveTo>
                  <a:cubicBezTo>
                    <a:pt x="0" y="6"/>
                    <a:pt x="2" y="13"/>
                    <a:pt x="2" y="19"/>
                  </a:cubicBezTo>
                  <a:cubicBezTo>
                    <a:pt x="3" y="34"/>
                    <a:pt x="3" y="50"/>
                    <a:pt x="2" y="65"/>
                  </a:cubicBezTo>
                </a:path>
              </a:pathLst>
            </a:custGeom>
            <a:noFill/>
            <a:ln w="1" cap="rnd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96" name="Freeform 158">
              <a:extLst>
                <a:ext uri="{FF2B5EF4-FFF2-40B4-BE49-F238E27FC236}">
                  <a16:creationId xmlns:a16="http://schemas.microsoft.com/office/drawing/2014/main" id="{EF2CA026-6C10-4085-9424-8C98595B50C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4" y="1734"/>
              <a:ext cx="8" cy="118"/>
            </a:xfrm>
            <a:custGeom>
              <a:avLst/>
              <a:gdLst>
                <a:gd name="T0" fmla="*/ 0 w 5"/>
                <a:gd name="T1" fmla="*/ 0 h 65"/>
                <a:gd name="T2" fmla="*/ 107 w 5"/>
                <a:gd name="T3" fmla="*/ 4212 h 65"/>
                <a:gd name="T4" fmla="*/ 0 60000 65536"/>
                <a:gd name="T5" fmla="*/ 0 60000 65536"/>
                <a:gd name="T6" fmla="*/ 0 w 5"/>
                <a:gd name="T7" fmla="*/ 0 h 65"/>
                <a:gd name="T8" fmla="*/ 5 w 5"/>
                <a:gd name="T9" fmla="*/ 65 h 65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5" h="65">
                  <a:moveTo>
                    <a:pt x="0" y="0"/>
                  </a:moveTo>
                  <a:cubicBezTo>
                    <a:pt x="5" y="21"/>
                    <a:pt x="4" y="44"/>
                    <a:pt x="4" y="65"/>
                  </a:cubicBezTo>
                </a:path>
              </a:pathLst>
            </a:custGeom>
            <a:noFill/>
            <a:ln w="1" cap="rnd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97" name="Freeform 159">
              <a:extLst>
                <a:ext uri="{FF2B5EF4-FFF2-40B4-BE49-F238E27FC236}">
                  <a16:creationId xmlns:a16="http://schemas.microsoft.com/office/drawing/2014/main" id="{3A26FC75-C01C-4D89-B5A7-380E0209CD2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9" y="1769"/>
              <a:ext cx="17" cy="91"/>
            </a:xfrm>
            <a:custGeom>
              <a:avLst/>
              <a:gdLst>
                <a:gd name="T0" fmla="*/ 0 w 9"/>
                <a:gd name="T1" fmla="*/ 118 h 51"/>
                <a:gd name="T2" fmla="*/ 100 w 9"/>
                <a:gd name="T3" fmla="*/ 0 h 51"/>
                <a:gd name="T4" fmla="*/ 272 w 9"/>
                <a:gd name="T5" fmla="*/ 66 h 51"/>
                <a:gd name="T6" fmla="*/ 514 w 9"/>
                <a:gd name="T7" fmla="*/ 2932 h 5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"/>
                <a:gd name="T13" fmla="*/ 0 h 51"/>
                <a:gd name="T14" fmla="*/ 9 w 9"/>
                <a:gd name="T15" fmla="*/ 51 h 5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" h="51">
                  <a:moveTo>
                    <a:pt x="0" y="2"/>
                  </a:moveTo>
                  <a:cubicBezTo>
                    <a:pt x="0" y="1"/>
                    <a:pt x="0" y="1"/>
                    <a:pt x="1" y="0"/>
                  </a:cubicBezTo>
                  <a:cubicBezTo>
                    <a:pt x="1" y="0"/>
                    <a:pt x="2" y="0"/>
                    <a:pt x="3" y="1"/>
                  </a:cubicBezTo>
                  <a:cubicBezTo>
                    <a:pt x="9" y="16"/>
                    <a:pt x="6" y="35"/>
                    <a:pt x="6" y="51"/>
                  </a:cubicBezTo>
                </a:path>
              </a:pathLst>
            </a:custGeom>
            <a:noFill/>
            <a:ln w="1" cap="rnd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98" name="Freeform 160">
              <a:extLst>
                <a:ext uri="{FF2B5EF4-FFF2-40B4-BE49-F238E27FC236}">
                  <a16:creationId xmlns:a16="http://schemas.microsoft.com/office/drawing/2014/main" id="{967B09DD-AE9B-4881-AB9C-5E5B6D546DC6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2" y="1776"/>
              <a:ext cx="2" cy="21"/>
            </a:xfrm>
            <a:custGeom>
              <a:avLst/>
              <a:gdLst>
                <a:gd name="T0" fmla="*/ 0 w 2"/>
                <a:gd name="T1" fmla="*/ 0 h 12"/>
                <a:gd name="T2" fmla="*/ 1 w 2"/>
                <a:gd name="T3" fmla="*/ 613 h 12"/>
                <a:gd name="T4" fmla="*/ 0 60000 65536"/>
                <a:gd name="T5" fmla="*/ 0 60000 65536"/>
                <a:gd name="T6" fmla="*/ 0 w 2"/>
                <a:gd name="T7" fmla="*/ 0 h 12"/>
                <a:gd name="T8" fmla="*/ 2 w 2"/>
                <a:gd name="T9" fmla="*/ 12 h 12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2" h="12">
                  <a:moveTo>
                    <a:pt x="0" y="0"/>
                  </a:moveTo>
                  <a:cubicBezTo>
                    <a:pt x="2" y="0"/>
                    <a:pt x="1" y="8"/>
                    <a:pt x="1" y="12"/>
                  </a:cubicBezTo>
                </a:path>
              </a:pathLst>
            </a:custGeom>
            <a:noFill/>
            <a:ln w="1" cap="rnd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99" name="Freeform 161">
              <a:extLst>
                <a:ext uri="{FF2B5EF4-FFF2-40B4-BE49-F238E27FC236}">
                  <a16:creationId xmlns:a16="http://schemas.microsoft.com/office/drawing/2014/main" id="{2DDE9EA4-DC93-46D1-A9A4-47F2AC8C956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7" y="1676"/>
              <a:ext cx="6" cy="121"/>
            </a:xfrm>
            <a:custGeom>
              <a:avLst/>
              <a:gdLst>
                <a:gd name="T0" fmla="*/ 0 w 3"/>
                <a:gd name="T1" fmla="*/ 0 h 68"/>
                <a:gd name="T2" fmla="*/ 384 w 3"/>
                <a:gd name="T3" fmla="*/ 3844 h 68"/>
                <a:gd name="T4" fmla="*/ 0 60000 65536"/>
                <a:gd name="T5" fmla="*/ 0 60000 65536"/>
                <a:gd name="T6" fmla="*/ 0 w 3"/>
                <a:gd name="T7" fmla="*/ 0 h 68"/>
                <a:gd name="T8" fmla="*/ 3 w 3"/>
                <a:gd name="T9" fmla="*/ 68 h 68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" h="68">
                  <a:moveTo>
                    <a:pt x="0" y="0"/>
                  </a:moveTo>
                  <a:cubicBezTo>
                    <a:pt x="0" y="22"/>
                    <a:pt x="2" y="45"/>
                    <a:pt x="3" y="68"/>
                  </a:cubicBezTo>
                </a:path>
              </a:pathLst>
            </a:custGeom>
            <a:noFill/>
            <a:ln w="1" cap="rnd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00" name="Freeform 162">
              <a:extLst>
                <a:ext uri="{FF2B5EF4-FFF2-40B4-BE49-F238E27FC236}">
                  <a16:creationId xmlns:a16="http://schemas.microsoft.com/office/drawing/2014/main" id="{55CCB66A-1A30-484B-8D07-03023887BA0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5" y="1709"/>
              <a:ext cx="8" cy="50"/>
            </a:xfrm>
            <a:custGeom>
              <a:avLst/>
              <a:gdLst>
                <a:gd name="T0" fmla="*/ 384 w 4"/>
                <a:gd name="T1" fmla="*/ 0 h 28"/>
                <a:gd name="T2" fmla="*/ 512 w 4"/>
                <a:gd name="T3" fmla="*/ 1616 h 28"/>
                <a:gd name="T4" fmla="*/ 0 60000 65536"/>
                <a:gd name="T5" fmla="*/ 0 60000 65536"/>
                <a:gd name="T6" fmla="*/ 0 w 4"/>
                <a:gd name="T7" fmla="*/ 0 h 28"/>
                <a:gd name="T8" fmla="*/ 4 w 4"/>
                <a:gd name="T9" fmla="*/ 28 h 28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4" h="28">
                  <a:moveTo>
                    <a:pt x="3" y="0"/>
                  </a:moveTo>
                  <a:cubicBezTo>
                    <a:pt x="0" y="9"/>
                    <a:pt x="3" y="19"/>
                    <a:pt x="4" y="28"/>
                  </a:cubicBezTo>
                </a:path>
              </a:pathLst>
            </a:custGeom>
            <a:noFill/>
            <a:ln w="1" cap="rnd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01" name="Freeform 169">
              <a:extLst>
                <a:ext uri="{FF2B5EF4-FFF2-40B4-BE49-F238E27FC236}">
                  <a16:creationId xmlns:a16="http://schemas.microsoft.com/office/drawing/2014/main" id="{7D37E938-5F22-4D85-B356-DB53D39874FE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1" y="1889"/>
              <a:ext cx="305" cy="927"/>
            </a:xfrm>
            <a:custGeom>
              <a:avLst/>
              <a:gdLst>
                <a:gd name="T0" fmla="*/ 6277 w 169"/>
                <a:gd name="T1" fmla="*/ 0 h 516"/>
                <a:gd name="T2" fmla="*/ 381 w 169"/>
                <a:gd name="T3" fmla="*/ 11532 h 516"/>
                <a:gd name="T4" fmla="*/ 554 w 169"/>
                <a:gd name="T5" fmla="*/ 20468 h 516"/>
                <a:gd name="T6" fmla="*/ 1493 w 169"/>
                <a:gd name="T7" fmla="*/ 28282 h 516"/>
                <a:gd name="T8" fmla="*/ 5282 w 169"/>
                <a:gd name="T9" fmla="*/ 25113 h 516"/>
                <a:gd name="T10" fmla="*/ 8751 w 169"/>
                <a:gd name="T11" fmla="*/ 13343 h 516"/>
                <a:gd name="T12" fmla="*/ 6815 w 169"/>
                <a:gd name="T13" fmla="*/ 749 h 51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69"/>
                <a:gd name="T22" fmla="*/ 0 h 516"/>
                <a:gd name="T23" fmla="*/ 169 w 169"/>
                <a:gd name="T24" fmla="*/ 516 h 51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69" h="516">
                  <a:moveTo>
                    <a:pt x="101" y="0"/>
                  </a:moveTo>
                  <a:cubicBezTo>
                    <a:pt x="0" y="21"/>
                    <a:pt x="10" y="102"/>
                    <a:pt x="6" y="191"/>
                  </a:cubicBezTo>
                  <a:cubicBezTo>
                    <a:pt x="4" y="241"/>
                    <a:pt x="6" y="290"/>
                    <a:pt x="9" y="339"/>
                  </a:cubicBezTo>
                  <a:cubicBezTo>
                    <a:pt x="11" y="376"/>
                    <a:pt x="4" y="436"/>
                    <a:pt x="24" y="468"/>
                  </a:cubicBezTo>
                  <a:cubicBezTo>
                    <a:pt x="53" y="516"/>
                    <a:pt x="71" y="452"/>
                    <a:pt x="85" y="416"/>
                  </a:cubicBezTo>
                  <a:cubicBezTo>
                    <a:pt x="110" y="352"/>
                    <a:pt x="130" y="288"/>
                    <a:pt x="140" y="221"/>
                  </a:cubicBezTo>
                  <a:cubicBezTo>
                    <a:pt x="148" y="162"/>
                    <a:pt x="169" y="47"/>
                    <a:pt x="109" y="12"/>
                  </a:cubicBezTo>
                </a:path>
              </a:pathLst>
            </a:custGeom>
            <a:solidFill>
              <a:srgbClr val="F4DD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02" name="Freeform 170">
              <a:extLst>
                <a:ext uri="{FF2B5EF4-FFF2-40B4-BE49-F238E27FC236}">
                  <a16:creationId xmlns:a16="http://schemas.microsoft.com/office/drawing/2014/main" id="{A0DB397E-9B2C-4BDD-89CF-61300AA7481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0" y="3693"/>
              <a:ext cx="339" cy="126"/>
            </a:xfrm>
            <a:custGeom>
              <a:avLst/>
              <a:gdLst>
                <a:gd name="T0" fmla="*/ 1969 w 189"/>
                <a:gd name="T1" fmla="*/ 3989 h 70"/>
                <a:gd name="T2" fmla="*/ 726 w 189"/>
                <a:gd name="T3" fmla="*/ 3492 h 70"/>
                <a:gd name="T4" fmla="*/ 676 w 189"/>
                <a:gd name="T5" fmla="*/ 2309 h 70"/>
                <a:gd name="T6" fmla="*/ 3693 w 189"/>
                <a:gd name="T7" fmla="*/ 2596 h 70"/>
                <a:gd name="T8" fmla="*/ 5257 w 189"/>
                <a:gd name="T9" fmla="*/ 1912 h 70"/>
                <a:gd name="T10" fmla="*/ 7227 w 189"/>
                <a:gd name="T11" fmla="*/ 1912 h 70"/>
                <a:gd name="T12" fmla="*/ 8427 w 189"/>
                <a:gd name="T13" fmla="*/ 1393 h 70"/>
                <a:gd name="T14" fmla="*/ 9429 w 189"/>
                <a:gd name="T15" fmla="*/ 1154 h 70"/>
                <a:gd name="T16" fmla="*/ 10993 w 189"/>
                <a:gd name="T17" fmla="*/ 547 h 70"/>
                <a:gd name="T18" fmla="*/ 10288 w 189"/>
                <a:gd name="T19" fmla="*/ 1604 h 70"/>
                <a:gd name="T20" fmla="*/ 9781 w 189"/>
                <a:gd name="T21" fmla="*/ 2624 h 70"/>
                <a:gd name="T22" fmla="*/ 8349 w 189"/>
                <a:gd name="T23" fmla="*/ 2812 h 70"/>
                <a:gd name="T24" fmla="*/ 7162 w 189"/>
                <a:gd name="T25" fmla="*/ 3361 h 70"/>
                <a:gd name="T26" fmla="*/ 5962 w 189"/>
                <a:gd name="T27" fmla="*/ 3913 h 70"/>
                <a:gd name="T28" fmla="*/ 4604 w 189"/>
                <a:gd name="T29" fmla="*/ 3913 h 70"/>
                <a:gd name="T30" fmla="*/ 3300 w 189"/>
                <a:gd name="T31" fmla="*/ 3492 h 70"/>
                <a:gd name="T32" fmla="*/ 2100 w 189"/>
                <a:gd name="T33" fmla="*/ 3989 h 7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89"/>
                <a:gd name="T52" fmla="*/ 0 h 70"/>
                <a:gd name="T53" fmla="*/ 189 w 189"/>
                <a:gd name="T54" fmla="*/ 70 h 7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89" h="70">
                  <a:moveTo>
                    <a:pt x="33" y="65"/>
                  </a:moveTo>
                  <a:cubicBezTo>
                    <a:pt x="23" y="65"/>
                    <a:pt x="18" y="63"/>
                    <a:pt x="12" y="57"/>
                  </a:cubicBezTo>
                  <a:cubicBezTo>
                    <a:pt x="4" y="49"/>
                    <a:pt x="0" y="42"/>
                    <a:pt x="11" y="38"/>
                  </a:cubicBezTo>
                  <a:cubicBezTo>
                    <a:pt x="27" y="32"/>
                    <a:pt x="45" y="46"/>
                    <a:pt x="62" y="42"/>
                  </a:cubicBezTo>
                  <a:cubicBezTo>
                    <a:pt x="71" y="40"/>
                    <a:pt x="79" y="33"/>
                    <a:pt x="88" y="31"/>
                  </a:cubicBezTo>
                  <a:cubicBezTo>
                    <a:pt x="99" y="28"/>
                    <a:pt x="110" y="32"/>
                    <a:pt x="121" y="31"/>
                  </a:cubicBezTo>
                  <a:cubicBezTo>
                    <a:pt x="129" y="30"/>
                    <a:pt x="135" y="26"/>
                    <a:pt x="141" y="23"/>
                  </a:cubicBezTo>
                  <a:cubicBezTo>
                    <a:pt x="146" y="21"/>
                    <a:pt x="153" y="21"/>
                    <a:pt x="158" y="19"/>
                  </a:cubicBezTo>
                  <a:cubicBezTo>
                    <a:pt x="163" y="17"/>
                    <a:pt x="178" y="0"/>
                    <a:pt x="184" y="9"/>
                  </a:cubicBezTo>
                  <a:cubicBezTo>
                    <a:pt x="189" y="16"/>
                    <a:pt x="175" y="22"/>
                    <a:pt x="172" y="26"/>
                  </a:cubicBezTo>
                  <a:cubicBezTo>
                    <a:pt x="169" y="32"/>
                    <a:pt x="171" y="40"/>
                    <a:pt x="164" y="43"/>
                  </a:cubicBezTo>
                  <a:cubicBezTo>
                    <a:pt x="154" y="47"/>
                    <a:pt x="150" y="39"/>
                    <a:pt x="140" y="46"/>
                  </a:cubicBezTo>
                  <a:cubicBezTo>
                    <a:pt x="133" y="51"/>
                    <a:pt x="130" y="54"/>
                    <a:pt x="120" y="55"/>
                  </a:cubicBezTo>
                  <a:cubicBezTo>
                    <a:pt x="107" y="55"/>
                    <a:pt x="110" y="57"/>
                    <a:pt x="100" y="64"/>
                  </a:cubicBezTo>
                  <a:cubicBezTo>
                    <a:pt x="92" y="70"/>
                    <a:pt x="85" y="68"/>
                    <a:pt x="77" y="64"/>
                  </a:cubicBezTo>
                  <a:cubicBezTo>
                    <a:pt x="69" y="60"/>
                    <a:pt x="65" y="55"/>
                    <a:pt x="55" y="57"/>
                  </a:cubicBezTo>
                  <a:cubicBezTo>
                    <a:pt x="48" y="59"/>
                    <a:pt x="43" y="64"/>
                    <a:pt x="35" y="65"/>
                  </a:cubicBezTo>
                </a:path>
              </a:pathLst>
            </a:custGeom>
            <a:solidFill>
              <a:srgbClr val="F4DD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03" name="Freeform 171">
              <a:extLst>
                <a:ext uri="{FF2B5EF4-FFF2-40B4-BE49-F238E27FC236}">
                  <a16:creationId xmlns:a16="http://schemas.microsoft.com/office/drawing/2014/main" id="{E33BEC92-C796-4822-AF71-FC660AD7881B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2" y="3393"/>
              <a:ext cx="284" cy="278"/>
            </a:xfrm>
            <a:custGeom>
              <a:avLst/>
              <a:gdLst>
                <a:gd name="T0" fmla="*/ 3043 w 157"/>
                <a:gd name="T1" fmla="*/ 466 h 155"/>
                <a:gd name="T2" fmla="*/ 2173 w 157"/>
                <a:gd name="T3" fmla="*/ 429 h 155"/>
                <a:gd name="T4" fmla="*/ 951 w 157"/>
                <a:gd name="T5" fmla="*/ 0 h 155"/>
                <a:gd name="T6" fmla="*/ 385 w 157"/>
                <a:gd name="T7" fmla="*/ 1302 h 155"/>
                <a:gd name="T8" fmla="*/ 1391 w 157"/>
                <a:gd name="T9" fmla="*/ 5712 h 155"/>
                <a:gd name="T10" fmla="*/ 2990 w 157"/>
                <a:gd name="T11" fmla="*/ 7090 h 155"/>
                <a:gd name="T12" fmla="*/ 4238 w 157"/>
                <a:gd name="T13" fmla="*/ 8724 h 155"/>
                <a:gd name="T14" fmla="*/ 6103 w 157"/>
                <a:gd name="T15" fmla="*/ 8817 h 155"/>
                <a:gd name="T16" fmla="*/ 9316 w 157"/>
                <a:gd name="T17" fmla="*/ 9097 h 155"/>
                <a:gd name="T18" fmla="*/ 5772 w 157"/>
                <a:gd name="T19" fmla="*/ 6457 h 155"/>
                <a:gd name="T20" fmla="*/ 2422 w 157"/>
                <a:gd name="T21" fmla="*/ 965 h 15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57"/>
                <a:gd name="T34" fmla="*/ 0 h 155"/>
                <a:gd name="T35" fmla="*/ 157 w 157"/>
                <a:gd name="T36" fmla="*/ 155 h 155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57" h="155">
                  <a:moveTo>
                    <a:pt x="48" y="8"/>
                  </a:moveTo>
                  <a:cubicBezTo>
                    <a:pt x="44" y="7"/>
                    <a:pt x="39" y="8"/>
                    <a:pt x="34" y="7"/>
                  </a:cubicBezTo>
                  <a:cubicBezTo>
                    <a:pt x="28" y="6"/>
                    <a:pt x="21" y="0"/>
                    <a:pt x="15" y="0"/>
                  </a:cubicBezTo>
                  <a:cubicBezTo>
                    <a:pt x="2" y="1"/>
                    <a:pt x="6" y="9"/>
                    <a:pt x="6" y="22"/>
                  </a:cubicBezTo>
                  <a:cubicBezTo>
                    <a:pt x="4" y="50"/>
                    <a:pt x="0" y="75"/>
                    <a:pt x="22" y="96"/>
                  </a:cubicBezTo>
                  <a:cubicBezTo>
                    <a:pt x="29" y="104"/>
                    <a:pt x="40" y="111"/>
                    <a:pt x="47" y="119"/>
                  </a:cubicBezTo>
                  <a:cubicBezTo>
                    <a:pt x="54" y="127"/>
                    <a:pt x="58" y="139"/>
                    <a:pt x="67" y="146"/>
                  </a:cubicBezTo>
                  <a:cubicBezTo>
                    <a:pt x="78" y="155"/>
                    <a:pt x="83" y="149"/>
                    <a:pt x="96" y="148"/>
                  </a:cubicBezTo>
                  <a:cubicBezTo>
                    <a:pt x="113" y="147"/>
                    <a:pt x="130" y="155"/>
                    <a:pt x="147" y="152"/>
                  </a:cubicBezTo>
                  <a:cubicBezTo>
                    <a:pt x="157" y="126"/>
                    <a:pt x="106" y="118"/>
                    <a:pt x="91" y="108"/>
                  </a:cubicBezTo>
                  <a:cubicBezTo>
                    <a:pt x="56" y="83"/>
                    <a:pt x="42" y="60"/>
                    <a:pt x="38" y="16"/>
                  </a:cubicBezTo>
                </a:path>
              </a:pathLst>
            </a:custGeom>
            <a:solidFill>
              <a:srgbClr val="F4DD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04" name="Freeform 172">
              <a:extLst>
                <a:ext uri="{FF2B5EF4-FFF2-40B4-BE49-F238E27FC236}">
                  <a16:creationId xmlns:a16="http://schemas.microsoft.com/office/drawing/2014/main" id="{864EB4BC-2BDE-48D2-977D-AB4DB1FF1F8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0" y="1261"/>
              <a:ext cx="144" cy="346"/>
            </a:xfrm>
            <a:custGeom>
              <a:avLst/>
              <a:gdLst>
                <a:gd name="T0" fmla="*/ 607 w 80"/>
                <a:gd name="T1" fmla="*/ 299 h 193"/>
                <a:gd name="T2" fmla="*/ 2689 w 80"/>
                <a:gd name="T3" fmla="*/ 1373 h 193"/>
                <a:gd name="T4" fmla="*/ 4156 w 80"/>
                <a:gd name="T5" fmla="*/ 2922 h 193"/>
                <a:gd name="T6" fmla="*/ 4892 w 80"/>
                <a:gd name="T7" fmla="*/ 7739 h 193"/>
                <a:gd name="T8" fmla="*/ 4118 w 80"/>
                <a:gd name="T9" fmla="*/ 10050 h 193"/>
                <a:gd name="T10" fmla="*/ 2129 w 80"/>
                <a:gd name="T11" fmla="*/ 10350 h 193"/>
                <a:gd name="T12" fmla="*/ 2981 w 80"/>
                <a:gd name="T13" fmla="*/ 7870 h 193"/>
                <a:gd name="T14" fmla="*/ 3136 w 80"/>
                <a:gd name="T15" fmla="*/ 5351 h 193"/>
                <a:gd name="T16" fmla="*/ 2129 w 80"/>
                <a:gd name="T17" fmla="*/ 2478 h 193"/>
                <a:gd name="T18" fmla="*/ 607 w 80"/>
                <a:gd name="T19" fmla="*/ 427 h 19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80"/>
                <a:gd name="T31" fmla="*/ 0 h 193"/>
                <a:gd name="T32" fmla="*/ 80 w 80"/>
                <a:gd name="T33" fmla="*/ 193 h 193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80" h="193">
                  <a:moveTo>
                    <a:pt x="10" y="5"/>
                  </a:moveTo>
                  <a:cubicBezTo>
                    <a:pt x="25" y="0"/>
                    <a:pt x="34" y="16"/>
                    <a:pt x="44" y="23"/>
                  </a:cubicBezTo>
                  <a:cubicBezTo>
                    <a:pt x="58" y="32"/>
                    <a:pt x="64" y="30"/>
                    <a:pt x="68" y="49"/>
                  </a:cubicBezTo>
                  <a:cubicBezTo>
                    <a:pt x="72" y="75"/>
                    <a:pt x="80" y="104"/>
                    <a:pt x="80" y="130"/>
                  </a:cubicBezTo>
                  <a:cubicBezTo>
                    <a:pt x="80" y="144"/>
                    <a:pt x="75" y="158"/>
                    <a:pt x="67" y="169"/>
                  </a:cubicBezTo>
                  <a:cubicBezTo>
                    <a:pt x="60" y="179"/>
                    <a:pt x="40" y="193"/>
                    <a:pt x="35" y="174"/>
                  </a:cubicBezTo>
                  <a:cubicBezTo>
                    <a:pt x="31" y="162"/>
                    <a:pt x="46" y="143"/>
                    <a:pt x="49" y="132"/>
                  </a:cubicBezTo>
                  <a:cubicBezTo>
                    <a:pt x="52" y="117"/>
                    <a:pt x="52" y="104"/>
                    <a:pt x="51" y="90"/>
                  </a:cubicBezTo>
                  <a:cubicBezTo>
                    <a:pt x="50" y="71"/>
                    <a:pt x="50" y="54"/>
                    <a:pt x="35" y="42"/>
                  </a:cubicBezTo>
                  <a:cubicBezTo>
                    <a:pt x="26" y="35"/>
                    <a:pt x="0" y="24"/>
                    <a:pt x="10" y="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05" name="Freeform 173">
              <a:extLst>
                <a:ext uri="{FF2B5EF4-FFF2-40B4-BE49-F238E27FC236}">
                  <a16:creationId xmlns:a16="http://schemas.microsoft.com/office/drawing/2014/main" id="{F05D0B9C-EEA2-49B1-8D2E-E5C2120A718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1" y="813"/>
              <a:ext cx="50" cy="515"/>
            </a:xfrm>
            <a:custGeom>
              <a:avLst/>
              <a:gdLst>
                <a:gd name="T0" fmla="*/ 1452 w 28"/>
                <a:gd name="T1" fmla="*/ 133 h 287"/>
                <a:gd name="T2" fmla="*/ 580 w 28"/>
                <a:gd name="T3" fmla="*/ 9205 h 287"/>
                <a:gd name="T4" fmla="*/ 130 w 28"/>
                <a:gd name="T5" fmla="*/ 17189 h 287"/>
                <a:gd name="T6" fmla="*/ 166 w 28"/>
                <a:gd name="T7" fmla="*/ 12059 h 287"/>
                <a:gd name="T8" fmla="*/ 0 w 28"/>
                <a:gd name="T9" fmla="*/ 7777 h 287"/>
                <a:gd name="T10" fmla="*/ 1400 w 28"/>
                <a:gd name="T11" fmla="*/ 0 h 28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8"/>
                <a:gd name="T19" fmla="*/ 0 h 287"/>
                <a:gd name="T20" fmla="*/ 28 w 28"/>
                <a:gd name="T21" fmla="*/ 287 h 28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8" h="287">
                  <a:moveTo>
                    <a:pt x="25" y="2"/>
                  </a:moveTo>
                  <a:cubicBezTo>
                    <a:pt x="27" y="52"/>
                    <a:pt x="10" y="103"/>
                    <a:pt x="10" y="154"/>
                  </a:cubicBezTo>
                  <a:cubicBezTo>
                    <a:pt x="10" y="193"/>
                    <a:pt x="28" y="256"/>
                    <a:pt x="2" y="287"/>
                  </a:cubicBezTo>
                  <a:cubicBezTo>
                    <a:pt x="1" y="258"/>
                    <a:pt x="7" y="230"/>
                    <a:pt x="3" y="201"/>
                  </a:cubicBezTo>
                  <a:cubicBezTo>
                    <a:pt x="0" y="177"/>
                    <a:pt x="0" y="154"/>
                    <a:pt x="0" y="130"/>
                  </a:cubicBezTo>
                  <a:cubicBezTo>
                    <a:pt x="0" y="89"/>
                    <a:pt x="0" y="33"/>
                    <a:pt x="2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06" name="Rectangle 2">
            <a:extLst>
              <a:ext uri="{FF2B5EF4-FFF2-40B4-BE49-F238E27FC236}">
                <a16:creationId xmlns:a16="http://schemas.microsoft.com/office/drawing/2014/main" id="{1159338B-3FF7-41E9-995B-881A713F8264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34963" y="74613"/>
            <a:ext cx="11406187" cy="1338262"/>
          </a:xfrm>
        </p:spPr>
        <p:txBody>
          <a:bodyPr/>
          <a:lstStyle/>
          <a:p>
            <a:pPr eaLnBrk="1" hangingPunct="1">
              <a:defRPr/>
            </a:pPr>
            <a:r>
              <a:rPr lang="fr-FR" altLang="x-none" sz="5067"/>
              <a:t>Orthopedics (1)</a:t>
            </a:r>
          </a:p>
        </p:txBody>
      </p:sp>
      <p:grpSp>
        <p:nvGrpSpPr>
          <p:cNvPr id="37891" name="Group 3">
            <a:extLst>
              <a:ext uri="{FF2B5EF4-FFF2-40B4-BE49-F238E27FC236}">
                <a16:creationId xmlns:a16="http://schemas.microsoft.com/office/drawing/2014/main" id="{233DBFDB-7155-49E0-830F-4B972E643C1D}"/>
              </a:ext>
            </a:extLst>
          </p:cNvPr>
          <p:cNvGrpSpPr>
            <a:grpSpLocks/>
          </p:cNvGrpSpPr>
          <p:nvPr/>
        </p:nvGrpSpPr>
        <p:grpSpPr bwMode="auto">
          <a:xfrm>
            <a:off x="3327400" y="1219200"/>
            <a:ext cx="1004888" cy="5086350"/>
            <a:chOff x="1136" y="768"/>
            <a:chExt cx="633" cy="3204"/>
          </a:xfrm>
        </p:grpSpPr>
        <p:sp>
          <p:nvSpPr>
            <p:cNvPr id="38131" name="Freeform 4">
              <a:extLst>
                <a:ext uri="{FF2B5EF4-FFF2-40B4-BE49-F238E27FC236}">
                  <a16:creationId xmlns:a16="http://schemas.microsoft.com/office/drawing/2014/main" id="{00CF619B-C111-4D6E-8EEB-95C08A818D8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136" y="768"/>
              <a:ext cx="633" cy="3204"/>
            </a:xfrm>
            <a:custGeom>
              <a:avLst/>
              <a:gdLst>
                <a:gd name="T0" fmla="*/ 2136 w 376"/>
                <a:gd name="T1" fmla="*/ 14584 h 1906"/>
                <a:gd name="T2" fmla="*/ 2234 w 376"/>
                <a:gd name="T3" fmla="*/ 15137 h 1906"/>
                <a:gd name="T4" fmla="*/ 2692 w 376"/>
                <a:gd name="T5" fmla="*/ 15277 h 1906"/>
                <a:gd name="T6" fmla="*/ 14185 w 376"/>
                <a:gd name="T7" fmla="*/ 17822 h 1906"/>
                <a:gd name="T8" fmla="*/ 9990 w 376"/>
                <a:gd name="T9" fmla="*/ 17893 h 1906"/>
                <a:gd name="T10" fmla="*/ 5793 w 376"/>
                <a:gd name="T11" fmla="*/ 17822 h 1906"/>
                <a:gd name="T12" fmla="*/ 5598 w 376"/>
                <a:gd name="T13" fmla="*/ 18589 h 1906"/>
                <a:gd name="T14" fmla="*/ 4985 w 376"/>
                <a:gd name="T15" fmla="*/ 18589 h 1906"/>
                <a:gd name="T16" fmla="*/ 4985 w 376"/>
                <a:gd name="T17" fmla="*/ 17862 h 1906"/>
                <a:gd name="T18" fmla="*/ 4594 w 376"/>
                <a:gd name="T19" fmla="*/ 17486 h 1906"/>
                <a:gd name="T20" fmla="*/ 2372 w 376"/>
                <a:gd name="T21" fmla="*/ 7692 h 1906"/>
                <a:gd name="T22" fmla="*/ 2296 w 376"/>
                <a:gd name="T23" fmla="*/ 6800 h 1906"/>
                <a:gd name="T24" fmla="*/ 1800 w 376"/>
                <a:gd name="T25" fmla="*/ 5909 h 1906"/>
                <a:gd name="T26" fmla="*/ 2596 w 376"/>
                <a:gd name="T27" fmla="*/ 6228 h 1906"/>
                <a:gd name="T28" fmla="*/ 2692 w 376"/>
                <a:gd name="T29" fmla="*/ 6460 h 1906"/>
                <a:gd name="T30" fmla="*/ 4761 w 376"/>
                <a:gd name="T31" fmla="*/ 7178 h 1906"/>
                <a:gd name="T32" fmla="*/ 10424 w 376"/>
                <a:gd name="T33" fmla="*/ 5063 h 1906"/>
                <a:gd name="T34" fmla="*/ 10268 w 376"/>
                <a:gd name="T35" fmla="*/ 3999 h 1906"/>
                <a:gd name="T36" fmla="*/ 10470 w 376"/>
                <a:gd name="T37" fmla="*/ 3515 h 1906"/>
                <a:gd name="T38" fmla="*/ 9251 w 376"/>
                <a:gd name="T39" fmla="*/ 161 h 1906"/>
                <a:gd name="T40" fmla="*/ 8628 w 376"/>
                <a:gd name="T41" fmla="*/ 336 h 1906"/>
                <a:gd name="T42" fmla="*/ 1635 w 376"/>
                <a:gd name="T43" fmla="*/ 2685 h 1906"/>
                <a:gd name="T44" fmla="*/ 391 w 376"/>
                <a:gd name="T45" fmla="*/ 3850 h 1906"/>
                <a:gd name="T46" fmla="*/ 572 w 376"/>
                <a:gd name="T47" fmla="*/ 5398 h 1906"/>
                <a:gd name="T48" fmla="*/ 892 w 376"/>
                <a:gd name="T49" fmla="*/ 6722 h 1906"/>
                <a:gd name="T50" fmla="*/ 796 w 376"/>
                <a:gd name="T51" fmla="*/ 7748 h 1906"/>
                <a:gd name="T52" fmla="*/ 1025 w 376"/>
                <a:gd name="T53" fmla="*/ 8020 h 1906"/>
                <a:gd name="T54" fmla="*/ 3140 w 376"/>
                <a:gd name="T55" fmla="*/ 17862 h 1906"/>
                <a:gd name="T56" fmla="*/ 3140 w 376"/>
                <a:gd name="T57" fmla="*/ 19922 h 1906"/>
                <a:gd name="T58" fmla="*/ 3364 w 376"/>
                <a:gd name="T59" fmla="*/ 21009 h 1906"/>
                <a:gd name="T60" fmla="*/ 3364 w 376"/>
                <a:gd name="T61" fmla="*/ 58188 h 1906"/>
                <a:gd name="T62" fmla="*/ 3189 w 376"/>
                <a:gd name="T63" fmla="*/ 58307 h 1906"/>
                <a:gd name="T64" fmla="*/ 3301 w 376"/>
                <a:gd name="T65" fmla="*/ 59387 h 1906"/>
                <a:gd name="T66" fmla="*/ 3364 w 376"/>
                <a:gd name="T67" fmla="*/ 67171 h 1906"/>
                <a:gd name="T68" fmla="*/ 2906 w 376"/>
                <a:gd name="T69" fmla="*/ 70777 h 1906"/>
                <a:gd name="T70" fmla="*/ 2409 w 376"/>
                <a:gd name="T71" fmla="*/ 70902 h 1906"/>
                <a:gd name="T72" fmla="*/ 2571 w 376"/>
                <a:gd name="T73" fmla="*/ 72298 h 1906"/>
                <a:gd name="T74" fmla="*/ 5663 w 376"/>
                <a:gd name="T75" fmla="*/ 72137 h 1906"/>
                <a:gd name="T76" fmla="*/ 5557 w 376"/>
                <a:gd name="T77" fmla="*/ 70777 h 1906"/>
                <a:gd name="T78" fmla="*/ 5163 w 376"/>
                <a:gd name="T79" fmla="*/ 67785 h 1906"/>
                <a:gd name="T80" fmla="*/ 4761 w 376"/>
                <a:gd name="T81" fmla="*/ 67171 h 1906"/>
                <a:gd name="T82" fmla="*/ 4830 w 376"/>
                <a:gd name="T83" fmla="*/ 59387 h 1906"/>
                <a:gd name="T84" fmla="*/ 4892 w 376"/>
                <a:gd name="T85" fmla="*/ 58262 h 1906"/>
                <a:gd name="T86" fmla="*/ 4761 w 376"/>
                <a:gd name="T87" fmla="*/ 58188 h 1906"/>
                <a:gd name="T88" fmla="*/ 4985 w 376"/>
                <a:gd name="T89" fmla="*/ 20618 h 1906"/>
                <a:gd name="T90" fmla="*/ 4985 w 376"/>
                <a:gd name="T91" fmla="*/ 19922 h 1906"/>
                <a:gd name="T92" fmla="*/ 5598 w 376"/>
                <a:gd name="T93" fmla="*/ 19947 h 1906"/>
                <a:gd name="T94" fmla="*/ 5793 w 376"/>
                <a:gd name="T95" fmla="*/ 20715 h 1906"/>
                <a:gd name="T96" fmla="*/ 9990 w 376"/>
                <a:gd name="T97" fmla="*/ 20618 h 1906"/>
                <a:gd name="T98" fmla="*/ 14185 w 376"/>
                <a:gd name="T99" fmla="*/ 20715 h 1906"/>
                <a:gd name="T100" fmla="*/ 14421 w 376"/>
                <a:gd name="T101" fmla="*/ 19278 h 190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376" h="1906">
                  <a:moveTo>
                    <a:pt x="65" y="382"/>
                  </a:moveTo>
                  <a:cubicBezTo>
                    <a:pt x="56" y="384"/>
                    <a:pt x="56" y="384"/>
                    <a:pt x="56" y="384"/>
                  </a:cubicBezTo>
                  <a:cubicBezTo>
                    <a:pt x="56" y="392"/>
                    <a:pt x="56" y="392"/>
                    <a:pt x="56" y="392"/>
                  </a:cubicBezTo>
                  <a:cubicBezTo>
                    <a:pt x="58" y="399"/>
                    <a:pt x="58" y="399"/>
                    <a:pt x="58" y="399"/>
                  </a:cubicBezTo>
                  <a:cubicBezTo>
                    <a:pt x="61" y="405"/>
                    <a:pt x="61" y="405"/>
                    <a:pt x="61" y="405"/>
                  </a:cubicBezTo>
                  <a:cubicBezTo>
                    <a:pt x="70" y="403"/>
                    <a:pt x="70" y="403"/>
                    <a:pt x="70" y="403"/>
                  </a:cubicBezTo>
                  <a:lnTo>
                    <a:pt x="65" y="382"/>
                  </a:lnTo>
                  <a:close/>
                  <a:moveTo>
                    <a:pt x="370" y="470"/>
                  </a:moveTo>
                  <a:cubicBezTo>
                    <a:pt x="364" y="464"/>
                    <a:pt x="354" y="476"/>
                    <a:pt x="326" y="476"/>
                  </a:cubicBezTo>
                  <a:cubicBezTo>
                    <a:pt x="298" y="476"/>
                    <a:pt x="279" y="472"/>
                    <a:pt x="261" y="472"/>
                  </a:cubicBezTo>
                  <a:cubicBezTo>
                    <a:pt x="243" y="472"/>
                    <a:pt x="223" y="476"/>
                    <a:pt x="195" y="476"/>
                  </a:cubicBezTo>
                  <a:cubicBezTo>
                    <a:pt x="167" y="476"/>
                    <a:pt x="158" y="464"/>
                    <a:pt x="151" y="470"/>
                  </a:cubicBezTo>
                  <a:cubicBezTo>
                    <a:pt x="148" y="472"/>
                    <a:pt x="146" y="481"/>
                    <a:pt x="146" y="490"/>
                  </a:cubicBezTo>
                  <a:cubicBezTo>
                    <a:pt x="146" y="490"/>
                    <a:pt x="146" y="490"/>
                    <a:pt x="146" y="490"/>
                  </a:cubicBezTo>
                  <a:cubicBezTo>
                    <a:pt x="130" y="490"/>
                    <a:pt x="130" y="490"/>
                    <a:pt x="130" y="490"/>
                  </a:cubicBezTo>
                  <a:cubicBezTo>
                    <a:pt x="130" y="490"/>
                    <a:pt x="130" y="490"/>
                    <a:pt x="130" y="490"/>
                  </a:cubicBezTo>
                  <a:cubicBezTo>
                    <a:pt x="130" y="490"/>
                    <a:pt x="130" y="490"/>
                    <a:pt x="130" y="490"/>
                  </a:cubicBezTo>
                  <a:cubicBezTo>
                    <a:pt x="130" y="471"/>
                    <a:pt x="130" y="471"/>
                    <a:pt x="130" y="471"/>
                  </a:cubicBezTo>
                  <a:cubicBezTo>
                    <a:pt x="130" y="465"/>
                    <a:pt x="126" y="462"/>
                    <a:pt x="120" y="461"/>
                  </a:cubicBezTo>
                  <a:cubicBezTo>
                    <a:pt x="120" y="461"/>
                    <a:pt x="120" y="461"/>
                    <a:pt x="120" y="461"/>
                  </a:cubicBezTo>
                  <a:cubicBezTo>
                    <a:pt x="62" y="203"/>
                    <a:pt x="62" y="203"/>
                    <a:pt x="62" y="203"/>
                  </a:cubicBezTo>
                  <a:cubicBezTo>
                    <a:pt x="62" y="203"/>
                    <a:pt x="62" y="203"/>
                    <a:pt x="62" y="203"/>
                  </a:cubicBezTo>
                  <a:cubicBezTo>
                    <a:pt x="63" y="201"/>
                    <a:pt x="64" y="198"/>
                    <a:pt x="63" y="194"/>
                  </a:cubicBezTo>
                  <a:cubicBezTo>
                    <a:pt x="60" y="179"/>
                    <a:pt x="60" y="179"/>
                    <a:pt x="60" y="179"/>
                  </a:cubicBezTo>
                  <a:cubicBezTo>
                    <a:pt x="59" y="173"/>
                    <a:pt x="55" y="171"/>
                    <a:pt x="51" y="171"/>
                  </a:cubicBezTo>
                  <a:cubicBezTo>
                    <a:pt x="47" y="156"/>
                    <a:pt x="47" y="156"/>
                    <a:pt x="47" y="156"/>
                  </a:cubicBezTo>
                  <a:cubicBezTo>
                    <a:pt x="58" y="161"/>
                    <a:pt x="68" y="165"/>
                    <a:pt x="68" y="165"/>
                  </a:cubicBezTo>
                  <a:cubicBezTo>
                    <a:pt x="68" y="164"/>
                    <a:pt x="68" y="164"/>
                    <a:pt x="68" y="164"/>
                  </a:cubicBezTo>
                  <a:cubicBezTo>
                    <a:pt x="70" y="171"/>
                    <a:pt x="70" y="171"/>
                    <a:pt x="70" y="171"/>
                  </a:cubicBezTo>
                  <a:cubicBezTo>
                    <a:pt x="70" y="171"/>
                    <a:pt x="70" y="171"/>
                    <a:pt x="70" y="170"/>
                  </a:cubicBezTo>
                  <a:cubicBezTo>
                    <a:pt x="70" y="171"/>
                    <a:pt x="70" y="171"/>
                    <a:pt x="70" y="171"/>
                  </a:cubicBezTo>
                  <a:cubicBezTo>
                    <a:pt x="70" y="180"/>
                    <a:pt x="87" y="191"/>
                    <a:pt x="124" y="189"/>
                  </a:cubicBezTo>
                  <a:cubicBezTo>
                    <a:pt x="161" y="187"/>
                    <a:pt x="218" y="165"/>
                    <a:pt x="246" y="147"/>
                  </a:cubicBezTo>
                  <a:cubicBezTo>
                    <a:pt x="264" y="135"/>
                    <a:pt x="269" y="133"/>
                    <a:pt x="272" y="133"/>
                  </a:cubicBezTo>
                  <a:cubicBezTo>
                    <a:pt x="275" y="133"/>
                    <a:pt x="275" y="132"/>
                    <a:pt x="275" y="130"/>
                  </a:cubicBezTo>
                  <a:cubicBezTo>
                    <a:pt x="275" y="129"/>
                    <a:pt x="268" y="105"/>
                    <a:pt x="268" y="105"/>
                  </a:cubicBezTo>
                  <a:cubicBezTo>
                    <a:pt x="268" y="105"/>
                    <a:pt x="268" y="105"/>
                    <a:pt x="268" y="105"/>
                  </a:cubicBezTo>
                  <a:cubicBezTo>
                    <a:pt x="271" y="101"/>
                    <a:pt x="276" y="98"/>
                    <a:pt x="273" y="93"/>
                  </a:cubicBezTo>
                  <a:cubicBezTo>
                    <a:pt x="247" y="5"/>
                    <a:pt x="247" y="5"/>
                    <a:pt x="247" y="5"/>
                  </a:cubicBezTo>
                  <a:cubicBezTo>
                    <a:pt x="247" y="5"/>
                    <a:pt x="245" y="0"/>
                    <a:pt x="241" y="4"/>
                  </a:cubicBezTo>
                  <a:cubicBezTo>
                    <a:pt x="238" y="6"/>
                    <a:pt x="234" y="10"/>
                    <a:pt x="234" y="10"/>
                  </a:cubicBezTo>
                  <a:cubicBezTo>
                    <a:pt x="232" y="11"/>
                    <a:pt x="231" y="10"/>
                    <a:pt x="225" y="9"/>
                  </a:cubicBezTo>
                  <a:cubicBezTo>
                    <a:pt x="214" y="7"/>
                    <a:pt x="173" y="1"/>
                    <a:pt x="129" y="14"/>
                  </a:cubicBezTo>
                  <a:cubicBezTo>
                    <a:pt x="85" y="27"/>
                    <a:pt x="53" y="50"/>
                    <a:pt x="43" y="71"/>
                  </a:cubicBezTo>
                  <a:cubicBezTo>
                    <a:pt x="43" y="71"/>
                    <a:pt x="43" y="71"/>
                    <a:pt x="43" y="71"/>
                  </a:cubicBezTo>
                  <a:cubicBezTo>
                    <a:pt x="39" y="74"/>
                    <a:pt x="16" y="95"/>
                    <a:pt x="10" y="102"/>
                  </a:cubicBezTo>
                  <a:cubicBezTo>
                    <a:pt x="3" y="110"/>
                    <a:pt x="0" y="120"/>
                    <a:pt x="4" y="129"/>
                  </a:cubicBezTo>
                  <a:cubicBezTo>
                    <a:pt x="7" y="135"/>
                    <a:pt x="10" y="139"/>
                    <a:pt x="15" y="142"/>
                  </a:cubicBezTo>
                  <a:cubicBezTo>
                    <a:pt x="23" y="177"/>
                    <a:pt x="23" y="177"/>
                    <a:pt x="23" y="177"/>
                  </a:cubicBezTo>
                  <a:cubicBezTo>
                    <a:pt x="23" y="177"/>
                    <a:pt x="23" y="177"/>
                    <a:pt x="23" y="177"/>
                  </a:cubicBezTo>
                  <a:cubicBezTo>
                    <a:pt x="18" y="179"/>
                    <a:pt x="16" y="183"/>
                    <a:pt x="17" y="188"/>
                  </a:cubicBezTo>
                  <a:cubicBezTo>
                    <a:pt x="21" y="204"/>
                    <a:pt x="21" y="204"/>
                    <a:pt x="21" y="204"/>
                  </a:cubicBezTo>
                  <a:cubicBezTo>
                    <a:pt x="21" y="208"/>
                    <a:pt x="24" y="210"/>
                    <a:pt x="27" y="211"/>
                  </a:cubicBezTo>
                  <a:cubicBezTo>
                    <a:pt x="27" y="211"/>
                    <a:pt x="27" y="211"/>
                    <a:pt x="27" y="211"/>
                  </a:cubicBezTo>
                  <a:cubicBezTo>
                    <a:pt x="84" y="464"/>
                    <a:pt x="84" y="464"/>
                    <a:pt x="84" y="464"/>
                  </a:cubicBezTo>
                  <a:cubicBezTo>
                    <a:pt x="82" y="466"/>
                    <a:pt x="82" y="468"/>
                    <a:pt x="82" y="471"/>
                  </a:cubicBezTo>
                  <a:cubicBezTo>
                    <a:pt x="82" y="525"/>
                    <a:pt x="82" y="525"/>
                    <a:pt x="82" y="525"/>
                  </a:cubicBezTo>
                  <a:cubicBezTo>
                    <a:pt x="82" y="525"/>
                    <a:pt x="82" y="525"/>
                    <a:pt x="82" y="525"/>
                  </a:cubicBezTo>
                  <a:cubicBezTo>
                    <a:pt x="82" y="544"/>
                    <a:pt x="82" y="544"/>
                    <a:pt x="82" y="544"/>
                  </a:cubicBezTo>
                  <a:cubicBezTo>
                    <a:pt x="82" y="549"/>
                    <a:pt x="84" y="552"/>
                    <a:pt x="88" y="554"/>
                  </a:cubicBezTo>
                  <a:cubicBezTo>
                    <a:pt x="88" y="554"/>
                    <a:pt x="88" y="554"/>
                    <a:pt x="88" y="554"/>
                  </a:cubicBezTo>
                  <a:cubicBezTo>
                    <a:pt x="88" y="1534"/>
                    <a:pt x="88" y="1534"/>
                    <a:pt x="88" y="1534"/>
                  </a:cubicBezTo>
                  <a:cubicBezTo>
                    <a:pt x="86" y="1534"/>
                    <a:pt x="86" y="1534"/>
                    <a:pt x="86" y="1534"/>
                  </a:cubicBezTo>
                  <a:cubicBezTo>
                    <a:pt x="83" y="1534"/>
                    <a:pt x="83" y="1537"/>
                    <a:pt x="83" y="1537"/>
                  </a:cubicBezTo>
                  <a:cubicBezTo>
                    <a:pt x="83" y="1563"/>
                    <a:pt x="83" y="1563"/>
                    <a:pt x="83" y="1563"/>
                  </a:cubicBezTo>
                  <a:cubicBezTo>
                    <a:pt x="83" y="1563"/>
                    <a:pt x="83" y="1566"/>
                    <a:pt x="86" y="1566"/>
                  </a:cubicBezTo>
                  <a:cubicBezTo>
                    <a:pt x="88" y="1566"/>
                    <a:pt x="88" y="1566"/>
                    <a:pt x="88" y="1566"/>
                  </a:cubicBezTo>
                  <a:cubicBezTo>
                    <a:pt x="88" y="1771"/>
                    <a:pt x="88" y="1771"/>
                    <a:pt x="88" y="1771"/>
                  </a:cubicBezTo>
                  <a:cubicBezTo>
                    <a:pt x="81" y="1773"/>
                    <a:pt x="76" y="1778"/>
                    <a:pt x="76" y="1787"/>
                  </a:cubicBezTo>
                  <a:cubicBezTo>
                    <a:pt x="76" y="1866"/>
                    <a:pt x="76" y="1866"/>
                    <a:pt x="76" y="1866"/>
                  </a:cubicBezTo>
                  <a:cubicBezTo>
                    <a:pt x="67" y="1866"/>
                    <a:pt x="67" y="1866"/>
                    <a:pt x="67" y="1866"/>
                  </a:cubicBezTo>
                  <a:cubicBezTo>
                    <a:pt x="64" y="1866"/>
                    <a:pt x="63" y="1869"/>
                    <a:pt x="63" y="1869"/>
                  </a:cubicBezTo>
                  <a:cubicBezTo>
                    <a:pt x="63" y="1902"/>
                    <a:pt x="63" y="1902"/>
                    <a:pt x="63" y="1902"/>
                  </a:cubicBezTo>
                  <a:cubicBezTo>
                    <a:pt x="63" y="1902"/>
                    <a:pt x="64" y="1906"/>
                    <a:pt x="67" y="1906"/>
                  </a:cubicBezTo>
                  <a:cubicBezTo>
                    <a:pt x="143" y="1906"/>
                    <a:pt x="143" y="1906"/>
                    <a:pt x="143" y="1906"/>
                  </a:cubicBezTo>
                  <a:cubicBezTo>
                    <a:pt x="148" y="1906"/>
                    <a:pt x="148" y="1902"/>
                    <a:pt x="148" y="1902"/>
                  </a:cubicBezTo>
                  <a:cubicBezTo>
                    <a:pt x="148" y="1868"/>
                    <a:pt x="148" y="1868"/>
                    <a:pt x="148" y="1868"/>
                  </a:cubicBezTo>
                  <a:cubicBezTo>
                    <a:pt x="148" y="1868"/>
                    <a:pt x="148" y="1866"/>
                    <a:pt x="145" y="1866"/>
                  </a:cubicBezTo>
                  <a:cubicBezTo>
                    <a:pt x="135" y="1866"/>
                    <a:pt x="135" y="1866"/>
                    <a:pt x="135" y="1866"/>
                  </a:cubicBezTo>
                  <a:cubicBezTo>
                    <a:pt x="135" y="1787"/>
                    <a:pt x="135" y="1787"/>
                    <a:pt x="135" y="1787"/>
                  </a:cubicBezTo>
                  <a:cubicBezTo>
                    <a:pt x="135" y="1778"/>
                    <a:pt x="130" y="1773"/>
                    <a:pt x="124" y="1771"/>
                  </a:cubicBezTo>
                  <a:cubicBezTo>
                    <a:pt x="124" y="1771"/>
                    <a:pt x="124" y="1771"/>
                    <a:pt x="124" y="1771"/>
                  </a:cubicBezTo>
                  <a:cubicBezTo>
                    <a:pt x="124" y="1566"/>
                    <a:pt x="124" y="1566"/>
                    <a:pt x="124" y="1566"/>
                  </a:cubicBezTo>
                  <a:cubicBezTo>
                    <a:pt x="126" y="1566"/>
                    <a:pt x="126" y="1566"/>
                    <a:pt x="126" y="1566"/>
                  </a:cubicBezTo>
                  <a:cubicBezTo>
                    <a:pt x="128" y="1566"/>
                    <a:pt x="128" y="1563"/>
                    <a:pt x="128" y="1563"/>
                  </a:cubicBezTo>
                  <a:cubicBezTo>
                    <a:pt x="128" y="1536"/>
                    <a:pt x="128" y="1536"/>
                    <a:pt x="128" y="1536"/>
                  </a:cubicBezTo>
                  <a:cubicBezTo>
                    <a:pt x="128" y="1536"/>
                    <a:pt x="128" y="1534"/>
                    <a:pt x="126" y="1534"/>
                  </a:cubicBezTo>
                  <a:cubicBezTo>
                    <a:pt x="124" y="1534"/>
                    <a:pt x="124" y="1534"/>
                    <a:pt x="124" y="1534"/>
                  </a:cubicBezTo>
                  <a:cubicBezTo>
                    <a:pt x="124" y="554"/>
                    <a:pt x="124" y="554"/>
                    <a:pt x="124" y="554"/>
                  </a:cubicBezTo>
                  <a:cubicBezTo>
                    <a:pt x="127" y="552"/>
                    <a:pt x="130" y="549"/>
                    <a:pt x="130" y="544"/>
                  </a:cubicBezTo>
                  <a:cubicBezTo>
                    <a:pt x="130" y="526"/>
                    <a:pt x="130" y="526"/>
                    <a:pt x="130" y="526"/>
                  </a:cubicBezTo>
                  <a:cubicBezTo>
                    <a:pt x="130" y="526"/>
                    <a:pt x="130" y="525"/>
                    <a:pt x="130" y="525"/>
                  </a:cubicBezTo>
                  <a:cubicBezTo>
                    <a:pt x="130" y="526"/>
                    <a:pt x="130" y="526"/>
                    <a:pt x="130" y="526"/>
                  </a:cubicBezTo>
                  <a:cubicBezTo>
                    <a:pt x="146" y="526"/>
                    <a:pt x="146" y="526"/>
                    <a:pt x="146" y="526"/>
                  </a:cubicBezTo>
                  <a:cubicBezTo>
                    <a:pt x="145" y="525"/>
                    <a:pt x="145" y="524"/>
                    <a:pt x="145" y="523"/>
                  </a:cubicBezTo>
                  <a:cubicBezTo>
                    <a:pt x="146" y="532"/>
                    <a:pt x="148" y="543"/>
                    <a:pt x="151" y="546"/>
                  </a:cubicBezTo>
                  <a:cubicBezTo>
                    <a:pt x="158" y="551"/>
                    <a:pt x="167" y="540"/>
                    <a:pt x="195" y="540"/>
                  </a:cubicBezTo>
                  <a:cubicBezTo>
                    <a:pt x="223" y="540"/>
                    <a:pt x="243" y="544"/>
                    <a:pt x="261" y="544"/>
                  </a:cubicBezTo>
                  <a:cubicBezTo>
                    <a:pt x="279" y="544"/>
                    <a:pt x="298" y="540"/>
                    <a:pt x="326" y="540"/>
                  </a:cubicBezTo>
                  <a:cubicBezTo>
                    <a:pt x="354" y="540"/>
                    <a:pt x="364" y="551"/>
                    <a:pt x="370" y="546"/>
                  </a:cubicBezTo>
                  <a:cubicBezTo>
                    <a:pt x="376" y="541"/>
                    <a:pt x="376" y="517"/>
                    <a:pt x="376" y="508"/>
                  </a:cubicBezTo>
                  <a:cubicBezTo>
                    <a:pt x="376" y="508"/>
                    <a:pt x="376" y="508"/>
                    <a:pt x="376" y="508"/>
                  </a:cubicBezTo>
                  <a:cubicBezTo>
                    <a:pt x="376" y="498"/>
                    <a:pt x="376" y="475"/>
                    <a:pt x="370" y="470"/>
                  </a:cubicBezTo>
                  <a:close/>
                </a:path>
              </a:pathLst>
            </a:custGeom>
            <a:noFill/>
            <a:ln w="158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32" name="Freeform 5">
              <a:extLst>
                <a:ext uri="{FF2B5EF4-FFF2-40B4-BE49-F238E27FC236}">
                  <a16:creationId xmlns:a16="http://schemas.microsoft.com/office/drawing/2014/main" id="{7AD15B4D-8837-4FFE-B2D3-5D55D1DCD7A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4" y="3743"/>
              <a:ext cx="99" cy="161"/>
            </a:xfrm>
            <a:custGeom>
              <a:avLst/>
              <a:gdLst>
                <a:gd name="T0" fmla="*/ 2210 w 59"/>
                <a:gd name="T1" fmla="*/ 3586 h 96"/>
                <a:gd name="T2" fmla="*/ 2210 w 59"/>
                <a:gd name="T3" fmla="*/ 649 h 96"/>
                <a:gd name="T4" fmla="*/ 1121 w 59"/>
                <a:gd name="T5" fmla="*/ 0 h 96"/>
                <a:gd name="T6" fmla="*/ 0 w 59"/>
                <a:gd name="T7" fmla="*/ 649 h 96"/>
                <a:gd name="T8" fmla="*/ 0 w 59"/>
                <a:gd name="T9" fmla="*/ 3586 h 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9" h="96">
                  <a:moveTo>
                    <a:pt x="59" y="96"/>
                  </a:moveTo>
                  <a:cubicBezTo>
                    <a:pt x="59" y="17"/>
                    <a:pt x="59" y="17"/>
                    <a:pt x="59" y="17"/>
                  </a:cubicBezTo>
                  <a:cubicBezTo>
                    <a:pt x="59" y="1"/>
                    <a:pt x="46" y="0"/>
                    <a:pt x="30" y="0"/>
                  </a:cubicBezTo>
                  <a:cubicBezTo>
                    <a:pt x="13" y="0"/>
                    <a:pt x="0" y="1"/>
                    <a:pt x="0" y="17"/>
                  </a:cubicBezTo>
                  <a:cubicBezTo>
                    <a:pt x="0" y="96"/>
                    <a:pt x="0" y="96"/>
                    <a:pt x="0" y="96"/>
                  </a:cubicBezTo>
                </a:path>
              </a:pathLst>
            </a:custGeom>
            <a:solidFill>
              <a:srgbClr val="F1DB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33" name="Freeform 6">
              <a:extLst>
                <a:ext uri="{FF2B5EF4-FFF2-40B4-BE49-F238E27FC236}">
                  <a16:creationId xmlns:a16="http://schemas.microsoft.com/office/drawing/2014/main" id="{7B6D1949-A239-4647-80FD-A0BB5246319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4" y="1699"/>
              <a:ext cx="61" cy="2046"/>
            </a:xfrm>
            <a:custGeom>
              <a:avLst/>
              <a:gdLst>
                <a:gd name="T0" fmla="*/ 744 w 36"/>
                <a:gd name="T1" fmla="*/ 46148 h 1217"/>
                <a:gd name="T2" fmla="*/ 1444 w 36"/>
                <a:gd name="T3" fmla="*/ 46194 h 1217"/>
                <a:gd name="T4" fmla="*/ 1444 w 36"/>
                <a:gd name="T5" fmla="*/ 0 h 1217"/>
                <a:gd name="T6" fmla="*/ 744 w 36"/>
                <a:gd name="T7" fmla="*/ 62 h 1217"/>
                <a:gd name="T8" fmla="*/ 0 w 36"/>
                <a:gd name="T9" fmla="*/ 0 h 1217"/>
                <a:gd name="T10" fmla="*/ 0 w 36"/>
                <a:gd name="T11" fmla="*/ 46194 h 1217"/>
                <a:gd name="T12" fmla="*/ 744 w 36"/>
                <a:gd name="T13" fmla="*/ 46148 h 12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6" h="1217">
                  <a:moveTo>
                    <a:pt x="18" y="1216"/>
                  </a:moveTo>
                  <a:cubicBezTo>
                    <a:pt x="24" y="1216"/>
                    <a:pt x="31" y="1216"/>
                    <a:pt x="36" y="1217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31" y="2"/>
                    <a:pt x="25" y="2"/>
                    <a:pt x="18" y="2"/>
                  </a:cubicBezTo>
                  <a:cubicBezTo>
                    <a:pt x="10" y="2"/>
                    <a:pt x="4" y="2"/>
                    <a:pt x="0" y="0"/>
                  </a:cubicBezTo>
                  <a:cubicBezTo>
                    <a:pt x="0" y="1217"/>
                    <a:pt x="0" y="1217"/>
                    <a:pt x="0" y="1217"/>
                  </a:cubicBezTo>
                  <a:cubicBezTo>
                    <a:pt x="5" y="1216"/>
                    <a:pt x="11" y="1216"/>
                    <a:pt x="18" y="1216"/>
                  </a:cubicBezTo>
                  <a:close/>
                </a:path>
              </a:pathLst>
            </a:custGeom>
            <a:solidFill>
              <a:srgbClr val="CAD5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34" name="Freeform 7">
              <a:extLst>
                <a:ext uri="{FF2B5EF4-FFF2-40B4-BE49-F238E27FC236}">
                  <a16:creationId xmlns:a16="http://schemas.microsoft.com/office/drawing/2014/main" id="{1F14C009-F8E0-442B-94AE-52F7339E3A3B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1" y="1052"/>
              <a:ext cx="86" cy="76"/>
            </a:xfrm>
            <a:custGeom>
              <a:avLst/>
              <a:gdLst>
                <a:gd name="T0" fmla="*/ 1907 w 51"/>
                <a:gd name="T1" fmla="*/ 1076 h 45"/>
                <a:gd name="T2" fmla="*/ 1745 w 51"/>
                <a:gd name="T3" fmla="*/ 399 h 45"/>
                <a:gd name="T4" fmla="*/ 803 w 51"/>
                <a:gd name="T5" fmla="*/ 162 h 45"/>
                <a:gd name="T6" fmla="*/ 62 w 51"/>
                <a:gd name="T7" fmla="*/ 741 h 45"/>
                <a:gd name="T8" fmla="*/ 62 w 51"/>
                <a:gd name="T9" fmla="*/ 699 h 45"/>
                <a:gd name="T10" fmla="*/ 62 w 51"/>
                <a:gd name="T11" fmla="*/ 699 h 45"/>
                <a:gd name="T12" fmla="*/ 236 w 51"/>
                <a:gd name="T13" fmla="*/ 1371 h 45"/>
                <a:gd name="T14" fmla="*/ 1131 w 51"/>
                <a:gd name="T15" fmla="*/ 1610 h 45"/>
                <a:gd name="T16" fmla="*/ 1872 w 51"/>
                <a:gd name="T17" fmla="*/ 978 h 45"/>
                <a:gd name="T18" fmla="*/ 1907 w 51"/>
                <a:gd name="T19" fmla="*/ 1076 h 4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1" h="45">
                  <a:moveTo>
                    <a:pt x="49" y="27"/>
                  </a:moveTo>
                  <a:cubicBezTo>
                    <a:pt x="45" y="10"/>
                    <a:pt x="45" y="10"/>
                    <a:pt x="45" y="10"/>
                  </a:cubicBezTo>
                  <a:cubicBezTo>
                    <a:pt x="43" y="0"/>
                    <a:pt x="33" y="1"/>
                    <a:pt x="21" y="4"/>
                  </a:cubicBezTo>
                  <a:cubicBezTo>
                    <a:pt x="9" y="7"/>
                    <a:pt x="0" y="10"/>
                    <a:pt x="2" y="19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6" y="35"/>
                    <a:pt x="6" y="35"/>
                    <a:pt x="6" y="35"/>
                  </a:cubicBezTo>
                  <a:cubicBezTo>
                    <a:pt x="8" y="45"/>
                    <a:pt x="18" y="43"/>
                    <a:pt x="29" y="41"/>
                  </a:cubicBezTo>
                  <a:cubicBezTo>
                    <a:pt x="41" y="38"/>
                    <a:pt x="51" y="35"/>
                    <a:pt x="48" y="25"/>
                  </a:cubicBezTo>
                  <a:cubicBezTo>
                    <a:pt x="49" y="27"/>
                    <a:pt x="49" y="27"/>
                    <a:pt x="49" y="27"/>
                  </a:cubicBezTo>
                  <a:close/>
                </a:path>
              </a:pathLst>
            </a:custGeom>
            <a:solidFill>
              <a:srgbClr val="A0B5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35" name="Freeform 8">
              <a:extLst>
                <a:ext uri="{FF2B5EF4-FFF2-40B4-BE49-F238E27FC236}">
                  <a16:creationId xmlns:a16="http://schemas.microsoft.com/office/drawing/2014/main" id="{44EAAF3D-D02D-4E6F-8CE6-B3E6ABC1D4A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4" y="1539"/>
              <a:ext cx="81" cy="163"/>
            </a:xfrm>
            <a:custGeom>
              <a:avLst/>
              <a:gdLst>
                <a:gd name="T0" fmla="*/ 1475 w 48"/>
                <a:gd name="T1" fmla="*/ 1850 h 97"/>
                <a:gd name="T2" fmla="*/ 1873 w 48"/>
                <a:gd name="T3" fmla="*/ 1163 h 97"/>
                <a:gd name="T4" fmla="*/ 1873 w 48"/>
                <a:gd name="T5" fmla="*/ 455 h 97"/>
                <a:gd name="T6" fmla="*/ 943 w 48"/>
                <a:gd name="T7" fmla="*/ 0 h 97"/>
                <a:gd name="T8" fmla="*/ 0 w 48"/>
                <a:gd name="T9" fmla="*/ 455 h 97"/>
                <a:gd name="T10" fmla="*/ 0 w 48"/>
                <a:gd name="T11" fmla="*/ 2505 h 97"/>
                <a:gd name="T12" fmla="*/ 0 w 48"/>
                <a:gd name="T13" fmla="*/ 2505 h 97"/>
                <a:gd name="T14" fmla="*/ 0 w 48"/>
                <a:gd name="T15" fmla="*/ 3213 h 97"/>
                <a:gd name="T16" fmla="*/ 943 w 48"/>
                <a:gd name="T17" fmla="*/ 3668 h 97"/>
                <a:gd name="T18" fmla="*/ 1873 w 48"/>
                <a:gd name="T19" fmla="*/ 3213 h 97"/>
                <a:gd name="T20" fmla="*/ 1873 w 48"/>
                <a:gd name="T21" fmla="*/ 2544 h 97"/>
                <a:gd name="T22" fmla="*/ 1475 w 48"/>
                <a:gd name="T23" fmla="*/ 1850 h 9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48" h="97">
                  <a:moveTo>
                    <a:pt x="38" y="49"/>
                  </a:moveTo>
                  <a:cubicBezTo>
                    <a:pt x="38" y="39"/>
                    <a:pt x="38" y="31"/>
                    <a:pt x="48" y="31"/>
                  </a:cubicBezTo>
                  <a:cubicBezTo>
                    <a:pt x="48" y="12"/>
                    <a:pt x="48" y="12"/>
                    <a:pt x="48" y="12"/>
                  </a:cubicBezTo>
                  <a:cubicBezTo>
                    <a:pt x="48" y="1"/>
                    <a:pt x="37" y="0"/>
                    <a:pt x="24" y="0"/>
                  </a:cubicBezTo>
                  <a:cubicBezTo>
                    <a:pt x="10" y="0"/>
                    <a:pt x="0" y="1"/>
                    <a:pt x="0" y="12"/>
                  </a:cubicBezTo>
                  <a:cubicBezTo>
                    <a:pt x="0" y="66"/>
                    <a:pt x="0" y="66"/>
                    <a:pt x="0" y="66"/>
                  </a:cubicBezTo>
                  <a:cubicBezTo>
                    <a:pt x="0" y="66"/>
                    <a:pt x="0" y="66"/>
                    <a:pt x="0" y="66"/>
                  </a:cubicBezTo>
                  <a:cubicBezTo>
                    <a:pt x="0" y="85"/>
                    <a:pt x="0" y="85"/>
                    <a:pt x="0" y="85"/>
                  </a:cubicBezTo>
                  <a:cubicBezTo>
                    <a:pt x="0" y="96"/>
                    <a:pt x="10" y="97"/>
                    <a:pt x="24" y="97"/>
                  </a:cubicBezTo>
                  <a:cubicBezTo>
                    <a:pt x="37" y="97"/>
                    <a:pt x="48" y="96"/>
                    <a:pt x="48" y="85"/>
                  </a:cubicBezTo>
                  <a:cubicBezTo>
                    <a:pt x="48" y="67"/>
                    <a:pt x="48" y="67"/>
                    <a:pt x="48" y="67"/>
                  </a:cubicBezTo>
                  <a:cubicBezTo>
                    <a:pt x="38" y="66"/>
                    <a:pt x="38" y="58"/>
                    <a:pt x="38" y="49"/>
                  </a:cubicBezTo>
                  <a:close/>
                </a:path>
              </a:pathLst>
            </a:custGeom>
            <a:solidFill>
              <a:srgbClr val="A0B5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36" name="Freeform 9">
              <a:extLst>
                <a:ext uri="{FF2B5EF4-FFF2-40B4-BE49-F238E27FC236}">
                  <a16:creationId xmlns:a16="http://schemas.microsoft.com/office/drawing/2014/main" id="{8255E028-EB92-4012-8C0F-30F9EFCD6A7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2" y="3904"/>
              <a:ext cx="143" cy="68"/>
            </a:xfrm>
            <a:custGeom>
              <a:avLst/>
              <a:gdLst>
                <a:gd name="T0" fmla="*/ 0 w 85"/>
                <a:gd name="T1" fmla="*/ 1479 h 40"/>
                <a:gd name="T2" fmla="*/ 0 w 85"/>
                <a:gd name="T3" fmla="*/ 128 h 40"/>
                <a:gd name="T4" fmla="*/ 162 w 85"/>
                <a:gd name="T5" fmla="*/ 0 h 40"/>
                <a:gd name="T6" fmla="*/ 3124 w 85"/>
                <a:gd name="T7" fmla="*/ 0 h 40"/>
                <a:gd name="T8" fmla="*/ 3244 w 85"/>
                <a:gd name="T9" fmla="*/ 75 h 40"/>
                <a:gd name="T10" fmla="*/ 3244 w 85"/>
                <a:gd name="T11" fmla="*/ 1479 h 40"/>
                <a:gd name="T12" fmla="*/ 3062 w 85"/>
                <a:gd name="T13" fmla="*/ 1647 h 40"/>
                <a:gd name="T14" fmla="*/ 162 w 85"/>
                <a:gd name="T15" fmla="*/ 1647 h 40"/>
                <a:gd name="T16" fmla="*/ 0 w 85"/>
                <a:gd name="T17" fmla="*/ 1479 h 4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85" h="40">
                  <a:moveTo>
                    <a:pt x="0" y="36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1" y="0"/>
                    <a:pt x="4" y="0"/>
                  </a:cubicBezTo>
                  <a:cubicBezTo>
                    <a:pt x="7" y="0"/>
                    <a:pt x="68" y="0"/>
                    <a:pt x="82" y="0"/>
                  </a:cubicBezTo>
                  <a:cubicBezTo>
                    <a:pt x="85" y="0"/>
                    <a:pt x="85" y="2"/>
                    <a:pt x="85" y="2"/>
                  </a:cubicBezTo>
                  <a:cubicBezTo>
                    <a:pt x="85" y="36"/>
                    <a:pt x="85" y="36"/>
                    <a:pt x="85" y="36"/>
                  </a:cubicBezTo>
                  <a:cubicBezTo>
                    <a:pt x="85" y="36"/>
                    <a:pt x="85" y="40"/>
                    <a:pt x="80" y="40"/>
                  </a:cubicBezTo>
                  <a:cubicBezTo>
                    <a:pt x="77" y="40"/>
                    <a:pt x="19" y="40"/>
                    <a:pt x="4" y="40"/>
                  </a:cubicBezTo>
                  <a:cubicBezTo>
                    <a:pt x="1" y="40"/>
                    <a:pt x="0" y="36"/>
                    <a:pt x="0" y="36"/>
                  </a:cubicBezTo>
                  <a:close/>
                </a:path>
              </a:pathLst>
            </a:custGeom>
            <a:solidFill>
              <a:srgbClr val="F1DB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37" name="Freeform 10">
              <a:extLst>
                <a:ext uri="{FF2B5EF4-FFF2-40B4-BE49-F238E27FC236}">
                  <a16:creationId xmlns:a16="http://schemas.microsoft.com/office/drawing/2014/main" id="{BE4C7BEA-06C8-4B64-808C-C425CF4044C7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0" y="1548"/>
              <a:ext cx="389" cy="146"/>
            </a:xfrm>
            <a:custGeom>
              <a:avLst/>
              <a:gdLst>
                <a:gd name="T0" fmla="*/ 0 w 231"/>
                <a:gd name="T1" fmla="*/ 1650 h 87"/>
                <a:gd name="T2" fmla="*/ 236 w 231"/>
                <a:gd name="T3" fmla="*/ 3086 h 87"/>
                <a:gd name="T4" fmla="*/ 1906 w 231"/>
                <a:gd name="T5" fmla="*/ 2865 h 87"/>
                <a:gd name="T6" fmla="*/ 4441 w 231"/>
                <a:gd name="T7" fmla="*/ 2997 h 87"/>
                <a:gd name="T8" fmla="*/ 6962 w 231"/>
                <a:gd name="T9" fmla="*/ 2865 h 87"/>
                <a:gd name="T10" fmla="*/ 8637 w 231"/>
                <a:gd name="T11" fmla="*/ 3086 h 87"/>
                <a:gd name="T12" fmla="*/ 8868 w 231"/>
                <a:gd name="T13" fmla="*/ 1650 h 87"/>
                <a:gd name="T14" fmla="*/ 8868 w 231"/>
                <a:gd name="T15" fmla="*/ 1650 h 87"/>
                <a:gd name="T16" fmla="*/ 8637 w 231"/>
                <a:gd name="T17" fmla="*/ 232 h 87"/>
                <a:gd name="T18" fmla="*/ 6962 w 231"/>
                <a:gd name="T19" fmla="*/ 453 h 87"/>
                <a:gd name="T20" fmla="*/ 4441 w 231"/>
                <a:gd name="T21" fmla="*/ 294 h 87"/>
                <a:gd name="T22" fmla="*/ 1906 w 231"/>
                <a:gd name="T23" fmla="*/ 453 h 87"/>
                <a:gd name="T24" fmla="*/ 236 w 231"/>
                <a:gd name="T25" fmla="*/ 232 h 87"/>
                <a:gd name="T26" fmla="*/ 0 w 231"/>
                <a:gd name="T27" fmla="*/ 1650 h 8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31" h="87">
                  <a:moveTo>
                    <a:pt x="0" y="44"/>
                  </a:moveTo>
                  <a:cubicBezTo>
                    <a:pt x="0" y="53"/>
                    <a:pt x="0" y="77"/>
                    <a:pt x="6" y="82"/>
                  </a:cubicBezTo>
                  <a:cubicBezTo>
                    <a:pt x="13" y="87"/>
                    <a:pt x="22" y="76"/>
                    <a:pt x="50" y="76"/>
                  </a:cubicBezTo>
                  <a:cubicBezTo>
                    <a:pt x="78" y="76"/>
                    <a:pt x="98" y="80"/>
                    <a:pt x="116" y="80"/>
                  </a:cubicBezTo>
                  <a:cubicBezTo>
                    <a:pt x="134" y="80"/>
                    <a:pt x="153" y="76"/>
                    <a:pt x="181" y="76"/>
                  </a:cubicBezTo>
                  <a:cubicBezTo>
                    <a:pt x="209" y="76"/>
                    <a:pt x="219" y="87"/>
                    <a:pt x="225" y="82"/>
                  </a:cubicBezTo>
                  <a:cubicBezTo>
                    <a:pt x="231" y="77"/>
                    <a:pt x="231" y="53"/>
                    <a:pt x="231" y="44"/>
                  </a:cubicBezTo>
                  <a:cubicBezTo>
                    <a:pt x="231" y="44"/>
                    <a:pt x="231" y="44"/>
                    <a:pt x="231" y="44"/>
                  </a:cubicBezTo>
                  <a:cubicBezTo>
                    <a:pt x="231" y="34"/>
                    <a:pt x="231" y="11"/>
                    <a:pt x="225" y="6"/>
                  </a:cubicBezTo>
                  <a:cubicBezTo>
                    <a:pt x="219" y="0"/>
                    <a:pt x="209" y="12"/>
                    <a:pt x="181" y="12"/>
                  </a:cubicBezTo>
                  <a:cubicBezTo>
                    <a:pt x="153" y="12"/>
                    <a:pt x="134" y="8"/>
                    <a:pt x="116" y="8"/>
                  </a:cubicBezTo>
                  <a:cubicBezTo>
                    <a:pt x="98" y="8"/>
                    <a:pt x="78" y="12"/>
                    <a:pt x="50" y="12"/>
                  </a:cubicBezTo>
                  <a:cubicBezTo>
                    <a:pt x="22" y="12"/>
                    <a:pt x="13" y="0"/>
                    <a:pt x="6" y="6"/>
                  </a:cubicBezTo>
                  <a:cubicBezTo>
                    <a:pt x="0" y="11"/>
                    <a:pt x="0" y="34"/>
                    <a:pt x="0" y="44"/>
                  </a:cubicBezTo>
                  <a:close/>
                </a:path>
              </a:pathLst>
            </a:custGeom>
            <a:solidFill>
              <a:srgbClr val="F1DB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38" name="Freeform 11">
              <a:extLst>
                <a:ext uri="{FF2B5EF4-FFF2-40B4-BE49-F238E27FC236}">
                  <a16:creationId xmlns:a16="http://schemas.microsoft.com/office/drawing/2014/main" id="{56F07A13-44B6-4C71-AFF8-10B67FBC0A19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8" y="1592"/>
              <a:ext cx="44" cy="60"/>
            </a:xfrm>
            <a:custGeom>
              <a:avLst/>
              <a:gdLst>
                <a:gd name="T0" fmla="*/ 985 w 26"/>
                <a:gd name="T1" fmla="*/ 638 h 36"/>
                <a:gd name="T2" fmla="*/ 985 w 26"/>
                <a:gd name="T3" fmla="*/ 638 h 36"/>
                <a:gd name="T4" fmla="*/ 1029 w 26"/>
                <a:gd name="T5" fmla="*/ 0 h 36"/>
                <a:gd name="T6" fmla="*/ 401 w 26"/>
                <a:gd name="T7" fmla="*/ 0 h 36"/>
                <a:gd name="T8" fmla="*/ 0 w 26"/>
                <a:gd name="T9" fmla="*/ 638 h 36"/>
                <a:gd name="T10" fmla="*/ 401 w 26"/>
                <a:gd name="T11" fmla="*/ 1287 h 36"/>
                <a:gd name="T12" fmla="*/ 1029 w 26"/>
                <a:gd name="T13" fmla="*/ 1287 h 36"/>
                <a:gd name="T14" fmla="*/ 985 w 26"/>
                <a:gd name="T15" fmla="*/ 638 h 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6" h="36">
                  <a:moveTo>
                    <a:pt x="25" y="18"/>
                  </a:moveTo>
                  <a:cubicBezTo>
                    <a:pt x="25" y="18"/>
                    <a:pt x="25" y="18"/>
                    <a:pt x="25" y="18"/>
                  </a:cubicBezTo>
                  <a:cubicBezTo>
                    <a:pt x="25" y="13"/>
                    <a:pt x="25" y="6"/>
                    <a:pt x="26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0" y="0"/>
                    <a:pt x="0" y="8"/>
                    <a:pt x="0" y="18"/>
                  </a:cubicBezTo>
                  <a:cubicBezTo>
                    <a:pt x="0" y="28"/>
                    <a:pt x="0" y="36"/>
                    <a:pt x="10" y="36"/>
                  </a:cubicBezTo>
                  <a:cubicBezTo>
                    <a:pt x="26" y="36"/>
                    <a:pt x="26" y="36"/>
                    <a:pt x="26" y="36"/>
                  </a:cubicBezTo>
                  <a:cubicBezTo>
                    <a:pt x="25" y="29"/>
                    <a:pt x="25" y="22"/>
                    <a:pt x="25" y="18"/>
                  </a:cubicBezTo>
                  <a:close/>
                </a:path>
              </a:pathLst>
            </a:custGeom>
            <a:solidFill>
              <a:srgbClr val="A0B5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39" name="Freeform 12">
              <a:extLst>
                <a:ext uri="{FF2B5EF4-FFF2-40B4-BE49-F238E27FC236}">
                  <a16:creationId xmlns:a16="http://schemas.microsoft.com/office/drawing/2014/main" id="{915A8D3F-2153-4C6C-BB84-58168984C5E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8" y="768"/>
              <a:ext cx="393" cy="287"/>
            </a:xfrm>
            <a:custGeom>
              <a:avLst/>
              <a:gdLst>
                <a:gd name="T0" fmla="*/ 1069 w 233"/>
                <a:gd name="T1" fmla="*/ 6420 h 171"/>
                <a:gd name="T2" fmla="*/ 0 w 233"/>
                <a:gd name="T3" fmla="*/ 2667 h 171"/>
                <a:gd name="T4" fmla="*/ 3346 w 233"/>
                <a:gd name="T5" fmla="*/ 515 h 171"/>
                <a:gd name="T6" fmla="*/ 7072 w 233"/>
                <a:gd name="T7" fmla="*/ 329 h 171"/>
                <a:gd name="T8" fmla="*/ 7415 w 233"/>
                <a:gd name="T9" fmla="*/ 389 h 171"/>
                <a:gd name="T10" fmla="*/ 7686 w 233"/>
                <a:gd name="T11" fmla="*/ 161 h 171"/>
                <a:gd name="T12" fmla="*/ 7917 w 233"/>
                <a:gd name="T13" fmla="*/ 175 h 171"/>
                <a:gd name="T14" fmla="*/ 8924 w 233"/>
                <a:gd name="T15" fmla="*/ 3489 h 171"/>
                <a:gd name="T16" fmla="*/ 8749 w 233"/>
                <a:gd name="T17" fmla="*/ 3929 h 171"/>
                <a:gd name="T18" fmla="*/ 8248 w 233"/>
                <a:gd name="T19" fmla="*/ 3986 h 171"/>
                <a:gd name="T20" fmla="*/ 4396 w 233"/>
                <a:gd name="T21" fmla="*/ 4245 h 171"/>
                <a:gd name="T22" fmla="*/ 1069 w 233"/>
                <a:gd name="T23" fmla="*/ 6420 h 17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33" h="171">
                  <a:moveTo>
                    <a:pt x="27" y="171"/>
                  </a:moveTo>
                  <a:cubicBezTo>
                    <a:pt x="0" y="71"/>
                    <a:pt x="0" y="71"/>
                    <a:pt x="0" y="71"/>
                  </a:cubicBezTo>
                  <a:cubicBezTo>
                    <a:pt x="10" y="50"/>
                    <a:pt x="42" y="27"/>
                    <a:pt x="86" y="14"/>
                  </a:cubicBezTo>
                  <a:cubicBezTo>
                    <a:pt x="130" y="1"/>
                    <a:pt x="171" y="7"/>
                    <a:pt x="182" y="9"/>
                  </a:cubicBezTo>
                  <a:cubicBezTo>
                    <a:pt x="188" y="10"/>
                    <a:pt x="189" y="11"/>
                    <a:pt x="191" y="10"/>
                  </a:cubicBezTo>
                  <a:cubicBezTo>
                    <a:pt x="191" y="10"/>
                    <a:pt x="195" y="6"/>
                    <a:pt x="198" y="4"/>
                  </a:cubicBezTo>
                  <a:cubicBezTo>
                    <a:pt x="202" y="0"/>
                    <a:pt x="204" y="5"/>
                    <a:pt x="204" y="5"/>
                  </a:cubicBezTo>
                  <a:cubicBezTo>
                    <a:pt x="230" y="93"/>
                    <a:pt x="230" y="93"/>
                    <a:pt x="230" y="93"/>
                  </a:cubicBezTo>
                  <a:cubicBezTo>
                    <a:pt x="233" y="98"/>
                    <a:pt x="228" y="101"/>
                    <a:pt x="225" y="105"/>
                  </a:cubicBezTo>
                  <a:cubicBezTo>
                    <a:pt x="219" y="111"/>
                    <a:pt x="223" y="108"/>
                    <a:pt x="212" y="106"/>
                  </a:cubicBezTo>
                  <a:cubicBezTo>
                    <a:pt x="201" y="104"/>
                    <a:pt x="157" y="101"/>
                    <a:pt x="113" y="113"/>
                  </a:cubicBezTo>
                  <a:cubicBezTo>
                    <a:pt x="69" y="126"/>
                    <a:pt x="30" y="149"/>
                    <a:pt x="27" y="171"/>
                  </a:cubicBezTo>
                  <a:close/>
                </a:path>
              </a:pathLst>
            </a:custGeom>
            <a:solidFill>
              <a:srgbClr val="F1DB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40" name="Freeform 13">
              <a:extLst>
                <a:ext uri="{FF2B5EF4-FFF2-40B4-BE49-F238E27FC236}">
                  <a16:creationId xmlns:a16="http://schemas.microsoft.com/office/drawing/2014/main" id="{1535EE8E-C6CC-4F4A-A375-FC403C12F489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3" y="790"/>
              <a:ext cx="46" cy="154"/>
            </a:xfrm>
            <a:custGeom>
              <a:avLst/>
              <a:gdLst>
                <a:gd name="T0" fmla="*/ 0 w 46"/>
                <a:gd name="T1" fmla="*/ 0 h 154"/>
                <a:gd name="T2" fmla="*/ 46 w 46"/>
                <a:gd name="T3" fmla="*/ 154 h 154"/>
                <a:gd name="T4" fmla="*/ 0 w 46"/>
                <a:gd name="T5" fmla="*/ 0 h 15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6" h="154">
                  <a:moveTo>
                    <a:pt x="0" y="0"/>
                  </a:moveTo>
                  <a:lnTo>
                    <a:pt x="46" y="15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1DB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41" name="Line 14">
              <a:extLst>
                <a:ext uri="{FF2B5EF4-FFF2-40B4-BE49-F238E27FC236}">
                  <a16:creationId xmlns:a16="http://schemas.microsoft.com/office/drawing/2014/main" id="{439A9848-B455-437F-8395-1F9575CEAD6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533" y="790"/>
              <a:ext cx="46" cy="154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42" name="Freeform 15">
              <a:extLst>
                <a:ext uri="{FF2B5EF4-FFF2-40B4-BE49-F238E27FC236}">
                  <a16:creationId xmlns:a16="http://schemas.microsoft.com/office/drawing/2014/main" id="{F4BD26CA-65DF-487C-82CF-ED04CD422118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4" y="949"/>
              <a:ext cx="10" cy="34"/>
            </a:xfrm>
            <a:custGeom>
              <a:avLst/>
              <a:gdLst>
                <a:gd name="T0" fmla="*/ 0 w 10"/>
                <a:gd name="T1" fmla="*/ 0 h 34"/>
                <a:gd name="T2" fmla="*/ 10 w 10"/>
                <a:gd name="T3" fmla="*/ 34 h 34"/>
                <a:gd name="T4" fmla="*/ 0 w 10"/>
                <a:gd name="T5" fmla="*/ 0 h 3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34">
                  <a:moveTo>
                    <a:pt x="0" y="0"/>
                  </a:moveTo>
                  <a:lnTo>
                    <a:pt x="10" y="3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1DB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43" name="Line 16">
              <a:extLst>
                <a:ext uri="{FF2B5EF4-FFF2-40B4-BE49-F238E27FC236}">
                  <a16:creationId xmlns:a16="http://schemas.microsoft.com/office/drawing/2014/main" id="{32E3B529-1546-4A53-B759-A24B5C21049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574" y="949"/>
              <a:ext cx="10" cy="34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44" name="Freeform 17">
              <a:extLst>
                <a:ext uri="{FF2B5EF4-FFF2-40B4-BE49-F238E27FC236}">
                  <a16:creationId xmlns:a16="http://schemas.microsoft.com/office/drawing/2014/main" id="{35CB354C-B55D-47CC-BE63-42081A15038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4" y="938"/>
              <a:ext cx="345" cy="151"/>
            </a:xfrm>
            <a:custGeom>
              <a:avLst/>
              <a:gdLst>
                <a:gd name="T0" fmla="*/ 7846 w 205"/>
                <a:gd name="T1" fmla="*/ 1096 h 90"/>
                <a:gd name="T2" fmla="*/ 7553 w 205"/>
                <a:gd name="T3" fmla="*/ 161 h 90"/>
                <a:gd name="T4" fmla="*/ 7058 w 205"/>
                <a:gd name="T5" fmla="*/ 174 h 90"/>
                <a:gd name="T6" fmla="*/ 3300 w 205"/>
                <a:gd name="T7" fmla="*/ 453 h 90"/>
                <a:gd name="T8" fmla="*/ 0 w 205"/>
                <a:gd name="T9" fmla="*/ 2592 h 90"/>
                <a:gd name="T10" fmla="*/ 0 w 205"/>
                <a:gd name="T11" fmla="*/ 2607 h 90"/>
                <a:gd name="T12" fmla="*/ 2065 w 205"/>
                <a:gd name="T13" fmla="*/ 3297 h 90"/>
                <a:gd name="T14" fmla="*/ 6722 w 205"/>
                <a:gd name="T15" fmla="*/ 1708 h 90"/>
                <a:gd name="T16" fmla="*/ 7726 w 205"/>
                <a:gd name="T17" fmla="*/ 1213 h 90"/>
                <a:gd name="T18" fmla="*/ 7846 w 205"/>
                <a:gd name="T19" fmla="*/ 1096 h 9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05" h="90">
                  <a:moveTo>
                    <a:pt x="205" y="29"/>
                  </a:moveTo>
                  <a:cubicBezTo>
                    <a:pt x="205" y="28"/>
                    <a:pt x="198" y="4"/>
                    <a:pt x="198" y="4"/>
                  </a:cubicBezTo>
                  <a:cubicBezTo>
                    <a:pt x="193" y="9"/>
                    <a:pt x="196" y="6"/>
                    <a:pt x="185" y="5"/>
                  </a:cubicBezTo>
                  <a:cubicBezTo>
                    <a:pt x="174" y="3"/>
                    <a:pt x="130" y="0"/>
                    <a:pt x="86" y="12"/>
                  </a:cubicBezTo>
                  <a:cubicBezTo>
                    <a:pt x="42" y="25"/>
                    <a:pt x="3" y="48"/>
                    <a:pt x="0" y="69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79"/>
                    <a:pt x="17" y="90"/>
                    <a:pt x="54" y="88"/>
                  </a:cubicBezTo>
                  <a:cubicBezTo>
                    <a:pt x="91" y="86"/>
                    <a:pt x="148" y="64"/>
                    <a:pt x="176" y="46"/>
                  </a:cubicBezTo>
                  <a:cubicBezTo>
                    <a:pt x="194" y="34"/>
                    <a:pt x="199" y="32"/>
                    <a:pt x="202" y="32"/>
                  </a:cubicBezTo>
                  <a:cubicBezTo>
                    <a:pt x="205" y="32"/>
                    <a:pt x="205" y="31"/>
                    <a:pt x="205" y="29"/>
                  </a:cubicBezTo>
                  <a:close/>
                </a:path>
              </a:pathLst>
            </a:custGeom>
            <a:solidFill>
              <a:srgbClr val="E7C1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45" name="Freeform 18">
              <a:extLst>
                <a:ext uri="{FF2B5EF4-FFF2-40B4-BE49-F238E27FC236}">
                  <a16:creationId xmlns:a16="http://schemas.microsoft.com/office/drawing/2014/main" id="{1AB84AD6-2BC3-4636-9EC7-05DA71CD7B0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1" y="1109"/>
              <a:ext cx="157" cy="439"/>
            </a:xfrm>
            <a:custGeom>
              <a:avLst/>
              <a:gdLst>
                <a:gd name="T0" fmla="*/ 3089 w 93"/>
                <a:gd name="T1" fmla="*/ 9756 h 261"/>
                <a:gd name="T2" fmla="*/ 3633 w 93"/>
                <a:gd name="T3" fmla="*/ 9826 h 261"/>
                <a:gd name="T4" fmla="*/ 1371 w 93"/>
                <a:gd name="T5" fmla="*/ 0 h 261"/>
                <a:gd name="T6" fmla="*/ 1300 w 93"/>
                <a:gd name="T7" fmla="*/ 37 h 261"/>
                <a:gd name="T8" fmla="*/ 1300 w 93"/>
                <a:gd name="T9" fmla="*/ 37 h 261"/>
                <a:gd name="T10" fmla="*/ 1251 w 93"/>
                <a:gd name="T11" fmla="*/ 62 h 261"/>
                <a:gd name="T12" fmla="*/ 1210 w 93"/>
                <a:gd name="T13" fmla="*/ 62 h 261"/>
                <a:gd name="T14" fmla="*/ 1180 w 93"/>
                <a:gd name="T15" fmla="*/ 104 h 261"/>
                <a:gd name="T16" fmla="*/ 1134 w 93"/>
                <a:gd name="T17" fmla="*/ 104 h 261"/>
                <a:gd name="T18" fmla="*/ 977 w 93"/>
                <a:gd name="T19" fmla="*/ 175 h 261"/>
                <a:gd name="T20" fmla="*/ 977 w 93"/>
                <a:gd name="T21" fmla="*/ 175 h 261"/>
                <a:gd name="T22" fmla="*/ 900 w 93"/>
                <a:gd name="T23" fmla="*/ 175 h 261"/>
                <a:gd name="T24" fmla="*/ 853 w 93"/>
                <a:gd name="T25" fmla="*/ 175 h 261"/>
                <a:gd name="T26" fmla="*/ 812 w 93"/>
                <a:gd name="T27" fmla="*/ 232 h 261"/>
                <a:gd name="T28" fmla="*/ 778 w 93"/>
                <a:gd name="T29" fmla="*/ 232 h 261"/>
                <a:gd name="T30" fmla="*/ 672 w 93"/>
                <a:gd name="T31" fmla="*/ 271 h 261"/>
                <a:gd name="T32" fmla="*/ 579 w 93"/>
                <a:gd name="T33" fmla="*/ 271 h 261"/>
                <a:gd name="T34" fmla="*/ 559 w 93"/>
                <a:gd name="T35" fmla="*/ 271 h 261"/>
                <a:gd name="T36" fmla="*/ 461 w 93"/>
                <a:gd name="T37" fmla="*/ 294 h 261"/>
                <a:gd name="T38" fmla="*/ 461 w 93"/>
                <a:gd name="T39" fmla="*/ 294 h 261"/>
                <a:gd name="T40" fmla="*/ 398 w 93"/>
                <a:gd name="T41" fmla="*/ 294 h 261"/>
                <a:gd name="T42" fmla="*/ 398 w 93"/>
                <a:gd name="T43" fmla="*/ 294 h 261"/>
                <a:gd name="T44" fmla="*/ 0 w 93"/>
                <a:gd name="T45" fmla="*/ 294 h 261"/>
                <a:gd name="T46" fmla="*/ 0 w 93"/>
                <a:gd name="T47" fmla="*/ 294 h 261"/>
                <a:gd name="T48" fmla="*/ 2217 w 93"/>
                <a:gd name="T49" fmla="*/ 9930 h 261"/>
                <a:gd name="T50" fmla="*/ 3089 w 93"/>
                <a:gd name="T51" fmla="*/ 9756 h 261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93" h="261">
                  <a:moveTo>
                    <a:pt x="79" y="256"/>
                  </a:moveTo>
                  <a:cubicBezTo>
                    <a:pt x="84" y="256"/>
                    <a:pt x="89" y="257"/>
                    <a:pt x="93" y="258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4" y="0"/>
                    <a:pt x="34" y="0"/>
                    <a:pt x="33" y="1"/>
                  </a:cubicBezTo>
                  <a:cubicBezTo>
                    <a:pt x="33" y="1"/>
                    <a:pt x="33" y="1"/>
                    <a:pt x="33" y="1"/>
                  </a:cubicBezTo>
                  <a:cubicBezTo>
                    <a:pt x="33" y="1"/>
                    <a:pt x="32" y="2"/>
                    <a:pt x="32" y="2"/>
                  </a:cubicBezTo>
                  <a:cubicBezTo>
                    <a:pt x="32" y="2"/>
                    <a:pt x="31" y="2"/>
                    <a:pt x="31" y="2"/>
                  </a:cubicBezTo>
                  <a:cubicBezTo>
                    <a:pt x="31" y="2"/>
                    <a:pt x="30" y="3"/>
                    <a:pt x="30" y="3"/>
                  </a:cubicBezTo>
                  <a:cubicBezTo>
                    <a:pt x="30" y="3"/>
                    <a:pt x="30" y="3"/>
                    <a:pt x="29" y="3"/>
                  </a:cubicBezTo>
                  <a:cubicBezTo>
                    <a:pt x="28" y="4"/>
                    <a:pt x="27" y="4"/>
                    <a:pt x="25" y="5"/>
                  </a:cubicBezTo>
                  <a:cubicBezTo>
                    <a:pt x="25" y="5"/>
                    <a:pt x="25" y="5"/>
                    <a:pt x="25" y="5"/>
                  </a:cubicBezTo>
                  <a:cubicBezTo>
                    <a:pt x="24" y="5"/>
                    <a:pt x="24" y="5"/>
                    <a:pt x="23" y="5"/>
                  </a:cubicBezTo>
                  <a:cubicBezTo>
                    <a:pt x="23" y="5"/>
                    <a:pt x="23" y="5"/>
                    <a:pt x="22" y="5"/>
                  </a:cubicBezTo>
                  <a:cubicBezTo>
                    <a:pt x="22" y="6"/>
                    <a:pt x="21" y="6"/>
                    <a:pt x="21" y="6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19" y="6"/>
                    <a:pt x="18" y="6"/>
                    <a:pt x="17" y="7"/>
                  </a:cubicBezTo>
                  <a:cubicBezTo>
                    <a:pt x="17" y="7"/>
                    <a:pt x="16" y="7"/>
                    <a:pt x="15" y="7"/>
                  </a:cubicBezTo>
                  <a:cubicBezTo>
                    <a:pt x="15" y="7"/>
                    <a:pt x="15" y="7"/>
                    <a:pt x="14" y="7"/>
                  </a:cubicBezTo>
                  <a:cubicBezTo>
                    <a:pt x="14" y="7"/>
                    <a:pt x="13" y="8"/>
                    <a:pt x="12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1" y="8"/>
                    <a:pt x="11" y="8"/>
                    <a:pt x="10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6" y="9"/>
                    <a:pt x="2" y="9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57" y="261"/>
                    <a:pt x="57" y="261"/>
                    <a:pt x="57" y="261"/>
                  </a:cubicBezTo>
                  <a:cubicBezTo>
                    <a:pt x="61" y="257"/>
                    <a:pt x="69" y="256"/>
                    <a:pt x="79" y="256"/>
                  </a:cubicBezTo>
                  <a:close/>
                </a:path>
              </a:pathLst>
            </a:custGeom>
            <a:solidFill>
              <a:srgbClr val="CAD5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46" name="Freeform 19">
              <a:extLst>
                <a:ext uri="{FF2B5EF4-FFF2-40B4-BE49-F238E27FC236}">
                  <a16:creationId xmlns:a16="http://schemas.microsoft.com/office/drawing/2014/main" id="{D6B68D71-ADAB-4CE6-90A5-A2CB011B783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6" y="887"/>
              <a:ext cx="114" cy="158"/>
            </a:xfrm>
            <a:custGeom>
              <a:avLst/>
              <a:gdLst>
                <a:gd name="T0" fmla="*/ 1603 w 68"/>
                <a:gd name="T1" fmla="*/ 0 h 94"/>
                <a:gd name="T2" fmla="*/ 1603 w 68"/>
                <a:gd name="T3" fmla="*/ 0 h 94"/>
                <a:gd name="T4" fmla="*/ 386 w 68"/>
                <a:gd name="T5" fmla="*/ 1165 h 94"/>
                <a:gd name="T6" fmla="*/ 161 w 68"/>
                <a:gd name="T7" fmla="*/ 2190 h 94"/>
                <a:gd name="T8" fmla="*/ 821 w 68"/>
                <a:gd name="T9" fmla="*/ 2792 h 94"/>
                <a:gd name="T10" fmla="*/ 2526 w 68"/>
                <a:gd name="T11" fmla="*/ 3565 h 94"/>
                <a:gd name="T12" fmla="*/ 2526 w 68"/>
                <a:gd name="T13" fmla="*/ 3515 h 94"/>
                <a:gd name="T14" fmla="*/ 1603 w 68"/>
                <a:gd name="T15" fmla="*/ 0 h 9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8" h="94">
                  <a:moveTo>
                    <a:pt x="43" y="0"/>
                  </a:moveTo>
                  <a:cubicBezTo>
                    <a:pt x="43" y="0"/>
                    <a:pt x="43" y="0"/>
                    <a:pt x="43" y="0"/>
                  </a:cubicBezTo>
                  <a:cubicBezTo>
                    <a:pt x="39" y="3"/>
                    <a:pt x="16" y="24"/>
                    <a:pt x="10" y="31"/>
                  </a:cubicBezTo>
                  <a:cubicBezTo>
                    <a:pt x="3" y="39"/>
                    <a:pt x="0" y="49"/>
                    <a:pt x="4" y="58"/>
                  </a:cubicBezTo>
                  <a:cubicBezTo>
                    <a:pt x="8" y="66"/>
                    <a:pt x="12" y="70"/>
                    <a:pt x="22" y="74"/>
                  </a:cubicBezTo>
                  <a:cubicBezTo>
                    <a:pt x="33" y="79"/>
                    <a:pt x="68" y="94"/>
                    <a:pt x="68" y="94"/>
                  </a:cubicBezTo>
                  <a:cubicBezTo>
                    <a:pt x="68" y="93"/>
                    <a:pt x="68" y="93"/>
                    <a:pt x="68" y="93"/>
                  </a:cubicBezTo>
                  <a:lnTo>
                    <a:pt x="43" y="0"/>
                  </a:lnTo>
                  <a:close/>
                </a:path>
              </a:pathLst>
            </a:custGeom>
            <a:solidFill>
              <a:srgbClr val="A0B5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47" name="Freeform 20">
              <a:extLst>
                <a:ext uri="{FF2B5EF4-FFF2-40B4-BE49-F238E27FC236}">
                  <a16:creationId xmlns:a16="http://schemas.microsoft.com/office/drawing/2014/main" id="{C76BDCDF-04E2-43B0-A681-B169319CA36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1" y="1007"/>
              <a:ext cx="61" cy="58"/>
            </a:xfrm>
            <a:custGeom>
              <a:avLst/>
              <a:gdLst>
                <a:gd name="T0" fmla="*/ 281 w 36"/>
                <a:gd name="T1" fmla="*/ 99 h 35"/>
                <a:gd name="T2" fmla="*/ 0 w 36"/>
                <a:gd name="T3" fmla="*/ 0 h 35"/>
                <a:gd name="T4" fmla="*/ 336 w 36"/>
                <a:gd name="T5" fmla="*/ 1198 h 35"/>
                <a:gd name="T6" fmla="*/ 852 w 36"/>
                <a:gd name="T7" fmla="*/ 1066 h 35"/>
                <a:gd name="T8" fmla="*/ 1444 w 36"/>
                <a:gd name="T9" fmla="*/ 1003 h 35"/>
                <a:gd name="T10" fmla="*/ 1283 w 36"/>
                <a:gd name="T11" fmla="*/ 472 h 35"/>
                <a:gd name="T12" fmla="*/ 281 w 36"/>
                <a:gd name="T13" fmla="*/ 99 h 3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6" h="35">
                  <a:moveTo>
                    <a:pt x="7" y="3"/>
                  </a:moveTo>
                  <a:cubicBezTo>
                    <a:pt x="4" y="2"/>
                    <a:pt x="2" y="1"/>
                    <a:pt x="0" y="0"/>
                  </a:cubicBezTo>
                  <a:cubicBezTo>
                    <a:pt x="8" y="35"/>
                    <a:pt x="8" y="35"/>
                    <a:pt x="8" y="35"/>
                  </a:cubicBezTo>
                  <a:cubicBezTo>
                    <a:pt x="12" y="33"/>
                    <a:pt x="16" y="32"/>
                    <a:pt x="21" y="31"/>
                  </a:cubicBezTo>
                  <a:cubicBezTo>
                    <a:pt x="27" y="30"/>
                    <a:pt x="32" y="29"/>
                    <a:pt x="36" y="29"/>
                  </a:cubicBezTo>
                  <a:cubicBezTo>
                    <a:pt x="32" y="14"/>
                    <a:pt x="32" y="14"/>
                    <a:pt x="32" y="14"/>
                  </a:cubicBezTo>
                  <a:cubicBezTo>
                    <a:pt x="23" y="10"/>
                    <a:pt x="12" y="6"/>
                    <a:pt x="7" y="3"/>
                  </a:cubicBezTo>
                  <a:close/>
                </a:path>
              </a:pathLst>
            </a:custGeom>
            <a:solidFill>
              <a:srgbClr val="CAD5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48" name="Oval 21">
              <a:extLst>
                <a:ext uri="{FF2B5EF4-FFF2-40B4-BE49-F238E27FC236}">
                  <a16:creationId xmlns:a16="http://schemas.microsoft.com/office/drawing/2014/main" id="{AADB9CD2-93FF-4C05-A6BC-85A07471C2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4" y="949"/>
              <a:ext cx="43" cy="42"/>
            </a:xfrm>
            <a:prstGeom prst="ellipse">
              <a:avLst/>
            </a:prstGeom>
            <a:solidFill>
              <a:srgbClr val="506F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8149" name="Freeform 22">
              <a:extLst>
                <a:ext uri="{FF2B5EF4-FFF2-40B4-BE49-F238E27FC236}">
                  <a16:creationId xmlns:a16="http://schemas.microsoft.com/office/drawing/2014/main" id="{543D94A4-70DF-4000-A926-EF77B4182C47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6" y="955"/>
              <a:ext cx="37" cy="31"/>
            </a:xfrm>
            <a:custGeom>
              <a:avLst/>
              <a:gdLst>
                <a:gd name="T0" fmla="*/ 10 w 37"/>
                <a:gd name="T1" fmla="*/ 31 h 31"/>
                <a:gd name="T2" fmla="*/ 0 w 37"/>
                <a:gd name="T3" fmla="*/ 16 h 31"/>
                <a:gd name="T4" fmla="*/ 10 w 37"/>
                <a:gd name="T5" fmla="*/ 0 h 31"/>
                <a:gd name="T6" fmla="*/ 29 w 37"/>
                <a:gd name="T7" fmla="*/ 0 h 31"/>
                <a:gd name="T8" fmla="*/ 37 w 37"/>
                <a:gd name="T9" fmla="*/ 16 h 31"/>
                <a:gd name="T10" fmla="*/ 29 w 37"/>
                <a:gd name="T11" fmla="*/ 31 h 31"/>
                <a:gd name="T12" fmla="*/ 10 w 37"/>
                <a:gd name="T13" fmla="*/ 31 h 3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7" h="31">
                  <a:moveTo>
                    <a:pt x="10" y="31"/>
                  </a:moveTo>
                  <a:lnTo>
                    <a:pt x="0" y="16"/>
                  </a:lnTo>
                  <a:lnTo>
                    <a:pt x="10" y="0"/>
                  </a:lnTo>
                  <a:lnTo>
                    <a:pt x="29" y="0"/>
                  </a:lnTo>
                  <a:lnTo>
                    <a:pt x="37" y="16"/>
                  </a:lnTo>
                  <a:lnTo>
                    <a:pt x="29" y="31"/>
                  </a:lnTo>
                  <a:lnTo>
                    <a:pt x="10" y="31"/>
                  </a:lnTo>
                  <a:close/>
                </a:path>
              </a:pathLst>
            </a:custGeom>
            <a:solidFill>
              <a:srgbClr val="CAD5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50" name="Freeform 23">
              <a:extLst>
                <a:ext uri="{FF2B5EF4-FFF2-40B4-BE49-F238E27FC236}">
                  <a16:creationId xmlns:a16="http://schemas.microsoft.com/office/drawing/2014/main" id="{03A3DE14-77DE-480E-AD03-838AF96161A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0" y="1410"/>
              <a:ext cx="24" cy="39"/>
            </a:xfrm>
            <a:custGeom>
              <a:avLst/>
              <a:gdLst>
                <a:gd name="T0" fmla="*/ 15 w 24"/>
                <a:gd name="T1" fmla="*/ 0 h 39"/>
                <a:gd name="T2" fmla="*/ 0 w 24"/>
                <a:gd name="T3" fmla="*/ 3 h 39"/>
                <a:gd name="T4" fmla="*/ 5 w 24"/>
                <a:gd name="T5" fmla="*/ 17 h 39"/>
                <a:gd name="T6" fmla="*/ 9 w 24"/>
                <a:gd name="T7" fmla="*/ 27 h 39"/>
                <a:gd name="T8" fmla="*/ 9 w 24"/>
                <a:gd name="T9" fmla="*/ 39 h 39"/>
                <a:gd name="T10" fmla="*/ 24 w 24"/>
                <a:gd name="T11" fmla="*/ 35 h 39"/>
                <a:gd name="T12" fmla="*/ 15 w 24"/>
                <a:gd name="T13" fmla="*/ 0 h 3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4" h="39">
                  <a:moveTo>
                    <a:pt x="15" y="0"/>
                  </a:moveTo>
                  <a:lnTo>
                    <a:pt x="0" y="3"/>
                  </a:lnTo>
                  <a:lnTo>
                    <a:pt x="5" y="17"/>
                  </a:lnTo>
                  <a:lnTo>
                    <a:pt x="9" y="27"/>
                  </a:lnTo>
                  <a:lnTo>
                    <a:pt x="9" y="39"/>
                  </a:lnTo>
                  <a:lnTo>
                    <a:pt x="24" y="35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CAD5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51" name="Freeform 24">
              <a:extLst>
                <a:ext uri="{FF2B5EF4-FFF2-40B4-BE49-F238E27FC236}">
                  <a16:creationId xmlns:a16="http://schemas.microsoft.com/office/drawing/2014/main" id="{A7F003AF-7A49-462D-9195-2ED4AF513B7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0" y="1410"/>
              <a:ext cx="24" cy="39"/>
            </a:xfrm>
            <a:custGeom>
              <a:avLst/>
              <a:gdLst>
                <a:gd name="T0" fmla="*/ 15 w 24"/>
                <a:gd name="T1" fmla="*/ 0 h 39"/>
                <a:gd name="T2" fmla="*/ 0 w 24"/>
                <a:gd name="T3" fmla="*/ 3 h 39"/>
                <a:gd name="T4" fmla="*/ 5 w 24"/>
                <a:gd name="T5" fmla="*/ 17 h 39"/>
                <a:gd name="T6" fmla="*/ 9 w 24"/>
                <a:gd name="T7" fmla="*/ 27 h 39"/>
                <a:gd name="T8" fmla="*/ 9 w 24"/>
                <a:gd name="T9" fmla="*/ 39 h 39"/>
                <a:gd name="T10" fmla="*/ 24 w 24"/>
                <a:gd name="T11" fmla="*/ 35 h 3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4" h="39">
                  <a:moveTo>
                    <a:pt x="15" y="0"/>
                  </a:moveTo>
                  <a:lnTo>
                    <a:pt x="0" y="3"/>
                  </a:lnTo>
                  <a:lnTo>
                    <a:pt x="5" y="17"/>
                  </a:lnTo>
                  <a:lnTo>
                    <a:pt x="9" y="27"/>
                  </a:lnTo>
                  <a:lnTo>
                    <a:pt x="9" y="39"/>
                  </a:lnTo>
                  <a:lnTo>
                    <a:pt x="24" y="35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52" name="Freeform 25">
              <a:extLst>
                <a:ext uri="{FF2B5EF4-FFF2-40B4-BE49-F238E27FC236}">
                  <a16:creationId xmlns:a16="http://schemas.microsoft.com/office/drawing/2014/main" id="{536644BB-92EE-4A57-AC7F-73349208A87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0" y="1413"/>
              <a:ext cx="9" cy="36"/>
            </a:xfrm>
            <a:custGeom>
              <a:avLst/>
              <a:gdLst>
                <a:gd name="T0" fmla="*/ 5 w 9"/>
                <a:gd name="T1" fmla="*/ 14 h 36"/>
                <a:gd name="T2" fmla="*/ 0 w 9"/>
                <a:gd name="T3" fmla="*/ 0 h 36"/>
                <a:gd name="T4" fmla="*/ 0 w 9"/>
                <a:gd name="T5" fmla="*/ 14 h 36"/>
                <a:gd name="T6" fmla="*/ 4 w 9"/>
                <a:gd name="T7" fmla="*/ 26 h 36"/>
                <a:gd name="T8" fmla="*/ 9 w 9"/>
                <a:gd name="T9" fmla="*/ 36 h 36"/>
                <a:gd name="T10" fmla="*/ 9 w 9"/>
                <a:gd name="T11" fmla="*/ 24 h 36"/>
                <a:gd name="T12" fmla="*/ 5 w 9"/>
                <a:gd name="T13" fmla="*/ 14 h 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" h="36">
                  <a:moveTo>
                    <a:pt x="5" y="14"/>
                  </a:moveTo>
                  <a:lnTo>
                    <a:pt x="0" y="0"/>
                  </a:lnTo>
                  <a:lnTo>
                    <a:pt x="0" y="14"/>
                  </a:lnTo>
                  <a:lnTo>
                    <a:pt x="4" y="26"/>
                  </a:lnTo>
                  <a:lnTo>
                    <a:pt x="9" y="36"/>
                  </a:lnTo>
                  <a:lnTo>
                    <a:pt x="9" y="24"/>
                  </a:lnTo>
                  <a:lnTo>
                    <a:pt x="5" y="14"/>
                  </a:lnTo>
                  <a:close/>
                </a:path>
              </a:pathLst>
            </a:custGeom>
            <a:solidFill>
              <a:srgbClr val="CAD5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53" name="Freeform 26">
              <a:extLst>
                <a:ext uri="{FF2B5EF4-FFF2-40B4-BE49-F238E27FC236}">
                  <a16:creationId xmlns:a16="http://schemas.microsoft.com/office/drawing/2014/main" id="{F741F676-C3C6-4AE5-8EFE-18BB10F9C8B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5" y="1423"/>
              <a:ext cx="14" cy="2"/>
            </a:xfrm>
            <a:custGeom>
              <a:avLst/>
              <a:gdLst>
                <a:gd name="T0" fmla="*/ 14 w 14"/>
                <a:gd name="T1" fmla="*/ 0 h 2"/>
                <a:gd name="T2" fmla="*/ 0 w 14"/>
                <a:gd name="T3" fmla="*/ 2 h 2"/>
                <a:gd name="T4" fmla="*/ 14 w 14"/>
                <a:gd name="T5" fmla="*/ 0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2">
                  <a:moveTo>
                    <a:pt x="14" y="0"/>
                  </a:moveTo>
                  <a:lnTo>
                    <a:pt x="0" y="2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CAD5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54" name="Line 27">
              <a:extLst>
                <a:ext uri="{FF2B5EF4-FFF2-40B4-BE49-F238E27FC236}">
                  <a16:creationId xmlns:a16="http://schemas.microsoft.com/office/drawing/2014/main" id="{BAC1B850-30B2-4DF6-9A37-AAB642103DA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235" y="1423"/>
              <a:ext cx="14" cy="2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55" name="Freeform 28">
              <a:extLst>
                <a:ext uri="{FF2B5EF4-FFF2-40B4-BE49-F238E27FC236}">
                  <a16:creationId xmlns:a16="http://schemas.microsoft.com/office/drawing/2014/main" id="{D835E501-63B1-49D8-A0E4-5C5F7B96400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9" y="1434"/>
              <a:ext cx="11" cy="3"/>
            </a:xfrm>
            <a:custGeom>
              <a:avLst/>
              <a:gdLst>
                <a:gd name="T0" fmla="*/ 11 w 11"/>
                <a:gd name="T1" fmla="*/ 0 h 3"/>
                <a:gd name="T2" fmla="*/ 0 w 11"/>
                <a:gd name="T3" fmla="*/ 3 h 3"/>
                <a:gd name="T4" fmla="*/ 11 w 11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3">
                  <a:moveTo>
                    <a:pt x="11" y="0"/>
                  </a:moveTo>
                  <a:lnTo>
                    <a:pt x="0" y="3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CAD5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56" name="Line 29">
              <a:extLst>
                <a:ext uri="{FF2B5EF4-FFF2-40B4-BE49-F238E27FC236}">
                  <a16:creationId xmlns:a16="http://schemas.microsoft.com/office/drawing/2014/main" id="{4CC2455E-F25A-4BEF-977E-88A588BD7E6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239" y="1434"/>
              <a:ext cx="11" cy="3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57" name="Freeform 30">
              <a:extLst>
                <a:ext uri="{FF2B5EF4-FFF2-40B4-BE49-F238E27FC236}">
                  <a16:creationId xmlns:a16="http://schemas.microsoft.com/office/drawing/2014/main" id="{1C4D8AAC-F5E6-4B6B-BE38-9843279C9A4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254" y="768"/>
              <a:ext cx="347" cy="287"/>
            </a:xfrm>
            <a:custGeom>
              <a:avLst/>
              <a:gdLst>
                <a:gd name="T0" fmla="*/ 0 w 206"/>
                <a:gd name="T1" fmla="*/ 6420 h 171"/>
                <a:gd name="T2" fmla="*/ 0 w 206"/>
                <a:gd name="T3" fmla="*/ 6420 h 171"/>
                <a:gd name="T4" fmla="*/ 0 w 206"/>
                <a:gd name="T5" fmla="*/ 6420 h 171"/>
                <a:gd name="T6" fmla="*/ 7809 w 206"/>
                <a:gd name="T7" fmla="*/ 3489 h 171"/>
                <a:gd name="T8" fmla="*/ 6810 w 206"/>
                <a:gd name="T9" fmla="*/ 175 h 171"/>
                <a:gd name="T10" fmla="*/ 6578 w 206"/>
                <a:gd name="T11" fmla="*/ 161 h 171"/>
                <a:gd name="T12" fmla="*/ 6342 w 206"/>
                <a:gd name="T13" fmla="*/ 389 h 171"/>
                <a:gd name="T14" fmla="*/ 7375 w 206"/>
                <a:gd name="T15" fmla="*/ 3713 h 171"/>
                <a:gd name="T16" fmla="*/ 6974 w 206"/>
                <a:gd name="T17" fmla="*/ 3595 h 171"/>
                <a:gd name="T18" fmla="*/ 6740 w 206"/>
                <a:gd name="T19" fmla="*/ 3555 h 171"/>
                <a:gd name="T20" fmla="*/ 3106 w 206"/>
                <a:gd name="T21" fmla="*/ 3825 h 171"/>
                <a:gd name="T22" fmla="*/ 340 w 206"/>
                <a:gd name="T23" fmla="*/ 5436 h 171"/>
                <a:gd name="T24" fmla="*/ 0 w 206"/>
                <a:gd name="T25" fmla="*/ 6420 h 171"/>
                <a:gd name="T26" fmla="*/ 3308 w 206"/>
                <a:gd name="T27" fmla="*/ 4245 h 171"/>
                <a:gd name="T28" fmla="*/ 7130 w 206"/>
                <a:gd name="T29" fmla="*/ 3986 h 171"/>
                <a:gd name="T30" fmla="*/ 7632 w 206"/>
                <a:gd name="T31" fmla="*/ 3929 h 171"/>
                <a:gd name="T32" fmla="*/ 7809 w 206"/>
                <a:gd name="T33" fmla="*/ 3489 h 17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06" h="171">
                  <a:moveTo>
                    <a:pt x="0" y="171"/>
                  </a:moveTo>
                  <a:cubicBezTo>
                    <a:pt x="0" y="171"/>
                    <a:pt x="0" y="171"/>
                    <a:pt x="0" y="171"/>
                  </a:cubicBezTo>
                  <a:cubicBezTo>
                    <a:pt x="0" y="171"/>
                    <a:pt x="0" y="171"/>
                    <a:pt x="0" y="171"/>
                  </a:cubicBezTo>
                  <a:close/>
                  <a:moveTo>
                    <a:pt x="203" y="93"/>
                  </a:moveTo>
                  <a:cubicBezTo>
                    <a:pt x="177" y="5"/>
                    <a:pt x="177" y="5"/>
                    <a:pt x="177" y="5"/>
                  </a:cubicBezTo>
                  <a:cubicBezTo>
                    <a:pt x="177" y="5"/>
                    <a:pt x="175" y="0"/>
                    <a:pt x="171" y="4"/>
                  </a:cubicBezTo>
                  <a:cubicBezTo>
                    <a:pt x="169" y="6"/>
                    <a:pt x="166" y="8"/>
                    <a:pt x="165" y="10"/>
                  </a:cubicBezTo>
                  <a:cubicBezTo>
                    <a:pt x="192" y="99"/>
                    <a:pt x="192" y="99"/>
                    <a:pt x="192" y="99"/>
                  </a:cubicBezTo>
                  <a:cubicBezTo>
                    <a:pt x="188" y="95"/>
                    <a:pt x="181" y="96"/>
                    <a:pt x="181" y="96"/>
                  </a:cubicBezTo>
                  <a:cubicBezTo>
                    <a:pt x="180" y="96"/>
                    <a:pt x="178" y="95"/>
                    <a:pt x="175" y="95"/>
                  </a:cubicBezTo>
                  <a:cubicBezTo>
                    <a:pt x="166" y="93"/>
                    <a:pt x="124" y="90"/>
                    <a:pt x="81" y="102"/>
                  </a:cubicBezTo>
                  <a:cubicBezTo>
                    <a:pt x="44" y="113"/>
                    <a:pt x="21" y="128"/>
                    <a:pt x="9" y="145"/>
                  </a:cubicBezTo>
                  <a:cubicBezTo>
                    <a:pt x="4" y="151"/>
                    <a:pt x="0" y="171"/>
                    <a:pt x="0" y="171"/>
                  </a:cubicBezTo>
                  <a:cubicBezTo>
                    <a:pt x="3" y="149"/>
                    <a:pt x="42" y="126"/>
                    <a:pt x="86" y="113"/>
                  </a:cubicBezTo>
                  <a:cubicBezTo>
                    <a:pt x="130" y="101"/>
                    <a:pt x="174" y="104"/>
                    <a:pt x="185" y="106"/>
                  </a:cubicBezTo>
                  <a:cubicBezTo>
                    <a:pt x="196" y="108"/>
                    <a:pt x="192" y="111"/>
                    <a:pt x="198" y="105"/>
                  </a:cubicBezTo>
                  <a:cubicBezTo>
                    <a:pt x="201" y="101"/>
                    <a:pt x="206" y="98"/>
                    <a:pt x="203" y="93"/>
                  </a:cubicBezTo>
                  <a:close/>
                </a:path>
              </a:pathLst>
            </a:custGeom>
            <a:solidFill>
              <a:srgbClr val="FBF5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58" name="Freeform 31">
              <a:extLst>
                <a:ext uri="{FF2B5EF4-FFF2-40B4-BE49-F238E27FC236}">
                  <a16:creationId xmlns:a16="http://schemas.microsoft.com/office/drawing/2014/main" id="{6D94ACCB-FC83-4CE8-9749-E4C2BC73C46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7" y="938"/>
              <a:ext cx="315" cy="143"/>
            </a:xfrm>
            <a:custGeom>
              <a:avLst/>
              <a:gdLst>
                <a:gd name="T0" fmla="*/ 7200 w 187"/>
                <a:gd name="T1" fmla="*/ 175 h 85"/>
                <a:gd name="T2" fmla="*/ 3226 w 187"/>
                <a:gd name="T3" fmla="*/ 459 h 85"/>
                <a:gd name="T4" fmla="*/ 0 w 187"/>
                <a:gd name="T5" fmla="*/ 2357 h 85"/>
                <a:gd name="T6" fmla="*/ 4274 w 187"/>
                <a:gd name="T7" fmla="*/ 2227 h 85"/>
                <a:gd name="T8" fmla="*/ 7200 w 187"/>
                <a:gd name="T9" fmla="*/ 175 h 8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7" h="85">
                  <a:moveTo>
                    <a:pt x="187" y="5"/>
                  </a:moveTo>
                  <a:cubicBezTo>
                    <a:pt x="175" y="3"/>
                    <a:pt x="128" y="0"/>
                    <a:pt x="84" y="12"/>
                  </a:cubicBezTo>
                  <a:cubicBezTo>
                    <a:pt x="45" y="24"/>
                    <a:pt x="10" y="43"/>
                    <a:pt x="0" y="62"/>
                  </a:cubicBezTo>
                  <a:cubicBezTo>
                    <a:pt x="10" y="73"/>
                    <a:pt x="40" y="85"/>
                    <a:pt x="111" y="58"/>
                  </a:cubicBezTo>
                  <a:cubicBezTo>
                    <a:pt x="159" y="39"/>
                    <a:pt x="184" y="18"/>
                    <a:pt x="187" y="5"/>
                  </a:cubicBezTo>
                  <a:close/>
                </a:path>
              </a:pathLst>
            </a:custGeom>
            <a:solidFill>
              <a:srgbClr val="D9A3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59" name="Freeform 32">
              <a:extLst>
                <a:ext uri="{FF2B5EF4-FFF2-40B4-BE49-F238E27FC236}">
                  <a16:creationId xmlns:a16="http://schemas.microsoft.com/office/drawing/2014/main" id="{DDD0F697-C977-4ADC-A434-624061E869C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5" y="1040"/>
              <a:ext cx="64" cy="39"/>
            </a:xfrm>
            <a:custGeom>
              <a:avLst/>
              <a:gdLst>
                <a:gd name="T0" fmla="*/ 1467 w 38"/>
                <a:gd name="T1" fmla="*/ 521 h 23"/>
                <a:gd name="T2" fmla="*/ 908 w 38"/>
                <a:gd name="T3" fmla="*/ 644 h 23"/>
                <a:gd name="T4" fmla="*/ 573 w 38"/>
                <a:gd name="T5" fmla="*/ 855 h 23"/>
                <a:gd name="T6" fmla="*/ 733 w 38"/>
                <a:gd name="T7" fmla="*/ 0 h 2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8" h="23">
                  <a:moveTo>
                    <a:pt x="38" y="13"/>
                  </a:moveTo>
                  <a:cubicBezTo>
                    <a:pt x="33" y="14"/>
                    <a:pt x="29" y="12"/>
                    <a:pt x="24" y="16"/>
                  </a:cubicBezTo>
                  <a:cubicBezTo>
                    <a:pt x="20" y="19"/>
                    <a:pt x="21" y="23"/>
                    <a:pt x="15" y="21"/>
                  </a:cubicBezTo>
                  <a:cubicBezTo>
                    <a:pt x="0" y="17"/>
                    <a:pt x="8" y="3"/>
                    <a:pt x="19" y="0"/>
                  </a:cubicBezTo>
                </a:path>
              </a:pathLst>
            </a:custGeom>
            <a:solidFill>
              <a:srgbClr val="D9A3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60" name="Freeform 33">
              <a:extLst>
                <a:ext uri="{FF2B5EF4-FFF2-40B4-BE49-F238E27FC236}">
                  <a16:creationId xmlns:a16="http://schemas.microsoft.com/office/drawing/2014/main" id="{48E03B98-8AEB-4565-854B-2D8BC640AF7A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5" y="944"/>
              <a:ext cx="79" cy="63"/>
            </a:xfrm>
            <a:custGeom>
              <a:avLst/>
              <a:gdLst>
                <a:gd name="T0" fmla="*/ 0 w 47"/>
                <a:gd name="T1" fmla="*/ 1531 h 37"/>
                <a:gd name="T2" fmla="*/ 788 w 47"/>
                <a:gd name="T3" fmla="*/ 1003 h 37"/>
                <a:gd name="T4" fmla="*/ 1325 w 47"/>
                <a:gd name="T5" fmla="*/ 775 h 37"/>
                <a:gd name="T6" fmla="*/ 1597 w 47"/>
                <a:gd name="T7" fmla="*/ 942 h 37"/>
                <a:gd name="T8" fmla="*/ 1792 w 47"/>
                <a:gd name="T9" fmla="*/ 1076 h 37"/>
                <a:gd name="T10" fmla="*/ 1714 w 47"/>
                <a:gd name="T11" fmla="*/ 775 h 37"/>
                <a:gd name="T12" fmla="*/ 1597 w 47"/>
                <a:gd name="T13" fmla="*/ 371 h 37"/>
                <a:gd name="T14" fmla="*/ 1514 w 47"/>
                <a:gd name="T15" fmla="*/ 75 h 37"/>
                <a:gd name="T16" fmla="*/ 1124 w 47"/>
                <a:gd name="T17" fmla="*/ 240 h 3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7" h="37">
                  <a:moveTo>
                    <a:pt x="0" y="37"/>
                  </a:moveTo>
                  <a:cubicBezTo>
                    <a:pt x="6" y="32"/>
                    <a:pt x="14" y="28"/>
                    <a:pt x="21" y="24"/>
                  </a:cubicBezTo>
                  <a:cubicBezTo>
                    <a:pt x="26" y="21"/>
                    <a:pt x="29" y="18"/>
                    <a:pt x="35" y="19"/>
                  </a:cubicBezTo>
                  <a:cubicBezTo>
                    <a:pt x="38" y="19"/>
                    <a:pt x="40" y="21"/>
                    <a:pt x="42" y="23"/>
                  </a:cubicBezTo>
                  <a:cubicBezTo>
                    <a:pt x="44" y="24"/>
                    <a:pt x="45" y="27"/>
                    <a:pt x="47" y="26"/>
                  </a:cubicBezTo>
                  <a:cubicBezTo>
                    <a:pt x="47" y="23"/>
                    <a:pt x="45" y="21"/>
                    <a:pt x="45" y="19"/>
                  </a:cubicBezTo>
                  <a:cubicBezTo>
                    <a:pt x="44" y="15"/>
                    <a:pt x="43" y="12"/>
                    <a:pt x="42" y="9"/>
                  </a:cubicBezTo>
                  <a:cubicBezTo>
                    <a:pt x="41" y="7"/>
                    <a:pt x="42" y="3"/>
                    <a:pt x="40" y="2"/>
                  </a:cubicBezTo>
                  <a:cubicBezTo>
                    <a:pt x="38" y="0"/>
                    <a:pt x="32" y="4"/>
                    <a:pt x="30" y="6"/>
                  </a:cubicBezTo>
                </a:path>
              </a:pathLst>
            </a:custGeom>
            <a:solidFill>
              <a:srgbClr val="D9A3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61" name="Freeform 34">
              <a:extLst>
                <a:ext uri="{FF2B5EF4-FFF2-40B4-BE49-F238E27FC236}">
                  <a16:creationId xmlns:a16="http://schemas.microsoft.com/office/drawing/2014/main" id="{250A872C-1A16-466C-B647-E519CB988C0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1" y="943"/>
              <a:ext cx="242" cy="84"/>
            </a:xfrm>
            <a:custGeom>
              <a:avLst/>
              <a:gdLst>
                <a:gd name="T0" fmla="*/ 5460 w 144"/>
                <a:gd name="T1" fmla="*/ 0 h 50"/>
                <a:gd name="T2" fmla="*/ 2657 w 144"/>
                <a:gd name="T3" fmla="*/ 336 h 50"/>
                <a:gd name="T4" fmla="*/ 0 w 144"/>
                <a:gd name="T5" fmla="*/ 1618 h 50"/>
                <a:gd name="T6" fmla="*/ 5460 w 144"/>
                <a:gd name="T7" fmla="*/ 0 h 5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4" h="50">
                  <a:moveTo>
                    <a:pt x="144" y="0"/>
                  </a:moveTo>
                  <a:cubicBezTo>
                    <a:pt x="124" y="0"/>
                    <a:pt x="97" y="2"/>
                    <a:pt x="70" y="9"/>
                  </a:cubicBezTo>
                  <a:cubicBezTo>
                    <a:pt x="42" y="17"/>
                    <a:pt x="16" y="30"/>
                    <a:pt x="0" y="43"/>
                  </a:cubicBezTo>
                  <a:cubicBezTo>
                    <a:pt x="38" y="50"/>
                    <a:pt x="121" y="26"/>
                    <a:pt x="144" y="0"/>
                  </a:cubicBezTo>
                  <a:close/>
                </a:path>
              </a:pathLst>
            </a:custGeom>
            <a:solidFill>
              <a:srgbClr val="BD87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62" name="Freeform 35">
              <a:extLst>
                <a:ext uri="{FF2B5EF4-FFF2-40B4-BE49-F238E27FC236}">
                  <a16:creationId xmlns:a16="http://schemas.microsoft.com/office/drawing/2014/main" id="{422A4317-AB73-4FF5-8744-B5E297ADB99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9" y="1007"/>
              <a:ext cx="89" cy="57"/>
            </a:xfrm>
            <a:custGeom>
              <a:avLst/>
              <a:gdLst>
                <a:gd name="T0" fmla="*/ 1988 w 53"/>
                <a:gd name="T1" fmla="*/ 161 h 34"/>
                <a:gd name="T2" fmla="*/ 175 w 53"/>
                <a:gd name="T3" fmla="*/ 1272 h 34"/>
                <a:gd name="T4" fmla="*/ 294 w 53"/>
                <a:gd name="T5" fmla="*/ 593 h 34"/>
                <a:gd name="T6" fmla="*/ 984 w 53"/>
                <a:gd name="T7" fmla="*/ 0 h 3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3" h="34">
                  <a:moveTo>
                    <a:pt x="53" y="4"/>
                  </a:moveTo>
                  <a:cubicBezTo>
                    <a:pt x="34" y="4"/>
                    <a:pt x="13" y="15"/>
                    <a:pt x="5" y="34"/>
                  </a:cubicBezTo>
                  <a:cubicBezTo>
                    <a:pt x="0" y="31"/>
                    <a:pt x="6" y="20"/>
                    <a:pt x="8" y="16"/>
                  </a:cubicBezTo>
                  <a:cubicBezTo>
                    <a:pt x="12" y="10"/>
                    <a:pt x="18" y="2"/>
                    <a:pt x="26" y="0"/>
                  </a:cubicBezTo>
                </a:path>
              </a:pathLst>
            </a:custGeom>
            <a:solidFill>
              <a:srgbClr val="BD87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63" name="Freeform 36">
              <a:extLst>
                <a:ext uri="{FF2B5EF4-FFF2-40B4-BE49-F238E27FC236}">
                  <a16:creationId xmlns:a16="http://schemas.microsoft.com/office/drawing/2014/main" id="{03CF205B-2B71-4217-B643-86AE8557F83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7" y="793"/>
              <a:ext cx="170" cy="168"/>
            </a:xfrm>
            <a:custGeom>
              <a:avLst/>
              <a:gdLst>
                <a:gd name="T0" fmla="*/ 460 w 101"/>
                <a:gd name="T1" fmla="*/ 3773 h 100"/>
                <a:gd name="T2" fmla="*/ 37 w 101"/>
                <a:gd name="T3" fmla="*/ 2154 h 100"/>
                <a:gd name="T4" fmla="*/ 3861 w 101"/>
                <a:gd name="T5" fmla="*/ 0 h 100"/>
                <a:gd name="T6" fmla="*/ 460 w 101"/>
                <a:gd name="T7" fmla="*/ 3773 h 10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1" h="100">
                  <a:moveTo>
                    <a:pt x="12" y="100"/>
                  </a:moveTo>
                  <a:cubicBezTo>
                    <a:pt x="12" y="100"/>
                    <a:pt x="2" y="61"/>
                    <a:pt x="1" y="57"/>
                  </a:cubicBezTo>
                  <a:cubicBezTo>
                    <a:pt x="0" y="54"/>
                    <a:pt x="34" y="11"/>
                    <a:pt x="101" y="0"/>
                  </a:cubicBezTo>
                  <a:cubicBezTo>
                    <a:pt x="63" y="15"/>
                    <a:pt x="1" y="51"/>
                    <a:pt x="12" y="10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64" name="Freeform 37">
              <a:extLst>
                <a:ext uri="{FF2B5EF4-FFF2-40B4-BE49-F238E27FC236}">
                  <a16:creationId xmlns:a16="http://schemas.microsoft.com/office/drawing/2014/main" id="{8263D8EF-BB40-4579-9619-8856CEB500F8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2" y="1563"/>
              <a:ext cx="303" cy="67"/>
            </a:xfrm>
            <a:custGeom>
              <a:avLst/>
              <a:gdLst>
                <a:gd name="T0" fmla="*/ 0 w 180"/>
                <a:gd name="T1" fmla="*/ 1481 h 40"/>
                <a:gd name="T2" fmla="*/ 232 w 180"/>
                <a:gd name="T3" fmla="*/ 62 h 40"/>
                <a:gd name="T4" fmla="*/ 1865 w 180"/>
                <a:gd name="T5" fmla="*/ 291 h 40"/>
                <a:gd name="T6" fmla="*/ 4299 w 180"/>
                <a:gd name="T7" fmla="*/ 104 h 40"/>
                <a:gd name="T8" fmla="*/ 6897 w 180"/>
                <a:gd name="T9" fmla="*/ 291 h 40"/>
                <a:gd name="T10" fmla="*/ 4525 w 180"/>
                <a:gd name="T11" fmla="*/ 487 h 40"/>
                <a:gd name="T12" fmla="*/ 1998 w 180"/>
                <a:gd name="T13" fmla="*/ 747 h 40"/>
                <a:gd name="T14" fmla="*/ 434 w 180"/>
                <a:gd name="T15" fmla="*/ 710 h 40"/>
                <a:gd name="T16" fmla="*/ 0 w 180"/>
                <a:gd name="T17" fmla="*/ 1481 h 4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0" h="40">
                  <a:moveTo>
                    <a:pt x="0" y="40"/>
                  </a:moveTo>
                  <a:cubicBezTo>
                    <a:pt x="0" y="21"/>
                    <a:pt x="2" y="5"/>
                    <a:pt x="6" y="2"/>
                  </a:cubicBezTo>
                  <a:cubicBezTo>
                    <a:pt x="10" y="0"/>
                    <a:pt x="28" y="9"/>
                    <a:pt x="49" y="8"/>
                  </a:cubicBezTo>
                  <a:cubicBezTo>
                    <a:pt x="70" y="8"/>
                    <a:pt x="98" y="2"/>
                    <a:pt x="112" y="3"/>
                  </a:cubicBezTo>
                  <a:cubicBezTo>
                    <a:pt x="126" y="4"/>
                    <a:pt x="168" y="9"/>
                    <a:pt x="180" y="8"/>
                  </a:cubicBezTo>
                  <a:cubicBezTo>
                    <a:pt x="152" y="11"/>
                    <a:pt x="137" y="12"/>
                    <a:pt x="118" y="13"/>
                  </a:cubicBezTo>
                  <a:cubicBezTo>
                    <a:pt x="100" y="14"/>
                    <a:pt x="74" y="22"/>
                    <a:pt x="52" y="20"/>
                  </a:cubicBezTo>
                  <a:cubicBezTo>
                    <a:pt x="31" y="19"/>
                    <a:pt x="17" y="12"/>
                    <a:pt x="11" y="19"/>
                  </a:cubicBezTo>
                  <a:cubicBezTo>
                    <a:pt x="5" y="26"/>
                    <a:pt x="0" y="40"/>
                    <a:pt x="0" y="40"/>
                  </a:cubicBezTo>
                  <a:close/>
                </a:path>
              </a:pathLst>
            </a:custGeom>
            <a:solidFill>
              <a:srgbClr val="FBF3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65" name="Freeform 38">
              <a:extLst>
                <a:ext uri="{FF2B5EF4-FFF2-40B4-BE49-F238E27FC236}">
                  <a16:creationId xmlns:a16="http://schemas.microsoft.com/office/drawing/2014/main" id="{209EE371-4545-40A0-9FF0-A8CDA1300261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3" y="1571"/>
              <a:ext cx="93" cy="17"/>
            </a:xfrm>
            <a:custGeom>
              <a:avLst/>
              <a:gdLst>
                <a:gd name="T0" fmla="*/ 463 w 55"/>
                <a:gd name="T1" fmla="*/ 218 h 10"/>
                <a:gd name="T2" fmla="*/ 2168 w 55"/>
                <a:gd name="T3" fmla="*/ 168 h 10"/>
                <a:gd name="T4" fmla="*/ 1258 w 55"/>
                <a:gd name="T5" fmla="*/ 218 h 10"/>
                <a:gd name="T6" fmla="*/ 700 w 55"/>
                <a:gd name="T7" fmla="*/ 371 h 10"/>
                <a:gd name="T8" fmla="*/ 0 w 55"/>
                <a:gd name="T9" fmla="*/ 408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5" h="10">
                  <a:moveTo>
                    <a:pt x="12" y="5"/>
                  </a:moveTo>
                  <a:cubicBezTo>
                    <a:pt x="28" y="2"/>
                    <a:pt x="39" y="0"/>
                    <a:pt x="55" y="4"/>
                  </a:cubicBezTo>
                  <a:cubicBezTo>
                    <a:pt x="47" y="4"/>
                    <a:pt x="40" y="4"/>
                    <a:pt x="32" y="5"/>
                  </a:cubicBezTo>
                  <a:cubicBezTo>
                    <a:pt x="27" y="6"/>
                    <a:pt x="22" y="8"/>
                    <a:pt x="18" y="9"/>
                  </a:cubicBezTo>
                  <a:cubicBezTo>
                    <a:pt x="12" y="9"/>
                    <a:pt x="7" y="8"/>
                    <a:pt x="0" y="1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66" name="Freeform 39">
              <a:extLst>
                <a:ext uri="{FF2B5EF4-FFF2-40B4-BE49-F238E27FC236}">
                  <a16:creationId xmlns:a16="http://schemas.microsoft.com/office/drawing/2014/main" id="{E0D5D2A6-425F-40B8-9279-55F9EFA4582E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5" y="1570"/>
              <a:ext cx="58" cy="23"/>
            </a:xfrm>
            <a:custGeom>
              <a:avLst/>
              <a:gdLst>
                <a:gd name="T0" fmla="*/ 128 w 34"/>
                <a:gd name="T1" fmla="*/ 453 h 14"/>
                <a:gd name="T2" fmla="*/ 590 w 34"/>
                <a:gd name="T3" fmla="*/ 95 h 14"/>
                <a:gd name="T4" fmla="*/ 1430 w 34"/>
                <a:gd name="T5" fmla="*/ 297 h 14"/>
                <a:gd name="T6" fmla="*/ 244 w 34"/>
                <a:gd name="T7" fmla="*/ 315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4" h="14">
                  <a:moveTo>
                    <a:pt x="3" y="14"/>
                  </a:moveTo>
                  <a:cubicBezTo>
                    <a:pt x="0" y="6"/>
                    <a:pt x="6" y="0"/>
                    <a:pt x="14" y="3"/>
                  </a:cubicBezTo>
                  <a:cubicBezTo>
                    <a:pt x="20" y="5"/>
                    <a:pt x="27" y="7"/>
                    <a:pt x="34" y="9"/>
                  </a:cubicBezTo>
                  <a:cubicBezTo>
                    <a:pt x="31" y="8"/>
                    <a:pt x="6" y="7"/>
                    <a:pt x="6" y="1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67" name="Freeform 40">
              <a:extLst>
                <a:ext uri="{FF2B5EF4-FFF2-40B4-BE49-F238E27FC236}">
                  <a16:creationId xmlns:a16="http://schemas.microsoft.com/office/drawing/2014/main" id="{82A0F1BF-5D8D-4F6C-A6A7-2743D7F67F2F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9" y="1580"/>
              <a:ext cx="15" cy="8"/>
            </a:xfrm>
            <a:custGeom>
              <a:avLst/>
              <a:gdLst>
                <a:gd name="T0" fmla="*/ 103 w 9"/>
                <a:gd name="T1" fmla="*/ 34 h 5"/>
                <a:gd name="T2" fmla="*/ 0 w 9"/>
                <a:gd name="T3" fmla="*/ 138 h 5"/>
                <a:gd name="T4" fmla="*/ 325 w 9"/>
                <a:gd name="T5" fmla="*/ 138 h 5"/>
                <a:gd name="T6" fmla="*/ 255 w 9"/>
                <a:gd name="T7" fmla="*/ 0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" h="5">
                  <a:moveTo>
                    <a:pt x="3" y="1"/>
                  </a:moveTo>
                  <a:cubicBezTo>
                    <a:pt x="1" y="2"/>
                    <a:pt x="0" y="3"/>
                    <a:pt x="0" y="5"/>
                  </a:cubicBezTo>
                  <a:cubicBezTo>
                    <a:pt x="3" y="5"/>
                    <a:pt x="6" y="5"/>
                    <a:pt x="9" y="5"/>
                  </a:cubicBezTo>
                  <a:cubicBezTo>
                    <a:pt x="9" y="2"/>
                    <a:pt x="8" y="1"/>
                    <a:pt x="7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68" name="Freeform 41">
              <a:extLst>
                <a:ext uri="{FF2B5EF4-FFF2-40B4-BE49-F238E27FC236}">
                  <a16:creationId xmlns:a16="http://schemas.microsoft.com/office/drawing/2014/main" id="{7A6EBEFC-173E-4A4B-9600-D4AD99E33438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4" y="1576"/>
              <a:ext cx="372" cy="110"/>
            </a:xfrm>
            <a:custGeom>
              <a:avLst/>
              <a:gdLst>
                <a:gd name="T0" fmla="*/ 0 w 221"/>
                <a:gd name="T1" fmla="*/ 2109 h 65"/>
                <a:gd name="T2" fmla="*/ 572 w 221"/>
                <a:gd name="T3" fmla="*/ 2308 h 65"/>
                <a:gd name="T4" fmla="*/ 2070 w 221"/>
                <a:gd name="T5" fmla="*/ 2142 h 65"/>
                <a:gd name="T6" fmla="*/ 4370 w 221"/>
                <a:gd name="T7" fmla="*/ 2308 h 65"/>
                <a:gd name="T8" fmla="*/ 7120 w 221"/>
                <a:gd name="T9" fmla="*/ 2142 h 65"/>
                <a:gd name="T10" fmla="*/ 8228 w 221"/>
                <a:gd name="T11" fmla="*/ 2308 h 65"/>
                <a:gd name="T12" fmla="*/ 8298 w 221"/>
                <a:gd name="T13" fmla="*/ 0 h 65"/>
                <a:gd name="T14" fmla="*/ 6933 w 221"/>
                <a:gd name="T15" fmla="*/ 1503 h 65"/>
                <a:gd name="T16" fmla="*/ 4488 w 221"/>
                <a:gd name="T17" fmla="*/ 1904 h 65"/>
                <a:gd name="T18" fmla="*/ 1904 w 221"/>
                <a:gd name="T19" fmla="*/ 1560 h 65"/>
                <a:gd name="T20" fmla="*/ 658 w 221"/>
                <a:gd name="T21" fmla="*/ 2002 h 65"/>
                <a:gd name="T22" fmla="*/ 0 w 221"/>
                <a:gd name="T23" fmla="*/ 2109 h 6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21" h="65">
                  <a:moveTo>
                    <a:pt x="0" y="53"/>
                  </a:moveTo>
                  <a:cubicBezTo>
                    <a:pt x="2" y="64"/>
                    <a:pt x="5" y="62"/>
                    <a:pt x="15" y="58"/>
                  </a:cubicBezTo>
                  <a:cubicBezTo>
                    <a:pt x="26" y="55"/>
                    <a:pt x="36" y="52"/>
                    <a:pt x="54" y="54"/>
                  </a:cubicBezTo>
                  <a:cubicBezTo>
                    <a:pt x="72" y="55"/>
                    <a:pt x="90" y="59"/>
                    <a:pt x="114" y="58"/>
                  </a:cubicBezTo>
                  <a:cubicBezTo>
                    <a:pt x="138" y="56"/>
                    <a:pt x="171" y="51"/>
                    <a:pt x="186" y="54"/>
                  </a:cubicBezTo>
                  <a:cubicBezTo>
                    <a:pt x="201" y="58"/>
                    <a:pt x="211" y="65"/>
                    <a:pt x="215" y="58"/>
                  </a:cubicBezTo>
                  <a:cubicBezTo>
                    <a:pt x="219" y="52"/>
                    <a:pt x="221" y="9"/>
                    <a:pt x="217" y="0"/>
                  </a:cubicBezTo>
                  <a:cubicBezTo>
                    <a:pt x="217" y="23"/>
                    <a:pt x="205" y="34"/>
                    <a:pt x="181" y="38"/>
                  </a:cubicBezTo>
                  <a:cubicBezTo>
                    <a:pt x="156" y="42"/>
                    <a:pt x="137" y="42"/>
                    <a:pt x="117" y="48"/>
                  </a:cubicBezTo>
                  <a:cubicBezTo>
                    <a:pt x="97" y="54"/>
                    <a:pt x="67" y="38"/>
                    <a:pt x="50" y="39"/>
                  </a:cubicBezTo>
                  <a:cubicBezTo>
                    <a:pt x="33" y="40"/>
                    <a:pt x="26" y="44"/>
                    <a:pt x="17" y="50"/>
                  </a:cubicBezTo>
                  <a:cubicBezTo>
                    <a:pt x="7" y="55"/>
                    <a:pt x="0" y="58"/>
                    <a:pt x="0" y="53"/>
                  </a:cubicBezTo>
                  <a:close/>
                </a:path>
              </a:pathLst>
            </a:custGeom>
            <a:solidFill>
              <a:srgbClr val="E2B7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69" name="Freeform 42">
              <a:extLst>
                <a:ext uri="{FF2B5EF4-FFF2-40B4-BE49-F238E27FC236}">
                  <a16:creationId xmlns:a16="http://schemas.microsoft.com/office/drawing/2014/main" id="{11E8A24C-30E0-45E5-8844-6B460AC170F8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4" y="1655"/>
              <a:ext cx="143" cy="19"/>
            </a:xfrm>
            <a:custGeom>
              <a:avLst/>
              <a:gdLst>
                <a:gd name="T0" fmla="*/ 0 w 85"/>
                <a:gd name="T1" fmla="*/ 504 h 11"/>
                <a:gd name="T2" fmla="*/ 1899 w 85"/>
                <a:gd name="T3" fmla="*/ 320 h 11"/>
                <a:gd name="T4" fmla="*/ 3244 w 85"/>
                <a:gd name="T5" fmla="*/ 504 h 11"/>
                <a:gd name="T6" fmla="*/ 1523 w 85"/>
                <a:gd name="T7" fmla="*/ 48 h 11"/>
                <a:gd name="T8" fmla="*/ 0 w 85"/>
                <a:gd name="T9" fmla="*/ 504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5" h="11">
                  <a:moveTo>
                    <a:pt x="0" y="11"/>
                  </a:moveTo>
                  <a:cubicBezTo>
                    <a:pt x="16" y="4"/>
                    <a:pt x="31" y="5"/>
                    <a:pt x="50" y="7"/>
                  </a:cubicBezTo>
                  <a:cubicBezTo>
                    <a:pt x="69" y="9"/>
                    <a:pt x="79" y="11"/>
                    <a:pt x="85" y="11"/>
                  </a:cubicBezTo>
                  <a:cubicBezTo>
                    <a:pt x="71" y="8"/>
                    <a:pt x="53" y="1"/>
                    <a:pt x="40" y="1"/>
                  </a:cubicBezTo>
                  <a:cubicBezTo>
                    <a:pt x="26" y="0"/>
                    <a:pt x="8" y="6"/>
                    <a:pt x="0" y="11"/>
                  </a:cubicBezTo>
                  <a:close/>
                </a:path>
              </a:pathLst>
            </a:custGeom>
            <a:solidFill>
              <a:srgbClr val="D9A3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70" name="Freeform 43">
              <a:extLst>
                <a:ext uri="{FF2B5EF4-FFF2-40B4-BE49-F238E27FC236}">
                  <a16:creationId xmlns:a16="http://schemas.microsoft.com/office/drawing/2014/main" id="{F21B78A6-486F-4DF1-A35D-9725E59A1B06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6" y="1620"/>
              <a:ext cx="138" cy="64"/>
            </a:xfrm>
            <a:custGeom>
              <a:avLst/>
              <a:gdLst>
                <a:gd name="T0" fmla="*/ 0 w 82"/>
                <a:gd name="T1" fmla="*/ 1127 h 38"/>
                <a:gd name="T2" fmla="*/ 1759 w 82"/>
                <a:gd name="T3" fmla="*/ 1069 h 38"/>
                <a:gd name="T4" fmla="*/ 2863 w 82"/>
                <a:gd name="T5" fmla="*/ 1305 h 38"/>
                <a:gd name="T6" fmla="*/ 3090 w 82"/>
                <a:gd name="T7" fmla="*/ 0 h 38"/>
                <a:gd name="T8" fmla="*/ 2595 w 82"/>
                <a:gd name="T9" fmla="*/ 965 h 38"/>
                <a:gd name="T10" fmla="*/ 1388 w 82"/>
                <a:gd name="T11" fmla="*/ 797 h 38"/>
                <a:gd name="T12" fmla="*/ 0 w 82"/>
                <a:gd name="T13" fmla="*/ 1127 h 3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2" h="38">
                  <a:moveTo>
                    <a:pt x="0" y="29"/>
                  </a:moveTo>
                  <a:cubicBezTo>
                    <a:pt x="15" y="27"/>
                    <a:pt x="29" y="24"/>
                    <a:pt x="46" y="28"/>
                  </a:cubicBezTo>
                  <a:cubicBezTo>
                    <a:pt x="63" y="32"/>
                    <a:pt x="70" y="38"/>
                    <a:pt x="75" y="34"/>
                  </a:cubicBezTo>
                  <a:cubicBezTo>
                    <a:pt x="80" y="30"/>
                    <a:pt x="82" y="5"/>
                    <a:pt x="81" y="0"/>
                  </a:cubicBezTo>
                  <a:cubicBezTo>
                    <a:pt x="79" y="15"/>
                    <a:pt x="75" y="26"/>
                    <a:pt x="68" y="25"/>
                  </a:cubicBezTo>
                  <a:cubicBezTo>
                    <a:pt x="61" y="25"/>
                    <a:pt x="51" y="19"/>
                    <a:pt x="36" y="21"/>
                  </a:cubicBezTo>
                  <a:cubicBezTo>
                    <a:pt x="21" y="22"/>
                    <a:pt x="0" y="29"/>
                    <a:pt x="0" y="29"/>
                  </a:cubicBezTo>
                  <a:close/>
                </a:path>
              </a:pathLst>
            </a:custGeom>
            <a:solidFill>
              <a:srgbClr val="D9A3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71" name="Freeform 44">
              <a:extLst>
                <a:ext uri="{FF2B5EF4-FFF2-40B4-BE49-F238E27FC236}">
                  <a16:creationId xmlns:a16="http://schemas.microsoft.com/office/drawing/2014/main" id="{157B55D5-7162-49F6-9B68-B2C352B3274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4" y="904"/>
              <a:ext cx="66" cy="62"/>
            </a:xfrm>
            <a:custGeom>
              <a:avLst/>
              <a:gdLst>
                <a:gd name="T0" fmla="*/ 1427 w 39"/>
                <a:gd name="T1" fmla="*/ 0 h 37"/>
                <a:gd name="T2" fmla="*/ 41 w 39"/>
                <a:gd name="T3" fmla="*/ 1372 h 37"/>
                <a:gd name="T4" fmla="*/ 1560 w 39"/>
                <a:gd name="T5" fmla="*/ 452 h 3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9" h="37">
                  <a:moveTo>
                    <a:pt x="36" y="0"/>
                  </a:moveTo>
                  <a:cubicBezTo>
                    <a:pt x="21" y="9"/>
                    <a:pt x="0" y="29"/>
                    <a:pt x="1" y="37"/>
                  </a:cubicBezTo>
                  <a:cubicBezTo>
                    <a:pt x="5" y="22"/>
                    <a:pt x="39" y="12"/>
                    <a:pt x="39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72" name="Freeform 45">
              <a:extLst>
                <a:ext uri="{FF2B5EF4-FFF2-40B4-BE49-F238E27FC236}">
                  <a16:creationId xmlns:a16="http://schemas.microsoft.com/office/drawing/2014/main" id="{D8C1E065-7AA9-4F2D-B005-7E55AB5A371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3" y="960"/>
              <a:ext cx="18" cy="20"/>
            </a:xfrm>
            <a:custGeom>
              <a:avLst/>
              <a:gdLst>
                <a:gd name="T0" fmla="*/ 5 w 18"/>
                <a:gd name="T1" fmla="*/ 20 h 20"/>
                <a:gd name="T2" fmla="*/ 0 w 18"/>
                <a:gd name="T3" fmla="*/ 11 h 20"/>
                <a:gd name="T4" fmla="*/ 5 w 18"/>
                <a:gd name="T5" fmla="*/ 1 h 20"/>
                <a:gd name="T6" fmla="*/ 18 w 18"/>
                <a:gd name="T7" fmla="*/ 0 h 20"/>
                <a:gd name="T8" fmla="*/ 8 w 18"/>
                <a:gd name="T9" fmla="*/ 5 h 20"/>
                <a:gd name="T10" fmla="*/ 5 w 18"/>
                <a:gd name="T11" fmla="*/ 13 h 20"/>
                <a:gd name="T12" fmla="*/ 5 w 18"/>
                <a:gd name="T13" fmla="*/ 20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8" h="20">
                  <a:moveTo>
                    <a:pt x="5" y="20"/>
                  </a:moveTo>
                  <a:lnTo>
                    <a:pt x="0" y="11"/>
                  </a:lnTo>
                  <a:lnTo>
                    <a:pt x="5" y="1"/>
                  </a:lnTo>
                  <a:lnTo>
                    <a:pt x="18" y="0"/>
                  </a:lnTo>
                  <a:lnTo>
                    <a:pt x="8" y="5"/>
                  </a:lnTo>
                  <a:lnTo>
                    <a:pt x="5" y="13"/>
                  </a:lnTo>
                  <a:lnTo>
                    <a:pt x="5" y="2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73" name="Freeform 46">
              <a:extLst>
                <a:ext uri="{FF2B5EF4-FFF2-40B4-BE49-F238E27FC236}">
                  <a16:creationId xmlns:a16="http://schemas.microsoft.com/office/drawing/2014/main" id="{3F613FBC-B7CE-4495-B7AF-0CBF8BD2B24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0" y="1018"/>
              <a:ext cx="20" cy="41"/>
            </a:xfrm>
            <a:custGeom>
              <a:avLst/>
              <a:gdLst>
                <a:gd name="T0" fmla="*/ 0 w 20"/>
                <a:gd name="T1" fmla="*/ 0 h 41"/>
                <a:gd name="T2" fmla="*/ 0 w 20"/>
                <a:gd name="T3" fmla="*/ 2 h 41"/>
                <a:gd name="T4" fmla="*/ 10 w 20"/>
                <a:gd name="T5" fmla="*/ 41 h 41"/>
                <a:gd name="T6" fmla="*/ 20 w 20"/>
                <a:gd name="T7" fmla="*/ 37 h 41"/>
                <a:gd name="T8" fmla="*/ 0 w 20"/>
                <a:gd name="T9" fmla="*/ 0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41">
                  <a:moveTo>
                    <a:pt x="0" y="0"/>
                  </a:moveTo>
                  <a:lnTo>
                    <a:pt x="0" y="2"/>
                  </a:lnTo>
                  <a:lnTo>
                    <a:pt x="10" y="41"/>
                  </a:lnTo>
                  <a:lnTo>
                    <a:pt x="20" y="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74" name="Freeform 47">
              <a:extLst>
                <a:ext uri="{FF2B5EF4-FFF2-40B4-BE49-F238E27FC236}">
                  <a16:creationId xmlns:a16="http://schemas.microsoft.com/office/drawing/2014/main" id="{327012B1-1F8C-4526-84BA-7AB36707808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0" y="1018"/>
              <a:ext cx="20" cy="41"/>
            </a:xfrm>
            <a:custGeom>
              <a:avLst/>
              <a:gdLst>
                <a:gd name="T0" fmla="*/ 0 w 20"/>
                <a:gd name="T1" fmla="*/ 0 h 41"/>
                <a:gd name="T2" fmla="*/ 0 w 20"/>
                <a:gd name="T3" fmla="*/ 2 h 41"/>
                <a:gd name="T4" fmla="*/ 10 w 20"/>
                <a:gd name="T5" fmla="*/ 41 h 41"/>
                <a:gd name="T6" fmla="*/ 20 w 20"/>
                <a:gd name="T7" fmla="*/ 37 h 4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0" h="41">
                  <a:moveTo>
                    <a:pt x="0" y="0"/>
                  </a:moveTo>
                  <a:lnTo>
                    <a:pt x="0" y="2"/>
                  </a:lnTo>
                  <a:lnTo>
                    <a:pt x="10" y="41"/>
                  </a:lnTo>
                  <a:lnTo>
                    <a:pt x="20" y="3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75" name="Freeform 48">
              <a:extLst>
                <a:ext uri="{FF2B5EF4-FFF2-40B4-BE49-F238E27FC236}">
                  <a16:creationId xmlns:a16="http://schemas.microsoft.com/office/drawing/2014/main" id="{7588979E-B199-49FA-BEFE-21A653497E9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8" y="1062"/>
              <a:ext cx="45" cy="50"/>
            </a:xfrm>
            <a:custGeom>
              <a:avLst/>
              <a:gdLst>
                <a:gd name="T0" fmla="*/ 963 w 27"/>
                <a:gd name="T1" fmla="*/ 0 h 30"/>
                <a:gd name="T2" fmla="*/ 103 w 27"/>
                <a:gd name="T3" fmla="*/ 255 h 30"/>
                <a:gd name="T4" fmla="*/ 62 w 27"/>
                <a:gd name="T5" fmla="*/ 603 h 30"/>
                <a:gd name="T6" fmla="*/ 172 w 27"/>
                <a:gd name="T7" fmla="*/ 1063 h 30"/>
                <a:gd name="T8" fmla="*/ 255 w 27"/>
                <a:gd name="T9" fmla="*/ 362 h 30"/>
                <a:gd name="T10" fmla="*/ 963 w 27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7" h="30">
                  <a:moveTo>
                    <a:pt x="27" y="0"/>
                  </a:moveTo>
                  <a:cubicBezTo>
                    <a:pt x="19" y="1"/>
                    <a:pt x="7" y="4"/>
                    <a:pt x="3" y="7"/>
                  </a:cubicBezTo>
                  <a:cubicBezTo>
                    <a:pt x="0" y="10"/>
                    <a:pt x="1" y="11"/>
                    <a:pt x="2" y="17"/>
                  </a:cubicBezTo>
                  <a:cubicBezTo>
                    <a:pt x="3" y="22"/>
                    <a:pt x="5" y="30"/>
                    <a:pt x="5" y="30"/>
                  </a:cubicBezTo>
                  <a:cubicBezTo>
                    <a:pt x="4" y="23"/>
                    <a:pt x="3" y="14"/>
                    <a:pt x="7" y="10"/>
                  </a:cubicBezTo>
                  <a:cubicBezTo>
                    <a:pt x="11" y="5"/>
                    <a:pt x="27" y="0"/>
                    <a:pt x="2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76" name="Freeform 49">
              <a:extLst>
                <a:ext uri="{FF2B5EF4-FFF2-40B4-BE49-F238E27FC236}">
                  <a16:creationId xmlns:a16="http://schemas.microsoft.com/office/drawing/2014/main" id="{850353CE-5F06-4DFE-9A3C-E22BD0C7E7A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2" y="1128"/>
              <a:ext cx="82" cy="369"/>
            </a:xfrm>
            <a:custGeom>
              <a:avLst/>
              <a:gdLst>
                <a:gd name="T0" fmla="*/ 1796 w 49"/>
                <a:gd name="T1" fmla="*/ 8215 h 220"/>
                <a:gd name="T2" fmla="*/ 37 w 49"/>
                <a:gd name="T3" fmla="*/ 174 h 220"/>
                <a:gd name="T4" fmla="*/ 549 w 49"/>
                <a:gd name="T5" fmla="*/ 0 h 220"/>
                <a:gd name="T6" fmla="*/ 291 w 49"/>
                <a:gd name="T7" fmla="*/ 515 h 22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9" h="220">
                  <a:moveTo>
                    <a:pt x="49" y="220"/>
                  </a:moveTo>
                  <a:cubicBezTo>
                    <a:pt x="49" y="220"/>
                    <a:pt x="2" y="10"/>
                    <a:pt x="1" y="5"/>
                  </a:cubicBezTo>
                  <a:cubicBezTo>
                    <a:pt x="0" y="1"/>
                    <a:pt x="6" y="3"/>
                    <a:pt x="15" y="0"/>
                  </a:cubicBezTo>
                  <a:cubicBezTo>
                    <a:pt x="9" y="3"/>
                    <a:pt x="7" y="8"/>
                    <a:pt x="8" y="1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77" name="Freeform 50">
              <a:extLst>
                <a:ext uri="{FF2B5EF4-FFF2-40B4-BE49-F238E27FC236}">
                  <a16:creationId xmlns:a16="http://schemas.microsoft.com/office/drawing/2014/main" id="{6A69DB62-3450-498B-9519-0C19587A883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3" y="1706"/>
              <a:ext cx="25" cy="1618"/>
            </a:xfrm>
            <a:custGeom>
              <a:avLst/>
              <a:gdLst>
                <a:gd name="T0" fmla="*/ 37 w 15"/>
                <a:gd name="T1" fmla="*/ 36402 h 963"/>
                <a:gd name="T2" fmla="*/ 0 w 15"/>
                <a:gd name="T3" fmla="*/ 175 h 963"/>
                <a:gd name="T4" fmla="*/ 542 w 15"/>
                <a:gd name="T5" fmla="*/ 104 h 963"/>
                <a:gd name="T6" fmla="*/ 255 w 15"/>
                <a:gd name="T7" fmla="*/ 607 h 96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" h="963">
                  <a:moveTo>
                    <a:pt x="1" y="963"/>
                  </a:moveTo>
                  <a:cubicBezTo>
                    <a:pt x="1" y="963"/>
                    <a:pt x="0" y="10"/>
                    <a:pt x="0" y="5"/>
                  </a:cubicBezTo>
                  <a:cubicBezTo>
                    <a:pt x="0" y="0"/>
                    <a:pt x="6" y="4"/>
                    <a:pt x="15" y="3"/>
                  </a:cubicBezTo>
                  <a:cubicBezTo>
                    <a:pt x="9" y="5"/>
                    <a:pt x="7" y="9"/>
                    <a:pt x="7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78" name="Freeform 51">
              <a:extLst>
                <a:ext uri="{FF2B5EF4-FFF2-40B4-BE49-F238E27FC236}">
                  <a16:creationId xmlns:a16="http://schemas.microsoft.com/office/drawing/2014/main" id="{030B584A-657C-4BDD-8331-C0D73E2F9E3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3" y="3410"/>
              <a:ext cx="25" cy="311"/>
            </a:xfrm>
            <a:custGeom>
              <a:avLst/>
              <a:gdLst>
                <a:gd name="T0" fmla="*/ 37 w 15"/>
                <a:gd name="T1" fmla="*/ 7022 h 185"/>
                <a:gd name="T2" fmla="*/ 0 w 15"/>
                <a:gd name="T3" fmla="*/ 161 h 185"/>
                <a:gd name="T4" fmla="*/ 542 w 15"/>
                <a:gd name="T5" fmla="*/ 62 h 185"/>
                <a:gd name="T6" fmla="*/ 255 w 15"/>
                <a:gd name="T7" fmla="*/ 565 h 18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" h="185">
                  <a:moveTo>
                    <a:pt x="1" y="185"/>
                  </a:moveTo>
                  <a:cubicBezTo>
                    <a:pt x="1" y="185"/>
                    <a:pt x="0" y="9"/>
                    <a:pt x="0" y="4"/>
                  </a:cubicBezTo>
                  <a:cubicBezTo>
                    <a:pt x="0" y="0"/>
                    <a:pt x="6" y="3"/>
                    <a:pt x="15" y="2"/>
                  </a:cubicBezTo>
                  <a:cubicBezTo>
                    <a:pt x="9" y="4"/>
                    <a:pt x="7" y="9"/>
                    <a:pt x="7" y="1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79" name="Freeform 52">
              <a:extLst>
                <a:ext uri="{FF2B5EF4-FFF2-40B4-BE49-F238E27FC236}">
                  <a16:creationId xmlns:a16="http://schemas.microsoft.com/office/drawing/2014/main" id="{245E3CEF-CFBB-4D2F-A7B5-B0B8566C18B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9" y="1548"/>
              <a:ext cx="42" cy="129"/>
            </a:xfrm>
            <a:custGeom>
              <a:avLst/>
              <a:gdLst>
                <a:gd name="T0" fmla="*/ 948 w 25"/>
                <a:gd name="T1" fmla="*/ 0 h 77"/>
                <a:gd name="T2" fmla="*/ 0 w 25"/>
                <a:gd name="T3" fmla="*/ 395 h 77"/>
                <a:gd name="T4" fmla="*/ 0 w 25"/>
                <a:gd name="T5" fmla="*/ 2848 h 77"/>
                <a:gd name="T6" fmla="*/ 294 w 25"/>
                <a:gd name="T7" fmla="*/ 591 h 77"/>
                <a:gd name="T8" fmla="*/ 948 w 25"/>
                <a:gd name="T9" fmla="*/ 0 h 7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77">
                  <a:moveTo>
                    <a:pt x="25" y="0"/>
                  </a:moveTo>
                  <a:cubicBezTo>
                    <a:pt x="17" y="0"/>
                    <a:pt x="0" y="0"/>
                    <a:pt x="0" y="11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3" y="44"/>
                    <a:pt x="6" y="24"/>
                    <a:pt x="8" y="16"/>
                  </a:cubicBezTo>
                  <a:cubicBezTo>
                    <a:pt x="9" y="7"/>
                    <a:pt x="15" y="1"/>
                    <a:pt x="25" y="0"/>
                  </a:cubicBezTo>
                  <a:close/>
                </a:path>
              </a:pathLst>
            </a:custGeom>
            <a:solidFill>
              <a:srgbClr val="CAD5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80" name="Freeform 53">
              <a:extLst>
                <a:ext uri="{FF2B5EF4-FFF2-40B4-BE49-F238E27FC236}">
                  <a16:creationId xmlns:a16="http://schemas.microsoft.com/office/drawing/2014/main" id="{94ED1147-158A-41B3-BFE2-B84157A9D43D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3" y="1597"/>
              <a:ext cx="32" cy="35"/>
            </a:xfrm>
            <a:custGeom>
              <a:avLst/>
              <a:gdLst>
                <a:gd name="T0" fmla="*/ 733 w 19"/>
                <a:gd name="T1" fmla="*/ 0 h 21"/>
                <a:gd name="T2" fmla="*/ 295 w 19"/>
                <a:gd name="T3" fmla="*/ 0 h 21"/>
                <a:gd name="T4" fmla="*/ 0 w 19"/>
                <a:gd name="T5" fmla="*/ 325 h 21"/>
                <a:gd name="T6" fmla="*/ 0 w 19"/>
                <a:gd name="T7" fmla="*/ 750 h 21"/>
                <a:gd name="T8" fmla="*/ 295 w 19"/>
                <a:gd name="T9" fmla="*/ 103 h 21"/>
                <a:gd name="T10" fmla="*/ 733 w 19"/>
                <a:gd name="T11" fmla="*/ 0 h 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9" h="21">
                  <a:moveTo>
                    <a:pt x="19" y="0"/>
                  </a:moveTo>
                  <a:cubicBezTo>
                    <a:pt x="19" y="0"/>
                    <a:pt x="12" y="0"/>
                    <a:pt x="8" y="0"/>
                  </a:cubicBezTo>
                  <a:cubicBezTo>
                    <a:pt x="4" y="0"/>
                    <a:pt x="0" y="2"/>
                    <a:pt x="0" y="9"/>
                  </a:cubicBezTo>
                  <a:cubicBezTo>
                    <a:pt x="0" y="17"/>
                    <a:pt x="0" y="21"/>
                    <a:pt x="0" y="21"/>
                  </a:cubicBezTo>
                  <a:cubicBezTo>
                    <a:pt x="1" y="12"/>
                    <a:pt x="4" y="5"/>
                    <a:pt x="8" y="3"/>
                  </a:cubicBezTo>
                  <a:cubicBezTo>
                    <a:pt x="13" y="1"/>
                    <a:pt x="19" y="0"/>
                    <a:pt x="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81" name="Freeform 54">
              <a:extLst>
                <a:ext uri="{FF2B5EF4-FFF2-40B4-BE49-F238E27FC236}">
                  <a16:creationId xmlns:a16="http://schemas.microsoft.com/office/drawing/2014/main" id="{C964C238-090B-4507-83D6-7EA381A571A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9" y="3748"/>
              <a:ext cx="56" cy="141"/>
            </a:xfrm>
            <a:custGeom>
              <a:avLst/>
              <a:gdLst>
                <a:gd name="T0" fmla="*/ 1334 w 33"/>
                <a:gd name="T1" fmla="*/ 37 h 84"/>
                <a:gd name="T2" fmla="*/ 202 w 33"/>
                <a:gd name="T3" fmla="*/ 270 h 84"/>
                <a:gd name="T4" fmla="*/ 70 w 33"/>
                <a:gd name="T5" fmla="*/ 1428 h 84"/>
                <a:gd name="T6" fmla="*/ 70 w 33"/>
                <a:gd name="T7" fmla="*/ 3159 h 84"/>
                <a:gd name="T8" fmla="*/ 1334 w 33"/>
                <a:gd name="T9" fmla="*/ 37 h 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84">
                  <a:moveTo>
                    <a:pt x="33" y="1"/>
                  </a:moveTo>
                  <a:cubicBezTo>
                    <a:pt x="23" y="1"/>
                    <a:pt x="11" y="0"/>
                    <a:pt x="5" y="7"/>
                  </a:cubicBezTo>
                  <a:cubicBezTo>
                    <a:pt x="0" y="14"/>
                    <a:pt x="2" y="24"/>
                    <a:pt x="2" y="38"/>
                  </a:cubicBezTo>
                  <a:cubicBezTo>
                    <a:pt x="2" y="52"/>
                    <a:pt x="2" y="84"/>
                    <a:pt x="2" y="84"/>
                  </a:cubicBezTo>
                  <a:cubicBezTo>
                    <a:pt x="8" y="55"/>
                    <a:pt x="5" y="2"/>
                    <a:pt x="3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82" name="Freeform 55">
              <a:extLst>
                <a:ext uri="{FF2B5EF4-FFF2-40B4-BE49-F238E27FC236}">
                  <a16:creationId xmlns:a16="http://schemas.microsoft.com/office/drawing/2014/main" id="{3EE9F944-66AD-4B65-9A98-F5A7682F88E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9" y="3909"/>
              <a:ext cx="124" cy="47"/>
            </a:xfrm>
            <a:custGeom>
              <a:avLst/>
              <a:gdLst>
                <a:gd name="T0" fmla="*/ 37 w 74"/>
                <a:gd name="T1" fmla="*/ 1054 h 28"/>
                <a:gd name="T2" fmla="*/ 37 w 74"/>
                <a:gd name="T3" fmla="*/ 175 h 28"/>
                <a:gd name="T4" fmla="*/ 370 w 74"/>
                <a:gd name="T5" fmla="*/ 0 h 28"/>
                <a:gd name="T6" fmla="*/ 2751 w 74"/>
                <a:gd name="T7" fmla="*/ 0 h 28"/>
                <a:gd name="T8" fmla="*/ 370 w 74"/>
                <a:gd name="T9" fmla="*/ 398 h 28"/>
                <a:gd name="T10" fmla="*/ 37 w 74"/>
                <a:gd name="T11" fmla="*/ 1054 h 2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4" h="28">
                  <a:moveTo>
                    <a:pt x="1" y="28"/>
                  </a:moveTo>
                  <a:cubicBezTo>
                    <a:pt x="1" y="28"/>
                    <a:pt x="1" y="7"/>
                    <a:pt x="1" y="5"/>
                  </a:cubicBezTo>
                  <a:cubicBezTo>
                    <a:pt x="1" y="1"/>
                    <a:pt x="0" y="0"/>
                    <a:pt x="10" y="0"/>
                  </a:cubicBezTo>
                  <a:cubicBezTo>
                    <a:pt x="20" y="0"/>
                    <a:pt x="74" y="0"/>
                    <a:pt x="74" y="0"/>
                  </a:cubicBezTo>
                  <a:cubicBezTo>
                    <a:pt x="54" y="4"/>
                    <a:pt x="17" y="6"/>
                    <a:pt x="10" y="11"/>
                  </a:cubicBezTo>
                  <a:cubicBezTo>
                    <a:pt x="3" y="16"/>
                    <a:pt x="1" y="28"/>
                    <a:pt x="1" y="2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83" name="Freeform 56">
              <a:extLst>
                <a:ext uri="{FF2B5EF4-FFF2-40B4-BE49-F238E27FC236}">
                  <a16:creationId xmlns:a16="http://schemas.microsoft.com/office/drawing/2014/main" id="{7C58B66E-89B8-4C6C-BE93-42A492A086D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3" y="3755"/>
              <a:ext cx="64" cy="141"/>
            </a:xfrm>
            <a:custGeom>
              <a:avLst/>
              <a:gdLst>
                <a:gd name="T0" fmla="*/ 0 w 38"/>
                <a:gd name="T1" fmla="*/ 3159 h 84"/>
                <a:gd name="T2" fmla="*/ 1467 w 38"/>
                <a:gd name="T3" fmla="*/ 3159 h 84"/>
                <a:gd name="T4" fmla="*/ 1467 w 38"/>
                <a:gd name="T5" fmla="*/ 829 h 84"/>
                <a:gd name="T6" fmla="*/ 1189 w 38"/>
                <a:gd name="T7" fmla="*/ 0 h 84"/>
                <a:gd name="T8" fmla="*/ 1305 w 38"/>
                <a:gd name="T9" fmla="*/ 1652 h 84"/>
                <a:gd name="T10" fmla="*/ 0 w 38"/>
                <a:gd name="T11" fmla="*/ 3159 h 8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8" h="84">
                  <a:moveTo>
                    <a:pt x="0" y="84"/>
                  </a:moveTo>
                  <a:cubicBezTo>
                    <a:pt x="38" y="84"/>
                    <a:pt x="38" y="84"/>
                    <a:pt x="38" y="84"/>
                  </a:cubicBezTo>
                  <a:cubicBezTo>
                    <a:pt x="38" y="84"/>
                    <a:pt x="38" y="32"/>
                    <a:pt x="38" y="22"/>
                  </a:cubicBezTo>
                  <a:cubicBezTo>
                    <a:pt x="38" y="12"/>
                    <a:pt x="35" y="1"/>
                    <a:pt x="31" y="0"/>
                  </a:cubicBezTo>
                  <a:cubicBezTo>
                    <a:pt x="35" y="5"/>
                    <a:pt x="33" y="27"/>
                    <a:pt x="34" y="44"/>
                  </a:cubicBezTo>
                  <a:cubicBezTo>
                    <a:pt x="35" y="61"/>
                    <a:pt x="21" y="83"/>
                    <a:pt x="0" y="84"/>
                  </a:cubicBezTo>
                  <a:close/>
                </a:path>
              </a:pathLst>
            </a:custGeom>
            <a:solidFill>
              <a:srgbClr val="DEA7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84" name="Freeform 57">
              <a:extLst>
                <a:ext uri="{FF2B5EF4-FFF2-40B4-BE49-F238E27FC236}">
                  <a16:creationId xmlns:a16="http://schemas.microsoft.com/office/drawing/2014/main" id="{77FFAC31-A055-42BA-8566-4D3FD4D6667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3" y="3925"/>
              <a:ext cx="85" cy="40"/>
            </a:xfrm>
            <a:custGeom>
              <a:avLst/>
              <a:gdLst>
                <a:gd name="T0" fmla="*/ 0 w 51"/>
                <a:gd name="T1" fmla="*/ 867 h 24"/>
                <a:gd name="T2" fmla="*/ 1605 w 51"/>
                <a:gd name="T3" fmla="*/ 867 h 24"/>
                <a:gd name="T4" fmla="*/ 1828 w 51"/>
                <a:gd name="T5" fmla="*/ 603 h 24"/>
                <a:gd name="T6" fmla="*/ 1828 w 51"/>
                <a:gd name="T7" fmla="*/ 0 h 24"/>
                <a:gd name="T8" fmla="*/ 1388 w 51"/>
                <a:gd name="T9" fmla="*/ 680 h 24"/>
                <a:gd name="T10" fmla="*/ 0 w 51"/>
                <a:gd name="T11" fmla="*/ 867 h 2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1" h="24">
                  <a:moveTo>
                    <a:pt x="0" y="24"/>
                  </a:moveTo>
                  <a:cubicBezTo>
                    <a:pt x="15" y="24"/>
                    <a:pt x="40" y="24"/>
                    <a:pt x="45" y="24"/>
                  </a:cubicBezTo>
                  <a:cubicBezTo>
                    <a:pt x="50" y="24"/>
                    <a:pt x="51" y="22"/>
                    <a:pt x="51" y="17"/>
                  </a:cubicBezTo>
                  <a:cubicBezTo>
                    <a:pt x="51" y="12"/>
                    <a:pt x="51" y="0"/>
                    <a:pt x="51" y="0"/>
                  </a:cubicBezTo>
                  <a:cubicBezTo>
                    <a:pt x="50" y="9"/>
                    <a:pt x="46" y="18"/>
                    <a:pt x="39" y="19"/>
                  </a:cubicBezTo>
                  <a:cubicBezTo>
                    <a:pt x="31" y="21"/>
                    <a:pt x="0" y="24"/>
                    <a:pt x="0" y="24"/>
                  </a:cubicBezTo>
                  <a:close/>
                </a:path>
              </a:pathLst>
            </a:custGeom>
            <a:solidFill>
              <a:srgbClr val="DEA7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85" name="Freeform 58">
              <a:extLst>
                <a:ext uri="{FF2B5EF4-FFF2-40B4-BE49-F238E27FC236}">
                  <a16:creationId xmlns:a16="http://schemas.microsoft.com/office/drawing/2014/main" id="{1A35E58D-9FA9-43FF-B60D-4ED63C349878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1" y="783"/>
              <a:ext cx="149" cy="138"/>
            </a:xfrm>
            <a:custGeom>
              <a:avLst/>
              <a:gdLst>
                <a:gd name="T0" fmla="*/ 3276 w 89"/>
                <a:gd name="T1" fmla="*/ 3127 h 82"/>
                <a:gd name="T2" fmla="*/ 2473 w 89"/>
                <a:gd name="T3" fmla="*/ 295 h 82"/>
                <a:gd name="T4" fmla="*/ 0 w 89"/>
                <a:gd name="T5" fmla="*/ 104 h 82"/>
                <a:gd name="T6" fmla="*/ 2130 w 89"/>
                <a:gd name="T7" fmla="*/ 835 h 82"/>
                <a:gd name="T8" fmla="*/ 3276 w 89"/>
                <a:gd name="T9" fmla="*/ 3127 h 8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9" h="82">
                  <a:moveTo>
                    <a:pt x="89" y="82"/>
                  </a:moveTo>
                  <a:cubicBezTo>
                    <a:pt x="67" y="8"/>
                    <a:pt x="67" y="8"/>
                    <a:pt x="67" y="8"/>
                  </a:cubicBezTo>
                  <a:cubicBezTo>
                    <a:pt x="67" y="8"/>
                    <a:pt x="35" y="0"/>
                    <a:pt x="0" y="3"/>
                  </a:cubicBezTo>
                  <a:cubicBezTo>
                    <a:pt x="14" y="4"/>
                    <a:pt x="48" y="8"/>
                    <a:pt x="58" y="22"/>
                  </a:cubicBezTo>
                  <a:cubicBezTo>
                    <a:pt x="69" y="35"/>
                    <a:pt x="89" y="82"/>
                    <a:pt x="89" y="82"/>
                  </a:cubicBezTo>
                  <a:close/>
                </a:path>
              </a:pathLst>
            </a:custGeom>
            <a:solidFill>
              <a:srgbClr val="E7C1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86" name="Freeform 59">
              <a:extLst>
                <a:ext uri="{FF2B5EF4-FFF2-40B4-BE49-F238E27FC236}">
                  <a16:creationId xmlns:a16="http://schemas.microsoft.com/office/drawing/2014/main" id="{8B90373C-C5FA-46AF-BE50-9AB161565186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8" y="906"/>
              <a:ext cx="202" cy="55"/>
            </a:xfrm>
            <a:custGeom>
              <a:avLst/>
              <a:gdLst>
                <a:gd name="T0" fmla="*/ 0 w 120"/>
                <a:gd name="T1" fmla="*/ 1180 h 33"/>
                <a:gd name="T2" fmla="*/ 4594 w 120"/>
                <a:gd name="T3" fmla="*/ 255 h 33"/>
                <a:gd name="T4" fmla="*/ 0 w 120"/>
                <a:gd name="T5" fmla="*/ 1180 h 3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0" h="33">
                  <a:moveTo>
                    <a:pt x="0" y="33"/>
                  </a:moveTo>
                  <a:cubicBezTo>
                    <a:pt x="11" y="23"/>
                    <a:pt x="68" y="3"/>
                    <a:pt x="120" y="7"/>
                  </a:cubicBezTo>
                  <a:cubicBezTo>
                    <a:pt x="88" y="1"/>
                    <a:pt x="47" y="0"/>
                    <a:pt x="0" y="3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87" name="Freeform 60">
              <a:extLst>
                <a:ext uri="{FF2B5EF4-FFF2-40B4-BE49-F238E27FC236}">
                  <a16:creationId xmlns:a16="http://schemas.microsoft.com/office/drawing/2014/main" id="{28B7DBA0-F098-4EBE-9314-1E66C2DBDBEE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7" y="1007"/>
              <a:ext cx="192" cy="72"/>
            </a:xfrm>
            <a:custGeom>
              <a:avLst/>
              <a:gdLst>
                <a:gd name="T0" fmla="*/ 0 w 114"/>
                <a:gd name="T1" fmla="*/ 1596 h 43"/>
                <a:gd name="T2" fmla="*/ 4377 w 114"/>
                <a:gd name="T3" fmla="*/ 0 h 43"/>
                <a:gd name="T4" fmla="*/ 0 w 114"/>
                <a:gd name="T5" fmla="*/ 1596 h 4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4" h="43">
                  <a:moveTo>
                    <a:pt x="0" y="43"/>
                  </a:moveTo>
                  <a:cubicBezTo>
                    <a:pt x="19" y="40"/>
                    <a:pt x="73" y="28"/>
                    <a:pt x="114" y="0"/>
                  </a:cubicBezTo>
                  <a:cubicBezTo>
                    <a:pt x="99" y="9"/>
                    <a:pt x="28" y="39"/>
                    <a:pt x="0" y="4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88" name="Freeform 61">
              <a:extLst>
                <a:ext uri="{FF2B5EF4-FFF2-40B4-BE49-F238E27FC236}">
                  <a16:creationId xmlns:a16="http://schemas.microsoft.com/office/drawing/2014/main" id="{EF19D323-D0C0-40C6-A645-9CE5BBC4D18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8" y="941"/>
              <a:ext cx="64" cy="94"/>
            </a:xfrm>
            <a:custGeom>
              <a:avLst/>
              <a:gdLst>
                <a:gd name="T0" fmla="*/ 797 w 38"/>
                <a:gd name="T1" fmla="*/ 1121 h 56"/>
                <a:gd name="T2" fmla="*/ 0 w 38"/>
                <a:gd name="T3" fmla="*/ 1494 h 56"/>
                <a:gd name="T4" fmla="*/ 1467 w 38"/>
                <a:gd name="T5" fmla="*/ 2105 h 56"/>
                <a:gd name="T6" fmla="*/ 837 w 38"/>
                <a:gd name="T7" fmla="*/ 0 h 56"/>
                <a:gd name="T8" fmla="*/ 797 w 38"/>
                <a:gd name="T9" fmla="*/ 1121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56">
                  <a:moveTo>
                    <a:pt x="21" y="30"/>
                  </a:moveTo>
                  <a:cubicBezTo>
                    <a:pt x="18" y="38"/>
                    <a:pt x="11" y="43"/>
                    <a:pt x="0" y="40"/>
                  </a:cubicBezTo>
                  <a:cubicBezTo>
                    <a:pt x="38" y="56"/>
                    <a:pt x="38" y="56"/>
                    <a:pt x="38" y="56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4" y="10"/>
                    <a:pt x="24" y="22"/>
                    <a:pt x="21" y="30"/>
                  </a:cubicBezTo>
                  <a:close/>
                </a:path>
              </a:pathLst>
            </a:custGeom>
            <a:solidFill>
              <a:srgbClr val="506F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89" name="Freeform 62">
              <a:extLst>
                <a:ext uri="{FF2B5EF4-FFF2-40B4-BE49-F238E27FC236}">
                  <a16:creationId xmlns:a16="http://schemas.microsoft.com/office/drawing/2014/main" id="{22BCAEB0-18F8-4931-927E-CC980C2AD33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2" y="1074"/>
              <a:ext cx="38" cy="42"/>
            </a:xfrm>
            <a:custGeom>
              <a:avLst/>
              <a:gdLst>
                <a:gd name="T0" fmla="*/ 616 w 23"/>
                <a:gd name="T1" fmla="*/ 0 h 25"/>
                <a:gd name="T2" fmla="*/ 719 w 23"/>
                <a:gd name="T3" fmla="*/ 655 h 25"/>
                <a:gd name="T4" fmla="*/ 0 w 23"/>
                <a:gd name="T5" fmla="*/ 948 h 25"/>
                <a:gd name="T6" fmla="*/ 616 w 23"/>
                <a:gd name="T7" fmla="*/ 0 h 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3" h="25">
                  <a:moveTo>
                    <a:pt x="18" y="0"/>
                  </a:moveTo>
                  <a:cubicBezTo>
                    <a:pt x="18" y="0"/>
                    <a:pt x="23" y="13"/>
                    <a:pt x="21" y="17"/>
                  </a:cubicBezTo>
                  <a:cubicBezTo>
                    <a:pt x="18" y="21"/>
                    <a:pt x="7" y="23"/>
                    <a:pt x="0" y="25"/>
                  </a:cubicBezTo>
                  <a:cubicBezTo>
                    <a:pt x="7" y="21"/>
                    <a:pt x="19" y="14"/>
                    <a:pt x="18" y="0"/>
                  </a:cubicBezTo>
                  <a:close/>
                </a:path>
              </a:pathLst>
            </a:custGeom>
            <a:solidFill>
              <a:srgbClr val="506F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90" name="Freeform 63">
              <a:extLst>
                <a:ext uri="{FF2B5EF4-FFF2-40B4-BE49-F238E27FC236}">
                  <a16:creationId xmlns:a16="http://schemas.microsoft.com/office/drawing/2014/main" id="{BB441174-5E9E-416D-B358-97565A33969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9" y="1435"/>
              <a:ext cx="13" cy="12"/>
            </a:xfrm>
            <a:custGeom>
              <a:avLst/>
              <a:gdLst>
                <a:gd name="T0" fmla="*/ 0 w 8"/>
                <a:gd name="T1" fmla="*/ 45 h 7"/>
                <a:gd name="T2" fmla="*/ 34 w 8"/>
                <a:gd name="T3" fmla="*/ 312 h 7"/>
                <a:gd name="T4" fmla="*/ 236 w 8"/>
                <a:gd name="T5" fmla="*/ 252 h 7"/>
                <a:gd name="T6" fmla="*/ 180 w 8"/>
                <a:gd name="T7" fmla="*/ 0 h 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" h="7">
                  <a:moveTo>
                    <a:pt x="0" y="1"/>
                  </a:moveTo>
                  <a:cubicBezTo>
                    <a:pt x="0" y="3"/>
                    <a:pt x="0" y="5"/>
                    <a:pt x="1" y="7"/>
                  </a:cubicBezTo>
                  <a:cubicBezTo>
                    <a:pt x="3" y="7"/>
                    <a:pt x="6" y="6"/>
                    <a:pt x="8" y="6"/>
                  </a:cubicBezTo>
                  <a:cubicBezTo>
                    <a:pt x="8" y="4"/>
                    <a:pt x="7" y="1"/>
                    <a:pt x="6" y="0"/>
                  </a:cubicBezTo>
                </a:path>
              </a:pathLst>
            </a:custGeom>
            <a:solidFill>
              <a:srgbClr val="506F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91" name="Freeform 64">
              <a:extLst>
                <a:ext uri="{FF2B5EF4-FFF2-40B4-BE49-F238E27FC236}">
                  <a16:creationId xmlns:a16="http://schemas.microsoft.com/office/drawing/2014/main" id="{0BE711A9-CC83-4F4C-9896-05E6BA2FCB6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5" y="1422"/>
              <a:ext cx="15" cy="15"/>
            </a:xfrm>
            <a:custGeom>
              <a:avLst/>
              <a:gdLst>
                <a:gd name="T0" fmla="*/ 0 w 9"/>
                <a:gd name="T1" fmla="*/ 103 h 9"/>
                <a:gd name="T2" fmla="*/ 103 w 9"/>
                <a:gd name="T3" fmla="*/ 325 h 9"/>
                <a:gd name="T4" fmla="*/ 325 w 9"/>
                <a:gd name="T5" fmla="*/ 255 h 9"/>
                <a:gd name="T6" fmla="*/ 255 w 9"/>
                <a:gd name="T7" fmla="*/ 0 h 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" h="9">
                  <a:moveTo>
                    <a:pt x="0" y="3"/>
                  </a:moveTo>
                  <a:cubicBezTo>
                    <a:pt x="1" y="4"/>
                    <a:pt x="1" y="8"/>
                    <a:pt x="3" y="9"/>
                  </a:cubicBezTo>
                  <a:cubicBezTo>
                    <a:pt x="4" y="9"/>
                    <a:pt x="8" y="7"/>
                    <a:pt x="9" y="7"/>
                  </a:cubicBezTo>
                  <a:cubicBezTo>
                    <a:pt x="8" y="5"/>
                    <a:pt x="8" y="2"/>
                    <a:pt x="7" y="0"/>
                  </a:cubicBezTo>
                </a:path>
              </a:pathLst>
            </a:custGeom>
            <a:solidFill>
              <a:srgbClr val="A0B5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92" name="Freeform 65">
              <a:extLst>
                <a:ext uri="{FF2B5EF4-FFF2-40B4-BE49-F238E27FC236}">
                  <a16:creationId xmlns:a16="http://schemas.microsoft.com/office/drawing/2014/main" id="{91AB91D3-0DCC-44CF-8EF8-97F049B0C9D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1" y="1286"/>
              <a:ext cx="59" cy="248"/>
            </a:xfrm>
            <a:custGeom>
              <a:avLst/>
              <a:gdLst>
                <a:gd name="T0" fmla="*/ 0 w 35"/>
                <a:gd name="T1" fmla="*/ 0 h 148"/>
                <a:gd name="T2" fmla="*/ 1350 w 35"/>
                <a:gd name="T3" fmla="*/ 5439 h 148"/>
                <a:gd name="T4" fmla="*/ 460 w 35"/>
                <a:gd name="T5" fmla="*/ 5495 h 148"/>
                <a:gd name="T6" fmla="*/ 909 w 35"/>
                <a:gd name="T7" fmla="*/ 4610 h 148"/>
                <a:gd name="T8" fmla="*/ 0 w 35"/>
                <a:gd name="T9" fmla="*/ 0 h 1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148">
                  <a:moveTo>
                    <a:pt x="0" y="0"/>
                  </a:moveTo>
                  <a:cubicBezTo>
                    <a:pt x="35" y="147"/>
                    <a:pt x="35" y="147"/>
                    <a:pt x="35" y="147"/>
                  </a:cubicBezTo>
                  <a:cubicBezTo>
                    <a:pt x="35" y="147"/>
                    <a:pt x="17" y="145"/>
                    <a:pt x="12" y="148"/>
                  </a:cubicBezTo>
                  <a:cubicBezTo>
                    <a:pt x="20" y="145"/>
                    <a:pt x="27" y="136"/>
                    <a:pt x="24" y="124"/>
                  </a:cubicBezTo>
                  <a:cubicBezTo>
                    <a:pt x="22" y="112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89A2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93" name="Freeform 66">
              <a:extLst>
                <a:ext uri="{FF2B5EF4-FFF2-40B4-BE49-F238E27FC236}">
                  <a16:creationId xmlns:a16="http://schemas.microsoft.com/office/drawing/2014/main" id="{C91F3D39-099C-4123-9C63-34A5811CD9B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8" y="2724"/>
              <a:ext cx="40" cy="617"/>
            </a:xfrm>
            <a:custGeom>
              <a:avLst/>
              <a:gdLst>
                <a:gd name="T0" fmla="*/ 867 w 24"/>
                <a:gd name="T1" fmla="*/ 0 h 367"/>
                <a:gd name="T2" fmla="*/ 867 w 24"/>
                <a:gd name="T3" fmla="*/ 13700 h 367"/>
                <a:gd name="T4" fmla="*/ 638 w 24"/>
                <a:gd name="T5" fmla="*/ 13924 h 367"/>
                <a:gd name="T6" fmla="*/ 0 w 24"/>
                <a:gd name="T7" fmla="*/ 13924 h 367"/>
                <a:gd name="T8" fmla="*/ 578 w 24"/>
                <a:gd name="T9" fmla="*/ 12933 h 367"/>
                <a:gd name="T10" fmla="*/ 867 w 24"/>
                <a:gd name="T11" fmla="*/ 0 h 36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4" h="367">
                  <a:moveTo>
                    <a:pt x="24" y="0"/>
                  </a:moveTo>
                  <a:cubicBezTo>
                    <a:pt x="24" y="0"/>
                    <a:pt x="24" y="357"/>
                    <a:pt x="24" y="361"/>
                  </a:cubicBezTo>
                  <a:cubicBezTo>
                    <a:pt x="24" y="365"/>
                    <a:pt x="22" y="366"/>
                    <a:pt x="18" y="367"/>
                  </a:cubicBezTo>
                  <a:cubicBezTo>
                    <a:pt x="13" y="367"/>
                    <a:pt x="0" y="367"/>
                    <a:pt x="0" y="367"/>
                  </a:cubicBezTo>
                  <a:cubicBezTo>
                    <a:pt x="8" y="363"/>
                    <a:pt x="12" y="367"/>
                    <a:pt x="16" y="341"/>
                  </a:cubicBezTo>
                  <a:cubicBezTo>
                    <a:pt x="19" y="314"/>
                    <a:pt x="24" y="0"/>
                    <a:pt x="24" y="0"/>
                  </a:cubicBezTo>
                  <a:close/>
                </a:path>
              </a:pathLst>
            </a:custGeom>
            <a:solidFill>
              <a:srgbClr val="89A2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94" name="Freeform 67">
              <a:extLst>
                <a:ext uri="{FF2B5EF4-FFF2-40B4-BE49-F238E27FC236}">
                  <a16:creationId xmlns:a16="http://schemas.microsoft.com/office/drawing/2014/main" id="{71681A2F-13E6-444B-B818-D663AF7C065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8" y="3427"/>
              <a:ext cx="40" cy="309"/>
            </a:xfrm>
            <a:custGeom>
              <a:avLst/>
              <a:gdLst>
                <a:gd name="T0" fmla="*/ 867 w 24"/>
                <a:gd name="T1" fmla="*/ 0 h 184"/>
                <a:gd name="T2" fmla="*/ 867 w 24"/>
                <a:gd name="T3" fmla="*/ 6664 h 184"/>
                <a:gd name="T4" fmla="*/ 638 w 24"/>
                <a:gd name="T5" fmla="*/ 6895 h 184"/>
                <a:gd name="T6" fmla="*/ 0 w 24"/>
                <a:gd name="T7" fmla="*/ 6895 h 184"/>
                <a:gd name="T8" fmla="*/ 578 w 24"/>
                <a:gd name="T9" fmla="*/ 5916 h 184"/>
                <a:gd name="T10" fmla="*/ 867 w 24"/>
                <a:gd name="T11" fmla="*/ 0 h 18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4" h="184">
                  <a:moveTo>
                    <a:pt x="24" y="0"/>
                  </a:moveTo>
                  <a:cubicBezTo>
                    <a:pt x="24" y="0"/>
                    <a:pt x="24" y="173"/>
                    <a:pt x="24" y="177"/>
                  </a:cubicBezTo>
                  <a:cubicBezTo>
                    <a:pt x="24" y="181"/>
                    <a:pt x="22" y="182"/>
                    <a:pt x="18" y="183"/>
                  </a:cubicBezTo>
                  <a:cubicBezTo>
                    <a:pt x="13" y="184"/>
                    <a:pt x="0" y="183"/>
                    <a:pt x="0" y="183"/>
                  </a:cubicBezTo>
                  <a:cubicBezTo>
                    <a:pt x="8" y="180"/>
                    <a:pt x="12" y="184"/>
                    <a:pt x="16" y="157"/>
                  </a:cubicBezTo>
                  <a:cubicBezTo>
                    <a:pt x="19" y="130"/>
                    <a:pt x="24" y="0"/>
                    <a:pt x="24" y="0"/>
                  </a:cubicBezTo>
                  <a:close/>
                </a:path>
              </a:pathLst>
            </a:custGeom>
            <a:solidFill>
              <a:srgbClr val="89A2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95" name="Freeform 68">
              <a:extLst>
                <a:ext uri="{FF2B5EF4-FFF2-40B4-BE49-F238E27FC236}">
                  <a16:creationId xmlns:a16="http://schemas.microsoft.com/office/drawing/2014/main" id="{6A8C31BC-78B6-4B4F-839B-0ECC2B122C44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2" y="1612"/>
              <a:ext cx="25" cy="35"/>
            </a:xfrm>
            <a:custGeom>
              <a:avLst/>
              <a:gdLst>
                <a:gd name="T0" fmla="*/ 487 w 15"/>
                <a:gd name="T1" fmla="*/ 0 h 21"/>
                <a:gd name="T2" fmla="*/ 542 w 15"/>
                <a:gd name="T3" fmla="*/ 750 h 21"/>
                <a:gd name="T4" fmla="*/ 0 w 15"/>
                <a:gd name="T5" fmla="*/ 750 h 21"/>
                <a:gd name="T6" fmla="*/ 487 w 15"/>
                <a:gd name="T7" fmla="*/ 0 h 2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" h="21">
                  <a:moveTo>
                    <a:pt x="14" y="0"/>
                  </a:moveTo>
                  <a:cubicBezTo>
                    <a:pt x="13" y="8"/>
                    <a:pt x="15" y="21"/>
                    <a:pt x="15" y="21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4" y="21"/>
                    <a:pt x="13" y="11"/>
                    <a:pt x="14" y="0"/>
                  </a:cubicBezTo>
                  <a:close/>
                </a:path>
              </a:pathLst>
            </a:custGeom>
            <a:solidFill>
              <a:srgbClr val="506F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96" name="Freeform 69">
              <a:extLst>
                <a:ext uri="{FF2B5EF4-FFF2-40B4-BE49-F238E27FC236}">
                  <a16:creationId xmlns:a16="http://schemas.microsoft.com/office/drawing/2014/main" id="{39437A71-1E3A-4679-BBDF-0DB4B127BA6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3" y="1595"/>
              <a:ext cx="55" cy="102"/>
            </a:xfrm>
            <a:custGeom>
              <a:avLst/>
              <a:gdLst>
                <a:gd name="T0" fmla="*/ 1180 w 33"/>
                <a:gd name="T1" fmla="*/ 1206 h 61"/>
                <a:gd name="T2" fmla="*/ 1180 w 33"/>
                <a:gd name="T3" fmla="*/ 1851 h 61"/>
                <a:gd name="T4" fmla="*/ 812 w 33"/>
                <a:gd name="T5" fmla="*/ 2234 h 61"/>
                <a:gd name="T6" fmla="*/ 0 w 33"/>
                <a:gd name="T7" fmla="*/ 2234 h 61"/>
                <a:gd name="T8" fmla="*/ 963 w 33"/>
                <a:gd name="T9" fmla="*/ 1946 h 61"/>
                <a:gd name="T10" fmla="*/ 1005 w 33"/>
                <a:gd name="T11" fmla="*/ 1420 h 61"/>
                <a:gd name="T12" fmla="*/ 867 w 33"/>
                <a:gd name="T13" fmla="*/ 1206 h 61"/>
                <a:gd name="T14" fmla="*/ 1063 w 33"/>
                <a:gd name="T15" fmla="*/ 0 h 61"/>
                <a:gd name="T16" fmla="*/ 1180 w 33"/>
                <a:gd name="T17" fmla="*/ 1206 h 6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3" h="61">
                  <a:moveTo>
                    <a:pt x="33" y="33"/>
                  </a:moveTo>
                  <a:cubicBezTo>
                    <a:pt x="33" y="33"/>
                    <a:pt x="33" y="47"/>
                    <a:pt x="33" y="51"/>
                  </a:cubicBezTo>
                  <a:cubicBezTo>
                    <a:pt x="33" y="55"/>
                    <a:pt x="31" y="61"/>
                    <a:pt x="23" y="61"/>
                  </a:cubicBezTo>
                  <a:cubicBezTo>
                    <a:pt x="15" y="61"/>
                    <a:pt x="0" y="61"/>
                    <a:pt x="0" y="61"/>
                  </a:cubicBezTo>
                  <a:cubicBezTo>
                    <a:pt x="11" y="60"/>
                    <a:pt x="24" y="58"/>
                    <a:pt x="27" y="53"/>
                  </a:cubicBezTo>
                  <a:cubicBezTo>
                    <a:pt x="30" y="50"/>
                    <a:pt x="30" y="43"/>
                    <a:pt x="28" y="39"/>
                  </a:cubicBezTo>
                  <a:cubicBezTo>
                    <a:pt x="28" y="37"/>
                    <a:pt x="26" y="36"/>
                    <a:pt x="24" y="33"/>
                  </a:cubicBezTo>
                  <a:cubicBezTo>
                    <a:pt x="20" y="22"/>
                    <a:pt x="21" y="3"/>
                    <a:pt x="30" y="0"/>
                  </a:cubicBezTo>
                  <a:cubicBezTo>
                    <a:pt x="30" y="0"/>
                    <a:pt x="21" y="27"/>
                    <a:pt x="33" y="33"/>
                  </a:cubicBezTo>
                  <a:close/>
                </a:path>
              </a:pathLst>
            </a:custGeom>
            <a:solidFill>
              <a:srgbClr val="506F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97" name="Freeform 70">
              <a:extLst>
                <a:ext uri="{FF2B5EF4-FFF2-40B4-BE49-F238E27FC236}">
                  <a16:creationId xmlns:a16="http://schemas.microsoft.com/office/drawing/2014/main" id="{A12D4908-2087-4C39-A101-8B3426FC60A3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8" y="1593"/>
              <a:ext cx="17" cy="51"/>
            </a:xfrm>
            <a:custGeom>
              <a:avLst/>
              <a:gdLst>
                <a:gd name="T0" fmla="*/ 408 w 10"/>
                <a:gd name="T1" fmla="*/ 0 h 30"/>
                <a:gd name="T2" fmla="*/ 240 w 10"/>
                <a:gd name="T3" fmla="*/ 1238 h 30"/>
                <a:gd name="T4" fmla="*/ 408 w 10"/>
                <a:gd name="T5" fmla="*/ 0 h 3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30">
                  <a:moveTo>
                    <a:pt x="10" y="0"/>
                  </a:moveTo>
                  <a:cubicBezTo>
                    <a:pt x="5" y="6"/>
                    <a:pt x="2" y="22"/>
                    <a:pt x="6" y="30"/>
                  </a:cubicBezTo>
                  <a:cubicBezTo>
                    <a:pt x="0" y="24"/>
                    <a:pt x="1" y="4"/>
                    <a:pt x="1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98" name="Freeform 71">
              <a:extLst>
                <a:ext uri="{FF2B5EF4-FFF2-40B4-BE49-F238E27FC236}">
                  <a16:creationId xmlns:a16="http://schemas.microsoft.com/office/drawing/2014/main" id="{6A3DD0CD-C7A9-4472-8A67-50A155BD256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1" y="1556"/>
              <a:ext cx="27" cy="24"/>
            </a:xfrm>
            <a:custGeom>
              <a:avLst/>
              <a:gdLst>
                <a:gd name="T0" fmla="*/ 439 w 16"/>
                <a:gd name="T1" fmla="*/ 0 h 14"/>
                <a:gd name="T2" fmla="*/ 505 w 16"/>
                <a:gd name="T3" fmla="*/ 0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6" h="14">
                  <a:moveTo>
                    <a:pt x="11" y="0"/>
                  </a:moveTo>
                  <a:cubicBezTo>
                    <a:pt x="0" y="6"/>
                    <a:pt x="16" y="14"/>
                    <a:pt x="1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99" name="Freeform 72">
              <a:extLst>
                <a:ext uri="{FF2B5EF4-FFF2-40B4-BE49-F238E27FC236}">
                  <a16:creationId xmlns:a16="http://schemas.microsoft.com/office/drawing/2014/main" id="{ECD63DB5-B668-49C2-8661-A2D5D550738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9" y="1578"/>
              <a:ext cx="12" cy="19"/>
            </a:xfrm>
            <a:custGeom>
              <a:avLst/>
              <a:gdLst>
                <a:gd name="T0" fmla="*/ 182 w 7"/>
                <a:gd name="T1" fmla="*/ 83 h 11"/>
                <a:gd name="T2" fmla="*/ 132 w 7"/>
                <a:gd name="T3" fmla="*/ 504 h 11"/>
                <a:gd name="T4" fmla="*/ 182 w 7"/>
                <a:gd name="T5" fmla="*/ 0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11">
                  <a:moveTo>
                    <a:pt x="4" y="2"/>
                  </a:moveTo>
                  <a:cubicBezTo>
                    <a:pt x="0" y="5"/>
                    <a:pt x="0" y="9"/>
                    <a:pt x="3" y="11"/>
                  </a:cubicBezTo>
                  <a:cubicBezTo>
                    <a:pt x="7" y="9"/>
                    <a:pt x="6" y="4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00" name="Freeform 73">
              <a:extLst>
                <a:ext uri="{FF2B5EF4-FFF2-40B4-BE49-F238E27FC236}">
                  <a16:creationId xmlns:a16="http://schemas.microsoft.com/office/drawing/2014/main" id="{C0F4C2ED-6932-400D-9273-6E589055C4F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6" y="1548"/>
              <a:ext cx="10" cy="7"/>
            </a:xfrm>
            <a:custGeom>
              <a:avLst/>
              <a:gdLst>
                <a:gd name="T0" fmla="*/ 0 w 6"/>
                <a:gd name="T1" fmla="*/ 0 h 4"/>
                <a:gd name="T2" fmla="*/ 37 w 6"/>
                <a:gd name="T3" fmla="*/ 200 h 4"/>
                <a:gd name="T4" fmla="*/ 217 w 6"/>
                <a:gd name="T5" fmla="*/ 151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4">
                  <a:moveTo>
                    <a:pt x="0" y="0"/>
                  </a:moveTo>
                  <a:cubicBezTo>
                    <a:pt x="0" y="2"/>
                    <a:pt x="0" y="3"/>
                    <a:pt x="1" y="4"/>
                  </a:cubicBezTo>
                  <a:cubicBezTo>
                    <a:pt x="3" y="4"/>
                    <a:pt x="4" y="4"/>
                    <a:pt x="6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01" name="Freeform 74">
              <a:extLst>
                <a:ext uri="{FF2B5EF4-FFF2-40B4-BE49-F238E27FC236}">
                  <a16:creationId xmlns:a16="http://schemas.microsoft.com/office/drawing/2014/main" id="{1A96A19E-89FD-475F-B6A1-30588DEBF12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4" y="3743"/>
              <a:ext cx="99" cy="161"/>
            </a:xfrm>
            <a:custGeom>
              <a:avLst/>
              <a:gdLst>
                <a:gd name="T0" fmla="*/ 2210 w 59"/>
                <a:gd name="T1" fmla="*/ 3586 h 96"/>
                <a:gd name="T2" fmla="*/ 2210 w 59"/>
                <a:gd name="T3" fmla="*/ 649 h 96"/>
                <a:gd name="T4" fmla="*/ 1121 w 59"/>
                <a:gd name="T5" fmla="*/ 0 h 96"/>
                <a:gd name="T6" fmla="*/ 0 w 59"/>
                <a:gd name="T7" fmla="*/ 649 h 96"/>
                <a:gd name="T8" fmla="*/ 0 w 59"/>
                <a:gd name="T9" fmla="*/ 3586 h 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9" h="96">
                  <a:moveTo>
                    <a:pt x="59" y="96"/>
                  </a:moveTo>
                  <a:cubicBezTo>
                    <a:pt x="59" y="17"/>
                    <a:pt x="59" y="17"/>
                    <a:pt x="59" y="17"/>
                  </a:cubicBezTo>
                  <a:cubicBezTo>
                    <a:pt x="59" y="1"/>
                    <a:pt x="46" y="0"/>
                    <a:pt x="30" y="0"/>
                  </a:cubicBezTo>
                  <a:cubicBezTo>
                    <a:pt x="13" y="0"/>
                    <a:pt x="0" y="1"/>
                    <a:pt x="0" y="17"/>
                  </a:cubicBezTo>
                  <a:cubicBezTo>
                    <a:pt x="0" y="96"/>
                    <a:pt x="0" y="96"/>
                    <a:pt x="0" y="96"/>
                  </a:cubicBezTo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02" name="Freeform 75">
              <a:extLst>
                <a:ext uri="{FF2B5EF4-FFF2-40B4-BE49-F238E27FC236}">
                  <a16:creationId xmlns:a16="http://schemas.microsoft.com/office/drawing/2014/main" id="{E1C99E0A-2576-4FD1-94F3-09210DD3113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2" y="3904"/>
              <a:ext cx="143" cy="68"/>
            </a:xfrm>
            <a:custGeom>
              <a:avLst/>
              <a:gdLst>
                <a:gd name="T0" fmla="*/ 0 w 85"/>
                <a:gd name="T1" fmla="*/ 1479 h 40"/>
                <a:gd name="T2" fmla="*/ 0 w 85"/>
                <a:gd name="T3" fmla="*/ 128 h 40"/>
                <a:gd name="T4" fmla="*/ 162 w 85"/>
                <a:gd name="T5" fmla="*/ 0 h 40"/>
                <a:gd name="T6" fmla="*/ 3124 w 85"/>
                <a:gd name="T7" fmla="*/ 0 h 40"/>
                <a:gd name="T8" fmla="*/ 3244 w 85"/>
                <a:gd name="T9" fmla="*/ 75 h 40"/>
                <a:gd name="T10" fmla="*/ 3244 w 85"/>
                <a:gd name="T11" fmla="*/ 1479 h 40"/>
                <a:gd name="T12" fmla="*/ 3062 w 85"/>
                <a:gd name="T13" fmla="*/ 1647 h 40"/>
                <a:gd name="T14" fmla="*/ 162 w 85"/>
                <a:gd name="T15" fmla="*/ 1647 h 40"/>
                <a:gd name="T16" fmla="*/ 0 w 85"/>
                <a:gd name="T17" fmla="*/ 1479 h 4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85" h="40">
                  <a:moveTo>
                    <a:pt x="0" y="36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1" y="0"/>
                    <a:pt x="4" y="0"/>
                  </a:cubicBezTo>
                  <a:cubicBezTo>
                    <a:pt x="7" y="0"/>
                    <a:pt x="68" y="0"/>
                    <a:pt x="82" y="0"/>
                  </a:cubicBezTo>
                  <a:cubicBezTo>
                    <a:pt x="85" y="0"/>
                    <a:pt x="85" y="2"/>
                    <a:pt x="85" y="2"/>
                  </a:cubicBezTo>
                  <a:cubicBezTo>
                    <a:pt x="85" y="36"/>
                    <a:pt x="85" y="36"/>
                    <a:pt x="85" y="36"/>
                  </a:cubicBezTo>
                  <a:cubicBezTo>
                    <a:pt x="85" y="36"/>
                    <a:pt x="85" y="40"/>
                    <a:pt x="80" y="40"/>
                  </a:cubicBezTo>
                  <a:cubicBezTo>
                    <a:pt x="77" y="40"/>
                    <a:pt x="19" y="40"/>
                    <a:pt x="4" y="40"/>
                  </a:cubicBezTo>
                  <a:cubicBezTo>
                    <a:pt x="1" y="40"/>
                    <a:pt x="0" y="36"/>
                    <a:pt x="0" y="36"/>
                  </a:cubicBezTo>
                  <a:close/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03" name="Freeform 76">
              <a:extLst>
                <a:ext uri="{FF2B5EF4-FFF2-40B4-BE49-F238E27FC236}">
                  <a16:creationId xmlns:a16="http://schemas.microsoft.com/office/drawing/2014/main" id="{AD2A6077-7906-4717-9E74-0572809652FB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0" y="1548"/>
              <a:ext cx="389" cy="146"/>
            </a:xfrm>
            <a:custGeom>
              <a:avLst/>
              <a:gdLst>
                <a:gd name="T0" fmla="*/ 0 w 231"/>
                <a:gd name="T1" fmla="*/ 1650 h 87"/>
                <a:gd name="T2" fmla="*/ 236 w 231"/>
                <a:gd name="T3" fmla="*/ 3086 h 87"/>
                <a:gd name="T4" fmla="*/ 1906 w 231"/>
                <a:gd name="T5" fmla="*/ 2865 h 87"/>
                <a:gd name="T6" fmla="*/ 4441 w 231"/>
                <a:gd name="T7" fmla="*/ 2997 h 87"/>
                <a:gd name="T8" fmla="*/ 6962 w 231"/>
                <a:gd name="T9" fmla="*/ 2865 h 87"/>
                <a:gd name="T10" fmla="*/ 8637 w 231"/>
                <a:gd name="T11" fmla="*/ 3086 h 87"/>
                <a:gd name="T12" fmla="*/ 8868 w 231"/>
                <a:gd name="T13" fmla="*/ 1650 h 87"/>
                <a:gd name="T14" fmla="*/ 8868 w 231"/>
                <a:gd name="T15" fmla="*/ 1650 h 87"/>
                <a:gd name="T16" fmla="*/ 8637 w 231"/>
                <a:gd name="T17" fmla="*/ 232 h 87"/>
                <a:gd name="T18" fmla="*/ 6962 w 231"/>
                <a:gd name="T19" fmla="*/ 453 h 87"/>
                <a:gd name="T20" fmla="*/ 4441 w 231"/>
                <a:gd name="T21" fmla="*/ 294 h 87"/>
                <a:gd name="T22" fmla="*/ 1906 w 231"/>
                <a:gd name="T23" fmla="*/ 453 h 87"/>
                <a:gd name="T24" fmla="*/ 236 w 231"/>
                <a:gd name="T25" fmla="*/ 232 h 87"/>
                <a:gd name="T26" fmla="*/ 0 w 231"/>
                <a:gd name="T27" fmla="*/ 1650 h 8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31" h="87">
                  <a:moveTo>
                    <a:pt x="0" y="44"/>
                  </a:moveTo>
                  <a:cubicBezTo>
                    <a:pt x="0" y="53"/>
                    <a:pt x="0" y="77"/>
                    <a:pt x="6" y="82"/>
                  </a:cubicBezTo>
                  <a:cubicBezTo>
                    <a:pt x="13" y="87"/>
                    <a:pt x="22" y="76"/>
                    <a:pt x="50" y="76"/>
                  </a:cubicBezTo>
                  <a:cubicBezTo>
                    <a:pt x="78" y="76"/>
                    <a:pt x="98" y="80"/>
                    <a:pt x="116" y="80"/>
                  </a:cubicBezTo>
                  <a:cubicBezTo>
                    <a:pt x="134" y="80"/>
                    <a:pt x="153" y="76"/>
                    <a:pt x="181" y="76"/>
                  </a:cubicBezTo>
                  <a:cubicBezTo>
                    <a:pt x="209" y="76"/>
                    <a:pt x="219" y="87"/>
                    <a:pt x="225" y="82"/>
                  </a:cubicBezTo>
                  <a:cubicBezTo>
                    <a:pt x="231" y="77"/>
                    <a:pt x="231" y="53"/>
                    <a:pt x="231" y="44"/>
                  </a:cubicBezTo>
                  <a:cubicBezTo>
                    <a:pt x="231" y="44"/>
                    <a:pt x="231" y="44"/>
                    <a:pt x="231" y="44"/>
                  </a:cubicBezTo>
                  <a:cubicBezTo>
                    <a:pt x="231" y="34"/>
                    <a:pt x="231" y="11"/>
                    <a:pt x="225" y="6"/>
                  </a:cubicBezTo>
                  <a:cubicBezTo>
                    <a:pt x="219" y="0"/>
                    <a:pt x="209" y="12"/>
                    <a:pt x="181" y="12"/>
                  </a:cubicBezTo>
                  <a:cubicBezTo>
                    <a:pt x="153" y="12"/>
                    <a:pt x="134" y="8"/>
                    <a:pt x="116" y="8"/>
                  </a:cubicBezTo>
                  <a:cubicBezTo>
                    <a:pt x="98" y="8"/>
                    <a:pt x="78" y="12"/>
                    <a:pt x="50" y="12"/>
                  </a:cubicBezTo>
                  <a:cubicBezTo>
                    <a:pt x="22" y="12"/>
                    <a:pt x="13" y="0"/>
                    <a:pt x="6" y="6"/>
                  </a:cubicBezTo>
                  <a:cubicBezTo>
                    <a:pt x="0" y="11"/>
                    <a:pt x="0" y="34"/>
                    <a:pt x="0" y="44"/>
                  </a:cubicBezTo>
                  <a:close/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04" name="Freeform 77">
              <a:extLst>
                <a:ext uri="{FF2B5EF4-FFF2-40B4-BE49-F238E27FC236}">
                  <a16:creationId xmlns:a16="http://schemas.microsoft.com/office/drawing/2014/main" id="{AE7657C0-B829-41BF-8338-2FE24411E45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8" y="768"/>
              <a:ext cx="393" cy="287"/>
            </a:xfrm>
            <a:custGeom>
              <a:avLst/>
              <a:gdLst>
                <a:gd name="T0" fmla="*/ 1069 w 233"/>
                <a:gd name="T1" fmla="*/ 6420 h 171"/>
                <a:gd name="T2" fmla="*/ 0 w 233"/>
                <a:gd name="T3" fmla="*/ 2667 h 171"/>
                <a:gd name="T4" fmla="*/ 3346 w 233"/>
                <a:gd name="T5" fmla="*/ 515 h 171"/>
                <a:gd name="T6" fmla="*/ 7072 w 233"/>
                <a:gd name="T7" fmla="*/ 329 h 171"/>
                <a:gd name="T8" fmla="*/ 7415 w 233"/>
                <a:gd name="T9" fmla="*/ 389 h 171"/>
                <a:gd name="T10" fmla="*/ 7686 w 233"/>
                <a:gd name="T11" fmla="*/ 161 h 171"/>
                <a:gd name="T12" fmla="*/ 7917 w 233"/>
                <a:gd name="T13" fmla="*/ 175 h 171"/>
                <a:gd name="T14" fmla="*/ 8924 w 233"/>
                <a:gd name="T15" fmla="*/ 3489 h 171"/>
                <a:gd name="T16" fmla="*/ 8749 w 233"/>
                <a:gd name="T17" fmla="*/ 3929 h 171"/>
                <a:gd name="T18" fmla="*/ 8248 w 233"/>
                <a:gd name="T19" fmla="*/ 3986 h 171"/>
                <a:gd name="T20" fmla="*/ 4396 w 233"/>
                <a:gd name="T21" fmla="*/ 4245 h 171"/>
                <a:gd name="T22" fmla="*/ 1069 w 233"/>
                <a:gd name="T23" fmla="*/ 6420 h 17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33" h="171">
                  <a:moveTo>
                    <a:pt x="27" y="171"/>
                  </a:moveTo>
                  <a:cubicBezTo>
                    <a:pt x="0" y="71"/>
                    <a:pt x="0" y="71"/>
                    <a:pt x="0" y="71"/>
                  </a:cubicBezTo>
                  <a:cubicBezTo>
                    <a:pt x="10" y="50"/>
                    <a:pt x="42" y="27"/>
                    <a:pt x="86" y="14"/>
                  </a:cubicBezTo>
                  <a:cubicBezTo>
                    <a:pt x="130" y="1"/>
                    <a:pt x="171" y="7"/>
                    <a:pt x="182" y="9"/>
                  </a:cubicBezTo>
                  <a:cubicBezTo>
                    <a:pt x="188" y="10"/>
                    <a:pt x="189" y="11"/>
                    <a:pt x="191" y="10"/>
                  </a:cubicBezTo>
                  <a:cubicBezTo>
                    <a:pt x="191" y="10"/>
                    <a:pt x="195" y="6"/>
                    <a:pt x="198" y="4"/>
                  </a:cubicBezTo>
                  <a:cubicBezTo>
                    <a:pt x="202" y="0"/>
                    <a:pt x="204" y="5"/>
                    <a:pt x="204" y="5"/>
                  </a:cubicBezTo>
                  <a:cubicBezTo>
                    <a:pt x="230" y="93"/>
                    <a:pt x="230" y="93"/>
                    <a:pt x="230" y="93"/>
                  </a:cubicBezTo>
                  <a:cubicBezTo>
                    <a:pt x="233" y="98"/>
                    <a:pt x="228" y="101"/>
                    <a:pt x="225" y="105"/>
                  </a:cubicBezTo>
                  <a:cubicBezTo>
                    <a:pt x="219" y="111"/>
                    <a:pt x="223" y="108"/>
                    <a:pt x="212" y="106"/>
                  </a:cubicBezTo>
                  <a:cubicBezTo>
                    <a:pt x="201" y="104"/>
                    <a:pt x="157" y="101"/>
                    <a:pt x="113" y="113"/>
                  </a:cubicBezTo>
                  <a:cubicBezTo>
                    <a:pt x="69" y="126"/>
                    <a:pt x="30" y="149"/>
                    <a:pt x="27" y="171"/>
                  </a:cubicBezTo>
                  <a:close/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05" name="Line 78">
              <a:extLst>
                <a:ext uri="{FF2B5EF4-FFF2-40B4-BE49-F238E27FC236}">
                  <a16:creationId xmlns:a16="http://schemas.microsoft.com/office/drawing/2014/main" id="{8C2C166E-02E8-4431-BF52-60975A5A959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533" y="790"/>
              <a:ext cx="46" cy="154"/>
            </a:xfrm>
            <a:prstGeom prst="line">
              <a:avLst/>
            </a:prstGeom>
            <a:noFill/>
            <a:ln w="4763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06" name="Line 79">
              <a:extLst>
                <a:ext uri="{FF2B5EF4-FFF2-40B4-BE49-F238E27FC236}">
                  <a16:creationId xmlns:a16="http://schemas.microsoft.com/office/drawing/2014/main" id="{E7BF71B5-D2D5-4EAA-BE47-8838D630618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574" y="949"/>
              <a:ext cx="10" cy="34"/>
            </a:xfrm>
            <a:prstGeom prst="line">
              <a:avLst/>
            </a:prstGeom>
            <a:noFill/>
            <a:ln w="4763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07" name="Freeform 80">
              <a:extLst>
                <a:ext uri="{FF2B5EF4-FFF2-40B4-BE49-F238E27FC236}">
                  <a16:creationId xmlns:a16="http://schemas.microsoft.com/office/drawing/2014/main" id="{F0DEB1DC-6B03-4610-BAA6-4D26A515323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4" y="938"/>
              <a:ext cx="345" cy="151"/>
            </a:xfrm>
            <a:custGeom>
              <a:avLst/>
              <a:gdLst>
                <a:gd name="T0" fmla="*/ 7846 w 205"/>
                <a:gd name="T1" fmla="*/ 1096 h 90"/>
                <a:gd name="T2" fmla="*/ 7553 w 205"/>
                <a:gd name="T3" fmla="*/ 161 h 90"/>
                <a:gd name="T4" fmla="*/ 7058 w 205"/>
                <a:gd name="T5" fmla="*/ 174 h 90"/>
                <a:gd name="T6" fmla="*/ 3300 w 205"/>
                <a:gd name="T7" fmla="*/ 453 h 90"/>
                <a:gd name="T8" fmla="*/ 0 w 205"/>
                <a:gd name="T9" fmla="*/ 2592 h 90"/>
                <a:gd name="T10" fmla="*/ 0 w 205"/>
                <a:gd name="T11" fmla="*/ 2607 h 90"/>
                <a:gd name="T12" fmla="*/ 2065 w 205"/>
                <a:gd name="T13" fmla="*/ 3297 h 90"/>
                <a:gd name="T14" fmla="*/ 6722 w 205"/>
                <a:gd name="T15" fmla="*/ 1708 h 90"/>
                <a:gd name="T16" fmla="*/ 7726 w 205"/>
                <a:gd name="T17" fmla="*/ 1213 h 90"/>
                <a:gd name="T18" fmla="*/ 7846 w 205"/>
                <a:gd name="T19" fmla="*/ 1096 h 9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05" h="90">
                  <a:moveTo>
                    <a:pt x="205" y="29"/>
                  </a:moveTo>
                  <a:cubicBezTo>
                    <a:pt x="205" y="28"/>
                    <a:pt x="198" y="4"/>
                    <a:pt x="198" y="4"/>
                  </a:cubicBezTo>
                  <a:cubicBezTo>
                    <a:pt x="193" y="9"/>
                    <a:pt x="196" y="6"/>
                    <a:pt x="185" y="5"/>
                  </a:cubicBezTo>
                  <a:cubicBezTo>
                    <a:pt x="174" y="3"/>
                    <a:pt x="130" y="0"/>
                    <a:pt x="86" y="12"/>
                  </a:cubicBezTo>
                  <a:cubicBezTo>
                    <a:pt x="42" y="25"/>
                    <a:pt x="3" y="48"/>
                    <a:pt x="0" y="69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79"/>
                    <a:pt x="17" y="90"/>
                    <a:pt x="54" y="88"/>
                  </a:cubicBezTo>
                  <a:cubicBezTo>
                    <a:pt x="91" y="86"/>
                    <a:pt x="148" y="64"/>
                    <a:pt x="176" y="46"/>
                  </a:cubicBezTo>
                  <a:cubicBezTo>
                    <a:pt x="194" y="34"/>
                    <a:pt x="199" y="32"/>
                    <a:pt x="202" y="32"/>
                  </a:cubicBezTo>
                  <a:cubicBezTo>
                    <a:pt x="205" y="32"/>
                    <a:pt x="205" y="31"/>
                    <a:pt x="205" y="29"/>
                  </a:cubicBezTo>
                  <a:close/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08" name="Freeform 81">
              <a:extLst>
                <a:ext uri="{FF2B5EF4-FFF2-40B4-BE49-F238E27FC236}">
                  <a16:creationId xmlns:a16="http://schemas.microsoft.com/office/drawing/2014/main" id="{D3770002-2E19-467A-AE6E-F53424860E4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6" y="887"/>
              <a:ext cx="114" cy="158"/>
            </a:xfrm>
            <a:custGeom>
              <a:avLst/>
              <a:gdLst>
                <a:gd name="T0" fmla="*/ 1603 w 68"/>
                <a:gd name="T1" fmla="*/ 0 h 94"/>
                <a:gd name="T2" fmla="*/ 1603 w 68"/>
                <a:gd name="T3" fmla="*/ 0 h 94"/>
                <a:gd name="T4" fmla="*/ 386 w 68"/>
                <a:gd name="T5" fmla="*/ 1165 h 94"/>
                <a:gd name="T6" fmla="*/ 161 w 68"/>
                <a:gd name="T7" fmla="*/ 2190 h 94"/>
                <a:gd name="T8" fmla="*/ 821 w 68"/>
                <a:gd name="T9" fmla="*/ 2792 h 94"/>
                <a:gd name="T10" fmla="*/ 2526 w 68"/>
                <a:gd name="T11" fmla="*/ 3565 h 94"/>
                <a:gd name="T12" fmla="*/ 2526 w 68"/>
                <a:gd name="T13" fmla="*/ 3515 h 94"/>
                <a:gd name="T14" fmla="*/ 1603 w 68"/>
                <a:gd name="T15" fmla="*/ 0 h 9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8" h="94">
                  <a:moveTo>
                    <a:pt x="43" y="0"/>
                  </a:moveTo>
                  <a:cubicBezTo>
                    <a:pt x="43" y="0"/>
                    <a:pt x="43" y="0"/>
                    <a:pt x="43" y="0"/>
                  </a:cubicBezTo>
                  <a:cubicBezTo>
                    <a:pt x="39" y="3"/>
                    <a:pt x="16" y="24"/>
                    <a:pt x="10" y="31"/>
                  </a:cubicBezTo>
                  <a:cubicBezTo>
                    <a:pt x="3" y="39"/>
                    <a:pt x="0" y="49"/>
                    <a:pt x="4" y="58"/>
                  </a:cubicBezTo>
                  <a:cubicBezTo>
                    <a:pt x="8" y="66"/>
                    <a:pt x="12" y="70"/>
                    <a:pt x="22" y="74"/>
                  </a:cubicBezTo>
                  <a:cubicBezTo>
                    <a:pt x="33" y="79"/>
                    <a:pt x="68" y="94"/>
                    <a:pt x="68" y="94"/>
                  </a:cubicBezTo>
                  <a:cubicBezTo>
                    <a:pt x="68" y="93"/>
                    <a:pt x="68" y="93"/>
                    <a:pt x="68" y="93"/>
                  </a:cubicBezTo>
                  <a:lnTo>
                    <a:pt x="43" y="0"/>
                  </a:lnTo>
                  <a:close/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09" name="Oval 82">
              <a:extLst>
                <a:ext uri="{FF2B5EF4-FFF2-40B4-BE49-F238E27FC236}">
                  <a16:creationId xmlns:a16="http://schemas.microsoft.com/office/drawing/2014/main" id="{0E6EA27C-B2DC-4C8A-B88A-A347A8437A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4" y="949"/>
              <a:ext cx="43" cy="42"/>
            </a:xfrm>
            <a:prstGeom prst="ellipse">
              <a:avLst/>
            </a:prstGeom>
            <a:noFill/>
            <a:ln w="4763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8210" name="Freeform 83">
              <a:extLst>
                <a:ext uri="{FF2B5EF4-FFF2-40B4-BE49-F238E27FC236}">
                  <a16:creationId xmlns:a16="http://schemas.microsoft.com/office/drawing/2014/main" id="{49DC332D-D054-40EA-8AAF-26099D8A81A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6" y="955"/>
              <a:ext cx="37" cy="31"/>
            </a:xfrm>
            <a:custGeom>
              <a:avLst/>
              <a:gdLst>
                <a:gd name="T0" fmla="*/ 10 w 37"/>
                <a:gd name="T1" fmla="*/ 31 h 31"/>
                <a:gd name="T2" fmla="*/ 0 w 37"/>
                <a:gd name="T3" fmla="*/ 16 h 31"/>
                <a:gd name="T4" fmla="*/ 10 w 37"/>
                <a:gd name="T5" fmla="*/ 0 h 31"/>
                <a:gd name="T6" fmla="*/ 29 w 37"/>
                <a:gd name="T7" fmla="*/ 0 h 31"/>
                <a:gd name="T8" fmla="*/ 37 w 37"/>
                <a:gd name="T9" fmla="*/ 16 h 31"/>
                <a:gd name="T10" fmla="*/ 29 w 37"/>
                <a:gd name="T11" fmla="*/ 31 h 31"/>
                <a:gd name="T12" fmla="*/ 10 w 37"/>
                <a:gd name="T13" fmla="*/ 31 h 3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7" h="31">
                  <a:moveTo>
                    <a:pt x="10" y="31"/>
                  </a:moveTo>
                  <a:lnTo>
                    <a:pt x="0" y="16"/>
                  </a:lnTo>
                  <a:lnTo>
                    <a:pt x="10" y="0"/>
                  </a:lnTo>
                  <a:lnTo>
                    <a:pt x="29" y="0"/>
                  </a:lnTo>
                  <a:lnTo>
                    <a:pt x="37" y="16"/>
                  </a:lnTo>
                  <a:lnTo>
                    <a:pt x="29" y="31"/>
                  </a:lnTo>
                  <a:lnTo>
                    <a:pt x="10" y="31"/>
                  </a:lnTo>
                  <a:close/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11" name="Freeform 84">
              <a:extLst>
                <a:ext uri="{FF2B5EF4-FFF2-40B4-BE49-F238E27FC236}">
                  <a16:creationId xmlns:a16="http://schemas.microsoft.com/office/drawing/2014/main" id="{C471C853-F1E8-4C97-B13C-FDBBB9809BE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6" y="3346"/>
              <a:ext cx="76" cy="54"/>
            </a:xfrm>
            <a:custGeom>
              <a:avLst/>
              <a:gdLst>
                <a:gd name="T0" fmla="*/ 0 w 45"/>
                <a:gd name="T1" fmla="*/ 1134 h 32"/>
                <a:gd name="T2" fmla="*/ 0 w 45"/>
                <a:gd name="T3" fmla="*/ 116 h 32"/>
                <a:gd name="T4" fmla="*/ 117 w 45"/>
                <a:gd name="T5" fmla="*/ 0 h 32"/>
                <a:gd name="T6" fmla="*/ 1692 w 45"/>
                <a:gd name="T7" fmla="*/ 0 h 32"/>
                <a:gd name="T8" fmla="*/ 1756 w 45"/>
                <a:gd name="T9" fmla="*/ 69 h 32"/>
                <a:gd name="T10" fmla="*/ 1756 w 45"/>
                <a:gd name="T11" fmla="*/ 1134 h 32"/>
                <a:gd name="T12" fmla="*/ 1692 w 45"/>
                <a:gd name="T13" fmla="*/ 1250 h 32"/>
                <a:gd name="T14" fmla="*/ 117 w 45"/>
                <a:gd name="T15" fmla="*/ 1250 h 32"/>
                <a:gd name="T16" fmla="*/ 0 w 45"/>
                <a:gd name="T17" fmla="*/ 1134 h 3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5" h="32">
                  <a:moveTo>
                    <a:pt x="0" y="29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0"/>
                    <a:pt x="3" y="0"/>
                  </a:cubicBezTo>
                  <a:cubicBezTo>
                    <a:pt x="5" y="0"/>
                    <a:pt x="32" y="0"/>
                    <a:pt x="43" y="0"/>
                  </a:cubicBezTo>
                  <a:cubicBezTo>
                    <a:pt x="45" y="0"/>
                    <a:pt x="45" y="2"/>
                    <a:pt x="45" y="2"/>
                  </a:cubicBezTo>
                  <a:cubicBezTo>
                    <a:pt x="45" y="29"/>
                    <a:pt x="45" y="29"/>
                    <a:pt x="45" y="29"/>
                  </a:cubicBezTo>
                  <a:cubicBezTo>
                    <a:pt x="45" y="29"/>
                    <a:pt x="45" y="32"/>
                    <a:pt x="43" y="32"/>
                  </a:cubicBezTo>
                  <a:cubicBezTo>
                    <a:pt x="40" y="32"/>
                    <a:pt x="15" y="32"/>
                    <a:pt x="3" y="32"/>
                  </a:cubicBezTo>
                  <a:cubicBezTo>
                    <a:pt x="0" y="32"/>
                    <a:pt x="0" y="29"/>
                    <a:pt x="0" y="29"/>
                  </a:cubicBezTo>
                  <a:close/>
                </a:path>
              </a:pathLst>
            </a:custGeom>
            <a:solidFill>
              <a:srgbClr val="6784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12" name="Freeform 85">
              <a:extLst>
                <a:ext uri="{FF2B5EF4-FFF2-40B4-BE49-F238E27FC236}">
                  <a16:creationId xmlns:a16="http://schemas.microsoft.com/office/drawing/2014/main" id="{DC0A910C-2850-445B-9ECF-87CA5C1AB02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9" y="3351"/>
              <a:ext cx="66" cy="42"/>
            </a:xfrm>
            <a:custGeom>
              <a:avLst/>
              <a:gdLst>
                <a:gd name="T0" fmla="*/ 41 w 39"/>
                <a:gd name="T1" fmla="*/ 948 h 25"/>
                <a:gd name="T2" fmla="*/ 41 w 39"/>
                <a:gd name="T3" fmla="*/ 104 h 25"/>
                <a:gd name="T4" fmla="*/ 281 w 39"/>
                <a:gd name="T5" fmla="*/ 0 h 25"/>
                <a:gd name="T6" fmla="*/ 1560 w 39"/>
                <a:gd name="T7" fmla="*/ 0 h 25"/>
                <a:gd name="T8" fmla="*/ 281 w 39"/>
                <a:gd name="T9" fmla="*/ 232 h 25"/>
                <a:gd name="T10" fmla="*/ 41 w 39"/>
                <a:gd name="T11" fmla="*/ 948 h 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9" h="25">
                  <a:moveTo>
                    <a:pt x="1" y="25"/>
                  </a:moveTo>
                  <a:cubicBezTo>
                    <a:pt x="1" y="25"/>
                    <a:pt x="1" y="4"/>
                    <a:pt x="1" y="3"/>
                  </a:cubicBezTo>
                  <a:cubicBezTo>
                    <a:pt x="1" y="0"/>
                    <a:pt x="0" y="0"/>
                    <a:pt x="7" y="0"/>
                  </a:cubicBezTo>
                  <a:cubicBezTo>
                    <a:pt x="13" y="0"/>
                    <a:pt x="39" y="0"/>
                    <a:pt x="39" y="0"/>
                  </a:cubicBezTo>
                  <a:cubicBezTo>
                    <a:pt x="27" y="2"/>
                    <a:pt x="11" y="3"/>
                    <a:pt x="7" y="6"/>
                  </a:cubicBezTo>
                  <a:cubicBezTo>
                    <a:pt x="3" y="10"/>
                    <a:pt x="1" y="25"/>
                    <a:pt x="1" y="2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7892" name="Group 86">
            <a:extLst>
              <a:ext uri="{FF2B5EF4-FFF2-40B4-BE49-F238E27FC236}">
                <a16:creationId xmlns:a16="http://schemas.microsoft.com/office/drawing/2014/main" id="{FE0F4138-A820-4D63-A4E6-9C9C8A16E13D}"/>
              </a:ext>
            </a:extLst>
          </p:cNvPr>
          <p:cNvGrpSpPr>
            <a:grpSpLocks/>
          </p:cNvGrpSpPr>
          <p:nvPr/>
        </p:nvGrpSpPr>
        <p:grpSpPr bwMode="auto">
          <a:xfrm>
            <a:off x="2062163" y="1219200"/>
            <a:ext cx="1006475" cy="5086350"/>
            <a:chOff x="339" y="768"/>
            <a:chExt cx="634" cy="3204"/>
          </a:xfrm>
        </p:grpSpPr>
        <p:sp>
          <p:nvSpPr>
            <p:cNvPr id="38053" name="Freeform 87">
              <a:extLst>
                <a:ext uri="{FF2B5EF4-FFF2-40B4-BE49-F238E27FC236}">
                  <a16:creationId xmlns:a16="http://schemas.microsoft.com/office/drawing/2014/main" id="{BA29DCC6-7DEB-40F7-B490-7C801F962B6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39" y="768"/>
              <a:ext cx="634" cy="3204"/>
            </a:xfrm>
            <a:custGeom>
              <a:avLst/>
              <a:gdLst>
                <a:gd name="T0" fmla="*/ 12891 w 376"/>
                <a:gd name="T1" fmla="*/ 2685 h 1906"/>
                <a:gd name="T2" fmla="*/ 9556 w 376"/>
                <a:gd name="T3" fmla="*/ 536 h 1906"/>
                <a:gd name="T4" fmla="*/ 5499 w 376"/>
                <a:gd name="T5" fmla="*/ 390 h 1906"/>
                <a:gd name="T6" fmla="*/ 5018 w 376"/>
                <a:gd name="T7" fmla="*/ 175 h 1906"/>
                <a:gd name="T8" fmla="*/ 4185 w 376"/>
                <a:gd name="T9" fmla="*/ 3999 h 1906"/>
                <a:gd name="T10" fmla="*/ 3912 w 376"/>
                <a:gd name="T11" fmla="*/ 4946 h 1906"/>
                <a:gd name="T12" fmla="*/ 5030 w 376"/>
                <a:gd name="T13" fmla="*/ 5573 h 1906"/>
                <a:gd name="T14" fmla="*/ 11862 w 376"/>
                <a:gd name="T15" fmla="*/ 6472 h 1906"/>
                <a:gd name="T16" fmla="*/ 11862 w 376"/>
                <a:gd name="T17" fmla="*/ 6472 h 1906"/>
                <a:gd name="T18" fmla="*/ 11925 w 376"/>
                <a:gd name="T19" fmla="*/ 6250 h 1906"/>
                <a:gd name="T20" fmla="*/ 12596 w 376"/>
                <a:gd name="T21" fmla="*/ 6472 h 1906"/>
                <a:gd name="T22" fmla="*/ 12135 w 376"/>
                <a:gd name="T23" fmla="*/ 7353 h 1906"/>
                <a:gd name="T24" fmla="*/ 12157 w 376"/>
                <a:gd name="T25" fmla="*/ 7692 h 1906"/>
                <a:gd name="T26" fmla="*/ 9928 w 376"/>
                <a:gd name="T27" fmla="*/ 17486 h 1906"/>
                <a:gd name="T28" fmla="*/ 9539 w 376"/>
                <a:gd name="T29" fmla="*/ 18589 h 1906"/>
                <a:gd name="T30" fmla="*/ 9539 w 376"/>
                <a:gd name="T31" fmla="*/ 18589 h 1906"/>
                <a:gd name="T32" fmla="*/ 8916 w 376"/>
                <a:gd name="T33" fmla="*/ 18589 h 1906"/>
                <a:gd name="T34" fmla="*/ 7008 w 376"/>
                <a:gd name="T35" fmla="*/ 18057 h 1906"/>
                <a:gd name="T36" fmla="*/ 1934 w 376"/>
                <a:gd name="T37" fmla="*/ 18057 h 1906"/>
                <a:gd name="T38" fmla="*/ 0 w 376"/>
                <a:gd name="T39" fmla="*/ 19278 h 1906"/>
                <a:gd name="T40" fmla="*/ 236 w 376"/>
                <a:gd name="T41" fmla="*/ 20715 h 1906"/>
                <a:gd name="T42" fmla="*/ 4453 w 376"/>
                <a:gd name="T43" fmla="*/ 20618 h 1906"/>
                <a:gd name="T44" fmla="*/ 8706 w 376"/>
                <a:gd name="T45" fmla="*/ 20715 h 1906"/>
                <a:gd name="T46" fmla="*/ 8916 w 376"/>
                <a:gd name="T47" fmla="*/ 19947 h 1906"/>
                <a:gd name="T48" fmla="*/ 9539 w 376"/>
                <a:gd name="T49" fmla="*/ 19922 h 1906"/>
                <a:gd name="T50" fmla="*/ 9539 w 376"/>
                <a:gd name="T51" fmla="*/ 20618 h 1906"/>
                <a:gd name="T52" fmla="*/ 9775 w 376"/>
                <a:gd name="T53" fmla="*/ 58188 h 1906"/>
                <a:gd name="T54" fmla="*/ 9613 w 376"/>
                <a:gd name="T55" fmla="*/ 58262 h 1906"/>
                <a:gd name="T56" fmla="*/ 9707 w 376"/>
                <a:gd name="T57" fmla="*/ 59387 h 1906"/>
                <a:gd name="T58" fmla="*/ 9775 w 376"/>
                <a:gd name="T59" fmla="*/ 67171 h 1906"/>
                <a:gd name="T60" fmla="*/ 9340 w 376"/>
                <a:gd name="T61" fmla="*/ 67785 h 1906"/>
                <a:gd name="T62" fmla="*/ 8975 w 376"/>
                <a:gd name="T63" fmla="*/ 70777 h 1906"/>
                <a:gd name="T64" fmla="*/ 8822 w 376"/>
                <a:gd name="T65" fmla="*/ 72137 h 1906"/>
                <a:gd name="T66" fmla="*/ 11967 w 376"/>
                <a:gd name="T67" fmla="*/ 72298 h 1906"/>
                <a:gd name="T68" fmla="*/ 12135 w 376"/>
                <a:gd name="T69" fmla="*/ 70902 h 1906"/>
                <a:gd name="T70" fmla="*/ 11626 w 376"/>
                <a:gd name="T71" fmla="*/ 70777 h 1906"/>
                <a:gd name="T72" fmla="*/ 11166 w 376"/>
                <a:gd name="T73" fmla="*/ 67171 h 1906"/>
                <a:gd name="T74" fmla="*/ 11242 w 376"/>
                <a:gd name="T75" fmla="*/ 59387 h 1906"/>
                <a:gd name="T76" fmla="*/ 11358 w 376"/>
                <a:gd name="T77" fmla="*/ 58307 h 1906"/>
                <a:gd name="T78" fmla="*/ 11166 w 376"/>
                <a:gd name="T79" fmla="*/ 58188 h 1906"/>
                <a:gd name="T80" fmla="*/ 11166 w 376"/>
                <a:gd name="T81" fmla="*/ 21009 h 1906"/>
                <a:gd name="T82" fmla="*/ 11402 w 376"/>
                <a:gd name="T83" fmla="*/ 19922 h 1906"/>
                <a:gd name="T84" fmla="*/ 11402 w 376"/>
                <a:gd name="T85" fmla="*/ 17862 h 1906"/>
                <a:gd name="T86" fmla="*/ 13511 w 376"/>
                <a:gd name="T87" fmla="*/ 8020 h 1906"/>
                <a:gd name="T88" fmla="*/ 13769 w 376"/>
                <a:gd name="T89" fmla="*/ 7748 h 1906"/>
                <a:gd name="T90" fmla="*/ 13666 w 376"/>
                <a:gd name="T91" fmla="*/ 6722 h 1906"/>
                <a:gd name="T92" fmla="*/ 14000 w 376"/>
                <a:gd name="T93" fmla="*/ 5398 h 1906"/>
                <a:gd name="T94" fmla="*/ 14182 w 376"/>
                <a:gd name="T95" fmla="*/ 3850 h 1906"/>
                <a:gd name="T96" fmla="*/ 12198 w 376"/>
                <a:gd name="T97" fmla="*/ 15373 h 1906"/>
                <a:gd name="T98" fmla="*/ 12417 w 376"/>
                <a:gd name="T99" fmla="*/ 14879 h 1906"/>
                <a:gd name="T100" fmla="*/ 12053 w 376"/>
                <a:gd name="T101" fmla="*/ 14482 h 190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376" h="1906">
                  <a:moveTo>
                    <a:pt x="366" y="102"/>
                  </a:moveTo>
                  <a:cubicBezTo>
                    <a:pt x="360" y="95"/>
                    <a:pt x="337" y="74"/>
                    <a:pt x="333" y="71"/>
                  </a:cubicBezTo>
                  <a:cubicBezTo>
                    <a:pt x="333" y="71"/>
                    <a:pt x="333" y="71"/>
                    <a:pt x="333" y="71"/>
                  </a:cubicBezTo>
                  <a:cubicBezTo>
                    <a:pt x="323" y="50"/>
                    <a:pt x="291" y="27"/>
                    <a:pt x="247" y="14"/>
                  </a:cubicBezTo>
                  <a:cubicBezTo>
                    <a:pt x="203" y="1"/>
                    <a:pt x="162" y="7"/>
                    <a:pt x="151" y="9"/>
                  </a:cubicBezTo>
                  <a:cubicBezTo>
                    <a:pt x="145" y="10"/>
                    <a:pt x="144" y="11"/>
                    <a:pt x="142" y="10"/>
                  </a:cubicBezTo>
                  <a:cubicBezTo>
                    <a:pt x="142" y="10"/>
                    <a:pt x="138" y="6"/>
                    <a:pt x="135" y="4"/>
                  </a:cubicBezTo>
                  <a:cubicBezTo>
                    <a:pt x="131" y="0"/>
                    <a:pt x="129" y="5"/>
                    <a:pt x="129" y="5"/>
                  </a:cubicBezTo>
                  <a:cubicBezTo>
                    <a:pt x="103" y="93"/>
                    <a:pt x="103" y="93"/>
                    <a:pt x="103" y="93"/>
                  </a:cubicBezTo>
                  <a:cubicBezTo>
                    <a:pt x="100" y="98"/>
                    <a:pt x="105" y="101"/>
                    <a:pt x="108" y="105"/>
                  </a:cubicBezTo>
                  <a:cubicBezTo>
                    <a:pt x="108" y="105"/>
                    <a:pt x="108" y="105"/>
                    <a:pt x="108" y="105"/>
                  </a:cubicBezTo>
                  <a:cubicBezTo>
                    <a:pt x="108" y="105"/>
                    <a:pt x="101" y="129"/>
                    <a:pt x="101" y="130"/>
                  </a:cubicBezTo>
                  <a:cubicBezTo>
                    <a:pt x="101" y="132"/>
                    <a:pt x="101" y="133"/>
                    <a:pt x="104" y="133"/>
                  </a:cubicBezTo>
                  <a:cubicBezTo>
                    <a:pt x="107" y="133"/>
                    <a:pt x="112" y="135"/>
                    <a:pt x="130" y="147"/>
                  </a:cubicBezTo>
                  <a:cubicBezTo>
                    <a:pt x="158" y="165"/>
                    <a:pt x="215" y="187"/>
                    <a:pt x="252" y="189"/>
                  </a:cubicBezTo>
                  <a:cubicBezTo>
                    <a:pt x="289" y="191"/>
                    <a:pt x="306" y="180"/>
                    <a:pt x="306" y="171"/>
                  </a:cubicBezTo>
                  <a:cubicBezTo>
                    <a:pt x="306" y="170"/>
                    <a:pt x="306" y="170"/>
                    <a:pt x="306" y="170"/>
                  </a:cubicBezTo>
                  <a:cubicBezTo>
                    <a:pt x="306" y="171"/>
                    <a:pt x="306" y="171"/>
                    <a:pt x="306" y="171"/>
                  </a:cubicBezTo>
                  <a:cubicBezTo>
                    <a:pt x="308" y="164"/>
                    <a:pt x="308" y="164"/>
                    <a:pt x="308" y="164"/>
                  </a:cubicBezTo>
                  <a:cubicBezTo>
                    <a:pt x="308" y="165"/>
                    <a:pt x="308" y="165"/>
                    <a:pt x="308" y="165"/>
                  </a:cubicBezTo>
                  <a:cubicBezTo>
                    <a:pt x="308" y="165"/>
                    <a:pt x="318" y="161"/>
                    <a:pt x="329" y="156"/>
                  </a:cubicBezTo>
                  <a:cubicBezTo>
                    <a:pt x="325" y="171"/>
                    <a:pt x="325" y="171"/>
                    <a:pt x="325" y="171"/>
                  </a:cubicBezTo>
                  <a:cubicBezTo>
                    <a:pt x="321" y="171"/>
                    <a:pt x="317" y="173"/>
                    <a:pt x="316" y="179"/>
                  </a:cubicBezTo>
                  <a:cubicBezTo>
                    <a:pt x="313" y="194"/>
                    <a:pt x="313" y="194"/>
                    <a:pt x="313" y="194"/>
                  </a:cubicBezTo>
                  <a:cubicBezTo>
                    <a:pt x="312" y="198"/>
                    <a:pt x="313" y="201"/>
                    <a:pt x="314" y="203"/>
                  </a:cubicBezTo>
                  <a:cubicBezTo>
                    <a:pt x="314" y="203"/>
                    <a:pt x="314" y="203"/>
                    <a:pt x="314" y="203"/>
                  </a:cubicBezTo>
                  <a:cubicBezTo>
                    <a:pt x="256" y="461"/>
                    <a:pt x="256" y="461"/>
                    <a:pt x="256" y="461"/>
                  </a:cubicBezTo>
                  <a:cubicBezTo>
                    <a:pt x="256" y="461"/>
                    <a:pt x="256" y="461"/>
                    <a:pt x="256" y="461"/>
                  </a:cubicBezTo>
                  <a:cubicBezTo>
                    <a:pt x="250" y="462"/>
                    <a:pt x="246" y="465"/>
                    <a:pt x="246" y="471"/>
                  </a:cubicBezTo>
                  <a:cubicBezTo>
                    <a:pt x="246" y="490"/>
                    <a:pt x="246" y="490"/>
                    <a:pt x="246" y="490"/>
                  </a:cubicBezTo>
                  <a:cubicBezTo>
                    <a:pt x="246" y="490"/>
                    <a:pt x="246" y="490"/>
                    <a:pt x="246" y="490"/>
                  </a:cubicBezTo>
                  <a:cubicBezTo>
                    <a:pt x="246" y="490"/>
                    <a:pt x="246" y="490"/>
                    <a:pt x="246" y="490"/>
                  </a:cubicBezTo>
                  <a:cubicBezTo>
                    <a:pt x="230" y="490"/>
                    <a:pt x="230" y="490"/>
                    <a:pt x="230" y="490"/>
                  </a:cubicBezTo>
                  <a:cubicBezTo>
                    <a:pt x="230" y="490"/>
                    <a:pt x="230" y="490"/>
                    <a:pt x="230" y="490"/>
                  </a:cubicBezTo>
                  <a:cubicBezTo>
                    <a:pt x="230" y="481"/>
                    <a:pt x="228" y="472"/>
                    <a:pt x="225" y="470"/>
                  </a:cubicBezTo>
                  <a:cubicBezTo>
                    <a:pt x="218" y="464"/>
                    <a:pt x="209" y="476"/>
                    <a:pt x="181" y="476"/>
                  </a:cubicBezTo>
                  <a:cubicBezTo>
                    <a:pt x="153" y="476"/>
                    <a:pt x="133" y="472"/>
                    <a:pt x="115" y="472"/>
                  </a:cubicBezTo>
                  <a:cubicBezTo>
                    <a:pt x="97" y="472"/>
                    <a:pt x="78" y="476"/>
                    <a:pt x="50" y="476"/>
                  </a:cubicBezTo>
                  <a:cubicBezTo>
                    <a:pt x="22" y="476"/>
                    <a:pt x="12" y="464"/>
                    <a:pt x="6" y="470"/>
                  </a:cubicBezTo>
                  <a:cubicBezTo>
                    <a:pt x="0" y="475"/>
                    <a:pt x="0" y="498"/>
                    <a:pt x="0" y="508"/>
                  </a:cubicBezTo>
                  <a:cubicBezTo>
                    <a:pt x="0" y="508"/>
                    <a:pt x="0" y="508"/>
                    <a:pt x="0" y="508"/>
                  </a:cubicBezTo>
                  <a:cubicBezTo>
                    <a:pt x="0" y="517"/>
                    <a:pt x="0" y="541"/>
                    <a:pt x="6" y="546"/>
                  </a:cubicBezTo>
                  <a:cubicBezTo>
                    <a:pt x="12" y="551"/>
                    <a:pt x="22" y="540"/>
                    <a:pt x="50" y="540"/>
                  </a:cubicBezTo>
                  <a:cubicBezTo>
                    <a:pt x="78" y="540"/>
                    <a:pt x="97" y="544"/>
                    <a:pt x="115" y="544"/>
                  </a:cubicBezTo>
                  <a:cubicBezTo>
                    <a:pt x="133" y="544"/>
                    <a:pt x="153" y="540"/>
                    <a:pt x="181" y="540"/>
                  </a:cubicBezTo>
                  <a:cubicBezTo>
                    <a:pt x="209" y="540"/>
                    <a:pt x="218" y="551"/>
                    <a:pt x="225" y="546"/>
                  </a:cubicBezTo>
                  <a:cubicBezTo>
                    <a:pt x="228" y="543"/>
                    <a:pt x="230" y="532"/>
                    <a:pt x="231" y="523"/>
                  </a:cubicBezTo>
                  <a:cubicBezTo>
                    <a:pt x="231" y="524"/>
                    <a:pt x="231" y="525"/>
                    <a:pt x="230" y="526"/>
                  </a:cubicBezTo>
                  <a:cubicBezTo>
                    <a:pt x="246" y="526"/>
                    <a:pt x="246" y="526"/>
                    <a:pt x="246" y="526"/>
                  </a:cubicBezTo>
                  <a:cubicBezTo>
                    <a:pt x="246" y="526"/>
                    <a:pt x="246" y="526"/>
                    <a:pt x="246" y="525"/>
                  </a:cubicBezTo>
                  <a:cubicBezTo>
                    <a:pt x="246" y="525"/>
                    <a:pt x="246" y="526"/>
                    <a:pt x="246" y="526"/>
                  </a:cubicBezTo>
                  <a:cubicBezTo>
                    <a:pt x="246" y="544"/>
                    <a:pt x="246" y="544"/>
                    <a:pt x="246" y="544"/>
                  </a:cubicBezTo>
                  <a:cubicBezTo>
                    <a:pt x="246" y="549"/>
                    <a:pt x="249" y="552"/>
                    <a:pt x="252" y="554"/>
                  </a:cubicBezTo>
                  <a:cubicBezTo>
                    <a:pt x="252" y="1534"/>
                    <a:pt x="252" y="1534"/>
                    <a:pt x="252" y="1534"/>
                  </a:cubicBezTo>
                  <a:cubicBezTo>
                    <a:pt x="250" y="1534"/>
                    <a:pt x="250" y="1534"/>
                    <a:pt x="250" y="1534"/>
                  </a:cubicBezTo>
                  <a:cubicBezTo>
                    <a:pt x="248" y="1534"/>
                    <a:pt x="248" y="1536"/>
                    <a:pt x="248" y="1536"/>
                  </a:cubicBezTo>
                  <a:cubicBezTo>
                    <a:pt x="248" y="1563"/>
                    <a:pt x="248" y="1563"/>
                    <a:pt x="248" y="1563"/>
                  </a:cubicBezTo>
                  <a:cubicBezTo>
                    <a:pt x="248" y="1563"/>
                    <a:pt x="248" y="1566"/>
                    <a:pt x="250" y="1566"/>
                  </a:cubicBezTo>
                  <a:cubicBezTo>
                    <a:pt x="252" y="1566"/>
                    <a:pt x="252" y="1566"/>
                    <a:pt x="252" y="1566"/>
                  </a:cubicBezTo>
                  <a:cubicBezTo>
                    <a:pt x="252" y="1771"/>
                    <a:pt x="252" y="1771"/>
                    <a:pt x="252" y="1771"/>
                  </a:cubicBezTo>
                  <a:cubicBezTo>
                    <a:pt x="252" y="1771"/>
                    <a:pt x="252" y="1771"/>
                    <a:pt x="252" y="1771"/>
                  </a:cubicBezTo>
                  <a:cubicBezTo>
                    <a:pt x="246" y="1773"/>
                    <a:pt x="241" y="1778"/>
                    <a:pt x="241" y="1787"/>
                  </a:cubicBezTo>
                  <a:cubicBezTo>
                    <a:pt x="241" y="1866"/>
                    <a:pt x="241" y="1866"/>
                    <a:pt x="241" y="1866"/>
                  </a:cubicBezTo>
                  <a:cubicBezTo>
                    <a:pt x="231" y="1866"/>
                    <a:pt x="231" y="1866"/>
                    <a:pt x="231" y="1866"/>
                  </a:cubicBezTo>
                  <a:cubicBezTo>
                    <a:pt x="228" y="1866"/>
                    <a:pt x="228" y="1868"/>
                    <a:pt x="228" y="1868"/>
                  </a:cubicBezTo>
                  <a:cubicBezTo>
                    <a:pt x="228" y="1902"/>
                    <a:pt x="228" y="1902"/>
                    <a:pt x="228" y="1902"/>
                  </a:cubicBezTo>
                  <a:cubicBezTo>
                    <a:pt x="228" y="1902"/>
                    <a:pt x="228" y="1906"/>
                    <a:pt x="233" y="1906"/>
                  </a:cubicBezTo>
                  <a:cubicBezTo>
                    <a:pt x="309" y="1906"/>
                    <a:pt x="309" y="1906"/>
                    <a:pt x="309" y="1906"/>
                  </a:cubicBezTo>
                  <a:cubicBezTo>
                    <a:pt x="312" y="1906"/>
                    <a:pt x="313" y="1902"/>
                    <a:pt x="313" y="1902"/>
                  </a:cubicBezTo>
                  <a:cubicBezTo>
                    <a:pt x="313" y="1869"/>
                    <a:pt x="313" y="1869"/>
                    <a:pt x="313" y="1869"/>
                  </a:cubicBezTo>
                  <a:cubicBezTo>
                    <a:pt x="313" y="1869"/>
                    <a:pt x="312" y="1866"/>
                    <a:pt x="309" y="1866"/>
                  </a:cubicBezTo>
                  <a:cubicBezTo>
                    <a:pt x="300" y="1866"/>
                    <a:pt x="300" y="1866"/>
                    <a:pt x="300" y="1866"/>
                  </a:cubicBezTo>
                  <a:cubicBezTo>
                    <a:pt x="300" y="1787"/>
                    <a:pt x="300" y="1787"/>
                    <a:pt x="300" y="1787"/>
                  </a:cubicBezTo>
                  <a:cubicBezTo>
                    <a:pt x="300" y="1778"/>
                    <a:pt x="295" y="1773"/>
                    <a:pt x="288" y="1771"/>
                  </a:cubicBezTo>
                  <a:cubicBezTo>
                    <a:pt x="288" y="1566"/>
                    <a:pt x="288" y="1566"/>
                    <a:pt x="288" y="1566"/>
                  </a:cubicBezTo>
                  <a:cubicBezTo>
                    <a:pt x="290" y="1566"/>
                    <a:pt x="290" y="1566"/>
                    <a:pt x="290" y="1566"/>
                  </a:cubicBezTo>
                  <a:cubicBezTo>
                    <a:pt x="293" y="1566"/>
                    <a:pt x="293" y="1563"/>
                    <a:pt x="293" y="1563"/>
                  </a:cubicBezTo>
                  <a:cubicBezTo>
                    <a:pt x="293" y="1537"/>
                    <a:pt x="293" y="1537"/>
                    <a:pt x="293" y="1537"/>
                  </a:cubicBezTo>
                  <a:cubicBezTo>
                    <a:pt x="293" y="1537"/>
                    <a:pt x="293" y="1534"/>
                    <a:pt x="290" y="1534"/>
                  </a:cubicBezTo>
                  <a:cubicBezTo>
                    <a:pt x="288" y="1534"/>
                    <a:pt x="288" y="1534"/>
                    <a:pt x="288" y="1534"/>
                  </a:cubicBezTo>
                  <a:cubicBezTo>
                    <a:pt x="288" y="554"/>
                    <a:pt x="288" y="554"/>
                    <a:pt x="288" y="554"/>
                  </a:cubicBezTo>
                  <a:cubicBezTo>
                    <a:pt x="288" y="554"/>
                    <a:pt x="288" y="554"/>
                    <a:pt x="288" y="554"/>
                  </a:cubicBezTo>
                  <a:cubicBezTo>
                    <a:pt x="292" y="552"/>
                    <a:pt x="294" y="549"/>
                    <a:pt x="294" y="544"/>
                  </a:cubicBezTo>
                  <a:cubicBezTo>
                    <a:pt x="294" y="525"/>
                    <a:pt x="294" y="525"/>
                    <a:pt x="294" y="525"/>
                  </a:cubicBezTo>
                  <a:cubicBezTo>
                    <a:pt x="294" y="525"/>
                    <a:pt x="294" y="525"/>
                    <a:pt x="294" y="525"/>
                  </a:cubicBezTo>
                  <a:cubicBezTo>
                    <a:pt x="294" y="471"/>
                    <a:pt x="294" y="471"/>
                    <a:pt x="294" y="471"/>
                  </a:cubicBezTo>
                  <a:cubicBezTo>
                    <a:pt x="294" y="468"/>
                    <a:pt x="294" y="466"/>
                    <a:pt x="292" y="464"/>
                  </a:cubicBezTo>
                  <a:cubicBezTo>
                    <a:pt x="349" y="211"/>
                    <a:pt x="349" y="211"/>
                    <a:pt x="349" y="211"/>
                  </a:cubicBezTo>
                  <a:cubicBezTo>
                    <a:pt x="349" y="211"/>
                    <a:pt x="349" y="211"/>
                    <a:pt x="349" y="211"/>
                  </a:cubicBezTo>
                  <a:cubicBezTo>
                    <a:pt x="352" y="210"/>
                    <a:pt x="355" y="208"/>
                    <a:pt x="355" y="204"/>
                  </a:cubicBezTo>
                  <a:cubicBezTo>
                    <a:pt x="359" y="188"/>
                    <a:pt x="359" y="188"/>
                    <a:pt x="359" y="188"/>
                  </a:cubicBezTo>
                  <a:cubicBezTo>
                    <a:pt x="360" y="183"/>
                    <a:pt x="358" y="179"/>
                    <a:pt x="353" y="177"/>
                  </a:cubicBezTo>
                  <a:cubicBezTo>
                    <a:pt x="353" y="177"/>
                    <a:pt x="353" y="177"/>
                    <a:pt x="353" y="177"/>
                  </a:cubicBezTo>
                  <a:cubicBezTo>
                    <a:pt x="361" y="142"/>
                    <a:pt x="361" y="142"/>
                    <a:pt x="361" y="142"/>
                  </a:cubicBezTo>
                  <a:cubicBezTo>
                    <a:pt x="366" y="139"/>
                    <a:pt x="369" y="135"/>
                    <a:pt x="372" y="129"/>
                  </a:cubicBezTo>
                  <a:cubicBezTo>
                    <a:pt x="376" y="120"/>
                    <a:pt x="373" y="110"/>
                    <a:pt x="366" y="102"/>
                  </a:cubicBezTo>
                  <a:close/>
                  <a:moveTo>
                    <a:pt x="306" y="403"/>
                  </a:moveTo>
                  <a:cubicBezTo>
                    <a:pt x="315" y="405"/>
                    <a:pt x="315" y="405"/>
                    <a:pt x="315" y="405"/>
                  </a:cubicBezTo>
                  <a:cubicBezTo>
                    <a:pt x="318" y="399"/>
                    <a:pt x="318" y="399"/>
                    <a:pt x="318" y="399"/>
                  </a:cubicBezTo>
                  <a:cubicBezTo>
                    <a:pt x="320" y="392"/>
                    <a:pt x="320" y="392"/>
                    <a:pt x="320" y="392"/>
                  </a:cubicBezTo>
                  <a:cubicBezTo>
                    <a:pt x="320" y="384"/>
                    <a:pt x="320" y="384"/>
                    <a:pt x="320" y="384"/>
                  </a:cubicBezTo>
                  <a:cubicBezTo>
                    <a:pt x="311" y="382"/>
                    <a:pt x="311" y="382"/>
                    <a:pt x="311" y="382"/>
                  </a:cubicBezTo>
                  <a:lnTo>
                    <a:pt x="306" y="403"/>
                  </a:lnTo>
                  <a:close/>
                </a:path>
              </a:pathLst>
            </a:custGeom>
            <a:noFill/>
            <a:ln w="158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54" name="Freeform 88">
              <a:extLst>
                <a:ext uri="{FF2B5EF4-FFF2-40B4-BE49-F238E27FC236}">
                  <a16:creationId xmlns:a16="http://schemas.microsoft.com/office/drawing/2014/main" id="{86121D95-A0FD-4DFD-8117-7E42D06BB3A4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" y="3743"/>
              <a:ext cx="100" cy="161"/>
            </a:xfrm>
            <a:custGeom>
              <a:avLst/>
              <a:gdLst>
                <a:gd name="T0" fmla="*/ 0 w 59"/>
                <a:gd name="T1" fmla="*/ 3586 h 96"/>
                <a:gd name="T2" fmla="*/ 0 w 59"/>
                <a:gd name="T3" fmla="*/ 649 h 96"/>
                <a:gd name="T4" fmla="*/ 1163 w 59"/>
                <a:gd name="T5" fmla="*/ 0 h 96"/>
                <a:gd name="T6" fmla="*/ 2361 w 59"/>
                <a:gd name="T7" fmla="*/ 649 h 96"/>
                <a:gd name="T8" fmla="*/ 2361 w 59"/>
                <a:gd name="T9" fmla="*/ 3586 h 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9" h="96">
                  <a:moveTo>
                    <a:pt x="0" y="96"/>
                  </a:moveTo>
                  <a:cubicBezTo>
                    <a:pt x="0" y="17"/>
                    <a:pt x="0" y="17"/>
                    <a:pt x="0" y="17"/>
                  </a:cubicBezTo>
                  <a:cubicBezTo>
                    <a:pt x="0" y="1"/>
                    <a:pt x="13" y="0"/>
                    <a:pt x="29" y="0"/>
                  </a:cubicBezTo>
                  <a:cubicBezTo>
                    <a:pt x="46" y="0"/>
                    <a:pt x="59" y="1"/>
                    <a:pt x="59" y="17"/>
                  </a:cubicBezTo>
                  <a:cubicBezTo>
                    <a:pt x="59" y="96"/>
                    <a:pt x="59" y="96"/>
                    <a:pt x="59" y="96"/>
                  </a:cubicBezTo>
                </a:path>
              </a:pathLst>
            </a:custGeom>
            <a:solidFill>
              <a:srgbClr val="F1DB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55" name="Freeform 89">
              <a:extLst>
                <a:ext uri="{FF2B5EF4-FFF2-40B4-BE49-F238E27FC236}">
                  <a16:creationId xmlns:a16="http://schemas.microsoft.com/office/drawing/2014/main" id="{57F48BC9-F54A-46CF-8078-96D79CE6D387}"/>
                </a:ext>
              </a:extLst>
            </p:cNvPr>
            <p:cNvSpPr>
              <a:spLocks/>
            </p:cNvSpPr>
            <p:nvPr/>
          </p:nvSpPr>
          <p:spPr bwMode="auto">
            <a:xfrm>
              <a:off x="764" y="1699"/>
              <a:ext cx="60" cy="2046"/>
            </a:xfrm>
            <a:custGeom>
              <a:avLst/>
              <a:gdLst>
                <a:gd name="T0" fmla="*/ 638 w 36"/>
                <a:gd name="T1" fmla="*/ 46148 h 1217"/>
                <a:gd name="T2" fmla="*/ 0 w 36"/>
                <a:gd name="T3" fmla="*/ 46194 h 1217"/>
                <a:gd name="T4" fmla="*/ 0 w 36"/>
                <a:gd name="T5" fmla="*/ 0 h 1217"/>
                <a:gd name="T6" fmla="*/ 638 w 36"/>
                <a:gd name="T7" fmla="*/ 62 h 1217"/>
                <a:gd name="T8" fmla="*/ 1287 w 36"/>
                <a:gd name="T9" fmla="*/ 0 h 1217"/>
                <a:gd name="T10" fmla="*/ 1287 w 36"/>
                <a:gd name="T11" fmla="*/ 46194 h 1217"/>
                <a:gd name="T12" fmla="*/ 638 w 36"/>
                <a:gd name="T13" fmla="*/ 46148 h 12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6" h="1217">
                  <a:moveTo>
                    <a:pt x="18" y="1216"/>
                  </a:moveTo>
                  <a:cubicBezTo>
                    <a:pt x="12" y="1216"/>
                    <a:pt x="5" y="1216"/>
                    <a:pt x="0" y="12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5" y="2"/>
                    <a:pt x="11" y="2"/>
                    <a:pt x="18" y="2"/>
                  </a:cubicBezTo>
                  <a:cubicBezTo>
                    <a:pt x="26" y="2"/>
                    <a:pt x="32" y="2"/>
                    <a:pt x="36" y="0"/>
                  </a:cubicBezTo>
                  <a:cubicBezTo>
                    <a:pt x="36" y="1217"/>
                    <a:pt x="36" y="1217"/>
                    <a:pt x="36" y="1217"/>
                  </a:cubicBezTo>
                  <a:cubicBezTo>
                    <a:pt x="31" y="1216"/>
                    <a:pt x="25" y="1216"/>
                    <a:pt x="18" y="1216"/>
                  </a:cubicBezTo>
                  <a:close/>
                </a:path>
              </a:pathLst>
            </a:custGeom>
            <a:solidFill>
              <a:srgbClr val="CAD5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56" name="Freeform 90">
              <a:extLst>
                <a:ext uri="{FF2B5EF4-FFF2-40B4-BE49-F238E27FC236}">
                  <a16:creationId xmlns:a16="http://schemas.microsoft.com/office/drawing/2014/main" id="{6B3391C4-D9C4-40CF-8A09-20E454C15123}"/>
                </a:ext>
              </a:extLst>
            </p:cNvPr>
            <p:cNvSpPr>
              <a:spLocks/>
            </p:cNvSpPr>
            <p:nvPr/>
          </p:nvSpPr>
          <p:spPr bwMode="auto">
            <a:xfrm>
              <a:off x="861" y="1052"/>
              <a:ext cx="86" cy="76"/>
            </a:xfrm>
            <a:custGeom>
              <a:avLst/>
              <a:gdLst>
                <a:gd name="T0" fmla="*/ 62 w 51"/>
                <a:gd name="T1" fmla="*/ 1076 h 45"/>
                <a:gd name="T2" fmla="*/ 236 w 51"/>
                <a:gd name="T3" fmla="*/ 399 h 45"/>
                <a:gd name="T4" fmla="*/ 1174 w 51"/>
                <a:gd name="T5" fmla="*/ 162 h 45"/>
                <a:gd name="T6" fmla="*/ 1907 w 51"/>
                <a:gd name="T7" fmla="*/ 741 h 45"/>
                <a:gd name="T8" fmla="*/ 1907 w 51"/>
                <a:gd name="T9" fmla="*/ 699 h 45"/>
                <a:gd name="T10" fmla="*/ 1907 w 51"/>
                <a:gd name="T11" fmla="*/ 699 h 45"/>
                <a:gd name="T12" fmla="*/ 1745 w 51"/>
                <a:gd name="T13" fmla="*/ 1371 h 45"/>
                <a:gd name="T14" fmla="*/ 848 w 51"/>
                <a:gd name="T15" fmla="*/ 1610 h 45"/>
                <a:gd name="T16" fmla="*/ 105 w 51"/>
                <a:gd name="T17" fmla="*/ 978 h 45"/>
                <a:gd name="T18" fmla="*/ 62 w 51"/>
                <a:gd name="T19" fmla="*/ 1076 h 4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1" h="45">
                  <a:moveTo>
                    <a:pt x="2" y="27"/>
                  </a:moveTo>
                  <a:cubicBezTo>
                    <a:pt x="6" y="10"/>
                    <a:pt x="6" y="10"/>
                    <a:pt x="6" y="10"/>
                  </a:cubicBezTo>
                  <a:cubicBezTo>
                    <a:pt x="8" y="0"/>
                    <a:pt x="18" y="1"/>
                    <a:pt x="30" y="4"/>
                  </a:cubicBezTo>
                  <a:cubicBezTo>
                    <a:pt x="42" y="7"/>
                    <a:pt x="51" y="10"/>
                    <a:pt x="49" y="19"/>
                  </a:cubicBezTo>
                  <a:cubicBezTo>
                    <a:pt x="49" y="18"/>
                    <a:pt x="49" y="18"/>
                    <a:pt x="49" y="18"/>
                  </a:cubicBezTo>
                  <a:cubicBezTo>
                    <a:pt x="49" y="18"/>
                    <a:pt x="49" y="18"/>
                    <a:pt x="49" y="18"/>
                  </a:cubicBezTo>
                  <a:cubicBezTo>
                    <a:pt x="45" y="35"/>
                    <a:pt x="45" y="35"/>
                    <a:pt x="45" y="35"/>
                  </a:cubicBezTo>
                  <a:cubicBezTo>
                    <a:pt x="43" y="45"/>
                    <a:pt x="33" y="43"/>
                    <a:pt x="22" y="41"/>
                  </a:cubicBezTo>
                  <a:cubicBezTo>
                    <a:pt x="10" y="38"/>
                    <a:pt x="0" y="35"/>
                    <a:pt x="3" y="25"/>
                  </a:cubicBezTo>
                  <a:cubicBezTo>
                    <a:pt x="2" y="27"/>
                    <a:pt x="2" y="27"/>
                    <a:pt x="2" y="27"/>
                  </a:cubicBezTo>
                  <a:close/>
                </a:path>
              </a:pathLst>
            </a:custGeom>
            <a:solidFill>
              <a:srgbClr val="A0B5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57" name="Freeform 91">
              <a:extLst>
                <a:ext uri="{FF2B5EF4-FFF2-40B4-BE49-F238E27FC236}">
                  <a16:creationId xmlns:a16="http://schemas.microsoft.com/office/drawing/2014/main" id="{9A8AD21B-D3EB-425B-A55B-93BD6F37CD2B}"/>
                </a:ext>
              </a:extLst>
            </p:cNvPr>
            <p:cNvSpPr>
              <a:spLocks/>
            </p:cNvSpPr>
            <p:nvPr/>
          </p:nvSpPr>
          <p:spPr bwMode="auto">
            <a:xfrm>
              <a:off x="754" y="1539"/>
              <a:ext cx="80" cy="163"/>
            </a:xfrm>
            <a:custGeom>
              <a:avLst/>
              <a:gdLst>
                <a:gd name="T0" fmla="*/ 362 w 48"/>
                <a:gd name="T1" fmla="*/ 1850 h 97"/>
                <a:gd name="T2" fmla="*/ 0 w 48"/>
                <a:gd name="T3" fmla="*/ 1163 h 97"/>
                <a:gd name="T4" fmla="*/ 0 w 48"/>
                <a:gd name="T5" fmla="*/ 455 h 97"/>
                <a:gd name="T6" fmla="*/ 867 w 48"/>
                <a:gd name="T7" fmla="*/ 0 h 97"/>
                <a:gd name="T8" fmla="*/ 1713 w 48"/>
                <a:gd name="T9" fmla="*/ 455 h 97"/>
                <a:gd name="T10" fmla="*/ 1713 w 48"/>
                <a:gd name="T11" fmla="*/ 2505 h 97"/>
                <a:gd name="T12" fmla="*/ 1713 w 48"/>
                <a:gd name="T13" fmla="*/ 2505 h 97"/>
                <a:gd name="T14" fmla="*/ 1713 w 48"/>
                <a:gd name="T15" fmla="*/ 3213 h 97"/>
                <a:gd name="T16" fmla="*/ 867 w 48"/>
                <a:gd name="T17" fmla="*/ 3668 h 97"/>
                <a:gd name="T18" fmla="*/ 0 w 48"/>
                <a:gd name="T19" fmla="*/ 3213 h 97"/>
                <a:gd name="T20" fmla="*/ 0 w 48"/>
                <a:gd name="T21" fmla="*/ 2544 h 97"/>
                <a:gd name="T22" fmla="*/ 362 w 48"/>
                <a:gd name="T23" fmla="*/ 1850 h 9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48" h="97">
                  <a:moveTo>
                    <a:pt x="10" y="49"/>
                  </a:moveTo>
                  <a:cubicBezTo>
                    <a:pt x="10" y="39"/>
                    <a:pt x="10" y="31"/>
                    <a:pt x="0" y="31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"/>
                    <a:pt x="11" y="0"/>
                    <a:pt x="24" y="0"/>
                  </a:cubicBezTo>
                  <a:cubicBezTo>
                    <a:pt x="38" y="0"/>
                    <a:pt x="48" y="1"/>
                    <a:pt x="48" y="12"/>
                  </a:cubicBezTo>
                  <a:cubicBezTo>
                    <a:pt x="48" y="66"/>
                    <a:pt x="48" y="66"/>
                    <a:pt x="48" y="66"/>
                  </a:cubicBezTo>
                  <a:cubicBezTo>
                    <a:pt x="48" y="66"/>
                    <a:pt x="48" y="66"/>
                    <a:pt x="48" y="66"/>
                  </a:cubicBezTo>
                  <a:cubicBezTo>
                    <a:pt x="48" y="85"/>
                    <a:pt x="48" y="85"/>
                    <a:pt x="48" y="85"/>
                  </a:cubicBezTo>
                  <a:cubicBezTo>
                    <a:pt x="48" y="96"/>
                    <a:pt x="38" y="97"/>
                    <a:pt x="24" y="97"/>
                  </a:cubicBezTo>
                  <a:cubicBezTo>
                    <a:pt x="11" y="97"/>
                    <a:pt x="0" y="96"/>
                    <a:pt x="0" y="85"/>
                  </a:cubicBezTo>
                  <a:cubicBezTo>
                    <a:pt x="0" y="67"/>
                    <a:pt x="0" y="67"/>
                    <a:pt x="0" y="67"/>
                  </a:cubicBezTo>
                  <a:cubicBezTo>
                    <a:pt x="10" y="66"/>
                    <a:pt x="10" y="58"/>
                    <a:pt x="10" y="49"/>
                  </a:cubicBezTo>
                  <a:close/>
                </a:path>
              </a:pathLst>
            </a:custGeom>
            <a:solidFill>
              <a:srgbClr val="A0B5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58" name="Freeform 92">
              <a:extLst>
                <a:ext uri="{FF2B5EF4-FFF2-40B4-BE49-F238E27FC236}">
                  <a16:creationId xmlns:a16="http://schemas.microsoft.com/office/drawing/2014/main" id="{4B4F28C7-DC6F-442A-8AB8-B095249E6391}"/>
                </a:ext>
              </a:extLst>
            </p:cNvPr>
            <p:cNvSpPr>
              <a:spLocks/>
            </p:cNvSpPr>
            <p:nvPr/>
          </p:nvSpPr>
          <p:spPr bwMode="auto">
            <a:xfrm>
              <a:off x="723" y="3904"/>
              <a:ext cx="143" cy="68"/>
            </a:xfrm>
            <a:custGeom>
              <a:avLst/>
              <a:gdLst>
                <a:gd name="T0" fmla="*/ 3244 w 85"/>
                <a:gd name="T1" fmla="*/ 1479 h 40"/>
                <a:gd name="T2" fmla="*/ 3244 w 85"/>
                <a:gd name="T3" fmla="*/ 128 h 40"/>
                <a:gd name="T4" fmla="*/ 3085 w 85"/>
                <a:gd name="T5" fmla="*/ 0 h 40"/>
                <a:gd name="T6" fmla="*/ 104 w 85"/>
                <a:gd name="T7" fmla="*/ 0 h 40"/>
                <a:gd name="T8" fmla="*/ 0 w 85"/>
                <a:gd name="T9" fmla="*/ 75 h 40"/>
                <a:gd name="T10" fmla="*/ 0 w 85"/>
                <a:gd name="T11" fmla="*/ 1479 h 40"/>
                <a:gd name="T12" fmla="*/ 175 w 85"/>
                <a:gd name="T13" fmla="*/ 1647 h 40"/>
                <a:gd name="T14" fmla="*/ 3085 w 85"/>
                <a:gd name="T15" fmla="*/ 1647 h 40"/>
                <a:gd name="T16" fmla="*/ 3244 w 85"/>
                <a:gd name="T17" fmla="*/ 1479 h 4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85" h="40">
                  <a:moveTo>
                    <a:pt x="85" y="36"/>
                  </a:moveTo>
                  <a:cubicBezTo>
                    <a:pt x="85" y="3"/>
                    <a:pt x="85" y="3"/>
                    <a:pt x="85" y="3"/>
                  </a:cubicBezTo>
                  <a:cubicBezTo>
                    <a:pt x="85" y="3"/>
                    <a:pt x="84" y="0"/>
                    <a:pt x="81" y="0"/>
                  </a:cubicBezTo>
                  <a:cubicBezTo>
                    <a:pt x="78" y="0"/>
                    <a:pt x="17" y="0"/>
                    <a:pt x="3" y="0"/>
                  </a:cubicBezTo>
                  <a:cubicBezTo>
                    <a:pt x="0" y="0"/>
                    <a:pt x="0" y="2"/>
                    <a:pt x="0" y="2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0" y="36"/>
                    <a:pt x="0" y="40"/>
                    <a:pt x="5" y="40"/>
                  </a:cubicBezTo>
                  <a:cubicBezTo>
                    <a:pt x="8" y="40"/>
                    <a:pt x="66" y="40"/>
                    <a:pt x="81" y="40"/>
                  </a:cubicBezTo>
                  <a:cubicBezTo>
                    <a:pt x="84" y="40"/>
                    <a:pt x="85" y="36"/>
                    <a:pt x="85" y="36"/>
                  </a:cubicBezTo>
                  <a:close/>
                </a:path>
              </a:pathLst>
            </a:custGeom>
            <a:solidFill>
              <a:srgbClr val="F1DB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59" name="Freeform 93">
              <a:extLst>
                <a:ext uri="{FF2B5EF4-FFF2-40B4-BE49-F238E27FC236}">
                  <a16:creationId xmlns:a16="http://schemas.microsoft.com/office/drawing/2014/main" id="{364CD05B-6DB8-413C-BB51-B6686A885D29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" y="1548"/>
              <a:ext cx="389" cy="146"/>
            </a:xfrm>
            <a:custGeom>
              <a:avLst/>
              <a:gdLst>
                <a:gd name="T0" fmla="*/ 8868 w 231"/>
                <a:gd name="T1" fmla="*/ 1650 h 87"/>
                <a:gd name="T2" fmla="*/ 8637 w 231"/>
                <a:gd name="T3" fmla="*/ 3086 h 87"/>
                <a:gd name="T4" fmla="*/ 6962 w 231"/>
                <a:gd name="T5" fmla="*/ 2865 h 87"/>
                <a:gd name="T6" fmla="*/ 4432 w 231"/>
                <a:gd name="T7" fmla="*/ 2997 h 87"/>
                <a:gd name="T8" fmla="*/ 1906 w 231"/>
                <a:gd name="T9" fmla="*/ 2865 h 87"/>
                <a:gd name="T10" fmla="*/ 236 w 231"/>
                <a:gd name="T11" fmla="*/ 3086 h 87"/>
                <a:gd name="T12" fmla="*/ 0 w 231"/>
                <a:gd name="T13" fmla="*/ 1650 h 87"/>
                <a:gd name="T14" fmla="*/ 0 w 231"/>
                <a:gd name="T15" fmla="*/ 1650 h 87"/>
                <a:gd name="T16" fmla="*/ 236 w 231"/>
                <a:gd name="T17" fmla="*/ 232 h 87"/>
                <a:gd name="T18" fmla="*/ 1906 w 231"/>
                <a:gd name="T19" fmla="*/ 453 h 87"/>
                <a:gd name="T20" fmla="*/ 4432 w 231"/>
                <a:gd name="T21" fmla="*/ 294 h 87"/>
                <a:gd name="T22" fmla="*/ 6962 w 231"/>
                <a:gd name="T23" fmla="*/ 453 h 87"/>
                <a:gd name="T24" fmla="*/ 8637 w 231"/>
                <a:gd name="T25" fmla="*/ 232 h 87"/>
                <a:gd name="T26" fmla="*/ 8868 w 231"/>
                <a:gd name="T27" fmla="*/ 1650 h 8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31" h="87">
                  <a:moveTo>
                    <a:pt x="231" y="44"/>
                  </a:moveTo>
                  <a:cubicBezTo>
                    <a:pt x="231" y="53"/>
                    <a:pt x="231" y="77"/>
                    <a:pt x="225" y="82"/>
                  </a:cubicBezTo>
                  <a:cubicBezTo>
                    <a:pt x="218" y="87"/>
                    <a:pt x="209" y="76"/>
                    <a:pt x="181" y="76"/>
                  </a:cubicBezTo>
                  <a:cubicBezTo>
                    <a:pt x="153" y="76"/>
                    <a:pt x="133" y="80"/>
                    <a:pt x="115" y="80"/>
                  </a:cubicBezTo>
                  <a:cubicBezTo>
                    <a:pt x="97" y="80"/>
                    <a:pt x="78" y="76"/>
                    <a:pt x="50" y="76"/>
                  </a:cubicBezTo>
                  <a:cubicBezTo>
                    <a:pt x="22" y="76"/>
                    <a:pt x="12" y="87"/>
                    <a:pt x="6" y="82"/>
                  </a:cubicBezTo>
                  <a:cubicBezTo>
                    <a:pt x="0" y="77"/>
                    <a:pt x="0" y="53"/>
                    <a:pt x="0" y="44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0" y="34"/>
                    <a:pt x="0" y="11"/>
                    <a:pt x="6" y="6"/>
                  </a:cubicBezTo>
                  <a:cubicBezTo>
                    <a:pt x="12" y="0"/>
                    <a:pt x="22" y="12"/>
                    <a:pt x="50" y="12"/>
                  </a:cubicBezTo>
                  <a:cubicBezTo>
                    <a:pt x="78" y="12"/>
                    <a:pt x="97" y="8"/>
                    <a:pt x="115" y="8"/>
                  </a:cubicBezTo>
                  <a:cubicBezTo>
                    <a:pt x="133" y="8"/>
                    <a:pt x="153" y="12"/>
                    <a:pt x="181" y="12"/>
                  </a:cubicBezTo>
                  <a:cubicBezTo>
                    <a:pt x="209" y="12"/>
                    <a:pt x="218" y="0"/>
                    <a:pt x="225" y="6"/>
                  </a:cubicBezTo>
                  <a:cubicBezTo>
                    <a:pt x="231" y="11"/>
                    <a:pt x="231" y="34"/>
                    <a:pt x="231" y="44"/>
                  </a:cubicBezTo>
                  <a:close/>
                </a:path>
              </a:pathLst>
            </a:custGeom>
            <a:solidFill>
              <a:srgbClr val="F1DB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60" name="Freeform 94">
              <a:extLst>
                <a:ext uri="{FF2B5EF4-FFF2-40B4-BE49-F238E27FC236}">
                  <a16:creationId xmlns:a16="http://schemas.microsoft.com/office/drawing/2014/main" id="{498096BF-58D2-4DC2-94A3-E6D999A7B101}"/>
                </a:ext>
              </a:extLst>
            </p:cNvPr>
            <p:cNvSpPr>
              <a:spLocks/>
            </p:cNvSpPr>
            <p:nvPr/>
          </p:nvSpPr>
          <p:spPr bwMode="auto">
            <a:xfrm>
              <a:off x="727" y="1592"/>
              <a:ext cx="43" cy="60"/>
            </a:xfrm>
            <a:custGeom>
              <a:avLst/>
              <a:gdLst>
                <a:gd name="T0" fmla="*/ 36 w 26"/>
                <a:gd name="T1" fmla="*/ 638 h 36"/>
                <a:gd name="T2" fmla="*/ 36 w 26"/>
                <a:gd name="T3" fmla="*/ 638 h 36"/>
                <a:gd name="T4" fmla="*/ 0 w 26"/>
                <a:gd name="T5" fmla="*/ 0 h 36"/>
                <a:gd name="T6" fmla="*/ 531 w 26"/>
                <a:gd name="T7" fmla="*/ 0 h 36"/>
                <a:gd name="T8" fmla="*/ 878 w 26"/>
                <a:gd name="T9" fmla="*/ 638 h 36"/>
                <a:gd name="T10" fmla="*/ 531 w 26"/>
                <a:gd name="T11" fmla="*/ 1287 h 36"/>
                <a:gd name="T12" fmla="*/ 0 w 26"/>
                <a:gd name="T13" fmla="*/ 1287 h 36"/>
                <a:gd name="T14" fmla="*/ 36 w 26"/>
                <a:gd name="T15" fmla="*/ 638 h 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6" h="36">
                  <a:moveTo>
                    <a:pt x="1" y="18"/>
                  </a:moveTo>
                  <a:cubicBezTo>
                    <a:pt x="1" y="18"/>
                    <a:pt x="1" y="18"/>
                    <a:pt x="1" y="18"/>
                  </a:cubicBezTo>
                  <a:cubicBezTo>
                    <a:pt x="1" y="13"/>
                    <a:pt x="1" y="6"/>
                    <a:pt x="0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26" y="0"/>
                    <a:pt x="26" y="8"/>
                    <a:pt x="26" y="18"/>
                  </a:cubicBezTo>
                  <a:cubicBezTo>
                    <a:pt x="26" y="28"/>
                    <a:pt x="26" y="36"/>
                    <a:pt x="16" y="36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1" y="29"/>
                    <a:pt x="1" y="22"/>
                    <a:pt x="1" y="18"/>
                  </a:cubicBezTo>
                  <a:close/>
                </a:path>
              </a:pathLst>
            </a:custGeom>
            <a:solidFill>
              <a:srgbClr val="A0B5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61" name="Freeform 95">
              <a:extLst>
                <a:ext uri="{FF2B5EF4-FFF2-40B4-BE49-F238E27FC236}">
                  <a16:creationId xmlns:a16="http://schemas.microsoft.com/office/drawing/2014/main" id="{4786EFDB-AB1D-424D-8BDC-17BD54C405B1}"/>
                </a:ext>
              </a:extLst>
            </p:cNvPr>
            <p:cNvSpPr>
              <a:spLocks/>
            </p:cNvSpPr>
            <p:nvPr/>
          </p:nvSpPr>
          <p:spPr bwMode="auto">
            <a:xfrm>
              <a:off x="508" y="768"/>
              <a:ext cx="392" cy="287"/>
            </a:xfrm>
            <a:custGeom>
              <a:avLst/>
              <a:gdLst>
                <a:gd name="T0" fmla="*/ 7877 w 233"/>
                <a:gd name="T1" fmla="*/ 6420 h 171"/>
                <a:gd name="T2" fmla="*/ 8890 w 233"/>
                <a:gd name="T3" fmla="*/ 2667 h 171"/>
                <a:gd name="T4" fmla="*/ 5611 w 233"/>
                <a:gd name="T5" fmla="*/ 515 h 171"/>
                <a:gd name="T6" fmla="*/ 1957 w 233"/>
                <a:gd name="T7" fmla="*/ 329 h 171"/>
                <a:gd name="T8" fmla="*/ 1600 w 233"/>
                <a:gd name="T9" fmla="*/ 389 h 171"/>
                <a:gd name="T10" fmla="*/ 1339 w 233"/>
                <a:gd name="T11" fmla="*/ 161 h 171"/>
                <a:gd name="T12" fmla="*/ 1104 w 233"/>
                <a:gd name="T13" fmla="*/ 175 h 171"/>
                <a:gd name="T14" fmla="*/ 104 w 233"/>
                <a:gd name="T15" fmla="*/ 3489 h 171"/>
                <a:gd name="T16" fmla="*/ 294 w 233"/>
                <a:gd name="T17" fmla="*/ 3929 h 171"/>
                <a:gd name="T18" fmla="*/ 796 w 233"/>
                <a:gd name="T19" fmla="*/ 3986 h 171"/>
                <a:gd name="T20" fmla="*/ 4580 w 233"/>
                <a:gd name="T21" fmla="*/ 4245 h 171"/>
                <a:gd name="T22" fmla="*/ 7877 w 233"/>
                <a:gd name="T23" fmla="*/ 6420 h 17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33" h="171">
                  <a:moveTo>
                    <a:pt x="206" y="171"/>
                  </a:moveTo>
                  <a:cubicBezTo>
                    <a:pt x="233" y="71"/>
                    <a:pt x="233" y="71"/>
                    <a:pt x="233" y="71"/>
                  </a:cubicBezTo>
                  <a:cubicBezTo>
                    <a:pt x="223" y="50"/>
                    <a:pt x="191" y="27"/>
                    <a:pt x="147" y="14"/>
                  </a:cubicBezTo>
                  <a:cubicBezTo>
                    <a:pt x="103" y="1"/>
                    <a:pt x="62" y="7"/>
                    <a:pt x="51" y="9"/>
                  </a:cubicBezTo>
                  <a:cubicBezTo>
                    <a:pt x="45" y="10"/>
                    <a:pt x="44" y="11"/>
                    <a:pt x="42" y="10"/>
                  </a:cubicBezTo>
                  <a:cubicBezTo>
                    <a:pt x="42" y="10"/>
                    <a:pt x="38" y="6"/>
                    <a:pt x="35" y="4"/>
                  </a:cubicBezTo>
                  <a:cubicBezTo>
                    <a:pt x="31" y="0"/>
                    <a:pt x="29" y="5"/>
                    <a:pt x="29" y="5"/>
                  </a:cubicBezTo>
                  <a:cubicBezTo>
                    <a:pt x="3" y="93"/>
                    <a:pt x="3" y="93"/>
                    <a:pt x="3" y="93"/>
                  </a:cubicBezTo>
                  <a:cubicBezTo>
                    <a:pt x="0" y="98"/>
                    <a:pt x="5" y="101"/>
                    <a:pt x="8" y="105"/>
                  </a:cubicBezTo>
                  <a:cubicBezTo>
                    <a:pt x="14" y="111"/>
                    <a:pt x="10" y="108"/>
                    <a:pt x="21" y="106"/>
                  </a:cubicBezTo>
                  <a:cubicBezTo>
                    <a:pt x="32" y="104"/>
                    <a:pt x="76" y="101"/>
                    <a:pt x="120" y="113"/>
                  </a:cubicBezTo>
                  <a:cubicBezTo>
                    <a:pt x="164" y="126"/>
                    <a:pt x="203" y="149"/>
                    <a:pt x="206" y="171"/>
                  </a:cubicBezTo>
                  <a:close/>
                </a:path>
              </a:pathLst>
            </a:custGeom>
            <a:solidFill>
              <a:srgbClr val="F1DB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62" name="Freeform 96">
              <a:extLst>
                <a:ext uri="{FF2B5EF4-FFF2-40B4-BE49-F238E27FC236}">
                  <a16:creationId xmlns:a16="http://schemas.microsoft.com/office/drawing/2014/main" id="{E0BA1CCD-FC39-4089-A5F9-F4A6A98AEC8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" y="790"/>
              <a:ext cx="45" cy="154"/>
            </a:xfrm>
            <a:custGeom>
              <a:avLst/>
              <a:gdLst>
                <a:gd name="T0" fmla="*/ 45 w 45"/>
                <a:gd name="T1" fmla="*/ 0 h 154"/>
                <a:gd name="T2" fmla="*/ 0 w 45"/>
                <a:gd name="T3" fmla="*/ 154 h 154"/>
                <a:gd name="T4" fmla="*/ 45 w 45"/>
                <a:gd name="T5" fmla="*/ 0 h 15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5" h="154">
                  <a:moveTo>
                    <a:pt x="45" y="0"/>
                  </a:moveTo>
                  <a:lnTo>
                    <a:pt x="0" y="154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F1DB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63" name="Line 97">
              <a:extLst>
                <a:ext uri="{FF2B5EF4-FFF2-40B4-BE49-F238E27FC236}">
                  <a16:creationId xmlns:a16="http://schemas.microsoft.com/office/drawing/2014/main" id="{A0E1383F-47CE-4CD4-9C46-AAF2EB514F3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30" y="790"/>
              <a:ext cx="45" cy="154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64" name="Freeform 98">
              <a:extLst>
                <a:ext uri="{FF2B5EF4-FFF2-40B4-BE49-F238E27FC236}">
                  <a16:creationId xmlns:a16="http://schemas.microsoft.com/office/drawing/2014/main" id="{4368A29E-4A59-4523-8BED-9DC8E9D7B79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5" y="949"/>
              <a:ext cx="10" cy="34"/>
            </a:xfrm>
            <a:custGeom>
              <a:avLst/>
              <a:gdLst>
                <a:gd name="T0" fmla="*/ 10 w 10"/>
                <a:gd name="T1" fmla="*/ 0 h 34"/>
                <a:gd name="T2" fmla="*/ 0 w 10"/>
                <a:gd name="T3" fmla="*/ 34 h 34"/>
                <a:gd name="T4" fmla="*/ 10 w 10"/>
                <a:gd name="T5" fmla="*/ 0 h 3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34">
                  <a:moveTo>
                    <a:pt x="10" y="0"/>
                  </a:moveTo>
                  <a:lnTo>
                    <a:pt x="0" y="34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F1DB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65" name="Line 99">
              <a:extLst>
                <a:ext uri="{FF2B5EF4-FFF2-40B4-BE49-F238E27FC236}">
                  <a16:creationId xmlns:a16="http://schemas.microsoft.com/office/drawing/2014/main" id="{60294C21-A2BE-4F72-A25B-9E1FCA3BBB8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25" y="949"/>
              <a:ext cx="10" cy="34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66" name="Freeform 100">
              <a:extLst>
                <a:ext uri="{FF2B5EF4-FFF2-40B4-BE49-F238E27FC236}">
                  <a16:creationId xmlns:a16="http://schemas.microsoft.com/office/drawing/2014/main" id="{0D331CDC-7B82-4FF7-B827-16AFB9260B57}"/>
                </a:ext>
              </a:extLst>
            </p:cNvPr>
            <p:cNvSpPr>
              <a:spLocks/>
            </p:cNvSpPr>
            <p:nvPr/>
          </p:nvSpPr>
          <p:spPr bwMode="auto">
            <a:xfrm>
              <a:off x="509" y="938"/>
              <a:ext cx="346" cy="151"/>
            </a:xfrm>
            <a:custGeom>
              <a:avLst/>
              <a:gdLst>
                <a:gd name="T0" fmla="*/ 0 w 205"/>
                <a:gd name="T1" fmla="*/ 1096 h 90"/>
                <a:gd name="T2" fmla="*/ 273 w 205"/>
                <a:gd name="T3" fmla="*/ 161 h 90"/>
                <a:gd name="T4" fmla="*/ 778 w 205"/>
                <a:gd name="T5" fmla="*/ 174 h 90"/>
                <a:gd name="T6" fmla="*/ 4640 w 205"/>
                <a:gd name="T7" fmla="*/ 453 h 90"/>
                <a:gd name="T8" fmla="*/ 8002 w 205"/>
                <a:gd name="T9" fmla="*/ 2592 h 90"/>
                <a:gd name="T10" fmla="*/ 8002 w 205"/>
                <a:gd name="T11" fmla="*/ 2607 h 90"/>
                <a:gd name="T12" fmla="*/ 5890 w 205"/>
                <a:gd name="T13" fmla="*/ 3297 h 90"/>
                <a:gd name="T14" fmla="*/ 1134 w 205"/>
                <a:gd name="T15" fmla="*/ 1708 h 90"/>
                <a:gd name="T16" fmla="*/ 116 w 205"/>
                <a:gd name="T17" fmla="*/ 1213 h 90"/>
                <a:gd name="T18" fmla="*/ 0 w 205"/>
                <a:gd name="T19" fmla="*/ 1096 h 9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05" h="90">
                  <a:moveTo>
                    <a:pt x="0" y="29"/>
                  </a:moveTo>
                  <a:cubicBezTo>
                    <a:pt x="0" y="28"/>
                    <a:pt x="7" y="4"/>
                    <a:pt x="7" y="4"/>
                  </a:cubicBezTo>
                  <a:cubicBezTo>
                    <a:pt x="12" y="9"/>
                    <a:pt x="9" y="6"/>
                    <a:pt x="20" y="5"/>
                  </a:cubicBezTo>
                  <a:cubicBezTo>
                    <a:pt x="31" y="3"/>
                    <a:pt x="75" y="0"/>
                    <a:pt x="119" y="12"/>
                  </a:cubicBezTo>
                  <a:cubicBezTo>
                    <a:pt x="163" y="25"/>
                    <a:pt x="202" y="48"/>
                    <a:pt x="205" y="69"/>
                  </a:cubicBezTo>
                  <a:cubicBezTo>
                    <a:pt x="205" y="70"/>
                    <a:pt x="205" y="70"/>
                    <a:pt x="205" y="70"/>
                  </a:cubicBezTo>
                  <a:cubicBezTo>
                    <a:pt x="205" y="79"/>
                    <a:pt x="188" y="90"/>
                    <a:pt x="151" y="88"/>
                  </a:cubicBezTo>
                  <a:cubicBezTo>
                    <a:pt x="114" y="86"/>
                    <a:pt x="57" y="64"/>
                    <a:pt x="29" y="46"/>
                  </a:cubicBezTo>
                  <a:cubicBezTo>
                    <a:pt x="11" y="34"/>
                    <a:pt x="6" y="32"/>
                    <a:pt x="3" y="32"/>
                  </a:cubicBezTo>
                  <a:cubicBezTo>
                    <a:pt x="0" y="32"/>
                    <a:pt x="0" y="31"/>
                    <a:pt x="0" y="29"/>
                  </a:cubicBezTo>
                  <a:close/>
                </a:path>
              </a:pathLst>
            </a:custGeom>
            <a:solidFill>
              <a:srgbClr val="E7C1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67" name="Freeform 101">
              <a:extLst>
                <a:ext uri="{FF2B5EF4-FFF2-40B4-BE49-F238E27FC236}">
                  <a16:creationId xmlns:a16="http://schemas.microsoft.com/office/drawing/2014/main" id="{595518A2-1FF1-4719-A0A8-C9B110E914B9}"/>
                </a:ext>
              </a:extLst>
            </p:cNvPr>
            <p:cNvSpPr>
              <a:spLocks/>
            </p:cNvSpPr>
            <p:nvPr/>
          </p:nvSpPr>
          <p:spPr bwMode="auto">
            <a:xfrm>
              <a:off x="770" y="1109"/>
              <a:ext cx="157" cy="439"/>
            </a:xfrm>
            <a:custGeom>
              <a:avLst/>
              <a:gdLst>
                <a:gd name="T0" fmla="*/ 559 w 93"/>
                <a:gd name="T1" fmla="*/ 9756 h 261"/>
                <a:gd name="T2" fmla="*/ 0 w 93"/>
                <a:gd name="T3" fmla="*/ 9826 h 261"/>
                <a:gd name="T4" fmla="*/ 2266 w 93"/>
                <a:gd name="T5" fmla="*/ 0 h 261"/>
                <a:gd name="T6" fmla="*/ 2348 w 93"/>
                <a:gd name="T7" fmla="*/ 37 h 261"/>
                <a:gd name="T8" fmla="*/ 2348 w 93"/>
                <a:gd name="T9" fmla="*/ 37 h 261"/>
                <a:gd name="T10" fmla="*/ 2385 w 93"/>
                <a:gd name="T11" fmla="*/ 62 h 261"/>
                <a:gd name="T12" fmla="*/ 2431 w 93"/>
                <a:gd name="T13" fmla="*/ 62 h 261"/>
                <a:gd name="T14" fmla="*/ 2455 w 93"/>
                <a:gd name="T15" fmla="*/ 104 h 261"/>
                <a:gd name="T16" fmla="*/ 2490 w 93"/>
                <a:gd name="T17" fmla="*/ 104 h 261"/>
                <a:gd name="T18" fmla="*/ 2664 w 93"/>
                <a:gd name="T19" fmla="*/ 175 h 261"/>
                <a:gd name="T20" fmla="*/ 2664 w 93"/>
                <a:gd name="T21" fmla="*/ 175 h 261"/>
                <a:gd name="T22" fmla="*/ 2728 w 93"/>
                <a:gd name="T23" fmla="*/ 175 h 261"/>
                <a:gd name="T24" fmla="*/ 2784 w 93"/>
                <a:gd name="T25" fmla="*/ 175 h 261"/>
                <a:gd name="T26" fmla="*/ 2824 w 93"/>
                <a:gd name="T27" fmla="*/ 232 h 261"/>
                <a:gd name="T28" fmla="*/ 2853 w 93"/>
                <a:gd name="T29" fmla="*/ 232 h 261"/>
                <a:gd name="T30" fmla="*/ 2964 w 93"/>
                <a:gd name="T31" fmla="*/ 271 h 261"/>
                <a:gd name="T32" fmla="*/ 3056 w 93"/>
                <a:gd name="T33" fmla="*/ 271 h 261"/>
                <a:gd name="T34" fmla="*/ 3089 w 93"/>
                <a:gd name="T35" fmla="*/ 271 h 261"/>
                <a:gd name="T36" fmla="*/ 3167 w 93"/>
                <a:gd name="T37" fmla="*/ 294 h 261"/>
                <a:gd name="T38" fmla="*/ 3167 w 93"/>
                <a:gd name="T39" fmla="*/ 294 h 261"/>
                <a:gd name="T40" fmla="*/ 3231 w 93"/>
                <a:gd name="T41" fmla="*/ 294 h 261"/>
                <a:gd name="T42" fmla="*/ 3231 w 93"/>
                <a:gd name="T43" fmla="*/ 294 h 261"/>
                <a:gd name="T44" fmla="*/ 3633 w 93"/>
                <a:gd name="T45" fmla="*/ 294 h 261"/>
                <a:gd name="T46" fmla="*/ 3633 w 93"/>
                <a:gd name="T47" fmla="*/ 294 h 261"/>
                <a:gd name="T48" fmla="*/ 1413 w 93"/>
                <a:gd name="T49" fmla="*/ 9930 h 261"/>
                <a:gd name="T50" fmla="*/ 559 w 93"/>
                <a:gd name="T51" fmla="*/ 9756 h 261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93" h="261">
                  <a:moveTo>
                    <a:pt x="14" y="256"/>
                  </a:moveTo>
                  <a:cubicBezTo>
                    <a:pt x="9" y="256"/>
                    <a:pt x="4" y="257"/>
                    <a:pt x="0" y="258"/>
                  </a:cubicBezTo>
                  <a:cubicBezTo>
                    <a:pt x="58" y="0"/>
                    <a:pt x="58" y="0"/>
                    <a:pt x="58" y="0"/>
                  </a:cubicBezTo>
                  <a:cubicBezTo>
                    <a:pt x="59" y="0"/>
                    <a:pt x="59" y="0"/>
                    <a:pt x="60" y="1"/>
                  </a:cubicBezTo>
                  <a:cubicBezTo>
                    <a:pt x="60" y="1"/>
                    <a:pt x="60" y="1"/>
                    <a:pt x="60" y="1"/>
                  </a:cubicBezTo>
                  <a:cubicBezTo>
                    <a:pt x="60" y="1"/>
                    <a:pt x="61" y="2"/>
                    <a:pt x="61" y="2"/>
                  </a:cubicBezTo>
                  <a:cubicBezTo>
                    <a:pt x="61" y="2"/>
                    <a:pt x="62" y="2"/>
                    <a:pt x="62" y="2"/>
                  </a:cubicBezTo>
                  <a:cubicBezTo>
                    <a:pt x="62" y="2"/>
                    <a:pt x="63" y="3"/>
                    <a:pt x="63" y="3"/>
                  </a:cubicBezTo>
                  <a:cubicBezTo>
                    <a:pt x="63" y="3"/>
                    <a:pt x="63" y="3"/>
                    <a:pt x="64" y="3"/>
                  </a:cubicBezTo>
                  <a:cubicBezTo>
                    <a:pt x="65" y="4"/>
                    <a:pt x="66" y="4"/>
                    <a:pt x="68" y="5"/>
                  </a:cubicBezTo>
                  <a:cubicBezTo>
                    <a:pt x="68" y="5"/>
                    <a:pt x="68" y="5"/>
                    <a:pt x="68" y="5"/>
                  </a:cubicBezTo>
                  <a:cubicBezTo>
                    <a:pt x="69" y="5"/>
                    <a:pt x="69" y="5"/>
                    <a:pt x="70" y="5"/>
                  </a:cubicBezTo>
                  <a:cubicBezTo>
                    <a:pt x="70" y="5"/>
                    <a:pt x="70" y="5"/>
                    <a:pt x="71" y="5"/>
                  </a:cubicBezTo>
                  <a:cubicBezTo>
                    <a:pt x="71" y="6"/>
                    <a:pt x="72" y="6"/>
                    <a:pt x="72" y="6"/>
                  </a:cubicBezTo>
                  <a:cubicBezTo>
                    <a:pt x="73" y="6"/>
                    <a:pt x="73" y="6"/>
                    <a:pt x="73" y="6"/>
                  </a:cubicBezTo>
                  <a:cubicBezTo>
                    <a:pt x="74" y="6"/>
                    <a:pt x="75" y="6"/>
                    <a:pt x="76" y="7"/>
                  </a:cubicBezTo>
                  <a:cubicBezTo>
                    <a:pt x="76" y="7"/>
                    <a:pt x="77" y="7"/>
                    <a:pt x="78" y="7"/>
                  </a:cubicBezTo>
                  <a:cubicBezTo>
                    <a:pt x="78" y="7"/>
                    <a:pt x="78" y="7"/>
                    <a:pt x="79" y="7"/>
                  </a:cubicBezTo>
                  <a:cubicBezTo>
                    <a:pt x="79" y="7"/>
                    <a:pt x="80" y="8"/>
                    <a:pt x="81" y="8"/>
                  </a:cubicBezTo>
                  <a:cubicBezTo>
                    <a:pt x="81" y="8"/>
                    <a:pt x="81" y="8"/>
                    <a:pt x="81" y="8"/>
                  </a:cubicBezTo>
                  <a:cubicBezTo>
                    <a:pt x="82" y="8"/>
                    <a:pt x="82" y="8"/>
                    <a:pt x="83" y="8"/>
                  </a:cubicBezTo>
                  <a:cubicBezTo>
                    <a:pt x="83" y="8"/>
                    <a:pt x="83" y="8"/>
                    <a:pt x="83" y="8"/>
                  </a:cubicBezTo>
                  <a:cubicBezTo>
                    <a:pt x="87" y="9"/>
                    <a:pt x="91" y="9"/>
                    <a:pt x="93" y="8"/>
                  </a:cubicBezTo>
                  <a:cubicBezTo>
                    <a:pt x="93" y="8"/>
                    <a:pt x="93" y="8"/>
                    <a:pt x="93" y="8"/>
                  </a:cubicBezTo>
                  <a:cubicBezTo>
                    <a:pt x="36" y="261"/>
                    <a:pt x="36" y="261"/>
                    <a:pt x="36" y="261"/>
                  </a:cubicBezTo>
                  <a:cubicBezTo>
                    <a:pt x="32" y="257"/>
                    <a:pt x="24" y="256"/>
                    <a:pt x="14" y="256"/>
                  </a:cubicBezTo>
                  <a:close/>
                </a:path>
              </a:pathLst>
            </a:custGeom>
            <a:solidFill>
              <a:srgbClr val="CAD5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68" name="Freeform 102">
              <a:extLst>
                <a:ext uri="{FF2B5EF4-FFF2-40B4-BE49-F238E27FC236}">
                  <a16:creationId xmlns:a16="http://schemas.microsoft.com/office/drawing/2014/main" id="{E5764CB0-67EB-4F44-821C-EB7D99285A2C}"/>
                </a:ext>
              </a:extLst>
            </p:cNvPr>
            <p:cNvSpPr>
              <a:spLocks/>
            </p:cNvSpPr>
            <p:nvPr/>
          </p:nvSpPr>
          <p:spPr bwMode="auto">
            <a:xfrm>
              <a:off x="858" y="887"/>
              <a:ext cx="115" cy="158"/>
            </a:xfrm>
            <a:custGeom>
              <a:avLst/>
              <a:gdLst>
                <a:gd name="T0" fmla="*/ 981 w 68"/>
                <a:gd name="T1" fmla="*/ 0 h 94"/>
                <a:gd name="T2" fmla="*/ 981 w 68"/>
                <a:gd name="T3" fmla="*/ 0 h 94"/>
                <a:gd name="T4" fmla="*/ 2297 w 68"/>
                <a:gd name="T5" fmla="*/ 1165 h 94"/>
                <a:gd name="T6" fmla="*/ 2528 w 68"/>
                <a:gd name="T7" fmla="*/ 2190 h 94"/>
                <a:gd name="T8" fmla="*/ 1825 w 68"/>
                <a:gd name="T9" fmla="*/ 2792 h 94"/>
                <a:gd name="T10" fmla="*/ 0 w 68"/>
                <a:gd name="T11" fmla="*/ 3565 h 94"/>
                <a:gd name="T12" fmla="*/ 0 w 68"/>
                <a:gd name="T13" fmla="*/ 3515 h 94"/>
                <a:gd name="T14" fmla="*/ 981 w 68"/>
                <a:gd name="T15" fmla="*/ 0 h 9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8" h="94">
                  <a:moveTo>
                    <a:pt x="25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9" y="3"/>
                    <a:pt x="52" y="24"/>
                    <a:pt x="58" y="31"/>
                  </a:cubicBezTo>
                  <a:cubicBezTo>
                    <a:pt x="65" y="39"/>
                    <a:pt x="68" y="49"/>
                    <a:pt x="64" y="58"/>
                  </a:cubicBezTo>
                  <a:cubicBezTo>
                    <a:pt x="60" y="66"/>
                    <a:pt x="56" y="70"/>
                    <a:pt x="46" y="74"/>
                  </a:cubicBezTo>
                  <a:cubicBezTo>
                    <a:pt x="35" y="79"/>
                    <a:pt x="0" y="94"/>
                    <a:pt x="0" y="94"/>
                  </a:cubicBezTo>
                  <a:cubicBezTo>
                    <a:pt x="0" y="93"/>
                    <a:pt x="0" y="93"/>
                    <a:pt x="0" y="93"/>
                  </a:cubicBezTo>
                  <a:lnTo>
                    <a:pt x="25" y="0"/>
                  </a:lnTo>
                  <a:close/>
                </a:path>
              </a:pathLst>
            </a:custGeom>
            <a:solidFill>
              <a:srgbClr val="A0B5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69" name="Freeform 103">
              <a:extLst>
                <a:ext uri="{FF2B5EF4-FFF2-40B4-BE49-F238E27FC236}">
                  <a16:creationId xmlns:a16="http://schemas.microsoft.com/office/drawing/2014/main" id="{BA15F854-E7E8-4159-BA09-33430FF4D895}"/>
                </a:ext>
              </a:extLst>
            </p:cNvPr>
            <p:cNvSpPr>
              <a:spLocks/>
            </p:cNvSpPr>
            <p:nvPr/>
          </p:nvSpPr>
          <p:spPr bwMode="auto">
            <a:xfrm>
              <a:off x="887" y="1007"/>
              <a:ext cx="60" cy="58"/>
            </a:xfrm>
            <a:custGeom>
              <a:avLst/>
              <a:gdLst>
                <a:gd name="T0" fmla="*/ 1028 w 36"/>
                <a:gd name="T1" fmla="*/ 99 h 35"/>
                <a:gd name="T2" fmla="*/ 1287 w 36"/>
                <a:gd name="T3" fmla="*/ 0 h 35"/>
                <a:gd name="T4" fmla="*/ 1005 w 36"/>
                <a:gd name="T5" fmla="*/ 1198 h 35"/>
                <a:gd name="T6" fmla="*/ 542 w 36"/>
                <a:gd name="T7" fmla="*/ 1066 h 35"/>
                <a:gd name="T8" fmla="*/ 0 w 36"/>
                <a:gd name="T9" fmla="*/ 1003 h 35"/>
                <a:gd name="T10" fmla="*/ 153 w 36"/>
                <a:gd name="T11" fmla="*/ 472 h 35"/>
                <a:gd name="T12" fmla="*/ 1028 w 36"/>
                <a:gd name="T13" fmla="*/ 99 h 3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6" h="35">
                  <a:moveTo>
                    <a:pt x="29" y="3"/>
                  </a:moveTo>
                  <a:cubicBezTo>
                    <a:pt x="32" y="2"/>
                    <a:pt x="34" y="1"/>
                    <a:pt x="36" y="0"/>
                  </a:cubicBezTo>
                  <a:cubicBezTo>
                    <a:pt x="28" y="35"/>
                    <a:pt x="28" y="35"/>
                    <a:pt x="28" y="35"/>
                  </a:cubicBezTo>
                  <a:cubicBezTo>
                    <a:pt x="24" y="33"/>
                    <a:pt x="20" y="32"/>
                    <a:pt x="15" y="31"/>
                  </a:cubicBezTo>
                  <a:cubicBezTo>
                    <a:pt x="9" y="30"/>
                    <a:pt x="4" y="29"/>
                    <a:pt x="0" y="29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13" y="10"/>
                    <a:pt x="24" y="6"/>
                    <a:pt x="29" y="3"/>
                  </a:cubicBezTo>
                  <a:close/>
                </a:path>
              </a:pathLst>
            </a:custGeom>
            <a:solidFill>
              <a:srgbClr val="CAD5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70" name="Oval 104">
              <a:extLst>
                <a:ext uri="{FF2B5EF4-FFF2-40B4-BE49-F238E27FC236}">
                  <a16:creationId xmlns:a16="http://schemas.microsoft.com/office/drawing/2014/main" id="{5CA289DE-5E03-45EE-A6AB-1902841323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12" y="949"/>
              <a:ext cx="42" cy="42"/>
            </a:xfrm>
            <a:prstGeom prst="ellipse">
              <a:avLst/>
            </a:prstGeom>
            <a:solidFill>
              <a:srgbClr val="506F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8071" name="Oval 105">
              <a:extLst>
                <a:ext uri="{FF2B5EF4-FFF2-40B4-BE49-F238E27FC236}">
                  <a16:creationId xmlns:a16="http://schemas.microsoft.com/office/drawing/2014/main" id="{5A837690-E49D-428A-94D7-4B5A8AB4EF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12" y="949"/>
              <a:ext cx="42" cy="42"/>
            </a:xfrm>
            <a:prstGeom prst="ellipse">
              <a:avLst/>
            </a:prstGeom>
            <a:solidFill>
              <a:srgbClr val="506F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8072" name="Freeform 106">
              <a:extLst>
                <a:ext uri="{FF2B5EF4-FFF2-40B4-BE49-F238E27FC236}">
                  <a16:creationId xmlns:a16="http://schemas.microsoft.com/office/drawing/2014/main" id="{CBF0866E-0F39-41A9-BE9D-AEBFE021184E}"/>
                </a:ext>
              </a:extLst>
            </p:cNvPr>
            <p:cNvSpPr>
              <a:spLocks/>
            </p:cNvSpPr>
            <p:nvPr/>
          </p:nvSpPr>
          <p:spPr bwMode="auto">
            <a:xfrm>
              <a:off x="915" y="955"/>
              <a:ext cx="37" cy="31"/>
            </a:xfrm>
            <a:custGeom>
              <a:avLst/>
              <a:gdLst>
                <a:gd name="T0" fmla="*/ 27 w 37"/>
                <a:gd name="T1" fmla="*/ 31 h 31"/>
                <a:gd name="T2" fmla="*/ 37 w 37"/>
                <a:gd name="T3" fmla="*/ 16 h 31"/>
                <a:gd name="T4" fmla="*/ 27 w 37"/>
                <a:gd name="T5" fmla="*/ 0 h 31"/>
                <a:gd name="T6" fmla="*/ 9 w 37"/>
                <a:gd name="T7" fmla="*/ 0 h 31"/>
                <a:gd name="T8" fmla="*/ 0 w 37"/>
                <a:gd name="T9" fmla="*/ 16 h 31"/>
                <a:gd name="T10" fmla="*/ 9 w 37"/>
                <a:gd name="T11" fmla="*/ 31 h 31"/>
                <a:gd name="T12" fmla="*/ 27 w 37"/>
                <a:gd name="T13" fmla="*/ 31 h 3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7" h="31">
                  <a:moveTo>
                    <a:pt x="27" y="31"/>
                  </a:moveTo>
                  <a:lnTo>
                    <a:pt x="37" y="16"/>
                  </a:lnTo>
                  <a:lnTo>
                    <a:pt x="27" y="0"/>
                  </a:lnTo>
                  <a:lnTo>
                    <a:pt x="9" y="0"/>
                  </a:lnTo>
                  <a:lnTo>
                    <a:pt x="0" y="16"/>
                  </a:lnTo>
                  <a:lnTo>
                    <a:pt x="9" y="31"/>
                  </a:lnTo>
                  <a:lnTo>
                    <a:pt x="27" y="31"/>
                  </a:lnTo>
                  <a:close/>
                </a:path>
              </a:pathLst>
            </a:custGeom>
            <a:solidFill>
              <a:srgbClr val="CAD5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73" name="Freeform 107">
              <a:extLst>
                <a:ext uri="{FF2B5EF4-FFF2-40B4-BE49-F238E27FC236}">
                  <a16:creationId xmlns:a16="http://schemas.microsoft.com/office/drawing/2014/main" id="{9377B11E-7A6A-48F6-9A1B-D490348022D0}"/>
                </a:ext>
              </a:extLst>
            </p:cNvPr>
            <p:cNvSpPr>
              <a:spLocks/>
            </p:cNvSpPr>
            <p:nvPr/>
          </p:nvSpPr>
          <p:spPr bwMode="auto">
            <a:xfrm>
              <a:off x="855" y="1410"/>
              <a:ext cx="23" cy="39"/>
            </a:xfrm>
            <a:custGeom>
              <a:avLst/>
              <a:gdLst>
                <a:gd name="T0" fmla="*/ 8 w 23"/>
                <a:gd name="T1" fmla="*/ 0 h 39"/>
                <a:gd name="T2" fmla="*/ 23 w 23"/>
                <a:gd name="T3" fmla="*/ 3 h 39"/>
                <a:gd name="T4" fmla="*/ 18 w 23"/>
                <a:gd name="T5" fmla="*/ 17 h 39"/>
                <a:gd name="T6" fmla="*/ 15 w 23"/>
                <a:gd name="T7" fmla="*/ 27 h 39"/>
                <a:gd name="T8" fmla="*/ 15 w 23"/>
                <a:gd name="T9" fmla="*/ 39 h 39"/>
                <a:gd name="T10" fmla="*/ 0 w 23"/>
                <a:gd name="T11" fmla="*/ 35 h 39"/>
                <a:gd name="T12" fmla="*/ 8 w 23"/>
                <a:gd name="T13" fmla="*/ 0 h 3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3" h="39">
                  <a:moveTo>
                    <a:pt x="8" y="0"/>
                  </a:moveTo>
                  <a:lnTo>
                    <a:pt x="23" y="3"/>
                  </a:lnTo>
                  <a:lnTo>
                    <a:pt x="18" y="17"/>
                  </a:lnTo>
                  <a:lnTo>
                    <a:pt x="15" y="27"/>
                  </a:lnTo>
                  <a:lnTo>
                    <a:pt x="15" y="39"/>
                  </a:lnTo>
                  <a:lnTo>
                    <a:pt x="0" y="35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CAD5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74" name="Freeform 108">
              <a:extLst>
                <a:ext uri="{FF2B5EF4-FFF2-40B4-BE49-F238E27FC236}">
                  <a16:creationId xmlns:a16="http://schemas.microsoft.com/office/drawing/2014/main" id="{84F653D9-41AF-4DC3-8746-0E4C507877C6}"/>
                </a:ext>
              </a:extLst>
            </p:cNvPr>
            <p:cNvSpPr>
              <a:spLocks/>
            </p:cNvSpPr>
            <p:nvPr/>
          </p:nvSpPr>
          <p:spPr bwMode="auto">
            <a:xfrm>
              <a:off x="855" y="1410"/>
              <a:ext cx="23" cy="39"/>
            </a:xfrm>
            <a:custGeom>
              <a:avLst/>
              <a:gdLst>
                <a:gd name="T0" fmla="*/ 8 w 23"/>
                <a:gd name="T1" fmla="*/ 0 h 39"/>
                <a:gd name="T2" fmla="*/ 23 w 23"/>
                <a:gd name="T3" fmla="*/ 3 h 39"/>
                <a:gd name="T4" fmla="*/ 18 w 23"/>
                <a:gd name="T5" fmla="*/ 17 h 39"/>
                <a:gd name="T6" fmla="*/ 15 w 23"/>
                <a:gd name="T7" fmla="*/ 27 h 39"/>
                <a:gd name="T8" fmla="*/ 15 w 23"/>
                <a:gd name="T9" fmla="*/ 39 h 39"/>
                <a:gd name="T10" fmla="*/ 0 w 23"/>
                <a:gd name="T11" fmla="*/ 35 h 3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3" h="39">
                  <a:moveTo>
                    <a:pt x="8" y="0"/>
                  </a:moveTo>
                  <a:lnTo>
                    <a:pt x="23" y="3"/>
                  </a:lnTo>
                  <a:lnTo>
                    <a:pt x="18" y="17"/>
                  </a:lnTo>
                  <a:lnTo>
                    <a:pt x="15" y="27"/>
                  </a:lnTo>
                  <a:lnTo>
                    <a:pt x="15" y="39"/>
                  </a:lnTo>
                  <a:lnTo>
                    <a:pt x="0" y="35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75" name="Freeform 109">
              <a:extLst>
                <a:ext uri="{FF2B5EF4-FFF2-40B4-BE49-F238E27FC236}">
                  <a16:creationId xmlns:a16="http://schemas.microsoft.com/office/drawing/2014/main" id="{62A19985-DBE9-475F-8172-C3DBF8595436}"/>
                </a:ext>
              </a:extLst>
            </p:cNvPr>
            <p:cNvSpPr>
              <a:spLocks/>
            </p:cNvSpPr>
            <p:nvPr/>
          </p:nvSpPr>
          <p:spPr bwMode="auto">
            <a:xfrm>
              <a:off x="870" y="1413"/>
              <a:ext cx="8" cy="36"/>
            </a:xfrm>
            <a:custGeom>
              <a:avLst/>
              <a:gdLst>
                <a:gd name="T0" fmla="*/ 3 w 8"/>
                <a:gd name="T1" fmla="*/ 14 h 36"/>
                <a:gd name="T2" fmla="*/ 8 w 8"/>
                <a:gd name="T3" fmla="*/ 0 h 36"/>
                <a:gd name="T4" fmla="*/ 8 w 8"/>
                <a:gd name="T5" fmla="*/ 14 h 36"/>
                <a:gd name="T6" fmla="*/ 5 w 8"/>
                <a:gd name="T7" fmla="*/ 26 h 36"/>
                <a:gd name="T8" fmla="*/ 0 w 8"/>
                <a:gd name="T9" fmla="*/ 36 h 36"/>
                <a:gd name="T10" fmla="*/ 0 w 8"/>
                <a:gd name="T11" fmla="*/ 24 h 36"/>
                <a:gd name="T12" fmla="*/ 3 w 8"/>
                <a:gd name="T13" fmla="*/ 14 h 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" h="36">
                  <a:moveTo>
                    <a:pt x="3" y="14"/>
                  </a:moveTo>
                  <a:lnTo>
                    <a:pt x="8" y="0"/>
                  </a:lnTo>
                  <a:lnTo>
                    <a:pt x="8" y="14"/>
                  </a:lnTo>
                  <a:lnTo>
                    <a:pt x="5" y="26"/>
                  </a:lnTo>
                  <a:lnTo>
                    <a:pt x="0" y="36"/>
                  </a:lnTo>
                  <a:lnTo>
                    <a:pt x="0" y="24"/>
                  </a:lnTo>
                  <a:lnTo>
                    <a:pt x="3" y="14"/>
                  </a:lnTo>
                  <a:close/>
                </a:path>
              </a:pathLst>
            </a:custGeom>
            <a:solidFill>
              <a:srgbClr val="CAD5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76" name="Freeform 110">
              <a:extLst>
                <a:ext uri="{FF2B5EF4-FFF2-40B4-BE49-F238E27FC236}">
                  <a16:creationId xmlns:a16="http://schemas.microsoft.com/office/drawing/2014/main" id="{C0B0535B-0485-4440-AEB7-0D653B08D79A}"/>
                </a:ext>
              </a:extLst>
            </p:cNvPr>
            <p:cNvSpPr>
              <a:spLocks/>
            </p:cNvSpPr>
            <p:nvPr/>
          </p:nvSpPr>
          <p:spPr bwMode="auto">
            <a:xfrm>
              <a:off x="860" y="1423"/>
              <a:ext cx="13" cy="2"/>
            </a:xfrm>
            <a:custGeom>
              <a:avLst/>
              <a:gdLst>
                <a:gd name="T0" fmla="*/ 0 w 13"/>
                <a:gd name="T1" fmla="*/ 0 h 2"/>
                <a:gd name="T2" fmla="*/ 13 w 13"/>
                <a:gd name="T3" fmla="*/ 2 h 2"/>
                <a:gd name="T4" fmla="*/ 0 w 13"/>
                <a:gd name="T5" fmla="*/ 0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2">
                  <a:moveTo>
                    <a:pt x="0" y="0"/>
                  </a:moveTo>
                  <a:lnTo>
                    <a:pt x="13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AD5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77" name="Line 111">
              <a:extLst>
                <a:ext uri="{FF2B5EF4-FFF2-40B4-BE49-F238E27FC236}">
                  <a16:creationId xmlns:a16="http://schemas.microsoft.com/office/drawing/2014/main" id="{35EB7A3F-BD28-485A-BBB0-54ECB295524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60" y="1423"/>
              <a:ext cx="13" cy="2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78" name="Freeform 112">
              <a:extLst>
                <a:ext uri="{FF2B5EF4-FFF2-40B4-BE49-F238E27FC236}">
                  <a16:creationId xmlns:a16="http://schemas.microsoft.com/office/drawing/2014/main" id="{FC5F6511-E202-4425-B287-90ACEE44E0CA}"/>
                </a:ext>
              </a:extLst>
            </p:cNvPr>
            <p:cNvSpPr>
              <a:spLocks/>
            </p:cNvSpPr>
            <p:nvPr/>
          </p:nvSpPr>
          <p:spPr bwMode="auto">
            <a:xfrm>
              <a:off x="858" y="1434"/>
              <a:ext cx="12" cy="3"/>
            </a:xfrm>
            <a:custGeom>
              <a:avLst/>
              <a:gdLst>
                <a:gd name="T0" fmla="*/ 0 w 12"/>
                <a:gd name="T1" fmla="*/ 0 h 3"/>
                <a:gd name="T2" fmla="*/ 12 w 12"/>
                <a:gd name="T3" fmla="*/ 3 h 3"/>
                <a:gd name="T4" fmla="*/ 0 w 12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3">
                  <a:moveTo>
                    <a:pt x="0" y="0"/>
                  </a:moveTo>
                  <a:lnTo>
                    <a:pt x="1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AD5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79" name="Line 113">
              <a:extLst>
                <a:ext uri="{FF2B5EF4-FFF2-40B4-BE49-F238E27FC236}">
                  <a16:creationId xmlns:a16="http://schemas.microsoft.com/office/drawing/2014/main" id="{0BDE860B-746D-4FF2-9D9A-889A998C437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58" y="1434"/>
              <a:ext cx="12" cy="3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80" name="Freeform 114">
              <a:extLst>
                <a:ext uri="{FF2B5EF4-FFF2-40B4-BE49-F238E27FC236}">
                  <a16:creationId xmlns:a16="http://schemas.microsoft.com/office/drawing/2014/main" id="{DF271712-2E0C-441A-A8AA-8F7F5ADA0C4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08" y="768"/>
              <a:ext cx="347" cy="287"/>
            </a:xfrm>
            <a:custGeom>
              <a:avLst/>
              <a:gdLst>
                <a:gd name="T0" fmla="*/ 7930 w 206"/>
                <a:gd name="T1" fmla="*/ 6420 h 171"/>
                <a:gd name="T2" fmla="*/ 7930 w 206"/>
                <a:gd name="T3" fmla="*/ 6420 h 171"/>
                <a:gd name="T4" fmla="*/ 7930 w 206"/>
                <a:gd name="T5" fmla="*/ 6420 h 171"/>
                <a:gd name="T6" fmla="*/ 295 w 206"/>
                <a:gd name="T7" fmla="*/ 3929 h 171"/>
                <a:gd name="T8" fmla="*/ 797 w 206"/>
                <a:gd name="T9" fmla="*/ 3986 h 171"/>
                <a:gd name="T10" fmla="*/ 4614 w 206"/>
                <a:gd name="T11" fmla="*/ 4245 h 171"/>
                <a:gd name="T12" fmla="*/ 7930 w 206"/>
                <a:gd name="T13" fmla="*/ 6420 h 171"/>
                <a:gd name="T14" fmla="*/ 7585 w 206"/>
                <a:gd name="T15" fmla="*/ 5436 h 171"/>
                <a:gd name="T16" fmla="*/ 4813 w 206"/>
                <a:gd name="T17" fmla="*/ 3825 h 171"/>
                <a:gd name="T18" fmla="*/ 1189 w 206"/>
                <a:gd name="T19" fmla="*/ 3555 h 171"/>
                <a:gd name="T20" fmla="*/ 965 w 206"/>
                <a:gd name="T21" fmla="*/ 3595 h 171"/>
                <a:gd name="T22" fmla="*/ 539 w 206"/>
                <a:gd name="T23" fmla="*/ 3713 h 171"/>
                <a:gd name="T24" fmla="*/ 1570 w 206"/>
                <a:gd name="T25" fmla="*/ 389 h 171"/>
                <a:gd name="T26" fmla="*/ 1343 w 206"/>
                <a:gd name="T27" fmla="*/ 161 h 171"/>
                <a:gd name="T28" fmla="*/ 1129 w 206"/>
                <a:gd name="T29" fmla="*/ 175 h 171"/>
                <a:gd name="T30" fmla="*/ 104 w 206"/>
                <a:gd name="T31" fmla="*/ 3489 h 171"/>
                <a:gd name="T32" fmla="*/ 295 w 206"/>
                <a:gd name="T33" fmla="*/ 3929 h 17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06" h="171">
                  <a:moveTo>
                    <a:pt x="206" y="171"/>
                  </a:moveTo>
                  <a:cubicBezTo>
                    <a:pt x="206" y="171"/>
                    <a:pt x="206" y="171"/>
                    <a:pt x="206" y="171"/>
                  </a:cubicBezTo>
                  <a:cubicBezTo>
                    <a:pt x="206" y="171"/>
                    <a:pt x="206" y="171"/>
                    <a:pt x="206" y="171"/>
                  </a:cubicBezTo>
                  <a:close/>
                  <a:moveTo>
                    <a:pt x="8" y="105"/>
                  </a:moveTo>
                  <a:cubicBezTo>
                    <a:pt x="14" y="111"/>
                    <a:pt x="10" y="108"/>
                    <a:pt x="21" y="106"/>
                  </a:cubicBezTo>
                  <a:cubicBezTo>
                    <a:pt x="32" y="104"/>
                    <a:pt x="76" y="101"/>
                    <a:pt x="120" y="113"/>
                  </a:cubicBezTo>
                  <a:cubicBezTo>
                    <a:pt x="164" y="126"/>
                    <a:pt x="203" y="149"/>
                    <a:pt x="206" y="171"/>
                  </a:cubicBezTo>
                  <a:cubicBezTo>
                    <a:pt x="206" y="171"/>
                    <a:pt x="202" y="151"/>
                    <a:pt x="197" y="145"/>
                  </a:cubicBezTo>
                  <a:cubicBezTo>
                    <a:pt x="185" y="128"/>
                    <a:pt x="162" y="113"/>
                    <a:pt x="125" y="102"/>
                  </a:cubicBezTo>
                  <a:cubicBezTo>
                    <a:pt x="82" y="90"/>
                    <a:pt x="40" y="93"/>
                    <a:pt x="31" y="95"/>
                  </a:cubicBezTo>
                  <a:cubicBezTo>
                    <a:pt x="28" y="95"/>
                    <a:pt x="26" y="96"/>
                    <a:pt x="25" y="96"/>
                  </a:cubicBezTo>
                  <a:cubicBezTo>
                    <a:pt x="25" y="96"/>
                    <a:pt x="18" y="95"/>
                    <a:pt x="14" y="99"/>
                  </a:cubicBezTo>
                  <a:cubicBezTo>
                    <a:pt x="41" y="10"/>
                    <a:pt x="41" y="10"/>
                    <a:pt x="41" y="10"/>
                  </a:cubicBezTo>
                  <a:cubicBezTo>
                    <a:pt x="40" y="8"/>
                    <a:pt x="37" y="6"/>
                    <a:pt x="35" y="4"/>
                  </a:cubicBezTo>
                  <a:cubicBezTo>
                    <a:pt x="31" y="0"/>
                    <a:pt x="29" y="5"/>
                    <a:pt x="29" y="5"/>
                  </a:cubicBezTo>
                  <a:cubicBezTo>
                    <a:pt x="3" y="93"/>
                    <a:pt x="3" y="93"/>
                    <a:pt x="3" y="93"/>
                  </a:cubicBezTo>
                  <a:cubicBezTo>
                    <a:pt x="0" y="98"/>
                    <a:pt x="5" y="101"/>
                    <a:pt x="8" y="105"/>
                  </a:cubicBezTo>
                  <a:close/>
                </a:path>
              </a:pathLst>
            </a:custGeom>
            <a:solidFill>
              <a:srgbClr val="FBF5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81" name="Freeform 115">
              <a:extLst>
                <a:ext uri="{FF2B5EF4-FFF2-40B4-BE49-F238E27FC236}">
                  <a16:creationId xmlns:a16="http://schemas.microsoft.com/office/drawing/2014/main" id="{B2A3B9DB-EE8C-4B1F-9E02-A1243FB8754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6" y="938"/>
              <a:ext cx="315" cy="143"/>
            </a:xfrm>
            <a:custGeom>
              <a:avLst/>
              <a:gdLst>
                <a:gd name="T0" fmla="*/ 0 w 187"/>
                <a:gd name="T1" fmla="*/ 175 h 85"/>
                <a:gd name="T2" fmla="*/ 3975 w 187"/>
                <a:gd name="T3" fmla="*/ 459 h 85"/>
                <a:gd name="T4" fmla="*/ 7200 w 187"/>
                <a:gd name="T5" fmla="*/ 2357 h 85"/>
                <a:gd name="T6" fmla="*/ 2931 w 187"/>
                <a:gd name="T7" fmla="*/ 2227 h 85"/>
                <a:gd name="T8" fmla="*/ 0 w 187"/>
                <a:gd name="T9" fmla="*/ 175 h 8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7" h="85">
                  <a:moveTo>
                    <a:pt x="0" y="5"/>
                  </a:moveTo>
                  <a:cubicBezTo>
                    <a:pt x="12" y="3"/>
                    <a:pt x="59" y="0"/>
                    <a:pt x="103" y="12"/>
                  </a:cubicBezTo>
                  <a:cubicBezTo>
                    <a:pt x="142" y="24"/>
                    <a:pt x="177" y="43"/>
                    <a:pt x="187" y="62"/>
                  </a:cubicBezTo>
                  <a:cubicBezTo>
                    <a:pt x="177" y="73"/>
                    <a:pt x="147" y="85"/>
                    <a:pt x="76" y="58"/>
                  </a:cubicBezTo>
                  <a:cubicBezTo>
                    <a:pt x="28" y="39"/>
                    <a:pt x="3" y="18"/>
                    <a:pt x="0" y="5"/>
                  </a:cubicBezTo>
                  <a:close/>
                </a:path>
              </a:pathLst>
            </a:custGeom>
            <a:solidFill>
              <a:srgbClr val="D9A3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82" name="Freeform 116">
              <a:extLst>
                <a:ext uri="{FF2B5EF4-FFF2-40B4-BE49-F238E27FC236}">
                  <a16:creationId xmlns:a16="http://schemas.microsoft.com/office/drawing/2014/main" id="{FF82F3C0-21B6-49DB-A588-8383AF8A272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5" y="944"/>
              <a:ext cx="79" cy="63"/>
            </a:xfrm>
            <a:custGeom>
              <a:avLst/>
              <a:gdLst>
                <a:gd name="T0" fmla="*/ 1792 w 47"/>
                <a:gd name="T1" fmla="*/ 1531 h 37"/>
                <a:gd name="T2" fmla="*/ 988 w 47"/>
                <a:gd name="T3" fmla="*/ 1003 h 37"/>
                <a:gd name="T4" fmla="*/ 456 w 47"/>
                <a:gd name="T5" fmla="*/ 775 h 37"/>
                <a:gd name="T6" fmla="*/ 175 w 47"/>
                <a:gd name="T7" fmla="*/ 942 h 37"/>
                <a:gd name="T8" fmla="*/ 0 w 47"/>
                <a:gd name="T9" fmla="*/ 1076 h 37"/>
                <a:gd name="T10" fmla="*/ 62 w 47"/>
                <a:gd name="T11" fmla="*/ 775 h 37"/>
                <a:gd name="T12" fmla="*/ 175 w 47"/>
                <a:gd name="T13" fmla="*/ 371 h 37"/>
                <a:gd name="T14" fmla="*/ 271 w 47"/>
                <a:gd name="T15" fmla="*/ 75 h 37"/>
                <a:gd name="T16" fmla="*/ 656 w 47"/>
                <a:gd name="T17" fmla="*/ 240 h 3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7" h="37">
                  <a:moveTo>
                    <a:pt x="47" y="37"/>
                  </a:moveTo>
                  <a:cubicBezTo>
                    <a:pt x="41" y="32"/>
                    <a:pt x="33" y="28"/>
                    <a:pt x="26" y="24"/>
                  </a:cubicBezTo>
                  <a:cubicBezTo>
                    <a:pt x="21" y="21"/>
                    <a:pt x="18" y="18"/>
                    <a:pt x="12" y="19"/>
                  </a:cubicBezTo>
                  <a:cubicBezTo>
                    <a:pt x="9" y="19"/>
                    <a:pt x="7" y="21"/>
                    <a:pt x="5" y="23"/>
                  </a:cubicBezTo>
                  <a:cubicBezTo>
                    <a:pt x="3" y="24"/>
                    <a:pt x="2" y="27"/>
                    <a:pt x="0" y="26"/>
                  </a:cubicBezTo>
                  <a:cubicBezTo>
                    <a:pt x="0" y="23"/>
                    <a:pt x="2" y="21"/>
                    <a:pt x="2" y="19"/>
                  </a:cubicBezTo>
                  <a:cubicBezTo>
                    <a:pt x="3" y="15"/>
                    <a:pt x="4" y="12"/>
                    <a:pt x="5" y="9"/>
                  </a:cubicBezTo>
                  <a:cubicBezTo>
                    <a:pt x="6" y="7"/>
                    <a:pt x="5" y="3"/>
                    <a:pt x="7" y="2"/>
                  </a:cubicBezTo>
                  <a:cubicBezTo>
                    <a:pt x="9" y="0"/>
                    <a:pt x="15" y="4"/>
                    <a:pt x="17" y="6"/>
                  </a:cubicBezTo>
                </a:path>
              </a:pathLst>
            </a:custGeom>
            <a:solidFill>
              <a:srgbClr val="D9A3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83" name="Freeform 117">
              <a:extLst>
                <a:ext uri="{FF2B5EF4-FFF2-40B4-BE49-F238E27FC236}">
                  <a16:creationId xmlns:a16="http://schemas.microsoft.com/office/drawing/2014/main" id="{5632CF51-E855-41E6-B89E-124572187CE1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" y="943"/>
              <a:ext cx="243" cy="84"/>
            </a:xfrm>
            <a:custGeom>
              <a:avLst/>
              <a:gdLst>
                <a:gd name="T0" fmla="*/ 0 w 144"/>
                <a:gd name="T1" fmla="*/ 0 h 50"/>
                <a:gd name="T2" fmla="*/ 2887 w 144"/>
                <a:gd name="T3" fmla="*/ 336 h 50"/>
                <a:gd name="T4" fmla="*/ 5613 w 144"/>
                <a:gd name="T5" fmla="*/ 1618 h 50"/>
                <a:gd name="T6" fmla="*/ 0 w 144"/>
                <a:gd name="T7" fmla="*/ 0 h 5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4" h="50">
                  <a:moveTo>
                    <a:pt x="0" y="0"/>
                  </a:moveTo>
                  <a:cubicBezTo>
                    <a:pt x="20" y="0"/>
                    <a:pt x="47" y="2"/>
                    <a:pt x="74" y="9"/>
                  </a:cubicBezTo>
                  <a:cubicBezTo>
                    <a:pt x="102" y="17"/>
                    <a:pt x="128" y="30"/>
                    <a:pt x="144" y="43"/>
                  </a:cubicBezTo>
                  <a:cubicBezTo>
                    <a:pt x="106" y="50"/>
                    <a:pt x="23" y="26"/>
                    <a:pt x="0" y="0"/>
                  </a:cubicBezTo>
                  <a:close/>
                </a:path>
              </a:pathLst>
            </a:custGeom>
            <a:solidFill>
              <a:srgbClr val="BD87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84" name="Freeform 118">
              <a:extLst>
                <a:ext uri="{FF2B5EF4-FFF2-40B4-BE49-F238E27FC236}">
                  <a16:creationId xmlns:a16="http://schemas.microsoft.com/office/drawing/2014/main" id="{61C2087E-8B92-4FD4-8E21-5089B5BA8CB0}"/>
                </a:ext>
              </a:extLst>
            </p:cNvPr>
            <p:cNvSpPr>
              <a:spLocks/>
            </p:cNvSpPr>
            <p:nvPr/>
          </p:nvSpPr>
          <p:spPr bwMode="auto">
            <a:xfrm>
              <a:off x="722" y="793"/>
              <a:ext cx="170" cy="168"/>
            </a:xfrm>
            <a:custGeom>
              <a:avLst/>
              <a:gdLst>
                <a:gd name="T0" fmla="*/ 3405 w 101"/>
                <a:gd name="T1" fmla="*/ 3773 h 100"/>
                <a:gd name="T2" fmla="*/ 3819 w 101"/>
                <a:gd name="T3" fmla="*/ 2154 h 100"/>
                <a:gd name="T4" fmla="*/ 0 w 101"/>
                <a:gd name="T5" fmla="*/ 0 h 100"/>
                <a:gd name="T6" fmla="*/ 3405 w 101"/>
                <a:gd name="T7" fmla="*/ 3773 h 10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1" h="100">
                  <a:moveTo>
                    <a:pt x="89" y="100"/>
                  </a:moveTo>
                  <a:cubicBezTo>
                    <a:pt x="89" y="100"/>
                    <a:pt x="99" y="61"/>
                    <a:pt x="100" y="57"/>
                  </a:cubicBezTo>
                  <a:cubicBezTo>
                    <a:pt x="101" y="54"/>
                    <a:pt x="67" y="11"/>
                    <a:pt x="0" y="0"/>
                  </a:cubicBezTo>
                  <a:cubicBezTo>
                    <a:pt x="38" y="15"/>
                    <a:pt x="100" y="51"/>
                    <a:pt x="89" y="100"/>
                  </a:cubicBezTo>
                  <a:close/>
                </a:path>
              </a:pathLst>
            </a:custGeom>
            <a:solidFill>
              <a:srgbClr val="E7C1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85" name="Freeform 119">
              <a:extLst>
                <a:ext uri="{FF2B5EF4-FFF2-40B4-BE49-F238E27FC236}">
                  <a16:creationId xmlns:a16="http://schemas.microsoft.com/office/drawing/2014/main" id="{1E5191F4-FAB1-43BB-9CE2-1D3BDB7C641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" y="1563"/>
              <a:ext cx="303" cy="67"/>
            </a:xfrm>
            <a:custGeom>
              <a:avLst/>
              <a:gdLst>
                <a:gd name="T0" fmla="*/ 0 w 180"/>
                <a:gd name="T1" fmla="*/ 1481 h 40"/>
                <a:gd name="T2" fmla="*/ 232 w 180"/>
                <a:gd name="T3" fmla="*/ 62 h 40"/>
                <a:gd name="T4" fmla="*/ 1865 w 180"/>
                <a:gd name="T5" fmla="*/ 291 h 40"/>
                <a:gd name="T6" fmla="*/ 4326 w 180"/>
                <a:gd name="T7" fmla="*/ 104 h 40"/>
                <a:gd name="T8" fmla="*/ 6897 w 180"/>
                <a:gd name="T9" fmla="*/ 291 h 40"/>
                <a:gd name="T10" fmla="*/ 4550 w 180"/>
                <a:gd name="T11" fmla="*/ 487 h 40"/>
                <a:gd name="T12" fmla="*/ 2032 w 180"/>
                <a:gd name="T13" fmla="*/ 747 h 40"/>
                <a:gd name="T14" fmla="*/ 434 w 180"/>
                <a:gd name="T15" fmla="*/ 710 h 40"/>
                <a:gd name="T16" fmla="*/ 0 w 180"/>
                <a:gd name="T17" fmla="*/ 1481 h 4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0" h="40">
                  <a:moveTo>
                    <a:pt x="0" y="40"/>
                  </a:moveTo>
                  <a:cubicBezTo>
                    <a:pt x="1" y="21"/>
                    <a:pt x="2" y="5"/>
                    <a:pt x="6" y="2"/>
                  </a:cubicBezTo>
                  <a:cubicBezTo>
                    <a:pt x="10" y="0"/>
                    <a:pt x="28" y="9"/>
                    <a:pt x="49" y="8"/>
                  </a:cubicBezTo>
                  <a:cubicBezTo>
                    <a:pt x="71" y="8"/>
                    <a:pt x="99" y="2"/>
                    <a:pt x="113" y="3"/>
                  </a:cubicBezTo>
                  <a:cubicBezTo>
                    <a:pt x="127" y="4"/>
                    <a:pt x="169" y="9"/>
                    <a:pt x="180" y="8"/>
                  </a:cubicBezTo>
                  <a:cubicBezTo>
                    <a:pt x="153" y="11"/>
                    <a:pt x="137" y="12"/>
                    <a:pt x="119" y="13"/>
                  </a:cubicBezTo>
                  <a:cubicBezTo>
                    <a:pt x="100" y="14"/>
                    <a:pt x="74" y="22"/>
                    <a:pt x="53" y="20"/>
                  </a:cubicBezTo>
                  <a:cubicBezTo>
                    <a:pt x="31" y="19"/>
                    <a:pt x="17" y="12"/>
                    <a:pt x="11" y="19"/>
                  </a:cubicBezTo>
                  <a:cubicBezTo>
                    <a:pt x="5" y="26"/>
                    <a:pt x="0" y="40"/>
                    <a:pt x="0" y="40"/>
                  </a:cubicBezTo>
                  <a:close/>
                </a:path>
              </a:pathLst>
            </a:custGeom>
            <a:solidFill>
              <a:srgbClr val="FBF3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86" name="Freeform 120">
              <a:extLst>
                <a:ext uri="{FF2B5EF4-FFF2-40B4-BE49-F238E27FC236}">
                  <a16:creationId xmlns:a16="http://schemas.microsoft.com/office/drawing/2014/main" id="{B4056A5E-D729-443B-A9BF-92C03F82524B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" y="1571"/>
              <a:ext cx="91" cy="17"/>
            </a:xfrm>
            <a:custGeom>
              <a:avLst/>
              <a:gdLst>
                <a:gd name="T0" fmla="*/ 460 w 54"/>
                <a:gd name="T1" fmla="*/ 218 h 10"/>
                <a:gd name="T2" fmla="*/ 2081 w 54"/>
                <a:gd name="T3" fmla="*/ 168 h 10"/>
                <a:gd name="T4" fmla="*/ 1235 w 54"/>
                <a:gd name="T5" fmla="*/ 218 h 10"/>
                <a:gd name="T6" fmla="*/ 671 w 54"/>
                <a:gd name="T7" fmla="*/ 371 h 10"/>
                <a:gd name="T8" fmla="*/ 0 w 54"/>
                <a:gd name="T9" fmla="*/ 408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4" h="10">
                  <a:moveTo>
                    <a:pt x="12" y="5"/>
                  </a:moveTo>
                  <a:cubicBezTo>
                    <a:pt x="27" y="2"/>
                    <a:pt x="39" y="0"/>
                    <a:pt x="54" y="4"/>
                  </a:cubicBezTo>
                  <a:cubicBezTo>
                    <a:pt x="47" y="4"/>
                    <a:pt x="39" y="4"/>
                    <a:pt x="32" y="5"/>
                  </a:cubicBezTo>
                  <a:cubicBezTo>
                    <a:pt x="27" y="6"/>
                    <a:pt x="22" y="8"/>
                    <a:pt x="17" y="9"/>
                  </a:cubicBezTo>
                  <a:cubicBezTo>
                    <a:pt x="11" y="9"/>
                    <a:pt x="6" y="8"/>
                    <a:pt x="0" y="1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87" name="Freeform 121">
              <a:extLst>
                <a:ext uri="{FF2B5EF4-FFF2-40B4-BE49-F238E27FC236}">
                  <a16:creationId xmlns:a16="http://schemas.microsoft.com/office/drawing/2014/main" id="{689469A8-1F9B-4110-A00F-2668BADB111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" y="1570"/>
              <a:ext cx="59" cy="23"/>
            </a:xfrm>
            <a:custGeom>
              <a:avLst/>
              <a:gdLst>
                <a:gd name="T0" fmla="*/ 105 w 35"/>
                <a:gd name="T1" fmla="*/ 453 h 14"/>
                <a:gd name="T2" fmla="*/ 539 w 35"/>
                <a:gd name="T3" fmla="*/ 95 h 14"/>
                <a:gd name="T4" fmla="*/ 1350 w 35"/>
                <a:gd name="T5" fmla="*/ 297 h 14"/>
                <a:gd name="T6" fmla="*/ 236 w 35"/>
                <a:gd name="T7" fmla="*/ 315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5" h="14">
                  <a:moveTo>
                    <a:pt x="3" y="14"/>
                  </a:moveTo>
                  <a:cubicBezTo>
                    <a:pt x="0" y="6"/>
                    <a:pt x="7" y="0"/>
                    <a:pt x="14" y="3"/>
                  </a:cubicBezTo>
                  <a:cubicBezTo>
                    <a:pt x="21" y="5"/>
                    <a:pt x="28" y="7"/>
                    <a:pt x="35" y="9"/>
                  </a:cubicBezTo>
                  <a:cubicBezTo>
                    <a:pt x="31" y="8"/>
                    <a:pt x="6" y="7"/>
                    <a:pt x="6" y="1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88" name="Freeform 122">
              <a:extLst>
                <a:ext uri="{FF2B5EF4-FFF2-40B4-BE49-F238E27FC236}">
                  <a16:creationId xmlns:a16="http://schemas.microsoft.com/office/drawing/2014/main" id="{32B0C70F-09D2-4F1A-8F4E-E4C39A015186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" y="1580"/>
              <a:ext cx="16" cy="8"/>
            </a:xfrm>
            <a:custGeom>
              <a:avLst/>
              <a:gdLst>
                <a:gd name="T0" fmla="*/ 158 w 9"/>
                <a:gd name="T1" fmla="*/ 34 h 5"/>
                <a:gd name="T2" fmla="*/ 66 w 9"/>
                <a:gd name="T3" fmla="*/ 138 h 5"/>
                <a:gd name="T4" fmla="*/ 500 w 9"/>
                <a:gd name="T5" fmla="*/ 138 h 5"/>
                <a:gd name="T6" fmla="*/ 370 w 9"/>
                <a:gd name="T7" fmla="*/ 0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" h="5">
                  <a:moveTo>
                    <a:pt x="3" y="1"/>
                  </a:moveTo>
                  <a:cubicBezTo>
                    <a:pt x="2" y="2"/>
                    <a:pt x="0" y="3"/>
                    <a:pt x="1" y="5"/>
                  </a:cubicBezTo>
                  <a:cubicBezTo>
                    <a:pt x="4" y="5"/>
                    <a:pt x="6" y="5"/>
                    <a:pt x="9" y="5"/>
                  </a:cubicBezTo>
                  <a:cubicBezTo>
                    <a:pt x="9" y="2"/>
                    <a:pt x="8" y="1"/>
                    <a:pt x="7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89" name="Freeform 123">
              <a:extLst>
                <a:ext uri="{FF2B5EF4-FFF2-40B4-BE49-F238E27FC236}">
                  <a16:creationId xmlns:a16="http://schemas.microsoft.com/office/drawing/2014/main" id="{27BE3C83-9FCE-4E01-A6BA-C4016E42370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" y="1576"/>
              <a:ext cx="372" cy="110"/>
            </a:xfrm>
            <a:custGeom>
              <a:avLst/>
              <a:gdLst>
                <a:gd name="T0" fmla="*/ 0 w 221"/>
                <a:gd name="T1" fmla="*/ 2109 h 65"/>
                <a:gd name="T2" fmla="*/ 609 w 221"/>
                <a:gd name="T3" fmla="*/ 2308 h 65"/>
                <a:gd name="T4" fmla="*/ 2070 w 221"/>
                <a:gd name="T5" fmla="*/ 2142 h 65"/>
                <a:gd name="T6" fmla="*/ 4370 w 221"/>
                <a:gd name="T7" fmla="*/ 2308 h 65"/>
                <a:gd name="T8" fmla="*/ 7120 w 221"/>
                <a:gd name="T9" fmla="*/ 2142 h 65"/>
                <a:gd name="T10" fmla="*/ 8285 w 221"/>
                <a:gd name="T11" fmla="*/ 2308 h 65"/>
                <a:gd name="T12" fmla="*/ 8298 w 221"/>
                <a:gd name="T13" fmla="*/ 0 h 65"/>
                <a:gd name="T14" fmla="*/ 6933 w 221"/>
                <a:gd name="T15" fmla="*/ 1503 h 65"/>
                <a:gd name="T16" fmla="*/ 4488 w 221"/>
                <a:gd name="T17" fmla="*/ 1904 h 65"/>
                <a:gd name="T18" fmla="*/ 1904 w 221"/>
                <a:gd name="T19" fmla="*/ 1560 h 65"/>
                <a:gd name="T20" fmla="*/ 658 w 221"/>
                <a:gd name="T21" fmla="*/ 2002 h 65"/>
                <a:gd name="T22" fmla="*/ 0 w 221"/>
                <a:gd name="T23" fmla="*/ 2109 h 6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21" h="65">
                  <a:moveTo>
                    <a:pt x="0" y="53"/>
                  </a:moveTo>
                  <a:cubicBezTo>
                    <a:pt x="2" y="64"/>
                    <a:pt x="5" y="62"/>
                    <a:pt x="16" y="58"/>
                  </a:cubicBezTo>
                  <a:cubicBezTo>
                    <a:pt x="26" y="55"/>
                    <a:pt x="36" y="52"/>
                    <a:pt x="54" y="54"/>
                  </a:cubicBezTo>
                  <a:cubicBezTo>
                    <a:pt x="72" y="55"/>
                    <a:pt x="90" y="59"/>
                    <a:pt x="114" y="58"/>
                  </a:cubicBezTo>
                  <a:cubicBezTo>
                    <a:pt x="138" y="56"/>
                    <a:pt x="171" y="51"/>
                    <a:pt x="186" y="54"/>
                  </a:cubicBezTo>
                  <a:cubicBezTo>
                    <a:pt x="202" y="58"/>
                    <a:pt x="212" y="65"/>
                    <a:pt x="216" y="58"/>
                  </a:cubicBezTo>
                  <a:cubicBezTo>
                    <a:pt x="220" y="52"/>
                    <a:pt x="221" y="9"/>
                    <a:pt x="217" y="0"/>
                  </a:cubicBezTo>
                  <a:cubicBezTo>
                    <a:pt x="218" y="23"/>
                    <a:pt x="206" y="34"/>
                    <a:pt x="181" y="38"/>
                  </a:cubicBezTo>
                  <a:cubicBezTo>
                    <a:pt x="156" y="42"/>
                    <a:pt x="137" y="42"/>
                    <a:pt x="117" y="48"/>
                  </a:cubicBezTo>
                  <a:cubicBezTo>
                    <a:pt x="97" y="54"/>
                    <a:pt x="68" y="38"/>
                    <a:pt x="50" y="39"/>
                  </a:cubicBezTo>
                  <a:cubicBezTo>
                    <a:pt x="33" y="40"/>
                    <a:pt x="26" y="44"/>
                    <a:pt x="17" y="50"/>
                  </a:cubicBezTo>
                  <a:cubicBezTo>
                    <a:pt x="8" y="55"/>
                    <a:pt x="0" y="58"/>
                    <a:pt x="0" y="53"/>
                  </a:cubicBezTo>
                  <a:close/>
                </a:path>
              </a:pathLst>
            </a:custGeom>
            <a:solidFill>
              <a:srgbClr val="E2B7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90" name="Freeform 124">
              <a:extLst>
                <a:ext uri="{FF2B5EF4-FFF2-40B4-BE49-F238E27FC236}">
                  <a16:creationId xmlns:a16="http://schemas.microsoft.com/office/drawing/2014/main" id="{97AF2783-ADE6-4899-AFF4-D4FE37EF06D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" y="1655"/>
              <a:ext cx="143" cy="19"/>
            </a:xfrm>
            <a:custGeom>
              <a:avLst/>
              <a:gdLst>
                <a:gd name="T0" fmla="*/ 0 w 85"/>
                <a:gd name="T1" fmla="*/ 504 h 11"/>
                <a:gd name="T2" fmla="*/ 1857 w 85"/>
                <a:gd name="T3" fmla="*/ 320 h 11"/>
                <a:gd name="T4" fmla="*/ 3244 w 85"/>
                <a:gd name="T5" fmla="*/ 504 h 11"/>
                <a:gd name="T6" fmla="*/ 1501 w 85"/>
                <a:gd name="T7" fmla="*/ 48 h 11"/>
                <a:gd name="T8" fmla="*/ 0 w 85"/>
                <a:gd name="T9" fmla="*/ 504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5" h="11">
                  <a:moveTo>
                    <a:pt x="0" y="11"/>
                  </a:moveTo>
                  <a:cubicBezTo>
                    <a:pt x="16" y="4"/>
                    <a:pt x="30" y="5"/>
                    <a:pt x="49" y="7"/>
                  </a:cubicBezTo>
                  <a:cubicBezTo>
                    <a:pt x="68" y="9"/>
                    <a:pt x="79" y="11"/>
                    <a:pt x="85" y="11"/>
                  </a:cubicBezTo>
                  <a:cubicBezTo>
                    <a:pt x="71" y="8"/>
                    <a:pt x="53" y="1"/>
                    <a:pt x="39" y="1"/>
                  </a:cubicBezTo>
                  <a:cubicBezTo>
                    <a:pt x="26" y="0"/>
                    <a:pt x="8" y="6"/>
                    <a:pt x="0" y="11"/>
                  </a:cubicBezTo>
                  <a:close/>
                </a:path>
              </a:pathLst>
            </a:custGeom>
            <a:solidFill>
              <a:srgbClr val="D9A3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91" name="Freeform 125">
              <a:extLst>
                <a:ext uri="{FF2B5EF4-FFF2-40B4-BE49-F238E27FC236}">
                  <a16:creationId xmlns:a16="http://schemas.microsoft.com/office/drawing/2014/main" id="{2C326DDE-83B2-452F-A4BB-0158E27DAECE}"/>
                </a:ext>
              </a:extLst>
            </p:cNvPr>
            <p:cNvSpPr>
              <a:spLocks/>
            </p:cNvSpPr>
            <p:nvPr/>
          </p:nvSpPr>
          <p:spPr bwMode="auto">
            <a:xfrm>
              <a:off x="582" y="1620"/>
              <a:ext cx="136" cy="64"/>
            </a:xfrm>
            <a:custGeom>
              <a:avLst/>
              <a:gdLst>
                <a:gd name="T0" fmla="*/ 0 w 81"/>
                <a:gd name="T1" fmla="*/ 1127 h 38"/>
                <a:gd name="T2" fmla="*/ 1723 w 81"/>
                <a:gd name="T3" fmla="*/ 1069 h 38"/>
                <a:gd name="T4" fmla="*/ 2831 w 81"/>
                <a:gd name="T5" fmla="*/ 1305 h 38"/>
                <a:gd name="T6" fmla="*/ 3005 w 81"/>
                <a:gd name="T7" fmla="*/ 0 h 38"/>
                <a:gd name="T8" fmla="*/ 2515 w 81"/>
                <a:gd name="T9" fmla="*/ 965 h 38"/>
                <a:gd name="T10" fmla="*/ 1350 w 81"/>
                <a:gd name="T11" fmla="*/ 797 h 38"/>
                <a:gd name="T12" fmla="*/ 0 w 81"/>
                <a:gd name="T13" fmla="*/ 1127 h 3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1" h="38">
                  <a:moveTo>
                    <a:pt x="0" y="29"/>
                  </a:moveTo>
                  <a:cubicBezTo>
                    <a:pt x="15" y="27"/>
                    <a:pt x="29" y="24"/>
                    <a:pt x="46" y="28"/>
                  </a:cubicBezTo>
                  <a:cubicBezTo>
                    <a:pt x="63" y="32"/>
                    <a:pt x="70" y="38"/>
                    <a:pt x="75" y="34"/>
                  </a:cubicBezTo>
                  <a:cubicBezTo>
                    <a:pt x="80" y="30"/>
                    <a:pt x="81" y="5"/>
                    <a:pt x="80" y="0"/>
                  </a:cubicBezTo>
                  <a:cubicBezTo>
                    <a:pt x="79" y="15"/>
                    <a:pt x="74" y="26"/>
                    <a:pt x="67" y="25"/>
                  </a:cubicBezTo>
                  <a:cubicBezTo>
                    <a:pt x="60" y="25"/>
                    <a:pt x="51" y="19"/>
                    <a:pt x="36" y="21"/>
                  </a:cubicBezTo>
                  <a:cubicBezTo>
                    <a:pt x="21" y="22"/>
                    <a:pt x="0" y="29"/>
                    <a:pt x="0" y="29"/>
                  </a:cubicBezTo>
                  <a:close/>
                </a:path>
              </a:pathLst>
            </a:custGeom>
            <a:solidFill>
              <a:srgbClr val="D9A3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92" name="Freeform 126">
              <a:extLst>
                <a:ext uri="{FF2B5EF4-FFF2-40B4-BE49-F238E27FC236}">
                  <a16:creationId xmlns:a16="http://schemas.microsoft.com/office/drawing/2014/main" id="{C4B95909-2574-422A-A4AB-598D0CC2EEF1}"/>
                </a:ext>
              </a:extLst>
            </p:cNvPr>
            <p:cNvSpPr>
              <a:spLocks/>
            </p:cNvSpPr>
            <p:nvPr/>
          </p:nvSpPr>
          <p:spPr bwMode="auto">
            <a:xfrm>
              <a:off x="927" y="960"/>
              <a:ext cx="19" cy="20"/>
            </a:xfrm>
            <a:custGeom>
              <a:avLst/>
              <a:gdLst>
                <a:gd name="T0" fmla="*/ 14 w 19"/>
                <a:gd name="T1" fmla="*/ 20 h 20"/>
                <a:gd name="T2" fmla="*/ 19 w 19"/>
                <a:gd name="T3" fmla="*/ 11 h 20"/>
                <a:gd name="T4" fmla="*/ 14 w 19"/>
                <a:gd name="T5" fmla="*/ 1 h 20"/>
                <a:gd name="T6" fmla="*/ 0 w 19"/>
                <a:gd name="T7" fmla="*/ 0 h 20"/>
                <a:gd name="T8" fmla="*/ 10 w 19"/>
                <a:gd name="T9" fmla="*/ 5 h 20"/>
                <a:gd name="T10" fmla="*/ 14 w 19"/>
                <a:gd name="T11" fmla="*/ 13 h 20"/>
                <a:gd name="T12" fmla="*/ 14 w 19"/>
                <a:gd name="T13" fmla="*/ 20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" h="20">
                  <a:moveTo>
                    <a:pt x="14" y="20"/>
                  </a:moveTo>
                  <a:lnTo>
                    <a:pt x="19" y="11"/>
                  </a:lnTo>
                  <a:lnTo>
                    <a:pt x="14" y="1"/>
                  </a:lnTo>
                  <a:lnTo>
                    <a:pt x="0" y="0"/>
                  </a:lnTo>
                  <a:lnTo>
                    <a:pt x="10" y="5"/>
                  </a:lnTo>
                  <a:lnTo>
                    <a:pt x="14" y="13"/>
                  </a:lnTo>
                  <a:lnTo>
                    <a:pt x="14" y="2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93" name="Freeform 127">
              <a:extLst>
                <a:ext uri="{FF2B5EF4-FFF2-40B4-BE49-F238E27FC236}">
                  <a16:creationId xmlns:a16="http://schemas.microsoft.com/office/drawing/2014/main" id="{3BF68D55-EC45-4B34-9D44-5F83AC7A81B5}"/>
                </a:ext>
              </a:extLst>
            </p:cNvPr>
            <p:cNvSpPr>
              <a:spLocks/>
            </p:cNvSpPr>
            <p:nvPr/>
          </p:nvSpPr>
          <p:spPr bwMode="auto">
            <a:xfrm>
              <a:off x="870" y="1060"/>
              <a:ext cx="55" cy="37"/>
            </a:xfrm>
            <a:custGeom>
              <a:avLst/>
              <a:gdLst>
                <a:gd name="T0" fmla="*/ 1180 w 33"/>
                <a:gd name="T1" fmla="*/ 175 h 22"/>
                <a:gd name="T2" fmla="*/ 325 w 33"/>
                <a:gd name="T3" fmla="*/ 37 h 22"/>
                <a:gd name="T4" fmla="*/ 103 w 33"/>
                <a:gd name="T5" fmla="*/ 336 h 22"/>
                <a:gd name="T6" fmla="*/ 0 w 33"/>
                <a:gd name="T7" fmla="*/ 831 h 22"/>
                <a:gd name="T8" fmla="*/ 383 w 33"/>
                <a:gd name="T9" fmla="*/ 175 h 22"/>
                <a:gd name="T10" fmla="*/ 1180 w 33"/>
                <a:gd name="T11" fmla="*/ 175 h 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3" h="22">
                  <a:moveTo>
                    <a:pt x="33" y="5"/>
                  </a:moveTo>
                  <a:cubicBezTo>
                    <a:pt x="26" y="2"/>
                    <a:pt x="13" y="0"/>
                    <a:pt x="9" y="1"/>
                  </a:cubicBezTo>
                  <a:cubicBezTo>
                    <a:pt x="5" y="2"/>
                    <a:pt x="5" y="4"/>
                    <a:pt x="3" y="9"/>
                  </a:cubicBezTo>
                  <a:cubicBezTo>
                    <a:pt x="2" y="15"/>
                    <a:pt x="0" y="22"/>
                    <a:pt x="0" y="22"/>
                  </a:cubicBezTo>
                  <a:cubicBezTo>
                    <a:pt x="3" y="16"/>
                    <a:pt x="6" y="7"/>
                    <a:pt x="11" y="5"/>
                  </a:cubicBezTo>
                  <a:cubicBezTo>
                    <a:pt x="17" y="3"/>
                    <a:pt x="33" y="5"/>
                    <a:pt x="3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94" name="Freeform 128">
              <a:extLst>
                <a:ext uri="{FF2B5EF4-FFF2-40B4-BE49-F238E27FC236}">
                  <a16:creationId xmlns:a16="http://schemas.microsoft.com/office/drawing/2014/main" id="{8657C892-54B0-4449-AEF2-4BEE6DBEF88F}"/>
                </a:ext>
              </a:extLst>
            </p:cNvPr>
            <p:cNvSpPr>
              <a:spLocks/>
            </p:cNvSpPr>
            <p:nvPr/>
          </p:nvSpPr>
          <p:spPr bwMode="auto">
            <a:xfrm>
              <a:off x="789" y="1121"/>
              <a:ext cx="109" cy="375"/>
            </a:xfrm>
            <a:custGeom>
              <a:avLst/>
              <a:gdLst>
                <a:gd name="T0" fmla="*/ 0 w 65"/>
                <a:gd name="T1" fmla="*/ 8484 h 223"/>
                <a:gd name="T2" fmla="*/ 1866 w 65"/>
                <a:gd name="T3" fmla="*/ 161 h 223"/>
                <a:gd name="T4" fmla="*/ 2430 w 65"/>
                <a:gd name="T5" fmla="*/ 175 h 223"/>
                <a:gd name="T6" fmla="*/ 1977 w 65"/>
                <a:gd name="T7" fmla="*/ 609 h 22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5" h="223">
                  <a:moveTo>
                    <a:pt x="0" y="223"/>
                  </a:moveTo>
                  <a:cubicBezTo>
                    <a:pt x="0" y="223"/>
                    <a:pt x="49" y="9"/>
                    <a:pt x="50" y="4"/>
                  </a:cubicBezTo>
                  <a:cubicBezTo>
                    <a:pt x="51" y="0"/>
                    <a:pt x="56" y="4"/>
                    <a:pt x="65" y="5"/>
                  </a:cubicBezTo>
                  <a:cubicBezTo>
                    <a:pt x="58" y="6"/>
                    <a:pt x="55" y="9"/>
                    <a:pt x="53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95" name="Freeform 129">
              <a:extLst>
                <a:ext uri="{FF2B5EF4-FFF2-40B4-BE49-F238E27FC236}">
                  <a16:creationId xmlns:a16="http://schemas.microsoft.com/office/drawing/2014/main" id="{7F3315EE-94B1-4FA0-B59B-BA8FBF9F84B8}"/>
                </a:ext>
              </a:extLst>
            </p:cNvPr>
            <p:cNvSpPr>
              <a:spLocks/>
            </p:cNvSpPr>
            <p:nvPr/>
          </p:nvSpPr>
          <p:spPr bwMode="auto">
            <a:xfrm>
              <a:off x="791" y="1726"/>
              <a:ext cx="25" cy="1619"/>
            </a:xfrm>
            <a:custGeom>
              <a:avLst/>
              <a:gdLst>
                <a:gd name="T0" fmla="*/ 487 w 15"/>
                <a:gd name="T1" fmla="*/ 0 h 963"/>
                <a:gd name="T2" fmla="*/ 542 w 15"/>
                <a:gd name="T3" fmla="*/ 36376 h 963"/>
                <a:gd name="T4" fmla="*/ 0 w 15"/>
                <a:gd name="T5" fmla="*/ 36496 h 963"/>
                <a:gd name="T6" fmla="*/ 287 w 15"/>
                <a:gd name="T7" fmla="*/ 35944 h 96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" h="963">
                  <a:moveTo>
                    <a:pt x="14" y="0"/>
                  </a:moveTo>
                  <a:cubicBezTo>
                    <a:pt x="14" y="0"/>
                    <a:pt x="15" y="954"/>
                    <a:pt x="15" y="958"/>
                  </a:cubicBezTo>
                  <a:cubicBezTo>
                    <a:pt x="15" y="963"/>
                    <a:pt x="9" y="959"/>
                    <a:pt x="0" y="961"/>
                  </a:cubicBezTo>
                  <a:cubicBezTo>
                    <a:pt x="6" y="958"/>
                    <a:pt x="8" y="954"/>
                    <a:pt x="8" y="947"/>
                  </a:cubicBezTo>
                </a:path>
              </a:pathLst>
            </a:custGeom>
            <a:solidFill>
              <a:srgbClr val="89A2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96" name="Freeform 130">
              <a:extLst>
                <a:ext uri="{FF2B5EF4-FFF2-40B4-BE49-F238E27FC236}">
                  <a16:creationId xmlns:a16="http://schemas.microsoft.com/office/drawing/2014/main" id="{47925525-8BC6-4009-9445-8763282BB2BB}"/>
                </a:ext>
              </a:extLst>
            </p:cNvPr>
            <p:cNvSpPr>
              <a:spLocks/>
            </p:cNvSpPr>
            <p:nvPr/>
          </p:nvSpPr>
          <p:spPr bwMode="auto">
            <a:xfrm>
              <a:off x="770" y="3410"/>
              <a:ext cx="26" cy="311"/>
            </a:xfrm>
            <a:custGeom>
              <a:avLst/>
              <a:gdLst>
                <a:gd name="T0" fmla="*/ 85 w 15"/>
                <a:gd name="T1" fmla="*/ 7022 h 185"/>
                <a:gd name="T2" fmla="*/ 0 w 15"/>
                <a:gd name="T3" fmla="*/ 161 h 185"/>
                <a:gd name="T4" fmla="*/ 704 w 15"/>
                <a:gd name="T5" fmla="*/ 62 h 185"/>
                <a:gd name="T6" fmla="*/ 321 w 15"/>
                <a:gd name="T7" fmla="*/ 565 h 18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" h="185">
                  <a:moveTo>
                    <a:pt x="2" y="185"/>
                  </a:moveTo>
                  <a:cubicBezTo>
                    <a:pt x="2" y="185"/>
                    <a:pt x="0" y="9"/>
                    <a:pt x="0" y="4"/>
                  </a:cubicBezTo>
                  <a:cubicBezTo>
                    <a:pt x="0" y="0"/>
                    <a:pt x="6" y="3"/>
                    <a:pt x="15" y="2"/>
                  </a:cubicBezTo>
                  <a:cubicBezTo>
                    <a:pt x="9" y="4"/>
                    <a:pt x="8" y="9"/>
                    <a:pt x="7" y="1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97" name="Freeform 131">
              <a:extLst>
                <a:ext uri="{FF2B5EF4-FFF2-40B4-BE49-F238E27FC236}">
                  <a16:creationId xmlns:a16="http://schemas.microsoft.com/office/drawing/2014/main" id="{B306EB1E-F5E3-4A10-9C6D-D6284E74DE79}"/>
                </a:ext>
              </a:extLst>
            </p:cNvPr>
            <p:cNvSpPr>
              <a:spLocks/>
            </p:cNvSpPr>
            <p:nvPr/>
          </p:nvSpPr>
          <p:spPr bwMode="auto">
            <a:xfrm>
              <a:off x="733" y="1597"/>
              <a:ext cx="32" cy="35"/>
            </a:xfrm>
            <a:custGeom>
              <a:avLst/>
              <a:gdLst>
                <a:gd name="T0" fmla="*/ 0 w 19"/>
                <a:gd name="T1" fmla="*/ 0 h 21"/>
                <a:gd name="T2" fmla="*/ 435 w 19"/>
                <a:gd name="T3" fmla="*/ 0 h 21"/>
                <a:gd name="T4" fmla="*/ 733 w 19"/>
                <a:gd name="T5" fmla="*/ 325 h 21"/>
                <a:gd name="T6" fmla="*/ 733 w 19"/>
                <a:gd name="T7" fmla="*/ 750 h 21"/>
                <a:gd name="T8" fmla="*/ 435 w 19"/>
                <a:gd name="T9" fmla="*/ 103 h 21"/>
                <a:gd name="T10" fmla="*/ 0 w 19"/>
                <a:gd name="T11" fmla="*/ 0 h 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9" h="21">
                  <a:moveTo>
                    <a:pt x="0" y="0"/>
                  </a:moveTo>
                  <a:cubicBezTo>
                    <a:pt x="0" y="0"/>
                    <a:pt x="7" y="0"/>
                    <a:pt x="11" y="0"/>
                  </a:cubicBezTo>
                  <a:cubicBezTo>
                    <a:pt x="15" y="0"/>
                    <a:pt x="19" y="2"/>
                    <a:pt x="19" y="9"/>
                  </a:cubicBezTo>
                  <a:cubicBezTo>
                    <a:pt x="19" y="17"/>
                    <a:pt x="19" y="21"/>
                    <a:pt x="19" y="21"/>
                  </a:cubicBezTo>
                  <a:cubicBezTo>
                    <a:pt x="18" y="12"/>
                    <a:pt x="15" y="5"/>
                    <a:pt x="11" y="3"/>
                  </a:cubicBezTo>
                  <a:cubicBezTo>
                    <a:pt x="6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98" name="Freeform 132">
              <a:extLst>
                <a:ext uri="{FF2B5EF4-FFF2-40B4-BE49-F238E27FC236}">
                  <a16:creationId xmlns:a16="http://schemas.microsoft.com/office/drawing/2014/main" id="{BFA41190-C61F-443F-9154-87D7AF42F377}"/>
                </a:ext>
              </a:extLst>
            </p:cNvPr>
            <p:cNvSpPr>
              <a:spLocks/>
            </p:cNvSpPr>
            <p:nvPr/>
          </p:nvSpPr>
          <p:spPr bwMode="auto">
            <a:xfrm>
              <a:off x="749" y="3748"/>
              <a:ext cx="55" cy="141"/>
            </a:xfrm>
            <a:custGeom>
              <a:avLst/>
              <a:gdLst>
                <a:gd name="T0" fmla="*/ 1180 w 33"/>
                <a:gd name="T1" fmla="*/ 37 h 84"/>
                <a:gd name="T2" fmla="*/ 172 w 33"/>
                <a:gd name="T3" fmla="*/ 270 h 84"/>
                <a:gd name="T4" fmla="*/ 62 w 33"/>
                <a:gd name="T5" fmla="*/ 1428 h 84"/>
                <a:gd name="T6" fmla="*/ 62 w 33"/>
                <a:gd name="T7" fmla="*/ 3159 h 84"/>
                <a:gd name="T8" fmla="*/ 1180 w 33"/>
                <a:gd name="T9" fmla="*/ 37 h 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84">
                  <a:moveTo>
                    <a:pt x="33" y="1"/>
                  </a:moveTo>
                  <a:cubicBezTo>
                    <a:pt x="23" y="1"/>
                    <a:pt x="11" y="0"/>
                    <a:pt x="5" y="7"/>
                  </a:cubicBezTo>
                  <a:cubicBezTo>
                    <a:pt x="0" y="14"/>
                    <a:pt x="2" y="24"/>
                    <a:pt x="2" y="38"/>
                  </a:cubicBezTo>
                  <a:cubicBezTo>
                    <a:pt x="2" y="52"/>
                    <a:pt x="2" y="84"/>
                    <a:pt x="2" y="84"/>
                  </a:cubicBezTo>
                  <a:cubicBezTo>
                    <a:pt x="8" y="55"/>
                    <a:pt x="5" y="2"/>
                    <a:pt x="3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99" name="Freeform 133">
              <a:extLst>
                <a:ext uri="{FF2B5EF4-FFF2-40B4-BE49-F238E27FC236}">
                  <a16:creationId xmlns:a16="http://schemas.microsoft.com/office/drawing/2014/main" id="{F317263F-1B55-4B5E-B06C-453B25EF53CF}"/>
                </a:ext>
              </a:extLst>
            </p:cNvPr>
            <p:cNvSpPr>
              <a:spLocks/>
            </p:cNvSpPr>
            <p:nvPr/>
          </p:nvSpPr>
          <p:spPr bwMode="auto">
            <a:xfrm>
              <a:off x="728" y="3909"/>
              <a:ext cx="125" cy="47"/>
            </a:xfrm>
            <a:custGeom>
              <a:avLst/>
              <a:gdLst>
                <a:gd name="T0" fmla="*/ 41 w 74"/>
                <a:gd name="T1" fmla="*/ 1054 h 28"/>
                <a:gd name="T2" fmla="*/ 41 w 74"/>
                <a:gd name="T3" fmla="*/ 175 h 28"/>
                <a:gd name="T4" fmla="*/ 399 w 74"/>
                <a:gd name="T5" fmla="*/ 0 h 28"/>
                <a:gd name="T6" fmla="*/ 2897 w 74"/>
                <a:gd name="T7" fmla="*/ 0 h 28"/>
                <a:gd name="T8" fmla="*/ 399 w 74"/>
                <a:gd name="T9" fmla="*/ 398 h 28"/>
                <a:gd name="T10" fmla="*/ 41 w 74"/>
                <a:gd name="T11" fmla="*/ 1054 h 2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4" h="28">
                  <a:moveTo>
                    <a:pt x="1" y="28"/>
                  </a:moveTo>
                  <a:cubicBezTo>
                    <a:pt x="1" y="28"/>
                    <a:pt x="1" y="7"/>
                    <a:pt x="1" y="5"/>
                  </a:cubicBezTo>
                  <a:cubicBezTo>
                    <a:pt x="1" y="1"/>
                    <a:pt x="0" y="0"/>
                    <a:pt x="10" y="0"/>
                  </a:cubicBezTo>
                  <a:cubicBezTo>
                    <a:pt x="20" y="0"/>
                    <a:pt x="74" y="0"/>
                    <a:pt x="74" y="0"/>
                  </a:cubicBezTo>
                  <a:cubicBezTo>
                    <a:pt x="54" y="4"/>
                    <a:pt x="17" y="6"/>
                    <a:pt x="10" y="11"/>
                  </a:cubicBezTo>
                  <a:cubicBezTo>
                    <a:pt x="3" y="16"/>
                    <a:pt x="1" y="28"/>
                    <a:pt x="1" y="2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00" name="Freeform 134">
              <a:extLst>
                <a:ext uri="{FF2B5EF4-FFF2-40B4-BE49-F238E27FC236}">
                  <a16:creationId xmlns:a16="http://schemas.microsoft.com/office/drawing/2014/main" id="{5DE5B450-1485-4262-B65B-1296A9B04D6E}"/>
                </a:ext>
              </a:extLst>
            </p:cNvPr>
            <p:cNvSpPr>
              <a:spLocks/>
            </p:cNvSpPr>
            <p:nvPr/>
          </p:nvSpPr>
          <p:spPr bwMode="auto">
            <a:xfrm>
              <a:off x="772" y="3755"/>
              <a:ext cx="64" cy="141"/>
            </a:xfrm>
            <a:custGeom>
              <a:avLst/>
              <a:gdLst>
                <a:gd name="T0" fmla="*/ 0 w 38"/>
                <a:gd name="T1" fmla="*/ 3159 h 84"/>
                <a:gd name="T2" fmla="*/ 1467 w 38"/>
                <a:gd name="T3" fmla="*/ 3159 h 84"/>
                <a:gd name="T4" fmla="*/ 1467 w 38"/>
                <a:gd name="T5" fmla="*/ 829 h 84"/>
                <a:gd name="T6" fmla="*/ 1189 w 38"/>
                <a:gd name="T7" fmla="*/ 0 h 84"/>
                <a:gd name="T8" fmla="*/ 1305 w 38"/>
                <a:gd name="T9" fmla="*/ 1652 h 84"/>
                <a:gd name="T10" fmla="*/ 0 w 38"/>
                <a:gd name="T11" fmla="*/ 3159 h 8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8" h="84">
                  <a:moveTo>
                    <a:pt x="0" y="84"/>
                  </a:moveTo>
                  <a:cubicBezTo>
                    <a:pt x="38" y="84"/>
                    <a:pt x="38" y="84"/>
                    <a:pt x="38" y="84"/>
                  </a:cubicBezTo>
                  <a:cubicBezTo>
                    <a:pt x="38" y="84"/>
                    <a:pt x="38" y="32"/>
                    <a:pt x="38" y="22"/>
                  </a:cubicBezTo>
                  <a:cubicBezTo>
                    <a:pt x="38" y="12"/>
                    <a:pt x="35" y="1"/>
                    <a:pt x="31" y="0"/>
                  </a:cubicBezTo>
                  <a:cubicBezTo>
                    <a:pt x="35" y="5"/>
                    <a:pt x="33" y="27"/>
                    <a:pt x="34" y="44"/>
                  </a:cubicBezTo>
                  <a:cubicBezTo>
                    <a:pt x="35" y="61"/>
                    <a:pt x="21" y="83"/>
                    <a:pt x="0" y="84"/>
                  </a:cubicBezTo>
                  <a:close/>
                </a:path>
              </a:pathLst>
            </a:custGeom>
            <a:solidFill>
              <a:srgbClr val="DEA7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01" name="Freeform 135">
              <a:extLst>
                <a:ext uri="{FF2B5EF4-FFF2-40B4-BE49-F238E27FC236}">
                  <a16:creationId xmlns:a16="http://schemas.microsoft.com/office/drawing/2014/main" id="{2D95733A-5279-4880-A7D6-9B6EF48EE196}"/>
                </a:ext>
              </a:extLst>
            </p:cNvPr>
            <p:cNvSpPr>
              <a:spLocks/>
            </p:cNvSpPr>
            <p:nvPr/>
          </p:nvSpPr>
          <p:spPr bwMode="auto">
            <a:xfrm>
              <a:off x="772" y="3925"/>
              <a:ext cx="86" cy="40"/>
            </a:xfrm>
            <a:custGeom>
              <a:avLst/>
              <a:gdLst>
                <a:gd name="T0" fmla="*/ 0 w 51"/>
                <a:gd name="T1" fmla="*/ 867 h 24"/>
                <a:gd name="T2" fmla="*/ 1745 w 51"/>
                <a:gd name="T3" fmla="*/ 867 h 24"/>
                <a:gd name="T4" fmla="*/ 1980 w 51"/>
                <a:gd name="T5" fmla="*/ 603 h 24"/>
                <a:gd name="T6" fmla="*/ 1980 w 51"/>
                <a:gd name="T7" fmla="*/ 0 h 24"/>
                <a:gd name="T8" fmla="*/ 1509 w 51"/>
                <a:gd name="T9" fmla="*/ 680 h 24"/>
                <a:gd name="T10" fmla="*/ 0 w 51"/>
                <a:gd name="T11" fmla="*/ 867 h 2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1" h="24">
                  <a:moveTo>
                    <a:pt x="0" y="24"/>
                  </a:moveTo>
                  <a:cubicBezTo>
                    <a:pt x="15" y="24"/>
                    <a:pt x="40" y="24"/>
                    <a:pt x="45" y="24"/>
                  </a:cubicBezTo>
                  <a:cubicBezTo>
                    <a:pt x="50" y="24"/>
                    <a:pt x="51" y="22"/>
                    <a:pt x="51" y="17"/>
                  </a:cubicBezTo>
                  <a:cubicBezTo>
                    <a:pt x="51" y="12"/>
                    <a:pt x="51" y="0"/>
                    <a:pt x="51" y="0"/>
                  </a:cubicBezTo>
                  <a:cubicBezTo>
                    <a:pt x="50" y="9"/>
                    <a:pt x="46" y="18"/>
                    <a:pt x="39" y="19"/>
                  </a:cubicBezTo>
                  <a:cubicBezTo>
                    <a:pt x="31" y="21"/>
                    <a:pt x="0" y="24"/>
                    <a:pt x="0" y="24"/>
                  </a:cubicBezTo>
                  <a:close/>
                </a:path>
              </a:pathLst>
            </a:custGeom>
            <a:solidFill>
              <a:srgbClr val="DEA7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02" name="Freeform 136">
              <a:extLst>
                <a:ext uri="{FF2B5EF4-FFF2-40B4-BE49-F238E27FC236}">
                  <a16:creationId xmlns:a16="http://schemas.microsoft.com/office/drawing/2014/main" id="{B9E47111-B3B3-4F15-93C2-FE8A1F65A1C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" y="783"/>
              <a:ext cx="150" cy="138"/>
            </a:xfrm>
            <a:custGeom>
              <a:avLst/>
              <a:gdLst>
                <a:gd name="T0" fmla="*/ 0 w 89"/>
                <a:gd name="T1" fmla="*/ 3127 h 82"/>
                <a:gd name="T2" fmla="*/ 838 w 89"/>
                <a:gd name="T3" fmla="*/ 295 h 82"/>
                <a:gd name="T4" fmla="*/ 3437 w 89"/>
                <a:gd name="T5" fmla="*/ 104 h 82"/>
                <a:gd name="T6" fmla="*/ 1193 w 89"/>
                <a:gd name="T7" fmla="*/ 835 h 82"/>
                <a:gd name="T8" fmla="*/ 0 w 89"/>
                <a:gd name="T9" fmla="*/ 3127 h 8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9" h="82">
                  <a:moveTo>
                    <a:pt x="0" y="82"/>
                  </a:moveTo>
                  <a:cubicBezTo>
                    <a:pt x="22" y="8"/>
                    <a:pt x="22" y="8"/>
                    <a:pt x="22" y="8"/>
                  </a:cubicBezTo>
                  <a:cubicBezTo>
                    <a:pt x="22" y="8"/>
                    <a:pt x="54" y="0"/>
                    <a:pt x="89" y="3"/>
                  </a:cubicBezTo>
                  <a:cubicBezTo>
                    <a:pt x="75" y="4"/>
                    <a:pt x="41" y="8"/>
                    <a:pt x="31" y="22"/>
                  </a:cubicBezTo>
                  <a:cubicBezTo>
                    <a:pt x="20" y="35"/>
                    <a:pt x="0" y="82"/>
                    <a:pt x="0" y="8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03" name="Freeform 137">
              <a:extLst>
                <a:ext uri="{FF2B5EF4-FFF2-40B4-BE49-F238E27FC236}">
                  <a16:creationId xmlns:a16="http://schemas.microsoft.com/office/drawing/2014/main" id="{CD889117-5DFC-47DD-861A-3D8224F839BA}"/>
                </a:ext>
              </a:extLst>
            </p:cNvPr>
            <p:cNvSpPr>
              <a:spLocks/>
            </p:cNvSpPr>
            <p:nvPr/>
          </p:nvSpPr>
          <p:spPr bwMode="auto">
            <a:xfrm>
              <a:off x="589" y="906"/>
              <a:ext cx="202" cy="55"/>
            </a:xfrm>
            <a:custGeom>
              <a:avLst/>
              <a:gdLst>
                <a:gd name="T0" fmla="*/ 4594 w 120"/>
                <a:gd name="T1" fmla="*/ 1180 h 33"/>
                <a:gd name="T2" fmla="*/ 0 w 120"/>
                <a:gd name="T3" fmla="*/ 255 h 33"/>
                <a:gd name="T4" fmla="*/ 4594 w 120"/>
                <a:gd name="T5" fmla="*/ 1180 h 3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0" h="33">
                  <a:moveTo>
                    <a:pt x="120" y="33"/>
                  </a:moveTo>
                  <a:cubicBezTo>
                    <a:pt x="109" y="23"/>
                    <a:pt x="52" y="3"/>
                    <a:pt x="0" y="7"/>
                  </a:cubicBezTo>
                  <a:cubicBezTo>
                    <a:pt x="32" y="1"/>
                    <a:pt x="73" y="0"/>
                    <a:pt x="120" y="3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04" name="Freeform 138">
              <a:extLst>
                <a:ext uri="{FF2B5EF4-FFF2-40B4-BE49-F238E27FC236}">
                  <a16:creationId xmlns:a16="http://schemas.microsoft.com/office/drawing/2014/main" id="{F783236C-25C9-4539-9835-429AFE087123}"/>
                </a:ext>
              </a:extLst>
            </p:cNvPr>
            <p:cNvSpPr>
              <a:spLocks/>
            </p:cNvSpPr>
            <p:nvPr/>
          </p:nvSpPr>
          <p:spPr bwMode="auto">
            <a:xfrm>
              <a:off x="560" y="1007"/>
              <a:ext cx="192" cy="72"/>
            </a:xfrm>
            <a:custGeom>
              <a:avLst/>
              <a:gdLst>
                <a:gd name="T0" fmla="*/ 4377 w 114"/>
                <a:gd name="T1" fmla="*/ 1596 h 43"/>
                <a:gd name="T2" fmla="*/ 0 w 114"/>
                <a:gd name="T3" fmla="*/ 0 h 43"/>
                <a:gd name="T4" fmla="*/ 4377 w 114"/>
                <a:gd name="T5" fmla="*/ 1596 h 4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4" h="43">
                  <a:moveTo>
                    <a:pt x="114" y="43"/>
                  </a:moveTo>
                  <a:cubicBezTo>
                    <a:pt x="95" y="40"/>
                    <a:pt x="41" y="28"/>
                    <a:pt x="0" y="0"/>
                  </a:cubicBezTo>
                  <a:cubicBezTo>
                    <a:pt x="15" y="9"/>
                    <a:pt x="86" y="39"/>
                    <a:pt x="114" y="4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05" name="Freeform 139">
              <a:extLst>
                <a:ext uri="{FF2B5EF4-FFF2-40B4-BE49-F238E27FC236}">
                  <a16:creationId xmlns:a16="http://schemas.microsoft.com/office/drawing/2014/main" id="{43EBB9D7-D5D1-4230-8131-B60A88F46DD1}"/>
                </a:ext>
              </a:extLst>
            </p:cNvPr>
            <p:cNvSpPr>
              <a:spLocks/>
            </p:cNvSpPr>
            <p:nvPr/>
          </p:nvSpPr>
          <p:spPr bwMode="auto">
            <a:xfrm>
              <a:off x="892" y="1089"/>
              <a:ext cx="47" cy="32"/>
            </a:xfrm>
            <a:custGeom>
              <a:avLst/>
              <a:gdLst>
                <a:gd name="T0" fmla="*/ 1054 w 28"/>
                <a:gd name="T1" fmla="*/ 0 h 19"/>
                <a:gd name="T2" fmla="*/ 829 w 28"/>
                <a:gd name="T3" fmla="*/ 613 h 19"/>
                <a:gd name="T4" fmla="*/ 0 w 28"/>
                <a:gd name="T5" fmla="*/ 539 h 19"/>
                <a:gd name="T6" fmla="*/ 1054 w 28"/>
                <a:gd name="T7" fmla="*/ 0 h 1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8" h="19">
                  <a:moveTo>
                    <a:pt x="28" y="0"/>
                  </a:moveTo>
                  <a:cubicBezTo>
                    <a:pt x="28" y="0"/>
                    <a:pt x="26" y="14"/>
                    <a:pt x="22" y="16"/>
                  </a:cubicBezTo>
                  <a:cubicBezTo>
                    <a:pt x="18" y="19"/>
                    <a:pt x="7" y="15"/>
                    <a:pt x="0" y="14"/>
                  </a:cubicBezTo>
                  <a:cubicBezTo>
                    <a:pt x="8" y="13"/>
                    <a:pt x="22" y="13"/>
                    <a:pt x="28" y="0"/>
                  </a:cubicBezTo>
                  <a:close/>
                </a:path>
              </a:pathLst>
            </a:custGeom>
            <a:solidFill>
              <a:srgbClr val="506F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06" name="Freeform 140">
              <a:extLst>
                <a:ext uri="{FF2B5EF4-FFF2-40B4-BE49-F238E27FC236}">
                  <a16:creationId xmlns:a16="http://schemas.microsoft.com/office/drawing/2014/main" id="{92202C23-1BED-4C02-B6F7-2E8FED80F83B}"/>
                </a:ext>
              </a:extLst>
            </p:cNvPr>
            <p:cNvSpPr>
              <a:spLocks/>
            </p:cNvSpPr>
            <p:nvPr/>
          </p:nvSpPr>
          <p:spPr bwMode="auto">
            <a:xfrm>
              <a:off x="856" y="1435"/>
              <a:ext cx="14" cy="12"/>
            </a:xfrm>
            <a:custGeom>
              <a:avLst/>
              <a:gdLst>
                <a:gd name="T0" fmla="*/ 413 w 8"/>
                <a:gd name="T1" fmla="*/ 45 h 7"/>
                <a:gd name="T2" fmla="*/ 350 w 8"/>
                <a:gd name="T3" fmla="*/ 312 h 7"/>
                <a:gd name="T4" fmla="*/ 0 w 8"/>
                <a:gd name="T5" fmla="*/ 252 h 7"/>
                <a:gd name="T6" fmla="*/ 114 w 8"/>
                <a:gd name="T7" fmla="*/ 0 h 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" h="7">
                  <a:moveTo>
                    <a:pt x="8" y="1"/>
                  </a:moveTo>
                  <a:cubicBezTo>
                    <a:pt x="8" y="3"/>
                    <a:pt x="8" y="5"/>
                    <a:pt x="7" y="7"/>
                  </a:cubicBezTo>
                  <a:cubicBezTo>
                    <a:pt x="5" y="7"/>
                    <a:pt x="2" y="6"/>
                    <a:pt x="0" y="6"/>
                  </a:cubicBezTo>
                  <a:cubicBezTo>
                    <a:pt x="0" y="4"/>
                    <a:pt x="1" y="1"/>
                    <a:pt x="2" y="0"/>
                  </a:cubicBezTo>
                </a:path>
              </a:pathLst>
            </a:custGeom>
            <a:solidFill>
              <a:srgbClr val="506F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07" name="Freeform 141">
              <a:extLst>
                <a:ext uri="{FF2B5EF4-FFF2-40B4-BE49-F238E27FC236}">
                  <a16:creationId xmlns:a16="http://schemas.microsoft.com/office/drawing/2014/main" id="{4EBB4F4B-77B1-475A-AC4F-D2A51661D3D8}"/>
                </a:ext>
              </a:extLst>
            </p:cNvPr>
            <p:cNvSpPr>
              <a:spLocks/>
            </p:cNvSpPr>
            <p:nvPr/>
          </p:nvSpPr>
          <p:spPr bwMode="auto">
            <a:xfrm>
              <a:off x="858" y="1422"/>
              <a:ext cx="15" cy="15"/>
            </a:xfrm>
            <a:custGeom>
              <a:avLst/>
              <a:gdLst>
                <a:gd name="T0" fmla="*/ 325 w 9"/>
                <a:gd name="T1" fmla="*/ 103 h 9"/>
                <a:gd name="T2" fmla="*/ 217 w 9"/>
                <a:gd name="T3" fmla="*/ 325 h 9"/>
                <a:gd name="T4" fmla="*/ 0 w 9"/>
                <a:gd name="T5" fmla="*/ 255 h 9"/>
                <a:gd name="T6" fmla="*/ 62 w 9"/>
                <a:gd name="T7" fmla="*/ 0 h 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" h="9">
                  <a:moveTo>
                    <a:pt x="9" y="3"/>
                  </a:moveTo>
                  <a:cubicBezTo>
                    <a:pt x="8" y="4"/>
                    <a:pt x="8" y="8"/>
                    <a:pt x="6" y="9"/>
                  </a:cubicBezTo>
                  <a:cubicBezTo>
                    <a:pt x="5" y="9"/>
                    <a:pt x="1" y="7"/>
                    <a:pt x="0" y="7"/>
                  </a:cubicBezTo>
                  <a:cubicBezTo>
                    <a:pt x="1" y="5"/>
                    <a:pt x="1" y="2"/>
                    <a:pt x="2" y="0"/>
                  </a:cubicBezTo>
                </a:path>
              </a:pathLst>
            </a:custGeom>
            <a:solidFill>
              <a:srgbClr val="A0B5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08" name="Freeform 142">
              <a:extLst>
                <a:ext uri="{FF2B5EF4-FFF2-40B4-BE49-F238E27FC236}">
                  <a16:creationId xmlns:a16="http://schemas.microsoft.com/office/drawing/2014/main" id="{7903ABB2-FD50-4A40-9B20-F3FD082572C2}"/>
                </a:ext>
              </a:extLst>
            </p:cNvPr>
            <p:cNvSpPr>
              <a:spLocks/>
            </p:cNvSpPr>
            <p:nvPr/>
          </p:nvSpPr>
          <p:spPr bwMode="auto">
            <a:xfrm>
              <a:off x="786" y="1287"/>
              <a:ext cx="96" cy="247"/>
            </a:xfrm>
            <a:custGeom>
              <a:avLst/>
              <a:gdLst>
                <a:gd name="T0" fmla="*/ 2198 w 57"/>
                <a:gd name="T1" fmla="*/ 0 h 147"/>
                <a:gd name="T2" fmla="*/ 894 w 57"/>
                <a:gd name="T3" fmla="*/ 5557 h 147"/>
                <a:gd name="T4" fmla="*/ 0 w 57"/>
                <a:gd name="T5" fmla="*/ 5516 h 147"/>
                <a:gd name="T6" fmla="*/ 908 w 57"/>
                <a:gd name="T7" fmla="*/ 4569 h 147"/>
                <a:gd name="T8" fmla="*/ 2198 w 57"/>
                <a:gd name="T9" fmla="*/ 0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7" h="147">
                  <a:moveTo>
                    <a:pt x="57" y="0"/>
                  </a:moveTo>
                  <a:cubicBezTo>
                    <a:pt x="23" y="147"/>
                    <a:pt x="23" y="147"/>
                    <a:pt x="23" y="147"/>
                  </a:cubicBezTo>
                  <a:cubicBezTo>
                    <a:pt x="23" y="147"/>
                    <a:pt x="5" y="145"/>
                    <a:pt x="0" y="146"/>
                  </a:cubicBezTo>
                  <a:cubicBezTo>
                    <a:pt x="8" y="146"/>
                    <a:pt x="21" y="133"/>
                    <a:pt x="24" y="121"/>
                  </a:cubicBezTo>
                  <a:cubicBezTo>
                    <a:pt x="27" y="109"/>
                    <a:pt x="57" y="0"/>
                    <a:pt x="57" y="0"/>
                  </a:cubicBezTo>
                  <a:close/>
                </a:path>
              </a:pathLst>
            </a:custGeom>
            <a:solidFill>
              <a:srgbClr val="89A2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09" name="Freeform 143">
              <a:extLst>
                <a:ext uri="{FF2B5EF4-FFF2-40B4-BE49-F238E27FC236}">
                  <a16:creationId xmlns:a16="http://schemas.microsoft.com/office/drawing/2014/main" id="{E177B89C-5339-4B5F-A227-5040BBD7BF7B}"/>
                </a:ext>
              </a:extLst>
            </p:cNvPr>
            <p:cNvSpPr>
              <a:spLocks/>
            </p:cNvSpPr>
            <p:nvPr/>
          </p:nvSpPr>
          <p:spPr bwMode="auto">
            <a:xfrm>
              <a:off x="770" y="1709"/>
              <a:ext cx="41" cy="617"/>
            </a:xfrm>
            <a:custGeom>
              <a:avLst/>
              <a:gdLst>
                <a:gd name="T0" fmla="*/ 0 w 24"/>
                <a:gd name="T1" fmla="*/ 13924 h 367"/>
                <a:gd name="T2" fmla="*/ 0 w 24"/>
                <a:gd name="T3" fmla="*/ 271 h 367"/>
                <a:gd name="T4" fmla="*/ 248 w 24"/>
                <a:gd name="T5" fmla="*/ 37 h 367"/>
                <a:gd name="T6" fmla="*/ 1022 w 24"/>
                <a:gd name="T7" fmla="*/ 37 h 367"/>
                <a:gd name="T8" fmla="*/ 350 w 24"/>
                <a:gd name="T9" fmla="*/ 1020 h 367"/>
                <a:gd name="T10" fmla="*/ 0 w 24"/>
                <a:gd name="T11" fmla="*/ 13924 h 36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4" h="367">
                  <a:moveTo>
                    <a:pt x="0" y="367"/>
                  </a:moveTo>
                  <a:cubicBezTo>
                    <a:pt x="0" y="367"/>
                    <a:pt x="0" y="11"/>
                    <a:pt x="0" y="7"/>
                  </a:cubicBezTo>
                  <a:cubicBezTo>
                    <a:pt x="0" y="3"/>
                    <a:pt x="2" y="1"/>
                    <a:pt x="6" y="1"/>
                  </a:cubicBezTo>
                  <a:cubicBezTo>
                    <a:pt x="11" y="0"/>
                    <a:pt x="24" y="1"/>
                    <a:pt x="24" y="1"/>
                  </a:cubicBezTo>
                  <a:cubicBezTo>
                    <a:pt x="16" y="4"/>
                    <a:pt x="12" y="0"/>
                    <a:pt x="8" y="27"/>
                  </a:cubicBezTo>
                  <a:cubicBezTo>
                    <a:pt x="5" y="53"/>
                    <a:pt x="0" y="367"/>
                    <a:pt x="0" y="36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10" name="Freeform 144">
              <a:extLst>
                <a:ext uri="{FF2B5EF4-FFF2-40B4-BE49-F238E27FC236}">
                  <a16:creationId xmlns:a16="http://schemas.microsoft.com/office/drawing/2014/main" id="{1215CE36-9F2F-4E31-8BFE-21D83D71DDD0}"/>
                </a:ext>
              </a:extLst>
            </p:cNvPr>
            <p:cNvSpPr>
              <a:spLocks/>
            </p:cNvSpPr>
            <p:nvPr/>
          </p:nvSpPr>
          <p:spPr bwMode="auto">
            <a:xfrm>
              <a:off x="777" y="3427"/>
              <a:ext cx="39" cy="309"/>
            </a:xfrm>
            <a:custGeom>
              <a:avLst/>
              <a:gdLst>
                <a:gd name="T0" fmla="*/ 926 w 23"/>
                <a:gd name="T1" fmla="*/ 0 h 184"/>
                <a:gd name="T2" fmla="*/ 926 w 23"/>
                <a:gd name="T3" fmla="*/ 6664 h 184"/>
                <a:gd name="T4" fmla="*/ 687 w 23"/>
                <a:gd name="T5" fmla="*/ 6895 h 184"/>
                <a:gd name="T6" fmla="*/ 0 w 23"/>
                <a:gd name="T7" fmla="*/ 6895 h 184"/>
                <a:gd name="T8" fmla="*/ 583 w 23"/>
                <a:gd name="T9" fmla="*/ 5916 h 184"/>
                <a:gd name="T10" fmla="*/ 926 w 23"/>
                <a:gd name="T11" fmla="*/ 0 h 18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3" h="184">
                  <a:moveTo>
                    <a:pt x="23" y="0"/>
                  </a:moveTo>
                  <a:cubicBezTo>
                    <a:pt x="23" y="0"/>
                    <a:pt x="23" y="173"/>
                    <a:pt x="23" y="177"/>
                  </a:cubicBezTo>
                  <a:cubicBezTo>
                    <a:pt x="23" y="181"/>
                    <a:pt x="22" y="182"/>
                    <a:pt x="17" y="183"/>
                  </a:cubicBezTo>
                  <a:cubicBezTo>
                    <a:pt x="12" y="184"/>
                    <a:pt x="0" y="183"/>
                    <a:pt x="0" y="183"/>
                  </a:cubicBezTo>
                  <a:cubicBezTo>
                    <a:pt x="8" y="180"/>
                    <a:pt x="12" y="184"/>
                    <a:pt x="15" y="157"/>
                  </a:cubicBezTo>
                  <a:cubicBezTo>
                    <a:pt x="18" y="130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89A2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11" name="Freeform 145">
              <a:extLst>
                <a:ext uri="{FF2B5EF4-FFF2-40B4-BE49-F238E27FC236}">
                  <a16:creationId xmlns:a16="http://schemas.microsoft.com/office/drawing/2014/main" id="{6212E223-459A-4116-8764-E79BF6A0B48C}"/>
                </a:ext>
              </a:extLst>
            </p:cNvPr>
            <p:cNvSpPr>
              <a:spLocks/>
            </p:cNvSpPr>
            <p:nvPr/>
          </p:nvSpPr>
          <p:spPr bwMode="auto">
            <a:xfrm>
              <a:off x="732" y="1612"/>
              <a:ext cx="25" cy="35"/>
            </a:xfrm>
            <a:custGeom>
              <a:avLst/>
              <a:gdLst>
                <a:gd name="T0" fmla="*/ 37 w 15"/>
                <a:gd name="T1" fmla="*/ 0 h 21"/>
                <a:gd name="T2" fmla="*/ 0 w 15"/>
                <a:gd name="T3" fmla="*/ 750 h 21"/>
                <a:gd name="T4" fmla="*/ 542 w 15"/>
                <a:gd name="T5" fmla="*/ 750 h 21"/>
                <a:gd name="T6" fmla="*/ 37 w 15"/>
                <a:gd name="T7" fmla="*/ 0 h 2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" h="21">
                  <a:moveTo>
                    <a:pt x="1" y="0"/>
                  </a:moveTo>
                  <a:cubicBezTo>
                    <a:pt x="2" y="8"/>
                    <a:pt x="0" y="21"/>
                    <a:pt x="0" y="21"/>
                  </a:cubicBezTo>
                  <a:cubicBezTo>
                    <a:pt x="15" y="21"/>
                    <a:pt x="15" y="21"/>
                    <a:pt x="15" y="21"/>
                  </a:cubicBezTo>
                  <a:cubicBezTo>
                    <a:pt x="11" y="21"/>
                    <a:pt x="2" y="11"/>
                    <a:pt x="1" y="0"/>
                  </a:cubicBezTo>
                  <a:close/>
                </a:path>
              </a:pathLst>
            </a:custGeom>
            <a:solidFill>
              <a:srgbClr val="506F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12" name="Freeform 146">
              <a:extLst>
                <a:ext uri="{FF2B5EF4-FFF2-40B4-BE49-F238E27FC236}">
                  <a16:creationId xmlns:a16="http://schemas.microsoft.com/office/drawing/2014/main" id="{4548B96E-CF9D-4BCE-A2A4-49DF2A15A242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" y="1595"/>
              <a:ext cx="56" cy="102"/>
            </a:xfrm>
            <a:custGeom>
              <a:avLst/>
              <a:gdLst>
                <a:gd name="T0" fmla="*/ 0 w 33"/>
                <a:gd name="T1" fmla="*/ 1206 h 61"/>
                <a:gd name="T2" fmla="*/ 0 w 33"/>
                <a:gd name="T3" fmla="*/ 1851 h 61"/>
                <a:gd name="T4" fmla="*/ 406 w 33"/>
                <a:gd name="T5" fmla="*/ 2234 h 61"/>
                <a:gd name="T6" fmla="*/ 1334 w 33"/>
                <a:gd name="T7" fmla="*/ 2234 h 61"/>
                <a:gd name="T8" fmla="*/ 239 w 33"/>
                <a:gd name="T9" fmla="*/ 1946 h 61"/>
                <a:gd name="T10" fmla="*/ 202 w 33"/>
                <a:gd name="T11" fmla="*/ 1420 h 61"/>
                <a:gd name="T12" fmla="*/ 346 w 33"/>
                <a:gd name="T13" fmla="*/ 1206 h 61"/>
                <a:gd name="T14" fmla="*/ 119 w 33"/>
                <a:gd name="T15" fmla="*/ 0 h 61"/>
                <a:gd name="T16" fmla="*/ 0 w 33"/>
                <a:gd name="T17" fmla="*/ 1206 h 6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3" h="61">
                  <a:moveTo>
                    <a:pt x="0" y="33"/>
                  </a:moveTo>
                  <a:cubicBezTo>
                    <a:pt x="0" y="33"/>
                    <a:pt x="0" y="47"/>
                    <a:pt x="0" y="51"/>
                  </a:cubicBezTo>
                  <a:cubicBezTo>
                    <a:pt x="0" y="55"/>
                    <a:pt x="2" y="61"/>
                    <a:pt x="10" y="61"/>
                  </a:cubicBezTo>
                  <a:cubicBezTo>
                    <a:pt x="18" y="61"/>
                    <a:pt x="33" y="61"/>
                    <a:pt x="33" y="61"/>
                  </a:cubicBezTo>
                  <a:cubicBezTo>
                    <a:pt x="22" y="60"/>
                    <a:pt x="9" y="58"/>
                    <a:pt x="6" y="53"/>
                  </a:cubicBezTo>
                  <a:cubicBezTo>
                    <a:pt x="3" y="50"/>
                    <a:pt x="3" y="43"/>
                    <a:pt x="5" y="39"/>
                  </a:cubicBezTo>
                  <a:cubicBezTo>
                    <a:pt x="5" y="37"/>
                    <a:pt x="7" y="36"/>
                    <a:pt x="9" y="33"/>
                  </a:cubicBezTo>
                  <a:cubicBezTo>
                    <a:pt x="13" y="22"/>
                    <a:pt x="12" y="3"/>
                    <a:pt x="3" y="0"/>
                  </a:cubicBezTo>
                  <a:cubicBezTo>
                    <a:pt x="3" y="0"/>
                    <a:pt x="12" y="27"/>
                    <a:pt x="0" y="33"/>
                  </a:cubicBezTo>
                  <a:close/>
                </a:path>
              </a:pathLst>
            </a:custGeom>
            <a:solidFill>
              <a:srgbClr val="506F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13" name="Freeform 147">
              <a:extLst>
                <a:ext uri="{FF2B5EF4-FFF2-40B4-BE49-F238E27FC236}">
                  <a16:creationId xmlns:a16="http://schemas.microsoft.com/office/drawing/2014/main" id="{686B1B43-3B8D-46C9-ADB3-62E5A0E6D7D2}"/>
                </a:ext>
              </a:extLst>
            </p:cNvPr>
            <p:cNvSpPr>
              <a:spLocks/>
            </p:cNvSpPr>
            <p:nvPr/>
          </p:nvSpPr>
          <p:spPr bwMode="auto">
            <a:xfrm>
              <a:off x="774" y="1598"/>
              <a:ext cx="15" cy="51"/>
            </a:xfrm>
            <a:custGeom>
              <a:avLst/>
              <a:gdLst>
                <a:gd name="T0" fmla="*/ 0 w 9"/>
                <a:gd name="T1" fmla="*/ 0 h 30"/>
                <a:gd name="T2" fmla="*/ 103 w 9"/>
                <a:gd name="T3" fmla="*/ 1238 h 30"/>
                <a:gd name="T4" fmla="*/ 0 w 9"/>
                <a:gd name="T5" fmla="*/ 0 h 3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30">
                  <a:moveTo>
                    <a:pt x="0" y="0"/>
                  </a:moveTo>
                  <a:cubicBezTo>
                    <a:pt x="4" y="6"/>
                    <a:pt x="7" y="21"/>
                    <a:pt x="3" y="30"/>
                  </a:cubicBezTo>
                  <a:cubicBezTo>
                    <a:pt x="9" y="23"/>
                    <a:pt x="9" y="3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14" name="Freeform 148">
              <a:extLst>
                <a:ext uri="{FF2B5EF4-FFF2-40B4-BE49-F238E27FC236}">
                  <a16:creationId xmlns:a16="http://schemas.microsoft.com/office/drawing/2014/main" id="{CD54DA39-4ADD-451F-8AF8-548A7F713A8C}"/>
                </a:ext>
              </a:extLst>
            </p:cNvPr>
            <p:cNvSpPr>
              <a:spLocks/>
            </p:cNvSpPr>
            <p:nvPr/>
          </p:nvSpPr>
          <p:spPr bwMode="auto">
            <a:xfrm>
              <a:off x="868" y="1002"/>
              <a:ext cx="73" cy="30"/>
            </a:xfrm>
            <a:custGeom>
              <a:avLst/>
              <a:gdLst>
                <a:gd name="T0" fmla="*/ 202 w 43"/>
                <a:gd name="T1" fmla="*/ 153 h 18"/>
                <a:gd name="T2" fmla="*/ 0 w 43"/>
                <a:gd name="T3" fmla="*/ 638 h 18"/>
                <a:gd name="T4" fmla="*/ 1752 w 43"/>
                <a:gd name="T5" fmla="*/ 0 h 18"/>
                <a:gd name="T6" fmla="*/ 202 w 43"/>
                <a:gd name="T7" fmla="*/ 153 h 1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3" h="18">
                  <a:moveTo>
                    <a:pt x="5" y="4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36" y="4"/>
                    <a:pt x="43" y="0"/>
                  </a:cubicBezTo>
                  <a:cubicBezTo>
                    <a:pt x="29" y="7"/>
                    <a:pt x="2" y="6"/>
                    <a:pt x="5" y="4"/>
                  </a:cubicBezTo>
                  <a:close/>
                </a:path>
              </a:pathLst>
            </a:custGeom>
            <a:solidFill>
              <a:srgbClr val="506F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15" name="Freeform 149">
              <a:extLst>
                <a:ext uri="{FF2B5EF4-FFF2-40B4-BE49-F238E27FC236}">
                  <a16:creationId xmlns:a16="http://schemas.microsoft.com/office/drawing/2014/main" id="{85F5EEE7-14A8-4E91-93EB-61F125041387}"/>
                </a:ext>
              </a:extLst>
            </p:cNvPr>
            <p:cNvSpPr>
              <a:spLocks/>
            </p:cNvSpPr>
            <p:nvPr/>
          </p:nvSpPr>
          <p:spPr bwMode="auto">
            <a:xfrm>
              <a:off x="883" y="904"/>
              <a:ext cx="61" cy="76"/>
            </a:xfrm>
            <a:custGeom>
              <a:avLst/>
              <a:gdLst>
                <a:gd name="T0" fmla="*/ 0 w 36"/>
                <a:gd name="T1" fmla="*/ 1756 h 45"/>
                <a:gd name="T2" fmla="*/ 520 w 36"/>
                <a:gd name="T3" fmla="*/ 0 h 45"/>
                <a:gd name="T4" fmla="*/ 1444 w 36"/>
                <a:gd name="T5" fmla="*/ 782 h 45"/>
                <a:gd name="T6" fmla="*/ 644 w 36"/>
                <a:gd name="T7" fmla="*/ 579 h 45"/>
                <a:gd name="T8" fmla="*/ 0 w 36"/>
                <a:gd name="T9" fmla="*/ 1756 h 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6" h="45">
                  <a:moveTo>
                    <a:pt x="0" y="45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36" y="20"/>
                    <a:pt x="36" y="20"/>
                    <a:pt x="36" y="20"/>
                  </a:cubicBezTo>
                  <a:cubicBezTo>
                    <a:pt x="26" y="16"/>
                    <a:pt x="19" y="13"/>
                    <a:pt x="16" y="15"/>
                  </a:cubicBezTo>
                  <a:cubicBezTo>
                    <a:pt x="12" y="17"/>
                    <a:pt x="0" y="45"/>
                    <a:pt x="0" y="4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16" name="Freeform 150">
              <a:extLst>
                <a:ext uri="{FF2B5EF4-FFF2-40B4-BE49-F238E27FC236}">
                  <a16:creationId xmlns:a16="http://schemas.microsoft.com/office/drawing/2014/main" id="{A075E4BE-3291-43D9-A348-CD93CE841224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" y="939"/>
              <a:ext cx="96" cy="37"/>
            </a:xfrm>
            <a:custGeom>
              <a:avLst/>
              <a:gdLst>
                <a:gd name="T0" fmla="*/ 2198 w 57"/>
                <a:gd name="T1" fmla="*/ 671 h 22"/>
                <a:gd name="T2" fmla="*/ 162 w 57"/>
                <a:gd name="T3" fmla="*/ 494 h 22"/>
                <a:gd name="T4" fmla="*/ 236 w 57"/>
                <a:gd name="T5" fmla="*/ 175 h 22"/>
                <a:gd name="T6" fmla="*/ 1762 w 57"/>
                <a:gd name="T7" fmla="*/ 62 h 2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7" h="22">
                  <a:moveTo>
                    <a:pt x="57" y="18"/>
                  </a:moveTo>
                  <a:cubicBezTo>
                    <a:pt x="44" y="9"/>
                    <a:pt x="9" y="4"/>
                    <a:pt x="4" y="13"/>
                  </a:cubicBezTo>
                  <a:cubicBezTo>
                    <a:pt x="0" y="22"/>
                    <a:pt x="6" y="5"/>
                    <a:pt x="6" y="5"/>
                  </a:cubicBezTo>
                  <a:cubicBezTo>
                    <a:pt x="6" y="5"/>
                    <a:pt x="30" y="0"/>
                    <a:pt x="46" y="2"/>
                  </a:cubicBezTo>
                </a:path>
              </a:pathLst>
            </a:custGeom>
            <a:solidFill>
              <a:srgbClr val="BD87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17" name="Freeform 151">
              <a:extLst>
                <a:ext uri="{FF2B5EF4-FFF2-40B4-BE49-F238E27FC236}">
                  <a16:creationId xmlns:a16="http://schemas.microsoft.com/office/drawing/2014/main" id="{372E058A-3209-4D5C-B49D-3089D671578A}"/>
                </a:ext>
              </a:extLst>
            </p:cNvPr>
            <p:cNvSpPr>
              <a:spLocks/>
            </p:cNvSpPr>
            <p:nvPr/>
          </p:nvSpPr>
          <p:spPr bwMode="auto">
            <a:xfrm>
              <a:off x="759" y="1548"/>
              <a:ext cx="35" cy="37"/>
            </a:xfrm>
            <a:custGeom>
              <a:avLst/>
              <a:gdLst>
                <a:gd name="T0" fmla="*/ 255 w 21"/>
                <a:gd name="T1" fmla="*/ 271 h 22"/>
                <a:gd name="T2" fmla="*/ 750 w 21"/>
                <a:gd name="T3" fmla="*/ 0 h 22"/>
                <a:gd name="T4" fmla="*/ 37 w 21"/>
                <a:gd name="T5" fmla="*/ 232 h 22"/>
                <a:gd name="T6" fmla="*/ 0 w 21"/>
                <a:gd name="T7" fmla="*/ 831 h 22"/>
                <a:gd name="T8" fmla="*/ 255 w 21"/>
                <a:gd name="T9" fmla="*/ 271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22">
                  <a:moveTo>
                    <a:pt x="7" y="7"/>
                  </a:moveTo>
                  <a:cubicBezTo>
                    <a:pt x="12" y="2"/>
                    <a:pt x="18" y="0"/>
                    <a:pt x="21" y="0"/>
                  </a:cubicBezTo>
                  <a:cubicBezTo>
                    <a:pt x="12" y="0"/>
                    <a:pt x="1" y="0"/>
                    <a:pt x="1" y="6"/>
                  </a:cubicBezTo>
                  <a:cubicBezTo>
                    <a:pt x="0" y="11"/>
                    <a:pt x="0" y="22"/>
                    <a:pt x="0" y="22"/>
                  </a:cubicBezTo>
                  <a:cubicBezTo>
                    <a:pt x="1" y="17"/>
                    <a:pt x="4" y="10"/>
                    <a:pt x="7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18" name="Freeform 152">
              <a:extLst>
                <a:ext uri="{FF2B5EF4-FFF2-40B4-BE49-F238E27FC236}">
                  <a16:creationId xmlns:a16="http://schemas.microsoft.com/office/drawing/2014/main" id="{6704FFC4-34B9-4DF0-9A5C-9B8861E3CCDA}"/>
                </a:ext>
              </a:extLst>
            </p:cNvPr>
            <p:cNvSpPr>
              <a:spLocks/>
            </p:cNvSpPr>
            <p:nvPr/>
          </p:nvSpPr>
          <p:spPr bwMode="auto">
            <a:xfrm>
              <a:off x="772" y="1566"/>
              <a:ext cx="57" cy="131"/>
            </a:xfrm>
            <a:custGeom>
              <a:avLst/>
              <a:gdLst>
                <a:gd name="T0" fmla="*/ 1272 w 34"/>
                <a:gd name="T1" fmla="*/ 0 h 78"/>
                <a:gd name="T2" fmla="*/ 1272 w 34"/>
                <a:gd name="T3" fmla="*/ 2445 h 78"/>
                <a:gd name="T4" fmla="*/ 863 w 34"/>
                <a:gd name="T5" fmla="*/ 2936 h 78"/>
                <a:gd name="T6" fmla="*/ 174 w 34"/>
                <a:gd name="T7" fmla="*/ 2872 h 78"/>
                <a:gd name="T8" fmla="*/ 0 w 34"/>
                <a:gd name="T9" fmla="*/ 2714 h 78"/>
                <a:gd name="T10" fmla="*/ 994 w 34"/>
                <a:gd name="T11" fmla="*/ 2610 h 78"/>
                <a:gd name="T12" fmla="*/ 1272 w 34"/>
                <a:gd name="T13" fmla="*/ 0 h 7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4" h="78">
                  <a:moveTo>
                    <a:pt x="34" y="0"/>
                  </a:moveTo>
                  <a:cubicBezTo>
                    <a:pt x="34" y="10"/>
                    <a:pt x="34" y="58"/>
                    <a:pt x="34" y="65"/>
                  </a:cubicBezTo>
                  <a:cubicBezTo>
                    <a:pt x="34" y="72"/>
                    <a:pt x="31" y="78"/>
                    <a:pt x="23" y="78"/>
                  </a:cubicBezTo>
                  <a:cubicBezTo>
                    <a:pt x="5" y="76"/>
                    <a:pt x="5" y="76"/>
                    <a:pt x="5" y="76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13" y="73"/>
                    <a:pt x="23" y="73"/>
                    <a:pt x="27" y="69"/>
                  </a:cubicBezTo>
                  <a:cubicBezTo>
                    <a:pt x="31" y="64"/>
                    <a:pt x="34" y="0"/>
                    <a:pt x="34" y="0"/>
                  </a:cubicBezTo>
                  <a:close/>
                </a:path>
              </a:pathLst>
            </a:custGeom>
            <a:solidFill>
              <a:srgbClr val="506F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19" name="Freeform 153">
              <a:extLst>
                <a:ext uri="{FF2B5EF4-FFF2-40B4-BE49-F238E27FC236}">
                  <a16:creationId xmlns:a16="http://schemas.microsoft.com/office/drawing/2014/main" id="{D50CC298-FB4A-44A9-BB93-9DDC6023D3E7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" y="3743"/>
              <a:ext cx="100" cy="161"/>
            </a:xfrm>
            <a:custGeom>
              <a:avLst/>
              <a:gdLst>
                <a:gd name="T0" fmla="*/ 0 w 59"/>
                <a:gd name="T1" fmla="*/ 3586 h 96"/>
                <a:gd name="T2" fmla="*/ 0 w 59"/>
                <a:gd name="T3" fmla="*/ 649 h 96"/>
                <a:gd name="T4" fmla="*/ 1163 w 59"/>
                <a:gd name="T5" fmla="*/ 0 h 96"/>
                <a:gd name="T6" fmla="*/ 2361 w 59"/>
                <a:gd name="T7" fmla="*/ 649 h 96"/>
                <a:gd name="T8" fmla="*/ 2361 w 59"/>
                <a:gd name="T9" fmla="*/ 3586 h 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9" h="96">
                  <a:moveTo>
                    <a:pt x="0" y="96"/>
                  </a:moveTo>
                  <a:cubicBezTo>
                    <a:pt x="0" y="17"/>
                    <a:pt x="0" y="17"/>
                    <a:pt x="0" y="17"/>
                  </a:cubicBezTo>
                  <a:cubicBezTo>
                    <a:pt x="0" y="1"/>
                    <a:pt x="13" y="0"/>
                    <a:pt x="29" y="0"/>
                  </a:cubicBezTo>
                  <a:cubicBezTo>
                    <a:pt x="46" y="0"/>
                    <a:pt x="59" y="1"/>
                    <a:pt x="59" y="17"/>
                  </a:cubicBezTo>
                  <a:cubicBezTo>
                    <a:pt x="59" y="96"/>
                    <a:pt x="59" y="96"/>
                    <a:pt x="59" y="96"/>
                  </a:cubicBezTo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20" name="Freeform 154">
              <a:extLst>
                <a:ext uri="{FF2B5EF4-FFF2-40B4-BE49-F238E27FC236}">
                  <a16:creationId xmlns:a16="http://schemas.microsoft.com/office/drawing/2014/main" id="{C3D528BC-80B9-4D9B-9B89-37925356F0ED}"/>
                </a:ext>
              </a:extLst>
            </p:cNvPr>
            <p:cNvSpPr>
              <a:spLocks/>
            </p:cNvSpPr>
            <p:nvPr/>
          </p:nvSpPr>
          <p:spPr bwMode="auto">
            <a:xfrm>
              <a:off x="723" y="3904"/>
              <a:ext cx="143" cy="68"/>
            </a:xfrm>
            <a:custGeom>
              <a:avLst/>
              <a:gdLst>
                <a:gd name="T0" fmla="*/ 3244 w 85"/>
                <a:gd name="T1" fmla="*/ 1479 h 40"/>
                <a:gd name="T2" fmla="*/ 3244 w 85"/>
                <a:gd name="T3" fmla="*/ 128 h 40"/>
                <a:gd name="T4" fmla="*/ 3085 w 85"/>
                <a:gd name="T5" fmla="*/ 0 h 40"/>
                <a:gd name="T6" fmla="*/ 104 w 85"/>
                <a:gd name="T7" fmla="*/ 0 h 40"/>
                <a:gd name="T8" fmla="*/ 0 w 85"/>
                <a:gd name="T9" fmla="*/ 75 h 40"/>
                <a:gd name="T10" fmla="*/ 0 w 85"/>
                <a:gd name="T11" fmla="*/ 1479 h 40"/>
                <a:gd name="T12" fmla="*/ 175 w 85"/>
                <a:gd name="T13" fmla="*/ 1647 h 40"/>
                <a:gd name="T14" fmla="*/ 3085 w 85"/>
                <a:gd name="T15" fmla="*/ 1647 h 40"/>
                <a:gd name="T16" fmla="*/ 3244 w 85"/>
                <a:gd name="T17" fmla="*/ 1479 h 4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85" h="40">
                  <a:moveTo>
                    <a:pt x="85" y="36"/>
                  </a:moveTo>
                  <a:cubicBezTo>
                    <a:pt x="85" y="3"/>
                    <a:pt x="85" y="3"/>
                    <a:pt x="85" y="3"/>
                  </a:cubicBezTo>
                  <a:cubicBezTo>
                    <a:pt x="85" y="3"/>
                    <a:pt x="84" y="0"/>
                    <a:pt x="81" y="0"/>
                  </a:cubicBezTo>
                  <a:cubicBezTo>
                    <a:pt x="78" y="0"/>
                    <a:pt x="17" y="0"/>
                    <a:pt x="3" y="0"/>
                  </a:cubicBezTo>
                  <a:cubicBezTo>
                    <a:pt x="0" y="0"/>
                    <a:pt x="0" y="2"/>
                    <a:pt x="0" y="2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0" y="36"/>
                    <a:pt x="0" y="40"/>
                    <a:pt x="5" y="40"/>
                  </a:cubicBezTo>
                  <a:cubicBezTo>
                    <a:pt x="8" y="40"/>
                    <a:pt x="66" y="40"/>
                    <a:pt x="81" y="40"/>
                  </a:cubicBezTo>
                  <a:cubicBezTo>
                    <a:pt x="84" y="40"/>
                    <a:pt x="85" y="36"/>
                    <a:pt x="85" y="36"/>
                  </a:cubicBezTo>
                  <a:close/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21" name="Freeform 155">
              <a:extLst>
                <a:ext uri="{FF2B5EF4-FFF2-40B4-BE49-F238E27FC236}">
                  <a16:creationId xmlns:a16="http://schemas.microsoft.com/office/drawing/2014/main" id="{2E831230-BA44-4953-A316-6F6FBB78C11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" y="1548"/>
              <a:ext cx="389" cy="146"/>
            </a:xfrm>
            <a:custGeom>
              <a:avLst/>
              <a:gdLst>
                <a:gd name="T0" fmla="*/ 8868 w 231"/>
                <a:gd name="T1" fmla="*/ 1650 h 87"/>
                <a:gd name="T2" fmla="*/ 8637 w 231"/>
                <a:gd name="T3" fmla="*/ 3086 h 87"/>
                <a:gd name="T4" fmla="*/ 6962 w 231"/>
                <a:gd name="T5" fmla="*/ 2865 h 87"/>
                <a:gd name="T6" fmla="*/ 4432 w 231"/>
                <a:gd name="T7" fmla="*/ 2997 h 87"/>
                <a:gd name="T8" fmla="*/ 1906 w 231"/>
                <a:gd name="T9" fmla="*/ 2865 h 87"/>
                <a:gd name="T10" fmla="*/ 236 w 231"/>
                <a:gd name="T11" fmla="*/ 3086 h 87"/>
                <a:gd name="T12" fmla="*/ 0 w 231"/>
                <a:gd name="T13" fmla="*/ 1650 h 87"/>
                <a:gd name="T14" fmla="*/ 0 w 231"/>
                <a:gd name="T15" fmla="*/ 1650 h 87"/>
                <a:gd name="T16" fmla="*/ 236 w 231"/>
                <a:gd name="T17" fmla="*/ 232 h 87"/>
                <a:gd name="T18" fmla="*/ 1906 w 231"/>
                <a:gd name="T19" fmla="*/ 453 h 87"/>
                <a:gd name="T20" fmla="*/ 4432 w 231"/>
                <a:gd name="T21" fmla="*/ 294 h 87"/>
                <a:gd name="T22" fmla="*/ 6962 w 231"/>
                <a:gd name="T23" fmla="*/ 453 h 87"/>
                <a:gd name="T24" fmla="*/ 8637 w 231"/>
                <a:gd name="T25" fmla="*/ 232 h 87"/>
                <a:gd name="T26" fmla="*/ 8868 w 231"/>
                <a:gd name="T27" fmla="*/ 1650 h 8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31" h="87">
                  <a:moveTo>
                    <a:pt x="231" y="44"/>
                  </a:moveTo>
                  <a:cubicBezTo>
                    <a:pt x="231" y="53"/>
                    <a:pt x="231" y="77"/>
                    <a:pt x="225" y="82"/>
                  </a:cubicBezTo>
                  <a:cubicBezTo>
                    <a:pt x="218" y="87"/>
                    <a:pt x="209" y="76"/>
                    <a:pt x="181" y="76"/>
                  </a:cubicBezTo>
                  <a:cubicBezTo>
                    <a:pt x="153" y="76"/>
                    <a:pt x="133" y="80"/>
                    <a:pt x="115" y="80"/>
                  </a:cubicBezTo>
                  <a:cubicBezTo>
                    <a:pt x="97" y="80"/>
                    <a:pt x="78" y="76"/>
                    <a:pt x="50" y="76"/>
                  </a:cubicBezTo>
                  <a:cubicBezTo>
                    <a:pt x="22" y="76"/>
                    <a:pt x="12" y="87"/>
                    <a:pt x="6" y="82"/>
                  </a:cubicBezTo>
                  <a:cubicBezTo>
                    <a:pt x="0" y="77"/>
                    <a:pt x="0" y="53"/>
                    <a:pt x="0" y="44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0" y="34"/>
                    <a:pt x="0" y="11"/>
                    <a:pt x="6" y="6"/>
                  </a:cubicBezTo>
                  <a:cubicBezTo>
                    <a:pt x="12" y="0"/>
                    <a:pt x="22" y="12"/>
                    <a:pt x="50" y="12"/>
                  </a:cubicBezTo>
                  <a:cubicBezTo>
                    <a:pt x="78" y="12"/>
                    <a:pt x="97" y="8"/>
                    <a:pt x="115" y="8"/>
                  </a:cubicBezTo>
                  <a:cubicBezTo>
                    <a:pt x="133" y="8"/>
                    <a:pt x="153" y="12"/>
                    <a:pt x="181" y="12"/>
                  </a:cubicBezTo>
                  <a:cubicBezTo>
                    <a:pt x="209" y="12"/>
                    <a:pt x="218" y="0"/>
                    <a:pt x="225" y="6"/>
                  </a:cubicBezTo>
                  <a:cubicBezTo>
                    <a:pt x="231" y="11"/>
                    <a:pt x="231" y="34"/>
                    <a:pt x="231" y="44"/>
                  </a:cubicBezTo>
                  <a:close/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22" name="Freeform 156">
              <a:extLst>
                <a:ext uri="{FF2B5EF4-FFF2-40B4-BE49-F238E27FC236}">
                  <a16:creationId xmlns:a16="http://schemas.microsoft.com/office/drawing/2014/main" id="{40E0CD1D-0BF9-4913-B81D-05788673915B}"/>
                </a:ext>
              </a:extLst>
            </p:cNvPr>
            <p:cNvSpPr>
              <a:spLocks/>
            </p:cNvSpPr>
            <p:nvPr/>
          </p:nvSpPr>
          <p:spPr bwMode="auto">
            <a:xfrm>
              <a:off x="508" y="768"/>
              <a:ext cx="392" cy="287"/>
            </a:xfrm>
            <a:custGeom>
              <a:avLst/>
              <a:gdLst>
                <a:gd name="T0" fmla="*/ 7877 w 233"/>
                <a:gd name="T1" fmla="*/ 6420 h 171"/>
                <a:gd name="T2" fmla="*/ 8890 w 233"/>
                <a:gd name="T3" fmla="*/ 2667 h 171"/>
                <a:gd name="T4" fmla="*/ 5611 w 233"/>
                <a:gd name="T5" fmla="*/ 515 h 171"/>
                <a:gd name="T6" fmla="*/ 1957 w 233"/>
                <a:gd name="T7" fmla="*/ 329 h 171"/>
                <a:gd name="T8" fmla="*/ 1600 w 233"/>
                <a:gd name="T9" fmla="*/ 389 h 171"/>
                <a:gd name="T10" fmla="*/ 1339 w 233"/>
                <a:gd name="T11" fmla="*/ 161 h 171"/>
                <a:gd name="T12" fmla="*/ 1104 w 233"/>
                <a:gd name="T13" fmla="*/ 175 h 171"/>
                <a:gd name="T14" fmla="*/ 104 w 233"/>
                <a:gd name="T15" fmla="*/ 3489 h 171"/>
                <a:gd name="T16" fmla="*/ 294 w 233"/>
                <a:gd name="T17" fmla="*/ 3929 h 171"/>
                <a:gd name="T18" fmla="*/ 796 w 233"/>
                <a:gd name="T19" fmla="*/ 3986 h 171"/>
                <a:gd name="T20" fmla="*/ 4580 w 233"/>
                <a:gd name="T21" fmla="*/ 4245 h 171"/>
                <a:gd name="T22" fmla="*/ 7877 w 233"/>
                <a:gd name="T23" fmla="*/ 6420 h 17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33" h="171">
                  <a:moveTo>
                    <a:pt x="206" y="171"/>
                  </a:moveTo>
                  <a:cubicBezTo>
                    <a:pt x="233" y="71"/>
                    <a:pt x="233" y="71"/>
                    <a:pt x="233" y="71"/>
                  </a:cubicBezTo>
                  <a:cubicBezTo>
                    <a:pt x="223" y="50"/>
                    <a:pt x="191" y="27"/>
                    <a:pt x="147" y="14"/>
                  </a:cubicBezTo>
                  <a:cubicBezTo>
                    <a:pt x="103" y="1"/>
                    <a:pt x="62" y="7"/>
                    <a:pt x="51" y="9"/>
                  </a:cubicBezTo>
                  <a:cubicBezTo>
                    <a:pt x="45" y="10"/>
                    <a:pt x="44" y="11"/>
                    <a:pt x="42" y="10"/>
                  </a:cubicBezTo>
                  <a:cubicBezTo>
                    <a:pt x="42" y="10"/>
                    <a:pt x="38" y="6"/>
                    <a:pt x="35" y="4"/>
                  </a:cubicBezTo>
                  <a:cubicBezTo>
                    <a:pt x="31" y="0"/>
                    <a:pt x="29" y="5"/>
                    <a:pt x="29" y="5"/>
                  </a:cubicBezTo>
                  <a:cubicBezTo>
                    <a:pt x="3" y="93"/>
                    <a:pt x="3" y="93"/>
                    <a:pt x="3" y="93"/>
                  </a:cubicBezTo>
                  <a:cubicBezTo>
                    <a:pt x="0" y="98"/>
                    <a:pt x="5" y="101"/>
                    <a:pt x="8" y="105"/>
                  </a:cubicBezTo>
                  <a:cubicBezTo>
                    <a:pt x="14" y="111"/>
                    <a:pt x="10" y="108"/>
                    <a:pt x="21" y="106"/>
                  </a:cubicBezTo>
                  <a:cubicBezTo>
                    <a:pt x="32" y="104"/>
                    <a:pt x="76" y="101"/>
                    <a:pt x="120" y="113"/>
                  </a:cubicBezTo>
                  <a:cubicBezTo>
                    <a:pt x="164" y="126"/>
                    <a:pt x="203" y="149"/>
                    <a:pt x="206" y="171"/>
                  </a:cubicBezTo>
                  <a:close/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23" name="Line 157">
              <a:extLst>
                <a:ext uri="{FF2B5EF4-FFF2-40B4-BE49-F238E27FC236}">
                  <a16:creationId xmlns:a16="http://schemas.microsoft.com/office/drawing/2014/main" id="{A026AA9D-D349-4531-9F36-6A40E4EC05D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30" y="790"/>
              <a:ext cx="45" cy="154"/>
            </a:xfrm>
            <a:prstGeom prst="line">
              <a:avLst/>
            </a:prstGeom>
            <a:noFill/>
            <a:ln w="4763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24" name="Line 158">
              <a:extLst>
                <a:ext uri="{FF2B5EF4-FFF2-40B4-BE49-F238E27FC236}">
                  <a16:creationId xmlns:a16="http://schemas.microsoft.com/office/drawing/2014/main" id="{5E29FCAC-9093-4B2F-B319-EEC7AAA8EF1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25" y="949"/>
              <a:ext cx="10" cy="34"/>
            </a:xfrm>
            <a:prstGeom prst="line">
              <a:avLst/>
            </a:prstGeom>
            <a:noFill/>
            <a:ln w="4763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25" name="Freeform 159">
              <a:extLst>
                <a:ext uri="{FF2B5EF4-FFF2-40B4-BE49-F238E27FC236}">
                  <a16:creationId xmlns:a16="http://schemas.microsoft.com/office/drawing/2014/main" id="{ABBF8590-8E72-4984-8251-E3625684AE6A}"/>
                </a:ext>
              </a:extLst>
            </p:cNvPr>
            <p:cNvSpPr>
              <a:spLocks/>
            </p:cNvSpPr>
            <p:nvPr/>
          </p:nvSpPr>
          <p:spPr bwMode="auto">
            <a:xfrm>
              <a:off x="509" y="938"/>
              <a:ext cx="346" cy="151"/>
            </a:xfrm>
            <a:custGeom>
              <a:avLst/>
              <a:gdLst>
                <a:gd name="T0" fmla="*/ 0 w 205"/>
                <a:gd name="T1" fmla="*/ 1096 h 90"/>
                <a:gd name="T2" fmla="*/ 273 w 205"/>
                <a:gd name="T3" fmla="*/ 161 h 90"/>
                <a:gd name="T4" fmla="*/ 778 w 205"/>
                <a:gd name="T5" fmla="*/ 174 h 90"/>
                <a:gd name="T6" fmla="*/ 4640 w 205"/>
                <a:gd name="T7" fmla="*/ 453 h 90"/>
                <a:gd name="T8" fmla="*/ 8002 w 205"/>
                <a:gd name="T9" fmla="*/ 2592 h 90"/>
                <a:gd name="T10" fmla="*/ 8002 w 205"/>
                <a:gd name="T11" fmla="*/ 2607 h 90"/>
                <a:gd name="T12" fmla="*/ 5890 w 205"/>
                <a:gd name="T13" fmla="*/ 3297 h 90"/>
                <a:gd name="T14" fmla="*/ 1134 w 205"/>
                <a:gd name="T15" fmla="*/ 1708 h 90"/>
                <a:gd name="T16" fmla="*/ 116 w 205"/>
                <a:gd name="T17" fmla="*/ 1213 h 90"/>
                <a:gd name="T18" fmla="*/ 0 w 205"/>
                <a:gd name="T19" fmla="*/ 1096 h 9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05" h="90">
                  <a:moveTo>
                    <a:pt x="0" y="29"/>
                  </a:moveTo>
                  <a:cubicBezTo>
                    <a:pt x="0" y="28"/>
                    <a:pt x="7" y="4"/>
                    <a:pt x="7" y="4"/>
                  </a:cubicBezTo>
                  <a:cubicBezTo>
                    <a:pt x="12" y="9"/>
                    <a:pt x="9" y="6"/>
                    <a:pt x="20" y="5"/>
                  </a:cubicBezTo>
                  <a:cubicBezTo>
                    <a:pt x="31" y="3"/>
                    <a:pt x="75" y="0"/>
                    <a:pt x="119" y="12"/>
                  </a:cubicBezTo>
                  <a:cubicBezTo>
                    <a:pt x="163" y="25"/>
                    <a:pt x="202" y="48"/>
                    <a:pt x="205" y="69"/>
                  </a:cubicBezTo>
                  <a:cubicBezTo>
                    <a:pt x="205" y="70"/>
                    <a:pt x="205" y="70"/>
                    <a:pt x="205" y="70"/>
                  </a:cubicBezTo>
                  <a:cubicBezTo>
                    <a:pt x="205" y="79"/>
                    <a:pt x="188" y="90"/>
                    <a:pt x="151" y="88"/>
                  </a:cubicBezTo>
                  <a:cubicBezTo>
                    <a:pt x="114" y="86"/>
                    <a:pt x="57" y="64"/>
                    <a:pt x="29" y="46"/>
                  </a:cubicBezTo>
                  <a:cubicBezTo>
                    <a:pt x="11" y="34"/>
                    <a:pt x="6" y="32"/>
                    <a:pt x="3" y="32"/>
                  </a:cubicBezTo>
                  <a:cubicBezTo>
                    <a:pt x="0" y="32"/>
                    <a:pt x="0" y="31"/>
                    <a:pt x="0" y="29"/>
                  </a:cubicBezTo>
                  <a:close/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26" name="Freeform 160">
              <a:extLst>
                <a:ext uri="{FF2B5EF4-FFF2-40B4-BE49-F238E27FC236}">
                  <a16:creationId xmlns:a16="http://schemas.microsoft.com/office/drawing/2014/main" id="{C5A881FB-0AE1-484D-B1D4-20233EA776E9}"/>
                </a:ext>
              </a:extLst>
            </p:cNvPr>
            <p:cNvSpPr>
              <a:spLocks/>
            </p:cNvSpPr>
            <p:nvPr/>
          </p:nvSpPr>
          <p:spPr bwMode="auto">
            <a:xfrm>
              <a:off x="858" y="887"/>
              <a:ext cx="115" cy="158"/>
            </a:xfrm>
            <a:custGeom>
              <a:avLst/>
              <a:gdLst>
                <a:gd name="T0" fmla="*/ 981 w 68"/>
                <a:gd name="T1" fmla="*/ 0 h 94"/>
                <a:gd name="T2" fmla="*/ 981 w 68"/>
                <a:gd name="T3" fmla="*/ 0 h 94"/>
                <a:gd name="T4" fmla="*/ 2297 w 68"/>
                <a:gd name="T5" fmla="*/ 1165 h 94"/>
                <a:gd name="T6" fmla="*/ 2528 w 68"/>
                <a:gd name="T7" fmla="*/ 2190 h 94"/>
                <a:gd name="T8" fmla="*/ 1825 w 68"/>
                <a:gd name="T9" fmla="*/ 2792 h 94"/>
                <a:gd name="T10" fmla="*/ 0 w 68"/>
                <a:gd name="T11" fmla="*/ 3565 h 94"/>
                <a:gd name="T12" fmla="*/ 0 w 68"/>
                <a:gd name="T13" fmla="*/ 3515 h 94"/>
                <a:gd name="T14" fmla="*/ 981 w 68"/>
                <a:gd name="T15" fmla="*/ 0 h 9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8" h="94">
                  <a:moveTo>
                    <a:pt x="25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9" y="3"/>
                    <a:pt x="52" y="24"/>
                    <a:pt x="58" y="31"/>
                  </a:cubicBezTo>
                  <a:cubicBezTo>
                    <a:pt x="65" y="39"/>
                    <a:pt x="68" y="49"/>
                    <a:pt x="64" y="58"/>
                  </a:cubicBezTo>
                  <a:cubicBezTo>
                    <a:pt x="60" y="66"/>
                    <a:pt x="56" y="70"/>
                    <a:pt x="46" y="74"/>
                  </a:cubicBezTo>
                  <a:cubicBezTo>
                    <a:pt x="35" y="79"/>
                    <a:pt x="0" y="94"/>
                    <a:pt x="0" y="94"/>
                  </a:cubicBezTo>
                  <a:cubicBezTo>
                    <a:pt x="0" y="93"/>
                    <a:pt x="0" y="93"/>
                    <a:pt x="0" y="93"/>
                  </a:cubicBezTo>
                  <a:lnTo>
                    <a:pt x="25" y="0"/>
                  </a:lnTo>
                  <a:close/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27" name="Freeform 161">
              <a:extLst>
                <a:ext uri="{FF2B5EF4-FFF2-40B4-BE49-F238E27FC236}">
                  <a16:creationId xmlns:a16="http://schemas.microsoft.com/office/drawing/2014/main" id="{4457CD4C-3981-4ED0-8132-E286525DBDF8}"/>
                </a:ext>
              </a:extLst>
            </p:cNvPr>
            <p:cNvSpPr>
              <a:spLocks/>
            </p:cNvSpPr>
            <p:nvPr/>
          </p:nvSpPr>
          <p:spPr bwMode="auto">
            <a:xfrm>
              <a:off x="929" y="948"/>
              <a:ext cx="33" cy="49"/>
            </a:xfrm>
            <a:custGeom>
              <a:avLst/>
              <a:gdLst>
                <a:gd name="T0" fmla="*/ 261 w 20"/>
                <a:gd name="T1" fmla="*/ 0 h 29"/>
                <a:gd name="T2" fmla="*/ 561 w 20"/>
                <a:gd name="T3" fmla="*/ 510 h 29"/>
                <a:gd name="T4" fmla="*/ 96 w 20"/>
                <a:gd name="T5" fmla="*/ 1085 h 29"/>
                <a:gd name="T6" fmla="*/ 0 w 20"/>
                <a:gd name="T7" fmla="*/ 1085 h 29"/>
                <a:gd name="T8" fmla="*/ 158 w 20"/>
                <a:gd name="T9" fmla="*/ 1142 h 29"/>
                <a:gd name="T10" fmla="*/ 662 w 20"/>
                <a:gd name="T11" fmla="*/ 566 h 29"/>
                <a:gd name="T12" fmla="*/ 261 w 20"/>
                <a:gd name="T13" fmla="*/ 0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0" h="29">
                  <a:moveTo>
                    <a:pt x="8" y="0"/>
                  </a:moveTo>
                  <a:cubicBezTo>
                    <a:pt x="14" y="2"/>
                    <a:pt x="17" y="7"/>
                    <a:pt x="17" y="13"/>
                  </a:cubicBezTo>
                  <a:cubicBezTo>
                    <a:pt x="17" y="22"/>
                    <a:pt x="11" y="28"/>
                    <a:pt x="3" y="28"/>
                  </a:cubicBezTo>
                  <a:cubicBezTo>
                    <a:pt x="2" y="28"/>
                    <a:pt x="1" y="28"/>
                    <a:pt x="0" y="28"/>
                  </a:cubicBezTo>
                  <a:cubicBezTo>
                    <a:pt x="1" y="29"/>
                    <a:pt x="3" y="29"/>
                    <a:pt x="5" y="29"/>
                  </a:cubicBezTo>
                  <a:cubicBezTo>
                    <a:pt x="14" y="29"/>
                    <a:pt x="20" y="22"/>
                    <a:pt x="20" y="14"/>
                  </a:cubicBezTo>
                  <a:cubicBezTo>
                    <a:pt x="20" y="7"/>
                    <a:pt x="15" y="1"/>
                    <a:pt x="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28" name="Freeform 162">
              <a:extLst>
                <a:ext uri="{FF2B5EF4-FFF2-40B4-BE49-F238E27FC236}">
                  <a16:creationId xmlns:a16="http://schemas.microsoft.com/office/drawing/2014/main" id="{8543705F-A4C4-43A9-817E-3F675CD04428}"/>
                </a:ext>
              </a:extLst>
            </p:cNvPr>
            <p:cNvSpPr>
              <a:spLocks/>
            </p:cNvSpPr>
            <p:nvPr/>
          </p:nvSpPr>
          <p:spPr bwMode="auto">
            <a:xfrm>
              <a:off x="757" y="3346"/>
              <a:ext cx="76" cy="54"/>
            </a:xfrm>
            <a:custGeom>
              <a:avLst/>
              <a:gdLst>
                <a:gd name="T0" fmla="*/ 1756 w 45"/>
                <a:gd name="T1" fmla="*/ 1134 h 32"/>
                <a:gd name="T2" fmla="*/ 1756 w 45"/>
                <a:gd name="T3" fmla="*/ 116 h 32"/>
                <a:gd name="T4" fmla="*/ 1652 w 45"/>
                <a:gd name="T5" fmla="*/ 0 h 32"/>
                <a:gd name="T6" fmla="*/ 69 w 45"/>
                <a:gd name="T7" fmla="*/ 0 h 32"/>
                <a:gd name="T8" fmla="*/ 0 w 45"/>
                <a:gd name="T9" fmla="*/ 69 h 32"/>
                <a:gd name="T10" fmla="*/ 0 w 45"/>
                <a:gd name="T11" fmla="*/ 1134 h 32"/>
                <a:gd name="T12" fmla="*/ 69 w 45"/>
                <a:gd name="T13" fmla="*/ 1250 h 32"/>
                <a:gd name="T14" fmla="*/ 1652 w 45"/>
                <a:gd name="T15" fmla="*/ 1250 h 32"/>
                <a:gd name="T16" fmla="*/ 1756 w 45"/>
                <a:gd name="T17" fmla="*/ 1134 h 3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5" h="32">
                  <a:moveTo>
                    <a:pt x="45" y="29"/>
                  </a:moveTo>
                  <a:cubicBezTo>
                    <a:pt x="45" y="3"/>
                    <a:pt x="45" y="3"/>
                    <a:pt x="45" y="3"/>
                  </a:cubicBezTo>
                  <a:cubicBezTo>
                    <a:pt x="45" y="3"/>
                    <a:pt x="45" y="0"/>
                    <a:pt x="42" y="0"/>
                  </a:cubicBezTo>
                  <a:cubicBezTo>
                    <a:pt x="40" y="0"/>
                    <a:pt x="13" y="0"/>
                    <a:pt x="2" y="0"/>
                  </a:cubicBezTo>
                  <a:cubicBezTo>
                    <a:pt x="0" y="0"/>
                    <a:pt x="0" y="2"/>
                    <a:pt x="0" y="2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29"/>
                    <a:pt x="0" y="32"/>
                    <a:pt x="2" y="32"/>
                  </a:cubicBezTo>
                  <a:cubicBezTo>
                    <a:pt x="5" y="32"/>
                    <a:pt x="30" y="32"/>
                    <a:pt x="42" y="32"/>
                  </a:cubicBezTo>
                  <a:cubicBezTo>
                    <a:pt x="45" y="32"/>
                    <a:pt x="45" y="29"/>
                    <a:pt x="45" y="29"/>
                  </a:cubicBezTo>
                  <a:close/>
                </a:path>
              </a:pathLst>
            </a:custGeom>
            <a:solidFill>
              <a:srgbClr val="6784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29" name="Freeform 163">
              <a:extLst>
                <a:ext uri="{FF2B5EF4-FFF2-40B4-BE49-F238E27FC236}">
                  <a16:creationId xmlns:a16="http://schemas.microsoft.com/office/drawing/2014/main" id="{EBA4EB6E-E365-46DC-82B0-7DD1D55B0BED}"/>
                </a:ext>
              </a:extLst>
            </p:cNvPr>
            <p:cNvSpPr>
              <a:spLocks/>
            </p:cNvSpPr>
            <p:nvPr/>
          </p:nvSpPr>
          <p:spPr bwMode="auto">
            <a:xfrm>
              <a:off x="759" y="3351"/>
              <a:ext cx="65" cy="42"/>
            </a:xfrm>
            <a:custGeom>
              <a:avLst/>
              <a:gdLst>
                <a:gd name="T0" fmla="*/ 37 w 39"/>
                <a:gd name="T1" fmla="*/ 948 h 25"/>
                <a:gd name="T2" fmla="*/ 37 w 39"/>
                <a:gd name="T3" fmla="*/ 104 h 25"/>
                <a:gd name="T4" fmla="*/ 255 w 39"/>
                <a:gd name="T5" fmla="*/ 0 h 25"/>
                <a:gd name="T6" fmla="*/ 1388 w 39"/>
                <a:gd name="T7" fmla="*/ 0 h 25"/>
                <a:gd name="T8" fmla="*/ 255 w 39"/>
                <a:gd name="T9" fmla="*/ 270 h 25"/>
                <a:gd name="T10" fmla="*/ 37 w 39"/>
                <a:gd name="T11" fmla="*/ 948 h 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9" h="25">
                  <a:moveTo>
                    <a:pt x="1" y="25"/>
                  </a:moveTo>
                  <a:cubicBezTo>
                    <a:pt x="1" y="25"/>
                    <a:pt x="1" y="4"/>
                    <a:pt x="1" y="3"/>
                  </a:cubicBezTo>
                  <a:cubicBezTo>
                    <a:pt x="1" y="1"/>
                    <a:pt x="0" y="0"/>
                    <a:pt x="7" y="0"/>
                  </a:cubicBezTo>
                  <a:cubicBezTo>
                    <a:pt x="13" y="0"/>
                    <a:pt x="39" y="0"/>
                    <a:pt x="39" y="0"/>
                  </a:cubicBezTo>
                  <a:cubicBezTo>
                    <a:pt x="27" y="3"/>
                    <a:pt x="11" y="3"/>
                    <a:pt x="7" y="7"/>
                  </a:cubicBezTo>
                  <a:cubicBezTo>
                    <a:pt x="2" y="10"/>
                    <a:pt x="1" y="25"/>
                    <a:pt x="1" y="2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30" name="Oval 164">
              <a:extLst>
                <a:ext uri="{FF2B5EF4-FFF2-40B4-BE49-F238E27FC236}">
                  <a16:creationId xmlns:a16="http://schemas.microsoft.com/office/drawing/2014/main" id="{DB900E5E-E4DA-4D99-A541-15C0D9AAB1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12" y="949"/>
              <a:ext cx="42" cy="42"/>
            </a:xfrm>
            <a:prstGeom prst="ellipse">
              <a:avLst/>
            </a:prstGeom>
            <a:noFill/>
            <a:ln w="4763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  <p:grpSp>
        <p:nvGrpSpPr>
          <p:cNvPr id="37893" name="Group 165">
            <a:extLst>
              <a:ext uri="{FF2B5EF4-FFF2-40B4-BE49-F238E27FC236}">
                <a16:creationId xmlns:a16="http://schemas.microsoft.com/office/drawing/2014/main" id="{75BB224A-773B-46B0-9AC4-7C11BADF9F7F}"/>
              </a:ext>
            </a:extLst>
          </p:cNvPr>
          <p:cNvGrpSpPr>
            <a:grpSpLocks/>
          </p:cNvGrpSpPr>
          <p:nvPr/>
        </p:nvGrpSpPr>
        <p:grpSpPr bwMode="auto">
          <a:xfrm>
            <a:off x="4572000" y="2286000"/>
            <a:ext cx="3000375" cy="3527425"/>
            <a:chOff x="1818" y="1584"/>
            <a:chExt cx="1482" cy="1742"/>
          </a:xfrm>
        </p:grpSpPr>
        <p:sp>
          <p:nvSpPr>
            <p:cNvPr id="37931" name="Freeform 166">
              <a:extLst>
                <a:ext uri="{FF2B5EF4-FFF2-40B4-BE49-F238E27FC236}">
                  <a16:creationId xmlns:a16="http://schemas.microsoft.com/office/drawing/2014/main" id="{4B408148-7F54-423A-B37C-D8E9CB8D8CEF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7" y="1637"/>
              <a:ext cx="1403" cy="1161"/>
            </a:xfrm>
            <a:custGeom>
              <a:avLst/>
              <a:gdLst>
                <a:gd name="T0" fmla="*/ 15505 w 940"/>
                <a:gd name="T1" fmla="*/ 16879 h 730"/>
                <a:gd name="T2" fmla="*/ 15478 w 940"/>
                <a:gd name="T3" fmla="*/ 16687 h 730"/>
                <a:gd name="T4" fmla="*/ 15433 w 940"/>
                <a:gd name="T5" fmla="*/ 16251 h 730"/>
                <a:gd name="T6" fmla="*/ 15433 w 940"/>
                <a:gd name="T7" fmla="*/ 16251 h 730"/>
                <a:gd name="T8" fmla="*/ 15311 w 940"/>
                <a:gd name="T9" fmla="*/ 14683 h 730"/>
                <a:gd name="T10" fmla="*/ 15305 w 940"/>
                <a:gd name="T11" fmla="*/ 14306 h 730"/>
                <a:gd name="T12" fmla="*/ 15305 w 940"/>
                <a:gd name="T13" fmla="*/ 14164 h 730"/>
                <a:gd name="T14" fmla="*/ 15282 w 940"/>
                <a:gd name="T15" fmla="*/ 14000 h 730"/>
                <a:gd name="T16" fmla="*/ 15282 w 940"/>
                <a:gd name="T17" fmla="*/ 13872 h 730"/>
                <a:gd name="T18" fmla="*/ 15282 w 940"/>
                <a:gd name="T19" fmla="*/ 13738 h 730"/>
                <a:gd name="T20" fmla="*/ 15282 w 940"/>
                <a:gd name="T21" fmla="*/ 13646 h 730"/>
                <a:gd name="T22" fmla="*/ 15012 w 940"/>
                <a:gd name="T23" fmla="*/ 9027 h 730"/>
                <a:gd name="T24" fmla="*/ 12030 w 940"/>
                <a:gd name="T25" fmla="*/ 4759 h 730"/>
                <a:gd name="T26" fmla="*/ 10457 w 940"/>
                <a:gd name="T27" fmla="*/ 3620 h 730"/>
                <a:gd name="T28" fmla="*/ 5834 w 940"/>
                <a:gd name="T29" fmla="*/ 0 h 730"/>
                <a:gd name="T30" fmla="*/ 3457 w 940"/>
                <a:gd name="T31" fmla="*/ 4803 h 730"/>
                <a:gd name="T32" fmla="*/ 2167 w 940"/>
                <a:gd name="T33" fmla="*/ 5376 h 730"/>
                <a:gd name="T34" fmla="*/ 230 w 940"/>
                <a:gd name="T35" fmla="*/ 13565 h 730"/>
                <a:gd name="T36" fmla="*/ 230 w 940"/>
                <a:gd name="T37" fmla="*/ 13676 h 730"/>
                <a:gd name="T38" fmla="*/ 230 w 940"/>
                <a:gd name="T39" fmla="*/ 13770 h 730"/>
                <a:gd name="T40" fmla="*/ 230 w 940"/>
                <a:gd name="T41" fmla="*/ 13902 h 730"/>
                <a:gd name="T42" fmla="*/ 230 w 940"/>
                <a:gd name="T43" fmla="*/ 14031 h 730"/>
                <a:gd name="T44" fmla="*/ 209 w 940"/>
                <a:gd name="T45" fmla="*/ 14172 h 730"/>
                <a:gd name="T46" fmla="*/ 209 w 940"/>
                <a:gd name="T47" fmla="*/ 14336 h 730"/>
                <a:gd name="T48" fmla="*/ 200 w 940"/>
                <a:gd name="T49" fmla="*/ 14683 h 730"/>
                <a:gd name="T50" fmla="*/ 73 w 940"/>
                <a:gd name="T51" fmla="*/ 16251 h 730"/>
                <a:gd name="T52" fmla="*/ 73 w 940"/>
                <a:gd name="T53" fmla="*/ 16251 h 730"/>
                <a:gd name="T54" fmla="*/ 28 w 940"/>
                <a:gd name="T55" fmla="*/ 16699 h 730"/>
                <a:gd name="T56" fmla="*/ 1 w 940"/>
                <a:gd name="T57" fmla="*/ 16960 h 730"/>
                <a:gd name="T58" fmla="*/ 0 w 940"/>
                <a:gd name="T59" fmla="*/ 17129 h 730"/>
                <a:gd name="T60" fmla="*/ 2822 w 940"/>
                <a:gd name="T61" fmla="*/ 18783 h 730"/>
                <a:gd name="T62" fmla="*/ 12591 w 940"/>
                <a:gd name="T63" fmla="*/ 17129 h 730"/>
                <a:gd name="T64" fmla="*/ 12690 w 940"/>
                <a:gd name="T65" fmla="*/ 18783 h 730"/>
                <a:gd name="T66" fmla="*/ 15508 w 940"/>
                <a:gd name="T67" fmla="*/ 17129 h 730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940" h="730">
                  <a:moveTo>
                    <a:pt x="939" y="659"/>
                  </a:moveTo>
                  <a:cubicBezTo>
                    <a:pt x="939" y="658"/>
                    <a:pt x="939" y="657"/>
                    <a:pt x="939" y="656"/>
                  </a:cubicBezTo>
                  <a:cubicBezTo>
                    <a:pt x="938" y="654"/>
                    <a:pt x="938" y="651"/>
                    <a:pt x="938" y="649"/>
                  </a:cubicBezTo>
                  <a:cubicBezTo>
                    <a:pt x="938" y="649"/>
                    <a:pt x="938" y="648"/>
                    <a:pt x="938" y="648"/>
                  </a:cubicBezTo>
                  <a:cubicBezTo>
                    <a:pt x="937" y="642"/>
                    <a:pt x="936" y="637"/>
                    <a:pt x="935" y="631"/>
                  </a:cubicBezTo>
                  <a:cubicBezTo>
                    <a:pt x="935" y="631"/>
                    <a:pt x="935" y="631"/>
                    <a:pt x="935" y="631"/>
                  </a:cubicBezTo>
                  <a:cubicBezTo>
                    <a:pt x="935" y="631"/>
                    <a:pt x="935" y="631"/>
                    <a:pt x="935" y="631"/>
                  </a:cubicBezTo>
                  <a:cubicBezTo>
                    <a:pt x="935" y="631"/>
                    <a:pt x="935" y="631"/>
                    <a:pt x="935" y="631"/>
                  </a:cubicBezTo>
                  <a:cubicBezTo>
                    <a:pt x="933" y="610"/>
                    <a:pt x="930" y="589"/>
                    <a:pt x="928" y="570"/>
                  </a:cubicBezTo>
                  <a:cubicBezTo>
                    <a:pt x="928" y="570"/>
                    <a:pt x="928" y="570"/>
                    <a:pt x="928" y="570"/>
                  </a:cubicBezTo>
                  <a:cubicBezTo>
                    <a:pt x="928" y="565"/>
                    <a:pt x="928" y="561"/>
                    <a:pt x="927" y="557"/>
                  </a:cubicBezTo>
                  <a:cubicBezTo>
                    <a:pt x="927" y="557"/>
                    <a:pt x="927" y="556"/>
                    <a:pt x="927" y="556"/>
                  </a:cubicBezTo>
                  <a:cubicBezTo>
                    <a:pt x="927" y="554"/>
                    <a:pt x="927" y="552"/>
                    <a:pt x="927" y="550"/>
                  </a:cubicBezTo>
                  <a:cubicBezTo>
                    <a:pt x="927" y="550"/>
                    <a:pt x="927" y="550"/>
                    <a:pt x="927" y="550"/>
                  </a:cubicBezTo>
                  <a:cubicBezTo>
                    <a:pt x="927" y="548"/>
                    <a:pt x="927" y="547"/>
                    <a:pt x="926" y="545"/>
                  </a:cubicBezTo>
                  <a:cubicBezTo>
                    <a:pt x="926" y="545"/>
                    <a:pt x="926" y="544"/>
                    <a:pt x="926" y="544"/>
                  </a:cubicBezTo>
                  <a:cubicBezTo>
                    <a:pt x="926" y="543"/>
                    <a:pt x="926" y="541"/>
                    <a:pt x="926" y="540"/>
                  </a:cubicBezTo>
                  <a:cubicBezTo>
                    <a:pt x="926" y="539"/>
                    <a:pt x="926" y="539"/>
                    <a:pt x="926" y="539"/>
                  </a:cubicBezTo>
                  <a:cubicBezTo>
                    <a:pt x="926" y="537"/>
                    <a:pt x="926" y="536"/>
                    <a:pt x="926" y="535"/>
                  </a:cubicBezTo>
                  <a:cubicBezTo>
                    <a:pt x="926" y="535"/>
                    <a:pt x="926" y="534"/>
                    <a:pt x="926" y="534"/>
                  </a:cubicBezTo>
                  <a:cubicBezTo>
                    <a:pt x="926" y="533"/>
                    <a:pt x="926" y="532"/>
                    <a:pt x="926" y="530"/>
                  </a:cubicBezTo>
                  <a:cubicBezTo>
                    <a:pt x="926" y="530"/>
                    <a:pt x="926" y="530"/>
                    <a:pt x="926" y="530"/>
                  </a:cubicBezTo>
                  <a:cubicBezTo>
                    <a:pt x="926" y="529"/>
                    <a:pt x="926" y="527"/>
                    <a:pt x="926" y="526"/>
                  </a:cubicBezTo>
                  <a:cubicBezTo>
                    <a:pt x="934" y="466"/>
                    <a:pt x="922" y="402"/>
                    <a:pt x="910" y="351"/>
                  </a:cubicBezTo>
                  <a:cubicBezTo>
                    <a:pt x="886" y="243"/>
                    <a:pt x="834" y="215"/>
                    <a:pt x="809" y="209"/>
                  </a:cubicBezTo>
                  <a:cubicBezTo>
                    <a:pt x="784" y="204"/>
                    <a:pt x="746" y="200"/>
                    <a:pt x="729" y="185"/>
                  </a:cubicBezTo>
                  <a:cubicBezTo>
                    <a:pt x="730" y="187"/>
                    <a:pt x="730" y="187"/>
                    <a:pt x="730" y="187"/>
                  </a:cubicBezTo>
                  <a:cubicBezTo>
                    <a:pt x="706" y="174"/>
                    <a:pt x="663" y="150"/>
                    <a:pt x="634" y="141"/>
                  </a:cubicBezTo>
                  <a:cubicBezTo>
                    <a:pt x="592" y="129"/>
                    <a:pt x="585" y="26"/>
                    <a:pt x="586" y="0"/>
                  </a:cubicBezTo>
                  <a:cubicBezTo>
                    <a:pt x="354" y="0"/>
                    <a:pt x="354" y="0"/>
                    <a:pt x="354" y="0"/>
                  </a:cubicBezTo>
                  <a:cubicBezTo>
                    <a:pt x="355" y="27"/>
                    <a:pt x="348" y="129"/>
                    <a:pt x="306" y="141"/>
                  </a:cubicBezTo>
                  <a:cubicBezTo>
                    <a:pt x="278" y="150"/>
                    <a:pt x="234" y="174"/>
                    <a:pt x="210" y="187"/>
                  </a:cubicBezTo>
                  <a:cubicBezTo>
                    <a:pt x="211" y="185"/>
                    <a:pt x="211" y="185"/>
                    <a:pt x="211" y="185"/>
                  </a:cubicBezTo>
                  <a:cubicBezTo>
                    <a:pt x="194" y="201"/>
                    <a:pt x="156" y="204"/>
                    <a:pt x="131" y="209"/>
                  </a:cubicBezTo>
                  <a:cubicBezTo>
                    <a:pt x="107" y="215"/>
                    <a:pt x="54" y="243"/>
                    <a:pt x="30" y="352"/>
                  </a:cubicBezTo>
                  <a:cubicBezTo>
                    <a:pt x="18" y="402"/>
                    <a:pt x="6" y="466"/>
                    <a:pt x="14" y="527"/>
                  </a:cubicBezTo>
                  <a:cubicBezTo>
                    <a:pt x="14" y="528"/>
                    <a:pt x="14" y="529"/>
                    <a:pt x="14" y="530"/>
                  </a:cubicBezTo>
                  <a:cubicBezTo>
                    <a:pt x="14" y="530"/>
                    <a:pt x="14" y="530"/>
                    <a:pt x="14" y="531"/>
                  </a:cubicBezTo>
                  <a:cubicBezTo>
                    <a:pt x="14" y="532"/>
                    <a:pt x="14" y="533"/>
                    <a:pt x="14" y="534"/>
                  </a:cubicBezTo>
                  <a:cubicBezTo>
                    <a:pt x="14" y="535"/>
                    <a:pt x="14" y="535"/>
                    <a:pt x="14" y="535"/>
                  </a:cubicBezTo>
                  <a:cubicBezTo>
                    <a:pt x="14" y="536"/>
                    <a:pt x="14" y="537"/>
                    <a:pt x="14" y="539"/>
                  </a:cubicBezTo>
                  <a:cubicBezTo>
                    <a:pt x="14" y="539"/>
                    <a:pt x="14" y="539"/>
                    <a:pt x="14" y="540"/>
                  </a:cubicBezTo>
                  <a:cubicBezTo>
                    <a:pt x="14" y="541"/>
                    <a:pt x="14" y="543"/>
                    <a:pt x="14" y="544"/>
                  </a:cubicBezTo>
                  <a:cubicBezTo>
                    <a:pt x="14" y="545"/>
                    <a:pt x="14" y="545"/>
                    <a:pt x="14" y="545"/>
                  </a:cubicBezTo>
                  <a:cubicBezTo>
                    <a:pt x="13" y="547"/>
                    <a:pt x="13" y="548"/>
                    <a:pt x="13" y="550"/>
                  </a:cubicBezTo>
                  <a:cubicBezTo>
                    <a:pt x="13" y="550"/>
                    <a:pt x="13" y="550"/>
                    <a:pt x="13" y="551"/>
                  </a:cubicBezTo>
                  <a:cubicBezTo>
                    <a:pt x="13" y="552"/>
                    <a:pt x="13" y="554"/>
                    <a:pt x="13" y="556"/>
                  </a:cubicBezTo>
                  <a:cubicBezTo>
                    <a:pt x="13" y="557"/>
                    <a:pt x="13" y="557"/>
                    <a:pt x="13" y="557"/>
                  </a:cubicBezTo>
                  <a:cubicBezTo>
                    <a:pt x="12" y="561"/>
                    <a:pt x="12" y="565"/>
                    <a:pt x="12" y="570"/>
                  </a:cubicBezTo>
                  <a:cubicBezTo>
                    <a:pt x="12" y="570"/>
                    <a:pt x="12" y="570"/>
                    <a:pt x="12" y="570"/>
                  </a:cubicBezTo>
                  <a:cubicBezTo>
                    <a:pt x="10" y="589"/>
                    <a:pt x="7" y="610"/>
                    <a:pt x="5" y="631"/>
                  </a:cubicBezTo>
                  <a:cubicBezTo>
                    <a:pt x="5" y="631"/>
                    <a:pt x="5" y="631"/>
                    <a:pt x="5" y="631"/>
                  </a:cubicBezTo>
                  <a:cubicBezTo>
                    <a:pt x="5" y="631"/>
                    <a:pt x="5" y="631"/>
                    <a:pt x="5" y="631"/>
                  </a:cubicBezTo>
                  <a:cubicBezTo>
                    <a:pt x="5" y="631"/>
                    <a:pt x="5" y="631"/>
                    <a:pt x="5" y="631"/>
                  </a:cubicBezTo>
                  <a:cubicBezTo>
                    <a:pt x="4" y="637"/>
                    <a:pt x="3" y="643"/>
                    <a:pt x="2" y="648"/>
                  </a:cubicBezTo>
                  <a:cubicBezTo>
                    <a:pt x="2" y="649"/>
                    <a:pt x="2" y="649"/>
                    <a:pt x="2" y="649"/>
                  </a:cubicBezTo>
                  <a:cubicBezTo>
                    <a:pt x="2" y="651"/>
                    <a:pt x="2" y="654"/>
                    <a:pt x="1" y="656"/>
                  </a:cubicBezTo>
                  <a:cubicBezTo>
                    <a:pt x="1" y="657"/>
                    <a:pt x="1" y="658"/>
                    <a:pt x="1" y="659"/>
                  </a:cubicBezTo>
                  <a:cubicBezTo>
                    <a:pt x="1" y="661"/>
                    <a:pt x="0" y="663"/>
                    <a:pt x="0" y="665"/>
                  </a:cubicBezTo>
                  <a:cubicBezTo>
                    <a:pt x="0" y="665"/>
                    <a:pt x="0" y="665"/>
                    <a:pt x="0" y="665"/>
                  </a:cubicBezTo>
                  <a:cubicBezTo>
                    <a:pt x="24" y="684"/>
                    <a:pt x="91" y="707"/>
                    <a:pt x="171" y="730"/>
                  </a:cubicBezTo>
                  <a:cubicBezTo>
                    <a:pt x="171" y="730"/>
                    <a:pt x="171" y="730"/>
                    <a:pt x="171" y="730"/>
                  </a:cubicBezTo>
                  <a:cubicBezTo>
                    <a:pt x="171" y="730"/>
                    <a:pt x="174" y="699"/>
                    <a:pt x="177" y="665"/>
                  </a:cubicBezTo>
                  <a:cubicBezTo>
                    <a:pt x="763" y="665"/>
                    <a:pt x="763" y="665"/>
                    <a:pt x="763" y="665"/>
                  </a:cubicBezTo>
                  <a:cubicBezTo>
                    <a:pt x="766" y="699"/>
                    <a:pt x="769" y="730"/>
                    <a:pt x="769" y="730"/>
                  </a:cubicBezTo>
                  <a:cubicBezTo>
                    <a:pt x="769" y="730"/>
                    <a:pt x="769" y="730"/>
                    <a:pt x="769" y="730"/>
                  </a:cubicBezTo>
                  <a:cubicBezTo>
                    <a:pt x="853" y="719"/>
                    <a:pt x="917" y="695"/>
                    <a:pt x="940" y="665"/>
                  </a:cubicBezTo>
                  <a:cubicBezTo>
                    <a:pt x="940" y="665"/>
                    <a:pt x="940" y="665"/>
                    <a:pt x="940" y="665"/>
                  </a:cubicBezTo>
                  <a:cubicBezTo>
                    <a:pt x="940" y="663"/>
                    <a:pt x="939" y="661"/>
                    <a:pt x="939" y="659"/>
                  </a:cubicBezTo>
                  <a:close/>
                </a:path>
              </a:pathLst>
            </a:custGeom>
            <a:solidFill>
              <a:srgbClr val="FEF6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32" name="Freeform 167">
              <a:extLst>
                <a:ext uri="{FF2B5EF4-FFF2-40B4-BE49-F238E27FC236}">
                  <a16:creationId xmlns:a16="http://schemas.microsoft.com/office/drawing/2014/main" id="{9B7039F3-7A62-4B7E-8E50-F3217861A458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2" y="1584"/>
              <a:ext cx="373" cy="199"/>
            </a:xfrm>
            <a:custGeom>
              <a:avLst/>
              <a:gdLst>
                <a:gd name="T0" fmla="*/ 0 w 250"/>
                <a:gd name="T1" fmla="*/ 0 h 125"/>
                <a:gd name="T2" fmla="*/ 134 w 250"/>
                <a:gd name="T3" fmla="*/ 778 h 125"/>
                <a:gd name="T4" fmla="*/ 1037 w 250"/>
                <a:gd name="T5" fmla="*/ 2506 h 125"/>
                <a:gd name="T6" fmla="*/ 2063 w 250"/>
                <a:gd name="T7" fmla="*/ 3244 h 125"/>
                <a:gd name="T8" fmla="*/ 3069 w 250"/>
                <a:gd name="T9" fmla="*/ 2506 h 125"/>
                <a:gd name="T10" fmla="*/ 3985 w 250"/>
                <a:gd name="T11" fmla="*/ 778 h 125"/>
                <a:gd name="T12" fmla="*/ 4118 w 250"/>
                <a:gd name="T13" fmla="*/ 0 h 1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50" h="125">
                  <a:moveTo>
                    <a:pt x="0" y="0"/>
                  </a:moveTo>
                  <a:cubicBezTo>
                    <a:pt x="2" y="12"/>
                    <a:pt x="4" y="24"/>
                    <a:pt x="8" y="30"/>
                  </a:cubicBezTo>
                  <a:cubicBezTo>
                    <a:pt x="15" y="44"/>
                    <a:pt x="44" y="82"/>
                    <a:pt x="63" y="97"/>
                  </a:cubicBezTo>
                  <a:cubicBezTo>
                    <a:pt x="81" y="110"/>
                    <a:pt x="92" y="124"/>
                    <a:pt x="125" y="125"/>
                  </a:cubicBezTo>
                  <a:cubicBezTo>
                    <a:pt x="157" y="124"/>
                    <a:pt x="169" y="110"/>
                    <a:pt x="186" y="97"/>
                  </a:cubicBezTo>
                  <a:cubicBezTo>
                    <a:pt x="206" y="82"/>
                    <a:pt x="236" y="47"/>
                    <a:pt x="242" y="30"/>
                  </a:cubicBezTo>
                  <a:cubicBezTo>
                    <a:pt x="245" y="23"/>
                    <a:pt x="248" y="12"/>
                    <a:pt x="250" y="0"/>
                  </a:cubicBezTo>
                </a:path>
              </a:pathLst>
            </a:custGeom>
            <a:solidFill>
              <a:srgbClr val="FEF6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33" name="Freeform 168">
              <a:extLst>
                <a:ext uri="{FF2B5EF4-FFF2-40B4-BE49-F238E27FC236}">
                  <a16:creationId xmlns:a16="http://schemas.microsoft.com/office/drawing/2014/main" id="{0336625B-65EB-4B83-88D1-D3CAFAAE529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8" y="2620"/>
              <a:ext cx="1009" cy="522"/>
            </a:xfrm>
            <a:custGeom>
              <a:avLst/>
              <a:gdLst>
                <a:gd name="T0" fmla="*/ 11157 w 676"/>
                <a:gd name="T1" fmla="*/ 826 h 328"/>
                <a:gd name="T2" fmla="*/ 11126 w 676"/>
                <a:gd name="T3" fmla="*/ 4316 h 328"/>
                <a:gd name="T4" fmla="*/ 11018 w 676"/>
                <a:gd name="T5" fmla="*/ 7558 h 328"/>
                <a:gd name="T6" fmla="*/ 4988 w 676"/>
                <a:gd name="T7" fmla="*/ 8490 h 328"/>
                <a:gd name="T8" fmla="*/ 63 w 676"/>
                <a:gd name="T9" fmla="*/ 6261 h 328"/>
                <a:gd name="T10" fmla="*/ 736 w 676"/>
                <a:gd name="T11" fmla="*/ 0 h 32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76" h="328">
                  <a:moveTo>
                    <a:pt x="676" y="32"/>
                  </a:moveTo>
                  <a:cubicBezTo>
                    <a:pt x="676" y="32"/>
                    <a:pt x="675" y="126"/>
                    <a:pt x="674" y="167"/>
                  </a:cubicBezTo>
                  <a:cubicBezTo>
                    <a:pt x="673" y="208"/>
                    <a:pt x="667" y="292"/>
                    <a:pt x="667" y="292"/>
                  </a:cubicBezTo>
                  <a:cubicBezTo>
                    <a:pt x="302" y="328"/>
                    <a:pt x="302" y="328"/>
                    <a:pt x="302" y="328"/>
                  </a:cubicBezTo>
                  <a:cubicBezTo>
                    <a:pt x="302" y="328"/>
                    <a:pt x="0" y="242"/>
                    <a:pt x="4" y="242"/>
                  </a:cubicBezTo>
                  <a:cubicBezTo>
                    <a:pt x="8" y="242"/>
                    <a:pt x="44" y="0"/>
                    <a:pt x="44" y="0"/>
                  </a:cubicBezTo>
                </a:path>
              </a:pathLst>
            </a:custGeom>
            <a:solidFill>
              <a:srgbClr val="FEF6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34" name="Freeform 169">
              <a:extLst>
                <a:ext uri="{FF2B5EF4-FFF2-40B4-BE49-F238E27FC236}">
                  <a16:creationId xmlns:a16="http://schemas.microsoft.com/office/drawing/2014/main" id="{0A4012D1-D1E5-4F2C-981B-D5228276E215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7" y="1637"/>
              <a:ext cx="530" cy="1058"/>
            </a:xfrm>
            <a:custGeom>
              <a:avLst/>
              <a:gdLst>
                <a:gd name="T0" fmla="*/ 5857 w 355"/>
                <a:gd name="T1" fmla="*/ 0 h 665"/>
                <a:gd name="T2" fmla="*/ 5058 w 355"/>
                <a:gd name="T3" fmla="*/ 3624 h 665"/>
                <a:gd name="T4" fmla="*/ 3238 w 355"/>
                <a:gd name="T5" fmla="*/ 5016 h 665"/>
                <a:gd name="T6" fmla="*/ 2169 w 355"/>
                <a:gd name="T7" fmla="*/ 5401 h 665"/>
                <a:gd name="T8" fmla="*/ 494 w 355"/>
                <a:gd name="T9" fmla="*/ 9084 h 665"/>
                <a:gd name="T10" fmla="*/ 230 w 355"/>
                <a:gd name="T11" fmla="*/ 13587 h 665"/>
                <a:gd name="T12" fmla="*/ 0 w 355"/>
                <a:gd name="T13" fmla="*/ 17159 h 66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665">
                  <a:moveTo>
                    <a:pt x="354" y="0"/>
                  </a:moveTo>
                  <a:cubicBezTo>
                    <a:pt x="355" y="27"/>
                    <a:pt x="348" y="129"/>
                    <a:pt x="306" y="141"/>
                  </a:cubicBezTo>
                  <a:cubicBezTo>
                    <a:pt x="269" y="153"/>
                    <a:pt x="208" y="189"/>
                    <a:pt x="196" y="194"/>
                  </a:cubicBezTo>
                  <a:cubicBezTo>
                    <a:pt x="177" y="202"/>
                    <a:pt x="150" y="205"/>
                    <a:pt x="131" y="209"/>
                  </a:cubicBezTo>
                  <a:cubicBezTo>
                    <a:pt x="107" y="215"/>
                    <a:pt x="54" y="243"/>
                    <a:pt x="30" y="352"/>
                  </a:cubicBezTo>
                  <a:cubicBezTo>
                    <a:pt x="18" y="402"/>
                    <a:pt x="6" y="466"/>
                    <a:pt x="14" y="527"/>
                  </a:cubicBezTo>
                  <a:cubicBezTo>
                    <a:pt x="15" y="550"/>
                    <a:pt x="7" y="617"/>
                    <a:pt x="0" y="665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35" name="Freeform 170">
              <a:extLst>
                <a:ext uri="{FF2B5EF4-FFF2-40B4-BE49-F238E27FC236}">
                  <a16:creationId xmlns:a16="http://schemas.microsoft.com/office/drawing/2014/main" id="{AD82C117-A654-4625-BFAC-40B793A1B00C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4" y="2427"/>
              <a:ext cx="240" cy="377"/>
            </a:xfrm>
            <a:custGeom>
              <a:avLst/>
              <a:gdLst>
                <a:gd name="T0" fmla="*/ 1875 w 161"/>
                <a:gd name="T1" fmla="*/ 4934 h 237"/>
                <a:gd name="T2" fmla="*/ 0 w 161"/>
                <a:gd name="T3" fmla="*/ 4499 h 237"/>
                <a:gd name="T4" fmla="*/ 2436 w 161"/>
                <a:gd name="T5" fmla="*/ 5765 h 237"/>
                <a:gd name="T6" fmla="*/ 2464 w 161"/>
                <a:gd name="T7" fmla="*/ 0 h 237"/>
                <a:gd name="T8" fmla="*/ 1875 w 161"/>
                <a:gd name="T9" fmla="*/ 4934 h 2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1" h="237">
                  <a:moveTo>
                    <a:pt x="115" y="192"/>
                  </a:moveTo>
                  <a:cubicBezTo>
                    <a:pt x="94" y="212"/>
                    <a:pt x="37" y="184"/>
                    <a:pt x="0" y="175"/>
                  </a:cubicBezTo>
                  <a:cubicBezTo>
                    <a:pt x="14" y="184"/>
                    <a:pt x="145" y="237"/>
                    <a:pt x="149" y="224"/>
                  </a:cubicBezTo>
                  <a:cubicBezTo>
                    <a:pt x="153" y="210"/>
                    <a:pt x="161" y="49"/>
                    <a:pt x="151" y="0"/>
                  </a:cubicBezTo>
                  <a:cubicBezTo>
                    <a:pt x="152" y="39"/>
                    <a:pt x="136" y="170"/>
                    <a:pt x="115" y="192"/>
                  </a:cubicBezTo>
                  <a:close/>
                </a:path>
              </a:pathLst>
            </a:custGeom>
            <a:solidFill>
              <a:srgbClr val="FCE0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36" name="Freeform 171">
              <a:extLst>
                <a:ext uri="{FF2B5EF4-FFF2-40B4-BE49-F238E27FC236}">
                  <a16:creationId xmlns:a16="http://schemas.microsoft.com/office/drawing/2014/main" id="{26D8007F-2F7A-429B-BC7E-3E55B325D4F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2" y="1993"/>
              <a:ext cx="181" cy="536"/>
            </a:xfrm>
            <a:custGeom>
              <a:avLst/>
              <a:gdLst>
                <a:gd name="T0" fmla="*/ 0 w 121"/>
                <a:gd name="T1" fmla="*/ 0 h 337"/>
                <a:gd name="T2" fmla="*/ 1587 w 121"/>
                <a:gd name="T3" fmla="*/ 2874 h 337"/>
                <a:gd name="T4" fmla="*/ 1991 w 121"/>
                <a:gd name="T5" fmla="*/ 6982 h 337"/>
                <a:gd name="T6" fmla="*/ 1982 w 121"/>
                <a:gd name="T7" fmla="*/ 8683 h 337"/>
                <a:gd name="T8" fmla="*/ 1544 w 121"/>
                <a:gd name="T9" fmla="*/ 4791 h 337"/>
                <a:gd name="T10" fmla="*/ 0 w 121"/>
                <a:gd name="T11" fmla="*/ 0 h 33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1" h="337">
                  <a:moveTo>
                    <a:pt x="0" y="0"/>
                  </a:moveTo>
                  <a:cubicBezTo>
                    <a:pt x="30" y="0"/>
                    <a:pt x="75" y="37"/>
                    <a:pt x="95" y="111"/>
                  </a:cubicBezTo>
                  <a:cubicBezTo>
                    <a:pt x="116" y="184"/>
                    <a:pt x="118" y="245"/>
                    <a:pt x="119" y="271"/>
                  </a:cubicBezTo>
                  <a:cubicBezTo>
                    <a:pt x="121" y="298"/>
                    <a:pt x="113" y="318"/>
                    <a:pt x="118" y="337"/>
                  </a:cubicBezTo>
                  <a:cubicBezTo>
                    <a:pt x="111" y="310"/>
                    <a:pt x="102" y="218"/>
                    <a:pt x="92" y="186"/>
                  </a:cubicBezTo>
                  <a:cubicBezTo>
                    <a:pt x="83" y="154"/>
                    <a:pt x="67" y="12"/>
                    <a:pt x="0" y="0"/>
                  </a:cubicBezTo>
                  <a:close/>
                </a:path>
              </a:pathLst>
            </a:custGeom>
            <a:solidFill>
              <a:srgbClr val="FCE0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37" name="Freeform 172">
              <a:extLst>
                <a:ext uri="{FF2B5EF4-FFF2-40B4-BE49-F238E27FC236}">
                  <a16:creationId xmlns:a16="http://schemas.microsoft.com/office/drawing/2014/main" id="{27CFE0DA-B82D-4C0B-9E75-86188C58229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0" y="2400"/>
              <a:ext cx="14" cy="398"/>
            </a:xfrm>
            <a:custGeom>
              <a:avLst/>
              <a:gdLst>
                <a:gd name="T0" fmla="*/ 77 w 10"/>
                <a:gd name="T1" fmla="*/ 0 h 250"/>
                <a:gd name="T2" fmla="*/ 1 w 10"/>
                <a:gd name="T3" fmla="*/ 3416 h 250"/>
                <a:gd name="T4" fmla="*/ 108 w 10"/>
                <a:gd name="T5" fmla="*/ 6481 h 25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250">
                  <a:moveTo>
                    <a:pt x="7" y="0"/>
                  </a:moveTo>
                  <a:cubicBezTo>
                    <a:pt x="3" y="7"/>
                    <a:pt x="0" y="74"/>
                    <a:pt x="1" y="132"/>
                  </a:cubicBezTo>
                  <a:cubicBezTo>
                    <a:pt x="3" y="180"/>
                    <a:pt x="10" y="250"/>
                    <a:pt x="10" y="250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38" name="Freeform 173">
              <a:extLst>
                <a:ext uri="{FF2B5EF4-FFF2-40B4-BE49-F238E27FC236}">
                  <a16:creationId xmlns:a16="http://schemas.microsoft.com/office/drawing/2014/main" id="{E3010FF4-DBBF-4F89-8BE9-464B6A992BA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0" y="1637"/>
              <a:ext cx="530" cy="1058"/>
            </a:xfrm>
            <a:custGeom>
              <a:avLst/>
              <a:gdLst>
                <a:gd name="T0" fmla="*/ 1 w 355"/>
                <a:gd name="T1" fmla="*/ 0 h 665"/>
                <a:gd name="T2" fmla="*/ 809 w 355"/>
                <a:gd name="T3" fmla="*/ 3624 h 665"/>
                <a:gd name="T4" fmla="*/ 2628 w 355"/>
                <a:gd name="T5" fmla="*/ 5016 h 665"/>
                <a:gd name="T6" fmla="*/ 3700 w 355"/>
                <a:gd name="T7" fmla="*/ 5401 h 665"/>
                <a:gd name="T8" fmla="*/ 5372 w 355"/>
                <a:gd name="T9" fmla="*/ 9054 h 665"/>
                <a:gd name="T10" fmla="*/ 5642 w 355"/>
                <a:gd name="T11" fmla="*/ 13574 h 665"/>
                <a:gd name="T12" fmla="*/ 5866 w 355"/>
                <a:gd name="T13" fmla="*/ 17159 h 66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665">
                  <a:moveTo>
                    <a:pt x="1" y="0"/>
                  </a:moveTo>
                  <a:cubicBezTo>
                    <a:pt x="0" y="26"/>
                    <a:pt x="7" y="129"/>
                    <a:pt x="49" y="141"/>
                  </a:cubicBezTo>
                  <a:cubicBezTo>
                    <a:pt x="86" y="152"/>
                    <a:pt x="147" y="189"/>
                    <a:pt x="159" y="194"/>
                  </a:cubicBezTo>
                  <a:cubicBezTo>
                    <a:pt x="178" y="202"/>
                    <a:pt x="205" y="205"/>
                    <a:pt x="224" y="209"/>
                  </a:cubicBezTo>
                  <a:cubicBezTo>
                    <a:pt x="249" y="215"/>
                    <a:pt x="301" y="243"/>
                    <a:pt x="325" y="351"/>
                  </a:cubicBezTo>
                  <a:cubicBezTo>
                    <a:pt x="337" y="402"/>
                    <a:pt x="349" y="466"/>
                    <a:pt x="341" y="526"/>
                  </a:cubicBezTo>
                  <a:cubicBezTo>
                    <a:pt x="340" y="550"/>
                    <a:pt x="348" y="617"/>
                    <a:pt x="355" y="665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39" name="Freeform 174">
              <a:extLst>
                <a:ext uri="{FF2B5EF4-FFF2-40B4-BE49-F238E27FC236}">
                  <a16:creationId xmlns:a16="http://schemas.microsoft.com/office/drawing/2014/main" id="{595515FF-B192-4096-88F4-4F9487FEE11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6" y="2365"/>
              <a:ext cx="55" cy="69"/>
            </a:xfrm>
            <a:custGeom>
              <a:avLst/>
              <a:gdLst>
                <a:gd name="T0" fmla="*/ 595 w 37"/>
                <a:gd name="T1" fmla="*/ 34 h 43"/>
                <a:gd name="T2" fmla="*/ 0 w 37"/>
                <a:gd name="T3" fmla="*/ 1183 h 43"/>
                <a:gd name="T4" fmla="*/ 0 w 37"/>
                <a:gd name="T5" fmla="*/ 1183 h 43"/>
                <a:gd name="T6" fmla="*/ 553 w 37"/>
                <a:gd name="T7" fmla="*/ 0 h 43"/>
                <a:gd name="T8" fmla="*/ 595 w 37"/>
                <a:gd name="T9" fmla="*/ 34 h 4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43">
                  <a:moveTo>
                    <a:pt x="37" y="1"/>
                  </a:moveTo>
                  <a:cubicBezTo>
                    <a:pt x="28" y="21"/>
                    <a:pt x="15" y="34"/>
                    <a:pt x="0" y="43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14" y="34"/>
                    <a:pt x="25" y="19"/>
                    <a:pt x="34" y="0"/>
                  </a:cubicBezTo>
                  <a:lnTo>
                    <a:pt x="37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40" name="Freeform 175">
              <a:extLst>
                <a:ext uri="{FF2B5EF4-FFF2-40B4-BE49-F238E27FC236}">
                  <a16:creationId xmlns:a16="http://schemas.microsoft.com/office/drawing/2014/main" id="{9CA5AFE5-6DB3-445E-823E-21B4A0E27D62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7" y="1743"/>
              <a:ext cx="149" cy="155"/>
            </a:xfrm>
            <a:custGeom>
              <a:avLst/>
              <a:gdLst>
                <a:gd name="T0" fmla="*/ 1600 w 100"/>
                <a:gd name="T1" fmla="*/ 0 h 97"/>
                <a:gd name="T2" fmla="*/ 1106 w 100"/>
                <a:gd name="T3" fmla="*/ 2053 h 97"/>
                <a:gd name="T4" fmla="*/ 656 w 100"/>
                <a:gd name="T5" fmla="*/ 2178 h 97"/>
                <a:gd name="T6" fmla="*/ 0 w 100"/>
                <a:gd name="T7" fmla="*/ 2582 h 97"/>
                <a:gd name="T8" fmla="*/ 1301 w 100"/>
                <a:gd name="T9" fmla="*/ 2216 h 97"/>
                <a:gd name="T10" fmla="*/ 1632 w 100"/>
                <a:gd name="T11" fmla="*/ 449 h 9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0" h="97">
                  <a:moveTo>
                    <a:pt x="98" y="0"/>
                  </a:moveTo>
                  <a:cubicBezTo>
                    <a:pt x="93" y="24"/>
                    <a:pt x="88" y="61"/>
                    <a:pt x="68" y="77"/>
                  </a:cubicBezTo>
                  <a:cubicBezTo>
                    <a:pt x="59" y="83"/>
                    <a:pt x="50" y="80"/>
                    <a:pt x="40" y="82"/>
                  </a:cubicBezTo>
                  <a:cubicBezTo>
                    <a:pt x="27" y="86"/>
                    <a:pt x="12" y="91"/>
                    <a:pt x="0" y="97"/>
                  </a:cubicBezTo>
                  <a:cubicBezTo>
                    <a:pt x="22" y="92"/>
                    <a:pt x="60" y="95"/>
                    <a:pt x="80" y="83"/>
                  </a:cubicBezTo>
                  <a:cubicBezTo>
                    <a:pt x="100" y="70"/>
                    <a:pt x="96" y="38"/>
                    <a:pt x="100" y="1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41" name="Freeform 176">
              <a:extLst>
                <a:ext uri="{FF2B5EF4-FFF2-40B4-BE49-F238E27FC236}">
                  <a16:creationId xmlns:a16="http://schemas.microsoft.com/office/drawing/2014/main" id="{5CFAE1B1-8860-4EAA-8367-FD97AFC00330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2" y="1584"/>
              <a:ext cx="373" cy="199"/>
            </a:xfrm>
            <a:custGeom>
              <a:avLst/>
              <a:gdLst>
                <a:gd name="T0" fmla="*/ 0 w 250"/>
                <a:gd name="T1" fmla="*/ 0 h 125"/>
                <a:gd name="T2" fmla="*/ 134 w 250"/>
                <a:gd name="T3" fmla="*/ 778 h 125"/>
                <a:gd name="T4" fmla="*/ 1037 w 250"/>
                <a:gd name="T5" fmla="*/ 2506 h 125"/>
                <a:gd name="T6" fmla="*/ 2063 w 250"/>
                <a:gd name="T7" fmla="*/ 3244 h 125"/>
                <a:gd name="T8" fmla="*/ 3069 w 250"/>
                <a:gd name="T9" fmla="*/ 2506 h 125"/>
                <a:gd name="T10" fmla="*/ 3985 w 250"/>
                <a:gd name="T11" fmla="*/ 778 h 125"/>
                <a:gd name="T12" fmla="*/ 4118 w 250"/>
                <a:gd name="T13" fmla="*/ 0 h 1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50" h="125">
                  <a:moveTo>
                    <a:pt x="0" y="0"/>
                  </a:moveTo>
                  <a:cubicBezTo>
                    <a:pt x="2" y="12"/>
                    <a:pt x="4" y="24"/>
                    <a:pt x="8" y="30"/>
                  </a:cubicBezTo>
                  <a:cubicBezTo>
                    <a:pt x="15" y="44"/>
                    <a:pt x="44" y="82"/>
                    <a:pt x="63" y="97"/>
                  </a:cubicBezTo>
                  <a:cubicBezTo>
                    <a:pt x="81" y="110"/>
                    <a:pt x="92" y="124"/>
                    <a:pt x="125" y="125"/>
                  </a:cubicBezTo>
                  <a:cubicBezTo>
                    <a:pt x="157" y="124"/>
                    <a:pt x="169" y="110"/>
                    <a:pt x="186" y="97"/>
                  </a:cubicBezTo>
                  <a:cubicBezTo>
                    <a:pt x="206" y="82"/>
                    <a:pt x="236" y="47"/>
                    <a:pt x="242" y="30"/>
                  </a:cubicBezTo>
                  <a:cubicBezTo>
                    <a:pt x="245" y="23"/>
                    <a:pt x="248" y="12"/>
                    <a:pt x="250" y="0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42" name="Freeform 177">
              <a:extLst>
                <a:ext uri="{FF2B5EF4-FFF2-40B4-BE49-F238E27FC236}">
                  <a16:creationId xmlns:a16="http://schemas.microsoft.com/office/drawing/2014/main" id="{B089A630-F806-448D-BDFF-E14D01216F5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5" y="1597"/>
              <a:ext cx="114" cy="154"/>
            </a:xfrm>
            <a:custGeom>
              <a:avLst/>
              <a:gdLst>
                <a:gd name="T0" fmla="*/ 1304 w 76"/>
                <a:gd name="T1" fmla="*/ 2458 h 97"/>
                <a:gd name="T2" fmla="*/ 437 w 76"/>
                <a:gd name="T3" fmla="*/ 1200 h 97"/>
                <a:gd name="T4" fmla="*/ 0 w 76"/>
                <a:gd name="T5" fmla="*/ 0 h 97"/>
                <a:gd name="T6" fmla="*/ 1304 w 76"/>
                <a:gd name="T7" fmla="*/ 2458 h 9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6" h="97">
                  <a:moveTo>
                    <a:pt x="76" y="97"/>
                  </a:moveTo>
                  <a:cubicBezTo>
                    <a:pt x="76" y="97"/>
                    <a:pt x="50" y="79"/>
                    <a:pt x="25" y="47"/>
                  </a:cubicBezTo>
                  <a:cubicBezTo>
                    <a:pt x="11" y="29"/>
                    <a:pt x="3" y="14"/>
                    <a:pt x="0" y="0"/>
                  </a:cubicBezTo>
                  <a:cubicBezTo>
                    <a:pt x="11" y="21"/>
                    <a:pt x="37" y="55"/>
                    <a:pt x="76" y="9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43" name="Freeform 178">
              <a:extLst>
                <a:ext uri="{FF2B5EF4-FFF2-40B4-BE49-F238E27FC236}">
                  <a16:creationId xmlns:a16="http://schemas.microsoft.com/office/drawing/2014/main" id="{6B4F56F6-F1E6-4D10-8A1A-30EB7621226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1" y="1672"/>
              <a:ext cx="207" cy="205"/>
            </a:xfrm>
            <a:custGeom>
              <a:avLst/>
              <a:gdLst>
                <a:gd name="T0" fmla="*/ 0 w 139"/>
                <a:gd name="T1" fmla="*/ 1773 h 129"/>
                <a:gd name="T2" fmla="*/ 1200 w 139"/>
                <a:gd name="T3" fmla="*/ 0 h 129"/>
                <a:gd name="T4" fmla="*/ 1510 w 139"/>
                <a:gd name="T5" fmla="*/ 2652 h 129"/>
                <a:gd name="T6" fmla="*/ 2261 w 139"/>
                <a:gd name="T7" fmla="*/ 3304 h 129"/>
                <a:gd name="T8" fmla="*/ 938 w 139"/>
                <a:gd name="T9" fmla="*/ 1947 h 129"/>
                <a:gd name="T10" fmla="*/ 0 w 139"/>
                <a:gd name="T11" fmla="*/ 1773 h 12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9" h="129">
                  <a:moveTo>
                    <a:pt x="0" y="69"/>
                  </a:moveTo>
                  <a:cubicBezTo>
                    <a:pt x="23" y="56"/>
                    <a:pt x="62" y="21"/>
                    <a:pt x="74" y="0"/>
                  </a:cubicBezTo>
                  <a:cubicBezTo>
                    <a:pt x="66" y="30"/>
                    <a:pt x="79" y="84"/>
                    <a:pt x="93" y="104"/>
                  </a:cubicBezTo>
                  <a:cubicBezTo>
                    <a:pt x="108" y="125"/>
                    <a:pt x="139" y="129"/>
                    <a:pt x="139" y="129"/>
                  </a:cubicBezTo>
                  <a:cubicBezTo>
                    <a:pt x="105" y="129"/>
                    <a:pt x="63" y="95"/>
                    <a:pt x="58" y="76"/>
                  </a:cubicBezTo>
                  <a:cubicBezTo>
                    <a:pt x="53" y="56"/>
                    <a:pt x="46" y="45"/>
                    <a:pt x="0" y="69"/>
                  </a:cubicBezTo>
                  <a:close/>
                </a:path>
              </a:pathLst>
            </a:custGeom>
            <a:solidFill>
              <a:srgbClr val="FCE0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44" name="Freeform 179">
              <a:extLst>
                <a:ext uri="{FF2B5EF4-FFF2-40B4-BE49-F238E27FC236}">
                  <a16:creationId xmlns:a16="http://schemas.microsoft.com/office/drawing/2014/main" id="{F42E901B-7766-482A-AC8E-FD1B415B55F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2" y="2400"/>
              <a:ext cx="15" cy="398"/>
            </a:xfrm>
            <a:custGeom>
              <a:avLst/>
              <a:gdLst>
                <a:gd name="T0" fmla="*/ 62 w 10"/>
                <a:gd name="T1" fmla="*/ 0 h 250"/>
                <a:gd name="T2" fmla="*/ 162 w 10"/>
                <a:gd name="T3" fmla="*/ 3416 h 250"/>
                <a:gd name="T4" fmla="*/ 0 w 10"/>
                <a:gd name="T5" fmla="*/ 6481 h 25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250">
                  <a:moveTo>
                    <a:pt x="3" y="0"/>
                  </a:moveTo>
                  <a:cubicBezTo>
                    <a:pt x="7" y="7"/>
                    <a:pt x="10" y="74"/>
                    <a:pt x="9" y="132"/>
                  </a:cubicBezTo>
                  <a:cubicBezTo>
                    <a:pt x="7" y="180"/>
                    <a:pt x="0" y="250"/>
                    <a:pt x="0" y="250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45" name="Freeform 180">
              <a:extLst>
                <a:ext uri="{FF2B5EF4-FFF2-40B4-BE49-F238E27FC236}">
                  <a16:creationId xmlns:a16="http://schemas.microsoft.com/office/drawing/2014/main" id="{2BCBE82A-EC11-4F98-9980-18CFE3E70B8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6" y="2365"/>
              <a:ext cx="55" cy="69"/>
            </a:xfrm>
            <a:custGeom>
              <a:avLst/>
              <a:gdLst>
                <a:gd name="T0" fmla="*/ 0 w 37"/>
                <a:gd name="T1" fmla="*/ 55 h 43"/>
                <a:gd name="T2" fmla="*/ 595 w 37"/>
                <a:gd name="T3" fmla="*/ 1183 h 43"/>
                <a:gd name="T4" fmla="*/ 595 w 37"/>
                <a:gd name="T5" fmla="*/ 1183 h 43"/>
                <a:gd name="T6" fmla="*/ 42 w 37"/>
                <a:gd name="T7" fmla="*/ 0 h 43"/>
                <a:gd name="T8" fmla="*/ 0 w 37"/>
                <a:gd name="T9" fmla="*/ 55 h 4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43">
                  <a:moveTo>
                    <a:pt x="0" y="2"/>
                  </a:moveTo>
                  <a:cubicBezTo>
                    <a:pt x="9" y="21"/>
                    <a:pt x="22" y="34"/>
                    <a:pt x="37" y="43"/>
                  </a:cubicBezTo>
                  <a:cubicBezTo>
                    <a:pt x="37" y="43"/>
                    <a:pt x="37" y="43"/>
                    <a:pt x="37" y="43"/>
                  </a:cubicBezTo>
                  <a:cubicBezTo>
                    <a:pt x="23" y="34"/>
                    <a:pt x="12" y="19"/>
                    <a:pt x="3" y="0"/>
                  </a:cubicBez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46" name="Freeform 181">
              <a:extLst>
                <a:ext uri="{FF2B5EF4-FFF2-40B4-BE49-F238E27FC236}">
                  <a16:creationId xmlns:a16="http://schemas.microsoft.com/office/drawing/2014/main" id="{C8B47ECB-7883-47FE-91BD-F4B686DFA190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4" y="1993"/>
              <a:ext cx="181" cy="536"/>
            </a:xfrm>
            <a:custGeom>
              <a:avLst/>
              <a:gdLst>
                <a:gd name="T0" fmla="*/ 2027 w 121"/>
                <a:gd name="T1" fmla="*/ 0 h 337"/>
                <a:gd name="T2" fmla="*/ 434 w 121"/>
                <a:gd name="T3" fmla="*/ 2874 h 337"/>
                <a:gd name="T4" fmla="*/ 28 w 121"/>
                <a:gd name="T5" fmla="*/ 7013 h 337"/>
                <a:gd name="T6" fmla="*/ 42 w 121"/>
                <a:gd name="T7" fmla="*/ 8683 h 337"/>
                <a:gd name="T8" fmla="*/ 482 w 121"/>
                <a:gd name="T9" fmla="*/ 4791 h 337"/>
                <a:gd name="T10" fmla="*/ 2027 w 121"/>
                <a:gd name="T11" fmla="*/ 0 h 33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1" h="337">
                  <a:moveTo>
                    <a:pt x="121" y="0"/>
                  </a:moveTo>
                  <a:cubicBezTo>
                    <a:pt x="91" y="0"/>
                    <a:pt x="46" y="37"/>
                    <a:pt x="26" y="111"/>
                  </a:cubicBezTo>
                  <a:cubicBezTo>
                    <a:pt x="5" y="185"/>
                    <a:pt x="3" y="245"/>
                    <a:pt x="2" y="272"/>
                  </a:cubicBezTo>
                  <a:cubicBezTo>
                    <a:pt x="0" y="298"/>
                    <a:pt x="8" y="318"/>
                    <a:pt x="3" y="337"/>
                  </a:cubicBezTo>
                  <a:cubicBezTo>
                    <a:pt x="10" y="310"/>
                    <a:pt x="19" y="218"/>
                    <a:pt x="29" y="186"/>
                  </a:cubicBezTo>
                  <a:cubicBezTo>
                    <a:pt x="39" y="154"/>
                    <a:pt x="54" y="12"/>
                    <a:pt x="12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47" name="Freeform 182">
              <a:extLst>
                <a:ext uri="{FF2B5EF4-FFF2-40B4-BE49-F238E27FC236}">
                  <a16:creationId xmlns:a16="http://schemas.microsoft.com/office/drawing/2014/main" id="{25ECF322-DE6A-4398-9A64-128F46BCE7C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8" y="2431"/>
              <a:ext cx="32" cy="337"/>
            </a:xfrm>
            <a:custGeom>
              <a:avLst/>
              <a:gdLst>
                <a:gd name="T0" fmla="*/ 218 w 21"/>
                <a:gd name="T1" fmla="*/ 5438 h 212"/>
                <a:gd name="T2" fmla="*/ 174 w 21"/>
                <a:gd name="T3" fmla="*/ 0 h 212"/>
                <a:gd name="T4" fmla="*/ 218 w 21"/>
                <a:gd name="T5" fmla="*/ 5438 h 2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212">
                  <a:moveTo>
                    <a:pt x="12" y="212"/>
                  </a:moveTo>
                  <a:cubicBezTo>
                    <a:pt x="0" y="189"/>
                    <a:pt x="2" y="44"/>
                    <a:pt x="9" y="0"/>
                  </a:cubicBezTo>
                  <a:cubicBezTo>
                    <a:pt x="18" y="33"/>
                    <a:pt x="21" y="188"/>
                    <a:pt x="12" y="2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48" name="Freeform 183">
              <a:extLst>
                <a:ext uri="{FF2B5EF4-FFF2-40B4-BE49-F238E27FC236}">
                  <a16:creationId xmlns:a16="http://schemas.microsoft.com/office/drawing/2014/main" id="{41883D31-2771-4010-980A-067FA79BA52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9" y="1878"/>
              <a:ext cx="173" cy="726"/>
            </a:xfrm>
            <a:custGeom>
              <a:avLst/>
              <a:gdLst>
                <a:gd name="T0" fmla="*/ 1761 w 116"/>
                <a:gd name="T1" fmla="*/ 0 h 456"/>
                <a:gd name="T2" fmla="*/ 1875 w 116"/>
                <a:gd name="T3" fmla="*/ 1016 h 456"/>
                <a:gd name="T4" fmla="*/ 540 w 116"/>
                <a:gd name="T5" fmla="*/ 10210 h 456"/>
                <a:gd name="T6" fmla="*/ 271 w 116"/>
                <a:gd name="T7" fmla="*/ 11598 h 456"/>
                <a:gd name="T8" fmla="*/ 0 w 116"/>
                <a:gd name="T9" fmla="*/ 10729 h 4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6" h="456">
                  <a:moveTo>
                    <a:pt x="107" y="0"/>
                  </a:moveTo>
                  <a:cubicBezTo>
                    <a:pt x="116" y="6"/>
                    <a:pt x="116" y="26"/>
                    <a:pt x="114" y="39"/>
                  </a:cubicBezTo>
                  <a:cubicBezTo>
                    <a:pt x="113" y="51"/>
                    <a:pt x="49" y="333"/>
                    <a:pt x="33" y="394"/>
                  </a:cubicBezTo>
                  <a:cubicBezTo>
                    <a:pt x="17" y="456"/>
                    <a:pt x="17" y="447"/>
                    <a:pt x="17" y="447"/>
                  </a:cubicBezTo>
                  <a:cubicBezTo>
                    <a:pt x="0" y="414"/>
                    <a:pt x="0" y="414"/>
                    <a:pt x="0" y="414"/>
                  </a:cubicBezTo>
                </a:path>
              </a:pathLst>
            </a:custGeom>
            <a:solidFill>
              <a:srgbClr val="FCE0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49" name="Oval 184">
              <a:extLst>
                <a:ext uri="{FF2B5EF4-FFF2-40B4-BE49-F238E27FC236}">
                  <a16:creationId xmlns:a16="http://schemas.microsoft.com/office/drawing/2014/main" id="{11FCFFD2-BE2B-4C51-84EB-D2B0138AFF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0" y="2544"/>
              <a:ext cx="125" cy="133"/>
            </a:xfrm>
            <a:prstGeom prst="ellipse">
              <a:avLst/>
            </a:prstGeom>
            <a:solidFill>
              <a:srgbClr val="FCE0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950" name="Oval 185">
              <a:extLst>
                <a:ext uri="{FF2B5EF4-FFF2-40B4-BE49-F238E27FC236}">
                  <a16:creationId xmlns:a16="http://schemas.microsoft.com/office/drawing/2014/main" id="{0B86BE5F-A67F-4D85-A9E9-4490F6CA8B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63" y="2567"/>
              <a:ext cx="80" cy="86"/>
            </a:xfrm>
            <a:prstGeom prst="ellipse">
              <a:avLst/>
            </a:prstGeom>
            <a:solidFill>
              <a:srgbClr val="FEF6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951" name="Freeform 186">
              <a:extLst>
                <a:ext uri="{FF2B5EF4-FFF2-40B4-BE49-F238E27FC236}">
                  <a16:creationId xmlns:a16="http://schemas.microsoft.com/office/drawing/2014/main" id="{6B33C720-15E7-4F15-9FAE-A9E54A489F7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8" y="2652"/>
              <a:ext cx="54" cy="277"/>
            </a:xfrm>
            <a:custGeom>
              <a:avLst/>
              <a:gdLst>
                <a:gd name="T0" fmla="*/ 437 w 36"/>
                <a:gd name="T1" fmla="*/ 0 h 174"/>
                <a:gd name="T2" fmla="*/ 575 w 36"/>
                <a:gd name="T3" fmla="*/ 3763 h 174"/>
                <a:gd name="T4" fmla="*/ 518 w 36"/>
                <a:gd name="T5" fmla="*/ 4177 h 174"/>
                <a:gd name="T6" fmla="*/ 162 w 36"/>
                <a:gd name="T7" fmla="*/ 3884 h 174"/>
                <a:gd name="T8" fmla="*/ 0 w 36"/>
                <a:gd name="T9" fmla="*/ 654 h 17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6" h="174">
                  <a:moveTo>
                    <a:pt x="25" y="0"/>
                  </a:moveTo>
                  <a:cubicBezTo>
                    <a:pt x="32" y="32"/>
                    <a:pt x="30" y="116"/>
                    <a:pt x="33" y="145"/>
                  </a:cubicBezTo>
                  <a:cubicBezTo>
                    <a:pt x="36" y="174"/>
                    <a:pt x="30" y="161"/>
                    <a:pt x="30" y="161"/>
                  </a:cubicBezTo>
                  <a:cubicBezTo>
                    <a:pt x="9" y="150"/>
                    <a:pt x="9" y="150"/>
                    <a:pt x="9" y="150"/>
                  </a:cubicBezTo>
                  <a:cubicBezTo>
                    <a:pt x="0" y="25"/>
                    <a:pt x="0" y="25"/>
                    <a:pt x="0" y="25"/>
                  </a:cubicBezTo>
                </a:path>
              </a:pathLst>
            </a:custGeom>
            <a:solidFill>
              <a:srgbClr val="FCE0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52" name="Freeform 187">
              <a:extLst>
                <a:ext uri="{FF2B5EF4-FFF2-40B4-BE49-F238E27FC236}">
                  <a16:creationId xmlns:a16="http://schemas.microsoft.com/office/drawing/2014/main" id="{CCACB6B4-23B2-48E7-A1D8-DA0E0F9321A6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5" y="1855"/>
              <a:ext cx="188" cy="725"/>
            </a:xfrm>
            <a:custGeom>
              <a:avLst/>
              <a:gdLst>
                <a:gd name="T0" fmla="*/ 1479 w 126"/>
                <a:gd name="T1" fmla="*/ 0 h 456"/>
                <a:gd name="T2" fmla="*/ 1594 w 126"/>
                <a:gd name="T3" fmla="*/ 1342 h 456"/>
                <a:gd name="T4" fmla="*/ 628 w 126"/>
                <a:gd name="T5" fmla="*/ 7884 h 456"/>
                <a:gd name="T6" fmla="*/ 0 w 126"/>
                <a:gd name="T7" fmla="*/ 11630 h 456"/>
                <a:gd name="T8" fmla="*/ 601 w 126"/>
                <a:gd name="T9" fmla="*/ 10867 h 456"/>
                <a:gd name="T10" fmla="*/ 2077 w 126"/>
                <a:gd name="T11" fmla="*/ 1178 h 456"/>
                <a:gd name="T12" fmla="*/ 2044 w 126"/>
                <a:gd name="T13" fmla="*/ 305 h 45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6" h="456">
                  <a:moveTo>
                    <a:pt x="90" y="0"/>
                  </a:moveTo>
                  <a:cubicBezTo>
                    <a:pt x="102" y="10"/>
                    <a:pt x="103" y="23"/>
                    <a:pt x="97" y="52"/>
                  </a:cubicBezTo>
                  <a:cubicBezTo>
                    <a:pt x="91" y="81"/>
                    <a:pt x="48" y="272"/>
                    <a:pt x="38" y="307"/>
                  </a:cubicBezTo>
                  <a:cubicBezTo>
                    <a:pt x="28" y="342"/>
                    <a:pt x="0" y="450"/>
                    <a:pt x="0" y="453"/>
                  </a:cubicBezTo>
                  <a:cubicBezTo>
                    <a:pt x="0" y="456"/>
                    <a:pt x="36" y="423"/>
                    <a:pt x="36" y="423"/>
                  </a:cubicBezTo>
                  <a:cubicBezTo>
                    <a:pt x="126" y="46"/>
                    <a:pt x="126" y="46"/>
                    <a:pt x="126" y="46"/>
                  </a:cubicBezTo>
                  <a:cubicBezTo>
                    <a:pt x="124" y="12"/>
                    <a:pt x="124" y="12"/>
                    <a:pt x="124" y="12"/>
                  </a:cubicBezTo>
                </a:path>
              </a:pathLst>
            </a:custGeom>
            <a:solidFill>
              <a:srgbClr val="FCE0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53" name="Freeform 188">
              <a:extLst>
                <a:ext uri="{FF2B5EF4-FFF2-40B4-BE49-F238E27FC236}">
                  <a16:creationId xmlns:a16="http://schemas.microsoft.com/office/drawing/2014/main" id="{812E945E-6304-4440-9790-20651F61F39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3" y="2636"/>
              <a:ext cx="165" cy="243"/>
            </a:xfrm>
            <a:custGeom>
              <a:avLst/>
              <a:gdLst>
                <a:gd name="T0" fmla="*/ 1553 w 111"/>
                <a:gd name="T1" fmla="*/ 0 h 153"/>
                <a:gd name="T2" fmla="*/ 492 w 111"/>
                <a:gd name="T3" fmla="*/ 3080 h 153"/>
                <a:gd name="T4" fmla="*/ 489 w 111"/>
                <a:gd name="T5" fmla="*/ 3902 h 153"/>
                <a:gd name="T6" fmla="*/ 1314 w 111"/>
                <a:gd name="T7" fmla="*/ 3080 h 153"/>
                <a:gd name="T8" fmla="*/ 1686 w 111"/>
                <a:gd name="T9" fmla="*/ 1123 h 153"/>
                <a:gd name="T10" fmla="*/ 1776 w 111"/>
                <a:gd name="T11" fmla="*/ 484 h 15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1" h="153">
                  <a:moveTo>
                    <a:pt x="97" y="0"/>
                  </a:moveTo>
                  <a:cubicBezTo>
                    <a:pt x="93" y="17"/>
                    <a:pt x="62" y="111"/>
                    <a:pt x="31" y="121"/>
                  </a:cubicBezTo>
                  <a:cubicBezTo>
                    <a:pt x="0" y="131"/>
                    <a:pt x="30" y="153"/>
                    <a:pt x="30" y="153"/>
                  </a:cubicBezTo>
                  <a:cubicBezTo>
                    <a:pt x="30" y="153"/>
                    <a:pt x="85" y="124"/>
                    <a:pt x="82" y="121"/>
                  </a:cubicBezTo>
                  <a:cubicBezTo>
                    <a:pt x="79" y="118"/>
                    <a:pt x="104" y="48"/>
                    <a:pt x="105" y="44"/>
                  </a:cubicBezTo>
                  <a:cubicBezTo>
                    <a:pt x="106" y="40"/>
                    <a:pt x="111" y="19"/>
                    <a:pt x="111" y="19"/>
                  </a:cubicBezTo>
                </a:path>
              </a:pathLst>
            </a:custGeom>
            <a:solidFill>
              <a:srgbClr val="FCE0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54" name="Freeform 189">
              <a:extLst>
                <a:ext uri="{FF2B5EF4-FFF2-40B4-BE49-F238E27FC236}">
                  <a16:creationId xmlns:a16="http://schemas.microsoft.com/office/drawing/2014/main" id="{A3FF50A6-EEB2-41C5-AD1B-9CD2B6C1E3A3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2" y="2496"/>
              <a:ext cx="239" cy="272"/>
            </a:xfrm>
            <a:custGeom>
              <a:avLst/>
              <a:gdLst>
                <a:gd name="T0" fmla="*/ 0 w 160"/>
                <a:gd name="T1" fmla="*/ 2036 h 171"/>
                <a:gd name="T2" fmla="*/ 1885 w 160"/>
                <a:gd name="T3" fmla="*/ 2297 h 171"/>
                <a:gd name="T4" fmla="*/ 2653 w 160"/>
                <a:gd name="T5" fmla="*/ 0 h 171"/>
                <a:gd name="T6" fmla="*/ 2444 w 160"/>
                <a:gd name="T7" fmla="*/ 4409 h 17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0" h="171">
                  <a:moveTo>
                    <a:pt x="0" y="79"/>
                  </a:moveTo>
                  <a:cubicBezTo>
                    <a:pt x="19" y="86"/>
                    <a:pt x="75" y="106"/>
                    <a:pt x="114" y="89"/>
                  </a:cubicBezTo>
                  <a:cubicBezTo>
                    <a:pt x="140" y="77"/>
                    <a:pt x="154" y="41"/>
                    <a:pt x="160" y="0"/>
                  </a:cubicBezTo>
                  <a:cubicBezTo>
                    <a:pt x="147" y="171"/>
                    <a:pt x="147" y="171"/>
                    <a:pt x="147" y="171"/>
                  </a:cubicBezTo>
                </a:path>
              </a:pathLst>
            </a:custGeom>
            <a:solidFill>
              <a:srgbClr val="FCE0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55" name="Freeform 190">
              <a:extLst>
                <a:ext uri="{FF2B5EF4-FFF2-40B4-BE49-F238E27FC236}">
                  <a16:creationId xmlns:a16="http://schemas.microsoft.com/office/drawing/2014/main" id="{4DCB2B1A-96DC-4BE7-88DA-C9ECFE33730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2" y="2844"/>
              <a:ext cx="162" cy="161"/>
            </a:xfrm>
            <a:custGeom>
              <a:avLst/>
              <a:gdLst>
                <a:gd name="T0" fmla="*/ 0 w 109"/>
                <a:gd name="T1" fmla="*/ 0 h 101"/>
                <a:gd name="T2" fmla="*/ 1486 w 109"/>
                <a:gd name="T3" fmla="*/ 1761 h 101"/>
                <a:gd name="T4" fmla="*/ 1182 w 109"/>
                <a:gd name="T5" fmla="*/ 2163 h 101"/>
                <a:gd name="T6" fmla="*/ 28 w 109"/>
                <a:gd name="T7" fmla="*/ 1329 h 10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9" h="101">
                  <a:moveTo>
                    <a:pt x="0" y="0"/>
                  </a:moveTo>
                  <a:cubicBezTo>
                    <a:pt x="12" y="26"/>
                    <a:pt x="76" y="33"/>
                    <a:pt x="93" y="67"/>
                  </a:cubicBezTo>
                  <a:cubicBezTo>
                    <a:pt x="109" y="101"/>
                    <a:pt x="74" y="83"/>
                    <a:pt x="74" y="83"/>
                  </a:cubicBezTo>
                  <a:cubicBezTo>
                    <a:pt x="2" y="51"/>
                    <a:pt x="2" y="51"/>
                    <a:pt x="2" y="51"/>
                  </a:cubicBezTo>
                </a:path>
              </a:pathLst>
            </a:custGeom>
            <a:solidFill>
              <a:srgbClr val="FCE0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56" name="Freeform 191">
              <a:extLst>
                <a:ext uri="{FF2B5EF4-FFF2-40B4-BE49-F238E27FC236}">
                  <a16:creationId xmlns:a16="http://schemas.microsoft.com/office/drawing/2014/main" id="{C617E80A-F17F-47BD-986D-5E5551F58A6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9" y="2448"/>
              <a:ext cx="291" cy="573"/>
            </a:xfrm>
            <a:custGeom>
              <a:avLst/>
              <a:gdLst>
                <a:gd name="T0" fmla="*/ 2450 w 195"/>
                <a:gd name="T1" fmla="*/ 8388 h 360"/>
                <a:gd name="T2" fmla="*/ 3004 w 195"/>
                <a:gd name="T3" fmla="*/ 8665 h 360"/>
                <a:gd name="T4" fmla="*/ 3144 w 195"/>
                <a:gd name="T5" fmla="*/ 4557 h 360"/>
                <a:gd name="T6" fmla="*/ 3100 w 195"/>
                <a:gd name="T7" fmla="*/ 0 h 360"/>
                <a:gd name="T8" fmla="*/ 2850 w 195"/>
                <a:gd name="T9" fmla="*/ 2800 h 360"/>
                <a:gd name="T10" fmla="*/ 2288 w 195"/>
                <a:gd name="T11" fmla="*/ 6650 h 360"/>
                <a:gd name="T12" fmla="*/ 858 w 195"/>
                <a:gd name="T13" fmla="*/ 7304 h 360"/>
                <a:gd name="T14" fmla="*/ 601 w 195"/>
                <a:gd name="T15" fmla="*/ 9318 h 36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95" h="360">
                  <a:moveTo>
                    <a:pt x="149" y="324"/>
                  </a:moveTo>
                  <a:cubicBezTo>
                    <a:pt x="149" y="324"/>
                    <a:pt x="180" y="352"/>
                    <a:pt x="182" y="335"/>
                  </a:cubicBezTo>
                  <a:cubicBezTo>
                    <a:pt x="185" y="319"/>
                    <a:pt x="195" y="224"/>
                    <a:pt x="191" y="176"/>
                  </a:cubicBezTo>
                  <a:cubicBezTo>
                    <a:pt x="186" y="129"/>
                    <a:pt x="184" y="34"/>
                    <a:pt x="188" y="0"/>
                  </a:cubicBezTo>
                  <a:cubicBezTo>
                    <a:pt x="180" y="29"/>
                    <a:pt x="180" y="52"/>
                    <a:pt x="173" y="108"/>
                  </a:cubicBezTo>
                  <a:cubicBezTo>
                    <a:pt x="169" y="141"/>
                    <a:pt x="168" y="212"/>
                    <a:pt x="139" y="257"/>
                  </a:cubicBezTo>
                  <a:cubicBezTo>
                    <a:pt x="117" y="289"/>
                    <a:pt x="81" y="295"/>
                    <a:pt x="52" y="282"/>
                  </a:cubicBezTo>
                  <a:cubicBezTo>
                    <a:pt x="0" y="257"/>
                    <a:pt x="35" y="356"/>
                    <a:pt x="36" y="360"/>
                  </a:cubicBezTo>
                </a:path>
              </a:pathLst>
            </a:custGeom>
            <a:solidFill>
              <a:srgbClr val="FCE0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57" name="Freeform 192">
              <a:extLst>
                <a:ext uri="{FF2B5EF4-FFF2-40B4-BE49-F238E27FC236}">
                  <a16:creationId xmlns:a16="http://schemas.microsoft.com/office/drawing/2014/main" id="{501924E0-C1E2-4531-A5C9-5460F1CAAC4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7" y="2621"/>
              <a:ext cx="404" cy="212"/>
            </a:xfrm>
            <a:custGeom>
              <a:avLst/>
              <a:gdLst>
                <a:gd name="T0" fmla="*/ 63 w 271"/>
                <a:gd name="T1" fmla="*/ 0 h 133"/>
                <a:gd name="T2" fmla="*/ 0 w 271"/>
                <a:gd name="T3" fmla="*/ 2203 h 133"/>
                <a:gd name="T4" fmla="*/ 4065 w 271"/>
                <a:gd name="T5" fmla="*/ 3478 h 133"/>
                <a:gd name="T6" fmla="*/ 4429 w 271"/>
                <a:gd name="T7" fmla="*/ 3293 h 133"/>
                <a:gd name="T8" fmla="*/ 2364 w 271"/>
                <a:gd name="T9" fmla="*/ 2292 h 133"/>
                <a:gd name="T10" fmla="*/ 63 w 271"/>
                <a:gd name="T11" fmla="*/ 0 h 13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71" h="133">
                  <a:moveTo>
                    <a:pt x="4" y="0"/>
                  </a:moveTo>
                  <a:cubicBezTo>
                    <a:pt x="4" y="26"/>
                    <a:pt x="0" y="84"/>
                    <a:pt x="0" y="84"/>
                  </a:cubicBezTo>
                  <a:cubicBezTo>
                    <a:pt x="248" y="133"/>
                    <a:pt x="248" y="133"/>
                    <a:pt x="248" y="133"/>
                  </a:cubicBezTo>
                  <a:cubicBezTo>
                    <a:pt x="271" y="126"/>
                    <a:pt x="271" y="126"/>
                    <a:pt x="271" y="126"/>
                  </a:cubicBezTo>
                  <a:cubicBezTo>
                    <a:pt x="271" y="126"/>
                    <a:pt x="186" y="98"/>
                    <a:pt x="144" y="88"/>
                  </a:cubicBezTo>
                  <a:cubicBezTo>
                    <a:pt x="102" y="78"/>
                    <a:pt x="9" y="36"/>
                    <a:pt x="4" y="0"/>
                  </a:cubicBezTo>
                  <a:close/>
                </a:path>
              </a:pathLst>
            </a:custGeom>
            <a:solidFill>
              <a:srgbClr val="FCE0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58" name="Freeform 193">
              <a:extLst>
                <a:ext uri="{FF2B5EF4-FFF2-40B4-BE49-F238E27FC236}">
                  <a16:creationId xmlns:a16="http://schemas.microsoft.com/office/drawing/2014/main" id="{0BEC919E-510C-464B-9B10-8EFD3EB0043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1" y="1985"/>
              <a:ext cx="90" cy="398"/>
            </a:xfrm>
            <a:custGeom>
              <a:avLst/>
              <a:gdLst>
                <a:gd name="T0" fmla="*/ 953 w 60"/>
                <a:gd name="T1" fmla="*/ 0 h 250"/>
                <a:gd name="T2" fmla="*/ 0 w 60"/>
                <a:gd name="T3" fmla="*/ 6481 h 250"/>
                <a:gd name="T4" fmla="*/ 953 w 60"/>
                <a:gd name="T5" fmla="*/ 0 h 25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0" h="250">
                  <a:moveTo>
                    <a:pt x="55" y="0"/>
                  </a:moveTo>
                  <a:cubicBezTo>
                    <a:pt x="52" y="49"/>
                    <a:pt x="9" y="217"/>
                    <a:pt x="0" y="250"/>
                  </a:cubicBezTo>
                  <a:cubicBezTo>
                    <a:pt x="37" y="182"/>
                    <a:pt x="60" y="25"/>
                    <a:pt x="5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59" name="Freeform 194">
              <a:extLst>
                <a:ext uri="{FF2B5EF4-FFF2-40B4-BE49-F238E27FC236}">
                  <a16:creationId xmlns:a16="http://schemas.microsoft.com/office/drawing/2014/main" id="{8295546E-3C61-4250-B5C1-BFFC07227534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7" y="2559"/>
              <a:ext cx="15" cy="55"/>
            </a:xfrm>
            <a:custGeom>
              <a:avLst/>
              <a:gdLst>
                <a:gd name="T0" fmla="*/ 180 w 10"/>
                <a:gd name="T1" fmla="*/ 0 h 34"/>
                <a:gd name="T2" fmla="*/ 108 w 10"/>
                <a:gd name="T3" fmla="*/ 953 h 34"/>
                <a:gd name="T4" fmla="*/ 0 w 10"/>
                <a:gd name="T5" fmla="*/ 754 h 34"/>
                <a:gd name="T6" fmla="*/ 0 w 10"/>
                <a:gd name="T7" fmla="*/ 466 h 34"/>
                <a:gd name="T8" fmla="*/ 162 w 10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34">
                  <a:moveTo>
                    <a:pt x="10" y="0"/>
                  </a:moveTo>
                  <a:cubicBezTo>
                    <a:pt x="10" y="1"/>
                    <a:pt x="6" y="32"/>
                    <a:pt x="6" y="33"/>
                  </a:cubicBezTo>
                  <a:cubicBezTo>
                    <a:pt x="5" y="34"/>
                    <a:pt x="0" y="26"/>
                    <a:pt x="0" y="2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9" y="1"/>
                    <a:pt x="9" y="1"/>
                    <a:pt x="9" y="1"/>
                  </a:cubicBezTo>
                </a:path>
              </a:pathLst>
            </a:custGeom>
            <a:solidFill>
              <a:srgbClr val="9642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60" name="Freeform 195">
              <a:extLst>
                <a:ext uri="{FF2B5EF4-FFF2-40B4-BE49-F238E27FC236}">
                  <a16:creationId xmlns:a16="http://schemas.microsoft.com/office/drawing/2014/main" id="{7A993D3D-7D13-4A1D-9CB0-DABE19A0159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0" y="3269"/>
              <a:ext cx="17" cy="26"/>
            </a:xfrm>
            <a:custGeom>
              <a:avLst/>
              <a:gdLst>
                <a:gd name="T0" fmla="*/ 167 w 11"/>
                <a:gd name="T1" fmla="*/ 0 h 16"/>
                <a:gd name="T2" fmla="*/ 70 w 11"/>
                <a:gd name="T3" fmla="*/ 0 h 16"/>
                <a:gd name="T4" fmla="*/ 45 w 11"/>
                <a:gd name="T5" fmla="*/ 384 h 16"/>
                <a:gd name="T6" fmla="*/ 0 w 11"/>
                <a:gd name="T7" fmla="*/ 439 h 16"/>
                <a:gd name="T8" fmla="*/ 0 w 11"/>
                <a:gd name="T9" fmla="*/ 476 h 16"/>
                <a:gd name="T10" fmla="*/ 167 w 11"/>
                <a:gd name="T11" fmla="*/ 0 h 1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" h="16">
                  <a:moveTo>
                    <a:pt x="8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3" y="5"/>
                    <a:pt x="3" y="9"/>
                    <a:pt x="2" y="13"/>
                  </a:cubicBezTo>
                  <a:cubicBezTo>
                    <a:pt x="3" y="14"/>
                    <a:pt x="2" y="15"/>
                    <a:pt x="0" y="15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11" y="12"/>
                    <a:pt x="8" y="0"/>
                  </a:cubicBezTo>
                  <a:close/>
                </a:path>
              </a:pathLst>
            </a:custGeom>
            <a:solidFill>
              <a:srgbClr val="9642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61" name="Freeform 196">
              <a:extLst>
                <a:ext uri="{FF2B5EF4-FFF2-40B4-BE49-F238E27FC236}">
                  <a16:creationId xmlns:a16="http://schemas.microsoft.com/office/drawing/2014/main" id="{AFD24E73-893F-4903-AFE9-EAC3C871BF8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0" y="3269"/>
              <a:ext cx="17" cy="26"/>
            </a:xfrm>
            <a:custGeom>
              <a:avLst/>
              <a:gdLst>
                <a:gd name="T0" fmla="*/ 167 w 11"/>
                <a:gd name="T1" fmla="*/ 0 h 16"/>
                <a:gd name="T2" fmla="*/ 70 w 11"/>
                <a:gd name="T3" fmla="*/ 0 h 16"/>
                <a:gd name="T4" fmla="*/ 45 w 11"/>
                <a:gd name="T5" fmla="*/ 384 h 16"/>
                <a:gd name="T6" fmla="*/ 0 w 11"/>
                <a:gd name="T7" fmla="*/ 439 h 16"/>
                <a:gd name="T8" fmla="*/ 0 w 11"/>
                <a:gd name="T9" fmla="*/ 476 h 16"/>
                <a:gd name="T10" fmla="*/ 167 w 11"/>
                <a:gd name="T11" fmla="*/ 0 h 1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" h="16">
                  <a:moveTo>
                    <a:pt x="8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3" y="5"/>
                    <a:pt x="3" y="9"/>
                    <a:pt x="2" y="13"/>
                  </a:cubicBezTo>
                  <a:cubicBezTo>
                    <a:pt x="3" y="14"/>
                    <a:pt x="2" y="15"/>
                    <a:pt x="0" y="15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11" y="12"/>
                    <a:pt x="8" y="0"/>
                  </a:cubicBezTo>
                  <a:close/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62" name="Freeform 197">
              <a:extLst>
                <a:ext uri="{FF2B5EF4-FFF2-40B4-BE49-F238E27FC236}">
                  <a16:creationId xmlns:a16="http://schemas.microsoft.com/office/drawing/2014/main" id="{92F59462-506E-4F53-AE13-0B22865D791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7" y="2941"/>
              <a:ext cx="113" cy="105"/>
            </a:xfrm>
            <a:custGeom>
              <a:avLst/>
              <a:gdLst>
                <a:gd name="T0" fmla="*/ 559 w 76"/>
                <a:gd name="T1" fmla="*/ 134 h 66"/>
                <a:gd name="T2" fmla="*/ 137 w 76"/>
                <a:gd name="T3" fmla="*/ 185 h 66"/>
                <a:gd name="T4" fmla="*/ 162 w 76"/>
                <a:gd name="T5" fmla="*/ 1037 h 66"/>
                <a:gd name="T6" fmla="*/ 626 w 76"/>
                <a:gd name="T7" fmla="*/ 1481 h 66"/>
                <a:gd name="T8" fmla="*/ 1062 w 76"/>
                <a:gd name="T9" fmla="*/ 1623 h 66"/>
                <a:gd name="T10" fmla="*/ 1126 w 76"/>
                <a:gd name="T11" fmla="*/ 1050 h 6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6" h="66">
                  <a:moveTo>
                    <a:pt x="35" y="5"/>
                  </a:moveTo>
                  <a:cubicBezTo>
                    <a:pt x="26" y="3"/>
                    <a:pt x="18" y="0"/>
                    <a:pt x="9" y="7"/>
                  </a:cubicBezTo>
                  <a:cubicBezTo>
                    <a:pt x="0" y="15"/>
                    <a:pt x="4" y="31"/>
                    <a:pt x="10" y="40"/>
                  </a:cubicBezTo>
                  <a:cubicBezTo>
                    <a:pt x="18" y="51"/>
                    <a:pt x="26" y="53"/>
                    <a:pt x="39" y="57"/>
                  </a:cubicBezTo>
                  <a:cubicBezTo>
                    <a:pt x="47" y="60"/>
                    <a:pt x="57" y="66"/>
                    <a:pt x="66" y="63"/>
                  </a:cubicBezTo>
                  <a:cubicBezTo>
                    <a:pt x="76" y="59"/>
                    <a:pt x="70" y="50"/>
                    <a:pt x="70" y="41"/>
                  </a:cubicBezTo>
                </a:path>
              </a:pathLst>
            </a:custGeom>
            <a:solidFill>
              <a:srgbClr val="8B8C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63" name="Freeform 198">
              <a:extLst>
                <a:ext uri="{FF2B5EF4-FFF2-40B4-BE49-F238E27FC236}">
                  <a16:creationId xmlns:a16="http://schemas.microsoft.com/office/drawing/2014/main" id="{D0FCA7E0-2506-4DE5-9598-4E8E5260E8D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8" y="2558"/>
              <a:ext cx="1152" cy="768"/>
            </a:xfrm>
            <a:custGeom>
              <a:avLst/>
              <a:gdLst>
                <a:gd name="T0" fmla="*/ 12541 w 772"/>
                <a:gd name="T1" fmla="*/ 11813 h 483"/>
                <a:gd name="T2" fmla="*/ 10599 w 772"/>
                <a:gd name="T3" fmla="*/ 6239 h 483"/>
                <a:gd name="T4" fmla="*/ 7333 w 772"/>
                <a:gd name="T5" fmla="*/ 3999 h 483"/>
                <a:gd name="T6" fmla="*/ 897 w 772"/>
                <a:gd name="T7" fmla="*/ 771 h 483"/>
                <a:gd name="T8" fmla="*/ 1037 w 772"/>
                <a:gd name="T9" fmla="*/ 0 h 483"/>
                <a:gd name="T10" fmla="*/ 406 w 772"/>
                <a:gd name="T11" fmla="*/ 2083 h 483"/>
                <a:gd name="T12" fmla="*/ 163 w 772"/>
                <a:gd name="T13" fmla="*/ 7271 h 483"/>
                <a:gd name="T14" fmla="*/ 298 w 772"/>
                <a:gd name="T15" fmla="*/ 10022 h 483"/>
                <a:gd name="T16" fmla="*/ 1533 w 772"/>
                <a:gd name="T17" fmla="*/ 10814 h 483"/>
                <a:gd name="T18" fmla="*/ 7155 w 772"/>
                <a:gd name="T19" fmla="*/ 11813 h 483"/>
                <a:gd name="T20" fmla="*/ 12541 w 772"/>
                <a:gd name="T21" fmla="*/ 11813 h 48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772" h="483">
                  <a:moveTo>
                    <a:pt x="761" y="460"/>
                  </a:moveTo>
                  <a:cubicBezTo>
                    <a:pt x="772" y="378"/>
                    <a:pt x="694" y="280"/>
                    <a:pt x="643" y="243"/>
                  </a:cubicBezTo>
                  <a:cubicBezTo>
                    <a:pt x="643" y="243"/>
                    <a:pt x="595" y="195"/>
                    <a:pt x="445" y="156"/>
                  </a:cubicBezTo>
                  <a:cubicBezTo>
                    <a:pt x="295" y="117"/>
                    <a:pt x="87" y="66"/>
                    <a:pt x="54" y="30"/>
                  </a:cubicBezTo>
                  <a:cubicBezTo>
                    <a:pt x="48" y="18"/>
                    <a:pt x="63" y="0"/>
                    <a:pt x="63" y="0"/>
                  </a:cubicBezTo>
                  <a:cubicBezTo>
                    <a:pt x="30" y="12"/>
                    <a:pt x="31" y="42"/>
                    <a:pt x="25" y="81"/>
                  </a:cubicBezTo>
                  <a:cubicBezTo>
                    <a:pt x="20" y="113"/>
                    <a:pt x="17" y="223"/>
                    <a:pt x="10" y="283"/>
                  </a:cubicBezTo>
                  <a:cubicBezTo>
                    <a:pt x="0" y="324"/>
                    <a:pt x="9" y="369"/>
                    <a:pt x="18" y="390"/>
                  </a:cubicBezTo>
                  <a:cubicBezTo>
                    <a:pt x="27" y="411"/>
                    <a:pt x="36" y="421"/>
                    <a:pt x="93" y="421"/>
                  </a:cubicBezTo>
                  <a:cubicBezTo>
                    <a:pt x="150" y="421"/>
                    <a:pt x="293" y="451"/>
                    <a:pt x="434" y="460"/>
                  </a:cubicBezTo>
                  <a:cubicBezTo>
                    <a:pt x="575" y="469"/>
                    <a:pt x="757" y="483"/>
                    <a:pt x="761" y="460"/>
                  </a:cubicBezTo>
                  <a:close/>
                </a:path>
              </a:pathLst>
            </a:custGeom>
            <a:solidFill>
              <a:srgbClr val="CB89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64" name="Freeform 199">
              <a:extLst>
                <a:ext uri="{FF2B5EF4-FFF2-40B4-BE49-F238E27FC236}">
                  <a16:creationId xmlns:a16="http://schemas.microsoft.com/office/drawing/2014/main" id="{BCAD656B-846D-4554-ABF3-9492CDEB4BF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4" y="1837"/>
              <a:ext cx="209" cy="748"/>
            </a:xfrm>
            <a:custGeom>
              <a:avLst/>
              <a:gdLst>
                <a:gd name="T0" fmla="*/ 163 w 140"/>
                <a:gd name="T1" fmla="*/ 11790 h 470"/>
                <a:gd name="T2" fmla="*/ 666 w 140"/>
                <a:gd name="T3" fmla="*/ 12113 h 470"/>
                <a:gd name="T4" fmla="*/ 764 w 140"/>
                <a:gd name="T5" fmla="*/ 12068 h 470"/>
                <a:gd name="T6" fmla="*/ 2306 w 140"/>
                <a:gd name="T7" fmla="*/ 608 h 470"/>
                <a:gd name="T8" fmla="*/ 2045 w 140"/>
                <a:gd name="T9" fmla="*/ 84 h 470"/>
                <a:gd name="T10" fmla="*/ 1669 w 140"/>
                <a:gd name="T11" fmla="*/ 53 h 470"/>
                <a:gd name="T12" fmla="*/ 1008 w 140"/>
                <a:gd name="T13" fmla="*/ 5542 h 470"/>
                <a:gd name="T14" fmla="*/ 1 w 140"/>
                <a:gd name="T15" fmla="*/ 11755 h 470"/>
                <a:gd name="T16" fmla="*/ 163 w 140"/>
                <a:gd name="T17" fmla="*/ 11790 h 47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0" h="470">
                  <a:moveTo>
                    <a:pt x="10" y="456"/>
                  </a:moveTo>
                  <a:cubicBezTo>
                    <a:pt x="20" y="455"/>
                    <a:pt x="28" y="456"/>
                    <a:pt x="40" y="468"/>
                  </a:cubicBezTo>
                  <a:cubicBezTo>
                    <a:pt x="42" y="470"/>
                    <a:pt x="45" y="468"/>
                    <a:pt x="46" y="467"/>
                  </a:cubicBezTo>
                  <a:cubicBezTo>
                    <a:pt x="58" y="392"/>
                    <a:pt x="138" y="75"/>
                    <a:pt x="139" y="24"/>
                  </a:cubicBezTo>
                  <a:cubicBezTo>
                    <a:pt x="140" y="10"/>
                    <a:pt x="132" y="6"/>
                    <a:pt x="124" y="3"/>
                  </a:cubicBezTo>
                  <a:cubicBezTo>
                    <a:pt x="113" y="0"/>
                    <a:pt x="101" y="0"/>
                    <a:pt x="101" y="2"/>
                  </a:cubicBezTo>
                  <a:cubicBezTo>
                    <a:pt x="98" y="41"/>
                    <a:pt x="85" y="113"/>
                    <a:pt x="61" y="214"/>
                  </a:cubicBezTo>
                  <a:cubicBezTo>
                    <a:pt x="36" y="323"/>
                    <a:pt x="4" y="429"/>
                    <a:pt x="1" y="454"/>
                  </a:cubicBezTo>
                  <a:cubicBezTo>
                    <a:pt x="0" y="458"/>
                    <a:pt x="7" y="456"/>
                    <a:pt x="10" y="456"/>
                  </a:cubicBezTo>
                  <a:close/>
                </a:path>
              </a:pathLst>
            </a:custGeom>
            <a:solidFill>
              <a:srgbClr val="DDB4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65" name="Freeform 200">
              <a:extLst>
                <a:ext uri="{FF2B5EF4-FFF2-40B4-BE49-F238E27FC236}">
                  <a16:creationId xmlns:a16="http://schemas.microsoft.com/office/drawing/2014/main" id="{97D20E5C-58E5-445F-9C2C-DD877D247D9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3" y="2637"/>
              <a:ext cx="145" cy="230"/>
            </a:xfrm>
            <a:custGeom>
              <a:avLst/>
              <a:gdLst>
                <a:gd name="T0" fmla="*/ 877 w 97"/>
                <a:gd name="T1" fmla="*/ 3814 h 144"/>
                <a:gd name="T2" fmla="*/ 1604 w 97"/>
                <a:gd name="T3" fmla="*/ 350 h 144"/>
                <a:gd name="T4" fmla="*/ 1553 w 97"/>
                <a:gd name="T5" fmla="*/ 137 h 144"/>
                <a:gd name="T6" fmla="*/ 1283 w 97"/>
                <a:gd name="T7" fmla="*/ 171 h 144"/>
                <a:gd name="T8" fmla="*/ 1073 w 97"/>
                <a:gd name="T9" fmla="*/ 54 h 144"/>
                <a:gd name="T10" fmla="*/ 949 w 97"/>
                <a:gd name="T11" fmla="*/ 171 h 144"/>
                <a:gd name="T12" fmla="*/ 0 w 97"/>
                <a:gd name="T13" fmla="*/ 3289 h 144"/>
                <a:gd name="T14" fmla="*/ 877 w 97"/>
                <a:gd name="T15" fmla="*/ 3814 h 14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7" h="144">
                  <a:moveTo>
                    <a:pt x="53" y="144"/>
                  </a:moveTo>
                  <a:cubicBezTo>
                    <a:pt x="86" y="92"/>
                    <a:pt x="94" y="32"/>
                    <a:pt x="96" y="13"/>
                  </a:cubicBezTo>
                  <a:cubicBezTo>
                    <a:pt x="97" y="9"/>
                    <a:pt x="95" y="5"/>
                    <a:pt x="93" y="5"/>
                  </a:cubicBezTo>
                  <a:cubicBezTo>
                    <a:pt x="90" y="6"/>
                    <a:pt x="84" y="7"/>
                    <a:pt x="77" y="6"/>
                  </a:cubicBezTo>
                  <a:cubicBezTo>
                    <a:pt x="72" y="5"/>
                    <a:pt x="68" y="3"/>
                    <a:pt x="64" y="2"/>
                  </a:cubicBezTo>
                  <a:cubicBezTo>
                    <a:pt x="61" y="0"/>
                    <a:pt x="58" y="2"/>
                    <a:pt x="57" y="6"/>
                  </a:cubicBezTo>
                  <a:cubicBezTo>
                    <a:pt x="52" y="26"/>
                    <a:pt x="30" y="95"/>
                    <a:pt x="0" y="124"/>
                  </a:cubicBezTo>
                  <a:cubicBezTo>
                    <a:pt x="20" y="131"/>
                    <a:pt x="38" y="138"/>
                    <a:pt x="53" y="144"/>
                  </a:cubicBezTo>
                  <a:close/>
                </a:path>
              </a:pathLst>
            </a:custGeom>
            <a:solidFill>
              <a:srgbClr val="DDB4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66" name="Freeform 201">
              <a:extLst>
                <a:ext uri="{FF2B5EF4-FFF2-40B4-BE49-F238E27FC236}">
                  <a16:creationId xmlns:a16="http://schemas.microsoft.com/office/drawing/2014/main" id="{B960ED83-2FC8-4B78-956F-BA704870180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2" y="2655"/>
              <a:ext cx="82" cy="256"/>
            </a:xfrm>
            <a:custGeom>
              <a:avLst/>
              <a:gdLst>
                <a:gd name="T0" fmla="*/ 702 w 55"/>
                <a:gd name="T1" fmla="*/ 52 h 161"/>
                <a:gd name="T2" fmla="*/ 0 w 55"/>
                <a:gd name="T3" fmla="*/ 3414 h 161"/>
                <a:gd name="T4" fmla="*/ 898 w 55"/>
                <a:gd name="T5" fmla="*/ 4136 h 161"/>
                <a:gd name="T6" fmla="*/ 762 w 55"/>
                <a:gd name="T7" fmla="*/ 0 h 161"/>
                <a:gd name="T8" fmla="*/ 702 w 55"/>
                <a:gd name="T9" fmla="*/ 0 h 161"/>
                <a:gd name="T10" fmla="*/ 702 w 55"/>
                <a:gd name="T11" fmla="*/ 52 h 16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5" h="161">
                  <a:moveTo>
                    <a:pt x="43" y="2"/>
                  </a:moveTo>
                  <a:cubicBezTo>
                    <a:pt x="41" y="21"/>
                    <a:pt x="33" y="81"/>
                    <a:pt x="0" y="133"/>
                  </a:cubicBezTo>
                  <a:cubicBezTo>
                    <a:pt x="24" y="144"/>
                    <a:pt x="42" y="153"/>
                    <a:pt x="55" y="161"/>
                  </a:cubicBezTo>
                  <a:cubicBezTo>
                    <a:pt x="46" y="133"/>
                    <a:pt x="54" y="34"/>
                    <a:pt x="46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3" y="1"/>
                    <a:pt x="43" y="1"/>
                    <a:pt x="43" y="2"/>
                  </a:cubicBezTo>
                  <a:close/>
                </a:path>
              </a:pathLst>
            </a:custGeom>
            <a:solidFill>
              <a:srgbClr val="C476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67" name="Freeform 202">
              <a:extLst>
                <a:ext uri="{FF2B5EF4-FFF2-40B4-BE49-F238E27FC236}">
                  <a16:creationId xmlns:a16="http://schemas.microsoft.com/office/drawing/2014/main" id="{31FDC1F0-A079-4290-8EEC-C2D09D3DEDD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7" y="2661"/>
              <a:ext cx="67" cy="220"/>
            </a:xfrm>
            <a:custGeom>
              <a:avLst/>
              <a:gdLst>
                <a:gd name="T0" fmla="*/ 663 w 45"/>
                <a:gd name="T1" fmla="*/ 134 h 138"/>
                <a:gd name="T2" fmla="*/ 0 w 45"/>
                <a:gd name="T3" fmla="*/ 3380 h 138"/>
                <a:gd name="T4" fmla="*/ 423 w 45"/>
                <a:gd name="T5" fmla="*/ 3619 h 138"/>
                <a:gd name="T6" fmla="*/ 331 w 45"/>
                <a:gd name="T7" fmla="*/ 2905 h 138"/>
                <a:gd name="T8" fmla="*/ 521 w 45"/>
                <a:gd name="T9" fmla="*/ 1964 h 138"/>
                <a:gd name="T10" fmla="*/ 688 w 45"/>
                <a:gd name="T11" fmla="*/ 1444 h 138"/>
                <a:gd name="T12" fmla="*/ 688 w 45"/>
                <a:gd name="T13" fmla="*/ 0 h 13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5" h="138">
                  <a:moveTo>
                    <a:pt x="41" y="5"/>
                  </a:moveTo>
                  <a:cubicBezTo>
                    <a:pt x="41" y="44"/>
                    <a:pt x="14" y="95"/>
                    <a:pt x="0" y="129"/>
                  </a:cubicBezTo>
                  <a:cubicBezTo>
                    <a:pt x="9" y="130"/>
                    <a:pt x="17" y="136"/>
                    <a:pt x="26" y="138"/>
                  </a:cubicBezTo>
                  <a:cubicBezTo>
                    <a:pt x="11" y="134"/>
                    <a:pt x="15" y="122"/>
                    <a:pt x="20" y="111"/>
                  </a:cubicBezTo>
                  <a:cubicBezTo>
                    <a:pt x="25" y="100"/>
                    <a:pt x="28" y="87"/>
                    <a:pt x="32" y="75"/>
                  </a:cubicBezTo>
                  <a:cubicBezTo>
                    <a:pt x="34" y="67"/>
                    <a:pt x="40" y="62"/>
                    <a:pt x="42" y="55"/>
                  </a:cubicBezTo>
                  <a:cubicBezTo>
                    <a:pt x="45" y="46"/>
                    <a:pt x="42" y="10"/>
                    <a:pt x="42" y="0"/>
                  </a:cubicBezTo>
                </a:path>
              </a:pathLst>
            </a:custGeom>
            <a:solidFill>
              <a:srgbClr val="9642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68" name="Freeform 203">
              <a:extLst>
                <a:ext uri="{FF2B5EF4-FFF2-40B4-BE49-F238E27FC236}">
                  <a16:creationId xmlns:a16="http://schemas.microsoft.com/office/drawing/2014/main" id="{80585086-66B3-4767-8A78-A7C152E5150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8" y="3019"/>
              <a:ext cx="182" cy="217"/>
            </a:xfrm>
            <a:custGeom>
              <a:avLst/>
              <a:gdLst>
                <a:gd name="T0" fmla="*/ 1877 w 122"/>
                <a:gd name="T1" fmla="*/ 715 h 136"/>
                <a:gd name="T2" fmla="*/ 1574 w 122"/>
                <a:gd name="T3" fmla="*/ 499 h 136"/>
                <a:gd name="T4" fmla="*/ 1010 w 122"/>
                <a:gd name="T5" fmla="*/ 313 h 136"/>
                <a:gd name="T6" fmla="*/ 431 w 122"/>
                <a:gd name="T7" fmla="*/ 34 h 136"/>
                <a:gd name="T8" fmla="*/ 376 w 122"/>
                <a:gd name="T9" fmla="*/ 0 h 136"/>
                <a:gd name="T10" fmla="*/ 42 w 122"/>
                <a:gd name="T11" fmla="*/ 1773 h 136"/>
                <a:gd name="T12" fmla="*/ 200 w 122"/>
                <a:gd name="T13" fmla="*/ 3579 h 136"/>
                <a:gd name="T14" fmla="*/ 674 w 122"/>
                <a:gd name="T15" fmla="*/ 3493 h 136"/>
                <a:gd name="T16" fmla="*/ 937 w 122"/>
                <a:gd name="T17" fmla="*/ 3440 h 136"/>
                <a:gd name="T18" fmla="*/ 1231 w 122"/>
                <a:gd name="T19" fmla="*/ 3158 h 136"/>
                <a:gd name="T20" fmla="*/ 1611 w 122"/>
                <a:gd name="T21" fmla="*/ 2556 h 136"/>
                <a:gd name="T22" fmla="*/ 1574 w 122"/>
                <a:gd name="T23" fmla="*/ 2307 h 136"/>
                <a:gd name="T24" fmla="*/ 1832 w 122"/>
                <a:gd name="T25" fmla="*/ 2113 h 136"/>
                <a:gd name="T26" fmla="*/ 1905 w 122"/>
                <a:gd name="T27" fmla="*/ 1718 h 136"/>
                <a:gd name="T28" fmla="*/ 1774 w 122"/>
                <a:gd name="T29" fmla="*/ 1471 h 136"/>
                <a:gd name="T30" fmla="*/ 1996 w 122"/>
                <a:gd name="T31" fmla="*/ 1200 h 136"/>
                <a:gd name="T32" fmla="*/ 1877 w 122"/>
                <a:gd name="T33" fmla="*/ 715 h 1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22" h="136">
                  <a:moveTo>
                    <a:pt x="114" y="27"/>
                  </a:moveTo>
                  <a:cubicBezTo>
                    <a:pt x="108" y="23"/>
                    <a:pt x="98" y="20"/>
                    <a:pt x="96" y="19"/>
                  </a:cubicBezTo>
                  <a:cubicBezTo>
                    <a:pt x="94" y="18"/>
                    <a:pt x="69" y="14"/>
                    <a:pt x="62" y="12"/>
                  </a:cubicBezTo>
                  <a:cubicBezTo>
                    <a:pt x="56" y="9"/>
                    <a:pt x="37" y="6"/>
                    <a:pt x="26" y="1"/>
                  </a:cubicBezTo>
                  <a:cubicBezTo>
                    <a:pt x="25" y="1"/>
                    <a:pt x="24" y="1"/>
                    <a:pt x="23" y="0"/>
                  </a:cubicBezTo>
                  <a:cubicBezTo>
                    <a:pt x="12" y="9"/>
                    <a:pt x="6" y="34"/>
                    <a:pt x="3" y="67"/>
                  </a:cubicBezTo>
                  <a:cubicBezTo>
                    <a:pt x="0" y="92"/>
                    <a:pt x="3" y="122"/>
                    <a:pt x="12" y="136"/>
                  </a:cubicBezTo>
                  <a:cubicBezTo>
                    <a:pt x="22" y="135"/>
                    <a:pt x="35" y="134"/>
                    <a:pt x="41" y="133"/>
                  </a:cubicBezTo>
                  <a:cubicBezTo>
                    <a:pt x="46" y="134"/>
                    <a:pt x="53" y="131"/>
                    <a:pt x="57" y="131"/>
                  </a:cubicBezTo>
                  <a:cubicBezTo>
                    <a:pt x="61" y="130"/>
                    <a:pt x="73" y="124"/>
                    <a:pt x="75" y="120"/>
                  </a:cubicBezTo>
                  <a:cubicBezTo>
                    <a:pt x="90" y="116"/>
                    <a:pt x="96" y="103"/>
                    <a:pt x="98" y="97"/>
                  </a:cubicBezTo>
                  <a:cubicBezTo>
                    <a:pt x="99" y="91"/>
                    <a:pt x="99" y="90"/>
                    <a:pt x="96" y="88"/>
                  </a:cubicBezTo>
                  <a:cubicBezTo>
                    <a:pt x="96" y="88"/>
                    <a:pt x="105" y="87"/>
                    <a:pt x="111" y="80"/>
                  </a:cubicBezTo>
                  <a:cubicBezTo>
                    <a:pt x="114" y="77"/>
                    <a:pt x="115" y="70"/>
                    <a:pt x="116" y="65"/>
                  </a:cubicBezTo>
                  <a:cubicBezTo>
                    <a:pt x="116" y="60"/>
                    <a:pt x="112" y="59"/>
                    <a:pt x="108" y="56"/>
                  </a:cubicBezTo>
                  <a:cubicBezTo>
                    <a:pt x="112" y="56"/>
                    <a:pt x="120" y="50"/>
                    <a:pt x="121" y="46"/>
                  </a:cubicBezTo>
                  <a:cubicBezTo>
                    <a:pt x="122" y="41"/>
                    <a:pt x="119" y="30"/>
                    <a:pt x="114" y="27"/>
                  </a:cubicBezTo>
                  <a:close/>
                </a:path>
              </a:pathLst>
            </a:custGeom>
            <a:solidFill>
              <a:srgbClr val="FEF6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69" name="Freeform 204">
              <a:extLst>
                <a:ext uri="{FF2B5EF4-FFF2-40B4-BE49-F238E27FC236}">
                  <a16:creationId xmlns:a16="http://schemas.microsoft.com/office/drawing/2014/main" id="{1F138DFF-CEF8-41F2-8740-A2751037EDD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2" y="2925"/>
              <a:ext cx="135" cy="85"/>
            </a:xfrm>
            <a:custGeom>
              <a:avLst/>
              <a:gdLst>
                <a:gd name="T0" fmla="*/ 359 w 91"/>
                <a:gd name="T1" fmla="*/ 1443 h 53"/>
                <a:gd name="T2" fmla="*/ 743 w 91"/>
                <a:gd name="T3" fmla="*/ 1176 h 53"/>
                <a:gd name="T4" fmla="*/ 1251 w 91"/>
                <a:gd name="T5" fmla="*/ 733 h 53"/>
                <a:gd name="T6" fmla="*/ 1303 w 91"/>
                <a:gd name="T7" fmla="*/ 34 h 53"/>
                <a:gd name="T8" fmla="*/ 1055 w 91"/>
                <a:gd name="T9" fmla="*/ 141 h 53"/>
                <a:gd name="T10" fmla="*/ 939 w 91"/>
                <a:gd name="T11" fmla="*/ 276 h 53"/>
                <a:gd name="T12" fmla="*/ 688 w 91"/>
                <a:gd name="T13" fmla="*/ 362 h 53"/>
                <a:gd name="T14" fmla="*/ 595 w 91"/>
                <a:gd name="T15" fmla="*/ 370 h 53"/>
                <a:gd name="T16" fmla="*/ 460 w 91"/>
                <a:gd name="T17" fmla="*/ 457 h 53"/>
                <a:gd name="T18" fmla="*/ 1 w 91"/>
                <a:gd name="T19" fmla="*/ 682 h 53"/>
                <a:gd name="T20" fmla="*/ 42 w 91"/>
                <a:gd name="T21" fmla="*/ 1006 h 53"/>
                <a:gd name="T22" fmla="*/ 359 w 91"/>
                <a:gd name="T23" fmla="*/ 1443 h 5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91" h="53">
                  <a:moveTo>
                    <a:pt x="23" y="53"/>
                  </a:moveTo>
                  <a:cubicBezTo>
                    <a:pt x="33" y="50"/>
                    <a:pt x="45" y="45"/>
                    <a:pt x="47" y="43"/>
                  </a:cubicBezTo>
                  <a:cubicBezTo>
                    <a:pt x="54" y="41"/>
                    <a:pt x="71" y="38"/>
                    <a:pt x="79" y="27"/>
                  </a:cubicBezTo>
                  <a:cubicBezTo>
                    <a:pt x="84" y="21"/>
                    <a:pt x="91" y="11"/>
                    <a:pt x="82" y="1"/>
                  </a:cubicBezTo>
                  <a:cubicBezTo>
                    <a:pt x="81" y="0"/>
                    <a:pt x="71" y="2"/>
                    <a:pt x="67" y="5"/>
                  </a:cubicBezTo>
                  <a:cubicBezTo>
                    <a:pt x="62" y="8"/>
                    <a:pt x="59" y="10"/>
                    <a:pt x="59" y="10"/>
                  </a:cubicBezTo>
                  <a:cubicBezTo>
                    <a:pt x="55" y="10"/>
                    <a:pt x="46" y="12"/>
                    <a:pt x="44" y="13"/>
                  </a:cubicBezTo>
                  <a:cubicBezTo>
                    <a:pt x="41" y="14"/>
                    <a:pt x="38" y="14"/>
                    <a:pt x="38" y="14"/>
                  </a:cubicBezTo>
                  <a:cubicBezTo>
                    <a:pt x="36" y="14"/>
                    <a:pt x="30" y="17"/>
                    <a:pt x="29" y="17"/>
                  </a:cubicBezTo>
                  <a:cubicBezTo>
                    <a:pt x="23" y="19"/>
                    <a:pt x="9" y="23"/>
                    <a:pt x="1" y="25"/>
                  </a:cubicBezTo>
                  <a:cubicBezTo>
                    <a:pt x="0" y="28"/>
                    <a:pt x="0" y="32"/>
                    <a:pt x="3" y="37"/>
                  </a:cubicBezTo>
                  <a:cubicBezTo>
                    <a:pt x="8" y="44"/>
                    <a:pt x="16" y="50"/>
                    <a:pt x="23" y="53"/>
                  </a:cubicBezTo>
                  <a:close/>
                </a:path>
              </a:pathLst>
            </a:custGeom>
            <a:solidFill>
              <a:srgbClr val="FEF6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70" name="Freeform 205">
              <a:extLst>
                <a:ext uri="{FF2B5EF4-FFF2-40B4-BE49-F238E27FC236}">
                  <a16:creationId xmlns:a16="http://schemas.microsoft.com/office/drawing/2014/main" id="{8EB4F3AC-C555-4083-8CC7-D4BC2F0BF7F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1" y="2924"/>
              <a:ext cx="239" cy="363"/>
            </a:xfrm>
            <a:custGeom>
              <a:avLst/>
              <a:gdLst>
                <a:gd name="T0" fmla="*/ 2544 w 160"/>
                <a:gd name="T1" fmla="*/ 1054 h 228"/>
                <a:gd name="T2" fmla="*/ 2347 w 160"/>
                <a:gd name="T3" fmla="*/ 1138 h 228"/>
                <a:gd name="T4" fmla="*/ 1943 w 160"/>
                <a:gd name="T5" fmla="*/ 1399 h 228"/>
                <a:gd name="T6" fmla="*/ 1613 w 160"/>
                <a:gd name="T7" fmla="*/ 989 h 228"/>
                <a:gd name="T8" fmla="*/ 1580 w 160"/>
                <a:gd name="T9" fmla="*/ 662 h 228"/>
                <a:gd name="T10" fmla="*/ 2046 w 160"/>
                <a:gd name="T11" fmla="*/ 470 h 228"/>
                <a:gd name="T12" fmla="*/ 2187 w 160"/>
                <a:gd name="T13" fmla="*/ 390 h 228"/>
                <a:gd name="T14" fmla="*/ 2247 w 160"/>
                <a:gd name="T15" fmla="*/ 390 h 228"/>
                <a:gd name="T16" fmla="*/ 1329 w 160"/>
                <a:gd name="T17" fmla="*/ 185 h 228"/>
                <a:gd name="T18" fmla="*/ 406 w 160"/>
                <a:gd name="T19" fmla="*/ 573 h 228"/>
                <a:gd name="T20" fmla="*/ 0 w 160"/>
                <a:gd name="T21" fmla="*/ 662 h 228"/>
                <a:gd name="T22" fmla="*/ 1713 w 160"/>
                <a:gd name="T23" fmla="*/ 5911 h 228"/>
                <a:gd name="T24" fmla="*/ 1713 w 160"/>
                <a:gd name="T25" fmla="*/ 5911 h 228"/>
                <a:gd name="T26" fmla="*/ 2209 w 160"/>
                <a:gd name="T27" fmla="*/ 5603 h 228"/>
                <a:gd name="T28" fmla="*/ 2409 w 160"/>
                <a:gd name="T29" fmla="*/ 5057 h 228"/>
                <a:gd name="T30" fmla="*/ 1912 w 160"/>
                <a:gd name="T31" fmla="*/ 3297 h 228"/>
                <a:gd name="T32" fmla="*/ 2381 w 160"/>
                <a:gd name="T33" fmla="*/ 1485 h 228"/>
                <a:gd name="T34" fmla="*/ 2611 w 160"/>
                <a:gd name="T35" fmla="*/ 1739 h 228"/>
                <a:gd name="T36" fmla="*/ 2544 w 160"/>
                <a:gd name="T37" fmla="*/ 1054 h 228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160" h="228">
                  <a:moveTo>
                    <a:pt x="153" y="41"/>
                  </a:moveTo>
                  <a:cubicBezTo>
                    <a:pt x="148" y="42"/>
                    <a:pt x="144" y="43"/>
                    <a:pt x="141" y="44"/>
                  </a:cubicBezTo>
                  <a:cubicBezTo>
                    <a:pt x="139" y="46"/>
                    <a:pt x="127" y="51"/>
                    <a:pt x="117" y="54"/>
                  </a:cubicBezTo>
                  <a:cubicBezTo>
                    <a:pt x="110" y="51"/>
                    <a:pt x="102" y="45"/>
                    <a:pt x="97" y="38"/>
                  </a:cubicBezTo>
                  <a:cubicBezTo>
                    <a:pt x="94" y="33"/>
                    <a:pt x="94" y="29"/>
                    <a:pt x="95" y="26"/>
                  </a:cubicBezTo>
                  <a:cubicBezTo>
                    <a:pt x="103" y="24"/>
                    <a:pt x="117" y="20"/>
                    <a:pt x="123" y="18"/>
                  </a:cubicBezTo>
                  <a:cubicBezTo>
                    <a:pt x="124" y="18"/>
                    <a:pt x="130" y="15"/>
                    <a:pt x="132" y="15"/>
                  </a:cubicBezTo>
                  <a:cubicBezTo>
                    <a:pt x="132" y="15"/>
                    <a:pt x="133" y="15"/>
                    <a:pt x="135" y="15"/>
                  </a:cubicBezTo>
                  <a:cubicBezTo>
                    <a:pt x="120" y="8"/>
                    <a:pt x="105" y="0"/>
                    <a:pt x="80" y="7"/>
                  </a:cubicBezTo>
                  <a:cubicBezTo>
                    <a:pt x="65" y="11"/>
                    <a:pt x="46" y="17"/>
                    <a:pt x="25" y="22"/>
                  </a:cubicBezTo>
                  <a:cubicBezTo>
                    <a:pt x="20" y="23"/>
                    <a:pt x="10" y="25"/>
                    <a:pt x="0" y="26"/>
                  </a:cubicBezTo>
                  <a:cubicBezTo>
                    <a:pt x="49" y="69"/>
                    <a:pt x="111" y="155"/>
                    <a:pt x="103" y="228"/>
                  </a:cubicBezTo>
                  <a:cubicBezTo>
                    <a:pt x="103" y="228"/>
                    <a:pt x="103" y="228"/>
                    <a:pt x="103" y="228"/>
                  </a:cubicBezTo>
                  <a:cubicBezTo>
                    <a:pt x="113" y="226"/>
                    <a:pt x="122" y="224"/>
                    <a:pt x="133" y="216"/>
                  </a:cubicBezTo>
                  <a:cubicBezTo>
                    <a:pt x="143" y="206"/>
                    <a:pt x="145" y="195"/>
                    <a:pt x="145" y="195"/>
                  </a:cubicBezTo>
                  <a:cubicBezTo>
                    <a:pt x="121" y="221"/>
                    <a:pt x="111" y="167"/>
                    <a:pt x="115" y="127"/>
                  </a:cubicBezTo>
                  <a:cubicBezTo>
                    <a:pt x="119" y="87"/>
                    <a:pt x="127" y="59"/>
                    <a:pt x="143" y="57"/>
                  </a:cubicBezTo>
                  <a:cubicBezTo>
                    <a:pt x="152" y="55"/>
                    <a:pt x="157" y="67"/>
                    <a:pt x="157" y="67"/>
                  </a:cubicBezTo>
                  <a:cubicBezTo>
                    <a:pt x="157" y="67"/>
                    <a:pt x="160" y="44"/>
                    <a:pt x="153" y="4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71" name="Freeform 206">
              <a:extLst>
                <a:ext uri="{FF2B5EF4-FFF2-40B4-BE49-F238E27FC236}">
                  <a16:creationId xmlns:a16="http://schemas.microsoft.com/office/drawing/2014/main" id="{8F8D9952-89DC-4D20-9D27-6FF8A555F5F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0" y="2886"/>
              <a:ext cx="125" cy="84"/>
            </a:xfrm>
            <a:custGeom>
              <a:avLst/>
              <a:gdLst>
                <a:gd name="T0" fmla="*/ 775 w 84"/>
                <a:gd name="T1" fmla="*/ 1250 h 53"/>
                <a:gd name="T2" fmla="*/ 1183 w 84"/>
                <a:gd name="T3" fmla="*/ 1163 h 53"/>
                <a:gd name="T4" fmla="*/ 1357 w 84"/>
                <a:gd name="T5" fmla="*/ 1081 h 53"/>
                <a:gd name="T6" fmla="*/ 1226 w 84"/>
                <a:gd name="T7" fmla="*/ 905 h 53"/>
                <a:gd name="T8" fmla="*/ 0 w 84"/>
                <a:gd name="T9" fmla="*/ 0 h 53"/>
                <a:gd name="T10" fmla="*/ 42 w 84"/>
                <a:gd name="T11" fmla="*/ 396 h 53"/>
                <a:gd name="T12" fmla="*/ 1 w 84"/>
                <a:gd name="T13" fmla="*/ 379 h 53"/>
                <a:gd name="T14" fmla="*/ 521 w 84"/>
                <a:gd name="T15" fmla="*/ 940 h 53"/>
                <a:gd name="T16" fmla="*/ 838 w 84"/>
                <a:gd name="T17" fmla="*/ 1328 h 53"/>
                <a:gd name="T18" fmla="*/ 775 w 84"/>
                <a:gd name="T19" fmla="*/ 1250 h 5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84" h="53">
                  <a:moveTo>
                    <a:pt x="48" y="50"/>
                  </a:moveTo>
                  <a:cubicBezTo>
                    <a:pt x="58" y="49"/>
                    <a:pt x="68" y="47"/>
                    <a:pt x="73" y="46"/>
                  </a:cubicBezTo>
                  <a:cubicBezTo>
                    <a:pt x="77" y="45"/>
                    <a:pt x="80" y="44"/>
                    <a:pt x="84" y="43"/>
                  </a:cubicBezTo>
                  <a:cubicBezTo>
                    <a:pt x="81" y="40"/>
                    <a:pt x="78" y="38"/>
                    <a:pt x="76" y="36"/>
                  </a:cubicBezTo>
                  <a:cubicBezTo>
                    <a:pt x="63" y="27"/>
                    <a:pt x="42" y="15"/>
                    <a:pt x="0" y="0"/>
                  </a:cubicBezTo>
                  <a:cubicBezTo>
                    <a:pt x="1" y="7"/>
                    <a:pt x="2" y="12"/>
                    <a:pt x="3" y="16"/>
                  </a:cubicBezTo>
                  <a:cubicBezTo>
                    <a:pt x="3" y="16"/>
                    <a:pt x="2" y="15"/>
                    <a:pt x="1" y="15"/>
                  </a:cubicBezTo>
                  <a:cubicBezTo>
                    <a:pt x="23" y="28"/>
                    <a:pt x="32" y="37"/>
                    <a:pt x="32" y="37"/>
                  </a:cubicBezTo>
                  <a:cubicBezTo>
                    <a:pt x="38" y="42"/>
                    <a:pt x="45" y="47"/>
                    <a:pt x="52" y="53"/>
                  </a:cubicBezTo>
                  <a:cubicBezTo>
                    <a:pt x="51" y="52"/>
                    <a:pt x="49" y="51"/>
                    <a:pt x="48" y="50"/>
                  </a:cubicBezTo>
                  <a:close/>
                </a:path>
              </a:pathLst>
            </a:custGeom>
            <a:solidFill>
              <a:srgbClr val="9642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72" name="Freeform 207">
              <a:extLst>
                <a:ext uri="{FF2B5EF4-FFF2-40B4-BE49-F238E27FC236}">
                  <a16:creationId xmlns:a16="http://schemas.microsoft.com/office/drawing/2014/main" id="{F0DC5B1B-DC1F-4D0D-B35E-DA77F10757D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642" y="2551"/>
              <a:ext cx="110" cy="110"/>
            </a:xfrm>
            <a:custGeom>
              <a:avLst/>
              <a:gdLst>
                <a:gd name="T0" fmla="*/ 372 w 74"/>
                <a:gd name="T1" fmla="*/ 0 h 69"/>
                <a:gd name="T2" fmla="*/ 0 w 74"/>
                <a:gd name="T3" fmla="*/ 885 h 69"/>
                <a:gd name="T4" fmla="*/ 177 w 74"/>
                <a:gd name="T5" fmla="*/ 1596 h 69"/>
                <a:gd name="T6" fmla="*/ 177 w 74"/>
                <a:gd name="T7" fmla="*/ 1575 h 69"/>
                <a:gd name="T8" fmla="*/ 223 w 74"/>
                <a:gd name="T9" fmla="*/ 1459 h 69"/>
                <a:gd name="T10" fmla="*/ 92 w 74"/>
                <a:gd name="T11" fmla="*/ 885 h 69"/>
                <a:gd name="T12" fmla="*/ 372 w 74"/>
                <a:gd name="T13" fmla="*/ 166 h 69"/>
                <a:gd name="T14" fmla="*/ 372 w 74"/>
                <a:gd name="T15" fmla="*/ 134 h 69"/>
                <a:gd name="T16" fmla="*/ 372 w 74"/>
                <a:gd name="T17" fmla="*/ 0 h 69"/>
                <a:gd name="T18" fmla="*/ 1087 w 74"/>
                <a:gd name="T19" fmla="*/ 360 h 69"/>
                <a:gd name="T20" fmla="*/ 1087 w 74"/>
                <a:gd name="T21" fmla="*/ 470 h 69"/>
                <a:gd name="T22" fmla="*/ 1045 w 74"/>
                <a:gd name="T23" fmla="*/ 523 h 69"/>
                <a:gd name="T24" fmla="*/ 1045 w 74"/>
                <a:gd name="T25" fmla="*/ 523 h 69"/>
                <a:gd name="T26" fmla="*/ 1087 w 74"/>
                <a:gd name="T27" fmla="*/ 885 h 69"/>
                <a:gd name="T28" fmla="*/ 803 w 74"/>
                <a:gd name="T29" fmla="*/ 1631 h 69"/>
                <a:gd name="T30" fmla="*/ 803 w 74"/>
                <a:gd name="T31" fmla="*/ 1762 h 69"/>
                <a:gd name="T32" fmla="*/ 803 w 74"/>
                <a:gd name="T33" fmla="*/ 1801 h 69"/>
                <a:gd name="T34" fmla="*/ 1194 w 74"/>
                <a:gd name="T35" fmla="*/ 885 h 69"/>
                <a:gd name="T36" fmla="*/ 1087 w 74"/>
                <a:gd name="T37" fmla="*/ 360 h 69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74" h="69">
                  <a:moveTo>
                    <a:pt x="23" y="0"/>
                  </a:moveTo>
                  <a:cubicBezTo>
                    <a:pt x="10" y="5"/>
                    <a:pt x="0" y="18"/>
                    <a:pt x="0" y="34"/>
                  </a:cubicBezTo>
                  <a:cubicBezTo>
                    <a:pt x="0" y="45"/>
                    <a:pt x="4" y="54"/>
                    <a:pt x="11" y="61"/>
                  </a:cubicBezTo>
                  <a:cubicBezTo>
                    <a:pt x="11" y="60"/>
                    <a:pt x="11" y="60"/>
                    <a:pt x="11" y="60"/>
                  </a:cubicBezTo>
                  <a:cubicBezTo>
                    <a:pt x="12" y="58"/>
                    <a:pt x="13" y="56"/>
                    <a:pt x="14" y="56"/>
                  </a:cubicBezTo>
                  <a:cubicBezTo>
                    <a:pt x="9" y="50"/>
                    <a:pt x="6" y="42"/>
                    <a:pt x="6" y="34"/>
                  </a:cubicBezTo>
                  <a:cubicBezTo>
                    <a:pt x="6" y="22"/>
                    <a:pt x="13" y="12"/>
                    <a:pt x="23" y="6"/>
                  </a:cubicBezTo>
                  <a:cubicBezTo>
                    <a:pt x="23" y="6"/>
                    <a:pt x="22" y="6"/>
                    <a:pt x="23" y="5"/>
                  </a:cubicBezTo>
                  <a:cubicBezTo>
                    <a:pt x="23" y="4"/>
                    <a:pt x="23" y="2"/>
                    <a:pt x="23" y="0"/>
                  </a:cubicBezTo>
                  <a:close/>
                  <a:moveTo>
                    <a:pt x="68" y="14"/>
                  </a:moveTo>
                  <a:cubicBezTo>
                    <a:pt x="68" y="15"/>
                    <a:pt x="68" y="17"/>
                    <a:pt x="68" y="18"/>
                  </a:cubicBezTo>
                  <a:cubicBezTo>
                    <a:pt x="68" y="19"/>
                    <a:pt x="66" y="20"/>
                    <a:pt x="65" y="20"/>
                  </a:cubicBezTo>
                  <a:cubicBezTo>
                    <a:pt x="65" y="20"/>
                    <a:pt x="65" y="20"/>
                    <a:pt x="65" y="20"/>
                  </a:cubicBezTo>
                  <a:cubicBezTo>
                    <a:pt x="67" y="24"/>
                    <a:pt x="68" y="29"/>
                    <a:pt x="68" y="34"/>
                  </a:cubicBezTo>
                  <a:cubicBezTo>
                    <a:pt x="68" y="47"/>
                    <a:pt x="61" y="58"/>
                    <a:pt x="50" y="63"/>
                  </a:cubicBezTo>
                  <a:cubicBezTo>
                    <a:pt x="50" y="64"/>
                    <a:pt x="50" y="65"/>
                    <a:pt x="50" y="67"/>
                  </a:cubicBezTo>
                  <a:cubicBezTo>
                    <a:pt x="50" y="67"/>
                    <a:pt x="50" y="68"/>
                    <a:pt x="50" y="69"/>
                  </a:cubicBezTo>
                  <a:cubicBezTo>
                    <a:pt x="64" y="64"/>
                    <a:pt x="74" y="50"/>
                    <a:pt x="74" y="34"/>
                  </a:cubicBezTo>
                  <a:cubicBezTo>
                    <a:pt x="74" y="27"/>
                    <a:pt x="72" y="20"/>
                    <a:pt x="68" y="1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73" name="Freeform 208">
              <a:extLst>
                <a:ext uri="{FF2B5EF4-FFF2-40B4-BE49-F238E27FC236}">
                  <a16:creationId xmlns:a16="http://schemas.microsoft.com/office/drawing/2014/main" id="{37B2778B-222E-41AA-92CB-3FDC15DFE53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9" y="3003"/>
              <a:ext cx="19" cy="10"/>
            </a:xfrm>
            <a:custGeom>
              <a:avLst/>
              <a:gdLst>
                <a:gd name="T0" fmla="*/ 0 w 13"/>
                <a:gd name="T1" fmla="*/ 153 h 6"/>
                <a:gd name="T2" fmla="*/ 129 w 13"/>
                <a:gd name="T3" fmla="*/ 153 h 6"/>
                <a:gd name="T4" fmla="*/ 189 w 13"/>
                <a:gd name="T5" fmla="*/ 0 h 6"/>
                <a:gd name="T6" fmla="*/ 41 w 13"/>
                <a:gd name="T7" fmla="*/ 103 h 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6">
                  <a:moveTo>
                    <a:pt x="0" y="4"/>
                  </a:moveTo>
                  <a:cubicBezTo>
                    <a:pt x="3" y="5"/>
                    <a:pt x="6" y="6"/>
                    <a:pt x="9" y="4"/>
                  </a:cubicBezTo>
                  <a:cubicBezTo>
                    <a:pt x="11" y="3"/>
                    <a:pt x="12" y="2"/>
                    <a:pt x="13" y="0"/>
                  </a:cubicBezTo>
                  <a:cubicBezTo>
                    <a:pt x="10" y="0"/>
                    <a:pt x="6" y="2"/>
                    <a:pt x="3" y="3"/>
                  </a:cubicBezTo>
                </a:path>
              </a:pathLst>
            </a:custGeom>
            <a:solidFill>
              <a:srgbClr val="8B8C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74" name="Freeform 209">
              <a:extLst>
                <a:ext uri="{FF2B5EF4-FFF2-40B4-BE49-F238E27FC236}">
                  <a16:creationId xmlns:a16="http://schemas.microsoft.com/office/drawing/2014/main" id="{C98E12D6-CD7D-4BCF-8521-CB17A75E7C7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4" y="2956"/>
              <a:ext cx="15" cy="6"/>
            </a:xfrm>
            <a:custGeom>
              <a:avLst/>
              <a:gdLst>
                <a:gd name="T0" fmla="*/ 27 w 10"/>
                <a:gd name="T1" fmla="*/ 72 h 4"/>
                <a:gd name="T2" fmla="*/ 180 w 10"/>
                <a:gd name="T3" fmla="*/ 27 h 4"/>
                <a:gd name="T4" fmla="*/ 134 w 10"/>
                <a:gd name="T5" fmla="*/ 27 h 4"/>
                <a:gd name="T6" fmla="*/ 0 w 10"/>
                <a:gd name="T7" fmla="*/ 72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4">
                  <a:moveTo>
                    <a:pt x="1" y="4"/>
                  </a:moveTo>
                  <a:cubicBezTo>
                    <a:pt x="2" y="4"/>
                    <a:pt x="10" y="2"/>
                    <a:pt x="10" y="1"/>
                  </a:cubicBezTo>
                  <a:cubicBezTo>
                    <a:pt x="10" y="0"/>
                    <a:pt x="7" y="0"/>
                    <a:pt x="7" y="1"/>
                  </a:cubicBezTo>
                  <a:cubicBezTo>
                    <a:pt x="4" y="1"/>
                    <a:pt x="2" y="2"/>
                    <a:pt x="0" y="4"/>
                  </a:cubicBezTo>
                </a:path>
              </a:pathLst>
            </a:custGeom>
            <a:solidFill>
              <a:srgbClr val="8B8C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75" name="Freeform 210">
              <a:extLst>
                <a:ext uri="{FF2B5EF4-FFF2-40B4-BE49-F238E27FC236}">
                  <a16:creationId xmlns:a16="http://schemas.microsoft.com/office/drawing/2014/main" id="{392215AE-4214-4927-9BC0-6F3A28DF75F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0" y="3237"/>
              <a:ext cx="9" cy="5"/>
            </a:xfrm>
            <a:custGeom>
              <a:avLst/>
              <a:gdLst>
                <a:gd name="T0" fmla="*/ 0 w 6"/>
                <a:gd name="T1" fmla="*/ 62 h 3"/>
                <a:gd name="T2" fmla="*/ 41 w 6"/>
                <a:gd name="T3" fmla="*/ 0 h 3"/>
                <a:gd name="T4" fmla="*/ 108 w 6"/>
                <a:gd name="T5" fmla="*/ 0 h 3"/>
                <a:gd name="T6" fmla="*/ 27 w 6"/>
                <a:gd name="T7" fmla="*/ 103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" h="3">
                  <a:moveTo>
                    <a:pt x="0" y="2"/>
                  </a:moveTo>
                  <a:cubicBezTo>
                    <a:pt x="1" y="2"/>
                    <a:pt x="1" y="1"/>
                    <a:pt x="2" y="0"/>
                  </a:cubicBezTo>
                  <a:cubicBezTo>
                    <a:pt x="3" y="0"/>
                    <a:pt x="5" y="0"/>
                    <a:pt x="6" y="0"/>
                  </a:cubicBezTo>
                  <a:cubicBezTo>
                    <a:pt x="5" y="1"/>
                    <a:pt x="2" y="2"/>
                    <a:pt x="1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76" name="Freeform 211">
              <a:extLst>
                <a:ext uri="{FF2B5EF4-FFF2-40B4-BE49-F238E27FC236}">
                  <a16:creationId xmlns:a16="http://schemas.microsoft.com/office/drawing/2014/main" id="{73B0F61B-B754-44BE-8455-81F08C72FD4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3" y="2949"/>
              <a:ext cx="105" cy="56"/>
            </a:xfrm>
            <a:custGeom>
              <a:avLst/>
              <a:gdLst>
                <a:gd name="T0" fmla="*/ 0 w 70"/>
                <a:gd name="T1" fmla="*/ 566 h 35"/>
                <a:gd name="T2" fmla="*/ 588 w 70"/>
                <a:gd name="T3" fmla="*/ 614 h 35"/>
                <a:gd name="T4" fmla="*/ 1202 w 70"/>
                <a:gd name="T5" fmla="*/ 0 h 35"/>
                <a:gd name="T6" fmla="*/ 680 w 70"/>
                <a:gd name="T7" fmla="*/ 354 h 35"/>
                <a:gd name="T8" fmla="*/ 365 w 70"/>
                <a:gd name="T9" fmla="*/ 566 h 35"/>
                <a:gd name="T10" fmla="*/ 93 w 70"/>
                <a:gd name="T11" fmla="*/ 614 h 3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0" h="35">
                  <a:moveTo>
                    <a:pt x="0" y="21"/>
                  </a:moveTo>
                  <a:cubicBezTo>
                    <a:pt x="13" y="35"/>
                    <a:pt x="19" y="27"/>
                    <a:pt x="34" y="23"/>
                  </a:cubicBezTo>
                  <a:cubicBezTo>
                    <a:pt x="46" y="20"/>
                    <a:pt x="67" y="15"/>
                    <a:pt x="70" y="0"/>
                  </a:cubicBezTo>
                  <a:cubicBezTo>
                    <a:pt x="66" y="13"/>
                    <a:pt x="49" y="10"/>
                    <a:pt x="39" y="13"/>
                  </a:cubicBezTo>
                  <a:cubicBezTo>
                    <a:pt x="33" y="15"/>
                    <a:pt x="28" y="20"/>
                    <a:pt x="21" y="21"/>
                  </a:cubicBezTo>
                  <a:cubicBezTo>
                    <a:pt x="16" y="22"/>
                    <a:pt x="10" y="22"/>
                    <a:pt x="5" y="23"/>
                  </a:cubicBezTo>
                </a:path>
              </a:pathLst>
            </a:custGeom>
            <a:solidFill>
              <a:srgbClr val="FCE0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77" name="Freeform 212">
              <a:extLst>
                <a:ext uri="{FF2B5EF4-FFF2-40B4-BE49-F238E27FC236}">
                  <a16:creationId xmlns:a16="http://schemas.microsoft.com/office/drawing/2014/main" id="{F399E632-9B17-4EF8-8E8C-9AEF08D2B5F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4" y="3100"/>
              <a:ext cx="150" cy="129"/>
            </a:xfrm>
            <a:custGeom>
              <a:avLst/>
              <a:gdLst>
                <a:gd name="T0" fmla="*/ 134 w 100"/>
                <a:gd name="T1" fmla="*/ 84 h 81"/>
                <a:gd name="T2" fmla="*/ 72 w 100"/>
                <a:gd name="T3" fmla="*/ 1139 h 81"/>
                <a:gd name="T4" fmla="*/ 140 w 100"/>
                <a:gd name="T5" fmla="*/ 1922 h 81"/>
                <a:gd name="T6" fmla="*/ 545 w 100"/>
                <a:gd name="T7" fmla="*/ 2072 h 81"/>
                <a:gd name="T8" fmla="*/ 984 w 100"/>
                <a:gd name="T9" fmla="*/ 1900 h 81"/>
                <a:gd name="T10" fmla="*/ 453 w 100"/>
                <a:gd name="T11" fmla="*/ 1793 h 81"/>
                <a:gd name="T12" fmla="*/ 243 w 100"/>
                <a:gd name="T13" fmla="*/ 1661 h 81"/>
                <a:gd name="T14" fmla="*/ 437 w 100"/>
                <a:gd name="T15" fmla="*/ 1507 h 81"/>
                <a:gd name="T16" fmla="*/ 959 w 100"/>
                <a:gd name="T17" fmla="*/ 1575 h 81"/>
                <a:gd name="T18" fmla="*/ 1274 w 100"/>
                <a:gd name="T19" fmla="*/ 1268 h 81"/>
                <a:gd name="T20" fmla="*/ 984 w 100"/>
                <a:gd name="T21" fmla="*/ 1349 h 81"/>
                <a:gd name="T22" fmla="*/ 504 w 100"/>
                <a:gd name="T23" fmla="*/ 1193 h 81"/>
                <a:gd name="T24" fmla="*/ 383 w 100"/>
                <a:gd name="T25" fmla="*/ 933 h 81"/>
                <a:gd name="T26" fmla="*/ 575 w 100"/>
                <a:gd name="T27" fmla="*/ 655 h 81"/>
                <a:gd name="T28" fmla="*/ 1578 w 100"/>
                <a:gd name="T29" fmla="*/ 360 h 81"/>
                <a:gd name="T30" fmla="*/ 1295 w 100"/>
                <a:gd name="T31" fmla="*/ 573 h 81"/>
                <a:gd name="T32" fmla="*/ 1020 w 100"/>
                <a:gd name="T33" fmla="*/ 607 h 81"/>
                <a:gd name="T34" fmla="*/ 818 w 100"/>
                <a:gd name="T35" fmla="*/ 339 h 81"/>
                <a:gd name="T36" fmla="*/ 134 w 100"/>
                <a:gd name="T37" fmla="*/ 213 h 8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100" h="81">
                  <a:moveTo>
                    <a:pt x="7" y="3"/>
                  </a:moveTo>
                  <a:cubicBezTo>
                    <a:pt x="0" y="11"/>
                    <a:pt x="4" y="34"/>
                    <a:pt x="4" y="44"/>
                  </a:cubicBezTo>
                  <a:cubicBezTo>
                    <a:pt x="4" y="52"/>
                    <a:pt x="2" y="67"/>
                    <a:pt x="8" y="74"/>
                  </a:cubicBezTo>
                  <a:cubicBezTo>
                    <a:pt x="13" y="79"/>
                    <a:pt x="24" y="81"/>
                    <a:pt x="31" y="80"/>
                  </a:cubicBezTo>
                  <a:cubicBezTo>
                    <a:pt x="39" y="78"/>
                    <a:pt x="50" y="78"/>
                    <a:pt x="57" y="73"/>
                  </a:cubicBezTo>
                  <a:cubicBezTo>
                    <a:pt x="45" y="67"/>
                    <a:pt x="38" y="67"/>
                    <a:pt x="26" y="69"/>
                  </a:cubicBezTo>
                  <a:cubicBezTo>
                    <a:pt x="23" y="69"/>
                    <a:pt x="14" y="70"/>
                    <a:pt x="14" y="64"/>
                  </a:cubicBezTo>
                  <a:cubicBezTo>
                    <a:pt x="13" y="59"/>
                    <a:pt x="21" y="59"/>
                    <a:pt x="25" y="58"/>
                  </a:cubicBezTo>
                  <a:cubicBezTo>
                    <a:pt x="36" y="56"/>
                    <a:pt x="45" y="58"/>
                    <a:pt x="56" y="61"/>
                  </a:cubicBezTo>
                  <a:cubicBezTo>
                    <a:pt x="64" y="63"/>
                    <a:pt x="80" y="61"/>
                    <a:pt x="74" y="49"/>
                  </a:cubicBezTo>
                  <a:cubicBezTo>
                    <a:pt x="74" y="59"/>
                    <a:pt x="63" y="53"/>
                    <a:pt x="57" y="52"/>
                  </a:cubicBezTo>
                  <a:cubicBezTo>
                    <a:pt x="48" y="49"/>
                    <a:pt x="39" y="48"/>
                    <a:pt x="29" y="46"/>
                  </a:cubicBezTo>
                  <a:cubicBezTo>
                    <a:pt x="21" y="45"/>
                    <a:pt x="20" y="44"/>
                    <a:pt x="22" y="36"/>
                  </a:cubicBezTo>
                  <a:cubicBezTo>
                    <a:pt x="24" y="30"/>
                    <a:pt x="27" y="26"/>
                    <a:pt x="33" y="25"/>
                  </a:cubicBezTo>
                  <a:cubicBezTo>
                    <a:pt x="46" y="23"/>
                    <a:pt x="100" y="48"/>
                    <a:pt x="92" y="14"/>
                  </a:cubicBezTo>
                  <a:cubicBezTo>
                    <a:pt x="94" y="24"/>
                    <a:pt x="81" y="22"/>
                    <a:pt x="75" y="22"/>
                  </a:cubicBezTo>
                  <a:cubicBezTo>
                    <a:pt x="70" y="22"/>
                    <a:pt x="63" y="25"/>
                    <a:pt x="59" y="23"/>
                  </a:cubicBezTo>
                  <a:cubicBezTo>
                    <a:pt x="53" y="22"/>
                    <a:pt x="51" y="16"/>
                    <a:pt x="47" y="13"/>
                  </a:cubicBezTo>
                  <a:cubicBezTo>
                    <a:pt x="30" y="0"/>
                    <a:pt x="17" y="32"/>
                    <a:pt x="7" y="8"/>
                  </a:cubicBezTo>
                </a:path>
              </a:pathLst>
            </a:custGeom>
            <a:solidFill>
              <a:srgbClr val="FCE0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78" name="Freeform 213">
              <a:extLst>
                <a:ext uri="{FF2B5EF4-FFF2-40B4-BE49-F238E27FC236}">
                  <a16:creationId xmlns:a16="http://schemas.microsoft.com/office/drawing/2014/main" id="{D0A73949-9F26-4A1D-BF51-5ECAB3C287D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8" y="3067"/>
              <a:ext cx="75" cy="24"/>
            </a:xfrm>
            <a:custGeom>
              <a:avLst/>
              <a:gdLst>
                <a:gd name="T0" fmla="*/ 0 w 50"/>
                <a:gd name="T1" fmla="*/ 0 h 15"/>
                <a:gd name="T2" fmla="*/ 437 w 50"/>
                <a:gd name="T3" fmla="*/ 354 h 15"/>
                <a:gd name="T4" fmla="*/ 747 w 50"/>
                <a:gd name="T5" fmla="*/ 368 h 15"/>
                <a:gd name="T6" fmla="*/ 822 w 50"/>
                <a:gd name="T7" fmla="*/ 34 h 15"/>
                <a:gd name="T8" fmla="*/ 453 w 50"/>
                <a:gd name="T9" fmla="*/ 221 h 15"/>
                <a:gd name="T10" fmla="*/ 140 w 50"/>
                <a:gd name="T11" fmla="*/ 107 h 15"/>
                <a:gd name="T12" fmla="*/ 0 w 50"/>
                <a:gd name="T13" fmla="*/ 34 h 1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0" h="15">
                  <a:moveTo>
                    <a:pt x="0" y="0"/>
                  </a:moveTo>
                  <a:cubicBezTo>
                    <a:pt x="7" y="9"/>
                    <a:pt x="12" y="12"/>
                    <a:pt x="25" y="13"/>
                  </a:cubicBezTo>
                  <a:cubicBezTo>
                    <a:pt x="30" y="14"/>
                    <a:pt x="39" y="15"/>
                    <a:pt x="43" y="14"/>
                  </a:cubicBezTo>
                  <a:cubicBezTo>
                    <a:pt x="50" y="12"/>
                    <a:pt x="48" y="7"/>
                    <a:pt x="48" y="1"/>
                  </a:cubicBezTo>
                  <a:cubicBezTo>
                    <a:pt x="49" y="12"/>
                    <a:pt x="33" y="10"/>
                    <a:pt x="26" y="8"/>
                  </a:cubicBezTo>
                  <a:cubicBezTo>
                    <a:pt x="20" y="6"/>
                    <a:pt x="14" y="4"/>
                    <a:pt x="8" y="4"/>
                  </a:cubicBezTo>
                  <a:cubicBezTo>
                    <a:pt x="4" y="3"/>
                    <a:pt x="4" y="3"/>
                    <a:pt x="0" y="1"/>
                  </a:cubicBezTo>
                </a:path>
              </a:pathLst>
            </a:custGeom>
            <a:solidFill>
              <a:srgbClr val="FCE0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79" name="Freeform 214">
              <a:extLst>
                <a:ext uri="{FF2B5EF4-FFF2-40B4-BE49-F238E27FC236}">
                  <a16:creationId xmlns:a16="http://schemas.microsoft.com/office/drawing/2014/main" id="{BFF8213D-66F7-4E7B-B335-6AAA6C67E65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1" y="3070"/>
              <a:ext cx="22" cy="32"/>
            </a:xfrm>
            <a:custGeom>
              <a:avLst/>
              <a:gdLst>
                <a:gd name="T0" fmla="*/ 41 w 15"/>
                <a:gd name="T1" fmla="*/ 0 h 20"/>
                <a:gd name="T2" fmla="*/ 0 w 15"/>
                <a:gd name="T3" fmla="*/ 483 h 20"/>
                <a:gd name="T4" fmla="*/ 148 w 15"/>
                <a:gd name="T5" fmla="*/ 451 h 20"/>
                <a:gd name="T6" fmla="*/ 208 w 15"/>
                <a:gd name="T7" fmla="*/ 138 h 20"/>
                <a:gd name="T8" fmla="*/ 120 w 15"/>
                <a:gd name="T9" fmla="*/ 189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20">
                  <a:moveTo>
                    <a:pt x="3" y="0"/>
                  </a:moveTo>
                  <a:cubicBezTo>
                    <a:pt x="5" y="6"/>
                    <a:pt x="4" y="13"/>
                    <a:pt x="0" y="18"/>
                  </a:cubicBezTo>
                  <a:cubicBezTo>
                    <a:pt x="6" y="18"/>
                    <a:pt x="6" y="20"/>
                    <a:pt x="10" y="17"/>
                  </a:cubicBezTo>
                  <a:cubicBezTo>
                    <a:pt x="14" y="14"/>
                    <a:pt x="15" y="9"/>
                    <a:pt x="14" y="5"/>
                  </a:cubicBezTo>
                  <a:cubicBezTo>
                    <a:pt x="13" y="9"/>
                    <a:pt x="9" y="13"/>
                    <a:pt x="8" y="7"/>
                  </a:cubicBezTo>
                </a:path>
              </a:pathLst>
            </a:custGeom>
            <a:solidFill>
              <a:srgbClr val="FCE0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80" name="Freeform 215">
              <a:extLst>
                <a:ext uri="{FF2B5EF4-FFF2-40B4-BE49-F238E27FC236}">
                  <a16:creationId xmlns:a16="http://schemas.microsoft.com/office/drawing/2014/main" id="{8702F66A-0DD6-4FDE-8428-DB6D2656BCC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1" y="2952"/>
              <a:ext cx="41" cy="15"/>
            </a:xfrm>
            <a:custGeom>
              <a:avLst/>
              <a:gdLst>
                <a:gd name="T0" fmla="*/ 0 w 27"/>
                <a:gd name="T1" fmla="*/ 325 h 9"/>
                <a:gd name="T2" fmla="*/ 501 w 27"/>
                <a:gd name="T3" fmla="*/ 37 h 9"/>
                <a:gd name="T4" fmla="*/ 295 w 27"/>
                <a:gd name="T5" fmla="*/ 255 h 9"/>
                <a:gd name="T6" fmla="*/ 143 w 27"/>
                <a:gd name="T7" fmla="*/ 325 h 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7" h="9">
                  <a:moveTo>
                    <a:pt x="0" y="9"/>
                  </a:moveTo>
                  <a:cubicBezTo>
                    <a:pt x="6" y="4"/>
                    <a:pt x="18" y="0"/>
                    <a:pt x="27" y="1"/>
                  </a:cubicBezTo>
                  <a:cubicBezTo>
                    <a:pt x="22" y="2"/>
                    <a:pt x="20" y="6"/>
                    <a:pt x="16" y="7"/>
                  </a:cubicBezTo>
                  <a:cubicBezTo>
                    <a:pt x="14" y="8"/>
                    <a:pt x="11" y="8"/>
                    <a:pt x="8" y="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81" name="Freeform 216">
              <a:extLst>
                <a:ext uri="{FF2B5EF4-FFF2-40B4-BE49-F238E27FC236}">
                  <a16:creationId xmlns:a16="http://schemas.microsoft.com/office/drawing/2014/main" id="{9399B44C-29B5-4498-B89B-C31FB7A85C5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6" y="3038"/>
              <a:ext cx="76" cy="23"/>
            </a:xfrm>
            <a:custGeom>
              <a:avLst/>
              <a:gdLst>
                <a:gd name="T0" fmla="*/ 0 w 51"/>
                <a:gd name="T1" fmla="*/ 0 h 14"/>
                <a:gd name="T2" fmla="*/ 829 w 51"/>
                <a:gd name="T3" fmla="*/ 360 h 14"/>
                <a:gd name="T4" fmla="*/ 526 w 51"/>
                <a:gd name="T5" fmla="*/ 453 h 14"/>
                <a:gd name="T6" fmla="*/ 228 w 51"/>
                <a:gd name="T7" fmla="*/ 297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1" h="14">
                  <a:moveTo>
                    <a:pt x="0" y="0"/>
                  </a:moveTo>
                  <a:cubicBezTo>
                    <a:pt x="18" y="4"/>
                    <a:pt x="35" y="2"/>
                    <a:pt x="51" y="11"/>
                  </a:cubicBezTo>
                  <a:cubicBezTo>
                    <a:pt x="45" y="11"/>
                    <a:pt x="38" y="10"/>
                    <a:pt x="32" y="14"/>
                  </a:cubicBezTo>
                  <a:cubicBezTo>
                    <a:pt x="28" y="8"/>
                    <a:pt x="21" y="8"/>
                    <a:pt x="14" y="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82" name="Freeform 217">
              <a:extLst>
                <a:ext uri="{FF2B5EF4-FFF2-40B4-BE49-F238E27FC236}">
                  <a16:creationId xmlns:a16="http://schemas.microsoft.com/office/drawing/2014/main" id="{1C585C7C-7355-42CA-9136-381AA81A382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" y="3102"/>
              <a:ext cx="54" cy="21"/>
            </a:xfrm>
            <a:custGeom>
              <a:avLst/>
              <a:gdLst>
                <a:gd name="T0" fmla="*/ 0 w 36"/>
                <a:gd name="T1" fmla="*/ 89 h 13"/>
                <a:gd name="T2" fmla="*/ 620 w 36"/>
                <a:gd name="T3" fmla="*/ 199 h 13"/>
                <a:gd name="T4" fmla="*/ 315 w 36"/>
                <a:gd name="T5" fmla="*/ 376 h 13"/>
                <a:gd name="T6" fmla="*/ 201 w 36"/>
                <a:gd name="T7" fmla="*/ 144 h 1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6" h="13">
                  <a:moveTo>
                    <a:pt x="0" y="3"/>
                  </a:moveTo>
                  <a:cubicBezTo>
                    <a:pt x="8" y="3"/>
                    <a:pt x="32" y="0"/>
                    <a:pt x="36" y="7"/>
                  </a:cubicBezTo>
                  <a:cubicBezTo>
                    <a:pt x="31" y="7"/>
                    <a:pt x="21" y="8"/>
                    <a:pt x="18" y="13"/>
                  </a:cubicBezTo>
                  <a:cubicBezTo>
                    <a:pt x="18" y="9"/>
                    <a:pt x="15" y="5"/>
                    <a:pt x="11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83" name="Freeform 218">
              <a:extLst>
                <a:ext uri="{FF2B5EF4-FFF2-40B4-BE49-F238E27FC236}">
                  <a16:creationId xmlns:a16="http://schemas.microsoft.com/office/drawing/2014/main" id="{8E6996D7-55E9-40DE-A51A-DD40815A357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7" y="3162"/>
              <a:ext cx="39" cy="12"/>
            </a:xfrm>
            <a:custGeom>
              <a:avLst/>
              <a:gdLst>
                <a:gd name="T0" fmla="*/ 0 w 26"/>
                <a:gd name="T1" fmla="*/ 0 h 7"/>
                <a:gd name="T2" fmla="*/ 453 w 26"/>
                <a:gd name="T3" fmla="*/ 182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6" h="7">
                  <a:moveTo>
                    <a:pt x="0" y="0"/>
                  </a:moveTo>
                  <a:cubicBezTo>
                    <a:pt x="8" y="3"/>
                    <a:pt x="16" y="7"/>
                    <a:pt x="26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84" name="Freeform 219">
              <a:extLst>
                <a:ext uri="{FF2B5EF4-FFF2-40B4-BE49-F238E27FC236}">
                  <a16:creationId xmlns:a16="http://schemas.microsoft.com/office/drawing/2014/main" id="{8221CA48-C57B-4DBE-A9E2-A954E8FAD1F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7" y="3030"/>
              <a:ext cx="35" cy="102"/>
            </a:xfrm>
            <a:custGeom>
              <a:avLst/>
              <a:gdLst>
                <a:gd name="T0" fmla="*/ 285 w 23"/>
                <a:gd name="T1" fmla="*/ 33 h 64"/>
                <a:gd name="T2" fmla="*/ 114 w 23"/>
                <a:gd name="T3" fmla="*/ 1630 h 64"/>
                <a:gd name="T4" fmla="*/ 409 w 23"/>
                <a:gd name="T5" fmla="*/ 1677 h 64"/>
                <a:gd name="T6" fmla="*/ 434 w 23"/>
                <a:gd name="T7" fmla="*/ 1575 h 64"/>
                <a:gd name="T8" fmla="*/ 332 w 23"/>
                <a:gd name="T9" fmla="*/ 0 h 6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64">
                  <a:moveTo>
                    <a:pt x="15" y="1"/>
                  </a:moveTo>
                  <a:cubicBezTo>
                    <a:pt x="4" y="14"/>
                    <a:pt x="0" y="47"/>
                    <a:pt x="6" y="63"/>
                  </a:cubicBezTo>
                  <a:cubicBezTo>
                    <a:pt x="11" y="61"/>
                    <a:pt x="17" y="64"/>
                    <a:pt x="22" y="64"/>
                  </a:cubicBezTo>
                  <a:cubicBezTo>
                    <a:pt x="22" y="63"/>
                    <a:pt x="23" y="60"/>
                    <a:pt x="23" y="60"/>
                  </a:cubicBezTo>
                  <a:cubicBezTo>
                    <a:pt x="1" y="64"/>
                    <a:pt x="17" y="10"/>
                    <a:pt x="18" y="0"/>
                  </a:cubicBezTo>
                </a:path>
              </a:pathLst>
            </a:custGeom>
            <a:solidFill>
              <a:srgbClr val="FCE0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85" name="Freeform 220">
              <a:extLst>
                <a:ext uri="{FF2B5EF4-FFF2-40B4-BE49-F238E27FC236}">
                  <a16:creationId xmlns:a16="http://schemas.microsoft.com/office/drawing/2014/main" id="{97EBD5E1-4CC7-414D-85C0-2A0A231C2D0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950" y="2940"/>
              <a:ext cx="84" cy="76"/>
            </a:xfrm>
            <a:custGeom>
              <a:avLst/>
              <a:gdLst>
                <a:gd name="T0" fmla="*/ 930 w 56"/>
                <a:gd name="T1" fmla="*/ 852 h 48"/>
                <a:gd name="T2" fmla="*/ 728 w 56"/>
                <a:gd name="T3" fmla="*/ 945 h 48"/>
                <a:gd name="T4" fmla="*/ 608 w 56"/>
                <a:gd name="T5" fmla="*/ 1110 h 48"/>
                <a:gd name="T6" fmla="*/ 728 w 56"/>
                <a:gd name="T7" fmla="*/ 1075 h 48"/>
                <a:gd name="T8" fmla="*/ 959 w 56"/>
                <a:gd name="T9" fmla="*/ 1195 h 48"/>
                <a:gd name="T10" fmla="*/ 930 w 56"/>
                <a:gd name="T11" fmla="*/ 852 h 48"/>
                <a:gd name="T12" fmla="*/ 62 w 56"/>
                <a:gd name="T13" fmla="*/ 52 h 48"/>
                <a:gd name="T14" fmla="*/ 0 w 56"/>
                <a:gd name="T15" fmla="*/ 158 h 48"/>
                <a:gd name="T16" fmla="*/ 210 w 56"/>
                <a:gd name="T17" fmla="*/ 206 h 48"/>
                <a:gd name="T18" fmla="*/ 405 w 56"/>
                <a:gd name="T19" fmla="*/ 130 h 48"/>
                <a:gd name="T20" fmla="*/ 62 w 56"/>
                <a:gd name="T21" fmla="*/ 52 h 4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6" h="48">
                  <a:moveTo>
                    <a:pt x="54" y="34"/>
                  </a:moveTo>
                  <a:cubicBezTo>
                    <a:pt x="50" y="36"/>
                    <a:pt x="46" y="37"/>
                    <a:pt x="42" y="38"/>
                  </a:cubicBezTo>
                  <a:cubicBezTo>
                    <a:pt x="37" y="40"/>
                    <a:pt x="38" y="41"/>
                    <a:pt x="35" y="45"/>
                  </a:cubicBezTo>
                  <a:cubicBezTo>
                    <a:pt x="42" y="43"/>
                    <a:pt x="42" y="43"/>
                    <a:pt x="42" y="43"/>
                  </a:cubicBezTo>
                  <a:cubicBezTo>
                    <a:pt x="46" y="44"/>
                    <a:pt x="54" y="42"/>
                    <a:pt x="56" y="48"/>
                  </a:cubicBezTo>
                  <a:cubicBezTo>
                    <a:pt x="56" y="44"/>
                    <a:pt x="56" y="38"/>
                    <a:pt x="54" y="34"/>
                  </a:cubicBezTo>
                  <a:close/>
                  <a:moveTo>
                    <a:pt x="3" y="2"/>
                  </a:moveTo>
                  <a:cubicBezTo>
                    <a:pt x="0" y="6"/>
                    <a:pt x="0" y="6"/>
                    <a:pt x="0" y="6"/>
                  </a:cubicBezTo>
                  <a:cubicBezTo>
                    <a:pt x="5" y="5"/>
                    <a:pt x="8" y="4"/>
                    <a:pt x="12" y="8"/>
                  </a:cubicBezTo>
                  <a:cubicBezTo>
                    <a:pt x="16" y="7"/>
                    <a:pt x="19" y="5"/>
                    <a:pt x="23" y="5"/>
                  </a:cubicBezTo>
                  <a:cubicBezTo>
                    <a:pt x="19" y="1"/>
                    <a:pt x="9" y="0"/>
                    <a:pt x="3" y="2"/>
                  </a:cubicBezTo>
                  <a:close/>
                </a:path>
              </a:pathLst>
            </a:custGeom>
            <a:solidFill>
              <a:srgbClr val="D3D4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86" name="Freeform 221">
              <a:extLst>
                <a:ext uri="{FF2B5EF4-FFF2-40B4-BE49-F238E27FC236}">
                  <a16:creationId xmlns:a16="http://schemas.microsoft.com/office/drawing/2014/main" id="{C9EF50DC-75CD-4B38-96A1-00A362820BDD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2" y="2771"/>
              <a:ext cx="570" cy="170"/>
            </a:xfrm>
            <a:custGeom>
              <a:avLst/>
              <a:gdLst>
                <a:gd name="T0" fmla="*/ 1532 w 382"/>
                <a:gd name="T1" fmla="*/ 1071 h 107"/>
                <a:gd name="T2" fmla="*/ 28 w 382"/>
                <a:gd name="T3" fmla="*/ 0 h 107"/>
                <a:gd name="T4" fmla="*/ 73 w 382"/>
                <a:gd name="T5" fmla="*/ 823 h 107"/>
                <a:gd name="T6" fmla="*/ 431 w 382"/>
                <a:gd name="T7" fmla="*/ 1428 h 107"/>
                <a:gd name="T8" fmla="*/ 1665 w 382"/>
                <a:gd name="T9" fmla="*/ 1771 h 107"/>
                <a:gd name="T10" fmla="*/ 6145 w 382"/>
                <a:gd name="T11" fmla="*/ 2704 h 107"/>
                <a:gd name="T12" fmla="*/ 6297 w 382"/>
                <a:gd name="T13" fmla="*/ 2599 h 107"/>
                <a:gd name="T14" fmla="*/ 1532 w 382"/>
                <a:gd name="T15" fmla="*/ 1071 h 10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82" h="107">
                  <a:moveTo>
                    <a:pt x="93" y="42"/>
                  </a:moveTo>
                  <a:cubicBezTo>
                    <a:pt x="12" y="33"/>
                    <a:pt x="7" y="27"/>
                    <a:pt x="2" y="0"/>
                  </a:cubicBezTo>
                  <a:cubicBezTo>
                    <a:pt x="5" y="32"/>
                    <a:pt x="5" y="32"/>
                    <a:pt x="5" y="32"/>
                  </a:cubicBezTo>
                  <a:cubicBezTo>
                    <a:pt x="5" y="32"/>
                    <a:pt x="0" y="50"/>
                    <a:pt x="26" y="56"/>
                  </a:cubicBezTo>
                  <a:cubicBezTo>
                    <a:pt x="49" y="61"/>
                    <a:pt x="77" y="66"/>
                    <a:pt x="101" y="69"/>
                  </a:cubicBezTo>
                  <a:cubicBezTo>
                    <a:pt x="164" y="75"/>
                    <a:pt x="310" y="103"/>
                    <a:pt x="373" y="106"/>
                  </a:cubicBezTo>
                  <a:cubicBezTo>
                    <a:pt x="382" y="107"/>
                    <a:pt x="382" y="102"/>
                    <a:pt x="382" y="102"/>
                  </a:cubicBezTo>
                  <a:cubicBezTo>
                    <a:pt x="353" y="103"/>
                    <a:pt x="181" y="49"/>
                    <a:pt x="93" y="42"/>
                  </a:cubicBezTo>
                  <a:close/>
                </a:path>
              </a:pathLst>
            </a:custGeom>
            <a:solidFill>
              <a:srgbClr val="C476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87" name="Freeform 222">
              <a:extLst>
                <a:ext uri="{FF2B5EF4-FFF2-40B4-BE49-F238E27FC236}">
                  <a16:creationId xmlns:a16="http://schemas.microsoft.com/office/drawing/2014/main" id="{06107D38-A8F4-4173-A2FE-B0D2391D89EE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0" y="2722"/>
              <a:ext cx="270" cy="154"/>
            </a:xfrm>
            <a:custGeom>
              <a:avLst/>
              <a:gdLst>
                <a:gd name="T0" fmla="*/ 2977 w 181"/>
                <a:gd name="T1" fmla="*/ 648 h 97"/>
                <a:gd name="T2" fmla="*/ 140 w 181"/>
                <a:gd name="T3" fmla="*/ 224 h 97"/>
                <a:gd name="T4" fmla="*/ 2977 w 181"/>
                <a:gd name="T5" fmla="*/ 648 h 9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1" h="97">
                  <a:moveTo>
                    <a:pt x="181" y="25"/>
                  </a:moveTo>
                  <a:cubicBezTo>
                    <a:pt x="143" y="45"/>
                    <a:pt x="37" y="41"/>
                    <a:pt x="9" y="9"/>
                  </a:cubicBezTo>
                  <a:cubicBezTo>
                    <a:pt x="0" y="0"/>
                    <a:pt x="58" y="97"/>
                    <a:pt x="181" y="25"/>
                  </a:cubicBezTo>
                  <a:close/>
                </a:path>
              </a:pathLst>
            </a:custGeom>
            <a:solidFill>
              <a:srgbClr val="C476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88" name="Freeform 223">
              <a:extLst>
                <a:ext uri="{FF2B5EF4-FFF2-40B4-BE49-F238E27FC236}">
                  <a16:creationId xmlns:a16="http://schemas.microsoft.com/office/drawing/2014/main" id="{07E00D30-BAE3-4F2A-8BFA-93C918F8108A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8" y="2811"/>
              <a:ext cx="1089" cy="479"/>
            </a:xfrm>
            <a:custGeom>
              <a:avLst/>
              <a:gdLst>
                <a:gd name="T0" fmla="*/ 12004 w 730"/>
                <a:gd name="T1" fmla="*/ 7682 h 301"/>
                <a:gd name="T2" fmla="*/ 10304 w 730"/>
                <a:gd name="T3" fmla="*/ 7682 h 301"/>
                <a:gd name="T4" fmla="*/ 6413 w 730"/>
                <a:gd name="T5" fmla="*/ 7177 h 301"/>
                <a:gd name="T6" fmla="*/ 1010 w 730"/>
                <a:gd name="T7" fmla="*/ 6299 h 301"/>
                <a:gd name="T8" fmla="*/ 63 w 730"/>
                <a:gd name="T9" fmla="*/ 3764 h 301"/>
                <a:gd name="T10" fmla="*/ 200 w 730"/>
                <a:gd name="T11" fmla="*/ 0 h 301"/>
                <a:gd name="T12" fmla="*/ 574 w 730"/>
                <a:gd name="T13" fmla="*/ 4779 h 301"/>
                <a:gd name="T14" fmla="*/ 4774 w 730"/>
                <a:gd name="T15" fmla="*/ 5901 h 301"/>
                <a:gd name="T16" fmla="*/ 8426 w 730"/>
                <a:gd name="T17" fmla="*/ 6509 h 301"/>
                <a:gd name="T18" fmla="*/ 12004 w 730"/>
                <a:gd name="T19" fmla="*/ 7682 h 30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730" h="301">
                  <a:moveTo>
                    <a:pt x="730" y="297"/>
                  </a:moveTo>
                  <a:cubicBezTo>
                    <a:pt x="708" y="301"/>
                    <a:pt x="678" y="299"/>
                    <a:pt x="627" y="297"/>
                  </a:cubicBezTo>
                  <a:cubicBezTo>
                    <a:pt x="560" y="295"/>
                    <a:pt x="452" y="279"/>
                    <a:pt x="390" y="278"/>
                  </a:cubicBezTo>
                  <a:cubicBezTo>
                    <a:pt x="280" y="276"/>
                    <a:pt x="116" y="246"/>
                    <a:pt x="62" y="244"/>
                  </a:cubicBezTo>
                  <a:cubicBezTo>
                    <a:pt x="8" y="242"/>
                    <a:pt x="0" y="194"/>
                    <a:pt x="4" y="146"/>
                  </a:cubicBezTo>
                  <a:cubicBezTo>
                    <a:pt x="8" y="98"/>
                    <a:pt x="10" y="34"/>
                    <a:pt x="12" y="0"/>
                  </a:cubicBezTo>
                  <a:cubicBezTo>
                    <a:pt x="22" y="64"/>
                    <a:pt x="12" y="162"/>
                    <a:pt x="35" y="185"/>
                  </a:cubicBezTo>
                  <a:cubicBezTo>
                    <a:pt x="58" y="208"/>
                    <a:pt x="216" y="224"/>
                    <a:pt x="290" y="228"/>
                  </a:cubicBezTo>
                  <a:cubicBezTo>
                    <a:pt x="364" y="232"/>
                    <a:pt x="424" y="244"/>
                    <a:pt x="512" y="252"/>
                  </a:cubicBezTo>
                  <a:cubicBezTo>
                    <a:pt x="600" y="260"/>
                    <a:pt x="730" y="297"/>
                    <a:pt x="730" y="297"/>
                  </a:cubicBezTo>
                  <a:close/>
                </a:path>
              </a:pathLst>
            </a:custGeom>
            <a:solidFill>
              <a:srgbClr val="C476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89" name="Freeform 224">
              <a:extLst>
                <a:ext uri="{FF2B5EF4-FFF2-40B4-BE49-F238E27FC236}">
                  <a16:creationId xmlns:a16="http://schemas.microsoft.com/office/drawing/2014/main" id="{B5FF9AE6-9B94-45E4-8BA1-FEFB109B3FD0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4" y="2847"/>
              <a:ext cx="582" cy="129"/>
            </a:xfrm>
            <a:custGeom>
              <a:avLst/>
              <a:gdLst>
                <a:gd name="T0" fmla="*/ 109 w 390"/>
                <a:gd name="T1" fmla="*/ 0 h 81"/>
                <a:gd name="T2" fmla="*/ 1100 w 390"/>
                <a:gd name="T3" fmla="*/ 540 h 81"/>
                <a:gd name="T4" fmla="*/ 4017 w 390"/>
                <a:gd name="T5" fmla="*/ 1193 h 81"/>
                <a:gd name="T6" fmla="*/ 6433 w 390"/>
                <a:gd name="T7" fmla="*/ 1661 h 81"/>
                <a:gd name="T8" fmla="*/ 3414 w 390"/>
                <a:gd name="T9" fmla="*/ 1433 h 81"/>
                <a:gd name="T10" fmla="*/ 109 w 390"/>
                <a:gd name="T11" fmla="*/ 0 h 8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90" h="81">
                  <a:moveTo>
                    <a:pt x="7" y="0"/>
                  </a:moveTo>
                  <a:cubicBezTo>
                    <a:pt x="17" y="12"/>
                    <a:pt x="22" y="17"/>
                    <a:pt x="67" y="21"/>
                  </a:cubicBezTo>
                  <a:cubicBezTo>
                    <a:pt x="112" y="25"/>
                    <a:pt x="184" y="37"/>
                    <a:pt x="244" y="46"/>
                  </a:cubicBezTo>
                  <a:cubicBezTo>
                    <a:pt x="304" y="55"/>
                    <a:pt x="375" y="65"/>
                    <a:pt x="390" y="64"/>
                  </a:cubicBezTo>
                  <a:cubicBezTo>
                    <a:pt x="343" y="81"/>
                    <a:pt x="274" y="60"/>
                    <a:pt x="207" y="55"/>
                  </a:cubicBezTo>
                  <a:cubicBezTo>
                    <a:pt x="145" y="50"/>
                    <a:pt x="0" y="29"/>
                    <a:pt x="7" y="0"/>
                  </a:cubicBezTo>
                  <a:close/>
                </a:path>
              </a:pathLst>
            </a:custGeom>
            <a:solidFill>
              <a:srgbClr val="D8A7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90" name="Freeform 225">
              <a:extLst>
                <a:ext uri="{FF2B5EF4-FFF2-40B4-BE49-F238E27FC236}">
                  <a16:creationId xmlns:a16="http://schemas.microsoft.com/office/drawing/2014/main" id="{0BB22E9D-5B6D-4B34-8F82-E6A7245F4A2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6" y="2787"/>
              <a:ext cx="200" cy="286"/>
            </a:xfrm>
            <a:custGeom>
              <a:avLst/>
              <a:gdLst>
                <a:gd name="T0" fmla="*/ 243 w 134"/>
                <a:gd name="T1" fmla="*/ 172 h 180"/>
                <a:gd name="T2" fmla="*/ 2215 w 134"/>
                <a:gd name="T3" fmla="*/ 707 h 180"/>
                <a:gd name="T4" fmla="*/ 406 w 134"/>
                <a:gd name="T5" fmla="*/ 1861 h 180"/>
                <a:gd name="T6" fmla="*/ 446 w 134"/>
                <a:gd name="T7" fmla="*/ 3461 h 180"/>
                <a:gd name="T8" fmla="*/ 796 w 134"/>
                <a:gd name="T9" fmla="*/ 4597 h 180"/>
                <a:gd name="T10" fmla="*/ 312 w 134"/>
                <a:gd name="T11" fmla="*/ 4072 h 180"/>
                <a:gd name="T12" fmla="*/ 140 w 134"/>
                <a:gd name="T13" fmla="*/ 2868 h 180"/>
                <a:gd name="T14" fmla="*/ 140 w 134"/>
                <a:gd name="T15" fmla="*/ 1308 h 180"/>
                <a:gd name="T16" fmla="*/ 94 w 134"/>
                <a:gd name="T17" fmla="*/ 464 h 180"/>
                <a:gd name="T18" fmla="*/ 243 w 134"/>
                <a:gd name="T19" fmla="*/ 172 h 18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34" h="180">
                  <a:moveTo>
                    <a:pt x="15" y="7"/>
                  </a:moveTo>
                  <a:cubicBezTo>
                    <a:pt x="35" y="34"/>
                    <a:pt x="104" y="41"/>
                    <a:pt x="134" y="28"/>
                  </a:cubicBezTo>
                  <a:cubicBezTo>
                    <a:pt x="112" y="48"/>
                    <a:pt x="30" y="35"/>
                    <a:pt x="25" y="73"/>
                  </a:cubicBezTo>
                  <a:cubicBezTo>
                    <a:pt x="23" y="93"/>
                    <a:pt x="23" y="116"/>
                    <a:pt x="27" y="135"/>
                  </a:cubicBezTo>
                  <a:cubicBezTo>
                    <a:pt x="30" y="150"/>
                    <a:pt x="31" y="173"/>
                    <a:pt x="48" y="180"/>
                  </a:cubicBezTo>
                  <a:cubicBezTo>
                    <a:pt x="36" y="175"/>
                    <a:pt x="25" y="171"/>
                    <a:pt x="19" y="159"/>
                  </a:cubicBezTo>
                  <a:cubicBezTo>
                    <a:pt x="12" y="146"/>
                    <a:pt x="10" y="127"/>
                    <a:pt x="9" y="112"/>
                  </a:cubicBezTo>
                  <a:cubicBezTo>
                    <a:pt x="8" y="92"/>
                    <a:pt x="11" y="72"/>
                    <a:pt x="9" y="51"/>
                  </a:cubicBezTo>
                  <a:cubicBezTo>
                    <a:pt x="8" y="41"/>
                    <a:pt x="6" y="29"/>
                    <a:pt x="6" y="18"/>
                  </a:cubicBezTo>
                  <a:cubicBezTo>
                    <a:pt x="0" y="0"/>
                    <a:pt x="14" y="6"/>
                    <a:pt x="15" y="7"/>
                  </a:cubicBezTo>
                  <a:close/>
                </a:path>
              </a:pathLst>
            </a:custGeom>
            <a:solidFill>
              <a:srgbClr val="D8A7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91" name="Freeform 226">
              <a:extLst>
                <a:ext uri="{FF2B5EF4-FFF2-40B4-BE49-F238E27FC236}">
                  <a16:creationId xmlns:a16="http://schemas.microsoft.com/office/drawing/2014/main" id="{755F22B5-1282-437E-9645-15C62569883C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3" y="2636"/>
              <a:ext cx="795" cy="270"/>
            </a:xfrm>
            <a:custGeom>
              <a:avLst/>
              <a:gdLst>
                <a:gd name="T0" fmla="*/ 0 w 533"/>
                <a:gd name="T1" fmla="*/ 0 h 170"/>
                <a:gd name="T2" fmla="*/ 3766 w 533"/>
                <a:gd name="T3" fmla="*/ 1907 h 170"/>
                <a:gd name="T4" fmla="*/ 8757 w 533"/>
                <a:gd name="T5" fmla="*/ 4334 h 170"/>
                <a:gd name="T6" fmla="*/ 3502 w 533"/>
                <a:gd name="T7" fmla="*/ 2042 h 170"/>
                <a:gd name="T8" fmla="*/ 0 w 533"/>
                <a:gd name="T9" fmla="*/ 0 h 17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3" h="170">
                  <a:moveTo>
                    <a:pt x="0" y="0"/>
                  </a:moveTo>
                  <a:cubicBezTo>
                    <a:pt x="43" y="23"/>
                    <a:pt x="136" y="52"/>
                    <a:pt x="229" y="75"/>
                  </a:cubicBezTo>
                  <a:cubicBezTo>
                    <a:pt x="322" y="98"/>
                    <a:pt x="486" y="140"/>
                    <a:pt x="533" y="170"/>
                  </a:cubicBezTo>
                  <a:cubicBezTo>
                    <a:pt x="493" y="151"/>
                    <a:pt x="291" y="99"/>
                    <a:pt x="213" y="80"/>
                  </a:cubicBezTo>
                  <a:cubicBezTo>
                    <a:pt x="135" y="61"/>
                    <a:pt x="10" y="11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92" name="Freeform 227">
              <a:extLst>
                <a:ext uri="{FF2B5EF4-FFF2-40B4-BE49-F238E27FC236}">
                  <a16:creationId xmlns:a16="http://schemas.microsoft.com/office/drawing/2014/main" id="{3D9E97EC-B561-46E4-B261-3DFF408DFEA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4" y="2639"/>
              <a:ext cx="97" cy="185"/>
            </a:xfrm>
            <a:custGeom>
              <a:avLst/>
              <a:gdLst>
                <a:gd name="T0" fmla="*/ 1071 w 65"/>
                <a:gd name="T1" fmla="*/ 265 h 116"/>
                <a:gd name="T2" fmla="*/ 795 w 65"/>
                <a:gd name="T3" fmla="*/ 265 h 116"/>
                <a:gd name="T4" fmla="*/ 0 w 65"/>
                <a:gd name="T5" fmla="*/ 3041 h 116"/>
                <a:gd name="T6" fmla="*/ 809 w 65"/>
                <a:gd name="T7" fmla="*/ 837 h 116"/>
                <a:gd name="T8" fmla="*/ 1071 w 65"/>
                <a:gd name="T9" fmla="*/ 265 h 1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5" h="116">
                  <a:moveTo>
                    <a:pt x="65" y="10"/>
                  </a:moveTo>
                  <a:cubicBezTo>
                    <a:pt x="51" y="11"/>
                    <a:pt x="51" y="0"/>
                    <a:pt x="48" y="10"/>
                  </a:cubicBezTo>
                  <a:cubicBezTo>
                    <a:pt x="45" y="20"/>
                    <a:pt x="26" y="89"/>
                    <a:pt x="0" y="116"/>
                  </a:cubicBezTo>
                  <a:cubicBezTo>
                    <a:pt x="22" y="102"/>
                    <a:pt x="43" y="47"/>
                    <a:pt x="49" y="32"/>
                  </a:cubicBezTo>
                  <a:cubicBezTo>
                    <a:pt x="55" y="17"/>
                    <a:pt x="59" y="10"/>
                    <a:pt x="65" y="10"/>
                  </a:cubicBezTo>
                  <a:close/>
                </a:path>
              </a:pathLst>
            </a:custGeom>
            <a:solidFill>
              <a:srgbClr val="F2E3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93" name="Freeform 228">
              <a:extLst>
                <a:ext uri="{FF2B5EF4-FFF2-40B4-BE49-F238E27FC236}">
                  <a16:creationId xmlns:a16="http://schemas.microsoft.com/office/drawing/2014/main" id="{AE67AECF-9C46-49EF-9384-2930DF9E89F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0" y="2399"/>
              <a:ext cx="70" cy="173"/>
            </a:xfrm>
            <a:custGeom>
              <a:avLst/>
              <a:gdLst>
                <a:gd name="T0" fmla="*/ 763 w 47"/>
                <a:gd name="T1" fmla="*/ 0 h 109"/>
                <a:gd name="T2" fmla="*/ 439 w 47"/>
                <a:gd name="T3" fmla="*/ 2335 h 109"/>
                <a:gd name="T4" fmla="*/ 340 w 47"/>
                <a:gd name="T5" fmla="*/ 2690 h 109"/>
                <a:gd name="T6" fmla="*/ 0 w 47"/>
                <a:gd name="T7" fmla="*/ 2455 h 109"/>
                <a:gd name="T8" fmla="*/ 331 w 47"/>
                <a:gd name="T9" fmla="*/ 2159 h 109"/>
                <a:gd name="T10" fmla="*/ 763 w 47"/>
                <a:gd name="T11" fmla="*/ 0 h 10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7" h="109">
                  <a:moveTo>
                    <a:pt x="47" y="0"/>
                  </a:moveTo>
                  <a:cubicBezTo>
                    <a:pt x="37" y="31"/>
                    <a:pt x="29" y="78"/>
                    <a:pt x="27" y="92"/>
                  </a:cubicBezTo>
                  <a:cubicBezTo>
                    <a:pt x="25" y="106"/>
                    <a:pt x="25" y="109"/>
                    <a:pt x="21" y="106"/>
                  </a:cubicBezTo>
                  <a:cubicBezTo>
                    <a:pt x="17" y="103"/>
                    <a:pt x="6" y="94"/>
                    <a:pt x="0" y="97"/>
                  </a:cubicBezTo>
                  <a:cubicBezTo>
                    <a:pt x="10" y="93"/>
                    <a:pt x="15" y="96"/>
                    <a:pt x="20" y="85"/>
                  </a:cubicBezTo>
                  <a:cubicBezTo>
                    <a:pt x="25" y="74"/>
                    <a:pt x="47" y="0"/>
                    <a:pt x="47" y="0"/>
                  </a:cubicBezTo>
                  <a:close/>
                </a:path>
              </a:pathLst>
            </a:custGeom>
            <a:solidFill>
              <a:srgbClr val="C87F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94" name="Freeform 229">
              <a:extLst>
                <a:ext uri="{FF2B5EF4-FFF2-40B4-BE49-F238E27FC236}">
                  <a16:creationId xmlns:a16="http://schemas.microsoft.com/office/drawing/2014/main" id="{2FEB76A6-051A-4762-817D-D87E59ABFB6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5" y="2677"/>
              <a:ext cx="91" cy="178"/>
            </a:xfrm>
            <a:custGeom>
              <a:avLst/>
              <a:gdLst>
                <a:gd name="T0" fmla="*/ 1005 w 61"/>
                <a:gd name="T1" fmla="*/ 0 h 112"/>
                <a:gd name="T2" fmla="*/ 343 w 61"/>
                <a:gd name="T3" fmla="*/ 2869 h 112"/>
                <a:gd name="T4" fmla="*/ 0 w 61"/>
                <a:gd name="T5" fmla="*/ 2654 h 112"/>
                <a:gd name="T6" fmla="*/ 1005 w 61"/>
                <a:gd name="T7" fmla="*/ 0 h 1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1" h="112">
                  <a:moveTo>
                    <a:pt x="61" y="0"/>
                  </a:moveTo>
                  <a:cubicBezTo>
                    <a:pt x="60" y="20"/>
                    <a:pt x="40" y="89"/>
                    <a:pt x="21" y="112"/>
                  </a:cubicBezTo>
                  <a:cubicBezTo>
                    <a:pt x="21" y="112"/>
                    <a:pt x="6" y="103"/>
                    <a:pt x="0" y="104"/>
                  </a:cubicBezTo>
                  <a:cubicBezTo>
                    <a:pt x="15" y="99"/>
                    <a:pt x="41" y="76"/>
                    <a:pt x="61" y="0"/>
                  </a:cubicBezTo>
                  <a:close/>
                </a:path>
              </a:pathLst>
            </a:custGeom>
            <a:solidFill>
              <a:srgbClr val="C87F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95" name="Freeform 230">
              <a:extLst>
                <a:ext uri="{FF2B5EF4-FFF2-40B4-BE49-F238E27FC236}">
                  <a16:creationId xmlns:a16="http://schemas.microsoft.com/office/drawing/2014/main" id="{CEC8CEAD-9487-4D3A-BDD9-30ABBC004C3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7" y="2857"/>
              <a:ext cx="358" cy="70"/>
            </a:xfrm>
            <a:custGeom>
              <a:avLst/>
              <a:gdLst>
                <a:gd name="T0" fmla="*/ 0 w 240"/>
                <a:gd name="T1" fmla="*/ 226 h 44"/>
                <a:gd name="T2" fmla="*/ 3947 w 240"/>
                <a:gd name="T3" fmla="*/ 1136 h 44"/>
                <a:gd name="T4" fmla="*/ 0 w 240"/>
                <a:gd name="T5" fmla="*/ 226 h 4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0" h="44">
                  <a:moveTo>
                    <a:pt x="0" y="9"/>
                  </a:moveTo>
                  <a:cubicBezTo>
                    <a:pt x="36" y="15"/>
                    <a:pt x="205" y="37"/>
                    <a:pt x="240" y="44"/>
                  </a:cubicBezTo>
                  <a:cubicBezTo>
                    <a:pt x="186" y="31"/>
                    <a:pt x="58" y="0"/>
                    <a:pt x="0" y="9"/>
                  </a:cubicBezTo>
                  <a:close/>
                </a:path>
              </a:pathLst>
            </a:custGeom>
            <a:solidFill>
              <a:srgbClr val="B861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96" name="Freeform 231">
              <a:extLst>
                <a:ext uri="{FF2B5EF4-FFF2-40B4-BE49-F238E27FC236}">
                  <a16:creationId xmlns:a16="http://schemas.microsoft.com/office/drawing/2014/main" id="{3F14C141-87B8-47B9-8338-03DE6DC1DC0C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4" y="3174"/>
              <a:ext cx="863" cy="105"/>
            </a:xfrm>
            <a:custGeom>
              <a:avLst/>
              <a:gdLst>
                <a:gd name="T0" fmla="*/ 0 w 578"/>
                <a:gd name="T1" fmla="*/ 185 h 66"/>
                <a:gd name="T2" fmla="*/ 1141 w 578"/>
                <a:gd name="T3" fmla="*/ 519 h 66"/>
                <a:gd name="T4" fmla="*/ 5602 w 578"/>
                <a:gd name="T5" fmla="*/ 1185 h 66"/>
                <a:gd name="T6" fmla="*/ 9566 w 578"/>
                <a:gd name="T7" fmla="*/ 1704 h 66"/>
                <a:gd name="T8" fmla="*/ 5571 w 578"/>
                <a:gd name="T9" fmla="*/ 878 h 66"/>
                <a:gd name="T10" fmla="*/ 1099 w 578"/>
                <a:gd name="T11" fmla="*/ 213 h 66"/>
                <a:gd name="T12" fmla="*/ 0 w 578"/>
                <a:gd name="T13" fmla="*/ 185 h 6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78" h="66">
                  <a:moveTo>
                    <a:pt x="0" y="7"/>
                  </a:moveTo>
                  <a:cubicBezTo>
                    <a:pt x="11" y="19"/>
                    <a:pt x="32" y="19"/>
                    <a:pt x="69" y="20"/>
                  </a:cubicBezTo>
                  <a:cubicBezTo>
                    <a:pt x="106" y="21"/>
                    <a:pt x="282" y="45"/>
                    <a:pt x="339" y="46"/>
                  </a:cubicBezTo>
                  <a:cubicBezTo>
                    <a:pt x="396" y="47"/>
                    <a:pt x="555" y="63"/>
                    <a:pt x="578" y="66"/>
                  </a:cubicBezTo>
                  <a:cubicBezTo>
                    <a:pt x="507" y="55"/>
                    <a:pt x="373" y="35"/>
                    <a:pt x="337" y="34"/>
                  </a:cubicBezTo>
                  <a:cubicBezTo>
                    <a:pt x="301" y="33"/>
                    <a:pt x="94" y="0"/>
                    <a:pt x="66" y="8"/>
                  </a:cubicBezTo>
                  <a:cubicBezTo>
                    <a:pt x="38" y="16"/>
                    <a:pt x="7" y="15"/>
                    <a:pt x="0" y="7"/>
                  </a:cubicBezTo>
                  <a:close/>
                </a:path>
              </a:pathLst>
            </a:custGeom>
            <a:solidFill>
              <a:srgbClr val="B861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97" name="Freeform 232">
              <a:extLst>
                <a:ext uri="{FF2B5EF4-FFF2-40B4-BE49-F238E27FC236}">
                  <a16:creationId xmlns:a16="http://schemas.microsoft.com/office/drawing/2014/main" id="{32F75012-3C94-4E08-8097-DC190B73CD60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2" y="2905"/>
              <a:ext cx="109" cy="19"/>
            </a:xfrm>
            <a:custGeom>
              <a:avLst/>
              <a:gdLst>
                <a:gd name="T0" fmla="*/ 0 w 73"/>
                <a:gd name="T1" fmla="*/ 0 h 12"/>
                <a:gd name="T2" fmla="*/ 1208 w 73"/>
                <a:gd name="T3" fmla="*/ 271 h 12"/>
                <a:gd name="T4" fmla="*/ 738 w 73"/>
                <a:gd name="T5" fmla="*/ 301 h 12"/>
                <a:gd name="T6" fmla="*/ 299 w 73"/>
                <a:gd name="T7" fmla="*/ 171 h 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3" h="12">
                  <a:moveTo>
                    <a:pt x="0" y="0"/>
                  </a:moveTo>
                  <a:cubicBezTo>
                    <a:pt x="23" y="7"/>
                    <a:pt x="50" y="1"/>
                    <a:pt x="73" y="11"/>
                  </a:cubicBezTo>
                  <a:cubicBezTo>
                    <a:pt x="62" y="9"/>
                    <a:pt x="55" y="12"/>
                    <a:pt x="45" y="12"/>
                  </a:cubicBezTo>
                  <a:cubicBezTo>
                    <a:pt x="35" y="11"/>
                    <a:pt x="28" y="6"/>
                    <a:pt x="18" y="7"/>
                  </a:cubicBezTo>
                </a:path>
              </a:pathLst>
            </a:custGeom>
            <a:solidFill>
              <a:srgbClr val="E7CB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98" name="Freeform 233">
              <a:extLst>
                <a:ext uri="{FF2B5EF4-FFF2-40B4-BE49-F238E27FC236}">
                  <a16:creationId xmlns:a16="http://schemas.microsoft.com/office/drawing/2014/main" id="{6F497AA4-85B7-4AF3-AFE3-7EE520AF0A51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4" y="2919"/>
              <a:ext cx="25" cy="13"/>
            </a:xfrm>
            <a:custGeom>
              <a:avLst/>
              <a:gdLst>
                <a:gd name="T0" fmla="*/ 0 w 17"/>
                <a:gd name="T1" fmla="*/ 55 h 8"/>
                <a:gd name="T2" fmla="*/ 251 w 17"/>
                <a:gd name="T3" fmla="*/ 124 h 8"/>
                <a:gd name="T4" fmla="*/ 28 w 17"/>
                <a:gd name="T5" fmla="*/ 55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8">
                  <a:moveTo>
                    <a:pt x="0" y="2"/>
                  </a:moveTo>
                  <a:cubicBezTo>
                    <a:pt x="5" y="0"/>
                    <a:pt x="13" y="0"/>
                    <a:pt x="17" y="4"/>
                  </a:cubicBezTo>
                  <a:cubicBezTo>
                    <a:pt x="12" y="8"/>
                    <a:pt x="5" y="7"/>
                    <a:pt x="2" y="2"/>
                  </a:cubicBezTo>
                </a:path>
              </a:pathLst>
            </a:custGeom>
            <a:solidFill>
              <a:srgbClr val="E7CB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99" name="Freeform 234">
              <a:extLst>
                <a:ext uri="{FF2B5EF4-FFF2-40B4-BE49-F238E27FC236}">
                  <a16:creationId xmlns:a16="http://schemas.microsoft.com/office/drawing/2014/main" id="{4A452804-917F-4251-8A5C-18C2D756A0D5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3" y="2897"/>
              <a:ext cx="24" cy="14"/>
            </a:xfrm>
            <a:custGeom>
              <a:avLst/>
              <a:gdLst>
                <a:gd name="T0" fmla="*/ 275 w 16"/>
                <a:gd name="T1" fmla="*/ 82 h 9"/>
                <a:gd name="T2" fmla="*/ 62 w 16"/>
                <a:gd name="T3" fmla="*/ 47 h 9"/>
                <a:gd name="T4" fmla="*/ 180 w 16"/>
                <a:gd name="T5" fmla="*/ 114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9">
                  <a:moveTo>
                    <a:pt x="16" y="4"/>
                  </a:moveTo>
                  <a:cubicBezTo>
                    <a:pt x="12" y="3"/>
                    <a:pt x="7" y="0"/>
                    <a:pt x="3" y="2"/>
                  </a:cubicBezTo>
                  <a:cubicBezTo>
                    <a:pt x="0" y="3"/>
                    <a:pt x="5" y="9"/>
                    <a:pt x="10" y="5"/>
                  </a:cubicBezTo>
                </a:path>
              </a:pathLst>
            </a:custGeom>
            <a:solidFill>
              <a:srgbClr val="E7CB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00" name="Freeform 235">
              <a:extLst>
                <a:ext uri="{FF2B5EF4-FFF2-40B4-BE49-F238E27FC236}">
                  <a16:creationId xmlns:a16="http://schemas.microsoft.com/office/drawing/2014/main" id="{AE17F75A-CD56-474D-8E64-8A3A8450DA3F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3" y="2913"/>
              <a:ext cx="16" cy="108"/>
            </a:xfrm>
            <a:custGeom>
              <a:avLst/>
              <a:gdLst>
                <a:gd name="T0" fmla="*/ 41 w 11"/>
                <a:gd name="T1" fmla="*/ 0 h 68"/>
                <a:gd name="T2" fmla="*/ 148 w 11"/>
                <a:gd name="T3" fmla="*/ 1738 h 68"/>
                <a:gd name="T4" fmla="*/ 68 w 11"/>
                <a:gd name="T5" fmla="*/ 597 h 68"/>
                <a:gd name="T6" fmla="*/ 60 w 11"/>
                <a:gd name="T7" fmla="*/ 0 h 6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68">
                  <a:moveTo>
                    <a:pt x="3" y="0"/>
                  </a:moveTo>
                  <a:cubicBezTo>
                    <a:pt x="0" y="21"/>
                    <a:pt x="0" y="51"/>
                    <a:pt x="11" y="68"/>
                  </a:cubicBezTo>
                  <a:cubicBezTo>
                    <a:pt x="8" y="53"/>
                    <a:pt x="7" y="38"/>
                    <a:pt x="5" y="23"/>
                  </a:cubicBezTo>
                  <a:cubicBezTo>
                    <a:pt x="4" y="16"/>
                    <a:pt x="2" y="8"/>
                    <a:pt x="4" y="0"/>
                  </a:cubicBezTo>
                </a:path>
              </a:pathLst>
            </a:custGeom>
            <a:solidFill>
              <a:srgbClr val="E7CB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01" name="Freeform 236">
              <a:extLst>
                <a:ext uri="{FF2B5EF4-FFF2-40B4-BE49-F238E27FC236}">
                  <a16:creationId xmlns:a16="http://schemas.microsoft.com/office/drawing/2014/main" id="{66278404-9DBC-4819-AEA0-F7F3B4CC6D15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7" y="2889"/>
              <a:ext cx="8" cy="16"/>
            </a:xfrm>
            <a:custGeom>
              <a:avLst/>
              <a:gdLst>
                <a:gd name="T0" fmla="*/ 34 w 5"/>
                <a:gd name="T1" fmla="*/ 34 h 10"/>
                <a:gd name="T2" fmla="*/ 86 w 5"/>
                <a:gd name="T3" fmla="*/ 274 h 10"/>
                <a:gd name="T4" fmla="*/ 107 w 5"/>
                <a:gd name="T5" fmla="*/ 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10">
                  <a:moveTo>
                    <a:pt x="1" y="1"/>
                  </a:moveTo>
                  <a:cubicBezTo>
                    <a:pt x="1" y="5"/>
                    <a:pt x="0" y="7"/>
                    <a:pt x="3" y="10"/>
                  </a:cubicBezTo>
                  <a:cubicBezTo>
                    <a:pt x="5" y="7"/>
                    <a:pt x="5" y="3"/>
                    <a:pt x="4" y="0"/>
                  </a:cubicBezTo>
                </a:path>
              </a:pathLst>
            </a:custGeom>
            <a:solidFill>
              <a:srgbClr val="E7CB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02" name="Freeform 237">
              <a:extLst>
                <a:ext uri="{FF2B5EF4-FFF2-40B4-BE49-F238E27FC236}">
                  <a16:creationId xmlns:a16="http://schemas.microsoft.com/office/drawing/2014/main" id="{F0C2B93E-51D8-4339-9DB7-6C46B63D813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8" y="1866"/>
              <a:ext cx="145" cy="660"/>
            </a:xfrm>
            <a:custGeom>
              <a:avLst/>
              <a:gdLst>
                <a:gd name="T0" fmla="*/ 1604 w 97"/>
                <a:gd name="T1" fmla="*/ 0 h 415"/>
                <a:gd name="T2" fmla="*/ 677 w 97"/>
                <a:gd name="T3" fmla="*/ 6928 h 415"/>
                <a:gd name="T4" fmla="*/ 0 w 97"/>
                <a:gd name="T5" fmla="*/ 10684 h 415"/>
                <a:gd name="T6" fmla="*/ 981 w 97"/>
                <a:gd name="T7" fmla="*/ 6187 h 415"/>
                <a:gd name="T8" fmla="*/ 1604 w 97"/>
                <a:gd name="T9" fmla="*/ 0 h 4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7" h="415">
                  <a:moveTo>
                    <a:pt x="96" y="0"/>
                  </a:moveTo>
                  <a:cubicBezTo>
                    <a:pt x="92" y="49"/>
                    <a:pt x="65" y="184"/>
                    <a:pt x="41" y="269"/>
                  </a:cubicBezTo>
                  <a:cubicBezTo>
                    <a:pt x="17" y="355"/>
                    <a:pt x="3" y="405"/>
                    <a:pt x="0" y="415"/>
                  </a:cubicBezTo>
                  <a:cubicBezTo>
                    <a:pt x="12" y="384"/>
                    <a:pt x="47" y="283"/>
                    <a:pt x="59" y="240"/>
                  </a:cubicBezTo>
                  <a:cubicBezTo>
                    <a:pt x="71" y="197"/>
                    <a:pt x="97" y="28"/>
                    <a:pt x="96" y="0"/>
                  </a:cubicBezTo>
                  <a:close/>
                </a:path>
              </a:pathLst>
            </a:custGeom>
            <a:solidFill>
              <a:srgbClr val="F2E3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03" name="Freeform 238">
              <a:extLst>
                <a:ext uri="{FF2B5EF4-FFF2-40B4-BE49-F238E27FC236}">
                  <a16:creationId xmlns:a16="http://schemas.microsoft.com/office/drawing/2014/main" id="{8629CF25-3E7D-4498-87B3-9DA42400471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6" y="3234"/>
              <a:ext cx="29" cy="11"/>
            </a:xfrm>
            <a:custGeom>
              <a:avLst/>
              <a:gdLst>
                <a:gd name="T0" fmla="*/ 0 w 19"/>
                <a:gd name="T1" fmla="*/ 31 h 7"/>
                <a:gd name="T2" fmla="*/ 41 w 19"/>
                <a:gd name="T3" fmla="*/ 77 h 7"/>
                <a:gd name="T4" fmla="*/ 114 w 19"/>
                <a:gd name="T5" fmla="*/ 135 h 7"/>
                <a:gd name="T6" fmla="*/ 256 w 19"/>
                <a:gd name="T7" fmla="*/ 121 h 7"/>
                <a:gd name="T8" fmla="*/ 331 w 19"/>
                <a:gd name="T9" fmla="*/ 77 h 7"/>
                <a:gd name="T10" fmla="*/ 363 w 19"/>
                <a:gd name="T11" fmla="*/ 0 h 7"/>
                <a:gd name="T12" fmla="*/ 331 w 19"/>
                <a:gd name="T13" fmla="*/ 0 h 7"/>
                <a:gd name="T14" fmla="*/ 174 w 19"/>
                <a:gd name="T15" fmla="*/ 31 h 7"/>
                <a:gd name="T16" fmla="*/ 27 w 19"/>
                <a:gd name="T17" fmla="*/ 31 h 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9" h="7">
                  <a:moveTo>
                    <a:pt x="0" y="1"/>
                  </a:moveTo>
                  <a:cubicBezTo>
                    <a:pt x="1" y="1"/>
                    <a:pt x="1" y="2"/>
                    <a:pt x="2" y="3"/>
                  </a:cubicBezTo>
                  <a:cubicBezTo>
                    <a:pt x="3" y="4"/>
                    <a:pt x="5" y="6"/>
                    <a:pt x="6" y="6"/>
                  </a:cubicBezTo>
                  <a:cubicBezTo>
                    <a:pt x="9" y="7"/>
                    <a:pt x="10" y="6"/>
                    <a:pt x="13" y="5"/>
                  </a:cubicBezTo>
                  <a:cubicBezTo>
                    <a:pt x="14" y="5"/>
                    <a:pt x="16" y="4"/>
                    <a:pt x="17" y="3"/>
                  </a:cubicBezTo>
                  <a:cubicBezTo>
                    <a:pt x="18" y="2"/>
                    <a:pt x="19" y="1"/>
                    <a:pt x="19" y="0"/>
                  </a:cubicBezTo>
                  <a:cubicBezTo>
                    <a:pt x="18" y="0"/>
                    <a:pt x="18" y="0"/>
                    <a:pt x="17" y="0"/>
                  </a:cubicBezTo>
                  <a:cubicBezTo>
                    <a:pt x="14" y="0"/>
                    <a:pt x="12" y="0"/>
                    <a:pt x="9" y="1"/>
                  </a:cubicBezTo>
                  <a:cubicBezTo>
                    <a:pt x="6" y="1"/>
                    <a:pt x="4" y="1"/>
                    <a:pt x="1" y="1"/>
                  </a:cubicBezTo>
                </a:path>
              </a:pathLst>
            </a:custGeom>
            <a:solidFill>
              <a:srgbClr val="8B8C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04" name="Freeform 239">
              <a:extLst>
                <a:ext uri="{FF2B5EF4-FFF2-40B4-BE49-F238E27FC236}">
                  <a16:creationId xmlns:a16="http://schemas.microsoft.com/office/drawing/2014/main" id="{6E670DB7-219A-4B51-8F72-60DAE2AA537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2" y="3016"/>
              <a:ext cx="87" cy="119"/>
            </a:xfrm>
            <a:custGeom>
              <a:avLst/>
              <a:gdLst>
                <a:gd name="T0" fmla="*/ 27 w 58"/>
                <a:gd name="T1" fmla="*/ 52 h 75"/>
                <a:gd name="T2" fmla="*/ 518 w 58"/>
                <a:gd name="T3" fmla="*/ 1008 h 75"/>
                <a:gd name="T4" fmla="*/ 710 w 58"/>
                <a:gd name="T5" fmla="*/ 1523 h 75"/>
                <a:gd name="T6" fmla="*/ 863 w 58"/>
                <a:gd name="T7" fmla="*/ 1901 h 75"/>
                <a:gd name="T8" fmla="*/ 891 w 58"/>
                <a:gd name="T9" fmla="*/ 1339 h 75"/>
                <a:gd name="T10" fmla="*/ 953 w 58"/>
                <a:gd name="T11" fmla="*/ 400 h 75"/>
                <a:gd name="T12" fmla="*/ 822 w 58"/>
                <a:gd name="T13" fmla="*/ 527 h 75"/>
                <a:gd name="T14" fmla="*/ 545 w 58"/>
                <a:gd name="T15" fmla="*/ 527 h 75"/>
                <a:gd name="T16" fmla="*/ 134 w 58"/>
                <a:gd name="T17" fmla="*/ 33 h 75"/>
                <a:gd name="T18" fmla="*/ 0 w 58"/>
                <a:gd name="T19" fmla="*/ 52 h 7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8" h="75">
                  <a:moveTo>
                    <a:pt x="1" y="2"/>
                  </a:moveTo>
                  <a:cubicBezTo>
                    <a:pt x="12" y="13"/>
                    <a:pt x="22" y="26"/>
                    <a:pt x="30" y="40"/>
                  </a:cubicBezTo>
                  <a:cubicBezTo>
                    <a:pt x="34" y="46"/>
                    <a:pt x="38" y="53"/>
                    <a:pt x="41" y="60"/>
                  </a:cubicBezTo>
                  <a:cubicBezTo>
                    <a:pt x="43" y="63"/>
                    <a:pt x="46" y="75"/>
                    <a:pt x="50" y="75"/>
                  </a:cubicBezTo>
                  <a:cubicBezTo>
                    <a:pt x="52" y="68"/>
                    <a:pt x="52" y="61"/>
                    <a:pt x="52" y="53"/>
                  </a:cubicBezTo>
                  <a:cubicBezTo>
                    <a:pt x="54" y="42"/>
                    <a:pt x="58" y="28"/>
                    <a:pt x="55" y="16"/>
                  </a:cubicBezTo>
                  <a:cubicBezTo>
                    <a:pt x="53" y="18"/>
                    <a:pt x="52" y="21"/>
                    <a:pt x="48" y="21"/>
                  </a:cubicBezTo>
                  <a:cubicBezTo>
                    <a:pt x="42" y="23"/>
                    <a:pt x="35" y="24"/>
                    <a:pt x="31" y="21"/>
                  </a:cubicBezTo>
                  <a:cubicBezTo>
                    <a:pt x="27" y="18"/>
                    <a:pt x="12" y="2"/>
                    <a:pt x="7" y="1"/>
                  </a:cubicBezTo>
                  <a:cubicBezTo>
                    <a:pt x="2" y="0"/>
                    <a:pt x="4" y="1"/>
                    <a:pt x="0" y="2"/>
                  </a:cubicBezTo>
                </a:path>
              </a:pathLst>
            </a:custGeom>
            <a:solidFill>
              <a:srgbClr val="E7E7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05" name="Freeform 240">
              <a:extLst>
                <a:ext uri="{FF2B5EF4-FFF2-40B4-BE49-F238E27FC236}">
                  <a16:creationId xmlns:a16="http://schemas.microsoft.com/office/drawing/2014/main" id="{A4653302-0381-4277-9563-A402C008B43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4" y="3148"/>
              <a:ext cx="79" cy="11"/>
            </a:xfrm>
            <a:custGeom>
              <a:avLst/>
              <a:gdLst>
                <a:gd name="T0" fmla="*/ 0 w 53"/>
                <a:gd name="T1" fmla="*/ 0 h 7"/>
                <a:gd name="T2" fmla="*/ 656 w 53"/>
                <a:gd name="T3" fmla="*/ 163 h 7"/>
                <a:gd name="T4" fmla="*/ 869 w 53"/>
                <a:gd name="T5" fmla="*/ 163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3" h="7">
                  <a:moveTo>
                    <a:pt x="0" y="0"/>
                  </a:moveTo>
                  <a:cubicBezTo>
                    <a:pt x="6" y="1"/>
                    <a:pt x="34" y="7"/>
                    <a:pt x="40" y="7"/>
                  </a:cubicBezTo>
                  <a:cubicBezTo>
                    <a:pt x="45" y="7"/>
                    <a:pt x="48" y="7"/>
                    <a:pt x="53" y="7"/>
                  </a:cubicBezTo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06" name="Freeform 241">
              <a:extLst>
                <a:ext uri="{FF2B5EF4-FFF2-40B4-BE49-F238E27FC236}">
                  <a16:creationId xmlns:a16="http://schemas.microsoft.com/office/drawing/2014/main" id="{3F7AE9A9-197B-4049-B5F8-43996023413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0" y="3084"/>
              <a:ext cx="90" cy="24"/>
            </a:xfrm>
            <a:custGeom>
              <a:avLst/>
              <a:gdLst>
                <a:gd name="T0" fmla="*/ 0 w 60"/>
                <a:gd name="T1" fmla="*/ 0 h 15"/>
                <a:gd name="T2" fmla="*/ 108 w 60"/>
                <a:gd name="T3" fmla="*/ 107 h 15"/>
                <a:gd name="T4" fmla="*/ 791 w 60"/>
                <a:gd name="T5" fmla="*/ 302 h 15"/>
                <a:gd name="T6" fmla="*/ 1031 w 60"/>
                <a:gd name="T7" fmla="*/ 402 h 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0" h="15">
                  <a:moveTo>
                    <a:pt x="0" y="0"/>
                  </a:moveTo>
                  <a:cubicBezTo>
                    <a:pt x="1" y="1"/>
                    <a:pt x="2" y="3"/>
                    <a:pt x="6" y="4"/>
                  </a:cubicBezTo>
                  <a:cubicBezTo>
                    <a:pt x="11" y="6"/>
                    <a:pt x="41" y="11"/>
                    <a:pt x="46" y="11"/>
                  </a:cubicBezTo>
                  <a:cubicBezTo>
                    <a:pt x="51" y="12"/>
                    <a:pt x="57" y="14"/>
                    <a:pt x="60" y="15"/>
                  </a:cubicBezTo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07" name="Freeform 242">
              <a:extLst>
                <a:ext uri="{FF2B5EF4-FFF2-40B4-BE49-F238E27FC236}">
                  <a16:creationId xmlns:a16="http://schemas.microsoft.com/office/drawing/2014/main" id="{3C2999A7-27B4-4D51-A61B-8D1A0A66A11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1" y="3197"/>
              <a:ext cx="79" cy="15"/>
            </a:xfrm>
            <a:custGeom>
              <a:avLst/>
              <a:gdLst>
                <a:gd name="T0" fmla="*/ 0 w 53"/>
                <a:gd name="T1" fmla="*/ 103 h 9"/>
                <a:gd name="T2" fmla="*/ 241 w 53"/>
                <a:gd name="T3" fmla="*/ 37 h 9"/>
                <a:gd name="T4" fmla="*/ 674 w 53"/>
                <a:gd name="T5" fmla="*/ 217 h 9"/>
                <a:gd name="T6" fmla="*/ 869 w 53"/>
                <a:gd name="T7" fmla="*/ 287 h 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3" h="9">
                  <a:moveTo>
                    <a:pt x="0" y="3"/>
                  </a:moveTo>
                  <a:cubicBezTo>
                    <a:pt x="3" y="2"/>
                    <a:pt x="11" y="0"/>
                    <a:pt x="15" y="1"/>
                  </a:cubicBezTo>
                  <a:cubicBezTo>
                    <a:pt x="20" y="3"/>
                    <a:pt x="37" y="6"/>
                    <a:pt x="41" y="6"/>
                  </a:cubicBezTo>
                  <a:cubicBezTo>
                    <a:pt x="46" y="6"/>
                    <a:pt x="50" y="9"/>
                    <a:pt x="53" y="8"/>
                  </a:cubicBezTo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08" name="Freeform 243">
              <a:extLst>
                <a:ext uri="{FF2B5EF4-FFF2-40B4-BE49-F238E27FC236}">
                  <a16:creationId xmlns:a16="http://schemas.microsoft.com/office/drawing/2014/main" id="{D4FE1D92-14DE-4EBA-BE82-9F999E214F5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5" y="3180"/>
              <a:ext cx="5" cy="14"/>
            </a:xfrm>
            <a:custGeom>
              <a:avLst/>
              <a:gdLst>
                <a:gd name="T0" fmla="*/ 103 w 3"/>
                <a:gd name="T1" fmla="*/ 0 h 9"/>
                <a:gd name="T2" fmla="*/ 0 w 3"/>
                <a:gd name="T3" fmla="*/ 199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9">
                  <a:moveTo>
                    <a:pt x="3" y="0"/>
                  </a:moveTo>
                  <a:cubicBezTo>
                    <a:pt x="3" y="4"/>
                    <a:pt x="2" y="7"/>
                    <a:pt x="0" y="9"/>
                  </a:cubicBezTo>
                </a:path>
              </a:pathLst>
            </a:custGeom>
            <a:noFill/>
            <a:ln w="3175" cap="rnd">
              <a:solidFill>
                <a:srgbClr val="D4AB9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09" name="Freeform 244">
              <a:extLst>
                <a:ext uri="{FF2B5EF4-FFF2-40B4-BE49-F238E27FC236}">
                  <a16:creationId xmlns:a16="http://schemas.microsoft.com/office/drawing/2014/main" id="{92876E9E-F075-4F14-B6AC-85152B308A1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9" y="3118"/>
              <a:ext cx="8" cy="30"/>
            </a:xfrm>
            <a:custGeom>
              <a:avLst/>
              <a:gdLst>
                <a:gd name="T0" fmla="*/ 86 w 5"/>
                <a:gd name="T1" fmla="*/ 0 h 19"/>
                <a:gd name="T2" fmla="*/ 138 w 5"/>
                <a:gd name="T3" fmla="*/ 87 h 19"/>
                <a:gd name="T4" fmla="*/ 0 w 5"/>
                <a:gd name="T5" fmla="*/ 461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19">
                  <a:moveTo>
                    <a:pt x="3" y="0"/>
                  </a:moveTo>
                  <a:cubicBezTo>
                    <a:pt x="4" y="2"/>
                    <a:pt x="5" y="3"/>
                    <a:pt x="5" y="4"/>
                  </a:cubicBezTo>
                  <a:cubicBezTo>
                    <a:pt x="5" y="12"/>
                    <a:pt x="3" y="17"/>
                    <a:pt x="0" y="19"/>
                  </a:cubicBezTo>
                </a:path>
              </a:pathLst>
            </a:custGeom>
            <a:noFill/>
            <a:ln w="3175" cap="rnd">
              <a:solidFill>
                <a:srgbClr val="D4AB9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10" name="Freeform 245">
              <a:extLst>
                <a:ext uri="{FF2B5EF4-FFF2-40B4-BE49-F238E27FC236}">
                  <a16:creationId xmlns:a16="http://schemas.microsoft.com/office/drawing/2014/main" id="{CD68DDF1-F161-406E-9FE7-DEFB79E5D56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0" y="3094"/>
              <a:ext cx="3" cy="2"/>
            </a:xfrm>
            <a:custGeom>
              <a:avLst/>
              <a:gdLst>
                <a:gd name="T0" fmla="*/ 41 w 2"/>
                <a:gd name="T1" fmla="*/ 0 h 1"/>
                <a:gd name="T2" fmla="*/ 0 w 2"/>
                <a:gd name="T3" fmla="*/ 128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1" y="1"/>
                    <a:pt x="0" y="1"/>
                    <a:pt x="0" y="1"/>
                  </a:cubicBezTo>
                </a:path>
              </a:pathLst>
            </a:custGeom>
            <a:noFill/>
            <a:ln w="3175" cap="rnd">
              <a:solidFill>
                <a:srgbClr val="D4AB9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11" name="Freeform 246">
              <a:extLst>
                <a:ext uri="{FF2B5EF4-FFF2-40B4-BE49-F238E27FC236}">
                  <a16:creationId xmlns:a16="http://schemas.microsoft.com/office/drawing/2014/main" id="{D73DB8BC-FD3A-40AA-A6DD-66446FD1E14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5" y="3056"/>
              <a:ext cx="6" cy="33"/>
            </a:xfrm>
            <a:custGeom>
              <a:avLst/>
              <a:gdLst>
                <a:gd name="T0" fmla="*/ 0 w 4"/>
                <a:gd name="T1" fmla="*/ 0 h 21"/>
                <a:gd name="T2" fmla="*/ 41 w 4"/>
                <a:gd name="T3" fmla="*/ 470 h 21"/>
                <a:gd name="T4" fmla="*/ 27 w 4"/>
                <a:gd name="T5" fmla="*/ 501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21">
                  <a:moveTo>
                    <a:pt x="0" y="0"/>
                  </a:moveTo>
                  <a:cubicBezTo>
                    <a:pt x="4" y="3"/>
                    <a:pt x="4" y="15"/>
                    <a:pt x="2" y="20"/>
                  </a:cubicBezTo>
                  <a:cubicBezTo>
                    <a:pt x="2" y="20"/>
                    <a:pt x="2" y="21"/>
                    <a:pt x="1" y="21"/>
                  </a:cubicBezTo>
                </a:path>
              </a:pathLst>
            </a:custGeom>
            <a:noFill/>
            <a:ln w="3175" cap="rnd">
              <a:solidFill>
                <a:srgbClr val="D4AB9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12" name="Freeform 247">
              <a:extLst>
                <a:ext uri="{FF2B5EF4-FFF2-40B4-BE49-F238E27FC236}">
                  <a16:creationId xmlns:a16="http://schemas.microsoft.com/office/drawing/2014/main" id="{814DB958-ADB0-43AB-B09A-C8E555BCEB9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0" y="2927"/>
              <a:ext cx="37" cy="22"/>
            </a:xfrm>
            <a:custGeom>
              <a:avLst/>
              <a:gdLst>
                <a:gd name="T0" fmla="*/ 0 w 25"/>
                <a:gd name="T1" fmla="*/ 212 h 14"/>
                <a:gd name="T2" fmla="*/ 90 w 25"/>
                <a:gd name="T3" fmla="*/ 333 h 14"/>
                <a:gd name="T4" fmla="*/ 252 w 25"/>
                <a:gd name="T5" fmla="*/ 286 h 14"/>
                <a:gd name="T6" fmla="*/ 357 w 25"/>
                <a:gd name="T7" fmla="*/ 0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5" h="14">
                  <a:moveTo>
                    <a:pt x="0" y="9"/>
                  </a:moveTo>
                  <a:cubicBezTo>
                    <a:pt x="2" y="12"/>
                    <a:pt x="4" y="14"/>
                    <a:pt x="6" y="14"/>
                  </a:cubicBezTo>
                  <a:cubicBezTo>
                    <a:pt x="8" y="14"/>
                    <a:pt x="14" y="12"/>
                    <a:pt x="16" y="12"/>
                  </a:cubicBezTo>
                  <a:cubicBezTo>
                    <a:pt x="18" y="11"/>
                    <a:pt x="25" y="5"/>
                    <a:pt x="23" y="0"/>
                  </a:cubicBezTo>
                </a:path>
              </a:pathLst>
            </a:custGeom>
            <a:noFill/>
            <a:ln w="3175" cap="rnd">
              <a:solidFill>
                <a:srgbClr val="ABACA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13" name="Freeform 248">
              <a:extLst>
                <a:ext uri="{FF2B5EF4-FFF2-40B4-BE49-F238E27FC236}">
                  <a16:creationId xmlns:a16="http://schemas.microsoft.com/office/drawing/2014/main" id="{5D953847-5B66-4259-A6E6-85D51A54A6CF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8" y="2558"/>
              <a:ext cx="1152" cy="768"/>
            </a:xfrm>
            <a:custGeom>
              <a:avLst/>
              <a:gdLst>
                <a:gd name="T0" fmla="*/ 12541 w 772"/>
                <a:gd name="T1" fmla="*/ 11813 h 483"/>
                <a:gd name="T2" fmla="*/ 10599 w 772"/>
                <a:gd name="T3" fmla="*/ 6239 h 483"/>
                <a:gd name="T4" fmla="*/ 7333 w 772"/>
                <a:gd name="T5" fmla="*/ 3999 h 483"/>
                <a:gd name="T6" fmla="*/ 897 w 772"/>
                <a:gd name="T7" fmla="*/ 771 h 483"/>
                <a:gd name="T8" fmla="*/ 1037 w 772"/>
                <a:gd name="T9" fmla="*/ 0 h 483"/>
                <a:gd name="T10" fmla="*/ 406 w 772"/>
                <a:gd name="T11" fmla="*/ 2083 h 483"/>
                <a:gd name="T12" fmla="*/ 163 w 772"/>
                <a:gd name="T13" fmla="*/ 7271 h 483"/>
                <a:gd name="T14" fmla="*/ 298 w 772"/>
                <a:gd name="T15" fmla="*/ 10022 h 483"/>
                <a:gd name="T16" fmla="*/ 1533 w 772"/>
                <a:gd name="T17" fmla="*/ 10814 h 483"/>
                <a:gd name="T18" fmla="*/ 7155 w 772"/>
                <a:gd name="T19" fmla="*/ 11813 h 483"/>
                <a:gd name="T20" fmla="*/ 12541 w 772"/>
                <a:gd name="T21" fmla="*/ 11813 h 48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772" h="483">
                  <a:moveTo>
                    <a:pt x="761" y="460"/>
                  </a:moveTo>
                  <a:cubicBezTo>
                    <a:pt x="772" y="378"/>
                    <a:pt x="694" y="280"/>
                    <a:pt x="643" y="243"/>
                  </a:cubicBezTo>
                  <a:cubicBezTo>
                    <a:pt x="643" y="243"/>
                    <a:pt x="595" y="195"/>
                    <a:pt x="445" y="156"/>
                  </a:cubicBezTo>
                  <a:cubicBezTo>
                    <a:pt x="295" y="117"/>
                    <a:pt x="87" y="66"/>
                    <a:pt x="54" y="30"/>
                  </a:cubicBezTo>
                  <a:cubicBezTo>
                    <a:pt x="48" y="18"/>
                    <a:pt x="63" y="0"/>
                    <a:pt x="63" y="0"/>
                  </a:cubicBezTo>
                  <a:cubicBezTo>
                    <a:pt x="30" y="12"/>
                    <a:pt x="31" y="42"/>
                    <a:pt x="25" y="81"/>
                  </a:cubicBezTo>
                  <a:cubicBezTo>
                    <a:pt x="20" y="113"/>
                    <a:pt x="17" y="223"/>
                    <a:pt x="10" y="283"/>
                  </a:cubicBezTo>
                  <a:cubicBezTo>
                    <a:pt x="0" y="324"/>
                    <a:pt x="9" y="369"/>
                    <a:pt x="18" y="390"/>
                  </a:cubicBezTo>
                  <a:cubicBezTo>
                    <a:pt x="27" y="411"/>
                    <a:pt x="36" y="421"/>
                    <a:pt x="93" y="421"/>
                  </a:cubicBezTo>
                  <a:cubicBezTo>
                    <a:pt x="150" y="421"/>
                    <a:pt x="293" y="451"/>
                    <a:pt x="434" y="460"/>
                  </a:cubicBezTo>
                  <a:cubicBezTo>
                    <a:pt x="575" y="469"/>
                    <a:pt x="757" y="483"/>
                    <a:pt x="761" y="460"/>
                  </a:cubicBezTo>
                  <a:close/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14" name="Freeform 249">
              <a:extLst>
                <a:ext uri="{FF2B5EF4-FFF2-40B4-BE49-F238E27FC236}">
                  <a16:creationId xmlns:a16="http://schemas.microsoft.com/office/drawing/2014/main" id="{392AEC09-D478-432A-9E22-1FAE8C32A12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4" y="1837"/>
              <a:ext cx="209" cy="748"/>
            </a:xfrm>
            <a:custGeom>
              <a:avLst/>
              <a:gdLst>
                <a:gd name="T0" fmla="*/ 163 w 140"/>
                <a:gd name="T1" fmla="*/ 11790 h 470"/>
                <a:gd name="T2" fmla="*/ 666 w 140"/>
                <a:gd name="T3" fmla="*/ 12113 h 470"/>
                <a:gd name="T4" fmla="*/ 764 w 140"/>
                <a:gd name="T5" fmla="*/ 12068 h 470"/>
                <a:gd name="T6" fmla="*/ 2306 w 140"/>
                <a:gd name="T7" fmla="*/ 608 h 470"/>
                <a:gd name="T8" fmla="*/ 2045 w 140"/>
                <a:gd name="T9" fmla="*/ 84 h 470"/>
                <a:gd name="T10" fmla="*/ 1669 w 140"/>
                <a:gd name="T11" fmla="*/ 53 h 470"/>
                <a:gd name="T12" fmla="*/ 1008 w 140"/>
                <a:gd name="T13" fmla="*/ 5542 h 470"/>
                <a:gd name="T14" fmla="*/ 1 w 140"/>
                <a:gd name="T15" fmla="*/ 11755 h 470"/>
                <a:gd name="T16" fmla="*/ 163 w 140"/>
                <a:gd name="T17" fmla="*/ 11790 h 47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0" h="470">
                  <a:moveTo>
                    <a:pt x="10" y="456"/>
                  </a:moveTo>
                  <a:cubicBezTo>
                    <a:pt x="20" y="455"/>
                    <a:pt x="28" y="456"/>
                    <a:pt x="40" y="468"/>
                  </a:cubicBezTo>
                  <a:cubicBezTo>
                    <a:pt x="42" y="470"/>
                    <a:pt x="45" y="468"/>
                    <a:pt x="46" y="467"/>
                  </a:cubicBezTo>
                  <a:cubicBezTo>
                    <a:pt x="58" y="392"/>
                    <a:pt x="138" y="75"/>
                    <a:pt x="139" y="24"/>
                  </a:cubicBezTo>
                  <a:cubicBezTo>
                    <a:pt x="140" y="10"/>
                    <a:pt x="132" y="6"/>
                    <a:pt x="124" y="3"/>
                  </a:cubicBezTo>
                  <a:cubicBezTo>
                    <a:pt x="113" y="0"/>
                    <a:pt x="101" y="0"/>
                    <a:pt x="101" y="2"/>
                  </a:cubicBezTo>
                  <a:cubicBezTo>
                    <a:pt x="98" y="41"/>
                    <a:pt x="85" y="113"/>
                    <a:pt x="61" y="214"/>
                  </a:cubicBezTo>
                  <a:cubicBezTo>
                    <a:pt x="36" y="323"/>
                    <a:pt x="4" y="429"/>
                    <a:pt x="1" y="454"/>
                  </a:cubicBezTo>
                  <a:cubicBezTo>
                    <a:pt x="0" y="458"/>
                    <a:pt x="7" y="456"/>
                    <a:pt x="10" y="456"/>
                  </a:cubicBezTo>
                  <a:close/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15" name="Freeform 250">
              <a:extLst>
                <a:ext uri="{FF2B5EF4-FFF2-40B4-BE49-F238E27FC236}">
                  <a16:creationId xmlns:a16="http://schemas.microsoft.com/office/drawing/2014/main" id="{9FAB5783-9754-4342-A5EF-3C7B26C72F1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3" y="2637"/>
              <a:ext cx="145" cy="230"/>
            </a:xfrm>
            <a:custGeom>
              <a:avLst/>
              <a:gdLst>
                <a:gd name="T0" fmla="*/ 877 w 97"/>
                <a:gd name="T1" fmla="*/ 3814 h 144"/>
                <a:gd name="T2" fmla="*/ 1604 w 97"/>
                <a:gd name="T3" fmla="*/ 350 h 144"/>
                <a:gd name="T4" fmla="*/ 1553 w 97"/>
                <a:gd name="T5" fmla="*/ 137 h 144"/>
                <a:gd name="T6" fmla="*/ 1283 w 97"/>
                <a:gd name="T7" fmla="*/ 171 h 144"/>
                <a:gd name="T8" fmla="*/ 1073 w 97"/>
                <a:gd name="T9" fmla="*/ 54 h 144"/>
                <a:gd name="T10" fmla="*/ 949 w 97"/>
                <a:gd name="T11" fmla="*/ 171 h 144"/>
                <a:gd name="T12" fmla="*/ 0 w 97"/>
                <a:gd name="T13" fmla="*/ 3289 h 144"/>
                <a:gd name="T14" fmla="*/ 877 w 97"/>
                <a:gd name="T15" fmla="*/ 3814 h 14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7" h="144">
                  <a:moveTo>
                    <a:pt x="53" y="144"/>
                  </a:moveTo>
                  <a:cubicBezTo>
                    <a:pt x="86" y="92"/>
                    <a:pt x="94" y="32"/>
                    <a:pt x="96" y="13"/>
                  </a:cubicBezTo>
                  <a:cubicBezTo>
                    <a:pt x="97" y="9"/>
                    <a:pt x="95" y="5"/>
                    <a:pt x="93" y="5"/>
                  </a:cubicBezTo>
                  <a:cubicBezTo>
                    <a:pt x="90" y="6"/>
                    <a:pt x="84" y="7"/>
                    <a:pt x="77" y="6"/>
                  </a:cubicBezTo>
                  <a:cubicBezTo>
                    <a:pt x="72" y="5"/>
                    <a:pt x="68" y="3"/>
                    <a:pt x="64" y="2"/>
                  </a:cubicBezTo>
                  <a:cubicBezTo>
                    <a:pt x="61" y="0"/>
                    <a:pt x="58" y="2"/>
                    <a:pt x="57" y="6"/>
                  </a:cubicBezTo>
                  <a:cubicBezTo>
                    <a:pt x="52" y="26"/>
                    <a:pt x="30" y="95"/>
                    <a:pt x="0" y="124"/>
                  </a:cubicBezTo>
                  <a:cubicBezTo>
                    <a:pt x="20" y="131"/>
                    <a:pt x="38" y="138"/>
                    <a:pt x="53" y="144"/>
                  </a:cubicBezTo>
                  <a:close/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16" name="Freeform 251">
              <a:extLst>
                <a:ext uri="{FF2B5EF4-FFF2-40B4-BE49-F238E27FC236}">
                  <a16:creationId xmlns:a16="http://schemas.microsoft.com/office/drawing/2014/main" id="{48F55A1E-0557-41C0-9A8E-525793BBB61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2" y="2655"/>
              <a:ext cx="82" cy="256"/>
            </a:xfrm>
            <a:custGeom>
              <a:avLst/>
              <a:gdLst>
                <a:gd name="T0" fmla="*/ 702 w 55"/>
                <a:gd name="T1" fmla="*/ 52 h 161"/>
                <a:gd name="T2" fmla="*/ 0 w 55"/>
                <a:gd name="T3" fmla="*/ 3414 h 161"/>
                <a:gd name="T4" fmla="*/ 898 w 55"/>
                <a:gd name="T5" fmla="*/ 4136 h 161"/>
                <a:gd name="T6" fmla="*/ 762 w 55"/>
                <a:gd name="T7" fmla="*/ 0 h 161"/>
                <a:gd name="T8" fmla="*/ 702 w 55"/>
                <a:gd name="T9" fmla="*/ 0 h 161"/>
                <a:gd name="T10" fmla="*/ 702 w 55"/>
                <a:gd name="T11" fmla="*/ 52 h 16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5" h="161">
                  <a:moveTo>
                    <a:pt x="43" y="2"/>
                  </a:moveTo>
                  <a:cubicBezTo>
                    <a:pt x="41" y="21"/>
                    <a:pt x="33" y="81"/>
                    <a:pt x="0" y="133"/>
                  </a:cubicBezTo>
                  <a:cubicBezTo>
                    <a:pt x="24" y="144"/>
                    <a:pt x="42" y="153"/>
                    <a:pt x="55" y="161"/>
                  </a:cubicBezTo>
                  <a:cubicBezTo>
                    <a:pt x="46" y="133"/>
                    <a:pt x="54" y="34"/>
                    <a:pt x="46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3" y="1"/>
                    <a:pt x="43" y="1"/>
                    <a:pt x="43" y="2"/>
                  </a:cubicBezTo>
                  <a:close/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17" name="Freeform 252">
              <a:extLst>
                <a:ext uri="{FF2B5EF4-FFF2-40B4-BE49-F238E27FC236}">
                  <a16:creationId xmlns:a16="http://schemas.microsoft.com/office/drawing/2014/main" id="{27655FC6-4A80-492B-A447-7804F242C7C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8" y="3019"/>
              <a:ext cx="182" cy="217"/>
            </a:xfrm>
            <a:custGeom>
              <a:avLst/>
              <a:gdLst>
                <a:gd name="T0" fmla="*/ 1877 w 122"/>
                <a:gd name="T1" fmla="*/ 715 h 136"/>
                <a:gd name="T2" fmla="*/ 1574 w 122"/>
                <a:gd name="T3" fmla="*/ 499 h 136"/>
                <a:gd name="T4" fmla="*/ 1010 w 122"/>
                <a:gd name="T5" fmla="*/ 313 h 136"/>
                <a:gd name="T6" fmla="*/ 431 w 122"/>
                <a:gd name="T7" fmla="*/ 34 h 136"/>
                <a:gd name="T8" fmla="*/ 376 w 122"/>
                <a:gd name="T9" fmla="*/ 0 h 136"/>
                <a:gd name="T10" fmla="*/ 42 w 122"/>
                <a:gd name="T11" fmla="*/ 1773 h 136"/>
                <a:gd name="T12" fmla="*/ 200 w 122"/>
                <a:gd name="T13" fmla="*/ 3579 h 136"/>
                <a:gd name="T14" fmla="*/ 674 w 122"/>
                <a:gd name="T15" fmla="*/ 3493 h 136"/>
                <a:gd name="T16" fmla="*/ 937 w 122"/>
                <a:gd name="T17" fmla="*/ 3440 h 136"/>
                <a:gd name="T18" fmla="*/ 1231 w 122"/>
                <a:gd name="T19" fmla="*/ 3158 h 136"/>
                <a:gd name="T20" fmla="*/ 1611 w 122"/>
                <a:gd name="T21" fmla="*/ 2556 h 136"/>
                <a:gd name="T22" fmla="*/ 1574 w 122"/>
                <a:gd name="T23" fmla="*/ 2307 h 136"/>
                <a:gd name="T24" fmla="*/ 1832 w 122"/>
                <a:gd name="T25" fmla="*/ 2113 h 136"/>
                <a:gd name="T26" fmla="*/ 1905 w 122"/>
                <a:gd name="T27" fmla="*/ 1718 h 136"/>
                <a:gd name="T28" fmla="*/ 1774 w 122"/>
                <a:gd name="T29" fmla="*/ 1471 h 136"/>
                <a:gd name="T30" fmla="*/ 1996 w 122"/>
                <a:gd name="T31" fmla="*/ 1200 h 136"/>
                <a:gd name="T32" fmla="*/ 1877 w 122"/>
                <a:gd name="T33" fmla="*/ 715 h 1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22" h="136">
                  <a:moveTo>
                    <a:pt x="114" y="27"/>
                  </a:moveTo>
                  <a:cubicBezTo>
                    <a:pt x="108" y="23"/>
                    <a:pt x="98" y="20"/>
                    <a:pt x="96" y="19"/>
                  </a:cubicBezTo>
                  <a:cubicBezTo>
                    <a:pt x="94" y="18"/>
                    <a:pt x="69" y="14"/>
                    <a:pt x="62" y="12"/>
                  </a:cubicBezTo>
                  <a:cubicBezTo>
                    <a:pt x="56" y="9"/>
                    <a:pt x="37" y="6"/>
                    <a:pt x="26" y="1"/>
                  </a:cubicBezTo>
                  <a:cubicBezTo>
                    <a:pt x="25" y="1"/>
                    <a:pt x="24" y="1"/>
                    <a:pt x="23" y="0"/>
                  </a:cubicBezTo>
                  <a:cubicBezTo>
                    <a:pt x="12" y="9"/>
                    <a:pt x="6" y="34"/>
                    <a:pt x="3" y="67"/>
                  </a:cubicBezTo>
                  <a:cubicBezTo>
                    <a:pt x="0" y="92"/>
                    <a:pt x="3" y="122"/>
                    <a:pt x="12" y="136"/>
                  </a:cubicBezTo>
                  <a:cubicBezTo>
                    <a:pt x="22" y="135"/>
                    <a:pt x="35" y="134"/>
                    <a:pt x="41" y="133"/>
                  </a:cubicBezTo>
                  <a:cubicBezTo>
                    <a:pt x="46" y="134"/>
                    <a:pt x="53" y="131"/>
                    <a:pt x="57" y="131"/>
                  </a:cubicBezTo>
                  <a:cubicBezTo>
                    <a:pt x="61" y="130"/>
                    <a:pt x="73" y="124"/>
                    <a:pt x="75" y="120"/>
                  </a:cubicBezTo>
                  <a:cubicBezTo>
                    <a:pt x="90" y="116"/>
                    <a:pt x="96" y="103"/>
                    <a:pt x="98" y="97"/>
                  </a:cubicBezTo>
                  <a:cubicBezTo>
                    <a:pt x="99" y="91"/>
                    <a:pt x="99" y="90"/>
                    <a:pt x="96" y="88"/>
                  </a:cubicBezTo>
                  <a:cubicBezTo>
                    <a:pt x="96" y="88"/>
                    <a:pt x="105" y="87"/>
                    <a:pt x="111" y="80"/>
                  </a:cubicBezTo>
                  <a:cubicBezTo>
                    <a:pt x="114" y="77"/>
                    <a:pt x="115" y="70"/>
                    <a:pt x="116" y="65"/>
                  </a:cubicBezTo>
                  <a:cubicBezTo>
                    <a:pt x="116" y="60"/>
                    <a:pt x="112" y="59"/>
                    <a:pt x="108" y="56"/>
                  </a:cubicBezTo>
                  <a:cubicBezTo>
                    <a:pt x="112" y="56"/>
                    <a:pt x="120" y="50"/>
                    <a:pt x="121" y="46"/>
                  </a:cubicBezTo>
                  <a:cubicBezTo>
                    <a:pt x="122" y="41"/>
                    <a:pt x="119" y="30"/>
                    <a:pt x="114" y="27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18" name="Freeform 253">
              <a:extLst>
                <a:ext uri="{FF2B5EF4-FFF2-40B4-BE49-F238E27FC236}">
                  <a16:creationId xmlns:a16="http://schemas.microsoft.com/office/drawing/2014/main" id="{7CA886F1-0C38-4D6E-A271-8CF9AE2409A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2" y="2925"/>
              <a:ext cx="135" cy="85"/>
            </a:xfrm>
            <a:custGeom>
              <a:avLst/>
              <a:gdLst>
                <a:gd name="T0" fmla="*/ 359 w 91"/>
                <a:gd name="T1" fmla="*/ 1443 h 53"/>
                <a:gd name="T2" fmla="*/ 743 w 91"/>
                <a:gd name="T3" fmla="*/ 1176 h 53"/>
                <a:gd name="T4" fmla="*/ 1251 w 91"/>
                <a:gd name="T5" fmla="*/ 733 h 53"/>
                <a:gd name="T6" fmla="*/ 1303 w 91"/>
                <a:gd name="T7" fmla="*/ 34 h 53"/>
                <a:gd name="T8" fmla="*/ 1055 w 91"/>
                <a:gd name="T9" fmla="*/ 141 h 53"/>
                <a:gd name="T10" fmla="*/ 939 w 91"/>
                <a:gd name="T11" fmla="*/ 276 h 53"/>
                <a:gd name="T12" fmla="*/ 688 w 91"/>
                <a:gd name="T13" fmla="*/ 362 h 53"/>
                <a:gd name="T14" fmla="*/ 595 w 91"/>
                <a:gd name="T15" fmla="*/ 370 h 53"/>
                <a:gd name="T16" fmla="*/ 460 w 91"/>
                <a:gd name="T17" fmla="*/ 457 h 53"/>
                <a:gd name="T18" fmla="*/ 1 w 91"/>
                <a:gd name="T19" fmla="*/ 682 h 53"/>
                <a:gd name="T20" fmla="*/ 42 w 91"/>
                <a:gd name="T21" fmla="*/ 1006 h 53"/>
                <a:gd name="T22" fmla="*/ 359 w 91"/>
                <a:gd name="T23" fmla="*/ 1443 h 5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91" h="53">
                  <a:moveTo>
                    <a:pt x="23" y="53"/>
                  </a:moveTo>
                  <a:cubicBezTo>
                    <a:pt x="33" y="50"/>
                    <a:pt x="45" y="45"/>
                    <a:pt x="47" y="43"/>
                  </a:cubicBezTo>
                  <a:cubicBezTo>
                    <a:pt x="54" y="41"/>
                    <a:pt x="71" y="38"/>
                    <a:pt x="79" y="27"/>
                  </a:cubicBezTo>
                  <a:cubicBezTo>
                    <a:pt x="84" y="21"/>
                    <a:pt x="91" y="11"/>
                    <a:pt x="82" y="1"/>
                  </a:cubicBezTo>
                  <a:cubicBezTo>
                    <a:pt x="81" y="0"/>
                    <a:pt x="71" y="2"/>
                    <a:pt x="67" y="5"/>
                  </a:cubicBezTo>
                  <a:cubicBezTo>
                    <a:pt x="62" y="8"/>
                    <a:pt x="59" y="10"/>
                    <a:pt x="59" y="10"/>
                  </a:cubicBezTo>
                  <a:cubicBezTo>
                    <a:pt x="55" y="10"/>
                    <a:pt x="46" y="12"/>
                    <a:pt x="44" y="13"/>
                  </a:cubicBezTo>
                  <a:cubicBezTo>
                    <a:pt x="41" y="14"/>
                    <a:pt x="38" y="14"/>
                    <a:pt x="38" y="14"/>
                  </a:cubicBezTo>
                  <a:cubicBezTo>
                    <a:pt x="36" y="14"/>
                    <a:pt x="30" y="17"/>
                    <a:pt x="29" y="17"/>
                  </a:cubicBezTo>
                  <a:cubicBezTo>
                    <a:pt x="23" y="19"/>
                    <a:pt x="9" y="23"/>
                    <a:pt x="1" y="25"/>
                  </a:cubicBezTo>
                  <a:cubicBezTo>
                    <a:pt x="0" y="28"/>
                    <a:pt x="0" y="32"/>
                    <a:pt x="3" y="37"/>
                  </a:cubicBezTo>
                  <a:cubicBezTo>
                    <a:pt x="8" y="44"/>
                    <a:pt x="16" y="50"/>
                    <a:pt x="23" y="53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19" name="Freeform 254">
              <a:extLst>
                <a:ext uri="{FF2B5EF4-FFF2-40B4-BE49-F238E27FC236}">
                  <a16:creationId xmlns:a16="http://schemas.microsoft.com/office/drawing/2014/main" id="{3AFB523E-A50C-4191-B2B1-FF35D953AA9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2" y="2952"/>
              <a:ext cx="20" cy="15"/>
            </a:xfrm>
            <a:custGeom>
              <a:avLst/>
              <a:gdLst>
                <a:gd name="T0" fmla="*/ 171 w 14"/>
                <a:gd name="T1" fmla="*/ 103 h 9"/>
                <a:gd name="T2" fmla="*/ 0 w 14"/>
                <a:gd name="T3" fmla="*/ 325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9">
                  <a:moveTo>
                    <a:pt x="14" y="3"/>
                  </a:moveTo>
                  <a:cubicBezTo>
                    <a:pt x="11" y="0"/>
                    <a:pt x="0" y="3"/>
                    <a:pt x="0" y="9"/>
                  </a:cubicBezTo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20" name="Freeform 255">
              <a:extLst>
                <a:ext uri="{FF2B5EF4-FFF2-40B4-BE49-F238E27FC236}">
                  <a16:creationId xmlns:a16="http://schemas.microsoft.com/office/drawing/2014/main" id="{6FDC7D55-A71C-4A56-95CE-C364DF39FD8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6" y="3002"/>
              <a:ext cx="27" cy="16"/>
            </a:xfrm>
            <a:custGeom>
              <a:avLst/>
              <a:gdLst>
                <a:gd name="T0" fmla="*/ 0 w 18"/>
                <a:gd name="T1" fmla="*/ 138 h 10"/>
                <a:gd name="T2" fmla="*/ 270 w 18"/>
                <a:gd name="T3" fmla="*/ 0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8" h="10">
                  <a:moveTo>
                    <a:pt x="0" y="5"/>
                  </a:moveTo>
                  <a:cubicBezTo>
                    <a:pt x="5" y="10"/>
                    <a:pt x="18" y="6"/>
                    <a:pt x="15" y="0"/>
                  </a:cubicBezTo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21" name="Freeform 256">
              <a:extLst>
                <a:ext uri="{FF2B5EF4-FFF2-40B4-BE49-F238E27FC236}">
                  <a16:creationId xmlns:a16="http://schemas.microsoft.com/office/drawing/2014/main" id="{2854A675-6B4A-4C02-BE2C-58C6AB4FC9F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2" y="2551"/>
              <a:ext cx="110" cy="110"/>
            </a:xfrm>
            <a:custGeom>
              <a:avLst/>
              <a:gdLst>
                <a:gd name="T0" fmla="*/ 1087 w 74"/>
                <a:gd name="T1" fmla="*/ 360 h 69"/>
                <a:gd name="T2" fmla="*/ 1087 w 74"/>
                <a:gd name="T3" fmla="*/ 470 h 69"/>
                <a:gd name="T4" fmla="*/ 994 w 74"/>
                <a:gd name="T5" fmla="*/ 497 h 69"/>
                <a:gd name="T6" fmla="*/ 519 w 74"/>
                <a:gd name="T7" fmla="*/ 185 h 69"/>
                <a:gd name="T8" fmla="*/ 372 w 74"/>
                <a:gd name="T9" fmla="*/ 134 h 69"/>
                <a:gd name="T10" fmla="*/ 372 w 74"/>
                <a:gd name="T11" fmla="*/ 0 h 69"/>
                <a:gd name="T12" fmla="*/ 0 w 74"/>
                <a:gd name="T13" fmla="*/ 885 h 69"/>
                <a:gd name="T14" fmla="*/ 177 w 74"/>
                <a:gd name="T15" fmla="*/ 1596 h 69"/>
                <a:gd name="T16" fmla="*/ 177 w 74"/>
                <a:gd name="T17" fmla="*/ 1575 h 69"/>
                <a:gd name="T18" fmla="*/ 290 w 74"/>
                <a:gd name="T19" fmla="*/ 1459 h 69"/>
                <a:gd name="T20" fmla="*/ 492 w 74"/>
                <a:gd name="T21" fmla="*/ 1575 h 69"/>
                <a:gd name="T22" fmla="*/ 755 w 74"/>
                <a:gd name="T23" fmla="*/ 1543 h 69"/>
                <a:gd name="T24" fmla="*/ 803 w 74"/>
                <a:gd name="T25" fmla="*/ 1762 h 69"/>
                <a:gd name="T26" fmla="*/ 803 w 74"/>
                <a:gd name="T27" fmla="*/ 1801 h 69"/>
                <a:gd name="T28" fmla="*/ 1194 w 74"/>
                <a:gd name="T29" fmla="*/ 885 h 69"/>
                <a:gd name="T30" fmla="*/ 1087 w 74"/>
                <a:gd name="T31" fmla="*/ 360 h 6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74" h="69">
                  <a:moveTo>
                    <a:pt x="68" y="14"/>
                  </a:moveTo>
                  <a:cubicBezTo>
                    <a:pt x="68" y="15"/>
                    <a:pt x="68" y="17"/>
                    <a:pt x="68" y="18"/>
                  </a:cubicBezTo>
                  <a:cubicBezTo>
                    <a:pt x="67" y="19"/>
                    <a:pt x="64" y="21"/>
                    <a:pt x="62" y="19"/>
                  </a:cubicBezTo>
                  <a:cubicBezTo>
                    <a:pt x="50" y="7"/>
                    <a:pt x="42" y="6"/>
                    <a:pt x="32" y="7"/>
                  </a:cubicBezTo>
                  <a:cubicBezTo>
                    <a:pt x="29" y="7"/>
                    <a:pt x="22" y="9"/>
                    <a:pt x="23" y="5"/>
                  </a:cubicBezTo>
                  <a:cubicBezTo>
                    <a:pt x="23" y="4"/>
                    <a:pt x="23" y="2"/>
                    <a:pt x="23" y="0"/>
                  </a:cubicBezTo>
                  <a:cubicBezTo>
                    <a:pt x="10" y="5"/>
                    <a:pt x="0" y="18"/>
                    <a:pt x="0" y="34"/>
                  </a:cubicBezTo>
                  <a:cubicBezTo>
                    <a:pt x="0" y="45"/>
                    <a:pt x="4" y="54"/>
                    <a:pt x="11" y="61"/>
                  </a:cubicBezTo>
                  <a:cubicBezTo>
                    <a:pt x="11" y="60"/>
                    <a:pt x="11" y="60"/>
                    <a:pt x="11" y="60"/>
                  </a:cubicBezTo>
                  <a:cubicBezTo>
                    <a:pt x="12" y="56"/>
                    <a:pt x="15" y="54"/>
                    <a:pt x="18" y="56"/>
                  </a:cubicBezTo>
                  <a:cubicBezTo>
                    <a:pt x="22" y="57"/>
                    <a:pt x="26" y="59"/>
                    <a:pt x="31" y="60"/>
                  </a:cubicBezTo>
                  <a:cubicBezTo>
                    <a:pt x="38" y="61"/>
                    <a:pt x="44" y="60"/>
                    <a:pt x="47" y="59"/>
                  </a:cubicBezTo>
                  <a:cubicBezTo>
                    <a:pt x="49" y="59"/>
                    <a:pt x="51" y="63"/>
                    <a:pt x="50" y="67"/>
                  </a:cubicBezTo>
                  <a:cubicBezTo>
                    <a:pt x="50" y="67"/>
                    <a:pt x="50" y="68"/>
                    <a:pt x="50" y="69"/>
                  </a:cubicBezTo>
                  <a:cubicBezTo>
                    <a:pt x="64" y="64"/>
                    <a:pt x="74" y="50"/>
                    <a:pt x="74" y="34"/>
                  </a:cubicBezTo>
                  <a:cubicBezTo>
                    <a:pt x="74" y="27"/>
                    <a:pt x="72" y="20"/>
                    <a:pt x="68" y="14"/>
                  </a:cubicBezTo>
                  <a:close/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22" name="Freeform 257">
              <a:extLst>
                <a:ext uri="{FF2B5EF4-FFF2-40B4-BE49-F238E27FC236}">
                  <a16:creationId xmlns:a16="http://schemas.microsoft.com/office/drawing/2014/main" id="{EF9BD1A5-CDC9-47AF-893A-27830EFC767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1" y="2561"/>
              <a:ext cx="92" cy="91"/>
            </a:xfrm>
            <a:custGeom>
              <a:avLst/>
              <a:gdLst>
                <a:gd name="T0" fmla="*/ 941 w 62"/>
                <a:gd name="T1" fmla="*/ 362 h 57"/>
                <a:gd name="T2" fmla="*/ 889 w 62"/>
                <a:gd name="T3" fmla="*/ 350 h 57"/>
                <a:gd name="T4" fmla="*/ 418 w 62"/>
                <a:gd name="T5" fmla="*/ 34 h 57"/>
                <a:gd name="T6" fmla="*/ 269 w 62"/>
                <a:gd name="T7" fmla="*/ 0 h 57"/>
                <a:gd name="T8" fmla="*/ 0 w 62"/>
                <a:gd name="T9" fmla="*/ 749 h 57"/>
                <a:gd name="T10" fmla="*/ 131 w 62"/>
                <a:gd name="T11" fmla="*/ 1325 h 57"/>
                <a:gd name="T12" fmla="*/ 194 w 62"/>
                <a:gd name="T13" fmla="*/ 1325 h 57"/>
                <a:gd name="T14" fmla="*/ 399 w 62"/>
                <a:gd name="T15" fmla="*/ 1424 h 57"/>
                <a:gd name="T16" fmla="*/ 654 w 62"/>
                <a:gd name="T17" fmla="*/ 1407 h 57"/>
                <a:gd name="T18" fmla="*/ 689 w 62"/>
                <a:gd name="T19" fmla="*/ 1501 h 57"/>
                <a:gd name="T20" fmla="*/ 984 w 62"/>
                <a:gd name="T21" fmla="*/ 749 h 57"/>
                <a:gd name="T22" fmla="*/ 941 w 62"/>
                <a:gd name="T23" fmla="*/ 362 h 5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62" h="57">
                  <a:moveTo>
                    <a:pt x="59" y="14"/>
                  </a:moveTo>
                  <a:cubicBezTo>
                    <a:pt x="58" y="14"/>
                    <a:pt x="57" y="14"/>
                    <a:pt x="56" y="13"/>
                  </a:cubicBezTo>
                  <a:cubicBezTo>
                    <a:pt x="44" y="1"/>
                    <a:pt x="36" y="0"/>
                    <a:pt x="26" y="1"/>
                  </a:cubicBezTo>
                  <a:cubicBezTo>
                    <a:pt x="23" y="1"/>
                    <a:pt x="18" y="2"/>
                    <a:pt x="17" y="0"/>
                  </a:cubicBezTo>
                  <a:cubicBezTo>
                    <a:pt x="7" y="6"/>
                    <a:pt x="0" y="16"/>
                    <a:pt x="0" y="28"/>
                  </a:cubicBezTo>
                  <a:cubicBezTo>
                    <a:pt x="0" y="36"/>
                    <a:pt x="3" y="44"/>
                    <a:pt x="8" y="50"/>
                  </a:cubicBezTo>
                  <a:cubicBezTo>
                    <a:pt x="9" y="49"/>
                    <a:pt x="11" y="49"/>
                    <a:pt x="12" y="50"/>
                  </a:cubicBezTo>
                  <a:cubicBezTo>
                    <a:pt x="16" y="51"/>
                    <a:pt x="20" y="53"/>
                    <a:pt x="25" y="54"/>
                  </a:cubicBezTo>
                  <a:cubicBezTo>
                    <a:pt x="32" y="55"/>
                    <a:pt x="38" y="54"/>
                    <a:pt x="41" y="53"/>
                  </a:cubicBezTo>
                  <a:cubicBezTo>
                    <a:pt x="42" y="53"/>
                    <a:pt x="44" y="54"/>
                    <a:pt x="44" y="57"/>
                  </a:cubicBezTo>
                  <a:cubicBezTo>
                    <a:pt x="55" y="52"/>
                    <a:pt x="62" y="41"/>
                    <a:pt x="62" y="28"/>
                  </a:cubicBezTo>
                  <a:cubicBezTo>
                    <a:pt x="62" y="23"/>
                    <a:pt x="61" y="18"/>
                    <a:pt x="59" y="14"/>
                  </a:cubicBezTo>
                  <a:close/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23" name="Freeform 258">
              <a:extLst>
                <a:ext uri="{FF2B5EF4-FFF2-40B4-BE49-F238E27FC236}">
                  <a16:creationId xmlns:a16="http://schemas.microsoft.com/office/drawing/2014/main" id="{297A9D33-1C5F-4B39-86FD-D8A71FEA7E2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8" y="3083"/>
              <a:ext cx="12" cy="14"/>
            </a:xfrm>
            <a:custGeom>
              <a:avLst/>
              <a:gdLst>
                <a:gd name="T0" fmla="*/ 72 w 8"/>
                <a:gd name="T1" fmla="*/ 0 h 9"/>
                <a:gd name="T2" fmla="*/ 0 w 8"/>
                <a:gd name="T3" fmla="*/ 199 h 9"/>
                <a:gd name="T4" fmla="*/ 140 w 8"/>
                <a:gd name="T5" fmla="*/ 47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9">
                  <a:moveTo>
                    <a:pt x="4" y="0"/>
                  </a:moveTo>
                  <a:cubicBezTo>
                    <a:pt x="3" y="3"/>
                    <a:pt x="0" y="6"/>
                    <a:pt x="0" y="9"/>
                  </a:cubicBezTo>
                  <a:cubicBezTo>
                    <a:pt x="4" y="9"/>
                    <a:pt x="8" y="5"/>
                    <a:pt x="8" y="2"/>
                  </a:cubicBezTo>
                </a:path>
              </a:pathLst>
            </a:custGeom>
            <a:noFill/>
            <a:ln w="4763" cap="flat">
              <a:solidFill>
                <a:srgbClr val="FEF6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24" name="Freeform 259">
              <a:extLst>
                <a:ext uri="{FF2B5EF4-FFF2-40B4-BE49-F238E27FC236}">
                  <a16:creationId xmlns:a16="http://schemas.microsoft.com/office/drawing/2014/main" id="{080FE228-34CC-4BF8-AC9B-91223BCFD42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7" y="3147"/>
              <a:ext cx="3" cy="7"/>
            </a:xfrm>
            <a:custGeom>
              <a:avLst/>
              <a:gdLst>
                <a:gd name="T0" fmla="*/ 41 w 2"/>
                <a:gd name="T1" fmla="*/ 0 h 5"/>
                <a:gd name="T2" fmla="*/ 0 w 2"/>
                <a:gd name="T3" fmla="*/ 55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5">
                  <a:moveTo>
                    <a:pt x="2" y="0"/>
                  </a:moveTo>
                  <a:cubicBezTo>
                    <a:pt x="1" y="1"/>
                    <a:pt x="1" y="3"/>
                    <a:pt x="0" y="5"/>
                  </a:cubicBezTo>
                </a:path>
              </a:pathLst>
            </a:custGeom>
            <a:noFill/>
            <a:ln w="4763" cap="flat">
              <a:solidFill>
                <a:srgbClr val="FEF6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25" name="Freeform 260">
              <a:extLst>
                <a:ext uri="{FF2B5EF4-FFF2-40B4-BE49-F238E27FC236}">
                  <a16:creationId xmlns:a16="http://schemas.microsoft.com/office/drawing/2014/main" id="{2515B246-8A25-4570-A956-05CBF75D0ED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5" y="3115"/>
              <a:ext cx="13" cy="25"/>
            </a:xfrm>
            <a:custGeom>
              <a:avLst/>
              <a:gdLst>
                <a:gd name="T0" fmla="*/ 117 w 9"/>
                <a:gd name="T1" fmla="*/ 117 h 16"/>
                <a:gd name="T2" fmla="*/ 117 w 9"/>
                <a:gd name="T3" fmla="*/ 231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16">
                  <a:moveTo>
                    <a:pt x="9" y="5"/>
                  </a:moveTo>
                  <a:cubicBezTo>
                    <a:pt x="1" y="0"/>
                    <a:pt x="0" y="16"/>
                    <a:pt x="9" y="10"/>
                  </a:cubicBezTo>
                </a:path>
              </a:pathLst>
            </a:custGeom>
            <a:noFill/>
            <a:ln w="4763" cap="flat">
              <a:solidFill>
                <a:srgbClr val="FEF6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26" name="Freeform 261">
              <a:extLst>
                <a:ext uri="{FF2B5EF4-FFF2-40B4-BE49-F238E27FC236}">
                  <a16:creationId xmlns:a16="http://schemas.microsoft.com/office/drawing/2014/main" id="{0F99D3E2-7124-4875-AC49-90CCAEE1FCA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4" y="3186"/>
              <a:ext cx="9" cy="1"/>
            </a:xfrm>
            <a:custGeom>
              <a:avLst/>
              <a:gdLst>
                <a:gd name="T0" fmla="*/ 108 w 6"/>
                <a:gd name="T1" fmla="*/ 0 h 1"/>
                <a:gd name="T2" fmla="*/ 0 w 6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1">
                  <a:moveTo>
                    <a:pt x="6" y="0"/>
                  </a:moveTo>
                  <a:cubicBezTo>
                    <a:pt x="4" y="0"/>
                    <a:pt x="2" y="0"/>
                    <a:pt x="0" y="0"/>
                  </a:cubicBezTo>
                </a:path>
              </a:pathLst>
            </a:custGeom>
            <a:noFill/>
            <a:ln w="4763" cap="flat">
              <a:solidFill>
                <a:srgbClr val="FEF6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27" name="Freeform 262">
              <a:extLst>
                <a:ext uri="{FF2B5EF4-FFF2-40B4-BE49-F238E27FC236}">
                  <a16:creationId xmlns:a16="http://schemas.microsoft.com/office/drawing/2014/main" id="{57E98A25-DCFF-478C-8900-FE87BA9B7CF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1" y="3197"/>
              <a:ext cx="3" cy="8"/>
            </a:xfrm>
            <a:custGeom>
              <a:avLst/>
              <a:gdLst>
                <a:gd name="T0" fmla="*/ 0 w 2"/>
                <a:gd name="T1" fmla="*/ 0 h 5"/>
                <a:gd name="T2" fmla="*/ 41 w 2"/>
                <a:gd name="T3" fmla="*/ 138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5">
                  <a:moveTo>
                    <a:pt x="0" y="0"/>
                  </a:moveTo>
                  <a:cubicBezTo>
                    <a:pt x="1" y="1"/>
                    <a:pt x="2" y="3"/>
                    <a:pt x="2" y="5"/>
                  </a:cubicBezTo>
                </a:path>
              </a:pathLst>
            </a:custGeom>
            <a:noFill/>
            <a:ln w="4763" cap="flat">
              <a:solidFill>
                <a:srgbClr val="FEF6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28" name="Freeform 263">
              <a:extLst>
                <a:ext uri="{FF2B5EF4-FFF2-40B4-BE49-F238E27FC236}">
                  <a16:creationId xmlns:a16="http://schemas.microsoft.com/office/drawing/2014/main" id="{BA3C14D8-ED07-4FCC-AB0C-E2102E8D183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6" y="2940"/>
              <a:ext cx="22" cy="14"/>
            </a:xfrm>
            <a:custGeom>
              <a:avLst/>
              <a:gdLst>
                <a:gd name="T0" fmla="*/ 1 w 15"/>
                <a:gd name="T1" fmla="*/ 73 h 9"/>
                <a:gd name="T2" fmla="*/ 28 w 15"/>
                <a:gd name="T3" fmla="*/ 199 h 9"/>
                <a:gd name="T4" fmla="*/ 69 w 15"/>
                <a:gd name="T5" fmla="*/ 47 h 9"/>
                <a:gd name="T6" fmla="*/ 176 w 15"/>
                <a:gd name="T7" fmla="*/ 177 h 9"/>
                <a:gd name="T8" fmla="*/ 189 w 15"/>
                <a:gd name="T9" fmla="*/ 0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9">
                  <a:moveTo>
                    <a:pt x="1" y="3"/>
                  </a:moveTo>
                  <a:cubicBezTo>
                    <a:pt x="1" y="5"/>
                    <a:pt x="0" y="8"/>
                    <a:pt x="2" y="9"/>
                  </a:cubicBezTo>
                  <a:cubicBezTo>
                    <a:pt x="6" y="9"/>
                    <a:pt x="6" y="5"/>
                    <a:pt x="5" y="2"/>
                  </a:cubicBezTo>
                  <a:cubicBezTo>
                    <a:pt x="9" y="1"/>
                    <a:pt x="10" y="6"/>
                    <a:pt x="12" y="8"/>
                  </a:cubicBezTo>
                  <a:cubicBezTo>
                    <a:pt x="15" y="7"/>
                    <a:pt x="14" y="2"/>
                    <a:pt x="13" y="0"/>
                  </a:cubicBezTo>
                </a:path>
              </a:pathLst>
            </a:custGeom>
            <a:noFill/>
            <a:ln w="4763" cap="flat">
              <a:solidFill>
                <a:srgbClr val="FEF6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29" name="Freeform 264">
              <a:extLst>
                <a:ext uri="{FF2B5EF4-FFF2-40B4-BE49-F238E27FC236}">
                  <a16:creationId xmlns:a16="http://schemas.microsoft.com/office/drawing/2014/main" id="{8F2953DD-854F-43FC-BE1A-A09041A6D71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1" y="2924"/>
              <a:ext cx="239" cy="363"/>
            </a:xfrm>
            <a:custGeom>
              <a:avLst/>
              <a:gdLst>
                <a:gd name="T0" fmla="*/ 2544 w 160"/>
                <a:gd name="T1" fmla="*/ 1054 h 228"/>
                <a:gd name="T2" fmla="*/ 2347 w 160"/>
                <a:gd name="T3" fmla="*/ 1138 h 228"/>
                <a:gd name="T4" fmla="*/ 1943 w 160"/>
                <a:gd name="T5" fmla="*/ 1399 h 228"/>
                <a:gd name="T6" fmla="*/ 1613 w 160"/>
                <a:gd name="T7" fmla="*/ 989 h 228"/>
                <a:gd name="T8" fmla="*/ 1580 w 160"/>
                <a:gd name="T9" fmla="*/ 662 h 228"/>
                <a:gd name="T10" fmla="*/ 2046 w 160"/>
                <a:gd name="T11" fmla="*/ 470 h 228"/>
                <a:gd name="T12" fmla="*/ 2187 w 160"/>
                <a:gd name="T13" fmla="*/ 390 h 228"/>
                <a:gd name="T14" fmla="*/ 2247 w 160"/>
                <a:gd name="T15" fmla="*/ 390 h 228"/>
                <a:gd name="T16" fmla="*/ 1329 w 160"/>
                <a:gd name="T17" fmla="*/ 185 h 228"/>
                <a:gd name="T18" fmla="*/ 406 w 160"/>
                <a:gd name="T19" fmla="*/ 573 h 228"/>
                <a:gd name="T20" fmla="*/ 0 w 160"/>
                <a:gd name="T21" fmla="*/ 662 h 228"/>
                <a:gd name="T22" fmla="*/ 1713 w 160"/>
                <a:gd name="T23" fmla="*/ 5911 h 228"/>
                <a:gd name="T24" fmla="*/ 1713 w 160"/>
                <a:gd name="T25" fmla="*/ 5911 h 228"/>
                <a:gd name="T26" fmla="*/ 2209 w 160"/>
                <a:gd name="T27" fmla="*/ 5603 h 228"/>
                <a:gd name="T28" fmla="*/ 2409 w 160"/>
                <a:gd name="T29" fmla="*/ 5057 h 228"/>
                <a:gd name="T30" fmla="*/ 1912 w 160"/>
                <a:gd name="T31" fmla="*/ 3297 h 228"/>
                <a:gd name="T32" fmla="*/ 2381 w 160"/>
                <a:gd name="T33" fmla="*/ 1485 h 228"/>
                <a:gd name="T34" fmla="*/ 2611 w 160"/>
                <a:gd name="T35" fmla="*/ 1739 h 228"/>
                <a:gd name="T36" fmla="*/ 2544 w 160"/>
                <a:gd name="T37" fmla="*/ 1054 h 228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160" h="228">
                  <a:moveTo>
                    <a:pt x="153" y="41"/>
                  </a:moveTo>
                  <a:cubicBezTo>
                    <a:pt x="148" y="42"/>
                    <a:pt x="144" y="43"/>
                    <a:pt x="141" y="44"/>
                  </a:cubicBezTo>
                  <a:cubicBezTo>
                    <a:pt x="139" y="46"/>
                    <a:pt x="127" y="51"/>
                    <a:pt x="117" y="54"/>
                  </a:cubicBezTo>
                  <a:cubicBezTo>
                    <a:pt x="110" y="51"/>
                    <a:pt x="102" y="45"/>
                    <a:pt x="97" y="38"/>
                  </a:cubicBezTo>
                  <a:cubicBezTo>
                    <a:pt x="94" y="33"/>
                    <a:pt x="94" y="29"/>
                    <a:pt x="95" y="26"/>
                  </a:cubicBezTo>
                  <a:cubicBezTo>
                    <a:pt x="103" y="24"/>
                    <a:pt x="117" y="20"/>
                    <a:pt x="123" y="18"/>
                  </a:cubicBezTo>
                  <a:cubicBezTo>
                    <a:pt x="124" y="18"/>
                    <a:pt x="130" y="15"/>
                    <a:pt x="132" y="15"/>
                  </a:cubicBezTo>
                  <a:cubicBezTo>
                    <a:pt x="132" y="15"/>
                    <a:pt x="133" y="15"/>
                    <a:pt x="135" y="15"/>
                  </a:cubicBezTo>
                  <a:cubicBezTo>
                    <a:pt x="120" y="8"/>
                    <a:pt x="105" y="0"/>
                    <a:pt x="80" y="7"/>
                  </a:cubicBezTo>
                  <a:cubicBezTo>
                    <a:pt x="65" y="11"/>
                    <a:pt x="46" y="17"/>
                    <a:pt x="25" y="22"/>
                  </a:cubicBezTo>
                  <a:cubicBezTo>
                    <a:pt x="20" y="23"/>
                    <a:pt x="10" y="25"/>
                    <a:pt x="0" y="26"/>
                  </a:cubicBezTo>
                  <a:cubicBezTo>
                    <a:pt x="49" y="69"/>
                    <a:pt x="111" y="155"/>
                    <a:pt x="103" y="228"/>
                  </a:cubicBezTo>
                  <a:cubicBezTo>
                    <a:pt x="103" y="228"/>
                    <a:pt x="103" y="228"/>
                    <a:pt x="103" y="228"/>
                  </a:cubicBezTo>
                  <a:cubicBezTo>
                    <a:pt x="113" y="226"/>
                    <a:pt x="122" y="224"/>
                    <a:pt x="133" y="216"/>
                  </a:cubicBezTo>
                  <a:cubicBezTo>
                    <a:pt x="143" y="206"/>
                    <a:pt x="145" y="195"/>
                    <a:pt x="145" y="195"/>
                  </a:cubicBezTo>
                  <a:cubicBezTo>
                    <a:pt x="121" y="221"/>
                    <a:pt x="111" y="167"/>
                    <a:pt x="115" y="127"/>
                  </a:cubicBezTo>
                  <a:cubicBezTo>
                    <a:pt x="119" y="87"/>
                    <a:pt x="127" y="59"/>
                    <a:pt x="143" y="57"/>
                  </a:cubicBezTo>
                  <a:cubicBezTo>
                    <a:pt x="152" y="55"/>
                    <a:pt x="157" y="67"/>
                    <a:pt x="157" y="67"/>
                  </a:cubicBezTo>
                  <a:cubicBezTo>
                    <a:pt x="157" y="67"/>
                    <a:pt x="160" y="44"/>
                    <a:pt x="153" y="41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30" name="Freeform 265">
              <a:extLst>
                <a:ext uri="{FF2B5EF4-FFF2-40B4-BE49-F238E27FC236}">
                  <a16:creationId xmlns:a16="http://schemas.microsoft.com/office/drawing/2014/main" id="{51C63566-68AB-4FD6-8986-46063D1D0222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0" y="2886"/>
              <a:ext cx="125" cy="84"/>
            </a:xfrm>
            <a:custGeom>
              <a:avLst/>
              <a:gdLst>
                <a:gd name="T0" fmla="*/ 775 w 84"/>
                <a:gd name="T1" fmla="*/ 1250 h 53"/>
                <a:gd name="T2" fmla="*/ 1183 w 84"/>
                <a:gd name="T3" fmla="*/ 1163 h 53"/>
                <a:gd name="T4" fmla="*/ 1357 w 84"/>
                <a:gd name="T5" fmla="*/ 1081 h 53"/>
                <a:gd name="T6" fmla="*/ 1226 w 84"/>
                <a:gd name="T7" fmla="*/ 905 h 53"/>
                <a:gd name="T8" fmla="*/ 0 w 84"/>
                <a:gd name="T9" fmla="*/ 0 h 53"/>
                <a:gd name="T10" fmla="*/ 42 w 84"/>
                <a:gd name="T11" fmla="*/ 396 h 53"/>
                <a:gd name="T12" fmla="*/ 1 w 84"/>
                <a:gd name="T13" fmla="*/ 379 h 53"/>
                <a:gd name="T14" fmla="*/ 521 w 84"/>
                <a:gd name="T15" fmla="*/ 940 h 53"/>
                <a:gd name="T16" fmla="*/ 838 w 84"/>
                <a:gd name="T17" fmla="*/ 1328 h 53"/>
                <a:gd name="T18" fmla="*/ 775 w 84"/>
                <a:gd name="T19" fmla="*/ 1250 h 5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84" h="53">
                  <a:moveTo>
                    <a:pt x="48" y="50"/>
                  </a:moveTo>
                  <a:cubicBezTo>
                    <a:pt x="58" y="49"/>
                    <a:pt x="68" y="47"/>
                    <a:pt x="73" y="46"/>
                  </a:cubicBezTo>
                  <a:cubicBezTo>
                    <a:pt x="77" y="45"/>
                    <a:pt x="80" y="44"/>
                    <a:pt x="84" y="43"/>
                  </a:cubicBezTo>
                  <a:cubicBezTo>
                    <a:pt x="81" y="40"/>
                    <a:pt x="78" y="38"/>
                    <a:pt x="76" y="36"/>
                  </a:cubicBezTo>
                  <a:cubicBezTo>
                    <a:pt x="63" y="27"/>
                    <a:pt x="42" y="15"/>
                    <a:pt x="0" y="0"/>
                  </a:cubicBezTo>
                  <a:cubicBezTo>
                    <a:pt x="1" y="7"/>
                    <a:pt x="2" y="12"/>
                    <a:pt x="3" y="16"/>
                  </a:cubicBezTo>
                  <a:cubicBezTo>
                    <a:pt x="3" y="16"/>
                    <a:pt x="2" y="15"/>
                    <a:pt x="1" y="15"/>
                  </a:cubicBezTo>
                  <a:cubicBezTo>
                    <a:pt x="23" y="28"/>
                    <a:pt x="32" y="37"/>
                    <a:pt x="32" y="37"/>
                  </a:cubicBezTo>
                  <a:cubicBezTo>
                    <a:pt x="38" y="42"/>
                    <a:pt x="45" y="47"/>
                    <a:pt x="52" y="53"/>
                  </a:cubicBezTo>
                  <a:cubicBezTo>
                    <a:pt x="51" y="52"/>
                    <a:pt x="49" y="51"/>
                    <a:pt x="48" y="50"/>
                  </a:cubicBezTo>
                  <a:close/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31" name="Freeform 266">
              <a:extLst>
                <a:ext uri="{FF2B5EF4-FFF2-40B4-BE49-F238E27FC236}">
                  <a16:creationId xmlns:a16="http://schemas.microsoft.com/office/drawing/2014/main" id="{291B8E85-B15F-4DBA-80DF-9ED624590EC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5" y="3027"/>
              <a:ext cx="70" cy="237"/>
            </a:xfrm>
            <a:custGeom>
              <a:avLst/>
              <a:gdLst>
                <a:gd name="T0" fmla="*/ 763 w 47"/>
                <a:gd name="T1" fmla="*/ 3838 h 149"/>
                <a:gd name="T2" fmla="*/ 554 w 47"/>
                <a:gd name="T3" fmla="*/ 0 h 14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7" h="149">
                  <a:moveTo>
                    <a:pt x="47" y="149"/>
                  </a:moveTo>
                  <a:cubicBezTo>
                    <a:pt x="0" y="133"/>
                    <a:pt x="18" y="19"/>
                    <a:pt x="34" y="0"/>
                  </a:cubicBezTo>
                </a:path>
              </a:pathLst>
            </a:custGeom>
            <a:noFill/>
            <a:ln w="4763" cap="rnd">
              <a:solidFill>
                <a:srgbClr val="B5B6B8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32" name="Freeform 267">
              <a:extLst>
                <a:ext uri="{FF2B5EF4-FFF2-40B4-BE49-F238E27FC236}">
                  <a16:creationId xmlns:a16="http://schemas.microsoft.com/office/drawing/2014/main" id="{486BB546-6036-4A0E-A83C-0F21EAF47D6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3" y="3026"/>
              <a:ext cx="26" cy="57"/>
            </a:xfrm>
            <a:custGeom>
              <a:avLst/>
              <a:gdLst>
                <a:gd name="T0" fmla="*/ 332 w 17"/>
                <a:gd name="T1" fmla="*/ 52 h 36"/>
                <a:gd name="T2" fmla="*/ 176 w 17"/>
                <a:gd name="T3" fmla="*/ 100 h 36"/>
                <a:gd name="T4" fmla="*/ 297 w 17"/>
                <a:gd name="T5" fmla="*/ 206 h 36"/>
                <a:gd name="T6" fmla="*/ 115 w 17"/>
                <a:gd name="T7" fmla="*/ 250 h 36"/>
                <a:gd name="T8" fmla="*/ 217 w 17"/>
                <a:gd name="T9" fmla="*/ 377 h 36"/>
                <a:gd name="T10" fmla="*/ 75 w 17"/>
                <a:gd name="T11" fmla="*/ 508 h 36"/>
                <a:gd name="T12" fmla="*/ 154 w 17"/>
                <a:gd name="T13" fmla="*/ 627 h 36"/>
                <a:gd name="T14" fmla="*/ 28 w 17"/>
                <a:gd name="T15" fmla="*/ 730 h 36"/>
                <a:gd name="T16" fmla="*/ 154 w 17"/>
                <a:gd name="T17" fmla="*/ 869 h 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7" h="36">
                  <a:moveTo>
                    <a:pt x="17" y="2"/>
                  </a:moveTo>
                  <a:cubicBezTo>
                    <a:pt x="15" y="1"/>
                    <a:pt x="8" y="0"/>
                    <a:pt x="9" y="4"/>
                  </a:cubicBezTo>
                  <a:cubicBezTo>
                    <a:pt x="9" y="7"/>
                    <a:pt x="15" y="5"/>
                    <a:pt x="15" y="8"/>
                  </a:cubicBezTo>
                  <a:cubicBezTo>
                    <a:pt x="15" y="12"/>
                    <a:pt x="7" y="9"/>
                    <a:pt x="6" y="10"/>
                  </a:cubicBezTo>
                  <a:cubicBezTo>
                    <a:pt x="5" y="13"/>
                    <a:pt x="8" y="15"/>
                    <a:pt x="11" y="15"/>
                  </a:cubicBezTo>
                  <a:cubicBezTo>
                    <a:pt x="8" y="15"/>
                    <a:pt x="4" y="16"/>
                    <a:pt x="4" y="20"/>
                  </a:cubicBezTo>
                  <a:cubicBezTo>
                    <a:pt x="4" y="23"/>
                    <a:pt x="8" y="22"/>
                    <a:pt x="8" y="25"/>
                  </a:cubicBezTo>
                  <a:cubicBezTo>
                    <a:pt x="8" y="28"/>
                    <a:pt x="3" y="27"/>
                    <a:pt x="1" y="29"/>
                  </a:cubicBezTo>
                  <a:cubicBezTo>
                    <a:pt x="0" y="32"/>
                    <a:pt x="5" y="36"/>
                    <a:pt x="8" y="35"/>
                  </a:cubicBezTo>
                </a:path>
              </a:pathLst>
            </a:custGeom>
            <a:noFill/>
            <a:ln w="952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33" name="Freeform 268">
              <a:extLst>
                <a:ext uri="{FF2B5EF4-FFF2-40B4-BE49-F238E27FC236}">
                  <a16:creationId xmlns:a16="http://schemas.microsoft.com/office/drawing/2014/main" id="{7924C227-249D-41C5-ADBF-2ECDE07A81D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2" y="3236"/>
              <a:ext cx="35" cy="30"/>
            </a:xfrm>
            <a:custGeom>
              <a:avLst/>
              <a:gdLst>
                <a:gd name="T0" fmla="*/ 377 w 23"/>
                <a:gd name="T1" fmla="*/ 429 h 19"/>
                <a:gd name="T2" fmla="*/ 248 w 23"/>
                <a:gd name="T3" fmla="*/ 461 h 19"/>
                <a:gd name="T4" fmla="*/ 114 w 23"/>
                <a:gd name="T5" fmla="*/ 322 h 19"/>
                <a:gd name="T6" fmla="*/ 143 w 23"/>
                <a:gd name="T7" fmla="*/ 52 h 19"/>
                <a:gd name="T8" fmla="*/ 0 w 23"/>
                <a:gd name="T9" fmla="*/ 169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19">
                  <a:moveTo>
                    <a:pt x="20" y="18"/>
                  </a:moveTo>
                  <a:cubicBezTo>
                    <a:pt x="23" y="11"/>
                    <a:pt x="15" y="14"/>
                    <a:pt x="13" y="19"/>
                  </a:cubicBezTo>
                  <a:cubicBezTo>
                    <a:pt x="14" y="12"/>
                    <a:pt x="13" y="6"/>
                    <a:pt x="6" y="13"/>
                  </a:cubicBezTo>
                  <a:cubicBezTo>
                    <a:pt x="7" y="11"/>
                    <a:pt x="10" y="4"/>
                    <a:pt x="8" y="2"/>
                  </a:cubicBezTo>
                  <a:cubicBezTo>
                    <a:pt x="5" y="0"/>
                    <a:pt x="1" y="5"/>
                    <a:pt x="0" y="7"/>
                  </a:cubicBezTo>
                </a:path>
              </a:pathLst>
            </a:custGeom>
            <a:noFill/>
            <a:ln w="952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34" name="Freeform 269">
              <a:extLst>
                <a:ext uri="{FF2B5EF4-FFF2-40B4-BE49-F238E27FC236}">
                  <a16:creationId xmlns:a16="http://schemas.microsoft.com/office/drawing/2014/main" id="{CA3F3B10-DEBB-4EFF-B733-DB642B51E61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2" y="3102"/>
              <a:ext cx="17" cy="57"/>
            </a:xfrm>
            <a:custGeom>
              <a:avLst/>
              <a:gdLst>
                <a:gd name="T0" fmla="*/ 115 w 12"/>
                <a:gd name="T1" fmla="*/ 158 h 36"/>
                <a:gd name="T2" fmla="*/ 1 w 12"/>
                <a:gd name="T3" fmla="*/ 271 h 36"/>
                <a:gd name="T4" fmla="*/ 135 w 12"/>
                <a:gd name="T5" fmla="*/ 508 h 36"/>
                <a:gd name="T6" fmla="*/ 37 w 12"/>
                <a:gd name="T7" fmla="*/ 730 h 36"/>
                <a:gd name="T8" fmla="*/ 136 w 12"/>
                <a:gd name="T9" fmla="*/ 898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36">
                  <a:moveTo>
                    <a:pt x="10" y="6"/>
                  </a:moveTo>
                  <a:cubicBezTo>
                    <a:pt x="8" y="0"/>
                    <a:pt x="0" y="6"/>
                    <a:pt x="1" y="11"/>
                  </a:cubicBezTo>
                  <a:cubicBezTo>
                    <a:pt x="2" y="16"/>
                    <a:pt x="11" y="14"/>
                    <a:pt x="11" y="20"/>
                  </a:cubicBezTo>
                  <a:cubicBezTo>
                    <a:pt x="10" y="25"/>
                    <a:pt x="3" y="25"/>
                    <a:pt x="3" y="29"/>
                  </a:cubicBezTo>
                  <a:cubicBezTo>
                    <a:pt x="3" y="33"/>
                    <a:pt x="8" y="36"/>
                    <a:pt x="12" y="36"/>
                  </a:cubicBezTo>
                </a:path>
              </a:pathLst>
            </a:custGeom>
            <a:noFill/>
            <a:ln w="952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35" name="Freeform 270">
              <a:extLst>
                <a:ext uri="{FF2B5EF4-FFF2-40B4-BE49-F238E27FC236}">
                  <a16:creationId xmlns:a16="http://schemas.microsoft.com/office/drawing/2014/main" id="{8EEC57A4-17F0-4B73-AB1B-7943C57C89F7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6" y="2378"/>
              <a:ext cx="80" cy="78"/>
            </a:xfrm>
            <a:custGeom>
              <a:avLst/>
              <a:gdLst>
                <a:gd name="T0" fmla="*/ 413 w 54"/>
                <a:gd name="T1" fmla="*/ 33 h 49"/>
                <a:gd name="T2" fmla="*/ 133 w 54"/>
                <a:gd name="T3" fmla="*/ 745 h 49"/>
                <a:gd name="T4" fmla="*/ 653 w 54"/>
                <a:gd name="T5" fmla="*/ 134 h 4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4" h="49">
                  <a:moveTo>
                    <a:pt x="26" y="1"/>
                  </a:moveTo>
                  <a:cubicBezTo>
                    <a:pt x="12" y="0"/>
                    <a:pt x="0" y="16"/>
                    <a:pt x="9" y="29"/>
                  </a:cubicBezTo>
                  <a:cubicBezTo>
                    <a:pt x="24" y="49"/>
                    <a:pt x="54" y="26"/>
                    <a:pt x="42" y="5"/>
                  </a:cubicBezTo>
                </a:path>
              </a:pathLst>
            </a:custGeom>
            <a:solidFill>
              <a:srgbClr val="FDEA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36" name="Freeform 271">
              <a:extLst>
                <a:ext uri="{FF2B5EF4-FFF2-40B4-BE49-F238E27FC236}">
                  <a16:creationId xmlns:a16="http://schemas.microsoft.com/office/drawing/2014/main" id="{CE19AF1C-B46D-4148-A760-6DE64C03F71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9" y="2380"/>
              <a:ext cx="50" cy="55"/>
            </a:xfrm>
            <a:custGeom>
              <a:avLst/>
              <a:gdLst>
                <a:gd name="T0" fmla="*/ 277 w 33"/>
                <a:gd name="T1" fmla="*/ 0 h 35"/>
                <a:gd name="T2" fmla="*/ 606 w 33"/>
                <a:gd name="T3" fmla="*/ 402 h 35"/>
                <a:gd name="T4" fmla="*/ 277 w 33"/>
                <a:gd name="T5" fmla="*/ 822 h 35"/>
                <a:gd name="T6" fmla="*/ 0 w 33"/>
                <a:gd name="T7" fmla="*/ 585 h 3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" h="35">
                  <a:moveTo>
                    <a:pt x="15" y="0"/>
                  </a:moveTo>
                  <a:cubicBezTo>
                    <a:pt x="25" y="0"/>
                    <a:pt x="33" y="7"/>
                    <a:pt x="33" y="17"/>
                  </a:cubicBezTo>
                  <a:cubicBezTo>
                    <a:pt x="33" y="27"/>
                    <a:pt x="25" y="35"/>
                    <a:pt x="15" y="35"/>
                  </a:cubicBezTo>
                  <a:cubicBezTo>
                    <a:pt x="8" y="35"/>
                    <a:pt x="2" y="31"/>
                    <a:pt x="0" y="25"/>
                  </a:cubicBezTo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37" name="Oval 272">
              <a:extLst>
                <a:ext uri="{FF2B5EF4-FFF2-40B4-BE49-F238E27FC236}">
                  <a16:creationId xmlns:a16="http://schemas.microsoft.com/office/drawing/2014/main" id="{F1D9E75B-A3F1-4435-B77F-6595E5C5B5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36" y="2399"/>
              <a:ext cx="13" cy="16"/>
            </a:xfrm>
            <a:prstGeom prst="ellipse">
              <a:avLst/>
            </a:prstGeom>
            <a:noFill/>
            <a:ln w="4763" cap="rnd">
              <a:solidFill>
                <a:srgbClr val="93959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8038" name="Freeform 273">
              <a:extLst>
                <a:ext uri="{FF2B5EF4-FFF2-40B4-BE49-F238E27FC236}">
                  <a16:creationId xmlns:a16="http://schemas.microsoft.com/office/drawing/2014/main" id="{929649C3-720D-41A0-A8D7-E365B0895DF8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7" y="2486"/>
              <a:ext cx="273" cy="48"/>
            </a:xfrm>
            <a:custGeom>
              <a:avLst/>
              <a:gdLst>
                <a:gd name="T0" fmla="*/ 0 w 183"/>
                <a:gd name="T1" fmla="*/ 0 h 30"/>
                <a:gd name="T2" fmla="*/ 2314 w 183"/>
                <a:gd name="T3" fmla="*/ 368 h 30"/>
                <a:gd name="T4" fmla="*/ 3009 w 183"/>
                <a:gd name="T5" fmla="*/ 189 h 30"/>
                <a:gd name="T6" fmla="*/ 3009 w 183"/>
                <a:gd name="T7" fmla="*/ 189 h 30"/>
                <a:gd name="T8" fmla="*/ 2314 w 183"/>
                <a:gd name="T9" fmla="*/ 302 h 30"/>
                <a:gd name="T10" fmla="*/ 0 w 183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3" h="30">
                  <a:moveTo>
                    <a:pt x="0" y="0"/>
                  </a:moveTo>
                  <a:cubicBezTo>
                    <a:pt x="36" y="30"/>
                    <a:pt x="91" y="22"/>
                    <a:pt x="141" y="14"/>
                  </a:cubicBezTo>
                  <a:cubicBezTo>
                    <a:pt x="156" y="12"/>
                    <a:pt x="171" y="8"/>
                    <a:pt x="183" y="7"/>
                  </a:cubicBezTo>
                  <a:cubicBezTo>
                    <a:pt x="183" y="7"/>
                    <a:pt x="183" y="7"/>
                    <a:pt x="183" y="7"/>
                  </a:cubicBezTo>
                  <a:cubicBezTo>
                    <a:pt x="170" y="8"/>
                    <a:pt x="156" y="9"/>
                    <a:pt x="141" y="11"/>
                  </a:cubicBezTo>
                  <a:cubicBezTo>
                    <a:pt x="91" y="19"/>
                    <a:pt x="35" y="29"/>
                    <a:pt x="0" y="0"/>
                  </a:cubicBezTo>
                  <a:close/>
                </a:path>
              </a:pathLst>
            </a:custGeom>
            <a:solidFill>
              <a:srgbClr val="5858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39" name="Freeform 274">
              <a:extLst>
                <a:ext uri="{FF2B5EF4-FFF2-40B4-BE49-F238E27FC236}">
                  <a16:creationId xmlns:a16="http://schemas.microsoft.com/office/drawing/2014/main" id="{19877D34-412C-41A8-BB77-2F4BFA8939E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0" y="2378"/>
              <a:ext cx="81" cy="78"/>
            </a:xfrm>
            <a:custGeom>
              <a:avLst/>
              <a:gdLst>
                <a:gd name="T0" fmla="*/ 485 w 54"/>
                <a:gd name="T1" fmla="*/ 33 h 49"/>
                <a:gd name="T2" fmla="*/ 777 w 54"/>
                <a:gd name="T3" fmla="*/ 745 h 49"/>
                <a:gd name="T4" fmla="*/ 210 w 54"/>
                <a:gd name="T5" fmla="*/ 134 h 4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4" h="49">
                  <a:moveTo>
                    <a:pt x="28" y="1"/>
                  </a:moveTo>
                  <a:cubicBezTo>
                    <a:pt x="42" y="0"/>
                    <a:pt x="54" y="16"/>
                    <a:pt x="45" y="29"/>
                  </a:cubicBezTo>
                  <a:cubicBezTo>
                    <a:pt x="30" y="49"/>
                    <a:pt x="0" y="26"/>
                    <a:pt x="12" y="5"/>
                  </a:cubicBezTo>
                </a:path>
              </a:pathLst>
            </a:custGeom>
            <a:solidFill>
              <a:srgbClr val="FDEA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40" name="Freeform 275">
              <a:extLst>
                <a:ext uri="{FF2B5EF4-FFF2-40B4-BE49-F238E27FC236}">
                  <a16:creationId xmlns:a16="http://schemas.microsoft.com/office/drawing/2014/main" id="{4C52B8D2-52A5-409D-89E3-44A33143782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8" y="2380"/>
              <a:ext cx="51" cy="55"/>
            </a:xfrm>
            <a:custGeom>
              <a:avLst/>
              <a:gdLst>
                <a:gd name="T0" fmla="*/ 315 w 34"/>
                <a:gd name="T1" fmla="*/ 0 h 35"/>
                <a:gd name="T2" fmla="*/ 0 w 34"/>
                <a:gd name="T3" fmla="*/ 402 h 35"/>
                <a:gd name="T4" fmla="*/ 315 w 34"/>
                <a:gd name="T5" fmla="*/ 822 h 35"/>
                <a:gd name="T6" fmla="*/ 588 w 34"/>
                <a:gd name="T7" fmla="*/ 585 h 3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4" h="35">
                  <a:moveTo>
                    <a:pt x="18" y="0"/>
                  </a:moveTo>
                  <a:cubicBezTo>
                    <a:pt x="8" y="0"/>
                    <a:pt x="0" y="7"/>
                    <a:pt x="0" y="17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5" y="35"/>
                    <a:pt x="31" y="31"/>
                    <a:pt x="34" y="25"/>
                  </a:cubicBezTo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41" name="Oval 276">
              <a:extLst>
                <a:ext uri="{FF2B5EF4-FFF2-40B4-BE49-F238E27FC236}">
                  <a16:creationId xmlns:a16="http://schemas.microsoft.com/office/drawing/2014/main" id="{69463839-DA29-4539-A6DC-72B8014CD3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48" y="2399"/>
              <a:ext cx="14" cy="16"/>
            </a:xfrm>
            <a:prstGeom prst="ellipse">
              <a:avLst/>
            </a:prstGeom>
            <a:noFill/>
            <a:ln w="4763" cap="rnd">
              <a:solidFill>
                <a:srgbClr val="93959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8042" name="Freeform 277">
              <a:extLst>
                <a:ext uri="{FF2B5EF4-FFF2-40B4-BE49-F238E27FC236}">
                  <a16:creationId xmlns:a16="http://schemas.microsoft.com/office/drawing/2014/main" id="{651FBAC6-09B2-448E-9316-11FE3B22D56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5" y="2494"/>
              <a:ext cx="195" cy="37"/>
            </a:xfrm>
            <a:custGeom>
              <a:avLst/>
              <a:gdLst>
                <a:gd name="T0" fmla="*/ 1 w 131"/>
                <a:gd name="T1" fmla="*/ 196 h 23"/>
                <a:gd name="T2" fmla="*/ 0 w 131"/>
                <a:gd name="T3" fmla="*/ 282 h 23"/>
                <a:gd name="T4" fmla="*/ 2121 w 131"/>
                <a:gd name="T5" fmla="*/ 0 h 23"/>
                <a:gd name="T6" fmla="*/ 1 w 131"/>
                <a:gd name="T7" fmla="*/ 196 h 2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1" h="23">
                  <a:moveTo>
                    <a:pt x="1" y="7"/>
                  </a:moveTo>
                  <a:cubicBezTo>
                    <a:pt x="1" y="8"/>
                    <a:pt x="1" y="9"/>
                    <a:pt x="0" y="10"/>
                  </a:cubicBezTo>
                  <a:cubicBezTo>
                    <a:pt x="46" y="17"/>
                    <a:pt x="96" y="23"/>
                    <a:pt x="131" y="0"/>
                  </a:cubicBezTo>
                  <a:cubicBezTo>
                    <a:pt x="97" y="22"/>
                    <a:pt x="46" y="14"/>
                    <a:pt x="1" y="7"/>
                  </a:cubicBezTo>
                  <a:close/>
                </a:path>
              </a:pathLst>
            </a:custGeom>
            <a:solidFill>
              <a:srgbClr val="5858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43" name="Freeform 278">
              <a:extLst>
                <a:ext uri="{FF2B5EF4-FFF2-40B4-BE49-F238E27FC236}">
                  <a16:creationId xmlns:a16="http://schemas.microsoft.com/office/drawing/2014/main" id="{A14C7325-3570-4FE2-9284-6F6E02090A2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0" y="2486"/>
              <a:ext cx="9" cy="8"/>
            </a:xfrm>
            <a:custGeom>
              <a:avLst/>
              <a:gdLst>
                <a:gd name="T0" fmla="*/ 0 w 6"/>
                <a:gd name="T1" fmla="*/ 138 h 5"/>
                <a:gd name="T2" fmla="*/ 108 w 6"/>
                <a:gd name="T3" fmla="*/ 0 h 5"/>
                <a:gd name="T4" fmla="*/ 0 w 6"/>
                <a:gd name="T5" fmla="*/ 138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5">
                  <a:moveTo>
                    <a:pt x="0" y="5"/>
                  </a:moveTo>
                  <a:cubicBezTo>
                    <a:pt x="2" y="3"/>
                    <a:pt x="4" y="2"/>
                    <a:pt x="6" y="0"/>
                  </a:cubicBezTo>
                  <a:cubicBezTo>
                    <a:pt x="4" y="2"/>
                    <a:pt x="2" y="3"/>
                    <a:pt x="0" y="5"/>
                  </a:cubicBezTo>
                  <a:close/>
                </a:path>
              </a:pathLst>
            </a:custGeom>
            <a:solidFill>
              <a:srgbClr val="5858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44" name="Freeform 279">
              <a:extLst>
                <a:ext uri="{FF2B5EF4-FFF2-40B4-BE49-F238E27FC236}">
                  <a16:creationId xmlns:a16="http://schemas.microsoft.com/office/drawing/2014/main" id="{DD441440-CCF6-48CA-979D-5984AA6025B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0" y="2424"/>
              <a:ext cx="12" cy="16"/>
            </a:xfrm>
            <a:custGeom>
              <a:avLst/>
              <a:gdLst>
                <a:gd name="T0" fmla="*/ 0 w 8"/>
                <a:gd name="T1" fmla="*/ 0 h 10"/>
                <a:gd name="T2" fmla="*/ 140 w 8"/>
                <a:gd name="T3" fmla="*/ 274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10">
                  <a:moveTo>
                    <a:pt x="0" y="0"/>
                  </a:moveTo>
                  <a:cubicBezTo>
                    <a:pt x="1" y="4"/>
                    <a:pt x="4" y="8"/>
                    <a:pt x="8" y="10"/>
                  </a:cubicBezTo>
                </a:path>
              </a:pathLst>
            </a:custGeom>
            <a:noFill/>
            <a:ln w="9525" cap="flat">
              <a:solidFill>
                <a:srgbClr val="FEF6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45" name="Freeform 280">
              <a:extLst>
                <a:ext uri="{FF2B5EF4-FFF2-40B4-BE49-F238E27FC236}">
                  <a16:creationId xmlns:a16="http://schemas.microsoft.com/office/drawing/2014/main" id="{01C7C232-30BF-4B1D-BE04-716B57F0776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9" y="2373"/>
              <a:ext cx="3" cy="8"/>
            </a:xfrm>
            <a:custGeom>
              <a:avLst/>
              <a:gdLst>
                <a:gd name="T0" fmla="*/ 41 w 2"/>
                <a:gd name="T1" fmla="*/ 138 h 5"/>
                <a:gd name="T2" fmla="*/ 0 w 2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5">
                  <a:moveTo>
                    <a:pt x="2" y="5"/>
                  </a:moveTo>
                  <a:cubicBezTo>
                    <a:pt x="0" y="4"/>
                    <a:pt x="0" y="2"/>
                    <a:pt x="0" y="0"/>
                  </a:cubicBezTo>
                </a:path>
              </a:pathLst>
            </a:custGeom>
            <a:noFill/>
            <a:ln w="9525" cap="flat">
              <a:solidFill>
                <a:srgbClr val="FEF6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46" name="Freeform 281">
              <a:extLst>
                <a:ext uri="{FF2B5EF4-FFF2-40B4-BE49-F238E27FC236}">
                  <a16:creationId xmlns:a16="http://schemas.microsoft.com/office/drawing/2014/main" id="{346D945F-8C92-4943-9D2B-7410C586953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6" y="2373"/>
              <a:ext cx="21" cy="15"/>
            </a:xfrm>
            <a:custGeom>
              <a:avLst/>
              <a:gdLst>
                <a:gd name="T0" fmla="*/ 0 w 14"/>
                <a:gd name="T1" fmla="*/ 172 h 9"/>
                <a:gd name="T2" fmla="*/ 134 w 14"/>
                <a:gd name="T3" fmla="*/ 325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9">
                  <a:moveTo>
                    <a:pt x="0" y="5"/>
                  </a:moveTo>
                  <a:cubicBezTo>
                    <a:pt x="5" y="0"/>
                    <a:pt x="14" y="0"/>
                    <a:pt x="7" y="9"/>
                  </a:cubicBezTo>
                </a:path>
              </a:pathLst>
            </a:custGeom>
            <a:noFill/>
            <a:ln w="9525" cap="flat">
              <a:solidFill>
                <a:srgbClr val="FEF6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47" name="Freeform 282">
              <a:extLst>
                <a:ext uri="{FF2B5EF4-FFF2-40B4-BE49-F238E27FC236}">
                  <a16:creationId xmlns:a16="http://schemas.microsoft.com/office/drawing/2014/main" id="{F90E14A2-909D-4051-8244-6F92E885138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2" y="2483"/>
              <a:ext cx="107" cy="46"/>
            </a:xfrm>
            <a:custGeom>
              <a:avLst/>
              <a:gdLst>
                <a:gd name="T0" fmla="*/ 1153 w 72"/>
                <a:gd name="T1" fmla="*/ 327 h 29"/>
                <a:gd name="T2" fmla="*/ 994 w 72"/>
                <a:gd name="T3" fmla="*/ 171 h 29"/>
                <a:gd name="T4" fmla="*/ 823 w 72"/>
                <a:gd name="T5" fmla="*/ 463 h 29"/>
                <a:gd name="T6" fmla="*/ 755 w 72"/>
                <a:gd name="T7" fmla="*/ 171 h 29"/>
                <a:gd name="T8" fmla="*/ 464 w 72"/>
                <a:gd name="T9" fmla="*/ 563 h 29"/>
                <a:gd name="T10" fmla="*/ 269 w 72"/>
                <a:gd name="T11" fmla="*/ 305 h 29"/>
                <a:gd name="T12" fmla="*/ 0 w 72"/>
                <a:gd name="T13" fmla="*/ 734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2" h="29">
                  <a:moveTo>
                    <a:pt x="72" y="13"/>
                  </a:moveTo>
                  <a:cubicBezTo>
                    <a:pt x="72" y="6"/>
                    <a:pt x="67" y="4"/>
                    <a:pt x="62" y="7"/>
                  </a:cubicBezTo>
                  <a:cubicBezTo>
                    <a:pt x="58" y="9"/>
                    <a:pt x="56" y="15"/>
                    <a:pt x="52" y="18"/>
                  </a:cubicBezTo>
                  <a:cubicBezTo>
                    <a:pt x="50" y="15"/>
                    <a:pt x="50" y="10"/>
                    <a:pt x="47" y="7"/>
                  </a:cubicBezTo>
                  <a:cubicBezTo>
                    <a:pt x="38" y="0"/>
                    <a:pt x="34" y="16"/>
                    <a:pt x="29" y="22"/>
                  </a:cubicBezTo>
                  <a:cubicBezTo>
                    <a:pt x="22" y="28"/>
                    <a:pt x="22" y="18"/>
                    <a:pt x="17" y="12"/>
                  </a:cubicBezTo>
                  <a:cubicBezTo>
                    <a:pt x="7" y="2"/>
                    <a:pt x="2" y="21"/>
                    <a:pt x="0" y="29"/>
                  </a:cubicBezTo>
                </a:path>
              </a:pathLst>
            </a:custGeom>
            <a:noFill/>
            <a:ln w="9525" cap="flat">
              <a:solidFill>
                <a:srgbClr val="FEF6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48" name="Freeform 283">
              <a:extLst>
                <a:ext uri="{FF2B5EF4-FFF2-40B4-BE49-F238E27FC236}">
                  <a16:creationId xmlns:a16="http://schemas.microsoft.com/office/drawing/2014/main" id="{320C393F-FE1F-43EA-8FC9-BDCEF308B5E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8" y="2483"/>
              <a:ext cx="68" cy="51"/>
            </a:xfrm>
            <a:custGeom>
              <a:avLst/>
              <a:gdLst>
                <a:gd name="T0" fmla="*/ 710 w 46"/>
                <a:gd name="T1" fmla="*/ 312 h 32"/>
                <a:gd name="T2" fmla="*/ 548 w 46"/>
                <a:gd name="T3" fmla="*/ 0 h 32"/>
                <a:gd name="T4" fmla="*/ 507 w 46"/>
                <a:gd name="T5" fmla="*/ 394 h 32"/>
                <a:gd name="T6" fmla="*/ 352 w 46"/>
                <a:gd name="T7" fmla="*/ 134 h 32"/>
                <a:gd name="T8" fmla="*/ 191 w 46"/>
                <a:gd name="T9" fmla="*/ 574 h 32"/>
                <a:gd name="T10" fmla="*/ 90 w 46"/>
                <a:gd name="T11" fmla="*/ 185 h 32"/>
                <a:gd name="T12" fmla="*/ 0 w 46"/>
                <a:gd name="T13" fmla="*/ 834 h 3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6" h="32">
                  <a:moveTo>
                    <a:pt x="46" y="12"/>
                  </a:moveTo>
                  <a:cubicBezTo>
                    <a:pt x="43" y="9"/>
                    <a:pt x="41" y="0"/>
                    <a:pt x="36" y="0"/>
                  </a:cubicBezTo>
                  <a:cubicBezTo>
                    <a:pt x="32" y="1"/>
                    <a:pt x="32" y="13"/>
                    <a:pt x="33" y="15"/>
                  </a:cubicBezTo>
                  <a:cubicBezTo>
                    <a:pt x="32" y="11"/>
                    <a:pt x="28" y="4"/>
                    <a:pt x="23" y="5"/>
                  </a:cubicBezTo>
                  <a:cubicBezTo>
                    <a:pt x="19" y="5"/>
                    <a:pt x="14" y="18"/>
                    <a:pt x="12" y="22"/>
                  </a:cubicBezTo>
                  <a:cubicBezTo>
                    <a:pt x="10" y="17"/>
                    <a:pt x="10" y="11"/>
                    <a:pt x="6" y="7"/>
                  </a:cubicBezTo>
                  <a:cubicBezTo>
                    <a:pt x="2" y="14"/>
                    <a:pt x="1" y="24"/>
                    <a:pt x="0" y="32"/>
                  </a:cubicBezTo>
                </a:path>
              </a:pathLst>
            </a:custGeom>
            <a:noFill/>
            <a:ln w="9525" cap="flat">
              <a:solidFill>
                <a:srgbClr val="FEF6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49" name="Freeform 284">
              <a:extLst>
                <a:ext uri="{FF2B5EF4-FFF2-40B4-BE49-F238E27FC236}">
                  <a16:creationId xmlns:a16="http://schemas.microsoft.com/office/drawing/2014/main" id="{8C41EA36-4870-4003-A240-6AEA9347F35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3" y="2418"/>
              <a:ext cx="22" cy="11"/>
            </a:xfrm>
            <a:custGeom>
              <a:avLst/>
              <a:gdLst>
                <a:gd name="T0" fmla="*/ 217 w 15"/>
                <a:gd name="T1" fmla="*/ 163 h 7"/>
                <a:gd name="T2" fmla="*/ 0 w 15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7">
                  <a:moveTo>
                    <a:pt x="15" y="7"/>
                  </a:moveTo>
                  <a:cubicBezTo>
                    <a:pt x="10" y="4"/>
                    <a:pt x="6" y="1"/>
                    <a:pt x="0" y="0"/>
                  </a:cubicBezTo>
                </a:path>
              </a:pathLst>
            </a:custGeom>
            <a:noFill/>
            <a:ln w="9525" cap="flat">
              <a:solidFill>
                <a:srgbClr val="FEF6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50" name="Freeform 285">
              <a:extLst>
                <a:ext uri="{FF2B5EF4-FFF2-40B4-BE49-F238E27FC236}">
                  <a16:creationId xmlns:a16="http://schemas.microsoft.com/office/drawing/2014/main" id="{A51EEBE6-1C22-4654-9771-0F183787A06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7" y="2367"/>
              <a:ext cx="23" cy="16"/>
            </a:xfrm>
            <a:custGeom>
              <a:avLst/>
              <a:gdLst>
                <a:gd name="T0" fmla="*/ 0 w 15"/>
                <a:gd name="T1" fmla="*/ 0 h 10"/>
                <a:gd name="T2" fmla="*/ 299 w 15"/>
                <a:gd name="T3" fmla="*/ 274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10">
                  <a:moveTo>
                    <a:pt x="0" y="0"/>
                  </a:moveTo>
                  <a:cubicBezTo>
                    <a:pt x="4" y="4"/>
                    <a:pt x="10" y="6"/>
                    <a:pt x="15" y="10"/>
                  </a:cubicBezTo>
                </a:path>
              </a:pathLst>
            </a:custGeom>
            <a:noFill/>
            <a:ln w="9525" cap="flat">
              <a:solidFill>
                <a:srgbClr val="FEF6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51" name="Freeform 286">
              <a:extLst>
                <a:ext uri="{FF2B5EF4-FFF2-40B4-BE49-F238E27FC236}">
                  <a16:creationId xmlns:a16="http://schemas.microsoft.com/office/drawing/2014/main" id="{14F1FDB0-3737-4F52-9251-96637FDAD28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0" y="2361"/>
              <a:ext cx="36" cy="25"/>
            </a:xfrm>
            <a:custGeom>
              <a:avLst/>
              <a:gdLst>
                <a:gd name="T0" fmla="*/ 0 w 24"/>
                <a:gd name="T1" fmla="*/ 361 h 16"/>
                <a:gd name="T2" fmla="*/ 413 w 24"/>
                <a:gd name="T3" fmla="*/ 0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4" h="16">
                  <a:moveTo>
                    <a:pt x="0" y="16"/>
                  </a:moveTo>
                  <a:cubicBezTo>
                    <a:pt x="4" y="8"/>
                    <a:pt x="16" y="3"/>
                    <a:pt x="24" y="0"/>
                  </a:cubicBezTo>
                </a:path>
              </a:pathLst>
            </a:custGeom>
            <a:noFill/>
            <a:ln w="9525" cap="flat">
              <a:solidFill>
                <a:srgbClr val="FEF6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52" name="Freeform 287">
              <a:extLst>
                <a:ext uri="{FF2B5EF4-FFF2-40B4-BE49-F238E27FC236}">
                  <a16:creationId xmlns:a16="http://schemas.microsoft.com/office/drawing/2014/main" id="{08C84CC2-5119-4059-BB9F-1ABEFB0908D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2" y="2416"/>
              <a:ext cx="12" cy="18"/>
            </a:xfrm>
            <a:custGeom>
              <a:avLst/>
              <a:gdLst>
                <a:gd name="T0" fmla="*/ 0 w 8"/>
                <a:gd name="T1" fmla="*/ 337 h 11"/>
                <a:gd name="T2" fmla="*/ 140 w 8"/>
                <a:gd name="T3" fmla="*/ 0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11">
                  <a:moveTo>
                    <a:pt x="0" y="11"/>
                  </a:moveTo>
                  <a:cubicBezTo>
                    <a:pt x="2" y="7"/>
                    <a:pt x="5" y="3"/>
                    <a:pt x="8" y="0"/>
                  </a:cubicBezTo>
                </a:path>
              </a:pathLst>
            </a:custGeom>
            <a:noFill/>
            <a:ln w="9525" cap="flat">
              <a:solidFill>
                <a:srgbClr val="FEF6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7894" name="Group 288">
            <a:extLst>
              <a:ext uri="{FF2B5EF4-FFF2-40B4-BE49-F238E27FC236}">
                <a16:creationId xmlns:a16="http://schemas.microsoft.com/office/drawing/2014/main" id="{DCE4A8AD-E023-4865-ABFC-454013F786EB}"/>
              </a:ext>
            </a:extLst>
          </p:cNvPr>
          <p:cNvGrpSpPr>
            <a:grpSpLocks/>
          </p:cNvGrpSpPr>
          <p:nvPr/>
        </p:nvGrpSpPr>
        <p:grpSpPr bwMode="auto">
          <a:xfrm>
            <a:off x="7543800" y="1219200"/>
            <a:ext cx="2638425" cy="2505075"/>
            <a:chOff x="2580" y="762"/>
            <a:chExt cx="1230" cy="1168"/>
          </a:xfrm>
        </p:grpSpPr>
        <p:sp>
          <p:nvSpPr>
            <p:cNvPr id="37895" name="Freeform 289">
              <a:extLst>
                <a:ext uri="{FF2B5EF4-FFF2-40B4-BE49-F238E27FC236}">
                  <a16:creationId xmlns:a16="http://schemas.microsoft.com/office/drawing/2014/main" id="{22F35BF8-F3E9-46E8-A0BE-1DDF9286584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0" y="762"/>
              <a:ext cx="1230" cy="1168"/>
            </a:xfrm>
            <a:custGeom>
              <a:avLst/>
              <a:gdLst>
                <a:gd name="T0" fmla="*/ 99 w 1409"/>
                <a:gd name="T1" fmla="*/ 7 h 1254"/>
                <a:gd name="T2" fmla="*/ 299 w 1409"/>
                <a:gd name="T3" fmla="*/ 182 h 1254"/>
                <a:gd name="T4" fmla="*/ 453 w 1409"/>
                <a:gd name="T5" fmla="*/ 217 h 1254"/>
                <a:gd name="T6" fmla="*/ 522 w 1409"/>
                <a:gd name="T7" fmla="*/ 214 h 1254"/>
                <a:gd name="T8" fmla="*/ 484 w 1409"/>
                <a:gd name="T9" fmla="*/ 335 h 1254"/>
                <a:gd name="T10" fmla="*/ 478 w 1409"/>
                <a:gd name="T11" fmla="*/ 360 h 1254"/>
                <a:gd name="T12" fmla="*/ 463 w 1409"/>
                <a:gd name="T13" fmla="*/ 397 h 1254"/>
                <a:gd name="T14" fmla="*/ 477 w 1409"/>
                <a:gd name="T15" fmla="*/ 672 h 1254"/>
                <a:gd name="T16" fmla="*/ 464 w 1409"/>
                <a:gd name="T17" fmla="*/ 723 h 1254"/>
                <a:gd name="T18" fmla="*/ 326 w 1409"/>
                <a:gd name="T19" fmla="*/ 671 h 1254"/>
                <a:gd name="T20" fmla="*/ 119 w 1409"/>
                <a:gd name="T21" fmla="*/ 455 h 1254"/>
                <a:gd name="T22" fmla="*/ 8 w 1409"/>
                <a:gd name="T23" fmla="*/ 573 h 1254"/>
                <a:gd name="T24" fmla="*/ 34 w 1409"/>
                <a:gd name="T25" fmla="*/ 455 h 1254"/>
                <a:gd name="T26" fmla="*/ 94 w 1409"/>
                <a:gd name="T27" fmla="*/ 312 h 1254"/>
                <a:gd name="T28" fmla="*/ 105 w 1409"/>
                <a:gd name="T29" fmla="*/ 49 h 1254"/>
                <a:gd name="T30" fmla="*/ 99 w 1409"/>
                <a:gd name="T31" fmla="*/ 7 h 1254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409" h="1254">
                  <a:moveTo>
                    <a:pt x="257" y="10"/>
                  </a:moveTo>
                  <a:cubicBezTo>
                    <a:pt x="270" y="4"/>
                    <a:pt x="611" y="233"/>
                    <a:pt x="775" y="297"/>
                  </a:cubicBezTo>
                  <a:cubicBezTo>
                    <a:pt x="775" y="297"/>
                    <a:pt x="1068" y="318"/>
                    <a:pt x="1174" y="356"/>
                  </a:cubicBezTo>
                  <a:cubicBezTo>
                    <a:pt x="1281" y="394"/>
                    <a:pt x="1352" y="351"/>
                    <a:pt x="1352" y="351"/>
                  </a:cubicBezTo>
                  <a:cubicBezTo>
                    <a:pt x="1352" y="351"/>
                    <a:pt x="1409" y="447"/>
                    <a:pt x="1253" y="552"/>
                  </a:cubicBezTo>
                  <a:cubicBezTo>
                    <a:pt x="1253" y="552"/>
                    <a:pt x="1261" y="586"/>
                    <a:pt x="1237" y="592"/>
                  </a:cubicBezTo>
                  <a:cubicBezTo>
                    <a:pt x="1212" y="598"/>
                    <a:pt x="1220" y="651"/>
                    <a:pt x="1197" y="653"/>
                  </a:cubicBezTo>
                  <a:cubicBezTo>
                    <a:pt x="1197" y="653"/>
                    <a:pt x="1191" y="1011"/>
                    <a:pt x="1234" y="1105"/>
                  </a:cubicBezTo>
                  <a:cubicBezTo>
                    <a:pt x="1234" y="1105"/>
                    <a:pt x="1266" y="1150"/>
                    <a:pt x="1199" y="1188"/>
                  </a:cubicBezTo>
                  <a:cubicBezTo>
                    <a:pt x="1132" y="1225"/>
                    <a:pt x="1073" y="1254"/>
                    <a:pt x="841" y="1103"/>
                  </a:cubicBezTo>
                  <a:cubicBezTo>
                    <a:pt x="609" y="952"/>
                    <a:pt x="285" y="857"/>
                    <a:pt x="308" y="749"/>
                  </a:cubicBezTo>
                  <a:cubicBezTo>
                    <a:pt x="308" y="749"/>
                    <a:pt x="163" y="704"/>
                    <a:pt x="21" y="942"/>
                  </a:cubicBezTo>
                  <a:cubicBezTo>
                    <a:pt x="21" y="942"/>
                    <a:pt x="0" y="847"/>
                    <a:pt x="88" y="749"/>
                  </a:cubicBezTo>
                  <a:cubicBezTo>
                    <a:pt x="176" y="651"/>
                    <a:pt x="226" y="562"/>
                    <a:pt x="245" y="513"/>
                  </a:cubicBezTo>
                  <a:cubicBezTo>
                    <a:pt x="265" y="464"/>
                    <a:pt x="321" y="203"/>
                    <a:pt x="271" y="81"/>
                  </a:cubicBezTo>
                  <a:cubicBezTo>
                    <a:pt x="237" y="0"/>
                    <a:pt x="257" y="10"/>
                    <a:pt x="257" y="10"/>
                  </a:cubicBezTo>
                  <a:close/>
                </a:path>
              </a:pathLst>
            </a:custGeom>
            <a:solidFill>
              <a:srgbClr val="DBD9D9"/>
            </a:solidFill>
            <a:ln w="11113" cap="rnd">
              <a:solidFill>
                <a:srgbClr val="343434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896" name="Freeform 290">
              <a:extLst>
                <a:ext uri="{FF2B5EF4-FFF2-40B4-BE49-F238E27FC236}">
                  <a16:creationId xmlns:a16="http://schemas.microsoft.com/office/drawing/2014/main" id="{CF61E0AC-D1DD-4EC5-AAA9-4C8305D37E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9" y="1311"/>
              <a:ext cx="50" cy="149"/>
            </a:xfrm>
            <a:custGeom>
              <a:avLst/>
              <a:gdLst>
                <a:gd name="T0" fmla="*/ 21 w 58"/>
                <a:gd name="T1" fmla="*/ 0 h 160"/>
                <a:gd name="T2" fmla="*/ 0 w 58"/>
                <a:gd name="T3" fmla="*/ 97 h 16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8" h="160">
                  <a:moveTo>
                    <a:pt x="58" y="0"/>
                  </a:moveTo>
                  <a:cubicBezTo>
                    <a:pt x="27" y="86"/>
                    <a:pt x="0" y="160"/>
                    <a:pt x="0" y="160"/>
                  </a:cubicBezTo>
                </a:path>
              </a:pathLst>
            </a:custGeom>
            <a:noFill/>
            <a:ln w="11113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897" name="Freeform 291">
              <a:extLst>
                <a:ext uri="{FF2B5EF4-FFF2-40B4-BE49-F238E27FC236}">
                  <a16:creationId xmlns:a16="http://schemas.microsoft.com/office/drawing/2014/main" id="{29CAC475-5436-4BB1-A937-6CDC7182DED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8" y="997"/>
              <a:ext cx="278" cy="80"/>
            </a:xfrm>
            <a:custGeom>
              <a:avLst/>
              <a:gdLst>
                <a:gd name="T0" fmla="*/ 121 w 319"/>
                <a:gd name="T1" fmla="*/ 27 h 86"/>
                <a:gd name="T2" fmla="*/ 2 w 319"/>
                <a:gd name="T3" fmla="*/ 48 h 86"/>
                <a:gd name="T4" fmla="*/ 0 w 319"/>
                <a:gd name="T5" fmla="*/ 52 h 8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19" h="86">
                  <a:moveTo>
                    <a:pt x="319" y="45"/>
                  </a:moveTo>
                  <a:cubicBezTo>
                    <a:pt x="319" y="45"/>
                    <a:pt x="29" y="0"/>
                    <a:pt x="2" y="80"/>
                  </a:cubicBezTo>
                  <a:cubicBezTo>
                    <a:pt x="1" y="82"/>
                    <a:pt x="0" y="84"/>
                    <a:pt x="0" y="86"/>
                  </a:cubicBezTo>
                </a:path>
              </a:pathLst>
            </a:custGeom>
            <a:noFill/>
            <a:ln w="11113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898" name="Freeform 292">
              <a:extLst>
                <a:ext uri="{FF2B5EF4-FFF2-40B4-BE49-F238E27FC236}">
                  <a16:creationId xmlns:a16="http://schemas.microsoft.com/office/drawing/2014/main" id="{15A197C8-286C-4544-B8AB-674767767D26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9" y="1342"/>
              <a:ext cx="133" cy="330"/>
            </a:xfrm>
            <a:custGeom>
              <a:avLst/>
              <a:gdLst>
                <a:gd name="T0" fmla="*/ 53 w 152"/>
                <a:gd name="T1" fmla="*/ 21 h 354"/>
                <a:gd name="T2" fmla="*/ 53 w 152"/>
                <a:gd name="T3" fmla="*/ 199 h 354"/>
                <a:gd name="T4" fmla="*/ 4 w 152"/>
                <a:gd name="T5" fmla="*/ 102 h 354"/>
                <a:gd name="T6" fmla="*/ 53 w 152"/>
                <a:gd name="T7" fmla="*/ 21 h 35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2" h="354">
                  <a:moveTo>
                    <a:pt x="132" y="34"/>
                  </a:moveTo>
                  <a:cubicBezTo>
                    <a:pt x="132" y="34"/>
                    <a:pt x="152" y="295"/>
                    <a:pt x="132" y="325"/>
                  </a:cubicBezTo>
                  <a:cubicBezTo>
                    <a:pt x="112" y="354"/>
                    <a:pt x="0" y="281"/>
                    <a:pt x="6" y="167"/>
                  </a:cubicBezTo>
                  <a:cubicBezTo>
                    <a:pt x="12" y="53"/>
                    <a:pt x="110" y="0"/>
                    <a:pt x="132" y="34"/>
                  </a:cubicBezTo>
                  <a:close/>
                </a:path>
              </a:pathLst>
            </a:custGeom>
            <a:solidFill>
              <a:srgbClr val="ADAB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899" name="Freeform 293">
              <a:extLst>
                <a:ext uri="{FF2B5EF4-FFF2-40B4-BE49-F238E27FC236}">
                  <a16:creationId xmlns:a16="http://schemas.microsoft.com/office/drawing/2014/main" id="{B37FAE13-74F8-4805-8B5D-AD462BCB6A6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1" y="1342"/>
              <a:ext cx="115" cy="293"/>
            </a:xfrm>
            <a:custGeom>
              <a:avLst/>
              <a:gdLst>
                <a:gd name="T0" fmla="*/ 17 w 132"/>
                <a:gd name="T1" fmla="*/ 130 h 314"/>
                <a:gd name="T2" fmla="*/ 51 w 132"/>
                <a:gd name="T3" fmla="*/ 43 h 314"/>
                <a:gd name="T4" fmla="*/ 49 w 132"/>
                <a:gd name="T5" fmla="*/ 21 h 314"/>
                <a:gd name="T6" fmla="*/ 3 w 132"/>
                <a:gd name="T7" fmla="*/ 104 h 314"/>
                <a:gd name="T8" fmla="*/ 28 w 132"/>
                <a:gd name="T9" fmla="*/ 193 h 314"/>
                <a:gd name="T10" fmla="*/ 17 w 132"/>
                <a:gd name="T11" fmla="*/ 130 h 31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2" h="314">
                  <a:moveTo>
                    <a:pt x="44" y="210"/>
                  </a:moveTo>
                  <a:cubicBezTo>
                    <a:pt x="48" y="132"/>
                    <a:pt x="95" y="83"/>
                    <a:pt x="132" y="70"/>
                  </a:cubicBezTo>
                  <a:cubicBezTo>
                    <a:pt x="130" y="48"/>
                    <a:pt x="129" y="34"/>
                    <a:pt x="129" y="34"/>
                  </a:cubicBezTo>
                  <a:cubicBezTo>
                    <a:pt x="108" y="0"/>
                    <a:pt x="9" y="53"/>
                    <a:pt x="3" y="167"/>
                  </a:cubicBezTo>
                  <a:cubicBezTo>
                    <a:pt x="0" y="235"/>
                    <a:pt x="38" y="289"/>
                    <a:pt x="74" y="314"/>
                  </a:cubicBezTo>
                  <a:cubicBezTo>
                    <a:pt x="55" y="287"/>
                    <a:pt x="42" y="251"/>
                    <a:pt x="44" y="210"/>
                  </a:cubicBezTo>
                  <a:close/>
                </a:path>
              </a:pathLst>
            </a:custGeom>
            <a:solidFill>
              <a:srgbClr val="7D7B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00" name="Oval 294">
              <a:extLst>
                <a:ext uri="{FF2B5EF4-FFF2-40B4-BE49-F238E27FC236}">
                  <a16:creationId xmlns:a16="http://schemas.microsoft.com/office/drawing/2014/main" id="{2E6BBCCB-94C9-4C57-BDB8-8B207CDDEE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19" y="955"/>
              <a:ext cx="59" cy="84"/>
            </a:xfrm>
            <a:prstGeom prst="ellipse">
              <a:avLst/>
            </a:prstGeom>
            <a:solidFill>
              <a:srgbClr val="ADAB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901" name="Freeform 295">
              <a:extLst>
                <a:ext uri="{FF2B5EF4-FFF2-40B4-BE49-F238E27FC236}">
                  <a16:creationId xmlns:a16="http://schemas.microsoft.com/office/drawing/2014/main" id="{3D3221A4-FC16-4FFA-BCD5-81B1CB67F2B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8" y="953"/>
              <a:ext cx="53" cy="81"/>
            </a:xfrm>
            <a:custGeom>
              <a:avLst/>
              <a:gdLst>
                <a:gd name="T0" fmla="*/ 6 w 61"/>
                <a:gd name="T1" fmla="*/ 37 h 87"/>
                <a:gd name="T2" fmla="*/ 17 w 61"/>
                <a:gd name="T3" fmla="*/ 9 h 87"/>
                <a:gd name="T4" fmla="*/ 23 w 61"/>
                <a:gd name="T5" fmla="*/ 12 h 87"/>
                <a:gd name="T6" fmla="*/ 13 w 61"/>
                <a:gd name="T7" fmla="*/ 0 h 87"/>
                <a:gd name="T8" fmla="*/ 0 w 61"/>
                <a:gd name="T9" fmla="*/ 28 h 87"/>
                <a:gd name="T10" fmla="*/ 8 w 61"/>
                <a:gd name="T11" fmla="*/ 53 h 87"/>
                <a:gd name="T12" fmla="*/ 6 w 61"/>
                <a:gd name="T13" fmla="*/ 37 h 8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1" h="87">
                  <a:moveTo>
                    <a:pt x="15" y="61"/>
                  </a:moveTo>
                  <a:cubicBezTo>
                    <a:pt x="15" y="36"/>
                    <a:pt x="30" y="16"/>
                    <a:pt x="48" y="16"/>
                  </a:cubicBezTo>
                  <a:cubicBezTo>
                    <a:pt x="53" y="16"/>
                    <a:pt x="57" y="17"/>
                    <a:pt x="61" y="19"/>
                  </a:cubicBezTo>
                  <a:cubicBezTo>
                    <a:pt x="55" y="8"/>
                    <a:pt x="45" y="0"/>
                    <a:pt x="34" y="0"/>
                  </a:cubicBezTo>
                  <a:cubicBezTo>
                    <a:pt x="15" y="0"/>
                    <a:pt x="0" y="20"/>
                    <a:pt x="0" y="45"/>
                  </a:cubicBezTo>
                  <a:cubicBezTo>
                    <a:pt x="0" y="64"/>
                    <a:pt x="9" y="80"/>
                    <a:pt x="21" y="87"/>
                  </a:cubicBezTo>
                  <a:cubicBezTo>
                    <a:pt x="17" y="80"/>
                    <a:pt x="15" y="71"/>
                    <a:pt x="15" y="61"/>
                  </a:cubicBezTo>
                  <a:close/>
                </a:path>
              </a:pathLst>
            </a:custGeom>
            <a:solidFill>
              <a:srgbClr val="7D7B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02" name="Oval 296">
              <a:extLst>
                <a:ext uri="{FF2B5EF4-FFF2-40B4-BE49-F238E27FC236}">
                  <a16:creationId xmlns:a16="http://schemas.microsoft.com/office/drawing/2014/main" id="{C8BB1438-175D-42A6-AA84-7C5901D625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19" y="955"/>
              <a:ext cx="59" cy="84"/>
            </a:xfrm>
            <a:prstGeom prst="ellipse">
              <a:avLst/>
            </a:prstGeom>
            <a:noFill/>
            <a:ln w="6350" cap="rnd">
              <a:solidFill>
                <a:srgbClr val="343434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903" name="Freeform 297">
              <a:extLst>
                <a:ext uri="{FF2B5EF4-FFF2-40B4-BE49-F238E27FC236}">
                  <a16:creationId xmlns:a16="http://schemas.microsoft.com/office/drawing/2014/main" id="{455FB3DE-5903-4066-857C-9D754083D6E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6" y="1246"/>
              <a:ext cx="297" cy="655"/>
            </a:xfrm>
            <a:custGeom>
              <a:avLst/>
              <a:gdLst>
                <a:gd name="T0" fmla="*/ 131 w 341"/>
                <a:gd name="T1" fmla="*/ 20 h 704"/>
                <a:gd name="T2" fmla="*/ 93 w 341"/>
                <a:gd name="T3" fmla="*/ 19 h 704"/>
                <a:gd name="T4" fmla="*/ 13 w 341"/>
                <a:gd name="T5" fmla="*/ 79 h 704"/>
                <a:gd name="T6" fmla="*/ 49 w 341"/>
                <a:gd name="T7" fmla="*/ 269 h 704"/>
                <a:gd name="T8" fmla="*/ 118 w 341"/>
                <a:gd name="T9" fmla="*/ 392 h 70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1" h="704">
                  <a:moveTo>
                    <a:pt x="341" y="33"/>
                  </a:moveTo>
                  <a:cubicBezTo>
                    <a:pt x="341" y="33"/>
                    <a:pt x="308" y="41"/>
                    <a:pt x="244" y="32"/>
                  </a:cubicBezTo>
                  <a:cubicBezTo>
                    <a:pt x="179" y="22"/>
                    <a:pt x="71" y="0"/>
                    <a:pt x="35" y="130"/>
                  </a:cubicBezTo>
                  <a:cubicBezTo>
                    <a:pt x="0" y="260"/>
                    <a:pt x="29" y="364"/>
                    <a:pt x="129" y="446"/>
                  </a:cubicBezTo>
                  <a:cubicBezTo>
                    <a:pt x="230" y="529"/>
                    <a:pt x="153" y="704"/>
                    <a:pt x="312" y="649"/>
                  </a:cubicBezTo>
                </a:path>
              </a:pathLst>
            </a:custGeom>
            <a:noFill/>
            <a:ln w="6350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04" name="Freeform 298">
              <a:extLst>
                <a:ext uri="{FF2B5EF4-FFF2-40B4-BE49-F238E27FC236}">
                  <a16:creationId xmlns:a16="http://schemas.microsoft.com/office/drawing/2014/main" id="{52440833-1E35-407F-BCE8-B5D6EA3C5CD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2" y="1050"/>
              <a:ext cx="531" cy="194"/>
            </a:xfrm>
            <a:custGeom>
              <a:avLst/>
              <a:gdLst>
                <a:gd name="T0" fmla="*/ 0 w 609"/>
                <a:gd name="T1" fmla="*/ 0 h 208"/>
                <a:gd name="T2" fmla="*/ 21 w 609"/>
                <a:gd name="T3" fmla="*/ 3 h 208"/>
                <a:gd name="T4" fmla="*/ 50 w 609"/>
                <a:gd name="T5" fmla="*/ 7 h 208"/>
                <a:gd name="T6" fmla="*/ 122 w 609"/>
                <a:gd name="T7" fmla="*/ 19 h 208"/>
                <a:gd name="T8" fmla="*/ 175 w 609"/>
                <a:gd name="T9" fmla="*/ 46 h 208"/>
                <a:gd name="T10" fmla="*/ 201 w 609"/>
                <a:gd name="T11" fmla="*/ 48 h 208"/>
                <a:gd name="T12" fmla="*/ 224 w 609"/>
                <a:gd name="T13" fmla="*/ 54 h 208"/>
                <a:gd name="T14" fmla="*/ 196 w 609"/>
                <a:gd name="T15" fmla="*/ 120 h 208"/>
                <a:gd name="T16" fmla="*/ 133 w 609"/>
                <a:gd name="T17" fmla="*/ 55 h 208"/>
                <a:gd name="T18" fmla="*/ 8 w 609"/>
                <a:gd name="T19" fmla="*/ 7 h 208"/>
                <a:gd name="T20" fmla="*/ 0 w 609"/>
                <a:gd name="T21" fmla="*/ 6 h 20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609" h="208">
                  <a:moveTo>
                    <a:pt x="0" y="0"/>
                  </a:moveTo>
                  <a:cubicBezTo>
                    <a:pt x="12" y="4"/>
                    <a:pt x="37" y="1"/>
                    <a:pt x="53" y="3"/>
                  </a:cubicBezTo>
                  <a:cubicBezTo>
                    <a:pt x="78" y="7"/>
                    <a:pt x="105" y="4"/>
                    <a:pt x="131" y="8"/>
                  </a:cubicBezTo>
                  <a:cubicBezTo>
                    <a:pt x="193" y="17"/>
                    <a:pt x="258" y="16"/>
                    <a:pt x="320" y="31"/>
                  </a:cubicBezTo>
                  <a:cubicBezTo>
                    <a:pt x="368" y="42"/>
                    <a:pt x="413" y="61"/>
                    <a:pt x="459" y="74"/>
                  </a:cubicBezTo>
                  <a:cubicBezTo>
                    <a:pt x="483" y="81"/>
                    <a:pt x="501" y="84"/>
                    <a:pt x="524" y="78"/>
                  </a:cubicBezTo>
                  <a:cubicBezTo>
                    <a:pt x="545" y="73"/>
                    <a:pt x="573" y="64"/>
                    <a:pt x="585" y="88"/>
                  </a:cubicBezTo>
                  <a:cubicBezTo>
                    <a:pt x="609" y="132"/>
                    <a:pt x="553" y="188"/>
                    <a:pt x="512" y="196"/>
                  </a:cubicBezTo>
                  <a:cubicBezTo>
                    <a:pt x="449" y="208"/>
                    <a:pt x="388" y="123"/>
                    <a:pt x="343" y="90"/>
                  </a:cubicBezTo>
                  <a:cubicBezTo>
                    <a:pt x="253" y="24"/>
                    <a:pt x="122" y="42"/>
                    <a:pt x="20" y="13"/>
                  </a:cubicBezTo>
                  <a:cubicBezTo>
                    <a:pt x="13" y="11"/>
                    <a:pt x="6" y="8"/>
                    <a:pt x="0" y="6"/>
                  </a:cubicBezTo>
                </a:path>
              </a:pathLst>
            </a:custGeom>
            <a:solidFill>
              <a:srgbClr val="EEEC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05" name="Freeform 299">
              <a:extLst>
                <a:ext uri="{FF2B5EF4-FFF2-40B4-BE49-F238E27FC236}">
                  <a16:creationId xmlns:a16="http://schemas.microsoft.com/office/drawing/2014/main" id="{0E370216-B383-4C17-8C18-D1A39DB1702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0" y="782"/>
              <a:ext cx="242" cy="173"/>
            </a:xfrm>
            <a:custGeom>
              <a:avLst/>
              <a:gdLst>
                <a:gd name="T0" fmla="*/ 8 w 277"/>
                <a:gd name="T1" fmla="*/ 33 h 186"/>
                <a:gd name="T2" fmla="*/ 3 w 277"/>
                <a:gd name="T3" fmla="*/ 3 h 186"/>
                <a:gd name="T4" fmla="*/ 23 w 277"/>
                <a:gd name="T5" fmla="*/ 25 h 186"/>
                <a:gd name="T6" fmla="*/ 47 w 277"/>
                <a:gd name="T7" fmla="*/ 54 h 186"/>
                <a:gd name="T8" fmla="*/ 107 w 277"/>
                <a:gd name="T9" fmla="*/ 113 h 186"/>
                <a:gd name="T10" fmla="*/ 84 w 277"/>
                <a:gd name="T11" fmla="*/ 95 h 186"/>
                <a:gd name="T12" fmla="*/ 54 w 277"/>
                <a:gd name="T13" fmla="*/ 76 h 186"/>
                <a:gd name="T14" fmla="*/ 8 w 277"/>
                <a:gd name="T15" fmla="*/ 31 h 18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77" h="186">
                  <a:moveTo>
                    <a:pt x="19" y="54"/>
                  </a:moveTo>
                  <a:cubicBezTo>
                    <a:pt x="13" y="39"/>
                    <a:pt x="0" y="20"/>
                    <a:pt x="3" y="3"/>
                  </a:cubicBezTo>
                  <a:cubicBezTo>
                    <a:pt x="23" y="0"/>
                    <a:pt x="44" y="30"/>
                    <a:pt x="58" y="42"/>
                  </a:cubicBezTo>
                  <a:cubicBezTo>
                    <a:pt x="77" y="59"/>
                    <a:pt x="98" y="74"/>
                    <a:pt x="121" y="89"/>
                  </a:cubicBezTo>
                  <a:cubicBezTo>
                    <a:pt x="171" y="123"/>
                    <a:pt x="237" y="138"/>
                    <a:pt x="277" y="186"/>
                  </a:cubicBezTo>
                  <a:cubicBezTo>
                    <a:pt x="265" y="171"/>
                    <a:pt x="234" y="165"/>
                    <a:pt x="216" y="158"/>
                  </a:cubicBezTo>
                  <a:cubicBezTo>
                    <a:pt x="190" y="148"/>
                    <a:pt x="164" y="139"/>
                    <a:pt x="139" y="127"/>
                  </a:cubicBezTo>
                  <a:cubicBezTo>
                    <a:pt x="95" y="105"/>
                    <a:pt x="67" y="65"/>
                    <a:pt x="19" y="50"/>
                  </a:cubicBezTo>
                </a:path>
              </a:pathLst>
            </a:custGeom>
            <a:solidFill>
              <a:srgbClr val="EEEC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06" name="Freeform 300">
              <a:extLst>
                <a:ext uri="{FF2B5EF4-FFF2-40B4-BE49-F238E27FC236}">
                  <a16:creationId xmlns:a16="http://schemas.microsoft.com/office/drawing/2014/main" id="{973D7D20-4123-44F1-A2F3-90AA314A79F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3" y="1354"/>
              <a:ext cx="250" cy="251"/>
            </a:xfrm>
            <a:custGeom>
              <a:avLst/>
              <a:gdLst>
                <a:gd name="T0" fmla="*/ 0 w 286"/>
                <a:gd name="T1" fmla="*/ 163 h 270"/>
                <a:gd name="T2" fmla="*/ 40 w 286"/>
                <a:gd name="T3" fmla="*/ 89 h 270"/>
                <a:gd name="T4" fmla="*/ 82 w 286"/>
                <a:gd name="T5" fmla="*/ 62 h 270"/>
                <a:gd name="T6" fmla="*/ 98 w 286"/>
                <a:gd name="T7" fmla="*/ 17 h 270"/>
                <a:gd name="T8" fmla="*/ 56 w 286"/>
                <a:gd name="T9" fmla="*/ 37 h 270"/>
                <a:gd name="T10" fmla="*/ 20 w 286"/>
                <a:gd name="T11" fmla="*/ 102 h 270"/>
                <a:gd name="T12" fmla="*/ 10 w 286"/>
                <a:gd name="T13" fmla="*/ 131 h 270"/>
                <a:gd name="T14" fmla="*/ 3 w 286"/>
                <a:gd name="T15" fmla="*/ 160 h 27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86" h="270">
                  <a:moveTo>
                    <a:pt x="0" y="270"/>
                  </a:moveTo>
                  <a:cubicBezTo>
                    <a:pt x="33" y="230"/>
                    <a:pt x="58" y="178"/>
                    <a:pt x="104" y="148"/>
                  </a:cubicBezTo>
                  <a:cubicBezTo>
                    <a:pt x="138" y="126"/>
                    <a:pt x="174" y="113"/>
                    <a:pt x="214" y="103"/>
                  </a:cubicBezTo>
                  <a:cubicBezTo>
                    <a:pt x="245" y="95"/>
                    <a:pt x="286" y="58"/>
                    <a:pt x="249" y="27"/>
                  </a:cubicBezTo>
                  <a:cubicBezTo>
                    <a:pt x="217" y="0"/>
                    <a:pt x="166" y="41"/>
                    <a:pt x="144" y="62"/>
                  </a:cubicBezTo>
                  <a:cubicBezTo>
                    <a:pt x="111" y="94"/>
                    <a:pt x="75" y="130"/>
                    <a:pt x="52" y="170"/>
                  </a:cubicBezTo>
                  <a:cubicBezTo>
                    <a:pt x="43" y="186"/>
                    <a:pt x="36" y="202"/>
                    <a:pt x="28" y="218"/>
                  </a:cubicBezTo>
                  <a:cubicBezTo>
                    <a:pt x="20" y="231"/>
                    <a:pt x="4" y="251"/>
                    <a:pt x="4" y="266"/>
                  </a:cubicBezTo>
                </a:path>
              </a:pathLst>
            </a:custGeom>
            <a:solidFill>
              <a:srgbClr val="EEEC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07" name="Freeform 301">
              <a:extLst>
                <a:ext uri="{FF2B5EF4-FFF2-40B4-BE49-F238E27FC236}">
                  <a16:creationId xmlns:a16="http://schemas.microsoft.com/office/drawing/2014/main" id="{4C81A02D-9732-4206-8FD2-EC71869C4A7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2" y="1748"/>
              <a:ext cx="234" cy="124"/>
            </a:xfrm>
            <a:custGeom>
              <a:avLst/>
              <a:gdLst>
                <a:gd name="T0" fmla="*/ 0 w 268"/>
                <a:gd name="T1" fmla="*/ 5 h 133"/>
                <a:gd name="T2" fmla="*/ 48 w 268"/>
                <a:gd name="T3" fmla="*/ 52 h 133"/>
                <a:gd name="T4" fmla="*/ 89 w 268"/>
                <a:gd name="T5" fmla="*/ 78 h 133"/>
                <a:gd name="T6" fmla="*/ 87 w 268"/>
                <a:gd name="T7" fmla="*/ 15 h 133"/>
                <a:gd name="T8" fmla="*/ 51 w 268"/>
                <a:gd name="T9" fmla="*/ 9 h 133"/>
                <a:gd name="T10" fmla="*/ 21 w 268"/>
                <a:gd name="T11" fmla="*/ 11 h 133"/>
                <a:gd name="T12" fmla="*/ 2 w 268"/>
                <a:gd name="T13" fmla="*/ 1 h 13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68" h="133">
                  <a:moveTo>
                    <a:pt x="0" y="5"/>
                  </a:moveTo>
                  <a:cubicBezTo>
                    <a:pt x="42" y="30"/>
                    <a:pt x="83" y="58"/>
                    <a:pt x="124" y="85"/>
                  </a:cubicBezTo>
                  <a:cubicBezTo>
                    <a:pt x="148" y="102"/>
                    <a:pt x="199" y="133"/>
                    <a:pt x="230" y="127"/>
                  </a:cubicBezTo>
                  <a:cubicBezTo>
                    <a:pt x="268" y="119"/>
                    <a:pt x="242" y="41"/>
                    <a:pt x="226" y="22"/>
                  </a:cubicBezTo>
                  <a:cubicBezTo>
                    <a:pt x="208" y="0"/>
                    <a:pt x="161" y="15"/>
                    <a:pt x="132" y="16"/>
                  </a:cubicBezTo>
                  <a:cubicBezTo>
                    <a:pt x="106" y="18"/>
                    <a:pt x="81" y="21"/>
                    <a:pt x="55" y="18"/>
                  </a:cubicBezTo>
                  <a:cubicBezTo>
                    <a:pt x="35" y="16"/>
                    <a:pt x="20" y="8"/>
                    <a:pt x="2" y="1"/>
                  </a:cubicBezTo>
                </a:path>
              </a:pathLst>
            </a:custGeom>
            <a:solidFill>
              <a:srgbClr val="EEEC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08" name="Freeform 302">
              <a:extLst>
                <a:ext uri="{FF2B5EF4-FFF2-40B4-BE49-F238E27FC236}">
                  <a16:creationId xmlns:a16="http://schemas.microsoft.com/office/drawing/2014/main" id="{52BDDB42-4353-418D-9581-6756AC3BAAA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1" y="1346"/>
              <a:ext cx="201" cy="275"/>
            </a:xfrm>
            <a:custGeom>
              <a:avLst/>
              <a:gdLst>
                <a:gd name="T0" fmla="*/ 25 w 231"/>
                <a:gd name="T1" fmla="*/ 0 h 295"/>
                <a:gd name="T2" fmla="*/ 16 w 231"/>
                <a:gd name="T3" fmla="*/ 109 h 295"/>
                <a:gd name="T4" fmla="*/ 87 w 231"/>
                <a:gd name="T5" fmla="*/ 181 h 295"/>
                <a:gd name="T6" fmla="*/ 32 w 231"/>
                <a:gd name="T7" fmla="*/ 103 h 295"/>
                <a:gd name="T8" fmla="*/ 25 w 231"/>
                <a:gd name="T9" fmla="*/ 7 h 29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1" h="295">
                  <a:moveTo>
                    <a:pt x="66" y="0"/>
                  </a:moveTo>
                  <a:cubicBezTo>
                    <a:pt x="47" y="53"/>
                    <a:pt x="0" y="124"/>
                    <a:pt x="42" y="179"/>
                  </a:cubicBezTo>
                  <a:cubicBezTo>
                    <a:pt x="85" y="236"/>
                    <a:pt x="170" y="265"/>
                    <a:pt x="231" y="295"/>
                  </a:cubicBezTo>
                  <a:cubicBezTo>
                    <a:pt x="193" y="247"/>
                    <a:pt x="123" y="221"/>
                    <a:pt x="84" y="169"/>
                  </a:cubicBezTo>
                  <a:cubicBezTo>
                    <a:pt x="53" y="128"/>
                    <a:pt x="34" y="53"/>
                    <a:pt x="66" y="8"/>
                  </a:cubicBezTo>
                </a:path>
              </a:pathLst>
            </a:custGeom>
            <a:solidFill>
              <a:srgbClr val="EEEC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09" name="Freeform 303">
              <a:extLst>
                <a:ext uri="{FF2B5EF4-FFF2-40B4-BE49-F238E27FC236}">
                  <a16:creationId xmlns:a16="http://schemas.microsoft.com/office/drawing/2014/main" id="{50C215FB-31C5-4CE5-A2A9-FA0E4F59CF8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9" y="1342"/>
              <a:ext cx="133" cy="330"/>
            </a:xfrm>
            <a:custGeom>
              <a:avLst/>
              <a:gdLst>
                <a:gd name="T0" fmla="*/ 53 w 152"/>
                <a:gd name="T1" fmla="*/ 21 h 354"/>
                <a:gd name="T2" fmla="*/ 53 w 152"/>
                <a:gd name="T3" fmla="*/ 199 h 354"/>
                <a:gd name="T4" fmla="*/ 4 w 152"/>
                <a:gd name="T5" fmla="*/ 102 h 354"/>
                <a:gd name="T6" fmla="*/ 53 w 152"/>
                <a:gd name="T7" fmla="*/ 21 h 35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2" h="354">
                  <a:moveTo>
                    <a:pt x="132" y="34"/>
                  </a:moveTo>
                  <a:cubicBezTo>
                    <a:pt x="132" y="34"/>
                    <a:pt x="152" y="295"/>
                    <a:pt x="132" y="325"/>
                  </a:cubicBezTo>
                  <a:cubicBezTo>
                    <a:pt x="112" y="354"/>
                    <a:pt x="0" y="281"/>
                    <a:pt x="6" y="167"/>
                  </a:cubicBezTo>
                  <a:cubicBezTo>
                    <a:pt x="12" y="53"/>
                    <a:pt x="110" y="0"/>
                    <a:pt x="132" y="34"/>
                  </a:cubicBezTo>
                  <a:close/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10" name="Freeform 304">
              <a:extLst>
                <a:ext uri="{FF2B5EF4-FFF2-40B4-BE49-F238E27FC236}">
                  <a16:creationId xmlns:a16="http://schemas.microsoft.com/office/drawing/2014/main" id="{CEE39D1B-4AB6-4ED5-907A-A91C27BAEEEB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1" y="1278"/>
              <a:ext cx="250" cy="584"/>
            </a:xfrm>
            <a:custGeom>
              <a:avLst/>
              <a:gdLst>
                <a:gd name="T0" fmla="*/ 105 w 287"/>
                <a:gd name="T1" fmla="*/ 17 h 627"/>
                <a:gd name="T2" fmla="*/ 110 w 287"/>
                <a:gd name="T3" fmla="*/ 9 h 627"/>
                <a:gd name="T4" fmla="*/ 73 w 287"/>
                <a:gd name="T5" fmla="*/ 4 h 627"/>
                <a:gd name="T6" fmla="*/ 38 w 287"/>
                <a:gd name="T7" fmla="*/ 6 h 627"/>
                <a:gd name="T8" fmla="*/ 10 w 287"/>
                <a:gd name="T9" fmla="*/ 50 h 627"/>
                <a:gd name="T10" fmla="*/ 3 w 287"/>
                <a:gd name="T11" fmla="*/ 159 h 627"/>
                <a:gd name="T12" fmla="*/ 37 w 287"/>
                <a:gd name="T13" fmla="*/ 243 h 627"/>
                <a:gd name="T14" fmla="*/ 56 w 287"/>
                <a:gd name="T15" fmla="*/ 270 h 627"/>
                <a:gd name="T16" fmla="*/ 64 w 287"/>
                <a:gd name="T17" fmla="*/ 309 h 627"/>
                <a:gd name="T18" fmla="*/ 81 w 287"/>
                <a:gd name="T19" fmla="*/ 368 h 627"/>
                <a:gd name="T20" fmla="*/ 102 w 287"/>
                <a:gd name="T21" fmla="*/ 347 h 627"/>
                <a:gd name="T22" fmla="*/ 90 w 287"/>
                <a:gd name="T23" fmla="*/ 274 h 627"/>
                <a:gd name="T24" fmla="*/ 86 w 287"/>
                <a:gd name="T25" fmla="*/ 255 h 627"/>
                <a:gd name="T26" fmla="*/ 66 w 287"/>
                <a:gd name="T27" fmla="*/ 242 h 627"/>
                <a:gd name="T28" fmla="*/ 50 w 287"/>
                <a:gd name="T29" fmla="*/ 225 h 627"/>
                <a:gd name="T30" fmla="*/ 38 w 287"/>
                <a:gd name="T31" fmla="*/ 191 h 627"/>
                <a:gd name="T32" fmla="*/ 43 w 287"/>
                <a:gd name="T33" fmla="*/ 102 h 627"/>
                <a:gd name="T34" fmla="*/ 81 w 287"/>
                <a:gd name="T35" fmla="*/ 53 h 627"/>
                <a:gd name="T36" fmla="*/ 97 w 287"/>
                <a:gd name="T37" fmla="*/ 42 h 627"/>
                <a:gd name="T38" fmla="*/ 105 w 287"/>
                <a:gd name="T39" fmla="*/ 18 h 62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287" h="627">
                  <a:moveTo>
                    <a:pt x="274" y="28"/>
                  </a:moveTo>
                  <a:cubicBezTo>
                    <a:pt x="280" y="27"/>
                    <a:pt x="286" y="23"/>
                    <a:pt x="287" y="16"/>
                  </a:cubicBezTo>
                  <a:cubicBezTo>
                    <a:pt x="256" y="10"/>
                    <a:pt x="223" y="7"/>
                    <a:pt x="191" y="4"/>
                  </a:cubicBezTo>
                  <a:cubicBezTo>
                    <a:pt x="160" y="1"/>
                    <a:pt x="133" y="0"/>
                    <a:pt x="102" y="6"/>
                  </a:cubicBezTo>
                  <a:cubicBezTo>
                    <a:pt x="59" y="15"/>
                    <a:pt x="41" y="44"/>
                    <a:pt x="25" y="83"/>
                  </a:cubicBezTo>
                  <a:cubicBezTo>
                    <a:pt x="2" y="138"/>
                    <a:pt x="0" y="206"/>
                    <a:pt x="10" y="264"/>
                  </a:cubicBezTo>
                  <a:cubicBezTo>
                    <a:pt x="20" y="321"/>
                    <a:pt x="55" y="365"/>
                    <a:pt x="98" y="401"/>
                  </a:cubicBezTo>
                  <a:cubicBezTo>
                    <a:pt x="114" y="414"/>
                    <a:pt x="134" y="427"/>
                    <a:pt x="146" y="443"/>
                  </a:cubicBezTo>
                  <a:cubicBezTo>
                    <a:pt x="160" y="462"/>
                    <a:pt x="165" y="485"/>
                    <a:pt x="170" y="507"/>
                  </a:cubicBezTo>
                  <a:cubicBezTo>
                    <a:pt x="179" y="544"/>
                    <a:pt x="181" y="580"/>
                    <a:pt x="213" y="605"/>
                  </a:cubicBezTo>
                  <a:cubicBezTo>
                    <a:pt x="240" y="627"/>
                    <a:pt x="272" y="604"/>
                    <a:pt x="268" y="571"/>
                  </a:cubicBezTo>
                  <a:cubicBezTo>
                    <a:pt x="261" y="530"/>
                    <a:pt x="240" y="493"/>
                    <a:pt x="236" y="451"/>
                  </a:cubicBezTo>
                  <a:cubicBezTo>
                    <a:pt x="235" y="437"/>
                    <a:pt x="240" y="426"/>
                    <a:pt x="226" y="420"/>
                  </a:cubicBezTo>
                  <a:cubicBezTo>
                    <a:pt x="208" y="412"/>
                    <a:pt x="190" y="410"/>
                    <a:pt x="173" y="399"/>
                  </a:cubicBezTo>
                  <a:cubicBezTo>
                    <a:pt x="159" y="390"/>
                    <a:pt x="144" y="383"/>
                    <a:pt x="132" y="372"/>
                  </a:cubicBezTo>
                  <a:cubicBezTo>
                    <a:pt x="115" y="357"/>
                    <a:pt x="108" y="334"/>
                    <a:pt x="102" y="313"/>
                  </a:cubicBezTo>
                  <a:cubicBezTo>
                    <a:pt x="89" y="265"/>
                    <a:pt x="90" y="212"/>
                    <a:pt x="110" y="167"/>
                  </a:cubicBezTo>
                  <a:cubicBezTo>
                    <a:pt x="131" y="118"/>
                    <a:pt x="158" y="85"/>
                    <a:pt x="213" y="86"/>
                  </a:cubicBezTo>
                  <a:cubicBezTo>
                    <a:pt x="234" y="86"/>
                    <a:pt x="245" y="86"/>
                    <a:pt x="256" y="68"/>
                  </a:cubicBezTo>
                  <a:cubicBezTo>
                    <a:pt x="262" y="58"/>
                    <a:pt x="268" y="35"/>
                    <a:pt x="278" y="30"/>
                  </a:cubicBezTo>
                </a:path>
              </a:pathLst>
            </a:custGeom>
            <a:solidFill>
              <a:srgbClr val="E8E6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11" name="Freeform 305">
              <a:extLst>
                <a:ext uri="{FF2B5EF4-FFF2-40B4-BE49-F238E27FC236}">
                  <a16:creationId xmlns:a16="http://schemas.microsoft.com/office/drawing/2014/main" id="{FCA94107-8444-40B1-99B2-C03D3F55A72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8" y="1557"/>
              <a:ext cx="31" cy="98"/>
            </a:xfrm>
            <a:custGeom>
              <a:avLst/>
              <a:gdLst>
                <a:gd name="T0" fmla="*/ 8 w 35"/>
                <a:gd name="T1" fmla="*/ 0 h 105"/>
                <a:gd name="T2" fmla="*/ 0 w 35"/>
                <a:gd name="T3" fmla="*/ 59 h 105"/>
                <a:gd name="T4" fmla="*/ 8 w 35"/>
                <a:gd name="T5" fmla="*/ 0 h 10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5" h="105">
                  <a:moveTo>
                    <a:pt x="18" y="0"/>
                  </a:moveTo>
                  <a:cubicBezTo>
                    <a:pt x="18" y="0"/>
                    <a:pt x="35" y="105"/>
                    <a:pt x="0" y="94"/>
                  </a:cubicBezTo>
                  <a:cubicBezTo>
                    <a:pt x="0" y="94"/>
                    <a:pt x="24" y="103"/>
                    <a:pt x="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12" name="Freeform 306">
              <a:extLst>
                <a:ext uri="{FF2B5EF4-FFF2-40B4-BE49-F238E27FC236}">
                  <a16:creationId xmlns:a16="http://schemas.microsoft.com/office/drawing/2014/main" id="{C484F97B-7723-4090-B689-D01D1B8104DA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6" y="1294"/>
              <a:ext cx="158" cy="63"/>
            </a:xfrm>
            <a:custGeom>
              <a:avLst/>
              <a:gdLst>
                <a:gd name="T0" fmla="*/ 0 w 181"/>
                <a:gd name="T1" fmla="*/ 11 h 68"/>
                <a:gd name="T2" fmla="*/ 16 w 181"/>
                <a:gd name="T3" fmla="*/ 1 h 68"/>
                <a:gd name="T4" fmla="*/ 34 w 181"/>
                <a:gd name="T5" fmla="*/ 8 h 68"/>
                <a:gd name="T6" fmla="*/ 61 w 181"/>
                <a:gd name="T7" fmla="*/ 13 h 68"/>
                <a:gd name="T8" fmla="*/ 69 w 181"/>
                <a:gd name="T9" fmla="*/ 16 h 68"/>
                <a:gd name="T10" fmla="*/ 66 w 181"/>
                <a:gd name="T11" fmla="*/ 28 h 68"/>
                <a:gd name="T12" fmla="*/ 45 w 181"/>
                <a:gd name="T13" fmla="*/ 22 h 68"/>
                <a:gd name="T14" fmla="*/ 19 w 181"/>
                <a:gd name="T15" fmla="*/ 6 h 68"/>
                <a:gd name="T16" fmla="*/ 2 w 181"/>
                <a:gd name="T17" fmla="*/ 10 h 6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1" h="68">
                  <a:moveTo>
                    <a:pt x="0" y="18"/>
                  </a:moveTo>
                  <a:cubicBezTo>
                    <a:pt x="5" y="7"/>
                    <a:pt x="31" y="0"/>
                    <a:pt x="42" y="1"/>
                  </a:cubicBezTo>
                  <a:cubicBezTo>
                    <a:pt x="59" y="3"/>
                    <a:pt x="75" y="9"/>
                    <a:pt x="90" y="15"/>
                  </a:cubicBezTo>
                  <a:cubicBezTo>
                    <a:pt x="113" y="23"/>
                    <a:pt x="134" y="21"/>
                    <a:pt x="158" y="20"/>
                  </a:cubicBezTo>
                  <a:cubicBezTo>
                    <a:pt x="166" y="20"/>
                    <a:pt x="176" y="18"/>
                    <a:pt x="179" y="27"/>
                  </a:cubicBezTo>
                  <a:cubicBezTo>
                    <a:pt x="181" y="34"/>
                    <a:pt x="177" y="43"/>
                    <a:pt x="173" y="48"/>
                  </a:cubicBezTo>
                  <a:cubicBezTo>
                    <a:pt x="158" y="68"/>
                    <a:pt x="129" y="48"/>
                    <a:pt x="114" y="38"/>
                  </a:cubicBezTo>
                  <a:cubicBezTo>
                    <a:pt x="93" y="25"/>
                    <a:pt x="73" y="12"/>
                    <a:pt x="49" y="6"/>
                  </a:cubicBezTo>
                  <a:cubicBezTo>
                    <a:pt x="37" y="3"/>
                    <a:pt x="12" y="8"/>
                    <a:pt x="2" y="17"/>
                  </a:cubicBezTo>
                </a:path>
              </a:pathLst>
            </a:custGeom>
            <a:solidFill>
              <a:srgbClr val="B8B7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13" name="Freeform 307">
              <a:extLst>
                <a:ext uri="{FF2B5EF4-FFF2-40B4-BE49-F238E27FC236}">
                  <a16:creationId xmlns:a16="http://schemas.microsoft.com/office/drawing/2014/main" id="{282EF43A-20AC-4556-A0F0-A3C2F2922EF9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4" y="1721"/>
              <a:ext cx="91" cy="137"/>
            </a:xfrm>
            <a:custGeom>
              <a:avLst/>
              <a:gdLst>
                <a:gd name="T0" fmla="*/ 40 w 104"/>
                <a:gd name="T1" fmla="*/ 80 h 147"/>
                <a:gd name="T2" fmla="*/ 10 w 104"/>
                <a:gd name="T3" fmla="*/ 72 h 147"/>
                <a:gd name="T4" fmla="*/ 0 w 104"/>
                <a:gd name="T5" fmla="*/ 0 h 147"/>
                <a:gd name="T6" fmla="*/ 16 w 104"/>
                <a:gd name="T7" fmla="*/ 60 h 147"/>
                <a:gd name="T8" fmla="*/ 29 w 104"/>
                <a:gd name="T9" fmla="*/ 77 h 147"/>
                <a:gd name="T10" fmla="*/ 40 w 104"/>
                <a:gd name="T11" fmla="*/ 79 h 14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4" h="147">
                  <a:moveTo>
                    <a:pt x="103" y="131"/>
                  </a:moveTo>
                  <a:cubicBezTo>
                    <a:pt x="79" y="147"/>
                    <a:pt x="39" y="145"/>
                    <a:pt x="24" y="117"/>
                  </a:cubicBezTo>
                  <a:cubicBezTo>
                    <a:pt x="5" y="82"/>
                    <a:pt x="15" y="36"/>
                    <a:pt x="0" y="0"/>
                  </a:cubicBezTo>
                  <a:cubicBezTo>
                    <a:pt x="14" y="32"/>
                    <a:pt x="22" y="67"/>
                    <a:pt x="39" y="98"/>
                  </a:cubicBezTo>
                  <a:cubicBezTo>
                    <a:pt x="48" y="113"/>
                    <a:pt x="56" y="123"/>
                    <a:pt x="73" y="126"/>
                  </a:cubicBezTo>
                  <a:cubicBezTo>
                    <a:pt x="83" y="128"/>
                    <a:pt x="95" y="127"/>
                    <a:pt x="104" y="130"/>
                  </a:cubicBezTo>
                </a:path>
              </a:pathLst>
            </a:custGeom>
            <a:solidFill>
              <a:srgbClr val="EEEC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14" name="Freeform 308">
              <a:extLst>
                <a:ext uri="{FF2B5EF4-FFF2-40B4-BE49-F238E27FC236}">
                  <a16:creationId xmlns:a16="http://schemas.microsoft.com/office/drawing/2014/main" id="{E8EDD1C9-1400-4B1C-A518-5FF164DCDA7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2" y="1024"/>
              <a:ext cx="619" cy="267"/>
            </a:xfrm>
            <a:custGeom>
              <a:avLst/>
              <a:gdLst>
                <a:gd name="T0" fmla="*/ 0 w 709"/>
                <a:gd name="T1" fmla="*/ 0 h 287"/>
                <a:gd name="T2" fmla="*/ 273 w 709"/>
                <a:gd name="T3" fmla="*/ 173 h 28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09" h="287">
                  <a:moveTo>
                    <a:pt x="0" y="0"/>
                  </a:moveTo>
                  <a:cubicBezTo>
                    <a:pt x="0" y="0"/>
                    <a:pt x="448" y="138"/>
                    <a:pt x="709" y="287"/>
                  </a:cubicBezTo>
                </a:path>
              </a:pathLst>
            </a:custGeom>
            <a:noFill/>
            <a:ln w="6350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15" name="Freeform 309">
              <a:extLst>
                <a:ext uri="{FF2B5EF4-FFF2-40B4-BE49-F238E27FC236}">
                  <a16:creationId xmlns:a16="http://schemas.microsoft.com/office/drawing/2014/main" id="{45512746-5C89-4D0E-A697-F94ECA3B5F68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1" y="1253"/>
              <a:ext cx="658" cy="353"/>
            </a:xfrm>
            <a:custGeom>
              <a:avLst/>
              <a:gdLst>
                <a:gd name="T0" fmla="*/ 290 w 754"/>
                <a:gd name="T1" fmla="*/ 230 h 379"/>
                <a:gd name="T2" fmla="*/ 0 w 754"/>
                <a:gd name="T3" fmla="*/ 14 h 37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54" h="379">
                  <a:moveTo>
                    <a:pt x="754" y="379"/>
                  </a:moveTo>
                  <a:cubicBezTo>
                    <a:pt x="754" y="379"/>
                    <a:pt x="82" y="0"/>
                    <a:pt x="0" y="22"/>
                  </a:cubicBezTo>
                </a:path>
              </a:pathLst>
            </a:custGeom>
            <a:noFill/>
            <a:ln w="6350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16" name="Freeform 310">
              <a:extLst>
                <a:ext uri="{FF2B5EF4-FFF2-40B4-BE49-F238E27FC236}">
                  <a16:creationId xmlns:a16="http://schemas.microsoft.com/office/drawing/2014/main" id="{2E46CF02-067D-4060-A595-3505653D40A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7" y="963"/>
              <a:ext cx="260" cy="108"/>
            </a:xfrm>
            <a:custGeom>
              <a:avLst/>
              <a:gdLst>
                <a:gd name="T0" fmla="*/ 11 w 298"/>
                <a:gd name="T1" fmla="*/ 71 h 116"/>
                <a:gd name="T2" fmla="*/ 115 w 298"/>
                <a:gd name="T3" fmla="*/ 42 h 116"/>
                <a:gd name="T4" fmla="*/ 0 w 298"/>
                <a:gd name="T5" fmla="*/ 64 h 116"/>
                <a:gd name="T6" fmla="*/ 11 w 298"/>
                <a:gd name="T7" fmla="*/ 71 h 11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98" h="116">
                  <a:moveTo>
                    <a:pt x="30" y="116"/>
                  </a:moveTo>
                  <a:cubicBezTo>
                    <a:pt x="30" y="116"/>
                    <a:pt x="37" y="41"/>
                    <a:pt x="298" y="69"/>
                  </a:cubicBezTo>
                  <a:cubicBezTo>
                    <a:pt x="298" y="69"/>
                    <a:pt x="75" y="0"/>
                    <a:pt x="0" y="106"/>
                  </a:cubicBezTo>
                  <a:lnTo>
                    <a:pt x="30" y="116"/>
                  </a:lnTo>
                  <a:close/>
                </a:path>
              </a:pathLst>
            </a:custGeom>
            <a:solidFill>
              <a:srgbClr val="B8B7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17" name="Freeform 311">
              <a:extLst>
                <a:ext uri="{FF2B5EF4-FFF2-40B4-BE49-F238E27FC236}">
                  <a16:creationId xmlns:a16="http://schemas.microsoft.com/office/drawing/2014/main" id="{EF6ED3A0-019D-4117-9CA3-B6F95B30123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8" y="1300"/>
              <a:ext cx="76" cy="151"/>
            </a:xfrm>
            <a:custGeom>
              <a:avLst/>
              <a:gdLst>
                <a:gd name="T0" fmla="*/ 34 w 87"/>
                <a:gd name="T1" fmla="*/ 9 h 163"/>
                <a:gd name="T2" fmla="*/ 13 w 87"/>
                <a:gd name="T3" fmla="*/ 95 h 163"/>
                <a:gd name="T4" fmla="*/ 0 w 87"/>
                <a:gd name="T5" fmla="*/ 94 h 163"/>
                <a:gd name="T6" fmla="*/ 21 w 87"/>
                <a:gd name="T7" fmla="*/ 0 h 163"/>
                <a:gd name="T8" fmla="*/ 34 w 87"/>
                <a:gd name="T9" fmla="*/ 9 h 1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7" h="163">
                  <a:moveTo>
                    <a:pt x="87" y="16"/>
                  </a:moveTo>
                  <a:cubicBezTo>
                    <a:pt x="34" y="163"/>
                    <a:pt x="34" y="163"/>
                    <a:pt x="34" y="163"/>
                  </a:cubicBezTo>
                  <a:cubicBezTo>
                    <a:pt x="34" y="163"/>
                    <a:pt x="22" y="154"/>
                    <a:pt x="0" y="161"/>
                  </a:cubicBezTo>
                  <a:cubicBezTo>
                    <a:pt x="0" y="161"/>
                    <a:pt x="68" y="50"/>
                    <a:pt x="54" y="0"/>
                  </a:cubicBezTo>
                  <a:lnTo>
                    <a:pt x="87" y="16"/>
                  </a:lnTo>
                  <a:close/>
                </a:path>
              </a:pathLst>
            </a:custGeom>
            <a:solidFill>
              <a:srgbClr val="B8B7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18" name="Freeform 312">
              <a:extLst>
                <a:ext uri="{FF2B5EF4-FFF2-40B4-BE49-F238E27FC236}">
                  <a16:creationId xmlns:a16="http://schemas.microsoft.com/office/drawing/2014/main" id="{688C7A18-79D9-476B-B83E-C06401CED67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2" y="1268"/>
              <a:ext cx="98" cy="77"/>
            </a:xfrm>
            <a:custGeom>
              <a:avLst/>
              <a:gdLst>
                <a:gd name="T0" fmla="*/ 45 w 112"/>
                <a:gd name="T1" fmla="*/ 22 h 83"/>
                <a:gd name="T2" fmla="*/ 5 w 112"/>
                <a:gd name="T3" fmla="*/ 6 h 83"/>
                <a:gd name="T4" fmla="*/ 0 w 112"/>
                <a:gd name="T5" fmla="*/ 22 h 83"/>
                <a:gd name="T6" fmla="*/ 45 w 112"/>
                <a:gd name="T7" fmla="*/ 49 h 83"/>
                <a:gd name="T8" fmla="*/ 45 w 112"/>
                <a:gd name="T9" fmla="*/ 22 h 8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2" h="83">
                  <a:moveTo>
                    <a:pt x="112" y="37"/>
                  </a:moveTo>
                  <a:cubicBezTo>
                    <a:pt x="112" y="37"/>
                    <a:pt x="30" y="0"/>
                    <a:pt x="13" y="11"/>
                  </a:cubicBezTo>
                  <a:cubicBezTo>
                    <a:pt x="13" y="11"/>
                    <a:pt x="4" y="29"/>
                    <a:pt x="0" y="38"/>
                  </a:cubicBezTo>
                  <a:cubicBezTo>
                    <a:pt x="0" y="38"/>
                    <a:pt x="99" y="42"/>
                    <a:pt x="112" y="83"/>
                  </a:cubicBezTo>
                  <a:lnTo>
                    <a:pt x="112" y="37"/>
                  </a:lnTo>
                  <a:close/>
                </a:path>
              </a:pathLst>
            </a:custGeom>
            <a:solidFill>
              <a:srgbClr val="B8B7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19" name="Freeform 313">
              <a:extLst>
                <a:ext uri="{FF2B5EF4-FFF2-40B4-BE49-F238E27FC236}">
                  <a16:creationId xmlns:a16="http://schemas.microsoft.com/office/drawing/2014/main" id="{14544671-C181-4AA5-8C65-E76F988F4B7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9" y="1318"/>
              <a:ext cx="538" cy="292"/>
            </a:xfrm>
            <a:custGeom>
              <a:avLst/>
              <a:gdLst>
                <a:gd name="T0" fmla="*/ 3 w 616"/>
                <a:gd name="T1" fmla="*/ 0 h 314"/>
                <a:gd name="T2" fmla="*/ 238 w 616"/>
                <a:gd name="T3" fmla="*/ 190 h 314"/>
                <a:gd name="T4" fmla="*/ 0 w 616"/>
                <a:gd name="T5" fmla="*/ 7 h 314"/>
                <a:gd name="T6" fmla="*/ 3 w 616"/>
                <a:gd name="T7" fmla="*/ 0 h 3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16" h="314">
                  <a:moveTo>
                    <a:pt x="5" y="0"/>
                  </a:moveTo>
                  <a:cubicBezTo>
                    <a:pt x="5" y="0"/>
                    <a:pt x="480" y="222"/>
                    <a:pt x="616" y="314"/>
                  </a:cubicBezTo>
                  <a:cubicBezTo>
                    <a:pt x="616" y="314"/>
                    <a:pt x="27" y="47"/>
                    <a:pt x="0" y="12"/>
                  </a:cubicBezTo>
                  <a:lnTo>
                    <a:pt x="5" y="0"/>
                  </a:lnTo>
                  <a:close/>
                </a:path>
              </a:pathLst>
            </a:custGeom>
            <a:solidFill>
              <a:srgbClr val="B8B7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20" name="Freeform 314">
              <a:extLst>
                <a:ext uri="{FF2B5EF4-FFF2-40B4-BE49-F238E27FC236}">
                  <a16:creationId xmlns:a16="http://schemas.microsoft.com/office/drawing/2014/main" id="{FC4FEA68-4C87-489E-BB8F-AC2E5FDB238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3" y="1037"/>
              <a:ext cx="89" cy="227"/>
            </a:xfrm>
            <a:custGeom>
              <a:avLst/>
              <a:gdLst>
                <a:gd name="T0" fmla="*/ 21 w 102"/>
                <a:gd name="T1" fmla="*/ 0 h 244"/>
                <a:gd name="T2" fmla="*/ 0 w 102"/>
                <a:gd name="T3" fmla="*/ 146 h 244"/>
                <a:gd name="T4" fmla="*/ 21 w 102"/>
                <a:gd name="T5" fmla="*/ 0 h 24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2" h="244">
                  <a:moveTo>
                    <a:pt x="54" y="0"/>
                  </a:moveTo>
                  <a:cubicBezTo>
                    <a:pt x="54" y="0"/>
                    <a:pt x="36" y="202"/>
                    <a:pt x="0" y="244"/>
                  </a:cubicBezTo>
                  <a:cubicBezTo>
                    <a:pt x="0" y="244"/>
                    <a:pt x="102" y="188"/>
                    <a:pt x="54" y="0"/>
                  </a:cubicBezTo>
                  <a:close/>
                </a:path>
              </a:pathLst>
            </a:custGeom>
            <a:solidFill>
              <a:srgbClr val="E8E6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21" name="Freeform 315">
              <a:extLst>
                <a:ext uri="{FF2B5EF4-FFF2-40B4-BE49-F238E27FC236}">
                  <a16:creationId xmlns:a16="http://schemas.microsoft.com/office/drawing/2014/main" id="{E5900F78-6281-48D2-981C-B4E67237605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3" y="1178"/>
              <a:ext cx="630" cy="413"/>
            </a:xfrm>
            <a:custGeom>
              <a:avLst/>
              <a:gdLst>
                <a:gd name="T0" fmla="*/ 0 w 722"/>
                <a:gd name="T1" fmla="*/ 56 h 444"/>
                <a:gd name="T2" fmla="*/ 278 w 722"/>
                <a:gd name="T3" fmla="*/ 267 h 444"/>
                <a:gd name="T4" fmla="*/ 0 w 722"/>
                <a:gd name="T5" fmla="*/ 56 h 44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22" h="444">
                  <a:moveTo>
                    <a:pt x="0" y="93"/>
                  </a:moveTo>
                  <a:cubicBezTo>
                    <a:pt x="0" y="93"/>
                    <a:pt x="166" y="119"/>
                    <a:pt x="722" y="444"/>
                  </a:cubicBezTo>
                  <a:cubicBezTo>
                    <a:pt x="722" y="444"/>
                    <a:pt x="114" y="0"/>
                    <a:pt x="0" y="93"/>
                  </a:cubicBezTo>
                  <a:close/>
                </a:path>
              </a:pathLst>
            </a:custGeom>
            <a:solidFill>
              <a:srgbClr val="EEEC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22" name="Freeform 316">
              <a:extLst>
                <a:ext uri="{FF2B5EF4-FFF2-40B4-BE49-F238E27FC236}">
                  <a16:creationId xmlns:a16="http://schemas.microsoft.com/office/drawing/2014/main" id="{6A48DFDB-7A27-4D28-AC9A-4BD91F4C0B7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6" y="786"/>
              <a:ext cx="168" cy="112"/>
            </a:xfrm>
            <a:custGeom>
              <a:avLst/>
              <a:gdLst>
                <a:gd name="T0" fmla="*/ 6 w 193"/>
                <a:gd name="T1" fmla="*/ 23 h 121"/>
                <a:gd name="T2" fmla="*/ 3 w 193"/>
                <a:gd name="T3" fmla="*/ 6 h 121"/>
                <a:gd name="T4" fmla="*/ 18 w 193"/>
                <a:gd name="T5" fmla="*/ 16 h 121"/>
                <a:gd name="T6" fmla="*/ 40 w 193"/>
                <a:gd name="T7" fmla="*/ 41 h 121"/>
                <a:gd name="T8" fmla="*/ 60 w 193"/>
                <a:gd name="T9" fmla="*/ 59 h 121"/>
                <a:gd name="T10" fmla="*/ 73 w 193"/>
                <a:gd name="T11" fmla="*/ 70 h 121"/>
                <a:gd name="T12" fmla="*/ 51 w 193"/>
                <a:gd name="T13" fmla="*/ 55 h 121"/>
                <a:gd name="T14" fmla="*/ 30 w 193"/>
                <a:gd name="T15" fmla="*/ 35 h 121"/>
                <a:gd name="T16" fmla="*/ 20 w 193"/>
                <a:gd name="T17" fmla="*/ 25 h 121"/>
                <a:gd name="T18" fmla="*/ 13 w 193"/>
                <a:gd name="T19" fmla="*/ 17 h 121"/>
                <a:gd name="T20" fmla="*/ 7 w 193"/>
                <a:gd name="T21" fmla="*/ 16 h 121"/>
                <a:gd name="T22" fmla="*/ 7 w 193"/>
                <a:gd name="T23" fmla="*/ 25 h 12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93" h="121">
                  <a:moveTo>
                    <a:pt x="16" y="40"/>
                  </a:moveTo>
                  <a:cubicBezTo>
                    <a:pt x="11" y="35"/>
                    <a:pt x="0" y="17"/>
                    <a:pt x="6" y="9"/>
                  </a:cubicBezTo>
                  <a:cubicBezTo>
                    <a:pt x="12" y="0"/>
                    <a:pt x="40" y="22"/>
                    <a:pt x="47" y="26"/>
                  </a:cubicBezTo>
                  <a:cubicBezTo>
                    <a:pt x="67" y="39"/>
                    <a:pt x="86" y="54"/>
                    <a:pt x="106" y="69"/>
                  </a:cubicBezTo>
                  <a:cubicBezTo>
                    <a:pt x="123" y="81"/>
                    <a:pt x="141" y="91"/>
                    <a:pt x="159" y="102"/>
                  </a:cubicBezTo>
                  <a:cubicBezTo>
                    <a:pt x="170" y="109"/>
                    <a:pt x="182" y="117"/>
                    <a:pt x="193" y="121"/>
                  </a:cubicBezTo>
                  <a:cubicBezTo>
                    <a:pt x="172" y="117"/>
                    <a:pt x="153" y="105"/>
                    <a:pt x="135" y="95"/>
                  </a:cubicBezTo>
                  <a:cubicBezTo>
                    <a:pt x="116" y="84"/>
                    <a:pt x="98" y="72"/>
                    <a:pt x="79" y="60"/>
                  </a:cubicBezTo>
                  <a:cubicBezTo>
                    <a:pt x="71" y="54"/>
                    <a:pt x="61" y="48"/>
                    <a:pt x="52" y="42"/>
                  </a:cubicBezTo>
                  <a:cubicBezTo>
                    <a:pt x="46" y="38"/>
                    <a:pt x="41" y="32"/>
                    <a:pt x="34" y="29"/>
                  </a:cubicBezTo>
                  <a:cubicBezTo>
                    <a:pt x="30" y="27"/>
                    <a:pt x="22" y="23"/>
                    <a:pt x="18" y="26"/>
                  </a:cubicBezTo>
                  <a:cubicBezTo>
                    <a:pt x="14" y="29"/>
                    <a:pt x="16" y="38"/>
                    <a:pt x="17" y="4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23" name="Freeform 317">
              <a:extLst>
                <a:ext uri="{FF2B5EF4-FFF2-40B4-BE49-F238E27FC236}">
                  <a16:creationId xmlns:a16="http://schemas.microsoft.com/office/drawing/2014/main" id="{2E36BB51-3835-4AA1-9D4C-5F244BC0BB9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0" y="949"/>
              <a:ext cx="39" cy="95"/>
            </a:xfrm>
            <a:custGeom>
              <a:avLst/>
              <a:gdLst>
                <a:gd name="T0" fmla="*/ 16 w 45"/>
                <a:gd name="T1" fmla="*/ 2 h 102"/>
                <a:gd name="T2" fmla="*/ 3 w 45"/>
                <a:gd name="T3" fmla="*/ 30 h 102"/>
                <a:gd name="T4" fmla="*/ 15 w 45"/>
                <a:gd name="T5" fmla="*/ 61 h 102"/>
                <a:gd name="T6" fmla="*/ 0 w 45"/>
                <a:gd name="T7" fmla="*/ 31 h 102"/>
                <a:gd name="T8" fmla="*/ 16 w 45"/>
                <a:gd name="T9" fmla="*/ 2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5" h="102">
                  <a:moveTo>
                    <a:pt x="45" y="2"/>
                  </a:moveTo>
                  <a:cubicBezTo>
                    <a:pt x="45" y="2"/>
                    <a:pt x="4" y="0"/>
                    <a:pt x="6" y="48"/>
                  </a:cubicBezTo>
                  <a:cubicBezTo>
                    <a:pt x="8" y="96"/>
                    <a:pt x="42" y="102"/>
                    <a:pt x="42" y="102"/>
                  </a:cubicBezTo>
                  <a:cubicBezTo>
                    <a:pt x="42" y="102"/>
                    <a:pt x="1" y="99"/>
                    <a:pt x="0" y="50"/>
                  </a:cubicBezTo>
                  <a:cubicBezTo>
                    <a:pt x="0" y="0"/>
                    <a:pt x="45" y="2"/>
                    <a:pt x="45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24" name="Freeform 318">
              <a:extLst>
                <a:ext uri="{FF2B5EF4-FFF2-40B4-BE49-F238E27FC236}">
                  <a16:creationId xmlns:a16="http://schemas.microsoft.com/office/drawing/2014/main" id="{71418919-63C7-4AF1-A21E-4734C126E49B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1" y="1105"/>
              <a:ext cx="177" cy="47"/>
            </a:xfrm>
            <a:custGeom>
              <a:avLst/>
              <a:gdLst>
                <a:gd name="T0" fmla="*/ 0 w 203"/>
                <a:gd name="T1" fmla="*/ 0 h 51"/>
                <a:gd name="T2" fmla="*/ 37 w 203"/>
                <a:gd name="T3" fmla="*/ 14 h 51"/>
                <a:gd name="T4" fmla="*/ 56 w 203"/>
                <a:gd name="T5" fmla="*/ 14 h 51"/>
                <a:gd name="T6" fmla="*/ 74 w 203"/>
                <a:gd name="T7" fmla="*/ 6 h 51"/>
                <a:gd name="T8" fmla="*/ 38 w 203"/>
                <a:gd name="T9" fmla="*/ 23 h 51"/>
                <a:gd name="T10" fmla="*/ 21 w 203"/>
                <a:gd name="T11" fmla="*/ 14 h 51"/>
                <a:gd name="T12" fmla="*/ 3 w 203"/>
                <a:gd name="T13" fmla="*/ 2 h 5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03" h="51">
                  <a:moveTo>
                    <a:pt x="0" y="0"/>
                  </a:moveTo>
                  <a:cubicBezTo>
                    <a:pt x="32" y="7"/>
                    <a:pt x="63" y="19"/>
                    <a:pt x="96" y="24"/>
                  </a:cubicBezTo>
                  <a:cubicBezTo>
                    <a:pt x="112" y="26"/>
                    <a:pt x="127" y="26"/>
                    <a:pt x="144" y="24"/>
                  </a:cubicBezTo>
                  <a:cubicBezTo>
                    <a:pt x="160" y="22"/>
                    <a:pt x="179" y="11"/>
                    <a:pt x="194" y="12"/>
                  </a:cubicBezTo>
                  <a:cubicBezTo>
                    <a:pt x="203" y="51"/>
                    <a:pt x="121" y="45"/>
                    <a:pt x="102" y="41"/>
                  </a:cubicBezTo>
                  <a:cubicBezTo>
                    <a:pt x="85" y="36"/>
                    <a:pt x="69" y="32"/>
                    <a:pt x="54" y="24"/>
                  </a:cubicBezTo>
                  <a:cubicBezTo>
                    <a:pt x="38" y="17"/>
                    <a:pt x="24" y="5"/>
                    <a:pt x="6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25" name="Freeform 319">
              <a:extLst>
                <a:ext uri="{FF2B5EF4-FFF2-40B4-BE49-F238E27FC236}">
                  <a16:creationId xmlns:a16="http://schemas.microsoft.com/office/drawing/2014/main" id="{CB0BB479-2415-4E61-ACBC-76E5DABEDE5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5" y="1785"/>
              <a:ext cx="85" cy="88"/>
            </a:xfrm>
            <a:custGeom>
              <a:avLst/>
              <a:gdLst>
                <a:gd name="T0" fmla="*/ 0 w 98"/>
                <a:gd name="T1" fmla="*/ 30 h 95"/>
                <a:gd name="T2" fmla="*/ 29 w 98"/>
                <a:gd name="T3" fmla="*/ 40 h 95"/>
                <a:gd name="T4" fmla="*/ 26 w 98"/>
                <a:gd name="T5" fmla="*/ 0 h 95"/>
                <a:gd name="T6" fmla="*/ 24 w 98"/>
                <a:gd name="T7" fmla="*/ 31 h 95"/>
                <a:gd name="T8" fmla="*/ 3 w 98"/>
                <a:gd name="T9" fmla="*/ 30 h 9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8" h="95">
                  <a:moveTo>
                    <a:pt x="0" y="52"/>
                  </a:moveTo>
                  <a:cubicBezTo>
                    <a:pt x="24" y="62"/>
                    <a:pt x="54" y="95"/>
                    <a:pt x="78" y="68"/>
                  </a:cubicBezTo>
                  <a:cubicBezTo>
                    <a:pt x="98" y="45"/>
                    <a:pt x="83" y="20"/>
                    <a:pt x="70" y="0"/>
                  </a:cubicBezTo>
                  <a:cubicBezTo>
                    <a:pt x="74" y="14"/>
                    <a:pt x="76" y="44"/>
                    <a:pt x="64" y="54"/>
                  </a:cubicBezTo>
                  <a:cubicBezTo>
                    <a:pt x="49" y="69"/>
                    <a:pt x="27" y="55"/>
                    <a:pt x="10" y="5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26" name="Freeform 320">
              <a:extLst>
                <a:ext uri="{FF2B5EF4-FFF2-40B4-BE49-F238E27FC236}">
                  <a16:creationId xmlns:a16="http://schemas.microsoft.com/office/drawing/2014/main" id="{D66DB9B4-B617-4217-8D92-E87133305A6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6" y="1420"/>
              <a:ext cx="72" cy="128"/>
            </a:xfrm>
            <a:custGeom>
              <a:avLst/>
              <a:gdLst>
                <a:gd name="T0" fmla="*/ 4 w 82"/>
                <a:gd name="T1" fmla="*/ 0 h 138"/>
                <a:gd name="T2" fmla="*/ 5 w 82"/>
                <a:gd name="T3" fmla="*/ 47 h 138"/>
                <a:gd name="T4" fmla="*/ 32 w 82"/>
                <a:gd name="T5" fmla="*/ 82 h 138"/>
                <a:gd name="T6" fmla="*/ 4 w 82"/>
                <a:gd name="T7" fmla="*/ 2 h 13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2" h="138">
                  <a:moveTo>
                    <a:pt x="9" y="0"/>
                  </a:moveTo>
                  <a:cubicBezTo>
                    <a:pt x="5" y="26"/>
                    <a:pt x="0" y="57"/>
                    <a:pt x="13" y="80"/>
                  </a:cubicBezTo>
                  <a:cubicBezTo>
                    <a:pt x="28" y="106"/>
                    <a:pt x="58" y="121"/>
                    <a:pt x="82" y="138"/>
                  </a:cubicBezTo>
                  <a:cubicBezTo>
                    <a:pt x="38" y="112"/>
                    <a:pt x="3" y="53"/>
                    <a:pt x="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27" name="Freeform 321">
              <a:extLst>
                <a:ext uri="{FF2B5EF4-FFF2-40B4-BE49-F238E27FC236}">
                  <a16:creationId xmlns:a16="http://schemas.microsoft.com/office/drawing/2014/main" id="{4F4BDE3C-71FB-443C-9CAC-C4D4FA300B3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1" y="1263"/>
              <a:ext cx="466" cy="235"/>
            </a:xfrm>
            <a:custGeom>
              <a:avLst/>
              <a:gdLst>
                <a:gd name="T0" fmla="*/ 0 w 534"/>
                <a:gd name="T1" fmla="*/ 0 h 252"/>
                <a:gd name="T2" fmla="*/ 206 w 534"/>
                <a:gd name="T3" fmla="*/ 154 h 252"/>
                <a:gd name="T4" fmla="*/ 0 w 534"/>
                <a:gd name="T5" fmla="*/ 0 h 25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34" h="252">
                  <a:moveTo>
                    <a:pt x="0" y="0"/>
                  </a:moveTo>
                  <a:cubicBezTo>
                    <a:pt x="0" y="0"/>
                    <a:pt x="202" y="58"/>
                    <a:pt x="534" y="252"/>
                  </a:cubicBezTo>
                  <a:cubicBezTo>
                    <a:pt x="534" y="252"/>
                    <a:pt x="224" y="44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28" name="Freeform 322">
              <a:extLst>
                <a:ext uri="{FF2B5EF4-FFF2-40B4-BE49-F238E27FC236}">
                  <a16:creationId xmlns:a16="http://schemas.microsoft.com/office/drawing/2014/main" id="{FC0508F6-8FDF-4393-94DA-6120CC26307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1" y="1305"/>
              <a:ext cx="87" cy="260"/>
            </a:xfrm>
            <a:custGeom>
              <a:avLst/>
              <a:gdLst>
                <a:gd name="T0" fmla="*/ 38 w 100"/>
                <a:gd name="T1" fmla="*/ 0 h 279"/>
                <a:gd name="T2" fmla="*/ 25 w 100"/>
                <a:gd name="T3" fmla="*/ 171 h 279"/>
                <a:gd name="T4" fmla="*/ 38 w 100"/>
                <a:gd name="T5" fmla="*/ 0 h 27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0" h="279">
                  <a:moveTo>
                    <a:pt x="100" y="0"/>
                  </a:moveTo>
                  <a:cubicBezTo>
                    <a:pt x="100" y="0"/>
                    <a:pt x="0" y="75"/>
                    <a:pt x="66" y="279"/>
                  </a:cubicBezTo>
                  <a:cubicBezTo>
                    <a:pt x="66" y="279"/>
                    <a:pt x="18" y="92"/>
                    <a:pt x="10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29" name="Freeform 323">
              <a:extLst>
                <a:ext uri="{FF2B5EF4-FFF2-40B4-BE49-F238E27FC236}">
                  <a16:creationId xmlns:a16="http://schemas.microsoft.com/office/drawing/2014/main" id="{E0A16ED6-9F6E-49BD-A663-4487673413A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1" y="1400"/>
              <a:ext cx="67" cy="208"/>
            </a:xfrm>
            <a:custGeom>
              <a:avLst/>
              <a:gdLst>
                <a:gd name="T0" fmla="*/ 29 w 77"/>
                <a:gd name="T1" fmla="*/ 0 h 223"/>
                <a:gd name="T2" fmla="*/ 29 w 77"/>
                <a:gd name="T3" fmla="*/ 137 h 223"/>
                <a:gd name="T4" fmla="*/ 29 w 77"/>
                <a:gd name="T5" fmla="*/ 0 h 2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7" h="223">
                  <a:moveTo>
                    <a:pt x="77" y="0"/>
                  </a:moveTo>
                  <a:cubicBezTo>
                    <a:pt x="77" y="0"/>
                    <a:pt x="11" y="116"/>
                    <a:pt x="75" y="223"/>
                  </a:cubicBezTo>
                  <a:cubicBezTo>
                    <a:pt x="75" y="223"/>
                    <a:pt x="0" y="130"/>
                    <a:pt x="7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30" name="Freeform 324">
              <a:extLst>
                <a:ext uri="{FF2B5EF4-FFF2-40B4-BE49-F238E27FC236}">
                  <a16:creationId xmlns:a16="http://schemas.microsoft.com/office/drawing/2014/main" id="{84873CCE-C493-409A-A25D-B4FD9C1C598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8" y="1042"/>
              <a:ext cx="541" cy="523"/>
            </a:xfrm>
            <a:custGeom>
              <a:avLst/>
              <a:gdLst>
                <a:gd name="T0" fmla="*/ 1 w 620"/>
                <a:gd name="T1" fmla="*/ 14 h 562"/>
                <a:gd name="T2" fmla="*/ 8 w 620"/>
                <a:gd name="T3" fmla="*/ 70 h 562"/>
                <a:gd name="T4" fmla="*/ 3 w 620"/>
                <a:gd name="T5" fmla="*/ 114 h 562"/>
                <a:gd name="T6" fmla="*/ 33 w 620"/>
                <a:gd name="T7" fmla="*/ 142 h 562"/>
                <a:gd name="T8" fmla="*/ 70 w 620"/>
                <a:gd name="T9" fmla="*/ 162 h 562"/>
                <a:gd name="T10" fmla="*/ 154 w 620"/>
                <a:gd name="T11" fmla="*/ 228 h 562"/>
                <a:gd name="T12" fmla="*/ 202 w 620"/>
                <a:gd name="T13" fmla="*/ 290 h 562"/>
                <a:gd name="T14" fmla="*/ 231 w 620"/>
                <a:gd name="T15" fmla="*/ 306 h 562"/>
                <a:gd name="T16" fmla="*/ 225 w 620"/>
                <a:gd name="T17" fmla="*/ 238 h 562"/>
                <a:gd name="T18" fmla="*/ 230 w 620"/>
                <a:gd name="T19" fmla="*/ 211 h 562"/>
                <a:gd name="T20" fmla="*/ 233 w 620"/>
                <a:gd name="T21" fmla="*/ 181 h 562"/>
                <a:gd name="T22" fmla="*/ 212 w 620"/>
                <a:gd name="T23" fmla="*/ 135 h 562"/>
                <a:gd name="T24" fmla="*/ 15 w 620"/>
                <a:gd name="T25" fmla="*/ 15 h 562"/>
                <a:gd name="T26" fmla="*/ 1 w 620"/>
                <a:gd name="T27" fmla="*/ 14 h 56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620" h="562">
                  <a:moveTo>
                    <a:pt x="1" y="21"/>
                  </a:moveTo>
                  <a:cubicBezTo>
                    <a:pt x="12" y="52"/>
                    <a:pt x="23" y="82"/>
                    <a:pt x="21" y="115"/>
                  </a:cubicBezTo>
                  <a:cubicBezTo>
                    <a:pt x="19" y="140"/>
                    <a:pt x="7" y="163"/>
                    <a:pt x="10" y="188"/>
                  </a:cubicBezTo>
                  <a:cubicBezTo>
                    <a:pt x="13" y="223"/>
                    <a:pt x="58" y="224"/>
                    <a:pt x="86" y="234"/>
                  </a:cubicBezTo>
                  <a:cubicBezTo>
                    <a:pt x="118" y="245"/>
                    <a:pt x="151" y="255"/>
                    <a:pt x="183" y="268"/>
                  </a:cubicBezTo>
                  <a:cubicBezTo>
                    <a:pt x="255" y="299"/>
                    <a:pt x="336" y="329"/>
                    <a:pt x="399" y="377"/>
                  </a:cubicBezTo>
                  <a:cubicBezTo>
                    <a:pt x="442" y="411"/>
                    <a:pt x="485" y="445"/>
                    <a:pt x="527" y="480"/>
                  </a:cubicBezTo>
                  <a:cubicBezTo>
                    <a:pt x="541" y="492"/>
                    <a:pt x="615" y="562"/>
                    <a:pt x="600" y="506"/>
                  </a:cubicBezTo>
                  <a:cubicBezTo>
                    <a:pt x="590" y="468"/>
                    <a:pt x="582" y="435"/>
                    <a:pt x="586" y="395"/>
                  </a:cubicBezTo>
                  <a:cubicBezTo>
                    <a:pt x="587" y="379"/>
                    <a:pt x="593" y="364"/>
                    <a:pt x="596" y="348"/>
                  </a:cubicBezTo>
                  <a:cubicBezTo>
                    <a:pt x="599" y="333"/>
                    <a:pt x="600" y="315"/>
                    <a:pt x="605" y="300"/>
                  </a:cubicBezTo>
                  <a:cubicBezTo>
                    <a:pt x="620" y="255"/>
                    <a:pt x="575" y="237"/>
                    <a:pt x="553" y="226"/>
                  </a:cubicBezTo>
                  <a:cubicBezTo>
                    <a:pt x="519" y="208"/>
                    <a:pt x="56" y="31"/>
                    <a:pt x="39" y="23"/>
                  </a:cubicBezTo>
                  <a:cubicBezTo>
                    <a:pt x="29" y="19"/>
                    <a:pt x="0" y="0"/>
                    <a:pt x="1" y="21"/>
                  </a:cubicBezTo>
                </a:path>
              </a:pathLst>
            </a:custGeom>
            <a:solidFill>
              <a:srgbClr val="C6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530" name="Rectangle 2">
            <a:extLst>
              <a:ext uri="{FF2B5EF4-FFF2-40B4-BE49-F238E27FC236}">
                <a16:creationId xmlns:a16="http://schemas.microsoft.com/office/drawing/2014/main" id="{4E879CAD-0827-4496-BA80-C25DB6B93AC9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34963" y="74613"/>
            <a:ext cx="11406187" cy="1338262"/>
          </a:xfrm>
        </p:spPr>
        <p:txBody>
          <a:bodyPr/>
          <a:lstStyle/>
          <a:p>
            <a:pPr eaLnBrk="1" hangingPunct="1">
              <a:defRPr/>
            </a:pPr>
            <a:r>
              <a:rPr lang="fr-FR" altLang="x-none" sz="5067"/>
              <a:t>Orthopedics (2)</a:t>
            </a:r>
          </a:p>
        </p:txBody>
      </p:sp>
      <p:grpSp>
        <p:nvGrpSpPr>
          <p:cNvPr id="38915" name="Group 3">
            <a:extLst>
              <a:ext uri="{FF2B5EF4-FFF2-40B4-BE49-F238E27FC236}">
                <a16:creationId xmlns:a16="http://schemas.microsoft.com/office/drawing/2014/main" id="{420315D2-E90F-4357-A6F6-4E357A19BC51}"/>
              </a:ext>
            </a:extLst>
          </p:cNvPr>
          <p:cNvGrpSpPr>
            <a:grpSpLocks/>
          </p:cNvGrpSpPr>
          <p:nvPr/>
        </p:nvGrpSpPr>
        <p:grpSpPr bwMode="auto">
          <a:xfrm>
            <a:off x="2287588" y="1211263"/>
            <a:ext cx="3217862" cy="4981575"/>
            <a:chOff x="481" y="763"/>
            <a:chExt cx="2027" cy="3138"/>
          </a:xfrm>
        </p:grpSpPr>
        <p:sp>
          <p:nvSpPr>
            <p:cNvPr id="39413" name="Freeform 4">
              <a:extLst>
                <a:ext uri="{FF2B5EF4-FFF2-40B4-BE49-F238E27FC236}">
                  <a16:creationId xmlns:a16="http://schemas.microsoft.com/office/drawing/2014/main" id="{B695C539-1407-4CD0-96B0-E849E54E3024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" y="970"/>
              <a:ext cx="726" cy="2931"/>
            </a:xfrm>
            <a:custGeom>
              <a:avLst/>
              <a:gdLst>
                <a:gd name="T0" fmla="*/ 0 w 618"/>
                <a:gd name="T1" fmla="*/ 6559 h 2490"/>
                <a:gd name="T2" fmla="*/ 253 w 618"/>
                <a:gd name="T3" fmla="*/ 673 h 2490"/>
                <a:gd name="T4" fmla="*/ 966 w 618"/>
                <a:gd name="T5" fmla="*/ 206 h 2490"/>
                <a:gd name="T6" fmla="*/ 1821 w 618"/>
                <a:gd name="T7" fmla="*/ 1362 h 2490"/>
                <a:gd name="T8" fmla="*/ 1909 w 618"/>
                <a:gd name="T9" fmla="*/ 7674 h 2490"/>
                <a:gd name="T10" fmla="*/ 1593 w 618"/>
                <a:gd name="T11" fmla="*/ 7689 h 2490"/>
                <a:gd name="T12" fmla="*/ 1555 w 618"/>
                <a:gd name="T13" fmla="*/ 1394 h 2490"/>
                <a:gd name="T14" fmla="*/ 966 w 618"/>
                <a:gd name="T15" fmla="*/ 477 h 2490"/>
                <a:gd name="T16" fmla="*/ 471 w 618"/>
                <a:gd name="T17" fmla="*/ 855 h 2490"/>
                <a:gd name="T18" fmla="*/ 303 w 618"/>
                <a:gd name="T19" fmla="*/ 6597 h 2490"/>
                <a:gd name="T20" fmla="*/ 0 w 618"/>
                <a:gd name="T21" fmla="*/ 6559 h 249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618" h="2490">
                  <a:moveTo>
                    <a:pt x="0" y="2095"/>
                  </a:moveTo>
                  <a:cubicBezTo>
                    <a:pt x="82" y="215"/>
                    <a:pt x="82" y="215"/>
                    <a:pt x="82" y="215"/>
                  </a:cubicBezTo>
                  <a:cubicBezTo>
                    <a:pt x="82" y="215"/>
                    <a:pt x="86" y="0"/>
                    <a:pt x="313" y="66"/>
                  </a:cubicBezTo>
                  <a:cubicBezTo>
                    <a:pt x="539" y="133"/>
                    <a:pt x="575" y="227"/>
                    <a:pt x="590" y="434"/>
                  </a:cubicBezTo>
                  <a:cubicBezTo>
                    <a:pt x="606" y="641"/>
                    <a:pt x="618" y="2451"/>
                    <a:pt x="618" y="2451"/>
                  </a:cubicBezTo>
                  <a:cubicBezTo>
                    <a:pt x="618" y="2451"/>
                    <a:pt x="567" y="2490"/>
                    <a:pt x="516" y="2455"/>
                  </a:cubicBezTo>
                  <a:cubicBezTo>
                    <a:pt x="504" y="445"/>
                    <a:pt x="504" y="445"/>
                    <a:pt x="504" y="445"/>
                  </a:cubicBezTo>
                  <a:cubicBezTo>
                    <a:pt x="504" y="445"/>
                    <a:pt x="515" y="204"/>
                    <a:pt x="313" y="152"/>
                  </a:cubicBezTo>
                  <a:cubicBezTo>
                    <a:pt x="138" y="107"/>
                    <a:pt x="152" y="238"/>
                    <a:pt x="152" y="273"/>
                  </a:cubicBezTo>
                  <a:cubicBezTo>
                    <a:pt x="152" y="309"/>
                    <a:pt x="98" y="2107"/>
                    <a:pt x="98" y="2107"/>
                  </a:cubicBezTo>
                  <a:cubicBezTo>
                    <a:pt x="98" y="2107"/>
                    <a:pt x="31" y="2150"/>
                    <a:pt x="0" y="2095"/>
                  </a:cubicBezTo>
                  <a:close/>
                </a:path>
              </a:pathLst>
            </a:custGeom>
            <a:solidFill>
              <a:srgbClr val="B8B7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14" name="Freeform 5">
              <a:extLst>
                <a:ext uri="{FF2B5EF4-FFF2-40B4-BE49-F238E27FC236}">
                  <a16:creationId xmlns:a16="http://schemas.microsoft.com/office/drawing/2014/main" id="{3430860F-EEDA-4E72-AE98-C7086BA8FAC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25" y="1031"/>
              <a:ext cx="693" cy="2855"/>
            </a:xfrm>
            <a:custGeom>
              <a:avLst/>
              <a:gdLst>
                <a:gd name="T0" fmla="*/ 1733 w 590"/>
                <a:gd name="T1" fmla="*/ 1199 h 2425"/>
                <a:gd name="T2" fmla="*/ 880 w 590"/>
                <a:gd name="T3" fmla="*/ 42 h 2425"/>
                <a:gd name="T4" fmla="*/ 574 w 590"/>
                <a:gd name="T5" fmla="*/ 11 h 2425"/>
                <a:gd name="T6" fmla="*/ 754 w 590"/>
                <a:gd name="T7" fmla="*/ 42 h 2425"/>
                <a:gd name="T8" fmla="*/ 1612 w 590"/>
                <a:gd name="T9" fmla="*/ 1199 h 2425"/>
                <a:gd name="T10" fmla="*/ 1698 w 590"/>
                <a:gd name="T11" fmla="*/ 7521 h 2425"/>
                <a:gd name="T12" fmla="*/ 1586 w 590"/>
                <a:gd name="T13" fmla="*/ 7571 h 2425"/>
                <a:gd name="T14" fmla="*/ 1819 w 590"/>
                <a:gd name="T15" fmla="*/ 7521 h 2425"/>
                <a:gd name="T16" fmla="*/ 1733 w 590"/>
                <a:gd name="T17" fmla="*/ 1199 h 2425"/>
                <a:gd name="T18" fmla="*/ 260 w 590"/>
                <a:gd name="T19" fmla="*/ 691 h 2425"/>
                <a:gd name="T20" fmla="*/ 92 w 590"/>
                <a:gd name="T21" fmla="*/ 6442 h 2425"/>
                <a:gd name="T22" fmla="*/ 0 w 590"/>
                <a:gd name="T23" fmla="*/ 6482 h 2425"/>
                <a:gd name="T24" fmla="*/ 215 w 590"/>
                <a:gd name="T25" fmla="*/ 6442 h 2425"/>
                <a:gd name="T26" fmla="*/ 382 w 590"/>
                <a:gd name="T27" fmla="*/ 691 h 2425"/>
                <a:gd name="T28" fmla="*/ 623 w 590"/>
                <a:gd name="T29" fmla="*/ 288 h 2425"/>
                <a:gd name="T30" fmla="*/ 260 w 590"/>
                <a:gd name="T31" fmla="*/ 691 h 2425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590" h="2425">
                  <a:moveTo>
                    <a:pt x="562" y="382"/>
                  </a:moveTo>
                  <a:cubicBezTo>
                    <a:pt x="547" y="175"/>
                    <a:pt x="511" y="81"/>
                    <a:pt x="285" y="14"/>
                  </a:cubicBezTo>
                  <a:cubicBezTo>
                    <a:pt x="245" y="3"/>
                    <a:pt x="213" y="0"/>
                    <a:pt x="186" y="3"/>
                  </a:cubicBezTo>
                  <a:cubicBezTo>
                    <a:pt x="203" y="4"/>
                    <a:pt x="223" y="8"/>
                    <a:pt x="245" y="14"/>
                  </a:cubicBezTo>
                  <a:cubicBezTo>
                    <a:pt x="471" y="81"/>
                    <a:pt x="507" y="175"/>
                    <a:pt x="522" y="382"/>
                  </a:cubicBezTo>
                  <a:cubicBezTo>
                    <a:pt x="538" y="589"/>
                    <a:pt x="550" y="2399"/>
                    <a:pt x="550" y="2399"/>
                  </a:cubicBezTo>
                  <a:cubicBezTo>
                    <a:pt x="550" y="2399"/>
                    <a:pt x="535" y="2410"/>
                    <a:pt x="514" y="2415"/>
                  </a:cubicBezTo>
                  <a:cubicBezTo>
                    <a:pt x="555" y="2425"/>
                    <a:pt x="590" y="2399"/>
                    <a:pt x="590" y="2399"/>
                  </a:cubicBezTo>
                  <a:cubicBezTo>
                    <a:pt x="590" y="2399"/>
                    <a:pt x="578" y="589"/>
                    <a:pt x="562" y="382"/>
                  </a:cubicBezTo>
                  <a:close/>
                  <a:moveTo>
                    <a:pt x="84" y="221"/>
                  </a:moveTo>
                  <a:cubicBezTo>
                    <a:pt x="84" y="257"/>
                    <a:pt x="30" y="2055"/>
                    <a:pt x="30" y="2055"/>
                  </a:cubicBezTo>
                  <a:cubicBezTo>
                    <a:pt x="30" y="2055"/>
                    <a:pt x="17" y="2063"/>
                    <a:pt x="0" y="2068"/>
                  </a:cubicBezTo>
                  <a:cubicBezTo>
                    <a:pt x="32" y="2079"/>
                    <a:pt x="70" y="2055"/>
                    <a:pt x="70" y="2055"/>
                  </a:cubicBezTo>
                  <a:cubicBezTo>
                    <a:pt x="70" y="2055"/>
                    <a:pt x="124" y="257"/>
                    <a:pt x="124" y="221"/>
                  </a:cubicBezTo>
                  <a:cubicBezTo>
                    <a:pt x="124" y="193"/>
                    <a:pt x="115" y="103"/>
                    <a:pt x="202" y="92"/>
                  </a:cubicBezTo>
                  <a:cubicBezTo>
                    <a:pt x="100" y="48"/>
                    <a:pt x="84" y="189"/>
                    <a:pt x="84" y="221"/>
                  </a:cubicBezTo>
                  <a:close/>
                </a:path>
              </a:pathLst>
            </a:custGeom>
            <a:solidFill>
              <a:srgbClr val="D7D4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15" name="Freeform 6">
              <a:extLst>
                <a:ext uri="{FF2B5EF4-FFF2-40B4-BE49-F238E27FC236}">
                  <a16:creationId xmlns:a16="http://schemas.microsoft.com/office/drawing/2014/main" id="{C5DB6A0D-DF58-47D7-BA74-2E89ACF2EE3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5" y="1096"/>
              <a:ext cx="723" cy="2805"/>
            </a:xfrm>
            <a:custGeom>
              <a:avLst/>
              <a:gdLst>
                <a:gd name="T0" fmla="*/ 931 w 615"/>
                <a:gd name="T1" fmla="*/ 151 h 2383"/>
                <a:gd name="T2" fmla="*/ 420 w 615"/>
                <a:gd name="T3" fmla="*/ 477 h 2383"/>
                <a:gd name="T4" fmla="*/ 252 w 615"/>
                <a:gd name="T5" fmla="*/ 6219 h 2383"/>
                <a:gd name="T6" fmla="*/ 0 w 615"/>
                <a:gd name="T7" fmla="*/ 6241 h 2383"/>
                <a:gd name="T8" fmla="*/ 296 w 615"/>
                <a:gd name="T9" fmla="*/ 6262 h 2383"/>
                <a:gd name="T10" fmla="*/ 462 w 615"/>
                <a:gd name="T11" fmla="*/ 519 h 2383"/>
                <a:gd name="T12" fmla="*/ 960 w 615"/>
                <a:gd name="T13" fmla="*/ 140 h 2383"/>
                <a:gd name="T14" fmla="*/ 1276 w 615"/>
                <a:gd name="T15" fmla="*/ 312 h 2383"/>
                <a:gd name="T16" fmla="*/ 931 w 615"/>
                <a:gd name="T17" fmla="*/ 151 h 2383"/>
                <a:gd name="T18" fmla="*/ 1820 w 615"/>
                <a:gd name="T19" fmla="*/ 1023 h 2383"/>
                <a:gd name="T20" fmla="*/ 1533 w 615"/>
                <a:gd name="T21" fmla="*/ 155 h 2383"/>
                <a:gd name="T22" fmla="*/ 1778 w 615"/>
                <a:gd name="T23" fmla="*/ 978 h 2383"/>
                <a:gd name="T24" fmla="*/ 1867 w 615"/>
                <a:gd name="T25" fmla="*/ 7297 h 2383"/>
                <a:gd name="T26" fmla="*/ 1592 w 615"/>
                <a:gd name="T27" fmla="*/ 7332 h 2383"/>
                <a:gd name="T28" fmla="*/ 1592 w 615"/>
                <a:gd name="T29" fmla="*/ 7350 h 2383"/>
                <a:gd name="T30" fmla="*/ 1907 w 615"/>
                <a:gd name="T31" fmla="*/ 7339 h 2383"/>
                <a:gd name="T32" fmla="*/ 1820 w 615"/>
                <a:gd name="T33" fmla="*/ 1023 h 238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15" h="2383">
                  <a:moveTo>
                    <a:pt x="299" y="48"/>
                  </a:moveTo>
                  <a:cubicBezTo>
                    <a:pt x="124" y="4"/>
                    <a:pt x="135" y="117"/>
                    <a:pt x="135" y="152"/>
                  </a:cubicBezTo>
                  <a:cubicBezTo>
                    <a:pt x="135" y="188"/>
                    <a:pt x="81" y="1986"/>
                    <a:pt x="81" y="1986"/>
                  </a:cubicBezTo>
                  <a:cubicBezTo>
                    <a:pt x="81" y="1986"/>
                    <a:pt x="34" y="2016"/>
                    <a:pt x="0" y="1993"/>
                  </a:cubicBezTo>
                  <a:cubicBezTo>
                    <a:pt x="33" y="2040"/>
                    <a:pt x="95" y="2000"/>
                    <a:pt x="95" y="2000"/>
                  </a:cubicBezTo>
                  <a:cubicBezTo>
                    <a:pt x="95" y="2000"/>
                    <a:pt x="149" y="202"/>
                    <a:pt x="149" y="166"/>
                  </a:cubicBezTo>
                  <a:cubicBezTo>
                    <a:pt x="149" y="131"/>
                    <a:pt x="135" y="0"/>
                    <a:pt x="310" y="45"/>
                  </a:cubicBezTo>
                  <a:cubicBezTo>
                    <a:pt x="352" y="56"/>
                    <a:pt x="385" y="76"/>
                    <a:pt x="411" y="99"/>
                  </a:cubicBezTo>
                  <a:cubicBezTo>
                    <a:pt x="384" y="69"/>
                    <a:pt x="350" y="61"/>
                    <a:pt x="299" y="48"/>
                  </a:cubicBezTo>
                  <a:close/>
                  <a:moveTo>
                    <a:pt x="587" y="327"/>
                  </a:moveTo>
                  <a:cubicBezTo>
                    <a:pt x="577" y="197"/>
                    <a:pt x="560" y="112"/>
                    <a:pt x="493" y="50"/>
                  </a:cubicBezTo>
                  <a:cubicBezTo>
                    <a:pt x="549" y="111"/>
                    <a:pt x="564" y="193"/>
                    <a:pt x="573" y="313"/>
                  </a:cubicBezTo>
                  <a:cubicBezTo>
                    <a:pt x="589" y="520"/>
                    <a:pt x="601" y="2330"/>
                    <a:pt x="601" y="2330"/>
                  </a:cubicBezTo>
                  <a:cubicBezTo>
                    <a:pt x="601" y="2330"/>
                    <a:pt x="559" y="2362"/>
                    <a:pt x="513" y="2342"/>
                  </a:cubicBezTo>
                  <a:cubicBezTo>
                    <a:pt x="513" y="2348"/>
                    <a:pt x="513" y="2348"/>
                    <a:pt x="513" y="2348"/>
                  </a:cubicBezTo>
                  <a:cubicBezTo>
                    <a:pt x="564" y="2383"/>
                    <a:pt x="615" y="2344"/>
                    <a:pt x="615" y="2344"/>
                  </a:cubicBezTo>
                  <a:cubicBezTo>
                    <a:pt x="615" y="2344"/>
                    <a:pt x="603" y="534"/>
                    <a:pt x="587" y="327"/>
                  </a:cubicBezTo>
                  <a:close/>
                </a:path>
              </a:pathLst>
            </a:custGeom>
            <a:solidFill>
              <a:srgbClr val="EEEC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16" name="Freeform 7">
              <a:extLst>
                <a:ext uri="{FF2B5EF4-FFF2-40B4-BE49-F238E27FC236}">
                  <a16:creationId xmlns:a16="http://schemas.microsoft.com/office/drawing/2014/main" id="{B644AB67-6C2B-4EE5-9574-C77087AD51D4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" y="970"/>
              <a:ext cx="726" cy="2931"/>
            </a:xfrm>
            <a:custGeom>
              <a:avLst/>
              <a:gdLst>
                <a:gd name="T0" fmla="*/ 0 w 618"/>
                <a:gd name="T1" fmla="*/ 6559 h 2490"/>
                <a:gd name="T2" fmla="*/ 253 w 618"/>
                <a:gd name="T3" fmla="*/ 673 h 2490"/>
                <a:gd name="T4" fmla="*/ 966 w 618"/>
                <a:gd name="T5" fmla="*/ 206 h 2490"/>
                <a:gd name="T6" fmla="*/ 1821 w 618"/>
                <a:gd name="T7" fmla="*/ 1362 h 2490"/>
                <a:gd name="T8" fmla="*/ 1909 w 618"/>
                <a:gd name="T9" fmla="*/ 7674 h 2490"/>
                <a:gd name="T10" fmla="*/ 1593 w 618"/>
                <a:gd name="T11" fmla="*/ 7689 h 2490"/>
                <a:gd name="T12" fmla="*/ 1555 w 618"/>
                <a:gd name="T13" fmla="*/ 1394 h 2490"/>
                <a:gd name="T14" fmla="*/ 966 w 618"/>
                <a:gd name="T15" fmla="*/ 477 h 2490"/>
                <a:gd name="T16" fmla="*/ 471 w 618"/>
                <a:gd name="T17" fmla="*/ 855 h 2490"/>
                <a:gd name="T18" fmla="*/ 303 w 618"/>
                <a:gd name="T19" fmla="*/ 6597 h 2490"/>
                <a:gd name="T20" fmla="*/ 0 w 618"/>
                <a:gd name="T21" fmla="*/ 6559 h 249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618" h="2490">
                  <a:moveTo>
                    <a:pt x="0" y="2095"/>
                  </a:moveTo>
                  <a:cubicBezTo>
                    <a:pt x="82" y="215"/>
                    <a:pt x="82" y="215"/>
                    <a:pt x="82" y="215"/>
                  </a:cubicBezTo>
                  <a:cubicBezTo>
                    <a:pt x="82" y="215"/>
                    <a:pt x="86" y="0"/>
                    <a:pt x="313" y="66"/>
                  </a:cubicBezTo>
                  <a:cubicBezTo>
                    <a:pt x="539" y="133"/>
                    <a:pt x="575" y="227"/>
                    <a:pt x="590" y="434"/>
                  </a:cubicBezTo>
                  <a:cubicBezTo>
                    <a:pt x="606" y="641"/>
                    <a:pt x="618" y="2451"/>
                    <a:pt x="618" y="2451"/>
                  </a:cubicBezTo>
                  <a:cubicBezTo>
                    <a:pt x="618" y="2451"/>
                    <a:pt x="567" y="2490"/>
                    <a:pt x="516" y="2455"/>
                  </a:cubicBezTo>
                  <a:cubicBezTo>
                    <a:pt x="504" y="445"/>
                    <a:pt x="504" y="445"/>
                    <a:pt x="504" y="445"/>
                  </a:cubicBezTo>
                  <a:cubicBezTo>
                    <a:pt x="504" y="445"/>
                    <a:pt x="515" y="204"/>
                    <a:pt x="313" y="152"/>
                  </a:cubicBezTo>
                  <a:cubicBezTo>
                    <a:pt x="138" y="107"/>
                    <a:pt x="152" y="238"/>
                    <a:pt x="152" y="273"/>
                  </a:cubicBezTo>
                  <a:cubicBezTo>
                    <a:pt x="152" y="309"/>
                    <a:pt x="98" y="2107"/>
                    <a:pt x="98" y="2107"/>
                  </a:cubicBezTo>
                  <a:cubicBezTo>
                    <a:pt x="98" y="2107"/>
                    <a:pt x="31" y="2150"/>
                    <a:pt x="0" y="2095"/>
                  </a:cubicBezTo>
                  <a:close/>
                </a:path>
              </a:pathLst>
            </a:custGeom>
            <a:noFill/>
            <a:ln w="7938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17" name="Freeform 8">
              <a:extLst>
                <a:ext uri="{FF2B5EF4-FFF2-40B4-BE49-F238E27FC236}">
                  <a16:creationId xmlns:a16="http://schemas.microsoft.com/office/drawing/2014/main" id="{1AD84036-1E35-434D-AFD7-AF1A511FB775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1" y="763"/>
              <a:ext cx="879" cy="2641"/>
            </a:xfrm>
            <a:custGeom>
              <a:avLst/>
              <a:gdLst>
                <a:gd name="T0" fmla="*/ 86 w 748"/>
                <a:gd name="T1" fmla="*/ 5955 h 2244"/>
                <a:gd name="T2" fmla="*/ 115 w 748"/>
                <a:gd name="T3" fmla="*/ 796 h 2244"/>
                <a:gd name="T4" fmla="*/ 918 w 748"/>
                <a:gd name="T5" fmla="*/ 229 h 2244"/>
                <a:gd name="T6" fmla="*/ 1756 w 748"/>
                <a:gd name="T7" fmla="*/ 1062 h 2244"/>
                <a:gd name="T8" fmla="*/ 2316 w 748"/>
                <a:gd name="T9" fmla="*/ 6874 h 2244"/>
                <a:gd name="T10" fmla="*/ 1982 w 748"/>
                <a:gd name="T11" fmla="*/ 6880 h 2244"/>
                <a:gd name="T12" fmla="*/ 1536 w 748"/>
                <a:gd name="T13" fmla="*/ 1189 h 2244"/>
                <a:gd name="T14" fmla="*/ 870 w 748"/>
                <a:gd name="T15" fmla="*/ 446 h 2244"/>
                <a:gd name="T16" fmla="*/ 341 w 748"/>
                <a:gd name="T17" fmla="*/ 706 h 2244"/>
                <a:gd name="T18" fmla="*/ 381 w 748"/>
                <a:gd name="T19" fmla="*/ 5961 h 2244"/>
                <a:gd name="T20" fmla="*/ 86 w 748"/>
                <a:gd name="T21" fmla="*/ 5955 h 224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748" h="2244">
                  <a:moveTo>
                    <a:pt x="27" y="1904"/>
                  </a:moveTo>
                  <a:cubicBezTo>
                    <a:pt x="37" y="255"/>
                    <a:pt x="37" y="255"/>
                    <a:pt x="37" y="255"/>
                  </a:cubicBezTo>
                  <a:cubicBezTo>
                    <a:pt x="37" y="255"/>
                    <a:pt x="0" y="0"/>
                    <a:pt x="297" y="74"/>
                  </a:cubicBezTo>
                  <a:cubicBezTo>
                    <a:pt x="499" y="124"/>
                    <a:pt x="549" y="188"/>
                    <a:pt x="568" y="339"/>
                  </a:cubicBezTo>
                  <a:cubicBezTo>
                    <a:pt x="587" y="491"/>
                    <a:pt x="748" y="2197"/>
                    <a:pt x="748" y="2197"/>
                  </a:cubicBezTo>
                  <a:cubicBezTo>
                    <a:pt x="748" y="2197"/>
                    <a:pt x="714" y="2244"/>
                    <a:pt x="641" y="2200"/>
                  </a:cubicBezTo>
                  <a:cubicBezTo>
                    <a:pt x="496" y="380"/>
                    <a:pt x="496" y="380"/>
                    <a:pt x="496" y="380"/>
                  </a:cubicBezTo>
                  <a:cubicBezTo>
                    <a:pt x="496" y="380"/>
                    <a:pt x="505" y="187"/>
                    <a:pt x="281" y="143"/>
                  </a:cubicBezTo>
                  <a:cubicBezTo>
                    <a:pt x="101" y="109"/>
                    <a:pt x="110" y="226"/>
                    <a:pt x="110" y="226"/>
                  </a:cubicBezTo>
                  <a:cubicBezTo>
                    <a:pt x="123" y="1906"/>
                    <a:pt x="123" y="1906"/>
                    <a:pt x="123" y="1906"/>
                  </a:cubicBezTo>
                  <a:cubicBezTo>
                    <a:pt x="123" y="1906"/>
                    <a:pt x="64" y="1951"/>
                    <a:pt x="27" y="1904"/>
                  </a:cubicBezTo>
                  <a:close/>
                </a:path>
              </a:pathLst>
            </a:custGeom>
            <a:solidFill>
              <a:srgbClr val="B8B7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18" name="Freeform 9">
              <a:extLst>
                <a:ext uri="{FF2B5EF4-FFF2-40B4-BE49-F238E27FC236}">
                  <a16:creationId xmlns:a16="http://schemas.microsoft.com/office/drawing/2014/main" id="{B32827F3-5487-4AF9-B3F8-A2BB1348F9E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705" y="814"/>
              <a:ext cx="795" cy="2550"/>
            </a:xfrm>
            <a:custGeom>
              <a:avLst/>
              <a:gdLst>
                <a:gd name="T0" fmla="*/ 25 w 676"/>
                <a:gd name="T1" fmla="*/ 626 h 2167"/>
                <a:gd name="T2" fmla="*/ 108 w 676"/>
                <a:gd name="T3" fmla="*/ 5852 h 2167"/>
                <a:gd name="T4" fmla="*/ 159 w 676"/>
                <a:gd name="T5" fmla="*/ 5819 h 2167"/>
                <a:gd name="T6" fmla="*/ 119 w 676"/>
                <a:gd name="T7" fmla="*/ 572 h 2167"/>
                <a:gd name="T8" fmla="*/ 167 w 676"/>
                <a:gd name="T9" fmla="*/ 408 h 2167"/>
                <a:gd name="T10" fmla="*/ 25 w 676"/>
                <a:gd name="T11" fmla="*/ 626 h 2167"/>
                <a:gd name="T12" fmla="*/ 1543 w 676"/>
                <a:gd name="T13" fmla="*/ 924 h 2167"/>
                <a:gd name="T14" fmla="*/ 702 w 676"/>
                <a:gd name="T15" fmla="*/ 94 h 2167"/>
                <a:gd name="T16" fmla="*/ 0 w 676"/>
                <a:gd name="T17" fmla="*/ 209 h 2167"/>
                <a:gd name="T18" fmla="*/ 650 w 676"/>
                <a:gd name="T19" fmla="*/ 146 h 2167"/>
                <a:gd name="T20" fmla="*/ 1456 w 676"/>
                <a:gd name="T21" fmla="*/ 1001 h 2167"/>
                <a:gd name="T22" fmla="*/ 2053 w 676"/>
                <a:gd name="T23" fmla="*/ 6770 h 2167"/>
                <a:gd name="T24" fmla="*/ 2105 w 676"/>
                <a:gd name="T25" fmla="*/ 6730 h 2167"/>
                <a:gd name="T26" fmla="*/ 1543 w 676"/>
                <a:gd name="T27" fmla="*/ 924 h 216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676" h="2167">
                  <a:moveTo>
                    <a:pt x="8" y="200"/>
                  </a:moveTo>
                  <a:cubicBezTo>
                    <a:pt x="35" y="1873"/>
                    <a:pt x="35" y="1873"/>
                    <a:pt x="35" y="1873"/>
                  </a:cubicBezTo>
                  <a:cubicBezTo>
                    <a:pt x="44" y="1868"/>
                    <a:pt x="51" y="1863"/>
                    <a:pt x="51" y="1863"/>
                  </a:cubicBezTo>
                  <a:cubicBezTo>
                    <a:pt x="38" y="183"/>
                    <a:pt x="38" y="183"/>
                    <a:pt x="38" y="183"/>
                  </a:cubicBezTo>
                  <a:cubicBezTo>
                    <a:pt x="38" y="183"/>
                    <a:pt x="36" y="155"/>
                    <a:pt x="54" y="131"/>
                  </a:cubicBezTo>
                  <a:cubicBezTo>
                    <a:pt x="16" y="127"/>
                    <a:pt x="8" y="200"/>
                    <a:pt x="8" y="200"/>
                  </a:cubicBezTo>
                  <a:close/>
                  <a:moveTo>
                    <a:pt x="496" y="296"/>
                  </a:moveTo>
                  <a:cubicBezTo>
                    <a:pt x="477" y="145"/>
                    <a:pt x="427" y="81"/>
                    <a:pt x="225" y="31"/>
                  </a:cubicBezTo>
                  <a:cubicBezTo>
                    <a:pt x="101" y="0"/>
                    <a:pt x="35" y="26"/>
                    <a:pt x="0" y="67"/>
                  </a:cubicBezTo>
                  <a:cubicBezTo>
                    <a:pt x="38" y="36"/>
                    <a:pt x="102" y="20"/>
                    <a:pt x="209" y="47"/>
                  </a:cubicBezTo>
                  <a:cubicBezTo>
                    <a:pt x="411" y="97"/>
                    <a:pt x="449" y="168"/>
                    <a:pt x="468" y="320"/>
                  </a:cubicBezTo>
                  <a:cubicBezTo>
                    <a:pt x="487" y="468"/>
                    <a:pt x="653" y="2095"/>
                    <a:pt x="660" y="2167"/>
                  </a:cubicBezTo>
                  <a:cubicBezTo>
                    <a:pt x="671" y="2161"/>
                    <a:pt x="676" y="2154"/>
                    <a:pt x="676" y="2154"/>
                  </a:cubicBezTo>
                  <a:cubicBezTo>
                    <a:pt x="676" y="2154"/>
                    <a:pt x="515" y="448"/>
                    <a:pt x="496" y="296"/>
                  </a:cubicBezTo>
                  <a:close/>
                </a:path>
              </a:pathLst>
            </a:custGeom>
            <a:solidFill>
              <a:srgbClr val="D7D4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19" name="Freeform 10">
              <a:extLst>
                <a:ext uri="{FF2B5EF4-FFF2-40B4-BE49-F238E27FC236}">
                  <a16:creationId xmlns:a16="http://schemas.microsoft.com/office/drawing/2014/main" id="{91A7EA03-E5DA-4C74-8D99-ABFBB392D91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97" y="834"/>
              <a:ext cx="803" cy="2544"/>
            </a:xfrm>
            <a:custGeom>
              <a:avLst/>
              <a:gdLst>
                <a:gd name="T0" fmla="*/ 105 w 683"/>
                <a:gd name="T1" fmla="*/ 517 h 2162"/>
                <a:gd name="T2" fmla="*/ 145 w 683"/>
                <a:gd name="T3" fmla="*/ 5766 h 2162"/>
                <a:gd name="T4" fmla="*/ 0 w 683"/>
                <a:gd name="T5" fmla="*/ 5827 h 2162"/>
                <a:gd name="T6" fmla="*/ 181 w 683"/>
                <a:gd name="T7" fmla="*/ 5766 h 2162"/>
                <a:gd name="T8" fmla="*/ 140 w 683"/>
                <a:gd name="T9" fmla="*/ 517 h 2162"/>
                <a:gd name="T10" fmla="*/ 464 w 683"/>
                <a:gd name="T11" fmla="*/ 241 h 2162"/>
                <a:gd name="T12" fmla="*/ 105 w 683"/>
                <a:gd name="T13" fmla="*/ 517 h 2162"/>
                <a:gd name="T14" fmla="*/ 1562 w 683"/>
                <a:gd name="T15" fmla="*/ 870 h 2162"/>
                <a:gd name="T16" fmla="*/ 721 w 683"/>
                <a:gd name="T17" fmla="*/ 42 h 2162"/>
                <a:gd name="T18" fmla="*/ 395 w 683"/>
                <a:gd name="T19" fmla="*/ 0 h 2162"/>
                <a:gd name="T20" fmla="*/ 687 w 683"/>
                <a:gd name="T21" fmla="*/ 42 h 2162"/>
                <a:gd name="T22" fmla="*/ 1526 w 683"/>
                <a:gd name="T23" fmla="*/ 870 h 2162"/>
                <a:gd name="T24" fmla="*/ 2087 w 683"/>
                <a:gd name="T25" fmla="*/ 6675 h 2162"/>
                <a:gd name="T26" fmla="*/ 1950 w 683"/>
                <a:gd name="T27" fmla="*/ 6741 h 2162"/>
                <a:gd name="T28" fmla="*/ 2121 w 683"/>
                <a:gd name="T29" fmla="*/ 6675 h 2162"/>
                <a:gd name="T30" fmla="*/ 1562 w 683"/>
                <a:gd name="T31" fmla="*/ 870 h 2162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683" h="2162">
                  <a:moveTo>
                    <a:pt x="34" y="166"/>
                  </a:moveTo>
                  <a:cubicBezTo>
                    <a:pt x="47" y="1846"/>
                    <a:pt x="47" y="1846"/>
                    <a:pt x="47" y="1846"/>
                  </a:cubicBezTo>
                  <a:cubicBezTo>
                    <a:pt x="47" y="1846"/>
                    <a:pt x="25" y="1863"/>
                    <a:pt x="0" y="1865"/>
                  </a:cubicBezTo>
                  <a:cubicBezTo>
                    <a:pt x="29" y="1868"/>
                    <a:pt x="58" y="1846"/>
                    <a:pt x="58" y="1846"/>
                  </a:cubicBezTo>
                  <a:cubicBezTo>
                    <a:pt x="45" y="166"/>
                    <a:pt x="45" y="166"/>
                    <a:pt x="45" y="166"/>
                  </a:cubicBezTo>
                  <a:cubicBezTo>
                    <a:pt x="45" y="166"/>
                    <a:pt x="38" y="80"/>
                    <a:pt x="150" y="77"/>
                  </a:cubicBezTo>
                  <a:cubicBezTo>
                    <a:pt x="27" y="74"/>
                    <a:pt x="34" y="166"/>
                    <a:pt x="34" y="166"/>
                  </a:cubicBezTo>
                  <a:close/>
                  <a:moveTo>
                    <a:pt x="503" y="279"/>
                  </a:moveTo>
                  <a:cubicBezTo>
                    <a:pt x="484" y="128"/>
                    <a:pt x="434" y="64"/>
                    <a:pt x="232" y="14"/>
                  </a:cubicBezTo>
                  <a:cubicBezTo>
                    <a:pt x="191" y="4"/>
                    <a:pt x="157" y="0"/>
                    <a:pt x="128" y="0"/>
                  </a:cubicBezTo>
                  <a:cubicBezTo>
                    <a:pt x="155" y="1"/>
                    <a:pt x="185" y="5"/>
                    <a:pt x="221" y="14"/>
                  </a:cubicBezTo>
                  <a:cubicBezTo>
                    <a:pt x="423" y="64"/>
                    <a:pt x="473" y="128"/>
                    <a:pt x="492" y="279"/>
                  </a:cubicBezTo>
                  <a:cubicBezTo>
                    <a:pt x="511" y="431"/>
                    <a:pt x="672" y="2137"/>
                    <a:pt x="672" y="2137"/>
                  </a:cubicBezTo>
                  <a:cubicBezTo>
                    <a:pt x="672" y="2137"/>
                    <a:pt x="658" y="2157"/>
                    <a:pt x="628" y="2159"/>
                  </a:cubicBezTo>
                  <a:cubicBezTo>
                    <a:pt x="665" y="2162"/>
                    <a:pt x="683" y="2137"/>
                    <a:pt x="683" y="2137"/>
                  </a:cubicBezTo>
                  <a:cubicBezTo>
                    <a:pt x="683" y="2137"/>
                    <a:pt x="522" y="431"/>
                    <a:pt x="503" y="279"/>
                  </a:cubicBezTo>
                  <a:close/>
                </a:path>
              </a:pathLst>
            </a:custGeom>
            <a:solidFill>
              <a:srgbClr val="EEEC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20" name="Freeform 11">
              <a:extLst>
                <a:ext uri="{FF2B5EF4-FFF2-40B4-BE49-F238E27FC236}">
                  <a16:creationId xmlns:a16="http://schemas.microsoft.com/office/drawing/2014/main" id="{C70E6391-D57B-4711-AD75-D14B6E76A378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1" y="763"/>
              <a:ext cx="879" cy="2641"/>
            </a:xfrm>
            <a:custGeom>
              <a:avLst/>
              <a:gdLst>
                <a:gd name="T0" fmla="*/ 86 w 748"/>
                <a:gd name="T1" fmla="*/ 5955 h 2244"/>
                <a:gd name="T2" fmla="*/ 115 w 748"/>
                <a:gd name="T3" fmla="*/ 796 h 2244"/>
                <a:gd name="T4" fmla="*/ 918 w 748"/>
                <a:gd name="T5" fmla="*/ 229 h 2244"/>
                <a:gd name="T6" fmla="*/ 1756 w 748"/>
                <a:gd name="T7" fmla="*/ 1062 h 2244"/>
                <a:gd name="T8" fmla="*/ 2316 w 748"/>
                <a:gd name="T9" fmla="*/ 6874 h 2244"/>
                <a:gd name="T10" fmla="*/ 1982 w 748"/>
                <a:gd name="T11" fmla="*/ 6880 h 2244"/>
                <a:gd name="T12" fmla="*/ 1536 w 748"/>
                <a:gd name="T13" fmla="*/ 1189 h 2244"/>
                <a:gd name="T14" fmla="*/ 870 w 748"/>
                <a:gd name="T15" fmla="*/ 446 h 2244"/>
                <a:gd name="T16" fmla="*/ 341 w 748"/>
                <a:gd name="T17" fmla="*/ 706 h 2244"/>
                <a:gd name="T18" fmla="*/ 381 w 748"/>
                <a:gd name="T19" fmla="*/ 5961 h 2244"/>
                <a:gd name="T20" fmla="*/ 86 w 748"/>
                <a:gd name="T21" fmla="*/ 5955 h 224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748" h="2244">
                  <a:moveTo>
                    <a:pt x="27" y="1904"/>
                  </a:moveTo>
                  <a:cubicBezTo>
                    <a:pt x="37" y="255"/>
                    <a:pt x="37" y="255"/>
                    <a:pt x="37" y="255"/>
                  </a:cubicBezTo>
                  <a:cubicBezTo>
                    <a:pt x="37" y="255"/>
                    <a:pt x="0" y="0"/>
                    <a:pt x="297" y="74"/>
                  </a:cubicBezTo>
                  <a:cubicBezTo>
                    <a:pt x="499" y="124"/>
                    <a:pt x="549" y="188"/>
                    <a:pt x="568" y="339"/>
                  </a:cubicBezTo>
                  <a:cubicBezTo>
                    <a:pt x="587" y="491"/>
                    <a:pt x="748" y="2197"/>
                    <a:pt x="748" y="2197"/>
                  </a:cubicBezTo>
                  <a:cubicBezTo>
                    <a:pt x="748" y="2197"/>
                    <a:pt x="714" y="2244"/>
                    <a:pt x="641" y="2200"/>
                  </a:cubicBezTo>
                  <a:cubicBezTo>
                    <a:pt x="496" y="380"/>
                    <a:pt x="496" y="380"/>
                    <a:pt x="496" y="380"/>
                  </a:cubicBezTo>
                  <a:cubicBezTo>
                    <a:pt x="496" y="380"/>
                    <a:pt x="505" y="186"/>
                    <a:pt x="281" y="143"/>
                  </a:cubicBezTo>
                  <a:cubicBezTo>
                    <a:pt x="100" y="109"/>
                    <a:pt x="110" y="226"/>
                    <a:pt x="110" y="226"/>
                  </a:cubicBezTo>
                  <a:cubicBezTo>
                    <a:pt x="123" y="1906"/>
                    <a:pt x="123" y="1906"/>
                    <a:pt x="123" y="1906"/>
                  </a:cubicBezTo>
                  <a:cubicBezTo>
                    <a:pt x="123" y="1906"/>
                    <a:pt x="64" y="1951"/>
                    <a:pt x="27" y="1904"/>
                  </a:cubicBezTo>
                  <a:close/>
                </a:path>
              </a:pathLst>
            </a:custGeom>
            <a:noFill/>
            <a:ln w="7938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21" name="Freeform 12">
              <a:extLst>
                <a:ext uri="{FF2B5EF4-FFF2-40B4-BE49-F238E27FC236}">
                  <a16:creationId xmlns:a16="http://schemas.microsoft.com/office/drawing/2014/main" id="{0EAF0111-3F13-4571-B7A7-B8C93F37C1BB}"/>
                </a:ext>
              </a:extLst>
            </p:cNvPr>
            <p:cNvSpPr>
              <a:spLocks/>
            </p:cNvSpPr>
            <p:nvPr/>
          </p:nvSpPr>
          <p:spPr bwMode="auto">
            <a:xfrm>
              <a:off x="722" y="1011"/>
              <a:ext cx="284" cy="192"/>
            </a:xfrm>
            <a:custGeom>
              <a:avLst/>
              <a:gdLst>
                <a:gd name="T0" fmla="*/ 86 w 241"/>
                <a:gd name="T1" fmla="*/ 357 h 163"/>
                <a:gd name="T2" fmla="*/ 37 w 241"/>
                <a:gd name="T3" fmla="*/ 299 h 163"/>
                <a:gd name="T4" fmla="*/ 77 w 241"/>
                <a:gd name="T5" fmla="*/ 40 h 163"/>
                <a:gd name="T6" fmla="*/ 737 w 241"/>
                <a:gd name="T7" fmla="*/ 213 h 163"/>
                <a:gd name="T8" fmla="*/ 754 w 241"/>
                <a:gd name="T9" fmla="*/ 254 h 163"/>
                <a:gd name="T10" fmla="*/ 648 w 241"/>
                <a:gd name="T11" fmla="*/ 343 h 163"/>
                <a:gd name="T12" fmla="*/ 636 w 241"/>
                <a:gd name="T13" fmla="*/ 489 h 163"/>
                <a:gd name="T14" fmla="*/ 586 w 241"/>
                <a:gd name="T15" fmla="*/ 508 h 163"/>
                <a:gd name="T16" fmla="*/ 139 w 241"/>
                <a:gd name="T17" fmla="*/ 359 h 163"/>
                <a:gd name="T18" fmla="*/ 86 w 241"/>
                <a:gd name="T19" fmla="*/ 357 h 16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41" h="163">
                  <a:moveTo>
                    <a:pt x="27" y="113"/>
                  </a:moveTo>
                  <a:cubicBezTo>
                    <a:pt x="27" y="113"/>
                    <a:pt x="15" y="110"/>
                    <a:pt x="12" y="95"/>
                  </a:cubicBezTo>
                  <a:cubicBezTo>
                    <a:pt x="10" y="86"/>
                    <a:pt x="0" y="26"/>
                    <a:pt x="25" y="13"/>
                  </a:cubicBezTo>
                  <a:cubicBezTo>
                    <a:pt x="49" y="0"/>
                    <a:pt x="185" y="34"/>
                    <a:pt x="233" y="68"/>
                  </a:cubicBezTo>
                  <a:cubicBezTo>
                    <a:pt x="233" y="68"/>
                    <a:pt x="241" y="75"/>
                    <a:pt x="239" y="81"/>
                  </a:cubicBezTo>
                  <a:cubicBezTo>
                    <a:pt x="239" y="81"/>
                    <a:pt x="216" y="82"/>
                    <a:pt x="205" y="109"/>
                  </a:cubicBezTo>
                  <a:cubicBezTo>
                    <a:pt x="193" y="135"/>
                    <a:pt x="202" y="155"/>
                    <a:pt x="202" y="155"/>
                  </a:cubicBezTo>
                  <a:cubicBezTo>
                    <a:pt x="202" y="155"/>
                    <a:pt x="195" y="163"/>
                    <a:pt x="186" y="161"/>
                  </a:cubicBezTo>
                  <a:cubicBezTo>
                    <a:pt x="177" y="158"/>
                    <a:pt x="133" y="121"/>
                    <a:pt x="44" y="115"/>
                  </a:cubicBezTo>
                  <a:cubicBezTo>
                    <a:pt x="34" y="114"/>
                    <a:pt x="27" y="113"/>
                    <a:pt x="27" y="11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22" name="Freeform 13">
              <a:extLst>
                <a:ext uri="{FF2B5EF4-FFF2-40B4-BE49-F238E27FC236}">
                  <a16:creationId xmlns:a16="http://schemas.microsoft.com/office/drawing/2014/main" id="{C8F24204-D42A-4A4B-80A0-D91C472A7224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7" y="794"/>
              <a:ext cx="307" cy="202"/>
            </a:xfrm>
            <a:custGeom>
              <a:avLst/>
              <a:gdLst>
                <a:gd name="T0" fmla="*/ 88 w 261"/>
                <a:gd name="T1" fmla="*/ 76 h 172"/>
                <a:gd name="T2" fmla="*/ 75 w 261"/>
                <a:gd name="T3" fmla="*/ 356 h 172"/>
                <a:gd name="T4" fmla="*/ 629 w 261"/>
                <a:gd name="T5" fmla="*/ 499 h 172"/>
                <a:gd name="T6" fmla="*/ 692 w 261"/>
                <a:gd name="T7" fmla="*/ 491 h 172"/>
                <a:gd name="T8" fmla="*/ 793 w 261"/>
                <a:gd name="T9" fmla="*/ 274 h 172"/>
                <a:gd name="T10" fmla="*/ 728 w 261"/>
                <a:gd name="T11" fmla="*/ 206 h 172"/>
                <a:gd name="T12" fmla="*/ 88 w 261"/>
                <a:gd name="T13" fmla="*/ 76 h 17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61" h="172">
                  <a:moveTo>
                    <a:pt x="28" y="25"/>
                  </a:moveTo>
                  <a:cubicBezTo>
                    <a:pt x="11" y="43"/>
                    <a:pt x="0" y="113"/>
                    <a:pt x="24" y="115"/>
                  </a:cubicBezTo>
                  <a:cubicBezTo>
                    <a:pt x="118" y="120"/>
                    <a:pt x="149" y="137"/>
                    <a:pt x="202" y="162"/>
                  </a:cubicBezTo>
                  <a:cubicBezTo>
                    <a:pt x="221" y="172"/>
                    <a:pt x="222" y="159"/>
                    <a:pt x="222" y="159"/>
                  </a:cubicBezTo>
                  <a:cubicBezTo>
                    <a:pt x="222" y="159"/>
                    <a:pt x="200" y="101"/>
                    <a:pt x="254" y="89"/>
                  </a:cubicBezTo>
                  <a:cubicBezTo>
                    <a:pt x="254" y="89"/>
                    <a:pt x="261" y="75"/>
                    <a:pt x="234" y="66"/>
                  </a:cubicBezTo>
                  <a:cubicBezTo>
                    <a:pt x="207" y="57"/>
                    <a:pt x="51" y="0"/>
                    <a:pt x="28" y="2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23" name="Freeform 14">
              <a:extLst>
                <a:ext uri="{FF2B5EF4-FFF2-40B4-BE49-F238E27FC236}">
                  <a16:creationId xmlns:a16="http://schemas.microsoft.com/office/drawing/2014/main" id="{12A79ED3-20F3-4EAA-AD45-CFA7C640BAF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3" y="1061"/>
              <a:ext cx="1247" cy="430"/>
            </a:xfrm>
            <a:custGeom>
              <a:avLst/>
              <a:gdLst>
                <a:gd name="T0" fmla="*/ 2 w 1061"/>
                <a:gd name="T1" fmla="*/ 754 h 365"/>
                <a:gd name="T2" fmla="*/ 11 w 1061"/>
                <a:gd name="T3" fmla="*/ 709 h 365"/>
                <a:gd name="T4" fmla="*/ 284 w 1061"/>
                <a:gd name="T5" fmla="*/ 649 h 365"/>
                <a:gd name="T6" fmla="*/ 333 w 1061"/>
                <a:gd name="T7" fmla="*/ 677 h 365"/>
                <a:gd name="T8" fmla="*/ 471 w 1061"/>
                <a:gd name="T9" fmla="*/ 723 h 365"/>
                <a:gd name="T10" fmla="*/ 2861 w 1061"/>
                <a:gd name="T11" fmla="*/ 139 h 365"/>
                <a:gd name="T12" fmla="*/ 2956 w 1061"/>
                <a:gd name="T13" fmla="*/ 77 h 365"/>
                <a:gd name="T14" fmla="*/ 3200 w 1061"/>
                <a:gd name="T15" fmla="*/ 0 h 365"/>
                <a:gd name="T16" fmla="*/ 3230 w 1061"/>
                <a:gd name="T17" fmla="*/ 34 h 365"/>
                <a:gd name="T18" fmla="*/ 3285 w 1061"/>
                <a:gd name="T19" fmla="*/ 421 h 365"/>
                <a:gd name="T20" fmla="*/ 3028 w 1061"/>
                <a:gd name="T21" fmla="*/ 437 h 365"/>
                <a:gd name="T22" fmla="*/ 3009 w 1061"/>
                <a:gd name="T23" fmla="*/ 285 h 365"/>
                <a:gd name="T24" fmla="*/ 2936 w 1061"/>
                <a:gd name="T25" fmla="*/ 315 h 365"/>
                <a:gd name="T26" fmla="*/ 558 w 1061"/>
                <a:gd name="T27" fmla="*/ 884 h 365"/>
                <a:gd name="T28" fmla="*/ 377 w 1061"/>
                <a:gd name="T29" fmla="*/ 1117 h 365"/>
                <a:gd name="T30" fmla="*/ 68 w 1061"/>
                <a:gd name="T31" fmla="*/ 1107 h 365"/>
                <a:gd name="T32" fmla="*/ 2 w 1061"/>
                <a:gd name="T33" fmla="*/ 754 h 36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061" h="365">
                  <a:moveTo>
                    <a:pt x="2" y="239"/>
                  </a:moveTo>
                  <a:cubicBezTo>
                    <a:pt x="0" y="230"/>
                    <a:pt x="3" y="225"/>
                    <a:pt x="3" y="225"/>
                  </a:cubicBezTo>
                  <a:cubicBezTo>
                    <a:pt x="3" y="225"/>
                    <a:pt x="72" y="249"/>
                    <a:pt x="92" y="206"/>
                  </a:cubicBezTo>
                  <a:cubicBezTo>
                    <a:pt x="92" y="206"/>
                    <a:pt x="102" y="205"/>
                    <a:pt x="107" y="215"/>
                  </a:cubicBezTo>
                  <a:cubicBezTo>
                    <a:pt x="113" y="226"/>
                    <a:pt x="124" y="235"/>
                    <a:pt x="152" y="229"/>
                  </a:cubicBezTo>
                  <a:cubicBezTo>
                    <a:pt x="180" y="222"/>
                    <a:pt x="410" y="130"/>
                    <a:pt x="923" y="44"/>
                  </a:cubicBezTo>
                  <a:cubicBezTo>
                    <a:pt x="944" y="41"/>
                    <a:pt x="954" y="25"/>
                    <a:pt x="954" y="25"/>
                  </a:cubicBezTo>
                  <a:cubicBezTo>
                    <a:pt x="954" y="25"/>
                    <a:pt x="1027" y="34"/>
                    <a:pt x="1033" y="0"/>
                  </a:cubicBezTo>
                  <a:cubicBezTo>
                    <a:pt x="1033" y="0"/>
                    <a:pt x="1039" y="1"/>
                    <a:pt x="1042" y="11"/>
                  </a:cubicBezTo>
                  <a:cubicBezTo>
                    <a:pt x="1045" y="21"/>
                    <a:pt x="1060" y="114"/>
                    <a:pt x="1060" y="133"/>
                  </a:cubicBezTo>
                  <a:cubicBezTo>
                    <a:pt x="1061" y="153"/>
                    <a:pt x="978" y="162"/>
                    <a:pt x="978" y="139"/>
                  </a:cubicBezTo>
                  <a:cubicBezTo>
                    <a:pt x="978" y="128"/>
                    <a:pt x="972" y="91"/>
                    <a:pt x="972" y="91"/>
                  </a:cubicBezTo>
                  <a:cubicBezTo>
                    <a:pt x="972" y="91"/>
                    <a:pt x="960" y="92"/>
                    <a:pt x="948" y="100"/>
                  </a:cubicBezTo>
                  <a:cubicBezTo>
                    <a:pt x="935" y="108"/>
                    <a:pt x="331" y="258"/>
                    <a:pt x="180" y="281"/>
                  </a:cubicBezTo>
                  <a:cubicBezTo>
                    <a:pt x="154" y="285"/>
                    <a:pt x="120" y="293"/>
                    <a:pt x="122" y="355"/>
                  </a:cubicBezTo>
                  <a:cubicBezTo>
                    <a:pt x="122" y="355"/>
                    <a:pt x="55" y="365"/>
                    <a:pt x="22" y="351"/>
                  </a:cubicBezTo>
                  <a:cubicBezTo>
                    <a:pt x="22" y="351"/>
                    <a:pt x="7" y="272"/>
                    <a:pt x="2" y="23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24" name="Freeform 15">
              <a:extLst>
                <a:ext uri="{FF2B5EF4-FFF2-40B4-BE49-F238E27FC236}">
                  <a16:creationId xmlns:a16="http://schemas.microsoft.com/office/drawing/2014/main" id="{0FA5B61C-0905-4FB4-BF75-541D85E6E97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1" y="1631"/>
              <a:ext cx="125" cy="501"/>
            </a:xfrm>
            <a:custGeom>
              <a:avLst/>
              <a:gdLst>
                <a:gd name="T0" fmla="*/ 0 w 106"/>
                <a:gd name="T1" fmla="*/ 18 h 426"/>
                <a:gd name="T2" fmla="*/ 0 w 106"/>
                <a:gd name="T3" fmla="*/ 1274 h 426"/>
                <a:gd name="T4" fmla="*/ 154 w 106"/>
                <a:gd name="T5" fmla="*/ 1323 h 426"/>
                <a:gd name="T6" fmla="*/ 335 w 106"/>
                <a:gd name="T7" fmla="*/ 1243 h 426"/>
                <a:gd name="T8" fmla="*/ 313 w 106"/>
                <a:gd name="T9" fmla="*/ 0 h 426"/>
                <a:gd name="T10" fmla="*/ 0 w 106"/>
                <a:gd name="T11" fmla="*/ 18 h 42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6" h="426">
                  <a:moveTo>
                    <a:pt x="0" y="6"/>
                  </a:moveTo>
                  <a:cubicBezTo>
                    <a:pt x="0" y="409"/>
                    <a:pt x="0" y="409"/>
                    <a:pt x="0" y="409"/>
                  </a:cubicBezTo>
                  <a:cubicBezTo>
                    <a:pt x="0" y="409"/>
                    <a:pt x="12" y="426"/>
                    <a:pt x="49" y="425"/>
                  </a:cubicBezTo>
                  <a:cubicBezTo>
                    <a:pt x="86" y="424"/>
                    <a:pt x="106" y="400"/>
                    <a:pt x="106" y="400"/>
                  </a:cubicBezTo>
                  <a:cubicBezTo>
                    <a:pt x="98" y="0"/>
                    <a:pt x="98" y="0"/>
                    <a:pt x="98" y="0"/>
                  </a:cubicBezTo>
                  <a:lnTo>
                    <a:pt x="0" y="6"/>
                  </a:lnTo>
                  <a:close/>
                </a:path>
              </a:pathLst>
            </a:custGeom>
            <a:solidFill>
              <a:srgbClr val="4544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25" name="Freeform 16">
              <a:extLst>
                <a:ext uri="{FF2B5EF4-FFF2-40B4-BE49-F238E27FC236}">
                  <a16:creationId xmlns:a16="http://schemas.microsoft.com/office/drawing/2014/main" id="{9ED36073-7ADB-4419-A327-A54C55825A8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1" y="1631"/>
              <a:ext cx="125" cy="501"/>
            </a:xfrm>
            <a:custGeom>
              <a:avLst/>
              <a:gdLst>
                <a:gd name="T0" fmla="*/ 0 w 106"/>
                <a:gd name="T1" fmla="*/ 18 h 426"/>
                <a:gd name="T2" fmla="*/ 0 w 106"/>
                <a:gd name="T3" fmla="*/ 1274 h 426"/>
                <a:gd name="T4" fmla="*/ 154 w 106"/>
                <a:gd name="T5" fmla="*/ 1323 h 426"/>
                <a:gd name="T6" fmla="*/ 335 w 106"/>
                <a:gd name="T7" fmla="*/ 1243 h 426"/>
                <a:gd name="T8" fmla="*/ 313 w 106"/>
                <a:gd name="T9" fmla="*/ 0 h 426"/>
                <a:gd name="T10" fmla="*/ 0 w 106"/>
                <a:gd name="T11" fmla="*/ 18 h 42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6" h="426">
                  <a:moveTo>
                    <a:pt x="0" y="6"/>
                  </a:moveTo>
                  <a:cubicBezTo>
                    <a:pt x="0" y="409"/>
                    <a:pt x="0" y="409"/>
                    <a:pt x="0" y="409"/>
                  </a:cubicBezTo>
                  <a:cubicBezTo>
                    <a:pt x="0" y="409"/>
                    <a:pt x="12" y="426"/>
                    <a:pt x="49" y="425"/>
                  </a:cubicBezTo>
                  <a:cubicBezTo>
                    <a:pt x="86" y="424"/>
                    <a:pt x="106" y="400"/>
                    <a:pt x="106" y="400"/>
                  </a:cubicBezTo>
                  <a:cubicBezTo>
                    <a:pt x="98" y="0"/>
                    <a:pt x="98" y="0"/>
                    <a:pt x="98" y="0"/>
                  </a:cubicBezTo>
                  <a:lnTo>
                    <a:pt x="0" y="6"/>
                  </a:lnTo>
                  <a:close/>
                </a:path>
              </a:pathLst>
            </a:custGeom>
            <a:noFill/>
            <a:ln w="7938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26" name="Freeform 17">
              <a:extLst>
                <a:ext uri="{FF2B5EF4-FFF2-40B4-BE49-F238E27FC236}">
                  <a16:creationId xmlns:a16="http://schemas.microsoft.com/office/drawing/2014/main" id="{7069E065-4C0C-4DA9-BD06-396D2B3FC19D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0" y="1356"/>
              <a:ext cx="144" cy="445"/>
            </a:xfrm>
            <a:custGeom>
              <a:avLst/>
              <a:gdLst>
                <a:gd name="T0" fmla="*/ 0 w 123"/>
                <a:gd name="T1" fmla="*/ 0 h 378"/>
                <a:gd name="T2" fmla="*/ 81 w 123"/>
                <a:gd name="T3" fmla="*/ 1135 h 378"/>
                <a:gd name="T4" fmla="*/ 224 w 123"/>
                <a:gd name="T5" fmla="*/ 1170 h 378"/>
                <a:gd name="T6" fmla="*/ 372 w 123"/>
                <a:gd name="T7" fmla="*/ 1095 h 378"/>
                <a:gd name="T8" fmla="*/ 266 w 123"/>
                <a:gd name="T9" fmla="*/ 18 h 378"/>
                <a:gd name="T10" fmla="*/ 0 w 123"/>
                <a:gd name="T11" fmla="*/ 0 h 37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3" h="378">
                  <a:moveTo>
                    <a:pt x="0" y="0"/>
                  </a:moveTo>
                  <a:cubicBezTo>
                    <a:pt x="27" y="362"/>
                    <a:pt x="27" y="362"/>
                    <a:pt x="27" y="362"/>
                  </a:cubicBezTo>
                  <a:cubicBezTo>
                    <a:pt x="27" y="362"/>
                    <a:pt x="37" y="378"/>
                    <a:pt x="74" y="373"/>
                  </a:cubicBezTo>
                  <a:cubicBezTo>
                    <a:pt x="110" y="369"/>
                    <a:pt x="123" y="349"/>
                    <a:pt x="123" y="349"/>
                  </a:cubicBezTo>
                  <a:cubicBezTo>
                    <a:pt x="88" y="6"/>
                    <a:pt x="88" y="6"/>
                    <a:pt x="88" y="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4544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27" name="Freeform 18">
              <a:extLst>
                <a:ext uri="{FF2B5EF4-FFF2-40B4-BE49-F238E27FC236}">
                  <a16:creationId xmlns:a16="http://schemas.microsoft.com/office/drawing/2014/main" id="{10E5F17B-0173-40DB-AA5B-C6E15D98EBCA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0" y="1356"/>
              <a:ext cx="144" cy="445"/>
            </a:xfrm>
            <a:custGeom>
              <a:avLst/>
              <a:gdLst>
                <a:gd name="T0" fmla="*/ 0 w 123"/>
                <a:gd name="T1" fmla="*/ 0 h 378"/>
                <a:gd name="T2" fmla="*/ 81 w 123"/>
                <a:gd name="T3" fmla="*/ 1135 h 378"/>
                <a:gd name="T4" fmla="*/ 224 w 123"/>
                <a:gd name="T5" fmla="*/ 1170 h 378"/>
                <a:gd name="T6" fmla="*/ 372 w 123"/>
                <a:gd name="T7" fmla="*/ 1095 h 378"/>
                <a:gd name="T8" fmla="*/ 266 w 123"/>
                <a:gd name="T9" fmla="*/ 18 h 378"/>
                <a:gd name="T10" fmla="*/ 0 w 123"/>
                <a:gd name="T11" fmla="*/ 0 h 37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3" h="378">
                  <a:moveTo>
                    <a:pt x="0" y="0"/>
                  </a:moveTo>
                  <a:cubicBezTo>
                    <a:pt x="27" y="362"/>
                    <a:pt x="27" y="362"/>
                    <a:pt x="27" y="362"/>
                  </a:cubicBezTo>
                  <a:cubicBezTo>
                    <a:pt x="27" y="362"/>
                    <a:pt x="37" y="378"/>
                    <a:pt x="74" y="373"/>
                  </a:cubicBezTo>
                  <a:cubicBezTo>
                    <a:pt x="110" y="369"/>
                    <a:pt x="123" y="349"/>
                    <a:pt x="123" y="349"/>
                  </a:cubicBezTo>
                  <a:cubicBezTo>
                    <a:pt x="88" y="6"/>
                    <a:pt x="88" y="6"/>
                    <a:pt x="88" y="6"/>
                  </a:cubicBezTo>
                  <a:lnTo>
                    <a:pt x="0" y="0"/>
                  </a:lnTo>
                  <a:close/>
                </a:path>
              </a:pathLst>
            </a:custGeom>
            <a:noFill/>
            <a:ln w="7938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28" name="Freeform 19">
              <a:extLst>
                <a:ext uri="{FF2B5EF4-FFF2-40B4-BE49-F238E27FC236}">
                  <a16:creationId xmlns:a16="http://schemas.microsoft.com/office/drawing/2014/main" id="{EC9981DF-DACB-436A-AADF-C4B762C49946}"/>
                </a:ext>
              </a:extLst>
            </p:cNvPr>
            <p:cNvSpPr>
              <a:spLocks/>
            </p:cNvSpPr>
            <p:nvPr/>
          </p:nvSpPr>
          <p:spPr bwMode="auto">
            <a:xfrm>
              <a:off x="527" y="2226"/>
              <a:ext cx="700" cy="480"/>
            </a:xfrm>
            <a:custGeom>
              <a:avLst/>
              <a:gdLst>
                <a:gd name="T0" fmla="*/ 40 w 595"/>
                <a:gd name="T1" fmla="*/ 29 h 408"/>
                <a:gd name="T2" fmla="*/ 165 w 595"/>
                <a:gd name="T3" fmla="*/ 65 h 408"/>
                <a:gd name="T4" fmla="*/ 306 w 595"/>
                <a:gd name="T5" fmla="*/ 34 h 408"/>
                <a:gd name="T6" fmla="*/ 329 w 595"/>
                <a:gd name="T7" fmla="*/ 75 h 408"/>
                <a:gd name="T8" fmla="*/ 332 w 595"/>
                <a:gd name="T9" fmla="*/ 199 h 408"/>
                <a:gd name="T10" fmla="*/ 1467 w 595"/>
                <a:gd name="T11" fmla="*/ 775 h 408"/>
                <a:gd name="T12" fmla="*/ 1489 w 595"/>
                <a:gd name="T13" fmla="*/ 692 h 408"/>
                <a:gd name="T14" fmla="*/ 1649 w 595"/>
                <a:gd name="T15" fmla="*/ 753 h 408"/>
                <a:gd name="T16" fmla="*/ 1799 w 595"/>
                <a:gd name="T17" fmla="*/ 693 h 408"/>
                <a:gd name="T18" fmla="*/ 1835 w 595"/>
                <a:gd name="T19" fmla="*/ 775 h 408"/>
                <a:gd name="T20" fmla="*/ 1833 w 595"/>
                <a:gd name="T21" fmla="*/ 1166 h 408"/>
                <a:gd name="T22" fmla="*/ 1686 w 595"/>
                <a:gd name="T23" fmla="*/ 1272 h 408"/>
                <a:gd name="T24" fmla="*/ 1474 w 595"/>
                <a:gd name="T25" fmla="*/ 1142 h 408"/>
                <a:gd name="T26" fmla="*/ 314 w 595"/>
                <a:gd name="T27" fmla="*/ 509 h 408"/>
                <a:gd name="T28" fmla="*/ 296 w 595"/>
                <a:gd name="T29" fmla="*/ 588 h 408"/>
                <a:gd name="T30" fmla="*/ 18 w 595"/>
                <a:gd name="T31" fmla="*/ 575 h 408"/>
                <a:gd name="T32" fmla="*/ 0 w 595"/>
                <a:gd name="T33" fmla="*/ 481 h 408"/>
                <a:gd name="T34" fmla="*/ 40 w 595"/>
                <a:gd name="T35" fmla="*/ 29 h 40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95" h="408">
                  <a:moveTo>
                    <a:pt x="13" y="9"/>
                  </a:moveTo>
                  <a:cubicBezTo>
                    <a:pt x="13" y="9"/>
                    <a:pt x="24" y="21"/>
                    <a:pt x="53" y="21"/>
                  </a:cubicBezTo>
                  <a:cubicBezTo>
                    <a:pt x="81" y="21"/>
                    <a:pt x="99" y="11"/>
                    <a:pt x="99" y="11"/>
                  </a:cubicBezTo>
                  <a:cubicBezTo>
                    <a:pt x="99" y="11"/>
                    <a:pt x="106" y="9"/>
                    <a:pt x="105" y="24"/>
                  </a:cubicBezTo>
                  <a:cubicBezTo>
                    <a:pt x="104" y="38"/>
                    <a:pt x="106" y="64"/>
                    <a:pt x="106" y="64"/>
                  </a:cubicBezTo>
                  <a:cubicBezTo>
                    <a:pt x="470" y="248"/>
                    <a:pt x="470" y="248"/>
                    <a:pt x="470" y="248"/>
                  </a:cubicBezTo>
                  <a:cubicBezTo>
                    <a:pt x="470" y="248"/>
                    <a:pt x="465" y="222"/>
                    <a:pt x="478" y="222"/>
                  </a:cubicBezTo>
                  <a:cubicBezTo>
                    <a:pt x="478" y="222"/>
                    <a:pt x="503" y="241"/>
                    <a:pt x="529" y="241"/>
                  </a:cubicBezTo>
                  <a:cubicBezTo>
                    <a:pt x="555" y="241"/>
                    <a:pt x="576" y="223"/>
                    <a:pt x="576" y="223"/>
                  </a:cubicBezTo>
                  <a:cubicBezTo>
                    <a:pt x="576" y="223"/>
                    <a:pt x="586" y="221"/>
                    <a:pt x="588" y="248"/>
                  </a:cubicBezTo>
                  <a:cubicBezTo>
                    <a:pt x="590" y="275"/>
                    <a:pt x="587" y="374"/>
                    <a:pt x="587" y="374"/>
                  </a:cubicBezTo>
                  <a:cubicBezTo>
                    <a:pt x="587" y="374"/>
                    <a:pt x="595" y="408"/>
                    <a:pt x="541" y="407"/>
                  </a:cubicBezTo>
                  <a:cubicBezTo>
                    <a:pt x="487" y="406"/>
                    <a:pt x="473" y="396"/>
                    <a:pt x="473" y="366"/>
                  </a:cubicBezTo>
                  <a:cubicBezTo>
                    <a:pt x="100" y="163"/>
                    <a:pt x="100" y="163"/>
                    <a:pt x="100" y="163"/>
                  </a:cubicBezTo>
                  <a:cubicBezTo>
                    <a:pt x="100" y="163"/>
                    <a:pt x="103" y="187"/>
                    <a:pt x="95" y="189"/>
                  </a:cubicBezTo>
                  <a:cubicBezTo>
                    <a:pt x="95" y="189"/>
                    <a:pt x="31" y="203"/>
                    <a:pt x="6" y="185"/>
                  </a:cubicBezTo>
                  <a:cubicBezTo>
                    <a:pt x="0" y="180"/>
                    <a:pt x="0" y="169"/>
                    <a:pt x="0" y="155"/>
                  </a:cubicBezTo>
                  <a:cubicBezTo>
                    <a:pt x="0" y="140"/>
                    <a:pt x="1" y="0"/>
                    <a:pt x="13" y="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29" name="Freeform 20">
              <a:extLst>
                <a:ext uri="{FF2B5EF4-FFF2-40B4-BE49-F238E27FC236}">
                  <a16:creationId xmlns:a16="http://schemas.microsoft.com/office/drawing/2014/main" id="{BA9A796B-1AF9-4ECB-8773-5177A64600A3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0" y="1922"/>
              <a:ext cx="760" cy="442"/>
            </a:xfrm>
            <a:custGeom>
              <a:avLst/>
              <a:gdLst>
                <a:gd name="T0" fmla="*/ 25 w 646"/>
                <a:gd name="T1" fmla="*/ 21 h 375"/>
                <a:gd name="T2" fmla="*/ 282 w 646"/>
                <a:gd name="T3" fmla="*/ 46 h 375"/>
                <a:gd name="T4" fmla="*/ 306 w 646"/>
                <a:gd name="T5" fmla="*/ 65 h 375"/>
                <a:gd name="T6" fmla="*/ 315 w 646"/>
                <a:gd name="T7" fmla="*/ 171 h 375"/>
                <a:gd name="T8" fmla="*/ 1648 w 646"/>
                <a:gd name="T9" fmla="*/ 678 h 375"/>
                <a:gd name="T10" fmla="*/ 1662 w 646"/>
                <a:gd name="T11" fmla="*/ 583 h 375"/>
                <a:gd name="T12" fmla="*/ 1805 w 646"/>
                <a:gd name="T13" fmla="*/ 625 h 375"/>
                <a:gd name="T14" fmla="*/ 1951 w 646"/>
                <a:gd name="T15" fmla="*/ 560 h 375"/>
                <a:gd name="T16" fmla="*/ 1972 w 646"/>
                <a:gd name="T17" fmla="*/ 603 h 375"/>
                <a:gd name="T18" fmla="*/ 2013 w 646"/>
                <a:gd name="T19" fmla="*/ 1021 h 375"/>
                <a:gd name="T20" fmla="*/ 1995 w 646"/>
                <a:gd name="T21" fmla="*/ 1082 h 375"/>
                <a:gd name="T22" fmla="*/ 1701 w 646"/>
                <a:gd name="T23" fmla="*/ 1109 h 375"/>
                <a:gd name="T24" fmla="*/ 1684 w 646"/>
                <a:gd name="T25" fmla="*/ 1062 h 375"/>
                <a:gd name="T26" fmla="*/ 1669 w 646"/>
                <a:gd name="T27" fmla="*/ 972 h 375"/>
                <a:gd name="T28" fmla="*/ 332 w 646"/>
                <a:gd name="T29" fmla="*/ 442 h 375"/>
                <a:gd name="T30" fmla="*/ 305 w 646"/>
                <a:gd name="T31" fmla="*/ 499 h 375"/>
                <a:gd name="T32" fmla="*/ 285 w 646"/>
                <a:gd name="T33" fmla="*/ 560 h 375"/>
                <a:gd name="T34" fmla="*/ 21 w 646"/>
                <a:gd name="T35" fmla="*/ 560 h 375"/>
                <a:gd name="T36" fmla="*/ 1 w 646"/>
                <a:gd name="T37" fmla="*/ 497 h 375"/>
                <a:gd name="T38" fmla="*/ 0 w 646"/>
                <a:gd name="T39" fmla="*/ 77 h 375"/>
                <a:gd name="T40" fmla="*/ 25 w 646"/>
                <a:gd name="T41" fmla="*/ 21 h 37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646" h="375">
                  <a:moveTo>
                    <a:pt x="8" y="7"/>
                  </a:moveTo>
                  <a:cubicBezTo>
                    <a:pt x="8" y="7"/>
                    <a:pt x="39" y="36"/>
                    <a:pt x="90" y="14"/>
                  </a:cubicBezTo>
                  <a:cubicBezTo>
                    <a:pt x="90" y="14"/>
                    <a:pt x="100" y="8"/>
                    <a:pt x="99" y="21"/>
                  </a:cubicBezTo>
                  <a:cubicBezTo>
                    <a:pt x="98" y="35"/>
                    <a:pt x="101" y="54"/>
                    <a:pt x="101" y="54"/>
                  </a:cubicBezTo>
                  <a:cubicBezTo>
                    <a:pt x="528" y="215"/>
                    <a:pt x="528" y="215"/>
                    <a:pt x="528" y="215"/>
                  </a:cubicBezTo>
                  <a:cubicBezTo>
                    <a:pt x="528" y="215"/>
                    <a:pt x="526" y="184"/>
                    <a:pt x="533" y="184"/>
                  </a:cubicBezTo>
                  <a:cubicBezTo>
                    <a:pt x="533" y="184"/>
                    <a:pt x="546" y="202"/>
                    <a:pt x="579" y="198"/>
                  </a:cubicBezTo>
                  <a:cubicBezTo>
                    <a:pt x="611" y="195"/>
                    <a:pt x="625" y="177"/>
                    <a:pt x="625" y="177"/>
                  </a:cubicBezTo>
                  <a:cubicBezTo>
                    <a:pt x="625" y="177"/>
                    <a:pt x="629" y="177"/>
                    <a:pt x="632" y="191"/>
                  </a:cubicBezTo>
                  <a:cubicBezTo>
                    <a:pt x="634" y="206"/>
                    <a:pt x="645" y="323"/>
                    <a:pt x="645" y="323"/>
                  </a:cubicBezTo>
                  <a:cubicBezTo>
                    <a:pt x="645" y="323"/>
                    <a:pt x="646" y="339"/>
                    <a:pt x="640" y="343"/>
                  </a:cubicBezTo>
                  <a:cubicBezTo>
                    <a:pt x="640" y="343"/>
                    <a:pt x="611" y="375"/>
                    <a:pt x="546" y="350"/>
                  </a:cubicBezTo>
                  <a:cubicBezTo>
                    <a:pt x="546" y="350"/>
                    <a:pt x="541" y="353"/>
                    <a:pt x="540" y="336"/>
                  </a:cubicBezTo>
                  <a:cubicBezTo>
                    <a:pt x="540" y="319"/>
                    <a:pt x="541" y="313"/>
                    <a:pt x="535" y="308"/>
                  </a:cubicBezTo>
                  <a:cubicBezTo>
                    <a:pt x="529" y="303"/>
                    <a:pt x="106" y="140"/>
                    <a:pt x="106" y="140"/>
                  </a:cubicBezTo>
                  <a:cubicBezTo>
                    <a:pt x="106" y="140"/>
                    <a:pt x="98" y="136"/>
                    <a:pt x="98" y="159"/>
                  </a:cubicBezTo>
                  <a:cubicBezTo>
                    <a:pt x="98" y="181"/>
                    <a:pt x="92" y="177"/>
                    <a:pt x="92" y="177"/>
                  </a:cubicBezTo>
                  <a:cubicBezTo>
                    <a:pt x="92" y="177"/>
                    <a:pt x="45" y="205"/>
                    <a:pt x="7" y="177"/>
                  </a:cubicBezTo>
                  <a:cubicBezTo>
                    <a:pt x="0" y="171"/>
                    <a:pt x="1" y="169"/>
                    <a:pt x="1" y="158"/>
                  </a:cubicBezTo>
                  <a:cubicBezTo>
                    <a:pt x="1" y="147"/>
                    <a:pt x="0" y="25"/>
                    <a:pt x="0" y="25"/>
                  </a:cubicBezTo>
                  <a:cubicBezTo>
                    <a:pt x="0" y="25"/>
                    <a:pt x="0" y="0"/>
                    <a:pt x="8" y="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30" name="Freeform 21">
              <a:extLst>
                <a:ext uri="{FF2B5EF4-FFF2-40B4-BE49-F238E27FC236}">
                  <a16:creationId xmlns:a16="http://schemas.microsoft.com/office/drawing/2014/main" id="{1EB1D0DE-D57F-4CB5-96AB-659A48451DD3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" y="2770"/>
              <a:ext cx="121" cy="134"/>
            </a:xfrm>
            <a:custGeom>
              <a:avLst/>
              <a:gdLst>
                <a:gd name="T0" fmla="*/ 25 w 103"/>
                <a:gd name="T1" fmla="*/ 11 h 114"/>
                <a:gd name="T2" fmla="*/ 298 w 103"/>
                <a:gd name="T3" fmla="*/ 25 h 114"/>
                <a:gd name="T4" fmla="*/ 317 w 103"/>
                <a:gd name="T5" fmla="*/ 21 h 114"/>
                <a:gd name="T6" fmla="*/ 314 w 103"/>
                <a:gd name="T7" fmla="*/ 283 h 114"/>
                <a:gd name="T8" fmla="*/ 297 w 103"/>
                <a:gd name="T9" fmla="*/ 284 h 114"/>
                <a:gd name="T10" fmla="*/ 15 w 103"/>
                <a:gd name="T11" fmla="*/ 252 h 114"/>
                <a:gd name="T12" fmla="*/ 0 w 103"/>
                <a:gd name="T13" fmla="*/ 242 h 114"/>
                <a:gd name="T14" fmla="*/ 2 w 103"/>
                <a:gd name="T15" fmla="*/ 0 h 114"/>
                <a:gd name="T16" fmla="*/ 25 w 103"/>
                <a:gd name="T17" fmla="*/ 11 h 11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3" h="114">
                  <a:moveTo>
                    <a:pt x="8" y="3"/>
                  </a:moveTo>
                  <a:cubicBezTo>
                    <a:pt x="8" y="3"/>
                    <a:pt x="61" y="30"/>
                    <a:pt x="97" y="8"/>
                  </a:cubicBezTo>
                  <a:cubicBezTo>
                    <a:pt x="103" y="7"/>
                    <a:pt x="103" y="7"/>
                    <a:pt x="103" y="7"/>
                  </a:cubicBezTo>
                  <a:cubicBezTo>
                    <a:pt x="101" y="91"/>
                    <a:pt x="101" y="91"/>
                    <a:pt x="101" y="91"/>
                  </a:cubicBezTo>
                  <a:cubicBezTo>
                    <a:pt x="96" y="92"/>
                    <a:pt x="96" y="92"/>
                    <a:pt x="96" y="92"/>
                  </a:cubicBezTo>
                  <a:cubicBezTo>
                    <a:pt x="96" y="92"/>
                    <a:pt x="50" y="114"/>
                    <a:pt x="5" y="81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2" y="0"/>
                    <a:pt x="2" y="0"/>
                    <a:pt x="2" y="0"/>
                  </a:cubicBezTo>
                  <a:lnTo>
                    <a:pt x="8" y="3"/>
                  </a:lnTo>
                  <a:close/>
                </a:path>
              </a:pathLst>
            </a:custGeom>
            <a:solidFill>
              <a:srgbClr val="4544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31" name="Freeform 22">
              <a:extLst>
                <a:ext uri="{FF2B5EF4-FFF2-40B4-BE49-F238E27FC236}">
                  <a16:creationId xmlns:a16="http://schemas.microsoft.com/office/drawing/2014/main" id="{AFDC0A1C-606F-46A8-A271-E0A7AA6B49C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8" y="3117"/>
              <a:ext cx="130" cy="134"/>
            </a:xfrm>
            <a:custGeom>
              <a:avLst/>
              <a:gdLst>
                <a:gd name="T0" fmla="*/ 15 w 111"/>
                <a:gd name="T1" fmla="*/ 0 h 114"/>
                <a:gd name="T2" fmla="*/ 319 w 111"/>
                <a:gd name="T3" fmla="*/ 2 h 114"/>
                <a:gd name="T4" fmla="*/ 335 w 111"/>
                <a:gd name="T5" fmla="*/ 2 h 114"/>
                <a:gd name="T6" fmla="*/ 335 w 111"/>
                <a:gd name="T7" fmla="*/ 276 h 114"/>
                <a:gd name="T8" fmla="*/ 320 w 111"/>
                <a:gd name="T9" fmla="*/ 283 h 114"/>
                <a:gd name="T10" fmla="*/ 18 w 111"/>
                <a:gd name="T11" fmla="*/ 283 h 114"/>
                <a:gd name="T12" fmla="*/ 1 w 111"/>
                <a:gd name="T13" fmla="*/ 283 h 114"/>
                <a:gd name="T14" fmla="*/ 0 w 111"/>
                <a:gd name="T15" fmla="*/ 0 h 114"/>
                <a:gd name="T16" fmla="*/ 15 w 111"/>
                <a:gd name="T17" fmla="*/ 0 h 11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11" h="114">
                  <a:moveTo>
                    <a:pt x="5" y="0"/>
                  </a:moveTo>
                  <a:cubicBezTo>
                    <a:pt x="5" y="0"/>
                    <a:pt x="48" y="28"/>
                    <a:pt x="105" y="2"/>
                  </a:cubicBezTo>
                  <a:cubicBezTo>
                    <a:pt x="111" y="2"/>
                    <a:pt x="111" y="2"/>
                    <a:pt x="111" y="2"/>
                  </a:cubicBezTo>
                  <a:cubicBezTo>
                    <a:pt x="111" y="89"/>
                    <a:pt x="111" y="89"/>
                    <a:pt x="111" y="89"/>
                  </a:cubicBezTo>
                  <a:cubicBezTo>
                    <a:pt x="106" y="91"/>
                    <a:pt x="106" y="91"/>
                    <a:pt x="106" y="91"/>
                  </a:cubicBezTo>
                  <a:cubicBezTo>
                    <a:pt x="106" y="91"/>
                    <a:pt x="53" y="114"/>
                    <a:pt x="6" y="91"/>
                  </a:cubicBezTo>
                  <a:cubicBezTo>
                    <a:pt x="1" y="91"/>
                    <a:pt x="1" y="91"/>
                    <a:pt x="1" y="91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5" y="0"/>
                  </a:lnTo>
                  <a:close/>
                </a:path>
              </a:pathLst>
            </a:custGeom>
            <a:solidFill>
              <a:srgbClr val="4544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32" name="Freeform 23">
              <a:extLst>
                <a:ext uri="{FF2B5EF4-FFF2-40B4-BE49-F238E27FC236}">
                  <a16:creationId xmlns:a16="http://schemas.microsoft.com/office/drawing/2014/main" id="{F6D8BDA2-3103-46A8-B853-EBC6DA766EF5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" y="2770"/>
              <a:ext cx="121" cy="134"/>
            </a:xfrm>
            <a:custGeom>
              <a:avLst/>
              <a:gdLst>
                <a:gd name="T0" fmla="*/ 25 w 103"/>
                <a:gd name="T1" fmla="*/ 11 h 114"/>
                <a:gd name="T2" fmla="*/ 298 w 103"/>
                <a:gd name="T3" fmla="*/ 25 h 114"/>
                <a:gd name="T4" fmla="*/ 317 w 103"/>
                <a:gd name="T5" fmla="*/ 21 h 114"/>
                <a:gd name="T6" fmla="*/ 314 w 103"/>
                <a:gd name="T7" fmla="*/ 283 h 114"/>
                <a:gd name="T8" fmla="*/ 297 w 103"/>
                <a:gd name="T9" fmla="*/ 284 h 114"/>
                <a:gd name="T10" fmla="*/ 15 w 103"/>
                <a:gd name="T11" fmla="*/ 252 h 114"/>
                <a:gd name="T12" fmla="*/ 0 w 103"/>
                <a:gd name="T13" fmla="*/ 242 h 114"/>
                <a:gd name="T14" fmla="*/ 2 w 103"/>
                <a:gd name="T15" fmla="*/ 0 h 114"/>
                <a:gd name="T16" fmla="*/ 25 w 103"/>
                <a:gd name="T17" fmla="*/ 11 h 11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3" h="114">
                  <a:moveTo>
                    <a:pt x="8" y="3"/>
                  </a:moveTo>
                  <a:cubicBezTo>
                    <a:pt x="8" y="3"/>
                    <a:pt x="61" y="30"/>
                    <a:pt x="97" y="8"/>
                  </a:cubicBezTo>
                  <a:cubicBezTo>
                    <a:pt x="103" y="7"/>
                    <a:pt x="103" y="7"/>
                    <a:pt x="103" y="7"/>
                  </a:cubicBezTo>
                  <a:cubicBezTo>
                    <a:pt x="101" y="91"/>
                    <a:pt x="101" y="91"/>
                    <a:pt x="101" y="91"/>
                  </a:cubicBezTo>
                  <a:cubicBezTo>
                    <a:pt x="96" y="92"/>
                    <a:pt x="96" y="92"/>
                    <a:pt x="96" y="92"/>
                  </a:cubicBezTo>
                  <a:cubicBezTo>
                    <a:pt x="96" y="92"/>
                    <a:pt x="50" y="114"/>
                    <a:pt x="5" y="81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2" y="0"/>
                    <a:pt x="2" y="0"/>
                    <a:pt x="2" y="0"/>
                  </a:cubicBezTo>
                  <a:lnTo>
                    <a:pt x="8" y="3"/>
                  </a:lnTo>
                  <a:close/>
                </a:path>
              </a:pathLst>
            </a:custGeom>
            <a:noFill/>
            <a:ln w="7938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33" name="Freeform 24">
              <a:extLst>
                <a:ext uri="{FF2B5EF4-FFF2-40B4-BE49-F238E27FC236}">
                  <a16:creationId xmlns:a16="http://schemas.microsoft.com/office/drawing/2014/main" id="{6952F22E-A6DE-466A-9E27-A0A759170D5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8" y="3117"/>
              <a:ext cx="130" cy="134"/>
            </a:xfrm>
            <a:custGeom>
              <a:avLst/>
              <a:gdLst>
                <a:gd name="T0" fmla="*/ 15 w 111"/>
                <a:gd name="T1" fmla="*/ 0 h 114"/>
                <a:gd name="T2" fmla="*/ 319 w 111"/>
                <a:gd name="T3" fmla="*/ 2 h 114"/>
                <a:gd name="T4" fmla="*/ 335 w 111"/>
                <a:gd name="T5" fmla="*/ 2 h 114"/>
                <a:gd name="T6" fmla="*/ 335 w 111"/>
                <a:gd name="T7" fmla="*/ 276 h 114"/>
                <a:gd name="T8" fmla="*/ 320 w 111"/>
                <a:gd name="T9" fmla="*/ 283 h 114"/>
                <a:gd name="T10" fmla="*/ 18 w 111"/>
                <a:gd name="T11" fmla="*/ 283 h 114"/>
                <a:gd name="T12" fmla="*/ 1 w 111"/>
                <a:gd name="T13" fmla="*/ 283 h 114"/>
                <a:gd name="T14" fmla="*/ 0 w 111"/>
                <a:gd name="T15" fmla="*/ 0 h 114"/>
                <a:gd name="T16" fmla="*/ 15 w 111"/>
                <a:gd name="T17" fmla="*/ 0 h 11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11" h="114">
                  <a:moveTo>
                    <a:pt x="5" y="0"/>
                  </a:moveTo>
                  <a:cubicBezTo>
                    <a:pt x="5" y="0"/>
                    <a:pt x="48" y="28"/>
                    <a:pt x="105" y="2"/>
                  </a:cubicBezTo>
                  <a:cubicBezTo>
                    <a:pt x="111" y="2"/>
                    <a:pt x="111" y="2"/>
                    <a:pt x="111" y="2"/>
                  </a:cubicBezTo>
                  <a:cubicBezTo>
                    <a:pt x="111" y="89"/>
                    <a:pt x="111" y="89"/>
                    <a:pt x="111" y="89"/>
                  </a:cubicBezTo>
                  <a:cubicBezTo>
                    <a:pt x="106" y="91"/>
                    <a:pt x="106" y="91"/>
                    <a:pt x="106" y="91"/>
                  </a:cubicBezTo>
                  <a:cubicBezTo>
                    <a:pt x="106" y="91"/>
                    <a:pt x="53" y="114"/>
                    <a:pt x="6" y="91"/>
                  </a:cubicBezTo>
                  <a:cubicBezTo>
                    <a:pt x="1" y="91"/>
                    <a:pt x="1" y="91"/>
                    <a:pt x="1" y="91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5" y="0"/>
                  </a:lnTo>
                  <a:close/>
                </a:path>
              </a:pathLst>
            </a:custGeom>
            <a:noFill/>
            <a:ln w="7938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34" name="Freeform 25">
              <a:extLst>
                <a:ext uri="{FF2B5EF4-FFF2-40B4-BE49-F238E27FC236}">
                  <a16:creationId xmlns:a16="http://schemas.microsoft.com/office/drawing/2014/main" id="{3BED12B2-3E54-4B86-B755-137F7F6A3764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" y="3350"/>
              <a:ext cx="133" cy="130"/>
            </a:xfrm>
            <a:custGeom>
              <a:avLst/>
              <a:gdLst>
                <a:gd name="T0" fmla="*/ 34 w 113"/>
                <a:gd name="T1" fmla="*/ 0 h 110"/>
                <a:gd name="T2" fmla="*/ 0 w 113"/>
                <a:gd name="T3" fmla="*/ 254 h 110"/>
                <a:gd name="T4" fmla="*/ 181 w 113"/>
                <a:gd name="T5" fmla="*/ 346 h 110"/>
                <a:gd name="T6" fmla="*/ 355 w 113"/>
                <a:gd name="T7" fmla="*/ 281 h 110"/>
                <a:gd name="T8" fmla="*/ 343 w 113"/>
                <a:gd name="T9" fmla="*/ 18 h 110"/>
                <a:gd name="T10" fmla="*/ 34 w 113"/>
                <a:gd name="T11" fmla="*/ 0 h 11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3" h="110">
                  <a:moveTo>
                    <a:pt x="11" y="0"/>
                  </a:moveTo>
                  <a:cubicBezTo>
                    <a:pt x="0" y="79"/>
                    <a:pt x="0" y="79"/>
                    <a:pt x="0" y="79"/>
                  </a:cubicBezTo>
                  <a:cubicBezTo>
                    <a:pt x="0" y="79"/>
                    <a:pt x="8" y="105"/>
                    <a:pt x="58" y="108"/>
                  </a:cubicBezTo>
                  <a:cubicBezTo>
                    <a:pt x="108" y="110"/>
                    <a:pt x="113" y="87"/>
                    <a:pt x="113" y="87"/>
                  </a:cubicBezTo>
                  <a:cubicBezTo>
                    <a:pt x="109" y="6"/>
                    <a:pt x="109" y="6"/>
                    <a:pt x="109" y="6"/>
                  </a:cubicBezTo>
                  <a:cubicBezTo>
                    <a:pt x="109" y="6"/>
                    <a:pt x="61" y="35"/>
                    <a:pt x="1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35" name="Freeform 26">
              <a:extLst>
                <a:ext uri="{FF2B5EF4-FFF2-40B4-BE49-F238E27FC236}">
                  <a16:creationId xmlns:a16="http://schemas.microsoft.com/office/drawing/2014/main" id="{76ABB6ED-F39C-424B-A7D7-00CB3EB6F0F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0" y="3760"/>
              <a:ext cx="136" cy="127"/>
            </a:xfrm>
            <a:custGeom>
              <a:avLst/>
              <a:gdLst>
                <a:gd name="T0" fmla="*/ 18 w 115"/>
                <a:gd name="T1" fmla="*/ 1 h 108"/>
                <a:gd name="T2" fmla="*/ 0 w 115"/>
                <a:gd name="T3" fmla="*/ 270 h 108"/>
                <a:gd name="T4" fmla="*/ 182 w 115"/>
                <a:gd name="T5" fmla="*/ 333 h 108"/>
                <a:gd name="T6" fmla="*/ 373 w 115"/>
                <a:gd name="T7" fmla="*/ 266 h 108"/>
                <a:gd name="T8" fmla="*/ 351 w 115"/>
                <a:gd name="T9" fmla="*/ 0 h 108"/>
                <a:gd name="T10" fmla="*/ 18 w 115"/>
                <a:gd name="T11" fmla="*/ 1 h 10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5" h="108">
                  <a:moveTo>
                    <a:pt x="6" y="1"/>
                  </a:moveTo>
                  <a:cubicBezTo>
                    <a:pt x="0" y="88"/>
                    <a:pt x="0" y="88"/>
                    <a:pt x="0" y="88"/>
                  </a:cubicBezTo>
                  <a:cubicBezTo>
                    <a:pt x="0" y="88"/>
                    <a:pt x="20" y="108"/>
                    <a:pt x="57" y="107"/>
                  </a:cubicBezTo>
                  <a:cubicBezTo>
                    <a:pt x="95" y="106"/>
                    <a:pt x="115" y="85"/>
                    <a:pt x="115" y="85"/>
                  </a:cubicBezTo>
                  <a:cubicBezTo>
                    <a:pt x="108" y="0"/>
                    <a:pt x="108" y="0"/>
                    <a:pt x="108" y="0"/>
                  </a:cubicBezTo>
                  <a:cubicBezTo>
                    <a:pt x="108" y="0"/>
                    <a:pt x="63" y="28"/>
                    <a:pt x="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36" name="Freeform 27">
              <a:extLst>
                <a:ext uri="{FF2B5EF4-FFF2-40B4-BE49-F238E27FC236}">
                  <a16:creationId xmlns:a16="http://schemas.microsoft.com/office/drawing/2014/main" id="{AC200568-6AFA-4838-A1FF-C34C9C63CEC2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6" y="3249"/>
              <a:ext cx="142" cy="136"/>
            </a:xfrm>
            <a:custGeom>
              <a:avLst/>
              <a:gdLst>
                <a:gd name="T0" fmla="*/ 0 w 121"/>
                <a:gd name="T1" fmla="*/ 35 h 116"/>
                <a:gd name="T2" fmla="*/ 1 w 121"/>
                <a:gd name="T3" fmla="*/ 271 h 116"/>
                <a:gd name="T4" fmla="*/ 196 w 121"/>
                <a:gd name="T5" fmla="*/ 352 h 116"/>
                <a:gd name="T6" fmla="*/ 372 w 121"/>
                <a:gd name="T7" fmla="*/ 260 h 116"/>
                <a:gd name="T8" fmla="*/ 329 w 121"/>
                <a:gd name="T9" fmla="*/ 0 h 116"/>
                <a:gd name="T10" fmla="*/ 0 w 121"/>
                <a:gd name="T11" fmla="*/ 35 h 11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1" h="116">
                  <a:moveTo>
                    <a:pt x="0" y="12"/>
                  </a:moveTo>
                  <a:cubicBezTo>
                    <a:pt x="1" y="89"/>
                    <a:pt x="1" y="89"/>
                    <a:pt x="1" y="89"/>
                  </a:cubicBezTo>
                  <a:cubicBezTo>
                    <a:pt x="1" y="89"/>
                    <a:pt x="18" y="115"/>
                    <a:pt x="64" y="116"/>
                  </a:cubicBezTo>
                  <a:cubicBezTo>
                    <a:pt x="110" y="116"/>
                    <a:pt x="121" y="85"/>
                    <a:pt x="121" y="85"/>
                  </a:cubicBezTo>
                  <a:cubicBezTo>
                    <a:pt x="107" y="0"/>
                    <a:pt x="107" y="0"/>
                    <a:pt x="107" y="0"/>
                  </a:cubicBezTo>
                  <a:cubicBezTo>
                    <a:pt x="107" y="0"/>
                    <a:pt x="79" y="31"/>
                    <a:pt x="0" y="1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37" name="Freeform 28">
              <a:extLst>
                <a:ext uri="{FF2B5EF4-FFF2-40B4-BE49-F238E27FC236}">
                  <a16:creationId xmlns:a16="http://schemas.microsoft.com/office/drawing/2014/main" id="{51010963-74C5-4DE3-9942-DBA2F6A114F6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5" y="2917"/>
              <a:ext cx="127" cy="119"/>
            </a:xfrm>
            <a:custGeom>
              <a:avLst/>
              <a:gdLst>
                <a:gd name="T0" fmla="*/ 18 w 108"/>
                <a:gd name="T1" fmla="*/ 1 h 101"/>
                <a:gd name="T2" fmla="*/ 0 w 108"/>
                <a:gd name="T3" fmla="*/ 242 h 101"/>
                <a:gd name="T4" fmla="*/ 155 w 108"/>
                <a:gd name="T5" fmla="*/ 318 h 101"/>
                <a:gd name="T6" fmla="*/ 335 w 108"/>
                <a:gd name="T7" fmla="*/ 242 h 101"/>
                <a:gd name="T8" fmla="*/ 315 w 108"/>
                <a:gd name="T9" fmla="*/ 0 h 101"/>
                <a:gd name="T10" fmla="*/ 18 w 108"/>
                <a:gd name="T11" fmla="*/ 1 h 10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8" h="101">
                  <a:moveTo>
                    <a:pt x="6" y="1"/>
                  </a:moveTo>
                  <a:cubicBezTo>
                    <a:pt x="0" y="77"/>
                    <a:pt x="0" y="77"/>
                    <a:pt x="0" y="77"/>
                  </a:cubicBezTo>
                  <a:cubicBezTo>
                    <a:pt x="0" y="77"/>
                    <a:pt x="6" y="101"/>
                    <a:pt x="50" y="101"/>
                  </a:cubicBezTo>
                  <a:cubicBezTo>
                    <a:pt x="94" y="101"/>
                    <a:pt x="108" y="77"/>
                    <a:pt x="108" y="77"/>
                  </a:cubicBezTo>
                  <a:cubicBezTo>
                    <a:pt x="101" y="0"/>
                    <a:pt x="101" y="0"/>
                    <a:pt x="101" y="0"/>
                  </a:cubicBezTo>
                  <a:cubicBezTo>
                    <a:pt x="101" y="0"/>
                    <a:pt x="49" y="22"/>
                    <a:pt x="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38" name="Freeform 29">
              <a:extLst>
                <a:ext uri="{FF2B5EF4-FFF2-40B4-BE49-F238E27FC236}">
                  <a16:creationId xmlns:a16="http://schemas.microsoft.com/office/drawing/2014/main" id="{8744BADD-CEDB-419C-8C8E-1DF8E6126D34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" y="3350"/>
              <a:ext cx="133" cy="130"/>
            </a:xfrm>
            <a:custGeom>
              <a:avLst/>
              <a:gdLst>
                <a:gd name="T0" fmla="*/ 34 w 113"/>
                <a:gd name="T1" fmla="*/ 0 h 110"/>
                <a:gd name="T2" fmla="*/ 0 w 113"/>
                <a:gd name="T3" fmla="*/ 254 h 110"/>
                <a:gd name="T4" fmla="*/ 181 w 113"/>
                <a:gd name="T5" fmla="*/ 346 h 110"/>
                <a:gd name="T6" fmla="*/ 355 w 113"/>
                <a:gd name="T7" fmla="*/ 281 h 110"/>
                <a:gd name="T8" fmla="*/ 343 w 113"/>
                <a:gd name="T9" fmla="*/ 18 h 110"/>
                <a:gd name="T10" fmla="*/ 34 w 113"/>
                <a:gd name="T11" fmla="*/ 0 h 11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3" h="110">
                  <a:moveTo>
                    <a:pt x="11" y="0"/>
                  </a:moveTo>
                  <a:cubicBezTo>
                    <a:pt x="0" y="79"/>
                    <a:pt x="0" y="79"/>
                    <a:pt x="0" y="79"/>
                  </a:cubicBezTo>
                  <a:cubicBezTo>
                    <a:pt x="0" y="79"/>
                    <a:pt x="8" y="105"/>
                    <a:pt x="58" y="108"/>
                  </a:cubicBezTo>
                  <a:cubicBezTo>
                    <a:pt x="108" y="110"/>
                    <a:pt x="113" y="87"/>
                    <a:pt x="113" y="87"/>
                  </a:cubicBezTo>
                  <a:cubicBezTo>
                    <a:pt x="109" y="6"/>
                    <a:pt x="109" y="6"/>
                    <a:pt x="109" y="6"/>
                  </a:cubicBezTo>
                  <a:cubicBezTo>
                    <a:pt x="109" y="6"/>
                    <a:pt x="61" y="35"/>
                    <a:pt x="11" y="0"/>
                  </a:cubicBezTo>
                  <a:close/>
                </a:path>
              </a:pathLst>
            </a:custGeom>
            <a:noFill/>
            <a:ln w="7938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39" name="Freeform 30">
              <a:extLst>
                <a:ext uri="{FF2B5EF4-FFF2-40B4-BE49-F238E27FC236}">
                  <a16:creationId xmlns:a16="http://schemas.microsoft.com/office/drawing/2014/main" id="{C6FD9333-FA79-4155-93FA-60B6276A74D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0" y="3760"/>
              <a:ext cx="136" cy="127"/>
            </a:xfrm>
            <a:custGeom>
              <a:avLst/>
              <a:gdLst>
                <a:gd name="T0" fmla="*/ 18 w 115"/>
                <a:gd name="T1" fmla="*/ 1 h 108"/>
                <a:gd name="T2" fmla="*/ 0 w 115"/>
                <a:gd name="T3" fmla="*/ 270 h 108"/>
                <a:gd name="T4" fmla="*/ 182 w 115"/>
                <a:gd name="T5" fmla="*/ 333 h 108"/>
                <a:gd name="T6" fmla="*/ 373 w 115"/>
                <a:gd name="T7" fmla="*/ 266 h 108"/>
                <a:gd name="T8" fmla="*/ 351 w 115"/>
                <a:gd name="T9" fmla="*/ 0 h 108"/>
                <a:gd name="T10" fmla="*/ 18 w 115"/>
                <a:gd name="T11" fmla="*/ 1 h 10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5" h="108">
                  <a:moveTo>
                    <a:pt x="6" y="1"/>
                  </a:moveTo>
                  <a:cubicBezTo>
                    <a:pt x="0" y="88"/>
                    <a:pt x="0" y="88"/>
                    <a:pt x="0" y="88"/>
                  </a:cubicBezTo>
                  <a:cubicBezTo>
                    <a:pt x="0" y="88"/>
                    <a:pt x="20" y="108"/>
                    <a:pt x="57" y="107"/>
                  </a:cubicBezTo>
                  <a:cubicBezTo>
                    <a:pt x="95" y="106"/>
                    <a:pt x="115" y="85"/>
                    <a:pt x="115" y="85"/>
                  </a:cubicBezTo>
                  <a:cubicBezTo>
                    <a:pt x="108" y="0"/>
                    <a:pt x="108" y="0"/>
                    <a:pt x="108" y="0"/>
                  </a:cubicBezTo>
                  <a:cubicBezTo>
                    <a:pt x="108" y="0"/>
                    <a:pt x="63" y="28"/>
                    <a:pt x="6" y="1"/>
                  </a:cubicBezTo>
                  <a:close/>
                </a:path>
              </a:pathLst>
            </a:custGeom>
            <a:noFill/>
            <a:ln w="7938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40" name="Freeform 31">
              <a:extLst>
                <a:ext uri="{FF2B5EF4-FFF2-40B4-BE49-F238E27FC236}">
                  <a16:creationId xmlns:a16="http://schemas.microsoft.com/office/drawing/2014/main" id="{9B830F23-187A-4333-A53A-50763BC45827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6" y="3249"/>
              <a:ext cx="142" cy="136"/>
            </a:xfrm>
            <a:custGeom>
              <a:avLst/>
              <a:gdLst>
                <a:gd name="T0" fmla="*/ 0 w 121"/>
                <a:gd name="T1" fmla="*/ 35 h 116"/>
                <a:gd name="T2" fmla="*/ 1 w 121"/>
                <a:gd name="T3" fmla="*/ 271 h 116"/>
                <a:gd name="T4" fmla="*/ 196 w 121"/>
                <a:gd name="T5" fmla="*/ 352 h 116"/>
                <a:gd name="T6" fmla="*/ 372 w 121"/>
                <a:gd name="T7" fmla="*/ 260 h 116"/>
                <a:gd name="T8" fmla="*/ 329 w 121"/>
                <a:gd name="T9" fmla="*/ 0 h 116"/>
                <a:gd name="T10" fmla="*/ 0 w 121"/>
                <a:gd name="T11" fmla="*/ 35 h 11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1" h="116">
                  <a:moveTo>
                    <a:pt x="0" y="12"/>
                  </a:moveTo>
                  <a:cubicBezTo>
                    <a:pt x="1" y="89"/>
                    <a:pt x="1" y="89"/>
                    <a:pt x="1" y="89"/>
                  </a:cubicBezTo>
                  <a:cubicBezTo>
                    <a:pt x="1" y="89"/>
                    <a:pt x="18" y="115"/>
                    <a:pt x="64" y="116"/>
                  </a:cubicBezTo>
                  <a:cubicBezTo>
                    <a:pt x="110" y="116"/>
                    <a:pt x="121" y="85"/>
                    <a:pt x="121" y="85"/>
                  </a:cubicBezTo>
                  <a:cubicBezTo>
                    <a:pt x="107" y="0"/>
                    <a:pt x="107" y="0"/>
                    <a:pt x="107" y="0"/>
                  </a:cubicBezTo>
                  <a:cubicBezTo>
                    <a:pt x="107" y="0"/>
                    <a:pt x="79" y="31"/>
                    <a:pt x="0" y="12"/>
                  </a:cubicBezTo>
                  <a:close/>
                </a:path>
              </a:pathLst>
            </a:custGeom>
            <a:noFill/>
            <a:ln w="7938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41" name="Freeform 32">
              <a:extLst>
                <a:ext uri="{FF2B5EF4-FFF2-40B4-BE49-F238E27FC236}">
                  <a16:creationId xmlns:a16="http://schemas.microsoft.com/office/drawing/2014/main" id="{E5BB4156-E85A-4427-9FB1-4413114B58B5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5" y="2917"/>
              <a:ext cx="127" cy="119"/>
            </a:xfrm>
            <a:custGeom>
              <a:avLst/>
              <a:gdLst>
                <a:gd name="T0" fmla="*/ 18 w 108"/>
                <a:gd name="T1" fmla="*/ 1 h 101"/>
                <a:gd name="T2" fmla="*/ 0 w 108"/>
                <a:gd name="T3" fmla="*/ 242 h 101"/>
                <a:gd name="T4" fmla="*/ 155 w 108"/>
                <a:gd name="T5" fmla="*/ 318 h 101"/>
                <a:gd name="T6" fmla="*/ 335 w 108"/>
                <a:gd name="T7" fmla="*/ 242 h 101"/>
                <a:gd name="T8" fmla="*/ 315 w 108"/>
                <a:gd name="T9" fmla="*/ 0 h 101"/>
                <a:gd name="T10" fmla="*/ 18 w 108"/>
                <a:gd name="T11" fmla="*/ 1 h 10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8" h="101">
                  <a:moveTo>
                    <a:pt x="6" y="1"/>
                  </a:moveTo>
                  <a:cubicBezTo>
                    <a:pt x="0" y="77"/>
                    <a:pt x="0" y="77"/>
                    <a:pt x="0" y="77"/>
                  </a:cubicBezTo>
                  <a:cubicBezTo>
                    <a:pt x="0" y="77"/>
                    <a:pt x="6" y="101"/>
                    <a:pt x="50" y="101"/>
                  </a:cubicBezTo>
                  <a:cubicBezTo>
                    <a:pt x="94" y="101"/>
                    <a:pt x="108" y="77"/>
                    <a:pt x="108" y="77"/>
                  </a:cubicBezTo>
                  <a:cubicBezTo>
                    <a:pt x="101" y="0"/>
                    <a:pt x="101" y="0"/>
                    <a:pt x="101" y="0"/>
                  </a:cubicBezTo>
                  <a:cubicBezTo>
                    <a:pt x="101" y="0"/>
                    <a:pt x="49" y="22"/>
                    <a:pt x="6" y="1"/>
                  </a:cubicBezTo>
                  <a:close/>
                </a:path>
              </a:pathLst>
            </a:custGeom>
            <a:noFill/>
            <a:ln w="7938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42" name="Freeform 33">
              <a:extLst>
                <a:ext uri="{FF2B5EF4-FFF2-40B4-BE49-F238E27FC236}">
                  <a16:creationId xmlns:a16="http://schemas.microsoft.com/office/drawing/2014/main" id="{A516D2A4-98A7-41B9-B861-168F0A3011EA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0" y="2431"/>
              <a:ext cx="116" cy="115"/>
            </a:xfrm>
            <a:custGeom>
              <a:avLst/>
              <a:gdLst>
                <a:gd name="T0" fmla="*/ 15 w 99"/>
                <a:gd name="T1" fmla="*/ 0 h 98"/>
                <a:gd name="T2" fmla="*/ 285 w 99"/>
                <a:gd name="T3" fmla="*/ 11 h 98"/>
                <a:gd name="T4" fmla="*/ 299 w 99"/>
                <a:gd name="T5" fmla="*/ 11 h 98"/>
                <a:gd name="T6" fmla="*/ 298 w 99"/>
                <a:gd name="T7" fmla="*/ 230 h 98"/>
                <a:gd name="T8" fmla="*/ 287 w 99"/>
                <a:gd name="T9" fmla="*/ 230 h 98"/>
                <a:gd name="T10" fmla="*/ 15 w 99"/>
                <a:gd name="T11" fmla="*/ 230 h 98"/>
                <a:gd name="T12" fmla="*/ 1 w 99"/>
                <a:gd name="T13" fmla="*/ 230 h 98"/>
                <a:gd name="T14" fmla="*/ 0 w 99"/>
                <a:gd name="T15" fmla="*/ 0 h 98"/>
                <a:gd name="T16" fmla="*/ 15 w 99"/>
                <a:gd name="T17" fmla="*/ 0 h 9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9" h="98">
                  <a:moveTo>
                    <a:pt x="5" y="0"/>
                  </a:moveTo>
                  <a:cubicBezTo>
                    <a:pt x="5" y="0"/>
                    <a:pt x="40" y="29"/>
                    <a:pt x="94" y="3"/>
                  </a:cubicBezTo>
                  <a:cubicBezTo>
                    <a:pt x="99" y="3"/>
                    <a:pt x="99" y="3"/>
                    <a:pt x="99" y="3"/>
                  </a:cubicBezTo>
                  <a:cubicBezTo>
                    <a:pt x="98" y="75"/>
                    <a:pt x="98" y="75"/>
                    <a:pt x="98" y="75"/>
                  </a:cubicBezTo>
                  <a:cubicBezTo>
                    <a:pt x="95" y="75"/>
                    <a:pt x="95" y="75"/>
                    <a:pt x="95" y="75"/>
                  </a:cubicBezTo>
                  <a:cubicBezTo>
                    <a:pt x="95" y="75"/>
                    <a:pt x="57" y="98"/>
                    <a:pt x="5" y="75"/>
                  </a:cubicBezTo>
                  <a:cubicBezTo>
                    <a:pt x="1" y="75"/>
                    <a:pt x="1" y="75"/>
                    <a:pt x="1" y="75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5" y="0"/>
                  </a:lnTo>
                  <a:close/>
                </a:path>
              </a:pathLst>
            </a:custGeom>
            <a:solidFill>
              <a:srgbClr val="4544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43" name="Freeform 34">
              <a:extLst>
                <a:ext uri="{FF2B5EF4-FFF2-40B4-BE49-F238E27FC236}">
                  <a16:creationId xmlns:a16="http://schemas.microsoft.com/office/drawing/2014/main" id="{F7BFC196-F528-4906-A6FF-3BBC7C0E6E2F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8" y="2689"/>
              <a:ext cx="132" cy="119"/>
            </a:xfrm>
            <a:custGeom>
              <a:avLst/>
              <a:gdLst>
                <a:gd name="T0" fmla="*/ 11 w 112"/>
                <a:gd name="T1" fmla="*/ 1 h 101"/>
                <a:gd name="T2" fmla="*/ 321 w 112"/>
                <a:gd name="T3" fmla="*/ 0 h 101"/>
                <a:gd name="T4" fmla="*/ 334 w 112"/>
                <a:gd name="T5" fmla="*/ 0 h 101"/>
                <a:gd name="T6" fmla="*/ 356 w 112"/>
                <a:gd name="T7" fmla="*/ 219 h 101"/>
                <a:gd name="T8" fmla="*/ 344 w 112"/>
                <a:gd name="T9" fmla="*/ 226 h 101"/>
                <a:gd name="T10" fmla="*/ 29 w 112"/>
                <a:gd name="T11" fmla="*/ 240 h 101"/>
                <a:gd name="T12" fmla="*/ 15 w 112"/>
                <a:gd name="T13" fmla="*/ 242 h 101"/>
                <a:gd name="T14" fmla="*/ 0 w 112"/>
                <a:gd name="T15" fmla="*/ 2 h 101"/>
                <a:gd name="T16" fmla="*/ 11 w 112"/>
                <a:gd name="T17" fmla="*/ 1 h 10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12" h="101">
                  <a:moveTo>
                    <a:pt x="3" y="1"/>
                  </a:moveTo>
                  <a:cubicBezTo>
                    <a:pt x="3" y="1"/>
                    <a:pt x="54" y="27"/>
                    <a:pt x="102" y="0"/>
                  </a:cubicBezTo>
                  <a:cubicBezTo>
                    <a:pt x="106" y="0"/>
                    <a:pt x="106" y="0"/>
                    <a:pt x="106" y="0"/>
                  </a:cubicBezTo>
                  <a:cubicBezTo>
                    <a:pt x="112" y="70"/>
                    <a:pt x="112" y="70"/>
                    <a:pt x="112" y="70"/>
                  </a:cubicBezTo>
                  <a:cubicBezTo>
                    <a:pt x="109" y="71"/>
                    <a:pt x="109" y="71"/>
                    <a:pt x="109" y="71"/>
                  </a:cubicBezTo>
                  <a:cubicBezTo>
                    <a:pt x="109" y="71"/>
                    <a:pt x="61" y="101"/>
                    <a:pt x="9" y="76"/>
                  </a:cubicBezTo>
                  <a:cubicBezTo>
                    <a:pt x="5" y="77"/>
                    <a:pt x="5" y="77"/>
                    <a:pt x="5" y="77"/>
                  </a:cubicBezTo>
                  <a:cubicBezTo>
                    <a:pt x="0" y="2"/>
                    <a:pt x="0" y="2"/>
                    <a:pt x="0" y="2"/>
                  </a:cubicBezTo>
                  <a:lnTo>
                    <a:pt x="3" y="1"/>
                  </a:lnTo>
                  <a:close/>
                </a:path>
              </a:pathLst>
            </a:custGeom>
            <a:solidFill>
              <a:srgbClr val="4544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44" name="Freeform 35">
              <a:extLst>
                <a:ext uri="{FF2B5EF4-FFF2-40B4-BE49-F238E27FC236}">
                  <a16:creationId xmlns:a16="http://schemas.microsoft.com/office/drawing/2014/main" id="{00EE720A-C099-4932-9D5F-317B02FF6A86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0" y="2431"/>
              <a:ext cx="116" cy="115"/>
            </a:xfrm>
            <a:custGeom>
              <a:avLst/>
              <a:gdLst>
                <a:gd name="T0" fmla="*/ 15 w 99"/>
                <a:gd name="T1" fmla="*/ 0 h 98"/>
                <a:gd name="T2" fmla="*/ 285 w 99"/>
                <a:gd name="T3" fmla="*/ 11 h 98"/>
                <a:gd name="T4" fmla="*/ 299 w 99"/>
                <a:gd name="T5" fmla="*/ 11 h 98"/>
                <a:gd name="T6" fmla="*/ 298 w 99"/>
                <a:gd name="T7" fmla="*/ 230 h 98"/>
                <a:gd name="T8" fmla="*/ 287 w 99"/>
                <a:gd name="T9" fmla="*/ 230 h 98"/>
                <a:gd name="T10" fmla="*/ 15 w 99"/>
                <a:gd name="T11" fmla="*/ 230 h 98"/>
                <a:gd name="T12" fmla="*/ 1 w 99"/>
                <a:gd name="T13" fmla="*/ 230 h 98"/>
                <a:gd name="T14" fmla="*/ 0 w 99"/>
                <a:gd name="T15" fmla="*/ 0 h 98"/>
                <a:gd name="T16" fmla="*/ 15 w 99"/>
                <a:gd name="T17" fmla="*/ 0 h 9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9" h="98">
                  <a:moveTo>
                    <a:pt x="5" y="0"/>
                  </a:moveTo>
                  <a:cubicBezTo>
                    <a:pt x="5" y="0"/>
                    <a:pt x="40" y="29"/>
                    <a:pt x="94" y="3"/>
                  </a:cubicBezTo>
                  <a:cubicBezTo>
                    <a:pt x="99" y="3"/>
                    <a:pt x="99" y="3"/>
                    <a:pt x="99" y="3"/>
                  </a:cubicBezTo>
                  <a:cubicBezTo>
                    <a:pt x="98" y="75"/>
                    <a:pt x="98" y="75"/>
                    <a:pt x="98" y="75"/>
                  </a:cubicBezTo>
                  <a:cubicBezTo>
                    <a:pt x="95" y="75"/>
                    <a:pt x="95" y="75"/>
                    <a:pt x="95" y="75"/>
                  </a:cubicBezTo>
                  <a:cubicBezTo>
                    <a:pt x="95" y="75"/>
                    <a:pt x="57" y="98"/>
                    <a:pt x="5" y="75"/>
                  </a:cubicBezTo>
                  <a:cubicBezTo>
                    <a:pt x="1" y="75"/>
                    <a:pt x="1" y="75"/>
                    <a:pt x="1" y="75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5" y="0"/>
                  </a:lnTo>
                  <a:close/>
                </a:path>
              </a:pathLst>
            </a:custGeom>
            <a:noFill/>
            <a:ln w="7938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45" name="Freeform 36">
              <a:extLst>
                <a:ext uri="{FF2B5EF4-FFF2-40B4-BE49-F238E27FC236}">
                  <a16:creationId xmlns:a16="http://schemas.microsoft.com/office/drawing/2014/main" id="{49B3D374-244C-4C28-BD0E-E390E351A3CF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8" y="2689"/>
              <a:ext cx="132" cy="119"/>
            </a:xfrm>
            <a:custGeom>
              <a:avLst/>
              <a:gdLst>
                <a:gd name="T0" fmla="*/ 11 w 112"/>
                <a:gd name="T1" fmla="*/ 1 h 101"/>
                <a:gd name="T2" fmla="*/ 321 w 112"/>
                <a:gd name="T3" fmla="*/ 0 h 101"/>
                <a:gd name="T4" fmla="*/ 334 w 112"/>
                <a:gd name="T5" fmla="*/ 0 h 101"/>
                <a:gd name="T6" fmla="*/ 356 w 112"/>
                <a:gd name="T7" fmla="*/ 219 h 101"/>
                <a:gd name="T8" fmla="*/ 344 w 112"/>
                <a:gd name="T9" fmla="*/ 226 h 101"/>
                <a:gd name="T10" fmla="*/ 29 w 112"/>
                <a:gd name="T11" fmla="*/ 240 h 101"/>
                <a:gd name="T12" fmla="*/ 15 w 112"/>
                <a:gd name="T13" fmla="*/ 242 h 101"/>
                <a:gd name="T14" fmla="*/ 0 w 112"/>
                <a:gd name="T15" fmla="*/ 2 h 101"/>
                <a:gd name="T16" fmla="*/ 11 w 112"/>
                <a:gd name="T17" fmla="*/ 1 h 10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12" h="101">
                  <a:moveTo>
                    <a:pt x="3" y="1"/>
                  </a:moveTo>
                  <a:cubicBezTo>
                    <a:pt x="3" y="1"/>
                    <a:pt x="54" y="27"/>
                    <a:pt x="102" y="0"/>
                  </a:cubicBezTo>
                  <a:cubicBezTo>
                    <a:pt x="106" y="0"/>
                    <a:pt x="106" y="0"/>
                    <a:pt x="106" y="0"/>
                  </a:cubicBezTo>
                  <a:cubicBezTo>
                    <a:pt x="112" y="70"/>
                    <a:pt x="112" y="70"/>
                    <a:pt x="112" y="70"/>
                  </a:cubicBezTo>
                  <a:cubicBezTo>
                    <a:pt x="109" y="71"/>
                    <a:pt x="109" y="71"/>
                    <a:pt x="109" y="71"/>
                  </a:cubicBezTo>
                  <a:cubicBezTo>
                    <a:pt x="109" y="71"/>
                    <a:pt x="61" y="101"/>
                    <a:pt x="9" y="76"/>
                  </a:cubicBezTo>
                  <a:cubicBezTo>
                    <a:pt x="5" y="77"/>
                    <a:pt x="5" y="77"/>
                    <a:pt x="5" y="77"/>
                  </a:cubicBezTo>
                  <a:cubicBezTo>
                    <a:pt x="0" y="2"/>
                    <a:pt x="0" y="2"/>
                    <a:pt x="0" y="2"/>
                  </a:cubicBezTo>
                  <a:lnTo>
                    <a:pt x="3" y="1"/>
                  </a:lnTo>
                  <a:close/>
                </a:path>
              </a:pathLst>
            </a:custGeom>
            <a:noFill/>
            <a:ln w="7938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46" name="Freeform 37">
              <a:extLst>
                <a:ext uri="{FF2B5EF4-FFF2-40B4-BE49-F238E27FC236}">
                  <a16:creationId xmlns:a16="http://schemas.microsoft.com/office/drawing/2014/main" id="{93F68510-3BBD-4EFA-B3B8-85747C2536B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6" y="1449"/>
              <a:ext cx="140" cy="223"/>
            </a:xfrm>
            <a:custGeom>
              <a:avLst/>
              <a:gdLst>
                <a:gd name="T0" fmla="*/ 25 w 119"/>
                <a:gd name="T1" fmla="*/ 0 h 189"/>
                <a:gd name="T2" fmla="*/ 1 w 119"/>
                <a:gd name="T3" fmla="*/ 65 h 189"/>
                <a:gd name="T4" fmla="*/ 31 w 119"/>
                <a:gd name="T5" fmla="*/ 474 h 189"/>
                <a:gd name="T6" fmla="*/ 360 w 119"/>
                <a:gd name="T7" fmla="*/ 463 h 189"/>
                <a:gd name="T8" fmla="*/ 348 w 119"/>
                <a:gd name="T9" fmla="*/ 13 h 189"/>
                <a:gd name="T10" fmla="*/ 25 w 119"/>
                <a:gd name="T11" fmla="*/ 0 h 18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9" h="189">
                  <a:moveTo>
                    <a:pt x="8" y="0"/>
                  </a:moveTo>
                  <a:cubicBezTo>
                    <a:pt x="8" y="0"/>
                    <a:pt x="0" y="3"/>
                    <a:pt x="1" y="21"/>
                  </a:cubicBezTo>
                  <a:cubicBezTo>
                    <a:pt x="2" y="38"/>
                    <a:pt x="11" y="108"/>
                    <a:pt x="10" y="149"/>
                  </a:cubicBezTo>
                  <a:cubicBezTo>
                    <a:pt x="9" y="189"/>
                    <a:pt x="118" y="185"/>
                    <a:pt x="116" y="145"/>
                  </a:cubicBezTo>
                  <a:cubicBezTo>
                    <a:pt x="114" y="104"/>
                    <a:pt x="119" y="17"/>
                    <a:pt x="112" y="4"/>
                  </a:cubicBezTo>
                  <a:cubicBezTo>
                    <a:pt x="112" y="4"/>
                    <a:pt x="40" y="20"/>
                    <a:pt x="8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47" name="Freeform 38">
              <a:extLst>
                <a:ext uri="{FF2B5EF4-FFF2-40B4-BE49-F238E27FC236}">
                  <a16:creationId xmlns:a16="http://schemas.microsoft.com/office/drawing/2014/main" id="{6BA0706F-A0CE-4B0A-8557-17376AD30B06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3" y="1202"/>
              <a:ext cx="128" cy="200"/>
            </a:xfrm>
            <a:custGeom>
              <a:avLst/>
              <a:gdLst>
                <a:gd name="T0" fmla="*/ 21 w 109"/>
                <a:gd name="T1" fmla="*/ 34 h 170"/>
                <a:gd name="T2" fmla="*/ 270 w 109"/>
                <a:gd name="T3" fmla="*/ 13 h 170"/>
                <a:gd name="T4" fmla="*/ 303 w 109"/>
                <a:gd name="T5" fmla="*/ 49 h 170"/>
                <a:gd name="T6" fmla="*/ 331 w 109"/>
                <a:gd name="T7" fmla="*/ 436 h 170"/>
                <a:gd name="T8" fmla="*/ 36 w 109"/>
                <a:gd name="T9" fmla="*/ 422 h 170"/>
                <a:gd name="T10" fmla="*/ 2 w 109"/>
                <a:gd name="T11" fmla="*/ 89 h 170"/>
                <a:gd name="T12" fmla="*/ 21 w 109"/>
                <a:gd name="T13" fmla="*/ 34 h 17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9" h="170">
                  <a:moveTo>
                    <a:pt x="7" y="11"/>
                  </a:moveTo>
                  <a:cubicBezTo>
                    <a:pt x="7" y="11"/>
                    <a:pt x="62" y="32"/>
                    <a:pt x="88" y="4"/>
                  </a:cubicBezTo>
                  <a:cubicBezTo>
                    <a:pt x="88" y="4"/>
                    <a:pt x="98" y="0"/>
                    <a:pt x="98" y="16"/>
                  </a:cubicBezTo>
                  <a:cubicBezTo>
                    <a:pt x="98" y="32"/>
                    <a:pt x="105" y="132"/>
                    <a:pt x="107" y="140"/>
                  </a:cubicBezTo>
                  <a:cubicBezTo>
                    <a:pt x="109" y="148"/>
                    <a:pt x="17" y="170"/>
                    <a:pt x="12" y="135"/>
                  </a:cubicBezTo>
                  <a:cubicBezTo>
                    <a:pt x="7" y="99"/>
                    <a:pt x="2" y="29"/>
                    <a:pt x="2" y="29"/>
                  </a:cubicBezTo>
                  <a:cubicBezTo>
                    <a:pt x="2" y="29"/>
                    <a:pt x="0" y="8"/>
                    <a:pt x="7" y="1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48" name="Oval 39">
              <a:extLst>
                <a:ext uri="{FF2B5EF4-FFF2-40B4-BE49-F238E27FC236}">
                  <a16:creationId xmlns:a16="http://schemas.microsoft.com/office/drawing/2014/main" id="{FDE39427-612D-4348-BAAD-15CF437059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9" y="2906"/>
              <a:ext cx="37" cy="37"/>
            </a:xfrm>
            <a:prstGeom prst="ellipse">
              <a:avLst/>
            </a:prstGeom>
            <a:solidFill>
              <a:srgbClr val="4544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9449" name="Freeform 40">
              <a:extLst>
                <a:ext uri="{FF2B5EF4-FFF2-40B4-BE49-F238E27FC236}">
                  <a16:creationId xmlns:a16="http://schemas.microsoft.com/office/drawing/2014/main" id="{83DDB6AA-43EF-4377-93BC-4C833E94D20E}"/>
                </a:ext>
              </a:extLst>
            </p:cNvPr>
            <p:cNvSpPr>
              <a:spLocks/>
            </p:cNvSpPr>
            <p:nvPr/>
          </p:nvSpPr>
          <p:spPr bwMode="auto">
            <a:xfrm>
              <a:off x="573" y="2910"/>
              <a:ext cx="33" cy="34"/>
            </a:xfrm>
            <a:custGeom>
              <a:avLst/>
              <a:gdLst>
                <a:gd name="T0" fmla="*/ 65 w 28"/>
                <a:gd name="T1" fmla="*/ 0 h 29"/>
                <a:gd name="T2" fmla="*/ 73 w 28"/>
                <a:gd name="T3" fmla="*/ 25 h 29"/>
                <a:gd name="T4" fmla="*/ 25 w 28"/>
                <a:gd name="T5" fmla="*/ 74 h 29"/>
                <a:gd name="T6" fmla="*/ 0 w 28"/>
                <a:gd name="T7" fmla="*/ 64 h 29"/>
                <a:gd name="T8" fmla="*/ 40 w 28"/>
                <a:gd name="T9" fmla="*/ 88 h 29"/>
                <a:gd name="T10" fmla="*/ 88 w 28"/>
                <a:gd name="T11" fmla="*/ 40 h 29"/>
                <a:gd name="T12" fmla="*/ 65 w 28"/>
                <a:gd name="T13" fmla="*/ 0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8" h="29">
                  <a:moveTo>
                    <a:pt x="21" y="0"/>
                  </a:moveTo>
                  <a:cubicBezTo>
                    <a:pt x="22" y="2"/>
                    <a:pt x="23" y="5"/>
                    <a:pt x="23" y="8"/>
                  </a:cubicBezTo>
                  <a:cubicBezTo>
                    <a:pt x="23" y="17"/>
                    <a:pt x="16" y="24"/>
                    <a:pt x="8" y="24"/>
                  </a:cubicBezTo>
                  <a:cubicBezTo>
                    <a:pt x="5" y="24"/>
                    <a:pt x="2" y="23"/>
                    <a:pt x="0" y="21"/>
                  </a:cubicBezTo>
                  <a:cubicBezTo>
                    <a:pt x="2" y="26"/>
                    <a:pt x="7" y="29"/>
                    <a:pt x="13" y="29"/>
                  </a:cubicBezTo>
                  <a:cubicBezTo>
                    <a:pt x="21" y="29"/>
                    <a:pt x="28" y="22"/>
                    <a:pt x="28" y="13"/>
                  </a:cubicBezTo>
                  <a:cubicBezTo>
                    <a:pt x="28" y="7"/>
                    <a:pt x="25" y="3"/>
                    <a:pt x="21" y="0"/>
                  </a:cubicBezTo>
                  <a:close/>
                </a:path>
              </a:pathLst>
            </a:custGeom>
            <a:solidFill>
              <a:srgbClr val="9390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50" name="Oval 41">
              <a:extLst>
                <a:ext uri="{FF2B5EF4-FFF2-40B4-BE49-F238E27FC236}">
                  <a16:creationId xmlns:a16="http://schemas.microsoft.com/office/drawing/2014/main" id="{46511F3B-D40E-4CA8-AE28-D578B965F4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6" y="2995"/>
              <a:ext cx="36" cy="36"/>
            </a:xfrm>
            <a:prstGeom prst="ellipse">
              <a:avLst/>
            </a:prstGeom>
            <a:solidFill>
              <a:srgbClr val="4544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9451" name="Freeform 42">
              <a:extLst>
                <a:ext uri="{FF2B5EF4-FFF2-40B4-BE49-F238E27FC236}">
                  <a16:creationId xmlns:a16="http://schemas.microsoft.com/office/drawing/2014/main" id="{7B0B9626-EB49-4E33-82EA-354D3DA30D4D}"/>
                </a:ext>
              </a:extLst>
            </p:cNvPr>
            <p:cNvSpPr>
              <a:spLocks/>
            </p:cNvSpPr>
            <p:nvPr/>
          </p:nvSpPr>
          <p:spPr bwMode="auto">
            <a:xfrm>
              <a:off x="569" y="2997"/>
              <a:ext cx="33" cy="34"/>
            </a:xfrm>
            <a:custGeom>
              <a:avLst/>
              <a:gdLst>
                <a:gd name="T0" fmla="*/ 65 w 28"/>
                <a:gd name="T1" fmla="*/ 0 h 29"/>
                <a:gd name="T2" fmla="*/ 73 w 28"/>
                <a:gd name="T3" fmla="*/ 29 h 29"/>
                <a:gd name="T4" fmla="*/ 25 w 28"/>
                <a:gd name="T5" fmla="*/ 74 h 29"/>
                <a:gd name="T6" fmla="*/ 0 w 28"/>
                <a:gd name="T7" fmla="*/ 66 h 29"/>
                <a:gd name="T8" fmla="*/ 40 w 28"/>
                <a:gd name="T9" fmla="*/ 88 h 29"/>
                <a:gd name="T10" fmla="*/ 88 w 28"/>
                <a:gd name="T11" fmla="*/ 41 h 29"/>
                <a:gd name="T12" fmla="*/ 65 w 28"/>
                <a:gd name="T13" fmla="*/ 0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8" h="29">
                  <a:moveTo>
                    <a:pt x="21" y="0"/>
                  </a:moveTo>
                  <a:cubicBezTo>
                    <a:pt x="22" y="3"/>
                    <a:pt x="23" y="6"/>
                    <a:pt x="23" y="9"/>
                  </a:cubicBezTo>
                  <a:cubicBezTo>
                    <a:pt x="23" y="17"/>
                    <a:pt x="16" y="24"/>
                    <a:pt x="8" y="24"/>
                  </a:cubicBezTo>
                  <a:cubicBezTo>
                    <a:pt x="5" y="24"/>
                    <a:pt x="2" y="23"/>
                    <a:pt x="0" y="22"/>
                  </a:cubicBezTo>
                  <a:cubicBezTo>
                    <a:pt x="2" y="26"/>
                    <a:pt x="7" y="29"/>
                    <a:pt x="13" y="29"/>
                  </a:cubicBezTo>
                  <a:cubicBezTo>
                    <a:pt x="21" y="29"/>
                    <a:pt x="28" y="22"/>
                    <a:pt x="28" y="14"/>
                  </a:cubicBezTo>
                  <a:cubicBezTo>
                    <a:pt x="28" y="8"/>
                    <a:pt x="25" y="3"/>
                    <a:pt x="21" y="0"/>
                  </a:cubicBezTo>
                  <a:close/>
                </a:path>
              </a:pathLst>
            </a:custGeom>
            <a:solidFill>
              <a:srgbClr val="9390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52" name="Oval 43">
              <a:extLst>
                <a:ext uri="{FF2B5EF4-FFF2-40B4-BE49-F238E27FC236}">
                  <a16:creationId xmlns:a16="http://schemas.microsoft.com/office/drawing/2014/main" id="{7CFD454E-6BE9-4AA7-8BE4-E3AD25977E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2" y="3076"/>
              <a:ext cx="37" cy="36"/>
            </a:xfrm>
            <a:prstGeom prst="ellipse">
              <a:avLst/>
            </a:prstGeom>
            <a:solidFill>
              <a:srgbClr val="4544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9453" name="Freeform 44">
              <a:extLst>
                <a:ext uri="{FF2B5EF4-FFF2-40B4-BE49-F238E27FC236}">
                  <a16:creationId xmlns:a16="http://schemas.microsoft.com/office/drawing/2014/main" id="{2598B797-DD65-45F0-9CE4-90BBACEE0408}"/>
                </a:ext>
              </a:extLst>
            </p:cNvPr>
            <p:cNvSpPr>
              <a:spLocks/>
            </p:cNvSpPr>
            <p:nvPr/>
          </p:nvSpPr>
          <p:spPr bwMode="auto">
            <a:xfrm>
              <a:off x="565" y="3078"/>
              <a:ext cx="34" cy="34"/>
            </a:xfrm>
            <a:custGeom>
              <a:avLst/>
              <a:gdLst>
                <a:gd name="T0" fmla="*/ 64 w 29"/>
                <a:gd name="T1" fmla="*/ 0 h 29"/>
                <a:gd name="T2" fmla="*/ 74 w 29"/>
                <a:gd name="T3" fmla="*/ 25 h 29"/>
                <a:gd name="T4" fmla="*/ 25 w 29"/>
                <a:gd name="T5" fmla="*/ 74 h 29"/>
                <a:gd name="T6" fmla="*/ 0 w 29"/>
                <a:gd name="T7" fmla="*/ 64 h 29"/>
                <a:gd name="T8" fmla="*/ 40 w 29"/>
                <a:gd name="T9" fmla="*/ 88 h 29"/>
                <a:gd name="T10" fmla="*/ 88 w 29"/>
                <a:gd name="T11" fmla="*/ 40 h 29"/>
                <a:gd name="T12" fmla="*/ 64 w 29"/>
                <a:gd name="T13" fmla="*/ 0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9" h="29">
                  <a:moveTo>
                    <a:pt x="21" y="0"/>
                  </a:moveTo>
                  <a:cubicBezTo>
                    <a:pt x="23" y="2"/>
                    <a:pt x="24" y="5"/>
                    <a:pt x="24" y="8"/>
                  </a:cubicBezTo>
                  <a:cubicBezTo>
                    <a:pt x="24" y="17"/>
                    <a:pt x="17" y="24"/>
                    <a:pt x="8" y="24"/>
                  </a:cubicBezTo>
                  <a:cubicBezTo>
                    <a:pt x="5" y="24"/>
                    <a:pt x="2" y="23"/>
                    <a:pt x="0" y="21"/>
                  </a:cubicBezTo>
                  <a:cubicBezTo>
                    <a:pt x="3" y="26"/>
                    <a:pt x="8" y="29"/>
                    <a:pt x="13" y="29"/>
                  </a:cubicBezTo>
                  <a:cubicBezTo>
                    <a:pt x="22" y="29"/>
                    <a:pt x="29" y="22"/>
                    <a:pt x="29" y="13"/>
                  </a:cubicBezTo>
                  <a:cubicBezTo>
                    <a:pt x="29" y="8"/>
                    <a:pt x="26" y="3"/>
                    <a:pt x="21" y="0"/>
                  </a:cubicBezTo>
                  <a:close/>
                </a:path>
              </a:pathLst>
            </a:custGeom>
            <a:solidFill>
              <a:srgbClr val="9390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54" name="Oval 45">
              <a:extLst>
                <a:ext uri="{FF2B5EF4-FFF2-40B4-BE49-F238E27FC236}">
                  <a16:creationId xmlns:a16="http://schemas.microsoft.com/office/drawing/2014/main" id="{ACE2734B-09B3-4686-B819-4F12100022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9" y="3162"/>
              <a:ext cx="36" cy="36"/>
            </a:xfrm>
            <a:prstGeom prst="ellipse">
              <a:avLst/>
            </a:prstGeom>
            <a:solidFill>
              <a:srgbClr val="4544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9455" name="Freeform 46">
              <a:extLst>
                <a:ext uri="{FF2B5EF4-FFF2-40B4-BE49-F238E27FC236}">
                  <a16:creationId xmlns:a16="http://schemas.microsoft.com/office/drawing/2014/main" id="{CCF8788C-4E04-4350-8138-F665E42952E3}"/>
                </a:ext>
              </a:extLst>
            </p:cNvPr>
            <p:cNvSpPr>
              <a:spLocks/>
            </p:cNvSpPr>
            <p:nvPr/>
          </p:nvSpPr>
          <p:spPr bwMode="auto">
            <a:xfrm>
              <a:off x="562" y="3165"/>
              <a:ext cx="33" cy="33"/>
            </a:xfrm>
            <a:custGeom>
              <a:avLst/>
              <a:gdLst>
                <a:gd name="T0" fmla="*/ 65 w 28"/>
                <a:gd name="T1" fmla="*/ 0 h 28"/>
                <a:gd name="T2" fmla="*/ 73 w 28"/>
                <a:gd name="T3" fmla="*/ 25 h 28"/>
                <a:gd name="T4" fmla="*/ 25 w 28"/>
                <a:gd name="T5" fmla="*/ 73 h 28"/>
                <a:gd name="T6" fmla="*/ 0 w 28"/>
                <a:gd name="T7" fmla="*/ 65 h 28"/>
                <a:gd name="T8" fmla="*/ 40 w 28"/>
                <a:gd name="T9" fmla="*/ 88 h 28"/>
                <a:gd name="T10" fmla="*/ 88 w 28"/>
                <a:gd name="T11" fmla="*/ 40 h 28"/>
                <a:gd name="T12" fmla="*/ 65 w 28"/>
                <a:gd name="T13" fmla="*/ 0 h 2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8" h="28">
                  <a:moveTo>
                    <a:pt x="21" y="0"/>
                  </a:moveTo>
                  <a:cubicBezTo>
                    <a:pt x="22" y="2"/>
                    <a:pt x="23" y="5"/>
                    <a:pt x="23" y="8"/>
                  </a:cubicBezTo>
                  <a:cubicBezTo>
                    <a:pt x="23" y="16"/>
                    <a:pt x="16" y="23"/>
                    <a:pt x="8" y="23"/>
                  </a:cubicBezTo>
                  <a:cubicBezTo>
                    <a:pt x="5" y="23"/>
                    <a:pt x="2" y="23"/>
                    <a:pt x="0" y="21"/>
                  </a:cubicBezTo>
                  <a:cubicBezTo>
                    <a:pt x="2" y="25"/>
                    <a:pt x="7" y="28"/>
                    <a:pt x="13" y="28"/>
                  </a:cubicBezTo>
                  <a:cubicBezTo>
                    <a:pt x="21" y="28"/>
                    <a:pt x="28" y="21"/>
                    <a:pt x="28" y="13"/>
                  </a:cubicBezTo>
                  <a:cubicBezTo>
                    <a:pt x="28" y="7"/>
                    <a:pt x="25" y="2"/>
                    <a:pt x="21" y="0"/>
                  </a:cubicBezTo>
                  <a:close/>
                </a:path>
              </a:pathLst>
            </a:custGeom>
            <a:solidFill>
              <a:srgbClr val="9390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56" name="Oval 47">
              <a:extLst>
                <a:ext uri="{FF2B5EF4-FFF2-40B4-BE49-F238E27FC236}">
                  <a16:creationId xmlns:a16="http://schemas.microsoft.com/office/drawing/2014/main" id="{49A3C5B3-C55D-4108-A56E-EB1F76FD79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9" y="3251"/>
              <a:ext cx="36" cy="37"/>
            </a:xfrm>
            <a:prstGeom prst="ellipse">
              <a:avLst/>
            </a:prstGeom>
            <a:solidFill>
              <a:srgbClr val="4544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9457" name="Freeform 48">
              <a:extLst>
                <a:ext uri="{FF2B5EF4-FFF2-40B4-BE49-F238E27FC236}">
                  <a16:creationId xmlns:a16="http://schemas.microsoft.com/office/drawing/2014/main" id="{70569D0D-6E58-4B10-9EB2-B41B7C9BFE94}"/>
                </a:ext>
              </a:extLst>
            </p:cNvPr>
            <p:cNvSpPr>
              <a:spLocks/>
            </p:cNvSpPr>
            <p:nvPr/>
          </p:nvSpPr>
          <p:spPr bwMode="auto">
            <a:xfrm>
              <a:off x="562" y="3255"/>
              <a:ext cx="33" cy="34"/>
            </a:xfrm>
            <a:custGeom>
              <a:avLst/>
              <a:gdLst>
                <a:gd name="T0" fmla="*/ 65 w 28"/>
                <a:gd name="T1" fmla="*/ 0 h 29"/>
                <a:gd name="T2" fmla="*/ 73 w 28"/>
                <a:gd name="T3" fmla="*/ 25 h 29"/>
                <a:gd name="T4" fmla="*/ 25 w 28"/>
                <a:gd name="T5" fmla="*/ 74 h 29"/>
                <a:gd name="T6" fmla="*/ 0 w 28"/>
                <a:gd name="T7" fmla="*/ 64 h 29"/>
                <a:gd name="T8" fmla="*/ 40 w 28"/>
                <a:gd name="T9" fmla="*/ 88 h 29"/>
                <a:gd name="T10" fmla="*/ 88 w 28"/>
                <a:gd name="T11" fmla="*/ 40 h 29"/>
                <a:gd name="T12" fmla="*/ 65 w 28"/>
                <a:gd name="T13" fmla="*/ 0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8" h="29">
                  <a:moveTo>
                    <a:pt x="21" y="0"/>
                  </a:moveTo>
                  <a:cubicBezTo>
                    <a:pt x="22" y="2"/>
                    <a:pt x="23" y="5"/>
                    <a:pt x="23" y="8"/>
                  </a:cubicBezTo>
                  <a:cubicBezTo>
                    <a:pt x="23" y="17"/>
                    <a:pt x="16" y="24"/>
                    <a:pt x="8" y="24"/>
                  </a:cubicBezTo>
                  <a:cubicBezTo>
                    <a:pt x="5" y="24"/>
                    <a:pt x="2" y="23"/>
                    <a:pt x="0" y="21"/>
                  </a:cubicBezTo>
                  <a:cubicBezTo>
                    <a:pt x="2" y="26"/>
                    <a:pt x="7" y="29"/>
                    <a:pt x="13" y="29"/>
                  </a:cubicBezTo>
                  <a:cubicBezTo>
                    <a:pt x="21" y="29"/>
                    <a:pt x="28" y="22"/>
                    <a:pt x="28" y="13"/>
                  </a:cubicBezTo>
                  <a:cubicBezTo>
                    <a:pt x="28" y="7"/>
                    <a:pt x="25" y="3"/>
                    <a:pt x="21" y="0"/>
                  </a:cubicBezTo>
                  <a:close/>
                </a:path>
              </a:pathLst>
            </a:custGeom>
            <a:solidFill>
              <a:srgbClr val="9390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58" name="Oval 49">
              <a:extLst>
                <a:ext uri="{FF2B5EF4-FFF2-40B4-BE49-F238E27FC236}">
                  <a16:creationId xmlns:a16="http://schemas.microsoft.com/office/drawing/2014/main" id="{2D8760EA-EA65-432C-859E-8AFA1A6557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0" y="3262"/>
              <a:ext cx="37" cy="36"/>
            </a:xfrm>
            <a:prstGeom prst="ellipse">
              <a:avLst/>
            </a:prstGeom>
            <a:solidFill>
              <a:srgbClr val="4544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9459" name="Freeform 50">
              <a:extLst>
                <a:ext uri="{FF2B5EF4-FFF2-40B4-BE49-F238E27FC236}">
                  <a16:creationId xmlns:a16="http://schemas.microsoft.com/office/drawing/2014/main" id="{D4098918-0517-491F-A1CB-B7CE335FF68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4" y="3264"/>
              <a:ext cx="33" cy="34"/>
            </a:xfrm>
            <a:custGeom>
              <a:avLst/>
              <a:gdLst>
                <a:gd name="T0" fmla="*/ 65 w 28"/>
                <a:gd name="T1" fmla="*/ 0 h 29"/>
                <a:gd name="T2" fmla="*/ 73 w 28"/>
                <a:gd name="T3" fmla="*/ 25 h 29"/>
                <a:gd name="T4" fmla="*/ 25 w 28"/>
                <a:gd name="T5" fmla="*/ 74 h 29"/>
                <a:gd name="T6" fmla="*/ 0 w 28"/>
                <a:gd name="T7" fmla="*/ 64 h 29"/>
                <a:gd name="T8" fmla="*/ 40 w 28"/>
                <a:gd name="T9" fmla="*/ 88 h 29"/>
                <a:gd name="T10" fmla="*/ 88 w 28"/>
                <a:gd name="T11" fmla="*/ 40 h 29"/>
                <a:gd name="T12" fmla="*/ 65 w 28"/>
                <a:gd name="T13" fmla="*/ 0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8" h="29">
                  <a:moveTo>
                    <a:pt x="21" y="0"/>
                  </a:moveTo>
                  <a:cubicBezTo>
                    <a:pt x="23" y="3"/>
                    <a:pt x="23" y="5"/>
                    <a:pt x="23" y="8"/>
                  </a:cubicBezTo>
                  <a:cubicBezTo>
                    <a:pt x="23" y="17"/>
                    <a:pt x="17" y="24"/>
                    <a:pt x="8" y="24"/>
                  </a:cubicBezTo>
                  <a:cubicBezTo>
                    <a:pt x="5" y="24"/>
                    <a:pt x="2" y="23"/>
                    <a:pt x="0" y="21"/>
                  </a:cubicBezTo>
                  <a:cubicBezTo>
                    <a:pt x="3" y="26"/>
                    <a:pt x="7" y="29"/>
                    <a:pt x="13" y="29"/>
                  </a:cubicBezTo>
                  <a:cubicBezTo>
                    <a:pt x="22" y="29"/>
                    <a:pt x="28" y="22"/>
                    <a:pt x="28" y="13"/>
                  </a:cubicBezTo>
                  <a:cubicBezTo>
                    <a:pt x="28" y="8"/>
                    <a:pt x="26" y="3"/>
                    <a:pt x="21" y="0"/>
                  </a:cubicBezTo>
                  <a:close/>
                </a:path>
              </a:pathLst>
            </a:custGeom>
            <a:solidFill>
              <a:srgbClr val="9390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60" name="Oval 51">
              <a:extLst>
                <a:ext uri="{FF2B5EF4-FFF2-40B4-BE49-F238E27FC236}">
                  <a16:creationId xmlns:a16="http://schemas.microsoft.com/office/drawing/2014/main" id="{D2A842E4-CE8E-4743-A8B4-5313FDF8A1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09" y="2550"/>
              <a:ext cx="32" cy="32"/>
            </a:xfrm>
            <a:prstGeom prst="ellipse">
              <a:avLst/>
            </a:prstGeom>
            <a:solidFill>
              <a:srgbClr val="4544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9461" name="Freeform 52">
              <a:extLst>
                <a:ext uri="{FF2B5EF4-FFF2-40B4-BE49-F238E27FC236}">
                  <a16:creationId xmlns:a16="http://schemas.microsoft.com/office/drawing/2014/main" id="{B1F9382D-FEB5-46CF-9523-2A437D25E693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1" y="2552"/>
              <a:ext cx="30" cy="30"/>
            </a:xfrm>
            <a:custGeom>
              <a:avLst/>
              <a:gdLst>
                <a:gd name="T0" fmla="*/ 64 w 25"/>
                <a:gd name="T1" fmla="*/ 0 h 25"/>
                <a:gd name="T2" fmla="*/ 72 w 25"/>
                <a:gd name="T3" fmla="*/ 24 h 25"/>
                <a:gd name="T4" fmla="*/ 24 w 25"/>
                <a:gd name="T5" fmla="*/ 74 h 25"/>
                <a:gd name="T6" fmla="*/ 0 w 25"/>
                <a:gd name="T7" fmla="*/ 64 h 25"/>
                <a:gd name="T8" fmla="*/ 41 w 25"/>
                <a:gd name="T9" fmla="*/ 89 h 25"/>
                <a:gd name="T10" fmla="*/ 89 w 25"/>
                <a:gd name="T11" fmla="*/ 41 h 25"/>
                <a:gd name="T12" fmla="*/ 64 w 25"/>
                <a:gd name="T13" fmla="*/ 0 h 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5" h="25">
                  <a:moveTo>
                    <a:pt x="18" y="0"/>
                  </a:moveTo>
                  <a:cubicBezTo>
                    <a:pt x="20" y="2"/>
                    <a:pt x="20" y="4"/>
                    <a:pt x="20" y="7"/>
                  </a:cubicBezTo>
                  <a:cubicBezTo>
                    <a:pt x="20" y="14"/>
                    <a:pt x="14" y="21"/>
                    <a:pt x="7" y="21"/>
                  </a:cubicBezTo>
                  <a:cubicBezTo>
                    <a:pt x="4" y="21"/>
                    <a:pt x="2" y="20"/>
                    <a:pt x="0" y="18"/>
                  </a:cubicBezTo>
                  <a:cubicBezTo>
                    <a:pt x="2" y="22"/>
                    <a:pt x="6" y="25"/>
                    <a:pt x="11" y="25"/>
                  </a:cubicBezTo>
                  <a:cubicBezTo>
                    <a:pt x="19" y="25"/>
                    <a:pt x="25" y="19"/>
                    <a:pt x="25" y="11"/>
                  </a:cubicBezTo>
                  <a:cubicBezTo>
                    <a:pt x="25" y="6"/>
                    <a:pt x="22" y="2"/>
                    <a:pt x="18" y="0"/>
                  </a:cubicBezTo>
                  <a:close/>
                </a:path>
              </a:pathLst>
            </a:custGeom>
            <a:solidFill>
              <a:srgbClr val="9390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62" name="Oval 53">
              <a:extLst>
                <a:ext uri="{FF2B5EF4-FFF2-40B4-BE49-F238E27FC236}">
                  <a16:creationId xmlns:a16="http://schemas.microsoft.com/office/drawing/2014/main" id="{C9FAFAC3-014F-423D-AD43-1B77082D7C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09" y="2622"/>
              <a:ext cx="33" cy="31"/>
            </a:xfrm>
            <a:prstGeom prst="ellipse">
              <a:avLst/>
            </a:prstGeom>
            <a:solidFill>
              <a:srgbClr val="4544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9463" name="Freeform 54">
              <a:extLst>
                <a:ext uri="{FF2B5EF4-FFF2-40B4-BE49-F238E27FC236}">
                  <a16:creationId xmlns:a16="http://schemas.microsoft.com/office/drawing/2014/main" id="{D812D91F-FF24-45D4-9484-6D3C96E9C9A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2" y="2624"/>
              <a:ext cx="30" cy="29"/>
            </a:xfrm>
            <a:custGeom>
              <a:avLst/>
              <a:gdLst>
                <a:gd name="T0" fmla="*/ 64 w 25"/>
                <a:gd name="T1" fmla="*/ 0 h 25"/>
                <a:gd name="T2" fmla="*/ 72 w 25"/>
                <a:gd name="T3" fmla="*/ 19 h 25"/>
                <a:gd name="T4" fmla="*/ 24 w 25"/>
                <a:gd name="T5" fmla="*/ 58 h 25"/>
                <a:gd name="T6" fmla="*/ 0 w 25"/>
                <a:gd name="T7" fmla="*/ 56 h 25"/>
                <a:gd name="T8" fmla="*/ 41 w 25"/>
                <a:gd name="T9" fmla="*/ 70 h 25"/>
                <a:gd name="T10" fmla="*/ 89 w 25"/>
                <a:gd name="T11" fmla="*/ 35 h 25"/>
                <a:gd name="T12" fmla="*/ 64 w 25"/>
                <a:gd name="T13" fmla="*/ 0 h 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5" h="25">
                  <a:moveTo>
                    <a:pt x="18" y="0"/>
                  </a:moveTo>
                  <a:cubicBezTo>
                    <a:pt x="20" y="2"/>
                    <a:pt x="20" y="5"/>
                    <a:pt x="20" y="7"/>
                  </a:cubicBezTo>
                  <a:cubicBezTo>
                    <a:pt x="20" y="15"/>
                    <a:pt x="14" y="21"/>
                    <a:pt x="7" y="21"/>
                  </a:cubicBezTo>
                  <a:cubicBezTo>
                    <a:pt x="4" y="21"/>
                    <a:pt x="2" y="20"/>
                    <a:pt x="0" y="19"/>
                  </a:cubicBezTo>
                  <a:cubicBezTo>
                    <a:pt x="2" y="23"/>
                    <a:pt x="6" y="25"/>
                    <a:pt x="11" y="25"/>
                  </a:cubicBezTo>
                  <a:cubicBezTo>
                    <a:pt x="19" y="25"/>
                    <a:pt x="25" y="19"/>
                    <a:pt x="25" y="12"/>
                  </a:cubicBezTo>
                  <a:cubicBezTo>
                    <a:pt x="25" y="7"/>
                    <a:pt x="22" y="3"/>
                    <a:pt x="18" y="0"/>
                  </a:cubicBezTo>
                  <a:close/>
                </a:path>
              </a:pathLst>
            </a:custGeom>
            <a:solidFill>
              <a:srgbClr val="9390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64" name="Oval 55">
              <a:extLst>
                <a:ext uri="{FF2B5EF4-FFF2-40B4-BE49-F238E27FC236}">
                  <a16:creationId xmlns:a16="http://schemas.microsoft.com/office/drawing/2014/main" id="{7A7AE53B-81E3-436A-A21B-3EF37EABAA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10" y="2693"/>
              <a:ext cx="33" cy="32"/>
            </a:xfrm>
            <a:prstGeom prst="ellipse">
              <a:avLst/>
            </a:prstGeom>
            <a:solidFill>
              <a:srgbClr val="4544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9465" name="Freeform 56">
              <a:extLst>
                <a:ext uri="{FF2B5EF4-FFF2-40B4-BE49-F238E27FC236}">
                  <a16:creationId xmlns:a16="http://schemas.microsoft.com/office/drawing/2014/main" id="{0C729129-74E1-4565-8D60-AC416E91837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4" y="2696"/>
              <a:ext cx="29" cy="29"/>
            </a:xfrm>
            <a:custGeom>
              <a:avLst/>
              <a:gdLst>
                <a:gd name="T0" fmla="*/ 50 w 25"/>
                <a:gd name="T1" fmla="*/ 0 h 25"/>
                <a:gd name="T2" fmla="*/ 57 w 25"/>
                <a:gd name="T3" fmla="*/ 19 h 25"/>
                <a:gd name="T4" fmla="*/ 19 w 25"/>
                <a:gd name="T5" fmla="*/ 58 h 25"/>
                <a:gd name="T6" fmla="*/ 0 w 25"/>
                <a:gd name="T7" fmla="*/ 56 h 25"/>
                <a:gd name="T8" fmla="*/ 31 w 25"/>
                <a:gd name="T9" fmla="*/ 70 h 25"/>
                <a:gd name="T10" fmla="*/ 70 w 25"/>
                <a:gd name="T11" fmla="*/ 35 h 25"/>
                <a:gd name="T12" fmla="*/ 50 w 25"/>
                <a:gd name="T13" fmla="*/ 0 h 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5" h="25">
                  <a:moveTo>
                    <a:pt x="18" y="0"/>
                  </a:moveTo>
                  <a:cubicBezTo>
                    <a:pt x="20" y="2"/>
                    <a:pt x="20" y="5"/>
                    <a:pt x="20" y="7"/>
                  </a:cubicBezTo>
                  <a:cubicBezTo>
                    <a:pt x="20" y="15"/>
                    <a:pt x="14" y="21"/>
                    <a:pt x="7" y="21"/>
                  </a:cubicBezTo>
                  <a:cubicBezTo>
                    <a:pt x="4" y="21"/>
                    <a:pt x="2" y="20"/>
                    <a:pt x="0" y="19"/>
                  </a:cubicBezTo>
                  <a:cubicBezTo>
                    <a:pt x="2" y="23"/>
                    <a:pt x="6" y="25"/>
                    <a:pt x="11" y="25"/>
                  </a:cubicBezTo>
                  <a:cubicBezTo>
                    <a:pt x="19" y="25"/>
                    <a:pt x="25" y="19"/>
                    <a:pt x="25" y="12"/>
                  </a:cubicBezTo>
                  <a:cubicBezTo>
                    <a:pt x="25" y="7"/>
                    <a:pt x="22" y="2"/>
                    <a:pt x="18" y="0"/>
                  </a:cubicBezTo>
                  <a:close/>
                </a:path>
              </a:pathLst>
            </a:custGeom>
            <a:solidFill>
              <a:srgbClr val="9390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66" name="Oval 57">
              <a:extLst>
                <a:ext uri="{FF2B5EF4-FFF2-40B4-BE49-F238E27FC236}">
                  <a16:creationId xmlns:a16="http://schemas.microsoft.com/office/drawing/2014/main" id="{354DD741-C69E-4B31-9362-81A564867C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11" y="2775"/>
              <a:ext cx="33" cy="31"/>
            </a:xfrm>
            <a:prstGeom prst="ellipse">
              <a:avLst/>
            </a:prstGeom>
            <a:solidFill>
              <a:srgbClr val="4544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9467" name="Freeform 58">
              <a:extLst>
                <a:ext uri="{FF2B5EF4-FFF2-40B4-BE49-F238E27FC236}">
                  <a16:creationId xmlns:a16="http://schemas.microsoft.com/office/drawing/2014/main" id="{A97ACA39-050A-4826-A56C-D6CE4FC1D37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4" y="2777"/>
              <a:ext cx="30" cy="29"/>
            </a:xfrm>
            <a:custGeom>
              <a:avLst/>
              <a:gdLst>
                <a:gd name="T0" fmla="*/ 51 w 26"/>
                <a:gd name="T1" fmla="*/ 0 h 25"/>
                <a:gd name="T2" fmla="*/ 58 w 26"/>
                <a:gd name="T3" fmla="*/ 19 h 25"/>
                <a:gd name="T4" fmla="*/ 21 w 26"/>
                <a:gd name="T5" fmla="*/ 58 h 25"/>
                <a:gd name="T6" fmla="*/ 0 w 26"/>
                <a:gd name="T7" fmla="*/ 56 h 25"/>
                <a:gd name="T8" fmla="*/ 32 w 26"/>
                <a:gd name="T9" fmla="*/ 70 h 25"/>
                <a:gd name="T10" fmla="*/ 70 w 26"/>
                <a:gd name="T11" fmla="*/ 31 h 25"/>
                <a:gd name="T12" fmla="*/ 51 w 26"/>
                <a:gd name="T13" fmla="*/ 0 h 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6" h="25">
                  <a:moveTo>
                    <a:pt x="19" y="0"/>
                  </a:moveTo>
                  <a:cubicBezTo>
                    <a:pt x="20" y="2"/>
                    <a:pt x="21" y="4"/>
                    <a:pt x="21" y="7"/>
                  </a:cubicBezTo>
                  <a:cubicBezTo>
                    <a:pt x="21" y="15"/>
                    <a:pt x="15" y="21"/>
                    <a:pt x="8" y="21"/>
                  </a:cubicBezTo>
                  <a:cubicBezTo>
                    <a:pt x="5" y="21"/>
                    <a:pt x="2" y="20"/>
                    <a:pt x="0" y="19"/>
                  </a:cubicBezTo>
                  <a:cubicBezTo>
                    <a:pt x="3" y="22"/>
                    <a:pt x="7" y="25"/>
                    <a:pt x="12" y="25"/>
                  </a:cubicBezTo>
                  <a:cubicBezTo>
                    <a:pt x="20" y="25"/>
                    <a:pt x="26" y="19"/>
                    <a:pt x="26" y="11"/>
                  </a:cubicBezTo>
                  <a:cubicBezTo>
                    <a:pt x="26" y="7"/>
                    <a:pt x="23" y="2"/>
                    <a:pt x="19" y="0"/>
                  </a:cubicBezTo>
                  <a:close/>
                </a:path>
              </a:pathLst>
            </a:custGeom>
            <a:solidFill>
              <a:srgbClr val="9390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68" name="Oval 59">
              <a:extLst>
                <a:ext uri="{FF2B5EF4-FFF2-40B4-BE49-F238E27FC236}">
                  <a16:creationId xmlns:a16="http://schemas.microsoft.com/office/drawing/2014/main" id="{79E01EED-3B06-420C-925D-DE8BDC9E77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10" y="2845"/>
              <a:ext cx="33" cy="32"/>
            </a:xfrm>
            <a:prstGeom prst="ellipse">
              <a:avLst/>
            </a:prstGeom>
            <a:solidFill>
              <a:srgbClr val="4544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9469" name="Freeform 60">
              <a:extLst>
                <a:ext uri="{FF2B5EF4-FFF2-40B4-BE49-F238E27FC236}">
                  <a16:creationId xmlns:a16="http://schemas.microsoft.com/office/drawing/2014/main" id="{F46D009F-CEA4-4383-AFAC-BB116B1CAFD3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2" y="2848"/>
              <a:ext cx="31" cy="29"/>
            </a:xfrm>
            <a:custGeom>
              <a:avLst/>
              <a:gdLst>
                <a:gd name="T0" fmla="*/ 64 w 26"/>
                <a:gd name="T1" fmla="*/ 0 h 25"/>
                <a:gd name="T2" fmla="*/ 73 w 26"/>
                <a:gd name="T3" fmla="*/ 19 h 25"/>
                <a:gd name="T4" fmla="*/ 29 w 26"/>
                <a:gd name="T5" fmla="*/ 58 h 25"/>
                <a:gd name="T6" fmla="*/ 0 w 26"/>
                <a:gd name="T7" fmla="*/ 56 h 25"/>
                <a:gd name="T8" fmla="*/ 42 w 26"/>
                <a:gd name="T9" fmla="*/ 70 h 25"/>
                <a:gd name="T10" fmla="*/ 88 w 26"/>
                <a:gd name="T11" fmla="*/ 35 h 25"/>
                <a:gd name="T12" fmla="*/ 64 w 26"/>
                <a:gd name="T13" fmla="*/ 0 h 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6" h="25">
                  <a:moveTo>
                    <a:pt x="19" y="0"/>
                  </a:moveTo>
                  <a:cubicBezTo>
                    <a:pt x="20" y="2"/>
                    <a:pt x="21" y="5"/>
                    <a:pt x="21" y="7"/>
                  </a:cubicBezTo>
                  <a:cubicBezTo>
                    <a:pt x="21" y="15"/>
                    <a:pt x="15" y="21"/>
                    <a:pt x="8" y="21"/>
                  </a:cubicBezTo>
                  <a:cubicBezTo>
                    <a:pt x="5" y="21"/>
                    <a:pt x="2" y="20"/>
                    <a:pt x="0" y="19"/>
                  </a:cubicBezTo>
                  <a:cubicBezTo>
                    <a:pt x="3" y="23"/>
                    <a:pt x="7" y="25"/>
                    <a:pt x="12" y="25"/>
                  </a:cubicBezTo>
                  <a:cubicBezTo>
                    <a:pt x="19" y="25"/>
                    <a:pt x="26" y="19"/>
                    <a:pt x="26" y="12"/>
                  </a:cubicBezTo>
                  <a:cubicBezTo>
                    <a:pt x="26" y="7"/>
                    <a:pt x="23" y="2"/>
                    <a:pt x="19" y="0"/>
                  </a:cubicBezTo>
                  <a:close/>
                </a:path>
              </a:pathLst>
            </a:custGeom>
            <a:solidFill>
              <a:srgbClr val="9390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70" name="Oval 61">
              <a:extLst>
                <a:ext uri="{FF2B5EF4-FFF2-40B4-BE49-F238E27FC236}">
                  <a16:creationId xmlns:a16="http://schemas.microsoft.com/office/drawing/2014/main" id="{8F7E84E9-1F28-49C5-8B8B-5E73EB486C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93" y="2823"/>
              <a:ext cx="32" cy="33"/>
            </a:xfrm>
            <a:prstGeom prst="ellipse">
              <a:avLst/>
            </a:prstGeom>
            <a:solidFill>
              <a:srgbClr val="4544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9471" name="Freeform 62">
              <a:extLst>
                <a:ext uri="{FF2B5EF4-FFF2-40B4-BE49-F238E27FC236}">
                  <a16:creationId xmlns:a16="http://schemas.microsoft.com/office/drawing/2014/main" id="{70425E5A-E531-4585-91FD-A712DDDB3B3F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6" y="2826"/>
              <a:ext cx="29" cy="30"/>
            </a:xfrm>
            <a:custGeom>
              <a:avLst/>
              <a:gdLst>
                <a:gd name="T0" fmla="*/ 50 w 25"/>
                <a:gd name="T1" fmla="*/ 0 h 25"/>
                <a:gd name="T2" fmla="*/ 57 w 25"/>
                <a:gd name="T3" fmla="*/ 24 h 25"/>
                <a:gd name="T4" fmla="*/ 19 w 25"/>
                <a:gd name="T5" fmla="*/ 72 h 25"/>
                <a:gd name="T6" fmla="*/ 0 w 25"/>
                <a:gd name="T7" fmla="*/ 64 h 25"/>
                <a:gd name="T8" fmla="*/ 31 w 25"/>
                <a:gd name="T9" fmla="*/ 89 h 25"/>
                <a:gd name="T10" fmla="*/ 70 w 25"/>
                <a:gd name="T11" fmla="*/ 41 h 25"/>
                <a:gd name="T12" fmla="*/ 50 w 25"/>
                <a:gd name="T13" fmla="*/ 0 h 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5" h="25">
                  <a:moveTo>
                    <a:pt x="18" y="0"/>
                  </a:moveTo>
                  <a:cubicBezTo>
                    <a:pt x="20" y="2"/>
                    <a:pt x="20" y="4"/>
                    <a:pt x="20" y="7"/>
                  </a:cubicBezTo>
                  <a:cubicBezTo>
                    <a:pt x="20" y="14"/>
                    <a:pt x="14" y="20"/>
                    <a:pt x="7" y="20"/>
                  </a:cubicBezTo>
                  <a:cubicBezTo>
                    <a:pt x="4" y="20"/>
                    <a:pt x="2" y="20"/>
                    <a:pt x="0" y="18"/>
                  </a:cubicBezTo>
                  <a:cubicBezTo>
                    <a:pt x="2" y="22"/>
                    <a:pt x="6" y="25"/>
                    <a:pt x="11" y="25"/>
                  </a:cubicBezTo>
                  <a:cubicBezTo>
                    <a:pt x="19" y="25"/>
                    <a:pt x="25" y="19"/>
                    <a:pt x="25" y="11"/>
                  </a:cubicBezTo>
                  <a:cubicBezTo>
                    <a:pt x="25" y="6"/>
                    <a:pt x="22" y="2"/>
                    <a:pt x="18" y="0"/>
                  </a:cubicBezTo>
                  <a:close/>
                </a:path>
              </a:pathLst>
            </a:custGeom>
            <a:solidFill>
              <a:srgbClr val="9390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72" name="Oval 63">
              <a:extLst>
                <a:ext uri="{FF2B5EF4-FFF2-40B4-BE49-F238E27FC236}">
                  <a16:creationId xmlns:a16="http://schemas.microsoft.com/office/drawing/2014/main" id="{6352145B-F61F-4080-BB34-43407D4E95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01" y="2913"/>
              <a:ext cx="32" cy="33"/>
            </a:xfrm>
            <a:prstGeom prst="ellipse">
              <a:avLst/>
            </a:prstGeom>
            <a:solidFill>
              <a:srgbClr val="4544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9473" name="Freeform 64">
              <a:extLst>
                <a:ext uri="{FF2B5EF4-FFF2-40B4-BE49-F238E27FC236}">
                  <a16:creationId xmlns:a16="http://schemas.microsoft.com/office/drawing/2014/main" id="{C5638B60-B1C8-4C64-AD20-FC37CB2F1A3A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4" y="2916"/>
              <a:ext cx="29" cy="30"/>
            </a:xfrm>
            <a:custGeom>
              <a:avLst/>
              <a:gdLst>
                <a:gd name="T0" fmla="*/ 50 w 25"/>
                <a:gd name="T1" fmla="*/ 0 h 26"/>
                <a:gd name="T2" fmla="*/ 57 w 25"/>
                <a:gd name="T3" fmla="*/ 21 h 26"/>
                <a:gd name="T4" fmla="*/ 19 w 25"/>
                <a:gd name="T5" fmla="*/ 58 h 26"/>
                <a:gd name="T6" fmla="*/ 0 w 25"/>
                <a:gd name="T7" fmla="*/ 51 h 26"/>
                <a:gd name="T8" fmla="*/ 31 w 25"/>
                <a:gd name="T9" fmla="*/ 70 h 26"/>
                <a:gd name="T10" fmla="*/ 70 w 25"/>
                <a:gd name="T11" fmla="*/ 32 h 26"/>
                <a:gd name="T12" fmla="*/ 50 w 25"/>
                <a:gd name="T13" fmla="*/ 0 h 2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5" h="26">
                  <a:moveTo>
                    <a:pt x="18" y="0"/>
                  </a:moveTo>
                  <a:cubicBezTo>
                    <a:pt x="20" y="3"/>
                    <a:pt x="20" y="5"/>
                    <a:pt x="20" y="8"/>
                  </a:cubicBezTo>
                  <a:cubicBezTo>
                    <a:pt x="20" y="15"/>
                    <a:pt x="14" y="21"/>
                    <a:pt x="7" y="21"/>
                  </a:cubicBezTo>
                  <a:cubicBezTo>
                    <a:pt x="4" y="21"/>
                    <a:pt x="2" y="20"/>
                    <a:pt x="0" y="19"/>
                  </a:cubicBezTo>
                  <a:cubicBezTo>
                    <a:pt x="2" y="23"/>
                    <a:pt x="6" y="26"/>
                    <a:pt x="11" y="26"/>
                  </a:cubicBezTo>
                  <a:cubicBezTo>
                    <a:pt x="19" y="26"/>
                    <a:pt x="25" y="20"/>
                    <a:pt x="25" y="12"/>
                  </a:cubicBezTo>
                  <a:cubicBezTo>
                    <a:pt x="25" y="7"/>
                    <a:pt x="22" y="3"/>
                    <a:pt x="18" y="0"/>
                  </a:cubicBezTo>
                  <a:close/>
                </a:path>
              </a:pathLst>
            </a:custGeom>
            <a:solidFill>
              <a:srgbClr val="9390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74" name="Oval 65">
              <a:extLst>
                <a:ext uri="{FF2B5EF4-FFF2-40B4-BE49-F238E27FC236}">
                  <a16:creationId xmlns:a16="http://schemas.microsoft.com/office/drawing/2014/main" id="{032E6433-C5F8-4735-925F-1B6BAB16F8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11" y="3011"/>
              <a:ext cx="33" cy="32"/>
            </a:xfrm>
            <a:prstGeom prst="ellipse">
              <a:avLst/>
            </a:prstGeom>
            <a:solidFill>
              <a:srgbClr val="4544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9475" name="Freeform 66">
              <a:extLst>
                <a:ext uri="{FF2B5EF4-FFF2-40B4-BE49-F238E27FC236}">
                  <a16:creationId xmlns:a16="http://schemas.microsoft.com/office/drawing/2014/main" id="{56C6E05F-3672-4075-A959-FF489EF78B75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3" y="3014"/>
              <a:ext cx="31" cy="29"/>
            </a:xfrm>
            <a:custGeom>
              <a:avLst/>
              <a:gdLst>
                <a:gd name="T0" fmla="*/ 64 w 26"/>
                <a:gd name="T1" fmla="*/ 0 h 25"/>
                <a:gd name="T2" fmla="*/ 73 w 26"/>
                <a:gd name="T3" fmla="*/ 19 h 25"/>
                <a:gd name="T4" fmla="*/ 24 w 26"/>
                <a:gd name="T5" fmla="*/ 58 h 25"/>
                <a:gd name="T6" fmla="*/ 0 w 26"/>
                <a:gd name="T7" fmla="*/ 56 h 25"/>
                <a:gd name="T8" fmla="*/ 42 w 26"/>
                <a:gd name="T9" fmla="*/ 70 h 25"/>
                <a:gd name="T10" fmla="*/ 88 w 26"/>
                <a:gd name="T11" fmla="*/ 35 h 25"/>
                <a:gd name="T12" fmla="*/ 64 w 26"/>
                <a:gd name="T13" fmla="*/ 0 h 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6" h="25">
                  <a:moveTo>
                    <a:pt x="19" y="0"/>
                  </a:moveTo>
                  <a:cubicBezTo>
                    <a:pt x="20" y="2"/>
                    <a:pt x="21" y="5"/>
                    <a:pt x="21" y="7"/>
                  </a:cubicBezTo>
                  <a:cubicBezTo>
                    <a:pt x="21" y="15"/>
                    <a:pt x="15" y="21"/>
                    <a:pt x="7" y="21"/>
                  </a:cubicBezTo>
                  <a:cubicBezTo>
                    <a:pt x="5" y="21"/>
                    <a:pt x="2" y="20"/>
                    <a:pt x="0" y="19"/>
                  </a:cubicBezTo>
                  <a:cubicBezTo>
                    <a:pt x="3" y="23"/>
                    <a:pt x="7" y="25"/>
                    <a:pt x="12" y="25"/>
                  </a:cubicBezTo>
                  <a:cubicBezTo>
                    <a:pt x="19" y="25"/>
                    <a:pt x="26" y="19"/>
                    <a:pt x="26" y="12"/>
                  </a:cubicBezTo>
                  <a:cubicBezTo>
                    <a:pt x="26" y="7"/>
                    <a:pt x="23" y="2"/>
                    <a:pt x="19" y="0"/>
                  </a:cubicBezTo>
                  <a:close/>
                </a:path>
              </a:pathLst>
            </a:custGeom>
            <a:solidFill>
              <a:srgbClr val="9390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76" name="Oval 67">
              <a:extLst>
                <a:ext uri="{FF2B5EF4-FFF2-40B4-BE49-F238E27FC236}">
                  <a16:creationId xmlns:a16="http://schemas.microsoft.com/office/drawing/2014/main" id="{E28F0265-5E65-4D4F-BEC2-B3DBDBC3CA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19" y="3098"/>
              <a:ext cx="32" cy="32"/>
            </a:xfrm>
            <a:prstGeom prst="ellipse">
              <a:avLst/>
            </a:prstGeom>
            <a:solidFill>
              <a:srgbClr val="4544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9477" name="Freeform 68">
              <a:extLst>
                <a:ext uri="{FF2B5EF4-FFF2-40B4-BE49-F238E27FC236}">
                  <a16:creationId xmlns:a16="http://schemas.microsoft.com/office/drawing/2014/main" id="{6BFD28E4-5E41-4AC4-9A83-7FD2AD38DC9C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1" y="3101"/>
              <a:ext cx="30" cy="30"/>
            </a:xfrm>
            <a:custGeom>
              <a:avLst/>
              <a:gdLst>
                <a:gd name="T0" fmla="*/ 71 w 25"/>
                <a:gd name="T1" fmla="*/ 0 h 26"/>
                <a:gd name="T2" fmla="*/ 74 w 25"/>
                <a:gd name="T3" fmla="*/ 18 h 26"/>
                <a:gd name="T4" fmla="*/ 24 w 25"/>
                <a:gd name="T5" fmla="*/ 58 h 26"/>
                <a:gd name="T6" fmla="*/ 0 w 25"/>
                <a:gd name="T7" fmla="*/ 51 h 26"/>
                <a:gd name="T8" fmla="*/ 42 w 25"/>
                <a:gd name="T9" fmla="*/ 70 h 26"/>
                <a:gd name="T10" fmla="*/ 89 w 25"/>
                <a:gd name="T11" fmla="*/ 32 h 26"/>
                <a:gd name="T12" fmla="*/ 71 w 25"/>
                <a:gd name="T13" fmla="*/ 0 h 2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5" h="26">
                  <a:moveTo>
                    <a:pt x="19" y="0"/>
                  </a:moveTo>
                  <a:cubicBezTo>
                    <a:pt x="20" y="2"/>
                    <a:pt x="21" y="5"/>
                    <a:pt x="21" y="7"/>
                  </a:cubicBezTo>
                  <a:cubicBezTo>
                    <a:pt x="21" y="15"/>
                    <a:pt x="15" y="21"/>
                    <a:pt x="7" y="21"/>
                  </a:cubicBezTo>
                  <a:cubicBezTo>
                    <a:pt x="5" y="21"/>
                    <a:pt x="2" y="20"/>
                    <a:pt x="0" y="19"/>
                  </a:cubicBezTo>
                  <a:cubicBezTo>
                    <a:pt x="2" y="23"/>
                    <a:pt x="7" y="26"/>
                    <a:pt x="12" y="26"/>
                  </a:cubicBezTo>
                  <a:cubicBezTo>
                    <a:pt x="19" y="26"/>
                    <a:pt x="25" y="19"/>
                    <a:pt x="25" y="12"/>
                  </a:cubicBezTo>
                  <a:cubicBezTo>
                    <a:pt x="25" y="7"/>
                    <a:pt x="23" y="3"/>
                    <a:pt x="19" y="0"/>
                  </a:cubicBezTo>
                  <a:close/>
                </a:path>
              </a:pathLst>
            </a:custGeom>
            <a:solidFill>
              <a:srgbClr val="9390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78" name="Oval 69">
              <a:extLst>
                <a:ext uri="{FF2B5EF4-FFF2-40B4-BE49-F238E27FC236}">
                  <a16:creationId xmlns:a16="http://schemas.microsoft.com/office/drawing/2014/main" id="{EF9466E6-3DB2-4FD0-A233-C1594C0CC9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31" y="3194"/>
              <a:ext cx="32" cy="33"/>
            </a:xfrm>
            <a:prstGeom prst="ellipse">
              <a:avLst/>
            </a:prstGeom>
            <a:solidFill>
              <a:srgbClr val="4544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9479" name="Freeform 70">
              <a:extLst>
                <a:ext uri="{FF2B5EF4-FFF2-40B4-BE49-F238E27FC236}">
                  <a16:creationId xmlns:a16="http://schemas.microsoft.com/office/drawing/2014/main" id="{57B187B8-76B6-43E8-B806-E52A8160F6AA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3" y="3196"/>
              <a:ext cx="30" cy="31"/>
            </a:xfrm>
            <a:custGeom>
              <a:avLst/>
              <a:gdLst>
                <a:gd name="T0" fmla="*/ 64 w 25"/>
                <a:gd name="T1" fmla="*/ 0 h 26"/>
                <a:gd name="T2" fmla="*/ 72 w 25"/>
                <a:gd name="T3" fmla="*/ 29 h 26"/>
                <a:gd name="T4" fmla="*/ 24 w 25"/>
                <a:gd name="T5" fmla="*/ 73 h 26"/>
                <a:gd name="T6" fmla="*/ 0 w 25"/>
                <a:gd name="T7" fmla="*/ 64 h 26"/>
                <a:gd name="T8" fmla="*/ 41 w 25"/>
                <a:gd name="T9" fmla="*/ 88 h 26"/>
                <a:gd name="T10" fmla="*/ 89 w 25"/>
                <a:gd name="T11" fmla="*/ 42 h 26"/>
                <a:gd name="T12" fmla="*/ 64 w 25"/>
                <a:gd name="T13" fmla="*/ 0 h 2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5" h="26">
                  <a:moveTo>
                    <a:pt x="18" y="0"/>
                  </a:moveTo>
                  <a:cubicBezTo>
                    <a:pt x="20" y="3"/>
                    <a:pt x="20" y="5"/>
                    <a:pt x="20" y="8"/>
                  </a:cubicBezTo>
                  <a:cubicBezTo>
                    <a:pt x="20" y="15"/>
                    <a:pt x="14" y="21"/>
                    <a:pt x="7" y="21"/>
                  </a:cubicBezTo>
                  <a:cubicBezTo>
                    <a:pt x="4" y="21"/>
                    <a:pt x="2" y="21"/>
                    <a:pt x="0" y="19"/>
                  </a:cubicBezTo>
                  <a:cubicBezTo>
                    <a:pt x="2" y="23"/>
                    <a:pt x="6" y="26"/>
                    <a:pt x="11" y="26"/>
                  </a:cubicBezTo>
                  <a:cubicBezTo>
                    <a:pt x="19" y="26"/>
                    <a:pt x="25" y="20"/>
                    <a:pt x="25" y="12"/>
                  </a:cubicBezTo>
                  <a:cubicBezTo>
                    <a:pt x="25" y="7"/>
                    <a:pt x="22" y="3"/>
                    <a:pt x="18" y="0"/>
                  </a:cubicBezTo>
                  <a:close/>
                </a:path>
              </a:pathLst>
            </a:custGeom>
            <a:solidFill>
              <a:srgbClr val="9390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80" name="Oval 71">
              <a:extLst>
                <a:ext uri="{FF2B5EF4-FFF2-40B4-BE49-F238E27FC236}">
                  <a16:creationId xmlns:a16="http://schemas.microsoft.com/office/drawing/2014/main" id="{9738D206-3312-42FA-B96F-8C768F4950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3" y="3354"/>
              <a:ext cx="36" cy="36"/>
            </a:xfrm>
            <a:prstGeom prst="ellipse">
              <a:avLst/>
            </a:prstGeom>
            <a:solidFill>
              <a:srgbClr val="4544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9481" name="Freeform 72">
              <a:extLst>
                <a:ext uri="{FF2B5EF4-FFF2-40B4-BE49-F238E27FC236}">
                  <a16:creationId xmlns:a16="http://schemas.microsoft.com/office/drawing/2014/main" id="{CB7AB112-06D1-461D-A421-2C3408E76A4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5" y="3357"/>
              <a:ext cx="34" cy="33"/>
            </a:xfrm>
            <a:custGeom>
              <a:avLst/>
              <a:gdLst>
                <a:gd name="T0" fmla="*/ 64 w 29"/>
                <a:gd name="T1" fmla="*/ 0 h 28"/>
                <a:gd name="T2" fmla="*/ 74 w 29"/>
                <a:gd name="T3" fmla="*/ 25 h 28"/>
                <a:gd name="T4" fmla="*/ 25 w 29"/>
                <a:gd name="T5" fmla="*/ 73 h 28"/>
                <a:gd name="T6" fmla="*/ 0 w 29"/>
                <a:gd name="T7" fmla="*/ 65 h 28"/>
                <a:gd name="T8" fmla="*/ 40 w 29"/>
                <a:gd name="T9" fmla="*/ 88 h 28"/>
                <a:gd name="T10" fmla="*/ 88 w 29"/>
                <a:gd name="T11" fmla="*/ 40 h 28"/>
                <a:gd name="T12" fmla="*/ 64 w 29"/>
                <a:gd name="T13" fmla="*/ 0 h 2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9" h="28">
                  <a:moveTo>
                    <a:pt x="21" y="0"/>
                  </a:moveTo>
                  <a:cubicBezTo>
                    <a:pt x="23" y="2"/>
                    <a:pt x="24" y="5"/>
                    <a:pt x="24" y="8"/>
                  </a:cubicBezTo>
                  <a:cubicBezTo>
                    <a:pt x="24" y="16"/>
                    <a:pt x="17" y="23"/>
                    <a:pt x="8" y="23"/>
                  </a:cubicBezTo>
                  <a:cubicBezTo>
                    <a:pt x="5" y="23"/>
                    <a:pt x="2" y="22"/>
                    <a:pt x="0" y="21"/>
                  </a:cubicBezTo>
                  <a:cubicBezTo>
                    <a:pt x="3" y="25"/>
                    <a:pt x="8" y="28"/>
                    <a:pt x="13" y="28"/>
                  </a:cubicBezTo>
                  <a:cubicBezTo>
                    <a:pt x="22" y="28"/>
                    <a:pt x="29" y="21"/>
                    <a:pt x="29" y="13"/>
                  </a:cubicBezTo>
                  <a:cubicBezTo>
                    <a:pt x="29" y="7"/>
                    <a:pt x="26" y="2"/>
                    <a:pt x="21" y="0"/>
                  </a:cubicBezTo>
                  <a:close/>
                </a:path>
              </a:pathLst>
            </a:custGeom>
            <a:solidFill>
              <a:srgbClr val="9390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82" name="Oval 73">
              <a:extLst>
                <a:ext uri="{FF2B5EF4-FFF2-40B4-BE49-F238E27FC236}">
                  <a16:creationId xmlns:a16="http://schemas.microsoft.com/office/drawing/2014/main" id="{27381143-E182-486C-A57C-530A930FA2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5" y="3457"/>
              <a:ext cx="38" cy="37"/>
            </a:xfrm>
            <a:prstGeom prst="ellipse">
              <a:avLst/>
            </a:prstGeom>
            <a:solidFill>
              <a:srgbClr val="4544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9483" name="Freeform 74">
              <a:extLst>
                <a:ext uri="{FF2B5EF4-FFF2-40B4-BE49-F238E27FC236}">
                  <a16:creationId xmlns:a16="http://schemas.microsoft.com/office/drawing/2014/main" id="{84CBD731-68F5-4805-8890-4349974F7BC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8" y="3460"/>
              <a:ext cx="35" cy="34"/>
            </a:xfrm>
            <a:custGeom>
              <a:avLst/>
              <a:gdLst>
                <a:gd name="T0" fmla="*/ 76 w 29"/>
                <a:gd name="T1" fmla="*/ 0 h 29"/>
                <a:gd name="T2" fmla="*/ 91 w 29"/>
                <a:gd name="T3" fmla="*/ 25 h 29"/>
                <a:gd name="T4" fmla="*/ 30 w 29"/>
                <a:gd name="T5" fmla="*/ 74 h 29"/>
                <a:gd name="T6" fmla="*/ 0 w 29"/>
                <a:gd name="T7" fmla="*/ 66 h 29"/>
                <a:gd name="T8" fmla="*/ 49 w 29"/>
                <a:gd name="T9" fmla="*/ 88 h 29"/>
                <a:gd name="T10" fmla="*/ 110 w 29"/>
                <a:gd name="T11" fmla="*/ 40 h 29"/>
                <a:gd name="T12" fmla="*/ 76 w 29"/>
                <a:gd name="T13" fmla="*/ 0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9" h="29">
                  <a:moveTo>
                    <a:pt x="21" y="0"/>
                  </a:moveTo>
                  <a:cubicBezTo>
                    <a:pt x="23" y="3"/>
                    <a:pt x="24" y="5"/>
                    <a:pt x="24" y="8"/>
                  </a:cubicBezTo>
                  <a:cubicBezTo>
                    <a:pt x="24" y="17"/>
                    <a:pt x="17" y="24"/>
                    <a:pt x="8" y="24"/>
                  </a:cubicBezTo>
                  <a:cubicBezTo>
                    <a:pt x="5" y="24"/>
                    <a:pt x="2" y="23"/>
                    <a:pt x="0" y="22"/>
                  </a:cubicBezTo>
                  <a:cubicBezTo>
                    <a:pt x="3" y="26"/>
                    <a:pt x="7" y="29"/>
                    <a:pt x="13" y="29"/>
                  </a:cubicBezTo>
                  <a:cubicBezTo>
                    <a:pt x="22" y="29"/>
                    <a:pt x="29" y="22"/>
                    <a:pt x="29" y="13"/>
                  </a:cubicBezTo>
                  <a:cubicBezTo>
                    <a:pt x="29" y="8"/>
                    <a:pt x="26" y="3"/>
                    <a:pt x="21" y="0"/>
                  </a:cubicBezTo>
                  <a:close/>
                </a:path>
              </a:pathLst>
            </a:custGeom>
            <a:solidFill>
              <a:srgbClr val="9390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84" name="Oval 75">
              <a:extLst>
                <a:ext uri="{FF2B5EF4-FFF2-40B4-BE49-F238E27FC236}">
                  <a16:creationId xmlns:a16="http://schemas.microsoft.com/office/drawing/2014/main" id="{F7F282A6-391A-4DB3-999C-03C1D0BD8D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0" y="3553"/>
              <a:ext cx="38" cy="36"/>
            </a:xfrm>
            <a:prstGeom prst="ellipse">
              <a:avLst/>
            </a:prstGeom>
            <a:solidFill>
              <a:srgbClr val="4544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9485" name="Freeform 76">
              <a:extLst>
                <a:ext uri="{FF2B5EF4-FFF2-40B4-BE49-F238E27FC236}">
                  <a16:creationId xmlns:a16="http://schemas.microsoft.com/office/drawing/2014/main" id="{5B4EFAA7-FD91-418E-90B4-3FA077B9C0D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4" y="3556"/>
              <a:ext cx="34" cy="33"/>
            </a:xfrm>
            <a:custGeom>
              <a:avLst/>
              <a:gdLst>
                <a:gd name="T0" fmla="*/ 64 w 29"/>
                <a:gd name="T1" fmla="*/ 0 h 28"/>
                <a:gd name="T2" fmla="*/ 74 w 29"/>
                <a:gd name="T3" fmla="*/ 25 h 28"/>
                <a:gd name="T4" fmla="*/ 25 w 29"/>
                <a:gd name="T5" fmla="*/ 73 h 28"/>
                <a:gd name="T6" fmla="*/ 0 w 29"/>
                <a:gd name="T7" fmla="*/ 65 h 28"/>
                <a:gd name="T8" fmla="*/ 40 w 29"/>
                <a:gd name="T9" fmla="*/ 88 h 28"/>
                <a:gd name="T10" fmla="*/ 88 w 29"/>
                <a:gd name="T11" fmla="*/ 40 h 28"/>
                <a:gd name="T12" fmla="*/ 64 w 29"/>
                <a:gd name="T13" fmla="*/ 0 h 2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9" h="28">
                  <a:moveTo>
                    <a:pt x="21" y="0"/>
                  </a:moveTo>
                  <a:cubicBezTo>
                    <a:pt x="23" y="2"/>
                    <a:pt x="24" y="5"/>
                    <a:pt x="24" y="8"/>
                  </a:cubicBezTo>
                  <a:cubicBezTo>
                    <a:pt x="24" y="16"/>
                    <a:pt x="17" y="23"/>
                    <a:pt x="8" y="23"/>
                  </a:cubicBezTo>
                  <a:cubicBezTo>
                    <a:pt x="5" y="23"/>
                    <a:pt x="2" y="22"/>
                    <a:pt x="0" y="21"/>
                  </a:cubicBezTo>
                  <a:cubicBezTo>
                    <a:pt x="3" y="25"/>
                    <a:pt x="7" y="28"/>
                    <a:pt x="13" y="28"/>
                  </a:cubicBezTo>
                  <a:cubicBezTo>
                    <a:pt x="22" y="28"/>
                    <a:pt x="29" y="21"/>
                    <a:pt x="29" y="13"/>
                  </a:cubicBezTo>
                  <a:cubicBezTo>
                    <a:pt x="29" y="7"/>
                    <a:pt x="26" y="2"/>
                    <a:pt x="21" y="0"/>
                  </a:cubicBezTo>
                  <a:close/>
                </a:path>
              </a:pathLst>
            </a:custGeom>
            <a:solidFill>
              <a:srgbClr val="9390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86" name="Oval 77">
              <a:extLst>
                <a:ext uri="{FF2B5EF4-FFF2-40B4-BE49-F238E27FC236}">
                  <a16:creationId xmlns:a16="http://schemas.microsoft.com/office/drawing/2014/main" id="{D09F35BD-9FF2-4F35-A49C-40FE8FF41F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3" y="3664"/>
              <a:ext cx="36" cy="37"/>
            </a:xfrm>
            <a:prstGeom prst="ellipse">
              <a:avLst/>
            </a:prstGeom>
            <a:solidFill>
              <a:srgbClr val="4544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9487" name="Freeform 78">
              <a:extLst>
                <a:ext uri="{FF2B5EF4-FFF2-40B4-BE49-F238E27FC236}">
                  <a16:creationId xmlns:a16="http://schemas.microsoft.com/office/drawing/2014/main" id="{FB325469-A3A1-4076-91DA-D310735CCDD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5" y="3667"/>
              <a:ext cx="34" cy="34"/>
            </a:xfrm>
            <a:custGeom>
              <a:avLst/>
              <a:gdLst>
                <a:gd name="T0" fmla="*/ 64 w 29"/>
                <a:gd name="T1" fmla="*/ 0 h 29"/>
                <a:gd name="T2" fmla="*/ 74 w 29"/>
                <a:gd name="T3" fmla="*/ 25 h 29"/>
                <a:gd name="T4" fmla="*/ 25 w 29"/>
                <a:gd name="T5" fmla="*/ 74 h 29"/>
                <a:gd name="T6" fmla="*/ 0 w 29"/>
                <a:gd name="T7" fmla="*/ 66 h 29"/>
                <a:gd name="T8" fmla="*/ 40 w 29"/>
                <a:gd name="T9" fmla="*/ 88 h 29"/>
                <a:gd name="T10" fmla="*/ 88 w 29"/>
                <a:gd name="T11" fmla="*/ 40 h 29"/>
                <a:gd name="T12" fmla="*/ 64 w 29"/>
                <a:gd name="T13" fmla="*/ 0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9" h="29">
                  <a:moveTo>
                    <a:pt x="21" y="0"/>
                  </a:moveTo>
                  <a:cubicBezTo>
                    <a:pt x="23" y="3"/>
                    <a:pt x="24" y="5"/>
                    <a:pt x="24" y="8"/>
                  </a:cubicBezTo>
                  <a:cubicBezTo>
                    <a:pt x="24" y="17"/>
                    <a:pt x="17" y="24"/>
                    <a:pt x="8" y="24"/>
                  </a:cubicBezTo>
                  <a:cubicBezTo>
                    <a:pt x="5" y="24"/>
                    <a:pt x="3" y="23"/>
                    <a:pt x="0" y="22"/>
                  </a:cubicBezTo>
                  <a:cubicBezTo>
                    <a:pt x="3" y="26"/>
                    <a:pt x="8" y="29"/>
                    <a:pt x="13" y="29"/>
                  </a:cubicBezTo>
                  <a:cubicBezTo>
                    <a:pt x="22" y="29"/>
                    <a:pt x="29" y="22"/>
                    <a:pt x="29" y="13"/>
                  </a:cubicBezTo>
                  <a:cubicBezTo>
                    <a:pt x="29" y="8"/>
                    <a:pt x="26" y="3"/>
                    <a:pt x="21" y="0"/>
                  </a:cubicBezTo>
                  <a:close/>
                </a:path>
              </a:pathLst>
            </a:custGeom>
            <a:solidFill>
              <a:srgbClr val="9390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88" name="Freeform 79">
              <a:extLst>
                <a:ext uri="{FF2B5EF4-FFF2-40B4-BE49-F238E27FC236}">
                  <a16:creationId xmlns:a16="http://schemas.microsoft.com/office/drawing/2014/main" id="{8FBC1331-6A58-4311-B887-3CFC52C7C17C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4" y="1075"/>
              <a:ext cx="99" cy="38"/>
            </a:xfrm>
            <a:custGeom>
              <a:avLst/>
              <a:gdLst>
                <a:gd name="T0" fmla="*/ 21 w 84"/>
                <a:gd name="T1" fmla="*/ 68 h 32"/>
                <a:gd name="T2" fmla="*/ 11 w 84"/>
                <a:gd name="T3" fmla="*/ 75 h 32"/>
                <a:gd name="T4" fmla="*/ 40 w 84"/>
                <a:gd name="T5" fmla="*/ 88 h 32"/>
                <a:gd name="T6" fmla="*/ 140 w 84"/>
                <a:gd name="T7" fmla="*/ 102 h 32"/>
                <a:gd name="T8" fmla="*/ 258 w 84"/>
                <a:gd name="T9" fmla="*/ 0 h 32"/>
                <a:gd name="T10" fmla="*/ 209 w 84"/>
                <a:gd name="T11" fmla="*/ 36 h 32"/>
                <a:gd name="T12" fmla="*/ 145 w 84"/>
                <a:gd name="T13" fmla="*/ 57 h 32"/>
                <a:gd name="T14" fmla="*/ 25 w 84"/>
                <a:gd name="T15" fmla="*/ 61 h 3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84" h="32">
                  <a:moveTo>
                    <a:pt x="7" y="20"/>
                  </a:moveTo>
                  <a:cubicBezTo>
                    <a:pt x="3" y="16"/>
                    <a:pt x="0" y="19"/>
                    <a:pt x="3" y="23"/>
                  </a:cubicBezTo>
                  <a:cubicBezTo>
                    <a:pt x="5" y="26"/>
                    <a:pt x="11" y="26"/>
                    <a:pt x="13" y="26"/>
                  </a:cubicBezTo>
                  <a:cubicBezTo>
                    <a:pt x="24" y="29"/>
                    <a:pt x="34" y="32"/>
                    <a:pt x="45" y="30"/>
                  </a:cubicBezTo>
                  <a:cubicBezTo>
                    <a:pt x="62" y="27"/>
                    <a:pt x="84" y="20"/>
                    <a:pt x="82" y="0"/>
                  </a:cubicBezTo>
                  <a:cubicBezTo>
                    <a:pt x="76" y="2"/>
                    <a:pt x="72" y="8"/>
                    <a:pt x="66" y="11"/>
                  </a:cubicBezTo>
                  <a:cubicBezTo>
                    <a:pt x="60" y="14"/>
                    <a:pt x="53" y="16"/>
                    <a:pt x="46" y="17"/>
                  </a:cubicBezTo>
                  <a:cubicBezTo>
                    <a:pt x="38" y="20"/>
                    <a:pt x="16" y="24"/>
                    <a:pt x="8" y="18"/>
                  </a:cubicBezTo>
                </a:path>
              </a:pathLst>
            </a:custGeom>
            <a:solidFill>
              <a:srgbClr val="3636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89" name="Freeform 80">
              <a:extLst>
                <a:ext uri="{FF2B5EF4-FFF2-40B4-BE49-F238E27FC236}">
                  <a16:creationId xmlns:a16="http://schemas.microsoft.com/office/drawing/2014/main" id="{31CBD7A7-C279-481C-9D92-577F9A11EBA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2" y="1307"/>
              <a:ext cx="113" cy="55"/>
            </a:xfrm>
            <a:custGeom>
              <a:avLst/>
              <a:gdLst>
                <a:gd name="T0" fmla="*/ 11 w 96"/>
                <a:gd name="T1" fmla="*/ 75 h 47"/>
                <a:gd name="T2" fmla="*/ 174 w 96"/>
                <a:gd name="T3" fmla="*/ 81 h 47"/>
                <a:gd name="T4" fmla="*/ 235 w 96"/>
                <a:gd name="T5" fmla="*/ 48 h 47"/>
                <a:gd name="T6" fmla="*/ 291 w 96"/>
                <a:gd name="T7" fmla="*/ 13 h 47"/>
                <a:gd name="T8" fmla="*/ 155 w 96"/>
                <a:gd name="T9" fmla="*/ 111 h 47"/>
                <a:gd name="T10" fmla="*/ 11 w 96"/>
                <a:gd name="T11" fmla="*/ 87 h 4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6" h="47">
                  <a:moveTo>
                    <a:pt x="3" y="25"/>
                  </a:moveTo>
                  <a:cubicBezTo>
                    <a:pt x="16" y="35"/>
                    <a:pt x="40" y="33"/>
                    <a:pt x="55" y="27"/>
                  </a:cubicBezTo>
                  <a:cubicBezTo>
                    <a:pt x="62" y="24"/>
                    <a:pt x="70" y="21"/>
                    <a:pt x="75" y="16"/>
                  </a:cubicBezTo>
                  <a:cubicBezTo>
                    <a:pt x="80" y="13"/>
                    <a:pt x="86" y="0"/>
                    <a:pt x="93" y="4"/>
                  </a:cubicBezTo>
                  <a:cubicBezTo>
                    <a:pt x="96" y="21"/>
                    <a:pt x="63" y="34"/>
                    <a:pt x="50" y="37"/>
                  </a:cubicBezTo>
                  <a:cubicBezTo>
                    <a:pt x="40" y="39"/>
                    <a:pt x="0" y="47"/>
                    <a:pt x="3" y="28"/>
                  </a:cubicBezTo>
                </a:path>
              </a:pathLst>
            </a:custGeom>
            <a:solidFill>
              <a:srgbClr val="3636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90" name="Freeform 81">
              <a:extLst>
                <a:ext uri="{FF2B5EF4-FFF2-40B4-BE49-F238E27FC236}">
                  <a16:creationId xmlns:a16="http://schemas.microsoft.com/office/drawing/2014/main" id="{859B791A-65FD-4B97-A6D2-58594C29901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3" y="1450"/>
              <a:ext cx="122" cy="35"/>
            </a:xfrm>
            <a:custGeom>
              <a:avLst/>
              <a:gdLst>
                <a:gd name="T0" fmla="*/ 13 w 104"/>
                <a:gd name="T1" fmla="*/ 17 h 29"/>
                <a:gd name="T2" fmla="*/ 188 w 104"/>
                <a:gd name="T3" fmla="*/ 63 h 29"/>
                <a:gd name="T4" fmla="*/ 304 w 104"/>
                <a:gd name="T5" fmla="*/ 59 h 29"/>
                <a:gd name="T6" fmla="*/ 231 w 104"/>
                <a:gd name="T7" fmla="*/ 92 h 29"/>
                <a:gd name="T8" fmla="*/ 153 w 104"/>
                <a:gd name="T9" fmla="*/ 104 h 29"/>
                <a:gd name="T10" fmla="*/ 11 w 104"/>
                <a:gd name="T11" fmla="*/ 70 h 29"/>
                <a:gd name="T12" fmla="*/ 15 w 104"/>
                <a:gd name="T13" fmla="*/ 30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4" h="29">
                  <a:moveTo>
                    <a:pt x="4" y="5"/>
                  </a:moveTo>
                  <a:cubicBezTo>
                    <a:pt x="16" y="18"/>
                    <a:pt x="46" y="19"/>
                    <a:pt x="61" y="17"/>
                  </a:cubicBezTo>
                  <a:cubicBezTo>
                    <a:pt x="66" y="16"/>
                    <a:pt x="104" y="0"/>
                    <a:pt x="99" y="16"/>
                  </a:cubicBezTo>
                  <a:cubicBezTo>
                    <a:pt x="98" y="20"/>
                    <a:pt x="81" y="24"/>
                    <a:pt x="76" y="25"/>
                  </a:cubicBezTo>
                  <a:cubicBezTo>
                    <a:pt x="68" y="28"/>
                    <a:pt x="59" y="29"/>
                    <a:pt x="50" y="28"/>
                  </a:cubicBezTo>
                  <a:cubicBezTo>
                    <a:pt x="39" y="28"/>
                    <a:pt x="10" y="29"/>
                    <a:pt x="3" y="18"/>
                  </a:cubicBezTo>
                  <a:cubicBezTo>
                    <a:pt x="1" y="14"/>
                    <a:pt x="0" y="10"/>
                    <a:pt x="5" y="8"/>
                  </a:cubicBezTo>
                </a:path>
              </a:pathLst>
            </a:custGeom>
            <a:solidFill>
              <a:srgbClr val="3636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91" name="Freeform 82">
              <a:extLst>
                <a:ext uri="{FF2B5EF4-FFF2-40B4-BE49-F238E27FC236}">
                  <a16:creationId xmlns:a16="http://schemas.microsoft.com/office/drawing/2014/main" id="{8847EF46-7B34-4A6C-9F15-1073AB4279FC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9" y="1205"/>
              <a:ext cx="106" cy="32"/>
            </a:xfrm>
            <a:custGeom>
              <a:avLst/>
              <a:gdLst>
                <a:gd name="T0" fmla="*/ 21 w 90"/>
                <a:gd name="T1" fmla="*/ 35 h 28"/>
                <a:gd name="T2" fmla="*/ 170 w 90"/>
                <a:gd name="T3" fmla="*/ 38 h 28"/>
                <a:gd name="T4" fmla="*/ 269 w 90"/>
                <a:gd name="T5" fmla="*/ 25 h 28"/>
                <a:gd name="T6" fmla="*/ 130 w 90"/>
                <a:gd name="T7" fmla="*/ 66 h 28"/>
                <a:gd name="T8" fmla="*/ 0 w 90"/>
                <a:gd name="T9" fmla="*/ 46 h 28"/>
                <a:gd name="T10" fmla="*/ 15 w 90"/>
                <a:gd name="T11" fmla="*/ 35 h 2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0" h="28">
                  <a:moveTo>
                    <a:pt x="7" y="14"/>
                  </a:moveTo>
                  <a:cubicBezTo>
                    <a:pt x="18" y="22"/>
                    <a:pt x="42" y="19"/>
                    <a:pt x="54" y="15"/>
                  </a:cubicBezTo>
                  <a:cubicBezTo>
                    <a:pt x="59" y="14"/>
                    <a:pt x="90" y="0"/>
                    <a:pt x="86" y="10"/>
                  </a:cubicBezTo>
                  <a:cubicBezTo>
                    <a:pt x="82" y="21"/>
                    <a:pt x="51" y="26"/>
                    <a:pt x="41" y="26"/>
                  </a:cubicBezTo>
                  <a:cubicBezTo>
                    <a:pt x="28" y="26"/>
                    <a:pt x="10" y="28"/>
                    <a:pt x="0" y="18"/>
                  </a:cubicBezTo>
                  <a:cubicBezTo>
                    <a:pt x="1" y="15"/>
                    <a:pt x="2" y="15"/>
                    <a:pt x="5" y="14"/>
                  </a:cubicBezTo>
                </a:path>
              </a:pathLst>
            </a:custGeom>
            <a:solidFill>
              <a:srgbClr val="3636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92" name="Freeform 83">
              <a:extLst>
                <a:ext uri="{FF2B5EF4-FFF2-40B4-BE49-F238E27FC236}">
                  <a16:creationId xmlns:a16="http://schemas.microsoft.com/office/drawing/2014/main" id="{D224C459-F926-400F-B150-477BC4588F6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4" y="2499"/>
              <a:ext cx="127" cy="38"/>
            </a:xfrm>
            <a:custGeom>
              <a:avLst/>
              <a:gdLst>
                <a:gd name="T0" fmla="*/ 21 w 108"/>
                <a:gd name="T1" fmla="*/ 0 h 32"/>
                <a:gd name="T2" fmla="*/ 175 w 108"/>
                <a:gd name="T3" fmla="*/ 68 h 32"/>
                <a:gd name="T4" fmla="*/ 305 w 108"/>
                <a:gd name="T5" fmla="*/ 2 h 32"/>
                <a:gd name="T6" fmla="*/ 268 w 108"/>
                <a:gd name="T7" fmla="*/ 81 h 32"/>
                <a:gd name="T8" fmla="*/ 165 w 108"/>
                <a:gd name="T9" fmla="*/ 102 h 32"/>
                <a:gd name="T10" fmla="*/ 18 w 108"/>
                <a:gd name="T11" fmla="*/ 12 h 3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8" h="32">
                  <a:moveTo>
                    <a:pt x="7" y="0"/>
                  </a:moveTo>
                  <a:cubicBezTo>
                    <a:pt x="10" y="15"/>
                    <a:pt x="43" y="21"/>
                    <a:pt x="56" y="20"/>
                  </a:cubicBezTo>
                  <a:cubicBezTo>
                    <a:pt x="74" y="19"/>
                    <a:pt x="84" y="9"/>
                    <a:pt x="98" y="2"/>
                  </a:cubicBezTo>
                  <a:cubicBezTo>
                    <a:pt x="108" y="10"/>
                    <a:pt x="92" y="20"/>
                    <a:pt x="86" y="24"/>
                  </a:cubicBezTo>
                  <a:cubicBezTo>
                    <a:pt x="76" y="29"/>
                    <a:pt x="64" y="32"/>
                    <a:pt x="53" y="30"/>
                  </a:cubicBezTo>
                  <a:cubicBezTo>
                    <a:pt x="43" y="29"/>
                    <a:pt x="0" y="15"/>
                    <a:pt x="6" y="3"/>
                  </a:cubicBezTo>
                </a:path>
              </a:pathLst>
            </a:custGeom>
            <a:solidFill>
              <a:srgbClr val="3636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93" name="Freeform 84">
              <a:extLst>
                <a:ext uri="{FF2B5EF4-FFF2-40B4-BE49-F238E27FC236}">
                  <a16:creationId xmlns:a16="http://schemas.microsoft.com/office/drawing/2014/main" id="{6911316F-8AA5-4702-AB00-17C1DDBF6812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9" y="2146"/>
              <a:ext cx="106" cy="38"/>
            </a:xfrm>
            <a:custGeom>
              <a:avLst/>
              <a:gdLst>
                <a:gd name="T0" fmla="*/ 0 w 90"/>
                <a:gd name="T1" fmla="*/ 17 h 32"/>
                <a:gd name="T2" fmla="*/ 148 w 90"/>
                <a:gd name="T3" fmla="*/ 51 h 32"/>
                <a:gd name="T4" fmla="*/ 283 w 90"/>
                <a:gd name="T5" fmla="*/ 0 h 32"/>
                <a:gd name="T6" fmla="*/ 11 w 90"/>
                <a:gd name="T7" fmla="*/ 29 h 3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0" h="32">
                  <a:moveTo>
                    <a:pt x="0" y="5"/>
                  </a:moveTo>
                  <a:cubicBezTo>
                    <a:pt x="9" y="19"/>
                    <a:pt x="34" y="18"/>
                    <a:pt x="47" y="15"/>
                  </a:cubicBezTo>
                  <a:cubicBezTo>
                    <a:pt x="62" y="12"/>
                    <a:pt x="76" y="3"/>
                    <a:pt x="90" y="0"/>
                  </a:cubicBezTo>
                  <a:cubicBezTo>
                    <a:pt x="90" y="25"/>
                    <a:pt x="3" y="32"/>
                    <a:pt x="3" y="8"/>
                  </a:cubicBezTo>
                </a:path>
              </a:pathLst>
            </a:custGeom>
            <a:solidFill>
              <a:srgbClr val="3636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94" name="Freeform 85">
              <a:extLst>
                <a:ext uri="{FF2B5EF4-FFF2-40B4-BE49-F238E27FC236}">
                  <a16:creationId xmlns:a16="http://schemas.microsoft.com/office/drawing/2014/main" id="{E50ED2E8-EF36-4A8B-98EF-9B475AAFC4F5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0" y="1939"/>
              <a:ext cx="107" cy="31"/>
            </a:xfrm>
            <a:custGeom>
              <a:avLst/>
              <a:gdLst>
                <a:gd name="T0" fmla="*/ 25 w 91"/>
                <a:gd name="T1" fmla="*/ 0 h 26"/>
                <a:gd name="T2" fmla="*/ 155 w 91"/>
                <a:gd name="T3" fmla="*/ 61 h 26"/>
                <a:gd name="T4" fmla="*/ 228 w 91"/>
                <a:gd name="T5" fmla="*/ 54 h 26"/>
                <a:gd name="T6" fmla="*/ 281 w 91"/>
                <a:gd name="T7" fmla="*/ 51 h 26"/>
                <a:gd name="T8" fmla="*/ 206 w 91"/>
                <a:gd name="T9" fmla="*/ 87 h 26"/>
                <a:gd name="T10" fmla="*/ 118 w 91"/>
                <a:gd name="T11" fmla="*/ 74 h 26"/>
                <a:gd name="T12" fmla="*/ 13 w 91"/>
                <a:gd name="T13" fmla="*/ 1 h 2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1" h="26">
                  <a:moveTo>
                    <a:pt x="8" y="0"/>
                  </a:moveTo>
                  <a:cubicBezTo>
                    <a:pt x="20" y="9"/>
                    <a:pt x="34" y="17"/>
                    <a:pt x="50" y="18"/>
                  </a:cubicBezTo>
                  <a:cubicBezTo>
                    <a:pt x="58" y="19"/>
                    <a:pt x="66" y="18"/>
                    <a:pt x="73" y="16"/>
                  </a:cubicBezTo>
                  <a:cubicBezTo>
                    <a:pt x="76" y="15"/>
                    <a:pt x="91" y="5"/>
                    <a:pt x="90" y="15"/>
                  </a:cubicBezTo>
                  <a:cubicBezTo>
                    <a:pt x="88" y="22"/>
                    <a:pt x="72" y="24"/>
                    <a:pt x="66" y="25"/>
                  </a:cubicBezTo>
                  <a:cubicBezTo>
                    <a:pt x="56" y="26"/>
                    <a:pt x="47" y="24"/>
                    <a:pt x="37" y="22"/>
                  </a:cubicBezTo>
                  <a:cubicBezTo>
                    <a:pt x="28" y="20"/>
                    <a:pt x="0" y="16"/>
                    <a:pt x="4" y="1"/>
                  </a:cubicBezTo>
                </a:path>
              </a:pathLst>
            </a:custGeom>
            <a:solidFill>
              <a:srgbClr val="3636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95" name="Freeform 86">
              <a:extLst>
                <a:ext uri="{FF2B5EF4-FFF2-40B4-BE49-F238E27FC236}">
                  <a16:creationId xmlns:a16="http://schemas.microsoft.com/office/drawing/2014/main" id="{3A3D6207-6B31-472E-980C-2DE91165197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" y="2245"/>
              <a:ext cx="110" cy="25"/>
            </a:xfrm>
            <a:custGeom>
              <a:avLst/>
              <a:gdLst>
                <a:gd name="T0" fmla="*/ 13 w 94"/>
                <a:gd name="T1" fmla="*/ 0 h 21"/>
                <a:gd name="T2" fmla="*/ 267 w 94"/>
                <a:gd name="T3" fmla="*/ 12 h 21"/>
                <a:gd name="T4" fmla="*/ 130 w 94"/>
                <a:gd name="T5" fmla="*/ 73 h 21"/>
                <a:gd name="T6" fmla="*/ 11 w 94"/>
                <a:gd name="T7" fmla="*/ 1 h 2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4" h="21">
                  <a:moveTo>
                    <a:pt x="4" y="0"/>
                  </a:moveTo>
                  <a:cubicBezTo>
                    <a:pt x="17" y="18"/>
                    <a:pt x="73" y="13"/>
                    <a:pt x="89" y="3"/>
                  </a:cubicBezTo>
                  <a:cubicBezTo>
                    <a:pt x="94" y="13"/>
                    <a:pt x="51" y="21"/>
                    <a:pt x="43" y="21"/>
                  </a:cubicBezTo>
                  <a:cubicBezTo>
                    <a:pt x="30" y="21"/>
                    <a:pt x="0" y="17"/>
                    <a:pt x="3" y="1"/>
                  </a:cubicBezTo>
                </a:path>
              </a:pathLst>
            </a:custGeom>
            <a:solidFill>
              <a:srgbClr val="3636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96" name="Freeform 87">
              <a:extLst>
                <a:ext uri="{FF2B5EF4-FFF2-40B4-BE49-F238E27FC236}">
                  <a16:creationId xmlns:a16="http://schemas.microsoft.com/office/drawing/2014/main" id="{799F47FA-6C41-45A9-A651-5A2A9736C641}"/>
                </a:ext>
              </a:extLst>
            </p:cNvPr>
            <p:cNvSpPr>
              <a:spLocks/>
            </p:cNvSpPr>
            <p:nvPr/>
          </p:nvSpPr>
          <p:spPr bwMode="auto">
            <a:xfrm>
              <a:off x="652" y="2311"/>
              <a:ext cx="423" cy="213"/>
            </a:xfrm>
            <a:custGeom>
              <a:avLst/>
              <a:gdLst>
                <a:gd name="T0" fmla="*/ 0 w 360"/>
                <a:gd name="T1" fmla="*/ 0 h 181"/>
                <a:gd name="T2" fmla="*/ 1113 w 360"/>
                <a:gd name="T3" fmla="*/ 565 h 181"/>
                <a:gd name="T4" fmla="*/ 0 w 360"/>
                <a:gd name="T5" fmla="*/ 0 h 18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60" h="181">
                  <a:moveTo>
                    <a:pt x="0" y="0"/>
                  </a:moveTo>
                  <a:cubicBezTo>
                    <a:pt x="360" y="181"/>
                    <a:pt x="360" y="181"/>
                    <a:pt x="360" y="181"/>
                  </a:cubicBezTo>
                  <a:cubicBezTo>
                    <a:pt x="360" y="181"/>
                    <a:pt x="80" y="61"/>
                    <a:pt x="0" y="0"/>
                  </a:cubicBezTo>
                  <a:close/>
                </a:path>
              </a:pathLst>
            </a:custGeom>
            <a:solidFill>
              <a:srgbClr val="4444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97" name="Freeform 88">
              <a:extLst>
                <a:ext uri="{FF2B5EF4-FFF2-40B4-BE49-F238E27FC236}">
                  <a16:creationId xmlns:a16="http://schemas.microsoft.com/office/drawing/2014/main" id="{E7D21905-28E8-42D2-B825-A6AADF1A2B5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0" y="1991"/>
              <a:ext cx="495" cy="190"/>
            </a:xfrm>
            <a:custGeom>
              <a:avLst/>
              <a:gdLst>
                <a:gd name="T0" fmla="*/ 0 w 421"/>
                <a:gd name="T1" fmla="*/ 0 h 162"/>
                <a:gd name="T2" fmla="*/ 1306 w 421"/>
                <a:gd name="T3" fmla="*/ 495 h 162"/>
                <a:gd name="T4" fmla="*/ 0 w 421"/>
                <a:gd name="T5" fmla="*/ 0 h 16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21" h="162">
                  <a:moveTo>
                    <a:pt x="0" y="0"/>
                  </a:moveTo>
                  <a:cubicBezTo>
                    <a:pt x="421" y="162"/>
                    <a:pt x="421" y="162"/>
                    <a:pt x="421" y="162"/>
                  </a:cubicBezTo>
                  <a:cubicBezTo>
                    <a:pt x="421" y="162"/>
                    <a:pt x="146" y="78"/>
                    <a:pt x="0" y="0"/>
                  </a:cubicBezTo>
                  <a:close/>
                </a:path>
              </a:pathLst>
            </a:custGeom>
            <a:solidFill>
              <a:srgbClr val="4444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98" name="Freeform 89">
              <a:extLst>
                <a:ext uri="{FF2B5EF4-FFF2-40B4-BE49-F238E27FC236}">
                  <a16:creationId xmlns:a16="http://schemas.microsoft.com/office/drawing/2014/main" id="{351DBFAD-E46E-4E5A-B18B-BF5068AA3B6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2" y="1123"/>
              <a:ext cx="870" cy="205"/>
            </a:xfrm>
            <a:custGeom>
              <a:avLst/>
              <a:gdLst>
                <a:gd name="T0" fmla="*/ 0 w 740"/>
                <a:gd name="T1" fmla="*/ 550 h 174"/>
                <a:gd name="T2" fmla="*/ 2297 w 740"/>
                <a:gd name="T3" fmla="*/ 0 h 174"/>
                <a:gd name="T4" fmla="*/ 0 w 740"/>
                <a:gd name="T5" fmla="*/ 550 h 17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40" h="174">
                  <a:moveTo>
                    <a:pt x="0" y="174"/>
                  </a:moveTo>
                  <a:cubicBezTo>
                    <a:pt x="0" y="174"/>
                    <a:pt x="338" y="60"/>
                    <a:pt x="740" y="0"/>
                  </a:cubicBezTo>
                  <a:lnTo>
                    <a:pt x="0" y="174"/>
                  </a:lnTo>
                  <a:close/>
                </a:path>
              </a:pathLst>
            </a:custGeom>
            <a:solidFill>
              <a:srgbClr val="4444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99" name="Freeform 90">
              <a:extLst>
                <a:ext uri="{FF2B5EF4-FFF2-40B4-BE49-F238E27FC236}">
                  <a16:creationId xmlns:a16="http://schemas.microsoft.com/office/drawing/2014/main" id="{23DB64F9-B389-4774-B2A1-916AFF09A57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0" y="1664"/>
              <a:ext cx="41" cy="442"/>
            </a:xfrm>
            <a:custGeom>
              <a:avLst/>
              <a:gdLst>
                <a:gd name="T0" fmla="*/ 11 w 35"/>
                <a:gd name="T1" fmla="*/ 0 h 376"/>
                <a:gd name="T2" fmla="*/ 0 w 35"/>
                <a:gd name="T3" fmla="*/ 1166 h 376"/>
                <a:gd name="T4" fmla="*/ 11 w 35"/>
                <a:gd name="T5" fmla="*/ 0 h 37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5" h="376">
                  <a:moveTo>
                    <a:pt x="3" y="0"/>
                  </a:moveTo>
                  <a:cubicBezTo>
                    <a:pt x="0" y="376"/>
                    <a:pt x="0" y="376"/>
                    <a:pt x="0" y="376"/>
                  </a:cubicBezTo>
                  <a:cubicBezTo>
                    <a:pt x="0" y="376"/>
                    <a:pt x="35" y="80"/>
                    <a:pt x="3" y="0"/>
                  </a:cubicBezTo>
                  <a:close/>
                </a:path>
              </a:pathLst>
            </a:custGeom>
            <a:solidFill>
              <a:srgbClr val="2626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00" name="Freeform 91">
              <a:extLst>
                <a:ext uri="{FF2B5EF4-FFF2-40B4-BE49-F238E27FC236}">
                  <a16:creationId xmlns:a16="http://schemas.microsoft.com/office/drawing/2014/main" id="{250F429B-3F22-4025-B7D2-933F447E2EE1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6" y="1400"/>
              <a:ext cx="46" cy="374"/>
            </a:xfrm>
            <a:custGeom>
              <a:avLst/>
              <a:gdLst>
                <a:gd name="T0" fmla="*/ 0 w 39"/>
                <a:gd name="T1" fmla="*/ 0 h 318"/>
                <a:gd name="T2" fmla="*/ 72 w 39"/>
                <a:gd name="T3" fmla="*/ 989 h 318"/>
                <a:gd name="T4" fmla="*/ 0 w 39"/>
                <a:gd name="T5" fmla="*/ 0 h 3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9" h="318">
                  <a:moveTo>
                    <a:pt x="0" y="0"/>
                  </a:moveTo>
                  <a:cubicBezTo>
                    <a:pt x="22" y="318"/>
                    <a:pt x="22" y="318"/>
                    <a:pt x="22" y="318"/>
                  </a:cubicBezTo>
                  <a:cubicBezTo>
                    <a:pt x="22" y="318"/>
                    <a:pt x="39" y="77"/>
                    <a:pt x="0" y="0"/>
                  </a:cubicBezTo>
                  <a:close/>
                </a:path>
              </a:pathLst>
            </a:custGeom>
            <a:solidFill>
              <a:srgbClr val="2626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01" name="Freeform 92">
              <a:extLst>
                <a:ext uri="{FF2B5EF4-FFF2-40B4-BE49-F238E27FC236}">
                  <a16:creationId xmlns:a16="http://schemas.microsoft.com/office/drawing/2014/main" id="{7B397EBD-6D45-4272-AB42-DC8ACE98CAF7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4" y="1664"/>
              <a:ext cx="32" cy="429"/>
            </a:xfrm>
            <a:custGeom>
              <a:avLst/>
              <a:gdLst>
                <a:gd name="T0" fmla="*/ 63 w 27"/>
                <a:gd name="T1" fmla="*/ 0 h 365"/>
                <a:gd name="T2" fmla="*/ 89 w 27"/>
                <a:gd name="T3" fmla="*/ 1130 h 365"/>
                <a:gd name="T4" fmla="*/ 63 w 27"/>
                <a:gd name="T5" fmla="*/ 0 h 36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" h="365">
                  <a:moveTo>
                    <a:pt x="19" y="0"/>
                  </a:moveTo>
                  <a:cubicBezTo>
                    <a:pt x="27" y="365"/>
                    <a:pt x="27" y="365"/>
                    <a:pt x="27" y="365"/>
                  </a:cubicBezTo>
                  <a:cubicBezTo>
                    <a:pt x="27" y="365"/>
                    <a:pt x="0" y="55"/>
                    <a:pt x="19" y="0"/>
                  </a:cubicBezTo>
                  <a:close/>
                </a:path>
              </a:pathLst>
            </a:custGeom>
            <a:solidFill>
              <a:srgbClr val="7170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02" name="Freeform 93">
              <a:extLst>
                <a:ext uri="{FF2B5EF4-FFF2-40B4-BE49-F238E27FC236}">
                  <a16:creationId xmlns:a16="http://schemas.microsoft.com/office/drawing/2014/main" id="{B595C175-CB3A-430F-9BCE-6241CE0B819A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1" y="1388"/>
              <a:ext cx="54" cy="371"/>
            </a:xfrm>
            <a:custGeom>
              <a:avLst/>
              <a:gdLst>
                <a:gd name="T0" fmla="*/ 40 w 46"/>
                <a:gd name="T1" fmla="*/ 0 h 315"/>
                <a:gd name="T2" fmla="*/ 141 w 46"/>
                <a:gd name="T3" fmla="*/ 992 h 315"/>
                <a:gd name="T4" fmla="*/ 40 w 46"/>
                <a:gd name="T5" fmla="*/ 0 h 3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6" h="315">
                  <a:moveTo>
                    <a:pt x="13" y="0"/>
                  </a:moveTo>
                  <a:cubicBezTo>
                    <a:pt x="46" y="315"/>
                    <a:pt x="46" y="315"/>
                    <a:pt x="46" y="315"/>
                  </a:cubicBezTo>
                  <a:cubicBezTo>
                    <a:pt x="46" y="315"/>
                    <a:pt x="0" y="41"/>
                    <a:pt x="13" y="0"/>
                  </a:cubicBezTo>
                  <a:close/>
                </a:path>
              </a:pathLst>
            </a:custGeom>
            <a:solidFill>
              <a:srgbClr val="7170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03" name="Freeform 94">
              <a:extLst>
                <a:ext uri="{FF2B5EF4-FFF2-40B4-BE49-F238E27FC236}">
                  <a16:creationId xmlns:a16="http://schemas.microsoft.com/office/drawing/2014/main" id="{20D4C20D-219C-4D48-A3D6-FD2B663C307D}"/>
                </a:ext>
              </a:extLst>
            </p:cNvPr>
            <p:cNvSpPr>
              <a:spLocks/>
            </p:cNvSpPr>
            <p:nvPr/>
          </p:nvSpPr>
          <p:spPr bwMode="auto">
            <a:xfrm>
              <a:off x="749" y="1042"/>
              <a:ext cx="47" cy="73"/>
            </a:xfrm>
            <a:custGeom>
              <a:avLst/>
              <a:gdLst>
                <a:gd name="T0" fmla="*/ 110 w 40"/>
                <a:gd name="T1" fmla="*/ 0 h 62"/>
                <a:gd name="T2" fmla="*/ 94 w 40"/>
                <a:gd name="T3" fmla="*/ 194 h 62"/>
                <a:gd name="T4" fmla="*/ 94 w 40"/>
                <a:gd name="T5" fmla="*/ 100 h 62"/>
                <a:gd name="T6" fmla="*/ 123 w 40"/>
                <a:gd name="T7" fmla="*/ 13 h 62"/>
                <a:gd name="T8" fmla="*/ 115 w 40"/>
                <a:gd name="T9" fmla="*/ 11 h 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62">
                  <a:moveTo>
                    <a:pt x="36" y="0"/>
                  </a:moveTo>
                  <a:cubicBezTo>
                    <a:pt x="16" y="10"/>
                    <a:pt x="0" y="54"/>
                    <a:pt x="31" y="62"/>
                  </a:cubicBezTo>
                  <a:cubicBezTo>
                    <a:pt x="38" y="51"/>
                    <a:pt x="30" y="42"/>
                    <a:pt x="31" y="31"/>
                  </a:cubicBezTo>
                  <a:cubicBezTo>
                    <a:pt x="31" y="22"/>
                    <a:pt x="36" y="12"/>
                    <a:pt x="40" y="4"/>
                  </a:cubicBezTo>
                  <a:cubicBezTo>
                    <a:pt x="40" y="1"/>
                    <a:pt x="39" y="4"/>
                    <a:pt x="37" y="3"/>
                  </a:cubicBezTo>
                </a:path>
              </a:pathLst>
            </a:custGeom>
            <a:solidFill>
              <a:srgbClr val="3636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04" name="Freeform 95">
              <a:extLst>
                <a:ext uri="{FF2B5EF4-FFF2-40B4-BE49-F238E27FC236}">
                  <a16:creationId xmlns:a16="http://schemas.microsoft.com/office/drawing/2014/main" id="{68074DB5-8C6F-4201-892B-BE830D9A81F7}"/>
                </a:ext>
              </a:extLst>
            </p:cNvPr>
            <p:cNvSpPr>
              <a:spLocks/>
            </p:cNvSpPr>
            <p:nvPr/>
          </p:nvSpPr>
          <p:spPr bwMode="auto">
            <a:xfrm>
              <a:off x="810" y="1061"/>
              <a:ext cx="36" cy="65"/>
            </a:xfrm>
            <a:custGeom>
              <a:avLst/>
              <a:gdLst>
                <a:gd name="T0" fmla="*/ 72 w 30"/>
                <a:gd name="T1" fmla="*/ 13 h 55"/>
                <a:gd name="T2" fmla="*/ 60 w 30"/>
                <a:gd name="T3" fmla="*/ 178 h 55"/>
                <a:gd name="T4" fmla="*/ 77 w 30"/>
                <a:gd name="T5" fmla="*/ 106 h 55"/>
                <a:gd name="T6" fmla="*/ 92 w 30"/>
                <a:gd name="T7" fmla="*/ 21 h 5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0" h="55">
                  <a:moveTo>
                    <a:pt x="20" y="4"/>
                  </a:moveTo>
                  <a:cubicBezTo>
                    <a:pt x="2" y="0"/>
                    <a:pt x="0" y="55"/>
                    <a:pt x="17" y="55"/>
                  </a:cubicBezTo>
                  <a:cubicBezTo>
                    <a:pt x="29" y="55"/>
                    <a:pt x="21" y="40"/>
                    <a:pt x="22" y="33"/>
                  </a:cubicBezTo>
                  <a:cubicBezTo>
                    <a:pt x="22" y="24"/>
                    <a:pt x="30" y="14"/>
                    <a:pt x="26" y="7"/>
                  </a:cubicBezTo>
                </a:path>
              </a:pathLst>
            </a:custGeom>
            <a:solidFill>
              <a:srgbClr val="3636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05" name="Freeform 96">
              <a:extLst>
                <a:ext uri="{FF2B5EF4-FFF2-40B4-BE49-F238E27FC236}">
                  <a16:creationId xmlns:a16="http://schemas.microsoft.com/office/drawing/2014/main" id="{E8962FEF-B269-450B-BC4E-B3612CB59DD7}"/>
                </a:ext>
              </a:extLst>
            </p:cNvPr>
            <p:cNvSpPr>
              <a:spLocks/>
            </p:cNvSpPr>
            <p:nvPr/>
          </p:nvSpPr>
          <p:spPr bwMode="auto">
            <a:xfrm>
              <a:off x="876" y="1088"/>
              <a:ext cx="48" cy="66"/>
            </a:xfrm>
            <a:custGeom>
              <a:avLst/>
              <a:gdLst>
                <a:gd name="T0" fmla="*/ 69 w 41"/>
                <a:gd name="T1" fmla="*/ 0 h 56"/>
                <a:gd name="T2" fmla="*/ 50 w 41"/>
                <a:gd name="T3" fmla="*/ 163 h 56"/>
                <a:gd name="T4" fmla="*/ 81 w 41"/>
                <a:gd name="T5" fmla="*/ 52 h 56"/>
                <a:gd name="T6" fmla="*/ 69 w 41"/>
                <a:gd name="T7" fmla="*/ 13 h 5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1" h="56">
                  <a:moveTo>
                    <a:pt x="23" y="0"/>
                  </a:moveTo>
                  <a:cubicBezTo>
                    <a:pt x="11" y="8"/>
                    <a:pt x="0" y="56"/>
                    <a:pt x="17" y="51"/>
                  </a:cubicBezTo>
                  <a:cubicBezTo>
                    <a:pt x="20" y="50"/>
                    <a:pt x="25" y="22"/>
                    <a:pt x="27" y="16"/>
                  </a:cubicBezTo>
                  <a:cubicBezTo>
                    <a:pt x="28" y="11"/>
                    <a:pt x="41" y="1"/>
                    <a:pt x="23" y="4"/>
                  </a:cubicBezTo>
                </a:path>
              </a:pathLst>
            </a:custGeom>
            <a:solidFill>
              <a:srgbClr val="3636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06" name="Freeform 97">
              <a:extLst>
                <a:ext uri="{FF2B5EF4-FFF2-40B4-BE49-F238E27FC236}">
                  <a16:creationId xmlns:a16="http://schemas.microsoft.com/office/drawing/2014/main" id="{DB1EF13E-FDAE-46FC-B116-E6C71FDF89A7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3" y="844"/>
              <a:ext cx="34" cy="66"/>
            </a:xfrm>
            <a:custGeom>
              <a:avLst/>
              <a:gdLst>
                <a:gd name="T0" fmla="*/ 47 w 29"/>
                <a:gd name="T1" fmla="*/ 21 h 56"/>
                <a:gd name="T2" fmla="*/ 40 w 29"/>
                <a:gd name="T3" fmla="*/ 177 h 56"/>
                <a:gd name="T4" fmla="*/ 86 w 29"/>
                <a:gd name="T5" fmla="*/ 73 h 56"/>
                <a:gd name="T6" fmla="*/ 40 w 29"/>
                <a:gd name="T7" fmla="*/ 47 h 5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9" h="56">
                  <a:moveTo>
                    <a:pt x="15" y="7"/>
                  </a:moveTo>
                  <a:cubicBezTo>
                    <a:pt x="0" y="15"/>
                    <a:pt x="4" y="45"/>
                    <a:pt x="13" y="56"/>
                  </a:cubicBezTo>
                  <a:cubicBezTo>
                    <a:pt x="21" y="53"/>
                    <a:pt x="26" y="31"/>
                    <a:pt x="27" y="23"/>
                  </a:cubicBezTo>
                  <a:cubicBezTo>
                    <a:pt x="29" y="11"/>
                    <a:pt x="21" y="0"/>
                    <a:pt x="13" y="15"/>
                  </a:cubicBezTo>
                </a:path>
              </a:pathLst>
            </a:custGeom>
            <a:solidFill>
              <a:srgbClr val="3636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07" name="Freeform 98">
              <a:extLst>
                <a:ext uri="{FF2B5EF4-FFF2-40B4-BE49-F238E27FC236}">
                  <a16:creationId xmlns:a16="http://schemas.microsoft.com/office/drawing/2014/main" id="{26B8CD7D-B5F8-4900-8118-9D89273ACEBC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6" y="861"/>
              <a:ext cx="47" cy="60"/>
            </a:xfrm>
            <a:custGeom>
              <a:avLst/>
              <a:gdLst>
                <a:gd name="T0" fmla="*/ 65 w 40"/>
                <a:gd name="T1" fmla="*/ 18 h 51"/>
                <a:gd name="T2" fmla="*/ 58 w 40"/>
                <a:gd name="T3" fmla="*/ 160 h 51"/>
                <a:gd name="T4" fmla="*/ 87 w 40"/>
                <a:gd name="T5" fmla="*/ 54 h 51"/>
                <a:gd name="T6" fmla="*/ 74 w 40"/>
                <a:gd name="T7" fmla="*/ 2 h 5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0" h="51">
                  <a:moveTo>
                    <a:pt x="21" y="6"/>
                  </a:moveTo>
                  <a:cubicBezTo>
                    <a:pt x="5" y="0"/>
                    <a:pt x="0" y="46"/>
                    <a:pt x="19" y="51"/>
                  </a:cubicBezTo>
                  <a:cubicBezTo>
                    <a:pt x="20" y="37"/>
                    <a:pt x="22" y="29"/>
                    <a:pt x="28" y="17"/>
                  </a:cubicBezTo>
                  <a:cubicBezTo>
                    <a:pt x="30" y="11"/>
                    <a:pt x="40" y="2"/>
                    <a:pt x="24" y="2"/>
                  </a:cubicBezTo>
                </a:path>
              </a:pathLst>
            </a:custGeom>
            <a:solidFill>
              <a:srgbClr val="3636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08" name="Freeform 99">
              <a:extLst>
                <a:ext uri="{FF2B5EF4-FFF2-40B4-BE49-F238E27FC236}">
                  <a16:creationId xmlns:a16="http://schemas.microsoft.com/office/drawing/2014/main" id="{9BF7088D-66BC-47EE-8539-75C1B6A59952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7" y="888"/>
              <a:ext cx="46" cy="58"/>
            </a:xfrm>
            <a:custGeom>
              <a:avLst/>
              <a:gdLst>
                <a:gd name="T0" fmla="*/ 85 w 39"/>
                <a:gd name="T1" fmla="*/ 2 h 49"/>
                <a:gd name="T2" fmla="*/ 64 w 39"/>
                <a:gd name="T3" fmla="*/ 153 h 49"/>
                <a:gd name="T4" fmla="*/ 123 w 39"/>
                <a:gd name="T5" fmla="*/ 2 h 49"/>
                <a:gd name="T6" fmla="*/ 85 w 39"/>
                <a:gd name="T7" fmla="*/ 18 h 4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9" h="49">
                  <a:moveTo>
                    <a:pt x="26" y="2"/>
                  </a:moveTo>
                  <a:cubicBezTo>
                    <a:pt x="19" y="7"/>
                    <a:pt x="0" y="49"/>
                    <a:pt x="20" y="47"/>
                  </a:cubicBezTo>
                  <a:cubicBezTo>
                    <a:pt x="31" y="46"/>
                    <a:pt x="30" y="11"/>
                    <a:pt x="39" y="2"/>
                  </a:cubicBezTo>
                  <a:cubicBezTo>
                    <a:pt x="33" y="0"/>
                    <a:pt x="28" y="1"/>
                    <a:pt x="26" y="6"/>
                  </a:cubicBezTo>
                </a:path>
              </a:pathLst>
            </a:custGeom>
            <a:solidFill>
              <a:srgbClr val="3636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09" name="Freeform 100">
              <a:extLst>
                <a:ext uri="{FF2B5EF4-FFF2-40B4-BE49-F238E27FC236}">
                  <a16:creationId xmlns:a16="http://schemas.microsoft.com/office/drawing/2014/main" id="{D96E096F-A424-4AFC-8E51-ABEEE2F3EC7F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" y="3380"/>
              <a:ext cx="59" cy="83"/>
            </a:xfrm>
            <a:custGeom>
              <a:avLst/>
              <a:gdLst>
                <a:gd name="T0" fmla="*/ 48 w 50"/>
                <a:gd name="T1" fmla="*/ 18 h 71"/>
                <a:gd name="T2" fmla="*/ 21 w 50"/>
                <a:gd name="T3" fmla="*/ 179 h 71"/>
                <a:gd name="T4" fmla="*/ 162 w 50"/>
                <a:gd name="T5" fmla="*/ 180 h 71"/>
                <a:gd name="T6" fmla="*/ 137 w 50"/>
                <a:gd name="T7" fmla="*/ 50 h 71"/>
                <a:gd name="T8" fmla="*/ 52 w 50"/>
                <a:gd name="T9" fmla="*/ 11 h 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71">
                  <a:moveTo>
                    <a:pt x="15" y="6"/>
                  </a:moveTo>
                  <a:cubicBezTo>
                    <a:pt x="13" y="6"/>
                    <a:pt x="0" y="51"/>
                    <a:pt x="7" y="60"/>
                  </a:cubicBezTo>
                  <a:cubicBezTo>
                    <a:pt x="16" y="71"/>
                    <a:pt x="41" y="69"/>
                    <a:pt x="50" y="61"/>
                  </a:cubicBezTo>
                  <a:cubicBezTo>
                    <a:pt x="44" y="47"/>
                    <a:pt x="46" y="31"/>
                    <a:pt x="42" y="17"/>
                  </a:cubicBezTo>
                  <a:cubicBezTo>
                    <a:pt x="38" y="0"/>
                    <a:pt x="28" y="8"/>
                    <a:pt x="16" y="3"/>
                  </a:cubicBezTo>
                </a:path>
              </a:pathLst>
            </a:custGeom>
            <a:solidFill>
              <a:srgbClr val="3636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10" name="Freeform 101">
              <a:extLst>
                <a:ext uri="{FF2B5EF4-FFF2-40B4-BE49-F238E27FC236}">
                  <a16:creationId xmlns:a16="http://schemas.microsoft.com/office/drawing/2014/main" id="{387B3506-3585-4015-815F-7D82BAD4D5C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3" y="3789"/>
              <a:ext cx="48" cy="84"/>
            </a:xfrm>
            <a:custGeom>
              <a:avLst/>
              <a:gdLst>
                <a:gd name="T0" fmla="*/ 25 w 41"/>
                <a:gd name="T1" fmla="*/ 13 h 71"/>
                <a:gd name="T2" fmla="*/ 21 w 41"/>
                <a:gd name="T3" fmla="*/ 200 h 71"/>
                <a:gd name="T4" fmla="*/ 119 w 41"/>
                <a:gd name="T5" fmla="*/ 174 h 71"/>
                <a:gd name="T6" fmla="*/ 102 w 41"/>
                <a:gd name="T7" fmla="*/ 35 h 71"/>
                <a:gd name="T8" fmla="*/ 18 w 41"/>
                <a:gd name="T9" fmla="*/ 1 h 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71">
                  <a:moveTo>
                    <a:pt x="8" y="4"/>
                  </a:moveTo>
                  <a:cubicBezTo>
                    <a:pt x="8" y="14"/>
                    <a:pt x="0" y="54"/>
                    <a:pt x="7" y="62"/>
                  </a:cubicBezTo>
                  <a:cubicBezTo>
                    <a:pt x="16" y="71"/>
                    <a:pt x="37" y="62"/>
                    <a:pt x="39" y="53"/>
                  </a:cubicBezTo>
                  <a:cubicBezTo>
                    <a:pt x="41" y="46"/>
                    <a:pt x="37" y="18"/>
                    <a:pt x="33" y="11"/>
                  </a:cubicBezTo>
                  <a:cubicBezTo>
                    <a:pt x="28" y="0"/>
                    <a:pt x="19" y="0"/>
                    <a:pt x="6" y="1"/>
                  </a:cubicBezTo>
                </a:path>
              </a:pathLst>
            </a:custGeom>
            <a:solidFill>
              <a:srgbClr val="3636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11" name="Freeform 102">
              <a:extLst>
                <a:ext uri="{FF2B5EF4-FFF2-40B4-BE49-F238E27FC236}">
                  <a16:creationId xmlns:a16="http://schemas.microsoft.com/office/drawing/2014/main" id="{4C911081-34DC-43D7-921A-C1DF64AC8116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4" y="3283"/>
              <a:ext cx="42" cy="82"/>
            </a:xfrm>
            <a:custGeom>
              <a:avLst/>
              <a:gdLst>
                <a:gd name="T0" fmla="*/ 11 w 36"/>
                <a:gd name="T1" fmla="*/ 13 h 70"/>
                <a:gd name="T2" fmla="*/ 11 w 36"/>
                <a:gd name="T3" fmla="*/ 88 h 70"/>
                <a:gd name="T4" fmla="*/ 13 w 36"/>
                <a:gd name="T5" fmla="*/ 184 h 70"/>
                <a:gd name="T6" fmla="*/ 106 w 36"/>
                <a:gd name="T7" fmla="*/ 197 h 70"/>
                <a:gd name="T8" fmla="*/ 74 w 36"/>
                <a:gd name="T9" fmla="*/ 50 h 70"/>
                <a:gd name="T10" fmla="*/ 15 w 36"/>
                <a:gd name="T11" fmla="*/ 13 h 7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6" h="70">
                  <a:moveTo>
                    <a:pt x="3" y="4"/>
                  </a:moveTo>
                  <a:cubicBezTo>
                    <a:pt x="3" y="9"/>
                    <a:pt x="3" y="22"/>
                    <a:pt x="3" y="29"/>
                  </a:cubicBezTo>
                  <a:cubicBezTo>
                    <a:pt x="3" y="36"/>
                    <a:pt x="0" y="55"/>
                    <a:pt x="4" y="61"/>
                  </a:cubicBezTo>
                  <a:cubicBezTo>
                    <a:pt x="10" y="70"/>
                    <a:pt x="28" y="68"/>
                    <a:pt x="36" y="65"/>
                  </a:cubicBezTo>
                  <a:cubicBezTo>
                    <a:pt x="28" y="53"/>
                    <a:pt x="28" y="32"/>
                    <a:pt x="24" y="17"/>
                  </a:cubicBezTo>
                  <a:cubicBezTo>
                    <a:pt x="21" y="2"/>
                    <a:pt x="19" y="0"/>
                    <a:pt x="5" y="4"/>
                  </a:cubicBezTo>
                </a:path>
              </a:pathLst>
            </a:custGeom>
            <a:solidFill>
              <a:srgbClr val="3636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12" name="Freeform 103">
              <a:extLst>
                <a:ext uri="{FF2B5EF4-FFF2-40B4-BE49-F238E27FC236}">
                  <a16:creationId xmlns:a16="http://schemas.microsoft.com/office/drawing/2014/main" id="{ABA90D4B-E9C5-4DD7-9EE8-C8451D31670B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9" y="2943"/>
              <a:ext cx="58" cy="86"/>
            </a:xfrm>
            <a:custGeom>
              <a:avLst/>
              <a:gdLst>
                <a:gd name="T0" fmla="*/ 54 w 49"/>
                <a:gd name="T1" fmla="*/ 1 h 73"/>
                <a:gd name="T2" fmla="*/ 115 w 49"/>
                <a:gd name="T3" fmla="*/ 205 h 73"/>
                <a:gd name="T4" fmla="*/ 127 w 49"/>
                <a:gd name="T5" fmla="*/ 110 h 73"/>
                <a:gd name="T6" fmla="*/ 107 w 49"/>
                <a:gd name="T7" fmla="*/ 1 h 73"/>
                <a:gd name="T8" fmla="*/ 64 w 49"/>
                <a:gd name="T9" fmla="*/ 11 h 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" h="73">
                  <a:moveTo>
                    <a:pt x="17" y="1"/>
                  </a:moveTo>
                  <a:cubicBezTo>
                    <a:pt x="23" y="18"/>
                    <a:pt x="0" y="73"/>
                    <a:pt x="35" y="65"/>
                  </a:cubicBezTo>
                  <a:cubicBezTo>
                    <a:pt x="49" y="61"/>
                    <a:pt x="41" y="48"/>
                    <a:pt x="39" y="35"/>
                  </a:cubicBezTo>
                  <a:cubicBezTo>
                    <a:pt x="37" y="24"/>
                    <a:pt x="36" y="12"/>
                    <a:pt x="33" y="1"/>
                  </a:cubicBezTo>
                  <a:cubicBezTo>
                    <a:pt x="28" y="0"/>
                    <a:pt x="24" y="1"/>
                    <a:pt x="20" y="3"/>
                  </a:cubicBezTo>
                </a:path>
              </a:pathLst>
            </a:custGeom>
            <a:solidFill>
              <a:srgbClr val="3636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13" name="Freeform 104">
              <a:extLst>
                <a:ext uri="{FF2B5EF4-FFF2-40B4-BE49-F238E27FC236}">
                  <a16:creationId xmlns:a16="http://schemas.microsoft.com/office/drawing/2014/main" id="{AC637E01-0F7C-44C1-8339-0154C8FC4D27}"/>
                </a:ext>
              </a:extLst>
            </p:cNvPr>
            <p:cNvSpPr>
              <a:spLocks/>
            </p:cNvSpPr>
            <p:nvPr/>
          </p:nvSpPr>
          <p:spPr bwMode="auto">
            <a:xfrm>
              <a:off x="609" y="2789"/>
              <a:ext cx="17" cy="80"/>
            </a:xfrm>
            <a:custGeom>
              <a:avLst/>
              <a:gdLst>
                <a:gd name="T0" fmla="*/ 53 w 14"/>
                <a:gd name="T1" fmla="*/ 0 h 68"/>
                <a:gd name="T2" fmla="*/ 53 w 14"/>
                <a:gd name="T3" fmla="*/ 213 h 68"/>
                <a:gd name="T4" fmla="*/ 53 w 14"/>
                <a:gd name="T5" fmla="*/ 0 h 6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68">
                  <a:moveTo>
                    <a:pt x="14" y="0"/>
                  </a:moveTo>
                  <a:cubicBezTo>
                    <a:pt x="14" y="68"/>
                    <a:pt x="14" y="68"/>
                    <a:pt x="14" y="68"/>
                  </a:cubicBezTo>
                  <a:cubicBezTo>
                    <a:pt x="14" y="68"/>
                    <a:pt x="0" y="19"/>
                    <a:pt x="14" y="0"/>
                  </a:cubicBezTo>
                  <a:close/>
                </a:path>
              </a:pathLst>
            </a:custGeom>
            <a:solidFill>
              <a:srgbClr val="7170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14" name="Freeform 105">
              <a:extLst>
                <a:ext uri="{FF2B5EF4-FFF2-40B4-BE49-F238E27FC236}">
                  <a16:creationId xmlns:a16="http://schemas.microsoft.com/office/drawing/2014/main" id="{38733283-3F49-4ED0-A971-25BA3009628F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" y="2782"/>
              <a:ext cx="10" cy="67"/>
            </a:xfrm>
            <a:custGeom>
              <a:avLst/>
              <a:gdLst>
                <a:gd name="T0" fmla="*/ 1 w 9"/>
                <a:gd name="T1" fmla="*/ 0 h 57"/>
                <a:gd name="T2" fmla="*/ 0 w 9"/>
                <a:gd name="T3" fmla="*/ 176 h 57"/>
                <a:gd name="T4" fmla="*/ 1 w 9"/>
                <a:gd name="T5" fmla="*/ 0 h 5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57">
                  <a:moveTo>
                    <a:pt x="1" y="0"/>
                  </a:moveTo>
                  <a:cubicBezTo>
                    <a:pt x="0" y="57"/>
                    <a:pt x="0" y="57"/>
                    <a:pt x="0" y="57"/>
                  </a:cubicBezTo>
                  <a:cubicBezTo>
                    <a:pt x="0" y="57"/>
                    <a:pt x="9" y="22"/>
                    <a:pt x="1" y="0"/>
                  </a:cubicBezTo>
                  <a:close/>
                </a:path>
              </a:pathLst>
            </a:custGeom>
            <a:solidFill>
              <a:srgbClr val="7170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15" name="Freeform 106">
              <a:extLst>
                <a:ext uri="{FF2B5EF4-FFF2-40B4-BE49-F238E27FC236}">
                  <a16:creationId xmlns:a16="http://schemas.microsoft.com/office/drawing/2014/main" id="{47166563-9F0D-4DB3-BB24-4034EA66D54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4" y="3127"/>
              <a:ext cx="16" cy="90"/>
            </a:xfrm>
            <a:custGeom>
              <a:avLst/>
              <a:gdLst>
                <a:gd name="T0" fmla="*/ 1 w 14"/>
                <a:gd name="T1" fmla="*/ 0 h 77"/>
                <a:gd name="T2" fmla="*/ 0 w 14"/>
                <a:gd name="T3" fmla="*/ 229 h 77"/>
                <a:gd name="T4" fmla="*/ 1 w 14"/>
                <a:gd name="T5" fmla="*/ 0 h 7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77">
                  <a:moveTo>
                    <a:pt x="1" y="0"/>
                  </a:moveTo>
                  <a:cubicBezTo>
                    <a:pt x="0" y="77"/>
                    <a:pt x="0" y="77"/>
                    <a:pt x="0" y="77"/>
                  </a:cubicBezTo>
                  <a:cubicBezTo>
                    <a:pt x="0" y="77"/>
                    <a:pt x="14" y="24"/>
                    <a:pt x="1" y="0"/>
                  </a:cubicBezTo>
                  <a:close/>
                </a:path>
              </a:pathLst>
            </a:custGeom>
            <a:solidFill>
              <a:srgbClr val="7170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16" name="Freeform 107">
              <a:extLst>
                <a:ext uri="{FF2B5EF4-FFF2-40B4-BE49-F238E27FC236}">
                  <a16:creationId xmlns:a16="http://schemas.microsoft.com/office/drawing/2014/main" id="{76A0C273-8F4A-4502-B3E0-05DC57D1363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8" y="3129"/>
              <a:ext cx="16" cy="89"/>
            </a:xfrm>
            <a:custGeom>
              <a:avLst/>
              <a:gdLst>
                <a:gd name="T0" fmla="*/ 50 w 13"/>
                <a:gd name="T1" fmla="*/ 0 h 76"/>
                <a:gd name="T2" fmla="*/ 58 w 13"/>
                <a:gd name="T3" fmla="*/ 230 h 76"/>
                <a:gd name="T4" fmla="*/ 50 w 13"/>
                <a:gd name="T5" fmla="*/ 0 h 7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76">
                  <a:moveTo>
                    <a:pt x="12" y="0"/>
                  </a:moveTo>
                  <a:cubicBezTo>
                    <a:pt x="13" y="76"/>
                    <a:pt x="13" y="76"/>
                    <a:pt x="13" y="76"/>
                  </a:cubicBezTo>
                  <a:cubicBezTo>
                    <a:pt x="13" y="76"/>
                    <a:pt x="0" y="21"/>
                    <a:pt x="12" y="0"/>
                  </a:cubicBezTo>
                  <a:close/>
                </a:path>
              </a:pathLst>
            </a:custGeom>
            <a:solidFill>
              <a:srgbClr val="7170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17" name="Freeform 108">
              <a:extLst>
                <a:ext uri="{FF2B5EF4-FFF2-40B4-BE49-F238E27FC236}">
                  <a16:creationId xmlns:a16="http://schemas.microsoft.com/office/drawing/2014/main" id="{DC567CEE-7A63-4D8F-B3EB-4F84ABE72EE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5" y="2438"/>
              <a:ext cx="10" cy="75"/>
            </a:xfrm>
            <a:custGeom>
              <a:avLst/>
              <a:gdLst>
                <a:gd name="T0" fmla="*/ 1 w 9"/>
                <a:gd name="T1" fmla="*/ 0 h 64"/>
                <a:gd name="T2" fmla="*/ 0 w 9"/>
                <a:gd name="T3" fmla="*/ 195 h 64"/>
                <a:gd name="T4" fmla="*/ 1 w 9"/>
                <a:gd name="T5" fmla="*/ 0 h 6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64">
                  <a:moveTo>
                    <a:pt x="1" y="0"/>
                  </a:moveTo>
                  <a:cubicBezTo>
                    <a:pt x="0" y="64"/>
                    <a:pt x="0" y="64"/>
                    <a:pt x="0" y="64"/>
                  </a:cubicBezTo>
                  <a:cubicBezTo>
                    <a:pt x="0" y="64"/>
                    <a:pt x="9" y="16"/>
                    <a:pt x="1" y="0"/>
                  </a:cubicBezTo>
                  <a:close/>
                </a:path>
              </a:pathLst>
            </a:custGeom>
            <a:solidFill>
              <a:srgbClr val="7170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18" name="Freeform 109">
              <a:extLst>
                <a:ext uri="{FF2B5EF4-FFF2-40B4-BE49-F238E27FC236}">
                  <a16:creationId xmlns:a16="http://schemas.microsoft.com/office/drawing/2014/main" id="{A801D6E9-75EA-443F-9B9D-F80DA15F977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1" y="2442"/>
              <a:ext cx="11" cy="71"/>
            </a:xfrm>
            <a:custGeom>
              <a:avLst/>
              <a:gdLst>
                <a:gd name="T0" fmla="*/ 35 w 9"/>
                <a:gd name="T1" fmla="*/ 0 h 61"/>
                <a:gd name="T2" fmla="*/ 35 w 9"/>
                <a:gd name="T3" fmla="*/ 179 h 61"/>
                <a:gd name="T4" fmla="*/ 35 w 9"/>
                <a:gd name="T5" fmla="*/ 0 h 6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61">
                  <a:moveTo>
                    <a:pt x="9" y="0"/>
                  </a:moveTo>
                  <a:cubicBezTo>
                    <a:pt x="9" y="61"/>
                    <a:pt x="9" y="61"/>
                    <a:pt x="9" y="61"/>
                  </a:cubicBezTo>
                  <a:cubicBezTo>
                    <a:pt x="9" y="61"/>
                    <a:pt x="0" y="25"/>
                    <a:pt x="9" y="0"/>
                  </a:cubicBezTo>
                  <a:close/>
                </a:path>
              </a:pathLst>
            </a:custGeom>
            <a:solidFill>
              <a:srgbClr val="7170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19" name="Freeform 110">
              <a:extLst>
                <a:ext uri="{FF2B5EF4-FFF2-40B4-BE49-F238E27FC236}">
                  <a16:creationId xmlns:a16="http://schemas.microsoft.com/office/drawing/2014/main" id="{322D5768-6051-48EF-8B58-0508C9124118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3" y="2696"/>
              <a:ext cx="10" cy="77"/>
            </a:xfrm>
            <a:custGeom>
              <a:avLst/>
              <a:gdLst>
                <a:gd name="T0" fmla="*/ 0 w 9"/>
                <a:gd name="T1" fmla="*/ 0 h 66"/>
                <a:gd name="T2" fmla="*/ 12 w 9"/>
                <a:gd name="T3" fmla="*/ 196 h 66"/>
                <a:gd name="T4" fmla="*/ 0 w 9"/>
                <a:gd name="T5" fmla="*/ 0 h 6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66">
                  <a:moveTo>
                    <a:pt x="0" y="0"/>
                  </a:moveTo>
                  <a:cubicBezTo>
                    <a:pt x="5" y="66"/>
                    <a:pt x="5" y="66"/>
                    <a:pt x="5" y="66"/>
                  </a:cubicBezTo>
                  <a:cubicBezTo>
                    <a:pt x="5" y="66"/>
                    <a:pt x="9" y="26"/>
                    <a:pt x="0" y="0"/>
                  </a:cubicBezTo>
                  <a:close/>
                </a:path>
              </a:pathLst>
            </a:custGeom>
            <a:solidFill>
              <a:srgbClr val="7170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20" name="Freeform 111">
              <a:extLst>
                <a:ext uri="{FF2B5EF4-FFF2-40B4-BE49-F238E27FC236}">
                  <a16:creationId xmlns:a16="http://schemas.microsoft.com/office/drawing/2014/main" id="{FBB82DB7-78FB-4D74-BB55-05BD42D5AFD7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1" y="2693"/>
              <a:ext cx="15" cy="76"/>
            </a:xfrm>
            <a:custGeom>
              <a:avLst/>
              <a:gdLst>
                <a:gd name="T0" fmla="*/ 18 w 13"/>
                <a:gd name="T1" fmla="*/ 0 h 64"/>
                <a:gd name="T2" fmla="*/ 36 w 13"/>
                <a:gd name="T3" fmla="*/ 213 h 64"/>
                <a:gd name="T4" fmla="*/ 18 w 13"/>
                <a:gd name="T5" fmla="*/ 0 h 6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64">
                  <a:moveTo>
                    <a:pt x="7" y="0"/>
                  </a:moveTo>
                  <a:cubicBezTo>
                    <a:pt x="13" y="64"/>
                    <a:pt x="13" y="64"/>
                    <a:pt x="13" y="64"/>
                  </a:cubicBezTo>
                  <a:cubicBezTo>
                    <a:pt x="13" y="64"/>
                    <a:pt x="0" y="20"/>
                    <a:pt x="7" y="0"/>
                  </a:cubicBezTo>
                  <a:close/>
                </a:path>
              </a:pathLst>
            </a:custGeom>
            <a:solidFill>
              <a:srgbClr val="7170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8916" name="Group 112">
            <a:extLst>
              <a:ext uri="{FF2B5EF4-FFF2-40B4-BE49-F238E27FC236}">
                <a16:creationId xmlns:a16="http://schemas.microsoft.com/office/drawing/2014/main" id="{B2054BE1-F145-4E65-8898-CA729248108E}"/>
              </a:ext>
            </a:extLst>
          </p:cNvPr>
          <p:cNvGrpSpPr>
            <a:grpSpLocks/>
          </p:cNvGrpSpPr>
          <p:nvPr/>
        </p:nvGrpSpPr>
        <p:grpSpPr bwMode="auto">
          <a:xfrm>
            <a:off x="6019800" y="1497013"/>
            <a:ext cx="3984625" cy="4595812"/>
            <a:chOff x="1575" y="849"/>
            <a:chExt cx="2548" cy="2939"/>
          </a:xfrm>
        </p:grpSpPr>
        <p:grpSp>
          <p:nvGrpSpPr>
            <p:cNvPr id="38917" name="Group 113">
              <a:extLst>
                <a:ext uri="{FF2B5EF4-FFF2-40B4-BE49-F238E27FC236}">
                  <a16:creationId xmlns:a16="http://schemas.microsoft.com/office/drawing/2014/main" id="{04A9BC12-0FC1-4ACB-BC51-1691A693DDF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575" y="849"/>
              <a:ext cx="2284" cy="2939"/>
              <a:chOff x="1575" y="849"/>
              <a:chExt cx="2284" cy="2939"/>
            </a:xfrm>
          </p:grpSpPr>
          <p:sp>
            <p:nvSpPr>
              <p:cNvPr id="39213" name="Freeform 114">
                <a:extLst>
                  <a:ext uri="{FF2B5EF4-FFF2-40B4-BE49-F238E27FC236}">
                    <a16:creationId xmlns:a16="http://schemas.microsoft.com/office/drawing/2014/main" id="{F8F3E933-163F-4360-AFCB-DB66ECF66AB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131" y="1840"/>
                <a:ext cx="777" cy="1528"/>
              </a:xfrm>
              <a:custGeom>
                <a:avLst/>
                <a:gdLst>
                  <a:gd name="T0" fmla="*/ 5447 w 507"/>
                  <a:gd name="T1" fmla="*/ 115 h 998"/>
                  <a:gd name="T2" fmla="*/ 238 w 507"/>
                  <a:gd name="T3" fmla="*/ 9650 h 998"/>
                  <a:gd name="T4" fmla="*/ 4622 w 507"/>
                  <a:gd name="T5" fmla="*/ 19567 h 998"/>
                  <a:gd name="T6" fmla="*/ 9848 w 507"/>
                  <a:gd name="T7" fmla="*/ 10038 h 998"/>
                  <a:gd name="T8" fmla="*/ 5447 w 507"/>
                  <a:gd name="T9" fmla="*/ 115 h 998"/>
                  <a:gd name="T10" fmla="*/ 9353 w 507"/>
                  <a:gd name="T11" fmla="*/ 9995 h 998"/>
                  <a:gd name="T12" fmla="*/ 4909 w 507"/>
                  <a:gd name="T13" fmla="*/ 18853 h 998"/>
                  <a:gd name="T14" fmla="*/ 904 w 507"/>
                  <a:gd name="T15" fmla="*/ 9725 h 998"/>
                  <a:gd name="T16" fmla="*/ 5637 w 507"/>
                  <a:gd name="T17" fmla="*/ 778 h 998"/>
                  <a:gd name="T18" fmla="*/ 9353 w 507"/>
                  <a:gd name="T19" fmla="*/ 9995 h 998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507" h="998">
                    <a:moveTo>
                      <a:pt x="274" y="6"/>
                    </a:moveTo>
                    <a:cubicBezTo>
                      <a:pt x="141" y="0"/>
                      <a:pt x="23" y="216"/>
                      <a:pt x="12" y="489"/>
                    </a:cubicBezTo>
                    <a:cubicBezTo>
                      <a:pt x="0" y="761"/>
                      <a:pt x="99" y="986"/>
                      <a:pt x="233" y="992"/>
                    </a:cubicBezTo>
                    <a:cubicBezTo>
                      <a:pt x="367" y="998"/>
                      <a:pt x="484" y="781"/>
                      <a:pt x="496" y="509"/>
                    </a:cubicBezTo>
                    <a:cubicBezTo>
                      <a:pt x="507" y="237"/>
                      <a:pt x="408" y="12"/>
                      <a:pt x="274" y="6"/>
                    </a:cubicBezTo>
                    <a:close/>
                    <a:moveTo>
                      <a:pt x="471" y="507"/>
                    </a:moveTo>
                    <a:cubicBezTo>
                      <a:pt x="461" y="751"/>
                      <a:pt x="359" y="961"/>
                      <a:pt x="247" y="956"/>
                    </a:cubicBezTo>
                    <a:cubicBezTo>
                      <a:pt x="136" y="952"/>
                      <a:pt x="36" y="737"/>
                      <a:pt x="46" y="493"/>
                    </a:cubicBezTo>
                    <a:cubicBezTo>
                      <a:pt x="56" y="249"/>
                      <a:pt x="173" y="35"/>
                      <a:pt x="284" y="40"/>
                    </a:cubicBezTo>
                    <a:cubicBezTo>
                      <a:pt x="395" y="44"/>
                      <a:pt x="481" y="264"/>
                      <a:pt x="471" y="507"/>
                    </a:cubicBezTo>
                    <a:close/>
                  </a:path>
                </a:pathLst>
              </a:custGeom>
              <a:solidFill>
                <a:srgbClr val="AAAA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14" name="Freeform 115">
                <a:extLst>
                  <a:ext uri="{FF2B5EF4-FFF2-40B4-BE49-F238E27FC236}">
                    <a16:creationId xmlns:a16="http://schemas.microsoft.com/office/drawing/2014/main" id="{5651CD9E-8BDB-4803-9CE4-0348D60C38C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033" y="1780"/>
                <a:ext cx="859" cy="1602"/>
              </a:xfrm>
              <a:custGeom>
                <a:avLst/>
                <a:gdLst>
                  <a:gd name="T0" fmla="*/ 5751 w 561"/>
                  <a:gd name="T1" fmla="*/ 115 h 1046"/>
                  <a:gd name="T2" fmla="*/ 257 w 561"/>
                  <a:gd name="T3" fmla="*/ 10119 h 1046"/>
                  <a:gd name="T4" fmla="*/ 4820 w 561"/>
                  <a:gd name="T5" fmla="*/ 20560 h 1046"/>
                  <a:gd name="T6" fmla="*/ 10801 w 561"/>
                  <a:gd name="T7" fmla="*/ 10558 h 1046"/>
                  <a:gd name="T8" fmla="*/ 5751 w 561"/>
                  <a:gd name="T9" fmla="*/ 115 h 1046"/>
                  <a:gd name="T10" fmla="*/ 9905 w 561"/>
                  <a:gd name="T11" fmla="*/ 10591 h 1046"/>
                  <a:gd name="T12" fmla="*/ 5234 w 561"/>
                  <a:gd name="T13" fmla="*/ 19490 h 1046"/>
                  <a:gd name="T14" fmla="*/ 732 w 561"/>
                  <a:gd name="T15" fmla="*/ 10119 h 1046"/>
                  <a:gd name="T16" fmla="*/ 6056 w 561"/>
                  <a:gd name="T17" fmla="*/ 1188 h 1046"/>
                  <a:gd name="T18" fmla="*/ 9905 w 561"/>
                  <a:gd name="T19" fmla="*/ 10591 h 104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561" h="1046">
                    <a:moveTo>
                      <a:pt x="291" y="6"/>
                    </a:moveTo>
                    <a:cubicBezTo>
                      <a:pt x="137" y="0"/>
                      <a:pt x="26" y="227"/>
                      <a:pt x="13" y="512"/>
                    </a:cubicBezTo>
                    <a:cubicBezTo>
                      <a:pt x="0" y="798"/>
                      <a:pt x="89" y="1034"/>
                      <a:pt x="244" y="1040"/>
                    </a:cubicBezTo>
                    <a:cubicBezTo>
                      <a:pt x="398" y="1046"/>
                      <a:pt x="534" y="819"/>
                      <a:pt x="547" y="534"/>
                    </a:cubicBezTo>
                    <a:cubicBezTo>
                      <a:pt x="561" y="248"/>
                      <a:pt x="446" y="12"/>
                      <a:pt x="291" y="6"/>
                    </a:cubicBezTo>
                    <a:close/>
                    <a:moveTo>
                      <a:pt x="502" y="536"/>
                    </a:moveTo>
                    <a:cubicBezTo>
                      <a:pt x="491" y="791"/>
                      <a:pt x="349" y="991"/>
                      <a:pt x="265" y="986"/>
                    </a:cubicBezTo>
                    <a:cubicBezTo>
                      <a:pt x="136" y="978"/>
                      <a:pt x="25" y="767"/>
                      <a:pt x="37" y="512"/>
                    </a:cubicBezTo>
                    <a:cubicBezTo>
                      <a:pt x="49" y="256"/>
                      <a:pt x="179" y="55"/>
                      <a:pt x="307" y="60"/>
                    </a:cubicBezTo>
                    <a:cubicBezTo>
                      <a:pt x="412" y="65"/>
                      <a:pt x="514" y="280"/>
                      <a:pt x="502" y="536"/>
                    </a:cubicBezTo>
                    <a:close/>
                  </a:path>
                </a:pathLst>
              </a:custGeom>
              <a:solidFill>
                <a:srgbClr val="AFAF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15" name="Freeform 116">
                <a:extLst>
                  <a:ext uri="{FF2B5EF4-FFF2-40B4-BE49-F238E27FC236}">
                    <a16:creationId xmlns:a16="http://schemas.microsoft.com/office/drawing/2014/main" id="{7C601516-211C-4338-A249-D857217B7EB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996" y="1768"/>
                <a:ext cx="930" cy="1638"/>
              </a:xfrm>
              <a:custGeom>
                <a:avLst/>
                <a:gdLst>
                  <a:gd name="T0" fmla="*/ 6507 w 607"/>
                  <a:gd name="T1" fmla="*/ 115 h 1070"/>
                  <a:gd name="T2" fmla="*/ 259 w 607"/>
                  <a:gd name="T3" fmla="*/ 10326 h 1070"/>
                  <a:gd name="T4" fmla="*/ 5522 w 607"/>
                  <a:gd name="T5" fmla="*/ 20969 h 1070"/>
                  <a:gd name="T6" fmla="*/ 11773 w 607"/>
                  <a:gd name="T7" fmla="*/ 10759 h 1070"/>
                  <a:gd name="T8" fmla="*/ 6507 w 607"/>
                  <a:gd name="T9" fmla="*/ 115 h 1070"/>
                  <a:gd name="T10" fmla="*/ 11181 w 607"/>
                  <a:gd name="T11" fmla="*/ 10719 h 1070"/>
                  <a:gd name="T12" fmla="*/ 5963 w 607"/>
                  <a:gd name="T13" fmla="*/ 19861 h 1070"/>
                  <a:gd name="T14" fmla="*/ 1603 w 607"/>
                  <a:gd name="T15" fmla="*/ 10358 h 1070"/>
                  <a:gd name="T16" fmla="*/ 6838 w 607"/>
                  <a:gd name="T17" fmla="*/ 1191 h 1070"/>
                  <a:gd name="T18" fmla="*/ 11181 w 607"/>
                  <a:gd name="T19" fmla="*/ 10719 h 107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607" h="1070">
                    <a:moveTo>
                      <a:pt x="328" y="6"/>
                    </a:moveTo>
                    <a:cubicBezTo>
                      <a:pt x="168" y="0"/>
                      <a:pt x="27" y="232"/>
                      <a:pt x="13" y="524"/>
                    </a:cubicBezTo>
                    <a:cubicBezTo>
                      <a:pt x="0" y="816"/>
                      <a:pt x="119" y="1058"/>
                      <a:pt x="279" y="1064"/>
                    </a:cubicBezTo>
                    <a:cubicBezTo>
                      <a:pt x="439" y="1070"/>
                      <a:pt x="580" y="838"/>
                      <a:pt x="594" y="546"/>
                    </a:cubicBezTo>
                    <a:cubicBezTo>
                      <a:pt x="607" y="254"/>
                      <a:pt x="488" y="12"/>
                      <a:pt x="328" y="6"/>
                    </a:cubicBezTo>
                    <a:close/>
                    <a:moveTo>
                      <a:pt x="564" y="544"/>
                    </a:moveTo>
                    <a:cubicBezTo>
                      <a:pt x="552" y="805"/>
                      <a:pt x="434" y="1013"/>
                      <a:pt x="301" y="1008"/>
                    </a:cubicBezTo>
                    <a:cubicBezTo>
                      <a:pt x="167" y="1003"/>
                      <a:pt x="69" y="787"/>
                      <a:pt x="81" y="526"/>
                    </a:cubicBezTo>
                    <a:cubicBezTo>
                      <a:pt x="93" y="264"/>
                      <a:pt x="211" y="56"/>
                      <a:pt x="345" y="61"/>
                    </a:cubicBezTo>
                    <a:cubicBezTo>
                      <a:pt x="478" y="66"/>
                      <a:pt x="577" y="282"/>
                      <a:pt x="564" y="544"/>
                    </a:cubicBezTo>
                    <a:close/>
                  </a:path>
                </a:pathLst>
              </a:custGeom>
              <a:solidFill>
                <a:srgbClr val="D8D8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16" name="Freeform 117">
                <a:extLst>
                  <a:ext uri="{FF2B5EF4-FFF2-40B4-BE49-F238E27FC236}">
                    <a16:creationId xmlns:a16="http://schemas.microsoft.com/office/drawing/2014/main" id="{1A400BE7-FC18-4CFD-8CDE-CE7D7A71F04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996" y="1768"/>
                <a:ext cx="932" cy="1640"/>
              </a:xfrm>
              <a:custGeom>
                <a:avLst/>
                <a:gdLst>
                  <a:gd name="T0" fmla="*/ 6542 w 608"/>
                  <a:gd name="T1" fmla="*/ 115 h 1071"/>
                  <a:gd name="T2" fmla="*/ 270 w 608"/>
                  <a:gd name="T3" fmla="*/ 10338 h 1071"/>
                  <a:gd name="T4" fmla="*/ 5555 w 608"/>
                  <a:gd name="T5" fmla="*/ 20998 h 1071"/>
                  <a:gd name="T6" fmla="*/ 11814 w 608"/>
                  <a:gd name="T7" fmla="*/ 10774 h 1071"/>
                  <a:gd name="T8" fmla="*/ 6542 w 608"/>
                  <a:gd name="T9" fmla="*/ 115 h 1071"/>
                  <a:gd name="T10" fmla="*/ 11232 w 608"/>
                  <a:gd name="T11" fmla="*/ 10743 h 1071"/>
                  <a:gd name="T12" fmla="*/ 5987 w 608"/>
                  <a:gd name="T13" fmla="*/ 19902 h 1071"/>
                  <a:gd name="T14" fmla="*/ 1636 w 608"/>
                  <a:gd name="T15" fmla="*/ 10381 h 1071"/>
                  <a:gd name="T16" fmla="*/ 6861 w 608"/>
                  <a:gd name="T17" fmla="*/ 1222 h 1071"/>
                  <a:gd name="T18" fmla="*/ 11232 w 608"/>
                  <a:gd name="T19" fmla="*/ 10743 h 107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608" h="1071">
                    <a:moveTo>
                      <a:pt x="329" y="6"/>
                    </a:moveTo>
                    <a:cubicBezTo>
                      <a:pt x="169" y="0"/>
                      <a:pt x="28" y="232"/>
                      <a:pt x="14" y="524"/>
                    </a:cubicBezTo>
                    <a:cubicBezTo>
                      <a:pt x="0" y="817"/>
                      <a:pt x="119" y="1058"/>
                      <a:pt x="279" y="1064"/>
                    </a:cubicBezTo>
                    <a:cubicBezTo>
                      <a:pt x="439" y="1071"/>
                      <a:pt x="580" y="838"/>
                      <a:pt x="594" y="546"/>
                    </a:cubicBezTo>
                    <a:cubicBezTo>
                      <a:pt x="608" y="254"/>
                      <a:pt x="489" y="12"/>
                      <a:pt x="329" y="6"/>
                    </a:cubicBezTo>
                    <a:close/>
                    <a:moveTo>
                      <a:pt x="565" y="544"/>
                    </a:moveTo>
                    <a:cubicBezTo>
                      <a:pt x="553" y="806"/>
                      <a:pt x="435" y="1014"/>
                      <a:pt x="301" y="1008"/>
                    </a:cubicBezTo>
                    <a:cubicBezTo>
                      <a:pt x="168" y="1003"/>
                      <a:pt x="69" y="787"/>
                      <a:pt x="82" y="526"/>
                    </a:cubicBezTo>
                    <a:cubicBezTo>
                      <a:pt x="94" y="264"/>
                      <a:pt x="212" y="56"/>
                      <a:pt x="345" y="62"/>
                    </a:cubicBezTo>
                    <a:cubicBezTo>
                      <a:pt x="479" y="67"/>
                      <a:pt x="577" y="283"/>
                      <a:pt x="565" y="544"/>
                    </a:cubicBezTo>
                    <a:close/>
                  </a:path>
                </a:pathLst>
              </a:custGeom>
              <a:noFill/>
              <a:ln w="952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17" name="Freeform 118">
                <a:extLst>
                  <a:ext uri="{FF2B5EF4-FFF2-40B4-BE49-F238E27FC236}">
                    <a16:creationId xmlns:a16="http://schemas.microsoft.com/office/drawing/2014/main" id="{57878B95-61F3-4396-B21F-4663CF4619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5" y="2259"/>
                <a:ext cx="311" cy="1011"/>
              </a:xfrm>
              <a:custGeom>
                <a:avLst/>
                <a:gdLst>
                  <a:gd name="T0" fmla="*/ 2300 w 203"/>
                  <a:gd name="T1" fmla="*/ 0 h 660"/>
                  <a:gd name="T2" fmla="*/ 4015 w 203"/>
                  <a:gd name="T3" fmla="*/ 13065 h 660"/>
                  <a:gd name="T4" fmla="*/ 2300 w 203"/>
                  <a:gd name="T5" fmla="*/ 0 h 66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03" h="660">
                    <a:moveTo>
                      <a:pt x="116" y="0"/>
                    </a:moveTo>
                    <a:cubicBezTo>
                      <a:pt x="116" y="0"/>
                      <a:pt x="0" y="400"/>
                      <a:pt x="203" y="660"/>
                    </a:cubicBezTo>
                    <a:cubicBezTo>
                      <a:pt x="203" y="660"/>
                      <a:pt x="47" y="389"/>
                      <a:pt x="11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18" name="Rectangle 119">
                <a:extLst>
                  <a:ext uri="{FF2B5EF4-FFF2-40B4-BE49-F238E27FC236}">
                    <a16:creationId xmlns:a16="http://schemas.microsoft.com/office/drawing/2014/main" id="{149FCCF6-72F2-43A4-AB33-D4FCA96338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43" y="2912"/>
                <a:ext cx="90" cy="211"/>
              </a:xfrm>
              <a:prstGeom prst="rect">
                <a:avLst/>
              </a:prstGeom>
              <a:solidFill>
                <a:srgbClr val="2825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9219" name="Freeform 120">
                <a:extLst>
                  <a:ext uri="{FF2B5EF4-FFF2-40B4-BE49-F238E27FC236}">
                    <a16:creationId xmlns:a16="http://schemas.microsoft.com/office/drawing/2014/main" id="{8D68F364-C227-421E-AA37-34B0E9F7B8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18" y="3125"/>
                <a:ext cx="112" cy="163"/>
              </a:xfrm>
              <a:custGeom>
                <a:avLst/>
                <a:gdLst>
                  <a:gd name="T0" fmla="*/ 0 w 112"/>
                  <a:gd name="T1" fmla="*/ 0 h 163"/>
                  <a:gd name="T2" fmla="*/ 59 w 112"/>
                  <a:gd name="T3" fmla="*/ 163 h 163"/>
                  <a:gd name="T4" fmla="*/ 112 w 112"/>
                  <a:gd name="T5" fmla="*/ 111 h 163"/>
                  <a:gd name="T6" fmla="*/ 80 w 112"/>
                  <a:gd name="T7" fmla="*/ 3 h 163"/>
                  <a:gd name="T8" fmla="*/ 0 w 112"/>
                  <a:gd name="T9" fmla="*/ 0 h 1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2" h="163">
                    <a:moveTo>
                      <a:pt x="0" y="0"/>
                    </a:moveTo>
                    <a:lnTo>
                      <a:pt x="59" y="163"/>
                    </a:lnTo>
                    <a:lnTo>
                      <a:pt x="112" y="111"/>
                    </a:lnTo>
                    <a:lnTo>
                      <a:pt x="8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4121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20" name="Oval 121">
                <a:extLst>
                  <a:ext uri="{FF2B5EF4-FFF2-40B4-BE49-F238E27FC236}">
                    <a16:creationId xmlns:a16="http://schemas.microsoft.com/office/drawing/2014/main" id="{E2BC3578-0247-4526-85AB-952CA11CA4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00" y="3155"/>
                <a:ext cx="406" cy="480"/>
              </a:xfrm>
              <a:prstGeom prst="ellipse">
                <a:avLst/>
              </a:prstGeom>
              <a:solidFill>
                <a:srgbClr val="B2B1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9221" name="Oval 122">
                <a:extLst>
                  <a:ext uri="{FF2B5EF4-FFF2-40B4-BE49-F238E27FC236}">
                    <a16:creationId xmlns:a16="http://schemas.microsoft.com/office/drawing/2014/main" id="{681DC7C2-0A45-4AE8-8C3F-4480E02DD7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98" y="3246"/>
                <a:ext cx="250" cy="294"/>
              </a:xfrm>
              <a:prstGeom prst="ellipse">
                <a:avLst/>
              </a:prstGeom>
              <a:solidFill>
                <a:srgbClr val="14121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9222" name="Freeform 123">
                <a:extLst>
                  <a:ext uri="{FF2B5EF4-FFF2-40B4-BE49-F238E27FC236}">
                    <a16:creationId xmlns:a16="http://schemas.microsoft.com/office/drawing/2014/main" id="{998D16E1-D014-4AE1-85F4-920FB74BD2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7" y="3126"/>
                <a:ext cx="190" cy="242"/>
              </a:xfrm>
              <a:custGeom>
                <a:avLst/>
                <a:gdLst>
                  <a:gd name="T0" fmla="*/ 120 w 190"/>
                  <a:gd name="T1" fmla="*/ 242 h 242"/>
                  <a:gd name="T2" fmla="*/ 0 w 190"/>
                  <a:gd name="T3" fmla="*/ 2 h 242"/>
                  <a:gd name="T4" fmla="*/ 68 w 190"/>
                  <a:gd name="T5" fmla="*/ 0 h 242"/>
                  <a:gd name="T6" fmla="*/ 190 w 190"/>
                  <a:gd name="T7" fmla="*/ 224 h 242"/>
                  <a:gd name="T8" fmla="*/ 120 w 190"/>
                  <a:gd name="T9" fmla="*/ 242 h 2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90" h="242">
                    <a:moveTo>
                      <a:pt x="120" y="242"/>
                    </a:moveTo>
                    <a:lnTo>
                      <a:pt x="0" y="2"/>
                    </a:lnTo>
                    <a:lnTo>
                      <a:pt x="68" y="0"/>
                    </a:lnTo>
                    <a:lnTo>
                      <a:pt x="190" y="224"/>
                    </a:lnTo>
                    <a:lnTo>
                      <a:pt x="120" y="242"/>
                    </a:lnTo>
                    <a:close/>
                  </a:path>
                </a:pathLst>
              </a:custGeom>
              <a:solidFill>
                <a:srgbClr val="5453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23" name="Freeform 124">
                <a:extLst>
                  <a:ext uri="{FF2B5EF4-FFF2-40B4-BE49-F238E27FC236}">
                    <a16:creationId xmlns:a16="http://schemas.microsoft.com/office/drawing/2014/main" id="{5B547B0D-142B-4159-B8BE-946CE8A6BC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0" y="3111"/>
                <a:ext cx="170" cy="67"/>
              </a:xfrm>
              <a:custGeom>
                <a:avLst/>
                <a:gdLst>
                  <a:gd name="T0" fmla="*/ 2155 w 111"/>
                  <a:gd name="T1" fmla="*/ 404 h 44"/>
                  <a:gd name="T2" fmla="*/ 1628 w 111"/>
                  <a:gd name="T3" fmla="*/ 75 h 44"/>
                  <a:gd name="T4" fmla="*/ 508 w 111"/>
                  <a:gd name="T5" fmla="*/ 0 h 44"/>
                  <a:gd name="T6" fmla="*/ 195 w 111"/>
                  <a:gd name="T7" fmla="*/ 329 h 44"/>
                  <a:gd name="T8" fmla="*/ 1380 w 111"/>
                  <a:gd name="T9" fmla="*/ 771 h 44"/>
                  <a:gd name="T10" fmla="*/ 2155 w 111"/>
                  <a:gd name="T11" fmla="*/ 404 h 4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11" h="44">
                    <a:moveTo>
                      <a:pt x="109" y="21"/>
                    </a:moveTo>
                    <a:cubicBezTo>
                      <a:pt x="109" y="21"/>
                      <a:pt x="111" y="4"/>
                      <a:pt x="82" y="4"/>
                    </a:cubicBezTo>
                    <a:cubicBezTo>
                      <a:pt x="54" y="5"/>
                      <a:pt x="37" y="10"/>
                      <a:pt x="26" y="0"/>
                    </a:cubicBezTo>
                    <a:cubicBezTo>
                      <a:pt x="26" y="0"/>
                      <a:pt x="0" y="0"/>
                      <a:pt x="10" y="17"/>
                    </a:cubicBezTo>
                    <a:cubicBezTo>
                      <a:pt x="20" y="33"/>
                      <a:pt x="52" y="44"/>
                      <a:pt x="70" y="41"/>
                    </a:cubicBezTo>
                    <a:cubicBezTo>
                      <a:pt x="70" y="41"/>
                      <a:pt x="75" y="2"/>
                      <a:pt x="109" y="21"/>
                    </a:cubicBezTo>
                    <a:close/>
                  </a:path>
                </a:pathLst>
              </a:custGeom>
              <a:solidFill>
                <a:srgbClr val="BFBE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24" name="Freeform 125">
                <a:extLst>
                  <a:ext uri="{FF2B5EF4-FFF2-40B4-BE49-F238E27FC236}">
                    <a16:creationId xmlns:a16="http://schemas.microsoft.com/office/drawing/2014/main" id="{053BDF5E-61D4-44B4-8241-AE4139D820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2" y="3155"/>
                <a:ext cx="404" cy="480"/>
              </a:xfrm>
              <a:custGeom>
                <a:avLst/>
                <a:gdLst>
                  <a:gd name="T0" fmla="*/ 2201 w 264"/>
                  <a:gd name="T1" fmla="*/ 43 h 313"/>
                  <a:gd name="T2" fmla="*/ 2595 w 264"/>
                  <a:gd name="T3" fmla="*/ 0 h 313"/>
                  <a:gd name="T4" fmla="*/ 5189 w 264"/>
                  <a:gd name="T5" fmla="*/ 3112 h 313"/>
                  <a:gd name="T6" fmla="*/ 2595 w 264"/>
                  <a:gd name="T7" fmla="*/ 6245 h 313"/>
                  <a:gd name="T8" fmla="*/ 0 w 264"/>
                  <a:gd name="T9" fmla="*/ 3112 h 313"/>
                  <a:gd name="T10" fmla="*/ 1438 w 264"/>
                  <a:gd name="T11" fmla="*/ 339 h 31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64" h="313">
                    <a:moveTo>
                      <a:pt x="112" y="2"/>
                    </a:moveTo>
                    <a:cubicBezTo>
                      <a:pt x="119" y="0"/>
                      <a:pt x="125" y="0"/>
                      <a:pt x="132" y="0"/>
                    </a:cubicBezTo>
                    <a:cubicBezTo>
                      <a:pt x="205" y="0"/>
                      <a:pt x="264" y="70"/>
                      <a:pt x="264" y="156"/>
                    </a:cubicBezTo>
                    <a:cubicBezTo>
                      <a:pt x="264" y="243"/>
                      <a:pt x="205" y="313"/>
                      <a:pt x="132" y="313"/>
                    </a:cubicBezTo>
                    <a:cubicBezTo>
                      <a:pt x="59" y="313"/>
                      <a:pt x="0" y="243"/>
                      <a:pt x="0" y="156"/>
                    </a:cubicBezTo>
                    <a:cubicBezTo>
                      <a:pt x="0" y="95"/>
                      <a:pt x="30" y="42"/>
                      <a:pt x="73" y="17"/>
                    </a:cubicBezTo>
                  </a:path>
                </a:pathLst>
              </a:custGeom>
              <a:noFill/>
              <a:ln w="952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25" name="Line 126">
                <a:extLst>
                  <a:ext uri="{FF2B5EF4-FFF2-40B4-BE49-F238E27FC236}">
                    <a16:creationId xmlns:a16="http://schemas.microsoft.com/office/drawing/2014/main" id="{DB4423B8-B9E0-4172-8CAB-0F012A24883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26" y="3148"/>
                <a:ext cx="31" cy="82"/>
              </a:xfrm>
              <a:prstGeom prst="line">
                <a:avLst/>
              </a:prstGeom>
              <a:noFill/>
              <a:ln w="4763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26" name="Line 127">
                <a:extLst>
                  <a:ext uri="{FF2B5EF4-FFF2-40B4-BE49-F238E27FC236}">
                    <a16:creationId xmlns:a16="http://schemas.microsoft.com/office/drawing/2014/main" id="{2842B71C-61D3-4CDC-8B30-3DBAAF142EE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907" y="3171"/>
                <a:ext cx="85" cy="168"/>
              </a:xfrm>
              <a:prstGeom prst="line">
                <a:avLst/>
              </a:prstGeom>
              <a:noFill/>
              <a:ln w="4763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27" name="Line 128">
                <a:extLst>
                  <a:ext uri="{FF2B5EF4-FFF2-40B4-BE49-F238E27FC236}">
                    <a16:creationId xmlns:a16="http://schemas.microsoft.com/office/drawing/2014/main" id="{B7379248-C1D1-4D3F-A41A-98F5091FFC1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962" y="3140"/>
                <a:ext cx="114" cy="207"/>
              </a:xfrm>
              <a:prstGeom prst="line">
                <a:avLst/>
              </a:prstGeom>
              <a:noFill/>
              <a:ln w="4763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28" name="Freeform 129">
                <a:extLst>
                  <a:ext uri="{FF2B5EF4-FFF2-40B4-BE49-F238E27FC236}">
                    <a16:creationId xmlns:a16="http://schemas.microsoft.com/office/drawing/2014/main" id="{A0601A53-1A45-4866-848A-613869DA42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0" y="3111"/>
                <a:ext cx="170" cy="67"/>
              </a:xfrm>
              <a:custGeom>
                <a:avLst/>
                <a:gdLst>
                  <a:gd name="T0" fmla="*/ 2155 w 111"/>
                  <a:gd name="T1" fmla="*/ 404 h 44"/>
                  <a:gd name="T2" fmla="*/ 1628 w 111"/>
                  <a:gd name="T3" fmla="*/ 75 h 44"/>
                  <a:gd name="T4" fmla="*/ 508 w 111"/>
                  <a:gd name="T5" fmla="*/ 0 h 44"/>
                  <a:gd name="T6" fmla="*/ 195 w 111"/>
                  <a:gd name="T7" fmla="*/ 329 h 44"/>
                  <a:gd name="T8" fmla="*/ 1380 w 111"/>
                  <a:gd name="T9" fmla="*/ 771 h 44"/>
                  <a:gd name="T10" fmla="*/ 2155 w 111"/>
                  <a:gd name="T11" fmla="*/ 404 h 4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11" h="44">
                    <a:moveTo>
                      <a:pt x="109" y="21"/>
                    </a:moveTo>
                    <a:cubicBezTo>
                      <a:pt x="109" y="21"/>
                      <a:pt x="111" y="4"/>
                      <a:pt x="82" y="4"/>
                    </a:cubicBezTo>
                    <a:cubicBezTo>
                      <a:pt x="54" y="5"/>
                      <a:pt x="37" y="10"/>
                      <a:pt x="26" y="0"/>
                    </a:cubicBezTo>
                    <a:cubicBezTo>
                      <a:pt x="26" y="0"/>
                      <a:pt x="0" y="0"/>
                      <a:pt x="10" y="17"/>
                    </a:cubicBezTo>
                    <a:cubicBezTo>
                      <a:pt x="20" y="33"/>
                      <a:pt x="52" y="44"/>
                      <a:pt x="70" y="41"/>
                    </a:cubicBezTo>
                    <a:cubicBezTo>
                      <a:pt x="70" y="41"/>
                      <a:pt x="75" y="2"/>
                      <a:pt x="109" y="21"/>
                    </a:cubicBezTo>
                    <a:close/>
                  </a:path>
                </a:pathLst>
              </a:custGeom>
              <a:noFill/>
              <a:ln w="4763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29" name="Line 130">
                <a:extLst>
                  <a:ext uri="{FF2B5EF4-FFF2-40B4-BE49-F238E27FC236}">
                    <a16:creationId xmlns:a16="http://schemas.microsoft.com/office/drawing/2014/main" id="{7FC24C2E-D369-4FA9-B241-368FF0B052C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933" y="3076"/>
                <a:ext cx="1" cy="41"/>
              </a:xfrm>
              <a:prstGeom prst="line">
                <a:avLst/>
              </a:prstGeom>
              <a:noFill/>
              <a:ln w="4763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30" name="Freeform 131">
                <a:extLst>
                  <a:ext uri="{FF2B5EF4-FFF2-40B4-BE49-F238E27FC236}">
                    <a16:creationId xmlns:a16="http://schemas.microsoft.com/office/drawing/2014/main" id="{BF5907E5-9D88-41A9-B389-C445721D83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28" y="3117"/>
                <a:ext cx="55" cy="23"/>
              </a:xfrm>
              <a:custGeom>
                <a:avLst/>
                <a:gdLst>
                  <a:gd name="T0" fmla="*/ 101 w 36"/>
                  <a:gd name="T1" fmla="*/ 0 h 15"/>
                  <a:gd name="T2" fmla="*/ 698 w 36"/>
                  <a:gd name="T3" fmla="*/ 265 h 15"/>
                  <a:gd name="T4" fmla="*/ 289 w 36"/>
                  <a:gd name="T5" fmla="*/ 265 h 15"/>
                  <a:gd name="T6" fmla="*/ 75 w 36"/>
                  <a:gd name="T7" fmla="*/ 43 h 1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6" h="15">
                    <a:moveTo>
                      <a:pt x="5" y="0"/>
                    </a:moveTo>
                    <a:cubicBezTo>
                      <a:pt x="8" y="13"/>
                      <a:pt x="26" y="10"/>
                      <a:pt x="36" y="13"/>
                    </a:cubicBezTo>
                    <a:cubicBezTo>
                      <a:pt x="29" y="13"/>
                      <a:pt x="23" y="15"/>
                      <a:pt x="15" y="13"/>
                    </a:cubicBezTo>
                    <a:cubicBezTo>
                      <a:pt x="12" y="12"/>
                      <a:pt x="0" y="7"/>
                      <a:pt x="4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31" name="Freeform 132">
                <a:extLst>
                  <a:ext uri="{FF2B5EF4-FFF2-40B4-BE49-F238E27FC236}">
                    <a16:creationId xmlns:a16="http://schemas.microsoft.com/office/drawing/2014/main" id="{7DBCC831-DD7E-40BE-BA3C-8A88E2B2FF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8" y="3246"/>
                <a:ext cx="250" cy="294"/>
              </a:xfrm>
              <a:custGeom>
                <a:avLst/>
                <a:gdLst>
                  <a:gd name="T0" fmla="*/ 1609 w 163"/>
                  <a:gd name="T1" fmla="*/ 0 h 192"/>
                  <a:gd name="T2" fmla="*/ 3247 w 163"/>
                  <a:gd name="T3" fmla="*/ 1897 h 192"/>
                  <a:gd name="T4" fmla="*/ 1609 w 163"/>
                  <a:gd name="T5" fmla="*/ 3787 h 192"/>
                  <a:gd name="T6" fmla="*/ 0 w 163"/>
                  <a:gd name="T7" fmla="*/ 1897 h 192"/>
                  <a:gd name="T8" fmla="*/ 736 w 163"/>
                  <a:gd name="T9" fmla="*/ 297 h 1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63" h="192">
                    <a:moveTo>
                      <a:pt x="81" y="0"/>
                    </a:moveTo>
                    <a:cubicBezTo>
                      <a:pt x="126" y="0"/>
                      <a:pt x="163" y="43"/>
                      <a:pt x="163" y="96"/>
                    </a:cubicBezTo>
                    <a:cubicBezTo>
                      <a:pt x="163" y="149"/>
                      <a:pt x="126" y="192"/>
                      <a:pt x="81" y="192"/>
                    </a:cubicBezTo>
                    <a:cubicBezTo>
                      <a:pt x="36" y="192"/>
                      <a:pt x="0" y="149"/>
                      <a:pt x="0" y="96"/>
                    </a:cubicBezTo>
                    <a:cubicBezTo>
                      <a:pt x="0" y="62"/>
                      <a:pt x="15" y="32"/>
                      <a:pt x="37" y="15"/>
                    </a:cubicBezTo>
                  </a:path>
                </a:pathLst>
              </a:custGeom>
              <a:noFill/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32" name="Freeform 133">
                <a:extLst>
                  <a:ext uri="{FF2B5EF4-FFF2-40B4-BE49-F238E27FC236}">
                    <a16:creationId xmlns:a16="http://schemas.microsoft.com/office/drawing/2014/main" id="{739C21F4-30C4-4BED-A0FE-F8C6B5A0D6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7" y="2109"/>
                <a:ext cx="864" cy="303"/>
              </a:xfrm>
              <a:custGeom>
                <a:avLst/>
                <a:gdLst>
                  <a:gd name="T0" fmla="*/ 28 w 864"/>
                  <a:gd name="T1" fmla="*/ 19 h 303"/>
                  <a:gd name="T2" fmla="*/ 0 w 864"/>
                  <a:gd name="T3" fmla="*/ 303 h 303"/>
                  <a:gd name="T4" fmla="*/ 846 w 864"/>
                  <a:gd name="T5" fmla="*/ 303 h 303"/>
                  <a:gd name="T6" fmla="*/ 864 w 864"/>
                  <a:gd name="T7" fmla="*/ 0 h 303"/>
                  <a:gd name="T8" fmla="*/ 28 w 864"/>
                  <a:gd name="T9" fmla="*/ 19 h 30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64" h="303">
                    <a:moveTo>
                      <a:pt x="28" y="19"/>
                    </a:moveTo>
                    <a:lnTo>
                      <a:pt x="0" y="303"/>
                    </a:lnTo>
                    <a:lnTo>
                      <a:pt x="846" y="303"/>
                    </a:lnTo>
                    <a:lnTo>
                      <a:pt x="864" y="0"/>
                    </a:lnTo>
                    <a:lnTo>
                      <a:pt x="28" y="19"/>
                    </a:lnTo>
                    <a:close/>
                  </a:path>
                </a:pathLst>
              </a:custGeom>
              <a:solidFill>
                <a:srgbClr val="19181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33" name="Rectangle 134">
                <a:extLst>
                  <a:ext uri="{FF2B5EF4-FFF2-40B4-BE49-F238E27FC236}">
                    <a16:creationId xmlns:a16="http://schemas.microsoft.com/office/drawing/2014/main" id="{DC0C9018-E091-4ABE-B4C3-D5CF4CAC10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94" y="2918"/>
                <a:ext cx="88" cy="141"/>
              </a:xfrm>
              <a:prstGeom prst="rect">
                <a:avLst/>
              </a:prstGeom>
              <a:solidFill>
                <a:srgbClr val="2825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9234" name="Line 135">
                <a:extLst>
                  <a:ext uri="{FF2B5EF4-FFF2-40B4-BE49-F238E27FC236}">
                    <a16:creationId xmlns:a16="http://schemas.microsoft.com/office/drawing/2014/main" id="{6EDF7A4D-BA98-4216-9050-DBA2D92C1E2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589" y="1944"/>
                <a:ext cx="55" cy="631"/>
              </a:xfrm>
              <a:prstGeom prst="line">
                <a:avLst/>
              </a:prstGeom>
              <a:noFill/>
              <a:ln w="9525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35" name="Line 136">
                <a:extLst>
                  <a:ext uri="{FF2B5EF4-FFF2-40B4-BE49-F238E27FC236}">
                    <a16:creationId xmlns:a16="http://schemas.microsoft.com/office/drawing/2014/main" id="{15E6E673-B9A8-4136-8331-4A24615F149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375" y="2002"/>
                <a:ext cx="315" cy="547"/>
              </a:xfrm>
              <a:prstGeom prst="line">
                <a:avLst/>
              </a:prstGeom>
              <a:noFill/>
              <a:ln w="9525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36" name="Line 137">
                <a:extLst>
                  <a:ext uri="{FF2B5EF4-FFF2-40B4-BE49-F238E27FC236}">
                    <a16:creationId xmlns:a16="http://schemas.microsoft.com/office/drawing/2014/main" id="{67C37B8F-D440-48C0-A682-0B1B5AB4943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405" y="2180"/>
                <a:ext cx="370" cy="372"/>
              </a:xfrm>
              <a:prstGeom prst="line">
                <a:avLst/>
              </a:prstGeom>
              <a:noFill/>
              <a:ln w="9525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37" name="Line 138">
                <a:extLst>
                  <a:ext uri="{FF2B5EF4-FFF2-40B4-BE49-F238E27FC236}">
                    <a16:creationId xmlns:a16="http://schemas.microsoft.com/office/drawing/2014/main" id="{8E71EC60-E4B5-4738-A868-2AF71F9905C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586" y="2412"/>
                <a:ext cx="124" cy="218"/>
              </a:xfrm>
              <a:prstGeom prst="line">
                <a:avLst/>
              </a:prstGeom>
              <a:noFill/>
              <a:ln w="9525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38" name="Freeform 139">
                <a:extLst>
                  <a:ext uri="{FF2B5EF4-FFF2-40B4-BE49-F238E27FC236}">
                    <a16:creationId xmlns:a16="http://schemas.microsoft.com/office/drawing/2014/main" id="{3736D298-CA3B-48CA-AA2F-6F63CF243F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3" y="2353"/>
                <a:ext cx="544" cy="180"/>
              </a:xfrm>
              <a:custGeom>
                <a:avLst/>
                <a:gdLst>
                  <a:gd name="T0" fmla="*/ 544 w 544"/>
                  <a:gd name="T1" fmla="*/ 59 h 180"/>
                  <a:gd name="T2" fmla="*/ 247 w 544"/>
                  <a:gd name="T3" fmla="*/ 180 h 180"/>
                  <a:gd name="T4" fmla="*/ 0 w 544"/>
                  <a:gd name="T5" fmla="*/ 0 h 18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44" h="180">
                    <a:moveTo>
                      <a:pt x="544" y="59"/>
                    </a:moveTo>
                    <a:lnTo>
                      <a:pt x="247" y="180"/>
                    </a:lnTo>
                    <a:lnTo>
                      <a:pt x="0" y="0"/>
                    </a:lnTo>
                  </a:path>
                </a:pathLst>
              </a:custGeom>
              <a:noFill/>
              <a:ln w="952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39" name="Freeform 140">
                <a:extLst>
                  <a:ext uri="{FF2B5EF4-FFF2-40B4-BE49-F238E27FC236}">
                    <a16:creationId xmlns:a16="http://schemas.microsoft.com/office/drawing/2014/main" id="{F7BB6ED8-1240-454B-8B82-788452B4A6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7" y="1870"/>
                <a:ext cx="219" cy="685"/>
              </a:xfrm>
              <a:custGeom>
                <a:avLst/>
                <a:gdLst>
                  <a:gd name="T0" fmla="*/ 0 w 219"/>
                  <a:gd name="T1" fmla="*/ 0 h 685"/>
                  <a:gd name="T2" fmla="*/ 20 w 219"/>
                  <a:gd name="T3" fmla="*/ 685 h 685"/>
                  <a:gd name="T4" fmla="*/ 219 w 219"/>
                  <a:gd name="T5" fmla="*/ 196 h 68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9" h="685">
                    <a:moveTo>
                      <a:pt x="0" y="0"/>
                    </a:moveTo>
                    <a:lnTo>
                      <a:pt x="20" y="685"/>
                    </a:lnTo>
                    <a:lnTo>
                      <a:pt x="219" y="196"/>
                    </a:lnTo>
                  </a:path>
                </a:pathLst>
              </a:custGeom>
              <a:noFill/>
              <a:ln w="952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40" name="Freeform 141">
                <a:extLst>
                  <a:ext uri="{FF2B5EF4-FFF2-40B4-BE49-F238E27FC236}">
                    <a16:creationId xmlns:a16="http://schemas.microsoft.com/office/drawing/2014/main" id="{6561E841-140E-4EF3-B0E3-7FEDB3D08D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75" y="1910"/>
                <a:ext cx="390" cy="616"/>
              </a:xfrm>
              <a:custGeom>
                <a:avLst/>
                <a:gdLst>
                  <a:gd name="T0" fmla="*/ 213 w 390"/>
                  <a:gd name="T1" fmla="*/ 0 h 616"/>
                  <a:gd name="T2" fmla="*/ 390 w 390"/>
                  <a:gd name="T3" fmla="*/ 616 h 616"/>
                  <a:gd name="T4" fmla="*/ 0 w 390"/>
                  <a:gd name="T5" fmla="*/ 326 h 61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90" h="616">
                    <a:moveTo>
                      <a:pt x="213" y="0"/>
                    </a:moveTo>
                    <a:lnTo>
                      <a:pt x="390" y="616"/>
                    </a:lnTo>
                    <a:lnTo>
                      <a:pt x="0" y="326"/>
                    </a:lnTo>
                  </a:path>
                </a:pathLst>
              </a:custGeom>
              <a:noFill/>
              <a:ln w="952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41" name="Line 142">
                <a:extLst>
                  <a:ext uri="{FF2B5EF4-FFF2-40B4-BE49-F238E27FC236}">
                    <a16:creationId xmlns:a16="http://schemas.microsoft.com/office/drawing/2014/main" id="{09047A73-7F6E-48F8-8CB0-510625718C7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410" y="1904"/>
                <a:ext cx="178" cy="632"/>
              </a:xfrm>
              <a:prstGeom prst="line">
                <a:avLst/>
              </a:prstGeom>
              <a:noFill/>
              <a:ln w="9525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42" name="Line 143">
                <a:extLst>
                  <a:ext uri="{FF2B5EF4-FFF2-40B4-BE49-F238E27FC236}">
                    <a16:creationId xmlns:a16="http://schemas.microsoft.com/office/drawing/2014/main" id="{007FD7D8-B8E2-4DB2-8E59-CE3FB3DBA88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572" y="2475"/>
                <a:ext cx="271" cy="58"/>
              </a:xfrm>
              <a:prstGeom prst="line">
                <a:avLst/>
              </a:prstGeom>
              <a:noFill/>
              <a:ln w="9525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43" name="Line 144">
                <a:extLst>
                  <a:ext uri="{FF2B5EF4-FFF2-40B4-BE49-F238E27FC236}">
                    <a16:creationId xmlns:a16="http://schemas.microsoft.com/office/drawing/2014/main" id="{EA321B53-6EAA-4994-8239-691E61507E5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572" y="2584"/>
                <a:ext cx="264" cy="23"/>
              </a:xfrm>
              <a:prstGeom prst="line">
                <a:avLst/>
              </a:prstGeom>
              <a:noFill/>
              <a:ln w="9525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44" name="Line 145">
                <a:extLst>
                  <a:ext uri="{FF2B5EF4-FFF2-40B4-BE49-F238E27FC236}">
                    <a16:creationId xmlns:a16="http://schemas.microsoft.com/office/drawing/2014/main" id="{B4EE7F3E-4C65-421F-B6E1-00F97260038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2592" y="2561"/>
                <a:ext cx="176" cy="351"/>
              </a:xfrm>
              <a:prstGeom prst="line">
                <a:avLst/>
              </a:prstGeom>
              <a:noFill/>
              <a:ln w="9525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45" name="Line 146">
                <a:extLst>
                  <a:ext uri="{FF2B5EF4-FFF2-40B4-BE49-F238E27FC236}">
                    <a16:creationId xmlns:a16="http://schemas.microsoft.com/office/drawing/2014/main" id="{4A221F47-8E35-45A6-B004-C152E8DB61E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549" y="2651"/>
                <a:ext cx="23" cy="621"/>
              </a:xfrm>
              <a:prstGeom prst="line">
                <a:avLst/>
              </a:prstGeom>
              <a:noFill/>
              <a:ln w="9525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46" name="Line 147">
                <a:extLst>
                  <a:ext uri="{FF2B5EF4-FFF2-40B4-BE49-F238E27FC236}">
                    <a16:creationId xmlns:a16="http://schemas.microsoft.com/office/drawing/2014/main" id="{B7A30559-8B91-49BB-9B7E-9298AC69B1B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2563" y="2642"/>
                <a:ext cx="110" cy="460"/>
              </a:xfrm>
              <a:prstGeom prst="line">
                <a:avLst/>
              </a:prstGeom>
              <a:noFill/>
              <a:ln w="9525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47" name="Line 148">
                <a:extLst>
                  <a:ext uri="{FF2B5EF4-FFF2-40B4-BE49-F238E27FC236}">
                    <a16:creationId xmlns:a16="http://schemas.microsoft.com/office/drawing/2014/main" id="{F808D1F0-DE93-4A07-A4D0-023A86B0EB6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2436" y="2581"/>
                <a:ext cx="196" cy="602"/>
              </a:xfrm>
              <a:prstGeom prst="line">
                <a:avLst/>
              </a:prstGeom>
              <a:noFill/>
              <a:ln w="9525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48" name="Freeform 149">
                <a:extLst>
                  <a:ext uri="{FF2B5EF4-FFF2-40B4-BE49-F238E27FC236}">
                    <a16:creationId xmlns:a16="http://schemas.microsoft.com/office/drawing/2014/main" id="{E1761B18-E8BC-4361-9917-E58E230780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5" y="2625"/>
                <a:ext cx="361" cy="673"/>
              </a:xfrm>
              <a:custGeom>
                <a:avLst/>
                <a:gdLst>
                  <a:gd name="T0" fmla="*/ 122 w 361"/>
                  <a:gd name="T1" fmla="*/ 673 h 673"/>
                  <a:gd name="T2" fmla="*/ 0 w 361"/>
                  <a:gd name="T3" fmla="*/ 0 h 673"/>
                  <a:gd name="T4" fmla="*/ 361 w 361"/>
                  <a:gd name="T5" fmla="*/ 394 h 67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61" h="673">
                    <a:moveTo>
                      <a:pt x="122" y="673"/>
                    </a:moveTo>
                    <a:lnTo>
                      <a:pt x="0" y="0"/>
                    </a:lnTo>
                    <a:lnTo>
                      <a:pt x="361" y="394"/>
                    </a:lnTo>
                  </a:path>
                </a:pathLst>
              </a:custGeom>
              <a:noFill/>
              <a:ln w="952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49" name="Line 150">
                <a:extLst>
                  <a:ext uri="{FF2B5EF4-FFF2-40B4-BE49-F238E27FC236}">
                    <a16:creationId xmlns:a16="http://schemas.microsoft.com/office/drawing/2014/main" id="{7632170A-ACBF-421B-9782-1FFAE012CCC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372" y="2613"/>
                <a:ext cx="52" cy="672"/>
              </a:xfrm>
              <a:prstGeom prst="line">
                <a:avLst/>
              </a:prstGeom>
              <a:noFill/>
              <a:ln w="9525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50" name="Freeform 151">
                <a:extLst>
                  <a:ext uri="{FF2B5EF4-FFF2-40B4-BE49-F238E27FC236}">
                    <a16:creationId xmlns:a16="http://schemas.microsoft.com/office/drawing/2014/main" id="{382C7D51-055F-4BAB-99F1-B52712A494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6" y="2635"/>
                <a:ext cx="505" cy="598"/>
              </a:xfrm>
              <a:custGeom>
                <a:avLst/>
                <a:gdLst>
                  <a:gd name="T0" fmla="*/ 0 w 505"/>
                  <a:gd name="T1" fmla="*/ 598 h 598"/>
                  <a:gd name="T2" fmla="*/ 273 w 505"/>
                  <a:gd name="T3" fmla="*/ 0 h 598"/>
                  <a:gd name="T4" fmla="*/ 505 w 505"/>
                  <a:gd name="T5" fmla="*/ 174 h 59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05" h="598">
                    <a:moveTo>
                      <a:pt x="0" y="598"/>
                    </a:moveTo>
                    <a:lnTo>
                      <a:pt x="273" y="0"/>
                    </a:lnTo>
                    <a:lnTo>
                      <a:pt x="505" y="174"/>
                    </a:lnTo>
                  </a:path>
                </a:pathLst>
              </a:custGeom>
              <a:noFill/>
              <a:ln w="952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51" name="Freeform 152">
                <a:extLst>
                  <a:ext uri="{FF2B5EF4-FFF2-40B4-BE49-F238E27FC236}">
                    <a16:creationId xmlns:a16="http://schemas.microsoft.com/office/drawing/2014/main" id="{08B1B909-6F57-4DC2-8C2B-F0246FE4EA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6" y="2619"/>
                <a:ext cx="394" cy="688"/>
              </a:xfrm>
              <a:custGeom>
                <a:avLst/>
                <a:gdLst>
                  <a:gd name="T0" fmla="*/ 0 w 394"/>
                  <a:gd name="T1" fmla="*/ 688 h 688"/>
                  <a:gd name="T2" fmla="*/ 130 w 394"/>
                  <a:gd name="T3" fmla="*/ 0 h 688"/>
                  <a:gd name="T4" fmla="*/ 394 w 394"/>
                  <a:gd name="T5" fmla="*/ 78 h 68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94" h="688">
                    <a:moveTo>
                      <a:pt x="0" y="688"/>
                    </a:moveTo>
                    <a:lnTo>
                      <a:pt x="130" y="0"/>
                    </a:lnTo>
                    <a:lnTo>
                      <a:pt x="394" y="78"/>
                    </a:lnTo>
                  </a:path>
                </a:pathLst>
              </a:custGeom>
              <a:noFill/>
              <a:ln w="952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52" name="Line 153">
                <a:extLst>
                  <a:ext uri="{FF2B5EF4-FFF2-40B4-BE49-F238E27FC236}">
                    <a16:creationId xmlns:a16="http://schemas.microsoft.com/office/drawing/2014/main" id="{C21C9791-C5A7-458C-AC2E-1DDC4B24230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171" y="2630"/>
                <a:ext cx="234" cy="364"/>
              </a:xfrm>
              <a:prstGeom prst="line">
                <a:avLst/>
              </a:prstGeom>
              <a:noFill/>
              <a:ln w="9525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53" name="Freeform 154">
                <a:extLst>
                  <a:ext uri="{FF2B5EF4-FFF2-40B4-BE49-F238E27FC236}">
                    <a16:creationId xmlns:a16="http://schemas.microsoft.com/office/drawing/2014/main" id="{3FCEB6C7-F7CA-47EC-AB2E-B0DA41C517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14" y="2581"/>
                <a:ext cx="250" cy="248"/>
              </a:xfrm>
              <a:custGeom>
                <a:avLst/>
                <a:gdLst>
                  <a:gd name="T0" fmla="*/ 0 w 250"/>
                  <a:gd name="T1" fmla="*/ 248 h 248"/>
                  <a:gd name="T2" fmla="*/ 250 w 250"/>
                  <a:gd name="T3" fmla="*/ 0 h 248"/>
                  <a:gd name="T4" fmla="*/ 3 w 250"/>
                  <a:gd name="T5" fmla="*/ 26 h 24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50" h="248">
                    <a:moveTo>
                      <a:pt x="0" y="248"/>
                    </a:moveTo>
                    <a:lnTo>
                      <a:pt x="250" y="0"/>
                    </a:lnTo>
                    <a:lnTo>
                      <a:pt x="3" y="26"/>
                    </a:lnTo>
                  </a:path>
                </a:pathLst>
              </a:custGeom>
              <a:noFill/>
              <a:ln w="952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54" name="Line 155">
                <a:extLst>
                  <a:ext uri="{FF2B5EF4-FFF2-40B4-BE49-F238E27FC236}">
                    <a16:creationId xmlns:a16="http://schemas.microsoft.com/office/drawing/2014/main" id="{1F8FCBAF-4847-4072-8408-0A007F93E57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2277" y="2025"/>
                <a:ext cx="228" cy="530"/>
              </a:xfrm>
              <a:prstGeom prst="line">
                <a:avLst/>
              </a:prstGeom>
              <a:noFill/>
              <a:ln w="9525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55" name="Line 156">
                <a:extLst>
                  <a:ext uri="{FF2B5EF4-FFF2-40B4-BE49-F238E27FC236}">
                    <a16:creationId xmlns:a16="http://schemas.microsoft.com/office/drawing/2014/main" id="{A496D2DA-9C70-485E-8C95-519C39810C8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2134" y="2452"/>
                <a:ext cx="233" cy="109"/>
              </a:xfrm>
              <a:prstGeom prst="line">
                <a:avLst/>
              </a:prstGeom>
              <a:noFill/>
              <a:ln w="9525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56" name="Line 157">
                <a:extLst>
                  <a:ext uri="{FF2B5EF4-FFF2-40B4-BE49-F238E27FC236}">
                    <a16:creationId xmlns:a16="http://schemas.microsoft.com/office/drawing/2014/main" id="{3B951049-4104-455A-B0E6-B05602AF379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122" y="2636"/>
                <a:ext cx="262" cy="63"/>
              </a:xfrm>
              <a:prstGeom prst="line">
                <a:avLst/>
              </a:prstGeom>
              <a:noFill/>
              <a:ln w="9525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57" name="Oval 158">
                <a:extLst>
                  <a:ext uri="{FF2B5EF4-FFF2-40B4-BE49-F238E27FC236}">
                    <a16:creationId xmlns:a16="http://schemas.microsoft.com/office/drawing/2014/main" id="{67C45947-A413-4E09-9E25-3B5569F0CA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62" y="2526"/>
                <a:ext cx="69" cy="128"/>
              </a:xfrm>
              <a:prstGeom prst="ellipse">
                <a:avLst/>
              </a:prstGeom>
              <a:solidFill>
                <a:srgbClr val="8484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9258" name="Freeform 159">
                <a:extLst>
                  <a:ext uri="{FF2B5EF4-FFF2-40B4-BE49-F238E27FC236}">
                    <a16:creationId xmlns:a16="http://schemas.microsoft.com/office/drawing/2014/main" id="{A8115ADA-1DBE-4BC1-8D39-663FD7E9F3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5" y="2552"/>
                <a:ext cx="175" cy="79"/>
              </a:xfrm>
              <a:custGeom>
                <a:avLst/>
                <a:gdLst>
                  <a:gd name="T0" fmla="*/ 2293 w 114"/>
                  <a:gd name="T1" fmla="*/ 27 h 52"/>
                  <a:gd name="T2" fmla="*/ 269 w 114"/>
                  <a:gd name="T3" fmla="*/ 0 h 52"/>
                  <a:gd name="T4" fmla="*/ 0 w 114"/>
                  <a:gd name="T5" fmla="*/ 494 h 52"/>
                  <a:gd name="T6" fmla="*/ 269 w 114"/>
                  <a:gd name="T7" fmla="*/ 946 h 52"/>
                  <a:gd name="T8" fmla="*/ 2211 w 114"/>
                  <a:gd name="T9" fmla="*/ 972 h 52"/>
                  <a:gd name="T10" fmla="*/ 2293 w 114"/>
                  <a:gd name="T11" fmla="*/ 27 h 5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14" h="52">
                    <a:moveTo>
                      <a:pt x="114" y="1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0" y="6"/>
                      <a:pt x="0" y="26"/>
                    </a:cubicBezTo>
                    <a:cubicBezTo>
                      <a:pt x="1" y="46"/>
                      <a:pt x="13" y="51"/>
                      <a:pt x="13" y="51"/>
                    </a:cubicBezTo>
                    <a:cubicBezTo>
                      <a:pt x="110" y="52"/>
                      <a:pt x="110" y="52"/>
                      <a:pt x="110" y="52"/>
                    </a:cubicBezTo>
                    <a:lnTo>
                      <a:pt x="114" y="1"/>
                    </a:lnTo>
                    <a:close/>
                  </a:path>
                </a:pathLst>
              </a:custGeom>
              <a:solidFill>
                <a:srgbClr val="AAAA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59" name="Oval 160">
                <a:extLst>
                  <a:ext uri="{FF2B5EF4-FFF2-40B4-BE49-F238E27FC236}">
                    <a16:creationId xmlns:a16="http://schemas.microsoft.com/office/drawing/2014/main" id="{5F2E365D-AAB8-455C-991A-13D9FB0523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31" y="2526"/>
                <a:ext cx="67" cy="128"/>
              </a:xfrm>
              <a:prstGeom prst="ellipse">
                <a:avLst/>
              </a:prstGeom>
              <a:solidFill>
                <a:srgbClr val="706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9260" name="Oval 161">
                <a:extLst>
                  <a:ext uri="{FF2B5EF4-FFF2-40B4-BE49-F238E27FC236}">
                    <a16:creationId xmlns:a16="http://schemas.microsoft.com/office/drawing/2014/main" id="{8B4269F2-7CDD-423C-907C-6BDE628742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43" y="2543"/>
                <a:ext cx="49" cy="95"/>
              </a:xfrm>
              <a:prstGeom prst="ellipse">
                <a:avLst/>
              </a:prstGeom>
              <a:solidFill>
                <a:srgbClr val="9999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9261" name="Line 162">
                <a:extLst>
                  <a:ext uri="{FF2B5EF4-FFF2-40B4-BE49-F238E27FC236}">
                    <a16:creationId xmlns:a16="http://schemas.microsoft.com/office/drawing/2014/main" id="{E096AFD8-3D5B-4FF1-8816-7009DC7AA3D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215" y="2622"/>
                <a:ext cx="320" cy="487"/>
              </a:xfrm>
              <a:prstGeom prst="line">
                <a:avLst/>
              </a:prstGeom>
              <a:noFill/>
              <a:ln w="9525" cap="rnd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62" name="Line 163">
                <a:extLst>
                  <a:ext uri="{FF2B5EF4-FFF2-40B4-BE49-F238E27FC236}">
                    <a16:creationId xmlns:a16="http://schemas.microsoft.com/office/drawing/2014/main" id="{6A9FF3C4-00B4-4CE9-B7B3-8CD1B65E16B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2126" y="2514"/>
                <a:ext cx="408" cy="67"/>
              </a:xfrm>
              <a:prstGeom prst="line">
                <a:avLst/>
              </a:prstGeom>
              <a:noFill/>
              <a:ln w="9525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63" name="Line 164">
                <a:extLst>
                  <a:ext uri="{FF2B5EF4-FFF2-40B4-BE49-F238E27FC236}">
                    <a16:creationId xmlns:a16="http://schemas.microsoft.com/office/drawing/2014/main" id="{3A2074BB-F7F9-4677-92E1-CAB38D03CA0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129" y="2529"/>
                <a:ext cx="423" cy="346"/>
              </a:xfrm>
              <a:prstGeom prst="line">
                <a:avLst/>
              </a:prstGeom>
              <a:noFill/>
              <a:ln w="9525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64" name="Oval 165">
                <a:extLst>
                  <a:ext uri="{FF2B5EF4-FFF2-40B4-BE49-F238E27FC236}">
                    <a16:creationId xmlns:a16="http://schemas.microsoft.com/office/drawing/2014/main" id="{1C4FB286-1F4E-4515-B629-3047C7813B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31" y="2526"/>
                <a:ext cx="67" cy="128"/>
              </a:xfrm>
              <a:prstGeom prst="ellipse">
                <a:avLst/>
              </a:prstGeom>
              <a:noFill/>
              <a:ln w="4763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9265" name="Oval 166">
                <a:extLst>
                  <a:ext uri="{FF2B5EF4-FFF2-40B4-BE49-F238E27FC236}">
                    <a16:creationId xmlns:a16="http://schemas.microsoft.com/office/drawing/2014/main" id="{50A58FBC-9C1F-48AC-9C9E-532872B2B3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43" y="2543"/>
                <a:ext cx="49" cy="95"/>
              </a:xfrm>
              <a:prstGeom prst="ellipse">
                <a:avLst/>
              </a:prstGeom>
              <a:noFill/>
              <a:ln w="4763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9266" name="Freeform 167">
                <a:extLst>
                  <a:ext uri="{FF2B5EF4-FFF2-40B4-BE49-F238E27FC236}">
                    <a16:creationId xmlns:a16="http://schemas.microsoft.com/office/drawing/2014/main" id="{4D5F6F8C-EBFE-42AB-AE11-FA3E9B1937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2" y="2524"/>
                <a:ext cx="63" cy="129"/>
              </a:xfrm>
              <a:custGeom>
                <a:avLst/>
                <a:gdLst>
                  <a:gd name="T0" fmla="*/ 802 w 41"/>
                  <a:gd name="T1" fmla="*/ 1391 h 84"/>
                  <a:gd name="T2" fmla="*/ 466 w 41"/>
                  <a:gd name="T3" fmla="*/ 1691 h 84"/>
                  <a:gd name="T4" fmla="*/ 0 w 41"/>
                  <a:gd name="T5" fmla="*/ 858 h 84"/>
                  <a:gd name="T6" fmla="*/ 466 w 41"/>
                  <a:gd name="T7" fmla="*/ 0 h 84"/>
                  <a:gd name="T8" fmla="*/ 831 w 41"/>
                  <a:gd name="T9" fmla="*/ 366 h 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1" h="84">
                    <a:moveTo>
                      <a:pt x="40" y="69"/>
                    </a:moveTo>
                    <a:cubicBezTo>
                      <a:pt x="36" y="78"/>
                      <a:pt x="30" y="84"/>
                      <a:pt x="23" y="84"/>
                    </a:cubicBezTo>
                    <a:cubicBezTo>
                      <a:pt x="10" y="84"/>
                      <a:pt x="0" y="65"/>
                      <a:pt x="0" y="42"/>
                    </a:cubicBezTo>
                    <a:cubicBezTo>
                      <a:pt x="0" y="19"/>
                      <a:pt x="10" y="0"/>
                      <a:pt x="23" y="0"/>
                    </a:cubicBezTo>
                    <a:cubicBezTo>
                      <a:pt x="30" y="0"/>
                      <a:pt x="37" y="7"/>
                      <a:pt x="41" y="18"/>
                    </a:cubicBezTo>
                  </a:path>
                </a:pathLst>
              </a:custGeom>
              <a:noFill/>
              <a:ln w="4763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67" name="Freeform 168">
                <a:extLst>
                  <a:ext uri="{FF2B5EF4-FFF2-40B4-BE49-F238E27FC236}">
                    <a16:creationId xmlns:a16="http://schemas.microsoft.com/office/drawing/2014/main" id="{7B1DBAB0-F330-4880-B2EF-B78BC182C3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5" y="2552"/>
                <a:ext cx="152" cy="79"/>
              </a:xfrm>
              <a:custGeom>
                <a:avLst/>
                <a:gdLst>
                  <a:gd name="T0" fmla="*/ 1990 w 99"/>
                  <a:gd name="T1" fmla="*/ 0 h 52"/>
                  <a:gd name="T2" fmla="*/ 269 w 99"/>
                  <a:gd name="T3" fmla="*/ 0 h 52"/>
                  <a:gd name="T4" fmla="*/ 0 w 99"/>
                  <a:gd name="T5" fmla="*/ 494 h 52"/>
                  <a:gd name="T6" fmla="*/ 269 w 99"/>
                  <a:gd name="T7" fmla="*/ 946 h 52"/>
                  <a:gd name="T8" fmla="*/ 1990 w 99"/>
                  <a:gd name="T9" fmla="*/ 972 h 5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9" h="52">
                    <a:moveTo>
                      <a:pt x="99" y="0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0" y="6"/>
                      <a:pt x="0" y="26"/>
                    </a:cubicBezTo>
                    <a:cubicBezTo>
                      <a:pt x="1" y="46"/>
                      <a:pt x="13" y="51"/>
                      <a:pt x="13" y="51"/>
                    </a:cubicBezTo>
                    <a:cubicBezTo>
                      <a:pt x="99" y="52"/>
                      <a:pt x="99" y="52"/>
                      <a:pt x="99" y="52"/>
                    </a:cubicBezTo>
                  </a:path>
                </a:pathLst>
              </a:custGeom>
              <a:noFill/>
              <a:ln w="4763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68" name="Freeform 169">
                <a:extLst>
                  <a:ext uri="{FF2B5EF4-FFF2-40B4-BE49-F238E27FC236}">
                    <a16:creationId xmlns:a16="http://schemas.microsoft.com/office/drawing/2014/main" id="{FF30993F-8367-4AC2-A7B9-262B5D46AD6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136" y="1878"/>
                <a:ext cx="390" cy="1417"/>
              </a:xfrm>
              <a:custGeom>
                <a:avLst/>
                <a:gdLst>
                  <a:gd name="T0" fmla="*/ 3853 w 255"/>
                  <a:gd name="T1" fmla="*/ 0 h 925"/>
                  <a:gd name="T2" fmla="*/ 142 w 255"/>
                  <a:gd name="T3" fmla="*/ 9185 h 925"/>
                  <a:gd name="T4" fmla="*/ 1696 w 255"/>
                  <a:gd name="T5" fmla="*/ 17053 h 925"/>
                  <a:gd name="T6" fmla="*/ 4110 w 255"/>
                  <a:gd name="T7" fmla="*/ 18315 h 925"/>
                  <a:gd name="T8" fmla="*/ 804 w 255"/>
                  <a:gd name="T9" fmla="*/ 9265 h 925"/>
                  <a:gd name="T10" fmla="*/ 4992 w 255"/>
                  <a:gd name="T11" fmla="*/ 334 h 92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55" h="925">
                    <a:moveTo>
                      <a:pt x="197" y="0"/>
                    </a:moveTo>
                    <a:cubicBezTo>
                      <a:pt x="96" y="58"/>
                      <a:pt x="16" y="242"/>
                      <a:pt x="7" y="464"/>
                    </a:cubicBezTo>
                    <a:cubicBezTo>
                      <a:pt x="0" y="625"/>
                      <a:pt x="32" y="770"/>
                      <a:pt x="87" y="862"/>
                    </a:cubicBezTo>
                    <a:moveTo>
                      <a:pt x="210" y="925"/>
                    </a:moveTo>
                    <a:cubicBezTo>
                      <a:pt x="104" y="866"/>
                      <a:pt x="32" y="677"/>
                      <a:pt x="41" y="468"/>
                    </a:cubicBezTo>
                    <a:cubicBezTo>
                      <a:pt x="51" y="242"/>
                      <a:pt x="152" y="41"/>
                      <a:pt x="255" y="17"/>
                    </a:cubicBezTo>
                  </a:path>
                </a:pathLst>
              </a:custGeom>
              <a:noFill/>
              <a:ln w="952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69" name="Freeform 170">
                <a:extLst>
                  <a:ext uri="{FF2B5EF4-FFF2-40B4-BE49-F238E27FC236}">
                    <a16:creationId xmlns:a16="http://schemas.microsoft.com/office/drawing/2014/main" id="{0DE050F1-E079-47C7-95A9-9BBF3CC1C65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267" y="1876"/>
                <a:ext cx="543" cy="1428"/>
              </a:xfrm>
              <a:custGeom>
                <a:avLst/>
                <a:gdLst>
                  <a:gd name="T0" fmla="*/ 6955 w 354"/>
                  <a:gd name="T1" fmla="*/ 6933 h 932"/>
                  <a:gd name="T2" fmla="*/ 7030 w 354"/>
                  <a:gd name="T3" fmla="*/ 9457 h 932"/>
                  <a:gd name="T4" fmla="*/ 2273 w 354"/>
                  <a:gd name="T5" fmla="*/ 18372 h 932"/>
                  <a:gd name="T6" fmla="*/ 0 w 354"/>
                  <a:gd name="T7" fmla="*/ 17107 h 932"/>
                  <a:gd name="T8" fmla="*/ 779 w 354"/>
                  <a:gd name="T9" fmla="*/ 1036 h 932"/>
                  <a:gd name="T10" fmla="*/ 3143 w 354"/>
                  <a:gd name="T11" fmla="*/ 28 h 932"/>
                  <a:gd name="T12" fmla="*/ 6691 w 354"/>
                  <a:gd name="T13" fmla="*/ 5252 h 93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54" h="932">
                    <a:moveTo>
                      <a:pt x="348" y="350"/>
                    </a:moveTo>
                    <a:cubicBezTo>
                      <a:pt x="352" y="391"/>
                      <a:pt x="354" y="433"/>
                      <a:pt x="352" y="477"/>
                    </a:cubicBezTo>
                    <a:cubicBezTo>
                      <a:pt x="340" y="732"/>
                      <a:pt x="198" y="932"/>
                      <a:pt x="114" y="927"/>
                    </a:cubicBezTo>
                    <a:cubicBezTo>
                      <a:pt x="73" y="924"/>
                      <a:pt x="34" y="901"/>
                      <a:pt x="0" y="863"/>
                    </a:cubicBezTo>
                    <a:moveTo>
                      <a:pt x="39" y="52"/>
                    </a:moveTo>
                    <a:cubicBezTo>
                      <a:pt x="76" y="18"/>
                      <a:pt x="116" y="0"/>
                      <a:pt x="157" y="1"/>
                    </a:cubicBezTo>
                    <a:cubicBezTo>
                      <a:pt x="230" y="5"/>
                      <a:pt x="303" y="112"/>
                      <a:pt x="335" y="265"/>
                    </a:cubicBezTo>
                  </a:path>
                </a:pathLst>
              </a:custGeom>
              <a:noFill/>
              <a:ln w="952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70" name="Freeform 171">
                <a:extLst>
                  <a:ext uri="{FF2B5EF4-FFF2-40B4-BE49-F238E27FC236}">
                    <a16:creationId xmlns:a16="http://schemas.microsoft.com/office/drawing/2014/main" id="{2B81DB75-ADD5-4E5A-BC2A-9DD3CCE8E0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3" y="2762"/>
                <a:ext cx="966" cy="147"/>
              </a:xfrm>
              <a:custGeom>
                <a:avLst/>
                <a:gdLst>
                  <a:gd name="T0" fmla="*/ 195 w 630"/>
                  <a:gd name="T1" fmla="*/ 900 h 96"/>
                  <a:gd name="T2" fmla="*/ 12066 w 630"/>
                  <a:gd name="T3" fmla="*/ 0 h 96"/>
                  <a:gd name="T4" fmla="*/ 12233 w 630"/>
                  <a:gd name="T5" fmla="*/ 825 h 96"/>
                  <a:gd name="T6" fmla="*/ 0 w 630"/>
                  <a:gd name="T7" fmla="*/ 1897 h 96"/>
                  <a:gd name="T8" fmla="*/ 195 w 630"/>
                  <a:gd name="T9" fmla="*/ 900 h 9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30" h="96">
                    <a:moveTo>
                      <a:pt x="10" y="46"/>
                    </a:moveTo>
                    <a:cubicBezTo>
                      <a:pt x="606" y="0"/>
                      <a:pt x="606" y="0"/>
                      <a:pt x="606" y="0"/>
                    </a:cubicBezTo>
                    <a:cubicBezTo>
                      <a:pt x="606" y="0"/>
                      <a:pt x="630" y="26"/>
                      <a:pt x="614" y="42"/>
                    </a:cubicBezTo>
                    <a:cubicBezTo>
                      <a:pt x="0" y="96"/>
                      <a:pt x="0" y="96"/>
                      <a:pt x="0" y="96"/>
                    </a:cubicBezTo>
                    <a:lnTo>
                      <a:pt x="10" y="46"/>
                    </a:lnTo>
                    <a:close/>
                  </a:path>
                </a:pathLst>
              </a:custGeom>
              <a:solidFill>
                <a:srgbClr val="DD050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71" name="Freeform 172">
                <a:extLst>
                  <a:ext uri="{FF2B5EF4-FFF2-40B4-BE49-F238E27FC236}">
                    <a16:creationId xmlns:a16="http://schemas.microsoft.com/office/drawing/2014/main" id="{09D54361-8EC6-4370-BB48-09BD8F67DE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2" y="3256"/>
                <a:ext cx="124" cy="199"/>
              </a:xfrm>
              <a:custGeom>
                <a:avLst/>
                <a:gdLst>
                  <a:gd name="T0" fmla="*/ 0 w 124"/>
                  <a:gd name="T1" fmla="*/ 10 h 199"/>
                  <a:gd name="T2" fmla="*/ 58 w 124"/>
                  <a:gd name="T3" fmla="*/ 199 h 199"/>
                  <a:gd name="T4" fmla="*/ 124 w 124"/>
                  <a:gd name="T5" fmla="*/ 111 h 199"/>
                  <a:gd name="T6" fmla="*/ 51 w 124"/>
                  <a:gd name="T7" fmla="*/ 0 h 199"/>
                  <a:gd name="T8" fmla="*/ 0 w 124"/>
                  <a:gd name="T9" fmla="*/ 10 h 19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4" h="199">
                    <a:moveTo>
                      <a:pt x="0" y="10"/>
                    </a:moveTo>
                    <a:lnTo>
                      <a:pt x="58" y="199"/>
                    </a:lnTo>
                    <a:lnTo>
                      <a:pt x="124" y="111"/>
                    </a:lnTo>
                    <a:lnTo>
                      <a:pt x="51" y="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14121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72" name="Freeform 173">
                <a:extLst>
                  <a:ext uri="{FF2B5EF4-FFF2-40B4-BE49-F238E27FC236}">
                    <a16:creationId xmlns:a16="http://schemas.microsoft.com/office/drawing/2014/main" id="{1256E76A-C7A1-471D-90F0-C8465D4B4E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0" y="849"/>
                <a:ext cx="155" cy="213"/>
              </a:xfrm>
              <a:custGeom>
                <a:avLst/>
                <a:gdLst>
                  <a:gd name="T0" fmla="*/ 1829 w 101"/>
                  <a:gd name="T1" fmla="*/ 336 h 139"/>
                  <a:gd name="T2" fmla="*/ 270 w 101"/>
                  <a:gd name="T3" fmla="*/ 892 h 139"/>
                  <a:gd name="T4" fmla="*/ 43 w 101"/>
                  <a:gd name="T5" fmla="*/ 2682 h 139"/>
                  <a:gd name="T6" fmla="*/ 744 w 101"/>
                  <a:gd name="T7" fmla="*/ 2757 h 139"/>
                  <a:gd name="T8" fmla="*/ 925 w 101"/>
                  <a:gd name="T9" fmla="*/ 1313 h 139"/>
                  <a:gd name="T10" fmla="*/ 1542 w 101"/>
                  <a:gd name="T11" fmla="*/ 1116 h 139"/>
                  <a:gd name="T12" fmla="*/ 1829 w 101"/>
                  <a:gd name="T13" fmla="*/ 336 h 13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1" h="139">
                    <a:moveTo>
                      <a:pt x="91" y="17"/>
                    </a:moveTo>
                    <a:cubicBezTo>
                      <a:pt x="91" y="17"/>
                      <a:pt x="35" y="0"/>
                      <a:pt x="14" y="45"/>
                    </a:cubicBezTo>
                    <a:cubicBezTo>
                      <a:pt x="0" y="76"/>
                      <a:pt x="2" y="107"/>
                      <a:pt x="2" y="135"/>
                    </a:cubicBezTo>
                    <a:cubicBezTo>
                      <a:pt x="37" y="139"/>
                      <a:pt x="37" y="139"/>
                      <a:pt x="37" y="139"/>
                    </a:cubicBezTo>
                    <a:cubicBezTo>
                      <a:pt x="37" y="139"/>
                      <a:pt x="37" y="78"/>
                      <a:pt x="46" y="66"/>
                    </a:cubicBezTo>
                    <a:cubicBezTo>
                      <a:pt x="54" y="54"/>
                      <a:pt x="64" y="50"/>
                      <a:pt x="77" y="56"/>
                    </a:cubicBezTo>
                    <a:cubicBezTo>
                      <a:pt x="77" y="56"/>
                      <a:pt x="101" y="44"/>
                      <a:pt x="91" y="17"/>
                    </a:cubicBezTo>
                    <a:close/>
                  </a:path>
                </a:pathLst>
              </a:custGeom>
              <a:solidFill>
                <a:srgbClr val="DD050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73" name="Freeform 174">
                <a:extLst>
                  <a:ext uri="{FF2B5EF4-FFF2-40B4-BE49-F238E27FC236}">
                    <a16:creationId xmlns:a16="http://schemas.microsoft.com/office/drawing/2014/main" id="{53A1D243-2093-4972-9136-4F2EA016CF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9" y="873"/>
                <a:ext cx="155" cy="213"/>
              </a:xfrm>
              <a:custGeom>
                <a:avLst/>
                <a:gdLst>
                  <a:gd name="T0" fmla="*/ 1829 w 101"/>
                  <a:gd name="T1" fmla="*/ 336 h 139"/>
                  <a:gd name="T2" fmla="*/ 270 w 101"/>
                  <a:gd name="T3" fmla="*/ 892 h 139"/>
                  <a:gd name="T4" fmla="*/ 43 w 101"/>
                  <a:gd name="T5" fmla="*/ 2682 h 139"/>
                  <a:gd name="T6" fmla="*/ 717 w 101"/>
                  <a:gd name="T7" fmla="*/ 2757 h 139"/>
                  <a:gd name="T8" fmla="*/ 925 w 101"/>
                  <a:gd name="T9" fmla="*/ 1313 h 139"/>
                  <a:gd name="T10" fmla="*/ 1542 w 101"/>
                  <a:gd name="T11" fmla="*/ 1116 h 139"/>
                  <a:gd name="T12" fmla="*/ 1829 w 101"/>
                  <a:gd name="T13" fmla="*/ 336 h 13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1" h="139">
                    <a:moveTo>
                      <a:pt x="91" y="17"/>
                    </a:moveTo>
                    <a:cubicBezTo>
                      <a:pt x="91" y="17"/>
                      <a:pt x="35" y="0"/>
                      <a:pt x="14" y="45"/>
                    </a:cubicBezTo>
                    <a:cubicBezTo>
                      <a:pt x="0" y="76"/>
                      <a:pt x="2" y="107"/>
                      <a:pt x="2" y="135"/>
                    </a:cubicBezTo>
                    <a:cubicBezTo>
                      <a:pt x="36" y="139"/>
                      <a:pt x="36" y="139"/>
                      <a:pt x="36" y="139"/>
                    </a:cubicBezTo>
                    <a:cubicBezTo>
                      <a:pt x="36" y="139"/>
                      <a:pt x="37" y="78"/>
                      <a:pt x="46" y="66"/>
                    </a:cubicBezTo>
                    <a:cubicBezTo>
                      <a:pt x="54" y="54"/>
                      <a:pt x="63" y="50"/>
                      <a:pt x="77" y="56"/>
                    </a:cubicBezTo>
                    <a:cubicBezTo>
                      <a:pt x="77" y="56"/>
                      <a:pt x="101" y="44"/>
                      <a:pt x="91" y="17"/>
                    </a:cubicBezTo>
                    <a:close/>
                  </a:path>
                </a:pathLst>
              </a:custGeom>
              <a:solidFill>
                <a:srgbClr val="DD050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74" name="Freeform 175">
                <a:extLst>
                  <a:ext uri="{FF2B5EF4-FFF2-40B4-BE49-F238E27FC236}">
                    <a16:creationId xmlns:a16="http://schemas.microsoft.com/office/drawing/2014/main" id="{A8B4FC45-206E-4ED0-B3FD-EC0D1213AA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06" y="869"/>
                <a:ext cx="174" cy="150"/>
              </a:xfrm>
              <a:custGeom>
                <a:avLst/>
                <a:gdLst>
                  <a:gd name="T0" fmla="*/ 256 w 114"/>
                  <a:gd name="T1" fmla="*/ 0 h 98"/>
                  <a:gd name="T2" fmla="*/ 2019 w 114"/>
                  <a:gd name="T3" fmla="*/ 900 h 98"/>
                  <a:gd name="T4" fmla="*/ 1276 w 114"/>
                  <a:gd name="T5" fmla="*/ 1656 h 98"/>
                  <a:gd name="T6" fmla="*/ 739 w 114"/>
                  <a:gd name="T7" fmla="*/ 1280 h 98"/>
                  <a:gd name="T8" fmla="*/ 288 w 114"/>
                  <a:gd name="T9" fmla="*/ 1042 h 98"/>
                  <a:gd name="T10" fmla="*/ 27 w 114"/>
                  <a:gd name="T11" fmla="*/ 851 h 98"/>
                  <a:gd name="T12" fmla="*/ 256 w 114"/>
                  <a:gd name="T13" fmla="*/ 0 h 9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4" h="98">
                    <a:moveTo>
                      <a:pt x="13" y="0"/>
                    </a:moveTo>
                    <a:cubicBezTo>
                      <a:pt x="13" y="0"/>
                      <a:pt x="96" y="13"/>
                      <a:pt x="105" y="46"/>
                    </a:cubicBezTo>
                    <a:cubicBezTo>
                      <a:pt x="114" y="80"/>
                      <a:pt x="72" y="98"/>
                      <a:pt x="66" y="84"/>
                    </a:cubicBezTo>
                    <a:cubicBezTo>
                      <a:pt x="60" y="70"/>
                      <a:pt x="42" y="75"/>
                      <a:pt x="38" y="65"/>
                    </a:cubicBezTo>
                    <a:cubicBezTo>
                      <a:pt x="34" y="56"/>
                      <a:pt x="18" y="61"/>
                      <a:pt x="15" y="53"/>
                    </a:cubicBezTo>
                    <a:cubicBezTo>
                      <a:pt x="12" y="45"/>
                      <a:pt x="2" y="47"/>
                      <a:pt x="1" y="43"/>
                    </a:cubicBezTo>
                    <a:cubicBezTo>
                      <a:pt x="0" y="38"/>
                      <a:pt x="33" y="31"/>
                      <a:pt x="13" y="0"/>
                    </a:cubicBezTo>
                    <a:close/>
                  </a:path>
                </a:pathLst>
              </a:custGeom>
              <a:solidFill>
                <a:srgbClr val="49464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75" name="Freeform 176">
                <a:extLst>
                  <a:ext uri="{FF2B5EF4-FFF2-40B4-BE49-F238E27FC236}">
                    <a16:creationId xmlns:a16="http://schemas.microsoft.com/office/drawing/2014/main" id="{3C726799-09FD-4343-BBCC-1EF3EEB499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3" y="893"/>
                <a:ext cx="176" cy="150"/>
              </a:xfrm>
              <a:custGeom>
                <a:avLst/>
                <a:gdLst>
                  <a:gd name="T0" fmla="*/ 269 w 115"/>
                  <a:gd name="T1" fmla="*/ 0 h 98"/>
                  <a:gd name="T2" fmla="*/ 2061 w 115"/>
                  <a:gd name="T3" fmla="*/ 900 h 98"/>
                  <a:gd name="T4" fmla="*/ 1325 w 115"/>
                  <a:gd name="T5" fmla="*/ 1656 h 98"/>
                  <a:gd name="T6" fmla="*/ 745 w 115"/>
                  <a:gd name="T7" fmla="*/ 1280 h 98"/>
                  <a:gd name="T8" fmla="*/ 312 w 115"/>
                  <a:gd name="T9" fmla="*/ 1042 h 98"/>
                  <a:gd name="T10" fmla="*/ 43 w 115"/>
                  <a:gd name="T11" fmla="*/ 851 h 98"/>
                  <a:gd name="T12" fmla="*/ 269 w 115"/>
                  <a:gd name="T13" fmla="*/ 0 h 9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5" h="98">
                    <a:moveTo>
                      <a:pt x="14" y="0"/>
                    </a:moveTo>
                    <a:cubicBezTo>
                      <a:pt x="14" y="0"/>
                      <a:pt x="96" y="13"/>
                      <a:pt x="105" y="46"/>
                    </a:cubicBezTo>
                    <a:cubicBezTo>
                      <a:pt x="115" y="80"/>
                      <a:pt x="73" y="98"/>
                      <a:pt x="67" y="84"/>
                    </a:cubicBezTo>
                    <a:cubicBezTo>
                      <a:pt x="61" y="70"/>
                      <a:pt x="42" y="75"/>
                      <a:pt x="38" y="65"/>
                    </a:cubicBezTo>
                    <a:cubicBezTo>
                      <a:pt x="35" y="56"/>
                      <a:pt x="19" y="61"/>
                      <a:pt x="16" y="53"/>
                    </a:cubicBezTo>
                    <a:cubicBezTo>
                      <a:pt x="12" y="45"/>
                      <a:pt x="3" y="47"/>
                      <a:pt x="2" y="43"/>
                    </a:cubicBezTo>
                    <a:cubicBezTo>
                      <a:pt x="0" y="38"/>
                      <a:pt x="34" y="31"/>
                      <a:pt x="14" y="0"/>
                    </a:cubicBezTo>
                    <a:close/>
                  </a:path>
                </a:pathLst>
              </a:custGeom>
              <a:solidFill>
                <a:srgbClr val="49464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76" name="Freeform 177">
                <a:extLst>
                  <a:ext uri="{FF2B5EF4-FFF2-40B4-BE49-F238E27FC236}">
                    <a16:creationId xmlns:a16="http://schemas.microsoft.com/office/drawing/2014/main" id="{A6A78A19-9106-4148-B3F3-6217167CB3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32" y="3270"/>
                <a:ext cx="443" cy="518"/>
              </a:xfrm>
              <a:custGeom>
                <a:avLst/>
                <a:gdLst>
                  <a:gd name="T0" fmla="*/ 5555 w 289"/>
                  <a:gd name="T1" fmla="*/ 3655 h 338"/>
                  <a:gd name="T2" fmla="*/ 2508 w 289"/>
                  <a:gd name="T3" fmla="*/ 6555 h 338"/>
                  <a:gd name="T4" fmla="*/ 176 w 289"/>
                  <a:gd name="T5" fmla="*/ 3062 h 338"/>
                  <a:gd name="T6" fmla="*/ 3211 w 289"/>
                  <a:gd name="T7" fmla="*/ 155 h 338"/>
                  <a:gd name="T8" fmla="*/ 5555 w 289"/>
                  <a:gd name="T9" fmla="*/ 3655 h 3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89" h="338">
                    <a:moveTo>
                      <a:pt x="279" y="184"/>
                    </a:moveTo>
                    <a:cubicBezTo>
                      <a:pt x="269" y="273"/>
                      <a:pt x="201" y="338"/>
                      <a:pt x="126" y="330"/>
                    </a:cubicBezTo>
                    <a:cubicBezTo>
                      <a:pt x="52" y="322"/>
                      <a:pt x="0" y="243"/>
                      <a:pt x="9" y="154"/>
                    </a:cubicBezTo>
                    <a:cubicBezTo>
                      <a:pt x="19" y="65"/>
                      <a:pt x="87" y="0"/>
                      <a:pt x="162" y="8"/>
                    </a:cubicBezTo>
                    <a:cubicBezTo>
                      <a:pt x="236" y="17"/>
                      <a:pt x="289" y="95"/>
                      <a:pt x="279" y="184"/>
                    </a:cubicBezTo>
                    <a:close/>
                  </a:path>
                </a:pathLst>
              </a:custGeom>
              <a:solidFill>
                <a:srgbClr val="B2B1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77" name="Freeform 178">
                <a:extLst>
                  <a:ext uri="{FF2B5EF4-FFF2-40B4-BE49-F238E27FC236}">
                    <a16:creationId xmlns:a16="http://schemas.microsoft.com/office/drawing/2014/main" id="{AD542523-D070-427B-998B-9F0F60D569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6" y="3380"/>
                <a:ext cx="265" cy="311"/>
              </a:xfrm>
              <a:custGeom>
                <a:avLst/>
                <a:gdLst>
                  <a:gd name="T0" fmla="*/ 3304 w 173"/>
                  <a:gd name="T1" fmla="*/ 2185 h 203"/>
                  <a:gd name="T2" fmla="*/ 1501 w 173"/>
                  <a:gd name="T3" fmla="*/ 3914 h 203"/>
                  <a:gd name="T4" fmla="*/ 101 w 173"/>
                  <a:gd name="T5" fmla="*/ 1823 h 203"/>
                  <a:gd name="T6" fmla="*/ 1924 w 173"/>
                  <a:gd name="T7" fmla="*/ 75 h 203"/>
                  <a:gd name="T8" fmla="*/ 3304 w 173"/>
                  <a:gd name="T9" fmla="*/ 2185 h 20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73" h="203">
                    <a:moveTo>
                      <a:pt x="167" y="110"/>
                    </a:moveTo>
                    <a:cubicBezTo>
                      <a:pt x="161" y="163"/>
                      <a:pt x="120" y="203"/>
                      <a:pt x="76" y="198"/>
                    </a:cubicBezTo>
                    <a:cubicBezTo>
                      <a:pt x="31" y="193"/>
                      <a:pt x="0" y="145"/>
                      <a:pt x="5" y="92"/>
                    </a:cubicBezTo>
                    <a:cubicBezTo>
                      <a:pt x="11" y="39"/>
                      <a:pt x="52" y="0"/>
                      <a:pt x="97" y="4"/>
                    </a:cubicBezTo>
                    <a:cubicBezTo>
                      <a:pt x="142" y="9"/>
                      <a:pt x="173" y="57"/>
                      <a:pt x="167" y="110"/>
                    </a:cubicBezTo>
                    <a:close/>
                  </a:path>
                </a:pathLst>
              </a:custGeom>
              <a:solidFill>
                <a:srgbClr val="14121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78" name="Freeform 179">
                <a:extLst>
                  <a:ext uri="{FF2B5EF4-FFF2-40B4-BE49-F238E27FC236}">
                    <a16:creationId xmlns:a16="http://schemas.microsoft.com/office/drawing/2014/main" id="{1DC4FE3E-08BB-4719-BFD3-90E4D34DFA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0" y="2380"/>
                <a:ext cx="78" cy="791"/>
              </a:xfrm>
              <a:custGeom>
                <a:avLst/>
                <a:gdLst>
                  <a:gd name="T0" fmla="*/ 994 w 51"/>
                  <a:gd name="T1" fmla="*/ 10009 h 516"/>
                  <a:gd name="T2" fmla="*/ 28 w 51"/>
                  <a:gd name="T3" fmla="*/ 10009 h 516"/>
                  <a:gd name="T4" fmla="*/ 28 w 51"/>
                  <a:gd name="T5" fmla="*/ 777 h 516"/>
                  <a:gd name="T6" fmla="*/ 968 w 51"/>
                  <a:gd name="T7" fmla="*/ 0 h 516"/>
                  <a:gd name="T8" fmla="*/ 994 w 51"/>
                  <a:gd name="T9" fmla="*/ 10009 h 5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1" h="516">
                    <a:moveTo>
                      <a:pt x="51" y="503"/>
                    </a:moveTo>
                    <a:cubicBezTo>
                      <a:pt x="51" y="503"/>
                      <a:pt x="23" y="516"/>
                      <a:pt x="1" y="503"/>
                    </a:cubicBezTo>
                    <a:cubicBezTo>
                      <a:pt x="0" y="503"/>
                      <a:pt x="1" y="39"/>
                      <a:pt x="1" y="39"/>
                    </a:cubicBezTo>
                    <a:cubicBezTo>
                      <a:pt x="50" y="0"/>
                      <a:pt x="50" y="0"/>
                      <a:pt x="50" y="0"/>
                    </a:cubicBezTo>
                    <a:lnTo>
                      <a:pt x="51" y="503"/>
                    </a:lnTo>
                    <a:close/>
                  </a:path>
                </a:pathLst>
              </a:custGeom>
              <a:solidFill>
                <a:srgbClr val="DD050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79" name="Freeform 180">
                <a:extLst>
                  <a:ext uri="{FF2B5EF4-FFF2-40B4-BE49-F238E27FC236}">
                    <a16:creationId xmlns:a16="http://schemas.microsoft.com/office/drawing/2014/main" id="{ACF07DC0-26A2-442D-B42F-C32AB2CEFD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75" y="2305"/>
                <a:ext cx="80" cy="783"/>
              </a:xfrm>
              <a:custGeom>
                <a:avLst/>
                <a:gdLst>
                  <a:gd name="T0" fmla="*/ 1060 w 52"/>
                  <a:gd name="T1" fmla="*/ 9873 h 511"/>
                  <a:gd name="T2" fmla="*/ 0 w 52"/>
                  <a:gd name="T3" fmla="*/ 9873 h 511"/>
                  <a:gd name="T4" fmla="*/ 0 w 52"/>
                  <a:gd name="T5" fmla="*/ 0 h 511"/>
                  <a:gd name="T6" fmla="*/ 1060 w 52"/>
                  <a:gd name="T7" fmla="*/ 0 h 511"/>
                  <a:gd name="T8" fmla="*/ 1060 w 52"/>
                  <a:gd name="T9" fmla="*/ 9873 h 5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2" h="511">
                    <a:moveTo>
                      <a:pt x="52" y="498"/>
                    </a:moveTo>
                    <a:cubicBezTo>
                      <a:pt x="52" y="498"/>
                      <a:pt x="21" y="511"/>
                      <a:pt x="0" y="498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52" y="0"/>
                      <a:pt x="52" y="0"/>
                      <a:pt x="52" y="0"/>
                    </a:cubicBezTo>
                    <a:lnTo>
                      <a:pt x="52" y="498"/>
                    </a:lnTo>
                    <a:close/>
                  </a:path>
                </a:pathLst>
              </a:custGeom>
              <a:solidFill>
                <a:srgbClr val="DD050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80" name="Freeform 181">
                <a:extLst>
                  <a:ext uri="{FF2B5EF4-FFF2-40B4-BE49-F238E27FC236}">
                    <a16:creationId xmlns:a16="http://schemas.microsoft.com/office/drawing/2014/main" id="{FB7E1FDF-F750-431C-9818-E13540EF23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22" y="1763"/>
                <a:ext cx="68" cy="1132"/>
              </a:xfrm>
              <a:custGeom>
                <a:avLst/>
                <a:gdLst>
                  <a:gd name="T0" fmla="*/ 0 w 68"/>
                  <a:gd name="T1" fmla="*/ 0 h 1132"/>
                  <a:gd name="T2" fmla="*/ 68 w 68"/>
                  <a:gd name="T3" fmla="*/ 0 h 1132"/>
                  <a:gd name="T4" fmla="*/ 68 w 68"/>
                  <a:gd name="T5" fmla="*/ 1118 h 1132"/>
                  <a:gd name="T6" fmla="*/ 0 w 68"/>
                  <a:gd name="T7" fmla="*/ 1132 h 1132"/>
                  <a:gd name="T8" fmla="*/ 0 w 68"/>
                  <a:gd name="T9" fmla="*/ 0 h 11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8" h="1132">
                    <a:moveTo>
                      <a:pt x="0" y="0"/>
                    </a:moveTo>
                    <a:lnTo>
                      <a:pt x="68" y="0"/>
                    </a:lnTo>
                    <a:lnTo>
                      <a:pt x="68" y="1118"/>
                    </a:lnTo>
                    <a:lnTo>
                      <a:pt x="0" y="113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D050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81" name="Rectangle 182">
                <a:extLst>
                  <a:ext uri="{FF2B5EF4-FFF2-40B4-BE49-F238E27FC236}">
                    <a16:creationId xmlns:a16="http://schemas.microsoft.com/office/drawing/2014/main" id="{9DFDF55D-EE72-4AB7-A43A-FC922EAD16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54" y="2146"/>
                <a:ext cx="76" cy="671"/>
              </a:xfrm>
              <a:prstGeom prst="rect">
                <a:avLst/>
              </a:prstGeom>
              <a:solidFill>
                <a:srgbClr val="DD050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9282" name="Freeform 183">
                <a:extLst>
                  <a:ext uri="{FF2B5EF4-FFF2-40B4-BE49-F238E27FC236}">
                    <a16:creationId xmlns:a16="http://schemas.microsoft.com/office/drawing/2014/main" id="{C23F87DD-F6B0-4218-8119-4F5F0ACB1F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01" y="2223"/>
                <a:ext cx="1474" cy="885"/>
              </a:xfrm>
              <a:custGeom>
                <a:avLst/>
                <a:gdLst>
                  <a:gd name="T0" fmla="*/ 18518 w 962"/>
                  <a:gd name="T1" fmla="*/ 8205 h 578"/>
                  <a:gd name="T2" fmla="*/ 13598 w 962"/>
                  <a:gd name="T3" fmla="*/ 9394 h 578"/>
                  <a:gd name="T4" fmla="*/ 1428 w 962"/>
                  <a:gd name="T5" fmla="*/ 0 h 578"/>
                  <a:gd name="T6" fmla="*/ 0 w 962"/>
                  <a:gd name="T7" fmla="*/ 43 h 578"/>
                  <a:gd name="T8" fmla="*/ 12523 w 962"/>
                  <a:gd name="T9" fmla="*/ 9698 h 578"/>
                  <a:gd name="T10" fmla="*/ 9431 w 962"/>
                  <a:gd name="T11" fmla="*/ 10254 h 578"/>
                  <a:gd name="T12" fmla="*/ 9475 w 962"/>
                  <a:gd name="T13" fmla="*/ 11402 h 578"/>
                  <a:gd name="T14" fmla="*/ 18839 w 962"/>
                  <a:gd name="T15" fmla="*/ 8995 h 578"/>
                  <a:gd name="T16" fmla="*/ 18518 w 962"/>
                  <a:gd name="T17" fmla="*/ 8205 h 57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962" h="578">
                    <a:moveTo>
                      <a:pt x="934" y="416"/>
                    </a:moveTo>
                    <a:cubicBezTo>
                      <a:pt x="686" y="476"/>
                      <a:pt x="686" y="476"/>
                      <a:pt x="686" y="476"/>
                    </a:cubicBezTo>
                    <a:cubicBezTo>
                      <a:pt x="72" y="0"/>
                      <a:pt x="72" y="0"/>
                      <a:pt x="72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632" y="492"/>
                      <a:pt x="632" y="492"/>
                      <a:pt x="632" y="492"/>
                    </a:cubicBezTo>
                    <a:cubicBezTo>
                      <a:pt x="476" y="520"/>
                      <a:pt x="476" y="520"/>
                      <a:pt x="476" y="520"/>
                    </a:cubicBezTo>
                    <a:cubicBezTo>
                      <a:pt x="478" y="578"/>
                      <a:pt x="478" y="578"/>
                      <a:pt x="478" y="578"/>
                    </a:cubicBezTo>
                    <a:cubicBezTo>
                      <a:pt x="950" y="456"/>
                      <a:pt x="950" y="456"/>
                      <a:pt x="950" y="456"/>
                    </a:cubicBezTo>
                    <a:cubicBezTo>
                      <a:pt x="950" y="456"/>
                      <a:pt x="962" y="430"/>
                      <a:pt x="934" y="416"/>
                    </a:cubicBezTo>
                    <a:close/>
                  </a:path>
                </a:pathLst>
              </a:custGeom>
              <a:solidFill>
                <a:srgbClr val="DD050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83" name="Freeform 184">
                <a:extLst>
                  <a:ext uri="{FF2B5EF4-FFF2-40B4-BE49-F238E27FC236}">
                    <a16:creationId xmlns:a16="http://schemas.microsoft.com/office/drawing/2014/main" id="{AE8ECC99-95F5-43F3-B8A9-64C5A5CF15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2" y="2311"/>
                <a:ext cx="1385" cy="705"/>
              </a:xfrm>
              <a:custGeom>
                <a:avLst/>
                <a:gdLst>
                  <a:gd name="T0" fmla="*/ 1385 w 1385"/>
                  <a:gd name="T1" fmla="*/ 40 h 705"/>
                  <a:gd name="T2" fmla="*/ 334 w 1385"/>
                  <a:gd name="T3" fmla="*/ 645 h 705"/>
                  <a:gd name="T4" fmla="*/ 282 w 1385"/>
                  <a:gd name="T5" fmla="*/ 637 h 705"/>
                  <a:gd name="T6" fmla="*/ 12 w 1385"/>
                  <a:gd name="T7" fmla="*/ 705 h 705"/>
                  <a:gd name="T8" fmla="*/ 0 w 1385"/>
                  <a:gd name="T9" fmla="*/ 613 h 705"/>
                  <a:gd name="T10" fmla="*/ 291 w 1385"/>
                  <a:gd name="T11" fmla="*/ 585 h 705"/>
                  <a:gd name="T12" fmla="*/ 1311 w 1385"/>
                  <a:gd name="T13" fmla="*/ 0 h 705"/>
                  <a:gd name="T14" fmla="*/ 1385 w 1385"/>
                  <a:gd name="T15" fmla="*/ 40 h 70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385" h="705">
                    <a:moveTo>
                      <a:pt x="1385" y="40"/>
                    </a:moveTo>
                    <a:lnTo>
                      <a:pt x="334" y="645"/>
                    </a:lnTo>
                    <a:lnTo>
                      <a:pt x="282" y="637"/>
                    </a:lnTo>
                    <a:lnTo>
                      <a:pt x="12" y="705"/>
                    </a:lnTo>
                    <a:lnTo>
                      <a:pt x="0" y="613"/>
                    </a:lnTo>
                    <a:lnTo>
                      <a:pt x="291" y="585"/>
                    </a:lnTo>
                    <a:lnTo>
                      <a:pt x="1311" y="0"/>
                    </a:lnTo>
                    <a:lnTo>
                      <a:pt x="1385" y="40"/>
                    </a:lnTo>
                    <a:close/>
                  </a:path>
                </a:pathLst>
              </a:custGeom>
              <a:solidFill>
                <a:srgbClr val="DD050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84" name="Freeform 185">
                <a:extLst>
                  <a:ext uri="{FF2B5EF4-FFF2-40B4-BE49-F238E27FC236}">
                    <a16:creationId xmlns:a16="http://schemas.microsoft.com/office/drawing/2014/main" id="{FD2DD7D8-C41B-42FE-A6B8-86AE60F26A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6" y="1598"/>
                <a:ext cx="659" cy="684"/>
              </a:xfrm>
              <a:custGeom>
                <a:avLst/>
                <a:gdLst>
                  <a:gd name="T0" fmla="*/ 8538 w 430"/>
                  <a:gd name="T1" fmla="*/ 1812 h 447"/>
                  <a:gd name="T2" fmla="*/ 7828 w 430"/>
                  <a:gd name="T3" fmla="*/ 1117 h 447"/>
                  <a:gd name="T4" fmla="*/ 6866 w 430"/>
                  <a:gd name="T5" fmla="*/ 849 h 447"/>
                  <a:gd name="T6" fmla="*/ 3476 w 430"/>
                  <a:gd name="T7" fmla="*/ 1594 h 447"/>
                  <a:gd name="T8" fmla="*/ 2722 w 430"/>
                  <a:gd name="T9" fmla="*/ 2283 h 447"/>
                  <a:gd name="T10" fmla="*/ 872 w 430"/>
                  <a:gd name="T11" fmla="*/ 5855 h 447"/>
                  <a:gd name="T12" fmla="*/ 789 w 430"/>
                  <a:gd name="T13" fmla="*/ 8739 h 447"/>
                  <a:gd name="T14" fmla="*/ 115 w 430"/>
                  <a:gd name="T15" fmla="*/ 8783 h 447"/>
                  <a:gd name="T16" fmla="*/ 143 w 430"/>
                  <a:gd name="T17" fmla="*/ 7455 h 447"/>
                  <a:gd name="T18" fmla="*/ 319 w 430"/>
                  <a:gd name="T19" fmla="*/ 5790 h 447"/>
                  <a:gd name="T20" fmla="*/ 2385 w 430"/>
                  <a:gd name="T21" fmla="*/ 1325 h 447"/>
                  <a:gd name="T22" fmla="*/ 6685 w 430"/>
                  <a:gd name="T23" fmla="*/ 0 h 447"/>
                  <a:gd name="T24" fmla="*/ 8495 w 430"/>
                  <a:gd name="T25" fmla="*/ 940 h 447"/>
                  <a:gd name="T26" fmla="*/ 8538 w 430"/>
                  <a:gd name="T27" fmla="*/ 1812 h 44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430" h="447">
                    <a:moveTo>
                      <a:pt x="430" y="92"/>
                    </a:moveTo>
                    <a:cubicBezTo>
                      <a:pt x="394" y="57"/>
                      <a:pt x="394" y="57"/>
                      <a:pt x="394" y="57"/>
                    </a:cubicBezTo>
                    <a:cubicBezTo>
                      <a:pt x="394" y="57"/>
                      <a:pt x="375" y="33"/>
                      <a:pt x="346" y="43"/>
                    </a:cubicBezTo>
                    <a:cubicBezTo>
                      <a:pt x="318" y="52"/>
                      <a:pt x="175" y="81"/>
                      <a:pt x="175" y="81"/>
                    </a:cubicBezTo>
                    <a:cubicBezTo>
                      <a:pt x="175" y="81"/>
                      <a:pt x="153" y="86"/>
                      <a:pt x="137" y="116"/>
                    </a:cubicBezTo>
                    <a:cubicBezTo>
                      <a:pt x="112" y="164"/>
                      <a:pt x="44" y="298"/>
                      <a:pt x="44" y="298"/>
                    </a:cubicBezTo>
                    <a:cubicBezTo>
                      <a:pt x="44" y="298"/>
                      <a:pt x="21" y="332"/>
                      <a:pt x="40" y="445"/>
                    </a:cubicBezTo>
                    <a:cubicBezTo>
                      <a:pt x="6" y="447"/>
                      <a:pt x="6" y="447"/>
                      <a:pt x="6" y="447"/>
                    </a:cubicBezTo>
                    <a:cubicBezTo>
                      <a:pt x="7" y="380"/>
                      <a:pt x="7" y="380"/>
                      <a:pt x="7" y="380"/>
                    </a:cubicBezTo>
                    <a:cubicBezTo>
                      <a:pt x="7" y="380"/>
                      <a:pt x="0" y="328"/>
                      <a:pt x="16" y="295"/>
                    </a:cubicBezTo>
                    <a:cubicBezTo>
                      <a:pt x="32" y="262"/>
                      <a:pt x="120" y="67"/>
                      <a:pt x="120" y="67"/>
                    </a:cubicBezTo>
                    <a:cubicBezTo>
                      <a:pt x="337" y="0"/>
                      <a:pt x="337" y="0"/>
                      <a:pt x="337" y="0"/>
                    </a:cubicBezTo>
                    <a:cubicBezTo>
                      <a:pt x="337" y="0"/>
                      <a:pt x="395" y="13"/>
                      <a:pt x="428" y="48"/>
                    </a:cubicBezTo>
                    <a:lnTo>
                      <a:pt x="430" y="92"/>
                    </a:lnTo>
                    <a:close/>
                  </a:path>
                </a:pathLst>
              </a:custGeom>
              <a:solidFill>
                <a:srgbClr val="DD050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85" name="Freeform 186">
                <a:extLst>
                  <a:ext uri="{FF2B5EF4-FFF2-40B4-BE49-F238E27FC236}">
                    <a16:creationId xmlns:a16="http://schemas.microsoft.com/office/drawing/2014/main" id="{1DC91BBC-A6BD-4A18-ACA9-B5DAACF185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96" y="2265"/>
                <a:ext cx="270" cy="720"/>
              </a:xfrm>
              <a:custGeom>
                <a:avLst/>
                <a:gdLst>
                  <a:gd name="T0" fmla="*/ 2705 w 176"/>
                  <a:gd name="T1" fmla="*/ 101 h 470"/>
                  <a:gd name="T2" fmla="*/ 3367 w 176"/>
                  <a:gd name="T3" fmla="*/ 319 h 470"/>
                  <a:gd name="T4" fmla="*/ 3196 w 176"/>
                  <a:gd name="T5" fmla="*/ 996 h 470"/>
                  <a:gd name="T6" fmla="*/ 2054 w 176"/>
                  <a:gd name="T7" fmla="*/ 2237 h 470"/>
                  <a:gd name="T8" fmla="*/ 904 w 176"/>
                  <a:gd name="T9" fmla="*/ 9308 h 470"/>
                  <a:gd name="T10" fmla="*/ 0 w 176"/>
                  <a:gd name="T11" fmla="*/ 9185 h 470"/>
                  <a:gd name="T12" fmla="*/ 1339 w 176"/>
                  <a:gd name="T13" fmla="*/ 1757 h 470"/>
                  <a:gd name="T14" fmla="*/ 2705 w 176"/>
                  <a:gd name="T15" fmla="*/ 101 h 47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76" h="470">
                    <a:moveTo>
                      <a:pt x="135" y="5"/>
                    </a:moveTo>
                    <a:cubicBezTo>
                      <a:pt x="135" y="5"/>
                      <a:pt x="161" y="0"/>
                      <a:pt x="168" y="16"/>
                    </a:cubicBezTo>
                    <a:cubicBezTo>
                      <a:pt x="176" y="34"/>
                      <a:pt x="160" y="50"/>
                      <a:pt x="160" y="50"/>
                    </a:cubicBezTo>
                    <a:cubicBezTo>
                      <a:pt x="160" y="50"/>
                      <a:pt x="116" y="46"/>
                      <a:pt x="103" y="113"/>
                    </a:cubicBezTo>
                    <a:cubicBezTo>
                      <a:pt x="91" y="179"/>
                      <a:pt x="45" y="470"/>
                      <a:pt x="45" y="470"/>
                    </a:cubicBezTo>
                    <a:cubicBezTo>
                      <a:pt x="0" y="464"/>
                      <a:pt x="0" y="464"/>
                      <a:pt x="0" y="464"/>
                    </a:cubicBezTo>
                    <a:cubicBezTo>
                      <a:pt x="67" y="89"/>
                      <a:pt x="67" y="89"/>
                      <a:pt x="67" y="89"/>
                    </a:cubicBezTo>
                    <a:cubicBezTo>
                      <a:pt x="67" y="89"/>
                      <a:pt x="76" y="27"/>
                      <a:pt x="135" y="5"/>
                    </a:cubicBezTo>
                    <a:close/>
                  </a:path>
                </a:pathLst>
              </a:custGeom>
              <a:solidFill>
                <a:srgbClr val="DD050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86" name="Freeform 187">
                <a:extLst>
                  <a:ext uri="{FF2B5EF4-FFF2-40B4-BE49-F238E27FC236}">
                    <a16:creationId xmlns:a16="http://schemas.microsoft.com/office/drawing/2014/main" id="{0B86C59F-7B49-4383-A1EF-F6BAE8939B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82" y="2782"/>
                <a:ext cx="120" cy="235"/>
              </a:xfrm>
              <a:custGeom>
                <a:avLst/>
                <a:gdLst>
                  <a:gd name="T0" fmla="*/ 500 w 78"/>
                  <a:gd name="T1" fmla="*/ 0 h 154"/>
                  <a:gd name="T2" fmla="*/ 980 w 78"/>
                  <a:gd name="T3" fmla="*/ 217 h 154"/>
                  <a:gd name="T4" fmla="*/ 1595 w 78"/>
                  <a:gd name="T5" fmla="*/ 142 h 154"/>
                  <a:gd name="T6" fmla="*/ 1165 w 78"/>
                  <a:gd name="T7" fmla="*/ 2680 h 154"/>
                  <a:gd name="T8" fmla="*/ 0 w 78"/>
                  <a:gd name="T9" fmla="*/ 2452 h 154"/>
                  <a:gd name="T10" fmla="*/ 500 w 78"/>
                  <a:gd name="T11" fmla="*/ 0 h 15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8" h="154">
                    <a:moveTo>
                      <a:pt x="25" y="0"/>
                    </a:moveTo>
                    <a:cubicBezTo>
                      <a:pt x="25" y="0"/>
                      <a:pt x="34" y="9"/>
                      <a:pt x="48" y="11"/>
                    </a:cubicBezTo>
                    <a:cubicBezTo>
                      <a:pt x="62" y="13"/>
                      <a:pt x="73" y="15"/>
                      <a:pt x="78" y="7"/>
                    </a:cubicBezTo>
                    <a:cubicBezTo>
                      <a:pt x="57" y="139"/>
                      <a:pt x="57" y="139"/>
                      <a:pt x="57" y="139"/>
                    </a:cubicBezTo>
                    <a:cubicBezTo>
                      <a:pt x="57" y="139"/>
                      <a:pt x="16" y="154"/>
                      <a:pt x="0" y="127"/>
                    </a:cubicBez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2825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87" name="Freeform 188">
                <a:extLst>
                  <a:ext uri="{FF2B5EF4-FFF2-40B4-BE49-F238E27FC236}">
                    <a16:creationId xmlns:a16="http://schemas.microsoft.com/office/drawing/2014/main" id="{E822A6DF-B15B-449A-8A51-DFCBC34092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6" y="2242"/>
                <a:ext cx="870" cy="814"/>
              </a:xfrm>
              <a:custGeom>
                <a:avLst/>
                <a:gdLst>
                  <a:gd name="T0" fmla="*/ 11240 w 568"/>
                  <a:gd name="T1" fmla="*/ 1045 h 531"/>
                  <a:gd name="T2" fmla="*/ 3684 w 568"/>
                  <a:gd name="T3" fmla="*/ 2094 h 531"/>
                  <a:gd name="T4" fmla="*/ 2412 w 568"/>
                  <a:gd name="T5" fmla="*/ 3067 h 531"/>
                  <a:gd name="T6" fmla="*/ 1046 w 568"/>
                  <a:gd name="T7" fmla="*/ 10565 h 531"/>
                  <a:gd name="T8" fmla="*/ 0 w 568"/>
                  <a:gd name="T9" fmla="*/ 10519 h 531"/>
                  <a:gd name="T10" fmla="*/ 1380 w 568"/>
                  <a:gd name="T11" fmla="*/ 3219 h 531"/>
                  <a:gd name="T12" fmla="*/ 3158 w 568"/>
                  <a:gd name="T13" fmla="*/ 1191 h 531"/>
                  <a:gd name="T14" fmla="*/ 11151 w 568"/>
                  <a:gd name="T15" fmla="*/ 0 h 531"/>
                  <a:gd name="T16" fmla="*/ 11240 w 568"/>
                  <a:gd name="T17" fmla="*/ 1045 h 53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68" h="531">
                    <a:moveTo>
                      <a:pt x="568" y="52"/>
                    </a:moveTo>
                    <a:cubicBezTo>
                      <a:pt x="186" y="105"/>
                      <a:pt x="186" y="105"/>
                      <a:pt x="186" y="105"/>
                    </a:cubicBezTo>
                    <a:cubicBezTo>
                      <a:pt x="186" y="105"/>
                      <a:pt x="132" y="109"/>
                      <a:pt x="122" y="154"/>
                    </a:cubicBezTo>
                    <a:cubicBezTo>
                      <a:pt x="111" y="199"/>
                      <a:pt x="53" y="531"/>
                      <a:pt x="53" y="531"/>
                    </a:cubicBezTo>
                    <a:cubicBezTo>
                      <a:pt x="0" y="529"/>
                      <a:pt x="0" y="529"/>
                      <a:pt x="0" y="529"/>
                    </a:cubicBezTo>
                    <a:cubicBezTo>
                      <a:pt x="70" y="162"/>
                      <a:pt x="70" y="162"/>
                      <a:pt x="70" y="162"/>
                    </a:cubicBezTo>
                    <a:cubicBezTo>
                      <a:pt x="70" y="162"/>
                      <a:pt x="81" y="71"/>
                      <a:pt x="160" y="60"/>
                    </a:cubicBezTo>
                    <a:cubicBezTo>
                      <a:pt x="239" y="49"/>
                      <a:pt x="564" y="0"/>
                      <a:pt x="564" y="0"/>
                    </a:cubicBezTo>
                    <a:lnTo>
                      <a:pt x="568" y="52"/>
                    </a:lnTo>
                    <a:close/>
                  </a:path>
                </a:pathLst>
              </a:custGeom>
              <a:solidFill>
                <a:srgbClr val="DD050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88" name="Freeform 189">
                <a:extLst>
                  <a:ext uri="{FF2B5EF4-FFF2-40B4-BE49-F238E27FC236}">
                    <a16:creationId xmlns:a16="http://schemas.microsoft.com/office/drawing/2014/main" id="{D6897818-6712-4920-A3BD-D229C5E743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8" y="2394"/>
                <a:ext cx="618" cy="170"/>
              </a:xfrm>
              <a:custGeom>
                <a:avLst/>
                <a:gdLst>
                  <a:gd name="T0" fmla="*/ 0 w 618"/>
                  <a:gd name="T1" fmla="*/ 170 h 170"/>
                  <a:gd name="T2" fmla="*/ 616 w 618"/>
                  <a:gd name="T3" fmla="*/ 71 h 170"/>
                  <a:gd name="T4" fmla="*/ 618 w 618"/>
                  <a:gd name="T5" fmla="*/ 0 h 170"/>
                  <a:gd name="T6" fmla="*/ 0 w 618"/>
                  <a:gd name="T7" fmla="*/ 98 h 170"/>
                  <a:gd name="T8" fmla="*/ 0 w 618"/>
                  <a:gd name="T9" fmla="*/ 170 h 17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18" h="170">
                    <a:moveTo>
                      <a:pt x="0" y="170"/>
                    </a:moveTo>
                    <a:lnTo>
                      <a:pt x="616" y="71"/>
                    </a:lnTo>
                    <a:lnTo>
                      <a:pt x="618" y="0"/>
                    </a:lnTo>
                    <a:lnTo>
                      <a:pt x="0" y="98"/>
                    </a:lnTo>
                    <a:lnTo>
                      <a:pt x="0" y="170"/>
                    </a:lnTo>
                    <a:close/>
                  </a:path>
                </a:pathLst>
              </a:custGeom>
              <a:solidFill>
                <a:srgbClr val="DD050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89" name="Freeform 190">
                <a:extLst>
                  <a:ext uri="{FF2B5EF4-FFF2-40B4-BE49-F238E27FC236}">
                    <a16:creationId xmlns:a16="http://schemas.microsoft.com/office/drawing/2014/main" id="{242718EB-E404-47FF-B7E9-827082430E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1" y="2258"/>
                <a:ext cx="637" cy="228"/>
              </a:xfrm>
              <a:custGeom>
                <a:avLst/>
                <a:gdLst>
                  <a:gd name="T0" fmla="*/ 6 w 637"/>
                  <a:gd name="T1" fmla="*/ 228 h 228"/>
                  <a:gd name="T2" fmla="*/ 637 w 637"/>
                  <a:gd name="T3" fmla="*/ 84 h 228"/>
                  <a:gd name="T4" fmla="*/ 633 w 637"/>
                  <a:gd name="T5" fmla="*/ 0 h 228"/>
                  <a:gd name="T6" fmla="*/ 0 w 637"/>
                  <a:gd name="T7" fmla="*/ 147 h 228"/>
                  <a:gd name="T8" fmla="*/ 6 w 637"/>
                  <a:gd name="T9" fmla="*/ 228 h 2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37" h="228">
                    <a:moveTo>
                      <a:pt x="6" y="228"/>
                    </a:moveTo>
                    <a:lnTo>
                      <a:pt x="637" y="84"/>
                    </a:lnTo>
                    <a:lnTo>
                      <a:pt x="633" y="0"/>
                    </a:lnTo>
                    <a:lnTo>
                      <a:pt x="0" y="147"/>
                    </a:lnTo>
                    <a:lnTo>
                      <a:pt x="6" y="228"/>
                    </a:lnTo>
                    <a:close/>
                  </a:path>
                </a:pathLst>
              </a:custGeom>
              <a:solidFill>
                <a:srgbClr val="DD050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90" name="Freeform 191">
                <a:extLst>
                  <a:ext uri="{FF2B5EF4-FFF2-40B4-BE49-F238E27FC236}">
                    <a16:creationId xmlns:a16="http://schemas.microsoft.com/office/drawing/2014/main" id="{649D7967-88F3-4E06-982C-1D5EB4747E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6" y="2200"/>
                <a:ext cx="456" cy="128"/>
              </a:xfrm>
              <a:custGeom>
                <a:avLst/>
                <a:gdLst>
                  <a:gd name="T0" fmla="*/ 33 w 456"/>
                  <a:gd name="T1" fmla="*/ 128 h 128"/>
                  <a:gd name="T2" fmla="*/ 456 w 456"/>
                  <a:gd name="T3" fmla="*/ 56 h 128"/>
                  <a:gd name="T4" fmla="*/ 387 w 456"/>
                  <a:gd name="T5" fmla="*/ 0 h 128"/>
                  <a:gd name="T6" fmla="*/ 0 w 456"/>
                  <a:gd name="T7" fmla="*/ 73 h 128"/>
                  <a:gd name="T8" fmla="*/ 33 w 456"/>
                  <a:gd name="T9" fmla="*/ 128 h 1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56" h="128">
                    <a:moveTo>
                      <a:pt x="33" y="128"/>
                    </a:moveTo>
                    <a:lnTo>
                      <a:pt x="456" y="56"/>
                    </a:lnTo>
                    <a:lnTo>
                      <a:pt x="387" y="0"/>
                    </a:lnTo>
                    <a:lnTo>
                      <a:pt x="0" y="73"/>
                    </a:lnTo>
                    <a:lnTo>
                      <a:pt x="33" y="128"/>
                    </a:lnTo>
                    <a:close/>
                  </a:path>
                </a:pathLst>
              </a:custGeom>
              <a:solidFill>
                <a:srgbClr val="DD050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91" name="Freeform 192">
                <a:extLst>
                  <a:ext uri="{FF2B5EF4-FFF2-40B4-BE49-F238E27FC236}">
                    <a16:creationId xmlns:a16="http://schemas.microsoft.com/office/drawing/2014/main" id="{5CCC7554-B786-44A7-AFBE-C5F7205C17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3" y="2057"/>
                <a:ext cx="1627" cy="162"/>
              </a:xfrm>
              <a:custGeom>
                <a:avLst/>
                <a:gdLst>
                  <a:gd name="T0" fmla="*/ 613 w 1627"/>
                  <a:gd name="T1" fmla="*/ 0 h 162"/>
                  <a:gd name="T2" fmla="*/ 0 w 1627"/>
                  <a:gd name="T3" fmla="*/ 92 h 162"/>
                  <a:gd name="T4" fmla="*/ 1051 w 1627"/>
                  <a:gd name="T5" fmla="*/ 162 h 162"/>
                  <a:gd name="T6" fmla="*/ 1627 w 1627"/>
                  <a:gd name="T7" fmla="*/ 51 h 162"/>
                  <a:gd name="T8" fmla="*/ 613 w 1627"/>
                  <a:gd name="T9" fmla="*/ 0 h 1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627" h="162">
                    <a:moveTo>
                      <a:pt x="613" y="0"/>
                    </a:moveTo>
                    <a:lnTo>
                      <a:pt x="0" y="92"/>
                    </a:lnTo>
                    <a:lnTo>
                      <a:pt x="1051" y="162"/>
                    </a:lnTo>
                    <a:lnTo>
                      <a:pt x="1627" y="51"/>
                    </a:lnTo>
                    <a:lnTo>
                      <a:pt x="613" y="0"/>
                    </a:lnTo>
                    <a:close/>
                  </a:path>
                </a:pathLst>
              </a:custGeom>
              <a:solidFill>
                <a:srgbClr val="7271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92" name="Freeform 193">
                <a:extLst>
                  <a:ext uri="{FF2B5EF4-FFF2-40B4-BE49-F238E27FC236}">
                    <a16:creationId xmlns:a16="http://schemas.microsoft.com/office/drawing/2014/main" id="{9B7A7D43-CB66-4EFA-AD29-71A815CB89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3" y="2149"/>
                <a:ext cx="1061" cy="164"/>
              </a:xfrm>
              <a:custGeom>
                <a:avLst/>
                <a:gdLst>
                  <a:gd name="T0" fmla="*/ 0 w 1061"/>
                  <a:gd name="T1" fmla="*/ 0 h 164"/>
                  <a:gd name="T2" fmla="*/ 0 w 1061"/>
                  <a:gd name="T3" fmla="*/ 81 h 164"/>
                  <a:gd name="T4" fmla="*/ 1061 w 1061"/>
                  <a:gd name="T5" fmla="*/ 164 h 164"/>
                  <a:gd name="T6" fmla="*/ 1061 w 1061"/>
                  <a:gd name="T7" fmla="*/ 66 h 164"/>
                  <a:gd name="T8" fmla="*/ 0 w 1061"/>
                  <a:gd name="T9" fmla="*/ 0 h 16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61" h="164">
                    <a:moveTo>
                      <a:pt x="0" y="0"/>
                    </a:moveTo>
                    <a:lnTo>
                      <a:pt x="0" y="81"/>
                    </a:lnTo>
                    <a:lnTo>
                      <a:pt x="1061" y="164"/>
                    </a:lnTo>
                    <a:lnTo>
                      <a:pt x="1061" y="6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FBE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93" name="Freeform 194">
                <a:extLst>
                  <a:ext uri="{FF2B5EF4-FFF2-40B4-BE49-F238E27FC236}">
                    <a16:creationId xmlns:a16="http://schemas.microsoft.com/office/drawing/2014/main" id="{FDA09D07-FDBF-4A26-8E32-11276CC533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4" y="2121"/>
                <a:ext cx="484" cy="192"/>
              </a:xfrm>
              <a:custGeom>
                <a:avLst/>
                <a:gdLst>
                  <a:gd name="T0" fmla="*/ 0 w 484"/>
                  <a:gd name="T1" fmla="*/ 94 h 192"/>
                  <a:gd name="T2" fmla="*/ 0 w 484"/>
                  <a:gd name="T3" fmla="*/ 192 h 192"/>
                  <a:gd name="T4" fmla="*/ 484 w 484"/>
                  <a:gd name="T5" fmla="*/ 75 h 192"/>
                  <a:gd name="T6" fmla="*/ 482 w 484"/>
                  <a:gd name="T7" fmla="*/ 0 h 192"/>
                  <a:gd name="T8" fmla="*/ 0 w 484"/>
                  <a:gd name="T9" fmla="*/ 94 h 1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84" h="192">
                    <a:moveTo>
                      <a:pt x="0" y="94"/>
                    </a:moveTo>
                    <a:lnTo>
                      <a:pt x="0" y="192"/>
                    </a:lnTo>
                    <a:lnTo>
                      <a:pt x="484" y="75"/>
                    </a:lnTo>
                    <a:lnTo>
                      <a:pt x="482" y="0"/>
                    </a:lnTo>
                    <a:lnTo>
                      <a:pt x="0" y="94"/>
                    </a:lnTo>
                    <a:close/>
                  </a:path>
                </a:pathLst>
              </a:custGeom>
              <a:solidFill>
                <a:srgbClr val="5452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94" name="Freeform 195">
                <a:extLst>
                  <a:ext uri="{FF2B5EF4-FFF2-40B4-BE49-F238E27FC236}">
                    <a16:creationId xmlns:a16="http://schemas.microsoft.com/office/drawing/2014/main" id="{05E77005-89B7-4F87-B9D6-E7AB9CC7A9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42" y="1516"/>
                <a:ext cx="561" cy="201"/>
              </a:xfrm>
              <a:custGeom>
                <a:avLst/>
                <a:gdLst>
                  <a:gd name="T0" fmla="*/ 777 w 366"/>
                  <a:gd name="T1" fmla="*/ 1054 h 131"/>
                  <a:gd name="T2" fmla="*/ 28 w 366"/>
                  <a:gd name="T3" fmla="*/ 1564 h 131"/>
                  <a:gd name="T4" fmla="*/ 28 w 366"/>
                  <a:gd name="T5" fmla="*/ 2323 h 131"/>
                  <a:gd name="T6" fmla="*/ 1337 w 366"/>
                  <a:gd name="T7" fmla="*/ 2622 h 131"/>
                  <a:gd name="T8" fmla="*/ 2725 w 366"/>
                  <a:gd name="T9" fmla="*/ 2001 h 131"/>
                  <a:gd name="T10" fmla="*/ 6478 w 366"/>
                  <a:gd name="T11" fmla="*/ 1195 h 131"/>
                  <a:gd name="T12" fmla="*/ 6619 w 366"/>
                  <a:gd name="T13" fmla="*/ 376 h 131"/>
                  <a:gd name="T14" fmla="*/ 4476 w 366"/>
                  <a:gd name="T15" fmla="*/ 238 h 131"/>
                  <a:gd name="T16" fmla="*/ 777 w 366"/>
                  <a:gd name="T17" fmla="*/ 1054 h 13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66" h="131">
                    <a:moveTo>
                      <a:pt x="39" y="53"/>
                    </a:moveTo>
                    <a:cubicBezTo>
                      <a:pt x="39" y="53"/>
                      <a:pt x="3" y="58"/>
                      <a:pt x="1" y="78"/>
                    </a:cubicBezTo>
                    <a:cubicBezTo>
                      <a:pt x="0" y="99"/>
                      <a:pt x="1" y="116"/>
                      <a:pt x="1" y="116"/>
                    </a:cubicBezTo>
                    <a:cubicBezTo>
                      <a:pt x="67" y="131"/>
                      <a:pt x="67" y="131"/>
                      <a:pt x="67" y="131"/>
                    </a:cubicBezTo>
                    <a:cubicBezTo>
                      <a:pt x="67" y="131"/>
                      <a:pt x="111" y="104"/>
                      <a:pt x="137" y="100"/>
                    </a:cubicBezTo>
                    <a:cubicBezTo>
                      <a:pt x="162" y="97"/>
                      <a:pt x="326" y="60"/>
                      <a:pt x="326" y="60"/>
                    </a:cubicBezTo>
                    <a:cubicBezTo>
                      <a:pt x="326" y="60"/>
                      <a:pt x="366" y="55"/>
                      <a:pt x="333" y="19"/>
                    </a:cubicBezTo>
                    <a:cubicBezTo>
                      <a:pt x="316" y="0"/>
                      <a:pt x="225" y="12"/>
                      <a:pt x="225" y="12"/>
                    </a:cubicBezTo>
                    <a:lnTo>
                      <a:pt x="39" y="53"/>
                    </a:lnTo>
                    <a:close/>
                  </a:path>
                </a:pathLst>
              </a:custGeom>
              <a:solidFill>
                <a:srgbClr val="6362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95" name="Freeform 196">
                <a:extLst>
                  <a:ext uri="{FF2B5EF4-FFF2-40B4-BE49-F238E27FC236}">
                    <a16:creationId xmlns:a16="http://schemas.microsoft.com/office/drawing/2014/main" id="{FF30AC1A-4884-4AD3-8B16-A2E5A9E7F8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1" y="1544"/>
                <a:ext cx="401" cy="167"/>
              </a:xfrm>
              <a:custGeom>
                <a:avLst/>
                <a:gdLst>
                  <a:gd name="T0" fmla="*/ 115 w 262"/>
                  <a:gd name="T1" fmla="*/ 2061 h 109"/>
                  <a:gd name="T2" fmla="*/ 2521 w 262"/>
                  <a:gd name="T3" fmla="*/ 512 h 109"/>
                  <a:gd name="T4" fmla="*/ 3973 w 262"/>
                  <a:gd name="T5" fmla="*/ 259 h 109"/>
                  <a:gd name="T6" fmla="*/ 5158 w 262"/>
                  <a:gd name="T7" fmla="*/ 75 h 109"/>
                  <a:gd name="T8" fmla="*/ 3797 w 262"/>
                  <a:gd name="T9" fmla="*/ 480 h 109"/>
                  <a:gd name="T10" fmla="*/ 2150 w 262"/>
                  <a:gd name="T11" fmla="*/ 932 h 109"/>
                  <a:gd name="T12" fmla="*/ 115 w 262"/>
                  <a:gd name="T13" fmla="*/ 2162 h 10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62" h="109">
                    <a:moveTo>
                      <a:pt x="6" y="104"/>
                    </a:moveTo>
                    <a:cubicBezTo>
                      <a:pt x="0" y="42"/>
                      <a:pt x="89" y="39"/>
                      <a:pt x="128" y="26"/>
                    </a:cubicBezTo>
                    <a:cubicBezTo>
                      <a:pt x="152" y="19"/>
                      <a:pt x="177" y="18"/>
                      <a:pt x="202" y="13"/>
                    </a:cubicBezTo>
                    <a:cubicBezTo>
                      <a:pt x="221" y="9"/>
                      <a:pt x="244" y="0"/>
                      <a:pt x="262" y="4"/>
                    </a:cubicBezTo>
                    <a:cubicBezTo>
                      <a:pt x="244" y="15"/>
                      <a:pt x="215" y="19"/>
                      <a:pt x="193" y="24"/>
                    </a:cubicBezTo>
                    <a:cubicBezTo>
                      <a:pt x="165" y="32"/>
                      <a:pt x="137" y="38"/>
                      <a:pt x="109" y="47"/>
                    </a:cubicBezTo>
                    <a:cubicBezTo>
                      <a:pt x="69" y="59"/>
                      <a:pt x="30" y="73"/>
                      <a:pt x="6" y="109"/>
                    </a:cubicBezTo>
                  </a:path>
                </a:pathLst>
              </a:custGeom>
              <a:solidFill>
                <a:srgbClr val="7572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96" name="Freeform 197">
                <a:extLst>
                  <a:ext uri="{FF2B5EF4-FFF2-40B4-BE49-F238E27FC236}">
                    <a16:creationId xmlns:a16="http://schemas.microsoft.com/office/drawing/2014/main" id="{88E06D10-3CB0-439F-AF0A-F4F26E6B39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6" y="1028"/>
                <a:ext cx="1073" cy="1081"/>
              </a:xfrm>
              <a:custGeom>
                <a:avLst/>
                <a:gdLst>
                  <a:gd name="T0" fmla="*/ 0 w 700"/>
                  <a:gd name="T1" fmla="*/ 13264 h 706"/>
                  <a:gd name="T2" fmla="*/ 365 w 700"/>
                  <a:gd name="T3" fmla="*/ 0 h 706"/>
                  <a:gd name="T4" fmla="*/ 1948 w 700"/>
                  <a:gd name="T5" fmla="*/ 115 h 706"/>
                  <a:gd name="T6" fmla="*/ 12456 w 700"/>
                  <a:gd name="T7" fmla="*/ 478 h 706"/>
                  <a:gd name="T8" fmla="*/ 13924 w 700"/>
                  <a:gd name="T9" fmla="*/ 363 h 706"/>
                  <a:gd name="T10" fmla="*/ 13167 w 700"/>
                  <a:gd name="T11" fmla="*/ 11882 h 706"/>
                  <a:gd name="T12" fmla="*/ 11011 w 700"/>
                  <a:gd name="T13" fmla="*/ 13929 h 706"/>
                  <a:gd name="T14" fmla="*/ 0 w 700"/>
                  <a:gd name="T15" fmla="*/ 13264 h 70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700" h="706">
                    <a:moveTo>
                      <a:pt x="0" y="672"/>
                    </a:moveTo>
                    <a:cubicBezTo>
                      <a:pt x="0" y="672"/>
                      <a:pt x="0" y="100"/>
                      <a:pt x="18" y="0"/>
                    </a:cubicBezTo>
                    <a:cubicBezTo>
                      <a:pt x="98" y="6"/>
                      <a:pt x="98" y="6"/>
                      <a:pt x="98" y="6"/>
                    </a:cubicBezTo>
                    <a:cubicBezTo>
                      <a:pt x="626" y="24"/>
                      <a:pt x="626" y="24"/>
                      <a:pt x="626" y="24"/>
                    </a:cubicBezTo>
                    <a:cubicBezTo>
                      <a:pt x="700" y="18"/>
                      <a:pt x="700" y="18"/>
                      <a:pt x="700" y="18"/>
                    </a:cubicBezTo>
                    <a:cubicBezTo>
                      <a:pt x="662" y="602"/>
                      <a:pt x="662" y="602"/>
                      <a:pt x="662" y="602"/>
                    </a:cubicBezTo>
                    <a:cubicBezTo>
                      <a:pt x="554" y="706"/>
                      <a:pt x="554" y="706"/>
                      <a:pt x="554" y="706"/>
                    </a:cubicBezTo>
                    <a:lnTo>
                      <a:pt x="0" y="672"/>
                    </a:lnTo>
                    <a:close/>
                  </a:path>
                </a:pathLst>
              </a:custGeom>
              <a:solidFill>
                <a:srgbClr val="8988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97" name="Freeform 198">
                <a:extLst>
                  <a:ext uri="{FF2B5EF4-FFF2-40B4-BE49-F238E27FC236}">
                    <a16:creationId xmlns:a16="http://schemas.microsoft.com/office/drawing/2014/main" id="{E87FE203-600F-48E3-B8F1-82746C49B4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19" y="1613"/>
                <a:ext cx="449" cy="510"/>
              </a:xfrm>
              <a:custGeom>
                <a:avLst/>
                <a:gdLst>
                  <a:gd name="T0" fmla="*/ 5812 w 293"/>
                  <a:gd name="T1" fmla="*/ 1555 h 333"/>
                  <a:gd name="T2" fmla="*/ 3034 w 293"/>
                  <a:gd name="T3" fmla="*/ 1192 h 333"/>
                  <a:gd name="T4" fmla="*/ 0 w 293"/>
                  <a:gd name="T5" fmla="*/ 5435 h 333"/>
                  <a:gd name="T6" fmla="*/ 66 w 293"/>
                  <a:gd name="T7" fmla="*/ 6581 h 333"/>
                  <a:gd name="T8" fmla="*/ 5747 w 293"/>
                  <a:gd name="T9" fmla="*/ 5725 h 333"/>
                  <a:gd name="T10" fmla="*/ 5812 w 293"/>
                  <a:gd name="T11" fmla="*/ 1555 h 33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93" h="333">
                    <a:moveTo>
                      <a:pt x="293" y="79"/>
                    </a:moveTo>
                    <a:cubicBezTo>
                      <a:pt x="293" y="79"/>
                      <a:pt x="250" y="0"/>
                      <a:pt x="153" y="61"/>
                    </a:cubicBezTo>
                    <a:cubicBezTo>
                      <a:pt x="57" y="122"/>
                      <a:pt x="0" y="219"/>
                      <a:pt x="0" y="275"/>
                    </a:cubicBezTo>
                    <a:cubicBezTo>
                      <a:pt x="0" y="331"/>
                      <a:pt x="3" y="333"/>
                      <a:pt x="3" y="333"/>
                    </a:cubicBezTo>
                    <a:cubicBezTo>
                      <a:pt x="290" y="290"/>
                      <a:pt x="290" y="290"/>
                      <a:pt x="290" y="290"/>
                    </a:cubicBezTo>
                    <a:lnTo>
                      <a:pt x="293" y="79"/>
                    </a:lnTo>
                    <a:close/>
                  </a:path>
                </a:pathLst>
              </a:custGeom>
              <a:solidFill>
                <a:srgbClr val="6362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98" name="Freeform 199">
                <a:extLst>
                  <a:ext uri="{FF2B5EF4-FFF2-40B4-BE49-F238E27FC236}">
                    <a16:creationId xmlns:a16="http://schemas.microsoft.com/office/drawing/2014/main" id="{30B51EFE-988A-4F20-A760-63347C149E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56" y="1671"/>
                <a:ext cx="412" cy="447"/>
              </a:xfrm>
              <a:custGeom>
                <a:avLst/>
                <a:gdLst>
                  <a:gd name="T0" fmla="*/ 5278 w 269"/>
                  <a:gd name="T1" fmla="*/ 4943 h 292"/>
                  <a:gd name="T2" fmla="*/ 5318 w 269"/>
                  <a:gd name="T3" fmla="*/ 900 h 292"/>
                  <a:gd name="T4" fmla="*/ 3042 w 269"/>
                  <a:gd name="T5" fmla="*/ 922 h 292"/>
                  <a:gd name="T6" fmla="*/ 0 w 269"/>
                  <a:gd name="T7" fmla="*/ 5144 h 292"/>
                  <a:gd name="T8" fmla="*/ 28 w 269"/>
                  <a:gd name="T9" fmla="*/ 5751 h 2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69" h="292">
                    <a:moveTo>
                      <a:pt x="267" y="251"/>
                    </a:moveTo>
                    <a:cubicBezTo>
                      <a:pt x="269" y="46"/>
                      <a:pt x="269" y="46"/>
                      <a:pt x="269" y="46"/>
                    </a:cubicBezTo>
                    <a:cubicBezTo>
                      <a:pt x="269" y="46"/>
                      <a:pt x="232" y="0"/>
                      <a:pt x="154" y="47"/>
                    </a:cubicBezTo>
                    <a:cubicBezTo>
                      <a:pt x="56" y="106"/>
                      <a:pt x="0" y="205"/>
                      <a:pt x="0" y="261"/>
                    </a:cubicBezTo>
                    <a:cubicBezTo>
                      <a:pt x="0" y="274"/>
                      <a:pt x="1" y="284"/>
                      <a:pt x="1" y="292"/>
                    </a:cubicBezTo>
                  </a:path>
                </a:pathLst>
              </a:custGeom>
              <a:solidFill>
                <a:srgbClr val="4948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99" name="Freeform 200">
                <a:extLst>
                  <a:ext uri="{FF2B5EF4-FFF2-40B4-BE49-F238E27FC236}">
                    <a16:creationId xmlns:a16="http://schemas.microsoft.com/office/drawing/2014/main" id="{D4277925-79B3-4664-8960-CE05CAF4E1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86" y="1735"/>
                <a:ext cx="339" cy="609"/>
              </a:xfrm>
              <a:custGeom>
                <a:avLst/>
                <a:gdLst>
                  <a:gd name="T0" fmla="*/ 3617 w 221"/>
                  <a:gd name="T1" fmla="*/ 7076 h 397"/>
                  <a:gd name="T2" fmla="*/ 4419 w 221"/>
                  <a:gd name="T3" fmla="*/ 0 h 397"/>
                  <a:gd name="T4" fmla="*/ 1482 w 221"/>
                  <a:gd name="T5" fmla="*/ 2467 h 397"/>
                  <a:gd name="T6" fmla="*/ 0 w 221"/>
                  <a:gd name="T7" fmla="*/ 7935 h 397"/>
                  <a:gd name="T8" fmla="*/ 3617 w 221"/>
                  <a:gd name="T9" fmla="*/ 7076 h 39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21" h="397">
                    <a:moveTo>
                      <a:pt x="181" y="354"/>
                    </a:moveTo>
                    <a:cubicBezTo>
                      <a:pt x="221" y="0"/>
                      <a:pt x="221" y="0"/>
                      <a:pt x="221" y="0"/>
                    </a:cubicBezTo>
                    <a:cubicBezTo>
                      <a:pt x="221" y="0"/>
                      <a:pt x="134" y="23"/>
                      <a:pt x="74" y="123"/>
                    </a:cubicBezTo>
                    <a:cubicBezTo>
                      <a:pt x="3" y="241"/>
                      <a:pt x="9" y="172"/>
                      <a:pt x="0" y="397"/>
                    </a:cubicBezTo>
                    <a:lnTo>
                      <a:pt x="181" y="354"/>
                    </a:lnTo>
                    <a:close/>
                  </a:path>
                </a:pathLst>
              </a:custGeom>
              <a:solidFill>
                <a:srgbClr val="6362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300" name="Freeform 201">
                <a:extLst>
                  <a:ext uri="{FF2B5EF4-FFF2-40B4-BE49-F238E27FC236}">
                    <a16:creationId xmlns:a16="http://schemas.microsoft.com/office/drawing/2014/main" id="{0476C3A4-637B-4246-81A3-C3AACF7C5D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6" y="1814"/>
                <a:ext cx="288" cy="516"/>
              </a:xfrm>
              <a:custGeom>
                <a:avLst/>
                <a:gdLst>
                  <a:gd name="T0" fmla="*/ 3056 w 188"/>
                  <a:gd name="T1" fmla="*/ 5941 h 337"/>
                  <a:gd name="T2" fmla="*/ 3724 w 188"/>
                  <a:gd name="T3" fmla="*/ 0 h 337"/>
                  <a:gd name="T4" fmla="*/ 1232 w 188"/>
                  <a:gd name="T5" fmla="*/ 2079 h 337"/>
                  <a:gd name="T6" fmla="*/ 0 w 188"/>
                  <a:gd name="T7" fmla="*/ 6651 h 337"/>
                  <a:gd name="T8" fmla="*/ 3056 w 188"/>
                  <a:gd name="T9" fmla="*/ 5941 h 3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88" h="337">
                    <a:moveTo>
                      <a:pt x="154" y="301"/>
                    </a:moveTo>
                    <a:cubicBezTo>
                      <a:pt x="188" y="0"/>
                      <a:pt x="188" y="0"/>
                      <a:pt x="188" y="0"/>
                    </a:cubicBezTo>
                    <a:cubicBezTo>
                      <a:pt x="188" y="0"/>
                      <a:pt x="113" y="20"/>
                      <a:pt x="62" y="105"/>
                    </a:cubicBezTo>
                    <a:cubicBezTo>
                      <a:pt x="2" y="205"/>
                      <a:pt x="7" y="146"/>
                      <a:pt x="0" y="337"/>
                    </a:cubicBezTo>
                    <a:lnTo>
                      <a:pt x="154" y="301"/>
                    </a:lnTo>
                    <a:close/>
                  </a:path>
                </a:pathLst>
              </a:custGeom>
              <a:solidFill>
                <a:srgbClr val="47464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301" name="Freeform 202">
                <a:extLst>
                  <a:ext uri="{FF2B5EF4-FFF2-40B4-BE49-F238E27FC236}">
                    <a16:creationId xmlns:a16="http://schemas.microsoft.com/office/drawing/2014/main" id="{FEFF9537-4C96-4CEC-AF99-EFBF6232B6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7" y="2979"/>
                <a:ext cx="104" cy="260"/>
              </a:xfrm>
              <a:custGeom>
                <a:avLst/>
                <a:gdLst>
                  <a:gd name="T0" fmla="*/ 1331 w 68"/>
                  <a:gd name="T1" fmla="*/ 3288 h 170"/>
                  <a:gd name="T2" fmla="*/ 1263 w 68"/>
                  <a:gd name="T3" fmla="*/ 142 h 170"/>
                  <a:gd name="T4" fmla="*/ 0 w 68"/>
                  <a:gd name="T5" fmla="*/ 217 h 170"/>
                  <a:gd name="T6" fmla="*/ 75 w 68"/>
                  <a:gd name="T7" fmla="*/ 3331 h 170"/>
                  <a:gd name="T8" fmla="*/ 1331 w 68"/>
                  <a:gd name="T9" fmla="*/ 3288 h 17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8" h="170">
                    <a:moveTo>
                      <a:pt x="68" y="168"/>
                    </a:moveTo>
                    <a:cubicBezTo>
                      <a:pt x="65" y="7"/>
                      <a:pt x="65" y="7"/>
                      <a:pt x="65" y="7"/>
                    </a:cubicBezTo>
                    <a:cubicBezTo>
                      <a:pt x="65" y="7"/>
                      <a:pt x="11" y="0"/>
                      <a:pt x="0" y="11"/>
                    </a:cubicBezTo>
                    <a:cubicBezTo>
                      <a:pt x="4" y="170"/>
                      <a:pt x="4" y="170"/>
                      <a:pt x="4" y="170"/>
                    </a:cubicBezTo>
                    <a:lnTo>
                      <a:pt x="68" y="168"/>
                    </a:lnTo>
                    <a:close/>
                  </a:path>
                </a:pathLst>
              </a:custGeom>
              <a:solidFill>
                <a:srgbClr val="2825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302" name="Freeform 203">
                <a:extLst>
                  <a:ext uri="{FF2B5EF4-FFF2-40B4-BE49-F238E27FC236}">
                    <a16:creationId xmlns:a16="http://schemas.microsoft.com/office/drawing/2014/main" id="{4113DC06-C84B-4DA7-BD47-66CE41B69F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42" y="3001"/>
                <a:ext cx="68" cy="154"/>
              </a:xfrm>
              <a:custGeom>
                <a:avLst/>
                <a:gdLst>
                  <a:gd name="T0" fmla="*/ 0 w 68"/>
                  <a:gd name="T1" fmla="*/ 10 h 154"/>
                  <a:gd name="T2" fmla="*/ 62 w 68"/>
                  <a:gd name="T3" fmla="*/ 0 h 154"/>
                  <a:gd name="T4" fmla="*/ 68 w 68"/>
                  <a:gd name="T5" fmla="*/ 154 h 154"/>
                  <a:gd name="T6" fmla="*/ 3 w 68"/>
                  <a:gd name="T7" fmla="*/ 144 h 154"/>
                  <a:gd name="T8" fmla="*/ 0 w 68"/>
                  <a:gd name="T9" fmla="*/ 10 h 15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8" h="154">
                    <a:moveTo>
                      <a:pt x="0" y="10"/>
                    </a:moveTo>
                    <a:lnTo>
                      <a:pt x="62" y="0"/>
                    </a:lnTo>
                    <a:lnTo>
                      <a:pt x="68" y="154"/>
                    </a:lnTo>
                    <a:lnTo>
                      <a:pt x="3" y="144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2825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303" name="Oval 204">
                <a:extLst>
                  <a:ext uri="{FF2B5EF4-FFF2-40B4-BE49-F238E27FC236}">
                    <a16:creationId xmlns:a16="http://schemas.microsoft.com/office/drawing/2014/main" id="{70B3C26F-414F-495C-B41D-C87F26F9DC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4" y="3016"/>
                <a:ext cx="40" cy="49"/>
              </a:xfrm>
              <a:prstGeom prst="ellipse">
                <a:avLst/>
              </a:prstGeom>
              <a:solidFill>
                <a:srgbClr val="BFBE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9304" name="Oval 205">
                <a:extLst>
                  <a:ext uri="{FF2B5EF4-FFF2-40B4-BE49-F238E27FC236}">
                    <a16:creationId xmlns:a16="http://schemas.microsoft.com/office/drawing/2014/main" id="{57AC9B63-41C2-4475-9091-6DD127E289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7" y="3106"/>
                <a:ext cx="40" cy="46"/>
              </a:xfrm>
              <a:prstGeom prst="ellipse">
                <a:avLst/>
              </a:prstGeom>
              <a:solidFill>
                <a:srgbClr val="BFBE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9305" name="Freeform 206">
                <a:extLst>
                  <a:ext uri="{FF2B5EF4-FFF2-40B4-BE49-F238E27FC236}">
                    <a16:creationId xmlns:a16="http://schemas.microsoft.com/office/drawing/2014/main" id="{2B5BF313-5915-49E7-9DAE-ECA62DBC0E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0" y="2892"/>
                <a:ext cx="129" cy="225"/>
              </a:xfrm>
              <a:custGeom>
                <a:avLst/>
                <a:gdLst>
                  <a:gd name="T0" fmla="*/ 496 w 84"/>
                  <a:gd name="T1" fmla="*/ 0 h 147"/>
                  <a:gd name="T2" fmla="*/ 1691 w 84"/>
                  <a:gd name="T3" fmla="*/ 155 h 147"/>
                  <a:gd name="T4" fmla="*/ 1196 w 84"/>
                  <a:gd name="T5" fmla="*/ 2755 h 147"/>
                  <a:gd name="T6" fmla="*/ 0 w 84"/>
                  <a:gd name="T7" fmla="*/ 2535 h 147"/>
                  <a:gd name="T8" fmla="*/ 496 w 84"/>
                  <a:gd name="T9" fmla="*/ 0 h 1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4" h="147">
                    <a:moveTo>
                      <a:pt x="25" y="0"/>
                    </a:moveTo>
                    <a:cubicBezTo>
                      <a:pt x="25" y="0"/>
                      <a:pt x="60" y="18"/>
                      <a:pt x="84" y="8"/>
                    </a:cubicBezTo>
                    <a:cubicBezTo>
                      <a:pt x="59" y="140"/>
                      <a:pt x="59" y="140"/>
                      <a:pt x="59" y="140"/>
                    </a:cubicBezTo>
                    <a:cubicBezTo>
                      <a:pt x="59" y="140"/>
                      <a:pt x="22" y="147"/>
                      <a:pt x="0" y="129"/>
                    </a:cubicBez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2825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306" name="Freeform 207">
                <a:extLst>
                  <a:ext uri="{FF2B5EF4-FFF2-40B4-BE49-F238E27FC236}">
                    <a16:creationId xmlns:a16="http://schemas.microsoft.com/office/drawing/2014/main" id="{1E23A820-471D-481D-996E-49BF2EEAE9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44" y="2993"/>
                <a:ext cx="98" cy="305"/>
              </a:xfrm>
              <a:custGeom>
                <a:avLst/>
                <a:gdLst>
                  <a:gd name="T0" fmla="*/ 776 w 64"/>
                  <a:gd name="T1" fmla="*/ 0 h 199"/>
                  <a:gd name="T2" fmla="*/ 0 w 64"/>
                  <a:gd name="T3" fmla="*/ 3948 h 199"/>
                  <a:gd name="T4" fmla="*/ 556 w 64"/>
                  <a:gd name="T5" fmla="*/ 3948 h 199"/>
                  <a:gd name="T6" fmla="*/ 1263 w 64"/>
                  <a:gd name="T7" fmla="*/ 66 h 199"/>
                  <a:gd name="T8" fmla="*/ 776 w 64"/>
                  <a:gd name="T9" fmla="*/ 0 h 19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4" h="199">
                    <a:moveTo>
                      <a:pt x="39" y="0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28" y="199"/>
                      <a:pt x="28" y="199"/>
                      <a:pt x="28" y="199"/>
                    </a:cubicBezTo>
                    <a:cubicBezTo>
                      <a:pt x="64" y="3"/>
                      <a:pt x="64" y="3"/>
                      <a:pt x="64" y="3"/>
                    </a:cubicBezTo>
                    <a:cubicBezTo>
                      <a:pt x="64" y="3"/>
                      <a:pt x="47" y="8"/>
                      <a:pt x="39" y="0"/>
                    </a:cubicBezTo>
                    <a:close/>
                  </a:path>
                </a:pathLst>
              </a:custGeom>
              <a:solidFill>
                <a:srgbClr val="2825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307" name="Freeform 208">
                <a:extLst>
                  <a:ext uri="{FF2B5EF4-FFF2-40B4-BE49-F238E27FC236}">
                    <a16:creationId xmlns:a16="http://schemas.microsoft.com/office/drawing/2014/main" id="{BA66B2B1-C2E8-4779-80A8-986A22B2A8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0" y="3099"/>
                <a:ext cx="86" cy="292"/>
              </a:xfrm>
              <a:custGeom>
                <a:avLst/>
                <a:gdLst>
                  <a:gd name="T0" fmla="*/ 1130 w 56"/>
                  <a:gd name="T1" fmla="*/ 28 h 191"/>
                  <a:gd name="T2" fmla="*/ 521 w 56"/>
                  <a:gd name="T3" fmla="*/ 3727 h 191"/>
                  <a:gd name="T4" fmla="*/ 0 w 56"/>
                  <a:gd name="T5" fmla="*/ 3574 h 191"/>
                  <a:gd name="T6" fmla="*/ 642 w 56"/>
                  <a:gd name="T7" fmla="*/ 0 h 191"/>
                  <a:gd name="T8" fmla="*/ 1130 w 56"/>
                  <a:gd name="T9" fmla="*/ 28 h 19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" h="191">
                    <a:moveTo>
                      <a:pt x="56" y="1"/>
                    </a:moveTo>
                    <a:cubicBezTo>
                      <a:pt x="26" y="191"/>
                      <a:pt x="26" y="191"/>
                      <a:pt x="26" y="191"/>
                    </a:cubicBezTo>
                    <a:cubicBezTo>
                      <a:pt x="0" y="183"/>
                      <a:pt x="0" y="183"/>
                      <a:pt x="0" y="183"/>
                    </a:cubicBezTo>
                    <a:cubicBezTo>
                      <a:pt x="32" y="0"/>
                      <a:pt x="32" y="0"/>
                      <a:pt x="32" y="0"/>
                    </a:cubicBezTo>
                    <a:cubicBezTo>
                      <a:pt x="32" y="0"/>
                      <a:pt x="48" y="2"/>
                      <a:pt x="56" y="1"/>
                    </a:cubicBezTo>
                    <a:close/>
                  </a:path>
                </a:pathLst>
              </a:custGeom>
              <a:solidFill>
                <a:srgbClr val="2825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308" name="Freeform 209">
                <a:extLst>
                  <a:ext uri="{FF2B5EF4-FFF2-40B4-BE49-F238E27FC236}">
                    <a16:creationId xmlns:a16="http://schemas.microsoft.com/office/drawing/2014/main" id="{994522B1-1916-4A6D-817D-46C47989F8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75" y="3253"/>
                <a:ext cx="207" cy="146"/>
              </a:xfrm>
              <a:custGeom>
                <a:avLst/>
                <a:gdLst>
                  <a:gd name="T0" fmla="*/ 176 w 135"/>
                  <a:gd name="T1" fmla="*/ 1920 h 95"/>
                  <a:gd name="T2" fmla="*/ 1237 w 135"/>
                  <a:gd name="T3" fmla="*/ 101 h 95"/>
                  <a:gd name="T4" fmla="*/ 2685 w 135"/>
                  <a:gd name="T5" fmla="*/ 1618 h 95"/>
                  <a:gd name="T6" fmla="*/ 176 w 135"/>
                  <a:gd name="T7" fmla="*/ 1920 h 9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35" h="95">
                    <a:moveTo>
                      <a:pt x="9" y="95"/>
                    </a:moveTo>
                    <a:cubicBezTo>
                      <a:pt x="9" y="95"/>
                      <a:pt x="0" y="10"/>
                      <a:pt x="62" y="5"/>
                    </a:cubicBezTo>
                    <a:cubicBezTo>
                      <a:pt x="124" y="0"/>
                      <a:pt x="135" y="80"/>
                      <a:pt x="135" y="80"/>
                    </a:cubicBezTo>
                    <a:lnTo>
                      <a:pt x="9" y="95"/>
                    </a:lnTo>
                    <a:close/>
                  </a:path>
                </a:pathLst>
              </a:custGeom>
              <a:solidFill>
                <a:srgbClr val="5B5A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309" name="Freeform 210">
                <a:extLst>
                  <a:ext uri="{FF2B5EF4-FFF2-40B4-BE49-F238E27FC236}">
                    <a16:creationId xmlns:a16="http://schemas.microsoft.com/office/drawing/2014/main" id="{2A7ED163-659E-4F29-BC84-E1786301B4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7" y="1051"/>
                <a:ext cx="62" cy="962"/>
              </a:xfrm>
              <a:custGeom>
                <a:avLst/>
                <a:gdLst>
                  <a:gd name="T0" fmla="*/ 860 w 40"/>
                  <a:gd name="T1" fmla="*/ 0 h 628"/>
                  <a:gd name="T2" fmla="*/ 358 w 40"/>
                  <a:gd name="T3" fmla="*/ 12434 h 628"/>
                  <a:gd name="T4" fmla="*/ 860 w 40"/>
                  <a:gd name="T5" fmla="*/ 0 h 62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0" h="628">
                    <a:moveTo>
                      <a:pt x="40" y="0"/>
                    </a:moveTo>
                    <a:cubicBezTo>
                      <a:pt x="40" y="0"/>
                      <a:pt x="0" y="522"/>
                      <a:pt x="17" y="628"/>
                    </a:cubicBez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3330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310" name="Freeform 211">
                <a:extLst>
                  <a:ext uri="{FF2B5EF4-FFF2-40B4-BE49-F238E27FC236}">
                    <a16:creationId xmlns:a16="http://schemas.microsoft.com/office/drawing/2014/main" id="{B573EE4B-BAEF-4218-A879-91A82626EB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5" y="1078"/>
                <a:ext cx="81" cy="748"/>
              </a:xfrm>
              <a:custGeom>
                <a:avLst/>
                <a:gdLst>
                  <a:gd name="T0" fmla="*/ 1035 w 53"/>
                  <a:gd name="T1" fmla="*/ 0 h 488"/>
                  <a:gd name="T2" fmla="*/ 176 w 53"/>
                  <a:gd name="T3" fmla="*/ 9706 h 488"/>
                  <a:gd name="T4" fmla="*/ 1035 w 53"/>
                  <a:gd name="T5" fmla="*/ 0 h 48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3" h="488">
                    <a:moveTo>
                      <a:pt x="53" y="0"/>
                    </a:moveTo>
                    <a:cubicBezTo>
                      <a:pt x="53" y="0"/>
                      <a:pt x="0" y="423"/>
                      <a:pt x="9" y="488"/>
                    </a:cubicBezTo>
                    <a:cubicBezTo>
                      <a:pt x="9" y="488"/>
                      <a:pt x="12" y="125"/>
                      <a:pt x="53" y="0"/>
                    </a:cubicBezTo>
                    <a:close/>
                  </a:path>
                </a:pathLst>
              </a:custGeom>
              <a:solidFill>
                <a:srgbClr val="3330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311" name="Freeform 212">
                <a:extLst>
                  <a:ext uri="{FF2B5EF4-FFF2-40B4-BE49-F238E27FC236}">
                    <a16:creationId xmlns:a16="http://schemas.microsoft.com/office/drawing/2014/main" id="{BF825714-C35B-41B1-8D3E-063F1750EE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" y="1305"/>
                <a:ext cx="22" cy="570"/>
              </a:xfrm>
              <a:custGeom>
                <a:avLst/>
                <a:gdLst>
                  <a:gd name="T0" fmla="*/ 286 w 14"/>
                  <a:gd name="T1" fmla="*/ 0 h 372"/>
                  <a:gd name="T2" fmla="*/ 0 w 14"/>
                  <a:gd name="T3" fmla="*/ 7375 h 372"/>
                  <a:gd name="T4" fmla="*/ 286 w 14"/>
                  <a:gd name="T5" fmla="*/ 0 h 37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" h="372">
                    <a:moveTo>
                      <a:pt x="12" y="0"/>
                    </a:moveTo>
                    <a:cubicBezTo>
                      <a:pt x="12" y="0"/>
                      <a:pt x="14" y="335"/>
                      <a:pt x="0" y="372"/>
                    </a:cubicBezTo>
                    <a:cubicBezTo>
                      <a:pt x="0" y="372"/>
                      <a:pt x="2" y="27"/>
                      <a:pt x="12" y="0"/>
                    </a:cubicBezTo>
                    <a:close/>
                  </a:path>
                </a:pathLst>
              </a:custGeom>
              <a:solidFill>
                <a:srgbClr val="3330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312" name="Freeform 213">
                <a:extLst>
                  <a:ext uri="{FF2B5EF4-FFF2-40B4-BE49-F238E27FC236}">
                    <a16:creationId xmlns:a16="http://schemas.microsoft.com/office/drawing/2014/main" id="{CC4B75B4-5372-4ABD-AF16-716F61AEAF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2" y="1276"/>
                <a:ext cx="775" cy="46"/>
              </a:xfrm>
              <a:custGeom>
                <a:avLst/>
                <a:gdLst>
                  <a:gd name="T0" fmla="*/ 0 w 506"/>
                  <a:gd name="T1" fmla="*/ 176 h 30"/>
                  <a:gd name="T2" fmla="*/ 10003 w 506"/>
                  <a:gd name="T3" fmla="*/ 603 h 30"/>
                  <a:gd name="T4" fmla="*/ 0 w 506"/>
                  <a:gd name="T5" fmla="*/ 176 h 3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06" h="30">
                    <a:moveTo>
                      <a:pt x="0" y="9"/>
                    </a:moveTo>
                    <a:cubicBezTo>
                      <a:pt x="506" y="30"/>
                      <a:pt x="506" y="30"/>
                      <a:pt x="506" y="30"/>
                    </a:cubicBezTo>
                    <a:cubicBezTo>
                      <a:pt x="506" y="30"/>
                      <a:pt x="69" y="0"/>
                      <a:pt x="0" y="9"/>
                    </a:cubicBezTo>
                    <a:close/>
                  </a:path>
                </a:pathLst>
              </a:custGeom>
              <a:solidFill>
                <a:srgbClr val="3330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313" name="Freeform 214">
                <a:extLst>
                  <a:ext uri="{FF2B5EF4-FFF2-40B4-BE49-F238E27FC236}">
                    <a16:creationId xmlns:a16="http://schemas.microsoft.com/office/drawing/2014/main" id="{B74C19DD-D579-4B2C-BC70-030C4F978C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04" y="1446"/>
                <a:ext cx="360" cy="74"/>
              </a:xfrm>
              <a:custGeom>
                <a:avLst/>
                <a:gdLst>
                  <a:gd name="T0" fmla="*/ 0 w 235"/>
                  <a:gd name="T1" fmla="*/ 993 h 48"/>
                  <a:gd name="T2" fmla="*/ 4649 w 235"/>
                  <a:gd name="T3" fmla="*/ 0 h 48"/>
                  <a:gd name="T4" fmla="*/ 0 w 235"/>
                  <a:gd name="T5" fmla="*/ 993 h 4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35" h="48">
                    <a:moveTo>
                      <a:pt x="0" y="48"/>
                    </a:moveTo>
                    <a:cubicBezTo>
                      <a:pt x="235" y="0"/>
                      <a:pt x="235" y="0"/>
                      <a:pt x="235" y="0"/>
                    </a:cubicBezTo>
                    <a:cubicBezTo>
                      <a:pt x="235" y="0"/>
                      <a:pt x="26" y="23"/>
                      <a:pt x="0" y="48"/>
                    </a:cubicBezTo>
                    <a:close/>
                  </a:path>
                </a:pathLst>
              </a:custGeom>
              <a:solidFill>
                <a:srgbClr val="3330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314" name="Freeform 215">
                <a:extLst>
                  <a:ext uri="{FF2B5EF4-FFF2-40B4-BE49-F238E27FC236}">
                    <a16:creationId xmlns:a16="http://schemas.microsoft.com/office/drawing/2014/main" id="{1F50EAC8-155C-4E2E-BD7C-4835D09EE9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3" y="1663"/>
                <a:ext cx="371" cy="79"/>
              </a:xfrm>
              <a:custGeom>
                <a:avLst/>
                <a:gdLst>
                  <a:gd name="T0" fmla="*/ 0 w 242"/>
                  <a:gd name="T1" fmla="*/ 1089 h 51"/>
                  <a:gd name="T2" fmla="*/ 4818 w 242"/>
                  <a:gd name="T3" fmla="*/ 0 h 51"/>
                  <a:gd name="T4" fmla="*/ 0 w 242"/>
                  <a:gd name="T5" fmla="*/ 1089 h 5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42" h="51">
                    <a:moveTo>
                      <a:pt x="0" y="51"/>
                    </a:moveTo>
                    <a:cubicBezTo>
                      <a:pt x="242" y="0"/>
                      <a:pt x="242" y="0"/>
                      <a:pt x="242" y="0"/>
                    </a:cubicBezTo>
                    <a:cubicBezTo>
                      <a:pt x="242" y="0"/>
                      <a:pt x="23" y="27"/>
                      <a:pt x="0" y="51"/>
                    </a:cubicBezTo>
                    <a:close/>
                  </a:path>
                </a:pathLst>
              </a:custGeom>
              <a:solidFill>
                <a:srgbClr val="3330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315" name="Freeform 216">
                <a:extLst>
                  <a:ext uri="{FF2B5EF4-FFF2-40B4-BE49-F238E27FC236}">
                    <a16:creationId xmlns:a16="http://schemas.microsoft.com/office/drawing/2014/main" id="{A4FD7FC4-B91F-4FF7-A3D3-E9B2E4B01D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8" y="1883"/>
                <a:ext cx="352" cy="73"/>
              </a:xfrm>
              <a:custGeom>
                <a:avLst/>
                <a:gdLst>
                  <a:gd name="T0" fmla="*/ 0 w 230"/>
                  <a:gd name="T1" fmla="*/ 905 h 48"/>
                  <a:gd name="T2" fmla="*/ 4527 w 230"/>
                  <a:gd name="T3" fmla="*/ 0 h 48"/>
                  <a:gd name="T4" fmla="*/ 0 w 230"/>
                  <a:gd name="T5" fmla="*/ 905 h 4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30" h="48">
                    <a:moveTo>
                      <a:pt x="0" y="48"/>
                    </a:moveTo>
                    <a:cubicBezTo>
                      <a:pt x="230" y="0"/>
                      <a:pt x="230" y="0"/>
                      <a:pt x="230" y="0"/>
                    </a:cubicBezTo>
                    <a:cubicBezTo>
                      <a:pt x="230" y="0"/>
                      <a:pt x="20" y="23"/>
                      <a:pt x="0" y="48"/>
                    </a:cubicBezTo>
                    <a:close/>
                  </a:path>
                </a:pathLst>
              </a:custGeom>
              <a:solidFill>
                <a:srgbClr val="3330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316" name="Freeform 217">
                <a:extLst>
                  <a:ext uri="{FF2B5EF4-FFF2-40B4-BE49-F238E27FC236}">
                    <a16:creationId xmlns:a16="http://schemas.microsoft.com/office/drawing/2014/main" id="{7343738E-C527-410E-9C80-5A06276BDC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8" y="1441"/>
                <a:ext cx="371" cy="123"/>
              </a:xfrm>
              <a:custGeom>
                <a:avLst/>
                <a:gdLst>
                  <a:gd name="T0" fmla="*/ 0 w 242"/>
                  <a:gd name="T1" fmla="*/ 66 h 80"/>
                  <a:gd name="T2" fmla="*/ 4818 w 242"/>
                  <a:gd name="T3" fmla="*/ 1624 h 80"/>
                  <a:gd name="T4" fmla="*/ 0 w 242"/>
                  <a:gd name="T5" fmla="*/ 66 h 8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42" h="80">
                    <a:moveTo>
                      <a:pt x="0" y="3"/>
                    </a:moveTo>
                    <a:cubicBezTo>
                      <a:pt x="242" y="80"/>
                      <a:pt x="242" y="80"/>
                      <a:pt x="242" y="80"/>
                    </a:cubicBezTo>
                    <a:cubicBezTo>
                      <a:pt x="242" y="80"/>
                      <a:pt x="32" y="0"/>
                      <a:pt x="0" y="3"/>
                    </a:cubicBezTo>
                    <a:close/>
                  </a:path>
                </a:pathLst>
              </a:custGeom>
              <a:solidFill>
                <a:srgbClr val="3330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317" name="Freeform 218">
                <a:extLst>
                  <a:ext uri="{FF2B5EF4-FFF2-40B4-BE49-F238E27FC236}">
                    <a16:creationId xmlns:a16="http://schemas.microsoft.com/office/drawing/2014/main" id="{0975AC8D-823B-4E2B-AB64-771BC64479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2" y="1663"/>
                <a:ext cx="377" cy="131"/>
              </a:xfrm>
              <a:custGeom>
                <a:avLst/>
                <a:gdLst>
                  <a:gd name="T0" fmla="*/ 0 w 246"/>
                  <a:gd name="T1" fmla="*/ 0 h 85"/>
                  <a:gd name="T2" fmla="*/ 4887 w 246"/>
                  <a:gd name="T3" fmla="*/ 1752 h 85"/>
                  <a:gd name="T4" fmla="*/ 0 w 246"/>
                  <a:gd name="T5" fmla="*/ 0 h 8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46" h="85">
                    <a:moveTo>
                      <a:pt x="0" y="0"/>
                    </a:moveTo>
                    <a:cubicBezTo>
                      <a:pt x="246" y="85"/>
                      <a:pt x="246" y="85"/>
                      <a:pt x="246" y="85"/>
                    </a:cubicBezTo>
                    <a:cubicBezTo>
                      <a:pt x="246" y="85"/>
                      <a:pt x="32" y="0"/>
                      <a:pt x="0" y="0"/>
                    </a:cubicBezTo>
                    <a:close/>
                  </a:path>
                </a:pathLst>
              </a:custGeom>
              <a:solidFill>
                <a:srgbClr val="3330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318" name="Freeform 219">
                <a:extLst>
                  <a:ext uri="{FF2B5EF4-FFF2-40B4-BE49-F238E27FC236}">
                    <a16:creationId xmlns:a16="http://schemas.microsoft.com/office/drawing/2014/main" id="{AD34902F-A0F6-4A2D-9760-DC58CF2009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0" y="1883"/>
                <a:ext cx="290" cy="94"/>
              </a:xfrm>
              <a:custGeom>
                <a:avLst/>
                <a:gdLst>
                  <a:gd name="T0" fmla="*/ 0 w 189"/>
                  <a:gd name="T1" fmla="*/ 0 h 62"/>
                  <a:gd name="T2" fmla="*/ 3785 w 189"/>
                  <a:gd name="T3" fmla="*/ 1148 h 62"/>
                  <a:gd name="T4" fmla="*/ 0 w 189"/>
                  <a:gd name="T5" fmla="*/ 0 h 6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89" h="62">
                    <a:moveTo>
                      <a:pt x="0" y="0"/>
                    </a:moveTo>
                    <a:cubicBezTo>
                      <a:pt x="189" y="62"/>
                      <a:pt x="189" y="62"/>
                      <a:pt x="189" y="62"/>
                    </a:cubicBezTo>
                    <a:cubicBezTo>
                      <a:pt x="189" y="62"/>
                      <a:pt x="26" y="0"/>
                      <a:pt x="0" y="0"/>
                    </a:cubicBezTo>
                    <a:close/>
                  </a:path>
                </a:pathLst>
              </a:custGeom>
              <a:solidFill>
                <a:srgbClr val="3330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319" name="Freeform 220">
                <a:extLst>
                  <a:ext uri="{FF2B5EF4-FFF2-40B4-BE49-F238E27FC236}">
                    <a16:creationId xmlns:a16="http://schemas.microsoft.com/office/drawing/2014/main" id="{4C8ED76A-1F27-4E97-A2F8-0D5B9C5406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9" y="1059"/>
                <a:ext cx="43" cy="989"/>
              </a:xfrm>
              <a:custGeom>
                <a:avLst/>
                <a:gdLst>
                  <a:gd name="T0" fmla="*/ 299 w 28"/>
                  <a:gd name="T1" fmla="*/ 28 h 646"/>
                  <a:gd name="T2" fmla="*/ 0 w 28"/>
                  <a:gd name="T3" fmla="*/ 12705 h 646"/>
                  <a:gd name="T4" fmla="*/ 269 w 28"/>
                  <a:gd name="T5" fmla="*/ 12735 h 646"/>
                  <a:gd name="T6" fmla="*/ 562 w 28"/>
                  <a:gd name="T7" fmla="*/ 66 h 646"/>
                  <a:gd name="T8" fmla="*/ 299 w 28"/>
                  <a:gd name="T9" fmla="*/ 28 h 64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8" h="646">
                    <a:moveTo>
                      <a:pt x="15" y="1"/>
                    </a:moveTo>
                    <a:cubicBezTo>
                      <a:pt x="15" y="1"/>
                      <a:pt x="0" y="565"/>
                      <a:pt x="0" y="645"/>
                    </a:cubicBezTo>
                    <a:cubicBezTo>
                      <a:pt x="13" y="646"/>
                      <a:pt x="13" y="646"/>
                      <a:pt x="13" y="646"/>
                    </a:cubicBezTo>
                    <a:cubicBezTo>
                      <a:pt x="13" y="646"/>
                      <a:pt x="19" y="18"/>
                      <a:pt x="28" y="3"/>
                    </a:cubicBezTo>
                    <a:cubicBezTo>
                      <a:pt x="28" y="3"/>
                      <a:pt x="22" y="0"/>
                      <a:pt x="15" y="1"/>
                    </a:cubicBezTo>
                    <a:close/>
                  </a:path>
                </a:pathLst>
              </a:custGeom>
              <a:solidFill>
                <a:srgbClr val="BFBE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320" name="Freeform 221">
                <a:extLst>
                  <a:ext uri="{FF2B5EF4-FFF2-40B4-BE49-F238E27FC236}">
                    <a16:creationId xmlns:a16="http://schemas.microsoft.com/office/drawing/2014/main" id="{DD44A528-E22F-4DA7-95AE-356C0C34E1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4" y="1454"/>
                <a:ext cx="246" cy="56"/>
              </a:xfrm>
              <a:custGeom>
                <a:avLst/>
                <a:gdLst>
                  <a:gd name="T0" fmla="*/ 0 w 161"/>
                  <a:gd name="T1" fmla="*/ 652 h 37"/>
                  <a:gd name="T2" fmla="*/ 3135 w 161"/>
                  <a:gd name="T3" fmla="*/ 0 h 37"/>
                  <a:gd name="T4" fmla="*/ 0 w 161"/>
                  <a:gd name="T5" fmla="*/ 652 h 3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1" h="37">
                    <a:moveTo>
                      <a:pt x="0" y="36"/>
                    </a:moveTo>
                    <a:cubicBezTo>
                      <a:pt x="161" y="0"/>
                      <a:pt x="161" y="0"/>
                      <a:pt x="161" y="0"/>
                    </a:cubicBezTo>
                    <a:cubicBezTo>
                      <a:pt x="161" y="0"/>
                      <a:pt x="18" y="37"/>
                      <a:pt x="0" y="36"/>
                    </a:cubicBezTo>
                    <a:close/>
                  </a:path>
                </a:pathLst>
              </a:custGeom>
              <a:solidFill>
                <a:srgbClr val="BFBE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321" name="Freeform 222">
                <a:extLst>
                  <a:ext uri="{FF2B5EF4-FFF2-40B4-BE49-F238E27FC236}">
                    <a16:creationId xmlns:a16="http://schemas.microsoft.com/office/drawing/2014/main" id="{93FA02AF-EA48-4E2A-9290-0341EF4252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1" y="1454"/>
                <a:ext cx="213" cy="69"/>
              </a:xfrm>
              <a:custGeom>
                <a:avLst/>
                <a:gdLst>
                  <a:gd name="T0" fmla="*/ 0 w 139"/>
                  <a:gd name="T1" fmla="*/ 0 h 45"/>
                  <a:gd name="T2" fmla="*/ 2757 w 139"/>
                  <a:gd name="T3" fmla="*/ 900 h 45"/>
                  <a:gd name="T4" fmla="*/ 0 w 139"/>
                  <a:gd name="T5" fmla="*/ 0 h 4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39" h="45">
                    <a:moveTo>
                      <a:pt x="0" y="0"/>
                    </a:moveTo>
                    <a:cubicBezTo>
                      <a:pt x="139" y="45"/>
                      <a:pt x="139" y="45"/>
                      <a:pt x="139" y="45"/>
                    </a:cubicBezTo>
                    <a:cubicBezTo>
                      <a:pt x="139" y="45"/>
                      <a:pt x="6" y="13"/>
                      <a:pt x="0" y="0"/>
                    </a:cubicBezTo>
                    <a:close/>
                  </a:path>
                </a:pathLst>
              </a:custGeom>
              <a:solidFill>
                <a:srgbClr val="BFBE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322" name="Freeform 223">
                <a:extLst>
                  <a:ext uri="{FF2B5EF4-FFF2-40B4-BE49-F238E27FC236}">
                    <a16:creationId xmlns:a16="http://schemas.microsoft.com/office/drawing/2014/main" id="{3445C86D-4F7E-412D-8DE4-620D251178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1" y="1673"/>
                <a:ext cx="258" cy="58"/>
              </a:xfrm>
              <a:custGeom>
                <a:avLst/>
                <a:gdLst>
                  <a:gd name="T0" fmla="*/ 0 w 168"/>
                  <a:gd name="T1" fmla="*/ 694 h 38"/>
                  <a:gd name="T2" fmla="*/ 3382 w 168"/>
                  <a:gd name="T3" fmla="*/ 0 h 38"/>
                  <a:gd name="T4" fmla="*/ 0 w 168"/>
                  <a:gd name="T5" fmla="*/ 694 h 3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8" h="38">
                    <a:moveTo>
                      <a:pt x="0" y="36"/>
                    </a:moveTo>
                    <a:cubicBezTo>
                      <a:pt x="168" y="0"/>
                      <a:pt x="168" y="0"/>
                      <a:pt x="168" y="0"/>
                    </a:cubicBezTo>
                    <a:cubicBezTo>
                      <a:pt x="168" y="0"/>
                      <a:pt x="17" y="38"/>
                      <a:pt x="0" y="36"/>
                    </a:cubicBezTo>
                    <a:close/>
                  </a:path>
                </a:pathLst>
              </a:custGeom>
              <a:solidFill>
                <a:srgbClr val="BFBE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323" name="Freeform 224">
                <a:extLst>
                  <a:ext uri="{FF2B5EF4-FFF2-40B4-BE49-F238E27FC236}">
                    <a16:creationId xmlns:a16="http://schemas.microsoft.com/office/drawing/2014/main" id="{6F465E71-4385-40A6-AFC9-A6EC9FBC73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2" y="1663"/>
                <a:ext cx="128" cy="54"/>
              </a:xfrm>
              <a:custGeom>
                <a:avLst/>
                <a:gdLst>
                  <a:gd name="T0" fmla="*/ 0 w 83"/>
                  <a:gd name="T1" fmla="*/ 0 h 35"/>
                  <a:gd name="T2" fmla="*/ 1720 w 83"/>
                  <a:gd name="T3" fmla="*/ 724 h 35"/>
                  <a:gd name="T4" fmla="*/ 0 w 83"/>
                  <a:gd name="T5" fmla="*/ 0 h 3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3" h="35">
                    <a:moveTo>
                      <a:pt x="0" y="0"/>
                    </a:moveTo>
                    <a:cubicBezTo>
                      <a:pt x="83" y="35"/>
                      <a:pt x="83" y="35"/>
                      <a:pt x="83" y="35"/>
                    </a:cubicBezTo>
                    <a:cubicBezTo>
                      <a:pt x="83" y="35"/>
                      <a:pt x="8" y="11"/>
                      <a:pt x="0" y="0"/>
                    </a:cubicBezTo>
                    <a:close/>
                  </a:path>
                </a:pathLst>
              </a:custGeom>
              <a:solidFill>
                <a:srgbClr val="BFBE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324" name="Freeform 225">
                <a:extLst>
                  <a:ext uri="{FF2B5EF4-FFF2-40B4-BE49-F238E27FC236}">
                    <a16:creationId xmlns:a16="http://schemas.microsoft.com/office/drawing/2014/main" id="{3CEAFD93-D878-4FB3-AB56-0F8BA882FA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7" y="1288"/>
                <a:ext cx="336" cy="20"/>
              </a:xfrm>
              <a:custGeom>
                <a:avLst/>
                <a:gdLst>
                  <a:gd name="T0" fmla="*/ 0 w 219"/>
                  <a:gd name="T1" fmla="*/ 66 h 13"/>
                  <a:gd name="T2" fmla="*/ 4388 w 219"/>
                  <a:gd name="T3" fmla="*/ 269 h 13"/>
                  <a:gd name="T4" fmla="*/ 0 w 219"/>
                  <a:gd name="T5" fmla="*/ 0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9" h="13">
                    <a:moveTo>
                      <a:pt x="0" y="3"/>
                    </a:moveTo>
                    <a:cubicBezTo>
                      <a:pt x="219" y="13"/>
                      <a:pt x="219" y="13"/>
                      <a:pt x="219" y="13"/>
                    </a:cubicBezTo>
                    <a:cubicBezTo>
                      <a:pt x="219" y="13"/>
                      <a:pt x="14" y="8"/>
                      <a:pt x="0" y="0"/>
                    </a:cubicBezTo>
                  </a:path>
                </a:pathLst>
              </a:custGeom>
              <a:solidFill>
                <a:srgbClr val="BFBE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325" name="Freeform 226">
                <a:extLst>
                  <a:ext uri="{FF2B5EF4-FFF2-40B4-BE49-F238E27FC236}">
                    <a16:creationId xmlns:a16="http://schemas.microsoft.com/office/drawing/2014/main" id="{82D00BD1-9047-4246-93FB-2A41245BC5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6" y="1310"/>
                <a:ext cx="376" cy="21"/>
              </a:xfrm>
              <a:custGeom>
                <a:avLst/>
                <a:gdLst>
                  <a:gd name="T0" fmla="*/ 0 w 246"/>
                  <a:gd name="T1" fmla="*/ 0 h 14"/>
                  <a:gd name="T2" fmla="*/ 4798 w 246"/>
                  <a:gd name="T3" fmla="*/ 243 h 14"/>
                  <a:gd name="T4" fmla="*/ 0 w 246"/>
                  <a:gd name="T5" fmla="*/ 0 h 1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46" h="14">
                    <a:moveTo>
                      <a:pt x="0" y="0"/>
                    </a:moveTo>
                    <a:cubicBezTo>
                      <a:pt x="246" y="14"/>
                      <a:pt x="246" y="14"/>
                      <a:pt x="246" y="14"/>
                    </a:cubicBezTo>
                    <a:cubicBezTo>
                      <a:pt x="246" y="14"/>
                      <a:pt x="15" y="11"/>
                      <a:pt x="0" y="0"/>
                    </a:cubicBezTo>
                    <a:close/>
                  </a:path>
                </a:pathLst>
              </a:custGeom>
              <a:solidFill>
                <a:srgbClr val="BFBE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326" name="Freeform 227">
                <a:extLst>
                  <a:ext uri="{FF2B5EF4-FFF2-40B4-BE49-F238E27FC236}">
                    <a16:creationId xmlns:a16="http://schemas.microsoft.com/office/drawing/2014/main" id="{3384BE3C-8211-466C-9FB3-E9B9A72052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" y="1656"/>
                <a:ext cx="615" cy="838"/>
              </a:xfrm>
              <a:custGeom>
                <a:avLst/>
                <a:gdLst>
                  <a:gd name="T0" fmla="*/ 7467 w 401"/>
                  <a:gd name="T1" fmla="*/ 3062 h 547"/>
                  <a:gd name="T2" fmla="*/ 7467 w 401"/>
                  <a:gd name="T3" fmla="*/ 852 h 547"/>
                  <a:gd name="T4" fmla="*/ 3879 w 401"/>
                  <a:gd name="T5" fmla="*/ 1702 h 547"/>
                  <a:gd name="T6" fmla="*/ 3245 w 401"/>
                  <a:gd name="T7" fmla="*/ 2136 h 547"/>
                  <a:gd name="T8" fmla="*/ 1097 w 401"/>
                  <a:gd name="T9" fmla="*/ 6738 h 547"/>
                  <a:gd name="T10" fmla="*/ 779 w 401"/>
                  <a:gd name="T11" fmla="*/ 8198 h 547"/>
                  <a:gd name="T12" fmla="*/ 830 w 401"/>
                  <a:gd name="T13" fmla="*/ 10395 h 547"/>
                  <a:gd name="T14" fmla="*/ 0 w 401"/>
                  <a:gd name="T15" fmla="*/ 10395 h 547"/>
                  <a:gd name="T16" fmla="*/ 0 w 401"/>
                  <a:gd name="T17" fmla="*/ 8077 h 547"/>
                  <a:gd name="T18" fmla="*/ 445 w 401"/>
                  <a:gd name="T19" fmla="*/ 6339 h 547"/>
                  <a:gd name="T20" fmla="*/ 2419 w 401"/>
                  <a:gd name="T21" fmla="*/ 1972 h 547"/>
                  <a:gd name="T22" fmla="*/ 3368 w 401"/>
                  <a:gd name="T23" fmla="*/ 1036 h 547"/>
                  <a:gd name="T24" fmla="*/ 7943 w 401"/>
                  <a:gd name="T25" fmla="*/ 0 h 547"/>
                  <a:gd name="T26" fmla="*/ 8003 w 401"/>
                  <a:gd name="T27" fmla="*/ 3056 h 547"/>
                  <a:gd name="T28" fmla="*/ 7467 w 401"/>
                  <a:gd name="T29" fmla="*/ 3062 h 547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401" h="547">
                    <a:moveTo>
                      <a:pt x="374" y="155"/>
                    </a:moveTo>
                    <a:cubicBezTo>
                      <a:pt x="374" y="43"/>
                      <a:pt x="374" y="43"/>
                      <a:pt x="374" y="43"/>
                    </a:cubicBezTo>
                    <a:cubicBezTo>
                      <a:pt x="194" y="86"/>
                      <a:pt x="194" y="86"/>
                      <a:pt x="194" y="86"/>
                    </a:cubicBezTo>
                    <a:cubicBezTo>
                      <a:pt x="194" y="86"/>
                      <a:pt x="174" y="90"/>
                      <a:pt x="163" y="108"/>
                    </a:cubicBezTo>
                    <a:cubicBezTo>
                      <a:pt x="151" y="125"/>
                      <a:pt x="55" y="340"/>
                      <a:pt x="55" y="340"/>
                    </a:cubicBezTo>
                    <a:cubicBezTo>
                      <a:pt x="55" y="340"/>
                      <a:pt x="39" y="376"/>
                      <a:pt x="39" y="414"/>
                    </a:cubicBezTo>
                    <a:cubicBezTo>
                      <a:pt x="39" y="452"/>
                      <a:pt x="42" y="525"/>
                      <a:pt x="42" y="525"/>
                    </a:cubicBezTo>
                    <a:cubicBezTo>
                      <a:pt x="42" y="525"/>
                      <a:pt x="22" y="547"/>
                      <a:pt x="0" y="525"/>
                    </a:cubicBezTo>
                    <a:cubicBezTo>
                      <a:pt x="0" y="408"/>
                      <a:pt x="0" y="408"/>
                      <a:pt x="0" y="408"/>
                    </a:cubicBezTo>
                    <a:cubicBezTo>
                      <a:pt x="0" y="408"/>
                      <a:pt x="0" y="369"/>
                      <a:pt x="22" y="320"/>
                    </a:cubicBezTo>
                    <a:cubicBezTo>
                      <a:pt x="44" y="271"/>
                      <a:pt x="121" y="100"/>
                      <a:pt x="121" y="100"/>
                    </a:cubicBezTo>
                    <a:cubicBezTo>
                      <a:pt x="121" y="100"/>
                      <a:pt x="129" y="67"/>
                      <a:pt x="169" y="52"/>
                    </a:cubicBezTo>
                    <a:cubicBezTo>
                      <a:pt x="208" y="38"/>
                      <a:pt x="398" y="0"/>
                      <a:pt x="398" y="0"/>
                    </a:cubicBezTo>
                    <a:cubicBezTo>
                      <a:pt x="401" y="154"/>
                      <a:pt x="401" y="154"/>
                      <a:pt x="401" y="154"/>
                    </a:cubicBezTo>
                    <a:lnTo>
                      <a:pt x="374" y="155"/>
                    </a:lnTo>
                    <a:close/>
                  </a:path>
                </a:pathLst>
              </a:custGeom>
              <a:solidFill>
                <a:srgbClr val="DD050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327" name="Freeform 228">
                <a:extLst>
                  <a:ext uri="{FF2B5EF4-FFF2-40B4-BE49-F238E27FC236}">
                    <a16:creationId xmlns:a16="http://schemas.microsoft.com/office/drawing/2014/main" id="{E9B9BAAB-C1D8-40C0-9D3E-66F5E1EFA0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6" y="1593"/>
                <a:ext cx="498" cy="204"/>
              </a:xfrm>
              <a:custGeom>
                <a:avLst/>
                <a:gdLst>
                  <a:gd name="T0" fmla="*/ 0 w 325"/>
                  <a:gd name="T1" fmla="*/ 2198 h 133"/>
                  <a:gd name="T2" fmla="*/ 996 w 325"/>
                  <a:gd name="T3" fmla="*/ 736 h 133"/>
                  <a:gd name="T4" fmla="*/ 4839 w 325"/>
                  <a:gd name="T5" fmla="*/ 0 h 133"/>
                  <a:gd name="T6" fmla="*/ 6422 w 325"/>
                  <a:gd name="T7" fmla="*/ 28 h 133"/>
                  <a:gd name="T8" fmla="*/ 6443 w 325"/>
                  <a:gd name="T9" fmla="*/ 1129 h 133"/>
                  <a:gd name="T10" fmla="*/ 2392 w 325"/>
                  <a:gd name="T11" fmla="*/ 2054 h 133"/>
                  <a:gd name="T12" fmla="*/ 0 w 325"/>
                  <a:gd name="T13" fmla="*/ 2198 h 13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25" h="133">
                    <a:moveTo>
                      <a:pt x="0" y="110"/>
                    </a:moveTo>
                    <a:cubicBezTo>
                      <a:pt x="0" y="110"/>
                      <a:pt x="0" y="50"/>
                      <a:pt x="50" y="37"/>
                    </a:cubicBezTo>
                    <a:cubicBezTo>
                      <a:pt x="99" y="23"/>
                      <a:pt x="244" y="0"/>
                      <a:pt x="244" y="0"/>
                    </a:cubicBezTo>
                    <a:cubicBezTo>
                      <a:pt x="324" y="1"/>
                      <a:pt x="324" y="1"/>
                      <a:pt x="324" y="1"/>
                    </a:cubicBezTo>
                    <a:cubicBezTo>
                      <a:pt x="325" y="57"/>
                      <a:pt x="325" y="57"/>
                      <a:pt x="325" y="57"/>
                    </a:cubicBezTo>
                    <a:cubicBezTo>
                      <a:pt x="325" y="57"/>
                      <a:pt x="138" y="94"/>
                      <a:pt x="121" y="103"/>
                    </a:cubicBezTo>
                    <a:cubicBezTo>
                      <a:pt x="104" y="111"/>
                      <a:pt x="26" y="133"/>
                      <a:pt x="0" y="110"/>
                    </a:cubicBezTo>
                    <a:close/>
                  </a:path>
                </a:pathLst>
              </a:custGeom>
              <a:solidFill>
                <a:srgbClr val="6362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328" name="Freeform 229">
                <a:extLst>
                  <a:ext uri="{FF2B5EF4-FFF2-40B4-BE49-F238E27FC236}">
                    <a16:creationId xmlns:a16="http://schemas.microsoft.com/office/drawing/2014/main" id="{87C7E030-4CAC-4FCB-8D36-3CF6EAFF4E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45" y="1607"/>
                <a:ext cx="438" cy="150"/>
              </a:xfrm>
              <a:custGeom>
                <a:avLst/>
                <a:gdLst>
                  <a:gd name="T0" fmla="*/ 0 w 286"/>
                  <a:gd name="T1" fmla="*/ 1745 h 98"/>
                  <a:gd name="T2" fmla="*/ 2905 w 286"/>
                  <a:gd name="T3" fmla="*/ 556 h 98"/>
                  <a:gd name="T4" fmla="*/ 5654 w 286"/>
                  <a:gd name="T5" fmla="*/ 28 h 98"/>
                  <a:gd name="T6" fmla="*/ 4449 w 286"/>
                  <a:gd name="T7" fmla="*/ 363 h 98"/>
                  <a:gd name="T8" fmla="*/ 3426 w 286"/>
                  <a:gd name="T9" fmla="*/ 602 h 98"/>
                  <a:gd name="T10" fmla="*/ 2190 w 286"/>
                  <a:gd name="T11" fmla="*/ 1042 h 98"/>
                  <a:gd name="T12" fmla="*/ 1191 w 286"/>
                  <a:gd name="T13" fmla="*/ 1621 h 98"/>
                  <a:gd name="T14" fmla="*/ 568 w 286"/>
                  <a:gd name="T15" fmla="*/ 1771 h 98"/>
                  <a:gd name="T16" fmla="*/ 0 w 286"/>
                  <a:gd name="T17" fmla="*/ 1818 h 9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86" h="98">
                    <a:moveTo>
                      <a:pt x="0" y="89"/>
                    </a:moveTo>
                    <a:cubicBezTo>
                      <a:pt x="50" y="98"/>
                      <a:pt x="102" y="42"/>
                      <a:pt x="147" y="28"/>
                    </a:cubicBezTo>
                    <a:cubicBezTo>
                      <a:pt x="187" y="15"/>
                      <a:pt x="243" y="0"/>
                      <a:pt x="286" y="1"/>
                    </a:cubicBezTo>
                    <a:cubicBezTo>
                      <a:pt x="266" y="0"/>
                      <a:pt x="243" y="12"/>
                      <a:pt x="225" y="18"/>
                    </a:cubicBezTo>
                    <a:cubicBezTo>
                      <a:pt x="208" y="23"/>
                      <a:pt x="191" y="26"/>
                      <a:pt x="174" y="31"/>
                    </a:cubicBezTo>
                    <a:cubicBezTo>
                      <a:pt x="152" y="37"/>
                      <a:pt x="131" y="40"/>
                      <a:pt x="111" y="53"/>
                    </a:cubicBezTo>
                    <a:cubicBezTo>
                      <a:pt x="94" y="64"/>
                      <a:pt x="81" y="76"/>
                      <a:pt x="61" y="82"/>
                    </a:cubicBezTo>
                    <a:cubicBezTo>
                      <a:pt x="50" y="84"/>
                      <a:pt x="40" y="89"/>
                      <a:pt x="29" y="90"/>
                    </a:cubicBezTo>
                    <a:cubicBezTo>
                      <a:pt x="19" y="91"/>
                      <a:pt x="7" y="85"/>
                      <a:pt x="0" y="92"/>
                    </a:cubicBezTo>
                  </a:path>
                </a:pathLst>
              </a:custGeom>
              <a:solidFill>
                <a:srgbClr val="7572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329" name="Freeform 230">
                <a:extLst>
                  <a:ext uri="{FF2B5EF4-FFF2-40B4-BE49-F238E27FC236}">
                    <a16:creationId xmlns:a16="http://schemas.microsoft.com/office/drawing/2014/main" id="{E1872D0D-1154-4AAF-881A-9EEE5961DC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7" y="3246"/>
                <a:ext cx="240" cy="358"/>
              </a:xfrm>
              <a:custGeom>
                <a:avLst/>
                <a:gdLst>
                  <a:gd name="T0" fmla="*/ 2290 w 157"/>
                  <a:gd name="T1" fmla="*/ 4377 h 234"/>
                  <a:gd name="T2" fmla="*/ 0 w 157"/>
                  <a:gd name="T3" fmla="*/ 155 h 234"/>
                  <a:gd name="T4" fmla="*/ 1093 w 157"/>
                  <a:gd name="T5" fmla="*/ 0 h 234"/>
                  <a:gd name="T6" fmla="*/ 3066 w 157"/>
                  <a:gd name="T7" fmla="*/ 3825 h 234"/>
                  <a:gd name="T8" fmla="*/ 2293 w 157"/>
                  <a:gd name="T9" fmla="*/ 4360 h 23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57" h="234">
                    <a:moveTo>
                      <a:pt x="117" y="223"/>
                    </a:moveTo>
                    <a:cubicBezTo>
                      <a:pt x="117" y="221"/>
                      <a:pt x="0" y="8"/>
                      <a:pt x="0" y="8"/>
                    </a:cubicBezTo>
                    <a:cubicBezTo>
                      <a:pt x="56" y="0"/>
                      <a:pt x="56" y="0"/>
                      <a:pt x="56" y="0"/>
                    </a:cubicBezTo>
                    <a:cubicBezTo>
                      <a:pt x="157" y="195"/>
                      <a:pt x="157" y="195"/>
                      <a:pt x="157" y="195"/>
                    </a:cubicBezTo>
                    <a:cubicBezTo>
                      <a:pt x="157" y="195"/>
                      <a:pt x="154" y="234"/>
                      <a:pt x="118" y="222"/>
                    </a:cubicBezTo>
                  </a:path>
                </a:pathLst>
              </a:custGeom>
              <a:solidFill>
                <a:srgbClr val="5453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330" name="Freeform 231">
                <a:extLst>
                  <a:ext uri="{FF2B5EF4-FFF2-40B4-BE49-F238E27FC236}">
                    <a16:creationId xmlns:a16="http://schemas.microsoft.com/office/drawing/2014/main" id="{28994DB1-16F1-47A7-8164-6B5C716C29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8" y="3239"/>
                <a:ext cx="172" cy="71"/>
              </a:xfrm>
              <a:custGeom>
                <a:avLst/>
                <a:gdLst>
                  <a:gd name="T0" fmla="*/ 144 w 112"/>
                  <a:gd name="T1" fmla="*/ 29 h 46"/>
                  <a:gd name="T2" fmla="*/ 101 w 112"/>
                  <a:gd name="T3" fmla="*/ 420 h 46"/>
                  <a:gd name="T4" fmla="*/ 1370 w 112"/>
                  <a:gd name="T5" fmla="*/ 691 h 46"/>
                  <a:gd name="T6" fmla="*/ 2152 w 112"/>
                  <a:gd name="T7" fmla="*/ 420 h 46"/>
                  <a:gd name="T8" fmla="*/ 1691 w 112"/>
                  <a:gd name="T9" fmla="*/ 0 h 46"/>
                  <a:gd name="T10" fmla="*/ 144 w 112"/>
                  <a:gd name="T11" fmla="*/ 29 h 4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12" h="46">
                    <a:moveTo>
                      <a:pt x="7" y="1"/>
                    </a:moveTo>
                    <a:cubicBezTo>
                      <a:pt x="7" y="1"/>
                      <a:pt x="0" y="12"/>
                      <a:pt x="5" y="20"/>
                    </a:cubicBezTo>
                    <a:cubicBezTo>
                      <a:pt x="9" y="28"/>
                      <a:pt x="48" y="46"/>
                      <a:pt x="68" y="33"/>
                    </a:cubicBezTo>
                    <a:cubicBezTo>
                      <a:pt x="87" y="19"/>
                      <a:pt x="107" y="20"/>
                      <a:pt x="107" y="20"/>
                    </a:cubicBezTo>
                    <a:cubicBezTo>
                      <a:pt x="107" y="20"/>
                      <a:pt x="112" y="0"/>
                      <a:pt x="84" y="0"/>
                    </a:cubicBezTo>
                    <a:cubicBezTo>
                      <a:pt x="56" y="0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BFBE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331" name="Freeform 232">
                <a:extLst>
                  <a:ext uri="{FF2B5EF4-FFF2-40B4-BE49-F238E27FC236}">
                    <a16:creationId xmlns:a16="http://schemas.microsoft.com/office/drawing/2014/main" id="{9FEF8661-D091-4DA4-A3FC-4273DF991E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89" y="3322"/>
                <a:ext cx="1032" cy="189"/>
              </a:xfrm>
              <a:custGeom>
                <a:avLst/>
                <a:gdLst>
                  <a:gd name="T0" fmla="*/ 6 w 1032"/>
                  <a:gd name="T1" fmla="*/ 25 h 189"/>
                  <a:gd name="T2" fmla="*/ 180 w 1032"/>
                  <a:gd name="T3" fmla="*/ 0 h 189"/>
                  <a:gd name="T4" fmla="*/ 1032 w 1032"/>
                  <a:gd name="T5" fmla="*/ 75 h 189"/>
                  <a:gd name="T6" fmla="*/ 1002 w 1032"/>
                  <a:gd name="T7" fmla="*/ 189 h 189"/>
                  <a:gd name="T8" fmla="*/ 0 w 1032"/>
                  <a:gd name="T9" fmla="*/ 77 h 189"/>
                  <a:gd name="T10" fmla="*/ 3 w 1032"/>
                  <a:gd name="T11" fmla="*/ 29 h 189"/>
                  <a:gd name="T12" fmla="*/ 6 w 1032"/>
                  <a:gd name="T13" fmla="*/ 25 h 18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32" h="189">
                    <a:moveTo>
                      <a:pt x="6" y="25"/>
                    </a:moveTo>
                    <a:lnTo>
                      <a:pt x="180" y="0"/>
                    </a:lnTo>
                    <a:lnTo>
                      <a:pt x="1032" y="75"/>
                    </a:lnTo>
                    <a:lnTo>
                      <a:pt x="1002" y="189"/>
                    </a:lnTo>
                    <a:lnTo>
                      <a:pt x="0" y="77"/>
                    </a:lnTo>
                    <a:lnTo>
                      <a:pt x="3" y="29"/>
                    </a:lnTo>
                    <a:lnTo>
                      <a:pt x="6" y="25"/>
                    </a:lnTo>
                    <a:close/>
                  </a:path>
                </a:pathLst>
              </a:custGeom>
              <a:solidFill>
                <a:srgbClr val="7271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332" name="Freeform 233">
                <a:extLst>
                  <a:ext uri="{FF2B5EF4-FFF2-40B4-BE49-F238E27FC236}">
                    <a16:creationId xmlns:a16="http://schemas.microsoft.com/office/drawing/2014/main" id="{A02D0047-BEF4-4A33-BFB4-BC8E339556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89" y="3322"/>
                <a:ext cx="1032" cy="189"/>
              </a:xfrm>
              <a:custGeom>
                <a:avLst/>
                <a:gdLst>
                  <a:gd name="T0" fmla="*/ 6 w 1032"/>
                  <a:gd name="T1" fmla="*/ 25 h 189"/>
                  <a:gd name="T2" fmla="*/ 180 w 1032"/>
                  <a:gd name="T3" fmla="*/ 0 h 189"/>
                  <a:gd name="T4" fmla="*/ 1032 w 1032"/>
                  <a:gd name="T5" fmla="*/ 75 h 189"/>
                  <a:gd name="T6" fmla="*/ 1002 w 1032"/>
                  <a:gd name="T7" fmla="*/ 189 h 189"/>
                  <a:gd name="T8" fmla="*/ 0 w 1032"/>
                  <a:gd name="T9" fmla="*/ 77 h 189"/>
                  <a:gd name="T10" fmla="*/ 3 w 1032"/>
                  <a:gd name="T11" fmla="*/ 29 h 18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32" h="189">
                    <a:moveTo>
                      <a:pt x="6" y="25"/>
                    </a:moveTo>
                    <a:lnTo>
                      <a:pt x="180" y="0"/>
                    </a:lnTo>
                    <a:lnTo>
                      <a:pt x="1032" y="75"/>
                    </a:lnTo>
                    <a:lnTo>
                      <a:pt x="1002" y="189"/>
                    </a:lnTo>
                    <a:lnTo>
                      <a:pt x="0" y="77"/>
                    </a:lnTo>
                    <a:lnTo>
                      <a:pt x="3" y="29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333" name="Freeform 234">
                <a:extLst>
                  <a:ext uri="{FF2B5EF4-FFF2-40B4-BE49-F238E27FC236}">
                    <a16:creationId xmlns:a16="http://schemas.microsoft.com/office/drawing/2014/main" id="{1D878A1D-7D93-4569-B93F-40FD0819A3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2" y="3351"/>
                <a:ext cx="953" cy="106"/>
              </a:xfrm>
              <a:custGeom>
                <a:avLst/>
                <a:gdLst>
                  <a:gd name="T0" fmla="*/ 0 w 953"/>
                  <a:gd name="T1" fmla="*/ 8 h 106"/>
                  <a:gd name="T2" fmla="*/ 953 w 953"/>
                  <a:gd name="T3" fmla="*/ 106 h 106"/>
                  <a:gd name="T4" fmla="*/ 30 w 953"/>
                  <a:gd name="T5" fmla="*/ 0 h 106"/>
                  <a:gd name="T6" fmla="*/ 0 w 953"/>
                  <a:gd name="T7" fmla="*/ 8 h 10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53" h="106">
                    <a:moveTo>
                      <a:pt x="0" y="8"/>
                    </a:moveTo>
                    <a:lnTo>
                      <a:pt x="953" y="106"/>
                    </a:lnTo>
                    <a:lnTo>
                      <a:pt x="30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BFB9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334" name="Freeform 235">
                <a:extLst>
                  <a:ext uri="{FF2B5EF4-FFF2-40B4-BE49-F238E27FC236}">
                    <a16:creationId xmlns:a16="http://schemas.microsoft.com/office/drawing/2014/main" id="{0931EE18-5E1B-4982-80C6-2F62FAD031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8" y="3359"/>
                <a:ext cx="187" cy="187"/>
              </a:xfrm>
              <a:custGeom>
                <a:avLst/>
                <a:gdLst>
                  <a:gd name="T0" fmla="*/ 0 w 122"/>
                  <a:gd name="T1" fmla="*/ 1927 h 122"/>
                  <a:gd name="T2" fmla="*/ 43 w 122"/>
                  <a:gd name="T3" fmla="*/ 1271 h 122"/>
                  <a:gd name="T4" fmla="*/ 1191 w 122"/>
                  <a:gd name="T5" fmla="*/ 0 h 122"/>
                  <a:gd name="T6" fmla="*/ 2285 w 122"/>
                  <a:gd name="T7" fmla="*/ 2020 h 122"/>
                  <a:gd name="T8" fmla="*/ 0 w 122"/>
                  <a:gd name="T9" fmla="*/ 1927 h 1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2" h="122">
                    <a:moveTo>
                      <a:pt x="0" y="97"/>
                    </a:moveTo>
                    <a:cubicBezTo>
                      <a:pt x="2" y="64"/>
                      <a:pt x="2" y="64"/>
                      <a:pt x="2" y="64"/>
                    </a:cubicBezTo>
                    <a:cubicBezTo>
                      <a:pt x="11" y="36"/>
                      <a:pt x="35" y="0"/>
                      <a:pt x="60" y="0"/>
                    </a:cubicBezTo>
                    <a:cubicBezTo>
                      <a:pt x="99" y="0"/>
                      <a:pt x="122" y="30"/>
                      <a:pt x="115" y="102"/>
                    </a:cubicBezTo>
                    <a:cubicBezTo>
                      <a:pt x="115" y="102"/>
                      <a:pt x="66" y="122"/>
                      <a:pt x="0" y="97"/>
                    </a:cubicBezTo>
                    <a:close/>
                  </a:path>
                </a:pathLst>
              </a:custGeom>
              <a:solidFill>
                <a:srgbClr val="8E8D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335" name="Rectangle 236">
                <a:extLst>
                  <a:ext uri="{FF2B5EF4-FFF2-40B4-BE49-F238E27FC236}">
                    <a16:creationId xmlns:a16="http://schemas.microsoft.com/office/drawing/2014/main" id="{1A248135-F1BC-4CC4-9FFC-B6703EAF82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65" y="3004"/>
                <a:ext cx="17" cy="144"/>
              </a:xfrm>
              <a:prstGeom prst="rect">
                <a:avLst/>
              </a:prstGeom>
              <a:solidFill>
                <a:srgbClr val="2825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9336" name="Freeform 237">
                <a:extLst>
                  <a:ext uri="{FF2B5EF4-FFF2-40B4-BE49-F238E27FC236}">
                    <a16:creationId xmlns:a16="http://schemas.microsoft.com/office/drawing/2014/main" id="{36AF90CD-FFB6-40BB-9228-49260CB74A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8" y="2826"/>
                <a:ext cx="141" cy="96"/>
              </a:xfrm>
              <a:custGeom>
                <a:avLst/>
                <a:gdLst>
                  <a:gd name="T0" fmla="*/ 0 w 92"/>
                  <a:gd name="T1" fmla="*/ 434 h 63"/>
                  <a:gd name="T2" fmla="*/ 238 w 92"/>
                  <a:gd name="T3" fmla="*/ 1196 h 63"/>
                  <a:gd name="T4" fmla="*/ 1566 w 92"/>
                  <a:gd name="T5" fmla="*/ 1068 h 63"/>
                  <a:gd name="T6" fmla="*/ 1257 w 92"/>
                  <a:gd name="T7" fmla="*/ 0 h 63"/>
                  <a:gd name="T8" fmla="*/ 0 w 92"/>
                  <a:gd name="T9" fmla="*/ 434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2" h="63">
                    <a:moveTo>
                      <a:pt x="0" y="23"/>
                    </a:moveTo>
                    <a:cubicBezTo>
                      <a:pt x="0" y="23"/>
                      <a:pt x="20" y="41"/>
                      <a:pt x="12" y="63"/>
                    </a:cubicBezTo>
                    <a:cubicBezTo>
                      <a:pt x="79" y="56"/>
                      <a:pt x="79" y="56"/>
                      <a:pt x="79" y="56"/>
                    </a:cubicBezTo>
                    <a:cubicBezTo>
                      <a:pt x="79" y="56"/>
                      <a:pt x="92" y="6"/>
                      <a:pt x="63" y="0"/>
                    </a:cubicBezTo>
                    <a:lnTo>
                      <a:pt x="0" y="23"/>
                    </a:lnTo>
                    <a:close/>
                  </a:path>
                </a:pathLst>
              </a:custGeom>
              <a:solidFill>
                <a:srgbClr val="2825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337" name="Freeform 238">
                <a:extLst>
                  <a:ext uri="{FF2B5EF4-FFF2-40B4-BE49-F238E27FC236}">
                    <a16:creationId xmlns:a16="http://schemas.microsoft.com/office/drawing/2014/main" id="{9493C2F4-CFA3-468C-8A33-161188A852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2" y="2749"/>
                <a:ext cx="53" cy="80"/>
              </a:xfrm>
              <a:custGeom>
                <a:avLst/>
                <a:gdLst>
                  <a:gd name="T0" fmla="*/ 0 w 35"/>
                  <a:gd name="T1" fmla="*/ 157 h 52"/>
                  <a:gd name="T2" fmla="*/ 41 w 35"/>
                  <a:gd name="T3" fmla="*/ 989 h 52"/>
                  <a:gd name="T4" fmla="*/ 438 w 35"/>
                  <a:gd name="T5" fmla="*/ 1060 h 52"/>
                  <a:gd name="T6" fmla="*/ 634 w 35"/>
                  <a:gd name="T7" fmla="*/ 0 h 52"/>
                  <a:gd name="T8" fmla="*/ 0 w 35"/>
                  <a:gd name="T9" fmla="*/ 157 h 5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" h="52">
                    <a:moveTo>
                      <a:pt x="0" y="8"/>
                    </a:moveTo>
                    <a:cubicBezTo>
                      <a:pt x="0" y="8"/>
                      <a:pt x="10" y="36"/>
                      <a:pt x="2" y="49"/>
                    </a:cubicBezTo>
                    <a:cubicBezTo>
                      <a:pt x="24" y="52"/>
                      <a:pt x="24" y="52"/>
                      <a:pt x="24" y="52"/>
                    </a:cubicBezTo>
                    <a:cubicBezTo>
                      <a:pt x="35" y="0"/>
                      <a:pt x="35" y="0"/>
                      <a:pt x="35" y="0"/>
                    </a:cubicBez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2825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338" name="Freeform 239">
                <a:extLst>
                  <a:ext uri="{FF2B5EF4-FFF2-40B4-BE49-F238E27FC236}">
                    <a16:creationId xmlns:a16="http://schemas.microsoft.com/office/drawing/2014/main" id="{71D3DA6D-75F9-4E02-82D4-6DBD6AF273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06" y="867"/>
                <a:ext cx="174" cy="150"/>
              </a:xfrm>
              <a:custGeom>
                <a:avLst/>
                <a:gdLst>
                  <a:gd name="T0" fmla="*/ 256 w 114"/>
                  <a:gd name="T1" fmla="*/ 0 h 98"/>
                  <a:gd name="T2" fmla="*/ 2019 w 114"/>
                  <a:gd name="T3" fmla="*/ 921 h 98"/>
                  <a:gd name="T4" fmla="*/ 1276 w 114"/>
                  <a:gd name="T5" fmla="*/ 1656 h 98"/>
                  <a:gd name="T6" fmla="*/ 739 w 114"/>
                  <a:gd name="T7" fmla="*/ 1303 h 98"/>
                  <a:gd name="T8" fmla="*/ 288 w 114"/>
                  <a:gd name="T9" fmla="*/ 1065 h 98"/>
                  <a:gd name="T10" fmla="*/ 27 w 114"/>
                  <a:gd name="T11" fmla="*/ 851 h 98"/>
                  <a:gd name="T12" fmla="*/ 256 w 114"/>
                  <a:gd name="T13" fmla="*/ 0 h 9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4" h="98">
                    <a:moveTo>
                      <a:pt x="13" y="0"/>
                    </a:moveTo>
                    <a:cubicBezTo>
                      <a:pt x="13" y="0"/>
                      <a:pt x="95" y="14"/>
                      <a:pt x="105" y="47"/>
                    </a:cubicBezTo>
                    <a:cubicBezTo>
                      <a:pt x="114" y="80"/>
                      <a:pt x="72" y="98"/>
                      <a:pt x="66" y="84"/>
                    </a:cubicBezTo>
                    <a:cubicBezTo>
                      <a:pt x="60" y="71"/>
                      <a:pt x="42" y="76"/>
                      <a:pt x="38" y="66"/>
                    </a:cubicBezTo>
                    <a:cubicBezTo>
                      <a:pt x="34" y="56"/>
                      <a:pt x="18" y="61"/>
                      <a:pt x="15" y="54"/>
                    </a:cubicBezTo>
                    <a:cubicBezTo>
                      <a:pt x="12" y="46"/>
                      <a:pt x="2" y="48"/>
                      <a:pt x="1" y="43"/>
                    </a:cubicBezTo>
                    <a:cubicBezTo>
                      <a:pt x="0" y="38"/>
                      <a:pt x="33" y="31"/>
                      <a:pt x="13" y="0"/>
                    </a:cubicBezTo>
                    <a:close/>
                  </a:path>
                </a:pathLst>
              </a:custGeom>
              <a:noFill/>
              <a:ln w="476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339" name="Freeform 240">
                <a:extLst>
                  <a:ext uri="{FF2B5EF4-FFF2-40B4-BE49-F238E27FC236}">
                    <a16:creationId xmlns:a16="http://schemas.microsoft.com/office/drawing/2014/main" id="{96EF2F9B-26B6-4F90-A5CE-EE8FC0B123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8" y="927"/>
                <a:ext cx="51" cy="104"/>
              </a:xfrm>
              <a:custGeom>
                <a:avLst/>
                <a:gdLst>
                  <a:gd name="T0" fmla="*/ 0 w 33"/>
                  <a:gd name="T1" fmla="*/ 1331 h 68"/>
                  <a:gd name="T2" fmla="*/ 167 w 33"/>
                  <a:gd name="T3" fmla="*/ 269 h 68"/>
                  <a:gd name="T4" fmla="*/ 697 w 33"/>
                  <a:gd name="T5" fmla="*/ 43 h 6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3" h="68">
                    <a:moveTo>
                      <a:pt x="0" y="68"/>
                    </a:moveTo>
                    <a:cubicBezTo>
                      <a:pt x="0" y="49"/>
                      <a:pt x="3" y="22"/>
                      <a:pt x="8" y="14"/>
                    </a:cubicBezTo>
                    <a:cubicBezTo>
                      <a:pt x="15" y="4"/>
                      <a:pt x="23" y="0"/>
                      <a:pt x="33" y="2"/>
                    </a:cubicBezTo>
                  </a:path>
                </a:pathLst>
              </a:custGeom>
              <a:noFill/>
              <a:ln w="476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340" name="Freeform 241">
                <a:extLst>
                  <a:ext uri="{FF2B5EF4-FFF2-40B4-BE49-F238E27FC236}">
                    <a16:creationId xmlns:a16="http://schemas.microsoft.com/office/drawing/2014/main" id="{2F143792-7012-48D4-839B-40C24FC7DE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3" y="864"/>
                <a:ext cx="124" cy="162"/>
              </a:xfrm>
              <a:custGeom>
                <a:avLst/>
                <a:gdLst>
                  <a:gd name="T0" fmla="*/ 1597 w 81"/>
                  <a:gd name="T1" fmla="*/ 101 h 106"/>
                  <a:gd name="T2" fmla="*/ 257 w 81"/>
                  <a:gd name="T3" fmla="*/ 662 h 106"/>
                  <a:gd name="T4" fmla="*/ 0 w 81"/>
                  <a:gd name="T5" fmla="*/ 2068 h 10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1" h="106">
                    <a:moveTo>
                      <a:pt x="81" y="5"/>
                    </a:moveTo>
                    <a:cubicBezTo>
                      <a:pt x="65" y="2"/>
                      <a:pt x="29" y="0"/>
                      <a:pt x="13" y="34"/>
                    </a:cubicBezTo>
                    <a:cubicBezTo>
                      <a:pt x="1" y="59"/>
                      <a:pt x="0" y="83"/>
                      <a:pt x="0" y="106"/>
                    </a:cubicBezTo>
                  </a:path>
                </a:pathLst>
              </a:custGeom>
              <a:noFill/>
              <a:ln w="476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341" name="Freeform 242">
                <a:extLst>
                  <a:ext uri="{FF2B5EF4-FFF2-40B4-BE49-F238E27FC236}">
                    <a16:creationId xmlns:a16="http://schemas.microsoft.com/office/drawing/2014/main" id="{CA6119AC-C520-41F7-B308-CCDD0F5892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5" y="1026"/>
                <a:ext cx="1072" cy="1063"/>
              </a:xfrm>
              <a:custGeom>
                <a:avLst/>
                <a:gdLst>
                  <a:gd name="T0" fmla="*/ 7057 w 700"/>
                  <a:gd name="T1" fmla="*/ 13727 h 694"/>
                  <a:gd name="T2" fmla="*/ 0 w 700"/>
                  <a:gd name="T3" fmla="*/ 13289 h 694"/>
                  <a:gd name="T4" fmla="*/ 363 w 700"/>
                  <a:gd name="T5" fmla="*/ 0 h 694"/>
                  <a:gd name="T6" fmla="*/ 1934 w 700"/>
                  <a:gd name="T7" fmla="*/ 115 h 694"/>
                  <a:gd name="T8" fmla="*/ 12375 w 700"/>
                  <a:gd name="T9" fmla="*/ 478 h 694"/>
                  <a:gd name="T10" fmla="*/ 13835 w 700"/>
                  <a:gd name="T11" fmla="*/ 363 h 694"/>
                  <a:gd name="T12" fmla="*/ 13375 w 700"/>
                  <a:gd name="T13" fmla="*/ 7320 h 69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00" h="694">
                    <a:moveTo>
                      <a:pt x="357" y="694"/>
                    </a:moveTo>
                    <a:cubicBezTo>
                      <a:pt x="0" y="672"/>
                      <a:pt x="0" y="672"/>
                      <a:pt x="0" y="672"/>
                    </a:cubicBezTo>
                    <a:cubicBezTo>
                      <a:pt x="0" y="672"/>
                      <a:pt x="0" y="100"/>
                      <a:pt x="18" y="0"/>
                    </a:cubicBezTo>
                    <a:cubicBezTo>
                      <a:pt x="98" y="6"/>
                      <a:pt x="98" y="6"/>
                      <a:pt x="98" y="6"/>
                    </a:cubicBezTo>
                    <a:cubicBezTo>
                      <a:pt x="626" y="24"/>
                      <a:pt x="626" y="24"/>
                      <a:pt x="626" y="24"/>
                    </a:cubicBezTo>
                    <a:cubicBezTo>
                      <a:pt x="700" y="18"/>
                      <a:pt x="700" y="18"/>
                      <a:pt x="700" y="18"/>
                    </a:cubicBezTo>
                    <a:cubicBezTo>
                      <a:pt x="677" y="370"/>
                      <a:pt x="677" y="370"/>
                      <a:pt x="677" y="370"/>
                    </a:cubicBezTo>
                  </a:path>
                </a:pathLst>
              </a:custGeom>
              <a:noFill/>
              <a:ln w="9525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342" name="Line 243">
                <a:extLst>
                  <a:ext uri="{FF2B5EF4-FFF2-40B4-BE49-F238E27FC236}">
                    <a16:creationId xmlns:a16="http://schemas.microsoft.com/office/drawing/2014/main" id="{503078CE-F6BD-4D93-A686-CDDED366FCB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176" y="2092"/>
                <a:ext cx="124" cy="8"/>
              </a:xfrm>
              <a:prstGeom prst="line">
                <a:avLst/>
              </a:prstGeom>
              <a:noFill/>
              <a:ln w="9525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343" name="Line 244">
                <a:extLst>
                  <a:ext uri="{FF2B5EF4-FFF2-40B4-BE49-F238E27FC236}">
                    <a16:creationId xmlns:a16="http://schemas.microsoft.com/office/drawing/2014/main" id="{F94BDCDE-82C3-4A9F-910B-F7A376903D9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593" y="1731"/>
                <a:ext cx="1" cy="15"/>
              </a:xfrm>
              <a:prstGeom prst="line">
                <a:avLst/>
              </a:prstGeom>
              <a:noFill/>
              <a:ln w="9525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344" name="Freeform 245">
                <a:extLst>
                  <a:ext uri="{FF2B5EF4-FFF2-40B4-BE49-F238E27FC236}">
                    <a16:creationId xmlns:a16="http://schemas.microsoft.com/office/drawing/2014/main" id="{84F5B0E9-CC28-4F57-A170-48E80B3D22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6" y="951"/>
                <a:ext cx="50" cy="103"/>
              </a:xfrm>
              <a:custGeom>
                <a:avLst/>
                <a:gdLst>
                  <a:gd name="T0" fmla="*/ 0 w 33"/>
                  <a:gd name="T1" fmla="*/ 1359 h 67"/>
                  <a:gd name="T2" fmla="*/ 168 w 33"/>
                  <a:gd name="T3" fmla="*/ 303 h 67"/>
                  <a:gd name="T4" fmla="*/ 606 w 33"/>
                  <a:gd name="T5" fmla="*/ 66 h 6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3" h="67">
                    <a:moveTo>
                      <a:pt x="0" y="67"/>
                    </a:moveTo>
                    <a:cubicBezTo>
                      <a:pt x="1" y="48"/>
                      <a:pt x="4" y="23"/>
                      <a:pt x="9" y="15"/>
                    </a:cubicBezTo>
                    <a:cubicBezTo>
                      <a:pt x="16" y="5"/>
                      <a:pt x="23" y="0"/>
                      <a:pt x="33" y="3"/>
                    </a:cubicBezTo>
                  </a:path>
                </a:pathLst>
              </a:custGeom>
              <a:noFill/>
              <a:ln w="476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345" name="Freeform 246">
                <a:extLst>
                  <a:ext uri="{FF2B5EF4-FFF2-40B4-BE49-F238E27FC236}">
                    <a16:creationId xmlns:a16="http://schemas.microsoft.com/office/drawing/2014/main" id="{AB702C45-FE18-4017-BA97-C749100F16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2" y="889"/>
                <a:ext cx="124" cy="170"/>
              </a:xfrm>
              <a:custGeom>
                <a:avLst/>
                <a:gdLst>
                  <a:gd name="T0" fmla="*/ 1597 w 81"/>
                  <a:gd name="T1" fmla="*/ 115 h 111"/>
                  <a:gd name="T2" fmla="*/ 237 w 81"/>
                  <a:gd name="T3" fmla="*/ 701 h 111"/>
                  <a:gd name="T4" fmla="*/ 0 w 81"/>
                  <a:gd name="T5" fmla="*/ 2190 h 1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1" h="111">
                    <a:moveTo>
                      <a:pt x="81" y="6"/>
                    </a:moveTo>
                    <a:cubicBezTo>
                      <a:pt x="65" y="3"/>
                      <a:pt x="28" y="0"/>
                      <a:pt x="12" y="35"/>
                    </a:cubicBezTo>
                    <a:cubicBezTo>
                      <a:pt x="0" y="61"/>
                      <a:pt x="0" y="87"/>
                      <a:pt x="0" y="111"/>
                    </a:cubicBezTo>
                  </a:path>
                </a:pathLst>
              </a:custGeom>
              <a:noFill/>
              <a:ln w="476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346" name="Freeform 247">
                <a:extLst>
                  <a:ext uri="{FF2B5EF4-FFF2-40B4-BE49-F238E27FC236}">
                    <a16:creationId xmlns:a16="http://schemas.microsoft.com/office/drawing/2014/main" id="{5A7FCEE3-9948-478C-AD79-C521E8339A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3" y="893"/>
                <a:ext cx="175" cy="150"/>
              </a:xfrm>
              <a:custGeom>
                <a:avLst/>
                <a:gdLst>
                  <a:gd name="T0" fmla="*/ 269 w 114"/>
                  <a:gd name="T1" fmla="*/ 0 h 98"/>
                  <a:gd name="T2" fmla="*/ 2105 w 114"/>
                  <a:gd name="T3" fmla="*/ 921 h 98"/>
                  <a:gd name="T4" fmla="*/ 1320 w 114"/>
                  <a:gd name="T5" fmla="*/ 1656 h 98"/>
                  <a:gd name="T6" fmla="*/ 758 w 114"/>
                  <a:gd name="T7" fmla="*/ 1303 h 98"/>
                  <a:gd name="T8" fmla="*/ 299 w 114"/>
                  <a:gd name="T9" fmla="*/ 1042 h 98"/>
                  <a:gd name="T10" fmla="*/ 28 w 114"/>
                  <a:gd name="T11" fmla="*/ 851 h 98"/>
                  <a:gd name="T12" fmla="*/ 269 w 114"/>
                  <a:gd name="T13" fmla="*/ 0 h 9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4" h="98">
                    <a:moveTo>
                      <a:pt x="13" y="0"/>
                    </a:moveTo>
                    <a:cubicBezTo>
                      <a:pt x="13" y="0"/>
                      <a:pt x="96" y="13"/>
                      <a:pt x="105" y="47"/>
                    </a:cubicBezTo>
                    <a:cubicBezTo>
                      <a:pt x="114" y="80"/>
                      <a:pt x="72" y="98"/>
                      <a:pt x="66" y="84"/>
                    </a:cubicBezTo>
                    <a:cubicBezTo>
                      <a:pt x="60" y="70"/>
                      <a:pt x="42" y="76"/>
                      <a:pt x="38" y="66"/>
                    </a:cubicBezTo>
                    <a:cubicBezTo>
                      <a:pt x="34" y="56"/>
                      <a:pt x="18" y="61"/>
                      <a:pt x="15" y="53"/>
                    </a:cubicBezTo>
                    <a:cubicBezTo>
                      <a:pt x="12" y="45"/>
                      <a:pt x="3" y="47"/>
                      <a:pt x="1" y="43"/>
                    </a:cubicBezTo>
                    <a:cubicBezTo>
                      <a:pt x="0" y="38"/>
                      <a:pt x="33" y="31"/>
                      <a:pt x="13" y="0"/>
                    </a:cubicBezTo>
                    <a:close/>
                  </a:path>
                </a:pathLst>
              </a:custGeom>
              <a:noFill/>
              <a:ln w="476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347" name="Freeform 248">
                <a:extLst>
                  <a:ext uri="{FF2B5EF4-FFF2-40B4-BE49-F238E27FC236}">
                    <a16:creationId xmlns:a16="http://schemas.microsoft.com/office/drawing/2014/main" id="{58387C8E-EB1C-4CB7-BC39-0D1010E505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6" y="1593"/>
                <a:ext cx="498" cy="205"/>
              </a:xfrm>
              <a:custGeom>
                <a:avLst/>
                <a:gdLst>
                  <a:gd name="T0" fmla="*/ 0 w 325"/>
                  <a:gd name="T1" fmla="*/ 2151 h 134"/>
                  <a:gd name="T2" fmla="*/ 971 w 325"/>
                  <a:gd name="T3" fmla="*/ 728 h 134"/>
                  <a:gd name="T4" fmla="*/ 4839 w 325"/>
                  <a:gd name="T5" fmla="*/ 0 h 134"/>
                  <a:gd name="T6" fmla="*/ 6422 w 325"/>
                  <a:gd name="T7" fmla="*/ 43 h 134"/>
                  <a:gd name="T8" fmla="*/ 6443 w 325"/>
                  <a:gd name="T9" fmla="*/ 1138 h 134"/>
                  <a:gd name="T10" fmla="*/ 2381 w 325"/>
                  <a:gd name="T11" fmla="*/ 2027 h 134"/>
                  <a:gd name="T12" fmla="*/ 0 w 325"/>
                  <a:gd name="T13" fmla="*/ 2151 h 13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25" h="134">
                    <a:moveTo>
                      <a:pt x="0" y="110"/>
                    </a:moveTo>
                    <a:cubicBezTo>
                      <a:pt x="0" y="110"/>
                      <a:pt x="0" y="51"/>
                      <a:pt x="49" y="37"/>
                    </a:cubicBezTo>
                    <a:cubicBezTo>
                      <a:pt x="98" y="24"/>
                      <a:pt x="244" y="0"/>
                      <a:pt x="244" y="0"/>
                    </a:cubicBezTo>
                    <a:cubicBezTo>
                      <a:pt x="324" y="2"/>
                      <a:pt x="324" y="2"/>
                      <a:pt x="324" y="2"/>
                    </a:cubicBezTo>
                    <a:cubicBezTo>
                      <a:pt x="325" y="58"/>
                      <a:pt x="325" y="58"/>
                      <a:pt x="325" y="58"/>
                    </a:cubicBezTo>
                    <a:cubicBezTo>
                      <a:pt x="325" y="58"/>
                      <a:pt x="137" y="95"/>
                      <a:pt x="120" y="103"/>
                    </a:cubicBezTo>
                    <a:cubicBezTo>
                      <a:pt x="103" y="112"/>
                      <a:pt x="26" y="134"/>
                      <a:pt x="0" y="110"/>
                    </a:cubicBezTo>
                    <a:close/>
                  </a:path>
                </a:pathLst>
              </a:custGeom>
              <a:noFill/>
              <a:ln w="4763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348" name="Freeform 249">
                <a:extLst>
                  <a:ext uri="{FF2B5EF4-FFF2-40B4-BE49-F238E27FC236}">
                    <a16:creationId xmlns:a16="http://schemas.microsoft.com/office/drawing/2014/main" id="{780833C1-3245-4565-984C-32B5A7660C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41" y="1518"/>
                <a:ext cx="562" cy="199"/>
              </a:xfrm>
              <a:custGeom>
                <a:avLst/>
                <a:gdLst>
                  <a:gd name="T0" fmla="*/ 776 w 367"/>
                  <a:gd name="T1" fmla="*/ 1026 h 130"/>
                  <a:gd name="T2" fmla="*/ 43 w 367"/>
                  <a:gd name="T3" fmla="*/ 1520 h 130"/>
                  <a:gd name="T4" fmla="*/ 43 w 367"/>
                  <a:gd name="T5" fmla="*/ 2264 h 130"/>
                  <a:gd name="T6" fmla="*/ 1337 w 367"/>
                  <a:gd name="T7" fmla="*/ 2566 h 130"/>
                  <a:gd name="T8" fmla="*/ 2710 w 367"/>
                  <a:gd name="T9" fmla="*/ 1959 h 130"/>
                  <a:gd name="T10" fmla="*/ 6461 w 367"/>
                  <a:gd name="T11" fmla="*/ 1157 h 130"/>
                  <a:gd name="T12" fmla="*/ 6594 w 367"/>
                  <a:gd name="T13" fmla="*/ 363 h 130"/>
                  <a:gd name="T14" fmla="*/ 4449 w 367"/>
                  <a:gd name="T15" fmla="*/ 217 h 130"/>
                  <a:gd name="T16" fmla="*/ 776 w 367"/>
                  <a:gd name="T17" fmla="*/ 1026 h 13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67" h="130">
                    <a:moveTo>
                      <a:pt x="39" y="52"/>
                    </a:moveTo>
                    <a:cubicBezTo>
                      <a:pt x="39" y="52"/>
                      <a:pt x="4" y="57"/>
                      <a:pt x="2" y="77"/>
                    </a:cubicBezTo>
                    <a:cubicBezTo>
                      <a:pt x="0" y="98"/>
                      <a:pt x="2" y="115"/>
                      <a:pt x="2" y="115"/>
                    </a:cubicBezTo>
                    <a:cubicBezTo>
                      <a:pt x="68" y="130"/>
                      <a:pt x="68" y="130"/>
                      <a:pt x="68" y="130"/>
                    </a:cubicBezTo>
                    <a:cubicBezTo>
                      <a:pt x="68" y="130"/>
                      <a:pt x="112" y="103"/>
                      <a:pt x="137" y="99"/>
                    </a:cubicBezTo>
                    <a:cubicBezTo>
                      <a:pt x="163" y="96"/>
                      <a:pt x="327" y="59"/>
                      <a:pt x="327" y="59"/>
                    </a:cubicBezTo>
                    <a:cubicBezTo>
                      <a:pt x="327" y="59"/>
                      <a:pt x="367" y="55"/>
                      <a:pt x="334" y="18"/>
                    </a:cubicBezTo>
                    <a:cubicBezTo>
                      <a:pt x="317" y="0"/>
                      <a:pt x="225" y="11"/>
                      <a:pt x="225" y="11"/>
                    </a:cubicBezTo>
                    <a:lnTo>
                      <a:pt x="39" y="52"/>
                    </a:lnTo>
                    <a:close/>
                  </a:path>
                </a:pathLst>
              </a:custGeom>
              <a:noFill/>
              <a:ln w="4763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349" name="Freeform 250">
                <a:extLst>
                  <a:ext uri="{FF2B5EF4-FFF2-40B4-BE49-F238E27FC236}">
                    <a16:creationId xmlns:a16="http://schemas.microsoft.com/office/drawing/2014/main" id="{7233DD56-35AB-4B8C-8874-6FB6A0663D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19" y="1616"/>
                <a:ext cx="447" cy="510"/>
              </a:xfrm>
              <a:custGeom>
                <a:avLst/>
                <a:gdLst>
                  <a:gd name="T0" fmla="*/ 5751 w 292"/>
                  <a:gd name="T1" fmla="*/ 1555 h 333"/>
                  <a:gd name="T2" fmla="*/ 3010 w 292"/>
                  <a:gd name="T3" fmla="*/ 1192 h 333"/>
                  <a:gd name="T4" fmla="*/ 0 w 292"/>
                  <a:gd name="T5" fmla="*/ 5435 h 333"/>
                  <a:gd name="T6" fmla="*/ 43 w 292"/>
                  <a:gd name="T7" fmla="*/ 6581 h 33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92" h="333">
                    <a:moveTo>
                      <a:pt x="292" y="79"/>
                    </a:moveTo>
                    <a:cubicBezTo>
                      <a:pt x="292" y="79"/>
                      <a:pt x="250" y="0"/>
                      <a:pt x="153" y="61"/>
                    </a:cubicBezTo>
                    <a:cubicBezTo>
                      <a:pt x="56" y="122"/>
                      <a:pt x="0" y="219"/>
                      <a:pt x="0" y="275"/>
                    </a:cubicBezTo>
                    <a:cubicBezTo>
                      <a:pt x="0" y="331"/>
                      <a:pt x="2" y="333"/>
                      <a:pt x="2" y="333"/>
                    </a:cubicBezTo>
                  </a:path>
                </a:pathLst>
              </a:custGeom>
              <a:noFill/>
              <a:ln w="9525" cap="rnd">
                <a:solidFill>
                  <a:srgbClr val="5B5A5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350" name="Freeform 251">
                <a:extLst>
                  <a:ext uri="{FF2B5EF4-FFF2-40B4-BE49-F238E27FC236}">
                    <a16:creationId xmlns:a16="http://schemas.microsoft.com/office/drawing/2014/main" id="{67FC9204-080C-4E6D-B040-FBD6EEE526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3" y="2056"/>
                <a:ext cx="1160" cy="159"/>
              </a:xfrm>
              <a:custGeom>
                <a:avLst/>
                <a:gdLst>
                  <a:gd name="T0" fmla="*/ 1160 w 1160"/>
                  <a:gd name="T1" fmla="*/ 30 h 159"/>
                  <a:gd name="T2" fmla="*/ 612 w 1160"/>
                  <a:gd name="T3" fmla="*/ 0 h 159"/>
                  <a:gd name="T4" fmla="*/ 0 w 1160"/>
                  <a:gd name="T5" fmla="*/ 93 h 159"/>
                  <a:gd name="T6" fmla="*/ 1062 w 1160"/>
                  <a:gd name="T7" fmla="*/ 159 h 159"/>
                  <a:gd name="T8" fmla="*/ 1111 w 1160"/>
                  <a:gd name="T9" fmla="*/ 150 h 1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60" h="159">
                    <a:moveTo>
                      <a:pt x="1160" y="30"/>
                    </a:moveTo>
                    <a:lnTo>
                      <a:pt x="612" y="0"/>
                    </a:lnTo>
                    <a:lnTo>
                      <a:pt x="0" y="93"/>
                    </a:lnTo>
                    <a:lnTo>
                      <a:pt x="1062" y="159"/>
                    </a:lnTo>
                    <a:lnTo>
                      <a:pt x="1111" y="150"/>
                    </a:lnTo>
                  </a:path>
                </a:pathLst>
              </a:custGeom>
              <a:noFill/>
              <a:ln w="4763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351" name="Line 252">
                <a:extLst>
                  <a:ext uri="{FF2B5EF4-FFF2-40B4-BE49-F238E27FC236}">
                    <a16:creationId xmlns:a16="http://schemas.microsoft.com/office/drawing/2014/main" id="{B6FC4EB0-A1C6-4C36-812B-B50BBAF4D19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177" y="2091"/>
                <a:ext cx="125" cy="6"/>
              </a:xfrm>
              <a:prstGeom prst="line">
                <a:avLst/>
              </a:prstGeom>
              <a:noFill/>
              <a:ln w="4763" cap="rnd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352" name="Freeform 253">
                <a:extLst>
                  <a:ext uri="{FF2B5EF4-FFF2-40B4-BE49-F238E27FC236}">
                    <a16:creationId xmlns:a16="http://schemas.microsoft.com/office/drawing/2014/main" id="{EE4992F0-0382-49A7-B97C-02417E8403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2" y="2151"/>
                <a:ext cx="1062" cy="162"/>
              </a:xfrm>
              <a:custGeom>
                <a:avLst/>
                <a:gdLst>
                  <a:gd name="T0" fmla="*/ 1 w 1062"/>
                  <a:gd name="T1" fmla="*/ 0 h 162"/>
                  <a:gd name="T2" fmla="*/ 0 w 1062"/>
                  <a:gd name="T3" fmla="*/ 78 h 162"/>
                  <a:gd name="T4" fmla="*/ 1060 w 1062"/>
                  <a:gd name="T5" fmla="*/ 162 h 162"/>
                  <a:gd name="T6" fmla="*/ 1062 w 1062"/>
                  <a:gd name="T7" fmla="*/ 64 h 162"/>
                  <a:gd name="T8" fmla="*/ 1 w 1062"/>
                  <a:gd name="T9" fmla="*/ 0 h 1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62" h="162">
                    <a:moveTo>
                      <a:pt x="1" y="0"/>
                    </a:moveTo>
                    <a:lnTo>
                      <a:pt x="0" y="78"/>
                    </a:lnTo>
                    <a:lnTo>
                      <a:pt x="1060" y="162"/>
                    </a:lnTo>
                    <a:lnTo>
                      <a:pt x="1062" y="64"/>
                    </a:lnTo>
                    <a:lnTo>
                      <a:pt x="1" y="0"/>
                    </a:lnTo>
                    <a:close/>
                  </a:path>
                </a:pathLst>
              </a:custGeom>
              <a:noFill/>
              <a:ln w="4763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353" name="Line 254">
                <a:extLst>
                  <a:ext uri="{FF2B5EF4-FFF2-40B4-BE49-F238E27FC236}">
                    <a16:creationId xmlns:a16="http://schemas.microsoft.com/office/drawing/2014/main" id="{4722A969-7B8E-46AA-A88F-00848A6F69D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15" y="2245"/>
                <a:ext cx="176" cy="48"/>
              </a:xfrm>
              <a:prstGeom prst="line">
                <a:avLst/>
              </a:prstGeom>
              <a:noFill/>
              <a:ln w="4763" cap="rnd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354" name="Freeform 255">
                <a:extLst>
                  <a:ext uri="{FF2B5EF4-FFF2-40B4-BE49-F238E27FC236}">
                    <a16:creationId xmlns:a16="http://schemas.microsoft.com/office/drawing/2014/main" id="{39789865-9606-4C33-B520-E8F6E237E8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4" y="2206"/>
                <a:ext cx="50" cy="110"/>
              </a:xfrm>
              <a:custGeom>
                <a:avLst/>
                <a:gdLst>
                  <a:gd name="T0" fmla="*/ 50 w 50"/>
                  <a:gd name="T1" fmla="*/ 0 h 110"/>
                  <a:gd name="T2" fmla="*/ 1 w 50"/>
                  <a:gd name="T3" fmla="*/ 10 h 110"/>
                  <a:gd name="T4" fmla="*/ 0 w 50"/>
                  <a:gd name="T5" fmla="*/ 110 h 110"/>
                  <a:gd name="T6" fmla="*/ 38 w 50"/>
                  <a:gd name="T7" fmla="*/ 98 h 11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0" h="110">
                    <a:moveTo>
                      <a:pt x="50" y="0"/>
                    </a:moveTo>
                    <a:lnTo>
                      <a:pt x="1" y="10"/>
                    </a:lnTo>
                    <a:lnTo>
                      <a:pt x="0" y="110"/>
                    </a:lnTo>
                    <a:lnTo>
                      <a:pt x="38" y="98"/>
                    </a:lnTo>
                  </a:path>
                </a:pathLst>
              </a:custGeom>
              <a:noFill/>
              <a:ln w="4763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355" name="Line 256">
                <a:extLst>
                  <a:ext uri="{FF2B5EF4-FFF2-40B4-BE49-F238E27FC236}">
                    <a16:creationId xmlns:a16="http://schemas.microsoft.com/office/drawing/2014/main" id="{087F4AC7-B7C3-4170-BD69-63FEA39024F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133" y="2161"/>
                <a:ext cx="161" cy="31"/>
              </a:xfrm>
              <a:prstGeom prst="line">
                <a:avLst/>
              </a:prstGeom>
              <a:noFill/>
              <a:ln w="4763" cap="rnd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356" name="Line 257">
                <a:extLst>
                  <a:ext uri="{FF2B5EF4-FFF2-40B4-BE49-F238E27FC236}">
                    <a16:creationId xmlns:a16="http://schemas.microsoft.com/office/drawing/2014/main" id="{A2AC57C8-955D-422C-BC31-40B171BCAEF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590" y="1979"/>
                <a:ext cx="7" cy="77"/>
              </a:xfrm>
              <a:prstGeom prst="line">
                <a:avLst/>
              </a:prstGeom>
              <a:noFill/>
              <a:ln w="9525" cap="rnd">
                <a:solidFill>
                  <a:srgbClr val="5B5A5A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357" name="Freeform 258">
                <a:extLst>
                  <a:ext uri="{FF2B5EF4-FFF2-40B4-BE49-F238E27FC236}">
                    <a16:creationId xmlns:a16="http://schemas.microsoft.com/office/drawing/2014/main" id="{1BCE07B5-9772-402F-84BD-78E6D1D265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38" y="2201"/>
                <a:ext cx="35" cy="81"/>
              </a:xfrm>
              <a:custGeom>
                <a:avLst/>
                <a:gdLst>
                  <a:gd name="T0" fmla="*/ 0 w 35"/>
                  <a:gd name="T1" fmla="*/ 81 h 81"/>
                  <a:gd name="T2" fmla="*/ 27 w 35"/>
                  <a:gd name="T3" fmla="*/ 75 h 81"/>
                  <a:gd name="T4" fmla="*/ 35 w 35"/>
                  <a:gd name="T5" fmla="*/ 0 h 8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5" h="81">
                    <a:moveTo>
                      <a:pt x="0" y="81"/>
                    </a:moveTo>
                    <a:lnTo>
                      <a:pt x="27" y="75"/>
                    </a:lnTo>
                    <a:lnTo>
                      <a:pt x="35" y="0"/>
                    </a:lnTo>
                  </a:path>
                </a:pathLst>
              </a:custGeom>
              <a:noFill/>
              <a:ln w="9525" cap="rnd">
                <a:solidFill>
                  <a:srgbClr val="5B5A5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358" name="Line 259">
                <a:extLst>
                  <a:ext uri="{FF2B5EF4-FFF2-40B4-BE49-F238E27FC236}">
                    <a16:creationId xmlns:a16="http://schemas.microsoft.com/office/drawing/2014/main" id="{4985E10C-1394-47B8-BDD9-9A3B3B18A73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90" y="2296"/>
                <a:ext cx="86" cy="20"/>
              </a:xfrm>
              <a:prstGeom prst="line">
                <a:avLst/>
              </a:prstGeom>
              <a:noFill/>
              <a:ln w="9525" cap="rnd">
                <a:solidFill>
                  <a:srgbClr val="5B5A5A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359" name="Freeform 260">
                <a:extLst>
                  <a:ext uri="{FF2B5EF4-FFF2-40B4-BE49-F238E27FC236}">
                    <a16:creationId xmlns:a16="http://schemas.microsoft.com/office/drawing/2014/main" id="{EF7C8E29-8699-41AA-9BC0-3CAFF63451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88" y="1734"/>
                <a:ext cx="337" cy="600"/>
              </a:xfrm>
              <a:custGeom>
                <a:avLst/>
                <a:gdLst>
                  <a:gd name="T0" fmla="*/ 4173 w 220"/>
                  <a:gd name="T1" fmla="*/ 1696 h 392"/>
                  <a:gd name="T2" fmla="*/ 4350 w 220"/>
                  <a:gd name="T3" fmla="*/ 0 h 392"/>
                  <a:gd name="T4" fmla="*/ 1448 w 220"/>
                  <a:gd name="T5" fmla="*/ 2420 h 392"/>
                  <a:gd name="T6" fmla="*/ 0 w 220"/>
                  <a:gd name="T7" fmla="*/ 7713 h 39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20" h="392">
                    <a:moveTo>
                      <a:pt x="211" y="86"/>
                    </a:moveTo>
                    <a:cubicBezTo>
                      <a:pt x="220" y="0"/>
                      <a:pt x="220" y="0"/>
                      <a:pt x="220" y="0"/>
                    </a:cubicBezTo>
                    <a:cubicBezTo>
                      <a:pt x="220" y="0"/>
                      <a:pt x="133" y="23"/>
                      <a:pt x="73" y="123"/>
                    </a:cubicBezTo>
                    <a:cubicBezTo>
                      <a:pt x="3" y="240"/>
                      <a:pt x="8" y="172"/>
                      <a:pt x="0" y="392"/>
                    </a:cubicBezTo>
                  </a:path>
                </a:pathLst>
              </a:custGeom>
              <a:noFill/>
              <a:ln w="9525" cap="rnd">
                <a:solidFill>
                  <a:srgbClr val="5B5A5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360" name="Freeform 261">
                <a:extLst>
                  <a:ext uri="{FF2B5EF4-FFF2-40B4-BE49-F238E27FC236}">
                    <a16:creationId xmlns:a16="http://schemas.microsoft.com/office/drawing/2014/main" id="{85741997-13DB-4C16-BB67-0231BAF317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75" y="3255"/>
                <a:ext cx="190" cy="141"/>
              </a:xfrm>
              <a:custGeom>
                <a:avLst/>
                <a:gdLst>
                  <a:gd name="T0" fmla="*/ 176 w 124"/>
                  <a:gd name="T1" fmla="*/ 1825 h 92"/>
                  <a:gd name="T2" fmla="*/ 1235 w 124"/>
                  <a:gd name="T3" fmla="*/ 66 h 92"/>
                  <a:gd name="T4" fmla="*/ 2458 w 124"/>
                  <a:gd name="T5" fmla="*/ 820 h 9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4" h="92">
                    <a:moveTo>
                      <a:pt x="9" y="92"/>
                    </a:moveTo>
                    <a:cubicBezTo>
                      <a:pt x="9" y="92"/>
                      <a:pt x="0" y="8"/>
                      <a:pt x="62" y="3"/>
                    </a:cubicBezTo>
                    <a:cubicBezTo>
                      <a:pt x="95" y="0"/>
                      <a:pt x="114" y="21"/>
                      <a:pt x="124" y="41"/>
                    </a:cubicBezTo>
                  </a:path>
                </a:pathLst>
              </a:custGeom>
              <a:noFill/>
              <a:ln w="952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361" name="Freeform 262">
                <a:extLst>
                  <a:ext uri="{FF2B5EF4-FFF2-40B4-BE49-F238E27FC236}">
                    <a16:creationId xmlns:a16="http://schemas.microsoft.com/office/drawing/2014/main" id="{EC8C9C95-ED30-47A6-A2FB-1657168EF1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89" y="3348"/>
                <a:ext cx="971" cy="156"/>
              </a:xfrm>
              <a:custGeom>
                <a:avLst/>
                <a:gdLst>
                  <a:gd name="T0" fmla="*/ 971 w 971"/>
                  <a:gd name="T1" fmla="*/ 156 h 156"/>
                  <a:gd name="T2" fmla="*/ 0 w 971"/>
                  <a:gd name="T3" fmla="*/ 48 h 156"/>
                  <a:gd name="T4" fmla="*/ 3 w 971"/>
                  <a:gd name="T5" fmla="*/ 0 h 15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71" h="156">
                    <a:moveTo>
                      <a:pt x="971" y="156"/>
                    </a:moveTo>
                    <a:lnTo>
                      <a:pt x="0" y="48"/>
                    </a:lnTo>
                    <a:lnTo>
                      <a:pt x="3" y="0"/>
                    </a:lnTo>
                  </a:path>
                </a:pathLst>
              </a:custGeom>
              <a:noFill/>
              <a:ln w="952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362" name="Freeform 263">
                <a:extLst>
                  <a:ext uri="{FF2B5EF4-FFF2-40B4-BE49-F238E27FC236}">
                    <a16:creationId xmlns:a16="http://schemas.microsoft.com/office/drawing/2014/main" id="{31637501-9817-43BD-AEAE-7A2C66778B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95" y="3319"/>
                <a:ext cx="999" cy="74"/>
              </a:xfrm>
              <a:custGeom>
                <a:avLst/>
                <a:gdLst>
                  <a:gd name="T0" fmla="*/ 0 w 999"/>
                  <a:gd name="T1" fmla="*/ 25 h 74"/>
                  <a:gd name="T2" fmla="*/ 174 w 999"/>
                  <a:gd name="T3" fmla="*/ 0 h 74"/>
                  <a:gd name="T4" fmla="*/ 999 w 999"/>
                  <a:gd name="T5" fmla="*/ 74 h 7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99" h="74">
                    <a:moveTo>
                      <a:pt x="0" y="25"/>
                    </a:moveTo>
                    <a:lnTo>
                      <a:pt x="174" y="0"/>
                    </a:lnTo>
                    <a:lnTo>
                      <a:pt x="999" y="74"/>
                    </a:lnTo>
                  </a:path>
                </a:pathLst>
              </a:custGeom>
              <a:noFill/>
              <a:ln w="952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363" name="Freeform 264">
                <a:extLst>
                  <a:ext uri="{FF2B5EF4-FFF2-40B4-BE49-F238E27FC236}">
                    <a16:creationId xmlns:a16="http://schemas.microsoft.com/office/drawing/2014/main" id="{31D98F80-F872-4F2F-AF3F-FA65CC9DE7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0" y="3356"/>
                <a:ext cx="185" cy="187"/>
              </a:xfrm>
              <a:custGeom>
                <a:avLst/>
                <a:gdLst>
                  <a:gd name="T0" fmla="*/ 0 w 121"/>
                  <a:gd name="T1" fmla="*/ 1927 h 122"/>
                  <a:gd name="T2" fmla="*/ 28 w 121"/>
                  <a:gd name="T3" fmla="*/ 1297 h 122"/>
                  <a:gd name="T4" fmla="*/ 1154 w 121"/>
                  <a:gd name="T5" fmla="*/ 0 h 122"/>
                  <a:gd name="T6" fmla="*/ 2244 w 121"/>
                  <a:gd name="T7" fmla="*/ 2020 h 122"/>
                  <a:gd name="T8" fmla="*/ 0 w 121"/>
                  <a:gd name="T9" fmla="*/ 1927 h 1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1" h="122">
                    <a:moveTo>
                      <a:pt x="0" y="97"/>
                    </a:moveTo>
                    <a:cubicBezTo>
                      <a:pt x="1" y="65"/>
                      <a:pt x="1" y="65"/>
                      <a:pt x="1" y="65"/>
                    </a:cubicBezTo>
                    <a:cubicBezTo>
                      <a:pt x="11" y="36"/>
                      <a:pt x="34" y="0"/>
                      <a:pt x="59" y="0"/>
                    </a:cubicBezTo>
                    <a:cubicBezTo>
                      <a:pt x="98" y="0"/>
                      <a:pt x="121" y="30"/>
                      <a:pt x="115" y="102"/>
                    </a:cubicBezTo>
                    <a:cubicBezTo>
                      <a:pt x="115" y="102"/>
                      <a:pt x="65" y="122"/>
                      <a:pt x="0" y="97"/>
                    </a:cubicBezTo>
                    <a:close/>
                  </a:path>
                </a:pathLst>
              </a:custGeom>
              <a:noFill/>
              <a:ln w="952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364" name="Freeform 265">
                <a:extLst>
                  <a:ext uri="{FF2B5EF4-FFF2-40B4-BE49-F238E27FC236}">
                    <a16:creationId xmlns:a16="http://schemas.microsoft.com/office/drawing/2014/main" id="{B32BEB9E-97FE-45AE-85B8-02BD12D7BE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31" y="3279"/>
                <a:ext cx="443" cy="509"/>
              </a:xfrm>
              <a:custGeom>
                <a:avLst/>
                <a:gdLst>
                  <a:gd name="T0" fmla="*/ 2488 w 289"/>
                  <a:gd name="T1" fmla="*/ 75 h 332"/>
                  <a:gd name="T2" fmla="*/ 3242 w 289"/>
                  <a:gd name="T3" fmla="*/ 43 h 332"/>
                  <a:gd name="T4" fmla="*/ 5570 w 289"/>
                  <a:gd name="T5" fmla="*/ 3514 h 332"/>
                  <a:gd name="T6" fmla="*/ 2528 w 289"/>
                  <a:gd name="T7" fmla="*/ 6433 h 332"/>
                  <a:gd name="T8" fmla="*/ 195 w 289"/>
                  <a:gd name="T9" fmla="*/ 2953 h 332"/>
                  <a:gd name="T10" fmla="*/ 1556 w 289"/>
                  <a:gd name="T11" fmla="*/ 491 h 33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89" h="332">
                    <a:moveTo>
                      <a:pt x="125" y="4"/>
                    </a:moveTo>
                    <a:cubicBezTo>
                      <a:pt x="137" y="1"/>
                      <a:pt x="150" y="0"/>
                      <a:pt x="163" y="2"/>
                    </a:cubicBezTo>
                    <a:cubicBezTo>
                      <a:pt x="237" y="10"/>
                      <a:pt x="289" y="89"/>
                      <a:pt x="280" y="177"/>
                    </a:cubicBezTo>
                    <a:cubicBezTo>
                      <a:pt x="270" y="266"/>
                      <a:pt x="201" y="332"/>
                      <a:pt x="127" y="323"/>
                    </a:cubicBezTo>
                    <a:cubicBezTo>
                      <a:pt x="53" y="315"/>
                      <a:pt x="0" y="236"/>
                      <a:pt x="10" y="148"/>
                    </a:cubicBezTo>
                    <a:cubicBezTo>
                      <a:pt x="16" y="95"/>
                      <a:pt x="42" y="51"/>
                      <a:pt x="78" y="25"/>
                    </a:cubicBezTo>
                  </a:path>
                </a:pathLst>
              </a:custGeom>
              <a:noFill/>
              <a:ln w="952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365" name="Freeform 266">
                <a:extLst>
                  <a:ext uri="{FF2B5EF4-FFF2-40B4-BE49-F238E27FC236}">
                    <a16:creationId xmlns:a16="http://schemas.microsoft.com/office/drawing/2014/main" id="{CC17526E-09A7-40B1-9936-3AA23DDD95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88" y="2705"/>
                <a:ext cx="973" cy="303"/>
              </a:xfrm>
              <a:custGeom>
                <a:avLst/>
                <a:gdLst>
                  <a:gd name="T0" fmla="*/ 143 w 635"/>
                  <a:gd name="T1" fmla="*/ 0 h 198"/>
                  <a:gd name="T2" fmla="*/ 12597 w 635"/>
                  <a:gd name="T3" fmla="*/ 1188 h 198"/>
                  <a:gd name="T4" fmla="*/ 12272 w 635"/>
                  <a:gd name="T5" fmla="*/ 2150 h 198"/>
                  <a:gd name="T6" fmla="*/ 11693 w 635"/>
                  <a:gd name="T7" fmla="*/ 2516 h 198"/>
                  <a:gd name="T8" fmla="*/ 11443 w 635"/>
                  <a:gd name="T9" fmla="*/ 3368 h 198"/>
                  <a:gd name="T10" fmla="*/ 10916 w 635"/>
                  <a:gd name="T11" fmla="*/ 3895 h 198"/>
                  <a:gd name="T12" fmla="*/ 826 w 635"/>
                  <a:gd name="T13" fmla="*/ 2516 h 198"/>
                  <a:gd name="T14" fmla="*/ 559 w 635"/>
                  <a:gd name="T15" fmla="*/ 1771 h 198"/>
                  <a:gd name="T16" fmla="*/ 489 w 635"/>
                  <a:gd name="T17" fmla="*/ 1065 h 198"/>
                  <a:gd name="T18" fmla="*/ 0 w 635"/>
                  <a:gd name="T19" fmla="*/ 730 h 198"/>
                  <a:gd name="T20" fmla="*/ 143 w 635"/>
                  <a:gd name="T21" fmla="*/ 0 h 19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635" h="198">
                    <a:moveTo>
                      <a:pt x="7" y="0"/>
                    </a:moveTo>
                    <a:cubicBezTo>
                      <a:pt x="635" y="60"/>
                      <a:pt x="635" y="60"/>
                      <a:pt x="635" y="60"/>
                    </a:cubicBezTo>
                    <a:cubicBezTo>
                      <a:pt x="619" y="109"/>
                      <a:pt x="619" y="109"/>
                      <a:pt x="619" y="109"/>
                    </a:cubicBezTo>
                    <a:cubicBezTo>
                      <a:pt x="619" y="109"/>
                      <a:pt x="591" y="111"/>
                      <a:pt x="589" y="128"/>
                    </a:cubicBezTo>
                    <a:cubicBezTo>
                      <a:pt x="577" y="171"/>
                      <a:pt x="577" y="171"/>
                      <a:pt x="577" y="171"/>
                    </a:cubicBezTo>
                    <a:cubicBezTo>
                      <a:pt x="577" y="171"/>
                      <a:pt x="545" y="186"/>
                      <a:pt x="550" y="198"/>
                    </a:cubicBezTo>
                    <a:cubicBezTo>
                      <a:pt x="42" y="128"/>
                      <a:pt x="42" y="128"/>
                      <a:pt x="42" y="128"/>
                    </a:cubicBezTo>
                    <a:cubicBezTo>
                      <a:pt x="42" y="128"/>
                      <a:pt x="49" y="103"/>
                      <a:pt x="28" y="90"/>
                    </a:cubicBezTo>
                    <a:cubicBezTo>
                      <a:pt x="25" y="54"/>
                      <a:pt x="25" y="54"/>
                      <a:pt x="25" y="54"/>
                    </a:cubicBezTo>
                    <a:cubicBezTo>
                      <a:pt x="25" y="54"/>
                      <a:pt x="21" y="37"/>
                      <a:pt x="0" y="37"/>
                    </a:cubicBez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7271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366" name="Freeform 267">
                <a:extLst>
                  <a:ext uri="{FF2B5EF4-FFF2-40B4-BE49-F238E27FC236}">
                    <a16:creationId xmlns:a16="http://schemas.microsoft.com/office/drawing/2014/main" id="{DFB33181-65FD-456F-901C-2318E2C67E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88" y="2705"/>
                <a:ext cx="973" cy="303"/>
              </a:xfrm>
              <a:custGeom>
                <a:avLst/>
                <a:gdLst>
                  <a:gd name="T0" fmla="*/ 143 w 635"/>
                  <a:gd name="T1" fmla="*/ 0 h 198"/>
                  <a:gd name="T2" fmla="*/ 12597 w 635"/>
                  <a:gd name="T3" fmla="*/ 1188 h 198"/>
                  <a:gd name="T4" fmla="*/ 12272 w 635"/>
                  <a:gd name="T5" fmla="*/ 2150 h 198"/>
                  <a:gd name="T6" fmla="*/ 11693 w 635"/>
                  <a:gd name="T7" fmla="*/ 2516 h 198"/>
                  <a:gd name="T8" fmla="*/ 11443 w 635"/>
                  <a:gd name="T9" fmla="*/ 3368 h 198"/>
                  <a:gd name="T10" fmla="*/ 10916 w 635"/>
                  <a:gd name="T11" fmla="*/ 3895 h 198"/>
                  <a:gd name="T12" fmla="*/ 820 w 635"/>
                  <a:gd name="T13" fmla="*/ 2516 h 198"/>
                  <a:gd name="T14" fmla="*/ 559 w 635"/>
                  <a:gd name="T15" fmla="*/ 1771 h 198"/>
                  <a:gd name="T16" fmla="*/ 489 w 635"/>
                  <a:gd name="T17" fmla="*/ 1065 h 198"/>
                  <a:gd name="T18" fmla="*/ 0 w 635"/>
                  <a:gd name="T19" fmla="*/ 730 h 198"/>
                  <a:gd name="T20" fmla="*/ 143 w 635"/>
                  <a:gd name="T21" fmla="*/ 0 h 19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635" h="198">
                    <a:moveTo>
                      <a:pt x="7" y="0"/>
                    </a:moveTo>
                    <a:cubicBezTo>
                      <a:pt x="635" y="60"/>
                      <a:pt x="635" y="60"/>
                      <a:pt x="635" y="60"/>
                    </a:cubicBezTo>
                    <a:cubicBezTo>
                      <a:pt x="619" y="109"/>
                      <a:pt x="619" y="109"/>
                      <a:pt x="619" y="109"/>
                    </a:cubicBezTo>
                    <a:cubicBezTo>
                      <a:pt x="619" y="109"/>
                      <a:pt x="591" y="111"/>
                      <a:pt x="589" y="128"/>
                    </a:cubicBezTo>
                    <a:cubicBezTo>
                      <a:pt x="577" y="171"/>
                      <a:pt x="577" y="171"/>
                      <a:pt x="577" y="171"/>
                    </a:cubicBezTo>
                    <a:cubicBezTo>
                      <a:pt x="577" y="171"/>
                      <a:pt x="545" y="185"/>
                      <a:pt x="550" y="198"/>
                    </a:cubicBezTo>
                    <a:cubicBezTo>
                      <a:pt x="41" y="128"/>
                      <a:pt x="41" y="128"/>
                      <a:pt x="41" y="128"/>
                    </a:cubicBezTo>
                    <a:cubicBezTo>
                      <a:pt x="41" y="128"/>
                      <a:pt x="48" y="103"/>
                      <a:pt x="28" y="90"/>
                    </a:cubicBezTo>
                    <a:cubicBezTo>
                      <a:pt x="25" y="54"/>
                      <a:pt x="25" y="54"/>
                      <a:pt x="25" y="54"/>
                    </a:cubicBezTo>
                    <a:cubicBezTo>
                      <a:pt x="25" y="54"/>
                      <a:pt x="21" y="36"/>
                      <a:pt x="0" y="37"/>
                    </a:cubicBezTo>
                    <a:lnTo>
                      <a:pt x="7" y="0"/>
                    </a:ln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367" name="Freeform 268">
                <a:extLst>
                  <a:ext uri="{FF2B5EF4-FFF2-40B4-BE49-F238E27FC236}">
                    <a16:creationId xmlns:a16="http://schemas.microsoft.com/office/drawing/2014/main" id="{041D3E52-6321-4C08-A600-DDC2BA7C57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29" y="2772"/>
                <a:ext cx="869" cy="108"/>
              </a:xfrm>
              <a:custGeom>
                <a:avLst/>
                <a:gdLst>
                  <a:gd name="T0" fmla="*/ 0 w 869"/>
                  <a:gd name="T1" fmla="*/ 0 h 108"/>
                  <a:gd name="T2" fmla="*/ 869 w 869"/>
                  <a:gd name="T3" fmla="*/ 98 h 108"/>
                  <a:gd name="T4" fmla="*/ 861 w 869"/>
                  <a:gd name="T5" fmla="*/ 108 h 108"/>
                  <a:gd name="T6" fmla="*/ 0 w 869"/>
                  <a:gd name="T7" fmla="*/ 0 h 10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69" h="108">
                    <a:moveTo>
                      <a:pt x="0" y="0"/>
                    </a:moveTo>
                    <a:lnTo>
                      <a:pt x="869" y="98"/>
                    </a:lnTo>
                    <a:lnTo>
                      <a:pt x="861" y="10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368" name="Freeform 269">
                <a:extLst>
                  <a:ext uri="{FF2B5EF4-FFF2-40B4-BE49-F238E27FC236}">
                    <a16:creationId xmlns:a16="http://schemas.microsoft.com/office/drawing/2014/main" id="{BE55D790-42E2-486E-8600-90DB4F0541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46" y="2847"/>
                <a:ext cx="820" cy="111"/>
              </a:xfrm>
              <a:custGeom>
                <a:avLst/>
                <a:gdLst>
                  <a:gd name="T0" fmla="*/ 0 w 535"/>
                  <a:gd name="T1" fmla="*/ 0 h 72"/>
                  <a:gd name="T2" fmla="*/ 10637 w 535"/>
                  <a:gd name="T3" fmla="*/ 1491 h 72"/>
                  <a:gd name="T4" fmla="*/ 0 w 535"/>
                  <a:gd name="T5" fmla="*/ 0 h 7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35" h="72">
                    <a:moveTo>
                      <a:pt x="0" y="0"/>
                    </a:moveTo>
                    <a:cubicBezTo>
                      <a:pt x="535" y="72"/>
                      <a:pt x="535" y="72"/>
                      <a:pt x="535" y="72"/>
                    </a:cubicBezTo>
                    <a:cubicBezTo>
                      <a:pt x="535" y="72"/>
                      <a:pt x="24" y="13"/>
                      <a:pt x="0" y="0"/>
                    </a:cubicBez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369" name="Freeform 270">
                <a:extLst>
                  <a:ext uri="{FF2B5EF4-FFF2-40B4-BE49-F238E27FC236}">
                    <a16:creationId xmlns:a16="http://schemas.microsoft.com/office/drawing/2014/main" id="{6C53241D-41C2-484E-BFA0-974129FBAF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2" y="2714"/>
                <a:ext cx="914" cy="86"/>
              </a:xfrm>
              <a:custGeom>
                <a:avLst/>
                <a:gdLst>
                  <a:gd name="T0" fmla="*/ 1 w 914"/>
                  <a:gd name="T1" fmla="*/ 0 h 86"/>
                  <a:gd name="T2" fmla="*/ 4 w 914"/>
                  <a:gd name="T3" fmla="*/ 0 h 86"/>
                  <a:gd name="T4" fmla="*/ 914 w 914"/>
                  <a:gd name="T5" fmla="*/ 86 h 86"/>
                  <a:gd name="T6" fmla="*/ 0 w 914"/>
                  <a:gd name="T7" fmla="*/ 11 h 86"/>
                  <a:gd name="T8" fmla="*/ 1 w 914"/>
                  <a:gd name="T9" fmla="*/ 0 h 8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14" h="86">
                    <a:moveTo>
                      <a:pt x="1" y="0"/>
                    </a:moveTo>
                    <a:lnTo>
                      <a:pt x="4" y="0"/>
                    </a:lnTo>
                    <a:lnTo>
                      <a:pt x="914" y="86"/>
                    </a:lnTo>
                    <a:lnTo>
                      <a:pt x="0" y="1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B2B1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370" name="Freeform 271">
                <a:extLst>
                  <a:ext uri="{FF2B5EF4-FFF2-40B4-BE49-F238E27FC236}">
                    <a16:creationId xmlns:a16="http://schemas.microsoft.com/office/drawing/2014/main" id="{E5C33532-4260-4A10-A90F-776D900B72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15" y="2855"/>
                <a:ext cx="114" cy="146"/>
              </a:xfrm>
              <a:custGeom>
                <a:avLst/>
                <a:gdLst>
                  <a:gd name="T0" fmla="*/ 1524 w 74"/>
                  <a:gd name="T1" fmla="*/ 80 h 95"/>
                  <a:gd name="T2" fmla="*/ 769 w 74"/>
                  <a:gd name="T3" fmla="*/ 1053 h 95"/>
                  <a:gd name="T4" fmla="*/ 373 w 74"/>
                  <a:gd name="T5" fmla="*/ 1580 h 95"/>
                  <a:gd name="T6" fmla="*/ 80 w 74"/>
                  <a:gd name="T7" fmla="*/ 1920 h 95"/>
                  <a:gd name="T8" fmla="*/ 387 w 74"/>
                  <a:gd name="T9" fmla="*/ 1297 h 95"/>
                  <a:gd name="T10" fmla="*/ 689 w 74"/>
                  <a:gd name="T11" fmla="*/ 498 h 95"/>
                  <a:gd name="T12" fmla="*/ 1108 w 74"/>
                  <a:gd name="T13" fmla="*/ 28 h 95"/>
                  <a:gd name="T14" fmla="*/ 1524 w 74"/>
                  <a:gd name="T15" fmla="*/ 80 h 9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74" h="95">
                    <a:moveTo>
                      <a:pt x="74" y="4"/>
                    </a:moveTo>
                    <a:cubicBezTo>
                      <a:pt x="49" y="5"/>
                      <a:pt x="43" y="29"/>
                      <a:pt x="37" y="52"/>
                    </a:cubicBezTo>
                    <a:cubicBezTo>
                      <a:pt x="34" y="63"/>
                      <a:pt x="29" y="72"/>
                      <a:pt x="18" y="78"/>
                    </a:cubicBezTo>
                    <a:cubicBezTo>
                      <a:pt x="10" y="83"/>
                      <a:pt x="6" y="86"/>
                      <a:pt x="4" y="95"/>
                    </a:cubicBezTo>
                    <a:cubicBezTo>
                      <a:pt x="0" y="83"/>
                      <a:pt x="13" y="73"/>
                      <a:pt x="19" y="64"/>
                    </a:cubicBezTo>
                    <a:cubicBezTo>
                      <a:pt x="27" y="52"/>
                      <a:pt x="28" y="38"/>
                      <a:pt x="33" y="25"/>
                    </a:cubicBezTo>
                    <a:cubicBezTo>
                      <a:pt x="36" y="16"/>
                      <a:pt x="42" y="4"/>
                      <a:pt x="54" y="1"/>
                    </a:cubicBezTo>
                    <a:cubicBezTo>
                      <a:pt x="59" y="0"/>
                      <a:pt x="71" y="1"/>
                      <a:pt x="74" y="4"/>
                    </a:cubicBezTo>
                  </a:path>
                </a:pathLst>
              </a:custGeom>
              <a:solidFill>
                <a:srgbClr val="B2B1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371" name="Freeform 272">
                <a:extLst>
                  <a:ext uri="{FF2B5EF4-FFF2-40B4-BE49-F238E27FC236}">
                    <a16:creationId xmlns:a16="http://schemas.microsoft.com/office/drawing/2014/main" id="{7C552E5D-900B-4528-AB55-12F0691763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2" y="2801"/>
                <a:ext cx="26" cy="62"/>
              </a:xfrm>
              <a:custGeom>
                <a:avLst/>
                <a:gdLst>
                  <a:gd name="T0" fmla="*/ 75 w 17"/>
                  <a:gd name="T1" fmla="*/ 831 h 40"/>
                  <a:gd name="T2" fmla="*/ 217 w 17"/>
                  <a:gd name="T3" fmla="*/ 473 h 40"/>
                  <a:gd name="T4" fmla="*/ 310 w 17"/>
                  <a:gd name="T5" fmla="*/ 0 h 40"/>
                  <a:gd name="T6" fmla="*/ 154 w 17"/>
                  <a:gd name="T7" fmla="*/ 70 h 40"/>
                  <a:gd name="T8" fmla="*/ 66 w 17"/>
                  <a:gd name="T9" fmla="*/ 406 h 40"/>
                  <a:gd name="T10" fmla="*/ 66 w 17"/>
                  <a:gd name="T11" fmla="*/ 860 h 4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7" h="40">
                    <a:moveTo>
                      <a:pt x="4" y="39"/>
                    </a:moveTo>
                    <a:cubicBezTo>
                      <a:pt x="7" y="34"/>
                      <a:pt x="9" y="27"/>
                      <a:pt x="11" y="22"/>
                    </a:cubicBezTo>
                    <a:cubicBezTo>
                      <a:pt x="13" y="16"/>
                      <a:pt x="17" y="7"/>
                      <a:pt x="16" y="0"/>
                    </a:cubicBezTo>
                    <a:cubicBezTo>
                      <a:pt x="13" y="1"/>
                      <a:pt x="10" y="0"/>
                      <a:pt x="8" y="3"/>
                    </a:cubicBezTo>
                    <a:cubicBezTo>
                      <a:pt x="5" y="7"/>
                      <a:pt x="4" y="15"/>
                      <a:pt x="3" y="19"/>
                    </a:cubicBezTo>
                    <a:cubicBezTo>
                      <a:pt x="1" y="26"/>
                      <a:pt x="0" y="34"/>
                      <a:pt x="3" y="40"/>
                    </a:cubicBezTo>
                  </a:path>
                </a:pathLst>
              </a:custGeom>
              <a:solidFill>
                <a:srgbClr val="B2B1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372" name="Freeform 273">
                <a:extLst>
                  <a:ext uri="{FF2B5EF4-FFF2-40B4-BE49-F238E27FC236}">
                    <a16:creationId xmlns:a16="http://schemas.microsoft.com/office/drawing/2014/main" id="{353D5EA2-0FD8-452E-86E5-737BFE808A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2722"/>
                <a:ext cx="30" cy="55"/>
              </a:xfrm>
              <a:custGeom>
                <a:avLst/>
                <a:gdLst>
                  <a:gd name="T0" fmla="*/ 62 w 20"/>
                  <a:gd name="T1" fmla="*/ 0 h 36"/>
                  <a:gd name="T2" fmla="*/ 0 w 20"/>
                  <a:gd name="T3" fmla="*/ 442 h 36"/>
                  <a:gd name="T4" fmla="*/ 345 w 20"/>
                  <a:gd name="T5" fmla="*/ 698 h 36"/>
                  <a:gd name="T6" fmla="*/ 41 w 20"/>
                  <a:gd name="T7" fmla="*/ 411 h 36"/>
                  <a:gd name="T8" fmla="*/ 62 w 20"/>
                  <a:gd name="T9" fmla="*/ 43 h 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" h="36">
                    <a:moveTo>
                      <a:pt x="3" y="0"/>
                    </a:moveTo>
                    <a:cubicBezTo>
                      <a:pt x="4" y="8"/>
                      <a:pt x="0" y="16"/>
                      <a:pt x="0" y="23"/>
                    </a:cubicBezTo>
                    <a:cubicBezTo>
                      <a:pt x="8" y="23"/>
                      <a:pt x="17" y="30"/>
                      <a:pt x="20" y="36"/>
                    </a:cubicBezTo>
                    <a:cubicBezTo>
                      <a:pt x="19" y="27"/>
                      <a:pt x="10" y="23"/>
                      <a:pt x="2" y="21"/>
                    </a:cubicBezTo>
                    <a:cubicBezTo>
                      <a:pt x="3" y="15"/>
                      <a:pt x="3" y="9"/>
                      <a:pt x="3" y="2"/>
                    </a:cubicBezTo>
                  </a:path>
                </a:pathLst>
              </a:custGeom>
              <a:solidFill>
                <a:srgbClr val="B2B1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373" name="Freeform 274">
                <a:extLst>
                  <a:ext uri="{FF2B5EF4-FFF2-40B4-BE49-F238E27FC236}">
                    <a16:creationId xmlns:a16="http://schemas.microsoft.com/office/drawing/2014/main" id="{7D5C8701-77C3-4F05-BFEC-97969B2209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31" y="2783"/>
                <a:ext cx="30" cy="90"/>
              </a:xfrm>
              <a:custGeom>
                <a:avLst/>
                <a:gdLst>
                  <a:gd name="T0" fmla="*/ 27 w 20"/>
                  <a:gd name="T1" fmla="*/ 0 h 59"/>
                  <a:gd name="T2" fmla="*/ 62 w 20"/>
                  <a:gd name="T3" fmla="*/ 554 h 59"/>
                  <a:gd name="T4" fmla="*/ 336 w 20"/>
                  <a:gd name="T5" fmla="*/ 1133 h 59"/>
                  <a:gd name="T6" fmla="*/ 134 w 20"/>
                  <a:gd name="T7" fmla="*/ 616 h 59"/>
                  <a:gd name="T8" fmla="*/ 93 w 20"/>
                  <a:gd name="T9" fmla="*/ 331 h 59"/>
                  <a:gd name="T10" fmla="*/ 0 w 20"/>
                  <a:gd name="T11" fmla="*/ 63 h 5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0" h="59">
                    <a:moveTo>
                      <a:pt x="1" y="0"/>
                    </a:moveTo>
                    <a:cubicBezTo>
                      <a:pt x="6" y="10"/>
                      <a:pt x="3" y="19"/>
                      <a:pt x="3" y="29"/>
                    </a:cubicBezTo>
                    <a:cubicBezTo>
                      <a:pt x="3" y="41"/>
                      <a:pt x="17" y="47"/>
                      <a:pt x="19" y="59"/>
                    </a:cubicBezTo>
                    <a:cubicBezTo>
                      <a:pt x="20" y="47"/>
                      <a:pt x="10" y="42"/>
                      <a:pt x="7" y="32"/>
                    </a:cubicBezTo>
                    <a:cubicBezTo>
                      <a:pt x="5" y="27"/>
                      <a:pt x="6" y="22"/>
                      <a:pt x="5" y="17"/>
                    </a:cubicBezTo>
                    <a:cubicBezTo>
                      <a:pt x="4" y="11"/>
                      <a:pt x="1" y="8"/>
                      <a:pt x="0" y="3"/>
                    </a:cubicBezTo>
                  </a:path>
                </a:pathLst>
              </a:custGeom>
              <a:solidFill>
                <a:srgbClr val="B2B1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374" name="Freeform 275">
                <a:extLst>
                  <a:ext uri="{FF2B5EF4-FFF2-40B4-BE49-F238E27FC236}">
                    <a16:creationId xmlns:a16="http://schemas.microsoft.com/office/drawing/2014/main" id="{5C2E6EC4-C023-4E3A-9C27-899FC37749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" y="1722"/>
                <a:ext cx="573" cy="772"/>
              </a:xfrm>
              <a:custGeom>
                <a:avLst/>
                <a:gdLst>
                  <a:gd name="T0" fmla="*/ 7412 w 374"/>
                  <a:gd name="T1" fmla="*/ 1840 h 504"/>
                  <a:gd name="T2" fmla="*/ 7412 w 374"/>
                  <a:gd name="T3" fmla="*/ 0 h 504"/>
                  <a:gd name="T4" fmla="*/ 3839 w 374"/>
                  <a:gd name="T5" fmla="*/ 852 h 504"/>
                  <a:gd name="T6" fmla="*/ 3233 w 374"/>
                  <a:gd name="T7" fmla="*/ 1285 h 504"/>
                  <a:gd name="T8" fmla="*/ 1089 w 374"/>
                  <a:gd name="T9" fmla="*/ 5880 h 504"/>
                  <a:gd name="T10" fmla="*/ 777 w 374"/>
                  <a:gd name="T11" fmla="*/ 7339 h 504"/>
                  <a:gd name="T12" fmla="*/ 826 w 374"/>
                  <a:gd name="T13" fmla="*/ 9527 h 504"/>
                  <a:gd name="T14" fmla="*/ 0 w 374"/>
                  <a:gd name="T15" fmla="*/ 9527 h 504"/>
                  <a:gd name="T16" fmla="*/ 0 w 374"/>
                  <a:gd name="T17" fmla="*/ 7218 h 504"/>
                  <a:gd name="T18" fmla="*/ 441 w 374"/>
                  <a:gd name="T19" fmla="*/ 5474 h 504"/>
                  <a:gd name="T20" fmla="*/ 2392 w 374"/>
                  <a:gd name="T21" fmla="*/ 1121 h 504"/>
                  <a:gd name="T22" fmla="*/ 2601 w 374"/>
                  <a:gd name="T23" fmla="*/ 732 h 504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374" h="504">
                    <a:moveTo>
                      <a:pt x="374" y="93"/>
                    </a:moveTo>
                    <a:cubicBezTo>
                      <a:pt x="374" y="0"/>
                      <a:pt x="374" y="0"/>
                      <a:pt x="374" y="0"/>
                    </a:cubicBezTo>
                    <a:cubicBezTo>
                      <a:pt x="194" y="43"/>
                      <a:pt x="194" y="43"/>
                      <a:pt x="194" y="43"/>
                    </a:cubicBezTo>
                    <a:cubicBezTo>
                      <a:pt x="194" y="43"/>
                      <a:pt x="174" y="47"/>
                      <a:pt x="163" y="65"/>
                    </a:cubicBezTo>
                    <a:cubicBezTo>
                      <a:pt x="151" y="82"/>
                      <a:pt x="55" y="297"/>
                      <a:pt x="55" y="297"/>
                    </a:cubicBezTo>
                    <a:cubicBezTo>
                      <a:pt x="55" y="297"/>
                      <a:pt x="39" y="333"/>
                      <a:pt x="39" y="371"/>
                    </a:cubicBezTo>
                    <a:cubicBezTo>
                      <a:pt x="39" y="409"/>
                      <a:pt x="42" y="482"/>
                      <a:pt x="42" y="482"/>
                    </a:cubicBezTo>
                    <a:cubicBezTo>
                      <a:pt x="42" y="482"/>
                      <a:pt x="22" y="504"/>
                      <a:pt x="0" y="482"/>
                    </a:cubicBezTo>
                    <a:cubicBezTo>
                      <a:pt x="0" y="365"/>
                      <a:pt x="0" y="365"/>
                      <a:pt x="0" y="365"/>
                    </a:cubicBezTo>
                    <a:cubicBezTo>
                      <a:pt x="0" y="365"/>
                      <a:pt x="0" y="326"/>
                      <a:pt x="22" y="277"/>
                    </a:cubicBezTo>
                    <a:cubicBezTo>
                      <a:pt x="44" y="228"/>
                      <a:pt x="121" y="57"/>
                      <a:pt x="121" y="57"/>
                    </a:cubicBezTo>
                    <a:cubicBezTo>
                      <a:pt x="121" y="57"/>
                      <a:pt x="124" y="48"/>
                      <a:pt x="131" y="37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375" name="Line 276">
                <a:extLst>
                  <a:ext uri="{FF2B5EF4-FFF2-40B4-BE49-F238E27FC236}">
                    <a16:creationId xmlns:a16="http://schemas.microsoft.com/office/drawing/2014/main" id="{F83F4A08-7E5F-4F3A-9516-F72F16F6744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65" y="1693"/>
                <a:ext cx="3" cy="165"/>
              </a:xfrm>
              <a:prstGeom prst="line">
                <a:avLst/>
              </a:prstGeom>
              <a:noFill/>
              <a:ln w="7938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376" name="Freeform 277">
                <a:extLst>
                  <a:ext uri="{FF2B5EF4-FFF2-40B4-BE49-F238E27FC236}">
                    <a16:creationId xmlns:a16="http://schemas.microsoft.com/office/drawing/2014/main" id="{06AE992F-DC9B-4928-80DC-BC927F8A2E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6" y="1711"/>
                <a:ext cx="180" cy="554"/>
              </a:xfrm>
              <a:custGeom>
                <a:avLst/>
                <a:gdLst>
                  <a:gd name="T0" fmla="*/ 123 w 117"/>
                  <a:gd name="T1" fmla="*/ 7118 h 362"/>
                  <a:gd name="T2" fmla="*/ 146 w 117"/>
                  <a:gd name="T3" fmla="*/ 6010 h 362"/>
                  <a:gd name="T4" fmla="*/ 325 w 117"/>
                  <a:gd name="T5" fmla="*/ 4340 h 362"/>
                  <a:gd name="T6" fmla="*/ 2386 w 117"/>
                  <a:gd name="T7" fmla="*/ 0 h 36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7" h="362">
                    <a:moveTo>
                      <a:pt x="6" y="362"/>
                    </a:moveTo>
                    <a:cubicBezTo>
                      <a:pt x="7" y="306"/>
                      <a:pt x="7" y="306"/>
                      <a:pt x="7" y="306"/>
                    </a:cubicBezTo>
                    <a:cubicBezTo>
                      <a:pt x="7" y="306"/>
                      <a:pt x="0" y="254"/>
                      <a:pt x="16" y="221"/>
                    </a:cubicBezTo>
                    <a:cubicBezTo>
                      <a:pt x="30" y="191"/>
                      <a:pt x="100" y="37"/>
                      <a:pt x="117" y="0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377" name="Freeform 278">
                <a:extLst>
                  <a:ext uri="{FF2B5EF4-FFF2-40B4-BE49-F238E27FC236}">
                    <a16:creationId xmlns:a16="http://schemas.microsoft.com/office/drawing/2014/main" id="{EBB9248C-5DA8-49EC-A225-9F3A7807E8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92" y="2233"/>
                <a:ext cx="3" cy="23"/>
              </a:xfrm>
              <a:custGeom>
                <a:avLst/>
                <a:gdLst>
                  <a:gd name="T0" fmla="*/ 0 w 2"/>
                  <a:gd name="T1" fmla="*/ 0 h 15"/>
                  <a:gd name="T2" fmla="*/ 41 w 2"/>
                  <a:gd name="T3" fmla="*/ 299 h 1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5">
                    <a:moveTo>
                      <a:pt x="0" y="0"/>
                    </a:moveTo>
                    <a:cubicBezTo>
                      <a:pt x="0" y="5"/>
                      <a:pt x="1" y="10"/>
                      <a:pt x="2" y="15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378" name="Freeform 279">
                <a:extLst>
                  <a:ext uri="{FF2B5EF4-FFF2-40B4-BE49-F238E27FC236}">
                    <a16:creationId xmlns:a16="http://schemas.microsoft.com/office/drawing/2014/main" id="{EEB73F0F-AE8F-47DC-B41C-A50CC46DAB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7" y="1648"/>
                <a:ext cx="579" cy="495"/>
              </a:xfrm>
              <a:custGeom>
                <a:avLst/>
                <a:gdLst>
                  <a:gd name="T0" fmla="*/ 7483 w 378"/>
                  <a:gd name="T1" fmla="*/ 820 h 323"/>
                  <a:gd name="T2" fmla="*/ 7143 w 378"/>
                  <a:gd name="T3" fmla="*/ 480 h 323"/>
                  <a:gd name="T4" fmla="*/ 6190 w 378"/>
                  <a:gd name="T5" fmla="*/ 195 h 323"/>
                  <a:gd name="T6" fmla="*/ 2818 w 378"/>
                  <a:gd name="T7" fmla="*/ 953 h 323"/>
                  <a:gd name="T8" fmla="*/ 2082 w 378"/>
                  <a:gd name="T9" fmla="*/ 1649 h 323"/>
                  <a:gd name="T10" fmla="*/ 218 w 378"/>
                  <a:gd name="T11" fmla="*/ 5253 h 323"/>
                  <a:gd name="T12" fmla="*/ 0 w 378"/>
                  <a:gd name="T13" fmla="*/ 6414 h 3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78" h="323">
                    <a:moveTo>
                      <a:pt x="378" y="41"/>
                    </a:moveTo>
                    <a:cubicBezTo>
                      <a:pt x="361" y="24"/>
                      <a:pt x="361" y="24"/>
                      <a:pt x="361" y="24"/>
                    </a:cubicBezTo>
                    <a:cubicBezTo>
                      <a:pt x="361" y="24"/>
                      <a:pt x="342" y="0"/>
                      <a:pt x="313" y="10"/>
                    </a:cubicBezTo>
                    <a:cubicBezTo>
                      <a:pt x="285" y="19"/>
                      <a:pt x="142" y="48"/>
                      <a:pt x="142" y="48"/>
                    </a:cubicBezTo>
                    <a:cubicBezTo>
                      <a:pt x="142" y="48"/>
                      <a:pt x="120" y="53"/>
                      <a:pt x="105" y="83"/>
                    </a:cubicBezTo>
                    <a:cubicBezTo>
                      <a:pt x="79" y="131"/>
                      <a:pt x="11" y="265"/>
                      <a:pt x="11" y="265"/>
                    </a:cubicBezTo>
                    <a:cubicBezTo>
                      <a:pt x="11" y="265"/>
                      <a:pt x="1" y="280"/>
                      <a:pt x="0" y="323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379" name="Freeform 280">
                <a:extLst>
                  <a:ext uri="{FF2B5EF4-FFF2-40B4-BE49-F238E27FC236}">
                    <a16:creationId xmlns:a16="http://schemas.microsoft.com/office/drawing/2014/main" id="{A86C88F1-9042-454D-BBDE-1333A034D7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6" y="1616"/>
                <a:ext cx="60" cy="32"/>
              </a:xfrm>
              <a:custGeom>
                <a:avLst/>
                <a:gdLst>
                  <a:gd name="T0" fmla="*/ 0 w 39"/>
                  <a:gd name="T1" fmla="*/ 0 h 21"/>
                  <a:gd name="T2" fmla="*/ 792 w 39"/>
                  <a:gd name="T3" fmla="*/ 404 h 2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9" h="21">
                    <a:moveTo>
                      <a:pt x="0" y="0"/>
                    </a:moveTo>
                    <a:cubicBezTo>
                      <a:pt x="12" y="5"/>
                      <a:pt x="26" y="12"/>
                      <a:pt x="39" y="21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380" name="Line 281">
                <a:extLst>
                  <a:ext uri="{FF2B5EF4-FFF2-40B4-BE49-F238E27FC236}">
                    <a16:creationId xmlns:a16="http://schemas.microsoft.com/office/drawing/2014/main" id="{5E37B202-A69F-43D5-B679-86A4A8946E1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944" y="2239"/>
                <a:ext cx="133" cy="28"/>
              </a:xfrm>
              <a:prstGeom prst="line">
                <a:avLst/>
              </a:prstGeom>
              <a:noFill/>
              <a:ln w="7938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381" name="Freeform 282">
                <a:extLst>
                  <a:ext uri="{FF2B5EF4-FFF2-40B4-BE49-F238E27FC236}">
                    <a16:creationId xmlns:a16="http://schemas.microsoft.com/office/drawing/2014/main" id="{935E2BFA-DFDF-49D7-97A7-509C31F0DE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9" y="2273"/>
                <a:ext cx="454" cy="433"/>
              </a:xfrm>
              <a:custGeom>
                <a:avLst/>
                <a:gdLst>
                  <a:gd name="T0" fmla="*/ 0 w 296"/>
                  <a:gd name="T1" fmla="*/ 5556 h 283"/>
                  <a:gd name="T2" fmla="*/ 569 w 296"/>
                  <a:gd name="T3" fmla="*/ 2116 h 283"/>
                  <a:gd name="T4" fmla="*/ 1859 w 296"/>
                  <a:gd name="T5" fmla="*/ 695 h 283"/>
                  <a:gd name="T6" fmla="*/ 5910 w 296"/>
                  <a:gd name="T7" fmla="*/ 0 h 28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96" h="283">
                    <a:moveTo>
                      <a:pt x="0" y="283"/>
                    </a:moveTo>
                    <a:cubicBezTo>
                      <a:pt x="12" y="210"/>
                      <a:pt x="24" y="137"/>
                      <a:pt x="29" y="108"/>
                    </a:cubicBezTo>
                    <a:cubicBezTo>
                      <a:pt x="42" y="41"/>
                      <a:pt x="87" y="37"/>
                      <a:pt x="93" y="35"/>
                    </a:cubicBezTo>
                    <a:cubicBezTo>
                      <a:pt x="296" y="0"/>
                      <a:pt x="296" y="0"/>
                      <a:pt x="296" y="0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382" name="Freeform 283">
                <a:extLst>
                  <a:ext uri="{FF2B5EF4-FFF2-40B4-BE49-F238E27FC236}">
                    <a16:creationId xmlns:a16="http://schemas.microsoft.com/office/drawing/2014/main" id="{63C6BFF3-7ED8-4BA4-856B-9A437ADE66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4" y="2763"/>
                <a:ext cx="6" cy="37"/>
              </a:xfrm>
              <a:custGeom>
                <a:avLst/>
                <a:gdLst>
                  <a:gd name="T0" fmla="*/ 0 w 4"/>
                  <a:gd name="T1" fmla="*/ 500 h 24"/>
                  <a:gd name="T2" fmla="*/ 72 w 4"/>
                  <a:gd name="T3" fmla="*/ 0 h 2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24">
                    <a:moveTo>
                      <a:pt x="0" y="24"/>
                    </a:moveTo>
                    <a:cubicBezTo>
                      <a:pt x="1" y="16"/>
                      <a:pt x="2" y="8"/>
                      <a:pt x="4" y="0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383" name="Freeform 284">
                <a:extLst>
                  <a:ext uri="{FF2B5EF4-FFF2-40B4-BE49-F238E27FC236}">
                    <a16:creationId xmlns:a16="http://schemas.microsoft.com/office/drawing/2014/main" id="{5A1D3565-F99C-4454-AA7D-2D6A886B91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0" y="2265"/>
                <a:ext cx="214" cy="524"/>
              </a:xfrm>
              <a:custGeom>
                <a:avLst/>
                <a:gdLst>
                  <a:gd name="T0" fmla="*/ 2729 w 140"/>
                  <a:gd name="T1" fmla="*/ 0 h 342"/>
                  <a:gd name="T2" fmla="*/ 2242 w 140"/>
                  <a:gd name="T3" fmla="*/ 101 h 342"/>
                  <a:gd name="T4" fmla="*/ 2209 w 140"/>
                  <a:gd name="T5" fmla="*/ 101 h 342"/>
                  <a:gd name="T6" fmla="*/ 879 w 140"/>
                  <a:gd name="T7" fmla="*/ 1759 h 342"/>
                  <a:gd name="T8" fmla="*/ 0 w 140"/>
                  <a:gd name="T9" fmla="*/ 6780 h 3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0" h="342">
                    <a:moveTo>
                      <a:pt x="140" y="0"/>
                    </a:moveTo>
                    <a:cubicBezTo>
                      <a:pt x="115" y="5"/>
                      <a:pt x="115" y="5"/>
                      <a:pt x="115" y="5"/>
                    </a:cubicBezTo>
                    <a:cubicBezTo>
                      <a:pt x="113" y="5"/>
                      <a:pt x="113" y="5"/>
                      <a:pt x="113" y="5"/>
                    </a:cubicBezTo>
                    <a:cubicBezTo>
                      <a:pt x="54" y="27"/>
                      <a:pt x="45" y="89"/>
                      <a:pt x="45" y="89"/>
                    </a:cubicBezTo>
                    <a:cubicBezTo>
                      <a:pt x="0" y="342"/>
                      <a:pt x="0" y="342"/>
                      <a:pt x="0" y="342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384" name="Line 285">
                <a:extLst>
                  <a:ext uri="{FF2B5EF4-FFF2-40B4-BE49-F238E27FC236}">
                    <a16:creationId xmlns:a16="http://schemas.microsoft.com/office/drawing/2014/main" id="{BCEE6B63-A1AB-4634-8B0B-DED14B73E4A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875" y="2382"/>
                <a:ext cx="1" cy="331"/>
              </a:xfrm>
              <a:prstGeom prst="line">
                <a:avLst/>
              </a:prstGeom>
              <a:noFill/>
              <a:ln w="7938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385" name="Freeform 286">
                <a:extLst>
                  <a:ext uri="{FF2B5EF4-FFF2-40B4-BE49-F238E27FC236}">
                    <a16:creationId xmlns:a16="http://schemas.microsoft.com/office/drawing/2014/main" id="{2B2C0DC9-631A-4779-B6CC-E4AA4F0A20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75" y="2904"/>
                <a:ext cx="80" cy="185"/>
              </a:xfrm>
              <a:custGeom>
                <a:avLst/>
                <a:gdLst>
                  <a:gd name="T0" fmla="*/ 1060 w 52"/>
                  <a:gd name="T1" fmla="*/ 142 h 121"/>
                  <a:gd name="T2" fmla="*/ 1060 w 52"/>
                  <a:gd name="T3" fmla="*/ 2096 h 121"/>
                  <a:gd name="T4" fmla="*/ 0 w 52"/>
                  <a:gd name="T5" fmla="*/ 2096 h 121"/>
                  <a:gd name="T6" fmla="*/ 0 w 52"/>
                  <a:gd name="T7" fmla="*/ 0 h 12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2" h="121">
                    <a:moveTo>
                      <a:pt x="52" y="7"/>
                    </a:moveTo>
                    <a:cubicBezTo>
                      <a:pt x="52" y="107"/>
                      <a:pt x="52" y="107"/>
                      <a:pt x="52" y="107"/>
                    </a:cubicBezTo>
                    <a:cubicBezTo>
                      <a:pt x="52" y="107"/>
                      <a:pt x="21" y="121"/>
                      <a:pt x="0" y="107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386" name="Line 287">
                <a:extLst>
                  <a:ext uri="{FF2B5EF4-FFF2-40B4-BE49-F238E27FC236}">
                    <a16:creationId xmlns:a16="http://schemas.microsoft.com/office/drawing/2014/main" id="{5CADDC21-63E3-441F-8C9F-FCD7B02FFB4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955" y="2327"/>
                <a:ext cx="1" cy="393"/>
              </a:xfrm>
              <a:prstGeom prst="line">
                <a:avLst/>
              </a:prstGeom>
              <a:noFill/>
              <a:ln w="7938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387" name="Freeform 288">
                <a:extLst>
                  <a:ext uri="{FF2B5EF4-FFF2-40B4-BE49-F238E27FC236}">
                    <a16:creationId xmlns:a16="http://schemas.microsoft.com/office/drawing/2014/main" id="{D426B2B1-5A9D-444F-A1EC-ACBB99F3D8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82" y="2782"/>
                <a:ext cx="120" cy="234"/>
              </a:xfrm>
              <a:custGeom>
                <a:avLst/>
                <a:gdLst>
                  <a:gd name="T0" fmla="*/ 532 w 78"/>
                  <a:gd name="T1" fmla="*/ 0 h 153"/>
                  <a:gd name="T2" fmla="*/ 989 w 78"/>
                  <a:gd name="T3" fmla="*/ 217 h 153"/>
                  <a:gd name="T4" fmla="*/ 1595 w 78"/>
                  <a:gd name="T5" fmla="*/ 142 h 153"/>
                  <a:gd name="T6" fmla="*/ 1165 w 78"/>
                  <a:gd name="T7" fmla="*/ 2730 h 153"/>
                  <a:gd name="T8" fmla="*/ 0 w 78"/>
                  <a:gd name="T9" fmla="*/ 2482 h 153"/>
                  <a:gd name="T10" fmla="*/ 532 w 78"/>
                  <a:gd name="T11" fmla="*/ 0 h 1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8" h="153">
                    <a:moveTo>
                      <a:pt x="26" y="0"/>
                    </a:moveTo>
                    <a:cubicBezTo>
                      <a:pt x="26" y="0"/>
                      <a:pt x="35" y="9"/>
                      <a:pt x="49" y="11"/>
                    </a:cubicBezTo>
                    <a:cubicBezTo>
                      <a:pt x="62" y="12"/>
                      <a:pt x="74" y="15"/>
                      <a:pt x="78" y="7"/>
                    </a:cubicBezTo>
                    <a:cubicBezTo>
                      <a:pt x="57" y="139"/>
                      <a:pt x="57" y="139"/>
                      <a:pt x="57" y="139"/>
                    </a:cubicBezTo>
                    <a:cubicBezTo>
                      <a:pt x="57" y="139"/>
                      <a:pt x="16" y="153"/>
                      <a:pt x="0" y="127"/>
                    </a:cubicBezTo>
                    <a:lnTo>
                      <a:pt x="26" y="0"/>
                    </a:ln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388" name="Freeform 289">
                <a:extLst>
                  <a:ext uri="{FF2B5EF4-FFF2-40B4-BE49-F238E27FC236}">
                    <a16:creationId xmlns:a16="http://schemas.microsoft.com/office/drawing/2014/main" id="{927D587E-2487-4BE9-AD7D-2752B4A1ED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0" y="2994"/>
                <a:ext cx="92" cy="268"/>
              </a:xfrm>
              <a:custGeom>
                <a:avLst/>
                <a:gdLst>
                  <a:gd name="T0" fmla="*/ 569 w 60"/>
                  <a:gd name="T1" fmla="*/ 3421 h 175"/>
                  <a:gd name="T2" fmla="*/ 1194 w 60"/>
                  <a:gd name="T3" fmla="*/ 75 h 175"/>
                  <a:gd name="T4" fmla="*/ 702 w 60"/>
                  <a:gd name="T5" fmla="*/ 0 h 175"/>
                  <a:gd name="T6" fmla="*/ 0 w 60"/>
                  <a:gd name="T7" fmla="*/ 3455 h 17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0" h="175">
                    <a:moveTo>
                      <a:pt x="29" y="173"/>
                    </a:moveTo>
                    <a:cubicBezTo>
                      <a:pt x="60" y="4"/>
                      <a:pt x="60" y="4"/>
                      <a:pt x="60" y="4"/>
                    </a:cubicBezTo>
                    <a:cubicBezTo>
                      <a:pt x="60" y="4"/>
                      <a:pt x="45" y="7"/>
                      <a:pt x="35" y="0"/>
                    </a:cubicBezTo>
                    <a:cubicBezTo>
                      <a:pt x="0" y="175"/>
                      <a:pt x="0" y="175"/>
                      <a:pt x="0" y="175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389" name="Freeform 290">
                <a:extLst>
                  <a:ext uri="{FF2B5EF4-FFF2-40B4-BE49-F238E27FC236}">
                    <a16:creationId xmlns:a16="http://schemas.microsoft.com/office/drawing/2014/main" id="{64EE994D-B333-4E3A-896F-C74F60F926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43" y="2912"/>
                <a:ext cx="31" cy="200"/>
              </a:xfrm>
              <a:custGeom>
                <a:avLst/>
                <a:gdLst>
                  <a:gd name="T0" fmla="*/ 0 w 31"/>
                  <a:gd name="T1" fmla="*/ 200 h 200"/>
                  <a:gd name="T2" fmla="*/ 0 w 31"/>
                  <a:gd name="T3" fmla="*/ 0 h 200"/>
                  <a:gd name="T4" fmla="*/ 31 w 31"/>
                  <a:gd name="T5" fmla="*/ 0 h 20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1" h="200">
                    <a:moveTo>
                      <a:pt x="0" y="200"/>
                    </a:moveTo>
                    <a:lnTo>
                      <a:pt x="0" y="0"/>
                    </a:lnTo>
                    <a:lnTo>
                      <a:pt x="31" y="0"/>
                    </a:lnTo>
                  </a:path>
                </a:pathLst>
              </a:custGeom>
              <a:noFill/>
              <a:ln w="4763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390" name="Freeform 291">
                <a:extLst>
                  <a:ext uri="{FF2B5EF4-FFF2-40B4-BE49-F238E27FC236}">
                    <a16:creationId xmlns:a16="http://schemas.microsoft.com/office/drawing/2014/main" id="{D53BCF1E-D8C3-492A-B309-9EBC08B65B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4" y="2762"/>
                <a:ext cx="105" cy="29"/>
              </a:xfrm>
              <a:custGeom>
                <a:avLst/>
                <a:gdLst>
                  <a:gd name="T0" fmla="*/ 0 w 69"/>
                  <a:gd name="T1" fmla="*/ 96 h 19"/>
                  <a:gd name="T2" fmla="*/ 1190 w 69"/>
                  <a:gd name="T3" fmla="*/ 0 h 19"/>
                  <a:gd name="T4" fmla="*/ 1304 w 69"/>
                  <a:gd name="T5" fmla="*/ 363 h 1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9" h="19">
                    <a:moveTo>
                      <a:pt x="0" y="5"/>
                    </a:moveTo>
                    <a:cubicBezTo>
                      <a:pt x="63" y="0"/>
                      <a:pt x="63" y="0"/>
                      <a:pt x="63" y="0"/>
                    </a:cubicBezTo>
                    <a:cubicBezTo>
                      <a:pt x="63" y="0"/>
                      <a:pt x="67" y="9"/>
                      <a:pt x="69" y="19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391" name="Line 292">
                <a:extLst>
                  <a:ext uri="{FF2B5EF4-FFF2-40B4-BE49-F238E27FC236}">
                    <a16:creationId xmlns:a16="http://schemas.microsoft.com/office/drawing/2014/main" id="{333E94F0-D268-43B6-A8EB-B5C4220B5BD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797" y="2827"/>
                <a:ext cx="34" cy="4"/>
              </a:xfrm>
              <a:prstGeom prst="line">
                <a:avLst/>
              </a:prstGeom>
              <a:noFill/>
              <a:ln w="7938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392" name="Line 293">
                <a:extLst>
                  <a:ext uri="{FF2B5EF4-FFF2-40B4-BE49-F238E27FC236}">
                    <a16:creationId xmlns:a16="http://schemas.microsoft.com/office/drawing/2014/main" id="{6800BDF1-CD86-4025-813F-6DE2A6424CC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783" y="2901"/>
                <a:ext cx="68" cy="6"/>
              </a:xfrm>
              <a:prstGeom prst="line">
                <a:avLst/>
              </a:prstGeom>
              <a:noFill/>
              <a:ln w="7938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393" name="Line 294">
                <a:extLst>
                  <a:ext uri="{FF2B5EF4-FFF2-40B4-BE49-F238E27FC236}">
                    <a16:creationId xmlns:a16="http://schemas.microsoft.com/office/drawing/2014/main" id="{6D85CFC7-FB24-4175-B103-2C2E5C6F673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952" y="2950"/>
                <a:ext cx="249" cy="63"/>
              </a:xfrm>
              <a:prstGeom prst="line">
                <a:avLst/>
              </a:prstGeom>
              <a:noFill/>
              <a:ln w="7938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394" name="Line 295">
                <a:extLst>
                  <a:ext uri="{FF2B5EF4-FFF2-40B4-BE49-F238E27FC236}">
                    <a16:creationId xmlns:a16="http://schemas.microsoft.com/office/drawing/2014/main" id="{8D1E1045-3270-4BEF-BBB9-4A7718DC1D7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572" y="2674"/>
                <a:ext cx="186" cy="106"/>
              </a:xfrm>
              <a:prstGeom prst="line">
                <a:avLst/>
              </a:prstGeom>
              <a:noFill/>
              <a:ln w="7938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395" name="Line 296">
                <a:extLst>
                  <a:ext uri="{FF2B5EF4-FFF2-40B4-BE49-F238E27FC236}">
                    <a16:creationId xmlns:a16="http://schemas.microsoft.com/office/drawing/2014/main" id="{80ACD628-CBD3-4FC6-A478-556606ECE63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845" y="2602"/>
                <a:ext cx="37" cy="22"/>
              </a:xfrm>
              <a:prstGeom prst="line">
                <a:avLst/>
              </a:prstGeom>
              <a:noFill/>
              <a:ln w="7938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396" name="Line 297">
                <a:extLst>
                  <a:ext uri="{FF2B5EF4-FFF2-40B4-BE49-F238E27FC236}">
                    <a16:creationId xmlns:a16="http://schemas.microsoft.com/office/drawing/2014/main" id="{9BE70881-A6CB-486B-9289-21530AEA55D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115" y="2376"/>
                <a:ext cx="161" cy="92"/>
              </a:xfrm>
              <a:prstGeom prst="line">
                <a:avLst/>
              </a:prstGeom>
              <a:noFill/>
              <a:ln w="7938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397" name="Line 298">
                <a:extLst>
                  <a:ext uri="{FF2B5EF4-FFF2-40B4-BE49-F238E27FC236}">
                    <a16:creationId xmlns:a16="http://schemas.microsoft.com/office/drawing/2014/main" id="{456C4ABE-161A-49BF-8B5D-D575659BF4C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957" y="2422"/>
                <a:ext cx="95" cy="53"/>
              </a:xfrm>
              <a:prstGeom prst="line">
                <a:avLst/>
              </a:prstGeom>
              <a:noFill/>
              <a:ln w="7938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398" name="Line 299">
                <a:extLst>
                  <a:ext uri="{FF2B5EF4-FFF2-40B4-BE49-F238E27FC236}">
                    <a16:creationId xmlns:a16="http://schemas.microsoft.com/office/drawing/2014/main" id="{D4D7F8E8-7824-4B94-92CF-330E5F3DCE8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860" y="2520"/>
                <a:ext cx="20" cy="12"/>
              </a:xfrm>
              <a:prstGeom prst="line">
                <a:avLst/>
              </a:prstGeom>
              <a:noFill/>
              <a:ln w="7938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399" name="Line 300">
                <a:extLst>
                  <a:ext uri="{FF2B5EF4-FFF2-40B4-BE49-F238E27FC236}">
                    <a16:creationId xmlns:a16="http://schemas.microsoft.com/office/drawing/2014/main" id="{69BC21FE-0AB0-4BC8-B3DD-61CC2D50F05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451" y="2579"/>
                <a:ext cx="325" cy="187"/>
              </a:xfrm>
              <a:prstGeom prst="line">
                <a:avLst/>
              </a:prstGeom>
              <a:noFill/>
              <a:ln w="7938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400" name="Line 301">
                <a:extLst>
                  <a:ext uri="{FF2B5EF4-FFF2-40B4-BE49-F238E27FC236}">
                    <a16:creationId xmlns:a16="http://schemas.microsoft.com/office/drawing/2014/main" id="{B878241B-B167-4860-BF26-4A7434CFD68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953" y="2918"/>
                <a:ext cx="20" cy="1"/>
              </a:xfrm>
              <a:prstGeom prst="line">
                <a:avLst/>
              </a:prstGeom>
              <a:noFill/>
              <a:ln w="7938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401" name="Freeform 302">
                <a:extLst>
                  <a:ext uri="{FF2B5EF4-FFF2-40B4-BE49-F238E27FC236}">
                    <a16:creationId xmlns:a16="http://schemas.microsoft.com/office/drawing/2014/main" id="{EF29974F-06A8-4951-9F5B-0B36A84716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6" y="2317"/>
                <a:ext cx="316" cy="477"/>
              </a:xfrm>
              <a:custGeom>
                <a:avLst/>
                <a:gdLst>
                  <a:gd name="T0" fmla="*/ 0 w 206"/>
                  <a:gd name="T1" fmla="*/ 6213 h 311"/>
                  <a:gd name="T2" fmla="*/ 736 w 206"/>
                  <a:gd name="T3" fmla="*/ 2248 h 311"/>
                  <a:gd name="T4" fmla="*/ 2542 w 206"/>
                  <a:gd name="T5" fmla="*/ 221 h 311"/>
                  <a:gd name="T6" fmla="*/ 4117 w 206"/>
                  <a:gd name="T7" fmla="*/ 0 h 31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06" h="311">
                    <a:moveTo>
                      <a:pt x="0" y="311"/>
                    </a:moveTo>
                    <a:cubicBezTo>
                      <a:pt x="37" y="113"/>
                      <a:pt x="37" y="113"/>
                      <a:pt x="37" y="113"/>
                    </a:cubicBezTo>
                    <a:cubicBezTo>
                      <a:pt x="37" y="113"/>
                      <a:pt x="48" y="22"/>
                      <a:pt x="127" y="11"/>
                    </a:cubicBezTo>
                    <a:cubicBezTo>
                      <a:pt x="144" y="9"/>
                      <a:pt x="172" y="5"/>
                      <a:pt x="206" y="0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402" name="Line 303">
                <a:extLst>
                  <a:ext uri="{FF2B5EF4-FFF2-40B4-BE49-F238E27FC236}">
                    <a16:creationId xmlns:a16="http://schemas.microsoft.com/office/drawing/2014/main" id="{6137AADD-5DBA-4B19-B2DC-9B750CBA807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716" y="2875"/>
                <a:ext cx="3" cy="21"/>
              </a:xfrm>
              <a:prstGeom prst="line">
                <a:avLst/>
              </a:prstGeom>
              <a:noFill/>
              <a:ln w="7938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403" name="Freeform 304">
                <a:extLst>
                  <a:ext uri="{FF2B5EF4-FFF2-40B4-BE49-F238E27FC236}">
                    <a16:creationId xmlns:a16="http://schemas.microsoft.com/office/drawing/2014/main" id="{E368B6BC-BEF3-4EAD-9225-6FC28E9F28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3" y="2391"/>
                <a:ext cx="260" cy="516"/>
              </a:xfrm>
              <a:custGeom>
                <a:avLst/>
                <a:gdLst>
                  <a:gd name="T0" fmla="*/ 3331 w 170"/>
                  <a:gd name="T1" fmla="*/ 0 h 337"/>
                  <a:gd name="T2" fmla="*/ 2264 w 170"/>
                  <a:gd name="T3" fmla="*/ 155 h 337"/>
                  <a:gd name="T4" fmla="*/ 1022 w 170"/>
                  <a:gd name="T5" fmla="*/ 1121 h 337"/>
                  <a:gd name="T6" fmla="*/ 0 w 170"/>
                  <a:gd name="T7" fmla="*/ 6651 h 33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70" h="337">
                    <a:moveTo>
                      <a:pt x="170" y="0"/>
                    </a:moveTo>
                    <a:cubicBezTo>
                      <a:pt x="116" y="8"/>
                      <a:pt x="116" y="8"/>
                      <a:pt x="116" y="8"/>
                    </a:cubicBezTo>
                    <a:cubicBezTo>
                      <a:pt x="116" y="8"/>
                      <a:pt x="62" y="12"/>
                      <a:pt x="52" y="57"/>
                    </a:cubicBezTo>
                    <a:cubicBezTo>
                      <a:pt x="45" y="86"/>
                      <a:pt x="18" y="235"/>
                      <a:pt x="0" y="337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404" name="Line 305">
                <a:extLst>
                  <a:ext uri="{FF2B5EF4-FFF2-40B4-BE49-F238E27FC236}">
                    <a16:creationId xmlns:a16="http://schemas.microsoft.com/office/drawing/2014/main" id="{C34EC152-101A-4CE7-A706-647482FEB54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116" y="2360"/>
                <a:ext cx="163" cy="23"/>
              </a:xfrm>
              <a:prstGeom prst="line">
                <a:avLst/>
              </a:prstGeom>
              <a:noFill/>
              <a:ln w="7938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405" name="Line 306">
                <a:extLst>
                  <a:ext uri="{FF2B5EF4-FFF2-40B4-BE49-F238E27FC236}">
                    <a16:creationId xmlns:a16="http://schemas.microsoft.com/office/drawing/2014/main" id="{0865139D-D08B-4BA4-A8EB-6587B6A2F8E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384" y="2334"/>
                <a:ext cx="80" cy="13"/>
              </a:xfrm>
              <a:prstGeom prst="line">
                <a:avLst/>
              </a:prstGeom>
              <a:noFill/>
              <a:ln w="7938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406" name="Freeform 307">
                <a:extLst>
                  <a:ext uri="{FF2B5EF4-FFF2-40B4-BE49-F238E27FC236}">
                    <a16:creationId xmlns:a16="http://schemas.microsoft.com/office/drawing/2014/main" id="{AFF8597A-5FA9-4B3B-857F-0B53B44872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13" y="2282"/>
                <a:ext cx="173" cy="26"/>
              </a:xfrm>
              <a:custGeom>
                <a:avLst/>
                <a:gdLst>
                  <a:gd name="T0" fmla="*/ 0 w 113"/>
                  <a:gd name="T1" fmla="*/ 332 h 17"/>
                  <a:gd name="T2" fmla="*/ 2231 w 113"/>
                  <a:gd name="T3" fmla="*/ 0 h 1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13" h="17">
                    <a:moveTo>
                      <a:pt x="0" y="17"/>
                    </a:moveTo>
                    <a:cubicBezTo>
                      <a:pt x="36" y="11"/>
                      <a:pt x="75" y="6"/>
                      <a:pt x="113" y="0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407" name="Line 308">
                <a:extLst>
                  <a:ext uri="{FF2B5EF4-FFF2-40B4-BE49-F238E27FC236}">
                    <a16:creationId xmlns:a16="http://schemas.microsoft.com/office/drawing/2014/main" id="{848C21C9-74C9-4111-ABAF-A3FB46BE1CE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57" y="2405"/>
                <a:ext cx="1" cy="603"/>
              </a:xfrm>
              <a:prstGeom prst="line">
                <a:avLst/>
              </a:prstGeom>
              <a:noFill/>
              <a:ln w="7938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408" name="Freeform 309">
                <a:extLst>
                  <a:ext uri="{FF2B5EF4-FFF2-40B4-BE49-F238E27FC236}">
                    <a16:creationId xmlns:a16="http://schemas.microsoft.com/office/drawing/2014/main" id="{C77BFA76-8D26-4734-9912-BC444FDACF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0" y="2454"/>
                <a:ext cx="78" cy="717"/>
              </a:xfrm>
              <a:custGeom>
                <a:avLst/>
                <a:gdLst>
                  <a:gd name="T0" fmla="*/ 994 w 51"/>
                  <a:gd name="T1" fmla="*/ 8947 h 468"/>
                  <a:gd name="T2" fmla="*/ 994 w 51"/>
                  <a:gd name="T3" fmla="*/ 9012 h 468"/>
                  <a:gd name="T4" fmla="*/ 28 w 51"/>
                  <a:gd name="T5" fmla="*/ 9012 h 468"/>
                  <a:gd name="T6" fmla="*/ 28 w 51"/>
                  <a:gd name="T7" fmla="*/ 0 h 46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1" h="468">
                    <a:moveTo>
                      <a:pt x="51" y="452"/>
                    </a:moveTo>
                    <a:cubicBezTo>
                      <a:pt x="51" y="455"/>
                      <a:pt x="51" y="455"/>
                      <a:pt x="51" y="455"/>
                    </a:cubicBezTo>
                    <a:cubicBezTo>
                      <a:pt x="51" y="455"/>
                      <a:pt x="23" y="468"/>
                      <a:pt x="1" y="455"/>
                    </a:cubicBezTo>
                    <a:cubicBezTo>
                      <a:pt x="0" y="455"/>
                      <a:pt x="1" y="64"/>
                      <a:pt x="1" y="0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409" name="Freeform 310">
                <a:extLst>
                  <a:ext uri="{FF2B5EF4-FFF2-40B4-BE49-F238E27FC236}">
                    <a16:creationId xmlns:a16="http://schemas.microsoft.com/office/drawing/2014/main" id="{4DE777B6-0DA6-4A9E-9C24-59849A439E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42" y="2979"/>
                <a:ext cx="139" cy="259"/>
              </a:xfrm>
              <a:custGeom>
                <a:avLst/>
                <a:gdLst>
                  <a:gd name="T0" fmla="*/ 1764 w 91"/>
                  <a:gd name="T1" fmla="*/ 3333 h 169"/>
                  <a:gd name="T2" fmla="*/ 1703 w 91"/>
                  <a:gd name="T3" fmla="*/ 143 h 169"/>
                  <a:gd name="T4" fmla="*/ 441 w 91"/>
                  <a:gd name="T5" fmla="*/ 219 h 169"/>
                  <a:gd name="T6" fmla="*/ 441 w 91"/>
                  <a:gd name="T7" fmla="*/ 336 h 169"/>
                  <a:gd name="T8" fmla="*/ 0 w 91"/>
                  <a:gd name="T9" fmla="*/ 414 h 169"/>
                  <a:gd name="T10" fmla="*/ 41 w 91"/>
                  <a:gd name="T11" fmla="*/ 2144 h 169"/>
                  <a:gd name="T12" fmla="*/ 486 w 91"/>
                  <a:gd name="T13" fmla="*/ 2236 h 169"/>
                  <a:gd name="T14" fmla="*/ 525 w 91"/>
                  <a:gd name="T15" fmla="*/ 3353 h 169"/>
                  <a:gd name="T16" fmla="*/ 1764 w 91"/>
                  <a:gd name="T17" fmla="*/ 3333 h 16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91" h="169">
                    <a:moveTo>
                      <a:pt x="91" y="168"/>
                    </a:moveTo>
                    <a:cubicBezTo>
                      <a:pt x="88" y="7"/>
                      <a:pt x="88" y="7"/>
                      <a:pt x="88" y="7"/>
                    </a:cubicBezTo>
                    <a:cubicBezTo>
                      <a:pt x="88" y="7"/>
                      <a:pt x="35" y="0"/>
                      <a:pt x="23" y="11"/>
                    </a:cubicBezTo>
                    <a:cubicBezTo>
                      <a:pt x="23" y="17"/>
                      <a:pt x="23" y="17"/>
                      <a:pt x="23" y="17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2" y="108"/>
                      <a:pt x="2" y="108"/>
                      <a:pt x="2" y="108"/>
                    </a:cubicBezTo>
                    <a:cubicBezTo>
                      <a:pt x="25" y="112"/>
                      <a:pt x="25" y="112"/>
                      <a:pt x="25" y="112"/>
                    </a:cubicBezTo>
                    <a:cubicBezTo>
                      <a:pt x="27" y="169"/>
                      <a:pt x="27" y="169"/>
                      <a:pt x="27" y="169"/>
                    </a:cubicBezTo>
                    <a:lnTo>
                      <a:pt x="91" y="168"/>
                    </a:ln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410" name="Freeform 311">
                <a:extLst>
                  <a:ext uri="{FF2B5EF4-FFF2-40B4-BE49-F238E27FC236}">
                    <a16:creationId xmlns:a16="http://schemas.microsoft.com/office/drawing/2014/main" id="{252C48F6-D9E2-4258-B05A-9088608E42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65" y="3005"/>
                <a:ext cx="15" cy="143"/>
              </a:xfrm>
              <a:custGeom>
                <a:avLst/>
                <a:gdLst>
                  <a:gd name="T0" fmla="*/ 14 w 15"/>
                  <a:gd name="T1" fmla="*/ 143 h 143"/>
                  <a:gd name="T2" fmla="*/ 0 w 15"/>
                  <a:gd name="T3" fmla="*/ 143 h 143"/>
                  <a:gd name="T4" fmla="*/ 0 w 15"/>
                  <a:gd name="T5" fmla="*/ 0 h 143"/>
                  <a:gd name="T6" fmla="*/ 15 w 15"/>
                  <a:gd name="T7" fmla="*/ 0 h 14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5" h="143">
                    <a:moveTo>
                      <a:pt x="14" y="143"/>
                    </a:moveTo>
                    <a:lnTo>
                      <a:pt x="0" y="143"/>
                    </a:lnTo>
                    <a:lnTo>
                      <a:pt x="0" y="0"/>
                    </a:lnTo>
                    <a:lnTo>
                      <a:pt x="15" y="0"/>
                    </a:ln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411" name="Oval 312">
                <a:extLst>
                  <a:ext uri="{FF2B5EF4-FFF2-40B4-BE49-F238E27FC236}">
                    <a16:creationId xmlns:a16="http://schemas.microsoft.com/office/drawing/2014/main" id="{CB97BF51-E0F7-4491-ADE7-36C1AF9456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4" y="3016"/>
                <a:ext cx="40" cy="49"/>
              </a:xfrm>
              <a:prstGeom prst="ellipse">
                <a:avLst/>
              </a:prstGeom>
              <a:noFill/>
              <a:ln w="3175">
                <a:solidFill>
                  <a:srgbClr val="FFFFFF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9412" name="Oval 313">
                <a:extLst>
                  <a:ext uri="{FF2B5EF4-FFF2-40B4-BE49-F238E27FC236}">
                    <a16:creationId xmlns:a16="http://schemas.microsoft.com/office/drawing/2014/main" id="{C882931C-A6E4-44C9-9402-559B104889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7" y="3106"/>
                <a:ext cx="40" cy="48"/>
              </a:xfrm>
              <a:prstGeom prst="ellipse">
                <a:avLst/>
              </a:prstGeom>
              <a:noFill/>
              <a:ln w="3175">
                <a:solidFill>
                  <a:srgbClr val="FFFFFF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38918" name="Group 314">
              <a:extLst>
                <a:ext uri="{FF2B5EF4-FFF2-40B4-BE49-F238E27FC236}">
                  <a16:creationId xmlns:a16="http://schemas.microsoft.com/office/drawing/2014/main" id="{20A9EEF4-C284-4F5A-B34D-08DC95BD7AD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36" y="869"/>
              <a:ext cx="2319" cy="2671"/>
              <a:chOff x="1736" y="869"/>
              <a:chExt cx="2319" cy="2671"/>
            </a:xfrm>
          </p:grpSpPr>
          <p:sp>
            <p:nvSpPr>
              <p:cNvPr id="39013" name="Freeform 315">
                <a:extLst>
                  <a:ext uri="{FF2B5EF4-FFF2-40B4-BE49-F238E27FC236}">
                    <a16:creationId xmlns:a16="http://schemas.microsoft.com/office/drawing/2014/main" id="{32E955CA-946A-41E5-99C3-38794F7C3B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0" y="2892"/>
                <a:ext cx="129" cy="225"/>
              </a:xfrm>
              <a:custGeom>
                <a:avLst/>
                <a:gdLst>
                  <a:gd name="T0" fmla="*/ 496 w 84"/>
                  <a:gd name="T1" fmla="*/ 0 h 147"/>
                  <a:gd name="T2" fmla="*/ 1691 w 84"/>
                  <a:gd name="T3" fmla="*/ 155 h 147"/>
                  <a:gd name="T4" fmla="*/ 1196 w 84"/>
                  <a:gd name="T5" fmla="*/ 2755 h 147"/>
                  <a:gd name="T6" fmla="*/ 0 w 84"/>
                  <a:gd name="T7" fmla="*/ 2535 h 147"/>
                  <a:gd name="T8" fmla="*/ 496 w 84"/>
                  <a:gd name="T9" fmla="*/ 0 h 1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4" h="147">
                    <a:moveTo>
                      <a:pt x="25" y="0"/>
                    </a:moveTo>
                    <a:cubicBezTo>
                      <a:pt x="25" y="0"/>
                      <a:pt x="60" y="18"/>
                      <a:pt x="84" y="8"/>
                    </a:cubicBezTo>
                    <a:cubicBezTo>
                      <a:pt x="59" y="140"/>
                      <a:pt x="59" y="140"/>
                      <a:pt x="59" y="140"/>
                    </a:cubicBezTo>
                    <a:cubicBezTo>
                      <a:pt x="59" y="140"/>
                      <a:pt x="22" y="147"/>
                      <a:pt x="0" y="129"/>
                    </a:cubicBezTo>
                    <a:lnTo>
                      <a:pt x="25" y="0"/>
                    </a:ln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14" name="Line 316">
                <a:extLst>
                  <a:ext uri="{FF2B5EF4-FFF2-40B4-BE49-F238E27FC236}">
                    <a16:creationId xmlns:a16="http://schemas.microsoft.com/office/drawing/2014/main" id="{AAF6B788-D410-4968-8E8C-1AAFF9B7DF8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655" y="3105"/>
                <a:ext cx="43" cy="251"/>
              </a:xfrm>
              <a:prstGeom prst="line">
                <a:avLst/>
              </a:prstGeom>
              <a:noFill/>
              <a:ln w="7938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15" name="Line 317">
                <a:extLst>
                  <a:ext uri="{FF2B5EF4-FFF2-40B4-BE49-F238E27FC236}">
                    <a16:creationId xmlns:a16="http://schemas.microsoft.com/office/drawing/2014/main" id="{142F5457-7A91-4FF1-901B-3CCABED0A3A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695" y="3109"/>
                <a:ext cx="40" cy="258"/>
              </a:xfrm>
              <a:prstGeom prst="line">
                <a:avLst/>
              </a:prstGeom>
              <a:noFill/>
              <a:ln w="7938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16" name="Line 318">
                <a:extLst>
                  <a:ext uri="{FF2B5EF4-FFF2-40B4-BE49-F238E27FC236}">
                    <a16:creationId xmlns:a16="http://schemas.microsoft.com/office/drawing/2014/main" id="{362A39D4-DED2-4515-A61F-17C34BECD6D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363" y="2417"/>
                <a:ext cx="81" cy="12"/>
              </a:xfrm>
              <a:prstGeom prst="line">
                <a:avLst/>
              </a:prstGeom>
              <a:noFill/>
              <a:ln w="7938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17" name="Freeform 319">
                <a:extLst>
                  <a:ext uri="{FF2B5EF4-FFF2-40B4-BE49-F238E27FC236}">
                    <a16:creationId xmlns:a16="http://schemas.microsoft.com/office/drawing/2014/main" id="{C9490962-648E-4D5F-9153-D2D0A73883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85" y="2399"/>
                <a:ext cx="94" cy="81"/>
              </a:xfrm>
              <a:custGeom>
                <a:avLst/>
                <a:gdLst>
                  <a:gd name="T0" fmla="*/ 0 w 61"/>
                  <a:gd name="T1" fmla="*/ 1035 h 53"/>
                  <a:gd name="T2" fmla="*/ 914 w 61"/>
                  <a:gd name="T3" fmla="*/ 897 h 53"/>
                  <a:gd name="T4" fmla="*/ 918 w 61"/>
                  <a:gd name="T5" fmla="*/ 0 h 53"/>
                  <a:gd name="T6" fmla="*/ 197 w 61"/>
                  <a:gd name="T7" fmla="*/ 115 h 5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1" h="53">
                    <a:moveTo>
                      <a:pt x="0" y="53"/>
                    </a:moveTo>
                    <a:cubicBezTo>
                      <a:pt x="44" y="46"/>
                      <a:pt x="44" y="46"/>
                      <a:pt x="44" y="46"/>
                    </a:cubicBezTo>
                    <a:cubicBezTo>
                      <a:pt x="44" y="46"/>
                      <a:pt x="61" y="24"/>
                      <a:pt x="45" y="0"/>
                    </a:cubicBezTo>
                    <a:cubicBezTo>
                      <a:pt x="10" y="6"/>
                      <a:pt x="10" y="6"/>
                      <a:pt x="10" y="6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18" name="Line 320">
                <a:extLst>
                  <a:ext uri="{FF2B5EF4-FFF2-40B4-BE49-F238E27FC236}">
                    <a16:creationId xmlns:a16="http://schemas.microsoft.com/office/drawing/2014/main" id="{F17249A9-93CF-4A11-A0BF-C8134FD12BD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49" y="2489"/>
                <a:ext cx="81" cy="12"/>
              </a:xfrm>
              <a:prstGeom prst="line">
                <a:avLst/>
              </a:prstGeom>
              <a:noFill/>
              <a:ln w="7938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19" name="Line 321">
                <a:extLst>
                  <a:ext uri="{FF2B5EF4-FFF2-40B4-BE49-F238E27FC236}">
                    <a16:creationId xmlns:a16="http://schemas.microsoft.com/office/drawing/2014/main" id="{4CA18F0E-AF83-4A3F-A742-1FA60895364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957" y="2518"/>
                <a:ext cx="291" cy="48"/>
              </a:xfrm>
              <a:prstGeom prst="line">
                <a:avLst/>
              </a:prstGeom>
              <a:noFill/>
              <a:ln w="7938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20" name="Line 322">
                <a:extLst>
                  <a:ext uri="{FF2B5EF4-FFF2-40B4-BE49-F238E27FC236}">
                    <a16:creationId xmlns:a16="http://schemas.microsoft.com/office/drawing/2014/main" id="{EC8F6B59-6FCD-40FE-AEE6-507B02FBF3F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955" y="2445"/>
                <a:ext cx="305" cy="49"/>
              </a:xfrm>
              <a:prstGeom prst="line">
                <a:avLst/>
              </a:prstGeom>
              <a:noFill/>
              <a:ln w="7938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21" name="Freeform 323">
                <a:extLst>
                  <a:ext uri="{FF2B5EF4-FFF2-40B4-BE49-F238E27FC236}">
                    <a16:creationId xmlns:a16="http://schemas.microsoft.com/office/drawing/2014/main" id="{A57344D0-986E-4021-BC1B-7776DB2BBC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22" y="2474"/>
                <a:ext cx="68" cy="455"/>
              </a:xfrm>
              <a:custGeom>
                <a:avLst/>
                <a:gdLst>
                  <a:gd name="T0" fmla="*/ 923 w 44"/>
                  <a:gd name="T1" fmla="*/ 3959 h 297"/>
                  <a:gd name="T2" fmla="*/ 923 w 44"/>
                  <a:gd name="T3" fmla="*/ 5509 h 297"/>
                  <a:gd name="T4" fmla="*/ 29 w 44"/>
                  <a:gd name="T5" fmla="*/ 5691 h 297"/>
                  <a:gd name="T6" fmla="*/ 0 w 44"/>
                  <a:gd name="T7" fmla="*/ 0 h 29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4" h="297">
                    <a:moveTo>
                      <a:pt x="44" y="200"/>
                    </a:moveTo>
                    <a:cubicBezTo>
                      <a:pt x="44" y="278"/>
                      <a:pt x="44" y="278"/>
                      <a:pt x="44" y="278"/>
                    </a:cubicBezTo>
                    <a:cubicBezTo>
                      <a:pt x="44" y="278"/>
                      <a:pt x="26" y="297"/>
                      <a:pt x="1" y="287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22" name="Line 324">
                <a:extLst>
                  <a:ext uri="{FF2B5EF4-FFF2-40B4-BE49-F238E27FC236}">
                    <a16:creationId xmlns:a16="http://schemas.microsoft.com/office/drawing/2014/main" id="{ACC6F5CA-ACDD-427D-8912-DBD2EBEA767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590" y="2174"/>
                <a:ext cx="1" cy="468"/>
              </a:xfrm>
              <a:prstGeom prst="line">
                <a:avLst/>
              </a:prstGeom>
              <a:noFill/>
              <a:ln w="7938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23" name="Line 325">
                <a:extLst>
                  <a:ext uri="{FF2B5EF4-FFF2-40B4-BE49-F238E27FC236}">
                    <a16:creationId xmlns:a16="http://schemas.microsoft.com/office/drawing/2014/main" id="{B2B296D1-5CED-4E0D-B01B-5CC88F80C47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522" y="2337"/>
                <a:ext cx="1" cy="66"/>
              </a:xfrm>
              <a:prstGeom prst="line">
                <a:avLst/>
              </a:prstGeom>
              <a:noFill/>
              <a:ln w="7938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24" name="Freeform 326">
                <a:extLst>
                  <a:ext uri="{FF2B5EF4-FFF2-40B4-BE49-F238E27FC236}">
                    <a16:creationId xmlns:a16="http://schemas.microsoft.com/office/drawing/2014/main" id="{FD9AC555-5912-4399-98D5-A0D98B46E5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7" y="2811"/>
                <a:ext cx="213" cy="182"/>
              </a:xfrm>
              <a:custGeom>
                <a:avLst/>
                <a:gdLst>
                  <a:gd name="T0" fmla="*/ 0 w 213"/>
                  <a:gd name="T1" fmla="*/ 0 h 182"/>
                  <a:gd name="T2" fmla="*/ 213 w 213"/>
                  <a:gd name="T3" fmla="*/ 165 h 182"/>
                  <a:gd name="T4" fmla="*/ 119 w 213"/>
                  <a:gd name="T5" fmla="*/ 182 h 18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3" h="182">
                    <a:moveTo>
                      <a:pt x="0" y="0"/>
                    </a:moveTo>
                    <a:lnTo>
                      <a:pt x="213" y="165"/>
                    </a:lnTo>
                    <a:lnTo>
                      <a:pt x="119" y="182"/>
                    </a:ln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25" name="Line 327">
                <a:extLst>
                  <a:ext uri="{FF2B5EF4-FFF2-40B4-BE49-F238E27FC236}">
                    <a16:creationId xmlns:a16="http://schemas.microsoft.com/office/drawing/2014/main" id="{1683B3E2-2117-4503-B201-8F9C5050ABF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28" y="2711"/>
                <a:ext cx="52" cy="41"/>
              </a:xfrm>
              <a:prstGeom prst="line">
                <a:avLst/>
              </a:prstGeom>
              <a:noFill/>
              <a:ln w="7938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26" name="Line 328">
                <a:extLst>
                  <a:ext uri="{FF2B5EF4-FFF2-40B4-BE49-F238E27FC236}">
                    <a16:creationId xmlns:a16="http://schemas.microsoft.com/office/drawing/2014/main" id="{E3769FF9-1DE9-4880-AC48-E19690A2029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237" y="2253"/>
                <a:ext cx="524" cy="406"/>
              </a:xfrm>
              <a:prstGeom prst="line">
                <a:avLst/>
              </a:prstGeom>
              <a:noFill/>
              <a:ln w="7938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27" name="Line 329">
                <a:extLst>
                  <a:ext uri="{FF2B5EF4-FFF2-40B4-BE49-F238E27FC236}">
                    <a16:creationId xmlns:a16="http://schemas.microsoft.com/office/drawing/2014/main" id="{66119AEE-C1A8-41C2-A6AA-7756B37EE90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2365" y="2264"/>
                <a:ext cx="411" cy="318"/>
              </a:xfrm>
              <a:prstGeom prst="line">
                <a:avLst/>
              </a:prstGeom>
              <a:noFill/>
              <a:ln w="7938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28" name="Line 330">
                <a:extLst>
                  <a:ext uri="{FF2B5EF4-FFF2-40B4-BE49-F238E27FC236}">
                    <a16:creationId xmlns:a16="http://schemas.microsoft.com/office/drawing/2014/main" id="{3743BBCA-2756-452A-BAF6-78103E4591E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2842" y="2633"/>
                <a:ext cx="38" cy="31"/>
              </a:xfrm>
              <a:prstGeom prst="line">
                <a:avLst/>
              </a:prstGeom>
              <a:noFill/>
              <a:ln w="7938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29" name="Line 331">
                <a:extLst>
                  <a:ext uri="{FF2B5EF4-FFF2-40B4-BE49-F238E27FC236}">
                    <a16:creationId xmlns:a16="http://schemas.microsoft.com/office/drawing/2014/main" id="{B4CED109-3B51-4CCF-8A29-9C08D3D22F4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2958" y="2723"/>
                <a:ext cx="282" cy="219"/>
              </a:xfrm>
              <a:prstGeom prst="line">
                <a:avLst/>
              </a:prstGeom>
              <a:noFill/>
              <a:ln w="7938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30" name="Line 332">
                <a:extLst>
                  <a:ext uri="{FF2B5EF4-FFF2-40B4-BE49-F238E27FC236}">
                    <a16:creationId xmlns:a16="http://schemas.microsoft.com/office/drawing/2014/main" id="{41297E2C-CA78-41D9-86F9-BDA9297C3E7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337" y="2913"/>
                <a:ext cx="75" cy="19"/>
              </a:xfrm>
              <a:prstGeom prst="line">
                <a:avLst/>
              </a:prstGeom>
              <a:noFill/>
              <a:ln w="7938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31" name="Line 333">
                <a:extLst>
                  <a:ext uri="{FF2B5EF4-FFF2-40B4-BE49-F238E27FC236}">
                    <a16:creationId xmlns:a16="http://schemas.microsoft.com/office/drawing/2014/main" id="{994A1635-4B36-4E2E-AA63-A2BECB42603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464" y="2886"/>
                <a:ext cx="60" cy="15"/>
              </a:xfrm>
              <a:prstGeom prst="line">
                <a:avLst/>
              </a:prstGeom>
              <a:noFill/>
              <a:ln w="7938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32" name="Freeform 334">
                <a:extLst>
                  <a:ext uri="{FF2B5EF4-FFF2-40B4-BE49-F238E27FC236}">
                    <a16:creationId xmlns:a16="http://schemas.microsoft.com/office/drawing/2014/main" id="{19476185-6D56-4F32-9F7E-94521F4819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70" y="2863"/>
                <a:ext cx="192" cy="105"/>
              </a:xfrm>
              <a:custGeom>
                <a:avLst/>
                <a:gdLst>
                  <a:gd name="T0" fmla="*/ 0 w 125"/>
                  <a:gd name="T1" fmla="*/ 1304 h 69"/>
                  <a:gd name="T2" fmla="*/ 2333 w 125"/>
                  <a:gd name="T3" fmla="*/ 762 h 69"/>
                  <a:gd name="T4" fmla="*/ 2104 w 125"/>
                  <a:gd name="T5" fmla="*/ 0 h 69"/>
                  <a:gd name="T6" fmla="*/ 1576 w 125"/>
                  <a:gd name="T7" fmla="*/ 94 h 6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25" h="69">
                    <a:moveTo>
                      <a:pt x="0" y="69"/>
                    </a:moveTo>
                    <a:cubicBezTo>
                      <a:pt x="116" y="40"/>
                      <a:pt x="116" y="40"/>
                      <a:pt x="116" y="40"/>
                    </a:cubicBezTo>
                    <a:cubicBezTo>
                      <a:pt x="116" y="40"/>
                      <a:pt x="125" y="18"/>
                      <a:pt x="104" y="0"/>
                    </a:cubicBezTo>
                    <a:cubicBezTo>
                      <a:pt x="78" y="5"/>
                      <a:pt x="78" y="5"/>
                      <a:pt x="78" y="5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33" name="Line 335">
                <a:extLst>
                  <a:ext uri="{FF2B5EF4-FFF2-40B4-BE49-F238E27FC236}">
                    <a16:creationId xmlns:a16="http://schemas.microsoft.com/office/drawing/2014/main" id="{0C220623-440C-438B-8BAC-2DD5C3A2B18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46" y="2982"/>
                <a:ext cx="74" cy="19"/>
              </a:xfrm>
              <a:prstGeom prst="line">
                <a:avLst/>
              </a:prstGeom>
              <a:noFill/>
              <a:ln w="7938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34" name="Line 336">
                <a:extLst>
                  <a:ext uri="{FF2B5EF4-FFF2-40B4-BE49-F238E27FC236}">
                    <a16:creationId xmlns:a16="http://schemas.microsoft.com/office/drawing/2014/main" id="{386BF13C-6047-4597-9104-BAB03DC4DB1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078" y="3025"/>
                <a:ext cx="173" cy="46"/>
              </a:xfrm>
              <a:prstGeom prst="line">
                <a:avLst/>
              </a:prstGeom>
              <a:noFill/>
              <a:ln w="7938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35" name="Line 337">
                <a:extLst>
                  <a:ext uri="{FF2B5EF4-FFF2-40B4-BE49-F238E27FC236}">
                    <a16:creationId xmlns:a16="http://schemas.microsoft.com/office/drawing/2014/main" id="{90BE354A-7F6E-4C0D-9877-C8824BBD4DA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955" y="2316"/>
                <a:ext cx="364" cy="86"/>
              </a:xfrm>
              <a:prstGeom prst="line">
                <a:avLst/>
              </a:prstGeom>
              <a:noFill/>
              <a:ln w="7938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36" name="Line 338">
                <a:extLst>
                  <a:ext uri="{FF2B5EF4-FFF2-40B4-BE49-F238E27FC236}">
                    <a16:creationId xmlns:a16="http://schemas.microsoft.com/office/drawing/2014/main" id="{4245B6FD-C326-4D54-8097-F4A267C83C5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408" y="2273"/>
                <a:ext cx="97" cy="23"/>
              </a:xfrm>
              <a:prstGeom prst="line">
                <a:avLst/>
              </a:prstGeom>
              <a:noFill/>
              <a:ln w="7938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37" name="Freeform 339">
                <a:extLst>
                  <a:ext uri="{FF2B5EF4-FFF2-40B4-BE49-F238E27FC236}">
                    <a16:creationId xmlns:a16="http://schemas.microsoft.com/office/drawing/2014/main" id="{E68CE66B-7287-4E77-8E4E-EE50FFCE26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3" y="2279"/>
                <a:ext cx="87" cy="83"/>
              </a:xfrm>
              <a:custGeom>
                <a:avLst/>
                <a:gdLst>
                  <a:gd name="T0" fmla="*/ 0 w 57"/>
                  <a:gd name="T1" fmla="*/ 1101 h 54"/>
                  <a:gd name="T2" fmla="*/ 917 w 57"/>
                  <a:gd name="T3" fmla="*/ 865 h 54"/>
                  <a:gd name="T4" fmla="*/ 1001 w 57"/>
                  <a:gd name="T5" fmla="*/ 0 h 5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7" h="54">
                    <a:moveTo>
                      <a:pt x="0" y="54"/>
                    </a:moveTo>
                    <a:cubicBezTo>
                      <a:pt x="48" y="43"/>
                      <a:pt x="48" y="43"/>
                      <a:pt x="48" y="43"/>
                    </a:cubicBezTo>
                    <a:cubicBezTo>
                      <a:pt x="57" y="24"/>
                      <a:pt x="55" y="10"/>
                      <a:pt x="52" y="0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38" name="Line 340">
                <a:extLst>
                  <a:ext uri="{FF2B5EF4-FFF2-40B4-BE49-F238E27FC236}">
                    <a16:creationId xmlns:a16="http://schemas.microsoft.com/office/drawing/2014/main" id="{1986AEDF-618F-48DE-B038-396F80FE11B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955" y="2382"/>
                <a:ext cx="447" cy="101"/>
              </a:xfrm>
              <a:prstGeom prst="line">
                <a:avLst/>
              </a:prstGeom>
              <a:noFill/>
              <a:ln w="7938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39" name="Line 341">
                <a:extLst>
                  <a:ext uri="{FF2B5EF4-FFF2-40B4-BE49-F238E27FC236}">
                    <a16:creationId xmlns:a16="http://schemas.microsoft.com/office/drawing/2014/main" id="{12530201-A607-4816-ABB7-BC7B056EBE4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552" y="2348"/>
                <a:ext cx="1" cy="61"/>
              </a:xfrm>
              <a:prstGeom prst="line">
                <a:avLst/>
              </a:prstGeom>
              <a:noFill/>
              <a:ln w="7938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40" name="Line 342">
                <a:extLst>
                  <a:ext uri="{FF2B5EF4-FFF2-40B4-BE49-F238E27FC236}">
                    <a16:creationId xmlns:a16="http://schemas.microsoft.com/office/drawing/2014/main" id="{FA8FD16E-A6F2-42D5-9E25-546865BD6D1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552" y="2500"/>
                <a:ext cx="1" cy="208"/>
              </a:xfrm>
              <a:prstGeom prst="line">
                <a:avLst/>
              </a:prstGeom>
              <a:noFill/>
              <a:ln w="7938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41" name="Line 343">
                <a:extLst>
                  <a:ext uri="{FF2B5EF4-FFF2-40B4-BE49-F238E27FC236}">
                    <a16:creationId xmlns:a16="http://schemas.microsoft.com/office/drawing/2014/main" id="{C36E2334-4414-463B-958B-4FA0D443B21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29" y="2748"/>
                <a:ext cx="1" cy="18"/>
              </a:xfrm>
              <a:prstGeom prst="line">
                <a:avLst/>
              </a:prstGeom>
              <a:noFill/>
              <a:ln w="7938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42" name="Line 344">
                <a:extLst>
                  <a:ext uri="{FF2B5EF4-FFF2-40B4-BE49-F238E27FC236}">
                    <a16:creationId xmlns:a16="http://schemas.microsoft.com/office/drawing/2014/main" id="{339B27FE-5574-4B85-AAAF-94B5F4E71E0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29" y="2558"/>
                <a:ext cx="1" cy="106"/>
              </a:xfrm>
              <a:prstGeom prst="line">
                <a:avLst/>
              </a:prstGeom>
              <a:noFill/>
              <a:ln w="7938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43" name="Line 345">
                <a:extLst>
                  <a:ext uri="{FF2B5EF4-FFF2-40B4-BE49-F238E27FC236}">
                    <a16:creationId xmlns:a16="http://schemas.microsoft.com/office/drawing/2014/main" id="{198DE477-8872-4F9A-9FE8-ADD16F957EF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29" y="2284"/>
                <a:ext cx="1" cy="185"/>
              </a:xfrm>
              <a:prstGeom prst="line">
                <a:avLst/>
              </a:prstGeom>
              <a:noFill/>
              <a:ln w="7938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44" name="Freeform 346">
                <a:extLst>
                  <a:ext uri="{FF2B5EF4-FFF2-40B4-BE49-F238E27FC236}">
                    <a16:creationId xmlns:a16="http://schemas.microsoft.com/office/drawing/2014/main" id="{076CC1FE-4F65-4A7D-A960-09E36A119C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3" y="1066"/>
                <a:ext cx="89" cy="532"/>
              </a:xfrm>
              <a:custGeom>
                <a:avLst/>
                <a:gdLst>
                  <a:gd name="T0" fmla="*/ 1163 w 58"/>
                  <a:gd name="T1" fmla="*/ 0 h 347"/>
                  <a:gd name="T2" fmla="*/ 704 w 58"/>
                  <a:gd name="T3" fmla="*/ 43 h 347"/>
                  <a:gd name="T4" fmla="*/ 0 w 58"/>
                  <a:gd name="T5" fmla="*/ 6913 h 347"/>
                  <a:gd name="T6" fmla="*/ 339 w 58"/>
                  <a:gd name="T7" fmla="*/ 6767 h 347"/>
                  <a:gd name="T8" fmla="*/ 1163 w 58"/>
                  <a:gd name="T9" fmla="*/ 0 h 3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8" h="347">
                    <a:moveTo>
                      <a:pt x="58" y="0"/>
                    </a:moveTo>
                    <a:cubicBezTo>
                      <a:pt x="35" y="2"/>
                      <a:pt x="35" y="2"/>
                      <a:pt x="35" y="2"/>
                    </a:cubicBezTo>
                    <a:cubicBezTo>
                      <a:pt x="35" y="2"/>
                      <a:pt x="1" y="302"/>
                      <a:pt x="0" y="347"/>
                    </a:cubicBezTo>
                    <a:cubicBezTo>
                      <a:pt x="17" y="340"/>
                      <a:pt x="17" y="340"/>
                      <a:pt x="17" y="340"/>
                    </a:cubicBezTo>
                    <a:cubicBezTo>
                      <a:pt x="17" y="340"/>
                      <a:pt x="38" y="67"/>
                      <a:pt x="58" y="0"/>
                    </a:cubicBezTo>
                    <a:close/>
                  </a:path>
                </a:pathLst>
              </a:custGeom>
              <a:solidFill>
                <a:srgbClr val="BFBE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45" name="Freeform 347">
                <a:extLst>
                  <a:ext uri="{FF2B5EF4-FFF2-40B4-BE49-F238E27FC236}">
                    <a16:creationId xmlns:a16="http://schemas.microsoft.com/office/drawing/2014/main" id="{F9765421-66F3-4BD4-8160-947731607F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76" y="1754"/>
                <a:ext cx="29" cy="61"/>
              </a:xfrm>
              <a:custGeom>
                <a:avLst/>
                <a:gdLst>
                  <a:gd name="T0" fmla="*/ 41 w 19"/>
                  <a:gd name="T1" fmla="*/ 96 h 40"/>
                  <a:gd name="T2" fmla="*/ 0 w 19"/>
                  <a:gd name="T3" fmla="*/ 770 h 40"/>
                  <a:gd name="T4" fmla="*/ 363 w 19"/>
                  <a:gd name="T5" fmla="*/ 461 h 40"/>
                  <a:gd name="T6" fmla="*/ 363 w 19"/>
                  <a:gd name="T7" fmla="*/ 0 h 40"/>
                  <a:gd name="T8" fmla="*/ 41 w 19"/>
                  <a:gd name="T9" fmla="*/ 96 h 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9" h="40">
                    <a:moveTo>
                      <a:pt x="2" y="5"/>
                    </a:moveTo>
                    <a:cubicBezTo>
                      <a:pt x="2" y="5"/>
                      <a:pt x="0" y="38"/>
                      <a:pt x="0" y="40"/>
                    </a:cubicBezTo>
                    <a:cubicBezTo>
                      <a:pt x="19" y="24"/>
                      <a:pt x="19" y="24"/>
                      <a:pt x="19" y="24"/>
                    </a:cubicBezTo>
                    <a:cubicBezTo>
                      <a:pt x="19" y="0"/>
                      <a:pt x="19" y="0"/>
                      <a:pt x="19" y="0"/>
                    </a:cubicBez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BFBE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46" name="Freeform 348">
                <a:extLst>
                  <a:ext uri="{FF2B5EF4-FFF2-40B4-BE49-F238E27FC236}">
                    <a16:creationId xmlns:a16="http://schemas.microsoft.com/office/drawing/2014/main" id="{2368ED02-ACCA-4779-B6D0-7409F116D4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7" y="2339"/>
                <a:ext cx="111" cy="230"/>
              </a:xfrm>
              <a:custGeom>
                <a:avLst/>
                <a:gdLst>
                  <a:gd name="T0" fmla="*/ 123 w 72"/>
                  <a:gd name="T1" fmla="*/ 101 h 150"/>
                  <a:gd name="T2" fmla="*/ 1219 w 72"/>
                  <a:gd name="T3" fmla="*/ 0 h 150"/>
                  <a:gd name="T4" fmla="*/ 1386 w 72"/>
                  <a:gd name="T5" fmla="*/ 2495 h 150"/>
                  <a:gd name="T6" fmla="*/ 123 w 72"/>
                  <a:gd name="T7" fmla="*/ 2239 h 150"/>
                  <a:gd name="T8" fmla="*/ 80 w 72"/>
                  <a:gd name="T9" fmla="*/ 371 h 1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2" h="150">
                    <a:moveTo>
                      <a:pt x="6" y="5"/>
                    </a:moveTo>
                    <a:cubicBezTo>
                      <a:pt x="21" y="15"/>
                      <a:pt x="49" y="14"/>
                      <a:pt x="59" y="0"/>
                    </a:cubicBezTo>
                    <a:cubicBezTo>
                      <a:pt x="71" y="27"/>
                      <a:pt x="72" y="95"/>
                      <a:pt x="67" y="125"/>
                    </a:cubicBezTo>
                    <a:cubicBezTo>
                      <a:pt x="39" y="130"/>
                      <a:pt x="15" y="150"/>
                      <a:pt x="6" y="112"/>
                    </a:cubicBezTo>
                    <a:cubicBezTo>
                      <a:pt x="1" y="87"/>
                      <a:pt x="0" y="43"/>
                      <a:pt x="4" y="19"/>
                    </a:cubicBezTo>
                  </a:path>
                </a:pathLst>
              </a:custGeom>
              <a:solidFill>
                <a:srgbClr val="14121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47" name="Freeform 349">
                <a:extLst>
                  <a:ext uri="{FF2B5EF4-FFF2-40B4-BE49-F238E27FC236}">
                    <a16:creationId xmlns:a16="http://schemas.microsoft.com/office/drawing/2014/main" id="{68AEEA43-0D19-40AA-B1FA-9D8D5F92EF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8" y="2379"/>
                <a:ext cx="89" cy="216"/>
              </a:xfrm>
              <a:custGeom>
                <a:avLst/>
                <a:gdLst>
                  <a:gd name="T0" fmla="*/ 322 w 58"/>
                  <a:gd name="T1" fmla="*/ 441 h 141"/>
                  <a:gd name="T2" fmla="*/ 1054 w 58"/>
                  <a:gd name="T3" fmla="*/ 1161 h 141"/>
                  <a:gd name="T4" fmla="*/ 1163 w 58"/>
                  <a:gd name="T5" fmla="*/ 2692 h 141"/>
                  <a:gd name="T6" fmla="*/ 322 w 58"/>
                  <a:gd name="T7" fmla="*/ 654 h 14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8" h="141">
                    <a:moveTo>
                      <a:pt x="16" y="22"/>
                    </a:moveTo>
                    <a:cubicBezTo>
                      <a:pt x="36" y="0"/>
                      <a:pt x="52" y="42"/>
                      <a:pt x="53" y="59"/>
                    </a:cubicBezTo>
                    <a:cubicBezTo>
                      <a:pt x="55" y="85"/>
                      <a:pt x="58" y="111"/>
                      <a:pt x="58" y="136"/>
                    </a:cubicBezTo>
                    <a:cubicBezTo>
                      <a:pt x="0" y="141"/>
                      <a:pt x="27" y="73"/>
                      <a:pt x="16" y="33"/>
                    </a:cubicBezTo>
                  </a:path>
                </a:pathLst>
              </a:custGeom>
              <a:solidFill>
                <a:srgbClr val="14121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48" name="Freeform 350">
                <a:extLst>
                  <a:ext uri="{FF2B5EF4-FFF2-40B4-BE49-F238E27FC236}">
                    <a16:creationId xmlns:a16="http://schemas.microsoft.com/office/drawing/2014/main" id="{09AF2A58-3E56-40B3-9702-DEA368E7D5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2" y="2532"/>
                <a:ext cx="111" cy="63"/>
              </a:xfrm>
              <a:custGeom>
                <a:avLst/>
                <a:gdLst>
                  <a:gd name="T0" fmla="*/ 106 w 72"/>
                  <a:gd name="T1" fmla="*/ 43 h 41"/>
                  <a:gd name="T2" fmla="*/ 1462 w 72"/>
                  <a:gd name="T3" fmla="*/ 101 h 41"/>
                  <a:gd name="T4" fmla="*/ 1462 w 72"/>
                  <a:gd name="T5" fmla="*/ 787 h 41"/>
                  <a:gd name="T6" fmla="*/ 597 w 72"/>
                  <a:gd name="T7" fmla="*/ 730 h 41"/>
                  <a:gd name="T8" fmla="*/ 0 w 72"/>
                  <a:gd name="T9" fmla="*/ 238 h 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2" h="41">
                    <a:moveTo>
                      <a:pt x="5" y="2"/>
                    </a:moveTo>
                    <a:cubicBezTo>
                      <a:pt x="27" y="2"/>
                      <a:pt x="51" y="0"/>
                      <a:pt x="71" y="5"/>
                    </a:cubicBezTo>
                    <a:cubicBezTo>
                      <a:pt x="72" y="16"/>
                      <a:pt x="72" y="27"/>
                      <a:pt x="71" y="39"/>
                    </a:cubicBezTo>
                    <a:cubicBezTo>
                      <a:pt x="57" y="41"/>
                      <a:pt x="42" y="38"/>
                      <a:pt x="29" y="36"/>
                    </a:cubicBezTo>
                    <a:cubicBezTo>
                      <a:pt x="7" y="34"/>
                      <a:pt x="1" y="37"/>
                      <a:pt x="0" y="12"/>
                    </a:cubicBezTo>
                  </a:path>
                </a:pathLst>
              </a:custGeom>
              <a:solidFill>
                <a:srgbClr val="14121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49" name="Freeform 351">
                <a:extLst>
                  <a:ext uri="{FF2B5EF4-FFF2-40B4-BE49-F238E27FC236}">
                    <a16:creationId xmlns:a16="http://schemas.microsoft.com/office/drawing/2014/main" id="{845EC32B-C588-4812-88BB-25EB9ADBA0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8" y="2350"/>
                <a:ext cx="48" cy="196"/>
              </a:xfrm>
              <a:custGeom>
                <a:avLst/>
                <a:gdLst>
                  <a:gd name="T0" fmla="*/ 127 w 31"/>
                  <a:gd name="T1" fmla="*/ 28 h 128"/>
                  <a:gd name="T2" fmla="*/ 454 w 31"/>
                  <a:gd name="T3" fmla="*/ 237 h 128"/>
                  <a:gd name="T4" fmla="*/ 534 w 31"/>
                  <a:gd name="T5" fmla="*/ 556 h 128"/>
                  <a:gd name="T6" fmla="*/ 581 w 31"/>
                  <a:gd name="T7" fmla="*/ 1522 h 128"/>
                  <a:gd name="T8" fmla="*/ 598 w 31"/>
                  <a:gd name="T9" fmla="*/ 1968 h 128"/>
                  <a:gd name="T10" fmla="*/ 598 w 31"/>
                  <a:gd name="T11" fmla="*/ 2347 h 128"/>
                  <a:gd name="T12" fmla="*/ 345 w 31"/>
                  <a:gd name="T13" fmla="*/ 2502 h 128"/>
                  <a:gd name="T14" fmla="*/ 127 w 31"/>
                  <a:gd name="T15" fmla="*/ 2331 h 128"/>
                  <a:gd name="T16" fmla="*/ 82 w 31"/>
                  <a:gd name="T17" fmla="*/ 2012 h 128"/>
                  <a:gd name="T18" fmla="*/ 305 w 31"/>
                  <a:gd name="T19" fmla="*/ 1824 h 128"/>
                  <a:gd name="T20" fmla="*/ 427 w 31"/>
                  <a:gd name="T21" fmla="*/ 1717 h 128"/>
                  <a:gd name="T22" fmla="*/ 472 w 31"/>
                  <a:gd name="T23" fmla="*/ 1407 h 128"/>
                  <a:gd name="T24" fmla="*/ 427 w 31"/>
                  <a:gd name="T25" fmla="*/ 747 h 128"/>
                  <a:gd name="T26" fmla="*/ 82 w 31"/>
                  <a:gd name="T27" fmla="*/ 568 h 128"/>
                  <a:gd name="T28" fmla="*/ 108 w 31"/>
                  <a:gd name="T29" fmla="*/ 43 h 128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31" h="128">
                    <a:moveTo>
                      <a:pt x="6" y="1"/>
                    </a:moveTo>
                    <a:cubicBezTo>
                      <a:pt x="12" y="0"/>
                      <a:pt x="18" y="8"/>
                      <a:pt x="21" y="12"/>
                    </a:cubicBezTo>
                    <a:cubicBezTo>
                      <a:pt x="25" y="17"/>
                      <a:pt x="25" y="22"/>
                      <a:pt x="25" y="28"/>
                    </a:cubicBezTo>
                    <a:cubicBezTo>
                      <a:pt x="25" y="44"/>
                      <a:pt x="27" y="60"/>
                      <a:pt x="27" y="77"/>
                    </a:cubicBezTo>
                    <a:cubicBezTo>
                      <a:pt x="27" y="85"/>
                      <a:pt x="28" y="93"/>
                      <a:pt x="28" y="100"/>
                    </a:cubicBezTo>
                    <a:cubicBezTo>
                      <a:pt x="29" y="106"/>
                      <a:pt x="31" y="114"/>
                      <a:pt x="28" y="119"/>
                    </a:cubicBezTo>
                    <a:cubicBezTo>
                      <a:pt x="26" y="123"/>
                      <a:pt x="20" y="127"/>
                      <a:pt x="16" y="127"/>
                    </a:cubicBezTo>
                    <a:cubicBezTo>
                      <a:pt x="10" y="128"/>
                      <a:pt x="7" y="123"/>
                      <a:pt x="6" y="118"/>
                    </a:cubicBezTo>
                    <a:cubicBezTo>
                      <a:pt x="4" y="114"/>
                      <a:pt x="3" y="107"/>
                      <a:pt x="4" y="102"/>
                    </a:cubicBezTo>
                    <a:cubicBezTo>
                      <a:pt x="5" y="96"/>
                      <a:pt x="10" y="96"/>
                      <a:pt x="14" y="93"/>
                    </a:cubicBezTo>
                    <a:cubicBezTo>
                      <a:pt x="18" y="92"/>
                      <a:pt x="19" y="91"/>
                      <a:pt x="20" y="87"/>
                    </a:cubicBezTo>
                    <a:cubicBezTo>
                      <a:pt x="22" y="82"/>
                      <a:pt x="21" y="76"/>
                      <a:pt x="22" y="71"/>
                    </a:cubicBezTo>
                    <a:cubicBezTo>
                      <a:pt x="22" y="60"/>
                      <a:pt x="21" y="49"/>
                      <a:pt x="20" y="38"/>
                    </a:cubicBezTo>
                    <a:cubicBezTo>
                      <a:pt x="19" y="29"/>
                      <a:pt x="10" y="32"/>
                      <a:pt x="4" y="29"/>
                    </a:cubicBezTo>
                    <a:cubicBezTo>
                      <a:pt x="4" y="21"/>
                      <a:pt x="0" y="9"/>
                      <a:pt x="5" y="2"/>
                    </a:cubicBezTo>
                  </a:path>
                </a:pathLst>
              </a:custGeom>
              <a:solidFill>
                <a:srgbClr val="14121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50" name="Freeform 352">
                <a:extLst>
                  <a:ext uri="{FF2B5EF4-FFF2-40B4-BE49-F238E27FC236}">
                    <a16:creationId xmlns:a16="http://schemas.microsoft.com/office/drawing/2014/main" id="{8E1F5C39-F860-4569-A05C-4C2281088B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72" y="2255"/>
                <a:ext cx="136" cy="134"/>
              </a:xfrm>
              <a:custGeom>
                <a:avLst/>
                <a:gdLst>
                  <a:gd name="T0" fmla="*/ 897 w 89"/>
                  <a:gd name="T1" fmla="*/ 143 h 88"/>
                  <a:gd name="T2" fmla="*/ 775 w 89"/>
                  <a:gd name="T3" fmla="*/ 661 h 88"/>
                  <a:gd name="T4" fmla="*/ 442 w 89"/>
                  <a:gd name="T5" fmla="*/ 1081 h 88"/>
                  <a:gd name="T6" fmla="*/ 0 w 89"/>
                  <a:gd name="T7" fmla="*/ 1646 h 88"/>
                  <a:gd name="T8" fmla="*/ 432 w 89"/>
                  <a:gd name="T9" fmla="*/ 1628 h 88"/>
                  <a:gd name="T10" fmla="*/ 871 w 89"/>
                  <a:gd name="T11" fmla="*/ 1485 h 88"/>
                  <a:gd name="T12" fmla="*/ 1031 w 89"/>
                  <a:gd name="T13" fmla="*/ 1211 h 88"/>
                  <a:gd name="T14" fmla="*/ 1210 w 89"/>
                  <a:gd name="T15" fmla="*/ 985 h 88"/>
                  <a:gd name="T16" fmla="*/ 1299 w 89"/>
                  <a:gd name="T17" fmla="*/ 877 h 88"/>
                  <a:gd name="T18" fmla="*/ 1438 w 89"/>
                  <a:gd name="T19" fmla="*/ 812 h 88"/>
                  <a:gd name="T20" fmla="*/ 1690 w 89"/>
                  <a:gd name="T21" fmla="*/ 547 h 88"/>
                  <a:gd name="T22" fmla="*/ 1499 w 89"/>
                  <a:gd name="T23" fmla="*/ 0 h 88"/>
                  <a:gd name="T24" fmla="*/ 918 w 89"/>
                  <a:gd name="T25" fmla="*/ 142 h 8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89" h="88">
                    <a:moveTo>
                      <a:pt x="46" y="8"/>
                    </a:moveTo>
                    <a:cubicBezTo>
                      <a:pt x="49" y="7"/>
                      <a:pt x="42" y="31"/>
                      <a:pt x="40" y="35"/>
                    </a:cubicBezTo>
                    <a:cubicBezTo>
                      <a:pt x="35" y="42"/>
                      <a:pt x="28" y="49"/>
                      <a:pt x="23" y="57"/>
                    </a:cubicBezTo>
                    <a:cubicBezTo>
                      <a:pt x="14" y="67"/>
                      <a:pt x="4" y="74"/>
                      <a:pt x="0" y="87"/>
                    </a:cubicBezTo>
                    <a:cubicBezTo>
                      <a:pt x="6" y="86"/>
                      <a:pt x="15" y="88"/>
                      <a:pt x="22" y="86"/>
                    </a:cubicBezTo>
                    <a:cubicBezTo>
                      <a:pt x="30" y="84"/>
                      <a:pt x="38" y="84"/>
                      <a:pt x="45" y="78"/>
                    </a:cubicBezTo>
                    <a:cubicBezTo>
                      <a:pt x="49" y="74"/>
                      <a:pt x="51" y="69"/>
                      <a:pt x="53" y="64"/>
                    </a:cubicBezTo>
                    <a:cubicBezTo>
                      <a:pt x="55" y="57"/>
                      <a:pt x="57" y="57"/>
                      <a:pt x="62" y="52"/>
                    </a:cubicBezTo>
                    <a:cubicBezTo>
                      <a:pt x="64" y="51"/>
                      <a:pt x="65" y="48"/>
                      <a:pt x="67" y="46"/>
                    </a:cubicBezTo>
                    <a:cubicBezTo>
                      <a:pt x="70" y="44"/>
                      <a:pt x="70" y="44"/>
                      <a:pt x="74" y="43"/>
                    </a:cubicBezTo>
                    <a:cubicBezTo>
                      <a:pt x="80" y="40"/>
                      <a:pt x="85" y="37"/>
                      <a:pt x="87" y="29"/>
                    </a:cubicBezTo>
                    <a:cubicBezTo>
                      <a:pt x="89" y="21"/>
                      <a:pt x="87" y="1"/>
                      <a:pt x="77" y="0"/>
                    </a:cubicBezTo>
                    <a:cubicBezTo>
                      <a:pt x="68" y="0"/>
                      <a:pt x="54" y="3"/>
                      <a:pt x="47" y="7"/>
                    </a:cubicBezTo>
                  </a:path>
                </a:pathLst>
              </a:custGeom>
              <a:solidFill>
                <a:srgbClr val="14121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51" name="Freeform 353">
                <a:extLst>
                  <a:ext uri="{FF2B5EF4-FFF2-40B4-BE49-F238E27FC236}">
                    <a16:creationId xmlns:a16="http://schemas.microsoft.com/office/drawing/2014/main" id="{539629D0-8937-4B31-9981-D91E6DF220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3" y="2229"/>
                <a:ext cx="147" cy="85"/>
              </a:xfrm>
              <a:custGeom>
                <a:avLst/>
                <a:gdLst>
                  <a:gd name="T0" fmla="*/ 1897 w 96"/>
                  <a:gd name="T1" fmla="*/ 562 h 56"/>
                  <a:gd name="T2" fmla="*/ 1533 w 96"/>
                  <a:gd name="T3" fmla="*/ 779 h 56"/>
                  <a:gd name="T4" fmla="*/ 1337 w 96"/>
                  <a:gd name="T5" fmla="*/ 871 h 56"/>
                  <a:gd name="T6" fmla="*/ 1161 w 96"/>
                  <a:gd name="T7" fmla="*/ 1041 h 56"/>
                  <a:gd name="T8" fmla="*/ 900 w 96"/>
                  <a:gd name="T9" fmla="*/ 974 h 56"/>
                  <a:gd name="T10" fmla="*/ 588 w 96"/>
                  <a:gd name="T11" fmla="*/ 871 h 56"/>
                  <a:gd name="T12" fmla="*/ 0 w 96"/>
                  <a:gd name="T13" fmla="*/ 729 h 56"/>
                  <a:gd name="T14" fmla="*/ 270 w 96"/>
                  <a:gd name="T15" fmla="*/ 112 h 56"/>
                  <a:gd name="T16" fmla="*/ 632 w 96"/>
                  <a:gd name="T17" fmla="*/ 94 h 56"/>
                  <a:gd name="T18" fmla="*/ 825 w 96"/>
                  <a:gd name="T19" fmla="*/ 244 h 56"/>
                  <a:gd name="T20" fmla="*/ 1871 w 96"/>
                  <a:gd name="T21" fmla="*/ 574 h 5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96" h="56">
                    <a:moveTo>
                      <a:pt x="96" y="30"/>
                    </a:moveTo>
                    <a:cubicBezTo>
                      <a:pt x="90" y="32"/>
                      <a:pt x="84" y="39"/>
                      <a:pt x="78" y="42"/>
                    </a:cubicBezTo>
                    <a:cubicBezTo>
                      <a:pt x="74" y="44"/>
                      <a:pt x="71" y="45"/>
                      <a:pt x="68" y="47"/>
                    </a:cubicBezTo>
                    <a:cubicBezTo>
                      <a:pt x="65" y="49"/>
                      <a:pt x="61" y="55"/>
                      <a:pt x="59" y="56"/>
                    </a:cubicBezTo>
                    <a:cubicBezTo>
                      <a:pt x="57" y="56"/>
                      <a:pt x="49" y="53"/>
                      <a:pt x="46" y="53"/>
                    </a:cubicBezTo>
                    <a:cubicBezTo>
                      <a:pt x="41" y="51"/>
                      <a:pt x="35" y="49"/>
                      <a:pt x="30" y="47"/>
                    </a:cubicBezTo>
                    <a:cubicBezTo>
                      <a:pt x="20" y="44"/>
                      <a:pt x="10" y="42"/>
                      <a:pt x="0" y="39"/>
                    </a:cubicBezTo>
                    <a:cubicBezTo>
                      <a:pt x="0" y="28"/>
                      <a:pt x="3" y="12"/>
                      <a:pt x="14" y="6"/>
                    </a:cubicBezTo>
                    <a:cubicBezTo>
                      <a:pt x="20" y="3"/>
                      <a:pt x="28" y="0"/>
                      <a:pt x="32" y="5"/>
                    </a:cubicBezTo>
                    <a:cubicBezTo>
                      <a:pt x="36" y="9"/>
                      <a:pt x="36" y="12"/>
                      <a:pt x="42" y="13"/>
                    </a:cubicBezTo>
                    <a:cubicBezTo>
                      <a:pt x="61" y="16"/>
                      <a:pt x="80" y="20"/>
                      <a:pt x="95" y="31"/>
                    </a:cubicBezTo>
                  </a:path>
                </a:pathLst>
              </a:custGeom>
              <a:solidFill>
                <a:srgbClr val="14121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52" name="Freeform 354">
                <a:extLst>
                  <a:ext uri="{FF2B5EF4-FFF2-40B4-BE49-F238E27FC236}">
                    <a16:creationId xmlns:a16="http://schemas.microsoft.com/office/drawing/2014/main" id="{F44E0A6C-7E55-4F56-A52C-109198726E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3" y="2572"/>
                <a:ext cx="103" cy="121"/>
              </a:xfrm>
              <a:custGeom>
                <a:avLst/>
                <a:gdLst>
                  <a:gd name="T0" fmla="*/ 1359 w 67"/>
                  <a:gd name="T1" fmla="*/ 0 h 79"/>
                  <a:gd name="T2" fmla="*/ 1122 w 67"/>
                  <a:gd name="T3" fmla="*/ 75 h 79"/>
                  <a:gd name="T4" fmla="*/ 789 w 67"/>
                  <a:gd name="T5" fmla="*/ 299 h 79"/>
                  <a:gd name="T6" fmla="*/ 492 w 67"/>
                  <a:gd name="T7" fmla="*/ 441 h 79"/>
                  <a:gd name="T8" fmla="*/ 223 w 67"/>
                  <a:gd name="T9" fmla="*/ 489 h 79"/>
                  <a:gd name="T10" fmla="*/ 498 w 67"/>
                  <a:gd name="T11" fmla="*/ 891 h 79"/>
                  <a:gd name="T12" fmla="*/ 716 w 67"/>
                  <a:gd name="T13" fmla="*/ 1161 h 79"/>
                  <a:gd name="T14" fmla="*/ 832 w 67"/>
                  <a:gd name="T15" fmla="*/ 1460 h 79"/>
                  <a:gd name="T16" fmla="*/ 832 w 67"/>
                  <a:gd name="T17" fmla="*/ 1501 h 79"/>
                  <a:gd name="T18" fmla="*/ 1056 w 67"/>
                  <a:gd name="T19" fmla="*/ 1555 h 79"/>
                  <a:gd name="T20" fmla="*/ 1359 w 67"/>
                  <a:gd name="T21" fmla="*/ 43 h 7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67" h="79">
                    <a:moveTo>
                      <a:pt x="67" y="0"/>
                    </a:moveTo>
                    <a:cubicBezTo>
                      <a:pt x="61" y="1"/>
                      <a:pt x="59" y="1"/>
                      <a:pt x="55" y="4"/>
                    </a:cubicBezTo>
                    <a:cubicBezTo>
                      <a:pt x="50" y="8"/>
                      <a:pt x="44" y="11"/>
                      <a:pt x="39" y="15"/>
                    </a:cubicBezTo>
                    <a:cubicBezTo>
                      <a:pt x="34" y="18"/>
                      <a:pt x="30" y="20"/>
                      <a:pt x="24" y="22"/>
                    </a:cubicBezTo>
                    <a:cubicBezTo>
                      <a:pt x="21" y="24"/>
                      <a:pt x="14" y="23"/>
                      <a:pt x="11" y="25"/>
                    </a:cubicBezTo>
                    <a:cubicBezTo>
                      <a:pt x="0" y="34"/>
                      <a:pt x="20" y="41"/>
                      <a:pt x="25" y="45"/>
                    </a:cubicBezTo>
                    <a:cubicBezTo>
                      <a:pt x="30" y="49"/>
                      <a:pt x="33" y="54"/>
                      <a:pt x="35" y="59"/>
                    </a:cubicBezTo>
                    <a:cubicBezTo>
                      <a:pt x="37" y="64"/>
                      <a:pt x="38" y="70"/>
                      <a:pt x="41" y="74"/>
                    </a:cubicBezTo>
                    <a:cubicBezTo>
                      <a:pt x="41" y="74"/>
                      <a:pt x="41" y="75"/>
                      <a:pt x="41" y="76"/>
                    </a:cubicBezTo>
                    <a:cubicBezTo>
                      <a:pt x="44" y="76"/>
                      <a:pt x="48" y="78"/>
                      <a:pt x="52" y="79"/>
                    </a:cubicBezTo>
                    <a:cubicBezTo>
                      <a:pt x="58" y="54"/>
                      <a:pt x="66" y="28"/>
                      <a:pt x="67" y="2"/>
                    </a:cubicBezTo>
                  </a:path>
                </a:pathLst>
              </a:custGeom>
              <a:solidFill>
                <a:srgbClr val="14121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53" name="Freeform 355">
                <a:extLst>
                  <a:ext uri="{FF2B5EF4-FFF2-40B4-BE49-F238E27FC236}">
                    <a16:creationId xmlns:a16="http://schemas.microsoft.com/office/drawing/2014/main" id="{27F62624-9E9D-40C3-85F7-6030ECF2C9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3" y="2552"/>
                <a:ext cx="89" cy="69"/>
              </a:xfrm>
              <a:custGeom>
                <a:avLst/>
                <a:gdLst>
                  <a:gd name="T0" fmla="*/ 0 w 58"/>
                  <a:gd name="T1" fmla="*/ 736 h 45"/>
                  <a:gd name="T2" fmla="*/ 494 w 58"/>
                  <a:gd name="T3" fmla="*/ 371 h 45"/>
                  <a:gd name="T4" fmla="*/ 603 w 58"/>
                  <a:gd name="T5" fmla="*/ 144 h 45"/>
                  <a:gd name="T6" fmla="*/ 798 w 58"/>
                  <a:gd name="T7" fmla="*/ 28 h 45"/>
                  <a:gd name="T8" fmla="*/ 1097 w 58"/>
                  <a:gd name="T9" fmla="*/ 43 h 45"/>
                  <a:gd name="T10" fmla="*/ 1080 w 58"/>
                  <a:gd name="T11" fmla="*/ 339 h 45"/>
                  <a:gd name="T12" fmla="*/ 269 w 58"/>
                  <a:gd name="T13" fmla="*/ 900 h 45"/>
                  <a:gd name="T14" fmla="*/ 270 w 58"/>
                  <a:gd name="T15" fmla="*/ 900 h 4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8" h="45">
                    <a:moveTo>
                      <a:pt x="0" y="37"/>
                    </a:moveTo>
                    <a:cubicBezTo>
                      <a:pt x="8" y="31"/>
                      <a:pt x="19" y="28"/>
                      <a:pt x="25" y="19"/>
                    </a:cubicBezTo>
                    <a:cubicBezTo>
                      <a:pt x="28" y="15"/>
                      <a:pt x="29" y="11"/>
                      <a:pt x="30" y="7"/>
                    </a:cubicBezTo>
                    <a:cubicBezTo>
                      <a:pt x="33" y="1"/>
                      <a:pt x="33" y="1"/>
                      <a:pt x="40" y="1"/>
                    </a:cubicBezTo>
                    <a:cubicBezTo>
                      <a:pt x="43" y="1"/>
                      <a:pt x="53" y="0"/>
                      <a:pt x="55" y="2"/>
                    </a:cubicBezTo>
                    <a:cubicBezTo>
                      <a:pt x="58" y="5"/>
                      <a:pt x="55" y="13"/>
                      <a:pt x="54" y="17"/>
                    </a:cubicBezTo>
                    <a:cubicBezTo>
                      <a:pt x="50" y="35"/>
                      <a:pt x="31" y="45"/>
                      <a:pt x="13" y="45"/>
                    </a:cubicBezTo>
                    <a:cubicBezTo>
                      <a:pt x="12" y="45"/>
                      <a:pt x="14" y="45"/>
                      <a:pt x="14" y="45"/>
                    </a:cubicBezTo>
                  </a:path>
                </a:pathLst>
              </a:custGeom>
              <a:solidFill>
                <a:srgbClr val="14121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54" name="Freeform 356">
                <a:extLst>
                  <a:ext uri="{FF2B5EF4-FFF2-40B4-BE49-F238E27FC236}">
                    <a16:creationId xmlns:a16="http://schemas.microsoft.com/office/drawing/2014/main" id="{12527403-019E-49CC-8943-F4B756748A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07" y="2625"/>
                <a:ext cx="103" cy="173"/>
              </a:xfrm>
              <a:custGeom>
                <a:avLst/>
                <a:gdLst>
                  <a:gd name="T0" fmla="*/ 1101 w 67"/>
                  <a:gd name="T1" fmla="*/ 0 h 113"/>
                  <a:gd name="T2" fmla="*/ 303 w 67"/>
                  <a:gd name="T3" fmla="*/ 312 h 113"/>
                  <a:gd name="T4" fmla="*/ 80 w 67"/>
                  <a:gd name="T5" fmla="*/ 602 h 113"/>
                  <a:gd name="T6" fmla="*/ 66 w 67"/>
                  <a:gd name="T7" fmla="*/ 1284 h 113"/>
                  <a:gd name="T8" fmla="*/ 366 w 67"/>
                  <a:gd name="T9" fmla="*/ 2032 h 113"/>
                  <a:gd name="T10" fmla="*/ 1279 w 67"/>
                  <a:gd name="T11" fmla="*/ 2047 h 113"/>
                  <a:gd name="T12" fmla="*/ 1073 w 67"/>
                  <a:gd name="T13" fmla="*/ 66 h 1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7" h="113">
                    <a:moveTo>
                      <a:pt x="54" y="0"/>
                    </a:moveTo>
                    <a:cubicBezTo>
                      <a:pt x="45" y="10"/>
                      <a:pt x="29" y="13"/>
                      <a:pt x="15" y="16"/>
                    </a:cubicBezTo>
                    <a:cubicBezTo>
                      <a:pt x="5" y="19"/>
                      <a:pt x="5" y="19"/>
                      <a:pt x="4" y="31"/>
                    </a:cubicBezTo>
                    <a:cubicBezTo>
                      <a:pt x="3" y="42"/>
                      <a:pt x="3" y="54"/>
                      <a:pt x="3" y="65"/>
                    </a:cubicBezTo>
                    <a:cubicBezTo>
                      <a:pt x="3" y="83"/>
                      <a:pt x="0" y="96"/>
                      <a:pt x="18" y="103"/>
                    </a:cubicBezTo>
                    <a:cubicBezTo>
                      <a:pt x="33" y="109"/>
                      <a:pt x="50" y="113"/>
                      <a:pt x="63" y="104"/>
                    </a:cubicBezTo>
                    <a:cubicBezTo>
                      <a:pt x="66" y="72"/>
                      <a:pt x="67" y="32"/>
                      <a:pt x="53" y="3"/>
                    </a:cubicBezTo>
                  </a:path>
                </a:pathLst>
              </a:custGeom>
              <a:solidFill>
                <a:srgbClr val="14121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55" name="Freeform 357">
                <a:extLst>
                  <a:ext uri="{FF2B5EF4-FFF2-40B4-BE49-F238E27FC236}">
                    <a16:creationId xmlns:a16="http://schemas.microsoft.com/office/drawing/2014/main" id="{957697E9-E372-403A-A5F5-C9D7205124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9" y="2533"/>
                <a:ext cx="96" cy="117"/>
              </a:xfrm>
              <a:custGeom>
                <a:avLst/>
                <a:gdLst>
                  <a:gd name="T0" fmla="*/ 143 w 63"/>
                  <a:gd name="T1" fmla="*/ 0 h 76"/>
                  <a:gd name="T2" fmla="*/ 0 w 63"/>
                  <a:gd name="T3" fmla="*/ 642 h 76"/>
                  <a:gd name="T4" fmla="*/ 75 w 63"/>
                  <a:gd name="T5" fmla="*/ 1287 h 76"/>
                  <a:gd name="T6" fmla="*/ 216 w 63"/>
                  <a:gd name="T7" fmla="*/ 1529 h 76"/>
                  <a:gd name="T8" fmla="*/ 501 w 63"/>
                  <a:gd name="T9" fmla="*/ 1476 h 76"/>
                  <a:gd name="T10" fmla="*/ 1143 w 63"/>
                  <a:gd name="T11" fmla="*/ 1476 h 76"/>
                  <a:gd name="T12" fmla="*/ 1175 w 63"/>
                  <a:gd name="T13" fmla="*/ 799 h 76"/>
                  <a:gd name="T14" fmla="*/ 1051 w 63"/>
                  <a:gd name="T15" fmla="*/ 291 h 76"/>
                  <a:gd name="T16" fmla="*/ 864 w 63"/>
                  <a:gd name="T17" fmla="*/ 197 h 76"/>
                  <a:gd name="T18" fmla="*/ 594 w 63"/>
                  <a:gd name="T19" fmla="*/ 225 h 76"/>
                  <a:gd name="T20" fmla="*/ 142 w 63"/>
                  <a:gd name="T21" fmla="*/ 28 h 7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63" h="76">
                    <a:moveTo>
                      <a:pt x="8" y="0"/>
                    </a:moveTo>
                    <a:cubicBezTo>
                      <a:pt x="0" y="5"/>
                      <a:pt x="1" y="22"/>
                      <a:pt x="0" y="31"/>
                    </a:cubicBezTo>
                    <a:cubicBezTo>
                      <a:pt x="0" y="42"/>
                      <a:pt x="1" y="53"/>
                      <a:pt x="4" y="63"/>
                    </a:cubicBezTo>
                    <a:cubicBezTo>
                      <a:pt x="5" y="66"/>
                      <a:pt x="7" y="74"/>
                      <a:pt x="11" y="75"/>
                    </a:cubicBezTo>
                    <a:cubicBezTo>
                      <a:pt x="14" y="76"/>
                      <a:pt x="22" y="72"/>
                      <a:pt x="26" y="72"/>
                    </a:cubicBezTo>
                    <a:cubicBezTo>
                      <a:pt x="36" y="70"/>
                      <a:pt x="51" y="68"/>
                      <a:pt x="60" y="72"/>
                    </a:cubicBezTo>
                    <a:cubicBezTo>
                      <a:pt x="63" y="63"/>
                      <a:pt x="62" y="49"/>
                      <a:pt x="62" y="39"/>
                    </a:cubicBezTo>
                    <a:cubicBezTo>
                      <a:pt x="62" y="29"/>
                      <a:pt x="63" y="21"/>
                      <a:pt x="55" y="14"/>
                    </a:cubicBezTo>
                    <a:cubicBezTo>
                      <a:pt x="50" y="10"/>
                      <a:pt x="51" y="10"/>
                      <a:pt x="45" y="10"/>
                    </a:cubicBezTo>
                    <a:cubicBezTo>
                      <a:pt x="40" y="11"/>
                      <a:pt x="36" y="12"/>
                      <a:pt x="31" y="11"/>
                    </a:cubicBezTo>
                    <a:cubicBezTo>
                      <a:pt x="26" y="11"/>
                      <a:pt x="8" y="4"/>
                      <a:pt x="7" y="1"/>
                    </a:cubicBezTo>
                  </a:path>
                </a:pathLst>
              </a:custGeom>
              <a:solidFill>
                <a:srgbClr val="14121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56" name="Freeform 358">
                <a:extLst>
                  <a:ext uri="{FF2B5EF4-FFF2-40B4-BE49-F238E27FC236}">
                    <a16:creationId xmlns:a16="http://schemas.microsoft.com/office/drawing/2014/main" id="{7ABABBE0-3781-4793-B67E-CF887587FB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6" y="2319"/>
                <a:ext cx="69" cy="84"/>
              </a:xfrm>
              <a:custGeom>
                <a:avLst/>
                <a:gdLst>
                  <a:gd name="T0" fmla="*/ 43 w 45"/>
                  <a:gd name="T1" fmla="*/ 142 h 55"/>
                  <a:gd name="T2" fmla="*/ 365 w 45"/>
                  <a:gd name="T3" fmla="*/ 1040 h 55"/>
                  <a:gd name="T4" fmla="*/ 859 w 45"/>
                  <a:gd name="T5" fmla="*/ 1008 h 55"/>
                  <a:gd name="T6" fmla="*/ 872 w 45"/>
                  <a:gd name="T7" fmla="*/ 554 h 55"/>
                  <a:gd name="T8" fmla="*/ 702 w 45"/>
                  <a:gd name="T9" fmla="*/ 147 h 55"/>
                  <a:gd name="T10" fmla="*/ 320 w 45"/>
                  <a:gd name="T11" fmla="*/ 0 h 55"/>
                  <a:gd name="T12" fmla="*/ 0 w 45"/>
                  <a:gd name="T13" fmla="*/ 147 h 5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5" h="55">
                    <a:moveTo>
                      <a:pt x="2" y="7"/>
                    </a:moveTo>
                    <a:cubicBezTo>
                      <a:pt x="24" y="6"/>
                      <a:pt x="27" y="40"/>
                      <a:pt x="18" y="54"/>
                    </a:cubicBezTo>
                    <a:cubicBezTo>
                      <a:pt x="26" y="55"/>
                      <a:pt x="35" y="51"/>
                      <a:pt x="43" y="52"/>
                    </a:cubicBezTo>
                    <a:cubicBezTo>
                      <a:pt x="41" y="44"/>
                      <a:pt x="45" y="37"/>
                      <a:pt x="44" y="29"/>
                    </a:cubicBezTo>
                    <a:cubicBezTo>
                      <a:pt x="44" y="22"/>
                      <a:pt x="39" y="13"/>
                      <a:pt x="35" y="8"/>
                    </a:cubicBezTo>
                    <a:cubicBezTo>
                      <a:pt x="29" y="2"/>
                      <a:pt x="23" y="0"/>
                      <a:pt x="16" y="0"/>
                    </a:cubicBezTo>
                    <a:cubicBezTo>
                      <a:pt x="11" y="1"/>
                      <a:pt x="0" y="3"/>
                      <a:pt x="0" y="8"/>
                    </a:cubicBezTo>
                  </a:path>
                </a:pathLst>
              </a:custGeom>
              <a:solidFill>
                <a:srgbClr val="14121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57" name="Freeform 359">
                <a:extLst>
                  <a:ext uri="{FF2B5EF4-FFF2-40B4-BE49-F238E27FC236}">
                    <a16:creationId xmlns:a16="http://schemas.microsoft.com/office/drawing/2014/main" id="{FDEB393A-90C8-4045-97AF-1BC2A12B1E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2" y="2242"/>
                <a:ext cx="66" cy="57"/>
              </a:xfrm>
              <a:custGeom>
                <a:avLst/>
                <a:gdLst>
                  <a:gd name="T0" fmla="*/ 101 w 43"/>
                  <a:gd name="T1" fmla="*/ 719 h 37"/>
                  <a:gd name="T2" fmla="*/ 115 w 43"/>
                  <a:gd name="T3" fmla="*/ 467 h 37"/>
                  <a:gd name="T4" fmla="*/ 0 w 43"/>
                  <a:gd name="T5" fmla="*/ 351 h 37"/>
                  <a:gd name="T6" fmla="*/ 75 w 43"/>
                  <a:gd name="T7" fmla="*/ 157 h 37"/>
                  <a:gd name="T8" fmla="*/ 144 w 43"/>
                  <a:gd name="T9" fmla="*/ 66 h 37"/>
                  <a:gd name="T10" fmla="*/ 221 w 43"/>
                  <a:gd name="T11" fmla="*/ 66 h 37"/>
                  <a:gd name="T12" fmla="*/ 485 w 43"/>
                  <a:gd name="T13" fmla="*/ 0 h 37"/>
                  <a:gd name="T14" fmla="*/ 683 w 43"/>
                  <a:gd name="T15" fmla="*/ 0 h 37"/>
                  <a:gd name="T16" fmla="*/ 827 w 43"/>
                  <a:gd name="T17" fmla="*/ 80 h 37"/>
                  <a:gd name="T18" fmla="*/ 827 w 43"/>
                  <a:gd name="T19" fmla="*/ 228 h 37"/>
                  <a:gd name="T20" fmla="*/ 832 w 43"/>
                  <a:gd name="T21" fmla="*/ 448 h 37"/>
                  <a:gd name="T22" fmla="*/ 413 w 43"/>
                  <a:gd name="T23" fmla="*/ 719 h 37"/>
                  <a:gd name="T24" fmla="*/ 365 w 43"/>
                  <a:gd name="T25" fmla="*/ 690 h 3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43" h="37">
                    <a:moveTo>
                      <a:pt x="5" y="35"/>
                    </a:moveTo>
                    <a:cubicBezTo>
                      <a:pt x="4" y="31"/>
                      <a:pt x="7" y="28"/>
                      <a:pt x="6" y="23"/>
                    </a:cubicBezTo>
                    <a:cubicBezTo>
                      <a:pt x="5" y="21"/>
                      <a:pt x="3" y="18"/>
                      <a:pt x="0" y="17"/>
                    </a:cubicBezTo>
                    <a:cubicBezTo>
                      <a:pt x="1" y="14"/>
                      <a:pt x="2" y="11"/>
                      <a:pt x="4" y="8"/>
                    </a:cubicBezTo>
                    <a:cubicBezTo>
                      <a:pt x="5" y="7"/>
                      <a:pt x="6" y="4"/>
                      <a:pt x="7" y="3"/>
                    </a:cubicBezTo>
                    <a:cubicBezTo>
                      <a:pt x="8" y="2"/>
                      <a:pt x="9" y="3"/>
                      <a:pt x="11" y="3"/>
                    </a:cubicBezTo>
                    <a:cubicBezTo>
                      <a:pt x="15" y="2"/>
                      <a:pt x="19" y="0"/>
                      <a:pt x="24" y="0"/>
                    </a:cubicBezTo>
                    <a:cubicBezTo>
                      <a:pt x="27" y="1"/>
                      <a:pt x="30" y="1"/>
                      <a:pt x="34" y="0"/>
                    </a:cubicBezTo>
                    <a:cubicBezTo>
                      <a:pt x="38" y="0"/>
                      <a:pt x="39" y="1"/>
                      <a:pt x="41" y="4"/>
                    </a:cubicBezTo>
                    <a:cubicBezTo>
                      <a:pt x="43" y="7"/>
                      <a:pt x="41" y="8"/>
                      <a:pt x="41" y="11"/>
                    </a:cubicBezTo>
                    <a:cubicBezTo>
                      <a:pt x="40" y="15"/>
                      <a:pt x="43" y="18"/>
                      <a:pt x="42" y="22"/>
                    </a:cubicBezTo>
                    <a:cubicBezTo>
                      <a:pt x="41" y="31"/>
                      <a:pt x="28" y="37"/>
                      <a:pt x="20" y="35"/>
                    </a:cubicBezTo>
                    <a:cubicBezTo>
                      <a:pt x="19" y="35"/>
                      <a:pt x="18" y="34"/>
                      <a:pt x="18" y="34"/>
                    </a:cubicBezTo>
                  </a:path>
                </a:pathLst>
              </a:custGeom>
              <a:solidFill>
                <a:srgbClr val="14121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58" name="Freeform 360">
                <a:extLst>
                  <a:ext uri="{FF2B5EF4-FFF2-40B4-BE49-F238E27FC236}">
                    <a16:creationId xmlns:a16="http://schemas.microsoft.com/office/drawing/2014/main" id="{85A7107B-D45B-4D48-84EA-F8BB1909AB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75" y="2299"/>
                <a:ext cx="391" cy="176"/>
              </a:xfrm>
              <a:custGeom>
                <a:avLst/>
                <a:gdLst>
                  <a:gd name="T0" fmla="*/ 195 w 255"/>
                  <a:gd name="T1" fmla="*/ 601 h 115"/>
                  <a:gd name="T2" fmla="*/ 934 w 255"/>
                  <a:gd name="T3" fmla="*/ 900 h 115"/>
                  <a:gd name="T4" fmla="*/ 1076 w 255"/>
                  <a:gd name="T5" fmla="*/ 1529 h 115"/>
                  <a:gd name="T6" fmla="*/ 3245 w 255"/>
                  <a:gd name="T7" fmla="*/ 1904 h 115"/>
                  <a:gd name="T8" fmla="*/ 4023 w 255"/>
                  <a:gd name="T9" fmla="*/ 1993 h 115"/>
                  <a:gd name="T10" fmla="*/ 4510 w 255"/>
                  <a:gd name="T11" fmla="*/ 2150 h 115"/>
                  <a:gd name="T12" fmla="*/ 4460 w 255"/>
                  <a:gd name="T13" fmla="*/ 1454 h 115"/>
                  <a:gd name="T14" fmla="*/ 3703 w 255"/>
                  <a:gd name="T15" fmla="*/ 1439 h 115"/>
                  <a:gd name="T16" fmla="*/ 2831 w 255"/>
                  <a:gd name="T17" fmla="*/ 1279 h 115"/>
                  <a:gd name="T18" fmla="*/ 2174 w 255"/>
                  <a:gd name="T19" fmla="*/ 966 h 115"/>
                  <a:gd name="T20" fmla="*/ 1262 w 255"/>
                  <a:gd name="T21" fmla="*/ 257 h 115"/>
                  <a:gd name="T22" fmla="*/ 365 w 255"/>
                  <a:gd name="T23" fmla="*/ 101 h 115"/>
                  <a:gd name="T24" fmla="*/ 155 w 255"/>
                  <a:gd name="T25" fmla="*/ 588 h 11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55" h="115">
                    <a:moveTo>
                      <a:pt x="10" y="31"/>
                    </a:moveTo>
                    <a:cubicBezTo>
                      <a:pt x="26" y="33"/>
                      <a:pt x="37" y="32"/>
                      <a:pt x="47" y="46"/>
                    </a:cubicBezTo>
                    <a:cubicBezTo>
                      <a:pt x="53" y="55"/>
                      <a:pt x="56" y="67"/>
                      <a:pt x="54" y="78"/>
                    </a:cubicBezTo>
                    <a:cubicBezTo>
                      <a:pt x="90" y="83"/>
                      <a:pt x="126" y="93"/>
                      <a:pt x="163" y="97"/>
                    </a:cubicBezTo>
                    <a:cubicBezTo>
                      <a:pt x="176" y="98"/>
                      <a:pt x="189" y="100"/>
                      <a:pt x="202" y="101"/>
                    </a:cubicBezTo>
                    <a:cubicBezTo>
                      <a:pt x="211" y="103"/>
                      <a:pt x="218" y="108"/>
                      <a:pt x="226" y="109"/>
                    </a:cubicBezTo>
                    <a:cubicBezTo>
                      <a:pt x="255" y="115"/>
                      <a:pt x="248" y="77"/>
                      <a:pt x="224" y="74"/>
                    </a:cubicBezTo>
                    <a:cubicBezTo>
                      <a:pt x="212" y="73"/>
                      <a:pt x="199" y="76"/>
                      <a:pt x="186" y="73"/>
                    </a:cubicBezTo>
                    <a:cubicBezTo>
                      <a:pt x="171" y="71"/>
                      <a:pt x="157" y="67"/>
                      <a:pt x="142" y="65"/>
                    </a:cubicBezTo>
                    <a:cubicBezTo>
                      <a:pt x="126" y="63"/>
                      <a:pt x="121" y="60"/>
                      <a:pt x="109" y="49"/>
                    </a:cubicBezTo>
                    <a:cubicBezTo>
                      <a:pt x="95" y="36"/>
                      <a:pt x="80" y="22"/>
                      <a:pt x="63" y="13"/>
                    </a:cubicBezTo>
                    <a:cubicBezTo>
                      <a:pt x="50" y="6"/>
                      <a:pt x="32" y="0"/>
                      <a:pt x="18" y="5"/>
                    </a:cubicBezTo>
                    <a:cubicBezTo>
                      <a:pt x="9" y="9"/>
                      <a:pt x="0" y="20"/>
                      <a:pt x="8" y="30"/>
                    </a:cubicBezTo>
                  </a:path>
                </a:pathLst>
              </a:custGeom>
              <a:solidFill>
                <a:srgbClr val="14121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59" name="Freeform 361">
                <a:extLst>
                  <a:ext uri="{FF2B5EF4-FFF2-40B4-BE49-F238E27FC236}">
                    <a16:creationId xmlns:a16="http://schemas.microsoft.com/office/drawing/2014/main" id="{B9AC4BF7-861E-4AF2-B980-FE391EF0CC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6" y="1686"/>
                <a:ext cx="336" cy="356"/>
              </a:xfrm>
              <a:custGeom>
                <a:avLst/>
                <a:gdLst>
                  <a:gd name="T0" fmla="*/ 4388 w 219"/>
                  <a:gd name="T1" fmla="*/ 144 h 232"/>
                  <a:gd name="T2" fmla="*/ 3145 w 219"/>
                  <a:gd name="T3" fmla="*/ 459 h 232"/>
                  <a:gd name="T4" fmla="*/ 1657 w 219"/>
                  <a:gd name="T5" fmla="*/ 1564 h 232"/>
                  <a:gd name="T6" fmla="*/ 411 w 219"/>
                  <a:gd name="T7" fmla="*/ 2912 h 232"/>
                  <a:gd name="T8" fmla="*/ 0 w 219"/>
                  <a:gd name="T9" fmla="*/ 4646 h 232"/>
                  <a:gd name="T10" fmla="*/ 1958 w 219"/>
                  <a:gd name="T11" fmla="*/ 1581 h 232"/>
                  <a:gd name="T12" fmla="*/ 3291 w 219"/>
                  <a:gd name="T13" fmla="*/ 459 h 232"/>
                  <a:gd name="T14" fmla="*/ 4277 w 219"/>
                  <a:gd name="T15" fmla="*/ 144 h 23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19" h="232">
                    <a:moveTo>
                      <a:pt x="219" y="7"/>
                    </a:moveTo>
                    <a:cubicBezTo>
                      <a:pt x="198" y="2"/>
                      <a:pt x="175" y="11"/>
                      <a:pt x="157" y="23"/>
                    </a:cubicBezTo>
                    <a:cubicBezTo>
                      <a:pt x="132" y="39"/>
                      <a:pt x="108" y="60"/>
                      <a:pt x="83" y="78"/>
                    </a:cubicBezTo>
                    <a:cubicBezTo>
                      <a:pt x="60" y="95"/>
                      <a:pt x="36" y="120"/>
                      <a:pt x="20" y="145"/>
                    </a:cubicBezTo>
                    <a:cubicBezTo>
                      <a:pt x="1" y="172"/>
                      <a:pt x="0" y="203"/>
                      <a:pt x="0" y="232"/>
                    </a:cubicBezTo>
                    <a:cubicBezTo>
                      <a:pt x="5" y="171"/>
                      <a:pt x="50" y="115"/>
                      <a:pt x="98" y="79"/>
                    </a:cubicBezTo>
                    <a:cubicBezTo>
                      <a:pt x="121" y="61"/>
                      <a:pt x="139" y="38"/>
                      <a:pt x="164" y="23"/>
                    </a:cubicBezTo>
                    <a:cubicBezTo>
                      <a:pt x="176" y="16"/>
                      <a:pt x="203" y="0"/>
                      <a:pt x="214" y="7"/>
                    </a:cubicBezTo>
                  </a:path>
                </a:pathLst>
              </a:custGeom>
              <a:solidFill>
                <a:srgbClr val="7572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60" name="Freeform 362">
                <a:extLst>
                  <a:ext uri="{FF2B5EF4-FFF2-40B4-BE49-F238E27FC236}">
                    <a16:creationId xmlns:a16="http://schemas.microsoft.com/office/drawing/2014/main" id="{79CD497E-03D8-4C6F-A0A6-671A8EAFB6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4" y="1766"/>
                <a:ext cx="283" cy="348"/>
              </a:xfrm>
              <a:custGeom>
                <a:avLst/>
                <a:gdLst>
                  <a:gd name="T0" fmla="*/ 3627 w 185"/>
                  <a:gd name="T1" fmla="*/ 66 h 227"/>
                  <a:gd name="T2" fmla="*/ 2438 w 185"/>
                  <a:gd name="T3" fmla="*/ 829 h 227"/>
                  <a:gd name="T4" fmla="*/ 1550 w 185"/>
                  <a:gd name="T5" fmla="*/ 1906 h 227"/>
                  <a:gd name="T6" fmla="*/ 66 w 185"/>
                  <a:gd name="T7" fmla="*/ 4510 h 227"/>
                  <a:gd name="T8" fmla="*/ 857 w 185"/>
                  <a:gd name="T9" fmla="*/ 3095 h 227"/>
                  <a:gd name="T10" fmla="*/ 1914 w 185"/>
                  <a:gd name="T11" fmla="*/ 1895 h 227"/>
                  <a:gd name="T12" fmla="*/ 2738 w 185"/>
                  <a:gd name="T13" fmla="*/ 859 h 227"/>
                  <a:gd name="T14" fmla="*/ 3512 w 185"/>
                  <a:gd name="T15" fmla="*/ 115 h 22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85" h="227">
                    <a:moveTo>
                      <a:pt x="185" y="3"/>
                    </a:moveTo>
                    <a:cubicBezTo>
                      <a:pt x="170" y="0"/>
                      <a:pt x="135" y="31"/>
                      <a:pt x="124" y="42"/>
                    </a:cubicBezTo>
                    <a:cubicBezTo>
                      <a:pt x="108" y="59"/>
                      <a:pt x="95" y="78"/>
                      <a:pt x="79" y="96"/>
                    </a:cubicBezTo>
                    <a:cubicBezTo>
                      <a:pt x="46" y="134"/>
                      <a:pt x="0" y="172"/>
                      <a:pt x="3" y="227"/>
                    </a:cubicBezTo>
                    <a:cubicBezTo>
                      <a:pt x="12" y="198"/>
                      <a:pt x="23" y="178"/>
                      <a:pt x="44" y="155"/>
                    </a:cubicBezTo>
                    <a:cubicBezTo>
                      <a:pt x="62" y="135"/>
                      <a:pt x="81" y="116"/>
                      <a:pt x="98" y="95"/>
                    </a:cubicBezTo>
                    <a:cubicBezTo>
                      <a:pt x="111" y="78"/>
                      <a:pt x="125" y="59"/>
                      <a:pt x="140" y="43"/>
                    </a:cubicBezTo>
                    <a:cubicBezTo>
                      <a:pt x="151" y="32"/>
                      <a:pt x="173" y="19"/>
                      <a:pt x="179" y="6"/>
                    </a:cubicBezTo>
                  </a:path>
                </a:pathLst>
              </a:custGeom>
              <a:solidFill>
                <a:srgbClr val="7572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61" name="Freeform 363">
                <a:extLst>
                  <a:ext uri="{FF2B5EF4-FFF2-40B4-BE49-F238E27FC236}">
                    <a16:creationId xmlns:a16="http://schemas.microsoft.com/office/drawing/2014/main" id="{E3C5886A-E59F-45F3-8DEC-9FA404FFD2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13" y="2380"/>
                <a:ext cx="93" cy="106"/>
              </a:xfrm>
              <a:custGeom>
                <a:avLst/>
                <a:gdLst>
                  <a:gd name="T0" fmla="*/ 27 w 61"/>
                  <a:gd name="T1" fmla="*/ 323 h 69"/>
                  <a:gd name="T2" fmla="*/ 114 w 61"/>
                  <a:gd name="T3" fmla="*/ 1277 h 69"/>
                  <a:gd name="T4" fmla="*/ 438 w 61"/>
                  <a:gd name="T5" fmla="*/ 1277 h 69"/>
                  <a:gd name="T6" fmla="*/ 765 w 61"/>
                  <a:gd name="T7" fmla="*/ 1392 h 69"/>
                  <a:gd name="T8" fmla="*/ 1102 w 61"/>
                  <a:gd name="T9" fmla="*/ 717 h 69"/>
                  <a:gd name="T10" fmla="*/ 805 w 61"/>
                  <a:gd name="T11" fmla="*/ 66 h 69"/>
                  <a:gd name="T12" fmla="*/ 146 w 61"/>
                  <a:gd name="T13" fmla="*/ 66 h 69"/>
                  <a:gd name="T14" fmla="*/ 0 w 61"/>
                  <a:gd name="T15" fmla="*/ 366 h 6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61" h="69">
                    <a:moveTo>
                      <a:pt x="1" y="16"/>
                    </a:moveTo>
                    <a:cubicBezTo>
                      <a:pt x="17" y="25"/>
                      <a:pt x="23" y="50"/>
                      <a:pt x="6" y="63"/>
                    </a:cubicBezTo>
                    <a:cubicBezTo>
                      <a:pt x="10" y="65"/>
                      <a:pt x="17" y="62"/>
                      <a:pt x="23" y="63"/>
                    </a:cubicBezTo>
                    <a:cubicBezTo>
                      <a:pt x="28" y="64"/>
                      <a:pt x="35" y="69"/>
                      <a:pt x="40" y="69"/>
                    </a:cubicBezTo>
                    <a:cubicBezTo>
                      <a:pt x="51" y="68"/>
                      <a:pt x="56" y="45"/>
                      <a:pt x="58" y="36"/>
                    </a:cubicBezTo>
                    <a:cubicBezTo>
                      <a:pt x="61" y="24"/>
                      <a:pt x="54" y="7"/>
                      <a:pt x="42" y="3"/>
                    </a:cubicBezTo>
                    <a:cubicBezTo>
                      <a:pt x="33" y="0"/>
                      <a:pt x="15" y="12"/>
                      <a:pt x="8" y="3"/>
                    </a:cubicBezTo>
                    <a:cubicBezTo>
                      <a:pt x="5" y="8"/>
                      <a:pt x="1" y="13"/>
                      <a:pt x="0" y="18"/>
                    </a:cubicBezTo>
                  </a:path>
                </a:pathLst>
              </a:custGeom>
              <a:solidFill>
                <a:srgbClr val="14121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62" name="Freeform 364">
                <a:extLst>
                  <a:ext uri="{FF2B5EF4-FFF2-40B4-BE49-F238E27FC236}">
                    <a16:creationId xmlns:a16="http://schemas.microsoft.com/office/drawing/2014/main" id="{A55941DA-DD9F-4549-81C4-F3910C5580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4" y="2270"/>
                <a:ext cx="143" cy="86"/>
              </a:xfrm>
              <a:custGeom>
                <a:avLst/>
                <a:gdLst>
                  <a:gd name="T0" fmla="*/ 43 w 93"/>
                  <a:gd name="T1" fmla="*/ 101 h 56"/>
                  <a:gd name="T2" fmla="*/ 498 w 93"/>
                  <a:gd name="T3" fmla="*/ 541 h 56"/>
                  <a:gd name="T4" fmla="*/ 594 w 93"/>
                  <a:gd name="T5" fmla="*/ 1083 h 56"/>
                  <a:gd name="T6" fmla="*/ 766 w 93"/>
                  <a:gd name="T7" fmla="*/ 1130 h 56"/>
                  <a:gd name="T8" fmla="*/ 1033 w 93"/>
                  <a:gd name="T9" fmla="*/ 928 h 56"/>
                  <a:gd name="T10" fmla="*/ 1821 w 93"/>
                  <a:gd name="T11" fmla="*/ 590 h 56"/>
                  <a:gd name="T12" fmla="*/ 1821 w 93"/>
                  <a:gd name="T13" fmla="*/ 144 h 56"/>
                  <a:gd name="T14" fmla="*/ 269 w 93"/>
                  <a:gd name="T15" fmla="*/ 28 h 56"/>
                  <a:gd name="T16" fmla="*/ 0 w 93"/>
                  <a:gd name="T17" fmla="*/ 0 h 5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93" h="56">
                    <a:moveTo>
                      <a:pt x="2" y="5"/>
                    </a:moveTo>
                    <a:cubicBezTo>
                      <a:pt x="10" y="8"/>
                      <a:pt x="21" y="19"/>
                      <a:pt x="25" y="27"/>
                    </a:cubicBezTo>
                    <a:cubicBezTo>
                      <a:pt x="29" y="34"/>
                      <a:pt x="33" y="46"/>
                      <a:pt x="29" y="54"/>
                    </a:cubicBezTo>
                    <a:cubicBezTo>
                      <a:pt x="31" y="55"/>
                      <a:pt x="34" y="56"/>
                      <a:pt x="38" y="56"/>
                    </a:cubicBezTo>
                    <a:cubicBezTo>
                      <a:pt x="43" y="55"/>
                      <a:pt x="48" y="50"/>
                      <a:pt x="51" y="46"/>
                    </a:cubicBezTo>
                    <a:cubicBezTo>
                      <a:pt x="59" y="33"/>
                      <a:pt x="76" y="31"/>
                      <a:pt x="90" y="29"/>
                    </a:cubicBezTo>
                    <a:cubicBezTo>
                      <a:pt x="93" y="21"/>
                      <a:pt x="93" y="12"/>
                      <a:pt x="90" y="7"/>
                    </a:cubicBezTo>
                    <a:cubicBezTo>
                      <a:pt x="73" y="7"/>
                      <a:pt x="23" y="2"/>
                      <a:pt x="13" y="1"/>
                    </a:cubicBezTo>
                    <a:cubicBezTo>
                      <a:pt x="9" y="1"/>
                      <a:pt x="6" y="1"/>
                      <a:pt x="0" y="0"/>
                    </a:cubicBezTo>
                  </a:path>
                </a:pathLst>
              </a:custGeom>
              <a:solidFill>
                <a:srgbClr val="14121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63" name="Freeform 365">
                <a:extLst>
                  <a:ext uri="{FF2B5EF4-FFF2-40B4-BE49-F238E27FC236}">
                    <a16:creationId xmlns:a16="http://schemas.microsoft.com/office/drawing/2014/main" id="{BCCCF368-51B6-453D-9DF2-F9D4FDF11C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5" y="1049"/>
                <a:ext cx="796" cy="26"/>
              </a:xfrm>
              <a:custGeom>
                <a:avLst/>
                <a:gdLst>
                  <a:gd name="T0" fmla="*/ 0 w 519"/>
                  <a:gd name="T1" fmla="*/ 0 h 17"/>
                  <a:gd name="T2" fmla="*/ 10365 w 519"/>
                  <a:gd name="T3" fmla="*/ 297 h 17"/>
                  <a:gd name="T4" fmla="*/ 0 w 519"/>
                  <a:gd name="T5" fmla="*/ 0 h 1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19" h="17">
                    <a:moveTo>
                      <a:pt x="0" y="0"/>
                    </a:moveTo>
                    <a:cubicBezTo>
                      <a:pt x="0" y="0"/>
                      <a:pt x="501" y="17"/>
                      <a:pt x="519" y="15"/>
                    </a:cubicBezTo>
                    <a:cubicBezTo>
                      <a:pt x="519" y="15"/>
                      <a:pt x="74" y="15"/>
                      <a:pt x="0" y="0"/>
                    </a:cubicBezTo>
                    <a:close/>
                  </a:path>
                </a:pathLst>
              </a:custGeom>
              <a:solidFill>
                <a:srgbClr val="BFBE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64" name="Freeform 366">
                <a:extLst>
                  <a:ext uri="{FF2B5EF4-FFF2-40B4-BE49-F238E27FC236}">
                    <a16:creationId xmlns:a16="http://schemas.microsoft.com/office/drawing/2014/main" id="{DEA3950D-3173-47BA-B227-F1281E46F3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9" y="873"/>
                <a:ext cx="111" cy="68"/>
              </a:xfrm>
              <a:custGeom>
                <a:avLst/>
                <a:gdLst>
                  <a:gd name="T0" fmla="*/ 0 w 72"/>
                  <a:gd name="T1" fmla="*/ 45 h 44"/>
                  <a:gd name="T2" fmla="*/ 373 w 72"/>
                  <a:gd name="T3" fmla="*/ 148 h 44"/>
                  <a:gd name="T4" fmla="*/ 791 w 72"/>
                  <a:gd name="T5" fmla="*/ 272 h 44"/>
                  <a:gd name="T6" fmla="*/ 1190 w 72"/>
                  <a:gd name="T7" fmla="*/ 495 h 44"/>
                  <a:gd name="T8" fmla="*/ 1491 w 72"/>
                  <a:gd name="T9" fmla="*/ 923 h 44"/>
                  <a:gd name="T10" fmla="*/ 1366 w 72"/>
                  <a:gd name="T11" fmla="*/ 731 h 44"/>
                  <a:gd name="T12" fmla="*/ 1115 w 72"/>
                  <a:gd name="T13" fmla="*/ 502 h 44"/>
                  <a:gd name="T14" fmla="*/ 689 w 72"/>
                  <a:gd name="T15" fmla="*/ 258 h 44"/>
                  <a:gd name="T16" fmla="*/ 293 w 72"/>
                  <a:gd name="T17" fmla="*/ 127 h 44"/>
                  <a:gd name="T18" fmla="*/ 0 w 72"/>
                  <a:gd name="T19" fmla="*/ 29 h 4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72" h="44">
                    <a:moveTo>
                      <a:pt x="0" y="2"/>
                    </a:moveTo>
                    <a:cubicBezTo>
                      <a:pt x="0" y="0"/>
                      <a:pt x="16" y="6"/>
                      <a:pt x="18" y="7"/>
                    </a:cubicBezTo>
                    <a:cubicBezTo>
                      <a:pt x="25" y="9"/>
                      <a:pt x="31" y="10"/>
                      <a:pt x="38" y="13"/>
                    </a:cubicBezTo>
                    <a:cubicBezTo>
                      <a:pt x="45" y="15"/>
                      <a:pt x="51" y="19"/>
                      <a:pt x="58" y="23"/>
                    </a:cubicBezTo>
                    <a:cubicBezTo>
                      <a:pt x="66" y="28"/>
                      <a:pt x="70" y="35"/>
                      <a:pt x="72" y="44"/>
                    </a:cubicBezTo>
                    <a:cubicBezTo>
                      <a:pt x="70" y="41"/>
                      <a:pt x="68" y="38"/>
                      <a:pt x="66" y="35"/>
                    </a:cubicBezTo>
                    <a:cubicBezTo>
                      <a:pt x="63" y="31"/>
                      <a:pt x="58" y="27"/>
                      <a:pt x="54" y="24"/>
                    </a:cubicBezTo>
                    <a:cubicBezTo>
                      <a:pt x="48" y="19"/>
                      <a:pt x="40" y="16"/>
                      <a:pt x="33" y="12"/>
                    </a:cubicBezTo>
                    <a:cubicBezTo>
                      <a:pt x="27" y="9"/>
                      <a:pt x="21" y="7"/>
                      <a:pt x="14" y="6"/>
                    </a:cubicBezTo>
                    <a:cubicBezTo>
                      <a:pt x="9" y="4"/>
                      <a:pt x="5" y="3"/>
                      <a:pt x="0" y="1"/>
                    </a:cubicBezTo>
                  </a:path>
                </a:pathLst>
              </a:custGeom>
              <a:solidFill>
                <a:srgbClr val="BFBE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65" name="Freeform 367">
                <a:extLst>
                  <a:ext uri="{FF2B5EF4-FFF2-40B4-BE49-F238E27FC236}">
                    <a16:creationId xmlns:a16="http://schemas.microsoft.com/office/drawing/2014/main" id="{5441C69A-0796-4B62-AC7A-B72479CC9D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3" y="925"/>
                <a:ext cx="120" cy="74"/>
              </a:xfrm>
              <a:custGeom>
                <a:avLst/>
                <a:gdLst>
                  <a:gd name="T0" fmla="*/ 28 w 78"/>
                  <a:gd name="T1" fmla="*/ 106 h 48"/>
                  <a:gd name="T2" fmla="*/ 28 w 78"/>
                  <a:gd name="T3" fmla="*/ 106 h 48"/>
                  <a:gd name="T4" fmla="*/ 269 w 78"/>
                  <a:gd name="T5" fmla="*/ 228 h 48"/>
                  <a:gd name="T6" fmla="*/ 291 w 78"/>
                  <a:gd name="T7" fmla="*/ 304 h 48"/>
                  <a:gd name="T8" fmla="*/ 386 w 78"/>
                  <a:gd name="T9" fmla="*/ 339 h 48"/>
                  <a:gd name="T10" fmla="*/ 637 w 78"/>
                  <a:gd name="T11" fmla="*/ 387 h 48"/>
                  <a:gd name="T12" fmla="*/ 769 w 78"/>
                  <a:gd name="T13" fmla="*/ 575 h 48"/>
                  <a:gd name="T14" fmla="*/ 1020 w 78"/>
                  <a:gd name="T15" fmla="*/ 661 h 48"/>
                  <a:gd name="T16" fmla="*/ 1218 w 78"/>
                  <a:gd name="T17" fmla="*/ 837 h 48"/>
                  <a:gd name="T18" fmla="*/ 1394 w 78"/>
                  <a:gd name="T19" fmla="*/ 967 h 48"/>
                  <a:gd name="T20" fmla="*/ 1595 w 78"/>
                  <a:gd name="T21" fmla="*/ 886 h 48"/>
                  <a:gd name="T22" fmla="*/ 1428 w 78"/>
                  <a:gd name="T23" fmla="*/ 886 h 48"/>
                  <a:gd name="T24" fmla="*/ 1249 w 78"/>
                  <a:gd name="T25" fmla="*/ 644 h 48"/>
                  <a:gd name="T26" fmla="*/ 958 w 78"/>
                  <a:gd name="T27" fmla="*/ 452 h 48"/>
                  <a:gd name="T28" fmla="*/ 735 w 78"/>
                  <a:gd name="T29" fmla="*/ 293 h 48"/>
                  <a:gd name="T30" fmla="*/ 466 w 78"/>
                  <a:gd name="T31" fmla="*/ 163 h 48"/>
                  <a:gd name="T32" fmla="*/ 242 w 78"/>
                  <a:gd name="T33" fmla="*/ 69 h 48"/>
                  <a:gd name="T34" fmla="*/ 0 w 78"/>
                  <a:gd name="T35" fmla="*/ 80 h 48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78" h="48">
                    <a:moveTo>
                      <a:pt x="1" y="5"/>
                    </a:moveTo>
                    <a:cubicBezTo>
                      <a:pt x="1" y="4"/>
                      <a:pt x="1" y="4"/>
                      <a:pt x="1" y="5"/>
                    </a:cubicBezTo>
                    <a:cubicBezTo>
                      <a:pt x="4" y="8"/>
                      <a:pt x="10" y="7"/>
                      <a:pt x="13" y="11"/>
                    </a:cubicBezTo>
                    <a:cubicBezTo>
                      <a:pt x="13" y="13"/>
                      <a:pt x="12" y="14"/>
                      <a:pt x="14" y="15"/>
                    </a:cubicBezTo>
                    <a:cubicBezTo>
                      <a:pt x="15" y="16"/>
                      <a:pt x="18" y="16"/>
                      <a:pt x="19" y="16"/>
                    </a:cubicBezTo>
                    <a:cubicBezTo>
                      <a:pt x="24" y="16"/>
                      <a:pt x="28" y="16"/>
                      <a:pt x="31" y="19"/>
                    </a:cubicBezTo>
                    <a:cubicBezTo>
                      <a:pt x="34" y="21"/>
                      <a:pt x="35" y="25"/>
                      <a:pt x="38" y="28"/>
                    </a:cubicBezTo>
                    <a:cubicBezTo>
                      <a:pt x="41" y="31"/>
                      <a:pt x="46" y="30"/>
                      <a:pt x="50" y="32"/>
                    </a:cubicBezTo>
                    <a:cubicBezTo>
                      <a:pt x="54" y="33"/>
                      <a:pt x="57" y="37"/>
                      <a:pt x="60" y="40"/>
                    </a:cubicBezTo>
                    <a:cubicBezTo>
                      <a:pt x="62" y="43"/>
                      <a:pt x="64" y="46"/>
                      <a:pt x="68" y="47"/>
                    </a:cubicBezTo>
                    <a:cubicBezTo>
                      <a:pt x="72" y="48"/>
                      <a:pt x="75" y="44"/>
                      <a:pt x="78" y="43"/>
                    </a:cubicBezTo>
                    <a:cubicBezTo>
                      <a:pt x="77" y="46"/>
                      <a:pt x="72" y="44"/>
                      <a:pt x="70" y="43"/>
                    </a:cubicBezTo>
                    <a:cubicBezTo>
                      <a:pt x="66" y="40"/>
                      <a:pt x="64" y="35"/>
                      <a:pt x="61" y="31"/>
                    </a:cubicBezTo>
                    <a:cubicBezTo>
                      <a:pt x="57" y="26"/>
                      <a:pt x="53" y="24"/>
                      <a:pt x="47" y="22"/>
                    </a:cubicBezTo>
                    <a:cubicBezTo>
                      <a:pt x="42" y="21"/>
                      <a:pt x="39" y="19"/>
                      <a:pt x="36" y="14"/>
                    </a:cubicBezTo>
                    <a:cubicBezTo>
                      <a:pt x="33" y="9"/>
                      <a:pt x="29" y="9"/>
                      <a:pt x="23" y="8"/>
                    </a:cubicBezTo>
                    <a:cubicBezTo>
                      <a:pt x="17" y="8"/>
                      <a:pt x="16" y="6"/>
                      <a:pt x="12" y="3"/>
                    </a:cubicBezTo>
                    <a:cubicBezTo>
                      <a:pt x="8" y="0"/>
                      <a:pt x="3" y="1"/>
                      <a:pt x="0" y="4"/>
                    </a:cubicBezTo>
                  </a:path>
                </a:pathLst>
              </a:custGeom>
              <a:solidFill>
                <a:srgbClr val="2623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66" name="Freeform 368">
                <a:extLst>
                  <a:ext uri="{FF2B5EF4-FFF2-40B4-BE49-F238E27FC236}">
                    <a16:creationId xmlns:a16="http://schemas.microsoft.com/office/drawing/2014/main" id="{B1CF5C0B-4EA2-4438-BD71-7342AEAA12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2" y="957"/>
                <a:ext cx="129" cy="66"/>
              </a:xfrm>
              <a:custGeom>
                <a:avLst/>
                <a:gdLst>
                  <a:gd name="T0" fmla="*/ 0 w 84"/>
                  <a:gd name="T1" fmla="*/ 0 h 43"/>
                  <a:gd name="T2" fmla="*/ 221 w 84"/>
                  <a:gd name="T3" fmla="*/ 101 h 43"/>
                  <a:gd name="T4" fmla="*/ 299 w 84"/>
                  <a:gd name="T5" fmla="*/ 221 h 43"/>
                  <a:gd name="T6" fmla="*/ 521 w 84"/>
                  <a:gd name="T7" fmla="*/ 238 h 43"/>
                  <a:gd name="T8" fmla="*/ 683 w 84"/>
                  <a:gd name="T9" fmla="*/ 365 h 43"/>
                  <a:gd name="T10" fmla="*/ 831 w 84"/>
                  <a:gd name="T11" fmla="*/ 494 h 43"/>
                  <a:gd name="T12" fmla="*/ 1049 w 84"/>
                  <a:gd name="T13" fmla="*/ 560 h 43"/>
                  <a:gd name="T14" fmla="*/ 1206 w 84"/>
                  <a:gd name="T15" fmla="*/ 705 h 43"/>
                  <a:gd name="T16" fmla="*/ 1290 w 84"/>
                  <a:gd name="T17" fmla="*/ 827 h 43"/>
                  <a:gd name="T18" fmla="*/ 1546 w 84"/>
                  <a:gd name="T19" fmla="*/ 827 h 43"/>
                  <a:gd name="T20" fmla="*/ 1691 w 84"/>
                  <a:gd name="T21" fmla="*/ 717 h 43"/>
                  <a:gd name="T22" fmla="*/ 1276 w 84"/>
                  <a:gd name="T23" fmla="*/ 539 h 43"/>
                  <a:gd name="T24" fmla="*/ 986 w 84"/>
                  <a:gd name="T25" fmla="*/ 384 h 43"/>
                  <a:gd name="T26" fmla="*/ 717 w 84"/>
                  <a:gd name="T27" fmla="*/ 299 h 43"/>
                  <a:gd name="T28" fmla="*/ 496 w 84"/>
                  <a:gd name="T29" fmla="*/ 115 h 43"/>
                  <a:gd name="T30" fmla="*/ 323 w 84"/>
                  <a:gd name="T31" fmla="*/ 144 h 43"/>
                  <a:gd name="T32" fmla="*/ 155 w 84"/>
                  <a:gd name="T33" fmla="*/ 43 h 43"/>
                  <a:gd name="T34" fmla="*/ 28 w 84"/>
                  <a:gd name="T35" fmla="*/ 0 h 43"/>
                  <a:gd name="T36" fmla="*/ 0 w 84"/>
                  <a:gd name="T37" fmla="*/ 0 h 43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84" h="43">
                    <a:moveTo>
                      <a:pt x="0" y="0"/>
                    </a:moveTo>
                    <a:cubicBezTo>
                      <a:pt x="3" y="2"/>
                      <a:pt x="8" y="2"/>
                      <a:pt x="11" y="5"/>
                    </a:cubicBezTo>
                    <a:cubicBezTo>
                      <a:pt x="12" y="6"/>
                      <a:pt x="12" y="10"/>
                      <a:pt x="15" y="11"/>
                    </a:cubicBezTo>
                    <a:cubicBezTo>
                      <a:pt x="18" y="13"/>
                      <a:pt x="23" y="11"/>
                      <a:pt x="26" y="12"/>
                    </a:cubicBezTo>
                    <a:cubicBezTo>
                      <a:pt x="29" y="13"/>
                      <a:pt x="32" y="15"/>
                      <a:pt x="34" y="18"/>
                    </a:cubicBezTo>
                    <a:cubicBezTo>
                      <a:pt x="36" y="21"/>
                      <a:pt x="37" y="24"/>
                      <a:pt x="41" y="25"/>
                    </a:cubicBezTo>
                    <a:cubicBezTo>
                      <a:pt x="45" y="26"/>
                      <a:pt x="48" y="26"/>
                      <a:pt x="52" y="28"/>
                    </a:cubicBezTo>
                    <a:cubicBezTo>
                      <a:pt x="55" y="30"/>
                      <a:pt x="58" y="32"/>
                      <a:pt x="60" y="35"/>
                    </a:cubicBezTo>
                    <a:cubicBezTo>
                      <a:pt x="61" y="37"/>
                      <a:pt x="62" y="40"/>
                      <a:pt x="64" y="41"/>
                    </a:cubicBezTo>
                    <a:cubicBezTo>
                      <a:pt x="68" y="43"/>
                      <a:pt x="73" y="42"/>
                      <a:pt x="77" y="41"/>
                    </a:cubicBezTo>
                    <a:cubicBezTo>
                      <a:pt x="80" y="40"/>
                      <a:pt x="82" y="37"/>
                      <a:pt x="84" y="36"/>
                    </a:cubicBezTo>
                    <a:cubicBezTo>
                      <a:pt x="76" y="40"/>
                      <a:pt x="68" y="33"/>
                      <a:pt x="63" y="27"/>
                    </a:cubicBezTo>
                    <a:cubicBezTo>
                      <a:pt x="59" y="23"/>
                      <a:pt x="55" y="20"/>
                      <a:pt x="49" y="19"/>
                    </a:cubicBezTo>
                    <a:cubicBezTo>
                      <a:pt x="44" y="18"/>
                      <a:pt x="40" y="18"/>
                      <a:pt x="36" y="15"/>
                    </a:cubicBezTo>
                    <a:cubicBezTo>
                      <a:pt x="33" y="12"/>
                      <a:pt x="30" y="7"/>
                      <a:pt x="25" y="6"/>
                    </a:cubicBezTo>
                    <a:cubicBezTo>
                      <a:pt x="22" y="6"/>
                      <a:pt x="19" y="8"/>
                      <a:pt x="16" y="7"/>
                    </a:cubicBezTo>
                    <a:cubicBezTo>
                      <a:pt x="13" y="6"/>
                      <a:pt x="11" y="3"/>
                      <a:pt x="8" y="2"/>
                    </a:cubicBezTo>
                    <a:cubicBezTo>
                      <a:pt x="6" y="1"/>
                      <a:pt x="4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</a:path>
                </a:pathLst>
              </a:custGeom>
              <a:solidFill>
                <a:srgbClr val="2623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67" name="Freeform 369">
                <a:extLst>
                  <a:ext uri="{FF2B5EF4-FFF2-40B4-BE49-F238E27FC236}">
                    <a16:creationId xmlns:a16="http://schemas.microsoft.com/office/drawing/2014/main" id="{2102DFF3-F01A-4CC3-B6CB-DA34A076C3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8" y="904"/>
                <a:ext cx="118" cy="75"/>
              </a:xfrm>
              <a:custGeom>
                <a:avLst/>
                <a:gdLst>
                  <a:gd name="T0" fmla="*/ 0 w 77"/>
                  <a:gd name="T1" fmla="*/ 0 h 49"/>
                  <a:gd name="T2" fmla="*/ 932 w 77"/>
                  <a:gd name="T3" fmla="*/ 269 h 49"/>
                  <a:gd name="T4" fmla="*/ 1367 w 77"/>
                  <a:gd name="T5" fmla="*/ 566 h 49"/>
                  <a:gd name="T6" fmla="*/ 1526 w 77"/>
                  <a:gd name="T7" fmla="*/ 966 h 49"/>
                  <a:gd name="T8" fmla="*/ 1385 w 77"/>
                  <a:gd name="T9" fmla="*/ 776 h 49"/>
                  <a:gd name="T10" fmla="*/ 1191 w 77"/>
                  <a:gd name="T11" fmla="*/ 566 h 49"/>
                  <a:gd name="T12" fmla="*/ 953 w 77"/>
                  <a:gd name="T13" fmla="*/ 370 h 49"/>
                  <a:gd name="T14" fmla="*/ 736 w 77"/>
                  <a:gd name="T15" fmla="*/ 269 h 49"/>
                  <a:gd name="T16" fmla="*/ 43 w 77"/>
                  <a:gd name="T17" fmla="*/ 0 h 4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7" h="49">
                    <a:moveTo>
                      <a:pt x="0" y="0"/>
                    </a:moveTo>
                    <a:cubicBezTo>
                      <a:pt x="16" y="3"/>
                      <a:pt x="34" y="4"/>
                      <a:pt x="47" y="14"/>
                    </a:cubicBezTo>
                    <a:cubicBezTo>
                      <a:pt x="54" y="20"/>
                      <a:pt x="62" y="22"/>
                      <a:pt x="69" y="29"/>
                    </a:cubicBezTo>
                    <a:cubicBezTo>
                      <a:pt x="73" y="34"/>
                      <a:pt x="77" y="42"/>
                      <a:pt x="77" y="49"/>
                    </a:cubicBezTo>
                    <a:cubicBezTo>
                      <a:pt x="75" y="45"/>
                      <a:pt x="73" y="42"/>
                      <a:pt x="70" y="39"/>
                    </a:cubicBezTo>
                    <a:cubicBezTo>
                      <a:pt x="67" y="35"/>
                      <a:pt x="64" y="33"/>
                      <a:pt x="60" y="29"/>
                    </a:cubicBezTo>
                    <a:cubicBezTo>
                      <a:pt x="56" y="26"/>
                      <a:pt x="52" y="22"/>
                      <a:pt x="48" y="19"/>
                    </a:cubicBezTo>
                    <a:cubicBezTo>
                      <a:pt x="44" y="17"/>
                      <a:pt x="40" y="15"/>
                      <a:pt x="37" y="14"/>
                    </a:cubicBezTo>
                    <a:cubicBezTo>
                      <a:pt x="26" y="8"/>
                      <a:pt x="14" y="1"/>
                      <a:pt x="2" y="0"/>
                    </a:cubicBezTo>
                  </a:path>
                </a:pathLst>
              </a:custGeom>
              <a:solidFill>
                <a:srgbClr val="BFBE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68" name="Freeform 370">
                <a:extLst>
                  <a:ext uri="{FF2B5EF4-FFF2-40B4-BE49-F238E27FC236}">
                    <a16:creationId xmlns:a16="http://schemas.microsoft.com/office/drawing/2014/main" id="{387D8A37-0C68-48A5-A622-0C56341045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0" y="902"/>
                <a:ext cx="105" cy="129"/>
              </a:xfrm>
              <a:custGeom>
                <a:avLst/>
                <a:gdLst>
                  <a:gd name="T0" fmla="*/ 1304 w 69"/>
                  <a:gd name="T1" fmla="*/ 43 h 84"/>
                  <a:gd name="T2" fmla="*/ 218 w 69"/>
                  <a:gd name="T3" fmla="*/ 445 h 84"/>
                  <a:gd name="T4" fmla="*/ 41 w 69"/>
                  <a:gd name="T5" fmla="*/ 1083 h 84"/>
                  <a:gd name="T6" fmla="*/ 41 w 69"/>
                  <a:gd name="T7" fmla="*/ 1691 h 84"/>
                  <a:gd name="T8" fmla="*/ 589 w 69"/>
                  <a:gd name="T9" fmla="*/ 269 h 84"/>
                  <a:gd name="T10" fmla="*/ 1304 w 69"/>
                  <a:gd name="T11" fmla="*/ 80 h 8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9" h="84">
                    <a:moveTo>
                      <a:pt x="69" y="2"/>
                    </a:moveTo>
                    <a:cubicBezTo>
                      <a:pt x="48" y="0"/>
                      <a:pt x="22" y="2"/>
                      <a:pt x="12" y="22"/>
                    </a:cubicBezTo>
                    <a:cubicBezTo>
                      <a:pt x="6" y="33"/>
                      <a:pt x="3" y="43"/>
                      <a:pt x="2" y="54"/>
                    </a:cubicBezTo>
                    <a:cubicBezTo>
                      <a:pt x="0" y="65"/>
                      <a:pt x="2" y="74"/>
                      <a:pt x="2" y="84"/>
                    </a:cubicBezTo>
                    <a:cubicBezTo>
                      <a:pt x="2" y="59"/>
                      <a:pt x="7" y="27"/>
                      <a:pt x="31" y="13"/>
                    </a:cubicBezTo>
                    <a:cubicBezTo>
                      <a:pt x="43" y="5"/>
                      <a:pt x="56" y="4"/>
                      <a:pt x="69" y="4"/>
                    </a:cubicBezTo>
                  </a:path>
                </a:pathLst>
              </a:custGeom>
              <a:solidFill>
                <a:srgbClr val="F94E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69" name="Freeform 371">
                <a:extLst>
                  <a:ext uri="{FF2B5EF4-FFF2-40B4-BE49-F238E27FC236}">
                    <a16:creationId xmlns:a16="http://schemas.microsoft.com/office/drawing/2014/main" id="{5D078019-ABE3-40AA-A014-3E311C1AC9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12" y="875"/>
                <a:ext cx="104" cy="116"/>
              </a:xfrm>
              <a:custGeom>
                <a:avLst/>
                <a:gdLst>
                  <a:gd name="T0" fmla="*/ 1331 w 68"/>
                  <a:gd name="T1" fmla="*/ 0 h 76"/>
                  <a:gd name="T2" fmla="*/ 437 w 68"/>
                  <a:gd name="T3" fmla="*/ 224 h 76"/>
                  <a:gd name="T4" fmla="*/ 43 w 68"/>
                  <a:gd name="T5" fmla="*/ 1465 h 76"/>
                  <a:gd name="T6" fmla="*/ 101 w 68"/>
                  <a:gd name="T7" fmla="*/ 1134 h 76"/>
                  <a:gd name="T8" fmla="*/ 194 w 68"/>
                  <a:gd name="T9" fmla="*/ 815 h 76"/>
                  <a:gd name="T10" fmla="*/ 526 w 68"/>
                  <a:gd name="T11" fmla="*/ 302 h 76"/>
                  <a:gd name="T12" fmla="*/ 1331 w 68"/>
                  <a:gd name="T13" fmla="*/ 41 h 7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8" h="76">
                    <a:moveTo>
                      <a:pt x="68" y="0"/>
                    </a:moveTo>
                    <a:cubicBezTo>
                      <a:pt x="53" y="1"/>
                      <a:pt x="34" y="1"/>
                      <a:pt x="22" y="12"/>
                    </a:cubicBezTo>
                    <a:cubicBezTo>
                      <a:pt x="4" y="28"/>
                      <a:pt x="0" y="53"/>
                      <a:pt x="2" y="76"/>
                    </a:cubicBezTo>
                    <a:cubicBezTo>
                      <a:pt x="1" y="71"/>
                      <a:pt x="4" y="64"/>
                      <a:pt x="5" y="59"/>
                    </a:cubicBezTo>
                    <a:cubicBezTo>
                      <a:pt x="6" y="53"/>
                      <a:pt x="8" y="47"/>
                      <a:pt x="10" y="42"/>
                    </a:cubicBezTo>
                    <a:cubicBezTo>
                      <a:pt x="14" y="32"/>
                      <a:pt x="19" y="23"/>
                      <a:pt x="27" y="16"/>
                    </a:cubicBezTo>
                    <a:cubicBezTo>
                      <a:pt x="38" y="6"/>
                      <a:pt x="54" y="4"/>
                      <a:pt x="68" y="2"/>
                    </a:cubicBezTo>
                  </a:path>
                </a:pathLst>
              </a:custGeom>
              <a:solidFill>
                <a:srgbClr val="F94E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70" name="Freeform 372">
                <a:extLst>
                  <a:ext uri="{FF2B5EF4-FFF2-40B4-BE49-F238E27FC236}">
                    <a16:creationId xmlns:a16="http://schemas.microsoft.com/office/drawing/2014/main" id="{1FC20731-2797-469D-AFFC-6648608022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9" y="919"/>
                <a:ext cx="53" cy="78"/>
              </a:xfrm>
              <a:custGeom>
                <a:avLst/>
                <a:gdLst>
                  <a:gd name="T0" fmla="*/ 615 w 35"/>
                  <a:gd name="T1" fmla="*/ 75 h 51"/>
                  <a:gd name="T2" fmla="*/ 168 w 35"/>
                  <a:gd name="T3" fmla="*/ 361 h 51"/>
                  <a:gd name="T4" fmla="*/ 41 w 35"/>
                  <a:gd name="T5" fmla="*/ 994 h 51"/>
                  <a:gd name="T6" fmla="*/ 41 w 35"/>
                  <a:gd name="T7" fmla="*/ 552 h 51"/>
                  <a:gd name="T8" fmla="*/ 204 w 35"/>
                  <a:gd name="T9" fmla="*/ 154 h 51"/>
                  <a:gd name="T10" fmla="*/ 634 w 35"/>
                  <a:gd name="T11" fmla="*/ 66 h 5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5" h="51">
                    <a:moveTo>
                      <a:pt x="34" y="4"/>
                    </a:moveTo>
                    <a:cubicBezTo>
                      <a:pt x="25" y="0"/>
                      <a:pt x="13" y="12"/>
                      <a:pt x="9" y="18"/>
                    </a:cubicBezTo>
                    <a:cubicBezTo>
                      <a:pt x="4" y="27"/>
                      <a:pt x="2" y="40"/>
                      <a:pt x="2" y="51"/>
                    </a:cubicBezTo>
                    <a:cubicBezTo>
                      <a:pt x="3" y="43"/>
                      <a:pt x="0" y="36"/>
                      <a:pt x="2" y="28"/>
                    </a:cubicBezTo>
                    <a:cubicBezTo>
                      <a:pt x="4" y="20"/>
                      <a:pt x="6" y="14"/>
                      <a:pt x="11" y="8"/>
                    </a:cubicBezTo>
                    <a:cubicBezTo>
                      <a:pt x="18" y="1"/>
                      <a:pt x="26" y="2"/>
                      <a:pt x="35" y="3"/>
                    </a:cubicBezTo>
                  </a:path>
                </a:pathLst>
              </a:custGeom>
              <a:solidFill>
                <a:srgbClr val="9B04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71" name="Freeform 373">
                <a:extLst>
                  <a:ext uri="{FF2B5EF4-FFF2-40B4-BE49-F238E27FC236}">
                    <a16:creationId xmlns:a16="http://schemas.microsoft.com/office/drawing/2014/main" id="{7F71E33A-8882-4253-BB5C-855BBBCB67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8" y="948"/>
                <a:ext cx="49" cy="71"/>
              </a:xfrm>
              <a:custGeom>
                <a:avLst/>
                <a:gdLst>
                  <a:gd name="T0" fmla="*/ 632 w 32"/>
                  <a:gd name="T1" fmla="*/ 0 h 46"/>
                  <a:gd name="T2" fmla="*/ 413 w 32"/>
                  <a:gd name="T3" fmla="*/ 69 h 46"/>
                  <a:gd name="T4" fmla="*/ 194 w 32"/>
                  <a:gd name="T5" fmla="*/ 272 h 46"/>
                  <a:gd name="T6" fmla="*/ 43 w 32"/>
                  <a:gd name="T7" fmla="*/ 963 h 46"/>
                  <a:gd name="T8" fmla="*/ 28 w 32"/>
                  <a:gd name="T9" fmla="*/ 577 h 46"/>
                  <a:gd name="T10" fmla="*/ 176 w 32"/>
                  <a:gd name="T11" fmla="*/ 255 h 46"/>
                  <a:gd name="T12" fmla="*/ 588 w 32"/>
                  <a:gd name="T13" fmla="*/ 29 h 4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2" h="46">
                    <a:moveTo>
                      <a:pt x="32" y="0"/>
                    </a:moveTo>
                    <a:cubicBezTo>
                      <a:pt x="29" y="1"/>
                      <a:pt x="24" y="2"/>
                      <a:pt x="21" y="3"/>
                    </a:cubicBezTo>
                    <a:cubicBezTo>
                      <a:pt x="16" y="5"/>
                      <a:pt x="12" y="9"/>
                      <a:pt x="10" y="13"/>
                    </a:cubicBezTo>
                    <a:cubicBezTo>
                      <a:pt x="4" y="23"/>
                      <a:pt x="2" y="35"/>
                      <a:pt x="2" y="46"/>
                    </a:cubicBezTo>
                    <a:cubicBezTo>
                      <a:pt x="1" y="40"/>
                      <a:pt x="0" y="34"/>
                      <a:pt x="1" y="28"/>
                    </a:cubicBezTo>
                    <a:cubicBezTo>
                      <a:pt x="2" y="22"/>
                      <a:pt x="5" y="17"/>
                      <a:pt x="9" y="12"/>
                    </a:cubicBezTo>
                    <a:cubicBezTo>
                      <a:pt x="14" y="5"/>
                      <a:pt x="21" y="1"/>
                      <a:pt x="30" y="1"/>
                    </a:cubicBezTo>
                  </a:path>
                </a:pathLst>
              </a:custGeom>
              <a:solidFill>
                <a:srgbClr val="9B04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72" name="Freeform 374">
                <a:extLst>
                  <a:ext uri="{FF2B5EF4-FFF2-40B4-BE49-F238E27FC236}">
                    <a16:creationId xmlns:a16="http://schemas.microsoft.com/office/drawing/2014/main" id="{4FF96ACE-6D3F-434E-8B4C-E590F3AD23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60" y="1697"/>
                <a:ext cx="400" cy="106"/>
              </a:xfrm>
              <a:custGeom>
                <a:avLst/>
                <a:gdLst>
                  <a:gd name="T0" fmla="*/ 0 w 261"/>
                  <a:gd name="T1" fmla="*/ 1131 h 69"/>
                  <a:gd name="T2" fmla="*/ 1128 w 261"/>
                  <a:gd name="T3" fmla="*/ 1008 h 69"/>
                  <a:gd name="T4" fmla="*/ 2400 w 261"/>
                  <a:gd name="T5" fmla="*/ 634 h 69"/>
                  <a:gd name="T6" fmla="*/ 5179 w 261"/>
                  <a:gd name="T7" fmla="*/ 0 h 69"/>
                  <a:gd name="T8" fmla="*/ 5159 w 261"/>
                  <a:gd name="T9" fmla="*/ 189 h 69"/>
                  <a:gd name="T10" fmla="*/ 2095 w 261"/>
                  <a:gd name="T11" fmla="*/ 863 h 69"/>
                  <a:gd name="T12" fmla="*/ 777 w 261"/>
                  <a:gd name="T13" fmla="*/ 1246 h 69"/>
                  <a:gd name="T14" fmla="*/ 0 w 261"/>
                  <a:gd name="T15" fmla="*/ 1131 h 6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61" h="69">
                    <a:moveTo>
                      <a:pt x="0" y="56"/>
                    </a:moveTo>
                    <a:cubicBezTo>
                      <a:pt x="0" y="56"/>
                      <a:pt x="39" y="55"/>
                      <a:pt x="57" y="50"/>
                    </a:cubicBezTo>
                    <a:cubicBezTo>
                      <a:pt x="76" y="44"/>
                      <a:pt x="110" y="31"/>
                      <a:pt x="121" y="31"/>
                    </a:cubicBezTo>
                    <a:cubicBezTo>
                      <a:pt x="132" y="30"/>
                      <a:pt x="261" y="0"/>
                      <a:pt x="261" y="0"/>
                    </a:cubicBezTo>
                    <a:cubicBezTo>
                      <a:pt x="260" y="9"/>
                      <a:pt x="260" y="9"/>
                      <a:pt x="260" y="9"/>
                    </a:cubicBezTo>
                    <a:cubicBezTo>
                      <a:pt x="106" y="43"/>
                      <a:pt x="106" y="43"/>
                      <a:pt x="106" y="43"/>
                    </a:cubicBezTo>
                    <a:cubicBezTo>
                      <a:pt x="106" y="43"/>
                      <a:pt x="45" y="58"/>
                      <a:pt x="39" y="62"/>
                    </a:cubicBezTo>
                    <a:cubicBezTo>
                      <a:pt x="33" y="65"/>
                      <a:pt x="0" y="69"/>
                      <a:pt x="0" y="56"/>
                    </a:cubicBezTo>
                    <a:close/>
                  </a:path>
                </a:pathLst>
              </a:custGeom>
              <a:solidFill>
                <a:srgbClr val="9B04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73" name="Freeform 375">
                <a:extLst>
                  <a:ext uri="{FF2B5EF4-FFF2-40B4-BE49-F238E27FC236}">
                    <a16:creationId xmlns:a16="http://schemas.microsoft.com/office/drawing/2014/main" id="{7A513978-12D2-4619-9909-4394AF66FB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5" y="1619"/>
                <a:ext cx="438" cy="126"/>
              </a:xfrm>
              <a:custGeom>
                <a:avLst/>
                <a:gdLst>
                  <a:gd name="T0" fmla="*/ 194 w 286"/>
                  <a:gd name="T1" fmla="*/ 1277 h 82"/>
                  <a:gd name="T2" fmla="*/ 528 w 286"/>
                  <a:gd name="T3" fmla="*/ 1328 h 82"/>
                  <a:gd name="T4" fmla="*/ 1743 w 286"/>
                  <a:gd name="T5" fmla="*/ 765 h 82"/>
                  <a:gd name="T6" fmla="*/ 5172 w 286"/>
                  <a:gd name="T7" fmla="*/ 0 h 82"/>
                  <a:gd name="T8" fmla="*/ 5654 w 286"/>
                  <a:gd name="T9" fmla="*/ 269 h 82"/>
                  <a:gd name="T10" fmla="*/ 5291 w 286"/>
                  <a:gd name="T11" fmla="*/ 522 h 82"/>
                  <a:gd name="T12" fmla="*/ 4657 w 286"/>
                  <a:gd name="T13" fmla="*/ 498 h 82"/>
                  <a:gd name="T14" fmla="*/ 1634 w 286"/>
                  <a:gd name="T15" fmla="*/ 1209 h 82"/>
                  <a:gd name="T16" fmla="*/ 270 w 286"/>
                  <a:gd name="T17" fmla="*/ 1577 h 82"/>
                  <a:gd name="T18" fmla="*/ 194 w 286"/>
                  <a:gd name="T19" fmla="*/ 1277 h 8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86" h="82">
                    <a:moveTo>
                      <a:pt x="10" y="63"/>
                    </a:moveTo>
                    <a:cubicBezTo>
                      <a:pt x="27" y="66"/>
                      <a:pt x="27" y="66"/>
                      <a:pt x="27" y="66"/>
                    </a:cubicBezTo>
                    <a:cubicBezTo>
                      <a:pt x="27" y="66"/>
                      <a:pt x="76" y="41"/>
                      <a:pt x="88" y="38"/>
                    </a:cubicBezTo>
                    <a:cubicBezTo>
                      <a:pt x="99" y="35"/>
                      <a:pt x="262" y="0"/>
                      <a:pt x="262" y="0"/>
                    </a:cubicBezTo>
                    <a:cubicBezTo>
                      <a:pt x="286" y="13"/>
                      <a:pt x="286" y="13"/>
                      <a:pt x="286" y="13"/>
                    </a:cubicBezTo>
                    <a:cubicBezTo>
                      <a:pt x="286" y="13"/>
                      <a:pt x="267" y="19"/>
                      <a:pt x="268" y="26"/>
                    </a:cubicBezTo>
                    <a:cubicBezTo>
                      <a:pt x="268" y="26"/>
                      <a:pt x="248" y="21"/>
                      <a:pt x="236" y="25"/>
                    </a:cubicBezTo>
                    <a:cubicBezTo>
                      <a:pt x="224" y="29"/>
                      <a:pt x="115" y="51"/>
                      <a:pt x="83" y="60"/>
                    </a:cubicBezTo>
                    <a:cubicBezTo>
                      <a:pt x="51" y="68"/>
                      <a:pt x="28" y="82"/>
                      <a:pt x="14" y="78"/>
                    </a:cubicBezTo>
                    <a:cubicBezTo>
                      <a:pt x="0" y="74"/>
                      <a:pt x="3" y="71"/>
                      <a:pt x="10" y="63"/>
                    </a:cubicBezTo>
                    <a:close/>
                  </a:path>
                </a:pathLst>
              </a:custGeom>
              <a:solidFill>
                <a:srgbClr val="9B04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74" name="Freeform 376">
                <a:extLst>
                  <a:ext uri="{FF2B5EF4-FFF2-40B4-BE49-F238E27FC236}">
                    <a16:creationId xmlns:a16="http://schemas.microsoft.com/office/drawing/2014/main" id="{FDA48B15-8634-48EA-BF9B-A171A856AA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2" y="1806"/>
                <a:ext cx="211" cy="538"/>
              </a:xfrm>
              <a:custGeom>
                <a:avLst/>
                <a:gdLst>
                  <a:gd name="T0" fmla="*/ 2560 w 138"/>
                  <a:gd name="T1" fmla="*/ 0 h 351"/>
                  <a:gd name="T2" fmla="*/ 365 w 138"/>
                  <a:gd name="T3" fmla="*/ 4966 h 351"/>
                  <a:gd name="T4" fmla="*/ 115 w 138"/>
                  <a:gd name="T5" fmla="*/ 6349 h 351"/>
                  <a:gd name="T6" fmla="*/ 115 w 138"/>
                  <a:gd name="T7" fmla="*/ 6982 h 351"/>
                  <a:gd name="T8" fmla="*/ 257 w 138"/>
                  <a:gd name="T9" fmla="*/ 6982 h 351"/>
                  <a:gd name="T10" fmla="*/ 526 w 138"/>
                  <a:gd name="T11" fmla="*/ 5006 h 351"/>
                  <a:gd name="T12" fmla="*/ 2697 w 138"/>
                  <a:gd name="T13" fmla="*/ 28 h 351"/>
                  <a:gd name="T14" fmla="*/ 2560 w 138"/>
                  <a:gd name="T15" fmla="*/ 0 h 35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38" h="351">
                    <a:moveTo>
                      <a:pt x="131" y="0"/>
                    </a:moveTo>
                    <a:cubicBezTo>
                      <a:pt x="19" y="250"/>
                      <a:pt x="19" y="250"/>
                      <a:pt x="19" y="250"/>
                    </a:cubicBezTo>
                    <a:cubicBezTo>
                      <a:pt x="19" y="250"/>
                      <a:pt x="4" y="291"/>
                      <a:pt x="6" y="319"/>
                    </a:cubicBezTo>
                    <a:cubicBezTo>
                      <a:pt x="8" y="346"/>
                      <a:pt x="6" y="351"/>
                      <a:pt x="6" y="351"/>
                    </a:cubicBezTo>
                    <a:cubicBezTo>
                      <a:pt x="13" y="351"/>
                      <a:pt x="13" y="351"/>
                      <a:pt x="13" y="351"/>
                    </a:cubicBezTo>
                    <a:cubicBezTo>
                      <a:pt x="13" y="351"/>
                      <a:pt x="0" y="310"/>
                      <a:pt x="27" y="252"/>
                    </a:cubicBezTo>
                    <a:cubicBezTo>
                      <a:pt x="53" y="194"/>
                      <a:pt x="138" y="1"/>
                      <a:pt x="138" y="1"/>
                    </a:cubicBezTo>
                    <a:lnTo>
                      <a:pt x="131" y="0"/>
                    </a:lnTo>
                    <a:close/>
                  </a:path>
                </a:pathLst>
              </a:custGeom>
              <a:solidFill>
                <a:srgbClr val="F94E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75" name="Freeform 377">
                <a:extLst>
                  <a:ext uri="{FF2B5EF4-FFF2-40B4-BE49-F238E27FC236}">
                    <a16:creationId xmlns:a16="http://schemas.microsoft.com/office/drawing/2014/main" id="{C3BC3F0B-113C-44D0-96CA-0C8540532A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19" y="1821"/>
                <a:ext cx="172" cy="369"/>
              </a:xfrm>
              <a:custGeom>
                <a:avLst/>
                <a:gdLst>
                  <a:gd name="T0" fmla="*/ 172 w 172"/>
                  <a:gd name="T1" fmla="*/ 0 h 369"/>
                  <a:gd name="T2" fmla="*/ 3 w 172"/>
                  <a:gd name="T3" fmla="*/ 369 h 369"/>
                  <a:gd name="T4" fmla="*/ 0 w 172"/>
                  <a:gd name="T5" fmla="*/ 348 h 369"/>
                  <a:gd name="T6" fmla="*/ 172 w 172"/>
                  <a:gd name="T7" fmla="*/ 0 h 36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72" h="369">
                    <a:moveTo>
                      <a:pt x="172" y="0"/>
                    </a:moveTo>
                    <a:lnTo>
                      <a:pt x="3" y="369"/>
                    </a:lnTo>
                    <a:lnTo>
                      <a:pt x="0" y="348"/>
                    </a:ln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9B04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76" name="Freeform 378">
                <a:extLst>
                  <a:ext uri="{FF2B5EF4-FFF2-40B4-BE49-F238E27FC236}">
                    <a16:creationId xmlns:a16="http://schemas.microsoft.com/office/drawing/2014/main" id="{D7618E6C-CE31-4E60-A911-0C048B267F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7" y="1809"/>
                <a:ext cx="161" cy="365"/>
              </a:xfrm>
              <a:custGeom>
                <a:avLst/>
                <a:gdLst>
                  <a:gd name="T0" fmla="*/ 2095 w 105"/>
                  <a:gd name="T1" fmla="*/ 0 h 238"/>
                  <a:gd name="T2" fmla="*/ 0 w 105"/>
                  <a:gd name="T3" fmla="*/ 4751 h 238"/>
                  <a:gd name="T4" fmla="*/ 2095 w 105"/>
                  <a:gd name="T5" fmla="*/ 0 h 23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5" h="238">
                    <a:moveTo>
                      <a:pt x="105" y="0"/>
                    </a:moveTo>
                    <a:cubicBezTo>
                      <a:pt x="0" y="238"/>
                      <a:pt x="0" y="238"/>
                      <a:pt x="0" y="238"/>
                    </a:cubicBezTo>
                    <a:cubicBezTo>
                      <a:pt x="0" y="238"/>
                      <a:pt x="60" y="120"/>
                      <a:pt x="10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77" name="Freeform 379">
                <a:extLst>
                  <a:ext uri="{FF2B5EF4-FFF2-40B4-BE49-F238E27FC236}">
                    <a16:creationId xmlns:a16="http://schemas.microsoft.com/office/drawing/2014/main" id="{914349E2-C6C3-48CA-BF93-A27D95256C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6" y="2333"/>
                <a:ext cx="54" cy="20"/>
              </a:xfrm>
              <a:custGeom>
                <a:avLst/>
                <a:gdLst>
                  <a:gd name="T0" fmla="*/ 0 w 35"/>
                  <a:gd name="T1" fmla="*/ 189 h 13"/>
                  <a:gd name="T2" fmla="*/ 106 w 35"/>
                  <a:gd name="T3" fmla="*/ 225 h 13"/>
                  <a:gd name="T4" fmla="*/ 293 w 35"/>
                  <a:gd name="T5" fmla="*/ 269 h 13"/>
                  <a:gd name="T6" fmla="*/ 469 w 35"/>
                  <a:gd name="T7" fmla="*/ 225 h 13"/>
                  <a:gd name="T8" fmla="*/ 623 w 35"/>
                  <a:gd name="T9" fmla="*/ 189 h 13"/>
                  <a:gd name="T10" fmla="*/ 697 w 35"/>
                  <a:gd name="T11" fmla="*/ 0 h 13"/>
                  <a:gd name="T12" fmla="*/ 543 w 35"/>
                  <a:gd name="T13" fmla="*/ 80 h 13"/>
                  <a:gd name="T14" fmla="*/ 293 w 35"/>
                  <a:gd name="T15" fmla="*/ 146 h 13"/>
                  <a:gd name="T16" fmla="*/ 29 w 35"/>
                  <a:gd name="T17" fmla="*/ 80 h 13"/>
                  <a:gd name="T18" fmla="*/ 29 w 35"/>
                  <a:gd name="T19" fmla="*/ 157 h 13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35" h="13">
                    <a:moveTo>
                      <a:pt x="0" y="9"/>
                    </a:moveTo>
                    <a:cubicBezTo>
                      <a:pt x="2" y="9"/>
                      <a:pt x="3" y="10"/>
                      <a:pt x="5" y="11"/>
                    </a:cubicBezTo>
                    <a:cubicBezTo>
                      <a:pt x="8" y="12"/>
                      <a:pt x="11" y="12"/>
                      <a:pt x="14" y="13"/>
                    </a:cubicBezTo>
                    <a:cubicBezTo>
                      <a:pt x="17" y="13"/>
                      <a:pt x="20" y="12"/>
                      <a:pt x="23" y="11"/>
                    </a:cubicBezTo>
                    <a:cubicBezTo>
                      <a:pt x="25" y="11"/>
                      <a:pt x="28" y="11"/>
                      <a:pt x="30" y="9"/>
                    </a:cubicBezTo>
                    <a:cubicBezTo>
                      <a:pt x="33" y="7"/>
                      <a:pt x="35" y="3"/>
                      <a:pt x="34" y="0"/>
                    </a:cubicBezTo>
                    <a:cubicBezTo>
                      <a:pt x="31" y="1"/>
                      <a:pt x="29" y="3"/>
                      <a:pt x="26" y="4"/>
                    </a:cubicBezTo>
                    <a:cubicBezTo>
                      <a:pt x="22" y="6"/>
                      <a:pt x="18" y="7"/>
                      <a:pt x="14" y="7"/>
                    </a:cubicBezTo>
                    <a:cubicBezTo>
                      <a:pt x="9" y="7"/>
                      <a:pt x="4" y="8"/>
                      <a:pt x="1" y="4"/>
                    </a:cubicBezTo>
                    <a:cubicBezTo>
                      <a:pt x="1" y="5"/>
                      <a:pt x="0" y="7"/>
                      <a:pt x="1" y="8"/>
                    </a:cubicBezTo>
                  </a:path>
                </a:pathLst>
              </a:custGeom>
              <a:solidFill>
                <a:srgbClr val="9B04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78" name="Freeform 380">
                <a:extLst>
                  <a:ext uri="{FF2B5EF4-FFF2-40B4-BE49-F238E27FC236}">
                    <a16:creationId xmlns:a16="http://schemas.microsoft.com/office/drawing/2014/main" id="{E00E6412-F2C1-40B2-90AE-4231F5E3B5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3" y="2330"/>
                <a:ext cx="34" cy="66"/>
              </a:xfrm>
              <a:custGeom>
                <a:avLst/>
                <a:gdLst>
                  <a:gd name="T0" fmla="*/ 82 w 22"/>
                  <a:gd name="T1" fmla="*/ 75 h 43"/>
                  <a:gd name="T2" fmla="*/ 377 w 22"/>
                  <a:gd name="T3" fmla="*/ 459 h 43"/>
                  <a:gd name="T4" fmla="*/ 207 w 22"/>
                  <a:gd name="T5" fmla="*/ 832 h 43"/>
                  <a:gd name="T6" fmla="*/ 0 w 22"/>
                  <a:gd name="T7" fmla="*/ 115 h 43"/>
                  <a:gd name="T8" fmla="*/ 82 w 22"/>
                  <a:gd name="T9" fmla="*/ 101 h 4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2" h="43">
                    <a:moveTo>
                      <a:pt x="4" y="4"/>
                    </a:moveTo>
                    <a:cubicBezTo>
                      <a:pt x="13" y="0"/>
                      <a:pt x="18" y="17"/>
                      <a:pt x="18" y="23"/>
                    </a:cubicBezTo>
                    <a:cubicBezTo>
                      <a:pt x="19" y="32"/>
                      <a:pt x="22" y="43"/>
                      <a:pt x="10" y="42"/>
                    </a:cubicBezTo>
                    <a:cubicBezTo>
                      <a:pt x="11" y="29"/>
                      <a:pt x="16" y="10"/>
                      <a:pt x="0" y="6"/>
                    </a:cubicBezTo>
                    <a:cubicBezTo>
                      <a:pt x="1" y="4"/>
                      <a:pt x="2" y="5"/>
                      <a:pt x="4" y="5"/>
                    </a:cubicBezTo>
                  </a:path>
                </a:pathLst>
              </a:custGeom>
              <a:solidFill>
                <a:srgbClr val="9B04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79" name="Freeform 381">
                <a:extLst>
                  <a:ext uri="{FF2B5EF4-FFF2-40B4-BE49-F238E27FC236}">
                    <a16:creationId xmlns:a16="http://schemas.microsoft.com/office/drawing/2014/main" id="{8D4FF2F7-5830-4B29-9432-38C1546A7E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9" y="1826"/>
                <a:ext cx="30" cy="32"/>
              </a:xfrm>
              <a:custGeom>
                <a:avLst/>
                <a:gdLst>
                  <a:gd name="T0" fmla="*/ 33 w 19"/>
                  <a:gd name="T1" fmla="*/ 378 h 21"/>
                  <a:gd name="T2" fmla="*/ 461 w 19"/>
                  <a:gd name="T3" fmla="*/ 302 h 21"/>
                  <a:gd name="T4" fmla="*/ 461 w 19"/>
                  <a:gd name="T5" fmla="*/ 0 h 21"/>
                  <a:gd name="T6" fmla="*/ 52 w 19"/>
                  <a:gd name="T7" fmla="*/ 75 h 21"/>
                  <a:gd name="T8" fmla="*/ 52 w 19"/>
                  <a:gd name="T9" fmla="*/ 404 h 2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9" h="21">
                    <a:moveTo>
                      <a:pt x="1" y="20"/>
                    </a:moveTo>
                    <a:cubicBezTo>
                      <a:pt x="3" y="18"/>
                      <a:pt x="16" y="15"/>
                      <a:pt x="19" y="16"/>
                    </a:cubicBezTo>
                    <a:cubicBezTo>
                      <a:pt x="19" y="11"/>
                      <a:pt x="19" y="5"/>
                      <a:pt x="19" y="0"/>
                    </a:cubicBezTo>
                    <a:cubicBezTo>
                      <a:pt x="15" y="3"/>
                      <a:pt x="5" y="0"/>
                      <a:pt x="2" y="4"/>
                    </a:cubicBezTo>
                    <a:cubicBezTo>
                      <a:pt x="0" y="6"/>
                      <a:pt x="1" y="18"/>
                      <a:pt x="2" y="21"/>
                    </a:cubicBezTo>
                  </a:path>
                </a:pathLst>
              </a:custGeom>
              <a:solidFill>
                <a:srgbClr val="9B04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80" name="Freeform 382">
                <a:extLst>
                  <a:ext uri="{FF2B5EF4-FFF2-40B4-BE49-F238E27FC236}">
                    <a16:creationId xmlns:a16="http://schemas.microsoft.com/office/drawing/2014/main" id="{147898D6-A738-451D-B530-0BE2E9F38B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5" y="1719"/>
                <a:ext cx="14" cy="99"/>
              </a:xfrm>
              <a:custGeom>
                <a:avLst/>
                <a:gdLst>
                  <a:gd name="T0" fmla="*/ 73 w 9"/>
                  <a:gd name="T1" fmla="*/ 41 h 65"/>
                  <a:gd name="T2" fmla="*/ 73 w 9"/>
                  <a:gd name="T3" fmla="*/ 187 h 65"/>
                  <a:gd name="T4" fmla="*/ 114 w 9"/>
                  <a:gd name="T5" fmla="*/ 688 h 65"/>
                  <a:gd name="T6" fmla="*/ 149 w 9"/>
                  <a:gd name="T7" fmla="*/ 1237 h 65"/>
                  <a:gd name="T8" fmla="*/ 82 w 9"/>
                  <a:gd name="T9" fmla="*/ 41 h 6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" h="65">
                    <a:moveTo>
                      <a:pt x="3" y="2"/>
                    </a:moveTo>
                    <a:cubicBezTo>
                      <a:pt x="0" y="0"/>
                      <a:pt x="2" y="7"/>
                      <a:pt x="3" y="10"/>
                    </a:cubicBezTo>
                    <a:cubicBezTo>
                      <a:pt x="3" y="19"/>
                      <a:pt x="3" y="27"/>
                      <a:pt x="5" y="36"/>
                    </a:cubicBezTo>
                    <a:cubicBezTo>
                      <a:pt x="6" y="46"/>
                      <a:pt x="7" y="56"/>
                      <a:pt x="7" y="65"/>
                    </a:cubicBezTo>
                    <a:cubicBezTo>
                      <a:pt x="9" y="44"/>
                      <a:pt x="4" y="23"/>
                      <a:pt x="4" y="2"/>
                    </a:cubicBezTo>
                  </a:path>
                </a:pathLst>
              </a:custGeom>
              <a:solidFill>
                <a:srgbClr val="F94E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81" name="Freeform 383">
                <a:extLst>
                  <a:ext uri="{FF2B5EF4-FFF2-40B4-BE49-F238E27FC236}">
                    <a16:creationId xmlns:a16="http://schemas.microsoft.com/office/drawing/2014/main" id="{064C921C-0515-460A-B24C-E0DA11580A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0" y="1746"/>
                <a:ext cx="173" cy="385"/>
              </a:xfrm>
              <a:custGeom>
                <a:avLst/>
                <a:gdLst>
                  <a:gd name="T0" fmla="*/ 2047 w 113"/>
                  <a:gd name="T1" fmla="*/ 28 h 251"/>
                  <a:gd name="T2" fmla="*/ 297 w 113"/>
                  <a:gd name="T3" fmla="*/ 3927 h 251"/>
                  <a:gd name="T4" fmla="*/ 66 w 113"/>
                  <a:gd name="T5" fmla="*/ 5020 h 251"/>
                  <a:gd name="T6" fmla="*/ 217 w 113"/>
                  <a:gd name="T7" fmla="*/ 5020 h 251"/>
                  <a:gd name="T8" fmla="*/ 487 w 113"/>
                  <a:gd name="T9" fmla="*/ 3835 h 251"/>
                  <a:gd name="T10" fmla="*/ 2231 w 113"/>
                  <a:gd name="T11" fmla="*/ 0 h 251"/>
                  <a:gd name="T12" fmla="*/ 2047 w 113"/>
                  <a:gd name="T13" fmla="*/ 28 h 25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3" h="251">
                    <a:moveTo>
                      <a:pt x="104" y="1"/>
                    </a:moveTo>
                    <a:cubicBezTo>
                      <a:pt x="15" y="196"/>
                      <a:pt x="15" y="196"/>
                      <a:pt x="15" y="196"/>
                    </a:cubicBezTo>
                    <a:cubicBezTo>
                      <a:pt x="15" y="196"/>
                      <a:pt x="0" y="226"/>
                      <a:pt x="3" y="251"/>
                    </a:cubicBezTo>
                    <a:cubicBezTo>
                      <a:pt x="11" y="251"/>
                      <a:pt x="11" y="251"/>
                      <a:pt x="11" y="251"/>
                    </a:cubicBezTo>
                    <a:cubicBezTo>
                      <a:pt x="11" y="251"/>
                      <a:pt x="9" y="214"/>
                      <a:pt x="25" y="192"/>
                    </a:cubicBezTo>
                    <a:cubicBezTo>
                      <a:pt x="42" y="170"/>
                      <a:pt x="113" y="0"/>
                      <a:pt x="113" y="0"/>
                    </a:cubicBezTo>
                    <a:lnTo>
                      <a:pt x="104" y="1"/>
                    </a:lnTo>
                    <a:close/>
                  </a:path>
                </a:pathLst>
              </a:custGeom>
              <a:solidFill>
                <a:srgbClr val="F94E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82" name="Freeform 384">
                <a:extLst>
                  <a:ext uri="{FF2B5EF4-FFF2-40B4-BE49-F238E27FC236}">
                    <a16:creationId xmlns:a16="http://schemas.microsoft.com/office/drawing/2014/main" id="{E651FAEC-5149-4518-AD82-F96C1C8DE3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96" y="1762"/>
                <a:ext cx="147" cy="286"/>
              </a:xfrm>
              <a:custGeom>
                <a:avLst/>
                <a:gdLst>
                  <a:gd name="T0" fmla="*/ 1897 w 96"/>
                  <a:gd name="T1" fmla="*/ 0 h 187"/>
                  <a:gd name="T2" fmla="*/ 0 w 96"/>
                  <a:gd name="T3" fmla="*/ 3655 h 187"/>
                  <a:gd name="T4" fmla="*/ 1897 w 96"/>
                  <a:gd name="T5" fmla="*/ 0 h 18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6" h="187">
                    <a:moveTo>
                      <a:pt x="96" y="0"/>
                    </a:moveTo>
                    <a:cubicBezTo>
                      <a:pt x="0" y="187"/>
                      <a:pt x="0" y="187"/>
                      <a:pt x="0" y="187"/>
                    </a:cubicBezTo>
                    <a:cubicBezTo>
                      <a:pt x="0" y="187"/>
                      <a:pt x="72" y="24"/>
                      <a:pt x="96" y="0"/>
                    </a:cubicBezTo>
                    <a:close/>
                  </a:path>
                </a:pathLst>
              </a:custGeom>
              <a:solidFill>
                <a:srgbClr val="9B04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83" name="Freeform 385">
                <a:extLst>
                  <a:ext uri="{FF2B5EF4-FFF2-40B4-BE49-F238E27FC236}">
                    <a16:creationId xmlns:a16="http://schemas.microsoft.com/office/drawing/2014/main" id="{CA750802-5D8D-4B46-9351-6125CF283D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7" y="1754"/>
                <a:ext cx="141" cy="305"/>
              </a:xfrm>
              <a:custGeom>
                <a:avLst/>
                <a:gdLst>
                  <a:gd name="T0" fmla="*/ 1825 w 92"/>
                  <a:gd name="T1" fmla="*/ 0 h 199"/>
                  <a:gd name="T2" fmla="*/ 0 w 92"/>
                  <a:gd name="T3" fmla="*/ 3948 h 199"/>
                  <a:gd name="T4" fmla="*/ 1825 w 92"/>
                  <a:gd name="T5" fmla="*/ 0 h 19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2" h="199">
                    <a:moveTo>
                      <a:pt x="92" y="0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0" y="199"/>
                      <a:pt x="81" y="39"/>
                      <a:pt x="9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84" name="Freeform 386">
                <a:extLst>
                  <a:ext uri="{FF2B5EF4-FFF2-40B4-BE49-F238E27FC236}">
                    <a16:creationId xmlns:a16="http://schemas.microsoft.com/office/drawing/2014/main" id="{A4663D4A-A03E-454F-92DD-42F3D6D688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2" y="1645"/>
                <a:ext cx="28" cy="29"/>
              </a:xfrm>
              <a:custGeom>
                <a:avLst/>
                <a:gdLst>
                  <a:gd name="T0" fmla="*/ 114 w 18"/>
                  <a:gd name="T1" fmla="*/ 0 h 19"/>
                  <a:gd name="T2" fmla="*/ 400 w 18"/>
                  <a:gd name="T3" fmla="*/ 363 h 19"/>
                  <a:gd name="T4" fmla="*/ 0 w 18"/>
                  <a:gd name="T5" fmla="*/ 96 h 19"/>
                  <a:gd name="T6" fmla="*/ 128 w 18"/>
                  <a:gd name="T7" fmla="*/ 0 h 1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8" h="19">
                    <a:moveTo>
                      <a:pt x="5" y="0"/>
                    </a:moveTo>
                    <a:cubicBezTo>
                      <a:pt x="17" y="3"/>
                      <a:pt x="18" y="8"/>
                      <a:pt x="18" y="19"/>
                    </a:cubicBezTo>
                    <a:cubicBezTo>
                      <a:pt x="11" y="15"/>
                      <a:pt x="6" y="10"/>
                      <a:pt x="0" y="5"/>
                    </a:cubicBezTo>
                    <a:cubicBezTo>
                      <a:pt x="1" y="3"/>
                      <a:pt x="3" y="0"/>
                      <a:pt x="6" y="0"/>
                    </a:cubicBezTo>
                  </a:path>
                </a:pathLst>
              </a:custGeom>
              <a:solidFill>
                <a:srgbClr val="F94E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85" name="Freeform 387">
                <a:extLst>
                  <a:ext uri="{FF2B5EF4-FFF2-40B4-BE49-F238E27FC236}">
                    <a16:creationId xmlns:a16="http://schemas.microsoft.com/office/drawing/2014/main" id="{F632A1F9-7FAF-4819-8833-9A800F063B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4" y="898"/>
                <a:ext cx="84" cy="84"/>
              </a:xfrm>
              <a:custGeom>
                <a:avLst/>
                <a:gdLst>
                  <a:gd name="T0" fmla="*/ 1061 w 55"/>
                  <a:gd name="T1" fmla="*/ 63 h 55"/>
                  <a:gd name="T2" fmla="*/ 0 w 55"/>
                  <a:gd name="T3" fmla="*/ 1061 h 55"/>
                  <a:gd name="T4" fmla="*/ 1061 w 55"/>
                  <a:gd name="T5" fmla="*/ 63 h 5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5" h="55">
                    <a:moveTo>
                      <a:pt x="55" y="3"/>
                    </a:moveTo>
                    <a:cubicBezTo>
                      <a:pt x="55" y="3"/>
                      <a:pt x="6" y="0"/>
                      <a:pt x="0" y="55"/>
                    </a:cubicBezTo>
                    <a:cubicBezTo>
                      <a:pt x="0" y="55"/>
                      <a:pt x="7" y="8"/>
                      <a:pt x="55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86" name="Freeform 388">
                <a:extLst>
                  <a:ext uri="{FF2B5EF4-FFF2-40B4-BE49-F238E27FC236}">
                    <a16:creationId xmlns:a16="http://schemas.microsoft.com/office/drawing/2014/main" id="{4C4B5BBC-16BA-4A55-98F2-045364D8C3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18" y="869"/>
                <a:ext cx="80" cy="79"/>
              </a:xfrm>
              <a:custGeom>
                <a:avLst/>
                <a:gdLst>
                  <a:gd name="T0" fmla="*/ 1060 w 52"/>
                  <a:gd name="T1" fmla="*/ 94 h 52"/>
                  <a:gd name="T2" fmla="*/ 0 w 52"/>
                  <a:gd name="T3" fmla="*/ 972 h 52"/>
                  <a:gd name="T4" fmla="*/ 1060 w 52"/>
                  <a:gd name="T5" fmla="*/ 94 h 5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2" h="52">
                    <a:moveTo>
                      <a:pt x="52" y="5"/>
                    </a:moveTo>
                    <a:cubicBezTo>
                      <a:pt x="52" y="5"/>
                      <a:pt x="9" y="0"/>
                      <a:pt x="0" y="52"/>
                    </a:cubicBezTo>
                    <a:cubicBezTo>
                      <a:pt x="0" y="52"/>
                      <a:pt x="8" y="9"/>
                      <a:pt x="52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87" name="Freeform 389">
                <a:extLst>
                  <a:ext uri="{FF2B5EF4-FFF2-40B4-BE49-F238E27FC236}">
                    <a16:creationId xmlns:a16="http://schemas.microsoft.com/office/drawing/2014/main" id="{DD5133E8-2247-484F-BCA0-1FC6BA8F1D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5" y="2334"/>
                <a:ext cx="225" cy="564"/>
              </a:xfrm>
              <a:custGeom>
                <a:avLst/>
                <a:gdLst>
                  <a:gd name="T0" fmla="*/ 2893 w 147"/>
                  <a:gd name="T1" fmla="*/ 143 h 368"/>
                  <a:gd name="T2" fmla="*/ 1082 w 147"/>
                  <a:gd name="T3" fmla="*/ 1491 h 368"/>
                  <a:gd name="T4" fmla="*/ 142 w 147"/>
                  <a:gd name="T5" fmla="*/ 5861 h 368"/>
                  <a:gd name="T6" fmla="*/ 412 w 147"/>
                  <a:gd name="T7" fmla="*/ 5887 h 368"/>
                  <a:gd name="T8" fmla="*/ 0 w 147"/>
                  <a:gd name="T9" fmla="*/ 7245 h 368"/>
                  <a:gd name="T10" fmla="*/ 142 w 147"/>
                  <a:gd name="T11" fmla="*/ 7304 h 368"/>
                  <a:gd name="T12" fmla="*/ 588 w 147"/>
                  <a:gd name="T13" fmla="*/ 5813 h 368"/>
                  <a:gd name="T14" fmla="*/ 269 w 147"/>
                  <a:gd name="T15" fmla="*/ 5750 h 368"/>
                  <a:gd name="T16" fmla="*/ 1280 w 147"/>
                  <a:gd name="T17" fmla="*/ 1367 h 368"/>
                  <a:gd name="T18" fmla="*/ 2893 w 147"/>
                  <a:gd name="T19" fmla="*/ 143 h 368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47" h="368">
                    <a:moveTo>
                      <a:pt x="147" y="7"/>
                    </a:moveTo>
                    <a:cubicBezTo>
                      <a:pt x="147" y="7"/>
                      <a:pt x="79" y="0"/>
                      <a:pt x="55" y="75"/>
                    </a:cubicBezTo>
                    <a:cubicBezTo>
                      <a:pt x="30" y="150"/>
                      <a:pt x="7" y="295"/>
                      <a:pt x="7" y="295"/>
                    </a:cubicBezTo>
                    <a:cubicBezTo>
                      <a:pt x="21" y="296"/>
                      <a:pt x="21" y="296"/>
                      <a:pt x="21" y="296"/>
                    </a:cubicBezTo>
                    <a:cubicBezTo>
                      <a:pt x="0" y="365"/>
                      <a:pt x="0" y="365"/>
                      <a:pt x="0" y="365"/>
                    </a:cubicBezTo>
                    <a:cubicBezTo>
                      <a:pt x="7" y="368"/>
                      <a:pt x="7" y="368"/>
                      <a:pt x="7" y="368"/>
                    </a:cubicBezTo>
                    <a:cubicBezTo>
                      <a:pt x="30" y="293"/>
                      <a:pt x="30" y="293"/>
                      <a:pt x="30" y="293"/>
                    </a:cubicBezTo>
                    <a:cubicBezTo>
                      <a:pt x="14" y="290"/>
                      <a:pt x="14" y="290"/>
                      <a:pt x="14" y="290"/>
                    </a:cubicBezTo>
                    <a:cubicBezTo>
                      <a:pt x="14" y="290"/>
                      <a:pt x="47" y="105"/>
                      <a:pt x="65" y="69"/>
                    </a:cubicBezTo>
                    <a:cubicBezTo>
                      <a:pt x="83" y="32"/>
                      <a:pt x="106" y="13"/>
                      <a:pt x="147" y="7"/>
                    </a:cubicBezTo>
                    <a:close/>
                  </a:path>
                </a:pathLst>
              </a:custGeom>
              <a:solidFill>
                <a:srgbClr val="F94E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88" name="Freeform 390">
                <a:extLst>
                  <a:ext uri="{FF2B5EF4-FFF2-40B4-BE49-F238E27FC236}">
                    <a16:creationId xmlns:a16="http://schemas.microsoft.com/office/drawing/2014/main" id="{A626489F-DEEE-4009-947D-52CA961490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1" y="2386"/>
                <a:ext cx="179" cy="510"/>
              </a:xfrm>
              <a:custGeom>
                <a:avLst/>
                <a:gdLst>
                  <a:gd name="T0" fmla="*/ 2296 w 117"/>
                  <a:gd name="T1" fmla="*/ 75 h 333"/>
                  <a:gd name="T2" fmla="*/ 971 w 117"/>
                  <a:gd name="T3" fmla="*/ 1305 h 333"/>
                  <a:gd name="T4" fmla="*/ 115 w 117"/>
                  <a:gd name="T5" fmla="*/ 6581 h 333"/>
                  <a:gd name="T6" fmla="*/ 0 w 117"/>
                  <a:gd name="T7" fmla="*/ 6561 h 333"/>
                  <a:gd name="T8" fmla="*/ 805 w 117"/>
                  <a:gd name="T9" fmla="*/ 1305 h 333"/>
                  <a:gd name="T10" fmla="*/ 2296 w 117"/>
                  <a:gd name="T11" fmla="*/ 43 h 33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17" h="333">
                    <a:moveTo>
                      <a:pt x="117" y="4"/>
                    </a:moveTo>
                    <a:cubicBezTo>
                      <a:pt x="117" y="4"/>
                      <a:pt x="57" y="14"/>
                      <a:pt x="50" y="66"/>
                    </a:cubicBezTo>
                    <a:cubicBezTo>
                      <a:pt x="43" y="119"/>
                      <a:pt x="6" y="333"/>
                      <a:pt x="6" y="333"/>
                    </a:cubicBezTo>
                    <a:cubicBezTo>
                      <a:pt x="0" y="332"/>
                      <a:pt x="0" y="332"/>
                      <a:pt x="0" y="332"/>
                    </a:cubicBezTo>
                    <a:cubicBezTo>
                      <a:pt x="41" y="66"/>
                      <a:pt x="41" y="66"/>
                      <a:pt x="41" y="66"/>
                    </a:cubicBezTo>
                    <a:cubicBezTo>
                      <a:pt x="41" y="66"/>
                      <a:pt x="50" y="0"/>
                      <a:pt x="117" y="2"/>
                    </a:cubicBezTo>
                  </a:path>
                </a:pathLst>
              </a:custGeom>
              <a:solidFill>
                <a:srgbClr val="9B04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89" name="Freeform 391">
                <a:extLst>
                  <a:ext uri="{FF2B5EF4-FFF2-40B4-BE49-F238E27FC236}">
                    <a16:creationId xmlns:a16="http://schemas.microsoft.com/office/drawing/2014/main" id="{28DF1B57-BE84-4526-A26C-5FA299D67F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3" y="2354"/>
                <a:ext cx="115" cy="189"/>
              </a:xfrm>
              <a:custGeom>
                <a:avLst/>
                <a:gdLst>
                  <a:gd name="T0" fmla="*/ 1493 w 75"/>
                  <a:gd name="T1" fmla="*/ 0 h 123"/>
                  <a:gd name="T2" fmla="*/ 0 w 75"/>
                  <a:gd name="T3" fmla="*/ 2486 h 123"/>
                  <a:gd name="T4" fmla="*/ 1493 w 75"/>
                  <a:gd name="T5" fmla="*/ 0 h 12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5" h="123">
                    <a:moveTo>
                      <a:pt x="75" y="0"/>
                    </a:moveTo>
                    <a:cubicBezTo>
                      <a:pt x="75" y="0"/>
                      <a:pt x="18" y="5"/>
                      <a:pt x="0" y="123"/>
                    </a:cubicBezTo>
                    <a:cubicBezTo>
                      <a:pt x="0" y="123"/>
                      <a:pt x="22" y="14"/>
                      <a:pt x="7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90" name="Freeform 392">
                <a:extLst>
                  <a:ext uri="{FF2B5EF4-FFF2-40B4-BE49-F238E27FC236}">
                    <a16:creationId xmlns:a16="http://schemas.microsoft.com/office/drawing/2014/main" id="{A35B86CD-C9C3-4046-944D-74FD4F20CE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45" y="2797"/>
                <a:ext cx="23" cy="75"/>
              </a:xfrm>
              <a:custGeom>
                <a:avLst/>
                <a:gdLst>
                  <a:gd name="T0" fmla="*/ 23 w 23"/>
                  <a:gd name="T1" fmla="*/ 0 h 75"/>
                  <a:gd name="T2" fmla="*/ 0 w 23"/>
                  <a:gd name="T3" fmla="*/ 73 h 75"/>
                  <a:gd name="T4" fmla="*/ 7 w 23"/>
                  <a:gd name="T5" fmla="*/ 75 h 75"/>
                  <a:gd name="T6" fmla="*/ 23 w 23"/>
                  <a:gd name="T7" fmla="*/ 0 h 7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3" h="75">
                    <a:moveTo>
                      <a:pt x="23" y="0"/>
                    </a:moveTo>
                    <a:lnTo>
                      <a:pt x="0" y="73"/>
                    </a:lnTo>
                    <a:lnTo>
                      <a:pt x="7" y="75"/>
                    </a:lnTo>
                    <a:lnTo>
                      <a:pt x="23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91" name="Freeform 393">
                <a:extLst>
                  <a:ext uri="{FF2B5EF4-FFF2-40B4-BE49-F238E27FC236}">
                    <a16:creationId xmlns:a16="http://schemas.microsoft.com/office/drawing/2014/main" id="{4EDC51D5-6EB4-48DE-95E0-5C794EF834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6" y="2278"/>
                <a:ext cx="191" cy="504"/>
              </a:xfrm>
              <a:custGeom>
                <a:avLst/>
                <a:gdLst>
                  <a:gd name="T0" fmla="*/ 2431 w 125"/>
                  <a:gd name="T1" fmla="*/ 0 h 329"/>
                  <a:gd name="T2" fmla="*/ 960 w 125"/>
                  <a:gd name="T3" fmla="*/ 1535 h 329"/>
                  <a:gd name="T4" fmla="*/ 0 w 125"/>
                  <a:gd name="T5" fmla="*/ 6489 h 329"/>
                  <a:gd name="T6" fmla="*/ 142 w 125"/>
                  <a:gd name="T7" fmla="*/ 6515 h 329"/>
                  <a:gd name="T8" fmla="*/ 1093 w 125"/>
                  <a:gd name="T9" fmla="*/ 1602 h 329"/>
                  <a:gd name="T10" fmla="*/ 2431 w 125"/>
                  <a:gd name="T11" fmla="*/ 0 h 32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25" h="329">
                    <a:moveTo>
                      <a:pt x="125" y="0"/>
                    </a:moveTo>
                    <a:cubicBezTo>
                      <a:pt x="125" y="0"/>
                      <a:pt x="63" y="11"/>
                      <a:pt x="49" y="78"/>
                    </a:cubicBezTo>
                    <a:cubicBezTo>
                      <a:pt x="35" y="146"/>
                      <a:pt x="0" y="328"/>
                      <a:pt x="0" y="328"/>
                    </a:cubicBezTo>
                    <a:cubicBezTo>
                      <a:pt x="7" y="329"/>
                      <a:pt x="7" y="329"/>
                      <a:pt x="7" y="329"/>
                    </a:cubicBezTo>
                    <a:cubicBezTo>
                      <a:pt x="56" y="81"/>
                      <a:pt x="56" y="81"/>
                      <a:pt x="56" y="81"/>
                    </a:cubicBezTo>
                    <a:cubicBezTo>
                      <a:pt x="56" y="81"/>
                      <a:pt x="70" y="24"/>
                      <a:pt x="125" y="0"/>
                    </a:cubicBezTo>
                    <a:close/>
                  </a:path>
                </a:pathLst>
              </a:custGeom>
              <a:solidFill>
                <a:srgbClr val="F94E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92" name="Freeform 394">
                <a:extLst>
                  <a:ext uri="{FF2B5EF4-FFF2-40B4-BE49-F238E27FC236}">
                    <a16:creationId xmlns:a16="http://schemas.microsoft.com/office/drawing/2014/main" id="{59DB79BC-A933-4DB6-84D1-D554EA3D19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2" y="2347"/>
                <a:ext cx="100" cy="353"/>
              </a:xfrm>
              <a:custGeom>
                <a:avLst/>
                <a:gdLst>
                  <a:gd name="T0" fmla="*/ 1331 w 65"/>
                  <a:gd name="T1" fmla="*/ 0 h 231"/>
                  <a:gd name="T2" fmla="*/ 735 w 65"/>
                  <a:gd name="T3" fmla="*/ 1149 h 231"/>
                  <a:gd name="T4" fmla="*/ 123 w 65"/>
                  <a:gd name="T5" fmla="*/ 4418 h 231"/>
                  <a:gd name="T6" fmla="*/ 0 w 65"/>
                  <a:gd name="T7" fmla="*/ 4493 h 231"/>
                  <a:gd name="T8" fmla="*/ 611 w 65"/>
                  <a:gd name="T9" fmla="*/ 1009 h 231"/>
                  <a:gd name="T10" fmla="*/ 1331 w 65"/>
                  <a:gd name="T11" fmla="*/ 0 h 23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5" h="231">
                    <a:moveTo>
                      <a:pt x="65" y="0"/>
                    </a:moveTo>
                    <a:cubicBezTo>
                      <a:pt x="65" y="0"/>
                      <a:pt x="44" y="14"/>
                      <a:pt x="36" y="59"/>
                    </a:cubicBezTo>
                    <a:cubicBezTo>
                      <a:pt x="28" y="104"/>
                      <a:pt x="6" y="227"/>
                      <a:pt x="6" y="227"/>
                    </a:cubicBezTo>
                    <a:cubicBezTo>
                      <a:pt x="0" y="231"/>
                      <a:pt x="0" y="231"/>
                      <a:pt x="0" y="231"/>
                    </a:cubicBezTo>
                    <a:cubicBezTo>
                      <a:pt x="30" y="52"/>
                      <a:pt x="30" y="52"/>
                      <a:pt x="30" y="52"/>
                    </a:cubicBezTo>
                    <a:cubicBezTo>
                      <a:pt x="30" y="52"/>
                      <a:pt x="35" y="16"/>
                      <a:pt x="65" y="0"/>
                    </a:cubicBezTo>
                    <a:close/>
                  </a:path>
                </a:pathLst>
              </a:custGeom>
              <a:solidFill>
                <a:srgbClr val="9B04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93" name="Freeform 395">
                <a:extLst>
                  <a:ext uri="{FF2B5EF4-FFF2-40B4-BE49-F238E27FC236}">
                    <a16:creationId xmlns:a16="http://schemas.microsoft.com/office/drawing/2014/main" id="{181599DB-B435-4DBF-AE2B-9018C46194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2305"/>
                <a:ext cx="121" cy="403"/>
              </a:xfrm>
              <a:custGeom>
                <a:avLst/>
                <a:gdLst>
                  <a:gd name="T0" fmla="*/ 1555 w 79"/>
                  <a:gd name="T1" fmla="*/ 0 h 263"/>
                  <a:gd name="T2" fmla="*/ 749 w 79"/>
                  <a:gd name="T3" fmla="*/ 1148 h 263"/>
                  <a:gd name="T4" fmla="*/ 0 w 79"/>
                  <a:gd name="T5" fmla="*/ 5219 h 263"/>
                  <a:gd name="T6" fmla="*/ 870 w 79"/>
                  <a:gd name="T7" fmla="*/ 971 h 263"/>
                  <a:gd name="T8" fmla="*/ 1555 w 79"/>
                  <a:gd name="T9" fmla="*/ 0 h 2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9" h="263">
                    <a:moveTo>
                      <a:pt x="79" y="0"/>
                    </a:moveTo>
                    <a:cubicBezTo>
                      <a:pt x="79" y="0"/>
                      <a:pt x="44" y="19"/>
                      <a:pt x="38" y="58"/>
                    </a:cubicBezTo>
                    <a:cubicBezTo>
                      <a:pt x="32" y="97"/>
                      <a:pt x="0" y="263"/>
                      <a:pt x="0" y="263"/>
                    </a:cubicBezTo>
                    <a:cubicBezTo>
                      <a:pt x="44" y="49"/>
                      <a:pt x="44" y="49"/>
                      <a:pt x="44" y="49"/>
                    </a:cubicBezTo>
                    <a:cubicBezTo>
                      <a:pt x="44" y="49"/>
                      <a:pt x="56" y="18"/>
                      <a:pt x="7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94" name="Freeform 396">
                <a:extLst>
                  <a:ext uri="{FF2B5EF4-FFF2-40B4-BE49-F238E27FC236}">
                    <a16:creationId xmlns:a16="http://schemas.microsoft.com/office/drawing/2014/main" id="{C818D624-97A9-4061-89A3-049C410461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7" y="2391"/>
                <a:ext cx="26" cy="320"/>
              </a:xfrm>
              <a:custGeom>
                <a:avLst/>
                <a:gdLst>
                  <a:gd name="T0" fmla="*/ 0 w 26"/>
                  <a:gd name="T1" fmla="*/ 0 h 320"/>
                  <a:gd name="T2" fmla="*/ 19 w 26"/>
                  <a:gd name="T3" fmla="*/ 0 h 320"/>
                  <a:gd name="T4" fmla="*/ 26 w 26"/>
                  <a:gd name="T5" fmla="*/ 320 h 320"/>
                  <a:gd name="T6" fmla="*/ 3 w 26"/>
                  <a:gd name="T7" fmla="*/ 315 h 320"/>
                  <a:gd name="T8" fmla="*/ 0 w 26"/>
                  <a:gd name="T9" fmla="*/ 0 h 3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6" h="320">
                    <a:moveTo>
                      <a:pt x="0" y="0"/>
                    </a:moveTo>
                    <a:lnTo>
                      <a:pt x="19" y="0"/>
                    </a:lnTo>
                    <a:lnTo>
                      <a:pt x="26" y="320"/>
                    </a:lnTo>
                    <a:lnTo>
                      <a:pt x="3" y="31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94E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95" name="Freeform 397">
                <a:extLst>
                  <a:ext uri="{FF2B5EF4-FFF2-40B4-BE49-F238E27FC236}">
                    <a16:creationId xmlns:a16="http://schemas.microsoft.com/office/drawing/2014/main" id="{9208DD2A-6A8B-4654-94C6-1C550D5659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4" y="2393"/>
                <a:ext cx="12" cy="312"/>
              </a:xfrm>
              <a:custGeom>
                <a:avLst/>
                <a:gdLst>
                  <a:gd name="T0" fmla="*/ 0 w 8"/>
                  <a:gd name="T1" fmla="*/ 0 h 204"/>
                  <a:gd name="T2" fmla="*/ 62 w 8"/>
                  <a:gd name="T3" fmla="*/ 3993 h 204"/>
                  <a:gd name="T4" fmla="*/ 0 w 8"/>
                  <a:gd name="T5" fmla="*/ 0 h 20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204">
                    <a:moveTo>
                      <a:pt x="0" y="0"/>
                    </a:moveTo>
                    <a:cubicBezTo>
                      <a:pt x="3" y="204"/>
                      <a:pt x="3" y="204"/>
                      <a:pt x="3" y="204"/>
                    </a:cubicBezTo>
                    <a:cubicBezTo>
                      <a:pt x="3" y="204"/>
                      <a:pt x="8" y="3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96" name="Freeform 398">
                <a:extLst>
                  <a:ext uri="{FF2B5EF4-FFF2-40B4-BE49-F238E27FC236}">
                    <a16:creationId xmlns:a16="http://schemas.microsoft.com/office/drawing/2014/main" id="{C50DF95C-B652-4628-816F-DD6CB8D6A3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6" y="2376"/>
                <a:ext cx="13" cy="335"/>
              </a:xfrm>
              <a:custGeom>
                <a:avLst/>
                <a:gdLst>
                  <a:gd name="T0" fmla="*/ 10 w 13"/>
                  <a:gd name="T1" fmla="*/ 0 h 335"/>
                  <a:gd name="T2" fmla="*/ 13 w 13"/>
                  <a:gd name="T3" fmla="*/ 335 h 335"/>
                  <a:gd name="T4" fmla="*/ 0 w 13"/>
                  <a:gd name="T5" fmla="*/ 335 h 335"/>
                  <a:gd name="T6" fmla="*/ 0 w 13"/>
                  <a:gd name="T7" fmla="*/ 9 h 335"/>
                  <a:gd name="T8" fmla="*/ 10 w 13"/>
                  <a:gd name="T9" fmla="*/ 0 h 33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335">
                    <a:moveTo>
                      <a:pt x="10" y="0"/>
                    </a:moveTo>
                    <a:lnTo>
                      <a:pt x="13" y="335"/>
                    </a:lnTo>
                    <a:lnTo>
                      <a:pt x="0" y="335"/>
                    </a:lnTo>
                    <a:lnTo>
                      <a:pt x="0" y="9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9B04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97" name="Freeform 399">
                <a:extLst>
                  <a:ext uri="{FF2B5EF4-FFF2-40B4-BE49-F238E27FC236}">
                    <a16:creationId xmlns:a16="http://schemas.microsoft.com/office/drawing/2014/main" id="{3BF5EC4E-D7A9-4864-B94E-57A2318274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6" y="2913"/>
                <a:ext cx="20" cy="156"/>
              </a:xfrm>
              <a:custGeom>
                <a:avLst/>
                <a:gdLst>
                  <a:gd name="T0" fmla="*/ 0 w 20"/>
                  <a:gd name="T1" fmla="*/ 0 h 156"/>
                  <a:gd name="T2" fmla="*/ 0 w 20"/>
                  <a:gd name="T3" fmla="*/ 155 h 156"/>
                  <a:gd name="T4" fmla="*/ 20 w 20"/>
                  <a:gd name="T5" fmla="*/ 156 h 156"/>
                  <a:gd name="T6" fmla="*/ 20 w 20"/>
                  <a:gd name="T7" fmla="*/ 2 h 156"/>
                  <a:gd name="T8" fmla="*/ 0 w 20"/>
                  <a:gd name="T9" fmla="*/ 0 h 1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" h="156">
                    <a:moveTo>
                      <a:pt x="0" y="0"/>
                    </a:moveTo>
                    <a:lnTo>
                      <a:pt x="0" y="155"/>
                    </a:lnTo>
                    <a:lnTo>
                      <a:pt x="20" y="156"/>
                    </a:lnTo>
                    <a:lnTo>
                      <a:pt x="2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94E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98" name="Freeform 400">
                <a:extLst>
                  <a:ext uri="{FF2B5EF4-FFF2-40B4-BE49-F238E27FC236}">
                    <a16:creationId xmlns:a16="http://schemas.microsoft.com/office/drawing/2014/main" id="{CB521CFE-6F36-4D12-A920-C025DD0845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4" y="2913"/>
                <a:ext cx="10" cy="152"/>
              </a:xfrm>
              <a:custGeom>
                <a:avLst/>
                <a:gdLst>
                  <a:gd name="T0" fmla="*/ 27 w 7"/>
                  <a:gd name="T1" fmla="*/ 0 h 99"/>
                  <a:gd name="T2" fmla="*/ 0 w 7"/>
                  <a:gd name="T3" fmla="*/ 1990 h 99"/>
                  <a:gd name="T4" fmla="*/ 27 w 7"/>
                  <a:gd name="T5" fmla="*/ 0 h 9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99">
                    <a:moveTo>
                      <a:pt x="2" y="0"/>
                    </a:moveTo>
                    <a:cubicBezTo>
                      <a:pt x="0" y="99"/>
                      <a:pt x="0" y="99"/>
                      <a:pt x="0" y="99"/>
                    </a:cubicBezTo>
                    <a:cubicBezTo>
                      <a:pt x="0" y="99"/>
                      <a:pt x="7" y="33"/>
                      <a:pt x="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99" name="Freeform 401">
                <a:extLst>
                  <a:ext uri="{FF2B5EF4-FFF2-40B4-BE49-F238E27FC236}">
                    <a16:creationId xmlns:a16="http://schemas.microsoft.com/office/drawing/2014/main" id="{D93DE6C2-48EC-42C8-B678-52D3E3C131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9" y="2916"/>
                <a:ext cx="18" cy="153"/>
              </a:xfrm>
              <a:custGeom>
                <a:avLst/>
                <a:gdLst>
                  <a:gd name="T0" fmla="*/ 15 w 18"/>
                  <a:gd name="T1" fmla="*/ 3 h 153"/>
                  <a:gd name="T2" fmla="*/ 0 w 18"/>
                  <a:gd name="T3" fmla="*/ 0 h 153"/>
                  <a:gd name="T4" fmla="*/ 0 w 18"/>
                  <a:gd name="T5" fmla="*/ 153 h 153"/>
                  <a:gd name="T6" fmla="*/ 17 w 18"/>
                  <a:gd name="T7" fmla="*/ 149 h 153"/>
                  <a:gd name="T8" fmla="*/ 18 w 18"/>
                  <a:gd name="T9" fmla="*/ 5 h 153"/>
                  <a:gd name="T10" fmla="*/ 15 w 18"/>
                  <a:gd name="T11" fmla="*/ 3 h 1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" h="153">
                    <a:moveTo>
                      <a:pt x="15" y="3"/>
                    </a:moveTo>
                    <a:lnTo>
                      <a:pt x="0" y="0"/>
                    </a:lnTo>
                    <a:lnTo>
                      <a:pt x="0" y="153"/>
                    </a:lnTo>
                    <a:lnTo>
                      <a:pt x="17" y="149"/>
                    </a:lnTo>
                    <a:lnTo>
                      <a:pt x="18" y="5"/>
                    </a:lnTo>
                    <a:lnTo>
                      <a:pt x="15" y="3"/>
                    </a:lnTo>
                    <a:close/>
                  </a:path>
                </a:pathLst>
              </a:custGeom>
              <a:solidFill>
                <a:srgbClr val="9B04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00" name="Freeform 402">
                <a:extLst>
                  <a:ext uri="{FF2B5EF4-FFF2-40B4-BE49-F238E27FC236}">
                    <a16:creationId xmlns:a16="http://schemas.microsoft.com/office/drawing/2014/main" id="{85C91CEE-6106-4B19-A4E0-A996DC043B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9" y="2916"/>
                <a:ext cx="18" cy="153"/>
              </a:xfrm>
              <a:custGeom>
                <a:avLst/>
                <a:gdLst>
                  <a:gd name="T0" fmla="*/ 15 w 18"/>
                  <a:gd name="T1" fmla="*/ 3 h 153"/>
                  <a:gd name="T2" fmla="*/ 0 w 18"/>
                  <a:gd name="T3" fmla="*/ 0 h 153"/>
                  <a:gd name="T4" fmla="*/ 0 w 18"/>
                  <a:gd name="T5" fmla="*/ 153 h 153"/>
                  <a:gd name="T6" fmla="*/ 17 w 18"/>
                  <a:gd name="T7" fmla="*/ 149 h 153"/>
                  <a:gd name="T8" fmla="*/ 18 w 18"/>
                  <a:gd name="T9" fmla="*/ 5 h 15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8" h="153">
                    <a:moveTo>
                      <a:pt x="15" y="3"/>
                    </a:moveTo>
                    <a:lnTo>
                      <a:pt x="0" y="0"/>
                    </a:lnTo>
                    <a:lnTo>
                      <a:pt x="0" y="153"/>
                    </a:lnTo>
                    <a:lnTo>
                      <a:pt x="17" y="149"/>
                    </a:lnTo>
                    <a:lnTo>
                      <a:pt x="18" y="5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01" name="Freeform 403">
                <a:extLst>
                  <a:ext uri="{FF2B5EF4-FFF2-40B4-BE49-F238E27FC236}">
                    <a16:creationId xmlns:a16="http://schemas.microsoft.com/office/drawing/2014/main" id="{8EC402F8-D7F5-43FF-A346-F4979E61FC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1" y="2942"/>
                <a:ext cx="205" cy="59"/>
              </a:xfrm>
              <a:custGeom>
                <a:avLst/>
                <a:gdLst>
                  <a:gd name="T0" fmla="*/ 0 w 205"/>
                  <a:gd name="T1" fmla="*/ 36 h 59"/>
                  <a:gd name="T2" fmla="*/ 0 w 205"/>
                  <a:gd name="T3" fmla="*/ 59 h 59"/>
                  <a:gd name="T4" fmla="*/ 205 w 205"/>
                  <a:gd name="T5" fmla="*/ 5 h 59"/>
                  <a:gd name="T6" fmla="*/ 156 w 205"/>
                  <a:gd name="T7" fmla="*/ 0 h 59"/>
                  <a:gd name="T8" fmla="*/ 0 w 205"/>
                  <a:gd name="T9" fmla="*/ 36 h 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5" h="59">
                    <a:moveTo>
                      <a:pt x="0" y="36"/>
                    </a:moveTo>
                    <a:lnTo>
                      <a:pt x="0" y="59"/>
                    </a:lnTo>
                    <a:lnTo>
                      <a:pt x="205" y="5"/>
                    </a:lnTo>
                    <a:lnTo>
                      <a:pt x="156" y="0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9B04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02" name="Freeform 404">
                <a:extLst>
                  <a:ext uri="{FF2B5EF4-FFF2-40B4-BE49-F238E27FC236}">
                    <a16:creationId xmlns:a16="http://schemas.microsoft.com/office/drawing/2014/main" id="{39D81E0E-72AB-4B16-A3D0-7990A3E286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9" y="2924"/>
                <a:ext cx="91" cy="23"/>
              </a:xfrm>
              <a:custGeom>
                <a:avLst/>
                <a:gdLst>
                  <a:gd name="T0" fmla="*/ 0 w 91"/>
                  <a:gd name="T1" fmla="*/ 3 h 23"/>
                  <a:gd name="T2" fmla="*/ 22 w 91"/>
                  <a:gd name="T3" fmla="*/ 0 h 23"/>
                  <a:gd name="T4" fmla="*/ 91 w 91"/>
                  <a:gd name="T5" fmla="*/ 8 h 23"/>
                  <a:gd name="T6" fmla="*/ 0 w 91"/>
                  <a:gd name="T7" fmla="*/ 23 h 23"/>
                  <a:gd name="T8" fmla="*/ 0 w 91"/>
                  <a:gd name="T9" fmla="*/ 3 h 2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1" h="23">
                    <a:moveTo>
                      <a:pt x="0" y="3"/>
                    </a:moveTo>
                    <a:lnTo>
                      <a:pt x="22" y="0"/>
                    </a:lnTo>
                    <a:lnTo>
                      <a:pt x="91" y="8"/>
                    </a:lnTo>
                    <a:lnTo>
                      <a:pt x="0" y="2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F94E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03" name="Freeform 405">
                <a:extLst>
                  <a:ext uri="{FF2B5EF4-FFF2-40B4-BE49-F238E27FC236}">
                    <a16:creationId xmlns:a16="http://schemas.microsoft.com/office/drawing/2014/main" id="{88279F60-07CB-45BF-BF21-EE783F8042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9" y="2927"/>
                <a:ext cx="40" cy="11"/>
              </a:xfrm>
              <a:custGeom>
                <a:avLst/>
                <a:gdLst>
                  <a:gd name="T0" fmla="*/ 0 w 26"/>
                  <a:gd name="T1" fmla="*/ 86 h 7"/>
                  <a:gd name="T2" fmla="*/ 532 w 26"/>
                  <a:gd name="T3" fmla="*/ 0 h 7"/>
                  <a:gd name="T4" fmla="*/ 0 w 26"/>
                  <a:gd name="T5" fmla="*/ 86 h 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6" h="7">
                    <a:moveTo>
                      <a:pt x="0" y="4"/>
                    </a:moveTo>
                    <a:cubicBezTo>
                      <a:pt x="26" y="0"/>
                      <a:pt x="26" y="0"/>
                      <a:pt x="26" y="0"/>
                    </a:cubicBezTo>
                    <a:cubicBezTo>
                      <a:pt x="26" y="0"/>
                      <a:pt x="10" y="7"/>
                      <a:pt x="0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04" name="Freeform 406">
                <a:extLst>
                  <a:ext uri="{FF2B5EF4-FFF2-40B4-BE49-F238E27FC236}">
                    <a16:creationId xmlns:a16="http://schemas.microsoft.com/office/drawing/2014/main" id="{ABB41227-09A5-4F3B-9835-F7EFAB0DE2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9" y="2388"/>
                <a:ext cx="298" cy="87"/>
              </a:xfrm>
              <a:custGeom>
                <a:avLst/>
                <a:gdLst>
                  <a:gd name="T0" fmla="*/ 28 w 194"/>
                  <a:gd name="T1" fmla="*/ 846 h 57"/>
                  <a:gd name="T2" fmla="*/ 0 w 194"/>
                  <a:gd name="T3" fmla="*/ 1102 h 57"/>
                  <a:gd name="T4" fmla="*/ 3874 w 194"/>
                  <a:gd name="T5" fmla="*/ 256 h 57"/>
                  <a:gd name="T6" fmla="*/ 3874 w 194"/>
                  <a:gd name="T7" fmla="*/ 0 h 5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94" h="57">
                    <a:moveTo>
                      <a:pt x="1" y="44"/>
                    </a:moveTo>
                    <a:cubicBezTo>
                      <a:pt x="0" y="57"/>
                      <a:pt x="0" y="57"/>
                      <a:pt x="0" y="57"/>
                    </a:cubicBezTo>
                    <a:cubicBezTo>
                      <a:pt x="192" y="13"/>
                      <a:pt x="192" y="13"/>
                      <a:pt x="192" y="13"/>
                    </a:cubicBezTo>
                    <a:cubicBezTo>
                      <a:pt x="192" y="13"/>
                      <a:pt x="194" y="8"/>
                      <a:pt x="192" y="0"/>
                    </a:cubicBezTo>
                  </a:path>
                </a:pathLst>
              </a:custGeom>
              <a:solidFill>
                <a:srgbClr val="9B04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05" name="Freeform 407">
                <a:extLst>
                  <a:ext uri="{FF2B5EF4-FFF2-40B4-BE49-F238E27FC236}">
                    <a16:creationId xmlns:a16="http://schemas.microsoft.com/office/drawing/2014/main" id="{C9716245-7AA7-417D-BFA1-5A25DE67D1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9" y="2350"/>
                <a:ext cx="275" cy="75"/>
              </a:xfrm>
              <a:custGeom>
                <a:avLst/>
                <a:gdLst>
                  <a:gd name="T0" fmla="*/ 0 w 179"/>
                  <a:gd name="T1" fmla="*/ 732 h 49"/>
                  <a:gd name="T2" fmla="*/ 3093 w 179"/>
                  <a:gd name="T3" fmla="*/ 0 h 49"/>
                  <a:gd name="T4" fmla="*/ 3612 w 179"/>
                  <a:gd name="T5" fmla="*/ 101 h 49"/>
                  <a:gd name="T6" fmla="*/ 0 w 179"/>
                  <a:gd name="T7" fmla="*/ 966 h 49"/>
                  <a:gd name="T8" fmla="*/ 0 w 179"/>
                  <a:gd name="T9" fmla="*/ 732 h 4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79" h="49">
                    <a:moveTo>
                      <a:pt x="0" y="37"/>
                    </a:moveTo>
                    <a:cubicBezTo>
                      <a:pt x="153" y="0"/>
                      <a:pt x="153" y="0"/>
                      <a:pt x="153" y="0"/>
                    </a:cubicBezTo>
                    <a:cubicBezTo>
                      <a:pt x="153" y="0"/>
                      <a:pt x="171" y="0"/>
                      <a:pt x="179" y="5"/>
                    </a:cubicBezTo>
                    <a:cubicBezTo>
                      <a:pt x="0" y="49"/>
                      <a:pt x="0" y="49"/>
                      <a:pt x="0" y="49"/>
                    </a:cubicBezTo>
                    <a:lnTo>
                      <a:pt x="0" y="37"/>
                    </a:lnTo>
                    <a:close/>
                  </a:path>
                </a:pathLst>
              </a:custGeom>
              <a:solidFill>
                <a:srgbClr val="F94E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06" name="Freeform 408">
                <a:extLst>
                  <a:ext uri="{FF2B5EF4-FFF2-40B4-BE49-F238E27FC236}">
                    <a16:creationId xmlns:a16="http://schemas.microsoft.com/office/drawing/2014/main" id="{AD7D3192-8D48-4C3B-903B-17E892BB02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1" y="2351"/>
                <a:ext cx="236" cy="58"/>
              </a:xfrm>
              <a:custGeom>
                <a:avLst/>
                <a:gdLst>
                  <a:gd name="T0" fmla="*/ 0 w 154"/>
                  <a:gd name="T1" fmla="*/ 739 h 38"/>
                  <a:gd name="T2" fmla="*/ 3062 w 154"/>
                  <a:gd name="T3" fmla="*/ 0 h 38"/>
                  <a:gd name="T4" fmla="*/ 0 w 154"/>
                  <a:gd name="T5" fmla="*/ 739 h 3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4" h="38">
                    <a:moveTo>
                      <a:pt x="0" y="38"/>
                    </a:moveTo>
                    <a:cubicBezTo>
                      <a:pt x="154" y="0"/>
                      <a:pt x="154" y="0"/>
                      <a:pt x="154" y="0"/>
                    </a:cubicBezTo>
                    <a:cubicBezTo>
                      <a:pt x="154" y="0"/>
                      <a:pt x="43" y="37"/>
                      <a:pt x="0" y="3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07" name="Freeform 409">
                <a:extLst>
                  <a:ext uri="{FF2B5EF4-FFF2-40B4-BE49-F238E27FC236}">
                    <a16:creationId xmlns:a16="http://schemas.microsoft.com/office/drawing/2014/main" id="{03383535-BC16-4C02-8D59-E56A053099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2" y="2363"/>
                <a:ext cx="46" cy="20"/>
              </a:xfrm>
              <a:custGeom>
                <a:avLst/>
                <a:gdLst>
                  <a:gd name="T0" fmla="*/ 0 w 30"/>
                  <a:gd name="T1" fmla="*/ 123 h 13"/>
                  <a:gd name="T2" fmla="*/ 270 w 30"/>
                  <a:gd name="T3" fmla="*/ 269 h 13"/>
                  <a:gd name="T4" fmla="*/ 603 w 30"/>
                  <a:gd name="T5" fmla="*/ 197 h 13"/>
                  <a:gd name="T6" fmla="*/ 371 w 30"/>
                  <a:gd name="T7" fmla="*/ 28 h 13"/>
                  <a:gd name="T8" fmla="*/ 66 w 30"/>
                  <a:gd name="T9" fmla="*/ 123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0" h="13">
                    <a:moveTo>
                      <a:pt x="0" y="6"/>
                    </a:moveTo>
                    <a:cubicBezTo>
                      <a:pt x="5" y="5"/>
                      <a:pt x="9" y="13"/>
                      <a:pt x="14" y="13"/>
                    </a:cubicBezTo>
                    <a:cubicBezTo>
                      <a:pt x="18" y="13"/>
                      <a:pt x="26" y="12"/>
                      <a:pt x="30" y="10"/>
                    </a:cubicBezTo>
                    <a:cubicBezTo>
                      <a:pt x="28" y="8"/>
                      <a:pt x="22" y="2"/>
                      <a:pt x="19" y="1"/>
                    </a:cubicBezTo>
                    <a:cubicBezTo>
                      <a:pt x="15" y="0"/>
                      <a:pt x="7" y="5"/>
                      <a:pt x="3" y="6"/>
                    </a:cubicBezTo>
                  </a:path>
                </a:pathLst>
              </a:custGeom>
              <a:solidFill>
                <a:srgbClr val="9B04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08" name="Freeform 410">
                <a:extLst>
                  <a:ext uri="{FF2B5EF4-FFF2-40B4-BE49-F238E27FC236}">
                    <a16:creationId xmlns:a16="http://schemas.microsoft.com/office/drawing/2014/main" id="{C70E1908-2CAF-401B-8585-F1A769F865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7" y="2325"/>
                <a:ext cx="60" cy="31"/>
              </a:xfrm>
              <a:custGeom>
                <a:avLst/>
                <a:gdLst>
                  <a:gd name="T0" fmla="*/ 0 w 39"/>
                  <a:gd name="T1" fmla="*/ 276 h 20"/>
                  <a:gd name="T2" fmla="*/ 225 w 39"/>
                  <a:gd name="T3" fmla="*/ 428 h 20"/>
                  <a:gd name="T4" fmla="*/ 674 w 39"/>
                  <a:gd name="T5" fmla="*/ 305 h 20"/>
                  <a:gd name="T6" fmla="*/ 792 w 39"/>
                  <a:gd name="T7" fmla="*/ 197 h 20"/>
                  <a:gd name="T8" fmla="*/ 735 w 39"/>
                  <a:gd name="T9" fmla="*/ 0 h 20"/>
                  <a:gd name="T10" fmla="*/ 102 w 39"/>
                  <a:gd name="T11" fmla="*/ 262 h 2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9" h="20">
                    <a:moveTo>
                      <a:pt x="0" y="13"/>
                    </a:moveTo>
                    <a:cubicBezTo>
                      <a:pt x="2" y="13"/>
                      <a:pt x="10" y="17"/>
                      <a:pt x="11" y="20"/>
                    </a:cubicBezTo>
                    <a:cubicBezTo>
                      <a:pt x="18" y="16"/>
                      <a:pt x="25" y="16"/>
                      <a:pt x="33" y="14"/>
                    </a:cubicBezTo>
                    <a:cubicBezTo>
                      <a:pt x="36" y="13"/>
                      <a:pt x="38" y="12"/>
                      <a:pt x="39" y="9"/>
                    </a:cubicBezTo>
                    <a:cubicBezTo>
                      <a:pt x="39" y="6"/>
                      <a:pt x="38" y="2"/>
                      <a:pt x="36" y="0"/>
                    </a:cubicBezTo>
                    <a:cubicBezTo>
                      <a:pt x="26" y="5"/>
                      <a:pt x="15" y="7"/>
                      <a:pt x="5" y="12"/>
                    </a:cubicBezTo>
                  </a:path>
                </a:pathLst>
              </a:custGeom>
              <a:solidFill>
                <a:srgbClr val="9B04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09" name="Freeform 411">
                <a:extLst>
                  <a:ext uri="{FF2B5EF4-FFF2-40B4-BE49-F238E27FC236}">
                    <a16:creationId xmlns:a16="http://schemas.microsoft.com/office/drawing/2014/main" id="{7B7449F9-BA38-4DA2-9FC9-58CB8D1153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3" y="2322"/>
                <a:ext cx="40" cy="18"/>
              </a:xfrm>
              <a:custGeom>
                <a:avLst/>
                <a:gdLst>
                  <a:gd name="T0" fmla="*/ 0 w 26"/>
                  <a:gd name="T1" fmla="*/ 93 h 12"/>
                  <a:gd name="T2" fmla="*/ 325 w 26"/>
                  <a:gd name="T3" fmla="*/ 27 h 12"/>
                  <a:gd name="T4" fmla="*/ 532 w 26"/>
                  <a:gd name="T5" fmla="*/ 134 h 12"/>
                  <a:gd name="T6" fmla="*/ 269 w 26"/>
                  <a:gd name="T7" fmla="*/ 201 h 12"/>
                  <a:gd name="T8" fmla="*/ 43 w 26"/>
                  <a:gd name="T9" fmla="*/ 134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6" h="12">
                    <a:moveTo>
                      <a:pt x="0" y="5"/>
                    </a:moveTo>
                    <a:cubicBezTo>
                      <a:pt x="5" y="5"/>
                      <a:pt x="11" y="0"/>
                      <a:pt x="16" y="1"/>
                    </a:cubicBezTo>
                    <a:cubicBezTo>
                      <a:pt x="19" y="1"/>
                      <a:pt x="24" y="6"/>
                      <a:pt x="26" y="7"/>
                    </a:cubicBezTo>
                    <a:cubicBezTo>
                      <a:pt x="21" y="7"/>
                      <a:pt x="17" y="11"/>
                      <a:pt x="13" y="11"/>
                    </a:cubicBezTo>
                    <a:cubicBezTo>
                      <a:pt x="9" y="12"/>
                      <a:pt x="5" y="9"/>
                      <a:pt x="2" y="7"/>
                    </a:cubicBezTo>
                  </a:path>
                </a:pathLst>
              </a:custGeom>
              <a:solidFill>
                <a:srgbClr val="F94E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10" name="Freeform 412">
                <a:extLst>
                  <a:ext uri="{FF2B5EF4-FFF2-40B4-BE49-F238E27FC236}">
                    <a16:creationId xmlns:a16="http://schemas.microsoft.com/office/drawing/2014/main" id="{6D47CEE8-7EC4-4C89-9CE7-02A97141E4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21" y="2281"/>
                <a:ext cx="96" cy="32"/>
              </a:xfrm>
              <a:custGeom>
                <a:avLst/>
                <a:gdLst>
                  <a:gd name="T0" fmla="*/ 0 w 63"/>
                  <a:gd name="T1" fmla="*/ 216 h 21"/>
                  <a:gd name="T2" fmla="*/ 987 w 63"/>
                  <a:gd name="T3" fmla="*/ 0 h 21"/>
                  <a:gd name="T4" fmla="*/ 1196 w 63"/>
                  <a:gd name="T5" fmla="*/ 174 h 21"/>
                  <a:gd name="T6" fmla="*/ 187 w 63"/>
                  <a:gd name="T7" fmla="*/ 404 h 21"/>
                  <a:gd name="T8" fmla="*/ 0 w 63"/>
                  <a:gd name="T9" fmla="*/ 216 h 2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3" h="21">
                    <a:moveTo>
                      <a:pt x="0" y="11"/>
                    </a:moveTo>
                    <a:cubicBezTo>
                      <a:pt x="52" y="0"/>
                      <a:pt x="52" y="0"/>
                      <a:pt x="52" y="0"/>
                    </a:cubicBezTo>
                    <a:cubicBezTo>
                      <a:pt x="52" y="0"/>
                      <a:pt x="60" y="4"/>
                      <a:pt x="63" y="9"/>
                    </a:cubicBezTo>
                    <a:cubicBezTo>
                      <a:pt x="10" y="21"/>
                      <a:pt x="10" y="21"/>
                      <a:pt x="10" y="21"/>
                    </a:cubicBez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F94E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11" name="Freeform 413">
                <a:extLst>
                  <a:ext uri="{FF2B5EF4-FFF2-40B4-BE49-F238E27FC236}">
                    <a16:creationId xmlns:a16="http://schemas.microsoft.com/office/drawing/2014/main" id="{9B90B262-26BF-4A04-8705-780A908FFF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6" y="2324"/>
                <a:ext cx="22" cy="6"/>
              </a:xfrm>
              <a:custGeom>
                <a:avLst/>
                <a:gdLst>
                  <a:gd name="T0" fmla="*/ 0 w 14"/>
                  <a:gd name="T1" fmla="*/ 62 h 4"/>
                  <a:gd name="T2" fmla="*/ 333 w 14"/>
                  <a:gd name="T3" fmla="*/ 0 h 4"/>
                  <a:gd name="T4" fmla="*/ 0 w 14"/>
                  <a:gd name="T5" fmla="*/ 62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" h="4">
                    <a:moveTo>
                      <a:pt x="0" y="3"/>
                    </a:moveTo>
                    <a:cubicBezTo>
                      <a:pt x="14" y="0"/>
                      <a:pt x="14" y="0"/>
                      <a:pt x="14" y="0"/>
                    </a:cubicBezTo>
                    <a:cubicBezTo>
                      <a:pt x="14" y="0"/>
                      <a:pt x="8" y="4"/>
                      <a:pt x="0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12" name="Freeform 414">
                <a:extLst>
                  <a:ext uri="{FF2B5EF4-FFF2-40B4-BE49-F238E27FC236}">
                    <a16:creationId xmlns:a16="http://schemas.microsoft.com/office/drawing/2014/main" id="{4157F1DA-41CC-45CC-A19C-81B233254E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22" y="2281"/>
                <a:ext cx="78" cy="23"/>
              </a:xfrm>
              <a:custGeom>
                <a:avLst/>
                <a:gdLst>
                  <a:gd name="T0" fmla="*/ 0 w 51"/>
                  <a:gd name="T1" fmla="*/ 265 h 15"/>
                  <a:gd name="T2" fmla="*/ 994 w 51"/>
                  <a:gd name="T3" fmla="*/ 0 h 15"/>
                  <a:gd name="T4" fmla="*/ 0 w 51"/>
                  <a:gd name="T5" fmla="*/ 265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1" h="15">
                    <a:moveTo>
                      <a:pt x="0" y="13"/>
                    </a:moveTo>
                    <a:cubicBezTo>
                      <a:pt x="51" y="0"/>
                      <a:pt x="51" y="0"/>
                      <a:pt x="51" y="0"/>
                    </a:cubicBezTo>
                    <a:cubicBezTo>
                      <a:pt x="51" y="0"/>
                      <a:pt x="16" y="15"/>
                      <a:pt x="0" y="1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13" name="Freeform 415">
                <a:extLst>
                  <a:ext uri="{FF2B5EF4-FFF2-40B4-BE49-F238E27FC236}">
                    <a16:creationId xmlns:a16="http://schemas.microsoft.com/office/drawing/2014/main" id="{E06249B2-D873-4C94-A88E-BABE06EBBF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46" y="2256"/>
                <a:ext cx="167" cy="88"/>
              </a:xfrm>
              <a:custGeom>
                <a:avLst/>
                <a:gdLst>
                  <a:gd name="T0" fmla="*/ 0 w 109"/>
                  <a:gd name="T1" fmla="*/ 0 h 57"/>
                  <a:gd name="T2" fmla="*/ 1503 w 109"/>
                  <a:gd name="T3" fmla="*/ 124 h 57"/>
                  <a:gd name="T4" fmla="*/ 2162 w 109"/>
                  <a:gd name="T5" fmla="*/ 665 h 57"/>
                  <a:gd name="T6" fmla="*/ 1488 w 109"/>
                  <a:gd name="T7" fmla="*/ 1192 h 57"/>
                  <a:gd name="T8" fmla="*/ 0 w 109"/>
                  <a:gd name="T9" fmla="*/ 0 h 5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9" h="57">
                    <a:moveTo>
                      <a:pt x="0" y="0"/>
                    </a:moveTo>
                    <a:cubicBezTo>
                      <a:pt x="76" y="6"/>
                      <a:pt x="76" y="6"/>
                      <a:pt x="76" y="6"/>
                    </a:cubicBezTo>
                    <a:cubicBezTo>
                      <a:pt x="109" y="32"/>
                      <a:pt x="109" y="32"/>
                      <a:pt x="109" y="32"/>
                    </a:cubicBezTo>
                    <a:cubicBezTo>
                      <a:pt x="109" y="32"/>
                      <a:pt x="69" y="32"/>
                      <a:pt x="75" y="57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B04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14" name="Freeform 416">
                <a:extLst>
                  <a:ext uri="{FF2B5EF4-FFF2-40B4-BE49-F238E27FC236}">
                    <a16:creationId xmlns:a16="http://schemas.microsoft.com/office/drawing/2014/main" id="{DBFF9DDD-74F5-4CE5-86A9-F50FECF567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33" y="2365"/>
                <a:ext cx="141" cy="66"/>
              </a:xfrm>
              <a:custGeom>
                <a:avLst/>
                <a:gdLst>
                  <a:gd name="T0" fmla="*/ 0 w 92"/>
                  <a:gd name="T1" fmla="*/ 272 h 43"/>
                  <a:gd name="T2" fmla="*/ 480 w 92"/>
                  <a:gd name="T3" fmla="*/ 860 h 43"/>
                  <a:gd name="T4" fmla="*/ 1792 w 92"/>
                  <a:gd name="T5" fmla="*/ 101 h 43"/>
                  <a:gd name="T6" fmla="*/ 1825 w 92"/>
                  <a:gd name="T7" fmla="*/ 0 h 43"/>
                  <a:gd name="T8" fmla="*/ 0 w 92"/>
                  <a:gd name="T9" fmla="*/ 272 h 4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2" h="43">
                    <a:moveTo>
                      <a:pt x="0" y="14"/>
                    </a:moveTo>
                    <a:cubicBezTo>
                      <a:pt x="0" y="14"/>
                      <a:pt x="22" y="24"/>
                      <a:pt x="24" y="43"/>
                    </a:cubicBezTo>
                    <a:cubicBezTo>
                      <a:pt x="90" y="5"/>
                      <a:pt x="90" y="5"/>
                      <a:pt x="90" y="5"/>
                    </a:cubicBezTo>
                    <a:cubicBezTo>
                      <a:pt x="92" y="0"/>
                      <a:pt x="92" y="0"/>
                      <a:pt x="92" y="0"/>
                    </a:cubicBez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9B04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15" name="Freeform 417">
                <a:extLst>
                  <a:ext uri="{FF2B5EF4-FFF2-40B4-BE49-F238E27FC236}">
                    <a16:creationId xmlns:a16="http://schemas.microsoft.com/office/drawing/2014/main" id="{004A765D-99DC-446D-96AA-F5CB531BF2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1" y="2311"/>
                <a:ext cx="335" cy="264"/>
              </a:xfrm>
              <a:custGeom>
                <a:avLst/>
                <a:gdLst>
                  <a:gd name="T0" fmla="*/ 18 w 335"/>
                  <a:gd name="T1" fmla="*/ 2 h 264"/>
                  <a:gd name="T2" fmla="*/ 335 w 335"/>
                  <a:gd name="T3" fmla="*/ 248 h 264"/>
                  <a:gd name="T4" fmla="*/ 331 w 335"/>
                  <a:gd name="T5" fmla="*/ 264 h 264"/>
                  <a:gd name="T6" fmla="*/ 0 w 335"/>
                  <a:gd name="T7" fmla="*/ 0 h 264"/>
                  <a:gd name="T8" fmla="*/ 18 w 335"/>
                  <a:gd name="T9" fmla="*/ 2 h 26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35" h="264">
                    <a:moveTo>
                      <a:pt x="18" y="2"/>
                    </a:moveTo>
                    <a:lnTo>
                      <a:pt x="335" y="248"/>
                    </a:lnTo>
                    <a:lnTo>
                      <a:pt x="331" y="264"/>
                    </a:lnTo>
                    <a:lnTo>
                      <a:pt x="0" y="0"/>
                    </a:lnTo>
                    <a:lnTo>
                      <a:pt x="18" y="2"/>
                    </a:lnTo>
                    <a:close/>
                  </a:path>
                </a:pathLst>
              </a:custGeom>
              <a:solidFill>
                <a:srgbClr val="F94E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16" name="Freeform 418">
                <a:extLst>
                  <a:ext uri="{FF2B5EF4-FFF2-40B4-BE49-F238E27FC236}">
                    <a16:creationId xmlns:a16="http://schemas.microsoft.com/office/drawing/2014/main" id="{AB5D0FB4-879E-49A5-8687-F6DBAE9A3F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93" y="2298"/>
                <a:ext cx="343" cy="261"/>
              </a:xfrm>
              <a:custGeom>
                <a:avLst/>
                <a:gdLst>
                  <a:gd name="T0" fmla="*/ 0 w 224"/>
                  <a:gd name="T1" fmla="*/ 0 h 171"/>
                  <a:gd name="T2" fmla="*/ 4419 w 224"/>
                  <a:gd name="T3" fmla="*/ 3292 h 171"/>
                  <a:gd name="T4" fmla="*/ 0 w 224"/>
                  <a:gd name="T5" fmla="*/ 0 h 17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24" h="171">
                    <a:moveTo>
                      <a:pt x="0" y="0"/>
                    </a:moveTo>
                    <a:cubicBezTo>
                      <a:pt x="224" y="171"/>
                      <a:pt x="224" y="171"/>
                      <a:pt x="224" y="171"/>
                    </a:cubicBezTo>
                    <a:cubicBezTo>
                      <a:pt x="224" y="171"/>
                      <a:pt x="20" y="20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17" name="Freeform 419">
                <a:extLst>
                  <a:ext uri="{FF2B5EF4-FFF2-40B4-BE49-F238E27FC236}">
                    <a16:creationId xmlns:a16="http://schemas.microsoft.com/office/drawing/2014/main" id="{4FBD1886-98DB-4021-ACAA-F942814A4E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7" y="2322"/>
                <a:ext cx="107" cy="86"/>
              </a:xfrm>
              <a:custGeom>
                <a:avLst/>
                <a:gdLst>
                  <a:gd name="T0" fmla="*/ 43 w 70"/>
                  <a:gd name="T1" fmla="*/ 290 h 56"/>
                  <a:gd name="T2" fmla="*/ 960 w 70"/>
                  <a:gd name="T3" fmla="*/ 1049 h 56"/>
                  <a:gd name="T4" fmla="*/ 1371 w 70"/>
                  <a:gd name="T5" fmla="*/ 1130 h 56"/>
                  <a:gd name="T6" fmla="*/ 66 w 70"/>
                  <a:gd name="T7" fmla="*/ 0 h 56"/>
                  <a:gd name="T8" fmla="*/ 43 w 70"/>
                  <a:gd name="T9" fmla="*/ 290 h 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0" h="56">
                    <a:moveTo>
                      <a:pt x="2" y="14"/>
                    </a:moveTo>
                    <a:cubicBezTo>
                      <a:pt x="49" y="52"/>
                      <a:pt x="49" y="52"/>
                      <a:pt x="49" y="52"/>
                    </a:cubicBezTo>
                    <a:cubicBezTo>
                      <a:pt x="70" y="56"/>
                      <a:pt x="70" y="56"/>
                      <a:pt x="70" y="56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0" y="7"/>
                      <a:pt x="2" y="14"/>
                    </a:cubicBezTo>
                    <a:close/>
                  </a:path>
                </a:pathLst>
              </a:custGeom>
              <a:solidFill>
                <a:srgbClr val="9B04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18" name="Freeform 420">
                <a:extLst>
                  <a:ext uri="{FF2B5EF4-FFF2-40B4-BE49-F238E27FC236}">
                    <a16:creationId xmlns:a16="http://schemas.microsoft.com/office/drawing/2014/main" id="{A80AAA32-0979-45E7-8D71-F938E4123F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9" y="2463"/>
                <a:ext cx="184" cy="139"/>
              </a:xfrm>
              <a:custGeom>
                <a:avLst/>
                <a:gdLst>
                  <a:gd name="T0" fmla="*/ 0 w 120"/>
                  <a:gd name="T1" fmla="*/ 96 h 91"/>
                  <a:gd name="T2" fmla="*/ 265 w 120"/>
                  <a:gd name="T3" fmla="*/ 0 h 91"/>
                  <a:gd name="T4" fmla="*/ 2386 w 120"/>
                  <a:gd name="T5" fmla="*/ 1654 h 91"/>
                  <a:gd name="T6" fmla="*/ 2164 w 120"/>
                  <a:gd name="T7" fmla="*/ 1764 h 91"/>
                  <a:gd name="T8" fmla="*/ 0 w 120"/>
                  <a:gd name="T9" fmla="*/ 96 h 9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0" h="91">
                    <a:moveTo>
                      <a:pt x="0" y="5"/>
                    </a:moveTo>
                    <a:cubicBezTo>
                      <a:pt x="0" y="5"/>
                      <a:pt x="11" y="5"/>
                      <a:pt x="13" y="0"/>
                    </a:cubicBezTo>
                    <a:cubicBezTo>
                      <a:pt x="120" y="85"/>
                      <a:pt x="120" y="85"/>
                      <a:pt x="120" y="85"/>
                    </a:cubicBezTo>
                    <a:cubicBezTo>
                      <a:pt x="108" y="91"/>
                      <a:pt x="108" y="91"/>
                      <a:pt x="108" y="91"/>
                    </a:cubicBez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9B04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19" name="Freeform 421">
                <a:extLst>
                  <a:ext uri="{FF2B5EF4-FFF2-40B4-BE49-F238E27FC236}">
                    <a16:creationId xmlns:a16="http://schemas.microsoft.com/office/drawing/2014/main" id="{00B1924E-FD49-4395-A242-01DDC17BEB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4" y="2691"/>
                <a:ext cx="43" cy="49"/>
              </a:xfrm>
              <a:custGeom>
                <a:avLst/>
                <a:gdLst>
                  <a:gd name="T0" fmla="*/ 0 w 28"/>
                  <a:gd name="T1" fmla="*/ 237 h 32"/>
                  <a:gd name="T2" fmla="*/ 562 w 28"/>
                  <a:gd name="T3" fmla="*/ 632 h 32"/>
                  <a:gd name="T4" fmla="*/ 413 w 28"/>
                  <a:gd name="T5" fmla="*/ 297 h 32"/>
                  <a:gd name="T6" fmla="*/ 43 w 28"/>
                  <a:gd name="T7" fmla="*/ 0 h 32"/>
                  <a:gd name="T8" fmla="*/ 28 w 28"/>
                  <a:gd name="T9" fmla="*/ 176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8" h="32">
                    <a:moveTo>
                      <a:pt x="0" y="12"/>
                    </a:moveTo>
                    <a:cubicBezTo>
                      <a:pt x="7" y="13"/>
                      <a:pt x="22" y="25"/>
                      <a:pt x="28" y="32"/>
                    </a:cubicBezTo>
                    <a:cubicBezTo>
                      <a:pt x="26" y="25"/>
                      <a:pt x="25" y="19"/>
                      <a:pt x="20" y="15"/>
                    </a:cubicBezTo>
                    <a:cubicBezTo>
                      <a:pt x="14" y="10"/>
                      <a:pt x="6" y="6"/>
                      <a:pt x="2" y="0"/>
                    </a:cubicBezTo>
                    <a:cubicBezTo>
                      <a:pt x="1" y="3"/>
                      <a:pt x="1" y="6"/>
                      <a:pt x="1" y="9"/>
                    </a:cubicBezTo>
                  </a:path>
                </a:pathLst>
              </a:custGeom>
              <a:solidFill>
                <a:srgbClr val="9B04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20" name="Freeform 422">
                <a:extLst>
                  <a:ext uri="{FF2B5EF4-FFF2-40B4-BE49-F238E27FC236}">
                    <a16:creationId xmlns:a16="http://schemas.microsoft.com/office/drawing/2014/main" id="{8F2E70C1-7DDB-40AA-BA68-EFC563E967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1" y="2774"/>
                <a:ext cx="226" cy="194"/>
              </a:xfrm>
              <a:custGeom>
                <a:avLst/>
                <a:gdLst>
                  <a:gd name="T0" fmla="*/ 2798 w 147"/>
                  <a:gd name="T1" fmla="*/ 2459 h 127"/>
                  <a:gd name="T2" fmla="*/ 2976 w 147"/>
                  <a:gd name="T3" fmla="*/ 2238 h 127"/>
                  <a:gd name="T4" fmla="*/ 0 w 147"/>
                  <a:gd name="T5" fmla="*/ 0 h 127"/>
                  <a:gd name="T6" fmla="*/ 28 w 147"/>
                  <a:gd name="T7" fmla="*/ 441 h 127"/>
                  <a:gd name="T8" fmla="*/ 2798 w 147"/>
                  <a:gd name="T9" fmla="*/ 2459 h 1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7" h="127">
                    <a:moveTo>
                      <a:pt x="138" y="127"/>
                    </a:moveTo>
                    <a:cubicBezTo>
                      <a:pt x="138" y="127"/>
                      <a:pt x="141" y="118"/>
                      <a:pt x="147" y="115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23"/>
                      <a:pt x="1" y="23"/>
                      <a:pt x="1" y="23"/>
                    </a:cubicBezTo>
                    <a:lnTo>
                      <a:pt x="138" y="127"/>
                    </a:lnTo>
                    <a:close/>
                  </a:path>
                </a:pathLst>
              </a:custGeom>
              <a:solidFill>
                <a:srgbClr val="9B04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21" name="Freeform 423">
                <a:extLst>
                  <a:ext uri="{FF2B5EF4-FFF2-40B4-BE49-F238E27FC236}">
                    <a16:creationId xmlns:a16="http://schemas.microsoft.com/office/drawing/2014/main" id="{F228B161-6A50-4903-B9F6-C31DBFC2A2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40" y="2642"/>
                <a:ext cx="36" cy="46"/>
              </a:xfrm>
              <a:custGeom>
                <a:avLst/>
                <a:gdLst>
                  <a:gd name="T0" fmla="*/ 5 w 36"/>
                  <a:gd name="T1" fmla="*/ 0 h 46"/>
                  <a:gd name="T2" fmla="*/ 36 w 36"/>
                  <a:gd name="T3" fmla="*/ 25 h 46"/>
                  <a:gd name="T4" fmla="*/ 36 w 36"/>
                  <a:gd name="T5" fmla="*/ 46 h 46"/>
                  <a:gd name="T6" fmla="*/ 0 w 36"/>
                  <a:gd name="T7" fmla="*/ 19 h 46"/>
                  <a:gd name="T8" fmla="*/ 5 w 36"/>
                  <a:gd name="T9" fmla="*/ 0 h 4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6" h="46">
                    <a:moveTo>
                      <a:pt x="5" y="0"/>
                    </a:moveTo>
                    <a:lnTo>
                      <a:pt x="36" y="25"/>
                    </a:lnTo>
                    <a:lnTo>
                      <a:pt x="36" y="46"/>
                    </a:lnTo>
                    <a:lnTo>
                      <a:pt x="0" y="19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94E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22" name="Freeform 424">
                <a:extLst>
                  <a:ext uri="{FF2B5EF4-FFF2-40B4-BE49-F238E27FC236}">
                    <a16:creationId xmlns:a16="http://schemas.microsoft.com/office/drawing/2014/main" id="{64107338-D17D-425A-84EB-F761A86DE9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1" y="2733"/>
                <a:ext cx="270" cy="209"/>
              </a:xfrm>
              <a:custGeom>
                <a:avLst/>
                <a:gdLst>
                  <a:gd name="T0" fmla="*/ 0 w 176"/>
                  <a:gd name="T1" fmla="*/ 0 h 137"/>
                  <a:gd name="T2" fmla="*/ 3516 w 176"/>
                  <a:gd name="T3" fmla="*/ 2595 h 137"/>
                  <a:gd name="T4" fmla="*/ 3182 w 176"/>
                  <a:gd name="T5" fmla="*/ 2595 h 137"/>
                  <a:gd name="T6" fmla="*/ 43 w 176"/>
                  <a:gd name="T7" fmla="*/ 217 h 137"/>
                  <a:gd name="T8" fmla="*/ 0 w 176"/>
                  <a:gd name="T9" fmla="*/ 0 h 1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76" h="137">
                    <a:moveTo>
                      <a:pt x="0" y="0"/>
                    </a:moveTo>
                    <a:cubicBezTo>
                      <a:pt x="176" y="135"/>
                      <a:pt x="176" y="135"/>
                      <a:pt x="176" y="135"/>
                    </a:cubicBezTo>
                    <a:cubicBezTo>
                      <a:pt x="176" y="135"/>
                      <a:pt x="162" y="132"/>
                      <a:pt x="159" y="135"/>
                    </a:cubicBezTo>
                    <a:cubicBezTo>
                      <a:pt x="156" y="137"/>
                      <a:pt x="2" y="11"/>
                      <a:pt x="2" y="1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94E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23" name="Freeform 425">
                <a:extLst>
                  <a:ext uri="{FF2B5EF4-FFF2-40B4-BE49-F238E27FC236}">
                    <a16:creationId xmlns:a16="http://schemas.microsoft.com/office/drawing/2014/main" id="{654DF604-FCCF-45BD-AAF2-90E5993541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48" y="2645"/>
                <a:ext cx="28" cy="22"/>
              </a:xfrm>
              <a:custGeom>
                <a:avLst/>
                <a:gdLst>
                  <a:gd name="T0" fmla="*/ 0 w 18"/>
                  <a:gd name="T1" fmla="*/ 0 h 14"/>
                  <a:gd name="T2" fmla="*/ 400 w 18"/>
                  <a:gd name="T3" fmla="*/ 333 h 14"/>
                  <a:gd name="T4" fmla="*/ 0 w 18"/>
                  <a:gd name="T5" fmla="*/ 0 h 1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8" h="14">
                    <a:moveTo>
                      <a:pt x="0" y="0"/>
                    </a:moveTo>
                    <a:cubicBezTo>
                      <a:pt x="18" y="14"/>
                      <a:pt x="18" y="14"/>
                      <a:pt x="18" y="14"/>
                    </a:cubicBezTo>
                    <a:cubicBezTo>
                      <a:pt x="18" y="14"/>
                      <a:pt x="5" y="10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24" name="Freeform 426">
                <a:extLst>
                  <a:ext uri="{FF2B5EF4-FFF2-40B4-BE49-F238E27FC236}">
                    <a16:creationId xmlns:a16="http://schemas.microsoft.com/office/drawing/2014/main" id="{8C892E5D-D4BF-40F8-AE5E-565197F822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6" y="2737"/>
                <a:ext cx="260" cy="198"/>
              </a:xfrm>
              <a:custGeom>
                <a:avLst/>
                <a:gdLst>
                  <a:gd name="T0" fmla="*/ 0 w 170"/>
                  <a:gd name="T1" fmla="*/ 0 h 129"/>
                  <a:gd name="T2" fmla="*/ 3331 w 170"/>
                  <a:gd name="T3" fmla="*/ 2594 h 129"/>
                  <a:gd name="T4" fmla="*/ 0 w 170"/>
                  <a:gd name="T5" fmla="*/ 0 h 12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70" h="129">
                    <a:moveTo>
                      <a:pt x="0" y="0"/>
                    </a:moveTo>
                    <a:cubicBezTo>
                      <a:pt x="170" y="129"/>
                      <a:pt x="170" y="129"/>
                      <a:pt x="170" y="129"/>
                    </a:cubicBezTo>
                    <a:cubicBezTo>
                      <a:pt x="170" y="129"/>
                      <a:pt x="12" y="17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25" name="Freeform 427">
                <a:extLst>
                  <a:ext uri="{FF2B5EF4-FFF2-40B4-BE49-F238E27FC236}">
                    <a16:creationId xmlns:a16="http://schemas.microsoft.com/office/drawing/2014/main" id="{1E42DA7C-B60A-4877-8E83-9CB14649FA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7" y="2552"/>
                <a:ext cx="78" cy="63"/>
              </a:xfrm>
              <a:custGeom>
                <a:avLst/>
                <a:gdLst>
                  <a:gd name="T0" fmla="*/ 0 w 51"/>
                  <a:gd name="T1" fmla="*/ 831 h 41"/>
                  <a:gd name="T2" fmla="*/ 75 w 51"/>
                  <a:gd name="T3" fmla="*/ 384 h 41"/>
                  <a:gd name="T4" fmla="*/ 437 w 51"/>
                  <a:gd name="T5" fmla="*/ 101 h 41"/>
                  <a:gd name="T6" fmla="*/ 844 w 51"/>
                  <a:gd name="T7" fmla="*/ 144 h 41"/>
                  <a:gd name="T8" fmla="*/ 743 w 51"/>
                  <a:gd name="T9" fmla="*/ 751 h 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1" h="41">
                    <a:moveTo>
                      <a:pt x="0" y="41"/>
                    </a:moveTo>
                    <a:cubicBezTo>
                      <a:pt x="2" y="34"/>
                      <a:pt x="0" y="26"/>
                      <a:pt x="4" y="19"/>
                    </a:cubicBezTo>
                    <a:cubicBezTo>
                      <a:pt x="9" y="12"/>
                      <a:pt x="15" y="7"/>
                      <a:pt x="22" y="5"/>
                    </a:cubicBezTo>
                    <a:cubicBezTo>
                      <a:pt x="29" y="3"/>
                      <a:pt x="37" y="0"/>
                      <a:pt x="43" y="7"/>
                    </a:cubicBezTo>
                    <a:cubicBezTo>
                      <a:pt x="51" y="17"/>
                      <a:pt x="42" y="27"/>
                      <a:pt x="38" y="37"/>
                    </a:cubicBezTo>
                  </a:path>
                </a:pathLst>
              </a:custGeom>
              <a:solidFill>
                <a:srgbClr val="14121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26" name="Freeform 428">
                <a:extLst>
                  <a:ext uri="{FF2B5EF4-FFF2-40B4-BE49-F238E27FC236}">
                    <a16:creationId xmlns:a16="http://schemas.microsoft.com/office/drawing/2014/main" id="{DDAF023D-DBAD-48CB-8244-396EE53FAD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20" y="2533"/>
                <a:ext cx="16" cy="57"/>
              </a:xfrm>
              <a:custGeom>
                <a:avLst/>
                <a:gdLst>
                  <a:gd name="T0" fmla="*/ 171 w 10"/>
                  <a:gd name="T1" fmla="*/ 769 h 37"/>
                  <a:gd name="T2" fmla="*/ 274 w 10"/>
                  <a:gd name="T3" fmla="*/ 373 h 37"/>
                  <a:gd name="T4" fmla="*/ 189 w 10"/>
                  <a:gd name="T5" fmla="*/ 102 h 37"/>
                  <a:gd name="T6" fmla="*/ 0 w 10"/>
                  <a:gd name="T7" fmla="*/ 387 h 37"/>
                  <a:gd name="T8" fmla="*/ 107 w 10"/>
                  <a:gd name="T9" fmla="*/ 769 h 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" h="37">
                    <a:moveTo>
                      <a:pt x="6" y="37"/>
                    </a:moveTo>
                    <a:cubicBezTo>
                      <a:pt x="10" y="34"/>
                      <a:pt x="10" y="23"/>
                      <a:pt x="10" y="18"/>
                    </a:cubicBezTo>
                    <a:cubicBezTo>
                      <a:pt x="10" y="14"/>
                      <a:pt x="10" y="8"/>
                      <a:pt x="7" y="5"/>
                    </a:cubicBezTo>
                    <a:cubicBezTo>
                      <a:pt x="1" y="0"/>
                      <a:pt x="0" y="16"/>
                      <a:pt x="0" y="19"/>
                    </a:cubicBezTo>
                    <a:cubicBezTo>
                      <a:pt x="0" y="24"/>
                      <a:pt x="0" y="33"/>
                      <a:pt x="4" y="37"/>
                    </a:cubicBezTo>
                  </a:path>
                </a:pathLst>
              </a:custGeom>
              <a:solidFill>
                <a:srgbClr val="7271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27" name="Freeform 429">
                <a:extLst>
                  <a:ext uri="{FF2B5EF4-FFF2-40B4-BE49-F238E27FC236}">
                    <a16:creationId xmlns:a16="http://schemas.microsoft.com/office/drawing/2014/main" id="{090D0632-45A6-46EE-9E3D-2DF7840695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50" y="2518"/>
                <a:ext cx="23" cy="28"/>
              </a:xfrm>
              <a:custGeom>
                <a:avLst/>
                <a:gdLst>
                  <a:gd name="T0" fmla="*/ 101 w 15"/>
                  <a:gd name="T1" fmla="*/ 0 h 18"/>
                  <a:gd name="T2" fmla="*/ 299 w 15"/>
                  <a:gd name="T3" fmla="*/ 361 h 18"/>
                  <a:gd name="T4" fmla="*/ 66 w 15"/>
                  <a:gd name="T5" fmla="*/ 275 h 18"/>
                  <a:gd name="T6" fmla="*/ 75 w 15"/>
                  <a:gd name="T7" fmla="*/ 47 h 1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5" h="18">
                    <a:moveTo>
                      <a:pt x="5" y="0"/>
                    </a:moveTo>
                    <a:cubicBezTo>
                      <a:pt x="0" y="7"/>
                      <a:pt x="9" y="15"/>
                      <a:pt x="15" y="17"/>
                    </a:cubicBezTo>
                    <a:cubicBezTo>
                      <a:pt x="10" y="18"/>
                      <a:pt x="6" y="18"/>
                      <a:pt x="3" y="12"/>
                    </a:cubicBezTo>
                    <a:cubicBezTo>
                      <a:pt x="0" y="8"/>
                      <a:pt x="1" y="5"/>
                      <a:pt x="4" y="2"/>
                    </a:cubicBezTo>
                  </a:path>
                </a:pathLst>
              </a:custGeom>
              <a:solidFill>
                <a:srgbClr val="7271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28" name="Freeform 430">
                <a:extLst>
                  <a:ext uri="{FF2B5EF4-FFF2-40B4-BE49-F238E27FC236}">
                    <a16:creationId xmlns:a16="http://schemas.microsoft.com/office/drawing/2014/main" id="{3DB9A268-0042-4863-9DD7-155A55F1CC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15" y="2408"/>
                <a:ext cx="35" cy="49"/>
              </a:xfrm>
              <a:custGeom>
                <a:avLst/>
                <a:gdLst>
                  <a:gd name="T0" fmla="*/ 0 w 23"/>
                  <a:gd name="T1" fmla="*/ 0 h 32"/>
                  <a:gd name="T2" fmla="*/ 285 w 23"/>
                  <a:gd name="T3" fmla="*/ 155 h 32"/>
                  <a:gd name="T4" fmla="*/ 400 w 23"/>
                  <a:gd name="T5" fmla="*/ 363 h 32"/>
                  <a:gd name="T6" fmla="*/ 434 w 23"/>
                  <a:gd name="T7" fmla="*/ 632 h 32"/>
                  <a:gd name="T8" fmla="*/ 285 w 23"/>
                  <a:gd name="T9" fmla="*/ 176 h 32"/>
                  <a:gd name="T10" fmla="*/ 143 w 23"/>
                  <a:gd name="T11" fmla="*/ 66 h 32"/>
                  <a:gd name="T12" fmla="*/ 27 w 23"/>
                  <a:gd name="T13" fmla="*/ 0 h 3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3" h="32">
                    <a:moveTo>
                      <a:pt x="0" y="0"/>
                    </a:moveTo>
                    <a:cubicBezTo>
                      <a:pt x="6" y="2"/>
                      <a:pt x="12" y="2"/>
                      <a:pt x="15" y="8"/>
                    </a:cubicBezTo>
                    <a:cubicBezTo>
                      <a:pt x="18" y="11"/>
                      <a:pt x="20" y="15"/>
                      <a:pt x="21" y="18"/>
                    </a:cubicBezTo>
                    <a:cubicBezTo>
                      <a:pt x="22" y="23"/>
                      <a:pt x="22" y="28"/>
                      <a:pt x="23" y="32"/>
                    </a:cubicBezTo>
                    <a:cubicBezTo>
                      <a:pt x="23" y="25"/>
                      <a:pt x="20" y="15"/>
                      <a:pt x="15" y="9"/>
                    </a:cubicBezTo>
                    <a:cubicBezTo>
                      <a:pt x="13" y="7"/>
                      <a:pt x="11" y="4"/>
                      <a:pt x="8" y="3"/>
                    </a:cubicBezTo>
                    <a:cubicBezTo>
                      <a:pt x="6" y="2"/>
                      <a:pt x="3" y="1"/>
                      <a:pt x="1" y="0"/>
                    </a:cubicBezTo>
                  </a:path>
                </a:pathLst>
              </a:custGeom>
              <a:solidFill>
                <a:srgbClr val="7271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29" name="Freeform 431">
                <a:extLst>
                  <a:ext uri="{FF2B5EF4-FFF2-40B4-BE49-F238E27FC236}">
                    <a16:creationId xmlns:a16="http://schemas.microsoft.com/office/drawing/2014/main" id="{6743FDC4-8CA7-4687-BB0A-E351001AB1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0" y="2414"/>
                <a:ext cx="26" cy="61"/>
              </a:xfrm>
              <a:custGeom>
                <a:avLst/>
                <a:gdLst>
                  <a:gd name="T0" fmla="*/ 269 w 17"/>
                  <a:gd name="T1" fmla="*/ 27 h 40"/>
                  <a:gd name="T2" fmla="*/ 115 w 17"/>
                  <a:gd name="T3" fmla="*/ 331 h 40"/>
                  <a:gd name="T4" fmla="*/ 332 w 17"/>
                  <a:gd name="T5" fmla="*/ 741 h 40"/>
                  <a:gd name="T6" fmla="*/ 0 w 17"/>
                  <a:gd name="T7" fmla="*/ 331 h 40"/>
                  <a:gd name="T8" fmla="*/ 236 w 17"/>
                  <a:gd name="T9" fmla="*/ 41 h 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7" h="40">
                    <a:moveTo>
                      <a:pt x="14" y="1"/>
                    </a:moveTo>
                    <a:cubicBezTo>
                      <a:pt x="6" y="0"/>
                      <a:pt x="6" y="12"/>
                      <a:pt x="6" y="17"/>
                    </a:cubicBezTo>
                    <a:cubicBezTo>
                      <a:pt x="6" y="26"/>
                      <a:pt x="10" y="34"/>
                      <a:pt x="17" y="39"/>
                    </a:cubicBezTo>
                    <a:cubicBezTo>
                      <a:pt x="7" y="40"/>
                      <a:pt x="1" y="25"/>
                      <a:pt x="0" y="17"/>
                    </a:cubicBezTo>
                    <a:cubicBezTo>
                      <a:pt x="0" y="9"/>
                      <a:pt x="5" y="4"/>
                      <a:pt x="12" y="2"/>
                    </a:cubicBezTo>
                  </a:path>
                </a:pathLst>
              </a:custGeom>
              <a:solidFill>
                <a:srgbClr val="7271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30" name="Freeform 432">
                <a:extLst>
                  <a:ext uri="{FF2B5EF4-FFF2-40B4-BE49-F238E27FC236}">
                    <a16:creationId xmlns:a16="http://schemas.microsoft.com/office/drawing/2014/main" id="{454E89BD-A594-4B4F-BC00-9BFF45F1B9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7" y="2353"/>
                <a:ext cx="58" cy="15"/>
              </a:xfrm>
              <a:custGeom>
                <a:avLst/>
                <a:gdLst>
                  <a:gd name="T0" fmla="*/ 0 w 38"/>
                  <a:gd name="T1" fmla="*/ 41 h 10"/>
                  <a:gd name="T2" fmla="*/ 96 w 38"/>
                  <a:gd name="T3" fmla="*/ 72 h 10"/>
                  <a:gd name="T4" fmla="*/ 430 w 38"/>
                  <a:gd name="T5" fmla="*/ 72 h 10"/>
                  <a:gd name="T6" fmla="*/ 739 w 38"/>
                  <a:gd name="T7" fmla="*/ 0 h 10"/>
                  <a:gd name="T8" fmla="*/ 363 w 38"/>
                  <a:gd name="T9" fmla="*/ 140 h 10"/>
                  <a:gd name="T10" fmla="*/ 147 w 38"/>
                  <a:gd name="T11" fmla="*/ 134 h 10"/>
                  <a:gd name="T12" fmla="*/ 41 w 38"/>
                  <a:gd name="T13" fmla="*/ 72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8" h="10">
                    <a:moveTo>
                      <a:pt x="0" y="2"/>
                    </a:moveTo>
                    <a:cubicBezTo>
                      <a:pt x="1" y="3"/>
                      <a:pt x="4" y="4"/>
                      <a:pt x="5" y="4"/>
                    </a:cubicBezTo>
                    <a:cubicBezTo>
                      <a:pt x="11" y="5"/>
                      <a:pt x="17" y="5"/>
                      <a:pt x="22" y="4"/>
                    </a:cubicBezTo>
                    <a:cubicBezTo>
                      <a:pt x="28" y="4"/>
                      <a:pt x="33" y="3"/>
                      <a:pt x="38" y="0"/>
                    </a:cubicBezTo>
                    <a:cubicBezTo>
                      <a:pt x="32" y="5"/>
                      <a:pt x="26" y="7"/>
                      <a:pt x="19" y="8"/>
                    </a:cubicBezTo>
                    <a:cubicBezTo>
                      <a:pt x="14" y="10"/>
                      <a:pt x="12" y="8"/>
                      <a:pt x="8" y="7"/>
                    </a:cubicBezTo>
                    <a:cubicBezTo>
                      <a:pt x="6" y="6"/>
                      <a:pt x="2" y="5"/>
                      <a:pt x="2" y="4"/>
                    </a:cubicBezTo>
                  </a:path>
                </a:pathLst>
              </a:custGeom>
              <a:solidFill>
                <a:srgbClr val="7271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31" name="Freeform 433">
                <a:extLst>
                  <a:ext uri="{FF2B5EF4-FFF2-40B4-BE49-F238E27FC236}">
                    <a16:creationId xmlns:a16="http://schemas.microsoft.com/office/drawing/2014/main" id="{B028AC9A-8200-4302-A19C-2F45763E2E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3" y="2249"/>
                <a:ext cx="46" cy="19"/>
              </a:xfrm>
              <a:custGeom>
                <a:avLst/>
                <a:gdLst>
                  <a:gd name="T0" fmla="*/ 28 w 30"/>
                  <a:gd name="T1" fmla="*/ 189 h 13"/>
                  <a:gd name="T2" fmla="*/ 270 w 30"/>
                  <a:gd name="T3" fmla="*/ 28 h 13"/>
                  <a:gd name="T4" fmla="*/ 603 w 30"/>
                  <a:gd name="T5" fmla="*/ 88 h 13"/>
                  <a:gd name="T6" fmla="*/ 320 w 30"/>
                  <a:gd name="T7" fmla="*/ 69 h 13"/>
                  <a:gd name="T8" fmla="*/ 43 w 30"/>
                  <a:gd name="T9" fmla="*/ 175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0" h="13">
                    <a:moveTo>
                      <a:pt x="1" y="13"/>
                    </a:moveTo>
                    <a:cubicBezTo>
                      <a:pt x="0" y="5"/>
                      <a:pt x="8" y="4"/>
                      <a:pt x="14" y="2"/>
                    </a:cubicBezTo>
                    <a:cubicBezTo>
                      <a:pt x="23" y="0"/>
                      <a:pt x="24" y="0"/>
                      <a:pt x="30" y="6"/>
                    </a:cubicBezTo>
                    <a:cubicBezTo>
                      <a:pt x="25" y="7"/>
                      <a:pt x="22" y="4"/>
                      <a:pt x="16" y="5"/>
                    </a:cubicBezTo>
                    <a:cubicBezTo>
                      <a:pt x="11" y="6"/>
                      <a:pt x="6" y="10"/>
                      <a:pt x="2" y="12"/>
                    </a:cubicBezTo>
                  </a:path>
                </a:pathLst>
              </a:custGeom>
              <a:solidFill>
                <a:srgbClr val="7271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32" name="Freeform 434">
                <a:extLst>
                  <a:ext uri="{FF2B5EF4-FFF2-40B4-BE49-F238E27FC236}">
                    <a16:creationId xmlns:a16="http://schemas.microsoft.com/office/drawing/2014/main" id="{70989BA9-9570-4A00-9A27-237A9E89B3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83" y="2239"/>
                <a:ext cx="40" cy="28"/>
              </a:xfrm>
              <a:custGeom>
                <a:avLst/>
                <a:gdLst>
                  <a:gd name="T0" fmla="*/ 66 w 26"/>
                  <a:gd name="T1" fmla="*/ 30 h 18"/>
                  <a:gd name="T2" fmla="*/ 242 w 26"/>
                  <a:gd name="T3" fmla="*/ 114 h 18"/>
                  <a:gd name="T4" fmla="*/ 532 w 26"/>
                  <a:gd name="T5" fmla="*/ 232 h 18"/>
                  <a:gd name="T6" fmla="*/ 0 w 26"/>
                  <a:gd name="T7" fmla="*/ 73 h 1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6" h="18">
                    <a:moveTo>
                      <a:pt x="3" y="1"/>
                    </a:moveTo>
                    <a:cubicBezTo>
                      <a:pt x="2" y="0"/>
                      <a:pt x="10" y="3"/>
                      <a:pt x="12" y="5"/>
                    </a:cubicBezTo>
                    <a:cubicBezTo>
                      <a:pt x="17" y="10"/>
                      <a:pt x="18" y="12"/>
                      <a:pt x="26" y="11"/>
                    </a:cubicBezTo>
                    <a:cubicBezTo>
                      <a:pt x="16" y="18"/>
                      <a:pt x="7" y="9"/>
                      <a:pt x="0" y="3"/>
                    </a:cubicBezTo>
                  </a:path>
                </a:pathLst>
              </a:custGeom>
              <a:solidFill>
                <a:srgbClr val="7271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33" name="Freeform 435">
                <a:extLst>
                  <a:ext uri="{FF2B5EF4-FFF2-40B4-BE49-F238E27FC236}">
                    <a16:creationId xmlns:a16="http://schemas.microsoft.com/office/drawing/2014/main" id="{156C2E3D-D992-4C6F-9917-CDF8AB1094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2" y="2307"/>
                <a:ext cx="43" cy="27"/>
              </a:xfrm>
              <a:custGeom>
                <a:avLst/>
                <a:gdLst>
                  <a:gd name="T0" fmla="*/ 43 w 28"/>
                  <a:gd name="T1" fmla="*/ 315 h 18"/>
                  <a:gd name="T2" fmla="*/ 562 w 28"/>
                  <a:gd name="T3" fmla="*/ 62 h 18"/>
                  <a:gd name="T4" fmla="*/ 80 w 28"/>
                  <a:gd name="T5" fmla="*/ 270 h 1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8" h="18">
                    <a:moveTo>
                      <a:pt x="2" y="18"/>
                    </a:moveTo>
                    <a:cubicBezTo>
                      <a:pt x="0" y="4"/>
                      <a:pt x="16" y="0"/>
                      <a:pt x="28" y="3"/>
                    </a:cubicBezTo>
                    <a:cubicBezTo>
                      <a:pt x="24" y="8"/>
                      <a:pt x="2" y="2"/>
                      <a:pt x="4" y="15"/>
                    </a:cubicBezTo>
                  </a:path>
                </a:pathLst>
              </a:custGeom>
              <a:solidFill>
                <a:srgbClr val="7271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34" name="Freeform 436">
                <a:extLst>
                  <a:ext uri="{FF2B5EF4-FFF2-40B4-BE49-F238E27FC236}">
                    <a16:creationId xmlns:a16="http://schemas.microsoft.com/office/drawing/2014/main" id="{224C0D79-7514-4C44-A3D5-C197ED8FE0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8" y="2422"/>
                <a:ext cx="20" cy="24"/>
              </a:xfrm>
              <a:custGeom>
                <a:avLst/>
                <a:gdLst>
                  <a:gd name="T0" fmla="*/ 80 w 13"/>
                  <a:gd name="T1" fmla="*/ 93 h 16"/>
                  <a:gd name="T2" fmla="*/ 225 w 13"/>
                  <a:gd name="T3" fmla="*/ 180 h 16"/>
                  <a:gd name="T4" fmla="*/ 66 w 13"/>
                  <a:gd name="T5" fmla="*/ 108 h 1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3" h="16">
                    <a:moveTo>
                      <a:pt x="4" y="5"/>
                    </a:moveTo>
                    <a:cubicBezTo>
                      <a:pt x="0" y="9"/>
                      <a:pt x="8" y="16"/>
                      <a:pt x="11" y="10"/>
                    </a:cubicBezTo>
                    <a:cubicBezTo>
                      <a:pt x="13" y="4"/>
                      <a:pt x="5" y="0"/>
                      <a:pt x="3" y="6"/>
                    </a:cubicBezTo>
                  </a:path>
                </a:pathLst>
              </a:custGeom>
              <a:solidFill>
                <a:srgbClr val="7271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35" name="Freeform 437">
                <a:extLst>
                  <a:ext uri="{FF2B5EF4-FFF2-40B4-BE49-F238E27FC236}">
                    <a16:creationId xmlns:a16="http://schemas.microsoft.com/office/drawing/2014/main" id="{D240CE69-5DEC-4E76-8878-114955D950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04" y="2242"/>
                <a:ext cx="162" cy="33"/>
              </a:xfrm>
              <a:custGeom>
                <a:avLst/>
                <a:gdLst>
                  <a:gd name="T0" fmla="*/ 1 w 162"/>
                  <a:gd name="T1" fmla="*/ 20 h 33"/>
                  <a:gd name="T2" fmla="*/ 112 w 162"/>
                  <a:gd name="T3" fmla="*/ 0 h 33"/>
                  <a:gd name="T4" fmla="*/ 162 w 162"/>
                  <a:gd name="T5" fmla="*/ 5 h 33"/>
                  <a:gd name="T6" fmla="*/ 4 w 162"/>
                  <a:gd name="T7" fmla="*/ 33 h 33"/>
                  <a:gd name="T8" fmla="*/ 0 w 162"/>
                  <a:gd name="T9" fmla="*/ 20 h 33"/>
                  <a:gd name="T10" fmla="*/ 1 w 162"/>
                  <a:gd name="T11" fmla="*/ 20 h 3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62" h="33">
                    <a:moveTo>
                      <a:pt x="1" y="20"/>
                    </a:moveTo>
                    <a:lnTo>
                      <a:pt x="112" y="0"/>
                    </a:lnTo>
                    <a:lnTo>
                      <a:pt x="162" y="5"/>
                    </a:lnTo>
                    <a:lnTo>
                      <a:pt x="4" y="33"/>
                    </a:lnTo>
                    <a:lnTo>
                      <a:pt x="0" y="20"/>
                    </a:lnTo>
                    <a:lnTo>
                      <a:pt x="1" y="20"/>
                    </a:lnTo>
                    <a:close/>
                  </a:path>
                </a:pathLst>
              </a:custGeom>
              <a:solidFill>
                <a:srgbClr val="F94E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36" name="Freeform 438">
                <a:extLst>
                  <a:ext uri="{FF2B5EF4-FFF2-40B4-BE49-F238E27FC236}">
                    <a16:creationId xmlns:a16="http://schemas.microsoft.com/office/drawing/2014/main" id="{71F1F475-5043-4323-937E-CD8FE1FE81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04" y="2242"/>
                <a:ext cx="162" cy="33"/>
              </a:xfrm>
              <a:custGeom>
                <a:avLst/>
                <a:gdLst>
                  <a:gd name="T0" fmla="*/ 1 w 162"/>
                  <a:gd name="T1" fmla="*/ 20 h 33"/>
                  <a:gd name="T2" fmla="*/ 112 w 162"/>
                  <a:gd name="T3" fmla="*/ 0 h 33"/>
                  <a:gd name="T4" fmla="*/ 162 w 162"/>
                  <a:gd name="T5" fmla="*/ 5 h 33"/>
                  <a:gd name="T6" fmla="*/ 4 w 162"/>
                  <a:gd name="T7" fmla="*/ 33 h 33"/>
                  <a:gd name="T8" fmla="*/ 0 w 162"/>
                  <a:gd name="T9" fmla="*/ 20 h 3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62" h="33">
                    <a:moveTo>
                      <a:pt x="1" y="20"/>
                    </a:moveTo>
                    <a:lnTo>
                      <a:pt x="112" y="0"/>
                    </a:lnTo>
                    <a:lnTo>
                      <a:pt x="162" y="5"/>
                    </a:lnTo>
                    <a:lnTo>
                      <a:pt x="4" y="33"/>
                    </a:lnTo>
                    <a:lnTo>
                      <a:pt x="0" y="2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37" name="Freeform 439">
                <a:extLst>
                  <a:ext uri="{FF2B5EF4-FFF2-40B4-BE49-F238E27FC236}">
                    <a16:creationId xmlns:a16="http://schemas.microsoft.com/office/drawing/2014/main" id="{082697EF-F9B4-4107-829E-63FC65E1BF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02" y="2261"/>
                <a:ext cx="250" cy="52"/>
              </a:xfrm>
              <a:custGeom>
                <a:avLst/>
                <a:gdLst>
                  <a:gd name="T0" fmla="*/ 6 w 250"/>
                  <a:gd name="T1" fmla="*/ 38 h 52"/>
                  <a:gd name="T2" fmla="*/ 0 w 250"/>
                  <a:gd name="T3" fmla="*/ 52 h 52"/>
                  <a:gd name="T4" fmla="*/ 250 w 250"/>
                  <a:gd name="T5" fmla="*/ 9 h 52"/>
                  <a:gd name="T6" fmla="*/ 239 w 250"/>
                  <a:gd name="T7" fmla="*/ 0 h 52"/>
                  <a:gd name="T8" fmla="*/ 6 w 250"/>
                  <a:gd name="T9" fmla="*/ 38 h 5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50" h="52">
                    <a:moveTo>
                      <a:pt x="6" y="38"/>
                    </a:moveTo>
                    <a:lnTo>
                      <a:pt x="0" y="52"/>
                    </a:lnTo>
                    <a:lnTo>
                      <a:pt x="250" y="9"/>
                    </a:lnTo>
                    <a:lnTo>
                      <a:pt x="239" y="0"/>
                    </a:lnTo>
                    <a:lnTo>
                      <a:pt x="6" y="38"/>
                    </a:lnTo>
                    <a:close/>
                  </a:path>
                </a:pathLst>
              </a:custGeom>
              <a:solidFill>
                <a:srgbClr val="9B04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38" name="Freeform 440">
                <a:extLst>
                  <a:ext uri="{FF2B5EF4-FFF2-40B4-BE49-F238E27FC236}">
                    <a16:creationId xmlns:a16="http://schemas.microsoft.com/office/drawing/2014/main" id="{C624A98C-9298-4810-B884-9958BE6A27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02" y="2242"/>
                <a:ext cx="91" cy="17"/>
              </a:xfrm>
              <a:custGeom>
                <a:avLst/>
                <a:gdLst>
                  <a:gd name="T0" fmla="*/ 0 w 59"/>
                  <a:gd name="T1" fmla="*/ 229 h 11"/>
                  <a:gd name="T2" fmla="*/ 1223 w 59"/>
                  <a:gd name="T3" fmla="*/ 0 h 11"/>
                  <a:gd name="T4" fmla="*/ 0 w 59"/>
                  <a:gd name="T5" fmla="*/ 229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9" h="11">
                    <a:moveTo>
                      <a:pt x="0" y="11"/>
                    </a:moveTo>
                    <a:cubicBezTo>
                      <a:pt x="59" y="0"/>
                      <a:pt x="59" y="0"/>
                      <a:pt x="59" y="0"/>
                    </a:cubicBezTo>
                    <a:cubicBezTo>
                      <a:pt x="59" y="0"/>
                      <a:pt x="13" y="11"/>
                      <a:pt x="0" y="1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39" name="Freeform 441">
                <a:extLst>
                  <a:ext uri="{FF2B5EF4-FFF2-40B4-BE49-F238E27FC236}">
                    <a16:creationId xmlns:a16="http://schemas.microsoft.com/office/drawing/2014/main" id="{35158E51-7DFA-432A-BF8C-101639A5A2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7" y="2633"/>
                <a:ext cx="243" cy="132"/>
              </a:xfrm>
              <a:custGeom>
                <a:avLst/>
                <a:gdLst>
                  <a:gd name="T0" fmla="*/ 225 w 243"/>
                  <a:gd name="T1" fmla="*/ 0 h 132"/>
                  <a:gd name="T2" fmla="*/ 0 w 243"/>
                  <a:gd name="T3" fmla="*/ 130 h 132"/>
                  <a:gd name="T4" fmla="*/ 29 w 243"/>
                  <a:gd name="T5" fmla="*/ 132 h 132"/>
                  <a:gd name="T6" fmla="*/ 243 w 243"/>
                  <a:gd name="T7" fmla="*/ 9 h 132"/>
                  <a:gd name="T8" fmla="*/ 225 w 243"/>
                  <a:gd name="T9" fmla="*/ 0 h 1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43" h="132">
                    <a:moveTo>
                      <a:pt x="225" y="0"/>
                    </a:moveTo>
                    <a:lnTo>
                      <a:pt x="0" y="130"/>
                    </a:lnTo>
                    <a:lnTo>
                      <a:pt x="29" y="132"/>
                    </a:lnTo>
                    <a:lnTo>
                      <a:pt x="243" y="9"/>
                    </a:lnTo>
                    <a:lnTo>
                      <a:pt x="225" y="0"/>
                    </a:lnTo>
                    <a:close/>
                  </a:path>
                </a:pathLst>
              </a:custGeom>
              <a:solidFill>
                <a:srgbClr val="F94E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40" name="Freeform 442">
                <a:extLst>
                  <a:ext uri="{FF2B5EF4-FFF2-40B4-BE49-F238E27FC236}">
                    <a16:creationId xmlns:a16="http://schemas.microsoft.com/office/drawing/2014/main" id="{E1845830-1CCE-4952-8A91-24C45AC26F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9" y="2667"/>
                <a:ext cx="184" cy="108"/>
              </a:xfrm>
              <a:custGeom>
                <a:avLst/>
                <a:gdLst>
                  <a:gd name="T0" fmla="*/ 0 w 184"/>
                  <a:gd name="T1" fmla="*/ 104 h 108"/>
                  <a:gd name="T2" fmla="*/ 25 w 184"/>
                  <a:gd name="T3" fmla="*/ 108 h 108"/>
                  <a:gd name="T4" fmla="*/ 184 w 184"/>
                  <a:gd name="T5" fmla="*/ 17 h 108"/>
                  <a:gd name="T6" fmla="*/ 180 w 184"/>
                  <a:gd name="T7" fmla="*/ 0 h 108"/>
                  <a:gd name="T8" fmla="*/ 0 w 184"/>
                  <a:gd name="T9" fmla="*/ 104 h 10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84" h="108">
                    <a:moveTo>
                      <a:pt x="0" y="104"/>
                    </a:moveTo>
                    <a:lnTo>
                      <a:pt x="25" y="108"/>
                    </a:lnTo>
                    <a:lnTo>
                      <a:pt x="184" y="17"/>
                    </a:lnTo>
                    <a:lnTo>
                      <a:pt x="180" y="0"/>
                    </a:lnTo>
                    <a:lnTo>
                      <a:pt x="0" y="104"/>
                    </a:lnTo>
                    <a:close/>
                  </a:path>
                </a:pathLst>
              </a:custGeom>
              <a:solidFill>
                <a:srgbClr val="9B04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41" name="Freeform 443">
                <a:extLst>
                  <a:ext uri="{FF2B5EF4-FFF2-40B4-BE49-F238E27FC236}">
                    <a16:creationId xmlns:a16="http://schemas.microsoft.com/office/drawing/2014/main" id="{06592FA2-0544-42FD-8F2E-145E967781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6" y="2635"/>
                <a:ext cx="217" cy="127"/>
              </a:xfrm>
              <a:custGeom>
                <a:avLst/>
                <a:gdLst>
                  <a:gd name="T0" fmla="*/ 0 w 142"/>
                  <a:gd name="T1" fmla="*/ 1627 h 83"/>
                  <a:gd name="T2" fmla="*/ 2764 w 142"/>
                  <a:gd name="T3" fmla="*/ 0 h 83"/>
                  <a:gd name="T4" fmla="*/ 0 w 142"/>
                  <a:gd name="T5" fmla="*/ 1627 h 8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2" h="83">
                    <a:moveTo>
                      <a:pt x="0" y="83"/>
                    </a:moveTo>
                    <a:cubicBezTo>
                      <a:pt x="142" y="0"/>
                      <a:pt x="142" y="0"/>
                      <a:pt x="142" y="0"/>
                    </a:cubicBezTo>
                    <a:cubicBezTo>
                      <a:pt x="142" y="0"/>
                      <a:pt x="36" y="67"/>
                      <a:pt x="0" y="8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42" name="Freeform 444">
                <a:extLst>
                  <a:ext uri="{FF2B5EF4-FFF2-40B4-BE49-F238E27FC236}">
                    <a16:creationId xmlns:a16="http://schemas.microsoft.com/office/drawing/2014/main" id="{978050DE-8798-4E2E-97DA-42AF4E4773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7" y="2648"/>
                <a:ext cx="21" cy="51"/>
              </a:xfrm>
              <a:custGeom>
                <a:avLst/>
                <a:gdLst>
                  <a:gd name="T0" fmla="*/ 27 w 14"/>
                  <a:gd name="T1" fmla="*/ 70 h 33"/>
                  <a:gd name="T2" fmla="*/ 41 w 14"/>
                  <a:gd name="T3" fmla="*/ 697 h 33"/>
                  <a:gd name="T4" fmla="*/ 243 w 14"/>
                  <a:gd name="T5" fmla="*/ 495 h 33"/>
                  <a:gd name="T6" fmla="*/ 180 w 14"/>
                  <a:gd name="T7" fmla="*/ 0 h 33"/>
                  <a:gd name="T8" fmla="*/ 0 w 14"/>
                  <a:gd name="T9" fmla="*/ 70 h 3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" h="33">
                    <a:moveTo>
                      <a:pt x="1" y="3"/>
                    </a:moveTo>
                    <a:cubicBezTo>
                      <a:pt x="1" y="13"/>
                      <a:pt x="1" y="23"/>
                      <a:pt x="2" y="33"/>
                    </a:cubicBezTo>
                    <a:cubicBezTo>
                      <a:pt x="5" y="29"/>
                      <a:pt x="10" y="25"/>
                      <a:pt x="14" y="23"/>
                    </a:cubicBezTo>
                    <a:cubicBezTo>
                      <a:pt x="9" y="17"/>
                      <a:pt x="14" y="6"/>
                      <a:pt x="10" y="0"/>
                    </a:cubicBezTo>
                    <a:cubicBezTo>
                      <a:pt x="8" y="1"/>
                      <a:pt x="1" y="3"/>
                      <a:pt x="0" y="3"/>
                    </a:cubicBezTo>
                  </a:path>
                </a:pathLst>
              </a:custGeom>
              <a:solidFill>
                <a:srgbClr val="F94E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43" name="Freeform 445">
                <a:extLst>
                  <a:ext uri="{FF2B5EF4-FFF2-40B4-BE49-F238E27FC236}">
                    <a16:creationId xmlns:a16="http://schemas.microsoft.com/office/drawing/2014/main" id="{27DA44D2-C45B-49FC-A2B6-034B21ACD9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6" y="2642"/>
                <a:ext cx="17" cy="28"/>
              </a:xfrm>
              <a:custGeom>
                <a:avLst/>
                <a:gdLst>
                  <a:gd name="T0" fmla="*/ 229 w 11"/>
                  <a:gd name="T1" fmla="*/ 47 h 18"/>
                  <a:gd name="T2" fmla="*/ 229 w 11"/>
                  <a:gd name="T3" fmla="*/ 283 h 18"/>
                  <a:gd name="T4" fmla="*/ 29 w 11"/>
                  <a:gd name="T5" fmla="*/ 400 h 18"/>
                  <a:gd name="T6" fmla="*/ 29 w 11"/>
                  <a:gd name="T7" fmla="*/ 30 h 18"/>
                  <a:gd name="T8" fmla="*/ 229 w 11"/>
                  <a:gd name="T9" fmla="*/ 47 h 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" h="18">
                    <a:moveTo>
                      <a:pt x="11" y="2"/>
                    </a:moveTo>
                    <a:cubicBezTo>
                      <a:pt x="11" y="5"/>
                      <a:pt x="11" y="9"/>
                      <a:pt x="11" y="13"/>
                    </a:cubicBezTo>
                    <a:cubicBezTo>
                      <a:pt x="7" y="14"/>
                      <a:pt x="4" y="16"/>
                      <a:pt x="1" y="18"/>
                    </a:cubicBezTo>
                    <a:cubicBezTo>
                      <a:pt x="0" y="13"/>
                      <a:pt x="1" y="6"/>
                      <a:pt x="1" y="1"/>
                    </a:cubicBezTo>
                    <a:cubicBezTo>
                      <a:pt x="4" y="1"/>
                      <a:pt x="9" y="0"/>
                      <a:pt x="11" y="2"/>
                    </a:cubicBezTo>
                  </a:path>
                </a:pathLst>
              </a:custGeom>
              <a:solidFill>
                <a:srgbClr val="9B04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44" name="Freeform 446">
                <a:extLst>
                  <a:ext uri="{FF2B5EF4-FFF2-40B4-BE49-F238E27FC236}">
                    <a16:creationId xmlns:a16="http://schemas.microsoft.com/office/drawing/2014/main" id="{BC0F95F8-CA1E-4672-8D35-E171300B18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0" y="2654"/>
                <a:ext cx="6" cy="39"/>
              </a:xfrm>
              <a:custGeom>
                <a:avLst/>
                <a:gdLst>
                  <a:gd name="T0" fmla="*/ 0 w 4"/>
                  <a:gd name="T1" fmla="*/ 0 h 25"/>
                  <a:gd name="T2" fmla="*/ 27 w 4"/>
                  <a:gd name="T3" fmla="*/ 331 h 25"/>
                  <a:gd name="T4" fmla="*/ 41 w 4"/>
                  <a:gd name="T5" fmla="*/ 562 h 25"/>
                  <a:gd name="T6" fmla="*/ 27 w 4"/>
                  <a:gd name="T7" fmla="*/ 0 h 2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25">
                    <a:moveTo>
                      <a:pt x="0" y="0"/>
                    </a:moveTo>
                    <a:cubicBezTo>
                      <a:pt x="0" y="5"/>
                      <a:pt x="1" y="10"/>
                      <a:pt x="1" y="15"/>
                    </a:cubicBezTo>
                    <a:cubicBezTo>
                      <a:pt x="1" y="18"/>
                      <a:pt x="1" y="23"/>
                      <a:pt x="2" y="25"/>
                    </a:cubicBezTo>
                    <a:cubicBezTo>
                      <a:pt x="4" y="17"/>
                      <a:pt x="3" y="8"/>
                      <a:pt x="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45" name="Freeform 447">
                <a:extLst>
                  <a:ext uri="{FF2B5EF4-FFF2-40B4-BE49-F238E27FC236}">
                    <a16:creationId xmlns:a16="http://schemas.microsoft.com/office/drawing/2014/main" id="{A7FA2C20-12D3-4EE7-AD65-F046BA165C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5" y="2506"/>
                <a:ext cx="23" cy="43"/>
              </a:xfrm>
              <a:custGeom>
                <a:avLst/>
                <a:gdLst>
                  <a:gd name="T0" fmla="*/ 0 w 15"/>
                  <a:gd name="T1" fmla="*/ 0 h 28"/>
                  <a:gd name="T2" fmla="*/ 28 w 15"/>
                  <a:gd name="T3" fmla="*/ 238 h 28"/>
                  <a:gd name="T4" fmla="*/ 43 w 15"/>
                  <a:gd name="T5" fmla="*/ 413 h 28"/>
                  <a:gd name="T6" fmla="*/ 115 w 15"/>
                  <a:gd name="T7" fmla="*/ 488 h 28"/>
                  <a:gd name="T8" fmla="*/ 299 w 15"/>
                  <a:gd name="T9" fmla="*/ 562 h 28"/>
                  <a:gd name="T10" fmla="*/ 221 w 15"/>
                  <a:gd name="T11" fmla="*/ 155 h 28"/>
                  <a:gd name="T12" fmla="*/ 28 w 15"/>
                  <a:gd name="T13" fmla="*/ 28 h 2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" h="28">
                    <a:moveTo>
                      <a:pt x="0" y="0"/>
                    </a:moveTo>
                    <a:cubicBezTo>
                      <a:pt x="1" y="4"/>
                      <a:pt x="1" y="8"/>
                      <a:pt x="1" y="12"/>
                    </a:cubicBezTo>
                    <a:cubicBezTo>
                      <a:pt x="2" y="14"/>
                      <a:pt x="1" y="18"/>
                      <a:pt x="2" y="20"/>
                    </a:cubicBezTo>
                    <a:cubicBezTo>
                      <a:pt x="2" y="22"/>
                      <a:pt x="4" y="23"/>
                      <a:pt x="6" y="24"/>
                    </a:cubicBezTo>
                    <a:cubicBezTo>
                      <a:pt x="9" y="25"/>
                      <a:pt x="12" y="27"/>
                      <a:pt x="15" y="28"/>
                    </a:cubicBezTo>
                    <a:cubicBezTo>
                      <a:pt x="11" y="22"/>
                      <a:pt x="12" y="14"/>
                      <a:pt x="11" y="8"/>
                    </a:cubicBezTo>
                    <a:cubicBezTo>
                      <a:pt x="7" y="7"/>
                      <a:pt x="4" y="3"/>
                      <a:pt x="1" y="1"/>
                    </a:cubicBezTo>
                  </a:path>
                </a:pathLst>
              </a:custGeom>
              <a:solidFill>
                <a:srgbClr val="F94E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46" name="Freeform 448">
                <a:extLst>
                  <a:ext uri="{FF2B5EF4-FFF2-40B4-BE49-F238E27FC236}">
                    <a16:creationId xmlns:a16="http://schemas.microsoft.com/office/drawing/2014/main" id="{49A3690E-8F1C-4918-A7DE-97794EC93B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7" y="2538"/>
                <a:ext cx="14" cy="11"/>
              </a:xfrm>
              <a:custGeom>
                <a:avLst/>
                <a:gdLst>
                  <a:gd name="T0" fmla="*/ 0 w 9"/>
                  <a:gd name="T1" fmla="*/ 0 h 7"/>
                  <a:gd name="T2" fmla="*/ 199 w 9"/>
                  <a:gd name="T3" fmla="*/ 135 h 7"/>
                  <a:gd name="T4" fmla="*/ 73 w 9"/>
                  <a:gd name="T5" fmla="*/ 163 h 7"/>
                  <a:gd name="T6" fmla="*/ 30 w 9"/>
                  <a:gd name="T7" fmla="*/ 121 h 7"/>
                  <a:gd name="T8" fmla="*/ 30 w 9"/>
                  <a:gd name="T9" fmla="*/ 49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" h="7">
                    <a:moveTo>
                      <a:pt x="0" y="0"/>
                    </a:moveTo>
                    <a:cubicBezTo>
                      <a:pt x="3" y="1"/>
                      <a:pt x="7" y="4"/>
                      <a:pt x="9" y="6"/>
                    </a:cubicBezTo>
                    <a:cubicBezTo>
                      <a:pt x="7" y="6"/>
                      <a:pt x="5" y="7"/>
                      <a:pt x="3" y="7"/>
                    </a:cubicBezTo>
                    <a:cubicBezTo>
                      <a:pt x="1" y="7"/>
                      <a:pt x="1" y="7"/>
                      <a:pt x="1" y="5"/>
                    </a:cubicBezTo>
                    <a:cubicBezTo>
                      <a:pt x="1" y="4"/>
                      <a:pt x="1" y="3"/>
                      <a:pt x="1" y="2"/>
                    </a:cubicBezTo>
                  </a:path>
                </a:pathLst>
              </a:custGeom>
              <a:solidFill>
                <a:srgbClr val="9B04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47" name="Freeform 449">
                <a:extLst>
                  <a:ext uri="{FF2B5EF4-FFF2-40B4-BE49-F238E27FC236}">
                    <a16:creationId xmlns:a16="http://schemas.microsoft.com/office/drawing/2014/main" id="{5764A9CF-3D3B-4630-BC7E-3C0BEFAF4E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7" y="2510"/>
                <a:ext cx="6" cy="30"/>
              </a:xfrm>
              <a:custGeom>
                <a:avLst/>
                <a:gdLst>
                  <a:gd name="T0" fmla="*/ 0 w 4"/>
                  <a:gd name="T1" fmla="*/ 0 h 19"/>
                  <a:gd name="T2" fmla="*/ 41 w 4"/>
                  <a:gd name="T3" fmla="*/ 461 h 19"/>
                  <a:gd name="T4" fmla="*/ 62 w 4"/>
                  <a:gd name="T5" fmla="*/ 267 h 19"/>
                  <a:gd name="T6" fmla="*/ 27 w 4"/>
                  <a:gd name="T7" fmla="*/ 0 h 1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19">
                    <a:moveTo>
                      <a:pt x="0" y="0"/>
                    </a:moveTo>
                    <a:cubicBezTo>
                      <a:pt x="1" y="6"/>
                      <a:pt x="0" y="13"/>
                      <a:pt x="2" y="19"/>
                    </a:cubicBezTo>
                    <a:cubicBezTo>
                      <a:pt x="4" y="17"/>
                      <a:pt x="3" y="13"/>
                      <a:pt x="3" y="11"/>
                    </a:cubicBezTo>
                    <a:cubicBezTo>
                      <a:pt x="3" y="7"/>
                      <a:pt x="3" y="3"/>
                      <a:pt x="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48" name="Freeform 450">
                <a:extLst>
                  <a:ext uri="{FF2B5EF4-FFF2-40B4-BE49-F238E27FC236}">
                    <a16:creationId xmlns:a16="http://schemas.microsoft.com/office/drawing/2014/main" id="{B313BF80-79E4-4C23-99DB-743DA39B3D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7" y="2339"/>
                <a:ext cx="21" cy="84"/>
              </a:xfrm>
              <a:custGeom>
                <a:avLst/>
                <a:gdLst>
                  <a:gd name="T0" fmla="*/ 243 w 14"/>
                  <a:gd name="T1" fmla="*/ 1061 h 55"/>
                  <a:gd name="T2" fmla="*/ 0 w 14"/>
                  <a:gd name="T3" fmla="*/ 846 h 55"/>
                  <a:gd name="T4" fmla="*/ 0 w 14"/>
                  <a:gd name="T5" fmla="*/ 217 h 55"/>
                  <a:gd name="T6" fmla="*/ 201 w 14"/>
                  <a:gd name="T7" fmla="*/ 0 h 55"/>
                  <a:gd name="T8" fmla="*/ 243 w 14"/>
                  <a:gd name="T9" fmla="*/ 1061 h 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" h="55">
                    <a:moveTo>
                      <a:pt x="14" y="55"/>
                    </a:moveTo>
                    <a:cubicBezTo>
                      <a:pt x="0" y="44"/>
                      <a:pt x="0" y="44"/>
                      <a:pt x="0" y="44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9" y="6"/>
                      <a:pt x="11" y="0"/>
                    </a:cubicBezTo>
                    <a:lnTo>
                      <a:pt x="14" y="55"/>
                    </a:lnTo>
                    <a:close/>
                  </a:path>
                </a:pathLst>
              </a:custGeom>
              <a:solidFill>
                <a:srgbClr val="F94E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49" name="Freeform 451">
                <a:extLst>
                  <a:ext uri="{FF2B5EF4-FFF2-40B4-BE49-F238E27FC236}">
                    <a16:creationId xmlns:a16="http://schemas.microsoft.com/office/drawing/2014/main" id="{3AA249F1-5E5B-4DEE-B110-2E3AC5333A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9" y="2317"/>
                <a:ext cx="15" cy="143"/>
              </a:xfrm>
              <a:custGeom>
                <a:avLst/>
                <a:gdLst>
                  <a:gd name="T0" fmla="*/ 180 w 10"/>
                  <a:gd name="T1" fmla="*/ 0 h 93"/>
                  <a:gd name="T2" fmla="*/ 180 w 10"/>
                  <a:gd name="T3" fmla="*/ 1891 h 93"/>
                  <a:gd name="T4" fmla="*/ 0 w 10"/>
                  <a:gd name="T5" fmla="*/ 1698 h 93"/>
                  <a:gd name="T6" fmla="*/ 41 w 10"/>
                  <a:gd name="T7" fmla="*/ 28 h 93"/>
                  <a:gd name="T8" fmla="*/ 180 w 10"/>
                  <a:gd name="T9" fmla="*/ 0 h 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" h="93">
                    <a:moveTo>
                      <a:pt x="10" y="0"/>
                    </a:moveTo>
                    <a:cubicBezTo>
                      <a:pt x="10" y="93"/>
                      <a:pt x="10" y="93"/>
                      <a:pt x="10" y="93"/>
                    </a:cubicBezTo>
                    <a:cubicBezTo>
                      <a:pt x="0" y="84"/>
                      <a:pt x="0" y="84"/>
                      <a:pt x="0" y="84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8" y="0"/>
                      <a:pt x="10" y="0"/>
                    </a:cubicBezTo>
                    <a:close/>
                  </a:path>
                </a:pathLst>
              </a:custGeom>
              <a:solidFill>
                <a:srgbClr val="9B04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50" name="Freeform 452">
                <a:extLst>
                  <a:ext uri="{FF2B5EF4-FFF2-40B4-BE49-F238E27FC236}">
                    <a16:creationId xmlns:a16="http://schemas.microsoft.com/office/drawing/2014/main" id="{F7E0BFB3-26DC-4E0F-84B8-62005891B7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8" y="2357"/>
                <a:ext cx="4" cy="51"/>
              </a:xfrm>
              <a:custGeom>
                <a:avLst/>
                <a:gdLst>
                  <a:gd name="T0" fmla="*/ 0 w 2"/>
                  <a:gd name="T1" fmla="*/ 0 h 33"/>
                  <a:gd name="T2" fmla="*/ 0 w 2"/>
                  <a:gd name="T3" fmla="*/ 697 h 33"/>
                  <a:gd name="T4" fmla="*/ 0 w 2"/>
                  <a:gd name="T5" fmla="*/ 0 h 3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33">
                    <a:moveTo>
                      <a:pt x="0" y="0"/>
                    </a:moveTo>
                    <a:cubicBezTo>
                      <a:pt x="0" y="33"/>
                      <a:pt x="0" y="33"/>
                      <a:pt x="0" y="33"/>
                    </a:cubicBezTo>
                    <a:cubicBezTo>
                      <a:pt x="0" y="33"/>
                      <a:pt x="2" y="10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51" name="Freeform 453">
                <a:extLst>
                  <a:ext uri="{FF2B5EF4-FFF2-40B4-BE49-F238E27FC236}">
                    <a16:creationId xmlns:a16="http://schemas.microsoft.com/office/drawing/2014/main" id="{F3B5302A-B586-40F0-A782-35F58FCA44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9" y="2768"/>
                <a:ext cx="98" cy="17"/>
              </a:xfrm>
              <a:custGeom>
                <a:avLst/>
                <a:gdLst>
                  <a:gd name="T0" fmla="*/ 0 w 64"/>
                  <a:gd name="T1" fmla="*/ 108 h 11"/>
                  <a:gd name="T2" fmla="*/ 1263 w 64"/>
                  <a:gd name="T3" fmla="*/ 0 h 11"/>
                  <a:gd name="T4" fmla="*/ 0 w 64"/>
                  <a:gd name="T5" fmla="*/ 108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4" h="11">
                    <a:moveTo>
                      <a:pt x="0" y="5"/>
                    </a:moveTo>
                    <a:cubicBezTo>
                      <a:pt x="64" y="0"/>
                      <a:pt x="64" y="0"/>
                      <a:pt x="64" y="0"/>
                    </a:cubicBezTo>
                    <a:cubicBezTo>
                      <a:pt x="64" y="0"/>
                      <a:pt x="27" y="11"/>
                      <a:pt x="0" y="5"/>
                    </a:cubicBezTo>
                    <a:close/>
                  </a:path>
                </a:pathLst>
              </a:custGeom>
              <a:solidFill>
                <a:srgbClr val="F94E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52" name="Freeform 454">
                <a:extLst>
                  <a:ext uri="{FF2B5EF4-FFF2-40B4-BE49-F238E27FC236}">
                    <a16:creationId xmlns:a16="http://schemas.microsoft.com/office/drawing/2014/main" id="{C4004B0C-5ACD-423C-AF52-21B0742D99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8" y="2434"/>
                <a:ext cx="20" cy="717"/>
              </a:xfrm>
              <a:custGeom>
                <a:avLst/>
                <a:gdLst>
                  <a:gd name="T0" fmla="*/ 0 w 20"/>
                  <a:gd name="T1" fmla="*/ 714 h 717"/>
                  <a:gd name="T2" fmla="*/ 3 w 20"/>
                  <a:gd name="T3" fmla="*/ 18 h 717"/>
                  <a:gd name="T4" fmla="*/ 20 w 20"/>
                  <a:gd name="T5" fmla="*/ 0 h 717"/>
                  <a:gd name="T6" fmla="*/ 20 w 20"/>
                  <a:gd name="T7" fmla="*/ 717 h 717"/>
                  <a:gd name="T8" fmla="*/ 0 w 20"/>
                  <a:gd name="T9" fmla="*/ 714 h 71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" h="717">
                    <a:moveTo>
                      <a:pt x="0" y="714"/>
                    </a:moveTo>
                    <a:lnTo>
                      <a:pt x="3" y="18"/>
                    </a:lnTo>
                    <a:lnTo>
                      <a:pt x="20" y="0"/>
                    </a:lnTo>
                    <a:lnTo>
                      <a:pt x="20" y="717"/>
                    </a:lnTo>
                    <a:lnTo>
                      <a:pt x="0" y="714"/>
                    </a:lnTo>
                    <a:close/>
                  </a:path>
                </a:pathLst>
              </a:custGeom>
              <a:solidFill>
                <a:srgbClr val="F94E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53" name="Freeform 455">
                <a:extLst>
                  <a:ext uri="{FF2B5EF4-FFF2-40B4-BE49-F238E27FC236}">
                    <a16:creationId xmlns:a16="http://schemas.microsoft.com/office/drawing/2014/main" id="{1BD6B376-093F-4D31-8893-7F3E4477E4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29" y="2414"/>
                <a:ext cx="23" cy="591"/>
              </a:xfrm>
              <a:custGeom>
                <a:avLst/>
                <a:gdLst>
                  <a:gd name="T0" fmla="*/ 0 w 23"/>
                  <a:gd name="T1" fmla="*/ 8 h 591"/>
                  <a:gd name="T2" fmla="*/ 20 w 23"/>
                  <a:gd name="T3" fmla="*/ 0 h 591"/>
                  <a:gd name="T4" fmla="*/ 23 w 23"/>
                  <a:gd name="T5" fmla="*/ 583 h 591"/>
                  <a:gd name="T6" fmla="*/ 8 w 23"/>
                  <a:gd name="T7" fmla="*/ 591 h 591"/>
                  <a:gd name="T8" fmla="*/ 0 w 23"/>
                  <a:gd name="T9" fmla="*/ 8 h 59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3" h="591">
                    <a:moveTo>
                      <a:pt x="0" y="8"/>
                    </a:moveTo>
                    <a:lnTo>
                      <a:pt x="20" y="0"/>
                    </a:lnTo>
                    <a:lnTo>
                      <a:pt x="23" y="583"/>
                    </a:lnTo>
                    <a:lnTo>
                      <a:pt x="8" y="591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9B04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54" name="Freeform 456">
                <a:extLst>
                  <a:ext uri="{FF2B5EF4-FFF2-40B4-BE49-F238E27FC236}">
                    <a16:creationId xmlns:a16="http://schemas.microsoft.com/office/drawing/2014/main" id="{4483FE3D-7DA1-4497-8DC1-F792EDA761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9" y="3011"/>
                <a:ext cx="21" cy="134"/>
              </a:xfrm>
              <a:custGeom>
                <a:avLst/>
                <a:gdLst>
                  <a:gd name="T0" fmla="*/ 210 w 14"/>
                  <a:gd name="T1" fmla="*/ 28 h 87"/>
                  <a:gd name="T2" fmla="*/ 243 w 14"/>
                  <a:gd name="T3" fmla="*/ 1784 h 87"/>
                  <a:gd name="T4" fmla="*/ 210 w 14"/>
                  <a:gd name="T5" fmla="*/ 0 h 8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" h="87">
                    <a:moveTo>
                      <a:pt x="12" y="1"/>
                    </a:moveTo>
                    <a:cubicBezTo>
                      <a:pt x="14" y="87"/>
                      <a:pt x="14" y="87"/>
                      <a:pt x="14" y="87"/>
                    </a:cubicBezTo>
                    <a:cubicBezTo>
                      <a:pt x="14" y="87"/>
                      <a:pt x="0" y="26"/>
                      <a:pt x="12" y="0"/>
                    </a:cubicBezTo>
                  </a:path>
                </a:pathLst>
              </a:custGeom>
              <a:solidFill>
                <a:srgbClr val="9B04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55" name="Freeform 457">
                <a:extLst>
                  <a:ext uri="{FF2B5EF4-FFF2-40B4-BE49-F238E27FC236}">
                    <a16:creationId xmlns:a16="http://schemas.microsoft.com/office/drawing/2014/main" id="{12984331-C2D5-4A39-A03E-2EECF2FBE9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2" y="2460"/>
                <a:ext cx="19" cy="678"/>
              </a:xfrm>
              <a:custGeom>
                <a:avLst/>
                <a:gdLst>
                  <a:gd name="T0" fmla="*/ 0 w 12"/>
                  <a:gd name="T1" fmla="*/ 0 h 443"/>
                  <a:gd name="T2" fmla="*/ 0 w 12"/>
                  <a:gd name="T3" fmla="*/ 8718 h 443"/>
                  <a:gd name="T4" fmla="*/ 0 w 12"/>
                  <a:gd name="T5" fmla="*/ 0 h 44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443">
                    <a:moveTo>
                      <a:pt x="0" y="0"/>
                    </a:moveTo>
                    <a:cubicBezTo>
                      <a:pt x="0" y="443"/>
                      <a:pt x="0" y="443"/>
                      <a:pt x="0" y="443"/>
                    </a:cubicBezTo>
                    <a:cubicBezTo>
                      <a:pt x="0" y="443"/>
                      <a:pt x="12" y="35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56" name="Freeform 458">
                <a:extLst>
                  <a:ext uri="{FF2B5EF4-FFF2-40B4-BE49-F238E27FC236}">
                    <a16:creationId xmlns:a16="http://schemas.microsoft.com/office/drawing/2014/main" id="{D70B077C-464A-4DF6-B4BE-BC7EF442CE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32" y="2333"/>
                <a:ext cx="150" cy="35"/>
              </a:xfrm>
              <a:custGeom>
                <a:avLst/>
                <a:gdLst>
                  <a:gd name="T0" fmla="*/ 3 w 150"/>
                  <a:gd name="T1" fmla="*/ 35 h 35"/>
                  <a:gd name="T2" fmla="*/ 144 w 150"/>
                  <a:gd name="T3" fmla="*/ 17 h 35"/>
                  <a:gd name="T4" fmla="*/ 150 w 150"/>
                  <a:gd name="T5" fmla="*/ 0 h 35"/>
                  <a:gd name="T6" fmla="*/ 0 w 150"/>
                  <a:gd name="T7" fmla="*/ 18 h 35"/>
                  <a:gd name="T8" fmla="*/ 3 w 150"/>
                  <a:gd name="T9" fmla="*/ 35 h 3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50" h="35">
                    <a:moveTo>
                      <a:pt x="3" y="35"/>
                    </a:moveTo>
                    <a:lnTo>
                      <a:pt x="144" y="17"/>
                    </a:lnTo>
                    <a:lnTo>
                      <a:pt x="150" y="0"/>
                    </a:lnTo>
                    <a:lnTo>
                      <a:pt x="0" y="18"/>
                    </a:lnTo>
                    <a:lnTo>
                      <a:pt x="3" y="35"/>
                    </a:lnTo>
                    <a:close/>
                  </a:path>
                </a:pathLst>
              </a:custGeom>
              <a:solidFill>
                <a:srgbClr val="9B04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57" name="Freeform 459">
                <a:extLst>
                  <a:ext uri="{FF2B5EF4-FFF2-40B4-BE49-F238E27FC236}">
                    <a16:creationId xmlns:a16="http://schemas.microsoft.com/office/drawing/2014/main" id="{55792665-3715-4D97-9468-5E984DA154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19" y="2288"/>
                <a:ext cx="164" cy="39"/>
              </a:xfrm>
              <a:custGeom>
                <a:avLst/>
                <a:gdLst>
                  <a:gd name="T0" fmla="*/ 0 w 164"/>
                  <a:gd name="T1" fmla="*/ 25 h 39"/>
                  <a:gd name="T2" fmla="*/ 3 w 164"/>
                  <a:gd name="T3" fmla="*/ 39 h 39"/>
                  <a:gd name="T4" fmla="*/ 164 w 164"/>
                  <a:gd name="T5" fmla="*/ 14 h 39"/>
                  <a:gd name="T6" fmla="*/ 164 w 164"/>
                  <a:gd name="T7" fmla="*/ 0 h 39"/>
                  <a:gd name="T8" fmla="*/ 0 w 164"/>
                  <a:gd name="T9" fmla="*/ 25 h 3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64" h="39">
                    <a:moveTo>
                      <a:pt x="0" y="25"/>
                    </a:moveTo>
                    <a:lnTo>
                      <a:pt x="3" y="39"/>
                    </a:lnTo>
                    <a:lnTo>
                      <a:pt x="164" y="14"/>
                    </a:lnTo>
                    <a:lnTo>
                      <a:pt x="164" y="0"/>
                    </a:ln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F94E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58" name="Freeform 460">
                <a:extLst>
                  <a:ext uri="{FF2B5EF4-FFF2-40B4-BE49-F238E27FC236}">
                    <a16:creationId xmlns:a16="http://schemas.microsoft.com/office/drawing/2014/main" id="{8EC1345B-513D-46A5-99B2-B6753853C2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5" y="2322"/>
                <a:ext cx="34" cy="18"/>
              </a:xfrm>
              <a:custGeom>
                <a:avLst/>
                <a:gdLst>
                  <a:gd name="T0" fmla="*/ 0 w 22"/>
                  <a:gd name="T1" fmla="*/ 72 h 12"/>
                  <a:gd name="T2" fmla="*/ 70 w 22"/>
                  <a:gd name="T3" fmla="*/ 62 h 12"/>
                  <a:gd name="T4" fmla="*/ 167 w 22"/>
                  <a:gd name="T5" fmla="*/ 62 h 12"/>
                  <a:gd name="T6" fmla="*/ 320 w 22"/>
                  <a:gd name="T7" fmla="*/ 41 h 12"/>
                  <a:gd name="T8" fmla="*/ 468 w 22"/>
                  <a:gd name="T9" fmla="*/ 0 h 12"/>
                  <a:gd name="T10" fmla="*/ 468 w 22"/>
                  <a:gd name="T11" fmla="*/ 140 h 12"/>
                  <a:gd name="T12" fmla="*/ 272 w 22"/>
                  <a:gd name="T13" fmla="*/ 180 h 12"/>
                  <a:gd name="T14" fmla="*/ 167 w 22"/>
                  <a:gd name="T15" fmla="*/ 201 h 12"/>
                  <a:gd name="T16" fmla="*/ 82 w 22"/>
                  <a:gd name="T17" fmla="*/ 134 h 12"/>
                  <a:gd name="T18" fmla="*/ 29 w 22"/>
                  <a:gd name="T19" fmla="*/ 72 h 1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2" h="12">
                    <a:moveTo>
                      <a:pt x="0" y="4"/>
                    </a:moveTo>
                    <a:cubicBezTo>
                      <a:pt x="1" y="3"/>
                      <a:pt x="2" y="4"/>
                      <a:pt x="3" y="3"/>
                    </a:cubicBezTo>
                    <a:cubicBezTo>
                      <a:pt x="5" y="3"/>
                      <a:pt x="6" y="3"/>
                      <a:pt x="8" y="3"/>
                    </a:cubicBezTo>
                    <a:cubicBezTo>
                      <a:pt x="10" y="2"/>
                      <a:pt x="13" y="2"/>
                      <a:pt x="15" y="2"/>
                    </a:cubicBezTo>
                    <a:cubicBezTo>
                      <a:pt x="18" y="2"/>
                      <a:pt x="20" y="1"/>
                      <a:pt x="22" y="0"/>
                    </a:cubicBezTo>
                    <a:cubicBezTo>
                      <a:pt x="22" y="3"/>
                      <a:pt x="22" y="6"/>
                      <a:pt x="22" y="8"/>
                    </a:cubicBezTo>
                    <a:cubicBezTo>
                      <a:pt x="19" y="8"/>
                      <a:pt x="16" y="9"/>
                      <a:pt x="13" y="10"/>
                    </a:cubicBezTo>
                    <a:cubicBezTo>
                      <a:pt x="12" y="10"/>
                      <a:pt x="9" y="12"/>
                      <a:pt x="8" y="11"/>
                    </a:cubicBezTo>
                    <a:cubicBezTo>
                      <a:pt x="7" y="11"/>
                      <a:pt x="5" y="8"/>
                      <a:pt x="4" y="7"/>
                    </a:cubicBezTo>
                    <a:cubicBezTo>
                      <a:pt x="3" y="5"/>
                      <a:pt x="2" y="5"/>
                      <a:pt x="1" y="4"/>
                    </a:cubicBezTo>
                  </a:path>
                </a:pathLst>
              </a:custGeom>
              <a:solidFill>
                <a:srgbClr val="F94E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59" name="Freeform 461">
                <a:extLst>
                  <a:ext uri="{FF2B5EF4-FFF2-40B4-BE49-F238E27FC236}">
                    <a16:creationId xmlns:a16="http://schemas.microsoft.com/office/drawing/2014/main" id="{324C1F99-AA39-4804-824C-19C7FB9EA8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8" y="2325"/>
                <a:ext cx="26" cy="5"/>
              </a:xfrm>
              <a:custGeom>
                <a:avLst/>
                <a:gdLst>
                  <a:gd name="T0" fmla="*/ 0 w 17"/>
                  <a:gd name="T1" fmla="*/ 62 h 3"/>
                  <a:gd name="T2" fmla="*/ 332 w 17"/>
                  <a:gd name="T3" fmla="*/ 0 h 3"/>
                  <a:gd name="T4" fmla="*/ 28 w 17"/>
                  <a:gd name="T5" fmla="*/ 62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7" h="3">
                    <a:moveTo>
                      <a:pt x="0" y="2"/>
                    </a:moveTo>
                    <a:cubicBezTo>
                      <a:pt x="5" y="2"/>
                      <a:pt x="11" y="0"/>
                      <a:pt x="17" y="0"/>
                    </a:cubicBezTo>
                    <a:cubicBezTo>
                      <a:pt x="13" y="3"/>
                      <a:pt x="6" y="3"/>
                      <a:pt x="1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60" name="Freeform 462">
                <a:extLst>
                  <a:ext uri="{FF2B5EF4-FFF2-40B4-BE49-F238E27FC236}">
                    <a16:creationId xmlns:a16="http://schemas.microsoft.com/office/drawing/2014/main" id="{E2B3A888-7DC3-47DC-8D9C-DC3268B8D0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18" y="2291"/>
                <a:ext cx="165" cy="26"/>
              </a:xfrm>
              <a:custGeom>
                <a:avLst/>
                <a:gdLst>
                  <a:gd name="T0" fmla="*/ 0 w 108"/>
                  <a:gd name="T1" fmla="*/ 297 h 17"/>
                  <a:gd name="T2" fmla="*/ 2096 w 108"/>
                  <a:gd name="T3" fmla="*/ 0 h 17"/>
                  <a:gd name="T4" fmla="*/ 0 w 108"/>
                  <a:gd name="T5" fmla="*/ 297 h 1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8" h="17">
                    <a:moveTo>
                      <a:pt x="0" y="15"/>
                    </a:moveTo>
                    <a:cubicBezTo>
                      <a:pt x="108" y="0"/>
                      <a:pt x="108" y="0"/>
                      <a:pt x="108" y="0"/>
                    </a:cubicBezTo>
                    <a:cubicBezTo>
                      <a:pt x="108" y="0"/>
                      <a:pt x="21" y="17"/>
                      <a:pt x="0" y="1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61" name="Freeform 463">
                <a:extLst>
                  <a:ext uri="{FF2B5EF4-FFF2-40B4-BE49-F238E27FC236}">
                    <a16:creationId xmlns:a16="http://schemas.microsoft.com/office/drawing/2014/main" id="{CAA3DC86-D7C7-4F70-A9A8-7ACFB4B60F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3" y="2440"/>
                <a:ext cx="66" cy="46"/>
              </a:xfrm>
              <a:custGeom>
                <a:avLst/>
                <a:gdLst>
                  <a:gd name="T0" fmla="*/ 0 w 66"/>
                  <a:gd name="T1" fmla="*/ 40 h 46"/>
                  <a:gd name="T2" fmla="*/ 64 w 66"/>
                  <a:gd name="T3" fmla="*/ 0 h 46"/>
                  <a:gd name="T4" fmla="*/ 66 w 66"/>
                  <a:gd name="T5" fmla="*/ 14 h 46"/>
                  <a:gd name="T6" fmla="*/ 5 w 66"/>
                  <a:gd name="T7" fmla="*/ 46 h 46"/>
                  <a:gd name="T8" fmla="*/ 0 w 66"/>
                  <a:gd name="T9" fmla="*/ 40 h 4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6" h="46">
                    <a:moveTo>
                      <a:pt x="0" y="40"/>
                    </a:moveTo>
                    <a:lnTo>
                      <a:pt x="64" y="0"/>
                    </a:lnTo>
                    <a:lnTo>
                      <a:pt x="66" y="14"/>
                    </a:lnTo>
                    <a:lnTo>
                      <a:pt x="5" y="46"/>
                    </a:lnTo>
                    <a:lnTo>
                      <a:pt x="0" y="40"/>
                    </a:lnTo>
                    <a:close/>
                  </a:path>
                </a:pathLst>
              </a:custGeom>
              <a:solidFill>
                <a:srgbClr val="F94E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62" name="Freeform 464">
                <a:extLst>
                  <a:ext uri="{FF2B5EF4-FFF2-40B4-BE49-F238E27FC236}">
                    <a16:creationId xmlns:a16="http://schemas.microsoft.com/office/drawing/2014/main" id="{B25BAC7E-E117-409D-9864-CA8AEFBB2C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0" y="2440"/>
                <a:ext cx="67" cy="43"/>
              </a:xfrm>
              <a:custGeom>
                <a:avLst/>
                <a:gdLst>
                  <a:gd name="T0" fmla="*/ 0 w 44"/>
                  <a:gd name="T1" fmla="*/ 562 h 28"/>
                  <a:gd name="T2" fmla="*/ 833 w 44"/>
                  <a:gd name="T3" fmla="*/ 0 h 28"/>
                  <a:gd name="T4" fmla="*/ 0 w 44"/>
                  <a:gd name="T5" fmla="*/ 562 h 2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4" h="28">
                    <a:moveTo>
                      <a:pt x="0" y="28"/>
                    </a:moveTo>
                    <a:cubicBezTo>
                      <a:pt x="44" y="0"/>
                      <a:pt x="44" y="0"/>
                      <a:pt x="44" y="0"/>
                    </a:cubicBezTo>
                    <a:cubicBezTo>
                      <a:pt x="44" y="0"/>
                      <a:pt x="32" y="12"/>
                      <a:pt x="0" y="2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63" name="Freeform 465">
                <a:extLst>
                  <a:ext uri="{FF2B5EF4-FFF2-40B4-BE49-F238E27FC236}">
                    <a16:creationId xmlns:a16="http://schemas.microsoft.com/office/drawing/2014/main" id="{B93BEDA4-0757-4B78-93B1-7666D1B2FF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9" y="2527"/>
                <a:ext cx="20" cy="36"/>
              </a:xfrm>
              <a:custGeom>
                <a:avLst/>
                <a:gdLst>
                  <a:gd name="T0" fmla="*/ 18 w 20"/>
                  <a:gd name="T1" fmla="*/ 0 h 36"/>
                  <a:gd name="T2" fmla="*/ 20 w 20"/>
                  <a:gd name="T3" fmla="*/ 22 h 36"/>
                  <a:gd name="T4" fmla="*/ 0 w 20"/>
                  <a:gd name="T5" fmla="*/ 36 h 36"/>
                  <a:gd name="T6" fmla="*/ 4 w 20"/>
                  <a:gd name="T7" fmla="*/ 6 h 36"/>
                  <a:gd name="T8" fmla="*/ 18 w 20"/>
                  <a:gd name="T9" fmla="*/ 0 h 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" h="36">
                    <a:moveTo>
                      <a:pt x="18" y="0"/>
                    </a:moveTo>
                    <a:lnTo>
                      <a:pt x="20" y="22"/>
                    </a:lnTo>
                    <a:lnTo>
                      <a:pt x="0" y="36"/>
                    </a:lnTo>
                    <a:lnTo>
                      <a:pt x="4" y="6"/>
                    </a:lnTo>
                    <a:lnTo>
                      <a:pt x="18" y="0"/>
                    </a:lnTo>
                    <a:close/>
                  </a:path>
                </a:pathLst>
              </a:custGeom>
              <a:solidFill>
                <a:srgbClr val="F94E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64" name="Freeform 466">
                <a:extLst>
                  <a:ext uri="{FF2B5EF4-FFF2-40B4-BE49-F238E27FC236}">
                    <a16:creationId xmlns:a16="http://schemas.microsoft.com/office/drawing/2014/main" id="{4C7894B4-15EB-4567-88F9-9F98451D08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0" y="2582"/>
                <a:ext cx="29" cy="34"/>
              </a:xfrm>
              <a:custGeom>
                <a:avLst/>
                <a:gdLst>
                  <a:gd name="T0" fmla="*/ 29 w 29"/>
                  <a:gd name="T1" fmla="*/ 2 h 34"/>
                  <a:gd name="T2" fmla="*/ 27 w 29"/>
                  <a:gd name="T3" fmla="*/ 17 h 34"/>
                  <a:gd name="T4" fmla="*/ 0 w 29"/>
                  <a:gd name="T5" fmla="*/ 34 h 34"/>
                  <a:gd name="T6" fmla="*/ 3 w 29"/>
                  <a:gd name="T7" fmla="*/ 11 h 34"/>
                  <a:gd name="T8" fmla="*/ 29 w 29"/>
                  <a:gd name="T9" fmla="*/ 0 h 34"/>
                  <a:gd name="T10" fmla="*/ 29 w 29"/>
                  <a:gd name="T11" fmla="*/ 2 h 3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9" h="34">
                    <a:moveTo>
                      <a:pt x="29" y="2"/>
                    </a:moveTo>
                    <a:lnTo>
                      <a:pt x="27" y="17"/>
                    </a:lnTo>
                    <a:lnTo>
                      <a:pt x="0" y="34"/>
                    </a:lnTo>
                    <a:lnTo>
                      <a:pt x="3" y="11"/>
                    </a:lnTo>
                    <a:lnTo>
                      <a:pt x="29" y="0"/>
                    </a:lnTo>
                    <a:lnTo>
                      <a:pt x="29" y="2"/>
                    </a:lnTo>
                    <a:close/>
                  </a:path>
                </a:pathLst>
              </a:custGeom>
              <a:solidFill>
                <a:srgbClr val="9B04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65" name="Freeform 467">
                <a:extLst>
                  <a:ext uri="{FF2B5EF4-FFF2-40B4-BE49-F238E27FC236}">
                    <a16:creationId xmlns:a16="http://schemas.microsoft.com/office/drawing/2014/main" id="{1C86C4A6-B39F-44B3-AEF6-C4D425EC3B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0" y="2582"/>
                <a:ext cx="29" cy="34"/>
              </a:xfrm>
              <a:custGeom>
                <a:avLst/>
                <a:gdLst>
                  <a:gd name="T0" fmla="*/ 29 w 29"/>
                  <a:gd name="T1" fmla="*/ 2 h 34"/>
                  <a:gd name="T2" fmla="*/ 27 w 29"/>
                  <a:gd name="T3" fmla="*/ 17 h 34"/>
                  <a:gd name="T4" fmla="*/ 0 w 29"/>
                  <a:gd name="T5" fmla="*/ 34 h 34"/>
                  <a:gd name="T6" fmla="*/ 3 w 29"/>
                  <a:gd name="T7" fmla="*/ 11 h 34"/>
                  <a:gd name="T8" fmla="*/ 29 w 29"/>
                  <a:gd name="T9" fmla="*/ 0 h 3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9" h="34">
                    <a:moveTo>
                      <a:pt x="29" y="2"/>
                    </a:moveTo>
                    <a:lnTo>
                      <a:pt x="27" y="17"/>
                    </a:lnTo>
                    <a:lnTo>
                      <a:pt x="0" y="34"/>
                    </a:lnTo>
                    <a:lnTo>
                      <a:pt x="3" y="11"/>
                    </a:lnTo>
                    <a:lnTo>
                      <a:pt x="29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66" name="Freeform 468">
                <a:extLst>
                  <a:ext uri="{FF2B5EF4-FFF2-40B4-BE49-F238E27FC236}">
                    <a16:creationId xmlns:a16="http://schemas.microsoft.com/office/drawing/2014/main" id="{62BF37E2-CE47-4C63-97FB-75DC947225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63" y="2529"/>
                <a:ext cx="14" cy="11"/>
              </a:xfrm>
              <a:custGeom>
                <a:avLst/>
                <a:gdLst>
                  <a:gd name="T0" fmla="*/ 0 w 9"/>
                  <a:gd name="T1" fmla="*/ 135 h 7"/>
                  <a:gd name="T2" fmla="*/ 199 w 9"/>
                  <a:gd name="T3" fmla="*/ 0 h 7"/>
                  <a:gd name="T4" fmla="*/ 0 w 9"/>
                  <a:gd name="T5" fmla="*/ 135 h 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7">
                    <a:moveTo>
                      <a:pt x="0" y="6"/>
                    </a:move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3" y="7"/>
                      <a:pt x="0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67" name="Freeform 469">
                <a:extLst>
                  <a:ext uri="{FF2B5EF4-FFF2-40B4-BE49-F238E27FC236}">
                    <a16:creationId xmlns:a16="http://schemas.microsoft.com/office/drawing/2014/main" id="{4248052A-66C5-4E42-969C-B3857AEFE1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0" y="2486"/>
                <a:ext cx="67" cy="32"/>
              </a:xfrm>
              <a:custGeom>
                <a:avLst/>
                <a:gdLst>
                  <a:gd name="T0" fmla="*/ 0 w 44"/>
                  <a:gd name="T1" fmla="*/ 143 h 21"/>
                  <a:gd name="T2" fmla="*/ 833 w 44"/>
                  <a:gd name="T3" fmla="*/ 0 h 21"/>
                  <a:gd name="T4" fmla="*/ 647 w 44"/>
                  <a:gd name="T5" fmla="*/ 114 h 21"/>
                  <a:gd name="T6" fmla="*/ 533 w 44"/>
                  <a:gd name="T7" fmla="*/ 302 h 21"/>
                  <a:gd name="T8" fmla="*/ 0 w 44"/>
                  <a:gd name="T9" fmla="*/ 404 h 21"/>
                  <a:gd name="T10" fmla="*/ 0 w 44"/>
                  <a:gd name="T11" fmla="*/ 143 h 2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4" h="21">
                    <a:moveTo>
                      <a:pt x="0" y="8"/>
                    </a:moveTo>
                    <a:cubicBezTo>
                      <a:pt x="44" y="0"/>
                      <a:pt x="44" y="0"/>
                      <a:pt x="44" y="0"/>
                    </a:cubicBezTo>
                    <a:cubicBezTo>
                      <a:pt x="44" y="0"/>
                      <a:pt x="42" y="3"/>
                      <a:pt x="34" y="6"/>
                    </a:cubicBezTo>
                    <a:cubicBezTo>
                      <a:pt x="26" y="9"/>
                      <a:pt x="28" y="16"/>
                      <a:pt x="28" y="16"/>
                    </a:cubicBezTo>
                    <a:cubicBezTo>
                      <a:pt x="0" y="21"/>
                      <a:pt x="0" y="21"/>
                      <a:pt x="0" y="21"/>
                    </a:cubicBez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F94E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68" name="Freeform 470">
                <a:extLst>
                  <a:ext uri="{FF2B5EF4-FFF2-40B4-BE49-F238E27FC236}">
                    <a16:creationId xmlns:a16="http://schemas.microsoft.com/office/drawing/2014/main" id="{8279B314-6F3D-4D34-92C8-417FB6EFE2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1" y="2487"/>
                <a:ext cx="63" cy="14"/>
              </a:xfrm>
              <a:custGeom>
                <a:avLst/>
                <a:gdLst>
                  <a:gd name="T0" fmla="*/ 0 w 41"/>
                  <a:gd name="T1" fmla="*/ 149 h 9"/>
                  <a:gd name="T2" fmla="*/ 831 w 41"/>
                  <a:gd name="T3" fmla="*/ 0 h 9"/>
                  <a:gd name="T4" fmla="*/ 0 w 41"/>
                  <a:gd name="T5" fmla="*/ 149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1" h="9">
                    <a:moveTo>
                      <a:pt x="0" y="7"/>
                    </a:moveTo>
                    <a:cubicBezTo>
                      <a:pt x="41" y="0"/>
                      <a:pt x="41" y="0"/>
                      <a:pt x="41" y="0"/>
                    </a:cubicBezTo>
                    <a:cubicBezTo>
                      <a:pt x="41" y="0"/>
                      <a:pt x="4" y="9"/>
                      <a:pt x="0" y="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69" name="Freeform 471">
                <a:extLst>
                  <a:ext uri="{FF2B5EF4-FFF2-40B4-BE49-F238E27FC236}">
                    <a16:creationId xmlns:a16="http://schemas.microsoft.com/office/drawing/2014/main" id="{659C006C-C3FD-4F3C-80F5-F101227CB3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1" y="2533"/>
                <a:ext cx="95" cy="28"/>
              </a:xfrm>
              <a:custGeom>
                <a:avLst/>
                <a:gdLst>
                  <a:gd name="T0" fmla="*/ 0 w 62"/>
                  <a:gd name="T1" fmla="*/ 82 h 18"/>
                  <a:gd name="T2" fmla="*/ 0 w 62"/>
                  <a:gd name="T3" fmla="*/ 400 h 18"/>
                  <a:gd name="T4" fmla="*/ 1235 w 62"/>
                  <a:gd name="T5" fmla="*/ 149 h 18"/>
                  <a:gd name="T6" fmla="*/ 1047 w 62"/>
                  <a:gd name="T7" fmla="*/ 0 h 18"/>
                  <a:gd name="T8" fmla="*/ 735 w 62"/>
                  <a:gd name="T9" fmla="*/ 177 h 18"/>
                  <a:gd name="T10" fmla="*/ 568 w 62"/>
                  <a:gd name="T11" fmla="*/ 0 h 18"/>
                  <a:gd name="T12" fmla="*/ 0 w 62"/>
                  <a:gd name="T13" fmla="*/ 82 h 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2" h="18">
                    <a:moveTo>
                      <a:pt x="0" y="4"/>
                    </a:moveTo>
                    <a:cubicBezTo>
                      <a:pt x="0" y="18"/>
                      <a:pt x="0" y="18"/>
                      <a:pt x="0" y="18"/>
                    </a:cubicBezTo>
                    <a:cubicBezTo>
                      <a:pt x="62" y="7"/>
                      <a:pt x="62" y="7"/>
                      <a:pt x="62" y="7"/>
                    </a:cubicBezTo>
                    <a:cubicBezTo>
                      <a:pt x="62" y="7"/>
                      <a:pt x="54" y="3"/>
                      <a:pt x="53" y="0"/>
                    </a:cubicBezTo>
                    <a:cubicBezTo>
                      <a:pt x="53" y="0"/>
                      <a:pt x="43" y="10"/>
                      <a:pt x="37" y="8"/>
                    </a:cubicBezTo>
                    <a:cubicBezTo>
                      <a:pt x="31" y="7"/>
                      <a:pt x="29" y="0"/>
                      <a:pt x="29" y="0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9B04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70" name="Freeform 472">
                <a:extLst>
                  <a:ext uri="{FF2B5EF4-FFF2-40B4-BE49-F238E27FC236}">
                    <a16:creationId xmlns:a16="http://schemas.microsoft.com/office/drawing/2014/main" id="{A26605FE-E17A-40EC-B384-4CB799EDC9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62" y="2451"/>
                <a:ext cx="92" cy="36"/>
              </a:xfrm>
              <a:custGeom>
                <a:avLst/>
                <a:gdLst>
                  <a:gd name="T0" fmla="*/ 0 w 92"/>
                  <a:gd name="T1" fmla="*/ 15 h 36"/>
                  <a:gd name="T2" fmla="*/ 92 w 92"/>
                  <a:gd name="T3" fmla="*/ 0 h 36"/>
                  <a:gd name="T4" fmla="*/ 86 w 92"/>
                  <a:gd name="T5" fmla="*/ 26 h 36"/>
                  <a:gd name="T6" fmla="*/ 0 w 92"/>
                  <a:gd name="T7" fmla="*/ 36 h 36"/>
                  <a:gd name="T8" fmla="*/ 0 w 92"/>
                  <a:gd name="T9" fmla="*/ 15 h 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2" h="36">
                    <a:moveTo>
                      <a:pt x="0" y="15"/>
                    </a:moveTo>
                    <a:lnTo>
                      <a:pt x="92" y="0"/>
                    </a:lnTo>
                    <a:lnTo>
                      <a:pt x="86" y="26"/>
                    </a:lnTo>
                    <a:lnTo>
                      <a:pt x="0" y="36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F94E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71" name="Freeform 473">
                <a:extLst>
                  <a:ext uri="{FF2B5EF4-FFF2-40B4-BE49-F238E27FC236}">
                    <a16:creationId xmlns:a16="http://schemas.microsoft.com/office/drawing/2014/main" id="{DFE94EB8-A38B-4C17-8AF2-A553748272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65" y="2497"/>
                <a:ext cx="80" cy="29"/>
              </a:xfrm>
              <a:custGeom>
                <a:avLst/>
                <a:gdLst>
                  <a:gd name="T0" fmla="*/ 0 w 80"/>
                  <a:gd name="T1" fmla="*/ 13 h 29"/>
                  <a:gd name="T2" fmla="*/ 2 w 80"/>
                  <a:gd name="T3" fmla="*/ 29 h 29"/>
                  <a:gd name="T4" fmla="*/ 78 w 80"/>
                  <a:gd name="T5" fmla="*/ 17 h 29"/>
                  <a:gd name="T6" fmla="*/ 80 w 80"/>
                  <a:gd name="T7" fmla="*/ 0 h 29"/>
                  <a:gd name="T8" fmla="*/ 0 w 80"/>
                  <a:gd name="T9" fmla="*/ 13 h 2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0" h="29">
                    <a:moveTo>
                      <a:pt x="0" y="13"/>
                    </a:moveTo>
                    <a:lnTo>
                      <a:pt x="2" y="29"/>
                    </a:lnTo>
                    <a:lnTo>
                      <a:pt x="78" y="17"/>
                    </a:lnTo>
                    <a:lnTo>
                      <a:pt x="80" y="0"/>
                    </a:lnTo>
                    <a:lnTo>
                      <a:pt x="0" y="13"/>
                    </a:lnTo>
                    <a:close/>
                  </a:path>
                </a:pathLst>
              </a:custGeom>
              <a:solidFill>
                <a:srgbClr val="9B04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72" name="Freeform 474">
                <a:extLst>
                  <a:ext uri="{FF2B5EF4-FFF2-40B4-BE49-F238E27FC236}">
                    <a16:creationId xmlns:a16="http://schemas.microsoft.com/office/drawing/2014/main" id="{CBF0F92F-4BCC-47D9-996C-903AD51762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62" y="2451"/>
                <a:ext cx="92" cy="17"/>
              </a:xfrm>
              <a:custGeom>
                <a:avLst/>
                <a:gdLst>
                  <a:gd name="T0" fmla="*/ 0 w 60"/>
                  <a:gd name="T1" fmla="*/ 207 h 11"/>
                  <a:gd name="T2" fmla="*/ 1194 w 60"/>
                  <a:gd name="T3" fmla="*/ 0 h 11"/>
                  <a:gd name="T4" fmla="*/ 0 w 60"/>
                  <a:gd name="T5" fmla="*/ 207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0" h="11">
                    <a:moveTo>
                      <a:pt x="0" y="10"/>
                    </a:moveTo>
                    <a:cubicBezTo>
                      <a:pt x="60" y="0"/>
                      <a:pt x="60" y="0"/>
                      <a:pt x="60" y="0"/>
                    </a:cubicBezTo>
                    <a:cubicBezTo>
                      <a:pt x="60" y="0"/>
                      <a:pt x="17" y="11"/>
                      <a:pt x="0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73" name="Freeform 475">
                <a:extLst>
                  <a:ext uri="{FF2B5EF4-FFF2-40B4-BE49-F238E27FC236}">
                    <a16:creationId xmlns:a16="http://schemas.microsoft.com/office/drawing/2014/main" id="{D98BDABA-65B1-4AF9-8463-FAD6DADB37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61" y="2422"/>
                <a:ext cx="77" cy="32"/>
              </a:xfrm>
              <a:custGeom>
                <a:avLst/>
                <a:gdLst>
                  <a:gd name="T0" fmla="*/ 8 w 77"/>
                  <a:gd name="T1" fmla="*/ 10 h 32"/>
                  <a:gd name="T2" fmla="*/ 77 w 77"/>
                  <a:gd name="T3" fmla="*/ 0 h 32"/>
                  <a:gd name="T4" fmla="*/ 71 w 77"/>
                  <a:gd name="T5" fmla="*/ 26 h 32"/>
                  <a:gd name="T6" fmla="*/ 0 w 77"/>
                  <a:gd name="T7" fmla="*/ 32 h 32"/>
                  <a:gd name="T8" fmla="*/ 8 w 77"/>
                  <a:gd name="T9" fmla="*/ 10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7" h="32">
                    <a:moveTo>
                      <a:pt x="8" y="10"/>
                    </a:moveTo>
                    <a:lnTo>
                      <a:pt x="77" y="0"/>
                    </a:lnTo>
                    <a:lnTo>
                      <a:pt x="71" y="26"/>
                    </a:lnTo>
                    <a:lnTo>
                      <a:pt x="0" y="32"/>
                    </a:lnTo>
                    <a:lnTo>
                      <a:pt x="8" y="10"/>
                    </a:lnTo>
                    <a:close/>
                  </a:path>
                </a:pathLst>
              </a:custGeom>
              <a:solidFill>
                <a:srgbClr val="F94E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74" name="Freeform 476">
                <a:extLst>
                  <a:ext uri="{FF2B5EF4-FFF2-40B4-BE49-F238E27FC236}">
                    <a16:creationId xmlns:a16="http://schemas.microsoft.com/office/drawing/2014/main" id="{94B8E8D4-14EA-48E2-8083-72206D2B92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54" y="2480"/>
                <a:ext cx="30" cy="18"/>
              </a:xfrm>
              <a:custGeom>
                <a:avLst/>
                <a:gdLst>
                  <a:gd name="T0" fmla="*/ 0 w 30"/>
                  <a:gd name="T1" fmla="*/ 18 h 18"/>
                  <a:gd name="T2" fmla="*/ 30 w 30"/>
                  <a:gd name="T3" fmla="*/ 14 h 18"/>
                  <a:gd name="T4" fmla="*/ 12 w 30"/>
                  <a:gd name="T5" fmla="*/ 0 h 18"/>
                  <a:gd name="T6" fmla="*/ 3 w 30"/>
                  <a:gd name="T7" fmla="*/ 0 h 18"/>
                  <a:gd name="T8" fmla="*/ 0 w 30"/>
                  <a:gd name="T9" fmla="*/ 18 h 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0" h="18">
                    <a:moveTo>
                      <a:pt x="0" y="18"/>
                    </a:moveTo>
                    <a:lnTo>
                      <a:pt x="30" y="14"/>
                    </a:lnTo>
                    <a:lnTo>
                      <a:pt x="12" y="0"/>
                    </a:lnTo>
                    <a:lnTo>
                      <a:pt x="3" y="0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rgbClr val="9B04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75" name="Freeform 477">
                <a:extLst>
                  <a:ext uri="{FF2B5EF4-FFF2-40B4-BE49-F238E27FC236}">
                    <a16:creationId xmlns:a16="http://schemas.microsoft.com/office/drawing/2014/main" id="{EF154E5F-A7A2-462D-BAB2-F366A3BAFE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77" y="2472"/>
                <a:ext cx="52" cy="20"/>
              </a:xfrm>
              <a:custGeom>
                <a:avLst/>
                <a:gdLst>
                  <a:gd name="T0" fmla="*/ 0 w 52"/>
                  <a:gd name="T1" fmla="*/ 5 h 20"/>
                  <a:gd name="T2" fmla="*/ 52 w 52"/>
                  <a:gd name="T3" fmla="*/ 0 h 20"/>
                  <a:gd name="T4" fmla="*/ 50 w 52"/>
                  <a:gd name="T5" fmla="*/ 14 h 20"/>
                  <a:gd name="T6" fmla="*/ 17 w 52"/>
                  <a:gd name="T7" fmla="*/ 20 h 20"/>
                  <a:gd name="T8" fmla="*/ 0 w 52"/>
                  <a:gd name="T9" fmla="*/ 5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2" h="20">
                    <a:moveTo>
                      <a:pt x="0" y="5"/>
                    </a:moveTo>
                    <a:lnTo>
                      <a:pt x="52" y="0"/>
                    </a:lnTo>
                    <a:lnTo>
                      <a:pt x="50" y="14"/>
                    </a:lnTo>
                    <a:lnTo>
                      <a:pt x="17" y="20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9B04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76" name="Freeform 478">
                <a:extLst>
                  <a:ext uri="{FF2B5EF4-FFF2-40B4-BE49-F238E27FC236}">
                    <a16:creationId xmlns:a16="http://schemas.microsoft.com/office/drawing/2014/main" id="{06C42C49-AC50-4EC7-A894-9A8CCDBB1A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66" y="2423"/>
                <a:ext cx="72" cy="12"/>
              </a:xfrm>
              <a:custGeom>
                <a:avLst/>
                <a:gdLst>
                  <a:gd name="T0" fmla="*/ 0 w 47"/>
                  <a:gd name="T1" fmla="*/ 140 h 8"/>
                  <a:gd name="T2" fmla="*/ 931 w 47"/>
                  <a:gd name="T3" fmla="*/ 0 h 8"/>
                  <a:gd name="T4" fmla="*/ 0 w 47"/>
                  <a:gd name="T5" fmla="*/ 140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7" h="8">
                    <a:moveTo>
                      <a:pt x="0" y="8"/>
                    </a:moveTo>
                    <a:cubicBezTo>
                      <a:pt x="47" y="0"/>
                      <a:pt x="47" y="0"/>
                      <a:pt x="47" y="0"/>
                    </a:cubicBezTo>
                    <a:cubicBezTo>
                      <a:pt x="47" y="0"/>
                      <a:pt x="34" y="5"/>
                      <a:pt x="0" y="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77" name="Freeform 479">
                <a:extLst>
                  <a:ext uri="{FF2B5EF4-FFF2-40B4-BE49-F238E27FC236}">
                    <a16:creationId xmlns:a16="http://schemas.microsoft.com/office/drawing/2014/main" id="{6730B7CC-1B90-4841-89A5-08B53A2FB8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0" y="2458"/>
                <a:ext cx="40" cy="17"/>
              </a:xfrm>
              <a:custGeom>
                <a:avLst/>
                <a:gdLst>
                  <a:gd name="T0" fmla="*/ 5 w 40"/>
                  <a:gd name="T1" fmla="*/ 5 h 17"/>
                  <a:gd name="T2" fmla="*/ 0 w 40"/>
                  <a:gd name="T3" fmla="*/ 17 h 17"/>
                  <a:gd name="T4" fmla="*/ 38 w 40"/>
                  <a:gd name="T5" fmla="*/ 11 h 17"/>
                  <a:gd name="T6" fmla="*/ 40 w 40"/>
                  <a:gd name="T7" fmla="*/ 8 h 17"/>
                  <a:gd name="T8" fmla="*/ 29 w 40"/>
                  <a:gd name="T9" fmla="*/ 0 h 17"/>
                  <a:gd name="T10" fmla="*/ 6 w 40"/>
                  <a:gd name="T11" fmla="*/ 3 h 17"/>
                  <a:gd name="T12" fmla="*/ 5 w 40"/>
                  <a:gd name="T13" fmla="*/ 5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0" h="17">
                    <a:moveTo>
                      <a:pt x="5" y="5"/>
                    </a:moveTo>
                    <a:lnTo>
                      <a:pt x="0" y="17"/>
                    </a:lnTo>
                    <a:lnTo>
                      <a:pt x="38" y="11"/>
                    </a:lnTo>
                    <a:lnTo>
                      <a:pt x="40" y="8"/>
                    </a:lnTo>
                    <a:lnTo>
                      <a:pt x="29" y="0"/>
                    </a:lnTo>
                    <a:lnTo>
                      <a:pt x="6" y="3"/>
                    </a:lnTo>
                    <a:lnTo>
                      <a:pt x="5" y="5"/>
                    </a:lnTo>
                    <a:close/>
                  </a:path>
                </a:pathLst>
              </a:custGeom>
              <a:solidFill>
                <a:srgbClr val="9B04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78" name="Freeform 480">
                <a:extLst>
                  <a:ext uri="{FF2B5EF4-FFF2-40B4-BE49-F238E27FC236}">
                    <a16:creationId xmlns:a16="http://schemas.microsoft.com/office/drawing/2014/main" id="{6CE1693C-EBC3-43DD-8C91-82E44F7B0A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0" y="2458"/>
                <a:ext cx="40" cy="17"/>
              </a:xfrm>
              <a:custGeom>
                <a:avLst/>
                <a:gdLst>
                  <a:gd name="T0" fmla="*/ 5 w 40"/>
                  <a:gd name="T1" fmla="*/ 5 h 17"/>
                  <a:gd name="T2" fmla="*/ 0 w 40"/>
                  <a:gd name="T3" fmla="*/ 17 h 17"/>
                  <a:gd name="T4" fmla="*/ 38 w 40"/>
                  <a:gd name="T5" fmla="*/ 11 h 17"/>
                  <a:gd name="T6" fmla="*/ 40 w 40"/>
                  <a:gd name="T7" fmla="*/ 8 h 17"/>
                  <a:gd name="T8" fmla="*/ 29 w 40"/>
                  <a:gd name="T9" fmla="*/ 0 h 17"/>
                  <a:gd name="T10" fmla="*/ 6 w 40"/>
                  <a:gd name="T11" fmla="*/ 3 h 1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0" h="17">
                    <a:moveTo>
                      <a:pt x="5" y="5"/>
                    </a:moveTo>
                    <a:lnTo>
                      <a:pt x="0" y="17"/>
                    </a:lnTo>
                    <a:lnTo>
                      <a:pt x="38" y="11"/>
                    </a:lnTo>
                    <a:lnTo>
                      <a:pt x="40" y="8"/>
                    </a:lnTo>
                    <a:lnTo>
                      <a:pt x="29" y="0"/>
                    </a:lnTo>
                    <a:lnTo>
                      <a:pt x="6" y="3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79" name="Freeform 481">
                <a:extLst>
                  <a:ext uri="{FF2B5EF4-FFF2-40B4-BE49-F238E27FC236}">
                    <a16:creationId xmlns:a16="http://schemas.microsoft.com/office/drawing/2014/main" id="{5E88EE32-D496-4101-AE60-B8B8CD0457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02" y="2408"/>
                <a:ext cx="28" cy="15"/>
              </a:xfrm>
              <a:custGeom>
                <a:avLst/>
                <a:gdLst>
                  <a:gd name="T0" fmla="*/ 47 w 18"/>
                  <a:gd name="T1" fmla="*/ 41 h 10"/>
                  <a:gd name="T2" fmla="*/ 230 w 18"/>
                  <a:gd name="T3" fmla="*/ 0 h 10"/>
                  <a:gd name="T4" fmla="*/ 400 w 18"/>
                  <a:gd name="T5" fmla="*/ 140 h 10"/>
                  <a:gd name="T6" fmla="*/ 0 w 18"/>
                  <a:gd name="T7" fmla="*/ 180 h 10"/>
                  <a:gd name="T8" fmla="*/ 47 w 18"/>
                  <a:gd name="T9" fmla="*/ 41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8" h="10">
                    <a:moveTo>
                      <a:pt x="2" y="2"/>
                    </a:move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5" y="5"/>
                      <a:pt x="18" y="8"/>
                    </a:cubicBezTo>
                    <a:cubicBezTo>
                      <a:pt x="0" y="10"/>
                      <a:pt x="0" y="10"/>
                      <a:pt x="0" y="10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F94E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80" name="Freeform 482">
                <a:extLst>
                  <a:ext uri="{FF2B5EF4-FFF2-40B4-BE49-F238E27FC236}">
                    <a16:creationId xmlns:a16="http://schemas.microsoft.com/office/drawing/2014/main" id="{231A4928-809B-491F-A790-0875519472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05" y="2408"/>
                <a:ext cx="13" cy="4"/>
              </a:xfrm>
              <a:custGeom>
                <a:avLst/>
                <a:gdLst>
                  <a:gd name="T0" fmla="*/ 0 w 8"/>
                  <a:gd name="T1" fmla="*/ 16 h 3"/>
                  <a:gd name="T2" fmla="*/ 236 w 8"/>
                  <a:gd name="T3" fmla="*/ 0 h 3"/>
                  <a:gd name="T4" fmla="*/ 0 w 8"/>
                  <a:gd name="T5" fmla="*/ 16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3">
                    <a:moveTo>
                      <a:pt x="0" y="2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4" y="3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81" name="Freeform 483">
                <a:extLst>
                  <a:ext uri="{FF2B5EF4-FFF2-40B4-BE49-F238E27FC236}">
                    <a16:creationId xmlns:a16="http://schemas.microsoft.com/office/drawing/2014/main" id="{DA5A2D1E-84B4-48E1-AF08-BA343C2598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92" y="2311"/>
                <a:ext cx="72" cy="25"/>
              </a:xfrm>
              <a:custGeom>
                <a:avLst/>
                <a:gdLst>
                  <a:gd name="T0" fmla="*/ 0 w 72"/>
                  <a:gd name="T1" fmla="*/ 25 h 25"/>
                  <a:gd name="T2" fmla="*/ 66 w 72"/>
                  <a:gd name="T3" fmla="*/ 19 h 25"/>
                  <a:gd name="T4" fmla="*/ 72 w 72"/>
                  <a:gd name="T5" fmla="*/ 0 h 25"/>
                  <a:gd name="T6" fmla="*/ 3 w 72"/>
                  <a:gd name="T7" fmla="*/ 10 h 25"/>
                  <a:gd name="T8" fmla="*/ 0 w 72"/>
                  <a:gd name="T9" fmla="*/ 25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2" h="25">
                    <a:moveTo>
                      <a:pt x="0" y="25"/>
                    </a:moveTo>
                    <a:lnTo>
                      <a:pt x="66" y="19"/>
                    </a:lnTo>
                    <a:lnTo>
                      <a:pt x="72" y="0"/>
                    </a:lnTo>
                    <a:lnTo>
                      <a:pt x="3" y="10"/>
                    </a:ln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9B04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82" name="Freeform 484">
                <a:extLst>
                  <a:ext uri="{FF2B5EF4-FFF2-40B4-BE49-F238E27FC236}">
                    <a16:creationId xmlns:a16="http://schemas.microsoft.com/office/drawing/2014/main" id="{D2E75A40-F040-44EB-BE71-A59987BED7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9" y="2491"/>
                <a:ext cx="24" cy="145"/>
              </a:xfrm>
              <a:custGeom>
                <a:avLst/>
                <a:gdLst>
                  <a:gd name="T0" fmla="*/ 24 w 24"/>
                  <a:gd name="T1" fmla="*/ 0 h 145"/>
                  <a:gd name="T2" fmla="*/ 21 w 24"/>
                  <a:gd name="T3" fmla="*/ 131 h 145"/>
                  <a:gd name="T4" fmla="*/ 0 w 24"/>
                  <a:gd name="T5" fmla="*/ 145 h 145"/>
                  <a:gd name="T6" fmla="*/ 5 w 24"/>
                  <a:gd name="T7" fmla="*/ 1 h 145"/>
                  <a:gd name="T8" fmla="*/ 24 w 24"/>
                  <a:gd name="T9" fmla="*/ 0 h 1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4" h="145">
                    <a:moveTo>
                      <a:pt x="24" y="0"/>
                    </a:moveTo>
                    <a:lnTo>
                      <a:pt x="21" y="131"/>
                    </a:lnTo>
                    <a:lnTo>
                      <a:pt x="0" y="145"/>
                    </a:lnTo>
                    <a:lnTo>
                      <a:pt x="5" y="1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F94E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83" name="Freeform 485">
                <a:extLst>
                  <a:ext uri="{FF2B5EF4-FFF2-40B4-BE49-F238E27FC236}">
                    <a16:creationId xmlns:a16="http://schemas.microsoft.com/office/drawing/2014/main" id="{2E8BE2CF-718E-4348-ACF3-0D5985F555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27" y="2481"/>
                <a:ext cx="14" cy="166"/>
              </a:xfrm>
              <a:custGeom>
                <a:avLst/>
                <a:gdLst>
                  <a:gd name="T0" fmla="*/ 1 w 14"/>
                  <a:gd name="T1" fmla="*/ 2 h 166"/>
                  <a:gd name="T2" fmla="*/ 0 w 14"/>
                  <a:gd name="T3" fmla="*/ 166 h 166"/>
                  <a:gd name="T4" fmla="*/ 14 w 14"/>
                  <a:gd name="T5" fmla="*/ 160 h 166"/>
                  <a:gd name="T6" fmla="*/ 12 w 14"/>
                  <a:gd name="T7" fmla="*/ 0 h 166"/>
                  <a:gd name="T8" fmla="*/ 1 w 14"/>
                  <a:gd name="T9" fmla="*/ 2 h 16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" h="166">
                    <a:moveTo>
                      <a:pt x="1" y="2"/>
                    </a:moveTo>
                    <a:lnTo>
                      <a:pt x="0" y="166"/>
                    </a:lnTo>
                    <a:lnTo>
                      <a:pt x="14" y="160"/>
                    </a:lnTo>
                    <a:lnTo>
                      <a:pt x="12" y="0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9B04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84" name="Freeform 486">
                <a:extLst>
                  <a:ext uri="{FF2B5EF4-FFF2-40B4-BE49-F238E27FC236}">
                    <a16:creationId xmlns:a16="http://schemas.microsoft.com/office/drawing/2014/main" id="{5F544745-5049-438F-9D2D-3ADA5E081A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62" y="2489"/>
                <a:ext cx="18" cy="139"/>
              </a:xfrm>
              <a:custGeom>
                <a:avLst/>
                <a:gdLst>
                  <a:gd name="T0" fmla="*/ 180 w 12"/>
                  <a:gd name="T1" fmla="*/ 0 h 91"/>
                  <a:gd name="T2" fmla="*/ 210 w 12"/>
                  <a:gd name="T3" fmla="*/ 1764 h 91"/>
                  <a:gd name="T4" fmla="*/ 180 w 12"/>
                  <a:gd name="T5" fmla="*/ 0 h 9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91">
                    <a:moveTo>
                      <a:pt x="10" y="0"/>
                    </a:moveTo>
                    <a:cubicBezTo>
                      <a:pt x="12" y="91"/>
                      <a:pt x="12" y="91"/>
                      <a:pt x="12" y="91"/>
                    </a:cubicBezTo>
                    <a:cubicBezTo>
                      <a:pt x="12" y="91"/>
                      <a:pt x="0" y="19"/>
                      <a:pt x="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85" name="Freeform 487">
                <a:extLst>
                  <a:ext uri="{FF2B5EF4-FFF2-40B4-BE49-F238E27FC236}">
                    <a16:creationId xmlns:a16="http://schemas.microsoft.com/office/drawing/2014/main" id="{B808795E-C7E8-48C4-A64D-2D795869F9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61" y="2198"/>
                <a:ext cx="26" cy="188"/>
              </a:xfrm>
              <a:custGeom>
                <a:avLst/>
                <a:gdLst>
                  <a:gd name="T0" fmla="*/ 310 w 17"/>
                  <a:gd name="T1" fmla="*/ 0 h 123"/>
                  <a:gd name="T2" fmla="*/ 332 w 17"/>
                  <a:gd name="T3" fmla="*/ 2397 h 123"/>
                  <a:gd name="T4" fmla="*/ 0 w 17"/>
                  <a:gd name="T5" fmla="*/ 2335 h 123"/>
                  <a:gd name="T6" fmla="*/ 43 w 17"/>
                  <a:gd name="T7" fmla="*/ 1073 h 123"/>
                  <a:gd name="T8" fmla="*/ 154 w 17"/>
                  <a:gd name="T9" fmla="*/ 993 h 123"/>
                  <a:gd name="T10" fmla="*/ 310 w 17"/>
                  <a:gd name="T11" fmla="*/ 0 h 1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7" h="123">
                    <a:moveTo>
                      <a:pt x="16" y="0"/>
                    </a:moveTo>
                    <a:cubicBezTo>
                      <a:pt x="17" y="123"/>
                      <a:pt x="17" y="123"/>
                      <a:pt x="17" y="123"/>
                    </a:cubicBezTo>
                    <a:cubicBezTo>
                      <a:pt x="17" y="123"/>
                      <a:pt x="7" y="117"/>
                      <a:pt x="0" y="120"/>
                    </a:cubicBezTo>
                    <a:cubicBezTo>
                      <a:pt x="2" y="55"/>
                      <a:pt x="2" y="55"/>
                      <a:pt x="2" y="55"/>
                    </a:cubicBezTo>
                    <a:cubicBezTo>
                      <a:pt x="8" y="51"/>
                      <a:pt x="8" y="51"/>
                      <a:pt x="8" y="51"/>
                    </a:cubicBez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F94E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86" name="Freeform 488">
                <a:extLst>
                  <a:ext uri="{FF2B5EF4-FFF2-40B4-BE49-F238E27FC236}">
                    <a16:creationId xmlns:a16="http://schemas.microsoft.com/office/drawing/2014/main" id="{92846FC4-73C3-4D1B-AE28-8EDD00B07C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7" y="2203"/>
                <a:ext cx="8" cy="177"/>
              </a:xfrm>
              <a:custGeom>
                <a:avLst/>
                <a:gdLst>
                  <a:gd name="T0" fmla="*/ 107 w 5"/>
                  <a:gd name="T1" fmla="*/ 0 h 116"/>
                  <a:gd name="T2" fmla="*/ 138 w 5"/>
                  <a:gd name="T3" fmla="*/ 2235 h 116"/>
                  <a:gd name="T4" fmla="*/ 107 w 5"/>
                  <a:gd name="T5" fmla="*/ 0 h 11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116">
                    <a:moveTo>
                      <a:pt x="4" y="0"/>
                    </a:moveTo>
                    <a:cubicBezTo>
                      <a:pt x="5" y="116"/>
                      <a:pt x="5" y="116"/>
                      <a:pt x="5" y="116"/>
                    </a:cubicBezTo>
                    <a:cubicBezTo>
                      <a:pt x="5" y="116"/>
                      <a:pt x="0" y="19"/>
                      <a:pt x="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87" name="Freeform 489">
                <a:extLst>
                  <a:ext uri="{FF2B5EF4-FFF2-40B4-BE49-F238E27FC236}">
                    <a16:creationId xmlns:a16="http://schemas.microsoft.com/office/drawing/2014/main" id="{43180C7A-8F05-4C0C-AE02-88C8AA585F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27" y="2298"/>
                <a:ext cx="18" cy="90"/>
              </a:xfrm>
              <a:custGeom>
                <a:avLst/>
                <a:gdLst>
                  <a:gd name="T0" fmla="*/ 162 w 12"/>
                  <a:gd name="T1" fmla="*/ 0 h 59"/>
                  <a:gd name="T2" fmla="*/ 0 w 12"/>
                  <a:gd name="T3" fmla="*/ 519 h 59"/>
                  <a:gd name="T4" fmla="*/ 27 w 12"/>
                  <a:gd name="T5" fmla="*/ 1072 h 59"/>
                  <a:gd name="T6" fmla="*/ 210 w 12"/>
                  <a:gd name="T7" fmla="*/ 1103 h 59"/>
                  <a:gd name="T8" fmla="*/ 162 w 12"/>
                  <a:gd name="T9" fmla="*/ 0 h 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" h="59">
                    <a:moveTo>
                      <a:pt x="9" y="0"/>
                    </a:moveTo>
                    <a:cubicBezTo>
                      <a:pt x="0" y="27"/>
                      <a:pt x="0" y="27"/>
                      <a:pt x="0" y="27"/>
                    </a:cubicBezTo>
                    <a:cubicBezTo>
                      <a:pt x="1" y="56"/>
                      <a:pt x="1" y="56"/>
                      <a:pt x="1" y="56"/>
                    </a:cubicBezTo>
                    <a:cubicBezTo>
                      <a:pt x="1" y="56"/>
                      <a:pt x="6" y="59"/>
                      <a:pt x="12" y="58"/>
                    </a:cubicBez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9B04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88" name="Freeform 490">
                <a:extLst>
                  <a:ext uri="{FF2B5EF4-FFF2-40B4-BE49-F238E27FC236}">
                    <a16:creationId xmlns:a16="http://schemas.microsoft.com/office/drawing/2014/main" id="{251DDE4F-375D-468E-ACB1-C6E7414749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28" y="2786"/>
                <a:ext cx="19" cy="127"/>
              </a:xfrm>
              <a:custGeom>
                <a:avLst/>
                <a:gdLst>
                  <a:gd name="T0" fmla="*/ 0 w 12"/>
                  <a:gd name="T1" fmla="*/ 0 h 83"/>
                  <a:gd name="T2" fmla="*/ 0 w 12"/>
                  <a:gd name="T3" fmla="*/ 1568 h 83"/>
                  <a:gd name="T4" fmla="*/ 301 w 12"/>
                  <a:gd name="T5" fmla="*/ 1594 h 83"/>
                  <a:gd name="T6" fmla="*/ 206 w 12"/>
                  <a:gd name="T7" fmla="*/ 28 h 83"/>
                  <a:gd name="T8" fmla="*/ 0 w 12"/>
                  <a:gd name="T9" fmla="*/ 0 h 8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" h="83">
                    <a:moveTo>
                      <a:pt x="0" y="0"/>
                    </a:moveTo>
                    <a:cubicBezTo>
                      <a:pt x="0" y="80"/>
                      <a:pt x="0" y="80"/>
                      <a:pt x="0" y="80"/>
                    </a:cubicBezTo>
                    <a:cubicBezTo>
                      <a:pt x="0" y="80"/>
                      <a:pt x="7" y="83"/>
                      <a:pt x="12" y="8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B04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89" name="Freeform 491">
                <a:extLst>
                  <a:ext uri="{FF2B5EF4-FFF2-40B4-BE49-F238E27FC236}">
                    <a16:creationId xmlns:a16="http://schemas.microsoft.com/office/drawing/2014/main" id="{7ED0D174-C7FD-4A35-B182-3B4FEF47C6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67" y="2794"/>
                <a:ext cx="20" cy="110"/>
              </a:xfrm>
              <a:custGeom>
                <a:avLst/>
                <a:gdLst>
                  <a:gd name="T0" fmla="*/ 0 w 20"/>
                  <a:gd name="T1" fmla="*/ 0 h 110"/>
                  <a:gd name="T2" fmla="*/ 15 w 20"/>
                  <a:gd name="T3" fmla="*/ 3 h 110"/>
                  <a:gd name="T4" fmla="*/ 20 w 20"/>
                  <a:gd name="T5" fmla="*/ 101 h 110"/>
                  <a:gd name="T6" fmla="*/ 4 w 20"/>
                  <a:gd name="T7" fmla="*/ 110 h 110"/>
                  <a:gd name="T8" fmla="*/ 0 w 20"/>
                  <a:gd name="T9" fmla="*/ 0 h 1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" h="110">
                    <a:moveTo>
                      <a:pt x="0" y="0"/>
                    </a:moveTo>
                    <a:lnTo>
                      <a:pt x="15" y="3"/>
                    </a:lnTo>
                    <a:lnTo>
                      <a:pt x="20" y="101"/>
                    </a:lnTo>
                    <a:lnTo>
                      <a:pt x="4" y="11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94E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90" name="Freeform 492">
                <a:extLst>
                  <a:ext uri="{FF2B5EF4-FFF2-40B4-BE49-F238E27FC236}">
                    <a16:creationId xmlns:a16="http://schemas.microsoft.com/office/drawing/2014/main" id="{757A2BD0-5305-4A62-97FB-FD38934BBB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3" y="2797"/>
                <a:ext cx="14" cy="98"/>
              </a:xfrm>
              <a:custGeom>
                <a:avLst/>
                <a:gdLst>
                  <a:gd name="T0" fmla="*/ 128 w 9"/>
                  <a:gd name="T1" fmla="*/ 0 h 64"/>
                  <a:gd name="T2" fmla="*/ 199 w 9"/>
                  <a:gd name="T3" fmla="*/ 1263 h 64"/>
                  <a:gd name="T4" fmla="*/ 128 w 9"/>
                  <a:gd name="T5" fmla="*/ 0 h 6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64">
                    <a:moveTo>
                      <a:pt x="6" y="0"/>
                    </a:moveTo>
                    <a:cubicBezTo>
                      <a:pt x="9" y="64"/>
                      <a:pt x="9" y="64"/>
                      <a:pt x="9" y="64"/>
                    </a:cubicBezTo>
                    <a:cubicBezTo>
                      <a:pt x="9" y="64"/>
                      <a:pt x="0" y="10"/>
                      <a:pt x="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91" name="Freeform 493">
                <a:extLst>
                  <a:ext uri="{FF2B5EF4-FFF2-40B4-BE49-F238E27FC236}">
                    <a16:creationId xmlns:a16="http://schemas.microsoft.com/office/drawing/2014/main" id="{8F733752-15C9-4CE8-AC7A-6395484AB7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6" y="2901"/>
                <a:ext cx="557" cy="159"/>
              </a:xfrm>
              <a:custGeom>
                <a:avLst/>
                <a:gdLst>
                  <a:gd name="T0" fmla="*/ 0 w 557"/>
                  <a:gd name="T1" fmla="*/ 159 h 159"/>
                  <a:gd name="T2" fmla="*/ 554 w 557"/>
                  <a:gd name="T3" fmla="*/ 18 h 159"/>
                  <a:gd name="T4" fmla="*/ 557 w 557"/>
                  <a:gd name="T5" fmla="*/ 0 h 159"/>
                  <a:gd name="T6" fmla="*/ 0 w 557"/>
                  <a:gd name="T7" fmla="*/ 132 h 159"/>
                  <a:gd name="T8" fmla="*/ 0 w 557"/>
                  <a:gd name="T9" fmla="*/ 159 h 1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57" h="159">
                    <a:moveTo>
                      <a:pt x="0" y="159"/>
                    </a:moveTo>
                    <a:lnTo>
                      <a:pt x="554" y="18"/>
                    </a:lnTo>
                    <a:lnTo>
                      <a:pt x="557" y="0"/>
                    </a:lnTo>
                    <a:lnTo>
                      <a:pt x="0" y="132"/>
                    </a:lnTo>
                    <a:lnTo>
                      <a:pt x="0" y="159"/>
                    </a:lnTo>
                    <a:close/>
                  </a:path>
                </a:pathLst>
              </a:custGeom>
              <a:solidFill>
                <a:srgbClr val="9B04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92" name="Freeform 494">
                <a:extLst>
                  <a:ext uri="{FF2B5EF4-FFF2-40B4-BE49-F238E27FC236}">
                    <a16:creationId xmlns:a16="http://schemas.microsoft.com/office/drawing/2014/main" id="{F544D2FB-FB3D-42B6-9249-60D2B992EB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2" y="2979"/>
                <a:ext cx="95" cy="32"/>
              </a:xfrm>
              <a:custGeom>
                <a:avLst/>
                <a:gdLst>
                  <a:gd name="T0" fmla="*/ 91 w 95"/>
                  <a:gd name="T1" fmla="*/ 0 h 32"/>
                  <a:gd name="T2" fmla="*/ 0 w 95"/>
                  <a:gd name="T3" fmla="*/ 18 h 32"/>
                  <a:gd name="T4" fmla="*/ 2 w 95"/>
                  <a:gd name="T5" fmla="*/ 32 h 32"/>
                  <a:gd name="T6" fmla="*/ 95 w 95"/>
                  <a:gd name="T7" fmla="*/ 6 h 32"/>
                  <a:gd name="T8" fmla="*/ 91 w 95"/>
                  <a:gd name="T9" fmla="*/ 0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5" h="32">
                    <a:moveTo>
                      <a:pt x="91" y="0"/>
                    </a:moveTo>
                    <a:lnTo>
                      <a:pt x="0" y="18"/>
                    </a:lnTo>
                    <a:lnTo>
                      <a:pt x="2" y="32"/>
                    </a:lnTo>
                    <a:lnTo>
                      <a:pt x="95" y="6"/>
                    </a:lnTo>
                    <a:lnTo>
                      <a:pt x="91" y="0"/>
                    </a:lnTo>
                    <a:close/>
                  </a:path>
                </a:pathLst>
              </a:custGeom>
              <a:solidFill>
                <a:srgbClr val="F94E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93" name="Freeform 495">
                <a:extLst>
                  <a:ext uri="{FF2B5EF4-FFF2-40B4-BE49-F238E27FC236}">
                    <a16:creationId xmlns:a16="http://schemas.microsoft.com/office/drawing/2014/main" id="{934D9398-FDA7-4C61-B26E-3FE91717D0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2" y="2979"/>
                <a:ext cx="91" cy="22"/>
              </a:xfrm>
              <a:custGeom>
                <a:avLst/>
                <a:gdLst>
                  <a:gd name="T0" fmla="*/ 0 w 59"/>
                  <a:gd name="T1" fmla="*/ 286 h 14"/>
                  <a:gd name="T2" fmla="*/ 1223 w 59"/>
                  <a:gd name="T3" fmla="*/ 0 h 14"/>
                  <a:gd name="T4" fmla="*/ 0 w 59"/>
                  <a:gd name="T5" fmla="*/ 286 h 1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9" h="14">
                    <a:moveTo>
                      <a:pt x="0" y="12"/>
                    </a:moveTo>
                    <a:cubicBezTo>
                      <a:pt x="59" y="0"/>
                      <a:pt x="59" y="0"/>
                      <a:pt x="59" y="0"/>
                    </a:cubicBezTo>
                    <a:cubicBezTo>
                      <a:pt x="59" y="0"/>
                      <a:pt x="13" y="14"/>
                      <a:pt x="0" y="1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94" name="Freeform 496">
                <a:extLst>
                  <a:ext uri="{FF2B5EF4-FFF2-40B4-BE49-F238E27FC236}">
                    <a16:creationId xmlns:a16="http://schemas.microsoft.com/office/drawing/2014/main" id="{C96665C8-70A6-46C5-977B-E31F3D6DA7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59" y="2895"/>
                <a:ext cx="259" cy="66"/>
              </a:xfrm>
              <a:custGeom>
                <a:avLst/>
                <a:gdLst>
                  <a:gd name="T0" fmla="*/ 3 w 259"/>
                  <a:gd name="T1" fmla="*/ 66 h 66"/>
                  <a:gd name="T2" fmla="*/ 256 w 259"/>
                  <a:gd name="T3" fmla="*/ 0 h 66"/>
                  <a:gd name="T4" fmla="*/ 259 w 259"/>
                  <a:gd name="T5" fmla="*/ 14 h 66"/>
                  <a:gd name="T6" fmla="*/ 0 w 259"/>
                  <a:gd name="T7" fmla="*/ 66 h 66"/>
                  <a:gd name="T8" fmla="*/ 3 w 259"/>
                  <a:gd name="T9" fmla="*/ 66 h 6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59" h="66">
                    <a:moveTo>
                      <a:pt x="3" y="66"/>
                    </a:moveTo>
                    <a:lnTo>
                      <a:pt x="256" y="0"/>
                    </a:lnTo>
                    <a:lnTo>
                      <a:pt x="259" y="14"/>
                    </a:lnTo>
                    <a:lnTo>
                      <a:pt x="0" y="66"/>
                    </a:lnTo>
                    <a:lnTo>
                      <a:pt x="3" y="66"/>
                    </a:lnTo>
                    <a:close/>
                  </a:path>
                </a:pathLst>
              </a:custGeom>
              <a:solidFill>
                <a:srgbClr val="F94E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95" name="Freeform 497">
                <a:extLst>
                  <a:ext uri="{FF2B5EF4-FFF2-40B4-BE49-F238E27FC236}">
                    <a16:creationId xmlns:a16="http://schemas.microsoft.com/office/drawing/2014/main" id="{02E791C2-F8B6-4495-BAEB-7F67D6EB21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59" y="2895"/>
                <a:ext cx="259" cy="66"/>
              </a:xfrm>
              <a:custGeom>
                <a:avLst/>
                <a:gdLst>
                  <a:gd name="T0" fmla="*/ 3 w 259"/>
                  <a:gd name="T1" fmla="*/ 66 h 66"/>
                  <a:gd name="T2" fmla="*/ 256 w 259"/>
                  <a:gd name="T3" fmla="*/ 0 h 66"/>
                  <a:gd name="T4" fmla="*/ 259 w 259"/>
                  <a:gd name="T5" fmla="*/ 14 h 66"/>
                  <a:gd name="T6" fmla="*/ 0 w 259"/>
                  <a:gd name="T7" fmla="*/ 66 h 6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59" h="66">
                    <a:moveTo>
                      <a:pt x="3" y="66"/>
                    </a:moveTo>
                    <a:lnTo>
                      <a:pt x="256" y="0"/>
                    </a:lnTo>
                    <a:lnTo>
                      <a:pt x="259" y="14"/>
                    </a:lnTo>
                    <a:lnTo>
                      <a:pt x="0" y="66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96" name="Freeform 498">
                <a:extLst>
                  <a:ext uri="{FF2B5EF4-FFF2-40B4-BE49-F238E27FC236}">
                    <a16:creationId xmlns:a16="http://schemas.microsoft.com/office/drawing/2014/main" id="{331A56EB-25BC-43A8-937D-4F152A92E2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4" y="2867"/>
                <a:ext cx="42" cy="25"/>
              </a:xfrm>
              <a:custGeom>
                <a:avLst/>
                <a:gdLst>
                  <a:gd name="T0" fmla="*/ 0 w 42"/>
                  <a:gd name="T1" fmla="*/ 10 h 25"/>
                  <a:gd name="T2" fmla="*/ 31 w 42"/>
                  <a:gd name="T3" fmla="*/ 0 h 25"/>
                  <a:gd name="T4" fmla="*/ 42 w 42"/>
                  <a:gd name="T5" fmla="*/ 17 h 25"/>
                  <a:gd name="T6" fmla="*/ 0 w 42"/>
                  <a:gd name="T7" fmla="*/ 25 h 25"/>
                  <a:gd name="T8" fmla="*/ 0 w 42"/>
                  <a:gd name="T9" fmla="*/ 10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2" h="25">
                    <a:moveTo>
                      <a:pt x="0" y="10"/>
                    </a:moveTo>
                    <a:lnTo>
                      <a:pt x="31" y="0"/>
                    </a:lnTo>
                    <a:lnTo>
                      <a:pt x="42" y="17"/>
                    </a:lnTo>
                    <a:lnTo>
                      <a:pt x="0" y="25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F94E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97" name="Freeform 499">
                <a:extLst>
                  <a:ext uri="{FF2B5EF4-FFF2-40B4-BE49-F238E27FC236}">
                    <a16:creationId xmlns:a16="http://schemas.microsoft.com/office/drawing/2014/main" id="{A1D4B96F-96D8-49EC-8966-8E555C03BF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5" y="2896"/>
                <a:ext cx="185" cy="54"/>
              </a:xfrm>
              <a:custGeom>
                <a:avLst/>
                <a:gdLst>
                  <a:gd name="T0" fmla="*/ 0 w 121"/>
                  <a:gd name="T1" fmla="*/ 648 h 35"/>
                  <a:gd name="T2" fmla="*/ 2365 w 121"/>
                  <a:gd name="T3" fmla="*/ 0 h 35"/>
                  <a:gd name="T4" fmla="*/ 0 w 121"/>
                  <a:gd name="T5" fmla="*/ 648 h 3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1" h="35">
                    <a:moveTo>
                      <a:pt x="0" y="31"/>
                    </a:moveTo>
                    <a:cubicBezTo>
                      <a:pt x="121" y="0"/>
                      <a:pt x="121" y="0"/>
                      <a:pt x="121" y="0"/>
                    </a:cubicBezTo>
                    <a:cubicBezTo>
                      <a:pt x="121" y="0"/>
                      <a:pt x="19" y="35"/>
                      <a:pt x="0" y="3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98" name="Freeform 500">
                <a:extLst>
                  <a:ext uri="{FF2B5EF4-FFF2-40B4-BE49-F238E27FC236}">
                    <a16:creationId xmlns:a16="http://schemas.microsoft.com/office/drawing/2014/main" id="{3491DDFE-03A7-48BE-99CE-F44C01C8A9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35" y="2976"/>
                <a:ext cx="49" cy="77"/>
              </a:xfrm>
              <a:custGeom>
                <a:avLst/>
                <a:gdLst>
                  <a:gd name="T0" fmla="*/ 0 w 32"/>
                  <a:gd name="T1" fmla="*/ 102 h 50"/>
                  <a:gd name="T2" fmla="*/ 217 w 32"/>
                  <a:gd name="T3" fmla="*/ 225 h 50"/>
                  <a:gd name="T4" fmla="*/ 371 w 32"/>
                  <a:gd name="T5" fmla="*/ 596 h 50"/>
                  <a:gd name="T6" fmla="*/ 319 w 32"/>
                  <a:gd name="T7" fmla="*/ 989 h 50"/>
                  <a:gd name="T8" fmla="*/ 603 w 32"/>
                  <a:gd name="T9" fmla="*/ 918 h 50"/>
                  <a:gd name="T10" fmla="*/ 455 w 32"/>
                  <a:gd name="T11" fmla="*/ 225 h 50"/>
                  <a:gd name="T12" fmla="*/ 257 w 32"/>
                  <a:gd name="T13" fmla="*/ 0 h 50"/>
                  <a:gd name="T14" fmla="*/ 0 w 32"/>
                  <a:gd name="T15" fmla="*/ 66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2" h="50">
                    <a:moveTo>
                      <a:pt x="0" y="5"/>
                    </a:moveTo>
                    <a:cubicBezTo>
                      <a:pt x="0" y="2"/>
                      <a:pt x="10" y="9"/>
                      <a:pt x="11" y="11"/>
                    </a:cubicBezTo>
                    <a:cubicBezTo>
                      <a:pt x="16" y="16"/>
                      <a:pt x="18" y="22"/>
                      <a:pt x="19" y="29"/>
                    </a:cubicBezTo>
                    <a:cubicBezTo>
                      <a:pt x="20" y="35"/>
                      <a:pt x="21" y="44"/>
                      <a:pt x="16" y="48"/>
                    </a:cubicBezTo>
                    <a:cubicBezTo>
                      <a:pt x="22" y="50"/>
                      <a:pt x="26" y="47"/>
                      <a:pt x="31" y="45"/>
                    </a:cubicBezTo>
                    <a:cubicBezTo>
                      <a:pt x="32" y="32"/>
                      <a:pt x="30" y="21"/>
                      <a:pt x="23" y="11"/>
                    </a:cubicBezTo>
                    <a:cubicBezTo>
                      <a:pt x="21" y="7"/>
                      <a:pt x="17" y="1"/>
                      <a:pt x="13" y="0"/>
                    </a:cubicBezTo>
                    <a:cubicBezTo>
                      <a:pt x="9" y="0"/>
                      <a:pt x="3" y="2"/>
                      <a:pt x="0" y="3"/>
                    </a:cubicBezTo>
                  </a:path>
                </a:pathLst>
              </a:custGeom>
              <a:solidFill>
                <a:srgbClr val="14121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99" name="Freeform 501">
                <a:extLst>
                  <a:ext uri="{FF2B5EF4-FFF2-40B4-BE49-F238E27FC236}">
                    <a16:creationId xmlns:a16="http://schemas.microsoft.com/office/drawing/2014/main" id="{70AD8B89-F858-46FC-BCC1-849E5EB6379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246" y="1861"/>
                <a:ext cx="809" cy="1679"/>
              </a:xfrm>
              <a:custGeom>
                <a:avLst/>
                <a:gdLst>
                  <a:gd name="T0" fmla="*/ 5447 w 528"/>
                  <a:gd name="T1" fmla="*/ 142 h 1096"/>
                  <a:gd name="T2" fmla="*/ 237 w 528"/>
                  <a:gd name="T3" fmla="*/ 10642 h 1096"/>
                  <a:gd name="T4" fmla="*/ 4554 w 528"/>
                  <a:gd name="T5" fmla="*/ 21586 h 1096"/>
                  <a:gd name="T6" fmla="*/ 10234 w 528"/>
                  <a:gd name="T7" fmla="*/ 11058 h 1096"/>
                  <a:gd name="T8" fmla="*/ 5447 w 528"/>
                  <a:gd name="T9" fmla="*/ 142 h 1096"/>
                  <a:gd name="T10" fmla="*/ 9382 w 528"/>
                  <a:gd name="T11" fmla="*/ 11131 h 1096"/>
                  <a:gd name="T12" fmla="*/ 4954 w 528"/>
                  <a:gd name="T13" fmla="*/ 20431 h 1096"/>
                  <a:gd name="T14" fmla="*/ 702 w 528"/>
                  <a:gd name="T15" fmla="*/ 10612 h 1096"/>
                  <a:gd name="T16" fmla="*/ 5744 w 528"/>
                  <a:gd name="T17" fmla="*/ 1256 h 1096"/>
                  <a:gd name="T18" fmla="*/ 9382 w 528"/>
                  <a:gd name="T19" fmla="*/ 11131 h 109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528" h="1096">
                    <a:moveTo>
                      <a:pt x="275" y="7"/>
                    </a:moveTo>
                    <a:cubicBezTo>
                      <a:pt x="129" y="0"/>
                      <a:pt x="25" y="237"/>
                      <a:pt x="12" y="537"/>
                    </a:cubicBezTo>
                    <a:cubicBezTo>
                      <a:pt x="0" y="836"/>
                      <a:pt x="84" y="1084"/>
                      <a:pt x="230" y="1090"/>
                    </a:cubicBezTo>
                    <a:cubicBezTo>
                      <a:pt x="375" y="1096"/>
                      <a:pt x="503" y="858"/>
                      <a:pt x="516" y="559"/>
                    </a:cubicBezTo>
                    <a:cubicBezTo>
                      <a:pt x="528" y="260"/>
                      <a:pt x="420" y="13"/>
                      <a:pt x="275" y="7"/>
                    </a:cubicBezTo>
                    <a:close/>
                    <a:moveTo>
                      <a:pt x="473" y="562"/>
                    </a:moveTo>
                    <a:cubicBezTo>
                      <a:pt x="462" y="829"/>
                      <a:pt x="329" y="1038"/>
                      <a:pt x="250" y="1032"/>
                    </a:cubicBezTo>
                    <a:cubicBezTo>
                      <a:pt x="129" y="1024"/>
                      <a:pt x="24" y="804"/>
                      <a:pt x="35" y="536"/>
                    </a:cubicBezTo>
                    <a:cubicBezTo>
                      <a:pt x="46" y="268"/>
                      <a:pt x="169" y="57"/>
                      <a:pt x="290" y="63"/>
                    </a:cubicBezTo>
                    <a:cubicBezTo>
                      <a:pt x="388" y="68"/>
                      <a:pt x="484" y="294"/>
                      <a:pt x="473" y="562"/>
                    </a:cubicBezTo>
                    <a:close/>
                  </a:path>
                </a:pathLst>
              </a:custGeom>
              <a:solidFill>
                <a:srgbClr val="AFAF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00" name="Line 502">
                <a:extLst>
                  <a:ext uri="{FF2B5EF4-FFF2-40B4-BE49-F238E27FC236}">
                    <a16:creationId xmlns:a16="http://schemas.microsoft.com/office/drawing/2014/main" id="{71756D2E-2CC5-4050-A8AC-87861001F49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770" y="2033"/>
                <a:ext cx="53" cy="661"/>
              </a:xfrm>
              <a:prstGeom prst="line">
                <a:avLst/>
              </a:prstGeom>
              <a:noFill/>
              <a:ln w="9525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01" name="Line 503">
                <a:extLst>
                  <a:ext uri="{FF2B5EF4-FFF2-40B4-BE49-F238E27FC236}">
                    <a16:creationId xmlns:a16="http://schemas.microsoft.com/office/drawing/2014/main" id="{F66A6AF4-3919-46D7-8229-BE566F1C47E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568" y="2094"/>
                <a:ext cx="297" cy="573"/>
              </a:xfrm>
              <a:prstGeom prst="line">
                <a:avLst/>
              </a:prstGeom>
              <a:noFill/>
              <a:ln w="9525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02" name="Line 504">
                <a:extLst>
                  <a:ext uri="{FF2B5EF4-FFF2-40B4-BE49-F238E27FC236}">
                    <a16:creationId xmlns:a16="http://schemas.microsoft.com/office/drawing/2014/main" id="{2BF379DD-E260-4ABD-8914-94C22A72AFD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597" y="2281"/>
                <a:ext cx="348" cy="389"/>
              </a:xfrm>
              <a:prstGeom prst="line">
                <a:avLst/>
              </a:prstGeom>
              <a:noFill/>
              <a:ln w="9525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03" name="Line 505">
                <a:extLst>
                  <a:ext uri="{FF2B5EF4-FFF2-40B4-BE49-F238E27FC236}">
                    <a16:creationId xmlns:a16="http://schemas.microsoft.com/office/drawing/2014/main" id="{10CF5FD0-70AD-4C0B-B9B9-016C57F3DEC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767" y="2351"/>
                <a:ext cx="206" cy="401"/>
              </a:xfrm>
              <a:prstGeom prst="line">
                <a:avLst/>
              </a:prstGeom>
              <a:noFill/>
              <a:ln w="9525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04" name="Freeform 506">
                <a:extLst>
                  <a:ext uri="{FF2B5EF4-FFF2-40B4-BE49-F238E27FC236}">
                    <a16:creationId xmlns:a16="http://schemas.microsoft.com/office/drawing/2014/main" id="{41F870FA-806F-4FFC-8EB0-696F34AB80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51" y="2461"/>
                <a:ext cx="634" cy="190"/>
              </a:xfrm>
              <a:custGeom>
                <a:avLst/>
                <a:gdLst>
                  <a:gd name="T0" fmla="*/ 634 w 634"/>
                  <a:gd name="T1" fmla="*/ 7 h 190"/>
                  <a:gd name="T2" fmla="*/ 232 w 634"/>
                  <a:gd name="T3" fmla="*/ 190 h 190"/>
                  <a:gd name="T4" fmla="*/ 0 w 634"/>
                  <a:gd name="T5" fmla="*/ 0 h 19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34" h="190">
                    <a:moveTo>
                      <a:pt x="634" y="7"/>
                    </a:moveTo>
                    <a:lnTo>
                      <a:pt x="232" y="190"/>
                    </a:lnTo>
                    <a:lnTo>
                      <a:pt x="0" y="0"/>
                    </a:lnTo>
                  </a:path>
                </a:pathLst>
              </a:custGeom>
              <a:noFill/>
              <a:ln w="952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05" name="Freeform 507">
                <a:extLst>
                  <a:ext uri="{FF2B5EF4-FFF2-40B4-BE49-F238E27FC236}">
                    <a16:creationId xmlns:a16="http://schemas.microsoft.com/office/drawing/2014/main" id="{B44808CA-C969-4C11-9362-5A70CBFE88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3" y="1956"/>
                <a:ext cx="205" cy="717"/>
              </a:xfrm>
              <a:custGeom>
                <a:avLst/>
                <a:gdLst>
                  <a:gd name="T0" fmla="*/ 0 w 205"/>
                  <a:gd name="T1" fmla="*/ 0 h 717"/>
                  <a:gd name="T2" fmla="*/ 18 w 205"/>
                  <a:gd name="T3" fmla="*/ 717 h 717"/>
                  <a:gd name="T4" fmla="*/ 205 w 205"/>
                  <a:gd name="T5" fmla="*/ 205 h 71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05" h="717">
                    <a:moveTo>
                      <a:pt x="0" y="0"/>
                    </a:moveTo>
                    <a:lnTo>
                      <a:pt x="18" y="717"/>
                    </a:lnTo>
                    <a:lnTo>
                      <a:pt x="205" y="205"/>
                    </a:lnTo>
                  </a:path>
                </a:pathLst>
              </a:custGeom>
              <a:noFill/>
              <a:ln w="952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06" name="Freeform 508">
                <a:extLst>
                  <a:ext uri="{FF2B5EF4-FFF2-40B4-BE49-F238E27FC236}">
                    <a16:creationId xmlns:a16="http://schemas.microsoft.com/office/drawing/2014/main" id="{00781F4D-E841-4EAD-B7E7-108E661420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81" y="1997"/>
                <a:ext cx="366" cy="645"/>
              </a:xfrm>
              <a:custGeom>
                <a:avLst/>
                <a:gdLst>
                  <a:gd name="T0" fmla="*/ 201 w 366"/>
                  <a:gd name="T1" fmla="*/ 0 h 645"/>
                  <a:gd name="T2" fmla="*/ 366 w 366"/>
                  <a:gd name="T3" fmla="*/ 645 h 645"/>
                  <a:gd name="T4" fmla="*/ 0 w 366"/>
                  <a:gd name="T5" fmla="*/ 342 h 64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66" h="645">
                    <a:moveTo>
                      <a:pt x="201" y="0"/>
                    </a:moveTo>
                    <a:lnTo>
                      <a:pt x="366" y="645"/>
                    </a:lnTo>
                    <a:lnTo>
                      <a:pt x="0" y="342"/>
                    </a:lnTo>
                  </a:path>
                </a:pathLst>
              </a:custGeom>
              <a:noFill/>
              <a:ln w="952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07" name="Line 509">
                <a:extLst>
                  <a:ext uri="{FF2B5EF4-FFF2-40B4-BE49-F238E27FC236}">
                    <a16:creationId xmlns:a16="http://schemas.microsoft.com/office/drawing/2014/main" id="{BC47626A-F1FA-4FE8-9BF6-5075F6C79FA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602" y="1991"/>
                <a:ext cx="167" cy="663"/>
              </a:xfrm>
              <a:prstGeom prst="line">
                <a:avLst/>
              </a:prstGeom>
              <a:noFill/>
              <a:ln w="9525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08" name="Line 510">
                <a:extLst>
                  <a:ext uri="{FF2B5EF4-FFF2-40B4-BE49-F238E27FC236}">
                    <a16:creationId xmlns:a16="http://schemas.microsoft.com/office/drawing/2014/main" id="{503DEAAD-D3CA-4CDF-B531-F8474B31A76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755" y="2590"/>
                <a:ext cx="254" cy="61"/>
              </a:xfrm>
              <a:prstGeom prst="line">
                <a:avLst/>
              </a:prstGeom>
              <a:noFill/>
              <a:ln w="9525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09" name="Line 511">
                <a:extLst>
                  <a:ext uri="{FF2B5EF4-FFF2-40B4-BE49-F238E27FC236}">
                    <a16:creationId xmlns:a16="http://schemas.microsoft.com/office/drawing/2014/main" id="{9A8C13BC-E6A2-4ADB-8371-C4C6D3B3A9E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755" y="2703"/>
                <a:ext cx="248" cy="25"/>
              </a:xfrm>
              <a:prstGeom prst="line">
                <a:avLst/>
              </a:prstGeom>
              <a:noFill/>
              <a:ln w="9525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10" name="Line 512">
                <a:extLst>
                  <a:ext uri="{FF2B5EF4-FFF2-40B4-BE49-F238E27FC236}">
                    <a16:creationId xmlns:a16="http://schemas.microsoft.com/office/drawing/2014/main" id="{FCE57B99-5B60-4AA1-8258-A55ECC89837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773" y="2679"/>
                <a:ext cx="166" cy="368"/>
              </a:xfrm>
              <a:prstGeom prst="line">
                <a:avLst/>
              </a:prstGeom>
              <a:noFill/>
              <a:ln w="9525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11" name="Line 513">
                <a:extLst>
                  <a:ext uri="{FF2B5EF4-FFF2-40B4-BE49-F238E27FC236}">
                    <a16:creationId xmlns:a16="http://schemas.microsoft.com/office/drawing/2014/main" id="{1123850B-E260-42F1-BBBA-D0AB6A9CC82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734" y="2774"/>
                <a:ext cx="21" cy="649"/>
              </a:xfrm>
              <a:prstGeom prst="line">
                <a:avLst/>
              </a:prstGeom>
              <a:noFill/>
              <a:ln w="9525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12" name="Line 514">
                <a:extLst>
                  <a:ext uri="{FF2B5EF4-FFF2-40B4-BE49-F238E27FC236}">
                    <a16:creationId xmlns:a16="http://schemas.microsoft.com/office/drawing/2014/main" id="{53CB0F67-DA1B-48A1-B455-1B43FBDB426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746" y="2765"/>
                <a:ext cx="104" cy="481"/>
              </a:xfrm>
              <a:prstGeom prst="line">
                <a:avLst/>
              </a:prstGeom>
              <a:noFill/>
              <a:ln w="9525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38919" name="Line 515">
              <a:extLst>
                <a:ext uri="{FF2B5EF4-FFF2-40B4-BE49-F238E27FC236}">
                  <a16:creationId xmlns:a16="http://schemas.microsoft.com/office/drawing/2014/main" id="{9E389B7C-636F-440D-A6F0-46C11B83391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3626" y="2700"/>
              <a:ext cx="184" cy="631"/>
            </a:xfrm>
            <a:prstGeom prst="line">
              <a:avLst/>
            </a:prstGeom>
            <a:noFill/>
            <a:ln w="9525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20" name="Freeform 516">
              <a:extLst>
                <a:ext uri="{FF2B5EF4-FFF2-40B4-BE49-F238E27FC236}">
                  <a16:creationId xmlns:a16="http://schemas.microsoft.com/office/drawing/2014/main" id="{CA693EF1-9970-403F-8F20-851FB4C7E28B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8" y="2746"/>
              <a:ext cx="340" cy="705"/>
            </a:xfrm>
            <a:custGeom>
              <a:avLst/>
              <a:gdLst>
                <a:gd name="T0" fmla="*/ 117 w 340"/>
                <a:gd name="T1" fmla="*/ 705 h 705"/>
                <a:gd name="T2" fmla="*/ 0 w 340"/>
                <a:gd name="T3" fmla="*/ 0 h 705"/>
                <a:gd name="T4" fmla="*/ 340 w 340"/>
                <a:gd name="T5" fmla="*/ 414 h 70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40" h="705">
                  <a:moveTo>
                    <a:pt x="117" y="705"/>
                  </a:moveTo>
                  <a:lnTo>
                    <a:pt x="0" y="0"/>
                  </a:lnTo>
                  <a:lnTo>
                    <a:pt x="340" y="414"/>
                  </a:lnTo>
                </a:path>
              </a:pathLst>
            </a:custGeom>
            <a:noFill/>
            <a:ln w="952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21" name="Line 517">
              <a:extLst>
                <a:ext uri="{FF2B5EF4-FFF2-40B4-BE49-F238E27FC236}">
                  <a16:creationId xmlns:a16="http://schemas.microsoft.com/office/drawing/2014/main" id="{70C26C4B-58E6-4DCB-AE38-E4AF15498B2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565" y="2734"/>
              <a:ext cx="49" cy="705"/>
            </a:xfrm>
            <a:prstGeom prst="line">
              <a:avLst/>
            </a:prstGeom>
            <a:noFill/>
            <a:ln w="9525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22" name="Freeform 518">
              <a:extLst>
                <a:ext uri="{FF2B5EF4-FFF2-40B4-BE49-F238E27FC236}">
                  <a16:creationId xmlns:a16="http://schemas.microsoft.com/office/drawing/2014/main" id="{EC420605-6EA5-4963-B655-11D74C5273D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5" y="2757"/>
              <a:ext cx="475" cy="626"/>
            </a:xfrm>
            <a:custGeom>
              <a:avLst/>
              <a:gdLst>
                <a:gd name="T0" fmla="*/ 0 w 475"/>
                <a:gd name="T1" fmla="*/ 626 h 626"/>
                <a:gd name="T2" fmla="*/ 257 w 475"/>
                <a:gd name="T3" fmla="*/ 0 h 626"/>
                <a:gd name="T4" fmla="*/ 475 w 475"/>
                <a:gd name="T5" fmla="*/ 182 h 62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75" h="626">
                  <a:moveTo>
                    <a:pt x="0" y="626"/>
                  </a:moveTo>
                  <a:lnTo>
                    <a:pt x="257" y="0"/>
                  </a:lnTo>
                  <a:lnTo>
                    <a:pt x="475" y="182"/>
                  </a:lnTo>
                </a:path>
              </a:pathLst>
            </a:custGeom>
            <a:noFill/>
            <a:ln w="952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23" name="Freeform 519">
              <a:extLst>
                <a:ext uri="{FF2B5EF4-FFF2-40B4-BE49-F238E27FC236}">
                  <a16:creationId xmlns:a16="http://schemas.microsoft.com/office/drawing/2014/main" id="{F2FE2FDA-C2F3-4CFB-934A-E891E3DEA0BC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6" y="2740"/>
              <a:ext cx="371" cy="720"/>
            </a:xfrm>
            <a:custGeom>
              <a:avLst/>
              <a:gdLst>
                <a:gd name="T0" fmla="*/ 0 w 371"/>
                <a:gd name="T1" fmla="*/ 720 h 720"/>
                <a:gd name="T2" fmla="*/ 123 w 371"/>
                <a:gd name="T3" fmla="*/ 0 h 720"/>
                <a:gd name="T4" fmla="*/ 371 w 371"/>
                <a:gd name="T5" fmla="*/ 83 h 7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1" h="720">
                  <a:moveTo>
                    <a:pt x="0" y="720"/>
                  </a:moveTo>
                  <a:lnTo>
                    <a:pt x="123" y="0"/>
                  </a:lnTo>
                  <a:lnTo>
                    <a:pt x="371" y="83"/>
                  </a:lnTo>
                </a:path>
              </a:pathLst>
            </a:custGeom>
            <a:noFill/>
            <a:ln w="952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24" name="Line 520">
              <a:extLst>
                <a:ext uri="{FF2B5EF4-FFF2-40B4-BE49-F238E27FC236}">
                  <a16:creationId xmlns:a16="http://schemas.microsoft.com/office/drawing/2014/main" id="{CF949DB6-073F-41CA-94B3-4616FD5E8D8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63" y="2752"/>
              <a:ext cx="234" cy="402"/>
            </a:xfrm>
            <a:prstGeom prst="line">
              <a:avLst/>
            </a:prstGeom>
            <a:noFill/>
            <a:ln w="9525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25" name="Freeform 521">
              <a:extLst>
                <a:ext uri="{FF2B5EF4-FFF2-40B4-BE49-F238E27FC236}">
                  <a16:creationId xmlns:a16="http://schemas.microsoft.com/office/drawing/2014/main" id="{E3BC898A-E4BF-4AFD-95B6-87125C10CC3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3" y="2700"/>
              <a:ext cx="236" cy="261"/>
            </a:xfrm>
            <a:custGeom>
              <a:avLst/>
              <a:gdLst>
                <a:gd name="T0" fmla="*/ 0 w 236"/>
                <a:gd name="T1" fmla="*/ 261 h 261"/>
                <a:gd name="T2" fmla="*/ 236 w 236"/>
                <a:gd name="T3" fmla="*/ 0 h 261"/>
                <a:gd name="T4" fmla="*/ 3 w 236"/>
                <a:gd name="T5" fmla="*/ 28 h 26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6" h="261">
                  <a:moveTo>
                    <a:pt x="0" y="261"/>
                  </a:moveTo>
                  <a:lnTo>
                    <a:pt x="236" y="0"/>
                  </a:lnTo>
                  <a:lnTo>
                    <a:pt x="3" y="28"/>
                  </a:lnTo>
                </a:path>
              </a:pathLst>
            </a:custGeom>
            <a:noFill/>
            <a:ln w="952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26" name="Line 522">
              <a:extLst>
                <a:ext uri="{FF2B5EF4-FFF2-40B4-BE49-F238E27FC236}">
                  <a16:creationId xmlns:a16="http://schemas.microsoft.com/office/drawing/2014/main" id="{FA10876F-A905-4497-80B8-564074849E3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3476" y="2118"/>
              <a:ext cx="215" cy="555"/>
            </a:xfrm>
            <a:prstGeom prst="line">
              <a:avLst/>
            </a:prstGeom>
            <a:noFill/>
            <a:ln w="9525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27" name="Line 523">
              <a:extLst>
                <a:ext uri="{FF2B5EF4-FFF2-40B4-BE49-F238E27FC236}">
                  <a16:creationId xmlns:a16="http://schemas.microsoft.com/office/drawing/2014/main" id="{1B204D8F-78E2-4C6D-BD17-BDF42E1329F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3343" y="2567"/>
              <a:ext cx="219" cy="112"/>
            </a:xfrm>
            <a:prstGeom prst="line">
              <a:avLst/>
            </a:prstGeom>
            <a:noFill/>
            <a:ln w="9525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28" name="Line 524">
              <a:extLst>
                <a:ext uri="{FF2B5EF4-FFF2-40B4-BE49-F238E27FC236}">
                  <a16:creationId xmlns:a16="http://schemas.microsoft.com/office/drawing/2014/main" id="{5C80600B-AF28-4BB6-919B-9F44984B98D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331" y="2759"/>
              <a:ext cx="246" cy="64"/>
            </a:xfrm>
            <a:prstGeom prst="line">
              <a:avLst/>
            </a:prstGeom>
            <a:noFill/>
            <a:ln w="9525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29" name="Oval 525">
              <a:extLst>
                <a:ext uri="{FF2B5EF4-FFF2-40B4-BE49-F238E27FC236}">
                  <a16:creationId xmlns:a16="http://schemas.microsoft.com/office/drawing/2014/main" id="{5AFD79EB-3846-4199-B3D6-DE4D5CBBC9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57" y="2642"/>
              <a:ext cx="65" cy="135"/>
            </a:xfrm>
            <a:prstGeom prst="ellipse">
              <a:avLst/>
            </a:prstGeom>
            <a:solidFill>
              <a:srgbClr val="8484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8930" name="Freeform 526">
              <a:extLst>
                <a:ext uri="{FF2B5EF4-FFF2-40B4-BE49-F238E27FC236}">
                  <a16:creationId xmlns:a16="http://schemas.microsoft.com/office/drawing/2014/main" id="{5AF8E292-E4F6-41F6-A40E-D27AC8C7DE7E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9" y="2670"/>
              <a:ext cx="164" cy="84"/>
            </a:xfrm>
            <a:custGeom>
              <a:avLst/>
              <a:gdLst>
                <a:gd name="T0" fmla="*/ 2124 w 107"/>
                <a:gd name="T1" fmla="*/ 27 h 55"/>
                <a:gd name="T2" fmla="*/ 238 w 107"/>
                <a:gd name="T3" fmla="*/ 0 h 55"/>
                <a:gd name="T4" fmla="*/ 0 w 107"/>
                <a:gd name="T5" fmla="*/ 548 h 55"/>
                <a:gd name="T6" fmla="*/ 238 w 107"/>
                <a:gd name="T7" fmla="*/ 1040 h 55"/>
                <a:gd name="T8" fmla="*/ 2049 w 107"/>
                <a:gd name="T9" fmla="*/ 1061 h 55"/>
                <a:gd name="T10" fmla="*/ 2124 w 107"/>
                <a:gd name="T11" fmla="*/ 27 h 5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55">
                  <a:moveTo>
                    <a:pt x="107" y="1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0" y="6"/>
                    <a:pt x="0" y="28"/>
                  </a:cubicBezTo>
                  <a:cubicBezTo>
                    <a:pt x="1" y="48"/>
                    <a:pt x="12" y="54"/>
                    <a:pt x="12" y="54"/>
                  </a:cubicBezTo>
                  <a:cubicBezTo>
                    <a:pt x="103" y="55"/>
                    <a:pt x="103" y="55"/>
                    <a:pt x="103" y="55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rgbClr val="AAAA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31" name="Oval 527">
              <a:extLst>
                <a:ext uri="{FF2B5EF4-FFF2-40B4-BE49-F238E27FC236}">
                  <a16:creationId xmlns:a16="http://schemas.microsoft.com/office/drawing/2014/main" id="{DA8888F3-4BAB-41BC-BB8B-A68E0E0576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15" y="2642"/>
              <a:ext cx="65" cy="135"/>
            </a:xfrm>
            <a:prstGeom prst="ellipse">
              <a:avLst/>
            </a:prstGeom>
            <a:solidFill>
              <a:srgbClr val="706F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8932" name="Oval 528">
              <a:extLst>
                <a:ext uri="{FF2B5EF4-FFF2-40B4-BE49-F238E27FC236}">
                  <a16:creationId xmlns:a16="http://schemas.microsoft.com/office/drawing/2014/main" id="{06972B17-C98F-4D29-956A-BB0418BACE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28" y="2661"/>
              <a:ext cx="45" cy="98"/>
            </a:xfrm>
            <a:prstGeom prst="ellipse">
              <a:avLst/>
            </a:prstGeom>
            <a:solidFill>
              <a:srgbClr val="9999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8933" name="Line 529">
              <a:extLst>
                <a:ext uri="{FF2B5EF4-FFF2-40B4-BE49-F238E27FC236}">
                  <a16:creationId xmlns:a16="http://schemas.microsoft.com/office/drawing/2014/main" id="{C95533D0-1654-4A0D-8062-3D633962A9C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409" y="2743"/>
              <a:ext cx="311" cy="530"/>
            </a:xfrm>
            <a:prstGeom prst="line">
              <a:avLst/>
            </a:prstGeom>
            <a:noFill/>
            <a:ln w="9525" cap="rnd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34" name="Line 530">
              <a:extLst>
                <a:ext uri="{FF2B5EF4-FFF2-40B4-BE49-F238E27FC236}">
                  <a16:creationId xmlns:a16="http://schemas.microsoft.com/office/drawing/2014/main" id="{E2C7BFBB-8ADA-4D8A-A321-C098C3A0EEB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3335" y="2630"/>
              <a:ext cx="383" cy="70"/>
            </a:xfrm>
            <a:prstGeom prst="line">
              <a:avLst/>
            </a:prstGeom>
            <a:noFill/>
            <a:ln w="9525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35" name="Line 531">
              <a:extLst>
                <a:ext uri="{FF2B5EF4-FFF2-40B4-BE49-F238E27FC236}">
                  <a16:creationId xmlns:a16="http://schemas.microsoft.com/office/drawing/2014/main" id="{1722EACD-00D5-4667-8DAB-AA98D609EC8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338" y="2645"/>
              <a:ext cx="397" cy="363"/>
            </a:xfrm>
            <a:prstGeom prst="line">
              <a:avLst/>
            </a:prstGeom>
            <a:noFill/>
            <a:ln w="9525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36" name="Freeform 532">
              <a:extLst>
                <a:ext uri="{FF2B5EF4-FFF2-40B4-BE49-F238E27FC236}">
                  <a16:creationId xmlns:a16="http://schemas.microsoft.com/office/drawing/2014/main" id="{5B5ECBF4-5E04-4B07-A82F-C6FBCC7FB3C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213" y="1849"/>
              <a:ext cx="876" cy="1717"/>
            </a:xfrm>
            <a:custGeom>
              <a:avLst/>
              <a:gdLst>
                <a:gd name="T0" fmla="*/ 6098 w 572"/>
                <a:gd name="T1" fmla="*/ 115 h 1121"/>
                <a:gd name="T2" fmla="*/ 257 w 572"/>
                <a:gd name="T3" fmla="*/ 10860 h 1121"/>
                <a:gd name="T4" fmla="*/ 5198 w 572"/>
                <a:gd name="T5" fmla="*/ 22053 h 1121"/>
                <a:gd name="T6" fmla="*/ 11045 w 572"/>
                <a:gd name="T7" fmla="*/ 11313 h 1121"/>
                <a:gd name="T8" fmla="*/ 6098 w 572"/>
                <a:gd name="T9" fmla="*/ 115 h 1121"/>
                <a:gd name="T10" fmla="*/ 10491 w 572"/>
                <a:gd name="T11" fmla="*/ 11273 h 1121"/>
                <a:gd name="T12" fmla="*/ 5582 w 572"/>
                <a:gd name="T13" fmla="*/ 20881 h 1121"/>
                <a:gd name="T14" fmla="*/ 1522 w 572"/>
                <a:gd name="T15" fmla="*/ 10899 h 1121"/>
                <a:gd name="T16" fmla="*/ 6429 w 572"/>
                <a:gd name="T17" fmla="*/ 1265 h 1121"/>
                <a:gd name="T18" fmla="*/ 10491 w 572"/>
                <a:gd name="T19" fmla="*/ 11273 h 112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72" h="1121">
                  <a:moveTo>
                    <a:pt x="309" y="6"/>
                  </a:moveTo>
                  <a:cubicBezTo>
                    <a:pt x="158" y="0"/>
                    <a:pt x="26" y="243"/>
                    <a:pt x="13" y="549"/>
                  </a:cubicBezTo>
                  <a:cubicBezTo>
                    <a:pt x="0" y="855"/>
                    <a:pt x="112" y="1108"/>
                    <a:pt x="263" y="1115"/>
                  </a:cubicBezTo>
                  <a:cubicBezTo>
                    <a:pt x="413" y="1121"/>
                    <a:pt x="546" y="878"/>
                    <a:pt x="559" y="572"/>
                  </a:cubicBezTo>
                  <a:cubicBezTo>
                    <a:pt x="572" y="266"/>
                    <a:pt x="460" y="12"/>
                    <a:pt x="309" y="6"/>
                  </a:cubicBezTo>
                  <a:close/>
                  <a:moveTo>
                    <a:pt x="531" y="570"/>
                  </a:moveTo>
                  <a:cubicBezTo>
                    <a:pt x="520" y="844"/>
                    <a:pt x="409" y="1061"/>
                    <a:pt x="283" y="1056"/>
                  </a:cubicBezTo>
                  <a:cubicBezTo>
                    <a:pt x="158" y="1051"/>
                    <a:pt x="65" y="824"/>
                    <a:pt x="77" y="551"/>
                  </a:cubicBezTo>
                  <a:cubicBezTo>
                    <a:pt x="88" y="277"/>
                    <a:pt x="199" y="59"/>
                    <a:pt x="325" y="64"/>
                  </a:cubicBezTo>
                  <a:cubicBezTo>
                    <a:pt x="450" y="70"/>
                    <a:pt x="543" y="296"/>
                    <a:pt x="531" y="570"/>
                  </a:cubicBez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37" name="Freeform 533">
              <a:extLst>
                <a:ext uri="{FF2B5EF4-FFF2-40B4-BE49-F238E27FC236}">
                  <a16:creationId xmlns:a16="http://schemas.microsoft.com/office/drawing/2014/main" id="{B8D2D01F-CDA0-44B8-8778-2BF4BD4A360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392" y="1924"/>
              <a:ext cx="731" cy="1600"/>
            </a:xfrm>
            <a:custGeom>
              <a:avLst/>
              <a:gdLst>
                <a:gd name="T0" fmla="*/ 5115 w 477"/>
                <a:gd name="T1" fmla="*/ 115 h 1045"/>
                <a:gd name="T2" fmla="*/ 219 w 477"/>
                <a:gd name="T3" fmla="*/ 10096 h 1045"/>
                <a:gd name="T4" fmla="*/ 4352 w 477"/>
                <a:gd name="T5" fmla="*/ 20498 h 1045"/>
                <a:gd name="T6" fmla="*/ 9250 w 477"/>
                <a:gd name="T7" fmla="*/ 10506 h 1045"/>
                <a:gd name="T8" fmla="*/ 5115 w 477"/>
                <a:gd name="T9" fmla="*/ 115 h 1045"/>
                <a:gd name="T10" fmla="*/ 8795 w 477"/>
                <a:gd name="T11" fmla="*/ 10474 h 1045"/>
                <a:gd name="T12" fmla="*/ 4617 w 477"/>
                <a:gd name="T13" fmla="*/ 19767 h 1045"/>
                <a:gd name="T14" fmla="*/ 857 w 477"/>
                <a:gd name="T15" fmla="*/ 10183 h 1045"/>
                <a:gd name="T16" fmla="*/ 5301 w 477"/>
                <a:gd name="T17" fmla="*/ 825 h 1045"/>
                <a:gd name="T18" fmla="*/ 8795 w 477"/>
                <a:gd name="T19" fmla="*/ 10474 h 104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77" h="1045">
                  <a:moveTo>
                    <a:pt x="258" y="6"/>
                  </a:moveTo>
                  <a:cubicBezTo>
                    <a:pt x="132" y="0"/>
                    <a:pt x="21" y="227"/>
                    <a:pt x="11" y="512"/>
                  </a:cubicBezTo>
                  <a:cubicBezTo>
                    <a:pt x="0" y="797"/>
                    <a:pt x="93" y="1033"/>
                    <a:pt x="219" y="1039"/>
                  </a:cubicBezTo>
                  <a:cubicBezTo>
                    <a:pt x="345" y="1045"/>
                    <a:pt x="455" y="819"/>
                    <a:pt x="466" y="533"/>
                  </a:cubicBezTo>
                  <a:cubicBezTo>
                    <a:pt x="477" y="248"/>
                    <a:pt x="383" y="12"/>
                    <a:pt x="258" y="6"/>
                  </a:cubicBezTo>
                  <a:close/>
                  <a:moveTo>
                    <a:pt x="443" y="531"/>
                  </a:moveTo>
                  <a:cubicBezTo>
                    <a:pt x="433" y="786"/>
                    <a:pt x="337" y="1007"/>
                    <a:pt x="232" y="1002"/>
                  </a:cubicBezTo>
                  <a:cubicBezTo>
                    <a:pt x="128" y="997"/>
                    <a:pt x="33" y="771"/>
                    <a:pt x="43" y="516"/>
                  </a:cubicBezTo>
                  <a:cubicBezTo>
                    <a:pt x="53" y="261"/>
                    <a:pt x="162" y="37"/>
                    <a:pt x="267" y="42"/>
                  </a:cubicBezTo>
                  <a:cubicBezTo>
                    <a:pt x="372" y="47"/>
                    <a:pt x="453" y="276"/>
                    <a:pt x="443" y="531"/>
                  </a:cubicBezTo>
                  <a:close/>
                </a:path>
              </a:pathLst>
            </a:custGeom>
            <a:solidFill>
              <a:srgbClr val="AAAA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38" name="Freeform 534">
              <a:extLst>
                <a:ext uri="{FF2B5EF4-FFF2-40B4-BE49-F238E27FC236}">
                  <a16:creationId xmlns:a16="http://schemas.microsoft.com/office/drawing/2014/main" id="{0DB115B6-7704-4723-94C2-6F2A1F934E4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213" y="1849"/>
              <a:ext cx="829" cy="1709"/>
            </a:xfrm>
            <a:custGeom>
              <a:avLst/>
              <a:gdLst>
                <a:gd name="T0" fmla="*/ 8636 w 541"/>
                <a:gd name="T1" fmla="*/ 1522 h 1116"/>
                <a:gd name="T2" fmla="*/ 6123 w 541"/>
                <a:gd name="T3" fmla="*/ 115 h 1116"/>
                <a:gd name="T4" fmla="*/ 265 w 541"/>
                <a:gd name="T5" fmla="*/ 10847 h 1116"/>
                <a:gd name="T6" fmla="*/ 5219 w 541"/>
                <a:gd name="T7" fmla="*/ 22013 h 1116"/>
                <a:gd name="T8" fmla="*/ 7001 w 541"/>
                <a:gd name="T9" fmla="*/ 21485 h 1116"/>
                <a:gd name="T10" fmla="*/ 7829 w 541"/>
                <a:gd name="T11" fmla="*/ 1819 h 1116"/>
                <a:gd name="T12" fmla="*/ 10536 w 541"/>
                <a:gd name="T13" fmla="*/ 11259 h 1116"/>
                <a:gd name="T14" fmla="*/ 6568 w 541"/>
                <a:gd name="T15" fmla="*/ 20672 h 1116"/>
                <a:gd name="T16" fmla="*/ 5104 w 541"/>
                <a:gd name="T17" fmla="*/ 20774 h 1116"/>
                <a:gd name="T18" fmla="*/ 1526 w 541"/>
                <a:gd name="T19" fmla="*/ 10886 h 1116"/>
                <a:gd name="T20" fmla="*/ 6444 w 541"/>
                <a:gd name="T21" fmla="*/ 1263 h 111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41" h="1116">
                  <a:moveTo>
                    <a:pt x="435" y="77"/>
                  </a:moveTo>
                  <a:cubicBezTo>
                    <a:pt x="399" y="34"/>
                    <a:pt x="356" y="8"/>
                    <a:pt x="309" y="6"/>
                  </a:cubicBezTo>
                  <a:cubicBezTo>
                    <a:pt x="158" y="0"/>
                    <a:pt x="26" y="243"/>
                    <a:pt x="13" y="549"/>
                  </a:cubicBezTo>
                  <a:cubicBezTo>
                    <a:pt x="0" y="855"/>
                    <a:pt x="112" y="1108"/>
                    <a:pt x="263" y="1115"/>
                  </a:cubicBezTo>
                  <a:cubicBezTo>
                    <a:pt x="294" y="1116"/>
                    <a:pt x="325" y="1107"/>
                    <a:pt x="353" y="1088"/>
                  </a:cubicBezTo>
                  <a:moveTo>
                    <a:pt x="395" y="92"/>
                  </a:moveTo>
                  <a:cubicBezTo>
                    <a:pt x="483" y="161"/>
                    <a:pt x="541" y="350"/>
                    <a:pt x="531" y="570"/>
                  </a:cubicBezTo>
                  <a:cubicBezTo>
                    <a:pt x="521" y="808"/>
                    <a:pt x="436" y="1004"/>
                    <a:pt x="331" y="1047"/>
                  </a:cubicBezTo>
                  <a:moveTo>
                    <a:pt x="257" y="1052"/>
                  </a:moveTo>
                  <a:cubicBezTo>
                    <a:pt x="145" y="1019"/>
                    <a:pt x="66" y="805"/>
                    <a:pt x="77" y="551"/>
                  </a:cubicBezTo>
                  <a:cubicBezTo>
                    <a:pt x="88" y="277"/>
                    <a:pt x="199" y="59"/>
                    <a:pt x="325" y="64"/>
                  </a:cubicBezTo>
                </a:path>
              </a:pathLst>
            </a:custGeom>
            <a:noFill/>
            <a:ln w="952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39" name="Freeform 535">
              <a:extLst>
                <a:ext uri="{FF2B5EF4-FFF2-40B4-BE49-F238E27FC236}">
                  <a16:creationId xmlns:a16="http://schemas.microsoft.com/office/drawing/2014/main" id="{221A76A0-2E01-4AA6-96FF-A53BA73F980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392" y="1924"/>
              <a:ext cx="731" cy="1600"/>
            </a:xfrm>
            <a:custGeom>
              <a:avLst/>
              <a:gdLst>
                <a:gd name="T0" fmla="*/ 5115 w 477"/>
                <a:gd name="T1" fmla="*/ 115 h 1045"/>
                <a:gd name="T2" fmla="*/ 219 w 477"/>
                <a:gd name="T3" fmla="*/ 10096 h 1045"/>
                <a:gd name="T4" fmla="*/ 4352 w 477"/>
                <a:gd name="T5" fmla="*/ 20498 h 1045"/>
                <a:gd name="T6" fmla="*/ 9250 w 477"/>
                <a:gd name="T7" fmla="*/ 10506 h 1045"/>
                <a:gd name="T8" fmla="*/ 5115 w 477"/>
                <a:gd name="T9" fmla="*/ 115 h 1045"/>
                <a:gd name="T10" fmla="*/ 8795 w 477"/>
                <a:gd name="T11" fmla="*/ 10474 h 1045"/>
                <a:gd name="T12" fmla="*/ 4617 w 477"/>
                <a:gd name="T13" fmla="*/ 19767 h 1045"/>
                <a:gd name="T14" fmla="*/ 857 w 477"/>
                <a:gd name="T15" fmla="*/ 10183 h 1045"/>
                <a:gd name="T16" fmla="*/ 5301 w 477"/>
                <a:gd name="T17" fmla="*/ 825 h 1045"/>
                <a:gd name="T18" fmla="*/ 8795 w 477"/>
                <a:gd name="T19" fmla="*/ 10474 h 104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77" h="1045">
                  <a:moveTo>
                    <a:pt x="258" y="6"/>
                  </a:moveTo>
                  <a:cubicBezTo>
                    <a:pt x="132" y="0"/>
                    <a:pt x="21" y="227"/>
                    <a:pt x="11" y="512"/>
                  </a:cubicBezTo>
                  <a:cubicBezTo>
                    <a:pt x="0" y="797"/>
                    <a:pt x="93" y="1033"/>
                    <a:pt x="219" y="1039"/>
                  </a:cubicBezTo>
                  <a:cubicBezTo>
                    <a:pt x="345" y="1045"/>
                    <a:pt x="455" y="819"/>
                    <a:pt x="466" y="533"/>
                  </a:cubicBezTo>
                  <a:cubicBezTo>
                    <a:pt x="477" y="248"/>
                    <a:pt x="383" y="12"/>
                    <a:pt x="258" y="6"/>
                  </a:cubicBezTo>
                  <a:close/>
                  <a:moveTo>
                    <a:pt x="443" y="531"/>
                  </a:moveTo>
                  <a:cubicBezTo>
                    <a:pt x="433" y="786"/>
                    <a:pt x="337" y="1007"/>
                    <a:pt x="232" y="1002"/>
                  </a:cubicBezTo>
                  <a:cubicBezTo>
                    <a:pt x="128" y="997"/>
                    <a:pt x="33" y="771"/>
                    <a:pt x="43" y="516"/>
                  </a:cubicBezTo>
                  <a:cubicBezTo>
                    <a:pt x="53" y="261"/>
                    <a:pt x="162" y="37"/>
                    <a:pt x="267" y="42"/>
                  </a:cubicBezTo>
                  <a:cubicBezTo>
                    <a:pt x="372" y="47"/>
                    <a:pt x="453" y="276"/>
                    <a:pt x="443" y="531"/>
                  </a:cubicBezTo>
                  <a:close/>
                </a:path>
              </a:pathLst>
            </a:custGeom>
            <a:noFill/>
            <a:ln w="952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40" name="Freeform 536">
              <a:extLst>
                <a:ext uri="{FF2B5EF4-FFF2-40B4-BE49-F238E27FC236}">
                  <a16:creationId xmlns:a16="http://schemas.microsoft.com/office/drawing/2014/main" id="{1954A90D-45E3-4F57-8173-D0AA7B954CD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449" y="1954"/>
              <a:ext cx="537" cy="1477"/>
            </a:xfrm>
            <a:custGeom>
              <a:avLst/>
              <a:gdLst>
                <a:gd name="T0" fmla="*/ 4115 w 351"/>
                <a:gd name="T1" fmla="*/ 480 h 964"/>
                <a:gd name="T2" fmla="*/ 6709 w 351"/>
                <a:gd name="T3" fmla="*/ 9898 h 964"/>
                <a:gd name="T4" fmla="*/ 2861 w 351"/>
                <a:gd name="T5" fmla="*/ 19106 h 964"/>
                <a:gd name="T6" fmla="*/ 1987 w 351"/>
                <a:gd name="T7" fmla="*/ 259 h 964"/>
                <a:gd name="T8" fmla="*/ 3101 w 351"/>
                <a:gd name="T9" fmla="*/ 28 h 964"/>
                <a:gd name="T10" fmla="*/ 3150 w 351"/>
                <a:gd name="T11" fmla="*/ 28 h 964"/>
                <a:gd name="T12" fmla="*/ 1695 w 351"/>
                <a:gd name="T13" fmla="*/ 19066 h 964"/>
                <a:gd name="T14" fmla="*/ 0 w 351"/>
                <a:gd name="T15" fmla="*/ 17624 h 96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51" h="964">
                  <a:moveTo>
                    <a:pt x="210" y="24"/>
                  </a:moveTo>
                  <a:cubicBezTo>
                    <a:pt x="288" y="88"/>
                    <a:pt x="351" y="279"/>
                    <a:pt x="342" y="499"/>
                  </a:cubicBezTo>
                  <a:cubicBezTo>
                    <a:pt x="332" y="736"/>
                    <a:pt x="225" y="928"/>
                    <a:pt x="146" y="964"/>
                  </a:cubicBezTo>
                  <a:moveTo>
                    <a:pt x="101" y="13"/>
                  </a:moveTo>
                  <a:cubicBezTo>
                    <a:pt x="120" y="4"/>
                    <a:pt x="139" y="0"/>
                    <a:pt x="158" y="1"/>
                  </a:cubicBezTo>
                  <a:cubicBezTo>
                    <a:pt x="159" y="1"/>
                    <a:pt x="160" y="1"/>
                    <a:pt x="161" y="1"/>
                  </a:cubicBezTo>
                  <a:moveTo>
                    <a:pt x="86" y="962"/>
                  </a:moveTo>
                  <a:cubicBezTo>
                    <a:pt x="55" y="951"/>
                    <a:pt x="26" y="925"/>
                    <a:pt x="0" y="889"/>
                  </a:cubicBezTo>
                </a:path>
              </a:pathLst>
            </a:custGeom>
            <a:noFill/>
            <a:ln w="952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41" name="Oval 537">
              <a:extLst>
                <a:ext uri="{FF2B5EF4-FFF2-40B4-BE49-F238E27FC236}">
                  <a16:creationId xmlns:a16="http://schemas.microsoft.com/office/drawing/2014/main" id="{700740D9-3092-4004-96DD-4E14F7788F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15" y="2642"/>
              <a:ext cx="65" cy="135"/>
            </a:xfrm>
            <a:prstGeom prst="ellipse">
              <a:avLst/>
            </a:prstGeom>
            <a:noFill/>
            <a:ln w="4763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8942" name="Oval 538">
              <a:extLst>
                <a:ext uri="{FF2B5EF4-FFF2-40B4-BE49-F238E27FC236}">
                  <a16:creationId xmlns:a16="http://schemas.microsoft.com/office/drawing/2014/main" id="{9B87B1C4-CF00-4215-8975-8F7323F756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28" y="2661"/>
              <a:ext cx="45" cy="98"/>
            </a:xfrm>
            <a:prstGeom prst="ellipse">
              <a:avLst/>
            </a:prstGeom>
            <a:noFill/>
            <a:ln w="4763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8943" name="Freeform 539">
              <a:extLst>
                <a:ext uri="{FF2B5EF4-FFF2-40B4-BE49-F238E27FC236}">
                  <a16:creationId xmlns:a16="http://schemas.microsoft.com/office/drawing/2014/main" id="{FD8A9C56-E9BA-4552-AEBF-F3E544617D4C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7" y="2642"/>
              <a:ext cx="59" cy="135"/>
            </a:xfrm>
            <a:custGeom>
              <a:avLst/>
              <a:gdLst>
                <a:gd name="T0" fmla="*/ 800 w 38"/>
                <a:gd name="T1" fmla="*/ 1433 h 88"/>
                <a:gd name="T2" fmla="*/ 461 w 38"/>
                <a:gd name="T3" fmla="*/ 1763 h 88"/>
                <a:gd name="T4" fmla="*/ 0 w 38"/>
                <a:gd name="T5" fmla="*/ 885 h 88"/>
                <a:gd name="T6" fmla="*/ 461 w 38"/>
                <a:gd name="T7" fmla="*/ 0 h 88"/>
                <a:gd name="T8" fmla="*/ 832 w 38"/>
                <a:gd name="T9" fmla="*/ 365 h 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88">
                  <a:moveTo>
                    <a:pt x="37" y="72"/>
                  </a:moveTo>
                  <a:cubicBezTo>
                    <a:pt x="33" y="81"/>
                    <a:pt x="28" y="88"/>
                    <a:pt x="21" y="88"/>
                  </a:cubicBezTo>
                  <a:cubicBezTo>
                    <a:pt x="10" y="88"/>
                    <a:pt x="0" y="68"/>
                    <a:pt x="0" y="44"/>
                  </a:cubicBezTo>
                  <a:cubicBezTo>
                    <a:pt x="0" y="19"/>
                    <a:pt x="10" y="0"/>
                    <a:pt x="21" y="0"/>
                  </a:cubicBezTo>
                  <a:cubicBezTo>
                    <a:pt x="28" y="0"/>
                    <a:pt x="34" y="7"/>
                    <a:pt x="38" y="18"/>
                  </a:cubicBezTo>
                </a:path>
              </a:pathLst>
            </a:custGeom>
            <a:noFill/>
            <a:ln w="4763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44" name="Freeform 540">
              <a:extLst>
                <a:ext uri="{FF2B5EF4-FFF2-40B4-BE49-F238E27FC236}">
                  <a16:creationId xmlns:a16="http://schemas.microsoft.com/office/drawing/2014/main" id="{80CF7F3F-F8C0-426A-8DC0-6D3FCA98948A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9" y="2670"/>
              <a:ext cx="144" cy="82"/>
            </a:xfrm>
            <a:custGeom>
              <a:avLst/>
              <a:gdLst>
                <a:gd name="T0" fmla="*/ 1840 w 94"/>
                <a:gd name="T1" fmla="*/ 0 h 54"/>
                <a:gd name="T2" fmla="*/ 237 w 94"/>
                <a:gd name="T3" fmla="*/ 0 h 54"/>
                <a:gd name="T4" fmla="*/ 0 w 94"/>
                <a:gd name="T5" fmla="*/ 525 h 54"/>
                <a:gd name="T6" fmla="*/ 237 w 94"/>
                <a:gd name="T7" fmla="*/ 1013 h 54"/>
                <a:gd name="T8" fmla="*/ 1866 w 94"/>
                <a:gd name="T9" fmla="*/ 1013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4" h="54">
                  <a:moveTo>
                    <a:pt x="93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0" y="6"/>
                    <a:pt x="0" y="28"/>
                  </a:cubicBezTo>
                  <a:cubicBezTo>
                    <a:pt x="1" y="48"/>
                    <a:pt x="12" y="54"/>
                    <a:pt x="12" y="54"/>
                  </a:cubicBezTo>
                  <a:cubicBezTo>
                    <a:pt x="94" y="54"/>
                    <a:pt x="94" y="54"/>
                    <a:pt x="94" y="54"/>
                  </a:cubicBezTo>
                </a:path>
              </a:pathLst>
            </a:custGeom>
            <a:noFill/>
            <a:ln w="4763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45" name="Freeform 541">
              <a:extLst>
                <a:ext uri="{FF2B5EF4-FFF2-40B4-BE49-F238E27FC236}">
                  <a16:creationId xmlns:a16="http://schemas.microsoft.com/office/drawing/2014/main" id="{97A60242-E062-43B5-B772-B8B330055EEE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5" y="1063"/>
              <a:ext cx="61" cy="527"/>
            </a:xfrm>
            <a:custGeom>
              <a:avLst/>
              <a:gdLst>
                <a:gd name="T0" fmla="*/ 61 w 61"/>
                <a:gd name="T1" fmla="*/ 0 h 527"/>
                <a:gd name="T2" fmla="*/ 31 w 61"/>
                <a:gd name="T3" fmla="*/ 524 h 527"/>
                <a:gd name="T4" fmla="*/ 0 w 61"/>
                <a:gd name="T5" fmla="*/ 527 h 527"/>
                <a:gd name="T6" fmla="*/ 49 w 61"/>
                <a:gd name="T7" fmla="*/ 2 h 527"/>
                <a:gd name="T8" fmla="*/ 61 w 61"/>
                <a:gd name="T9" fmla="*/ 0 h 5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1" h="527">
                  <a:moveTo>
                    <a:pt x="61" y="0"/>
                  </a:moveTo>
                  <a:lnTo>
                    <a:pt x="31" y="524"/>
                  </a:lnTo>
                  <a:lnTo>
                    <a:pt x="0" y="527"/>
                  </a:lnTo>
                  <a:lnTo>
                    <a:pt x="49" y="2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6B68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46" name="Freeform 542">
              <a:extLst>
                <a:ext uri="{FF2B5EF4-FFF2-40B4-BE49-F238E27FC236}">
                  <a16:creationId xmlns:a16="http://schemas.microsoft.com/office/drawing/2014/main" id="{3063AC54-9796-4A6F-8C56-E0C7F8C6519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1" y="2065"/>
              <a:ext cx="1015" cy="76"/>
            </a:xfrm>
            <a:custGeom>
              <a:avLst/>
              <a:gdLst>
                <a:gd name="T0" fmla="*/ 0 w 663"/>
                <a:gd name="T1" fmla="*/ 941 h 50"/>
                <a:gd name="T2" fmla="*/ 6764 w 663"/>
                <a:gd name="T3" fmla="*/ 0 h 50"/>
                <a:gd name="T4" fmla="*/ 13068 w 663"/>
                <a:gd name="T5" fmla="*/ 359 h 50"/>
                <a:gd name="T6" fmla="*/ 0 w 663"/>
                <a:gd name="T7" fmla="*/ 941 h 5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63" h="50">
                  <a:moveTo>
                    <a:pt x="0" y="50"/>
                  </a:moveTo>
                  <a:cubicBezTo>
                    <a:pt x="343" y="0"/>
                    <a:pt x="343" y="0"/>
                    <a:pt x="343" y="0"/>
                  </a:cubicBezTo>
                  <a:cubicBezTo>
                    <a:pt x="663" y="19"/>
                    <a:pt x="663" y="19"/>
                    <a:pt x="663" y="19"/>
                  </a:cubicBezTo>
                  <a:cubicBezTo>
                    <a:pt x="663" y="19"/>
                    <a:pt x="423" y="16"/>
                    <a:pt x="0" y="50"/>
                  </a:cubicBezTo>
                  <a:close/>
                </a:path>
              </a:pathLst>
            </a:custGeom>
            <a:solidFill>
              <a:srgbClr val="4948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47" name="Freeform 543">
              <a:extLst>
                <a:ext uri="{FF2B5EF4-FFF2-40B4-BE49-F238E27FC236}">
                  <a16:creationId xmlns:a16="http://schemas.microsoft.com/office/drawing/2014/main" id="{0837E830-818A-4D42-A4C8-4CFD35B9957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7" y="1209"/>
              <a:ext cx="62" cy="839"/>
            </a:xfrm>
            <a:custGeom>
              <a:avLst/>
              <a:gdLst>
                <a:gd name="T0" fmla="*/ 507 w 40"/>
                <a:gd name="T1" fmla="*/ 10809 h 548"/>
                <a:gd name="T2" fmla="*/ 860 w 40"/>
                <a:gd name="T3" fmla="*/ 0 h 548"/>
                <a:gd name="T4" fmla="*/ 45 w 40"/>
                <a:gd name="T5" fmla="*/ 10726 h 548"/>
                <a:gd name="T6" fmla="*/ 507 w 40"/>
                <a:gd name="T7" fmla="*/ 10809 h 54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0" h="548">
                  <a:moveTo>
                    <a:pt x="24" y="548"/>
                  </a:moveTo>
                  <a:cubicBezTo>
                    <a:pt x="24" y="548"/>
                    <a:pt x="29" y="79"/>
                    <a:pt x="40" y="0"/>
                  </a:cubicBezTo>
                  <a:cubicBezTo>
                    <a:pt x="40" y="0"/>
                    <a:pt x="0" y="482"/>
                    <a:pt x="2" y="544"/>
                  </a:cubicBezTo>
                  <a:lnTo>
                    <a:pt x="24" y="548"/>
                  </a:lnTo>
                  <a:close/>
                </a:path>
              </a:pathLst>
            </a:custGeom>
            <a:solidFill>
              <a:srgbClr val="4948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48" name="Freeform 544">
              <a:extLst>
                <a:ext uri="{FF2B5EF4-FFF2-40B4-BE49-F238E27FC236}">
                  <a16:creationId xmlns:a16="http://schemas.microsoft.com/office/drawing/2014/main" id="{D5813158-82F7-4D61-8DBD-AE6FEF4612CC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9" y="2671"/>
              <a:ext cx="99" cy="22"/>
            </a:xfrm>
            <a:custGeom>
              <a:avLst/>
              <a:gdLst>
                <a:gd name="T0" fmla="*/ 0 w 65"/>
                <a:gd name="T1" fmla="*/ 31 h 14"/>
                <a:gd name="T2" fmla="*/ 661 w 65"/>
                <a:gd name="T3" fmla="*/ 212 h 14"/>
                <a:gd name="T4" fmla="*/ 1237 w 65"/>
                <a:gd name="T5" fmla="*/ 49 h 14"/>
                <a:gd name="T6" fmla="*/ 877 w 65"/>
                <a:gd name="T7" fmla="*/ 49 h 14"/>
                <a:gd name="T8" fmla="*/ 576 w 65"/>
                <a:gd name="T9" fmla="*/ 31 h 14"/>
                <a:gd name="T10" fmla="*/ 0 w 65"/>
                <a:gd name="T11" fmla="*/ 0 h 1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5" h="14">
                  <a:moveTo>
                    <a:pt x="0" y="1"/>
                  </a:moveTo>
                  <a:cubicBezTo>
                    <a:pt x="12" y="5"/>
                    <a:pt x="24" y="6"/>
                    <a:pt x="35" y="9"/>
                  </a:cubicBezTo>
                  <a:cubicBezTo>
                    <a:pt x="45" y="11"/>
                    <a:pt x="60" y="14"/>
                    <a:pt x="65" y="2"/>
                  </a:cubicBezTo>
                  <a:cubicBezTo>
                    <a:pt x="58" y="2"/>
                    <a:pt x="53" y="3"/>
                    <a:pt x="46" y="2"/>
                  </a:cubicBezTo>
                  <a:cubicBezTo>
                    <a:pt x="41" y="2"/>
                    <a:pt x="35" y="1"/>
                    <a:pt x="30" y="1"/>
                  </a:cubicBezTo>
                  <a:cubicBezTo>
                    <a:pt x="20" y="0"/>
                    <a:pt x="10" y="0"/>
                    <a:pt x="0" y="0"/>
                  </a:cubicBezTo>
                </a:path>
              </a:pathLst>
            </a:custGeom>
            <a:solidFill>
              <a:srgbClr val="8484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49" name="Freeform 545">
              <a:extLst>
                <a:ext uri="{FF2B5EF4-FFF2-40B4-BE49-F238E27FC236}">
                  <a16:creationId xmlns:a16="http://schemas.microsoft.com/office/drawing/2014/main" id="{75EBFCDF-7FA6-49ED-B40C-D4CF3E25D73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5" y="2685"/>
              <a:ext cx="83" cy="17"/>
            </a:xfrm>
            <a:custGeom>
              <a:avLst/>
              <a:gdLst>
                <a:gd name="T0" fmla="*/ 80 w 54"/>
                <a:gd name="T1" fmla="*/ 0 h 11"/>
                <a:gd name="T2" fmla="*/ 610 w 54"/>
                <a:gd name="T3" fmla="*/ 70 h 11"/>
                <a:gd name="T4" fmla="*/ 1101 w 54"/>
                <a:gd name="T5" fmla="*/ 196 h 11"/>
                <a:gd name="T6" fmla="*/ 0 w 54"/>
                <a:gd name="T7" fmla="*/ 207 h 11"/>
                <a:gd name="T8" fmla="*/ 28 w 54"/>
                <a:gd name="T9" fmla="*/ 70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4" h="11">
                  <a:moveTo>
                    <a:pt x="4" y="0"/>
                  </a:moveTo>
                  <a:cubicBezTo>
                    <a:pt x="4" y="0"/>
                    <a:pt x="26" y="3"/>
                    <a:pt x="30" y="3"/>
                  </a:cubicBezTo>
                  <a:cubicBezTo>
                    <a:pt x="39" y="4"/>
                    <a:pt x="46" y="7"/>
                    <a:pt x="54" y="9"/>
                  </a:cubicBezTo>
                  <a:cubicBezTo>
                    <a:pt x="37" y="11"/>
                    <a:pt x="18" y="11"/>
                    <a:pt x="0" y="10"/>
                  </a:cubicBezTo>
                  <a:cubicBezTo>
                    <a:pt x="0" y="7"/>
                    <a:pt x="1" y="5"/>
                    <a:pt x="1" y="3"/>
                  </a:cubicBezTo>
                </a:path>
              </a:pathLst>
            </a:custGeom>
            <a:solidFill>
              <a:srgbClr val="8484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50" name="Freeform 546">
              <a:extLst>
                <a:ext uri="{FF2B5EF4-FFF2-40B4-BE49-F238E27FC236}">
                  <a16:creationId xmlns:a16="http://schemas.microsoft.com/office/drawing/2014/main" id="{0792F421-C9D3-4E91-ACF0-80841F46756D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8" y="2676"/>
              <a:ext cx="14" cy="15"/>
            </a:xfrm>
            <a:custGeom>
              <a:avLst/>
              <a:gdLst>
                <a:gd name="T0" fmla="*/ 199 w 9"/>
                <a:gd name="T1" fmla="*/ 0 h 10"/>
                <a:gd name="T2" fmla="*/ 0 w 9"/>
                <a:gd name="T3" fmla="*/ 140 h 10"/>
                <a:gd name="T4" fmla="*/ 114 w 9"/>
                <a:gd name="T5" fmla="*/ 180 h 10"/>
                <a:gd name="T6" fmla="*/ 199 w 9"/>
                <a:gd name="T7" fmla="*/ 27 h 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" h="10">
                  <a:moveTo>
                    <a:pt x="9" y="0"/>
                  </a:moveTo>
                  <a:cubicBezTo>
                    <a:pt x="6" y="2"/>
                    <a:pt x="3" y="5"/>
                    <a:pt x="0" y="8"/>
                  </a:cubicBezTo>
                  <a:cubicBezTo>
                    <a:pt x="2" y="9"/>
                    <a:pt x="4" y="9"/>
                    <a:pt x="5" y="10"/>
                  </a:cubicBezTo>
                  <a:cubicBezTo>
                    <a:pt x="8" y="9"/>
                    <a:pt x="9" y="4"/>
                    <a:pt x="9" y="1"/>
                  </a:cubicBezTo>
                </a:path>
              </a:pathLst>
            </a:custGeom>
            <a:solidFill>
              <a:srgbClr val="8484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51" name="Freeform 547">
              <a:extLst>
                <a:ext uri="{FF2B5EF4-FFF2-40B4-BE49-F238E27FC236}">
                  <a16:creationId xmlns:a16="http://schemas.microsoft.com/office/drawing/2014/main" id="{BA17D522-76D6-49A2-9B4B-86A25C22771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1" y="2665"/>
              <a:ext cx="21" cy="75"/>
            </a:xfrm>
            <a:custGeom>
              <a:avLst/>
              <a:gdLst>
                <a:gd name="T0" fmla="*/ 243 w 14"/>
                <a:gd name="T1" fmla="*/ 43 h 49"/>
                <a:gd name="T2" fmla="*/ 27 w 14"/>
                <a:gd name="T3" fmla="*/ 438 h 49"/>
                <a:gd name="T4" fmla="*/ 243 w 14"/>
                <a:gd name="T5" fmla="*/ 966 h 49"/>
                <a:gd name="T6" fmla="*/ 162 w 14"/>
                <a:gd name="T7" fmla="*/ 807 h 49"/>
                <a:gd name="T8" fmla="*/ 93 w 14"/>
                <a:gd name="T9" fmla="*/ 438 h 49"/>
                <a:gd name="T10" fmla="*/ 243 w 14"/>
                <a:gd name="T11" fmla="*/ 101 h 4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4" h="49">
                  <a:moveTo>
                    <a:pt x="14" y="2"/>
                  </a:moveTo>
                  <a:cubicBezTo>
                    <a:pt x="5" y="0"/>
                    <a:pt x="1" y="16"/>
                    <a:pt x="1" y="22"/>
                  </a:cubicBezTo>
                  <a:cubicBezTo>
                    <a:pt x="0" y="33"/>
                    <a:pt x="4" y="45"/>
                    <a:pt x="14" y="49"/>
                  </a:cubicBezTo>
                  <a:cubicBezTo>
                    <a:pt x="14" y="46"/>
                    <a:pt x="10" y="44"/>
                    <a:pt x="9" y="41"/>
                  </a:cubicBezTo>
                  <a:cubicBezTo>
                    <a:pt x="6" y="35"/>
                    <a:pt x="5" y="29"/>
                    <a:pt x="5" y="22"/>
                  </a:cubicBezTo>
                  <a:cubicBezTo>
                    <a:pt x="5" y="17"/>
                    <a:pt x="6" y="5"/>
                    <a:pt x="14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52" name="Freeform 548">
              <a:extLst>
                <a:ext uri="{FF2B5EF4-FFF2-40B4-BE49-F238E27FC236}">
                  <a16:creationId xmlns:a16="http://schemas.microsoft.com/office/drawing/2014/main" id="{B9951695-7A19-4A70-BB3D-D8B542572C93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1" y="2645"/>
              <a:ext cx="20" cy="22"/>
            </a:xfrm>
            <a:custGeom>
              <a:avLst/>
              <a:gdLst>
                <a:gd name="T0" fmla="*/ 242 w 13"/>
                <a:gd name="T1" fmla="*/ 49 h 14"/>
                <a:gd name="T2" fmla="*/ 0 w 13"/>
                <a:gd name="T3" fmla="*/ 333 h 14"/>
                <a:gd name="T4" fmla="*/ 269 w 13"/>
                <a:gd name="T5" fmla="*/ 77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4">
                  <a:moveTo>
                    <a:pt x="12" y="2"/>
                  </a:moveTo>
                  <a:cubicBezTo>
                    <a:pt x="5" y="0"/>
                    <a:pt x="2" y="10"/>
                    <a:pt x="0" y="14"/>
                  </a:cubicBezTo>
                  <a:cubicBezTo>
                    <a:pt x="2" y="8"/>
                    <a:pt x="7" y="4"/>
                    <a:pt x="13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53" name="Freeform 549">
              <a:extLst>
                <a:ext uri="{FF2B5EF4-FFF2-40B4-BE49-F238E27FC236}">
                  <a16:creationId xmlns:a16="http://schemas.microsoft.com/office/drawing/2014/main" id="{E6B240C5-DD54-4A27-B657-E1162E9E393B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4" y="2691"/>
              <a:ext cx="15" cy="68"/>
            </a:xfrm>
            <a:custGeom>
              <a:avLst/>
              <a:gdLst>
                <a:gd name="T0" fmla="*/ 0 w 10"/>
                <a:gd name="T1" fmla="*/ 0 h 44"/>
                <a:gd name="T2" fmla="*/ 27 w 10"/>
                <a:gd name="T3" fmla="*/ 502 h 44"/>
                <a:gd name="T4" fmla="*/ 180 w 10"/>
                <a:gd name="T5" fmla="*/ 923 h 44"/>
                <a:gd name="T6" fmla="*/ 41 w 10"/>
                <a:gd name="T7" fmla="*/ 108 h 4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44">
                  <a:moveTo>
                    <a:pt x="0" y="0"/>
                  </a:moveTo>
                  <a:cubicBezTo>
                    <a:pt x="2" y="7"/>
                    <a:pt x="0" y="17"/>
                    <a:pt x="1" y="24"/>
                  </a:cubicBezTo>
                  <a:cubicBezTo>
                    <a:pt x="3" y="32"/>
                    <a:pt x="7" y="37"/>
                    <a:pt x="10" y="44"/>
                  </a:cubicBezTo>
                  <a:cubicBezTo>
                    <a:pt x="5" y="30"/>
                    <a:pt x="3" y="19"/>
                    <a:pt x="2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54" name="Freeform 550">
              <a:extLst>
                <a:ext uri="{FF2B5EF4-FFF2-40B4-BE49-F238E27FC236}">
                  <a16:creationId xmlns:a16="http://schemas.microsoft.com/office/drawing/2014/main" id="{1B646872-AD13-455E-BE96-FA777060742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6" y="2524"/>
              <a:ext cx="28" cy="25"/>
            </a:xfrm>
            <a:custGeom>
              <a:avLst/>
              <a:gdLst>
                <a:gd name="T0" fmla="*/ 400 w 18"/>
                <a:gd name="T1" fmla="*/ 130 h 16"/>
                <a:gd name="T2" fmla="*/ 0 w 18"/>
                <a:gd name="T3" fmla="*/ 361 h 16"/>
                <a:gd name="T4" fmla="*/ 361 w 18"/>
                <a:gd name="T5" fmla="*/ 130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16">
                  <a:moveTo>
                    <a:pt x="18" y="6"/>
                  </a:moveTo>
                  <a:cubicBezTo>
                    <a:pt x="9" y="0"/>
                    <a:pt x="2" y="7"/>
                    <a:pt x="0" y="16"/>
                  </a:cubicBezTo>
                  <a:cubicBezTo>
                    <a:pt x="3" y="10"/>
                    <a:pt x="10" y="5"/>
                    <a:pt x="17" y="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55" name="Freeform 551">
              <a:extLst>
                <a:ext uri="{FF2B5EF4-FFF2-40B4-BE49-F238E27FC236}">
                  <a16:creationId xmlns:a16="http://schemas.microsoft.com/office/drawing/2014/main" id="{47AE1E27-F21A-48D5-92E7-A8B76C4DC040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0" y="2570"/>
              <a:ext cx="15" cy="65"/>
            </a:xfrm>
            <a:custGeom>
              <a:avLst/>
              <a:gdLst>
                <a:gd name="T0" fmla="*/ 0 w 10"/>
                <a:gd name="T1" fmla="*/ 0 h 42"/>
                <a:gd name="T2" fmla="*/ 27 w 10"/>
                <a:gd name="T3" fmla="*/ 399 h 42"/>
                <a:gd name="T4" fmla="*/ 180 w 10"/>
                <a:gd name="T5" fmla="*/ 893 h 42"/>
                <a:gd name="T6" fmla="*/ 27 w 10"/>
                <a:gd name="T7" fmla="*/ 45 h 4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42">
                  <a:moveTo>
                    <a:pt x="0" y="0"/>
                  </a:moveTo>
                  <a:cubicBezTo>
                    <a:pt x="1" y="7"/>
                    <a:pt x="0" y="13"/>
                    <a:pt x="1" y="19"/>
                  </a:cubicBezTo>
                  <a:cubicBezTo>
                    <a:pt x="2" y="27"/>
                    <a:pt x="6" y="35"/>
                    <a:pt x="10" y="42"/>
                  </a:cubicBezTo>
                  <a:cubicBezTo>
                    <a:pt x="3" y="31"/>
                    <a:pt x="1" y="14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56" name="Freeform 552">
              <a:extLst>
                <a:ext uri="{FF2B5EF4-FFF2-40B4-BE49-F238E27FC236}">
                  <a16:creationId xmlns:a16="http://schemas.microsoft.com/office/drawing/2014/main" id="{762ADAF5-894E-41AC-A936-3DE1CE8DAC5F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8" y="2564"/>
              <a:ext cx="25" cy="71"/>
            </a:xfrm>
            <a:custGeom>
              <a:avLst/>
              <a:gdLst>
                <a:gd name="T0" fmla="*/ 117 w 16"/>
                <a:gd name="T1" fmla="*/ 0 h 46"/>
                <a:gd name="T2" fmla="*/ 48 w 16"/>
                <a:gd name="T3" fmla="*/ 543 h 46"/>
                <a:gd name="T4" fmla="*/ 361 w 16"/>
                <a:gd name="T5" fmla="*/ 753 h 46"/>
                <a:gd name="T6" fmla="*/ 231 w 16"/>
                <a:gd name="T7" fmla="*/ 316 h 46"/>
                <a:gd name="T8" fmla="*/ 117 w 16"/>
                <a:gd name="T9" fmla="*/ 0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46">
                  <a:moveTo>
                    <a:pt x="5" y="0"/>
                  </a:moveTo>
                  <a:cubicBezTo>
                    <a:pt x="1" y="7"/>
                    <a:pt x="0" y="18"/>
                    <a:pt x="2" y="26"/>
                  </a:cubicBezTo>
                  <a:cubicBezTo>
                    <a:pt x="3" y="33"/>
                    <a:pt x="9" y="46"/>
                    <a:pt x="16" y="36"/>
                  </a:cubicBezTo>
                  <a:cubicBezTo>
                    <a:pt x="13" y="29"/>
                    <a:pt x="10" y="23"/>
                    <a:pt x="10" y="15"/>
                  </a:cubicBezTo>
                  <a:cubicBezTo>
                    <a:pt x="10" y="6"/>
                    <a:pt x="15" y="3"/>
                    <a:pt x="5" y="0"/>
                  </a:cubicBezTo>
                </a:path>
              </a:pathLst>
            </a:custGeom>
            <a:solidFill>
              <a:srgbClr val="8484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57" name="Freeform 553">
              <a:extLst>
                <a:ext uri="{FF2B5EF4-FFF2-40B4-BE49-F238E27FC236}">
                  <a16:creationId xmlns:a16="http://schemas.microsoft.com/office/drawing/2014/main" id="{3E608E62-2C29-483D-B377-817AF9E8600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3" y="2549"/>
              <a:ext cx="34" cy="49"/>
            </a:xfrm>
            <a:custGeom>
              <a:avLst/>
              <a:gdLst>
                <a:gd name="T0" fmla="*/ 433 w 22"/>
                <a:gd name="T1" fmla="*/ 101 h 32"/>
                <a:gd name="T2" fmla="*/ 148 w 22"/>
                <a:gd name="T3" fmla="*/ 43 h 32"/>
                <a:gd name="T4" fmla="*/ 108 w 22"/>
                <a:gd name="T5" fmla="*/ 632 h 32"/>
                <a:gd name="T6" fmla="*/ 196 w 22"/>
                <a:gd name="T7" fmla="*/ 194 h 32"/>
                <a:gd name="T8" fmla="*/ 468 w 22"/>
                <a:gd name="T9" fmla="*/ 115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32">
                  <a:moveTo>
                    <a:pt x="21" y="5"/>
                  </a:moveTo>
                  <a:cubicBezTo>
                    <a:pt x="18" y="4"/>
                    <a:pt x="9" y="0"/>
                    <a:pt x="7" y="2"/>
                  </a:cubicBezTo>
                  <a:cubicBezTo>
                    <a:pt x="0" y="7"/>
                    <a:pt x="4" y="26"/>
                    <a:pt x="5" y="32"/>
                  </a:cubicBezTo>
                  <a:cubicBezTo>
                    <a:pt x="5" y="26"/>
                    <a:pt x="4" y="14"/>
                    <a:pt x="9" y="10"/>
                  </a:cubicBezTo>
                  <a:cubicBezTo>
                    <a:pt x="12" y="8"/>
                    <a:pt x="19" y="8"/>
                    <a:pt x="22" y="6"/>
                  </a:cubicBezTo>
                </a:path>
              </a:pathLst>
            </a:custGeom>
            <a:solidFill>
              <a:srgbClr val="3330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58" name="Freeform 554">
              <a:extLst>
                <a:ext uri="{FF2B5EF4-FFF2-40B4-BE49-F238E27FC236}">
                  <a16:creationId xmlns:a16="http://schemas.microsoft.com/office/drawing/2014/main" id="{58C0EE48-31ED-4F38-A891-E8FFF012B84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3" y="2561"/>
              <a:ext cx="42" cy="54"/>
            </a:xfrm>
            <a:custGeom>
              <a:avLst/>
              <a:gdLst>
                <a:gd name="T0" fmla="*/ 591 w 27"/>
                <a:gd name="T1" fmla="*/ 0 h 35"/>
                <a:gd name="T2" fmla="*/ 114 w 27"/>
                <a:gd name="T3" fmla="*/ 228 h 35"/>
                <a:gd name="T4" fmla="*/ 128 w 27"/>
                <a:gd name="T5" fmla="*/ 724 h 35"/>
                <a:gd name="T6" fmla="*/ 149 w 27"/>
                <a:gd name="T7" fmla="*/ 420 h 35"/>
                <a:gd name="T8" fmla="*/ 400 w 27"/>
                <a:gd name="T9" fmla="*/ 164 h 35"/>
                <a:gd name="T10" fmla="*/ 557 w 27"/>
                <a:gd name="T11" fmla="*/ 80 h 3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7" h="35">
                  <a:moveTo>
                    <a:pt x="27" y="0"/>
                  </a:moveTo>
                  <a:cubicBezTo>
                    <a:pt x="21" y="3"/>
                    <a:pt x="10" y="4"/>
                    <a:pt x="5" y="11"/>
                  </a:cubicBezTo>
                  <a:cubicBezTo>
                    <a:pt x="0" y="18"/>
                    <a:pt x="2" y="29"/>
                    <a:pt x="6" y="35"/>
                  </a:cubicBezTo>
                  <a:cubicBezTo>
                    <a:pt x="6" y="30"/>
                    <a:pt x="5" y="24"/>
                    <a:pt x="7" y="20"/>
                  </a:cubicBezTo>
                  <a:cubicBezTo>
                    <a:pt x="9" y="16"/>
                    <a:pt x="14" y="10"/>
                    <a:pt x="18" y="8"/>
                  </a:cubicBezTo>
                  <a:cubicBezTo>
                    <a:pt x="20" y="6"/>
                    <a:pt x="23" y="6"/>
                    <a:pt x="25" y="4"/>
                  </a:cubicBezTo>
                </a:path>
              </a:pathLst>
            </a:custGeom>
            <a:solidFill>
              <a:srgbClr val="3330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59" name="Freeform 555">
              <a:extLst>
                <a:ext uri="{FF2B5EF4-FFF2-40B4-BE49-F238E27FC236}">
                  <a16:creationId xmlns:a16="http://schemas.microsoft.com/office/drawing/2014/main" id="{D228ED75-12B8-496A-91DD-3703A3816E7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7" y="2330"/>
              <a:ext cx="17" cy="44"/>
            </a:xfrm>
            <a:custGeom>
              <a:avLst/>
              <a:gdLst>
                <a:gd name="T0" fmla="*/ 0 w 11"/>
                <a:gd name="T1" fmla="*/ 27 h 29"/>
                <a:gd name="T2" fmla="*/ 148 w 11"/>
                <a:gd name="T3" fmla="*/ 542 h 29"/>
                <a:gd name="T4" fmla="*/ 148 w 11"/>
                <a:gd name="T5" fmla="*/ 316 h 29"/>
                <a:gd name="T6" fmla="*/ 0 w 11"/>
                <a:gd name="T7" fmla="*/ 0 h 2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29">
                  <a:moveTo>
                    <a:pt x="0" y="1"/>
                  </a:moveTo>
                  <a:cubicBezTo>
                    <a:pt x="11" y="4"/>
                    <a:pt x="9" y="20"/>
                    <a:pt x="7" y="29"/>
                  </a:cubicBezTo>
                  <a:cubicBezTo>
                    <a:pt x="5" y="27"/>
                    <a:pt x="7" y="21"/>
                    <a:pt x="7" y="17"/>
                  </a:cubicBezTo>
                  <a:cubicBezTo>
                    <a:pt x="6" y="12"/>
                    <a:pt x="2" y="5"/>
                    <a:pt x="0" y="0"/>
                  </a:cubicBezTo>
                </a:path>
              </a:pathLst>
            </a:custGeom>
            <a:solidFill>
              <a:srgbClr val="3330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60" name="Freeform 556">
              <a:extLst>
                <a:ext uri="{FF2B5EF4-FFF2-40B4-BE49-F238E27FC236}">
                  <a16:creationId xmlns:a16="http://schemas.microsoft.com/office/drawing/2014/main" id="{A06C4D12-9AA1-4A0F-A56A-A14F02323BB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0" y="2996"/>
              <a:ext cx="30" cy="96"/>
            </a:xfrm>
            <a:custGeom>
              <a:avLst/>
              <a:gdLst>
                <a:gd name="T0" fmla="*/ 0 w 20"/>
                <a:gd name="T1" fmla="*/ 27 h 63"/>
                <a:gd name="T2" fmla="*/ 270 w 20"/>
                <a:gd name="T3" fmla="*/ 62 h 63"/>
                <a:gd name="T4" fmla="*/ 302 w 20"/>
                <a:gd name="T5" fmla="*/ 265 h 63"/>
                <a:gd name="T6" fmla="*/ 275 w 20"/>
                <a:gd name="T7" fmla="*/ 832 h 63"/>
                <a:gd name="T8" fmla="*/ 275 w 20"/>
                <a:gd name="T9" fmla="*/ 1196 h 63"/>
                <a:gd name="T10" fmla="*/ 243 w 20"/>
                <a:gd name="T11" fmla="*/ 763 h 63"/>
                <a:gd name="T12" fmla="*/ 230 w 20"/>
                <a:gd name="T13" fmla="*/ 332 h 63"/>
                <a:gd name="T14" fmla="*/ 27 w 20"/>
                <a:gd name="T15" fmla="*/ 94 h 6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0" h="63">
                  <a:moveTo>
                    <a:pt x="0" y="1"/>
                  </a:moveTo>
                  <a:cubicBezTo>
                    <a:pt x="4" y="2"/>
                    <a:pt x="12" y="0"/>
                    <a:pt x="15" y="3"/>
                  </a:cubicBezTo>
                  <a:cubicBezTo>
                    <a:pt x="20" y="6"/>
                    <a:pt x="18" y="9"/>
                    <a:pt x="17" y="14"/>
                  </a:cubicBezTo>
                  <a:cubicBezTo>
                    <a:pt x="17" y="24"/>
                    <a:pt x="17" y="33"/>
                    <a:pt x="16" y="43"/>
                  </a:cubicBezTo>
                  <a:cubicBezTo>
                    <a:pt x="16" y="49"/>
                    <a:pt x="18" y="57"/>
                    <a:pt x="16" y="63"/>
                  </a:cubicBezTo>
                  <a:cubicBezTo>
                    <a:pt x="14" y="57"/>
                    <a:pt x="15" y="47"/>
                    <a:pt x="14" y="40"/>
                  </a:cubicBezTo>
                  <a:cubicBezTo>
                    <a:pt x="13" y="33"/>
                    <a:pt x="14" y="25"/>
                    <a:pt x="13" y="18"/>
                  </a:cubicBezTo>
                  <a:cubicBezTo>
                    <a:pt x="12" y="10"/>
                    <a:pt x="13" y="0"/>
                    <a:pt x="1" y="5"/>
                  </a:cubicBezTo>
                </a:path>
              </a:pathLst>
            </a:custGeom>
            <a:solidFill>
              <a:srgbClr val="3330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61" name="Freeform 557">
              <a:extLst>
                <a:ext uri="{FF2B5EF4-FFF2-40B4-BE49-F238E27FC236}">
                  <a16:creationId xmlns:a16="http://schemas.microsoft.com/office/drawing/2014/main" id="{5B03E903-A0CF-429D-9EDC-5037B0124C1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8" y="2982"/>
              <a:ext cx="22" cy="37"/>
            </a:xfrm>
            <a:custGeom>
              <a:avLst/>
              <a:gdLst>
                <a:gd name="T0" fmla="*/ 0 w 14"/>
                <a:gd name="T1" fmla="*/ 0 h 24"/>
                <a:gd name="T2" fmla="*/ 333 w 14"/>
                <a:gd name="T3" fmla="*/ 500 h 24"/>
                <a:gd name="T4" fmla="*/ 286 w 14"/>
                <a:gd name="T5" fmla="*/ 251 h 24"/>
                <a:gd name="T6" fmla="*/ 49 w 14"/>
                <a:gd name="T7" fmla="*/ 0 h 2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" h="24">
                  <a:moveTo>
                    <a:pt x="0" y="0"/>
                  </a:moveTo>
                  <a:cubicBezTo>
                    <a:pt x="9" y="6"/>
                    <a:pt x="12" y="14"/>
                    <a:pt x="14" y="24"/>
                  </a:cubicBezTo>
                  <a:cubicBezTo>
                    <a:pt x="13" y="20"/>
                    <a:pt x="14" y="16"/>
                    <a:pt x="12" y="12"/>
                  </a:cubicBezTo>
                  <a:cubicBezTo>
                    <a:pt x="10" y="7"/>
                    <a:pt x="5" y="5"/>
                    <a:pt x="2" y="0"/>
                  </a:cubicBezTo>
                </a:path>
              </a:pathLst>
            </a:custGeom>
            <a:solidFill>
              <a:srgbClr val="3330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62" name="Freeform 558">
              <a:extLst>
                <a:ext uri="{FF2B5EF4-FFF2-40B4-BE49-F238E27FC236}">
                  <a16:creationId xmlns:a16="http://schemas.microsoft.com/office/drawing/2014/main" id="{4802E851-AE3E-4A01-83E5-18A0C492C4E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7" y="3177"/>
              <a:ext cx="35" cy="55"/>
            </a:xfrm>
            <a:custGeom>
              <a:avLst/>
              <a:gdLst>
                <a:gd name="T0" fmla="*/ 400 w 23"/>
                <a:gd name="T1" fmla="*/ 0 h 36"/>
                <a:gd name="T2" fmla="*/ 400 w 23"/>
                <a:gd name="T3" fmla="*/ 269 h 36"/>
                <a:gd name="T4" fmla="*/ 400 w 23"/>
                <a:gd name="T5" fmla="*/ 600 h 36"/>
                <a:gd name="T6" fmla="*/ 0 w 23"/>
                <a:gd name="T7" fmla="*/ 660 h 36"/>
                <a:gd name="T8" fmla="*/ 400 w 23"/>
                <a:gd name="T9" fmla="*/ 66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36">
                  <a:moveTo>
                    <a:pt x="21" y="0"/>
                  </a:moveTo>
                  <a:cubicBezTo>
                    <a:pt x="21" y="5"/>
                    <a:pt x="21" y="9"/>
                    <a:pt x="21" y="14"/>
                  </a:cubicBezTo>
                  <a:cubicBezTo>
                    <a:pt x="21" y="18"/>
                    <a:pt x="23" y="28"/>
                    <a:pt x="21" y="31"/>
                  </a:cubicBezTo>
                  <a:cubicBezTo>
                    <a:pt x="18" y="36"/>
                    <a:pt x="5" y="35"/>
                    <a:pt x="0" y="34"/>
                  </a:cubicBezTo>
                  <a:cubicBezTo>
                    <a:pt x="14" y="29"/>
                    <a:pt x="18" y="16"/>
                    <a:pt x="21" y="3"/>
                  </a:cubicBezTo>
                </a:path>
              </a:pathLst>
            </a:custGeom>
            <a:solidFill>
              <a:srgbClr val="3330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63" name="Freeform 559">
              <a:extLst>
                <a:ext uri="{FF2B5EF4-FFF2-40B4-BE49-F238E27FC236}">
                  <a16:creationId xmlns:a16="http://schemas.microsoft.com/office/drawing/2014/main" id="{4F514010-988B-40C7-A474-F40E302EE0F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5" y="3014"/>
              <a:ext cx="23" cy="57"/>
            </a:xfrm>
            <a:custGeom>
              <a:avLst/>
              <a:gdLst>
                <a:gd name="T0" fmla="*/ 299 w 15"/>
                <a:gd name="T1" fmla="*/ 43 h 37"/>
                <a:gd name="T2" fmla="*/ 43 w 15"/>
                <a:gd name="T3" fmla="*/ 148 h 37"/>
                <a:gd name="T4" fmla="*/ 75 w 15"/>
                <a:gd name="T5" fmla="*/ 769 h 37"/>
                <a:gd name="T6" fmla="*/ 101 w 15"/>
                <a:gd name="T7" fmla="*/ 303 h 37"/>
                <a:gd name="T8" fmla="*/ 270 w 15"/>
                <a:gd name="T9" fmla="*/ 80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37">
                  <a:moveTo>
                    <a:pt x="15" y="2"/>
                  </a:moveTo>
                  <a:cubicBezTo>
                    <a:pt x="9" y="2"/>
                    <a:pt x="3" y="0"/>
                    <a:pt x="2" y="7"/>
                  </a:cubicBezTo>
                  <a:cubicBezTo>
                    <a:pt x="0" y="16"/>
                    <a:pt x="4" y="27"/>
                    <a:pt x="4" y="37"/>
                  </a:cubicBezTo>
                  <a:cubicBezTo>
                    <a:pt x="3" y="30"/>
                    <a:pt x="4" y="22"/>
                    <a:pt x="5" y="15"/>
                  </a:cubicBezTo>
                  <a:cubicBezTo>
                    <a:pt x="5" y="9"/>
                    <a:pt x="7" y="2"/>
                    <a:pt x="14" y="4"/>
                  </a:cubicBezTo>
                </a:path>
              </a:pathLst>
            </a:custGeom>
            <a:solidFill>
              <a:srgbClr val="3330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64" name="Freeform 560">
              <a:extLst>
                <a:ext uri="{FF2B5EF4-FFF2-40B4-BE49-F238E27FC236}">
                  <a16:creationId xmlns:a16="http://schemas.microsoft.com/office/drawing/2014/main" id="{A99508AA-169C-4CC7-BD80-3E41FCA9743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9" y="3112"/>
              <a:ext cx="26" cy="29"/>
            </a:xfrm>
            <a:custGeom>
              <a:avLst/>
              <a:gdLst>
                <a:gd name="T0" fmla="*/ 28 w 17"/>
                <a:gd name="T1" fmla="*/ 0 h 19"/>
                <a:gd name="T2" fmla="*/ 66 w 17"/>
                <a:gd name="T3" fmla="*/ 302 h 19"/>
                <a:gd name="T4" fmla="*/ 332 w 17"/>
                <a:gd name="T5" fmla="*/ 288 h 19"/>
                <a:gd name="T6" fmla="*/ 0 w 17"/>
                <a:gd name="T7" fmla="*/ 0 h 1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" h="19">
                  <a:moveTo>
                    <a:pt x="1" y="0"/>
                  </a:moveTo>
                  <a:cubicBezTo>
                    <a:pt x="1" y="4"/>
                    <a:pt x="0" y="13"/>
                    <a:pt x="3" y="16"/>
                  </a:cubicBezTo>
                  <a:cubicBezTo>
                    <a:pt x="6" y="19"/>
                    <a:pt x="14" y="18"/>
                    <a:pt x="17" y="15"/>
                  </a:cubicBezTo>
                  <a:cubicBezTo>
                    <a:pt x="10" y="13"/>
                    <a:pt x="2" y="8"/>
                    <a:pt x="0" y="0"/>
                  </a:cubicBezTo>
                </a:path>
              </a:pathLst>
            </a:custGeom>
            <a:solidFill>
              <a:srgbClr val="3330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65" name="Freeform 561">
              <a:extLst>
                <a:ext uri="{FF2B5EF4-FFF2-40B4-BE49-F238E27FC236}">
                  <a16:creationId xmlns:a16="http://schemas.microsoft.com/office/drawing/2014/main" id="{EF6A21A8-1EE2-426A-848A-279CFF99898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9" y="2906"/>
              <a:ext cx="36" cy="73"/>
            </a:xfrm>
            <a:custGeom>
              <a:avLst/>
              <a:gdLst>
                <a:gd name="T0" fmla="*/ 529 w 23"/>
                <a:gd name="T1" fmla="*/ 114 h 48"/>
                <a:gd name="T2" fmla="*/ 233 w 23"/>
                <a:gd name="T3" fmla="*/ 0 h 48"/>
                <a:gd name="T4" fmla="*/ 130 w 23"/>
                <a:gd name="T5" fmla="*/ 373 h 48"/>
                <a:gd name="T6" fmla="*/ 0 w 23"/>
                <a:gd name="T7" fmla="*/ 905 h 48"/>
                <a:gd name="T8" fmla="*/ 189 w 23"/>
                <a:gd name="T9" fmla="*/ 325 h 48"/>
                <a:gd name="T10" fmla="*/ 318 w 23"/>
                <a:gd name="T11" fmla="*/ 141 h 48"/>
                <a:gd name="T12" fmla="*/ 487 w 23"/>
                <a:gd name="T13" fmla="*/ 114 h 4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3" h="48">
                  <a:moveTo>
                    <a:pt x="23" y="6"/>
                  </a:moveTo>
                  <a:cubicBezTo>
                    <a:pt x="18" y="4"/>
                    <a:pt x="14" y="4"/>
                    <a:pt x="10" y="0"/>
                  </a:cubicBezTo>
                  <a:cubicBezTo>
                    <a:pt x="8" y="6"/>
                    <a:pt x="8" y="13"/>
                    <a:pt x="6" y="20"/>
                  </a:cubicBezTo>
                  <a:cubicBezTo>
                    <a:pt x="4" y="29"/>
                    <a:pt x="1" y="38"/>
                    <a:pt x="0" y="48"/>
                  </a:cubicBezTo>
                  <a:cubicBezTo>
                    <a:pt x="2" y="37"/>
                    <a:pt x="3" y="26"/>
                    <a:pt x="8" y="17"/>
                  </a:cubicBezTo>
                  <a:cubicBezTo>
                    <a:pt x="9" y="13"/>
                    <a:pt x="11" y="9"/>
                    <a:pt x="14" y="7"/>
                  </a:cubicBezTo>
                  <a:cubicBezTo>
                    <a:pt x="16" y="6"/>
                    <a:pt x="19" y="7"/>
                    <a:pt x="21" y="6"/>
                  </a:cubicBezTo>
                </a:path>
              </a:pathLst>
            </a:custGeom>
            <a:solidFill>
              <a:srgbClr val="3330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66" name="Freeform 562">
              <a:extLst>
                <a:ext uri="{FF2B5EF4-FFF2-40B4-BE49-F238E27FC236}">
                  <a16:creationId xmlns:a16="http://schemas.microsoft.com/office/drawing/2014/main" id="{5E5787A6-B891-49C0-A48F-D8696AEA5B1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9" y="3037"/>
              <a:ext cx="56" cy="71"/>
            </a:xfrm>
            <a:custGeom>
              <a:avLst/>
              <a:gdLst>
                <a:gd name="T0" fmla="*/ 675 w 37"/>
                <a:gd name="T1" fmla="*/ 0 h 46"/>
                <a:gd name="T2" fmla="*/ 602 w 37"/>
                <a:gd name="T3" fmla="*/ 529 h 46"/>
                <a:gd name="T4" fmla="*/ 509 w 37"/>
                <a:gd name="T5" fmla="*/ 838 h 46"/>
                <a:gd name="T6" fmla="*/ 0 w 37"/>
                <a:gd name="T7" fmla="*/ 817 h 46"/>
                <a:gd name="T8" fmla="*/ 468 w 37"/>
                <a:gd name="T9" fmla="*/ 729 h 46"/>
                <a:gd name="T10" fmla="*/ 602 w 37"/>
                <a:gd name="T11" fmla="*/ 374 h 46"/>
                <a:gd name="T12" fmla="*/ 675 w 37"/>
                <a:gd name="T13" fmla="*/ 80 h 4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7" h="46">
                  <a:moveTo>
                    <a:pt x="37" y="0"/>
                  </a:moveTo>
                  <a:cubicBezTo>
                    <a:pt x="36" y="8"/>
                    <a:pt x="34" y="17"/>
                    <a:pt x="33" y="25"/>
                  </a:cubicBezTo>
                  <a:cubicBezTo>
                    <a:pt x="32" y="29"/>
                    <a:pt x="32" y="36"/>
                    <a:pt x="28" y="40"/>
                  </a:cubicBezTo>
                  <a:cubicBezTo>
                    <a:pt x="22" y="46"/>
                    <a:pt x="5" y="42"/>
                    <a:pt x="0" y="39"/>
                  </a:cubicBezTo>
                  <a:cubicBezTo>
                    <a:pt x="8" y="39"/>
                    <a:pt x="21" y="43"/>
                    <a:pt x="26" y="35"/>
                  </a:cubicBezTo>
                  <a:cubicBezTo>
                    <a:pt x="29" y="30"/>
                    <a:pt x="30" y="23"/>
                    <a:pt x="33" y="18"/>
                  </a:cubicBezTo>
                  <a:cubicBezTo>
                    <a:pt x="34" y="13"/>
                    <a:pt x="37" y="9"/>
                    <a:pt x="37" y="4"/>
                  </a:cubicBezTo>
                </a:path>
              </a:pathLst>
            </a:custGeom>
            <a:solidFill>
              <a:srgbClr val="3330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67" name="Freeform 563">
              <a:extLst>
                <a:ext uri="{FF2B5EF4-FFF2-40B4-BE49-F238E27FC236}">
                  <a16:creationId xmlns:a16="http://schemas.microsoft.com/office/drawing/2014/main" id="{6564318F-C089-45E5-B12C-92117A75532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0" y="3117"/>
              <a:ext cx="32" cy="136"/>
            </a:xfrm>
            <a:custGeom>
              <a:avLst/>
              <a:gdLst>
                <a:gd name="T0" fmla="*/ 285 w 21"/>
                <a:gd name="T1" fmla="*/ 0 h 89"/>
                <a:gd name="T2" fmla="*/ 218 w 21"/>
                <a:gd name="T3" fmla="*/ 474 h 89"/>
                <a:gd name="T4" fmla="*/ 142 w 21"/>
                <a:gd name="T5" fmla="*/ 960 h 89"/>
                <a:gd name="T6" fmla="*/ 0 w 21"/>
                <a:gd name="T7" fmla="*/ 1734 h 89"/>
                <a:gd name="T8" fmla="*/ 265 w 21"/>
                <a:gd name="T9" fmla="*/ 631 h 89"/>
                <a:gd name="T10" fmla="*/ 360 w 21"/>
                <a:gd name="T11" fmla="*/ 0 h 89"/>
                <a:gd name="T12" fmla="*/ 329 w 21"/>
                <a:gd name="T13" fmla="*/ 0 h 8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1" h="89">
                  <a:moveTo>
                    <a:pt x="15" y="0"/>
                  </a:moveTo>
                  <a:cubicBezTo>
                    <a:pt x="13" y="8"/>
                    <a:pt x="14" y="16"/>
                    <a:pt x="12" y="24"/>
                  </a:cubicBezTo>
                  <a:cubicBezTo>
                    <a:pt x="10" y="32"/>
                    <a:pt x="8" y="41"/>
                    <a:pt x="7" y="49"/>
                  </a:cubicBezTo>
                  <a:cubicBezTo>
                    <a:pt x="5" y="62"/>
                    <a:pt x="3" y="78"/>
                    <a:pt x="0" y="89"/>
                  </a:cubicBezTo>
                  <a:cubicBezTo>
                    <a:pt x="7" y="71"/>
                    <a:pt x="9" y="51"/>
                    <a:pt x="14" y="33"/>
                  </a:cubicBezTo>
                  <a:cubicBezTo>
                    <a:pt x="16" y="23"/>
                    <a:pt x="21" y="11"/>
                    <a:pt x="19" y="0"/>
                  </a:cubicBezTo>
                  <a:cubicBezTo>
                    <a:pt x="18" y="0"/>
                    <a:pt x="18" y="0"/>
                    <a:pt x="17" y="0"/>
                  </a:cubicBezTo>
                </a:path>
              </a:pathLst>
            </a:custGeom>
            <a:solidFill>
              <a:srgbClr val="3330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68" name="Freeform 564">
              <a:extLst>
                <a:ext uri="{FF2B5EF4-FFF2-40B4-BE49-F238E27FC236}">
                  <a16:creationId xmlns:a16="http://schemas.microsoft.com/office/drawing/2014/main" id="{542F6B8C-7A53-49AA-B447-07B95AF33E1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4" y="3364"/>
              <a:ext cx="113" cy="93"/>
            </a:xfrm>
            <a:custGeom>
              <a:avLst/>
              <a:gdLst>
                <a:gd name="T0" fmla="*/ 1434 w 74"/>
                <a:gd name="T1" fmla="*/ 188 h 61"/>
                <a:gd name="T2" fmla="*/ 1061 w 74"/>
                <a:gd name="T3" fmla="*/ 75 h 61"/>
                <a:gd name="T4" fmla="*/ 599 w 74"/>
                <a:gd name="T5" fmla="*/ 223 h 61"/>
                <a:gd name="T6" fmla="*/ 0 w 74"/>
                <a:gd name="T7" fmla="*/ 1166 h 61"/>
                <a:gd name="T8" fmla="*/ 1329 w 74"/>
                <a:gd name="T9" fmla="*/ 216 h 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4" h="61">
                  <a:moveTo>
                    <a:pt x="74" y="10"/>
                  </a:moveTo>
                  <a:cubicBezTo>
                    <a:pt x="67" y="8"/>
                    <a:pt x="63" y="4"/>
                    <a:pt x="55" y="4"/>
                  </a:cubicBezTo>
                  <a:cubicBezTo>
                    <a:pt x="45" y="3"/>
                    <a:pt x="39" y="6"/>
                    <a:pt x="31" y="12"/>
                  </a:cubicBezTo>
                  <a:cubicBezTo>
                    <a:pt x="15" y="22"/>
                    <a:pt x="4" y="43"/>
                    <a:pt x="0" y="61"/>
                  </a:cubicBezTo>
                  <a:cubicBezTo>
                    <a:pt x="16" y="39"/>
                    <a:pt x="35" y="0"/>
                    <a:pt x="69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69" name="Freeform 565">
              <a:extLst>
                <a:ext uri="{FF2B5EF4-FFF2-40B4-BE49-F238E27FC236}">
                  <a16:creationId xmlns:a16="http://schemas.microsoft.com/office/drawing/2014/main" id="{7F86522E-36AF-4DA6-86CF-B8F3324A07F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1" y="3495"/>
              <a:ext cx="109" cy="16"/>
            </a:xfrm>
            <a:custGeom>
              <a:avLst/>
              <a:gdLst>
                <a:gd name="T0" fmla="*/ 0 w 71"/>
                <a:gd name="T1" fmla="*/ 138 h 10"/>
                <a:gd name="T2" fmla="*/ 1007 w 71"/>
                <a:gd name="T3" fmla="*/ 171 h 10"/>
                <a:gd name="T4" fmla="*/ 1422 w 71"/>
                <a:gd name="T5" fmla="*/ 0 h 10"/>
                <a:gd name="T6" fmla="*/ 749 w 71"/>
                <a:gd name="T7" fmla="*/ 34 h 10"/>
                <a:gd name="T8" fmla="*/ 0 w 71"/>
                <a:gd name="T9" fmla="*/ 34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1" h="10">
                  <a:moveTo>
                    <a:pt x="0" y="5"/>
                  </a:moveTo>
                  <a:cubicBezTo>
                    <a:pt x="16" y="10"/>
                    <a:pt x="34" y="6"/>
                    <a:pt x="50" y="6"/>
                  </a:cubicBezTo>
                  <a:cubicBezTo>
                    <a:pt x="58" y="5"/>
                    <a:pt x="65" y="6"/>
                    <a:pt x="71" y="0"/>
                  </a:cubicBezTo>
                  <a:cubicBezTo>
                    <a:pt x="60" y="0"/>
                    <a:pt x="49" y="0"/>
                    <a:pt x="37" y="1"/>
                  </a:cubicBezTo>
                  <a:cubicBezTo>
                    <a:pt x="26" y="1"/>
                    <a:pt x="10" y="4"/>
                    <a:pt x="0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70" name="Freeform 566">
              <a:extLst>
                <a:ext uri="{FF2B5EF4-FFF2-40B4-BE49-F238E27FC236}">
                  <a16:creationId xmlns:a16="http://schemas.microsoft.com/office/drawing/2014/main" id="{247A30B7-C4AB-42C3-8463-563E1B0C5362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3" y="3269"/>
              <a:ext cx="106" cy="47"/>
            </a:xfrm>
            <a:custGeom>
              <a:avLst/>
              <a:gdLst>
                <a:gd name="T0" fmla="*/ 0 w 69"/>
                <a:gd name="T1" fmla="*/ 573 h 31"/>
                <a:gd name="T2" fmla="*/ 642 w 69"/>
                <a:gd name="T3" fmla="*/ 62 h 31"/>
                <a:gd name="T4" fmla="*/ 1154 w 69"/>
                <a:gd name="T5" fmla="*/ 74 h 31"/>
                <a:gd name="T6" fmla="*/ 1392 w 69"/>
                <a:gd name="T7" fmla="*/ 205 h 31"/>
                <a:gd name="T8" fmla="*/ 831 w 69"/>
                <a:gd name="T9" fmla="*/ 135 h 31"/>
                <a:gd name="T10" fmla="*/ 43 w 69"/>
                <a:gd name="T11" fmla="*/ 512 h 3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9" h="31">
                  <a:moveTo>
                    <a:pt x="0" y="31"/>
                  </a:moveTo>
                  <a:cubicBezTo>
                    <a:pt x="2" y="17"/>
                    <a:pt x="19" y="7"/>
                    <a:pt x="32" y="3"/>
                  </a:cubicBezTo>
                  <a:cubicBezTo>
                    <a:pt x="42" y="0"/>
                    <a:pt x="47" y="0"/>
                    <a:pt x="57" y="4"/>
                  </a:cubicBezTo>
                  <a:cubicBezTo>
                    <a:pt x="60" y="6"/>
                    <a:pt x="67" y="7"/>
                    <a:pt x="69" y="11"/>
                  </a:cubicBezTo>
                  <a:cubicBezTo>
                    <a:pt x="61" y="7"/>
                    <a:pt x="50" y="6"/>
                    <a:pt x="41" y="7"/>
                  </a:cubicBezTo>
                  <a:cubicBezTo>
                    <a:pt x="30" y="8"/>
                    <a:pt x="4" y="14"/>
                    <a:pt x="2" y="2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71" name="Freeform 567">
              <a:extLst>
                <a:ext uri="{FF2B5EF4-FFF2-40B4-BE49-F238E27FC236}">
                  <a16:creationId xmlns:a16="http://schemas.microsoft.com/office/drawing/2014/main" id="{4702CC72-00F2-48F6-8364-D774486B0D8B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2" y="2990"/>
              <a:ext cx="11" cy="113"/>
            </a:xfrm>
            <a:custGeom>
              <a:avLst/>
              <a:gdLst>
                <a:gd name="T0" fmla="*/ 49 w 7"/>
                <a:gd name="T1" fmla="*/ 0 h 74"/>
                <a:gd name="T2" fmla="*/ 31 w 7"/>
                <a:gd name="T3" fmla="*/ 797 h 74"/>
                <a:gd name="T4" fmla="*/ 0 w 7"/>
                <a:gd name="T5" fmla="*/ 1434 h 74"/>
                <a:gd name="T6" fmla="*/ 121 w 7"/>
                <a:gd name="T7" fmla="*/ 837 h 74"/>
                <a:gd name="T8" fmla="*/ 86 w 7"/>
                <a:gd name="T9" fmla="*/ 75 h 7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74">
                  <a:moveTo>
                    <a:pt x="2" y="0"/>
                  </a:moveTo>
                  <a:cubicBezTo>
                    <a:pt x="2" y="14"/>
                    <a:pt x="1" y="27"/>
                    <a:pt x="1" y="41"/>
                  </a:cubicBezTo>
                  <a:cubicBezTo>
                    <a:pt x="1" y="52"/>
                    <a:pt x="0" y="63"/>
                    <a:pt x="0" y="74"/>
                  </a:cubicBezTo>
                  <a:cubicBezTo>
                    <a:pt x="7" y="66"/>
                    <a:pt x="5" y="53"/>
                    <a:pt x="5" y="43"/>
                  </a:cubicBezTo>
                  <a:cubicBezTo>
                    <a:pt x="5" y="30"/>
                    <a:pt x="5" y="17"/>
                    <a:pt x="4" y="4"/>
                  </a:cubicBezTo>
                </a:path>
              </a:pathLst>
            </a:custGeom>
            <a:solidFill>
              <a:srgbClr val="5453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72" name="Freeform 568">
              <a:extLst>
                <a:ext uri="{FF2B5EF4-FFF2-40B4-BE49-F238E27FC236}">
                  <a16:creationId xmlns:a16="http://schemas.microsoft.com/office/drawing/2014/main" id="{5BE8E020-8916-437C-8688-09DD94BC1A0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3" y="2801"/>
              <a:ext cx="47" cy="63"/>
            </a:xfrm>
            <a:custGeom>
              <a:avLst/>
              <a:gdLst>
                <a:gd name="T0" fmla="*/ 573 w 31"/>
                <a:gd name="T1" fmla="*/ 66 h 41"/>
                <a:gd name="T2" fmla="*/ 143 w 31"/>
                <a:gd name="T3" fmla="*/ 0 h 41"/>
                <a:gd name="T4" fmla="*/ 0 w 31"/>
                <a:gd name="T5" fmla="*/ 831 h 41"/>
                <a:gd name="T6" fmla="*/ 540 w 31"/>
                <a:gd name="T7" fmla="*/ 80 h 4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1" h="41">
                  <a:moveTo>
                    <a:pt x="31" y="3"/>
                  </a:moveTo>
                  <a:cubicBezTo>
                    <a:pt x="25" y="7"/>
                    <a:pt x="13" y="5"/>
                    <a:pt x="8" y="0"/>
                  </a:cubicBezTo>
                  <a:cubicBezTo>
                    <a:pt x="12" y="13"/>
                    <a:pt x="0" y="28"/>
                    <a:pt x="0" y="41"/>
                  </a:cubicBezTo>
                  <a:cubicBezTo>
                    <a:pt x="3" y="27"/>
                    <a:pt x="12" y="4"/>
                    <a:pt x="29" y="4"/>
                  </a:cubicBezTo>
                </a:path>
              </a:pathLst>
            </a:custGeom>
            <a:solidFill>
              <a:srgbClr val="5453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73" name="Freeform 569">
              <a:extLst>
                <a:ext uri="{FF2B5EF4-FFF2-40B4-BE49-F238E27FC236}">
                  <a16:creationId xmlns:a16="http://schemas.microsoft.com/office/drawing/2014/main" id="{29290A73-D0DE-4EC7-8FE4-EC9FDA63C1F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0" y="2912"/>
              <a:ext cx="52" cy="76"/>
            </a:xfrm>
            <a:custGeom>
              <a:avLst/>
              <a:gdLst>
                <a:gd name="T0" fmla="*/ 668 w 34"/>
                <a:gd name="T1" fmla="*/ 0 h 50"/>
                <a:gd name="T2" fmla="*/ 552 w 34"/>
                <a:gd name="T3" fmla="*/ 575 h 50"/>
                <a:gd name="T4" fmla="*/ 486 w 34"/>
                <a:gd name="T5" fmla="*/ 903 h 50"/>
                <a:gd name="T6" fmla="*/ 0 w 34"/>
                <a:gd name="T7" fmla="*/ 859 h 50"/>
                <a:gd name="T8" fmla="*/ 366 w 34"/>
                <a:gd name="T9" fmla="*/ 640 h 50"/>
                <a:gd name="T10" fmla="*/ 633 w 34"/>
                <a:gd name="T11" fmla="*/ 141 h 5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4" h="50">
                  <a:moveTo>
                    <a:pt x="34" y="0"/>
                  </a:moveTo>
                  <a:cubicBezTo>
                    <a:pt x="30" y="9"/>
                    <a:pt x="28" y="21"/>
                    <a:pt x="28" y="31"/>
                  </a:cubicBezTo>
                  <a:cubicBezTo>
                    <a:pt x="27" y="36"/>
                    <a:pt x="28" y="43"/>
                    <a:pt x="25" y="48"/>
                  </a:cubicBezTo>
                  <a:cubicBezTo>
                    <a:pt x="18" y="45"/>
                    <a:pt x="8" y="50"/>
                    <a:pt x="0" y="46"/>
                  </a:cubicBezTo>
                  <a:cubicBezTo>
                    <a:pt x="7" y="44"/>
                    <a:pt x="14" y="41"/>
                    <a:pt x="19" y="34"/>
                  </a:cubicBezTo>
                  <a:cubicBezTo>
                    <a:pt x="25" y="26"/>
                    <a:pt x="28" y="16"/>
                    <a:pt x="33" y="7"/>
                  </a:cubicBezTo>
                </a:path>
              </a:pathLst>
            </a:custGeom>
            <a:solidFill>
              <a:srgbClr val="5453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74" name="Freeform 570">
              <a:extLst>
                <a:ext uri="{FF2B5EF4-FFF2-40B4-BE49-F238E27FC236}">
                  <a16:creationId xmlns:a16="http://schemas.microsoft.com/office/drawing/2014/main" id="{41B495AD-EBA1-4B0E-BBBB-0B255ED21BC7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2" y="3013"/>
              <a:ext cx="34" cy="142"/>
            </a:xfrm>
            <a:custGeom>
              <a:avLst/>
              <a:gdLst>
                <a:gd name="T0" fmla="*/ 399 w 22"/>
                <a:gd name="T1" fmla="*/ 0 h 93"/>
                <a:gd name="T2" fmla="*/ 148 w 22"/>
                <a:gd name="T3" fmla="*/ 1102 h 93"/>
                <a:gd name="T4" fmla="*/ 29 w 22"/>
                <a:gd name="T5" fmla="*/ 1797 h 93"/>
                <a:gd name="T6" fmla="*/ 320 w 22"/>
                <a:gd name="T7" fmla="*/ 870 h 93"/>
                <a:gd name="T8" fmla="*/ 468 w 22"/>
                <a:gd name="T9" fmla="*/ 41 h 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93">
                  <a:moveTo>
                    <a:pt x="19" y="0"/>
                  </a:moveTo>
                  <a:cubicBezTo>
                    <a:pt x="16" y="19"/>
                    <a:pt x="11" y="38"/>
                    <a:pt x="7" y="57"/>
                  </a:cubicBezTo>
                  <a:cubicBezTo>
                    <a:pt x="4" y="68"/>
                    <a:pt x="0" y="81"/>
                    <a:pt x="1" y="93"/>
                  </a:cubicBezTo>
                  <a:cubicBezTo>
                    <a:pt x="7" y="78"/>
                    <a:pt x="11" y="61"/>
                    <a:pt x="15" y="45"/>
                  </a:cubicBezTo>
                  <a:cubicBezTo>
                    <a:pt x="18" y="32"/>
                    <a:pt x="22" y="16"/>
                    <a:pt x="22" y="2"/>
                  </a:cubicBezTo>
                </a:path>
              </a:pathLst>
            </a:custGeom>
            <a:solidFill>
              <a:srgbClr val="5453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75" name="Freeform 571">
              <a:extLst>
                <a:ext uri="{FF2B5EF4-FFF2-40B4-BE49-F238E27FC236}">
                  <a16:creationId xmlns:a16="http://schemas.microsoft.com/office/drawing/2014/main" id="{AC3DC876-3256-4483-8E64-C072192A1C21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1" y="3014"/>
              <a:ext cx="18" cy="42"/>
            </a:xfrm>
            <a:custGeom>
              <a:avLst/>
              <a:gdLst>
                <a:gd name="T0" fmla="*/ 162 w 12"/>
                <a:gd name="T1" fmla="*/ 0 h 27"/>
                <a:gd name="T2" fmla="*/ 134 w 12"/>
                <a:gd name="T3" fmla="*/ 509 h 27"/>
                <a:gd name="T4" fmla="*/ 134 w 12"/>
                <a:gd name="T5" fmla="*/ 82 h 2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27">
                  <a:moveTo>
                    <a:pt x="9" y="0"/>
                  </a:moveTo>
                  <a:cubicBezTo>
                    <a:pt x="9" y="5"/>
                    <a:pt x="12" y="21"/>
                    <a:pt x="7" y="23"/>
                  </a:cubicBezTo>
                  <a:cubicBezTo>
                    <a:pt x="0" y="27"/>
                    <a:pt x="6" y="7"/>
                    <a:pt x="7" y="4"/>
                  </a:cubicBezTo>
                </a:path>
              </a:pathLst>
            </a:custGeom>
            <a:solidFill>
              <a:srgbClr val="5453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76" name="Freeform 572">
              <a:extLst>
                <a:ext uri="{FF2B5EF4-FFF2-40B4-BE49-F238E27FC236}">
                  <a16:creationId xmlns:a16="http://schemas.microsoft.com/office/drawing/2014/main" id="{242EDF95-90F4-486C-ACD9-DC97F9833E03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1" y="2877"/>
              <a:ext cx="57" cy="24"/>
            </a:xfrm>
            <a:custGeom>
              <a:avLst/>
              <a:gdLst>
                <a:gd name="T0" fmla="*/ 0 w 57"/>
                <a:gd name="T1" fmla="*/ 24 h 24"/>
                <a:gd name="T2" fmla="*/ 57 w 57"/>
                <a:gd name="T3" fmla="*/ 18 h 24"/>
                <a:gd name="T4" fmla="*/ 57 w 57"/>
                <a:gd name="T5" fmla="*/ 0 h 24"/>
                <a:gd name="T6" fmla="*/ 1 w 57"/>
                <a:gd name="T7" fmla="*/ 4 h 24"/>
                <a:gd name="T8" fmla="*/ 0 w 57"/>
                <a:gd name="T9" fmla="*/ 24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7" h="24">
                  <a:moveTo>
                    <a:pt x="0" y="24"/>
                  </a:moveTo>
                  <a:lnTo>
                    <a:pt x="57" y="18"/>
                  </a:lnTo>
                  <a:lnTo>
                    <a:pt x="57" y="0"/>
                  </a:lnTo>
                  <a:lnTo>
                    <a:pt x="1" y="4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9B04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77" name="Freeform 573">
              <a:extLst>
                <a:ext uri="{FF2B5EF4-FFF2-40B4-BE49-F238E27FC236}">
                  <a16:creationId xmlns:a16="http://schemas.microsoft.com/office/drawing/2014/main" id="{4C4D1AA7-6405-4151-A0A5-E49CE500EB2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7" y="2832"/>
              <a:ext cx="31" cy="15"/>
            </a:xfrm>
            <a:custGeom>
              <a:avLst/>
              <a:gdLst>
                <a:gd name="T0" fmla="*/ 3 w 31"/>
                <a:gd name="T1" fmla="*/ 3 h 15"/>
                <a:gd name="T2" fmla="*/ 29 w 31"/>
                <a:gd name="T3" fmla="*/ 0 h 15"/>
                <a:gd name="T4" fmla="*/ 31 w 31"/>
                <a:gd name="T5" fmla="*/ 12 h 15"/>
                <a:gd name="T6" fmla="*/ 0 w 31"/>
                <a:gd name="T7" fmla="*/ 15 h 15"/>
                <a:gd name="T8" fmla="*/ 3 w 31"/>
                <a:gd name="T9" fmla="*/ 3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15">
                  <a:moveTo>
                    <a:pt x="3" y="3"/>
                  </a:moveTo>
                  <a:lnTo>
                    <a:pt x="29" y="0"/>
                  </a:lnTo>
                  <a:lnTo>
                    <a:pt x="31" y="12"/>
                  </a:lnTo>
                  <a:lnTo>
                    <a:pt x="0" y="15"/>
                  </a:lnTo>
                  <a:lnTo>
                    <a:pt x="3" y="3"/>
                  </a:lnTo>
                  <a:close/>
                </a:path>
              </a:pathLst>
            </a:custGeom>
            <a:solidFill>
              <a:srgbClr val="F94E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78" name="Freeform 574">
              <a:extLst>
                <a:ext uri="{FF2B5EF4-FFF2-40B4-BE49-F238E27FC236}">
                  <a16:creationId xmlns:a16="http://schemas.microsoft.com/office/drawing/2014/main" id="{E1D9B3F4-4107-4372-9AB5-D4F8AA59287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9" y="2835"/>
              <a:ext cx="27" cy="5"/>
            </a:xfrm>
            <a:custGeom>
              <a:avLst/>
              <a:gdLst>
                <a:gd name="T0" fmla="*/ 0 w 18"/>
                <a:gd name="T1" fmla="*/ 37 h 3"/>
                <a:gd name="T2" fmla="*/ 315 w 18"/>
                <a:gd name="T3" fmla="*/ 0 h 3"/>
                <a:gd name="T4" fmla="*/ 0 w 18"/>
                <a:gd name="T5" fmla="*/ 37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3">
                  <a:moveTo>
                    <a:pt x="0" y="1"/>
                  </a:moveTo>
                  <a:cubicBezTo>
                    <a:pt x="18" y="0"/>
                    <a:pt x="18" y="0"/>
                    <a:pt x="18" y="0"/>
                  </a:cubicBezTo>
                  <a:cubicBezTo>
                    <a:pt x="18" y="0"/>
                    <a:pt x="5" y="3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79" name="Line 575">
              <a:extLst>
                <a:ext uri="{FF2B5EF4-FFF2-40B4-BE49-F238E27FC236}">
                  <a16:creationId xmlns:a16="http://schemas.microsoft.com/office/drawing/2014/main" id="{47869117-67C9-4340-BD31-01F1534A7FB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77" y="3282"/>
              <a:ext cx="24" cy="82"/>
            </a:xfrm>
            <a:prstGeom prst="line">
              <a:avLst/>
            </a:prstGeom>
            <a:noFill/>
            <a:ln w="9525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80" name="Freeform 576">
              <a:extLst>
                <a:ext uri="{FF2B5EF4-FFF2-40B4-BE49-F238E27FC236}">
                  <a16:creationId xmlns:a16="http://schemas.microsoft.com/office/drawing/2014/main" id="{EEC187EB-06CF-46D7-8946-D4123D41ABE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5" y="3272"/>
              <a:ext cx="142" cy="332"/>
            </a:xfrm>
            <a:custGeom>
              <a:avLst/>
              <a:gdLst>
                <a:gd name="T0" fmla="*/ 0 w 93"/>
                <a:gd name="T1" fmla="*/ 0 h 217"/>
                <a:gd name="T2" fmla="*/ 1797 w 93"/>
                <a:gd name="T3" fmla="*/ 3513 h 217"/>
                <a:gd name="T4" fmla="*/ 1040 w 93"/>
                <a:gd name="T5" fmla="*/ 4041 h 2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3" h="217">
                  <a:moveTo>
                    <a:pt x="0" y="0"/>
                  </a:moveTo>
                  <a:cubicBezTo>
                    <a:pt x="93" y="179"/>
                    <a:pt x="93" y="179"/>
                    <a:pt x="93" y="179"/>
                  </a:cubicBezTo>
                  <a:cubicBezTo>
                    <a:pt x="93" y="179"/>
                    <a:pt x="90" y="217"/>
                    <a:pt x="54" y="206"/>
                  </a:cubicBezTo>
                </a:path>
              </a:pathLst>
            </a:custGeom>
            <a:noFill/>
            <a:ln w="952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81" name="Freeform 577">
              <a:extLst>
                <a:ext uri="{FF2B5EF4-FFF2-40B4-BE49-F238E27FC236}">
                  <a16:creationId xmlns:a16="http://schemas.microsoft.com/office/drawing/2014/main" id="{BE815EA0-0063-425A-9EB4-53AA12CAF97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7" y="3298"/>
              <a:ext cx="159" cy="291"/>
            </a:xfrm>
            <a:custGeom>
              <a:avLst/>
              <a:gdLst>
                <a:gd name="T0" fmla="*/ 2033 w 104"/>
                <a:gd name="T1" fmla="*/ 3758 h 190"/>
                <a:gd name="T2" fmla="*/ 0 w 104"/>
                <a:gd name="T3" fmla="*/ 0 h 19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4" h="190">
                  <a:moveTo>
                    <a:pt x="104" y="190"/>
                  </a:moveTo>
                  <a:cubicBezTo>
                    <a:pt x="104" y="188"/>
                    <a:pt x="32" y="57"/>
                    <a:pt x="0" y="0"/>
                  </a:cubicBezTo>
                </a:path>
              </a:pathLst>
            </a:custGeom>
            <a:noFill/>
            <a:ln w="952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82" name="Freeform 578">
              <a:extLst>
                <a:ext uri="{FF2B5EF4-FFF2-40B4-BE49-F238E27FC236}">
                  <a16:creationId xmlns:a16="http://schemas.microsoft.com/office/drawing/2014/main" id="{73C4A20D-3030-4983-9F0E-2CCE4955FFE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8" y="3241"/>
              <a:ext cx="170" cy="70"/>
            </a:xfrm>
            <a:custGeom>
              <a:avLst/>
              <a:gdLst>
                <a:gd name="T0" fmla="*/ 142 w 111"/>
                <a:gd name="T1" fmla="*/ 27 h 46"/>
                <a:gd name="T2" fmla="*/ 75 w 111"/>
                <a:gd name="T3" fmla="*/ 377 h 46"/>
                <a:gd name="T4" fmla="*/ 1345 w 111"/>
                <a:gd name="T5" fmla="*/ 609 h 46"/>
                <a:gd name="T6" fmla="*/ 2114 w 111"/>
                <a:gd name="T7" fmla="*/ 359 h 46"/>
                <a:gd name="T8" fmla="*/ 1668 w 111"/>
                <a:gd name="T9" fmla="*/ 0 h 46"/>
                <a:gd name="T10" fmla="*/ 142 w 111"/>
                <a:gd name="T11" fmla="*/ 27 h 4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1" h="46">
                  <a:moveTo>
                    <a:pt x="7" y="1"/>
                  </a:moveTo>
                  <a:cubicBezTo>
                    <a:pt x="7" y="1"/>
                    <a:pt x="0" y="12"/>
                    <a:pt x="4" y="20"/>
                  </a:cubicBezTo>
                  <a:cubicBezTo>
                    <a:pt x="9" y="28"/>
                    <a:pt x="48" y="46"/>
                    <a:pt x="68" y="32"/>
                  </a:cubicBezTo>
                  <a:cubicBezTo>
                    <a:pt x="87" y="19"/>
                    <a:pt x="107" y="19"/>
                    <a:pt x="107" y="19"/>
                  </a:cubicBezTo>
                  <a:cubicBezTo>
                    <a:pt x="107" y="19"/>
                    <a:pt x="111" y="0"/>
                    <a:pt x="84" y="0"/>
                  </a:cubicBezTo>
                  <a:cubicBezTo>
                    <a:pt x="56" y="0"/>
                    <a:pt x="7" y="1"/>
                    <a:pt x="7" y="1"/>
                  </a:cubicBezTo>
                  <a:close/>
                </a:path>
              </a:pathLst>
            </a:custGeom>
            <a:noFill/>
            <a:ln w="952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83" name="Freeform 579">
              <a:extLst>
                <a:ext uri="{FF2B5EF4-FFF2-40B4-BE49-F238E27FC236}">
                  <a16:creationId xmlns:a16="http://schemas.microsoft.com/office/drawing/2014/main" id="{75FE8F07-B576-4FE6-BA33-AEDD8983DF2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4" y="3388"/>
              <a:ext cx="265" cy="303"/>
            </a:xfrm>
            <a:custGeom>
              <a:avLst/>
              <a:gdLst>
                <a:gd name="T0" fmla="*/ 1717 w 173"/>
                <a:gd name="T1" fmla="*/ 0 h 198"/>
                <a:gd name="T2" fmla="*/ 1924 w 173"/>
                <a:gd name="T3" fmla="*/ 0 h 198"/>
                <a:gd name="T4" fmla="*/ 3304 w 173"/>
                <a:gd name="T5" fmla="*/ 2087 h 198"/>
                <a:gd name="T6" fmla="*/ 1501 w 173"/>
                <a:gd name="T7" fmla="*/ 3784 h 198"/>
                <a:gd name="T8" fmla="*/ 115 w 173"/>
                <a:gd name="T9" fmla="*/ 1737 h 198"/>
                <a:gd name="T10" fmla="*/ 749 w 173"/>
                <a:gd name="T11" fmla="*/ 412 h 19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73" h="198">
                  <a:moveTo>
                    <a:pt x="87" y="0"/>
                  </a:moveTo>
                  <a:cubicBezTo>
                    <a:pt x="91" y="0"/>
                    <a:pt x="94" y="0"/>
                    <a:pt x="97" y="0"/>
                  </a:cubicBezTo>
                  <a:cubicBezTo>
                    <a:pt x="142" y="5"/>
                    <a:pt x="173" y="52"/>
                    <a:pt x="167" y="106"/>
                  </a:cubicBezTo>
                  <a:cubicBezTo>
                    <a:pt x="161" y="159"/>
                    <a:pt x="121" y="198"/>
                    <a:pt x="76" y="193"/>
                  </a:cubicBezTo>
                  <a:cubicBezTo>
                    <a:pt x="31" y="188"/>
                    <a:pt x="0" y="141"/>
                    <a:pt x="6" y="88"/>
                  </a:cubicBezTo>
                  <a:cubicBezTo>
                    <a:pt x="9" y="61"/>
                    <a:pt x="21" y="37"/>
                    <a:pt x="38" y="21"/>
                  </a:cubicBezTo>
                </a:path>
              </a:pathLst>
            </a:custGeom>
            <a:noFill/>
            <a:ln w="952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84" name="Freeform 580">
              <a:extLst>
                <a:ext uri="{FF2B5EF4-FFF2-40B4-BE49-F238E27FC236}">
                  <a16:creationId xmlns:a16="http://schemas.microsoft.com/office/drawing/2014/main" id="{9DB107C5-BF62-465A-9CF9-8ADEA782647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1" y="3351"/>
              <a:ext cx="228" cy="415"/>
            </a:xfrm>
            <a:custGeom>
              <a:avLst/>
              <a:gdLst>
                <a:gd name="T0" fmla="*/ 1333 w 149"/>
                <a:gd name="T1" fmla="*/ 0 h 271"/>
                <a:gd name="T2" fmla="*/ 487 w 149"/>
                <a:gd name="T3" fmla="*/ 3135 h 271"/>
                <a:gd name="T4" fmla="*/ 2927 w 149"/>
                <a:gd name="T5" fmla="*/ 5358 h 271"/>
                <a:gd name="T6" fmla="*/ 695 w 149"/>
                <a:gd name="T7" fmla="*/ 2931 h 271"/>
                <a:gd name="T8" fmla="*/ 1333 w 149"/>
                <a:gd name="T9" fmla="*/ 0 h 2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9" h="271">
                  <a:moveTo>
                    <a:pt x="68" y="0"/>
                  </a:moveTo>
                  <a:cubicBezTo>
                    <a:pt x="68" y="0"/>
                    <a:pt x="0" y="61"/>
                    <a:pt x="25" y="159"/>
                  </a:cubicBezTo>
                  <a:cubicBezTo>
                    <a:pt x="50" y="258"/>
                    <a:pt x="149" y="271"/>
                    <a:pt x="149" y="271"/>
                  </a:cubicBezTo>
                  <a:cubicBezTo>
                    <a:pt x="149" y="271"/>
                    <a:pt x="48" y="236"/>
                    <a:pt x="35" y="148"/>
                  </a:cubicBezTo>
                  <a:cubicBezTo>
                    <a:pt x="23" y="61"/>
                    <a:pt x="68" y="0"/>
                    <a:pt x="6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85" name="Freeform 581">
              <a:extLst>
                <a:ext uri="{FF2B5EF4-FFF2-40B4-BE49-F238E27FC236}">
                  <a16:creationId xmlns:a16="http://schemas.microsoft.com/office/drawing/2014/main" id="{C9FA2A98-CA72-4DB2-80EC-4DAC409EBB6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1" y="3353"/>
              <a:ext cx="34" cy="86"/>
            </a:xfrm>
            <a:custGeom>
              <a:avLst/>
              <a:gdLst>
                <a:gd name="T0" fmla="*/ 0 w 34"/>
                <a:gd name="T1" fmla="*/ 0 h 86"/>
                <a:gd name="T2" fmla="*/ 34 w 34"/>
                <a:gd name="T3" fmla="*/ 64 h 86"/>
                <a:gd name="T4" fmla="*/ 17 w 34"/>
                <a:gd name="T5" fmla="*/ 86 h 86"/>
                <a:gd name="T6" fmla="*/ 0 w 34"/>
                <a:gd name="T7" fmla="*/ 0 h 8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4" h="86">
                  <a:moveTo>
                    <a:pt x="0" y="0"/>
                  </a:moveTo>
                  <a:lnTo>
                    <a:pt x="34" y="64"/>
                  </a:lnTo>
                  <a:lnTo>
                    <a:pt x="17" y="8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190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86" name="Freeform 582">
              <a:extLst>
                <a:ext uri="{FF2B5EF4-FFF2-40B4-BE49-F238E27FC236}">
                  <a16:creationId xmlns:a16="http://schemas.microsoft.com/office/drawing/2014/main" id="{2D849E5C-472A-438B-BD61-FBA0E7EB8A86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4" y="3213"/>
              <a:ext cx="25" cy="71"/>
            </a:xfrm>
            <a:custGeom>
              <a:avLst/>
              <a:gdLst>
                <a:gd name="T0" fmla="*/ 0 w 25"/>
                <a:gd name="T1" fmla="*/ 0 h 71"/>
                <a:gd name="T2" fmla="*/ 25 w 25"/>
                <a:gd name="T3" fmla="*/ 54 h 71"/>
                <a:gd name="T4" fmla="*/ 9 w 25"/>
                <a:gd name="T5" fmla="*/ 71 h 71"/>
                <a:gd name="T6" fmla="*/ 0 w 25"/>
                <a:gd name="T7" fmla="*/ 0 h 7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5" h="71">
                  <a:moveTo>
                    <a:pt x="0" y="0"/>
                  </a:moveTo>
                  <a:lnTo>
                    <a:pt x="25" y="54"/>
                  </a:lnTo>
                  <a:lnTo>
                    <a:pt x="9" y="7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190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87" name="Freeform 583">
              <a:extLst>
                <a:ext uri="{FF2B5EF4-FFF2-40B4-BE49-F238E27FC236}">
                  <a16:creationId xmlns:a16="http://schemas.microsoft.com/office/drawing/2014/main" id="{3E1A162A-2C1A-4269-B85B-0D2640F22BCC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7" y="3434"/>
              <a:ext cx="234" cy="233"/>
            </a:xfrm>
            <a:custGeom>
              <a:avLst/>
              <a:gdLst>
                <a:gd name="T0" fmla="*/ 0 w 153"/>
                <a:gd name="T1" fmla="*/ 0 h 152"/>
                <a:gd name="T2" fmla="*/ 2999 w 153"/>
                <a:gd name="T3" fmla="*/ 2364 h 152"/>
                <a:gd name="T4" fmla="*/ 0 w 153"/>
                <a:gd name="T5" fmla="*/ 0 h 15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3" h="152">
                  <a:moveTo>
                    <a:pt x="0" y="0"/>
                  </a:moveTo>
                  <a:cubicBezTo>
                    <a:pt x="0" y="0"/>
                    <a:pt x="35" y="152"/>
                    <a:pt x="153" y="119"/>
                  </a:cubicBezTo>
                  <a:cubicBezTo>
                    <a:pt x="153" y="119"/>
                    <a:pt x="57" y="14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88" name="Freeform 584">
              <a:extLst>
                <a:ext uri="{FF2B5EF4-FFF2-40B4-BE49-F238E27FC236}">
                  <a16:creationId xmlns:a16="http://schemas.microsoft.com/office/drawing/2014/main" id="{68AD7596-BD22-4505-9022-7C056D9335B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6" y="2169"/>
              <a:ext cx="391" cy="1276"/>
            </a:xfrm>
            <a:custGeom>
              <a:avLst/>
              <a:gdLst>
                <a:gd name="T0" fmla="*/ 4042 w 255"/>
                <a:gd name="T1" fmla="*/ 0 h 833"/>
                <a:gd name="T2" fmla="*/ 5088 w 255"/>
                <a:gd name="T3" fmla="*/ 16491 h 833"/>
                <a:gd name="T4" fmla="*/ 4042 w 255"/>
                <a:gd name="T5" fmla="*/ 0 h 83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5" h="833">
                  <a:moveTo>
                    <a:pt x="203" y="0"/>
                  </a:moveTo>
                  <a:cubicBezTo>
                    <a:pt x="203" y="0"/>
                    <a:pt x="0" y="472"/>
                    <a:pt x="255" y="833"/>
                  </a:cubicBezTo>
                  <a:cubicBezTo>
                    <a:pt x="255" y="833"/>
                    <a:pt x="42" y="513"/>
                    <a:pt x="20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89" name="Freeform 585">
              <a:extLst>
                <a:ext uri="{FF2B5EF4-FFF2-40B4-BE49-F238E27FC236}">
                  <a16:creationId xmlns:a16="http://schemas.microsoft.com/office/drawing/2014/main" id="{2DAA329B-F766-4D51-BF27-D73DAD59B14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5" y="3246"/>
              <a:ext cx="117" cy="38"/>
            </a:xfrm>
            <a:custGeom>
              <a:avLst/>
              <a:gdLst>
                <a:gd name="T0" fmla="*/ 0 w 76"/>
                <a:gd name="T1" fmla="*/ 112 h 25"/>
                <a:gd name="T2" fmla="*/ 821 w 76"/>
                <a:gd name="T3" fmla="*/ 392 h 25"/>
                <a:gd name="T4" fmla="*/ 1555 w 76"/>
                <a:gd name="T5" fmla="*/ 187 h 25"/>
                <a:gd name="T6" fmla="*/ 493 w 76"/>
                <a:gd name="T7" fmla="*/ 284 h 25"/>
                <a:gd name="T8" fmla="*/ 43 w 76"/>
                <a:gd name="T9" fmla="*/ 94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6" h="25">
                  <a:moveTo>
                    <a:pt x="0" y="6"/>
                  </a:moveTo>
                  <a:cubicBezTo>
                    <a:pt x="4" y="23"/>
                    <a:pt x="27" y="25"/>
                    <a:pt x="40" y="21"/>
                  </a:cubicBezTo>
                  <a:cubicBezTo>
                    <a:pt x="52" y="18"/>
                    <a:pt x="64" y="9"/>
                    <a:pt x="76" y="10"/>
                  </a:cubicBezTo>
                  <a:cubicBezTo>
                    <a:pt x="59" y="0"/>
                    <a:pt x="41" y="19"/>
                    <a:pt x="24" y="15"/>
                  </a:cubicBezTo>
                  <a:cubicBezTo>
                    <a:pt x="16" y="14"/>
                    <a:pt x="9" y="10"/>
                    <a:pt x="2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90" name="Freeform 586">
              <a:extLst>
                <a:ext uri="{FF2B5EF4-FFF2-40B4-BE49-F238E27FC236}">
                  <a16:creationId xmlns:a16="http://schemas.microsoft.com/office/drawing/2014/main" id="{33E968FA-AAA8-4C79-B3D8-B9A2DB4E968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1" y="3016"/>
              <a:ext cx="25" cy="41"/>
            </a:xfrm>
            <a:custGeom>
              <a:avLst/>
              <a:gdLst>
                <a:gd name="T0" fmla="*/ 361 w 16"/>
                <a:gd name="T1" fmla="*/ 74 h 27"/>
                <a:gd name="T2" fmla="*/ 231 w 16"/>
                <a:gd name="T3" fmla="*/ 501 h 27"/>
                <a:gd name="T4" fmla="*/ 361 w 16"/>
                <a:gd name="T5" fmla="*/ 62 h 2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27">
                  <a:moveTo>
                    <a:pt x="16" y="4"/>
                  </a:moveTo>
                  <a:cubicBezTo>
                    <a:pt x="6" y="0"/>
                    <a:pt x="0" y="24"/>
                    <a:pt x="10" y="27"/>
                  </a:cubicBezTo>
                  <a:cubicBezTo>
                    <a:pt x="3" y="21"/>
                    <a:pt x="9" y="7"/>
                    <a:pt x="16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91" name="Freeform 587">
              <a:extLst>
                <a:ext uri="{FF2B5EF4-FFF2-40B4-BE49-F238E27FC236}">
                  <a16:creationId xmlns:a16="http://schemas.microsoft.com/office/drawing/2014/main" id="{50511C14-3152-4161-A547-5BE0D8D1E82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2" y="3109"/>
              <a:ext cx="17" cy="37"/>
            </a:xfrm>
            <a:custGeom>
              <a:avLst/>
              <a:gdLst>
                <a:gd name="T0" fmla="*/ 229 w 11"/>
                <a:gd name="T1" fmla="*/ 69 h 24"/>
                <a:gd name="T2" fmla="*/ 29 w 11"/>
                <a:gd name="T3" fmla="*/ 197 h 24"/>
                <a:gd name="T4" fmla="*/ 167 w 11"/>
                <a:gd name="T5" fmla="*/ 500 h 24"/>
                <a:gd name="T6" fmla="*/ 70 w 11"/>
                <a:gd name="T7" fmla="*/ 271 h 24"/>
                <a:gd name="T8" fmla="*/ 127 w 11"/>
                <a:gd name="T9" fmla="*/ 106 h 24"/>
                <a:gd name="T10" fmla="*/ 207 w 11"/>
                <a:gd name="T11" fmla="*/ 45 h 2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" h="24">
                  <a:moveTo>
                    <a:pt x="11" y="3"/>
                  </a:moveTo>
                  <a:cubicBezTo>
                    <a:pt x="7" y="0"/>
                    <a:pt x="2" y="7"/>
                    <a:pt x="1" y="10"/>
                  </a:cubicBezTo>
                  <a:cubicBezTo>
                    <a:pt x="0" y="16"/>
                    <a:pt x="2" y="22"/>
                    <a:pt x="8" y="24"/>
                  </a:cubicBezTo>
                  <a:cubicBezTo>
                    <a:pt x="6" y="21"/>
                    <a:pt x="4" y="17"/>
                    <a:pt x="3" y="13"/>
                  </a:cubicBezTo>
                  <a:cubicBezTo>
                    <a:pt x="2" y="10"/>
                    <a:pt x="3" y="7"/>
                    <a:pt x="6" y="5"/>
                  </a:cubicBezTo>
                  <a:cubicBezTo>
                    <a:pt x="7" y="4"/>
                    <a:pt x="10" y="3"/>
                    <a:pt x="10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92" name="Freeform 588">
              <a:extLst>
                <a:ext uri="{FF2B5EF4-FFF2-40B4-BE49-F238E27FC236}">
                  <a16:creationId xmlns:a16="http://schemas.microsoft.com/office/drawing/2014/main" id="{1B6A4E03-62D1-4103-8D67-58B31884E31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7" y="2288"/>
              <a:ext cx="150" cy="124"/>
            </a:xfrm>
            <a:custGeom>
              <a:avLst/>
              <a:gdLst>
                <a:gd name="T0" fmla="*/ 13 w 150"/>
                <a:gd name="T1" fmla="*/ 0 h 124"/>
                <a:gd name="T2" fmla="*/ 0 w 150"/>
                <a:gd name="T3" fmla="*/ 124 h 124"/>
                <a:gd name="T4" fmla="*/ 150 w 150"/>
                <a:gd name="T5" fmla="*/ 124 h 12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0" h="124">
                  <a:moveTo>
                    <a:pt x="13" y="0"/>
                  </a:moveTo>
                  <a:lnTo>
                    <a:pt x="0" y="124"/>
                  </a:lnTo>
                  <a:lnTo>
                    <a:pt x="150" y="124"/>
                  </a:lnTo>
                </a:path>
              </a:pathLst>
            </a:custGeom>
            <a:noFill/>
            <a:ln w="952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93" name="Line 589">
              <a:extLst>
                <a:ext uri="{FF2B5EF4-FFF2-40B4-BE49-F238E27FC236}">
                  <a16:creationId xmlns:a16="http://schemas.microsoft.com/office/drawing/2014/main" id="{A60810AD-84D0-4433-982D-961AA235DBD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58" y="2412"/>
              <a:ext cx="71" cy="1"/>
            </a:xfrm>
            <a:prstGeom prst="line">
              <a:avLst/>
            </a:prstGeom>
            <a:noFill/>
            <a:ln w="9525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94" name="Line 590">
              <a:extLst>
                <a:ext uri="{FF2B5EF4-FFF2-40B4-BE49-F238E27FC236}">
                  <a16:creationId xmlns:a16="http://schemas.microsoft.com/office/drawing/2014/main" id="{CD0CDB09-B2A5-4327-8A6B-472AB63D08E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14" y="2414"/>
              <a:ext cx="51" cy="1"/>
            </a:xfrm>
            <a:prstGeom prst="line">
              <a:avLst/>
            </a:prstGeom>
            <a:noFill/>
            <a:ln w="9525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95" name="Line 591">
              <a:extLst>
                <a:ext uri="{FF2B5EF4-FFF2-40B4-BE49-F238E27FC236}">
                  <a16:creationId xmlns:a16="http://schemas.microsoft.com/office/drawing/2014/main" id="{2F69B610-C5A5-492F-9283-289F46B85E2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69" y="2411"/>
              <a:ext cx="74" cy="1"/>
            </a:xfrm>
            <a:prstGeom prst="line">
              <a:avLst/>
            </a:prstGeom>
            <a:noFill/>
            <a:ln w="9525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96" name="Freeform 592">
              <a:extLst>
                <a:ext uri="{FF2B5EF4-FFF2-40B4-BE49-F238E27FC236}">
                  <a16:creationId xmlns:a16="http://schemas.microsoft.com/office/drawing/2014/main" id="{8BAF01ED-06ED-43F3-9D6D-BF58D7E7AEC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9" y="2408"/>
              <a:ext cx="79" cy="60"/>
            </a:xfrm>
            <a:custGeom>
              <a:avLst/>
              <a:gdLst>
                <a:gd name="T0" fmla="*/ 41 w 52"/>
                <a:gd name="T1" fmla="*/ 611 h 39"/>
                <a:gd name="T2" fmla="*/ 905 w 52"/>
                <a:gd name="T3" fmla="*/ 28 h 39"/>
                <a:gd name="T4" fmla="*/ 933 w 52"/>
                <a:gd name="T5" fmla="*/ 346 h 39"/>
                <a:gd name="T6" fmla="*/ 640 w 52"/>
                <a:gd name="T7" fmla="*/ 492 h 39"/>
                <a:gd name="T8" fmla="*/ 94 w 52"/>
                <a:gd name="T9" fmla="*/ 769 h 39"/>
                <a:gd name="T10" fmla="*/ 27 w 52"/>
                <a:gd name="T11" fmla="*/ 643 h 3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2" h="39">
                  <a:moveTo>
                    <a:pt x="2" y="30"/>
                  </a:moveTo>
                  <a:cubicBezTo>
                    <a:pt x="12" y="16"/>
                    <a:pt x="31" y="0"/>
                    <a:pt x="49" y="1"/>
                  </a:cubicBezTo>
                  <a:cubicBezTo>
                    <a:pt x="49" y="6"/>
                    <a:pt x="52" y="12"/>
                    <a:pt x="50" y="17"/>
                  </a:cubicBezTo>
                  <a:cubicBezTo>
                    <a:pt x="47" y="22"/>
                    <a:pt x="39" y="23"/>
                    <a:pt x="34" y="24"/>
                  </a:cubicBezTo>
                  <a:cubicBezTo>
                    <a:pt x="22" y="27"/>
                    <a:pt x="12" y="27"/>
                    <a:pt x="5" y="38"/>
                  </a:cubicBezTo>
                  <a:cubicBezTo>
                    <a:pt x="0" y="39"/>
                    <a:pt x="1" y="35"/>
                    <a:pt x="1" y="32"/>
                  </a:cubicBezTo>
                </a:path>
              </a:pathLst>
            </a:custGeom>
            <a:solidFill>
              <a:srgbClr val="1412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97" name="Freeform 593">
              <a:extLst>
                <a:ext uri="{FF2B5EF4-FFF2-40B4-BE49-F238E27FC236}">
                  <a16:creationId xmlns:a16="http://schemas.microsoft.com/office/drawing/2014/main" id="{54E517A6-8D60-412F-A723-1158D079C4B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1" y="2405"/>
              <a:ext cx="47" cy="35"/>
            </a:xfrm>
            <a:custGeom>
              <a:avLst/>
              <a:gdLst>
                <a:gd name="T0" fmla="*/ 0 w 31"/>
                <a:gd name="T1" fmla="*/ 263 h 23"/>
                <a:gd name="T2" fmla="*/ 135 w 31"/>
                <a:gd name="T3" fmla="*/ 173 h 23"/>
                <a:gd name="T4" fmla="*/ 258 w 31"/>
                <a:gd name="T5" fmla="*/ 75 h 23"/>
                <a:gd name="T6" fmla="*/ 391 w 31"/>
                <a:gd name="T7" fmla="*/ 41 h 23"/>
                <a:gd name="T8" fmla="*/ 472 w 31"/>
                <a:gd name="T9" fmla="*/ 0 h 23"/>
                <a:gd name="T10" fmla="*/ 544 w 31"/>
                <a:gd name="T11" fmla="*/ 41 h 23"/>
                <a:gd name="T12" fmla="*/ 573 w 31"/>
                <a:gd name="T13" fmla="*/ 187 h 23"/>
                <a:gd name="T14" fmla="*/ 499 w 31"/>
                <a:gd name="T15" fmla="*/ 400 h 23"/>
                <a:gd name="T16" fmla="*/ 440 w 31"/>
                <a:gd name="T17" fmla="*/ 434 h 2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1" h="23">
                  <a:moveTo>
                    <a:pt x="0" y="14"/>
                  </a:moveTo>
                  <a:cubicBezTo>
                    <a:pt x="2" y="12"/>
                    <a:pt x="4" y="10"/>
                    <a:pt x="7" y="9"/>
                  </a:cubicBezTo>
                  <a:cubicBezTo>
                    <a:pt x="10" y="8"/>
                    <a:pt x="12" y="6"/>
                    <a:pt x="14" y="4"/>
                  </a:cubicBezTo>
                  <a:cubicBezTo>
                    <a:pt x="16" y="3"/>
                    <a:pt x="18" y="3"/>
                    <a:pt x="21" y="2"/>
                  </a:cubicBezTo>
                  <a:cubicBezTo>
                    <a:pt x="23" y="1"/>
                    <a:pt x="24" y="0"/>
                    <a:pt x="26" y="0"/>
                  </a:cubicBezTo>
                  <a:cubicBezTo>
                    <a:pt x="29" y="0"/>
                    <a:pt x="30" y="0"/>
                    <a:pt x="30" y="2"/>
                  </a:cubicBezTo>
                  <a:cubicBezTo>
                    <a:pt x="31" y="4"/>
                    <a:pt x="31" y="7"/>
                    <a:pt x="31" y="10"/>
                  </a:cubicBezTo>
                  <a:cubicBezTo>
                    <a:pt x="31" y="13"/>
                    <a:pt x="31" y="18"/>
                    <a:pt x="27" y="21"/>
                  </a:cubicBezTo>
                  <a:cubicBezTo>
                    <a:pt x="26" y="21"/>
                    <a:pt x="25" y="22"/>
                    <a:pt x="24" y="23"/>
                  </a:cubicBezTo>
                </a:path>
              </a:pathLst>
            </a:custGeom>
            <a:solidFill>
              <a:srgbClr val="1412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98" name="Freeform 594">
              <a:extLst>
                <a:ext uri="{FF2B5EF4-FFF2-40B4-BE49-F238E27FC236}">
                  <a16:creationId xmlns:a16="http://schemas.microsoft.com/office/drawing/2014/main" id="{EF491224-9511-4693-959A-1986D8C9188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7" y="2403"/>
              <a:ext cx="24" cy="40"/>
            </a:xfrm>
            <a:custGeom>
              <a:avLst/>
              <a:gdLst>
                <a:gd name="T0" fmla="*/ 0 w 16"/>
                <a:gd name="T1" fmla="*/ 532 h 26"/>
                <a:gd name="T2" fmla="*/ 108 w 16"/>
                <a:gd name="T3" fmla="*/ 500 h 26"/>
                <a:gd name="T4" fmla="*/ 210 w 16"/>
                <a:gd name="T5" fmla="*/ 448 h 26"/>
                <a:gd name="T6" fmla="*/ 270 w 16"/>
                <a:gd name="T7" fmla="*/ 242 h 26"/>
                <a:gd name="T8" fmla="*/ 275 w 16"/>
                <a:gd name="T9" fmla="*/ 102 h 26"/>
                <a:gd name="T10" fmla="*/ 270 w 16"/>
                <a:gd name="T11" fmla="*/ 28 h 26"/>
                <a:gd name="T12" fmla="*/ 140 w 16"/>
                <a:gd name="T13" fmla="*/ 43 h 2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6" h="26">
                  <a:moveTo>
                    <a:pt x="0" y="26"/>
                  </a:moveTo>
                  <a:cubicBezTo>
                    <a:pt x="2" y="26"/>
                    <a:pt x="4" y="26"/>
                    <a:pt x="6" y="25"/>
                  </a:cubicBezTo>
                  <a:cubicBezTo>
                    <a:pt x="8" y="24"/>
                    <a:pt x="10" y="24"/>
                    <a:pt x="12" y="22"/>
                  </a:cubicBezTo>
                  <a:cubicBezTo>
                    <a:pt x="15" y="20"/>
                    <a:pt x="15" y="16"/>
                    <a:pt x="15" y="12"/>
                  </a:cubicBezTo>
                  <a:cubicBezTo>
                    <a:pt x="15" y="10"/>
                    <a:pt x="16" y="7"/>
                    <a:pt x="16" y="5"/>
                  </a:cubicBezTo>
                  <a:cubicBezTo>
                    <a:pt x="16" y="4"/>
                    <a:pt x="16" y="2"/>
                    <a:pt x="15" y="1"/>
                  </a:cubicBezTo>
                  <a:cubicBezTo>
                    <a:pt x="14" y="0"/>
                    <a:pt x="9" y="2"/>
                    <a:pt x="8" y="2"/>
                  </a:cubicBezTo>
                </a:path>
              </a:pathLst>
            </a:custGeom>
            <a:solidFill>
              <a:srgbClr val="1412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99" name="Freeform 595">
              <a:extLst>
                <a:ext uri="{FF2B5EF4-FFF2-40B4-BE49-F238E27FC236}">
                  <a16:creationId xmlns:a16="http://schemas.microsoft.com/office/drawing/2014/main" id="{1BBF9DAE-1C3E-4E84-8975-5707C09035A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7" y="2457"/>
              <a:ext cx="11" cy="17"/>
            </a:xfrm>
            <a:custGeom>
              <a:avLst/>
              <a:gdLst>
                <a:gd name="T0" fmla="*/ 163 w 7"/>
                <a:gd name="T1" fmla="*/ 82 h 11"/>
                <a:gd name="T2" fmla="*/ 31 w 7"/>
                <a:gd name="T3" fmla="*/ 207 h 11"/>
                <a:gd name="T4" fmla="*/ 31 w 7"/>
                <a:gd name="T5" fmla="*/ 82 h 11"/>
                <a:gd name="T6" fmla="*/ 49 w 7"/>
                <a:gd name="T7" fmla="*/ 0 h 1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" h="11">
                  <a:moveTo>
                    <a:pt x="7" y="4"/>
                  </a:moveTo>
                  <a:cubicBezTo>
                    <a:pt x="6" y="6"/>
                    <a:pt x="2" y="11"/>
                    <a:pt x="1" y="10"/>
                  </a:cubicBezTo>
                  <a:cubicBezTo>
                    <a:pt x="0" y="9"/>
                    <a:pt x="1" y="6"/>
                    <a:pt x="1" y="4"/>
                  </a:cubicBezTo>
                  <a:cubicBezTo>
                    <a:pt x="1" y="2"/>
                    <a:pt x="1" y="2"/>
                    <a:pt x="2" y="0"/>
                  </a:cubicBezTo>
                </a:path>
              </a:pathLst>
            </a:custGeom>
            <a:solidFill>
              <a:srgbClr val="1412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00" name="Freeform 596">
              <a:extLst>
                <a:ext uri="{FF2B5EF4-FFF2-40B4-BE49-F238E27FC236}">
                  <a16:creationId xmlns:a16="http://schemas.microsoft.com/office/drawing/2014/main" id="{014ADE00-3C9E-4AA4-B6C9-F044D4C932BA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2" y="1755"/>
              <a:ext cx="302" cy="281"/>
            </a:xfrm>
            <a:custGeom>
              <a:avLst/>
              <a:gdLst>
                <a:gd name="T0" fmla="*/ 3877 w 197"/>
                <a:gd name="T1" fmla="*/ 0 h 183"/>
                <a:gd name="T2" fmla="*/ 1492 w 197"/>
                <a:gd name="T3" fmla="*/ 832 h 183"/>
                <a:gd name="T4" fmla="*/ 0 w 197"/>
                <a:gd name="T5" fmla="*/ 3682 h 183"/>
                <a:gd name="T6" fmla="*/ 1076 w 197"/>
                <a:gd name="T7" fmla="*/ 1962 h 183"/>
                <a:gd name="T8" fmla="*/ 2125 w 197"/>
                <a:gd name="T9" fmla="*/ 1496 h 183"/>
                <a:gd name="T10" fmla="*/ 2459 w 197"/>
                <a:gd name="T11" fmla="*/ 832 h 183"/>
                <a:gd name="T12" fmla="*/ 2986 w 197"/>
                <a:gd name="T13" fmla="*/ 974 h 183"/>
                <a:gd name="T14" fmla="*/ 3462 w 197"/>
                <a:gd name="T15" fmla="*/ 384 h 183"/>
                <a:gd name="T16" fmla="*/ 3920 w 197"/>
                <a:gd name="T17" fmla="*/ 195 h 18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97" h="183">
                  <a:moveTo>
                    <a:pt x="195" y="0"/>
                  </a:moveTo>
                  <a:cubicBezTo>
                    <a:pt x="147" y="0"/>
                    <a:pt x="111" y="5"/>
                    <a:pt x="75" y="42"/>
                  </a:cubicBezTo>
                  <a:cubicBezTo>
                    <a:pt x="41" y="77"/>
                    <a:pt x="14" y="136"/>
                    <a:pt x="0" y="183"/>
                  </a:cubicBezTo>
                  <a:cubicBezTo>
                    <a:pt x="21" y="158"/>
                    <a:pt x="36" y="126"/>
                    <a:pt x="54" y="98"/>
                  </a:cubicBezTo>
                  <a:cubicBezTo>
                    <a:pt x="77" y="63"/>
                    <a:pt x="83" y="91"/>
                    <a:pt x="107" y="74"/>
                  </a:cubicBezTo>
                  <a:cubicBezTo>
                    <a:pt x="116" y="68"/>
                    <a:pt x="112" y="48"/>
                    <a:pt x="123" y="42"/>
                  </a:cubicBezTo>
                  <a:cubicBezTo>
                    <a:pt x="133" y="36"/>
                    <a:pt x="137" y="50"/>
                    <a:pt x="150" y="48"/>
                  </a:cubicBezTo>
                  <a:cubicBezTo>
                    <a:pt x="170" y="44"/>
                    <a:pt x="162" y="30"/>
                    <a:pt x="174" y="19"/>
                  </a:cubicBezTo>
                  <a:cubicBezTo>
                    <a:pt x="180" y="13"/>
                    <a:pt x="191" y="15"/>
                    <a:pt x="197" y="10"/>
                  </a:cubicBezTo>
                </a:path>
              </a:pathLst>
            </a:custGeom>
            <a:solidFill>
              <a:srgbClr val="35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01" name="Freeform 597">
              <a:extLst>
                <a:ext uri="{FF2B5EF4-FFF2-40B4-BE49-F238E27FC236}">
                  <a16:creationId xmlns:a16="http://schemas.microsoft.com/office/drawing/2014/main" id="{7BB51721-C32E-4A24-BE50-FE97E160BCF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5" y="3305"/>
              <a:ext cx="149" cy="273"/>
            </a:xfrm>
            <a:custGeom>
              <a:avLst/>
              <a:gdLst>
                <a:gd name="T0" fmla="*/ 0 w 97"/>
                <a:gd name="T1" fmla="*/ 0 h 178"/>
                <a:gd name="T2" fmla="*/ 1960 w 97"/>
                <a:gd name="T3" fmla="*/ 3557 h 178"/>
                <a:gd name="T4" fmla="*/ 0 w 97"/>
                <a:gd name="T5" fmla="*/ 0 h 17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7" h="178">
                  <a:moveTo>
                    <a:pt x="0" y="0"/>
                  </a:moveTo>
                  <a:cubicBezTo>
                    <a:pt x="97" y="178"/>
                    <a:pt x="97" y="178"/>
                    <a:pt x="97" y="178"/>
                  </a:cubicBezTo>
                  <a:cubicBezTo>
                    <a:pt x="97" y="178"/>
                    <a:pt x="45" y="34"/>
                    <a:pt x="0" y="0"/>
                  </a:cubicBezTo>
                  <a:close/>
                </a:path>
              </a:pathLst>
            </a:custGeom>
            <a:solidFill>
              <a:srgbClr val="C6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02" name="Freeform 598">
              <a:extLst>
                <a:ext uri="{FF2B5EF4-FFF2-40B4-BE49-F238E27FC236}">
                  <a16:creationId xmlns:a16="http://schemas.microsoft.com/office/drawing/2014/main" id="{AC341EAD-CEA3-47DF-BC1A-06F7F7DF6527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1" y="3177"/>
              <a:ext cx="75" cy="153"/>
            </a:xfrm>
            <a:custGeom>
              <a:avLst/>
              <a:gdLst>
                <a:gd name="T0" fmla="*/ 0 w 49"/>
                <a:gd name="T1" fmla="*/ 43 h 100"/>
                <a:gd name="T2" fmla="*/ 966 w 49"/>
                <a:gd name="T3" fmla="*/ 1961 h 100"/>
                <a:gd name="T4" fmla="*/ 0 w 49"/>
                <a:gd name="T5" fmla="*/ 0 h 10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9" h="100">
                  <a:moveTo>
                    <a:pt x="0" y="2"/>
                  </a:moveTo>
                  <a:cubicBezTo>
                    <a:pt x="49" y="100"/>
                    <a:pt x="49" y="100"/>
                    <a:pt x="49" y="100"/>
                  </a:cubicBezTo>
                  <a:cubicBezTo>
                    <a:pt x="49" y="100"/>
                    <a:pt x="27" y="16"/>
                    <a:pt x="0" y="0"/>
                  </a:cubicBezTo>
                </a:path>
              </a:pathLst>
            </a:custGeom>
            <a:solidFill>
              <a:srgbClr val="C6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03" name="Freeform 599">
              <a:extLst>
                <a:ext uri="{FF2B5EF4-FFF2-40B4-BE49-F238E27FC236}">
                  <a16:creationId xmlns:a16="http://schemas.microsoft.com/office/drawing/2014/main" id="{4C8311AD-2242-4885-80AD-6C374F70DC0E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8" y="3171"/>
              <a:ext cx="30" cy="41"/>
            </a:xfrm>
            <a:custGeom>
              <a:avLst/>
              <a:gdLst>
                <a:gd name="T0" fmla="*/ 0 w 20"/>
                <a:gd name="T1" fmla="*/ 0 h 27"/>
                <a:gd name="T2" fmla="*/ 162 w 20"/>
                <a:gd name="T3" fmla="*/ 501 h 27"/>
                <a:gd name="T4" fmla="*/ 0 w 20"/>
                <a:gd name="T5" fmla="*/ 0 h 2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27">
                  <a:moveTo>
                    <a:pt x="0" y="0"/>
                  </a:moveTo>
                  <a:cubicBezTo>
                    <a:pt x="9" y="27"/>
                    <a:pt x="9" y="27"/>
                    <a:pt x="9" y="27"/>
                  </a:cubicBezTo>
                  <a:cubicBezTo>
                    <a:pt x="9" y="27"/>
                    <a:pt x="20" y="13"/>
                    <a:pt x="0" y="0"/>
                  </a:cubicBezTo>
                  <a:close/>
                </a:path>
              </a:pathLst>
            </a:custGeom>
            <a:solidFill>
              <a:srgbClr val="5453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04" name="Freeform 600">
              <a:extLst>
                <a:ext uri="{FF2B5EF4-FFF2-40B4-BE49-F238E27FC236}">
                  <a16:creationId xmlns:a16="http://schemas.microsoft.com/office/drawing/2014/main" id="{37DB2E53-BF6F-4E55-992B-2480050FA75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4" y="3301"/>
              <a:ext cx="26" cy="44"/>
            </a:xfrm>
            <a:custGeom>
              <a:avLst/>
              <a:gdLst>
                <a:gd name="T0" fmla="*/ 0 w 17"/>
                <a:gd name="T1" fmla="*/ 0 h 29"/>
                <a:gd name="T2" fmla="*/ 154 w 17"/>
                <a:gd name="T3" fmla="*/ 542 h 29"/>
                <a:gd name="T4" fmla="*/ 0 w 17"/>
                <a:gd name="T5" fmla="*/ 0 h 2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29">
                  <a:moveTo>
                    <a:pt x="0" y="0"/>
                  </a:moveTo>
                  <a:cubicBezTo>
                    <a:pt x="8" y="29"/>
                    <a:pt x="8" y="29"/>
                    <a:pt x="8" y="29"/>
                  </a:cubicBezTo>
                  <a:cubicBezTo>
                    <a:pt x="8" y="29"/>
                    <a:pt x="17" y="14"/>
                    <a:pt x="0" y="0"/>
                  </a:cubicBezTo>
                  <a:close/>
                </a:path>
              </a:pathLst>
            </a:custGeom>
            <a:solidFill>
              <a:srgbClr val="5453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05" name="Freeform 601">
              <a:extLst>
                <a:ext uri="{FF2B5EF4-FFF2-40B4-BE49-F238E27FC236}">
                  <a16:creationId xmlns:a16="http://schemas.microsoft.com/office/drawing/2014/main" id="{C88E5F00-AAB5-4952-BC33-3635DBDEDAD4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2" y="1812"/>
              <a:ext cx="127" cy="230"/>
            </a:xfrm>
            <a:custGeom>
              <a:avLst/>
              <a:gdLst>
                <a:gd name="T0" fmla="*/ 1627 w 83"/>
                <a:gd name="T1" fmla="*/ 0 h 150"/>
                <a:gd name="T2" fmla="*/ 1140 w 83"/>
                <a:gd name="T3" fmla="*/ 414 h 150"/>
                <a:gd name="T4" fmla="*/ 601 w 83"/>
                <a:gd name="T5" fmla="*/ 1096 h 150"/>
                <a:gd name="T6" fmla="*/ 66 w 83"/>
                <a:gd name="T7" fmla="*/ 2993 h 150"/>
                <a:gd name="T8" fmla="*/ 155 w 83"/>
                <a:gd name="T9" fmla="*/ 2386 h 150"/>
                <a:gd name="T10" fmla="*/ 370 w 83"/>
                <a:gd name="T11" fmla="*/ 1711 h 150"/>
                <a:gd name="T12" fmla="*/ 805 w 83"/>
                <a:gd name="T13" fmla="*/ 934 h 150"/>
                <a:gd name="T14" fmla="*/ 1522 w 83"/>
                <a:gd name="T15" fmla="*/ 115 h 15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83" h="150">
                  <a:moveTo>
                    <a:pt x="83" y="0"/>
                  </a:moveTo>
                  <a:cubicBezTo>
                    <a:pt x="75" y="3"/>
                    <a:pt x="65" y="14"/>
                    <a:pt x="58" y="21"/>
                  </a:cubicBezTo>
                  <a:cubicBezTo>
                    <a:pt x="49" y="31"/>
                    <a:pt x="38" y="43"/>
                    <a:pt x="31" y="55"/>
                  </a:cubicBezTo>
                  <a:cubicBezTo>
                    <a:pt x="14" y="84"/>
                    <a:pt x="7" y="118"/>
                    <a:pt x="3" y="150"/>
                  </a:cubicBezTo>
                  <a:cubicBezTo>
                    <a:pt x="0" y="142"/>
                    <a:pt x="6" y="128"/>
                    <a:pt x="8" y="120"/>
                  </a:cubicBezTo>
                  <a:cubicBezTo>
                    <a:pt x="11" y="108"/>
                    <a:pt x="15" y="97"/>
                    <a:pt x="19" y="86"/>
                  </a:cubicBezTo>
                  <a:cubicBezTo>
                    <a:pt x="25" y="72"/>
                    <a:pt x="32" y="60"/>
                    <a:pt x="41" y="47"/>
                  </a:cubicBezTo>
                  <a:cubicBezTo>
                    <a:pt x="51" y="34"/>
                    <a:pt x="62" y="12"/>
                    <a:pt x="78" y="6"/>
                  </a:cubicBezTo>
                </a:path>
              </a:pathLst>
            </a:custGeom>
            <a:solidFill>
              <a:srgbClr val="BFBE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06" name="Freeform 602">
              <a:extLst>
                <a:ext uri="{FF2B5EF4-FFF2-40B4-BE49-F238E27FC236}">
                  <a16:creationId xmlns:a16="http://schemas.microsoft.com/office/drawing/2014/main" id="{F3F7E382-4C9C-4611-BDD8-9D8524154826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0" y="1915"/>
              <a:ext cx="113" cy="245"/>
            </a:xfrm>
            <a:custGeom>
              <a:avLst/>
              <a:gdLst>
                <a:gd name="T0" fmla="*/ 1434 w 74"/>
                <a:gd name="T1" fmla="*/ 0 h 160"/>
                <a:gd name="T2" fmla="*/ 695 w 74"/>
                <a:gd name="T3" fmla="*/ 1222 h 160"/>
                <a:gd name="T4" fmla="*/ 27 w 74"/>
                <a:gd name="T5" fmla="*/ 3156 h 160"/>
                <a:gd name="T6" fmla="*/ 217 w 74"/>
                <a:gd name="T7" fmla="*/ 2453 h 160"/>
                <a:gd name="T8" fmla="*/ 486 w 74"/>
                <a:gd name="T9" fmla="*/ 1919 h 160"/>
                <a:gd name="T10" fmla="*/ 797 w 74"/>
                <a:gd name="T11" fmla="*/ 1191 h 160"/>
                <a:gd name="T12" fmla="*/ 1434 w 74"/>
                <a:gd name="T13" fmla="*/ 43 h 16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4" h="160">
                  <a:moveTo>
                    <a:pt x="74" y="0"/>
                  </a:moveTo>
                  <a:cubicBezTo>
                    <a:pt x="59" y="18"/>
                    <a:pt x="47" y="41"/>
                    <a:pt x="36" y="62"/>
                  </a:cubicBezTo>
                  <a:cubicBezTo>
                    <a:pt x="20" y="92"/>
                    <a:pt x="0" y="125"/>
                    <a:pt x="1" y="160"/>
                  </a:cubicBezTo>
                  <a:cubicBezTo>
                    <a:pt x="3" y="148"/>
                    <a:pt x="5" y="136"/>
                    <a:pt x="11" y="124"/>
                  </a:cubicBezTo>
                  <a:cubicBezTo>
                    <a:pt x="16" y="115"/>
                    <a:pt x="20" y="106"/>
                    <a:pt x="25" y="97"/>
                  </a:cubicBezTo>
                  <a:cubicBezTo>
                    <a:pt x="31" y="86"/>
                    <a:pt x="36" y="73"/>
                    <a:pt x="41" y="61"/>
                  </a:cubicBezTo>
                  <a:cubicBezTo>
                    <a:pt x="48" y="41"/>
                    <a:pt x="59" y="18"/>
                    <a:pt x="74" y="2"/>
                  </a:cubicBezTo>
                </a:path>
              </a:pathLst>
            </a:custGeom>
            <a:solidFill>
              <a:srgbClr val="BFBE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07" name="Freeform 603">
              <a:extLst>
                <a:ext uri="{FF2B5EF4-FFF2-40B4-BE49-F238E27FC236}">
                  <a16:creationId xmlns:a16="http://schemas.microsoft.com/office/drawing/2014/main" id="{52FDD5BF-2AF6-474B-A80B-CEDEC177C45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1" y="1069"/>
              <a:ext cx="27" cy="951"/>
            </a:xfrm>
            <a:custGeom>
              <a:avLst/>
              <a:gdLst>
                <a:gd name="T0" fmla="*/ 162 w 18"/>
                <a:gd name="T1" fmla="*/ 0 h 621"/>
                <a:gd name="T2" fmla="*/ 0 w 18"/>
                <a:gd name="T3" fmla="*/ 12265 h 621"/>
                <a:gd name="T4" fmla="*/ 162 w 18"/>
                <a:gd name="T5" fmla="*/ 0 h 6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621">
                  <a:moveTo>
                    <a:pt x="9" y="0"/>
                  </a:moveTo>
                  <a:cubicBezTo>
                    <a:pt x="0" y="621"/>
                    <a:pt x="0" y="621"/>
                    <a:pt x="0" y="621"/>
                  </a:cubicBezTo>
                  <a:cubicBezTo>
                    <a:pt x="0" y="621"/>
                    <a:pt x="18" y="28"/>
                    <a:pt x="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08" name="Freeform 604">
              <a:extLst>
                <a:ext uri="{FF2B5EF4-FFF2-40B4-BE49-F238E27FC236}">
                  <a16:creationId xmlns:a16="http://schemas.microsoft.com/office/drawing/2014/main" id="{3BF5D63A-86E1-45DA-A54B-103E2DAF1B4D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8" y="1091"/>
              <a:ext cx="58" cy="493"/>
            </a:xfrm>
            <a:custGeom>
              <a:avLst/>
              <a:gdLst>
                <a:gd name="T0" fmla="*/ 704 w 38"/>
                <a:gd name="T1" fmla="*/ 0 h 322"/>
                <a:gd name="T2" fmla="*/ 27 w 38"/>
                <a:gd name="T3" fmla="*/ 6352 h 322"/>
                <a:gd name="T4" fmla="*/ 704 w 38"/>
                <a:gd name="T5" fmla="*/ 0 h 3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8" h="322">
                  <a:moveTo>
                    <a:pt x="37" y="0"/>
                  </a:moveTo>
                  <a:cubicBezTo>
                    <a:pt x="37" y="0"/>
                    <a:pt x="0" y="311"/>
                    <a:pt x="1" y="322"/>
                  </a:cubicBezTo>
                  <a:cubicBezTo>
                    <a:pt x="1" y="322"/>
                    <a:pt x="38" y="28"/>
                    <a:pt x="3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09" name="Freeform 605">
              <a:extLst>
                <a:ext uri="{FF2B5EF4-FFF2-40B4-BE49-F238E27FC236}">
                  <a16:creationId xmlns:a16="http://schemas.microsoft.com/office/drawing/2014/main" id="{14F9A061-558E-4F92-AA6C-AD951098CAB7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5" y="3137"/>
              <a:ext cx="47" cy="32"/>
            </a:xfrm>
            <a:custGeom>
              <a:avLst/>
              <a:gdLst>
                <a:gd name="T0" fmla="*/ 41 w 31"/>
                <a:gd name="T1" fmla="*/ 404 h 21"/>
                <a:gd name="T2" fmla="*/ 217 w 31"/>
                <a:gd name="T3" fmla="*/ 62 h 21"/>
                <a:gd name="T4" fmla="*/ 573 w 31"/>
                <a:gd name="T5" fmla="*/ 114 h 21"/>
                <a:gd name="T6" fmla="*/ 237 w 31"/>
                <a:gd name="T7" fmla="*/ 114 h 21"/>
                <a:gd name="T8" fmla="*/ 27 w 31"/>
                <a:gd name="T9" fmla="*/ 404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21">
                  <a:moveTo>
                    <a:pt x="2" y="21"/>
                  </a:moveTo>
                  <a:cubicBezTo>
                    <a:pt x="0" y="15"/>
                    <a:pt x="7" y="6"/>
                    <a:pt x="12" y="3"/>
                  </a:cubicBezTo>
                  <a:cubicBezTo>
                    <a:pt x="18" y="0"/>
                    <a:pt x="26" y="1"/>
                    <a:pt x="31" y="6"/>
                  </a:cubicBezTo>
                  <a:cubicBezTo>
                    <a:pt x="25" y="6"/>
                    <a:pt x="19" y="4"/>
                    <a:pt x="13" y="6"/>
                  </a:cubicBezTo>
                  <a:cubicBezTo>
                    <a:pt x="7" y="9"/>
                    <a:pt x="2" y="14"/>
                    <a:pt x="1" y="21"/>
                  </a:cubicBezTo>
                </a:path>
              </a:pathLst>
            </a:custGeom>
            <a:solidFill>
              <a:srgbClr val="C6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10" name="Freeform 606">
              <a:extLst>
                <a:ext uri="{FF2B5EF4-FFF2-40B4-BE49-F238E27FC236}">
                  <a16:creationId xmlns:a16="http://schemas.microsoft.com/office/drawing/2014/main" id="{EDFE8CBA-B266-45FD-94CC-13ED7F92697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1" y="3279"/>
              <a:ext cx="63" cy="26"/>
            </a:xfrm>
            <a:custGeom>
              <a:avLst/>
              <a:gdLst>
                <a:gd name="T0" fmla="*/ 28 w 41"/>
                <a:gd name="T1" fmla="*/ 297 h 17"/>
                <a:gd name="T2" fmla="*/ 144 w 41"/>
                <a:gd name="T3" fmla="*/ 217 h 17"/>
                <a:gd name="T4" fmla="*/ 303 w 41"/>
                <a:gd name="T5" fmla="*/ 115 h 17"/>
                <a:gd name="T6" fmla="*/ 498 w 41"/>
                <a:gd name="T7" fmla="*/ 28 h 17"/>
                <a:gd name="T8" fmla="*/ 831 w 41"/>
                <a:gd name="T9" fmla="*/ 332 h 17"/>
                <a:gd name="T10" fmla="*/ 384 w 41"/>
                <a:gd name="T11" fmla="*/ 101 h 17"/>
                <a:gd name="T12" fmla="*/ 189 w 41"/>
                <a:gd name="T13" fmla="*/ 217 h 17"/>
                <a:gd name="T14" fmla="*/ 0 w 41"/>
                <a:gd name="T15" fmla="*/ 269 h 1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1" h="17">
                  <a:moveTo>
                    <a:pt x="1" y="15"/>
                  </a:moveTo>
                  <a:cubicBezTo>
                    <a:pt x="1" y="12"/>
                    <a:pt x="5" y="12"/>
                    <a:pt x="7" y="11"/>
                  </a:cubicBezTo>
                  <a:cubicBezTo>
                    <a:pt x="10" y="9"/>
                    <a:pt x="12" y="7"/>
                    <a:pt x="15" y="6"/>
                  </a:cubicBezTo>
                  <a:cubicBezTo>
                    <a:pt x="18" y="4"/>
                    <a:pt x="21" y="2"/>
                    <a:pt x="25" y="1"/>
                  </a:cubicBezTo>
                  <a:cubicBezTo>
                    <a:pt x="34" y="0"/>
                    <a:pt x="38" y="10"/>
                    <a:pt x="41" y="17"/>
                  </a:cubicBezTo>
                  <a:cubicBezTo>
                    <a:pt x="35" y="10"/>
                    <a:pt x="29" y="3"/>
                    <a:pt x="19" y="5"/>
                  </a:cubicBezTo>
                  <a:cubicBezTo>
                    <a:pt x="16" y="6"/>
                    <a:pt x="12" y="9"/>
                    <a:pt x="9" y="11"/>
                  </a:cubicBezTo>
                  <a:cubicBezTo>
                    <a:pt x="7" y="12"/>
                    <a:pt x="3" y="14"/>
                    <a:pt x="0" y="14"/>
                  </a:cubicBezTo>
                </a:path>
              </a:pathLst>
            </a:custGeom>
            <a:solidFill>
              <a:srgbClr val="C6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11" name="Freeform 607">
              <a:extLst>
                <a:ext uri="{FF2B5EF4-FFF2-40B4-BE49-F238E27FC236}">
                  <a16:creationId xmlns:a16="http://schemas.microsoft.com/office/drawing/2014/main" id="{429B9173-FAC2-4FA5-8B4E-0953144E7E1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8" y="3546"/>
              <a:ext cx="38" cy="38"/>
            </a:xfrm>
            <a:custGeom>
              <a:avLst/>
              <a:gdLst>
                <a:gd name="T0" fmla="*/ 27 w 25"/>
                <a:gd name="T1" fmla="*/ 392 h 25"/>
                <a:gd name="T2" fmla="*/ 359 w 25"/>
                <a:gd name="T3" fmla="*/ 258 h 25"/>
                <a:gd name="T4" fmla="*/ 432 w 25"/>
                <a:gd name="T5" fmla="*/ 0 h 25"/>
                <a:gd name="T6" fmla="*/ 284 w 25"/>
                <a:gd name="T7" fmla="*/ 284 h 25"/>
                <a:gd name="T8" fmla="*/ 0 w 25"/>
                <a:gd name="T9" fmla="*/ 407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25">
                  <a:moveTo>
                    <a:pt x="1" y="21"/>
                  </a:moveTo>
                  <a:cubicBezTo>
                    <a:pt x="7" y="23"/>
                    <a:pt x="14" y="19"/>
                    <a:pt x="19" y="14"/>
                  </a:cubicBezTo>
                  <a:cubicBezTo>
                    <a:pt x="22" y="10"/>
                    <a:pt x="25" y="5"/>
                    <a:pt x="23" y="0"/>
                  </a:cubicBezTo>
                  <a:cubicBezTo>
                    <a:pt x="22" y="5"/>
                    <a:pt x="19" y="11"/>
                    <a:pt x="15" y="15"/>
                  </a:cubicBezTo>
                  <a:cubicBezTo>
                    <a:pt x="11" y="18"/>
                    <a:pt x="5" y="25"/>
                    <a:pt x="0" y="22"/>
                  </a:cubicBezTo>
                </a:path>
              </a:pathLst>
            </a:custGeom>
            <a:solidFill>
              <a:srgbClr val="C6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12" name="Freeform 608">
              <a:extLst>
                <a:ext uri="{FF2B5EF4-FFF2-40B4-BE49-F238E27FC236}">
                  <a16:creationId xmlns:a16="http://schemas.microsoft.com/office/drawing/2014/main" id="{0CC41DF3-55CE-42E2-B657-563302A6BBFF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6" y="2255"/>
              <a:ext cx="136" cy="35"/>
            </a:xfrm>
            <a:custGeom>
              <a:avLst/>
              <a:gdLst>
                <a:gd name="T0" fmla="*/ 0 w 89"/>
                <a:gd name="T1" fmla="*/ 0 h 23"/>
                <a:gd name="T2" fmla="*/ 1473 w 89"/>
                <a:gd name="T3" fmla="*/ 142 h 23"/>
                <a:gd name="T4" fmla="*/ 1734 w 89"/>
                <a:gd name="T5" fmla="*/ 332 h 23"/>
                <a:gd name="T6" fmla="*/ 526 w 89"/>
                <a:gd name="T7" fmla="*/ 434 h 23"/>
                <a:gd name="T8" fmla="*/ 0 w 89"/>
                <a:gd name="T9" fmla="*/ 0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9" h="23">
                  <a:moveTo>
                    <a:pt x="0" y="0"/>
                  </a:moveTo>
                  <a:cubicBezTo>
                    <a:pt x="76" y="7"/>
                    <a:pt x="76" y="7"/>
                    <a:pt x="76" y="7"/>
                  </a:cubicBezTo>
                  <a:cubicBezTo>
                    <a:pt x="89" y="18"/>
                    <a:pt x="89" y="18"/>
                    <a:pt x="89" y="18"/>
                  </a:cubicBezTo>
                  <a:cubicBezTo>
                    <a:pt x="89" y="18"/>
                    <a:pt x="15" y="7"/>
                    <a:pt x="27" y="23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704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54" name="Rectangle 2">
            <a:extLst>
              <a:ext uri="{FF2B5EF4-FFF2-40B4-BE49-F238E27FC236}">
                <a16:creationId xmlns:a16="http://schemas.microsoft.com/office/drawing/2014/main" id="{0B6124C9-9418-4CFA-8350-694A37E68821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34963" y="74613"/>
            <a:ext cx="11406187" cy="1338262"/>
          </a:xfrm>
        </p:spPr>
        <p:txBody>
          <a:bodyPr/>
          <a:lstStyle/>
          <a:p>
            <a:pPr eaLnBrk="1" hangingPunct="1">
              <a:defRPr/>
            </a:pPr>
            <a:r>
              <a:rPr lang="fr-FR" altLang="x-none" sz="5067"/>
              <a:t>Hospital bed</a:t>
            </a:r>
          </a:p>
        </p:txBody>
      </p:sp>
      <p:sp>
        <p:nvSpPr>
          <p:cNvPr id="39939" name="Oval 3">
            <a:extLst>
              <a:ext uri="{FF2B5EF4-FFF2-40B4-BE49-F238E27FC236}">
                <a16:creationId xmlns:a16="http://schemas.microsoft.com/office/drawing/2014/main" id="{562C3782-730C-44A8-93DB-5958CD6E734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00525" y="2044700"/>
            <a:ext cx="4763" cy="4763"/>
          </a:xfrm>
          <a:prstGeom prst="ellipse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grpSp>
        <p:nvGrpSpPr>
          <p:cNvPr id="39940" name="Group 4">
            <a:extLst>
              <a:ext uri="{FF2B5EF4-FFF2-40B4-BE49-F238E27FC236}">
                <a16:creationId xmlns:a16="http://schemas.microsoft.com/office/drawing/2014/main" id="{E6F917B4-D04B-41B0-BED3-16D053DE135F}"/>
              </a:ext>
            </a:extLst>
          </p:cNvPr>
          <p:cNvGrpSpPr>
            <a:grpSpLocks/>
          </p:cNvGrpSpPr>
          <p:nvPr/>
        </p:nvGrpSpPr>
        <p:grpSpPr bwMode="auto">
          <a:xfrm>
            <a:off x="3505200" y="1308100"/>
            <a:ext cx="5867400" cy="4929188"/>
            <a:chOff x="939" y="775"/>
            <a:chExt cx="3882" cy="3262"/>
          </a:xfrm>
        </p:grpSpPr>
        <p:sp>
          <p:nvSpPr>
            <p:cNvPr id="39987" name="Freeform 5">
              <a:extLst>
                <a:ext uri="{FF2B5EF4-FFF2-40B4-BE49-F238E27FC236}">
                  <a16:creationId xmlns:a16="http://schemas.microsoft.com/office/drawing/2014/main" id="{12DEC839-9610-4613-8151-B02F020AFD4D}"/>
                </a:ext>
              </a:extLst>
            </p:cNvPr>
            <p:cNvSpPr>
              <a:spLocks/>
            </p:cNvSpPr>
            <p:nvPr/>
          </p:nvSpPr>
          <p:spPr bwMode="auto">
            <a:xfrm>
              <a:off x="996" y="1918"/>
              <a:ext cx="3788" cy="1723"/>
            </a:xfrm>
            <a:custGeom>
              <a:avLst/>
              <a:gdLst>
                <a:gd name="T0" fmla="*/ 0 w 3788"/>
                <a:gd name="T1" fmla="*/ 0 h 1723"/>
                <a:gd name="T2" fmla="*/ 0 w 3788"/>
                <a:gd name="T3" fmla="*/ 110 h 1723"/>
                <a:gd name="T4" fmla="*/ 2659 w 3788"/>
                <a:gd name="T5" fmla="*/ 1723 h 1723"/>
                <a:gd name="T6" fmla="*/ 3788 w 3788"/>
                <a:gd name="T7" fmla="*/ 960 h 1723"/>
                <a:gd name="T8" fmla="*/ 3788 w 3788"/>
                <a:gd name="T9" fmla="*/ 793 h 1723"/>
                <a:gd name="T10" fmla="*/ 2649 w 3788"/>
                <a:gd name="T11" fmla="*/ 1343 h 1723"/>
                <a:gd name="T12" fmla="*/ 0 w 3788"/>
                <a:gd name="T13" fmla="*/ 0 h 172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788" h="1723">
                  <a:moveTo>
                    <a:pt x="0" y="0"/>
                  </a:moveTo>
                  <a:lnTo>
                    <a:pt x="0" y="110"/>
                  </a:lnTo>
                  <a:lnTo>
                    <a:pt x="2659" y="1723"/>
                  </a:lnTo>
                  <a:lnTo>
                    <a:pt x="3788" y="960"/>
                  </a:lnTo>
                  <a:lnTo>
                    <a:pt x="3788" y="793"/>
                  </a:lnTo>
                  <a:lnTo>
                    <a:pt x="2649" y="134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1BE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88" name="Freeform 6">
              <a:extLst>
                <a:ext uri="{FF2B5EF4-FFF2-40B4-BE49-F238E27FC236}">
                  <a16:creationId xmlns:a16="http://schemas.microsoft.com/office/drawing/2014/main" id="{95344C19-BA5D-4999-96B8-07647D6FE7CC}"/>
                </a:ext>
              </a:extLst>
            </p:cNvPr>
            <p:cNvSpPr>
              <a:spLocks/>
            </p:cNvSpPr>
            <p:nvPr/>
          </p:nvSpPr>
          <p:spPr bwMode="auto">
            <a:xfrm>
              <a:off x="996" y="1918"/>
              <a:ext cx="3788" cy="1723"/>
            </a:xfrm>
            <a:custGeom>
              <a:avLst/>
              <a:gdLst>
                <a:gd name="T0" fmla="*/ 0 w 3788"/>
                <a:gd name="T1" fmla="*/ 0 h 1723"/>
                <a:gd name="T2" fmla="*/ 0 w 3788"/>
                <a:gd name="T3" fmla="*/ 110 h 1723"/>
                <a:gd name="T4" fmla="*/ 2659 w 3788"/>
                <a:gd name="T5" fmla="*/ 1723 h 1723"/>
                <a:gd name="T6" fmla="*/ 3788 w 3788"/>
                <a:gd name="T7" fmla="*/ 960 h 1723"/>
                <a:gd name="T8" fmla="*/ 3788 w 3788"/>
                <a:gd name="T9" fmla="*/ 793 h 1723"/>
                <a:gd name="T10" fmla="*/ 2649 w 3788"/>
                <a:gd name="T11" fmla="*/ 1343 h 1723"/>
                <a:gd name="T12" fmla="*/ 0 w 3788"/>
                <a:gd name="T13" fmla="*/ 0 h 172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788" h="1723">
                  <a:moveTo>
                    <a:pt x="0" y="0"/>
                  </a:moveTo>
                  <a:lnTo>
                    <a:pt x="0" y="110"/>
                  </a:lnTo>
                  <a:lnTo>
                    <a:pt x="2659" y="1723"/>
                  </a:lnTo>
                  <a:lnTo>
                    <a:pt x="3788" y="960"/>
                  </a:lnTo>
                  <a:lnTo>
                    <a:pt x="3788" y="793"/>
                  </a:lnTo>
                  <a:lnTo>
                    <a:pt x="2649" y="1343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20638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89" name="Freeform 7">
              <a:extLst>
                <a:ext uri="{FF2B5EF4-FFF2-40B4-BE49-F238E27FC236}">
                  <a16:creationId xmlns:a16="http://schemas.microsoft.com/office/drawing/2014/main" id="{955566A0-1274-4BA0-B73F-3304D58701E6}"/>
                </a:ext>
              </a:extLst>
            </p:cNvPr>
            <p:cNvSpPr>
              <a:spLocks/>
            </p:cNvSpPr>
            <p:nvPr/>
          </p:nvSpPr>
          <p:spPr bwMode="auto">
            <a:xfrm>
              <a:off x="939" y="775"/>
              <a:ext cx="1163" cy="1713"/>
            </a:xfrm>
            <a:custGeom>
              <a:avLst/>
              <a:gdLst>
                <a:gd name="T0" fmla="*/ 1533530 w 349"/>
                <a:gd name="T1" fmla="*/ 0 h 514"/>
                <a:gd name="T2" fmla="*/ 1519984 w 349"/>
                <a:gd name="T3" fmla="*/ 4076 h 514"/>
                <a:gd name="T4" fmla="*/ 1510624 w 349"/>
                <a:gd name="T5" fmla="*/ 4076 h 514"/>
                <a:gd name="T6" fmla="*/ 54624 w 349"/>
                <a:gd name="T7" fmla="*/ 365902 h 514"/>
                <a:gd name="T8" fmla="*/ 0 w 349"/>
                <a:gd name="T9" fmla="*/ 428790 h 514"/>
                <a:gd name="T10" fmla="*/ 0 w 349"/>
                <a:gd name="T11" fmla="*/ 2282556 h 514"/>
                <a:gd name="T12" fmla="*/ 58833 w 349"/>
                <a:gd name="T13" fmla="*/ 2347077 h 514"/>
                <a:gd name="T14" fmla="*/ 119119 w 349"/>
                <a:gd name="T15" fmla="*/ 2282556 h 514"/>
                <a:gd name="T16" fmla="*/ 119119 w 349"/>
                <a:gd name="T17" fmla="*/ 506891 h 514"/>
                <a:gd name="T18" fmla="*/ 136877 w 349"/>
                <a:gd name="T19" fmla="*/ 469872 h 514"/>
                <a:gd name="T20" fmla="*/ 1428357 w 349"/>
                <a:gd name="T21" fmla="*/ 140989 h 514"/>
                <a:gd name="T22" fmla="*/ 1473621 w 349"/>
                <a:gd name="T23" fmla="*/ 164425 h 514"/>
                <a:gd name="T24" fmla="*/ 1473621 w 349"/>
                <a:gd name="T25" fmla="*/ 1918253 h 514"/>
                <a:gd name="T26" fmla="*/ 1533530 w 349"/>
                <a:gd name="T27" fmla="*/ 1981174 h 514"/>
                <a:gd name="T28" fmla="*/ 1592743 w 349"/>
                <a:gd name="T29" fmla="*/ 1918253 h 514"/>
                <a:gd name="T30" fmla="*/ 1592743 w 349"/>
                <a:gd name="T31" fmla="*/ 64521 h 514"/>
                <a:gd name="T32" fmla="*/ 1533530 w 349"/>
                <a:gd name="T33" fmla="*/ 0 h 51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49" h="514">
                  <a:moveTo>
                    <a:pt x="336" y="0"/>
                  </a:moveTo>
                  <a:cubicBezTo>
                    <a:pt x="335" y="0"/>
                    <a:pt x="334" y="0"/>
                    <a:pt x="333" y="1"/>
                  </a:cubicBezTo>
                  <a:cubicBezTo>
                    <a:pt x="332" y="1"/>
                    <a:pt x="331" y="1"/>
                    <a:pt x="331" y="1"/>
                  </a:cubicBezTo>
                  <a:cubicBezTo>
                    <a:pt x="12" y="80"/>
                    <a:pt x="12" y="80"/>
                    <a:pt x="12" y="80"/>
                  </a:cubicBezTo>
                  <a:cubicBezTo>
                    <a:pt x="5" y="81"/>
                    <a:pt x="0" y="86"/>
                    <a:pt x="0" y="94"/>
                  </a:cubicBezTo>
                  <a:cubicBezTo>
                    <a:pt x="0" y="500"/>
                    <a:pt x="0" y="500"/>
                    <a:pt x="0" y="500"/>
                  </a:cubicBezTo>
                  <a:cubicBezTo>
                    <a:pt x="0" y="508"/>
                    <a:pt x="6" y="514"/>
                    <a:pt x="13" y="514"/>
                  </a:cubicBezTo>
                  <a:cubicBezTo>
                    <a:pt x="20" y="514"/>
                    <a:pt x="26" y="508"/>
                    <a:pt x="26" y="500"/>
                  </a:cubicBezTo>
                  <a:cubicBezTo>
                    <a:pt x="26" y="111"/>
                    <a:pt x="26" y="111"/>
                    <a:pt x="26" y="111"/>
                  </a:cubicBezTo>
                  <a:cubicBezTo>
                    <a:pt x="26" y="107"/>
                    <a:pt x="26" y="104"/>
                    <a:pt x="30" y="103"/>
                  </a:cubicBezTo>
                  <a:cubicBezTo>
                    <a:pt x="313" y="31"/>
                    <a:pt x="313" y="31"/>
                    <a:pt x="313" y="31"/>
                  </a:cubicBezTo>
                  <a:cubicBezTo>
                    <a:pt x="320" y="30"/>
                    <a:pt x="322" y="33"/>
                    <a:pt x="323" y="36"/>
                  </a:cubicBezTo>
                  <a:cubicBezTo>
                    <a:pt x="323" y="420"/>
                    <a:pt x="323" y="420"/>
                    <a:pt x="323" y="420"/>
                  </a:cubicBezTo>
                  <a:cubicBezTo>
                    <a:pt x="323" y="428"/>
                    <a:pt x="329" y="434"/>
                    <a:pt x="336" y="434"/>
                  </a:cubicBezTo>
                  <a:cubicBezTo>
                    <a:pt x="343" y="434"/>
                    <a:pt x="349" y="428"/>
                    <a:pt x="349" y="420"/>
                  </a:cubicBezTo>
                  <a:cubicBezTo>
                    <a:pt x="349" y="14"/>
                    <a:pt x="349" y="14"/>
                    <a:pt x="349" y="14"/>
                  </a:cubicBezTo>
                  <a:cubicBezTo>
                    <a:pt x="349" y="6"/>
                    <a:pt x="343" y="0"/>
                    <a:pt x="336" y="0"/>
                  </a:cubicBezTo>
                  <a:close/>
                </a:path>
              </a:pathLst>
            </a:custGeom>
            <a:solidFill>
              <a:srgbClr val="C1BE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90" name="Freeform 8">
              <a:extLst>
                <a:ext uri="{FF2B5EF4-FFF2-40B4-BE49-F238E27FC236}">
                  <a16:creationId xmlns:a16="http://schemas.microsoft.com/office/drawing/2014/main" id="{1B92E7E7-A002-426E-AC6F-A03C7391F78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39" y="775"/>
              <a:ext cx="1140" cy="1713"/>
            </a:xfrm>
            <a:custGeom>
              <a:avLst/>
              <a:gdLst>
                <a:gd name="T0" fmla="*/ 113967 w 342"/>
                <a:gd name="T1" fmla="*/ 365902 h 514"/>
                <a:gd name="T2" fmla="*/ 1563810 w 342"/>
                <a:gd name="T3" fmla="*/ 4076 h 514"/>
                <a:gd name="T4" fmla="*/ 1536190 w 342"/>
                <a:gd name="T5" fmla="*/ 0 h 514"/>
                <a:gd name="T6" fmla="*/ 1522590 w 342"/>
                <a:gd name="T7" fmla="*/ 4076 h 514"/>
                <a:gd name="T8" fmla="*/ 1513223 w 342"/>
                <a:gd name="T9" fmla="*/ 4076 h 514"/>
                <a:gd name="T10" fmla="*/ 54700 w 342"/>
                <a:gd name="T11" fmla="*/ 365902 h 514"/>
                <a:gd name="T12" fmla="*/ 0 w 342"/>
                <a:gd name="T13" fmla="*/ 428790 h 514"/>
                <a:gd name="T14" fmla="*/ 0 w 342"/>
                <a:gd name="T15" fmla="*/ 2282556 h 514"/>
                <a:gd name="T16" fmla="*/ 58890 w 342"/>
                <a:gd name="T17" fmla="*/ 2347077 h 514"/>
                <a:gd name="T18" fmla="*/ 86410 w 342"/>
                <a:gd name="T19" fmla="*/ 2337668 h 514"/>
                <a:gd name="T20" fmla="*/ 54700 w 342"/>
                <a:gd name="T21" fmla="*/ 2282556 h 514"/>
                <a:gd name="T22" fmla="*/ 54700 w 342"/>
                <a:gd name="T23" fmla="*/ 428790 h 514"/>
                <a:gd name="T24" fmla="*/ 113967 w 342"/>
                <a:gd name="T25" fmla="*/ 365902 h 514"/>
                <a:gd name="T26" fmla="*/ 1532110 w 342"/>
                <a:gd name="T27" fmla="*/ 1918253 h 514"/>
                <a:gd name="T28" fmla="*/ 1532110 w 342"/>
                <a:gd name="T29" fmla="*/ 164425 h 514"/>
                <a:gd name="T30" fmla="*/ 1491000 w 342"/>
                <a:gd name="T31" fmla="*/ 140989 h 514"/>
                <a:gd name="T32" fmla="*/ 1467890 w 342"/>
                <a:gd name="T33" fmla="*/ 146798 h 514"/>
                <a:gd name="T34" fmla="*/ 1477410 w 342"/>
                <a:gd name="T35" fmla="*/ 164425 h 514"/>
                <a:gd name="T36" fmla="*/ 1477410 w 342"/>
                <a:gd name="T37" fmla="*/ 1918253 h 514"/>
                <a:gd name="T38" fmla="*/ 1536190 w 342"/>
                <a:gd name="T39" fmla="*/ 1981174 h 514"/>
                <a:gd name="T40" fmla="*/ 1563810 w 342"/>
                <a:gd name="T41" fmla="*/ 1977109 h 514"/>
                <a:gd name="T42" fmla="*/ 1532110 w 342"/>
                <a:gd name="T43" fmla="*/ 1918253 h 514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342" h="514">
                  <a:moveTo>
                    <a:pt x="25" y="80"/>
                  </a:moveTo>
                  <a:cubicBezTo>
                    <a:pt x="342" y="1"/>
                    <a:pt x="342" y="1"/>
                    <a:pt x="342" y="1"/>
                  </a:cubicBezTo>
                  <a:cubicBezTo>
                    <a:pt x="340" y="1"/>
                    <a:pt x="338" y="0"/>
                    <a:pt x="336" y="0"/>
                  </a:cubicBezTo>
                  <a:cubicBezTo>
                    <a:pt x="335" y="0"/>
                    <a:pt x="334" y="0"/>
                    <a:pt x="333" y="1"/>
                  </a:cubicBezTo>
                  <a:cubicBezTo>
                    <a:pt x="332" y="1"/>
                    <a:pt x="331" y="1"/>
                    <a:pt x="331" y="1"/>
                  </a:cubicBezTo>
                  <a:cubicBezTo>
                    <a:pt x="12" y="80"/>
                    <a:pt x="12" y="80"/>
                    <a:pt x="12" y="80"/>
                  </a:cubicBezTo>
                  <a:cubicBezTo>
                    <a:pt x="5" y="81"/>
                    <a:pt x="0" y="86"/>
                    <a:pt x="0" y="94"/>
                  </a:cubicBezTo>
                  <a:cubicBezTo>
                    <a:pt x="0" y="500"/>
                    <a:pt x="0" y="500"/>
                    <a:pt x="0" y="500"/>
                  </a:cubicBezTo>
                  <a:cubicBezTo>
                    <a:pt x="0" y="508"/>
                    <a:pt x="6" y="514"/>
                    <a:pt x="13" y="514"/>
                  </a:cubicBezTo>
                  <a:cubicBezTo>
                    <a:pt x="15" y="514"/>
                    <a:pt x="17" y="513"/>
                    <a:pt x="19" y="512"/>
                  </a:cubicBezTo>
                  <a:cubicBezTo>
                    <a:pt x="15" y="510"/>
                    <a:pt x="12" y="506"/>
                    <a:pt x="12" y="500"/>
                  </a:cubicBezTo>
                  <a:cubicBezTo>
                    <a:pt x="12" y="94"/>
                    <a:pt x="12" y="94"/>
                    <a:pt x="12" y="94"/>
                  </a:cubicBezTo>
                  <a:cubicBezTo>
                    <a:pt x="12" y="86"/>
                    <a:pt x="18" y="81"/>
                    <a:pt x="25" y="80"/>
                  </a:cubicBezTo>
                  <a:close/>
                  <a:moveTo>
                    <a:pt x="335" y="420"/>
                  </a:moveTo>
                  <a:cubicBezTo>
                    <a:pt x="335" y="36"/>
                    <a:pt x="335" y="36"/>
                    <a:pt x="335" y="36"/>
                  </a:cubicBezTo>
                  <a:cubicBezTo>
                    <a:pt x="335" y="33"/>
                    <a:pt x="332" y="30"/>
                    <a:pt x="326" y="31"/>
                  </a:cubicBezTo>
                  <a:cubicBezTo>
                    <a:pt x="321" y="32"/>
                    <a:pt x="321" y="32"/>
                    <a:pt x="321" y="32"/>
                  </a:cubicBezTo>
                  <a:cubicBezTo>
                    <a:pt x="322" y="33"/>
                    <a:pt x="323" y="35"/>
                    <a:pt x="323" y="36"/>
                  </a:cubicBezTo>
                  <a:cubicBezTo>
                    <a:pt x="323" y="420"/>
                    <a:pt x="323" y="420"/>
                    <a:pt x="323" y="420"/>
                  </a:cubicBezTo>
                  <a:cubicBezTo>
                    <a:pt x="323" y="428"/>
                    <a:pt x="329" y="434"/>
                    <a:pt x="336" y="434"/>
                  </a:cubicBezTo>
                  <a:cubicBezTo>
                    <a:pt x="338" y="434"/>
                    <a:pt x="340" y="434"/>
                    <a:pt x="342" y="433"/>
                  </a:cubicBezTo>
                  <a:cubicBezTo>
                    <a:pt x="338" y="430"/>
                    <a:pt x="335" y="426"/>
                    <a:pt x="335" y="420"/>
                  </a:cubicBezTo>
                  <a:close/>
                </a:path>
              </a:pathLst>
            </a:custGeom>
            <a:solidFill>
              <a:srgbClr val="DDDB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91" name="Freeform 9">
              <a:extLst>
                <a:ext uri="{FF2B5EF4-FFF2-40B4-BE49-F238E27FC236}">
                  <a16:creationId xmlns:a16="http://schemas.microsoft.com/office/drawing/2014/main" id="{13E60CA5-CAA0-4766-BBB1-50B0B1EFCBF5}"/>
                </a:ext>
              </a:extLst>
            </p:cNvPr>
            <p:cNvSpPr>
              <a:spLocks/>
            </p:cNvSpPr>
            <p:nvPr/>
          </p:nvSpPr>
          <p:spPr bwMode="auto">
            <a:xfrm>
              <a:off x="939" y="775"/>
              <a:ext cx="1163" cy="1713"/>
            </a:xfrm>
            <a:custGeom>
              <a:avLst/>
              <a:gdLst>
                <a:gd name="T0" fmla="*/ 1533530 w 349"/>
                <a:gd name="T1" fmla="*/ 0 h 514"/>
                <a:gd name="T2" fmla="*/ 1519984 w 349"/>
                <a:gd name="T3" fmla="*/ 4076 h 514"/>
                <a:gd name="T4" fmla="*/ 1510624 w 349"/>
                <a:gd name="T5" fmla="*/ 4076 h 514"/>
                <a:gd name="T6" fmla="*/ 54624 w 349"/>
                <a:gd name="T7" fmla="*/ 365902 h 514"/>
                <a:gd name="T8" fmla="*/ 0 w 349"/>
                <a:gd name="T9" fmla="*/ 428790 h 514"/>
                <a:gd name="T10" fmla="*/ 0 w 349"/>
                <a:gd name="T11" fmla="*/ 2282556 h 514"/>
                <a:gd name="T12" fmla="*/ 58833 w 349"/>
                <a:gd name="T13" fmla="*/ 2347077 h 514"/>
                <a:gd name="T14" fmla="*/ 119119 w 349"/>
                <a:gd name="T15" fmla="*/ 2282556 h 514"/>
                <a:gd name="T16" fmla="*/ 119119 w 349"/>
                <a:gd name="T17" fmla="*/ 506891 h 514"/>
                <a:gd name="T18" fmla="*/ 136877 w 349"/>
                <a:gd name="T19" fmla="*/ 469872 h 514"/>
                <a:gd name="T20" fmla="*/ 1428357 w 349"/>
                <a:gd name="T21" fmla="*/ 140989 h 514"/>
                <a:gd name="T22" fmla="*/ 1473621 w 349"/>
                <a:gd name="T23" fmla="*/ 164425 h 514"/>
                <a:gd name="T24" fmla="*/ 1473621 w 349"/>
                <a:gd name="T25" fmla="*/ 1918253 h 514"/>
                <a:gd name="T26" fmla="*/ 1533530 w 349"/>
                <a:gd name="T27" fmla="*/ 1981174 h 514"/>
                <a:gd name="T28" fmla="*/ 1592743 w 349"/>
                <a:gd name="T29" fmla="*/ 1918253 h 514"/>
                <a:gd name="T30" fmla="*/ 1592743 w 349"/>
                <a:gd name="T31" fmla="*/ 64521 h 514"/>
                <a:gd name="T32" fmla="*/ 1533530 w 349"/>
                <a:gd name="T33" fmla="*/ 0 h 51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49" h="514">
                  <a:moveTo>
                    <a:pt x="336" y="0"/>
                  </a:moveTo>
                  <a:cubicBezTo>
                    <a:pt x="335" y="0"/>
                    <a:pt x="334" y="0"/>
                    <a:pt x="333" y="1"/>
                  </a:cubicBezTo>
                  <a:cubicBezTo>
                    <a:pt x="332" y="1"/>
                    <a:pt x="331" y="1"/>
                    <a:pt x="331" y="1"/>
                  </a:cubicBezTo>
                  <a:cubicBezTo>
                    <a:pt x="12" y="80"/>
                    <a:pt x="12" y="80"/>
                    <a:pt x="12" y="80"/>
                  </a:cubicBezTo>
                  <a:cubicBezTo>
                    <a:pt x="5" y="81"/>
                    <a:pt x="0" y="86"/>
                    <a:pt x="0" y="94"/>
                  </a:cubicBezTo>
                  <a:cubicBezTo>
                    <a:pt x="0" y="500"/>
                    <a:pt x="0" y="500"/>
                    <a:pt x="0" y="500"/>
                  </a:cubicBezTo>
                  <a:cubicBezTo>
                    <a:pt x="0" y="508"/>
                    <a:pt x="6" y="514"/>
                    <a:pt x="13" y="514"/>
                  </a:cubicBezTo>
                  <a:cubicBezTo>
                    <a:pt x="20" y="514"/>
                    <a:pt x="26" y="508"/>
                    <a:pt x="26" y="500"/>
                  </a:cubicBezTo>
                  <a:cubicBezTo>
                    <a:pt x="26" y="111"/>
                    <a:pt x="26" y="111"/>
                    <a:pt x="26" y="111"/>
                  </a:cubicBezTo>
                  <a:cubicBezTo>
                    <a:pt x="26" y="107"/>
                    <a:pt x="26" y="104"/>
                    <a:pt x="30" y="103"/>
                  </a:cubicBezTo>
                  <a:cubicBezTo>
                    <a:pt x="313" y="31"/>
                    <a:pt x="313" y="31"/>
                    <a:pt x="313" y="31"/>
                  </a:cubicBezTo>
                  <a:cubicBezTo>
                    <a:pt x="320" y="30"/>
                    <a:pt x="322" y="33"/>
                    <a:pt x="323" y="36"/>
                  </a:cubicBezTo>
                  <a:cubicBezTo>
                    <a:pt x="323" y="420"/>
                    <a:pt x="323" y="420"/>
                    <a:pt x="323" y="420"/>
                  </a:cubicBezTo>
                  <a:cubicBezTo>
                    <a:pt x="323" y="428"/>
                    <a:pt x="329" y="434"/>
                    <a:pt x="336" y="434"/>
                  </a:cubicBezTo>
                  <a:cubicBezTo>
                    <a:pt x="343" y="434"/>
                    <a:pt x="349" y="428"/>
                    <a:pt x="349" y="420"/>
                  </a:cubicBezTo>
                  <a:cubicBezTo>
                    <a:pt x="349" y="14"/>
                    <a:pt x="349" y="14"/>
                    <a:pt x="349" y="14"/>
                  </a:cubicBezTo>
                  <a:cubicBezTo>
                    <a:pt x="349" y="6"/>
                    <a:pt x="343" y="0"/>
                    <a:pt x="336" y="0"/>
                  </a:cubicBezTo>
                  <a:close/>
                </a:path>
              </a:pathLst>
            </a:custGeom>
            <a:noFill/>
            <a:ln w="20638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92" name="Freeform 10">
              <a:extLst>
                <a:ext uri="{FF2B5EF4-FFF2-40B4-BE49-F238E27FC236}">
                  <a16:creationId xmlns:a16="http://schemas.microsoft.com/office/drawing/2014/main" id="{07747CCB-D4E5-49F3-A3A4-5BFF21C760B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6" y="938"/>
              <a:ext cx="1023" cy="620"/>
            </a:xfrm>
            <a:custGeom>
              <a:avLst/>
              <a:gdLst>
                <a:gd name="T0" fmla="*/ 1023 w 1023"/>
                <a:gd name="T1" fmla="*/ 287 h 620"/>
                <a:gd name="T2" fmla="*/ 0 w 1023"/>
                <a:gd name="T3" fmla="*/ 620 h 620"/>
                <a:gd name="T4" fmla="*/ 0 w 1023"/>
                <a:gd name="T5" fmla="*/ 280 h 620"/>
                <a:gd name="T6" fmla="*/ 1023 w 1023"/>
                <a:gd name="T7" fmla="*/ 0 h 620"/>
                <a:gd name="T8" fmla="*/ 1023 w 1023"/>
                <a:gd name="T9" fmla="*/ 287 h 6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23" h="620">
                  <a:moveTo>
                    <a:pt x="1023" y="287"/>
                  </a:moveTo>
                  <a:lnTo>
                    <a:pt x="0" y="620"/>
                  </a:lnTo>
                  <a:lnTo>
                    <a:pt x="0" y="280"/>
                  </a:lnTo>
                  <a:lnTo>
                    <a:pt x="1023" y="0"/>
                  </a:lnTo>
                  <a:lnTo>
                    <a:pt x="1023" y="287"/>
                  </a:lnTo>
                  <a:close/>
                </a:path>
              </a:pathLst>
            </a:custGeom>
            <a:solidFill>
              <a:srgbClr val="C1BE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93" name="Freeform 11">
              <a:extLst>
                <a:ext uri="{FF2B5EF4-FFF2-40B4-BE49-F238E27FC236}">
                  <a16:creationId xmlns:a16="http://schemas.microsoft.com/office/drawing/2014/main" id="{B91A531C-1BEF-4609-A2F2-B66B1330C4E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6" y="938"/>
              <a:ext cx="1023" cy="620"/>
            </a:xfrm>
            <a:custGeom>
              <a:avLst/>
              <a:gdLst>
                <a:gd name="T0" fmla="*/ 30 w 1023"/>
                <a:gd name="T1" fmla="*/ 300 h 620"/>
                <a:gd name="T2" fmla="*/ 1023 w 1023"/>
                <a:gd name="T3" fmla="*/ 27 h 620"/>
                <a:gd name="T4" fmla="*/ 1023 w 1023"/>
                <a:gd name="T5" fmla="*/ 0 h 620"/>
                <a:gd name="T6" fmla="*/ 0 w 1023"/>
                <a:gd name="T7" fmla="*/ 280 h 620"/>
                <a:gd name="T8" fmla="*/ 0 w 1023"/>
                <a:gd name="T9" fmla="*/ 620 h 620"/>
                <a:gd name="T10" fmla="*/ 30 w 1023"/>
                <a:gd name="T11" fmla="*/ 613 h 620"/>
                <a:gd name="T12" fmla="*/ 30 w 1023"/>
                <a:gd name="T13" fmla="*/ 300 h 6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23" h="620">
                  <a:moveTo>
                    <a:pt x="30" y="300"/>
                  </a:moveTo>
                  <a:lnTo>
                    <a:pt x="1023" y="27"/>
                  </a:lnTo>
                  <a:lnTo>
                    <a:pt x="1023" y="0"/>
                  </a:lnTo>
                  <a:lnTo>
                    <a:pt x="0" y="280"/>
                  </a:lnTo>
                  <a:lnTo>
                    <a:pt x="0" y="620"/>
                  </a:lnTo>
                  <a:lnTo>
                    <a:pt x="30" y="613"/>
                  </a:lnTo>
                  <a:lnTo>
                    <a:pt x="30" y="300"/>
                  </a:lnTo>
                  <a:close/>
                </a:path>
              </a:pathLst>
            </a:custGeom>
            <a:solidFill>
              <a:srgbClr val="DDDB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94" name="Freeform 12">
              <a:extLst>
                <a:ext uri="{FF2B5EF4-FFF2-40B4-BE49-F238E27FC236}">
                  <a16:creationId xmlns:a16="http://schemas.microsoft.com/office/drawing/2014/main" id="{98098F92-DC9C-4530-BAC3-1C4AB53D9A4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6" y="938"/>
              <a:ext cx="1023" cy="620"/>
            </a:xfrm>
            <a:custGeom>
              <a:avLst/>
              <a:gdLst>
                <a:gd name="T0" fmla="*/ 1023 w 1023"/>
                <a:gd name="T1" fmla="*/ 287 h 620"/>
                <a:gd name="T2" fmla="*/ 0 w 1023"/>
                <a:gd name="T3" fmla="*/ 620 h 620"/>
                <a:gd name="T4" fmla="*/ 0 w 1023"/>
                <a:gd name="T5" fmla="*/ 280 h 620"/>
                <a:gd name="T6" fmla="*/ 1023 w 1023"/>
                <a:gd name="T7" fmla="*/ 0 h 620"/>
                <a:gd name="T8" fmla="*/ 1023 w 1023"/>
                <a:gd name="T9" fmla="*/ 287 h 6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23" h="620">
                  <a:moveTo>
                    <a:pt x="1023" y="287"/>
                  </a:moveTo>
                  <a:lnTo>
                    <a:pt x="0" y="620"/>
                  </a:lnTo>
                  <a:lnTo>
                    <a:pt x="0" y="280"/>
                  </a:lnTo>
                  <a:lnTo>
                    <a:pt x="1023" y="0"/>
                  </a:lnTo>
                  <a:lnTo>
                    <a:pt x="1023" y="287"/>
                  </a:lnTo>
                  <a:close/>
                </a:path>
              </a:pathLst>
            </a:custGeom>
            <a:noFill/>
            <a:ln w="20638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95" name="Freeform 13">
              <a:extLst>
                <a:ext uri="{FF2B5EF4-FFF2-40B4-BE49-F238E27FC236}">
                  <a16:creationId xmlns:a16="http://schemas.microsoft.com/office/drawing/2014/main" id="{98634520-9EEB-4BCC-A5D5-17E691CD464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3" y="1655"/>
              <a:ext cx="3704" cy="1862"/>
            </a:xfrm>
            <a:custGeom>
              <a:avLst/>
              <a:gdLst>
                <a:gd name="T0" fmla="*/ 0 w 1112"/>
                <a:gd name="T1" fmla="*/ 0 h 559"/>
                <a:gd name="T2" fmla="*/ 0 w 1112"/>
                <a:gd name="T3" fmla="*/ 417801 h 559"/>
                <a:gd name="T4" fmla="*/ 40984 w 1112"/>
                <a:gd name="T5" fmla="*/ 454761 h 559"/>
                <a:gd name="T6" fmla="*/ 3579666 w 1112"/>
                <a:gd name="T7" fmla="*/ 2543202 h 559"/>
                <a:gd name="T8" fmla="*/ 5059101 w 1112"/>
                <a:gd name="T9" fmla="*/ 1551589 h 559"/>
                <a:gd name="T10" fmla="*/ 5059101 w 1112"/>
                <a:gd name="T11" fmla="*/ 950473 h 559"/>
                <a:gd name="T12" fmla="*/ 0 w 1112"/>
                <a:gd name="T13" fmla="*/ 0 h 55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12" h="559">
                  <a:moveTo>
                    <a:pt x="0" y="0"/>
                  </a:moveTo>
                  <a:cubicBezTo>
                    <a:pt x="0" y="92"/>
                    <a:pt x="0" y="92"/>
                    <a:pt x="0" y="92"/>
                  </a:cubicBezTo>
                  <a:cubicBezTo>
                    <a:pt x="0" y="92"/>
                    <a:pt x="0" y="94"/>
                    <a:pt x="9" y="100"/>
                  </a:cubicBezTo>
                  <a:cubicBezTo>
                    <a:pt x="19" y="106"/>
                    <a:pt x="787" y="559"/>
                    <a:pt x="787" y="559"/>
                  </a:cubicBezTo>
                  <a:cubicBezTo>
                    <a:pt x="1112" y="341"/>
                    <a:pt x="1112" y="341"/>
                    <a:pt x="1112" y="341"/>
                  </a:cubicBezTo>
                  <a:cubicBezTo>
                    <a:pt x="1112" y="209"/>
                    <a:pt x="1112" y="209"/>
                    <a:pt x="1112" y="209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3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96" name="Freeform 14">
              <a:extLst>
                <a:ext uri="{FF2B5EF4-FFF2-40B4-BE49-F238E27FC236}">
                  <a16:creationId xmlns:a16="http://schemas.microsoft.com/office/drawing/2014/main" id="{6DA6578B-5C2E-4A71-9F29-1AE624BEAA8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3" y="1665"/>
              <a:ext cx="3704" cy="1579"/>
            </a:xfrm>
            <a:custGeom>
              <a:avLst/>
              <a:gdLst>
                <a:gd name="T0" fmla="*/ 0 w 1112"/>
                <a:gd name="T1" fmla="*/ 118961 h 474"/>
                <a:gd name="T2" fmla="*/ 45048 w 1112"/>
                <a:gd name="T3" fmla="*/ 154306 h 474"/>
                <a:gd name="T4" fmla="*/ 3585469 w 1112"/>
                <a:gd name="T5" fmla="*/ 2157753 h 474"/>
                <a:gd name="T6" fmla="*/ 5059101 w 1112"/>
                <a:gd name="T7" fmla="*/ 1247443 h 474"/>
                <a:gd name="T8" fmla="*/ 5059101 w 1112"/>
                <a:gd name="T9" fmla="*/ 1083794 h 474"/>
                <a:gd name="T10" fmla="*/ 0 w 1112"/>
                <a:gd name="T11" fmla="*/ 0 h 474"/>
                <a:gd name="T12" fmla="*/ 0 w 1112"/>
                <a:gd name="T13" fmla="*/ 118961 h 47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12" h="474">
                  <a:moveTo>
                    <a:pt x="0" y="26"/>
                  </a:moveTo>
                  <a:cubicBezTo>
                    <a:pt x="0" y="26"/>
                    <a:pt x="0" y="28"/>
                    <a:pt x="10" y="34"/>
                  </a:cubicBezTo>
                  <a:cubicBezTo>
                    <a:pt x="19" y="40"/>
                    <a:pt x="788" y="474"/>
                    <a:pt x="788" y="474"/>
                  </a:cubicBezTo>
                  <a:cubicBezTo>
                    <a:pt x="1112" y="274"/>
                    <a:pt x="1112" y="274"/>
                    <a:pt x="1112" y="274"/>
                  </a:cubicBezTo>
                  <a:cubicBezTo>
                    <a:pt x="1112" y="238"/>
                    <a:pt x="1112" y="238"/>
                    <a:pt x="1112" y="238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26"/>
                  </a:lnTo>
                  <a:close/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97" name="Freeform 15">
              <a:extLst>
                <a:ext uri="{FF2B5EF4-FFF2-40B4-BE49-F238E27FC236}">
                  <a16:creationId xmlns:a16="http://schemas.microsoft.com/office/drawing/2014/main" id="{36D0D0BB-229D-4E35-8DD2-286FFAB7056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3" y="1878"/>
              <a:ext cx="3704" cy="1639"/>
            </a:xfrm>
            <a:custGeom>
              <a:avLst/>
              <a:gdLst>
                <a:gd name="T0" fmla="*/ 40984 w 1112"/>
                <a:gd name="T1" fmla="*/ 40995 h 492"/>
                <a:gd name="T2" fmla="*/ 0 w 1112"/>
                <a:gd name="T3" fmla="*/ 0 h 492"/>
                <a:gd name="T4" fmla="*/ 0 w 1112"/>
                <a:gd name="T5" fmla="*/ 113161 h 492"/>
                <a:gd name="T6" fmla="*/ 40984 w 1112"/>
                <a:gd name="T7" fmla="*/ 150128 h 492"/>
                <a:gd name="T8" fmla="*/ 3579666 w 1112"/>
                <a:gd name="T9" fmla="*/ 2240087 h 492"/>
                <a:gd name="T10" fmla="*/ 5059101 w 1112"/>
                <a:gd name="T11" fmla="*/ 1247565 h 492"/>
                <a:gd name="T12" fmla="*/ 5059101 w 1112"/>
                <a:gd name="T13" fmla="*/ 1133149 h 492"/>
                <a:gd name="T14" fmla="*/ 3579666 w 1112"/>
                <a:gd name="T15" fmla="*/ 2126769 h 492"/>
                <a:gd name="T16" fmla="*/ 40984 w 1112"/>
                <a:gd name="T17" fmla="*/ 40995 h 49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112" h="492">
                  <a:moveTo>
                    <a:pt x="9" y="9"/>
                  </a:moveTo>
                  <a:cubicBezTo>
                    <a:pt x="0" y="2"/>
                    <a:pt x="0" y="0"/>
                    <a:pt x="0" y="0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5"/>
                    <a:pt x="0" y="27"/>
                    <a:pt x="9" y="33"/>
                  </a:cubicBezTo>
                  <a:cubicBezTo>
                    <a:pt x="19" y="39"/>
                    <a:pt x="787" y="492"/>
                    <a:pt x="787" y="492"/>
                  </a:cubicBezTo>
                  <a:cubicBezTo>
                    <a:pt x="1112" y="274"/>
                    <a:pt x="1112" y="274"/>
                    <a:pt x="1112" y="274"/>
                  </a:cubicBezTo>
                  <a:cubicBezTo>
                    <a:pt x="1112" y="249"/>
                    <a:pt x="1112" y="249"/>
                    <a:pt x="1112" y="249"/>
                  </a:cubicBezTo>
                  <a:cubicBezTo>
                    <a:pt x="787" y="467"/>
                    <a:pt x="787" y="467"/>
                    <a:pt x="787" y="467"/>
                  </a:cubicBezTo>
                  <a:cubicBezTo>
                    <a:pt x="787" y="467"/>
                    <a:pt x="19" y="15"/>
                    <a:pt x="9" y="9"/>
                  </a:cubicBezTo>
                  <a:close/>
                </a:path>
              </a:pathLst>
            </a:custGeom>
            <a:solidFill>
              <a:srgbClr val="DDDC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98" name="Freeform 16">
              <a:extLst>
                <a:ext uri="{FF2B5EF4-FFF2-40B4-BE49-F238E27FC236}">
                  <a16:creationId xmlns:a16="http://schemas.microsoft.com/office/drawing/2014/main" id="{9F160B67-4CC2-4D61-B68A-31C6F40EE22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3" y="1655"/>
              <a:ext cx="3704" cy="1862"/>
            </a:xfrm>
            <a:custGeom>
              <a:avLst/>
              <a:gdLst>
                <a:gd name="T0" fmla="*/ 0 w 1112"/>
                <a:gd name="T1" fmla="*/ 0 h 559"/>
                <a:gd name="T2" fmla="*/ 0 w 1112"/>
                <a:gd name="T3" fmla="*/ 417801 h 559"/>
                <a:gd name="T4" fmla="*/ 40984 w 1112"/>
                <a:gd name="T5" fmla="*/ 454761 h 559"/>
                <a:gd name="T6" fmla="*/ 3579666 w 1112"/>
                <a:gd name="T7" fmla="*/ 2543202 h 559"/>
                <a:gd name="T8" fmla="*/ 5059101 w 1112"/>
                <a:gd name="T9" fmla="*/ 1551589 h 559"/>
                <a:gd name="T10" fmla="*/ 5059101 w 1112"/>
                <a:gd name="T11" fmla="*/ 950473 h 559"/>
                <a:gd name="T12" fmla="*/ 0 w 1112"/>
                <a:gd name="T13" fmla="*/ 0 h 55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12" h="559">
                  <a:moveTo>
                    <a:pt x="0" y="0"/>
                  </a:moveTo>
                  <a:cubicBezTo>
                    <a:pt x="0" y="92"/>
                    <a:pt x="0" y="92"/>
                    <a:pt x="0" y="92"/>
                  </a:cubicBezTo>
                  <a:cubicBezTo>
                    <a:pt x="0" y="92"/>
                    <a:pt x="0" y="94"/>
                    <a:pt x="9" y="100"/>
                  </a:cubicBezTo>
                  <a:cubicBezTo>
                    <a:pt x="19" y="106"/>
                    <a:pt x="787" y="559"/>
                    <a:pt x="787" y="559"/>
                  </a:cubicBezTo>
                  <a:cubicBezTo>
                    <a:pt x="1112" y="341"/>
                    <a:pt x="1112" y="341"/>
                    <a:pt x="1112" y="341"/>
                  </a:cubicBezTo>
                  <a:cubicBezTo>
                    <a:pt x="1112" y="209"/>
                    <a:pt x="1112" y="209"/>
                    <a:pt x="1112" y="209"/>
                  </a:cubicBezTo>
                  <a:lnTo>
                    <a:pt x="0" y="0"/>
                  </a:lnTo>
                  <a:close/>
                </a:path>
              </a:pathLst>
            </a:custGeom>
            <a:noFill/>
            <a:ln w="20638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99" name="Freeform 17">
              <a:extLst>
                <a:ext uri="{FF2B5EF4-FFF2-40B4-BE49-F238E27FC236}">
                  <a16:creationId xmlns:a16="http://schemas.microsoft.com/office/drawing/2014/main" id="{B1C4D6C4-33EA-45B2-8460-42503BC4F66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6" y="1278"/>
              <a:ext cx="3741" cy="1863"/>
            </a:xfrm>
            <a:custGeom>
              <a:avLst/>
              <a:gdLst>
                <a:gd name="T0" fmla="*/ 3706175 w 1123"/>
                <a:gd name="T1" fmla="*/ 2502282 h 559"/>
                <a:gd name="T2" fmla="*/ 3550649 w 1123"/>
                <a:gd name="T3" fmla="*/ 2511801 h 559"/>
                <a:gd name="T4" fmla="*/ 109465 w 1123"/>
                <a:gd name="T5" fmla="*/ 620779 h 559"/>
                <a:gd name="T6" fmla="*/ 68461 w 1123"/>
                <a:gd name="T7" fmla="*/ 469899 h 559"/>
                <a:gd name="T8" fmla="*/ 1333691 w 1123"/>
                <a:gd name="T9" fmla="*/ 27502 h 559"/>
                <a:gd name="T10" fmla="*/ 1525329 w 1123"/>
                <a:gd name="T11" fmla="*/ 9518 h 559"/>
                <a:gd name="T12" fmla="*/ 5044327 w 1123"/>
                <a:gd name="T13" fmla="*/ 1511370 h 559"/>
                <a:gd name="T14" fmla="*/ 5085332 w 1123"/>
                <a:gd name="T15" fmla="*/ 1662259 h 559"/>
                <a:gd name="T16" fmla="*/ 3706175 w 1123"/>
                <a:gd name="T17" fmla="*/ 2502282 h 55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123" h="559">
                  <a:moveTo>
                    <a:pt x="814" y="548"/>
                  </a:moveTo>
                  <a:cubicBezTo>
                    <a:pt x="807" y="559"/>
                    <a:pt x="792" y="557"/>
                    <a:pt x="780" y="550"/>
                  </a:cubicBezTo>
                  <a:cubicBezTo>
                    <a:pt x="24" y="136"/>
                    <a:pt x="24" y="136"/>
                    <a:pt x="24" y="136"/>
                  </a:cubicBezTo>
                  <a:cubicBezTo>
                    <a:pt x="12" y="129"/>
                    <a:pt x="0" y="112"/>
                    <a:pt x="15" y="103"/>
                  </a:cubicBezTo>
                  <a:cubicBezTo>
                    <a:pt x="293" y="6"/>
                    <a:pt x="293" y="6"/>
                    <a:pt x="293" y="6"/>
                  </a:cubicBezTo>
                  <a:cubicBezTo>
                    <a:pt x="307" y="1"/>
                    <a:pt x="327" y="0"/>
                    <a:pt x="335" y="2"/>
                  </a:cubicBezTo>
                  <a:cubicBezTo>
                    <a:pt x="1108" y="331"/>
                    <a:pt x="1108" y="331"/>
                    <a:pt x="1108" y="331"/>
                  </a:cubicBezTo>
                  <a:cubicBezTo>
                    <a:pt x="1119" y="338"/>
                    <a:pt x="1123" y="352"/>
                    <a:pt x="1117" y="364"/>
                  </a:cubicBezTo>
                  <a:lnTo>
                    <a:pt x="814" y="548"/>
                  </a:lnTo>
                  <a:close/>
                </a:path>
              </a:pathLst>
            </a:custGeom>
            <a:solidFill>
              <a:srgbClr val="FFFFFF"/>
            </a:solidFill>
            <a:ln w="20638" cap="flat">
              <a:solidFill>
                <a:srgbClr val="343434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000" name="Freeform 18">
              <a:extLst>
                <a:ext uri="{FF2B5EF4-FFF2-40B4-BE49-F238E27FC236}">
                  <a16:creationId xmlns:a16="http://schemas.microsoft.com/office/drawing/2014/main" id="{2D180490-EBE4-478A-AD33-EF5CD75642A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6" y="1508"/>
              <a:ext cx="643" cy="470"/>
            </a:xfrm>
            <a:custGeom>
              <a:avLst/>
              <a:gdLst>
                <a:gd name="T0" fmla="*/ 346051 w 193"/>
                <a:gd name="T1" fmla="*/ 0 h 141"/>
                <a:gd name="T2" fmla="*/ 99808 w 193"/>
                <a:gd name="T3" fmla="*/ 100000 h 141"/>
                <a:gd name="T4" fmla="*/ 23408 w 193"/>
                <a:gd name="T5" fmla="*/ 168777 h 141"/>
                <a:gd name="T6" fmla="*/ 160044 w 193"/>
                <a:gd name="T7" fmla="*/ 229257 h 141"/>
                <a:gd name="T8" fmla="*/ 486761 w 193"/>
                <a:gd name="T9" fmla="*/ 439143 h 141"/>
                <a:gd name="T10" fmla="*/ 705568 w 193"/>
                <a:gd name="T11" fmla="*/ 593810 h 141"/>
                <a:gd name="T12" fmla="*/ 801158 w 193"/>
                <a:gd name="T13" fmla="*/ 634923 h 141"/>
                <a:gd name="T14" fmla="*/ 861550 w 193"/>
                <a:gd name="T15" fmla="*/ 562590 h 141"/>
                <a:gd name="T16" fmla="*/ 746613 w 193"/>
                <a:gd name="T17" fmla="*/ 439143 h 141"/>
                <a:gd name="T18" fmla="*/ 601731 w 193"/>
                <a:gd name="T19" fmla="*/ 270367 h 141"/>
                <a:gd name="T20" fmla="*/ 441688 w 193"/>
                <a:gd name="T21" fmla="*/ 100000 h 141"/>
                <a:gd name="T22" fmla="*/ 355442 w 193"/>
                <a:gd name="T23" fmla="*/ 23443 h 14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93" h="141">
                  <a:moveTo>
                    <a:pt x="76" y="0"/>
                  </a:moveTo>
                  <a:cubicBezTo>
                    <a:pt x="58" y="8"/>
                    <a:pt x="40" y="14"/>
                    <a:pt x="22" y="22"/>
                  </a:cubicBezTo>
                  <a:cubicBezTo>
                    <a:pt x="17" y="25"/>
                    <a:pt x="0" y="28"/>
                    <a:pt x="5" y="37"/>
                  </a:cubicBezTo>
                  <a:cubicBezTo>
                    <a:pt x="8" y="43"/>
                    <a:pt x="28" y="46"/>
                    <a:pt x="35" y="50"/>
                  </a:cubicBezTo>
                  <a:cubicBezTo>
                    <a:pt x="59" y="65"/>
                    <a:pt x="85" y="78"/>
                    <a:pt x="107" y="96"/>
                  </a:cubicBezTo>
                  <a:cubicBezTo>
                    <a:pt x="122" y="109"/>
                    <a:pt x="140" y="118"/>
                    <a:pt x="155" y="130"/>
                  </a:cubicBezTo>
                  <a:cubicBezTo>
                    <a:pt x="163" y="135"/>
                    <a:pt x="167" y="141"/>
                    <a:pt x="176" y="139"/>
                  </a:cubicBezTo>
                  <a:cubicBezTo>
                    <a:pt x="184" y="138"/>
                    <a:pt x="193" y="133"/>
                    <a:pt x="189" y="123"/>
                  </a:cubicBezTo>
                  <a:cubicBezTo>
                    <a:pt x="186" y="114"/>
                    <a:pt x="170" y="104"/>
                    <a:pt x="164" y="96"/>
                  </a:cubicBezTo>
                  <a:cubicBezTo>
                    <a:pt x="153" y="84"/>
                    <a:pt x="143" y="71"/>
                    <a:pt x="132" y="59"/>
                  </a:cubicBezTo>
                  <a:cubicBezTo>
                    <a:pt x="120" y="46"/>
                    <a:pt x="110" y="33"/>
                    <a:pt x="97" y="22"/>
                  </a:cubicBezTo>
                  <a:cubicBezTo>
                    <a:pt x="91" y="17"/>
                    <a:pt x="85" y="8"/>
                    <a:pt x="78" y="5"/>
                  </a:cubicBezTo>
                </a:path>
              </a:pathLst>
            </a:custGeom>
            <a:solidFill>
              <a:srgbClr val="E0DE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01" name="Freeform 19">
              <a:extLst>
                <a:ext uri="{FF2B5EF4-FFF2-40B4-BE49-F238E27FC236}">
                  <a16:creationId xmlns:a16="http://schemas.microsoft.com/office/drawing/2014/main" id="{4508A100-AD16-434A-8A47-6FC2A9F6DE0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3" y="1495"/>
              <a:ext cx="633" cy="509"/>
            </a:xfrm>
            <a:custGeom>
              <a:avLst/>
              <a:gdLst>
                <a:gd name="T0" fmla="*/ 314391 w 190"/>
                <a:gd name="T1" fmla="*/ 0 h 153"/>
                <a:gd name="T2" fmla="*/ 58649 w 190"/>
                <a:gd name="T3" fmla="*/ 108397 h 153"/>
                <a:gd name="T4" fmla="*/ 23408 w 190"/>
                <a:gd name="T5" fmla="*/ 166722 h 153"/>
                <a:gd name="T6" fmla="*/ 118997 w 190"/>
                <a:gd name="T7" fmla="*/ 244117 h 153"/>
                <a:gd name="T8" fmla="*/ 396448 w 190"/>
                <a:gd name="T9" fmla="*/ 455532 h 153"/>
                <a:gd name="T10" fmla="*/ 687954 w 190"/>
                <a:gd name="T11" fmla="*/ 639773 h 153"/>
                <a:gd name="T12" fmla="*/ 783541 w 190"/>
                <a:gd name="T13" fmla="*/ 685836 h 153"/>
                <a:gd name="T14" fmla="*/ 847950 w 190"/>
                <a:gd name="T15" fmla="*/ 604722 h 153"/>
                <a:gd name="T16" fmla="*/ 728953 w 190"/>
                <a:gd name="T17" fmla="*/ 473061 h 153"/>
                <a:gd name="T18" fmla="*/ 574208 w 190"/>
                <a:gd name="T19" fmla="*/ 288962 h 153"/>
                <a:gd name="T20" fmla="*/ 409981 w 190"/>
                <a:gd name="T21" fmla="*/ 104345 h 153"/>
                <a:gd name="T22" fmla="*/ 324269 w 190"/>
                <a:gd name="T23" fmla="*/ 23274 h 15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90" h="153">
                  <a:moveTo>
                    <a:pt x="69" y="0"/>
                  </a:moveTo>
                  <a:cubicBezTo>
                    <a:pt x="50" y="8"/>
                    <a:pt x="31" y="15"/>
                    <a:pt x="13" y="24"/>
                  </a:cubicBezTo>
                  <a:cubicBezTo>
                    <a:pt x="7" y="27"/>
                    <a:pt x="0" y="27"/>
                    <a:pt x="5" y="37"/>
                  </a:cubicBezTo>
                  <a:cubicBezTo>
                    <a:pt x="8" y="43"/>
                    <a:pt x="19" y="50"/>
                    <a:pt x="26" y="54"/>
                  </a:cubicBezTo>
                  <a:cubicBezTo>
                    <a:pt x="51" y="71"/>
                    <a:pt x="64" y="81"/>
                    <a:pt x="87" y="101"/>
                  </a:cubicBezTo>
                  <a:cubicBezTo>
                    <a:pt x="103" y="116"/>
                    <a:pt x="135" y="129"/>
                    <a:pt x="151" y="142"/>
                  </a:cubicBezTo>
                  <a:cubicBezTo>
                    <a:pt x="158" y="148"/>
                    <a:pt x="163" y="153"/>
                    <a:pt x="172" y="152"/>
                  </a:cubicBezTo>
                  <a:cubicBezTo>
                    <a:pt x="181" y="150"/>
                    <a:pt x="190" y="145"/>
                    <a:pt x="186" y="134"/>
                  </a:cubicBezTo>
                  <a:cubicBezTo>
                    <a:pt x="182" y="125"/>
                    <a:pt x="166" y="113"/>
                    <a:pt x="160" y="105"/>
                  </a:cubicBezTo>
                  <a:cubicBezTo>
                    <a:pt x="148" y="91"/>
                    <a:pt x="138" y="78"/>
                    <a:pt x="126" y="64"/>
                  </a:cubicBezTo>
                  <a:cubicBezTo>
                    <a:pt x="114" y="50"/>
                    <a:pt x="104" y="35"/>
                    <a:pt x="90" y="23"/>
                  </a:cubicBezTo>
                  <a:cubicBezTo>
                    <a:pt x="84" y="18"/>
                    <a:pt x="77" y="8"/>
                    <a:pt x="71" y="5"/>
                  </a:cubicBezTo>
                </a:path>
              </a:pathLst>
            </a:custGeom>
            <a:solidFill>
              <a:srgbClr val="CDCC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02" name="Freeform 20">
              <a:extLst>
                <a:ext uri="{FF2B5EF4-FFF2-40B4-BE49-F238E27FC236}">
                  <a16:creationId xmlns:a16="http://schemas.microsoft.com/office/drawing/2014/main" id="{939BC4E0-0DB2-4C64-BEAC-B73C129B855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6" y="1231"/>
              <a:ext cx="1213" cy="733"/>
            </a:xfrm>
            <a:custGeom>
              <a:avLst/>
              <a:gdLst>
                <a:gd name="T0" fmla="*/ 1164260 w 364"/>
                <a:gd name="T1" fmla="*/ 45236 h 220"/>
                <a:gd name="T2" fmla="*/ 1117410 w 364"/>
                <a:gd name="T3" fmla="*/ 13577 h 220"/>
                <a:gd name="T4" fmla="*/ 1058572 w 364"/>
                <a:gd name="T5" fmla="*/ 0 h 220"/>
                <a:gd name="T6" fmla="*/ 857218 w 364"/>
                <a:gd name="T7" fmla="*/ 23413 h 220"/>
                <a:gd name="T8" fmla="*/ 415106 w 364"/>
                <a:gd name="T9" fmla="*/ 136665 h 220"/>
                <a:gd name="T10" fmla="*/ 31681 w 364"/>
                <a:gd name="T11" fmla="*/ 283321 h 220"/>
                <a:gd name="T12" fmla="*/ 86343 w 364"/>
                <a:gd name="T13" fmla="*/ 324339 h 220"/>
                <a:gd name="T14" fmla="*/ 538292 w 364"/>
                <a:gd name="T15" fmla="*/ 774385 h 220"/>
                <a:gd name="T16" fmla="*/ 784581 w 364"/>
                <a:gd name="T17" fmla="*/ 957508 h 220"/>
                <a:gd name="T18" fmla="*/ 831308 w 364"/>
                <a:gd name="T19" fmla="*/ 989057 h 220"/>
                <a:gd name="T20" fmla="*/ 962915 w 364"/>
                <a:gd name="T21" fmla="*/ 965644 h 220"/>
                <a:gd name="T22" fmla="*/ 1661154 w 364"/>
                <a:gd name="T23" fmla="*/ 488255 h 220"/>
                <a:gd name="T24" fmla="*/ 1164260 w 364"/>
                <a:gd name="T25" fmla="*/ 45236 h 22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4" h="220">
                  <a:moveTo>
                    <a:pt x="255" y="10"/>
                  </a:moveTo>
                  <a:cubicBezTo>
                    <a:pt x="255" y="10"/>
                    <a:pt x="247" y="6"/>
                    <a:pt x="245" y="3"/>
                  </a:cubicBezTo>
                  <a:cubicBezTo>
                    <a:pt x="243" y="1"/>
                    <a:pt x="238" y="0"/>
                    <a:pt x="232" y="0"/>
                  </a:cubicBezTo>
                  <a:cubicBezTo>
                    <a:pt x="225" y="0"/>
                    <a:pt x="208" y="4"/>
                    <a:pt x="188" y="5"/>
                  </a:cubicBezTo>
                  <a:cubicBezTo>
                    <a:pt x="168" y="5"/>
                    <a:pt x="116" y="21"/>
                    <a:pt x="91" y="30"/>
                  </a:cubicBezTo>
                  <a:cubicBezTo>
                    <a:pt x="66" y="39"/>
                    <a:pt x="21" y="45"/>
                    <a:pt x="7" y="62"/>
                  </a:cubicBezTo>
                  <a:cubicBezTo>
                    <a:pt x="0" y="69"/>
                    <a:pt x="11" y="65"/>
                    <a:pt x="19" y="71"/>
                  </a:cubicBezTo>
                  <a:cubicBezTo>
                    <a:pt x="26" y="77"/>
                    <a:pt x="77" y="149"/>
                    <a:pt x="118" y="170"/>
                  </a:cubicBezTo>
                  <a:cubicBezTo>
                    <a:pt x="158" y="191"/>
                    <a:pt x="170" y="204"/>
                    <a:pt x="172" y="210"/>
                  </a:cubicBezTo>
                  <a:cubicBezTo>
                    <a:pt x="174" y="215"/>
                    <a:pt x="174" y="220"/>
                    <a:pt x="182" y="217"/>
                  </a:cubicBezTo>
                  <a:cubicBezTo>
                    <a:pt x="189" y="214"/>
                    <a:pt x="195" y="218"/>
                    <a:pt x="211" y="212"/>
                  </a:cubicBezTo>
                  <a:cubicBezTo>
                    <a:pt x="227" y="206"/>
                    <a:pt x="364" y="107"/>
                    <a:pt x="364" y="107"/>
                  </a:cubicBezTo>
                  <a:cubicBezTo>
                    <a:pt x="364" y="107"/>
                    <a:pt x="310" y="43"/>
                    <a:pt x="255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03" name="Freeform 21">
              <a:extLst>
                <a:ext uri="{FF2B5EF4-FFF2-40B4-BE49-F238E27FC236}">
                  <a16:creationId xmlns:a16="http://schemas.microsoft.com/office/drawing/2014/main" id="{8E8E2B41-F9CC-4566-805B-074E3D59562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483" y="1201"/>
              <a:ext cx="1049" cy="790"/>
            </a:xfrm>
            <a:custGeom>
              <a:avLst/>
              <a:gdLst>
                <a:gd name="T0" fmla="*/ 368209 w 315"/>
                <a:gd name="T1" fmla="*/ 0 h 237"/>
                <a:gd name="T2" fmla="*/ 0 w 315"/>
                <a:gd name="T3" fmla="*/ 174077 h 237"/>
                <a:gd name="T4" fmla="*/ 77852 w 315"/>
                <a:gd name="T5" fmla="*/ 352700 h 237"/>
                <a:gd name="T6" fmla="*/ 108979 w 315"/>
                <a:gd name="T7" fmla="*/ 360857 h 237"/>
                <a:gd name="T8" fmla="*/ 118807 w 315"/>
                <a:gd name="T9" fmla="*/ 329257 h 237"/>
                <a:gd name="T10" fmla="*/ 167890 w 315"/>
                <a:gd name="T11" fmla="*/ 448523 h 237"/>
                <a:gd name="T12" fmla="*/ 186832 w 315"/>
                <a:gd name="T13" fmla="*/ 452700 h 237"/>
                <a:gd name="T14" fmla="*/ 214236 w 315"/>
                <a:gd name="T15" fmla="*/ 744810 h 237"/>
                <a:gd name="T16" fmla="*/ 381759 w 315"/>
                <a:gd name="T17" fmla="*/ 1028777 h 237"/>
                <a:gd name="T18" fmla="*/ 622180 w 315"/>
                <a:gd name="T19" fmla="*/ 1028777 h 237"/>
                <a:gd name="T20" fmla="*/ 594633 w 315"/>
                <a:gd name="T21" fmla="*/ 781857 h 237"/>
                <a:gd name="T22" fmla="*/ 1317564 w 315"/>
                <a:gd name="T23" fmla="*/ 530857 h 237"/>
                <a:gd name="T24" fmla="*/ 1385589 w 315"/>
                <a:gd name="T25" fmla="*/ 607777 h 237"/>
                <a:gd name="T26" fmla="*/ 1399476 w 315"/>
                <a:gd name="T27" fmla="*/ 634923 h 237"/>
                <a:gd name="T28" fmla="*/ 1380268 w 315"/>
                <a:gd name="T29" fmla="*/ 552700 h 237"/>
                <a:gd name="T30" fmla="*/ 1304047 w 315"/>
                <a:gd name="T31" fmla="*/ 503333 h 237"/>
                <a:gd name="T32" fmla="*/ 1257435 w 315"/>
                <a:gd name="T33" fmla="*/ 493810 h 237"/>
                <a:gd name="T34" fmla="*/ 1089921 w 315"/>
                <a:gd name="T35" fmla="*/ 383967 h 237"/>
                <a:gd name="T36" fmla="*/ 990279 w 315"/>
                <a:gd name="T37" fmla="*/ 319743 h 237"/>
                <a:gd name="T38" fmla="*/ 826489 w 315"/>
                <a:gd name="T39" fmla="*/ 237410 h 237"/>
                <a:gd name="T40" fmla="*/ 686036 w 315"/>
                <a:gd name="T41" fmla="*/ 288033 h 237"/>
                <a:gd name="T42" fmla="*/ 622180 w 315"/>
                <a:gd name="T43" fmla="*/ 329257 h 237"/>
                <a:gd name="T44" fmla="*/ 376328 w 315"/>
                <a:gd name="T45" fmla="*/ 366300 h 237"/>
                <a:gd name="T46" fmla="*/ 335370 w 315"/>
                <a:gd name="T47" fmla="*/ 360857 h 237"/>
                <a:gd name="T48" fmla="*/ 159761 w 315"/>
                <a:gd name="T49" fmla="*/ 242857 h 237"/>
                <a:gd name="T50" fmla="*/ 118807 w 315"/>
                <a:gd name="T51" fmla="*/ 137033 h 237"/>
                <a:gd name="T52" fmla="*/ 190858 w 315"/>
                <a:gd name="T53" fmla="*/ 443223 h 237"/>
                <a:gd name="T54" fmla="*/ 190858 w 315"/>
                <a:gd name="T55" fmla="*/ 448523 h 237"/>
                <a:gd name="T56" fmla="*/ 200719 w 315"/>
                <a:gd name="T57" fmla="*/ 439143 h 237"/>
                <a:gd name="T58" fmla="*/ 200719 w 315"/>
                <a:gd name="T59" fmla="*/ 439143 h 237"/>
                <a:gd name="T60" fmla="*/ 214236 w 315"/>
                <a:gd name="T61" fmla="*/ 429257 h 237"/>
                <a:gd name="T62" fmla="*/ 214236 w 315"/>
                <a:gd name="T63" fmla="*/ 434923 h 237"/>
                <a:gd name="T64" fmla="*/ 239941 w 315"/>
                <a:gd name="T65" fmla="*/ 393810 h 237"/>
                <a:gd name="T66" fmla="*/ 249436 w 315"/>
                <a:gd name="T67" fmla="*/ 415667 h 237"/>
                <a:gd name="T68" fmla="*/ 253462 w 315"/>
                <a:gd name="T69" fmla="*/ 388033 h 237"/>
                <a:gd name="T70" fmla="*/ 272780 w 315"/>
                <a:gd name="T71" fmla="*/ 407410 h 237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315" h="237">
                  <a:moveTo>
                    <a:pt x="81" y="0"/>
                  </a:moveTo>
                  <a:cubicBezTo>
                    <a:pt x="81" y="0"/>
                    <a:pt x="81" y="0"/>
                    <a:pt x="81" y="0"/>
                  </a:cubicBezTo>
                  <a:cubicBezTo>
                    <a:pt x="81" y="0"/>
                    <a:pt x="81" y="0"/>
                    <a:pt x="81" y="0"/>
                  </a:cubicBezTo>
                  <a:close/>
                  <a:moveTo>
                    <a:pt x="0" y="38"/>
                  </a:moveTo>
                  <a:cubicBezTo>
                    <a:pt x="0" y="41"/>
                    <a:pt x="1" y="45"/>
                    <a:pt x="3" y="48"/>
                  </a:cubicBezTo>
                  <a:cubicBezTo>
                    <a:pt x="7" y="55"/>
                    <a:pt x="18" y="64"/>
                    <a:pt x="17" y="77"/>
                  </a:cubicBezTo>
                  <a:cubicBezTo>
                    <a:pt x="17" y="77"/>
                    <a:pt x="19" y="66"/>
                    <a:pt x="12" y="58"/>
                  </a:cubicBezTo>
                  <a:cubicBezTo>
                    <a:pt x="12" y="58"/>
                    <a:pt x="23" y="66"/>
                    <a:pt x="24" y="79"/>
                  </a:cubicBezTo>
                  <a:cubicBezTo>
                    <a:pt x="24" y="79"/>
                    <a:pt x="25" y="70"/>
                    <a:pt x="23" y="65"/>
                  </a:cubicBezTo>
                  <a:cubicBezTo>
                    <a:pt x="23" y="65"/>
                    <a:pt x="26" y="68"/>
                    <a:pt x="26" y="72"/>
                  </a:cubicBezTo>
                  <a:cubicBezTo>
                    <a:pt x="26" y="77"/>
                    <a:pt x="29" y="79"/>
                    <a:pt x="32" y="82"/>
                  </a:cubicBezTo>
                  <a:cubicBezTo>
                    <a:pt x="34" y="85"/>
                    <a:pt x="39" y="93"/>
                    <a:pt x="37" y="98"/>
                  </a:cubicBezTo>
                  <a:cubicBezTo>
                    <a:pt x="37" y="98"/>
                    <a:pt x="40" y="95"/>
                    <a:pt x="39" y="91"/>
                  </a:cubicBezTo>
                  <a:cubicBezTo>
                    <a:pt x="39" y="91"/>
                    <a:pt x="40" y="95"/>
                    <a:pt x="41" y="99"/>
                  </a:cubicBezTo>
                  <a:cubicBezTo>
                    <a:pt x="22" y="112"/>
                    <a:pt x="35" y="135"/>
                    <a:pt x="38" y="141"/>
                  </a:cubicBezTo>
                  <a:cubicBezTo>
                    <a:pt x="41" y="148"/>
                    <a:pt x="45" y="154"/>
                    <a:pt x="47" y="163"/>
                  </a:cubicBezTo>
                  <a:cubicBezTo>
                    <a:pt x="50" y="172"/>
                    <a:pt x="58" y="186"/>
                    <a:pt x="62" y="193"/>
                  </a:cubicBezTo>
                  <a:cubicBezTo>
                    <a:pt x="66" y="199"/>
                    <a:pt x="74" y="213"/>
                    <a:pt x="84" y="225"/>
                  </a:cubicBezTo>
                  <a:cubicBezTo>
                    <a:pt x="94" y="237"/>
                    <a:pt x="100" y="225"/>
                    <a:pt x="105" y="224"/>
                  </a:cubicBezTo>
                  <a:cubicBezTo>
                    <a:pt x="110" y="223"/>
                    <a:pt x="130" y="223"/>
                    <a:pt x="137" y="225"/>
                  </a:cubicBezTo>
                  <a:cubicBezTo>
                    <a:pt x="144" y="226"/>
                    <a:pt x="147" y="213"/>
                    <a:pt x="147" y="213"/>
                  </a:cubicBezTo>
                  <a:cubicBezTo>
                    <a:pt x="131" y="171"/>
                    <a:pt x="131" y="171"/>
                    <a:pt x="131" y="171"/>
                  </a:cubicBezTo>
                  <a:cubicBezTo>
                    <a:pt x="131" y="171"/>
                    <a:pt x="158" y="168"/>
                    <a:pt x="184" y="149"/>
                  </a:cubicBezTo>
                  <a:cubicBezTo>
                    <a:pt x="209" y="130"/>
                    <a:pt x="285" y="113"/>
                    <a:pt x="290" y="116"/>
                  </a:cubicBezTo>
                  <a:cubicBezTo>
                    <a:pt x="294" y="118"/>
                    <a:pt x="299" y="123"/>
                    <a:pt x="299" y="125"/>
                  </a:cubicBezTo>
                  <a:cubicBezTo>
                    <a:pt x="299" y="128"/>
                    <a:pt x="300" y="129"/>
                    <a:pt x="305" y="133"/>
                  </a:cubicBezTo>
                  <a:cubicBezTo>
                    <a:pt x="309" y="136"/>
                    <a:pt x="306" y="141"/>
                    <a:pt x="306" y="141"/>
                  </a:cubicBezTo>
                  <a:cubicBezTo>
                    <a:pt x="308" y="139"/>
                    <a:pt x="308" y="139"/>
                    <a:pt x="308" y="139"/>
                  </a:cubicBezTo>
                  <a:cubicBezTo>
                    <a:pt x="315" y="138"/>
                    <a:pt x="309" y="131"/>
                    <a:pt x="309" y="128"/>
                  </a:cubicBezTo>
                  <a:cubicBezTo>
                    <a:pt x="309" y="125"/>
                    <a:pt x="307" y="124"/>
                    <a:pt x="304" y="121"/>
                  </a:cubicBezTo>
                  <a:cubicBezTo>
                    <a:pt x="300" y="119"/>
                    <a:pt x="295" y="114"/>
                    <a:pt x="293" y="113"/>
                  </a:cubicBezTo>
                  <a:cubicBezTo>
                    <a:pt x="292" y="111"/>
                    <a:pt x="290" y="110"/>
                    <a:pt x="287" y="110"/>
                  </a:cubicBezTo>
                  <a:cubicBezTo>
                    <a:pt x="284" y="111"/>
                    <a:pt x="284" y="110"/>
                    <a:pt x="282" y="108"/>
                  </a:cubicBezTo>
                  <a:cubicBezTo>
                    <a:pt x="280" y="107"/>
                    <a:pt x="281" y="108"/>
                    <a:pt x="277" y="108"/>
                  </a:cubicBezTo>
                  <a:cubicBezTo>
                    <a:pt x="274" y="108"/>
                    <a:pt x="272" y="106"/>
                    <a:pt x="266" y="103"/>
                  </a:cubicBezTo>
                  <a:cubicBezTo>
                    <a:pt x="260" y="100"/>
                    <a:pt x="244" y="89"/>
                    <a:pt x="240" y="84"/>
                  </a:cubicBezTo>
                  <a:cubicBezTo>
                    <a:pt x="236" y="80"/>
                    <a:pt x="235" y="80"/>
                    <a:pt x="231" y="78"/>
                  </a:cubicBezTo>
                  <a:cubicBezTo>
                    <a:pt x="226" y="77"/>
                    <a:pt x="223" y="75"/>
                    <a:pt x="218" y="70"/>
                  </a:cubicBezTo>
                  <a:cubicBezTo>
                    <a:pt x="213" y="65"/>
                    <a:pt x="210" y="64"/>
                    <a:pt x="202" y="58"/>
                  </a:cubicBezTo>
                  <a:cubicBezTo>
                    <a:pt x="194" y="53"/>
                    <a:pt x="189" y="52"/>
                    <a:pt x="182" y="52"/>
                  </a:cubicBezTo>
                  <a:cubicBezTo>
                    <a:pt x="176" y="52"/>
                    <a:pt x="168" y="58"/>
                    <a:pt x="163" y="58"/>
                  </a:cubicBezTo>
                  <a:cubicBezTo>
                    <a:pt x="158" y="58"/>
                    <a:pt x="155" y="62"/>
                    <a:pt x="151" y="63"/>
                  </a:cubicBezTo>
                  <a:cubicBezTo>
                    <a:pt x="148" y="64"/>
                    <a:pt x="148" y="64"/>
                    <a:pt x="142" y="65"/>
                  </a:cubicBezTo>
                  <a:cubicBezTo>
                    <a:pt x="137" y="67"/>
                    <a:pt x="141" y="65"/>
                    <a:pt x="137" y="72"/>
                  </a:cubicBezTo>
                  <a:cubicBezTo>
                    <a:pt x="133" y="78"/>
                    <a:pt x="128" y="79"/>
                    <a:pt x="115" y="83"/>
                  </a:cubicBezTo>
                  <a:cubicBezTo>
                    <a:pt x="102" y="88"/>
                    <a:pt x="87" y="83"/>
                    <a:pt x="83" y="80"/>
                  </a:cubicBezTo>
                  <a:cubicBezTo>
                    <a:pt x="80" y="79"/>
                    <a:pt x="73" y="82"/>
                    <a:pt x="71" y="82"/>
                  </a:cubicBezTo>
                  <a:cubicBezTo>
                    <a:pt x="74" y="79"/>
                    <a:pt x="74" y="79"/>
                    <a:pt x="74" y="79"/>
                  </a:cubicBezTo>
                  <a:cubicBezTo>
                    <a:pt x="50" y="68"/>
                    <a:pt x="50" y="68"/>
                    <a:pt x="50" y="68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27" y="40"/>
                    <a:pt x="27" y="40"/>
                    <a:pt x="27" y="40"/>
                  </a:cubicBezTo>
                  <a:cubicBezTo>
                    <a:pt x="26" y="30"/>
                    <a:pt x="26" y="30"/>
                    <a:pt x="26" y="30"/>
                  </a:cubicBezTo>
                  <a:moveTo>
                    <a:pt x="42" y="98"/>
                  </a:moveTo>
                  <a:cubicBezTo>
                    <a:pt x="42" y="97"/>
                    <a:pt x="42" y="97"/>
                    <a:pt x="42" y="97"/>
                  </a:cubicBezTo>
                  <a:cubicBezTo>
                    <a:pt x="42" y="97"/>
                    <a:pt x="42" y="97"/>
                    <a:pt x="42" y="98"/>
                  </a:cubicBezTo>
                  <a:cubicBezTo>
                    <a:pt x="42" y="98"/>
                    <a:pt x="42" y="98"/>
                    <a:pt x="42" y="98"/>
                  </a:cubicBezTo>
                  <a:close/>
                  <a:moveTo>
                    <a:pt x="44" y="96"/>
                  </a:moveTo>
                  <a:cubicBezTo>
                    <a:pt x="44" y="96"/>
                    <a:pt x="44" y="96"/>
                    <a:pt x="44" y="96"/>
                  </a:cubicBezTo>
                  <a:cubicBezTo>
                    <a:pt x="44" y="96"/>
                    <a:pt x="44" y="96"/>
                    <a:pt x="44" y="96"/>
                  </a:cubicBezTo>
                  <a:cubicBezTo>
                    <a:pt x="44" y="96"/>
                    <a:pt x="44" y="96"/>
                    <a:pt x="44" y="96"/>
                  </a:cubicBezTo>
                  <a:close/>
                  <a:moveTo>
                    <a:pt x="47" y="95"/>
                  </a:moveTo>
                  <a:cubicBezTo>
                    <a:pt x="47" y="94"/>
                    <a:pt x="47" y="94"/>
                    <a:pt x="47" y="94"/>
                  </a:cubicBezTo>
                  <a:cubicBezTo>
                    <a:pt x="47" y="93"/>
                    <a:pt x="48" y="93"/>
                    <a:pt x="48" y="94"/>
                  </a:cubicBezTo>
                  <a:cubicBezTo>
                    <a:pt x="48" y="94"/>
                    <a:pt x="47" y="94"/>
                    <a:pt x="47" y="95"/>
                  </a:cubicBezTo>
                  <a:close/>
                  <a:moveTo>
                    <a:pt x="55" y="91"/>
                  </a:moveTo>
                  <a:cubicBezTo>
                    <a:pt x="54" y="89"/>
                    <a:pt x="53" y="88"/>
                    <a:pt x="53" y="86"/>
                  </a:cubicBezTo>
                  <a:cubicBezTo>
                    <a:pt x="53" y="86"/>
                    <a:pt x="55" y="88"/>
                    <a:pt x="58" y="89"/>
                  </a:cubicBezTo>
                  <a:cubicBezTo>
                    <a:pt x="57" y="90"/>
                    <a:pt x="56" y="90"/>
                    <a:pt x="55" y="91"/>
                  </a:cubicBezTo>
                  <a:close/>
                  <a:moveTo>
                    <a:pt x="60" y="89"/>
                  </a:moveTo>
                  <a:cubicBezTo>
                    <a:pt x="58" y="88"/>
                    <a:pt x="56" y="86"/>
                    <a:pt x="56" y="85"/>
                  </a:cubicBezTo>
                  <a:cubicBezTo>
                    <a:pt x="56" y="85"/>
                    <a:pt x="61" y="86"/>
                    <a:pt x="66" y="85"/>
                  </a:cubicBezTo>
                  <a:cubicBezTo>
                    <a:pt x="64" y="87"/>
                    <a:pt x="62" y="88"/>
                    <a:pt x="60" y="89"/>
                  </a:cubicBezTo>
                  <a:close/>
                </a:path>
              </a:pathLst>
            </a:custGeom>
            <a:solidFill>
              <a:srgbClr val="E0DE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04" name="Freeform 22">
              <a:extLst>
                <a:ext uri="{FF2B5EF4-FFF2-40B4-BE49-F238E27FC236}">
                  <a16:creationId xmlns:a16="http://schemas.microsoft.com/office/drawing/2014/main" id="{E6DF26FE-EA8E-4004-B0AB-C1466F5E7F2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6" y="1475"/>
              <a:ext cx="470" cy="416"/>
            </a:xfrm>
            <a:custGeom>
              <a:avLst/>
              <a:gdLst>
                <a:gd name="T0" fmla="*/ 0 w 141"/>
                <a:gd name="T1" fmla="*/ 0 h 125"/>
                <a:gd name="T2" fmla="*/ 109890 w 141"/>
                <a:gd name="T3" fmla="*/ 77519 h 125"/>
                <a:gd name="T4" fmla="*/ 215190 w 141"/>
                <a:gd name="T5" fmla="*/ 149431 h 125"/>
                <a:gd name="T6" fmla="*/ 393810 w 141"/>
                <a:gd name="T7" fmla="*/ 334394 h 125"/>
                <a:gd name="T8" fmla="*/ 544443 w 141"/>
                <a:gd name="T9" fmla="*/ 460489 h 125"/>
                <a:gd name="T10" fmla="*/ 644810 w 141"/>
                <a:gd name="T11" fmla="*/ 565021 h 1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41" h="125">
                  <a:moveTo>
                    <a:pt x="0" y="0"/>
                  </a:moveTo>
                  <a:cubicBezTo>
                    <a:pt x="4" y="8"/>
                    <a:pt x="17" y="12"/>
                    <a:pt x="24" y="17"/>
                  </a:cubicBezTo>
                  <a:cubicBezTo>
                    <a:pt x="32" y="22"/>
                    <a:pt x="40" y="27"/>
                    <a:pt x="47" y="33"/>
                  </a:cubicBezTo>
                  <a:cubicBezTo>
                    <a:pt x="63" y="45"/>
                    <a:pt x="73" y="60"/>
                    <a:pt x="86" y="74"/>
                  </a:cubicBezTo>
                  <a:cubicBezTo>
                    <a:pt x="96" y="85"/>
                    <a:pt x="108" y="92"/>
                    <a:pt x="119" y="102"/>
                  </a:cubicBezTo>
                  <a:cubicBezTo>
                    <a:pt x="125" y="107"/>
                    <a:pt x="138" y="117"/>
                    <a:pt x="141" y="125"/>
                  </a:cubicBezTo>
                </a:path>
              </a:pathLst>
            </a:custGeom>
            <a:noFill/>
            <a:ln w="20638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05" name="Freeform 23">
              <a:extLst>
                <a:ext uri="{FF2B5EF4-FFF2-40B4-BE49-F238E27FC236}">
                  <a16:creationId xmlns:a16="http://schemas.microsoft.com/office/drawing/2014/main" id="{C60DFE49-831F-4BCB-A434-9BC9F8073B5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6" y="1231"/>
              <a:ext cx="1213" cy="733"/>
            </a:xfrm>
            <a:custGeom>
              <a:avLst/>
              <a:gdLst>
                <a:gd name="T0" fmla="*/ 1164260 w 364"/>
                <a:gd name="T1" fmla="*/ 45236 h 220"/>
                <a:gd name="T2" fmla="*/ 1117410 w 364"/>
                <a:gd name="T3" fmla="*/ 13577 h 220"/>
                <a:gd name="T4" fmla="*/ 1058572 w 364"/>
                <a:gd name="T5" fmla="*/ 0 h 220"/>
                <a:gd name="T6" fmla="*/ 857218 w 364"/>
                <a:gd name="T7" fmla="*/ 23413 h 220"/>
                <a:gd name="T8" fmla="*/ 415106 w 364"/>
                <a:gd name="T9" fmla="*/ 136665 h 220"/>
                <a:gd name="T10" fmla="*/ 31681 w 364"/>
                <a:gd name="T11" fmla="*/ 283321 h 220"/>
                <a:gd name="T12" fmla="*/ 86343 w 364"/>
                <a:gd name="T13" fmla="*/ 324339 h 220"/>
                <a:gd name="T14" fmla="*/ 538292 w 364"/>
                <a:gd name="T15" fmla="*/ 774385 h 220"/>
                <a:gd name="T16" fmla="*/ 784581 w 364"/>
                <a:gd name="T17" fmla="*/ 957508 h 220"/>
                <a:gd name="T18" fmla="*/ 831308 w 364"/>
                <a:gd name="T19" fmla="*/ 989057 h 220"/>
                <a:gd name="T20" fmla="*/ 962915 w 364"/>
                <a:gd name="T21" fmla="*/ 965644 h 220"/>
                <a:gd name="T22" fmla="*/ 1661154 w 364"/>
                <a:gd name="T23" fmla="*/ 488255 h 220"/>
                <a:gd name="T24" fmla="*/ 1164260 w 364"/>
                <a:gd name="T25" fmla="*/ 45236 h 22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4" h="220">
                  <a:moveTo>
                    <a:pt x="255" y="10"/>
                  </a:moveTo>
                  <a:cubicBezTo>
                    <a:pt x="255" y="10"/>
                    <a:pt x="247" y="6"/>
                    <a:pt x="245" y="3"/>
                  </a:cubicBezTo>
                  <a:cubicBezTo>
                    <a:pt x="243" y="1"/>
                    <a:pt x="238" y="0"/>
                    <a:pt x="232" y="0"/>
                  </a:cubicBezTo>
                  <a:cubicBezTo>
                    <a:pt x="225" y="0"/>
                    <a:pt x="208" y="4"/>
                    <a:pt x="188" y="5"/>
                  </a:cubicBezTo>
                  <a:cubicBezTo>
                    <a:pt x="168" y="5"/>
                    <a:pt x="116" y="21"/>
                    <a:pt x="91" y="30"/>
                  </a:cubicBezTo>
                  <a:cubicBezTo>
                    <a:pt x="66" y="39"/>
                    <a:pt x="21" y="45"/>
                    <a:pt x="7" y="62"/>
                  </a:cubicBezTo>
                  <a:cubicBezTo>
                    <a:pt x="0" y="69"/>
                    <a:pt x="11" y="65"/>
                    <a:pt x="19" y="71"/>
                  </a:cubicBezTo>
                  <a:cubicBezTo>
                    <a:pt x="26" y="77"/>
                    <a:pt x="77" y="149"/>
                    <a:pt x="118" y="170"/>
                  </a:cubicBezTo>
                  <a:cubicBezTo>
                    <a:pt x="158" y="191"/>
                    <a:pt x="170" y="204"/>
                    <a:pt x="172" y="210"/>
                  </a:cubicBezTo>
                  <a:cubicBezTo>
                    <a:pt x="174" y="215"/>
                    <a:pt x="174" y="220"/>
                    <a:pt x="182" y="217"/>
                  </a:cubicBezTo>
                  <a:cubicBezTo>
                    <a:pt x="189" y="214"/>
                    <a:pt x="195" y="218"/>
                    <a:pt x="211" y="212"/>
                  </a:cubicBezTo>
                  <a:cubicBezTo>
                    <a:pt x="227" y="206"/>
                    <a:pt x="364" y="107"/>
                    <a:pt x="364" y="107"/>
                  </a:cubicBezTo>
                  <a:cubicBezTo>
                    <a:pt x="364" y="107"/>
                    <a:pt x="310" y="43"/>
                    <a:pt x="255" y="10"/>
                  </a:cubicBezTo>
                  <a:close/>
                </a:path>
              </a:pathLst>
            </a:custGeom>
            <a:noFill/>
            <a:ln w="20638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06" name="Freeform 24">
              <a:extLst>
                <a:ext uri="{FF2B5EF4-FFF2-40B4-BE49-F238E27FC236}">
                  <a16:creationId xmlns:a16="http://schemas.microsoft.com/office/drawing/2014/main" id="{D1B8C27F-5F28-4EA8-B646-C5114004202C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6" y="1105"/>
              <a:ext cx="316" cy="433"/>
            </a:xfrm>
            <a:custGeom>
              <a:avLst/>
              <a:gdLst>
                <a:gd name="T0" fmla="*/ 377903 w 95"/>
                <a:gd name="T1" fmla="*/ 140562 h 130"/>
                <a:gd name="T2" fmla="*/ 377903 w 95"/>
                <a:gd name="T3" fmla="*/ 140562 h 130"/>
                <a:gd name="T4" fmla="*/ 427994 w 95"/>
                <a:gd name="T5" fmla="*/ 136502 h 130"/>
                <a:gd name="T6" fmla="*/ 405212 w 95"/>
                <a:gd name="T7" fmla="*/ 132428 h 130"/>
                <a:gd name="T8" fmla="*/ 418567 w 95"/>
                <a:gd name="T9" fmla="*/ 127149 h 130"/>
                <a:gd name="T10" fmla="*/ 391368 w 95"/>
                <a:gd name="T11" fmla="*/ 122932 h 130"/>
                <a:gd name="T12" fmla="*/ 405212 w 95"/>
                <a:gd name="T13" fmla="*/ 118905 h 130"/>
                <a:gd name="T14" fmla="*/ 377903 w 95"/>
                <a:gd name="T15" fmla="*/ 113103 h 130"/>
                <a:gd name="T16" fmla="*/ 410467 w 95"/>
                <a:gd name="T17" fmla="*/ 99580 h 130"/>
                <a:gd name="T18" fmla="*/ 369693 w 95"/>
                <a:gd name="T19" fmla="*/ 95520 h 130"/>
                <a:gd name="T20" fmla="*/ 298108 w 95"/>
                <a:gd name="T21" fmla="*/ 45042 h 130"/>
                <a:gd name="T22" fmla="*/ 284643 w 95"/>
                <a:gd name="T23" fmla="*/ 36908 h 130"/>
                <a:gd name="T24" fmla="*/ 252068 w 95"/>
                <a:gd name="T25" fmla="*/ 31519 h 130"/>
                <a:gd name="T26" fmla="*/ 288648 w 95"/>
                <a:gd name="T27" fmla="*/ 23385 h 130"/>
                <a:gd name="T28" fmla="*/ 179974 w 95"/>
                <a:gd name="T29" fmla="*/ 31519 h 130"/>
                <a:gd name="T30" fmla="*/ 112403 w 95"/>
                <a:gd name="T31" fmla="*/ 58565 h 130"/>
                <a:gd name="T32" fmla="*/ 67571 w 95"/>
                <a:gd name="T33" fmla="*/ 118905 h 130"/>
                <a:gd name="T34" fmla="*/ 71619 w 95"/>
                <a:gd name="T35" fmla="*/ 91460 h 130"/>
                <a:gd name="T36" fmla="*/ 54106 w 95"/>
                <a:gd name="T37" fmla="*/ 136502 h 130"/>
                <a:gd name="T38" fmla="*/ 31357 w 95"/>
                <a:gd name="T39" fmla="*/ 91460 h 130"/>
                <a:gd name="T40" fmla="*/ 44789 w 95"/>
                <a:gd name="T41" fmla="*/ 145964 h 130"/>
                <a:gd name="T42" fmla="*/ 13465 w 95"/>
                <a:gd name="T43" fmla="*/ 159887 h 130"/>
                <a:gd name="T44" fmla="*/ 40784 w 95"/>
                <a:gd name="T45" fmla="*/ 154085 h 130"/>
                <a:gd name="T46" fmla="*/ 0 w 95"/>
                <a:gd name="T47" fmla="*/ 200869 h 130"/>
                <a:gd name="T48" fmla="*/ 31357 w 95"/>
                <a:gd name="T49" fmla="*/ 181653 h 130"/>
                <a:gd name="T50" fmla="*/ 17516 w 95"/>
                <a:gd name="T51" fmla="*/ 250094 h 130"/>
                <a:gd name="T52" fmla="*/ 31357 w 95"/>
                <a:gd name="T53" fmla="*/ 232021 h 130"/>
                <a:gd name="T54" fmla="*/ 27306 w 95"/>
                <a:gd name="T55" fmla="*/ 290696 h 130"/>
                <a:gd name="T56" fmla="*/ 40784 w 95"/>
                <a:gd name="T57" fmla="*/ 273003 h 130"/>
                <a:gd name="T58" fmla="*/ 54106 w 95"/>
                <a:gd name="T59" fmla="*/ 335738 h 130"/>
                <a:gd name="T60" fmla="*/ 116408 w 95"/>
                <a:gd name="T61" fmla="*/ 468180 h 130"/>
                <a:gd name="T62" fmla="*/ 94877 w 95"/>
                <a:gd name="T63" fmla="*/ 382522 h 130"/>
                <a:gd name="T64" fmla="*/ 148982 w 95"/>
                <a:gd name="T65" fmla="*/ 478042 h 130"/>
                <a:gd name="T66" fmla="*/ 139665 w 95"/>
                <a:gd name="T67" fmla="*/ 417735 h 130"/>
                <a:gd name="T68" fmla="*/ 157192 w 95"/>
                <a:gd name="T69" fmla="*/ 445157 h 130"/>
                <a:gd name="T70" fmla="*/ 179974 w 95"/>
                <a:gd name="T71" fmla="*/ 491565 h 130"/>
                <a:gd name="T72" fmla="*/ 207236 w 95"/>
                <a:gd name="T73" fmla="*/ 568136 h 130"/>
                <a:gd name="T74" fmla="*/ 216696 w 95"/>
                <a:gd name="T75" fmla="*/ 532547 h 130"/>
                <a:gd name="T76" fmla="*/ 224762 w 95"/>
                <a:gd name="T77" fmla="*/ 591155 h 130"/>
                <a:gd name="T78" fmla="*/ 230018 w 95"/>
                <a:gd name="T79" fmla="*/ 560006 h 130"/>
                <a:gd name="T80" fmla="*/ 252068 w 95"/>
                <a:gd name="T81" fmla="*/ 591155 h 130"/>
                <a:gd name="T82" fmla="*/ 238227 w 95"/>
                <a:gd name="T83" fmla="*/ 554203 h 130"/>
                <a:gd name="T84" fmla="*/ 274850 w 95"/>
                <a:gd name="T85" fmla="*/ 581659 h 130"/>
                <a:gd name="T86" fmla="*/ 252068 w 95"/>
                <a:gd name="T87" fmla="*/ 546103 h 130"/>
                <a:gd name="T88" fmla="*/ 284643 w 95"/>
                <a:gd name="T89" fmla="*/ 573528 h 130"/>
                <a:gd name="T90" fmla="*/ 265533 w 95"/>
                <a:gd name="T91" fmla="*/ 540677 h 130"/>
                <a:gd name="T92" fmla="*/ 319639 w 95"/>
                <a:gd name="T93" fmla="*/ 554203 h 130"/>
                <a:gd name="T94" fmla="*/ 279011 w 95"/>
                <a:gd name="T95" fmla="*/ 513222 h 130"/>
                <a:gd name="T96" fmla="*/ 333104 w 95"/>
                <a:gd name="T97" fmla="*/ 532547 h 130"/>
                <a:gd name="T98" fmla="*/ 292333 w 95"/>
                <a:gd name="T99" fmla="*/ 505088 h 130"/>
                <a:gd name="T100" fmla="*/ 350996 w 95"/>
                <a:gd name="T101" fmla="*/ 499699 h 130"/>
                <a:gd name="T102" fmla="*/ 373888 w 95"/>
                <a:gd name="T103" fmla="*/ 478042 h 130"/>
                <a:gd name="T104" fmla="*/ 265533 w 95"/>
                <a:gd name="T105" fmla="*/ 427564 h 130"/>
                <a:gd name="T106" fmla="*/ 197962 w 95"/>
                <a:gd name="T107" fmla="*/ 359137 h 130"/>
                <a:gd name="T108" fmla="*/ 162447 w 95"/>
                <a:gd name="T109" fmla="*/ 300415 h 130"/>
                <a:gd name="T110" fmla="*/ 148982 w 95"/>
                <a:gd name="T111" fmla="*/ 195067 h 130"/>
                <a:gd name="T112" fmla="*/ 193804 w 95"/>
                <a:gd name="T113" fmla="*/ 154085 h 130"/>
                <a:gd name="T114" fmla="*/ 257334 w 95"/>
                <a:gd name="T115" fmla="*/ 136502 h 130"/>
                <a:gd name="T116" fmla="*/ 270802 w 95"/>
                <a:gd name="T117" fmla="*/ 104983 h 130"/>
                <a:gd name="T118" fmla="*/ 319639 w 95"/>
                <a:gd name="T119" fmla="*/ 91460 h 130"/>
                <a:gd name="T120" fmla="*/ 377903 w 95"/>
                <a:gd name="T121" fmla="*/ 140562 h 130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95" h="130">
                  <a:moveTo>
                    <a:pt x="84" y="31"/>
                  </a:moveTo>
                  <a:cubicBezTo>
                    <a:pt x="84" y="31"/>
                    <a:pt x="84" y="31"/>
                    <a:pt x="84" y="31"/>
                  </a:cubicBezTo>
                  <a:cubicBezTo>
                    <a:pt x="86" y="32"/>
                    <a:pt x="91" y="33"/>
                    <a:pt x="95" y="30"/>
                  </a:cubicBezTo>
                  <a:cubicBezTo>
                    <a:pt x="95" y="30"/>
                    <a:pt x="92" y="30"/>
                    <a:pt x="90" y="29"/>
                  </a:cubicBezTo>
                  <a:cubicBezTo>
                    <a:pt x="90" y="29"/>
                    <a:pt x="91" y="29"/>
                    <a:pt x="93" y="28"/>
                  </a:cubicBezTo>
                  <a:cubicBezTo>
                    <a:pt x="93" y="28"/>
                    <a:pt x="91" y="29"/>
                    <a:pt x="87" y="27"/>
                  </a:cubicBezTo>
                  <a:cubicBezTo>
                    <a:pt x="87" y="27"/>
                    <a:pt x="89" y="27"/>
                    <a:pt x="90" y="26"/>
                  </a:cubicBezTo>
                  <a:cubicBezTo>
                    <a:pt x="90" y="26"/>
                    <a:pt x="86" y="28"/>
                    <a:pt x="84" y="25"/>
                  </a:cubicBezTo>
                  <a:cubicBezTo>
                    <a:pt x="84" y="25"/>
                    <a:pt x="89" y="27"/>
                    <a:pt x="91" y="22"/>
                  </a:cubicBezTo>
                  <a:cubicBezTo>
                    <a:pt x="91" y="22"/>
                    <a:pt x="89" y="26"/>
                    <a:pt x="82" y="21"/>
                  </a:cubicBezTo>
                  <a:cubicBezTo>
                    <a:pt x="75" y="17"/>
                    <a:pt x="76" y="12"/>
                    <a:pt x="66" y="10"/>
                  </a:cubicBezTo>
                  <a:cubicBezTo>
                    <a:pt x="66" y="10"/>
                    <a:pt x="65" y="7"/>
                    <a:pt x="63" y="8"/>
                  </a:cubicBezTo>
                  <a:cubicBezTo>
                    <a:pt x="61" y="8"/>
                    <a:pt x="56" y="7"/>
                    <a:pt x="56" y="7"/>
                  </a:cubicBezTo>
                  <a:cubicBezTo>
                    <a:pt x="56" y="7"/>
                    <a:pt x="61" y="4"/>
                    <a:pt x="64" y="5"/>
                  </a:cubicBezTo>
                  <a:cubicBezTo>
                    <a:pt x="64" y="5"/>
                    <a:pt x="54" y="0"/>
                    <a:pt x="40" y="7"/>
                  </a:cubicBezTo>
                  <a:cubicBezTo>
                    <a:pt x="40" y="7"/>
                    <a:pt x="35" y="6"/>
                    <a:pt x="25" y="13"/>
                  </a:cubicBezTo>
                  <a:cubicBezTo>
                    <a:pt x="14" y="21"/>
                    <a:pt x="15" y="26"/>
                    <a:pt x="15" y="26"/>
                  </a:cubicBezTo>
                  <a:cubicBezTo>
                    <a:pt x="16" y="20"/>
                    <a:pt x="16" y="20"/>
                    <a:pt x="16" y="20"/>
                  </a:cubicBezTo>
                  <a:cubicBezTo>
                    <a:pt x="16" y="20"/>
                    <a:pt x="11" y="23"/>
                    <a:pt x="12" y="30"/>
                  </a:cubicBezTo>
                  <a:cubicBezTo>
                    <a:pt x="12" y="30"/>
                    <a:pt x="11" y="22"/>
                    <a:pt x="7" y="20"/>
                  </a:cubicBezTo>
                  <a:cubicBezTo>
                    <a:pt x="7" y="20"/>
                    <a:pt x="12" y="24"/>
                    <a:pt x="10" y="32"/>
                  </a:cubicBezTo>
                  <a:cubicBezTo>
                    <a:pt x="10" y="32"/>
                    <a:pt x="6" y="31"/>
                    <a:pt x="3" y="35"/>
                  </a:cubicBezTo>
                  <a:cubicBezTo>
                    <a:pt x="3" y="35"/>
                    <a:pt x="7" y="31"/>
                    <a:pt x="9" y="34"/>
                  </a:cubicBezTo>
                  <a:cubicBezTo>
                    <a:pt x="9" y="34"/>
                    <a:pt x="0" y="37"/>
                    <a:pt x="0" y="44"/>
                  </a:cubicBezTo>
                  <a:cubicBezTo>
                    <a:pt x="0" y="44"/>
                    <a:pt x="5" y="36"/>
                    <a:pt x="7" y="40"/>
                  </a:cubicBezTo>
                  <a:cubicBezTo>
                    <a:pt x="7" y="40"/>
                    <a:pt x="2" y="46"/>
                    <a:pt x="4" y="55"/>
                  </a:cubicBezTo>
                  <a:cubicBezTo>
                    <a:pt x="4" y="55"/>
                    <a:pt x="7" y="47"/>
                    <a:pt x="7" y="51"/>
                  </a:cubicBezTo>
                  <a:cubicBezTo>
                    <a:pt x="8" y="56"/>
                    <a:pt x="6" y="64"/>
                    <a:pt x="6" y="64"/>
                  </a:cubicBezTo>
                  <a:cubicBezTo>
                    <a:pt x="9" y="60"/>
                    <a:pt x="9" y="60"/>
                    <a:pt x="9" y="60"/>
                  </a:cubicBezTo>
                  <a:cubicBezTo>
                    <a:pt x="9" y="60"/>
                    <a:pt x="8" y="68"/>
                    <a:pt x="12" y="74"/>
                  </a:cubicBezTo>
                  <a:cubicBezTo>
                    <a:pt x="16" y="81"/>
                    <a:pt x="27" y="90"/>
                    <a:pt x="26" y="103"/>
                  </a:cubicBezTo>
                  <a:cubicBezTo>
                    <a:pt x="26" y="103"/>
                    <a:pt x="28" y="92"/>
                    <a:pt x="21" y="84"/>
                  </a:cubicBezTo>
                  <a:cubicBezTo>
                    <a:pt x="21" y="84"/>
                    <a:pt x="31" y="92"/>
                    <a:pt x="33" y="105"/>
                  </a:cubicBezTo>
                  <a:cubicBezTo>
                    <a:pt x="33" y="105"/>
                    <a:pt x="33" y="96"/>
                    <a:pt x="31" y="92"/>
                  </a:cubicBezTo>
                  <a:cubicBezTo>
                    <a:pt x="31" y="92"/>
                    <a:pt x="35" y="94"/>
                    <a:pt x="35" y="98"/>
                  </a:cubicBezTo>
                  <a:cubicBezTo>
                    <a:pt x="35" y="103"/>
                    <a:pt x="38" y="106"/>
                    <a:pt x="40" y="108"/>
                  </a:cubicBezTo>
                  <a:cubicBezTo>
                    <a:pt x="43" y="111"/>
                    <a:pt x="48" y="120"/>
                    <a:pt x="46" y="125"/>
                  </a:cubicBezTo>
                  <a:cubicBezTo>
                    <a:pt x="46" y="125"/>
                    <a:pt x="48" y="121"/>
                    <a:pt x="48" y="117"/>
                  </a:cubicBezTo>
                  <a:cubicBezTo>
                    <a:pt x="48" y="117"/>
                    <a:pt x="50" y="125"/>
                    <a:pt x="50" y="130"/>
                  </a:cubicBezTo>
                  <a:cubicBezTo>
                    <a:pt x="51" y="123"/>
                    <a:pt x="51" y="123"/>
                    <a:pt x="51" y="123"/>
                  </a:cubicBezTo>
                  <a:cubicBezTo>
                    <a:pt x="51" y="123"/>
                    <a:pt x="52" y="128"/>
                    <a:pt x="56" y="130"/>
                  </a:cubicBezTo>
                  <a:cubicBezTo>
                    <a:pt x="56" y="130"/>
                    <a:pt x="52" y="125"/>
                    <a:pt x="53" y="122"/>
                  </a:cubicBezTo>
                  <a:cubicBezTo>
                    <a:pt x="53" y="122"/>
                    <a:pt x="59" y="127"/>
                    <a:pt x="61" y="128"/>
                  </a:cubicBezTo>
                  <a:cubicBezTo>
                    <a:pt x="61" y="128"/>
                    <a:pt x="55" y="122"/>
                    <a:pt x="56" y="120"/>
                  </a:cubicBezTo>
                  <a:cubicBezTo>
                    <a:pt x="56" y="118"/>
                    <a:pt x="63" y="126"/>
                    <a:pt x="63" y="126"/>
                  </a:cubicBezTo>
                  <a:cubicBezTo>
                    <a:pt x="63" y="126"/>
                    <a:pt x="61" y="120"/>
                    <a:pt x="59" y="119"/>
                  </a:cubicBezTo>
                  <a:cubicBezTo>
                    <a:pt x="59" y="119"/>
                    <a:pt x="64" y="125"/>
                    <a:pt x="71" y="122"/>
                  </a:cubicBezTo>
                  <a:cubicBezTo>
                    <a:pt x="71" y="122"/>
                    <a:pt x="62" y="117"/>
                    <a:pt x="62" y="113"/>
                  </a:cubicBezTo>
                  <a:cubicBezTo>
                    <a:pt x="62" y="113"/>
                    <a:pt x="69" y="118"/>
                    <a:pt x="74" y="117"/>
                  </a:cubicBezTo>
                  <a:cubicBezTo>
                    <a:pt x="74" y="117"/>
                    <a:pt x="65" y="115"/>
                    <a:pt x="65" y="111"/>
                  </a:cubicBezTo>
                  <a:cubicBezTo>
                    <a:pt x="65" y="111"/>
                    <a:pt x="73" y="113"/>
                    <a:pt x="78" y="110"/>
                  </a:cubicBezTo>
                  <a:cubicBezTo>
                    <a:pt x="83" y="105"/>
                    <a:pt x="83" y="105"/>
                    <a:pt x="83" y="105"/>
                  </a:cubicBezTo>
                  <a:cubicBezTo>
                    <a:pt x="59" y="94"/>
                    <a:pt x="59" y="94"/>
                    <a:pt x="59" y="94"/>
                  </a:cubicBezTo>
                  <a:cubicBezTo>
                    <a:pt x="44" y="79"/>
                    <a:pt x="44" y="79"/>
                    <a:pt x="44" y="79"/>
                  </a:cubicBezTo>
                  <a:cubicBezTo>
                    <a:pt x="36" y="66"/>
                    <a:pt x="36" y="66"/>
                    <a:pt x="36" y="66"/>
                  </a:cubicBezTo>
                  <a:cubicBezTo>
                    <a:pt x="33" y="43"/>
                    <a:pt x="33" y="43"/>
                    <a:pt x="33" y="43"/>
                  </a:cubicBezTo>
                  <a:cubicBezTo>
                    <a:pt x="43" y="34"/>
                    <a:pt x="43" y="34"/>
                    <a:pt x="43" y="34"/>
                  </a:cubicBezTo>
                  <a:cubicBezTo>
                    <a:pt x="57" y="30"/>
                    <a:pt x="57" y="30"/>
                    <a:pt x="57" y="30"/>
                  </a:cubicBezTo>
                  <a:cubicBezTo>
                    <a:pt x="60" y="23"/>
                    <a:pt x="60" y="23"/>
                    <a:pt x="60" y="23"/>
                  </a:cubicBezTo>
                  <a:cubicBezTo>
                    <a:pt x="71" y="20"/>
                    <a:pt x="71" y="20"/>
                    <a:pt x="71" y="20"/>
                  </a:cubicBezTo>
                  <a:lnTo>
                    <a:pt x="84" y="31"/>
                  </a:lnTo>
                  <a:close/>
                </a:path>
              </a:pathLst>
            </a:custGeom>
            <a:solidFill>
              <a:srgbClr val="763F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07" name="Freeform 25">
              <a:extLst>
                <a:ext uri="{FF2B5EF4-FFF2-40B4-BE49-F238E27FC236}">
                  <a16:creationId xmlns:a16="http://schemas.microsoft.com/office/drawing/2014/main" id="{0CF84ACE-4646-44B2-B113-D273514664F7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6" y="1145"/>
              <a:ext cx="460" cy="380"/>
            </a:xfrm>
            <a:custGeom>
              <a:avLst/>
              <a:gdLst>
                <a:gd name="T0" fmla="*/ 72857 w 138"/>
                <a:gd name="T1" fmla="*/ 45300 h 114"/>
                <a:gd name="T2" fmla="*/ 72857 w 138"/>
                <a:gd name="T3" fmla="*/ 41110 h 114"/>
                <a:gd name="T4" fmla="*/ 270367 w 138"/>
                <a:gd name="T5" fmla="*/ 41110 h 114"/>
                <a:gd name="T6" fmla="*/ 329257 w 138"/>
                <a:gd name="T7" fmla="*/ 86410 h 114"/>
                <a:gd name="T8" fmla="*/ 388033 w 138"/>
                <a:gd name="T9" fmla="*/ 127523 h 114"/>
                <a:gd name="T10" fmla="*/ 452700 w 138"/>
                <a:gd name="T11" fmla="*/ 215190 h 114"/>
                <a:gd name="T12" fmla="*/ 452700 w 138"/>
                <a:gd name="T13" fmla="*/ 274443 h 114"/>
                <a:gd name="T14" fmla="*/ 497890 w 138"/>
                <a:gd name="T15" fmla="*/ 329257 h 114"/>
                <a:gd name="T16" fmla="*/ 589743 w 138"/>
                <a:gd name="T17" fmla="*/ 397890 h 114"/>
                <a:gd name="T18" fmla="*/ 630857 w 138"/>
                <a:gd name="T19" fmla="*/ 415667 h 114"/>
                <a:gd name="T20" fmla="*/ 319743 w 138"/>
                <a:gd name="T21" fmla="*/ 476190 h 114"/>
                <a:gd name="T22" fmla="*/ 229257 w 138"/>
                <a:gd name="T23" fmla="*/ 411477 h 114"/>
                <a:gd name="T24" fmla="*/ 127523 w 138"/>
                <a:gd name="T25" fmla="*/ 342857 h 114"/>
                <a:gd name="T26" fmla="*/ 17667 w 138"/>
                <a:gd name="T27" fmla="*/ 155190 h 114"/>
                <a:gd name="T28" fmla="*/ 72857 w 138"/>
                <a:gd name="T29" fmla="*/ 45300 h 114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38" h="114">
                  <a:moveTo>
                    <a:pt x="16" y="10"/>
                  </a:moveTo>
                  <a:cubicBezTo>
                    <a:pt x="16" y="10"/>
                    <a:pt x="16" y="9"/>
                    <a:pt x="16" y="9"/>
                  </a:cubicBezTo>
                  <a:cubicBezTo>
                    <a:pt x="20" y="8"/>
                    <a:pt x="49" y="0"/>
                    <a:pt x="59" y="9"/>
                  </a:cubicBezTo>
                  <a:cubicBezTo>
                    <a:pt x="65" y="14"/>
                    <a:pt x="69" y="17"/>
                    <a:pt x="72" y="19"/>
                  </a:cubicBezTo>
                  <a:cubicBezTo>
                    <a:pt x="75" y="21"/>
                    <a:pt x="81" y="23"/>
                    <a:pt x="85" y="28"/>
                  </a:cubicBezTo>
                  <a:cubicBezTo>
                    <a:pt x="88" y="32"/>
                    <a:pt x="98" y="41"/>
                    <a:pt x="99" y="47"/>
                  </a:cubicBezTo>
                  <a:cubicBezTo>
                    <a:pt x="100" y="51"/>
                    <a:pt x="99" y="58"/>
                    <a:pt x="99" y="60"/>
                  </a:cubicBezTo>
                  <a:cubicBezTo>
                    <a:pt x="99" y="60"/>
                    <a:pt x="106" y="69"/>
                    <a:pt x="109" y="72"/>
                  </a:cubicBezTo>
                  <a:cubicBezTo>
                    <a:pt x="113" y="75"/>
                    <a:pt x="121" y="84"/>
                    <a:pt x="129" y="87"/>
                  </a:cubicBezTo>
                  <a:cubicBezTo>
                    <a:pt x="138" y="91"/>
                    <a:pt x="138" y="91"/>
                    <a:pt x="138" y="91"/>
                  </a:cubicBezTo>
                  <a:cubicBezTo>
                    <a:pt x="138" y="91"/>
                    <a:pt x="110" y="114"/>
                    <a:pt x="70" y="104"/>
                  </a:cubicBezTo>
                  <a:cubicBezTo>
                    <a:pt x="70" y="104"/>
                    <a:pt x="66" y="95"/>
                    <a:pt x="50" y="90"/>
                  </a:cubicBezTo>
                  <a:cubicBezTo>
                    <a:pt x="33" y="85"/>
                    <a:pt x="30" y="77"/>
                    <a:pt x="28" y="75"/>
                  </a:cubicBezTo>
                  <a:cubicBezTo>
                    <a:pt x="26" y="73"/>
                    <a:pt x="0" y="56"/>
                    <a:pt x="4" y="34"/>
                  </a:cubicBezTo>
                  <a:cubicBezTo>
                    <a:pt x="9" y="13"/>
                    <a:pt x="16" y="10"/>
                    <a:pt x="16" y="10"/>
                  </a:cubicBezTo>
                  <a:close/>
                </a:path>
              </a:pathLst>
            </a:custGeom>
            <a:solidFill>
              <a:srgbClr val="FEF3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08" name="Freeform 26">
              <a:extLst>
                <a:ext uri="{FF2B5EF4-FFF2-40B4-BE49-F238E27FC236}">
                  <a16:creationId xmlns:a16="http://schemas.microsoft.com/office/drawing/2014/main" id="{479E3B19-40D4-429A-80B8-BD04FF48590B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6" y="1145"/>
              <a:ext cx="460" cy="380"/>
            </a:xfrm>
            <a:custGeom>
              <a:avLst/>
              <a:gdLst>
                <a:gd name="T0" fmla="*/ 72857 w 138"/>
                <a:gd name="T1" fmla="*/ 45300 h 114"/>
                <a:gd name="T2" fmla="*/ 72857 w 138"/>
                <a:gd name="T3" fmla="*/ 41110 h 114"/>
                <a:gd name="T4" fmla="*/ 270367 w 138"/>
                <a:gd name="T5" fmla="*/ 41110 h 114"/>
                <a:gd name="T6" fmla="*/ 329257 w 138"/>
                <a:gd name="T7" fmla="*/ 86410 h 114"/>
                <a:gd name="T8" fmla="*/ 388033 w 138"/>
                <a:gd name="T9" fmla="*/ 127523 h 114"/>
                <a:gd name="T10" fmla="*/ 452700 w 138"/>
                <a:gd name="T11" fmla="*/ 215190 h 114"/>
                <a:gd name="T12" fmla="*/ 452700 w 138"/>
                <a:gd name="T13" fmla="*/ 274443 h 114"/>
                <a:gd name="T14" fmla="*/ 497890 w 138"/>
                <a:gd name="T15" fmla="*/ 329257 h 114"/>
                <a:gd name="T16" fmla="*/ 589743 w 138"/>
                <a:gd name="T17" fmla="*/ 397890 h 114"/>
                <a:gd name="T18" fmla="*/ 630857 w 138"/>
                <a:gd name="T19" fmla="*/ 415667 h 114"/>
                <a:gd name="T20" fmla="*/ 319743 w 138"/>
                <a:gd name="T21" fmla="*/ 476190 h 114"/>
                <a:gd name="T22" fmla="*/ 229257 w 138"/>
                <a:gd name="T23" fmla="*/ 411477 h 114"/>
                <a:gd name="T24" fmla="*/ 127523 w 138"/>
                <a:gd name="T25" fmla="*/ 342857 h 114"/>
                <a:gd name="T26" fmla="*/ 17667 w 138"/>
                <a:gd name="T27" fmla="*/ 155190 h 114"/>
                <a:gd name="T28" fmla="*/ 72857 w 138"/>
                <a:gd name="T29" fmla="*/ 45300 h 114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38" h="114">
                  <a:moveTo>
                    <a:pt x="16" y="10"/>
                  </a:moveTo>
                  <a:cubicBezTo>
                    <a:pt x="16" y="10"/>
                    <a:pt x="16" y="9"/>
                    <a:pt x="16" y="9"/>
                  </a:cubicBezTo>
                  <a:cubicBezTo>
                    <a:pt x="20" y="8"/>
                    <a:pt x="49" y="0"/>
                    <a:pt x="59" y="9"/>
                  </a:cubicBezTo>
                  <a:cubicBezTo>
                    <a:pt x="65" y="14"/>
                    <a:pt x="69" y="17"/>
                    <a:pt x="72" y="19"/>
                  </a:cubicBezTo>
                  <a:cubicBezTo>
                    <a:pt x="75" y="21"/>
                    <a:pt x="81" y="23"/>
                    <a:pt x="85" y="28"/>
                  </a:cubicBezTo>
                  <a:cubicBezTo>
                    <a:pt x="88" y="32"/>
                    <a:pt x="98" y="41"/>
                    <a:pt x="99" y="47"/>
                  </a:cubicBezTo>
                  <a:cubicBezTo>
                    <a:pt x="100" y="51"/>
                    <a:pt x="99" y="58"/>
                    <a:pt x="99" y="60"/>
                  </a:cubicBezTo>
                  <a:cubicBezTo>
                    <a:pt x="99" y="60"/>
                    <a:pt x="106" y="69"/>
                    <a:pt x="109" y="72"/>
                  </a:cubicBezTo>
                  <a:cubicBezTo>
                    <a:pt x="113" y="75"/>
                    <a:pt x="121" y="84"/>
                    <a:pt x="129" y="87"/>
                  </a:cubicBezTo>
                  <a:cubicBezTo>
                    <a:pt x="138" y="91"/>
                    <a:pt x="138" y="91"/>
                    <a:pt x="138" y="91"/>
                  </a:cubicBezTo>
                  <a:cubicBezTo>
                    <a:pt x="138" y="91"/>
                    <a:pt x="110" y="114"/>
                    <a:pt x="70" y="104"/>
                  </a:cubicBezTo>
                  <a:cubicBezTo>
                    <a:pt x="70" y="104"/>
                    <a:pt x="66" y="95"/>
                    <a:pt x="50" y="90"/>
                  </a:cubicBezTo>
                  <a:cubicBezTo>
                    <a:pt x="33" y="85"/>
                    <a:pt x="30" y="77"/>
                    <a:pt x="28" y="75"/>
                  </a:cubicBezTo>
                  <a:cubicBezTo>
                    <a:pt x="26" y="73"/>
                    <a:pt x="0" y="56"/>
                    <a:pt x="4" y="34"/>
                  </a:cubicBezTo>
                  <a:cubicBezTo>
                    <a:pt x="9" y="13"/>
                    <a:pt x="16" y="10"/>
                    <a:pt x="16" y="10"/>
                  </a:cubicBezTo>
                  <a:close/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09" name="Freeform 27">
              <a:extLst>
                <a:ext uri="{FF2B5EF4-FFF2-40B4-BE49-F238E27FC236}">
                  <a16:creationId xmlns:a16="http://schemas.microsoft.com/office/drawing/2014/main" id="{85D699D4-81E9-48FF-842D-01AA770F067E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9" y="1148"/>
              <a:ext cx="197" cy="260"/>
            </a:xfrm>
            <a:custGeom>
              <a:avLst/>
              <a:gdLst>
                <a:gd name="T0" fmla="*/ 59781 w 59"/>
                <a:gd name="T1" fmla="*/ 141110 h 78"/>
                <a:gd name="T2" fmla="*/ 92991 w 59"/>
                <a:gd name="T3" fmla="*/ 209890 h 78"/>
                <a:gd name="T4" fmla="*/ 87151 w 59"/>
                <a:gd name="T5" fmla="*/ 201590 h 78"/>
                <a:gd name="T6" fmla="*/ 120317 w 59"/>
                <a:gd name="T7" fmla="*/ 311477 h 78"/>
                <a:gd name="T8" fmla="*/ 148157 w 59"/>
                <a:gd name="T9" fmla="*/ 356777 h 78"/>
                <a:gd name="T10" fmla="*/ 17904 w 59"/>
                <a:gd name="T11" fmla="*/ 160477 h 78"/>
                <a:gd name="T12" fmla="*/ 114988 w 59"/>
                <a:gd name="T13" fmla="*/ 17667 h 78"/>
                <a:gd name="T14" fmla="*/ 273089 w 59"/>
                <a:gd name="T15" fmla="*/ 27523 h 78"/>
                <a:gd name="T16" fmla="*/ 231582 w 59"/>
                <a:gd name="T17" fmla="*/ 27523 h 78"/>
                <a:gd name="T18" fmla="*/ 254804 w 59"/>
                <a:gd name="T19" fmla="*/ 31743 h 78"/>
                <a:gd name="T20" fmla="*/ 199608 w 59"/>
                <a:gd name="T21" fmla="*/ 31743 h 78"/>
                <a:gd name="T22" fmla="*/ 221605 w 59"/>
                <a:gd name="T23" fmla="*/ 41110 h 78"/>
                <a:gd name="T24" fmla="*/ 166442 w 59"/>
                <a:gd name="T25" fmla="*/ 45300 h 78"/>
                <a:gd name="T26" fmla="*/ 189664 w 59"/>
                <a:gd name="T27" fmla="*/ 45300 h 78"/>
                <a:gd name="T28" fmla="*/ 138591 w 59"/>
                <a:gd name="T29" fmla="*/ 68777 h 78"/>
                <a:gd name="T30" fmla="*/ 207949 w 59"/>
                <a:gd name="T31" fmla="*/ 68777 h 78"/>
                <a:gd name="T32" fmla="*/ 129025 w 59"/>
                <a:gd name="T33" fmla="*/ 86410 h 78"/>
                <a:gd name="T34" fmla="*/ 59781 w 59"/>
                <a:gd name="T35" fmla="*/ 141110 h 7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9" h="78">
                  <a:moveTo>
                    <a:pt x="13" y="31"/>
                  </a:moveTo>
                  <a:cubicBezTo>
                    <a:pt x="13" y="31"/>
                    <a:pt x="21" y="37"/>
                    <a:pt x="20" y="46"/>
                  </a:cubicBezTo>
                  <a:cubicBezTo>
                    <a:pt x="20" y="46"/>
                    <a:pt x="20" y="44"/>
                    <a:pt x="19" y="44"/>
                  </a:cubicBezTo>
                  <a:cubicBezTo>
                    <a:pt x="19" y="44"/>
                    <a:pt x="15" y="59"/>
                    <a:pt x="26" y="68"/>
                  </a:cubicBezTo>
                  <a:cubicBezTo>
                    <a:pt x="35" y="77"/>
                    <a:pt x="33" y="77"/>
                    <a:pt x="32" y="78"/>
                  </a:cubicBezTo>
                  <a:cubicBezTo>
                    <a:pt x="32" y="78"/>
                    <a:pt x="0" y="59"/>
                    <a:pt x="4" y="35"/>
                  </a:cubicBezTo>
                  <a:cubicBezTo>
                    <a:pt x="8" y="11"/>
                    <a:pt x="10" y="6"/>
                    <a:pt x="25" y="4"/>
                  </a:cubicBezTo>
                  <a:cubicBezTo>
                    <a:pt x="40" y="1"/>
                    <a:pt x="53" y="0"/>
                    <a:pt x="59" y="6"/>
                  </a:cubicBezTo>
                  <a:cubicBezTo>
                    <a:pt x="59" y="6"/>
                    <a:pt x="55" y="6"/>
                    <a:pt x="50" y="6"/>
                  </a:cubicBezTo>
                  <a:cubicBezTo>
                    <a:pt x="50" y="6"/>
                    <a:pt x="53" y="6"/>
                    <a:pt x="55" y="7"/>
                  </a:cubicBezTo>
                  <a:cubicBezTo>
                    <a:pt x="55" y="7"/>
                    <a:pt x="49" y="6"/>
                    <a:pt x="43" y="7"/>
                  </a:cubicBezTo>
                  <a:cubicBezTo>
                    <a:pt x="43" y="7"/>
                    <a:pt x="48" y="7"/>
                    <a:pt x="48" y="9"/>
                  </a:cubicBezTo>
                  <a:cubicBezTo>
                    <a:pt x="48" y="9"/>
                    <a:pt x="48" y="6"/>
                    <a:pt x="36" y="10"/>
                  </a:cubicBezTo>
                  <a:cubicBezTo>
                    <a:pt x="41" y="10"/>
                    <a:pt x="41" y="10"/>
                    <a:pt x="41" y="10"/>
                  </a:cubicBezTo>
                  <a:cubicBezTo>
                    <a:pt x="41" y="10"/>
                    <a:pt x="36" y="10"/>
                    <a:pt x="30" y="15"/>
                  </a:cubicBezTo>
                  <a:cubicBezTo>
                    <a:pt x="30" y="15"/>
                    <a:pt x="40" y="12"/>
                    <a:pt x="45" y="15"/>
                  </a:cubicBezTo>
                  <a:cubicBezTo>
                    <a:pt x="45" y="15"/>
                    <a:pt x="38" y="14"/>
                    <a:pt x="28" y="19"/>
                  </a:cubicBezTo>
                  <a:cubicBezTo>
                    <a:pt x="21" y="23"/>
                    <a:pt x="22" y="26"/>
                    <a:pt x="13" y="31"/>
                  </a:cubicBezTo>
                  <a:close/>
                </a:path>
              </a:pathLst>
            </a:custGeom>
            <a:solidFill>
              <a:srgbClr val="FC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10" name="Freeform 28">
              <a:extLst>
                <a:ext uri="{FF2B5EF4-FFF2-40B4-BE49-F238E27FC236}">
                  <a16:creationId xmlns:a16="http://schemas.microsoft.com/office/drawing/2014/main" id="{C99E0775-9683-4330-86CF-8689BFE07928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2" y="1145"/>
              <a:ext cx="200" cy="260"/>
            </a:xfrm>
            <a:custGeom>
              <a:avLst/>
              <a:gdLst>
                <a:gd name="T0" fmla="*/ 58890 w 60"/>
                <a:gd name="T1" fmla="*/ 141110 h 78"/>
                <a:gd name="T2" fmla="*/ 95923 w 60"/>
                <a:gd name="T3" fmla="*/ 209890 h 78"/>
                <a:gd name="T4" fmla="*/ 86410 w 60"/>
                <a:gd name="T5" fmla="*/ 201590 h 78"/>
                <a:gd name="T6" fmla="*/ 119367 w 60"/>
                <a:gd name="T7" fmla="*/ 311477 h 78"/>
                <a:gd name="T8" fmla="*/ 146923 w 60"/>
                <a:gd name="T9" fmla="*/ 356777 h 78"/>
                <a:gd name="T10" fmla="*/ 17667 w 60"/>
                <a:gd name="T11" fmla="*/ 160477 h 78"/>
                <a:gd name="T12" fmla="*/ 113967 w 60"/>
                <a:gd name="T13" fmla="*/ 17667 h 78"/>
                <a:gd name="T14" fmla="*/ 274443 w 60"/>
                <a:gd name="T15" fmla="*/ 27523 h 78"/>
                <a:gd name="T16" fmla="*/ 229257 w 60"/>
                <a:gd name="T17" fmla="*/ 27523 h 78"/>
                <a:gd name="T18" fmla="*/ 251000 w 60"/>
                <a:gd name="T19" fmla="*/ 31743 h 78"/>
                <a:gd name="T20" fmla="*/ 196300 w 60"/>
                <a:gd name="T21" fmla="*/ 31743 h 78"/>
                <a:gd name="T22" fmla="*/ 219367 w 60"/>
                <a:gd name="T23" fmla="*/ 41110 h 78"/>
                <a:gd name="T24" fmla="*/ 164557 w 60"/>
                <a:gd name="T25" fmla="*/ 45300 h 78"/>
                <a:gd name="T26" fmla="*/ 192223 w 60"/>
                <a:gd name="T27" fmla="*/ 45300 h 78"/>
                <a:gd name="T28" fmla="*/ 137033 w 60"/>
                <a:gd name="T29" fmla="*/ 68777 h 78"/>
                <a:gd name="T30" fmla="*/ 205810 w 60"/>
                <a:gd name="T31" fmla="*/ 68777 h 78"/>
                <a:gd name="T32" fmla="*/ 127523 w 60"/>
                <a:gd name="T33" fmla="*/ 86410 h 78"/>
                <a:gd name="T34" fmla="*/ 58890 w 60"/>
                <a:gd name="T35" fmla="*/ 141110 h 7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60" h="78">
                  <a:moveTo>
                    <a:pt x="13" y="31"/>
                  </a:moveTo>
                  <a:cubicBezTo>
                    <a:pt x="13" y="31"/>
                    <a:pt x="21" y="37"/>
                    <a:pt x="21" y="46"/>
                  </a:cubicBezTo>
                  <a:cubicBezTo>
                    <a:pt x="21" y="46"/>
                    <a:pt x="21" y="44"/>
                    <a:pt x="19" y="44"/>
                  </a:cubicBezTo>
                  <a:cubicBezTo>
                    <a:pt x="19" y="44"/>
                    <a:pt x="16" y="59"/>
                    <a:pt x="26" y="68"/>
                  </a:cubicBezTo>
                  <a:cubicBezTo>
                    <a:pt x="35" y="77"/>
                    <a:pt x="33" y="77"/>
                    <a:pt x="32" y="78"/>
                  </a:cubicBezTo>
                  <a:cubicBezTo>
                    <a:pt x="32" y="78"/>
                    <a:pt x="0" y="59"/>
                    <a:pt x="4" y="35"/>
                  </a:cubicBezTo>
                  <a:cubicBezTo>
                    <a:pt x="8" y="11"/>
                    <a:pt x="11" y="6"/>
                    <a:pt x="25" y="4"/>
                  </a:cubicBezTo>
                  <a:cubicBezTo>
                    <a:pt x="40" y="1"/>
                    <a:pt x="53" y="0"/>
                    <a:pt x="60" y="6"/>
                  </a:cubicBezTo>
                  <a:cubicBezTo>
                    <a:pt x="60" y="6"/>
                    <a:pt x="55" y="6"/>
                    <a:pt x="50" y="6"/>
                  </a:cubicBezTo>
                  <a:cubicBezTo>
                    <a:pt x="50" y="6"/>
                    <a:pt x="54" y="6"/>
                    <a:pt x="55" y="7"/>
                  </a:cubicBezTo>
                  <a:cubicBezTo>
                    <a:pt x="55" y="7"/>
                    <a:pt x="49" y="6"/>
                    <a:pt x="43" y="7"/>
                  </a:cubicBezTo>
                  <a:cubicBezTo>
                    <a:pt x="43" y="7"/>
                    <a:pt x="48" y="7"/>
                    <a:pt x="48" y="9"/>
                  </a:cubicBezTo>
                  <a:cubicBezTo>
                    <a:pt x="48" y="9"/>
                    <a:pt x="48" y="6"/>
                    <a:pt x="36" y="10"/>
                  </a:cubicBezTo>
                  <a:cubicBezTo>
                    <a:pt x="42" y="10"/>
                    <a:pt x="42" y="10"/>
                    <a:pt x="42" y="10"/>
                  </a:cubicBezTo>
                  <a:cubicBezTo>
                    <a:pt x="42" y="10"/>
                    <a:pt x="36" y="10"/>
                    <a:pt x="30" y="15"/>
                  </a:cubicBezTo>
                  <a:cubicBezTo>
                    <a:pt x="30" y="15"/>
                    <a:pt x="40" y="12"/>
                    <a:pt x="45" y="15"/>
                  </a:cubicBezTo>
                  <a:cubicBezTo>
                    <a:pt x="45" y="15"/>
                    <a:pt x="38" y="14"/>
                    <a:pt x="28" y="19"/>
                  </a:cubicBezTo>
                  <a:cubicBezTo>
                    <a:pt x="21" y="23"/>
                    <a:pt x="22" y="26"/>
                    <a:pt x="13" y="31"/>
                  </a:cubicBezTo>
                  <a:close/>
                </a:path>
              </a:pathLst>
            </a:custGeom>
            <a:solidFill>
              <a:srgbClr val="763F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11" name="Freeform 29">
              <a:extLst>
                <a:ext uri="{FF2B5EF4-FFF2-40B4-BE49-F238E27FC236}">
                  <a16:creationId xmlns:a16="http://schemas.microsoft.com/office/drawing/2014/main" id="{9037D94F-069D-40E5-8831-B6968A640CD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516" y="1105"/>
              <a:ext cx="316" cy="433"/>
            </a:xfrm>
            <a:custGeom>
              <a:avLst/>
              <a:gdLst>
                <a:gd name="T0" fmla="*/ 405212 w 95"/>
                <a:gd name="T1" fmla="*/ 118905 h 130"/>
                <a:gd name="T2" fmla="*/ 193804 w 95"/>
                <a:gd name="T3" fmla="*/ 409458 h 130"/>
                <a:gd name="T4" fmla="*/ 135660 w 95"/>
                <a:gd name="T5" fmla="*/ 255373 h 130"/>
                <a:gd name="T6" fmla="*/ 108355 w 95"/>
                <a:gd name="T7" fmla="*/ 195067 h 130"/>
                <a:gd name="T8" fmla="*/ 252068 w 95"/>
                <a:gd name="T9" fmla="*/ 122932 h 130"/>
                <a:gd name="T10" fmla="*/ 238227 w 95"/>
                <a:gd name="T11" fmla="*/ 99580 h 130"/>
                <a:gd name="T12" fmla="*/ 265533 w 95"/>
                <a:gd name="T13" fmla="*/ 95520 h 130"/>
                <a:gd name="T14" fmla="*/ 298108 w 95"/>
                <a:gd name="T15" fmla="*/ 86024 h 130"/>
                <a:gd name="T16" fmla="*/ 311539 w 95"/>
                <a:gd name="T17" fmla="*/ 81964 h 130"/>
                <a:gd name="T18" fmla="*/ 342897 w 95"/>
                <a:gd name="T19" fmla="*/ 505088 h 130"/>
                <a:gd name="T20" fmla="*/ 427994 w 95"/>
                <a:gd name="T21" fmla="*/ 136502 h 130"/>
                <a:gd name="T22" fmla="*/ 418567 w 95"/>
                <a:gd name="T23" fmla="*/ 127149 h 130"/>
                <a:gd name="T24" fmla="*/ 405212 w 95"/>
                <a:gd name="T25" fmla="*/ 122932 h 130"/>
                <a:gd name="T26" fmla="*/ 410467 w 95"/>
                <a:gd name="T27" fmla="*/ 99580 h 130"/>
                <a:gd name="T28" fmla="*/ 298108 w 95"/>
                <a:gd name="T29" fmla="*/ 45042 h 130"/>
                <a:gd name="T30" fmla="*/ 252068 w 95"/>
                <a:gd name="T31" fmla="*/ 31519 h 130"/>
                <a:gd name="T32" fmla="*/ 179974 w 95"/>
                <a:gd name="T33" fmla="*/ 31519 h 130"/>
                <a:gd name="T34" fmla="*/ 71619 w 95"/>
                <a:gd name="T35" fmla="*/ 104983 h 130"/>
                <a:gd name="T36" fmla="*/ 54106 w 95"/>
                <a:gd name="T37" fmla="*/ 136502 h 130"/>
                <a:gd name="T38" fmla="*/ 44789 w 95"/>
                <a:gd name="T39" fmla="*/ 145964 h 130"/>
                <a:gd name="T40" fmla="*/ 40784 w 95"/>
                <a:gd name="T41" fmla="*/ 154085 h 130"/>
                <a:gd name="T42" fmla="*/ 31357 w 95"/>
                <a:gd name="T43" fmla="*/ 181653 h 130"/>
                <a:gd name="T44" fmla="*/ 31357 w 95"/>
                <a:gd name="T45" fmla="*/ 232021 h 130"/>
                <a:gd name="T46" fmla="*/ 40784 w 95"/>
                <a:gd name="T47" fmla="*/ 273003 h 130"/>
                <a:gd name="T48" fmla="*/ 116408 w 95"/>
                <a:gd name="T49" fmla="*/ 468180 h 130"/>
                <a:gd name="T50" fmla="*/ 148982 w 95"/>
                <a:gd name="T51" fmla="*/ 478042 h 130"/>
                <a:gd name="T52" fmla="*/ 157192 w 95"/>
                <a:gd name="T53" fmla="*/ 445157 h 130"/>
                <a:gd name="T54" fmla="*/ 207236 w 95"/>
                <a:gd name="T55" fmla="*/ 568136 h 130"/>
                <a:gd name="T56" fmla="*/ 224762 w 95"/>
                <a:gd name="T57" fmla="*/ 591155 h 130"/>
                <a:gd name="T58" fmla="*/ 252068 w 95"/>
                <a:gd name="T59" fmla="*/ 591155 h 130"/>
                <a:gd name="T60" fmla="*/ 274850 w 95"/>
                <a:gd name="T61" fmla="*/ 581659 h 130"/>
                <a:gd name="T62" fmla="*/ 284643 w 95"/>
                <a:gd name="T63" fmla="*/ 573528 h 130"/>
                <a:gd name="T64" fmla="*/ 319639 w 95"/>
                <a:gd name="T65" fmla="*/ 554203 h 130"/>
                <a:gd name="T66" fmla="*/ 333104 w 95"/>
                <a:gd name="T67" fmla="*/ 532547 h 130"/>
                <a:gd name="T68" fmla="*/ 337152 w 95"/>
                <a:gd name="T69" fmla="*/ 505088 h 130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95" h="130">
                  <a:moveTo>
                    <a:pt x="90" y="27"/>
                  </a:moveTo>
                  <a:cubicBezTo>
                    <a:pt x="90" y="27"/>
                    <a:pt x="90" y="26"/>
                    <a:pt x="90" y="26"/>
                  </a:cubicBezTo>
                  <a:cubicBezTo>
                    <a:pt x="90" y="27"/>
                    <a:pt x="90" y="27"/>
                    <a:pt x="90" y="27"/>
                  </a:cubicBezTo>
                  <a:close/>
                  <a:moveTo>
                    <a:pt x="43" y="90"/>
                  </a:moveTo>
                  <a:cubicBezTo>
                    <a:pt x="44" y="89"/>
                    <a:pt x="46" y="89"/>
                    <a:pt x="37" y="80"/>
                  </a:cubicBezTo>
                  <a:cubicBezTo>
                    <a:pt x="27" y="71"/>
                    <a:pt x="30" y="56"/>
                    <a:pt x="30" y="56"/>
                  </a:cubicBezTo>
                  <a:cubicBezTo>
                    <a:pt x="31" y="56"/>
                    <a:pt x="32" y="57"/>
                    <a:pt x="32" y="58"/>
                  </a:cubicBezTo>
                  <a:cubicBezTo>
                    <a:pt x="32" y="49"/>
                    <a:pt x="24" y="43"/>
                    <a:pt x="24" y="43"/>
                  </a:cubicBezTo>
                  <a:cubicBezTo>
                    <a:pt x="33" y="38"/>
                    <a:pt x="32" y="35"/>
                    <a:pt x="39" y="31"/>
                  </a:cubicBezTo>
                  <a:cubicBezTo>
                    <a:pt x="49" y="26"/>
                    <a:pt x="56" y="27"/>
                    <a:pt x="56" y="27"/>
                  </a:cubicBezTo>
                  <a:cubicBezTo>
                    <a:pt x="51" y="24"/>
                    <a:pt x="41" y="27"/>
                    <a:pt x="41" y="27"/>
                  </a:cubicBezTo>
                  <a:cubicBezTo>
                    <a:pt x="47" y="22"/>
                    <a:pt x="53" y="22"/>
                    <a:pt x="53" y="22"/>
                  </a:cubicBezTo>
                  <a:cubicBezTo>
                    <a:pt x="47" y="22"/>
                    <a:pt x="47" y="22"/>
                    <a:pt x="47" y="22"/>
                  </a:cubicBezTo>
                  <a:cubicBezTo>
                    <a:pt x="59" y="18"/>
                    <a:pt x="59" y="21"/>
                    <a:pt x="59" y="21"/>
                  </a:cubicBezTo>
                  <a:cubicBezTo>
                    <a:pt x="59" y="19"/>
                    <a:pt x="54" y="19"/>
                    <a:pt x="54" y="19"/>
                  </a:cubicBezTo>
                  <a:cubicBezTo>
                    <a:pt x="60" y="18"/>
                    <a:pt x="66" y="19"/>
                    <a:pt x="66" y="19"/>
                  </a:cubicBezTo>
                  <a:cubicBezTo>
                    <a:pt x="65" y="18"/>
                    <a:pt x="61" y="18"/>
                    <a:pt x="61" y="18"/>
                  </a:cubicBezTo>
                  <a:cubicBezTo>
                    <a:pt x="64" y="18"/>
                    <a:pt x="67" y="18"/>
                    <a:pt x="69" y="18"/>
                  </a:cubicBezTo>
                  <a:moveTo>
                    <a:pt x="75" y="111"/>
                  </a:moveTo>
                  <a:cubicBezTo>
                    <a:pt x="75" y="111"/>
                    <a:pt x="76" y="111"/>
                    <a:pt x="76" y="111"/>
                  </a:cubicBezTo>
                  <a:moveTo>
                    <a:pt x="89" y="32"/>
                  </a:moveTo>
                  <a:cubicBezTo>
                    <a:pt x="91" y="32"/>
                    <a:pt x="93" y="31"/>
                    <a:pt x="95" y="30"/>
                  </a:cubicBezTo>
                  <a:cubicBezTo>
                    <a:pt x="95" y="30"/>
                    <a:pt x="92" y="30"/>
                    <a:pt x="90" y="29"/>
                  </a:cubicBezTo>
                  <a:cubicBezTo>
                    <a:pt x="90" y="29"/>
                    <a:pt x="91" y="29"/>
                    <a:pt x="93" y="28"/>
                  </a:cubicBezTo>
                  <a:cubicBezTo>
                    <a:pt x="93" y="28"/>
                    <a:pt x="91" y="29"/>
                    <a:pt x="87" y="27"/>
                  </a:cubicBezTo>
                  <a:cubicBezTo>
                    <a:pt x="87" y="27"/>
                    <a:pt x="88" y="27"/>
                    <a:pt x="90" y="27"/>
                  </a:cubicBezTo>
                  <a:cubicBezTo>
                    <a:pt x="89" y="27"/>
                    <a:pt x="86" y="28"/>
                    <a:pt x="84" y="25"/>
                  </a:cubicBezTo>
                  <a:cubicBezTo>
                    <a:pt x="84" y="25"/>
                    <a:pt x="89" y="27"/>
                    <a:pt x="91" y="22"/>
                  </a:cubicBezTo>
                  <a:cubicBezTo>
                    <a:pt x="91" y="22"/>
                    <a:pt x="89" y="26"/>
                    <a:pt x="82" y="21"/>
                  </a:cubicBezTo>
                  <a:cubicBezTo>
                    <a:pt x="75" y="17"/>
                    <a:pt x="76" y="12"/>
                    <a:pt x="66" y="10"/>
                  </a:cubicBezTo>
                  <a:cubicBezTo>
                    <a:pt x="66" y="10"/>
                    <a:pt x="65" y="7"/>
                    <a:pt x="63" y="8"/>
                  </a:cubicBezTo>
                  <a:cubicBezTo>
                    <a:pt x="61" y="8"/>
                    <a:pt x="56" y="7"/>
                    <a:pt x="56" y="7"/>
                  </a:cubicBezTo>
                  <a:cubicBezTo>
                    <a:pt x="56" y="7"/>
                    <a:pt x="61" y="4"/>
                    <a:pt x="64" y="5"/>
                  </a:cubicBezTo>
                  <a:cubicBezTo>
                    <a:pt x="64" y="5"/>
                    <a:pt x="54" y="0"/>
                    <a:pt x="40" y="7"/>
                  </a:cubicBezTo>
                  <a:cubicBezTo>
                    <a:pt x="40" y="7"/>
                    <a:pt x="35" y="6"/>
                    <a:pt x="25" y="13"/>
                  </a:cubicBezTo>
                  <a:cubicBezTo>
                    <a:pt x="18" y="18"/>
                    <a:pt x="16" y="21"/>
                    <a:pt x="16" y="23"/>
                  </a:cubicBezTo>
                  <a:cubicBezTo>
                    <a:pt x="16" y="20"/>
                    <a:pt x="16" y="20"/>
                    <a:pt x="16" y="20"/>
                  </a:cubicBezTo>
                  <a:cubicBezTo>
                    <a:pt x="16" y="20"/>
                    <a:pt x="11" y="23"/>
                    <a:pt x="12" y="30"/>
                  </a:cubicBezTo>
                  <a:cubicBezTo>
                    <a:pt x="12" y="30"/>
                    <a:pt x="11" y="22"/>
                    <a:pt x="7" y="20"/>
                  </a:cubicBezTo>
                  <a:cubicBezTo>
                    <a:pt x="7" y="20"/>
                    <a:pt x="12" y="24"/>
                    <a:pt x="10" y="32"/>
                  </a:cubicBezTo>
                  <a:cubicBezTo>
                    <a:pt x="10" y="32"/>
                    <a:pt x="6" y="31"/>
                    <a:pt x="3" y="35"/>
                  </a:cubicBezTo>
                  <a:cubicBezTo>
                    <a:pt x="3" y="35"/>
                    <a:pt x="7" y="31"/>
                    <a:pt x="9" y="34"/>
                  </a:cubicBezTo>
                  <a:cubicBezTo>
                    <a:pt x="9" y="34"/>
                    <a:pt x="0" y="37"/>
                    <a:pt x="0" y="44"/>
                  </a:cubicBezTo>
                  <a:cubicBezTo>
                    <a:pt x="0" y="44"/>
                    <a:pt x="5" y="36"/>
                    <a:pt x="7" y="40"/>
                  </a:cubicBezTo>
                  <a:cubicBezTo>
                    <a:pt x="7" y="40"/>
                    <a:pt x="2" y="46"/>
                    <a:pt x="4" y="55"/>
                  </a:cubicBezTo>
                  <a:cubicBezTo>
                    <a:pt x="4" y="55"/>
                    <a:pt x="7" y="47"/>
                    <a:pt x="7" y="51"/>
                  </a:cubicBezTo>
                  <a:cubicBezTo>
                    <a:pt x="8" y="56"/>
                    <a:pt x="6" y="64"/>
                    <a:pt x="6" y="64"/>
                  </a:cubicBezTo>
                  <a:cubicBezTo>
                    <a:pt x="9" y="60"/>
                    <a:pt x="9" y="60"/>
                    <a:pt x="9" y="60"/>
                  </a:cubicBezTo>
                  <a:cubicBezTo>
                    <a:pt x="9" y="60"/>
                    <a:pt x="8" y="68"/>
                    <a:pt x="12" y="74"/>
                  </a:cubicBezTo>
                  <a:cubicBezTo>
                    <a:pt x="16" y="81"/>
                    <a:pt x="27" y="90"/>
                    <a:pt x="26" y="103"/>
                  </a:cubicBezTo>
                  <a:cubicBezTo>
                    <a:pt x="26" y="103"/>
                    <a:pt x="28" y="92"/>
                    <a:pt x="21" y="84"/>
                  </a:cubicBezTo>
                  <a:cubicBezTo>
                    <a:pt x="21" y="84"/>
                    <a:pt x="31" y="92"/>
                    <a:pt x="33" y="105"/>
                  </a:cubicBezTo>
                  <a:cubicBezTo>
                    <a:pt x="33" y="105"/>
                    <a:pt x="33" y="96"/>
                    <a:pt x="31" y="92"/>
                  </a:cubicBezTo>
                  <a:cubicBezTo>
                    <a:pt x="31" y="92"/>
                    <a:pt x="35" y="94"/>
                    <a:pt x="35" y="98"/>
                  </a:cubicBezTo>
                  <a:cubicBezTo>
                    <a:pt x="35" y="103"/>
                    <a:pt x="38" y="106"/>
                    <a:pt x="40" y="108"/>
                  </a:cubicBezTo>
                  <a:cubicBezTo>
                    <a:pt x="43" y="111"/>
                    <a:pt x="48" y="120"/>
                    <a:pt x="46" y="125"/>
                  </a:cubicBezTo>
                  <a:cubicBezTo>
                    <a:pt x="46" y="125"/>
                    <a:pt x="48" y="121"/>
                    <a:pt x="48" y="117"/>
                  </a:cubicBezTo>
                  <a:cubicBezTo>
                    <a:pt x="48" y="117"/>
                    <a:pt x="50" y="125"/>
                    <a:pt x="50" y="130"/>
                  </a:cubicBezTo>
                  <a:cubicBezTo>
                    <a:pt x="51" y="123"/>
                    <a:pt x="51" y="123"/>
                    <a:pt x="51" y="123"/>
                  </a:cubicBezTo>
                  <a:cubicBezTo>
                    <a:pt x="51" y="123"/>
                    <a:pt x="52" y="128"/>
                    <a:pt x="56" y="130"/>
                  </a:cubicBezTo>
                  <a:cubicBezTo>
                    <a:pt x="56" y="130"/>
                    <a:pt x="52" y="125"/>
                    <a:pt x="53" y="122"/>
                  </a:cubicBezTo>
                  <a:cubicBezTo>
                    <a:pt x="53" y="122"/>
                    <a:pt x="59" y="127"/>
                    <a:pt x="61" y="128"/>
                  </a:cubicBezTo>
                  <a:cubicBezTo>
                    <a:pt x="61" y="128"/>
                    <a:pt x="55" y="122"/>
                    <a:pt x="56" y="120"/>
                  </a:cubicBezTo>
                  <a:cubicBezTo>
                    <a:pt x="56" y="118"/>
                    <a:pt x="63" y="126"/>
                    <a:pt x="63" y="126"/>
                  </a:cubicBezTo>
                  <a:cubicBezTo>
                    <a:pt x="63" y="126"/>
                    <a:pt x="62" y="122"/>
                    <a:pt x="60" y="120"/>
                  </a:cubicBezTo>
                  <a:cubicBezTo>
                    <a:pt x="62" y="122"/>
                    <a:pt x="66" y="124"/>
                    <a:pt x="71" y="122"/>
                  </a:cubicBezTo>
                  <a:cubicBezTo>
                    <a:pt x="71" y="122"/>
                    <a:pt x="62" y="117"/>
                    <a:pt x="62" y="113"/>
                  </a:cubicBezTo>
                  <a:cubicBezTo>
                    <a:pt x="62" y="113"/>
                    <a:pt x="69" y="118"/>
                    <a:pt x="74" y="117"/>
                  </a:cubicBezTo>
                  <a:cubicBezTo>
                    <a:pt x="74" y="117"/>
                    <a:pt x="65" y="115"/>
                    <a:pt x="65" y="111"/>
                  </a:cubicBezTo>
                  <a:cubicBezTo>
                    <a:pt x="65" y="111"/>
                    <a:pt x="70" y="112"/>
                    <a:pt x="75" y="111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12" name="Freeform 30">
              <a:extLst>
                <a:ext uri="{FF2B5EF4-FFF2-40B4-BE49-F238E27FC236}">
                  <a16:creationId xmlns:a16="http://schemas.microsoft.com/office/drawing/2014/main" id="{EE9361BE-4F09-41BB-8F83-CDBD9CBCE54A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2" y="1225"/>
              <a:ext cx="40" cy="76"/>
            </a:xfrm>
            <a:custGeom>
              <a:avLst/>
              <a:gdLst>
                <a:gd name="T0" fmla="*/ 50633 w 12"/>
                <a:gd name="T1" fmla="*/ 12993 h 23"/>
                <a:gd name="T2" fmla="*/ 0 w 12"/>
                <a:gd name="T3" fmla="*/ 64977 h 23"/>
                <a:gd name="T4" fmla="*/ 4077 w 12"/>
                <a:gd name="T5" fmla="*/ 98826 h 23"/>
                <a:gd name="T6" fmla="*/ 23443 w 12"/>
                <a:gd name="T7" fmla="*/ 46862 h 23"/>
                <a:gd name="T8" fmla="*/ 50633 w 12"/>
                <a:gd name="T9" fmla="*/ 12993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23">
                  <a:moveTo>
                    <a:pt x="11" y="3"/>
                  </a:moveTo>
                  <a:cubicBezTo>
                    <a:pt x="9" y="0"/>
                    <a:pt x="1" y="9"/>
                    <a:pt x="0" y="15"/>
                  </a:cubicBezTo>
                  <a:cubicBezTo>
                    <a:pt x="0" y="21"/>
                    <a:pt x="1" y="23"/>
                    <a:pt x="1" y="23"/>
                  </a:cubicBezTo>
                  <a:cubicBezTo>
                    <a:pt x="1" y="23"/>
                    <a:pt x="1" y="14"/>
                    <a:pt x="5" y="11"/>
                  </a:cubicBezTo>
                  <a:cubicBezTo>
                    <a:pt x="9" y="7"/>
                    <a:pt x="12" y="4"/>
                    <a:pt x="11" y="3"/>
                  </a:cubicBezTo>
                  <a:close/>
                </a:path>
              </a:pathLst>
            </a:custGeom>
            <a:solidFill>
              <a:srgbClr val="763F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13" name="Freeform 31">
              <a:extLst>
                <a:ext uri="{FF2B5EF4-FFF2-40B4-BE49-F238E27FC236}">
                  <a16:creationId xmlns:a16="http://schemas.microsoft.com/office/drawing/2014/main" id="{71FE682F-9820-4979-85DD-C3DB0850092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6" y="1171"/>
              <a:ext cx="53" cy="30"/>
            </a:xfrm>
            <a:custGeom>
              <a:avLst/>
              <a:gdLst>
                <a:gd name="T0" fmla="*/ 13124 w 16"/>
                <a:gd name="T1" fmla="*/ 41110 h 9"/>
                <a:gd name="T2" fmla="*/ 43473 w 16"/>
                <a:gd name="T3" fmla="*/ 0 h 9"/>
                <a:gd name="T4" fmla="*/ 70182 w 16"/>
                <a:gd name="T5" fmla="*/ 0 h 9"/>
                <a:gd name="T6" fmla="*/ 39512 w 16"/>
                <a:gd name="T7" fmla="*/ 9523 h 9"/>
                <a:gd name="T8" fmla="*/ 13124 w 16"/>
                <a:gd name="T9" fmla="*/ 41110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9">
                  <a:moveTo>
                    <a:pt x="3" y="9"/>
                  </a:moveTo>
                  <a:cubicBezTo>
                    <a:pt x="0" y="9"/>
                    <a:pt x="5" y="1"/>
                    <a:pt x="10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0"/>
                    <a:pt x="11" y="0"/>
                    <a:pt x="9" y="2"/>
                  </a:cubicBezTo>
                  <a:cubicBezTo>
                    <a:pt x="7" y="5"/>
                    <a:pt x="4" y="9"/>
                    <a:pt x="3" y="9"/>
                  </a:cubicBezTo>
                  <a:close/>
                </a:path>
              </a:pathLst>
            </a:custGeom>
            <a:solidFill>
              <a:srgbClr val="763F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14" name="Freeform 32">
              <a:extLst>
                <a:ext uri="{FF2B5EF4-FFF2-40B4-BE49-F238E27FC236}">
                  <a16:creationId xmlns:a16="http://schemas.microsoft.com/office/drawing/2014/main" id="{290C3768-9FF1-4B14-9B75-AAD0ABF03D9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2" y="1261"/>
              <a:ext cx="40" cy="47"/>
            </a:xfrm>
            <a:custGeom>
              <a:avLst/>
              <a:gdLst>
                <a:gd name="T0" fmla="*/ 45300 w 12"/>
                <a:gd name="T1" fmla="*/ 0 h 14"/>
                <a:gd name="T2" fmla="*/ 0 w 12"/>
                <a:gd name="T3" fmla="*/ 67307 h 14"/>
                <a:gd name="T4" fmla="*/ 45300 w 12"/>
                <a:gd name="T5" fmla="*/ 10290 h 14"/>
                <a:gd name="T6" fmla="*/ 45300 w 12"/>
                <a:gd name="T7" fmla="*/ 0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" h="14">
                  <a:moveTo>
                    <a:pt x="10" y="0"/>
                  </a:moveTo>
                  <a:cubicBezTo>
                    <a:pt x="9" y="0"/>
                    <a:pt x="0" y="4"/>
                    <a:pt x="0" y="14"/>
                  </a:cubicBezTo>
                  <a:cubicBezTo>
                    <a:pt x="0" y="14"/>
                    <a:pt x="8" y="11"/>
                    <a:pt x="10" y="2"/>
                  </a:cubicBezTo>
                  <a:cubicBezTo>
                    <a:pt x="10" y="1"/>
                    <a:pt x="12" y="1"/>
                    <a:pt x="1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15" name="Freeform 33">
              <a:extLst>
                <a:ext uri="{FF2B5EF4-FFF2-40B4-BE49-F238E27FC236}">
                  <a16:creationId xmlns:a16="http://schemas.microsoft.com/office/drawing/2014/main" id="{1ED0BF22-FEA0-4CBE-A2D5-28CC599F619B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2" y="1261"/>
              <a:ext cx="34" cy="44"/>
            </a:xfrm>
            <a:custGeom>
              <a:avLst/>
              <a:gdLst>
                <a:gd name="T0" fmla="*/ 52666 w 10"/>
                <a:gd name="T1" fmla="*/ 0 h 13"/>
                <a:gd name="T2" fmla="*/ 0 w 10"/>
                <a:gd name="T3" fmla="*/ 66146 h 13"/>
                <a:gd name="T4" fmla="*/ 52666 w 10"/>
                <a:gd name="T5" fmla="*/ 0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3">
                  <a:moveTo>
                    <a:pt x="10" y="0"/>
                  </a:moveTo>
                  <a:cubicBezTo>
                    <a:pt x="10" y="0"/>
                    <a:pt x="0" y="0"/>
                    <a:pt x="0" y="13"/>
                  </a:cubicBezTo>
                  <a:cubicBezTo>
                    <a:pt x="0" y="13"/>
                    <a:pt x="0" y="2"/>
                    <a:pt x="10" y="0"/>
                  </a:cubicBezTo>
                  <a:close/>
                </a:path>
              </a:pathLst>
            </a:custGeom>
            <a:solidFill>
              <a:srgbClr val="EAAC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16" name="Freeform 34">
              <a:extLst>
                <a:ext uri="{FF2B5EF4-FFF2-40B4-BE49-F238E27FC236}">
                  <a16:creationId xmlns:a16="http://schemas.microsoft.com/office/drawing/2014/main" id="{7DAB8B99-4921-412C-B0F0-F7C06E20C04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2" y="1191"/>
              <a:ext cx="37" cy="37"/>
            </a:xfrm>
            <a:custGeom>
              <a:avLst/>
              <a:gdLst>
                <a:gd name="T0" fmla="*/ 0 w 11"/>
                <a:gd name="T1" fmla="*/ 49012 h 11"/>
                <a:gd name="T2" fmla="*/ 53391 w 11"/>
                <a:gd name="T3" fmla="*/ 14571 h 11"/>
                <a:gd name="T4" fmla="*/ 10353 w 11"/>
                <a:gd name="T5" fmla="*/ 53391 h 11"/>
                <a:gd name="T6" fmla="*/ 0 w 11"/>
                <a:gd name="T7" fmla="*/ 49012 h 1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11">
                  <a:moveTo>
                    <a:pt x="0" y="10"/>
                  </a:moveTo>
                  <a:cubicBezTo>
                    <a:pt x="0" y="10"/>
                    <a:pt x="1" y="0"/>
                    <a:pt x="11" y="3"/>
                  </a:cubicBezTo>
                  <a:cubicBezTo>
                    <a:pt x="11" y="3"/>
                    <a:pt x="8" y="8"/>
                    <a:pt x="2" y="11"/>
                  </a:cubicBezTo>
                  <a:lnTo>
                    <a:pt x="0" y="1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17" name="Freeform 35">
              <a:extLst>
                <a:ext uri="{FF2B5EF4-FFF2-40B4-BE49-F238E27FC236}">
                  <a16:creationId xmlns:a16="http://schemas.microsoft.com/office/drawing/2014/main" id="{DCB3F420-4F44-447E-9FF0-00EC368FDC74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9" y="1268"/>
              <a:ext cx="20" cy="30"/>
            </a:xfrm>
            <a:custGeom>
              <a:avLst/>
              <a:gdLst>
                <a:gd name="T0" fmla="*/ 27523 w 6"/>
                <a:gd name="T1" fmla="*/ 31743 h 9"/>
                <a:gd name="T2" fmla="*/ 9523 w 6"/>
                <a:gd name="T3" fmla="*/ 0 h 9"/>
                <a:gd name="T4" fmla="*/ 27523 w 6"/>
                <a:gd name="T5" fmla="*/ 31743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9">
                  <a:moveTo>
                    <a:pt x="6" y="7"/>
                  </a:moveTo>
                  <a:cubicBezTo>
                    <a:pt x="2" y="9"/>
                    <a:pt x="2" y="0"/>
                    <a:pt x="2" y="0"/>
                  </a:cubicBezTo>
                  <a:cubicBezTo>
                    <a:pt x="2" y="0"/>
                    <a:pt x="0" y="9"/>
                    <a:pt x="6" y="7"/>
                  </a:cubicBezTo>
                  <a:close/>
                </a:path>
              </a:pathLst>
            </a:custGeom>
            <a:solidFill>
              <a:srgbClr val="EAAC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18" name="Freeform 36">
              <a:extLst>
                <a:ext uri="{FF2B5EF4-FFF2-40B4-BE49-F238E27FC236}">
                  <a16:creationId xmlns:a16="http://schemas.microsoft.com/office/drawing/2014/main" id="{3C250FBE-3850-4874-9630-EC143B26B5F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9" y="1258"/>
              <a:ext cx="13" cy="27"/>
            </a:xfrm>
            <a:custGeom>
              <a:avLst/>
              <a:gdLst>
                <a:gd name="T0" fmla="*/ 11947 w 4"/>
                <a:gd name="T1" fmla="*/ 10490 h 8"/>
                <a:gd name="T2" fmla="*/ 15275 w 4"/>
                <a:gd name="T3" fmla="*/ 39832 h 8"/>
                <a:gd name="T4" fmla="*/ 11947 w 4"/>
                <a:gd name="T5" fmla="*/ 20642 h 8"/>
                <a:gd name="T6" fmla="*/ 11947 w 4"/>
                <a:gd name="T7" fmla="*/ 10490 h 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8">
                  <a:moveTo>
                    <a:pt x="3" y="2"/>
                  </a:moveTo>
                  <a:cubicBezTo>
                    <a:pt x="2" y="0"/>
                    <a:pt x="0" y="7"/>
                    <a:pt x="4" y="8"/>
                  </a:cubicBezTo>
                  <a:cubicBezTo>
                    <a:pt x="4" y="8"/>
                    <a:pt x="2" y="5"/>
                    <a:pt x="3" y="4"/>
                  </a:cubicBezTo>
                  <a:cubicBezTo>
                    <a:pt x="4" y="3"/>
                    <a:pt x="4" y="2"/>
                    <a:pt x="3" y="2"/>
                  </a:cubicBezTo>
                  <a:close/>
                </a:path>
              </a:pathLst>
            </a:custGeom>
            <a:solidFill>
              <a:srgbClr val="C589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19" name="Freeform 37">
              <a:extLst>
                <a:ext uri="{FF2B5EF4-FFF2-40B4-BE49-F238E27FC236}">
                  <a16:creationId xmlns:a16="http://schemas.microsoft.com/office/drawing/2014/main" id="{6B6DD7AC-E98D-40E9-8A23-14CB9CB25E6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2" y="1241"/>
              <a:ext cx="14" cy="17"/>
            </a:xfrm>
            <a:custGeom>
              <a:avLst/>
              <a:gdLst>
                <a:gd name="T0" fmla="*/ 0 w 4"/>
                <a:gd name="T1" fmla="*/ 0 h 5"/>
                <a:gd name="T2" fmla="*/ 20580 w 4"/>
                <a:gd name="T3" fmla="*/ 26333 h 5"/>
                <a:gd name="T4" fmla="*/ 13206 w 4"/>
                <a:gd name="T5" fmla="*/ 15490 h 5"/>
                <a:gd name="T6" fmla="*/ 0 w 4"/>
                <a:gd name="T7" fmla="*/ 0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5">
                  <a:moveTo>
                    <a:pt x="0" y="0"/>
                  </a:moveTo>
                  <a:cubicBezTo>
                    <a:pt x="0" y="0"/>
                    <a:pt x="1" y="5"/>
                    <a:pt x="3" y="5"/>
                  </a:cubicBezTo>
                  <a:cubicBezTo>
                    <a:pt x="4" y="5"/>
                    <a:pt x="2" y="3"/>
                    <a:pt x="2" y="3"/>
                  </a:cubicBezTo>
                  <a:cubicBezTo>
                    <a:pt x="1" y="2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589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20" name="Freeform 38">
              <a:extLst>
                <a:ext uri="{FF2B5EF4-FFF2-40B4-BE49-F238E27FC236}">
                  <a16:creationId xmlns:a16="http://schemas.microsoft.com/office/drawing/2014/main" id="{C93B4DF5-A178-474F-8177-569CD2DA3D5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9" y="1291"/>
              <a:ext cx="37" cy="70"/>
            </a:xfrm>
            <a:custGeom>
              <a:avLst/>
              <a:gdLst>
                <a:gd name="T0" fmla="*/ 0 w 11"/>
                <a:gd name="T1" fmla="*/ 0 h 21"/>
                <a:gd name="T2" fmla="*/ 53391 w 11"/>
                <a:gd name="T3" fmla="*/ 95923 h 21"/>
                <a:gd name="T4" fmla="*/ 0 w 11"/>
                <a:gd name="T5" fmla="*/ 0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21">
                  <a:moveTo>
                    <a:pt x="0" y="0"/>
                  </a:moveTo>
                  <a:cubicBezTo>
                    <a:pt x="0" y="0"/>
                    <a:pt x="1" y="19"/>
                    <a:pt x="11" y="21"/>
                  </a:cubicBezTo>
                  <a:cubicBezTo>
                    <a:pt x="11" y="21"/>
                    <a:pt x="3" y="19"/>
                    <a:pt x="0" y="0"/>
                  </a:cubicBezTo>
                  <a:close/>
                </a:path>
              </a:pathLst>
            </a:custGeom>
            <a:solidFill>
              <a:srgbClr val="EAAC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21" name="Freeform 39">
              <a:extLst>
                <a:ext uri="{FF2B5EF4-FFF2-40B4-BE49-F238E27FC236}">
                  <a16:creationId xmlns:a16="http://schemas.microsoft.com/office/drawing/2014/main" id="{4E52A83E-5460-483F-A6A7-EC0D8508625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9" y="1248"/>
              <a:ext cx="33" cy="10"/>
            </a:xfrm>
            <a:custGeom>
              <a:avLst/>
              <a:gdLst>
                <a:gd name="T0" fmla="*/ 0 w 10"/>
                <a:gd name="T1" fmla="*/ 4077 h 3"/>
                <a:gd name="T2" fmla="*/ 42689 w 10"/>
                <a:gd name="T3" fmla="*/ 13590 h 3"/>
                <a:gd name="T4" fmla="*/ 0 w 10"/>
                <a:gd name="T5" fmla="*/ 4077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3">
                  <a:moveTo>
                    <a:pt x="0" y="1"/>
                  </a:moveTo>
                  <a:cubicBezTo>
                    <a:pt x="0" y="1"/>
                    <a:pt x="6" y="1"/>
                    <a:pt x="10" y="3"/>
                  </a:cubicBezTo>
                  <a:cubicBezTo>
                    <a:pt x="10" y="3"/>
                    <a:pt x="6" y="0"/>
                    <a:pt x="0" y="1"/>
                  </a:cubicBezTo>
                  <a:close/>
                </a:path>
              </a:pathLst>
            </a:custGeom>
            <a:solidFill>
              <a:srgbClr val="EAAC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22" name="Freeform 40">
              <a:extLst>
                <a:ext uri="{FF2B5EF4-FFF2-40B4-BE49-F238E27FC236}">
                  <a16:creationId xmlns:a16="http://schemas.microsoft.com/office/drawing/2014/main" id="{D78A1CCB-577A-4CD2-A966-1E43DDC79D5C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2" y="1265"/>
              <a:ext cx="10" cy="10"/>
            </a:xfrm>
            <a:custGeom>
              <a:avLst/>
              <a:gdLst>
                <a:gd name="T0" fmla="*/ 0 w 3"/>
                <a:gd name="T1" fmla="*/ 0 h 3"/>
                <a:gd name="T2" fmla="*/ 13590 w 3"/>
                <a:gd name="T3" fmla="*/ 13590 h 3"/>
                <a:gd name="T4" fmla="*/ 0 w 3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0" y="0"/>
                    <a:pt x="2" y="1"/>
                    <a:pt x="3" y="3"/>
                  </a:cubicBezTo>
                  <a:cubicBezTo>
                    <a:pt x="3" y="3"/>
                    <a:pt x="3" y="1"/>
                    <a:pt x="0" y="0"/>
                  </a:cubicBezTo>
                  <a:close/>
                </a:path>
              </a:pathLst>
            </a:custGeom>
            <a:solidFill>
              <a:srgbClr val="EAAC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23" name="Freeform 41">
              <a:extLst>
                <a:ext uri="{FF2B5EF4-FFF2-40B4-BE49-F238E27FC236}">
                  <a16:creationId xmlns:a16="http://schemas.microsoft.com/office/drawing/2014/main" id="{3A9484A6-B70F-41D0-BA94-FDCB471C7A23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2" y="1268"/>
              <a:ext cx="54" cy="63"/>
            </a:xfrm>
            <a:custGeom>
              <a:avLst/>
              <a:gdLst>
                <a:gd name="T0" fmla="*/ 79653 w 16"/>
                <a:gd name="T1" fmla="*/ 0 h 19"/>
                <a:gd name="T2" fmla="*/ 29832 w 16"/>
                <a:gd name="T3" fmla="*/ 13160 h 19"/>
                <a:gd name="T4" fmla="*/ 20642 w 16"/>
                <a:gd name="T5" fmla="*/ 26463 h 19"/>
                <a:gd name="T6" fmla="*/ 0 w 16"/>
                <a:gd name="T7" fmla="*/ 83777 h 19"/>
                <a:gd name="T8" fmla="*/ 10490 w 16"/>
                <a:gd name="T9" fmla="*/ 79765 h 19"/>
                <a:gd name="T10" fmla="*/ 79653 w 16"/>
                <a:gd name="T11" fmla="*/ 9191 h 19"/>
                <a:gd name="T12" fmla="*/ 79653 w 16"/>
                <a:gd name="T13" fmla="*/ 0 h 1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6" h="19">
                  <a:moveTo>
                    <a:pt x="16" y="0"/>
                  </a:moveTo>
                  <a:cubicBezTo>
                    <a:pt x="16" y="0"/>
                    <a:pt x="9" y="1"/>
                    <a:pt x="6" y="3"/>
                  </a:cubicBezTo>
                  <a:cubicBezTo>
                    <a:pt x="6" y="3"/>
                    <a:pt x="6" y="5"/>
                    <a:pt x="4" y="6"/>
                  </a:cubicBezTo>
                  <a:cubicBezTo>
                    <a:pt x="4" y="6"/>
                    <a:pt x="1" y="11"/>
                    <a:pt x="0" y="19"/>
                  </a:cubicBezTo>
                  <a:cubicBezTo>
                    <a:pt x="0" y="19"/>
                    <a:pt x="1" y="18"/>
                    <a:pt x="2" y="18"/>
                  </a:cubicBezTo>
                  <a:cubicBezTo>
                    <a:pt x="3" y="18"/>
                    <a:pt x="11" y="11"/>
                    <a:pt x="16" y="2"/>
                  </a:cubicBezTo>
                  <a:cubicBezTo>
                    <a:pt x="16" y="1"/>
                    <a:pt x="16" y="0"/>
                    <a:pt x="16" y="0"/>
                  </a:cubicBezTo>
                  <a:close/>
                </a:path>
              </a:pathLst>
            </a:custGeom>
            <a:solidFill>
              <a:srgbClr val="FC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24" name="Freeform 42">
              <a:extLst>
                <a:ext uri="{FF2B5EF4-FFF2-40B4-BE49-F238E27FC236}">
                  <a16:creationId xmlns:a16="http://schemas.microsoft.com/office/drawing/2014/main" id="{EBFC14DB-5B94-4C59-A6DC-38D530470E6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2" y="1268"/>
              <a:ext cx="54" cy="63"/>
            </a:xfrm>
            <a:custGeom>
              <a:avLst/>
              <a:gdLst>
                <a:gd name="T0" fmla="*/ 0 w 16"/>
                <a:gd name="T1" fmla="*/ 83777 h 19"/>
                <a:gd name="T2" fmla="*/ 14921 w 16"/>
                <a:gd name="T3" fmla="*/ 26463 h 19"/>
                <a:gd name="T4" fmla="*/ 29832 w 16"/>
                <a:gd name="T5" fmla="*/ 13160 h 19"/>
                <a:gd name="T6" fmla="*/ 79653 w 16"/>
                <a:gd name="T7" fmla="*/ 0 h 19"/>
                <a:gd name="T8" fmla="*/ 29832 w 16"/>
                <a:gd name="T9" fmla="*/ 13160 h 19"/>
                <a:gd name="T10" fmla="*/ 20642 w 16"/>
                <a:gd name="T11" fmla="*/ 26463 h 19"/>
                <a:gd name="T12" fmla="*/ 0 w 16"/>
                <a:gd name="T13" fmla="*/ 83777 h 1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6" h="19">
                  <a:moveTo>
                    <a:pt x="0" y="19"/>
                  </a:moveTo>
                  <a:cubicBezTo>
                    <a:pt x="1" y="11"/>
                    <a:pt x="3" y="6"/>
                    <a:pt x="3" y="6"/>
                  </a:cubicBezTo>
                  <a:cubicBezTo>
                    <a:pt x="6" y="5"/>
                    <a:pt x="6" y="3"/>
                    <a:pt x="6" y="3"/>
                  </a:cubicBezTo>
                  <a:cubicBezTo>
                    <a:pt x="8" y="1"/>
                    <a:pt x="16" y="0"/>
                    <a:pt x="16" y="0"/>
                  </a:cubicBezTo>
                  <a:cubicBezTo>
                    <a:pt x="16" y="0"/>
                    <a:pt x="9" y="1"/>
                    <a:pt x="6" y="3"/>
                  </a:cubicBezTo>
                  <a:cubicBezTo>
                    <a:pt x="6" y="3"/>
                    <a:pt x="6" y="5"/>
                    <a:pt x="4" y="6"/>
                  </a:cubicBezTo>
                  <a:cubicBezTo>
                    <a:pt x="4" y="6"/>
                    <a:pt x="1" y="11"/>
                    <a:pt x="0" y="19"/>
                  </a:cubicBezTo>
                  <a:close/>
                </a:path>
              </a:pathLst>
            </a:custGeom>
            <a:solidFill>
              <a:srgbClr val="EAAC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25" name="Freeform 43">
              <a:extLst>
                <a:ext uri="{FF2B5EF4-FFF2-40B4-BE49-F238E27FC236}">
                  <a16:creationId xmlns:a16="http://schemas.microsoft.com/office/drawing/2014/main" id="{E96DB136-E29A-4B93-8D68-DC62DCD34E64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6" y="1271"/>
              <a:ext cx="50" cy="57"/>
            </a:xfrm>
            <a:custGeom>
              <a:avLst/>
              <a:gdLst>
                <a:gd name="T0" fmla="*/ 0 w 15"/>
                <a:gd name="T1" fmla="*/ 80886 h 17"/>
                <a:gd name="T2" fmla="*/ 68777 w 15"/>
                <a:gd name="T3" fmla="*/ 0 h 17"/>
                <a:gd name="T4" fmla="*/ 0 w 15"/>
                <a:gd name="T5" fmla="*/ 80886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17">
                  <a:moveTo>
                    <a:pt x="0" y="17"/>
                  </a:moveTo>
                  <a:cubicBezTo>
                    <a:pt x="0" y="17"/>
                    <a:pt x="4" y="5"/>
                    <a:pt x="15" y="0"/>
                  </a:cubicBezTo>
                  <a:cubicBezTo>
                    <a:pt x="15" y="0"/>
                    <a:pt x="4" y="4"/>
                    <a:pt x="0" y="17"/>
                  </a:cubicBezTo>
                  <a:close/>
                </a:path>
              </a:pathLst>
            </a:custGeom>
            <a:solidFill>
              <a:srgbClr val="EAAC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26" name="Freeform 44">
              <a:extLst>
                <a:ext uri="{FF2B5EF4-FFF2-40B4-BE49-F238E27FC236}">
                  <a16:creationId xmlns:a16="http://schemas.microsoft.com/office/drawing/2014/main" id="{BE9A08D1-9A30-4049-B441-2850DFA928C6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6" y="1331"/>
              <a:ext cx="26" cy="27"/>
            </a:xfrm>
            <a:custGeom>
              <a:avLst/>
              <a:gdLst>
                <a:gd name="T0" fmla="*/ 30791 w 8"/>
                <a:gd name="T1" fmla="*/ 0 h 8"/>
                <a:gd name="T2" fmla="*/ 0 w 8"/>
                <a:gd name="T3" fmla="*/ 39832 h 8"/>
                <a:gd name="T4" fmla="*/ 30791 w 8"/>
                <a:gd name="T5" fmla="*/ 0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8">
                  <a:moveTo>
                    <a:pt x="8" y="0"/>
                  </a:moveTo>
                  <a:cubicBezTo>
                    <a:pt x="8" y="0"/>
                    <a:pt x="4" y="7"/>
                    <a:pt x="0" y="8"/>
                  </a:cubicBezTo>
                  <a:cubicBezTo>
                    <a:pt x="0" y="8"/>
                    <a:pt x="7" y="5"/>
                    <a:pt x="8" y="0"/>
                  </a:cubicBezTo>
                  <a:close/>
                </a:path>
              </a:pathLst>
            </a:custGeom>
            <a:solidFill>
              <a:srgbClr val="EAAC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27" name="Freeform 45">
              <a:extLst>
                <a:ext uri="{FF2B5EF4-FFF2-40B4-BE49-F238E27FC236}">
                  <a16:creationId xmlns:a16="http://schemas.microsoft.com/office/drawing/2014/main" id="{C6A1820D-984D-4BE2-A295-2F9625667EA7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6" y="1338"/>
              <a:ext cx="20" cy="50"/>
            </a:xfrm>
            <a:custGeom>
              <a:avLst/>
              <a:gdLst>
                <a:gd name="T0" fmla="*/ 0 w 6"/>
                <a:gd name="T1" fmla="*/ 68777 h 15"/>
                <a:gd name="T2" fmla="*/ 27523 w 6"/>
                <a:gd name="T3" fmla="*/ 0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15">
                  <a:moveTo>
                    <a:pt x="0" y="15"/>
                  </a:moveTo>
                  <a:cubicBezTo>
                    <a:pt x="0" y="15"/>
                    <a:pt x="4" y="10"/>
                    <a:pt x="6" y="0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28" name="Freeform 46">
              <a:extLst>
                <a:ext uri="{FF2B5EF4-FFF2-40B4-BE49-F238E27FC236}">
                  <a16:creationId xmlns:a16="http://schemas.microsoft.com/office/drawing/2014/main" id="{B53F8FB5-23F7-4F2B-9439-FFF5E8E97AE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6" y="1418"/>
              <a:ext cx="86" cy="43"/>
            </a:xfrm>
            <a:custGeom>
              <a:avLst/>
              <a:gdLst>
                <a:gd name="T0" fmla="*/ 112405 w 26"/>
                <a:gd name="T1" fmla="*/ 0 h 13"/>
                <a:gd name="T2" fmla="*/ 0 w 26"/>
                <a:gd name="T3" fmla="*/ 26094 h 13"/>
                <a:gd name="T4" fmla="*/ 112405 w 26"/>
                <a:gd name="T5" fmla="*/ 0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" h="13">
                  <a:moveTo>
                    <a:pt x="26" y="0"/>
                  </a:moveTo>
                  <a:cubicBezTo>
                    <a:pt x="14" y="11"/>
                    <a:pt x="0" y="6"/>
                    <a:pt x="0" y="6"/>
                  </a:cubicBezTo>
                  <a:cubicBezTo>
                    <a:pt x="0" y="6"/>
                    <a:pt x="15" y="13"/>
                    <a:pt x="26" y="0"/>
                  </a:cubicBezTo>
                  <a:close/>
                </a:path>
              </a:pathLst>
            </a:custGeom>
            <a:solidFill>
              <a:srgbClr val="EAAC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29" name="Freeform 47">
              <a:extLst>
                <a:ext uri="{FF2B5EF4-FFF2-40B4-BE49-F238E27FC236}">
                  <a16:creationId xmlns:a16="http://schemas.microsoft.com/office/drawing/2014/main" id="{BA220302-9F62-47EC-943F-F04B09578CBC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9" y="1398"/>
              <a:ext cx="97" cy="67"/>
            </a:xfrm>
            <a:custGeom>
              <a:avLst/>
              <a:gdLst>
                <a:gd name="T0" fmla="*/ 60324 w 29"/>
                <a:gd name="T1" fmla="*/ 9695 h 20"/>
                <a:gd name="T2" fmla="*/ 23909 w 29"/>
                <a:gd name="T3" fmla="*/ 9695 h 20"/>
                <a:gd name="T4" fmla="*/ 13771 w 29"/>
                <a:gd name="T5" fmla="*/ 32478 h 20"/>
                <a:gd name="T6" fmla="*/ 41797 w 29"/>
                <a:gd name="T7" fmla="*/ 56538 h 20"/>
                <a:gd name="T8" fmla="*/ 69980 w 29"/>
                <a:gd name="T9" fmla="*/ 70903 h 20"/>
                <a:gd name="T10" fmla="*/ 126030 w 29"/>
                <a:gd name="T11" fmla="*/ 80601 h 20"/>
                <a:gd name="T12" fmla="*/ 131425 w 29"/>
                <a:gd name="T13" fmla="*/ 56538 h 20"/>
                <a:gd name="T14" fmla="*/ 60324 w 29"/>
                <a:gd name="T15" fmla="*/ 9695 h 2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9" h="20">
                  <a:moveTo>
                    <a:pt x="13" y="2"/>
                  </a:moveTo>
                  <a:cubicBezTo>
                    <a:pt x="13" y="2"/>
                    <a:pt x="9" y="0"/>
                    <a:pt x="5" y="2"/>
                  </a:cubicBezTo>
                  <a:cubicBezTo>
                    <a:pt x="2" y="5"/>
                    <a:pt x="0" y="6"/>
                    <a:pt x="3" y="7"/>
                  </a:cubicBezTo>
                  <a:cubicBezTo>
                    <a:pt x="6" y="9"/>
                    <a:pt x="8" y="11"/>
                    <a:pt x="9" y="12"/>
                  </a:cubicBezTo>
                  <a:cubicBezTo>
                    <a:pt x="10" y="12"/>
                    <a:pt x="13" y="12"/>
                    <a:pt x="15" y="15"/>
                  </a:cubicBezTo>
                  <a:cubicBezTo>
                    <a:pt x="18" y="17"/>
                    <a:pt x="25" y="20"/>
                    <a:pt x="27" y="17"/>
                  </a:cubicBezTo>
                  <a:cubicBezTo>
                    <a:pt x="29" y="15"/>
                    <a:pt x="26" y="12"/>
                    <a:pt x="28" y="12"/>
                  </a:cubicBezTo>
                  <a:lnTo>
                    <a:pt x="13" y="2"/>
                  </a:lnTo>
                  <a:close/>
                </a:path>
              </a:pathLst>
            </a:custGeom>
            <a:solidFill>
              <a:srgbClr val="FEF3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30" name="Freeform 48">
              <a:extLst>
                <a:ext uri="{FF2B5EF4-FFF2-40B4-BE49-F238E27FC236}">
                  <a16:creationId xmlns:a16="http://schemas.microsoft.com/office/drawing/2014/main" id="{62AEC9AA-6084-497C-8C12-C3A547C18638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9" y="1401"/>
              <a:ext cx="97" cy="64"/>
            </a:xfrm>
            <a:custGeom>
              <a:avLst/>
              <a:gdLst>
                <a:gd name="T0" fmla="*/ 46062 w 29"/>
                <a:gd name="T1" fmla="*/ 0 h 19"/>
                <a:gd name="T2" fmla="*/ 23909 w 29"/>
                <a:gd name="T3" fmla="*/ 4392 h 19"/>
                <a:gd name="T4" fmla="*/ 13771 w 29"/>
                <a:gd name="T5" fmla="*/ 29080 h 19"/>
                <a:gd name="T6" fmla="*/ 41797 w 29"/>
                <a:gd name="T7" fmla="*/ 54191 h 19"/>
                <a:gd name="T8" fmla="*/ 69980 w 29"/>
                <a:gd name="T9" fmla="*/ 68487 h 19"/>
                <a:gd name="T10" fmla="*/ 126030 w 29"/>
                <a:gd name="T11" fmla="*/ 78925 h 19"/>
                <a:gd name="T12" fmla="*/ 131425 w 29"/>
                <a:gd name="T13" fmla="*/ 54191 h 1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9" h="19">
                  <a:moveTo>
                    <a:pt x="10" y="0"/>
                  </a:moveTo>
                  <a:cubicBezTo>
                    <a:pt x="9" y="0"/>
                    <a:pt x="7" y="0"/>
                    <a:pt x="5" y="1"/>
                  </a:cubicBezTo>
                  <a:cubicBezTo>
                    <a:pt x="2" y="4"/>
                    <a:pt x="0" y="5"/>
                    <a:pt x="3" y="6"/>
                  </a:cubicBezTo>
                  <a:cubicBezTo>
                    <a:pt x="6" y="8"/>
                    <a:pt x="8" y="10"/>
                    <a:pt x="9" y="11"/>
                  </a:cubicBezTo>
                  <a:cubicBezTo>
                    <a:pt x="10" y="11"/>
                    <a:pt x="13" y="11"/>
                    <a:pt x="15" y="14"/>
                  </a:cubicBezTo>
                  <a:cubicBezTo>
                    <a:pt x="18" y="16"/>
                    <a:pt x="25" y="19"/>
                    <a:pt x="27" y="16"/>
                  </a:cubicBezTo>
                  <a:cubicBezTo>
                    <a:pt x="29" y="14"/>
                    <a:pt x="26" y="11"/>
                    <a:pt x="28" y="11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31" name="Freeform 49">
              <a:extLst>
                <a:ext uri="{FF2B5EF4-FFF2-40B4-BE49-F238E27FC236}">
                  <a16:creationId xmlns:a16="http://schemas.microsoft.com/office/drawing/2014/main" id="{D1D7E667-42BB-4500-97E3-19D38D1A05EF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2" y="1411"/>
              <a:ext cx="67" cy="34"/>
            </a:xfrm>
            <a:custGeom>
              <a:avLst/>
              <a:gdLst>
                <a:gd name="T0" fmla="*/ 76323 w 20"/>
                <a:gd name="T1" fmla="*/ 47719 h 10"/>
                <a:gd name="T2" fmla="*/ 84775 w 20"/>
                <a:gd name="T3" fmla="*/ 47719 h 10"/>
                <a:gd name="T4" fmla="*/ 94483 w 20"/>
                <a:gd name="T5" fmla="*/ 30855 h 10"/>
                <a:gd name="T6" fmla="*/ 61958 w 20"/>
                <a:gd name="T7" fmla="*/ 21780 h 10"/>
                <a:gd name="T8" fmla="*/ 14365 w 20"/>
                <a:gd name="T9" fmla="*/ 15490 h 10"/>
                <a:gd name="T10" fmla="*/ 24060 w 20"/>
                <a:gd name="T11" fmla="*/ 10972 h 10"/>
                <a:gd name="T12" fmla="*/ 56538 w 20"/>
                <a:gd name="T13" fmla="*/ 21780 h 10"/>
                <a:gd name="T14" fmla="*/ 80601 w 20"/>
                <a:gd name="T15" fmla="*/ 37305 h 10"/>
                <a:gd name="T16" fmla="*/ 84775 w 20"/>
                <a:gd name="T17" fmla="*/ 37305 h 10"/>
                <a:gd name="T18" fmla="*/ 84775 w 20"/>
                <a:gd name="T19" fmla="*/ 41823 h 10"/>
                <a:gd name="T20" fmla="*/ 76323 w 20"/>
                <a:gd name="T21" fmla="*/ 47719 h 1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0" h="10">
                  <a:moveTo>
                    <a:pt x="16" y="9"/>
                  </a:moveTo>
                  <a:cubicBezTo>
                    <a:pt x="16" y="9"/>
                    <a:pt x="18" y="10"/>
                    <a:pt x="18" y="9"/>
                  </a:cubicBezTo>
                  <a:cubicBezTo>
                    <a:pt x="19" y="8"/>
                    <a:pt x="18" y="7"/>
                    <a:pt x="20" y="6"/>
                  </a:cubicBezTo>
                  <a:cubicBezTo>
                    <a:pt x="20" y="6"/>
                    <a:pt x="14" y="7"/>
                    <a:pt x="13" y="4"/>
                  </a:cubicBezTo>
                  <a:cubicBezTo>
                    <a:pt x="12" y="1"/>
                    <a:pt x="0" y="0"/>
                    <a:pt x="3" y="3"/>
                  </a:cubicBezTo>
                  <a:cubicBezTo>
                    <a:pt x="3" y="3"/>
                    <a:pt x="2" y="2"/>
                    <a:pt x="5" y="2"/>
                  </a:cubicBezTo>
                  <a:cubicBezTo>
                    <a:pt x="8" y="2"/>
                    <a:pt x="11" y="2"/>
                    <a:pt x="12" y="4"/>
                  </a:cubicBezTo>
                  <a:cubicBezTo>
                    <a:pt x="13" y="6"/>
                    <a:pt x="15" y="8"/>
                    <a:pt x="17" y="7"/>
                  </a:cubicBezTo>
                  <a:cubicBezTo>
                    <a:pt x="19" y="7"/>
                    <a:pt x="18" y="7"/>
                    <a:pt x="18" y="7"/>
                  </a:cubicBezTo>
                  <a:cubicBezTo>
                    <a:pt x="18" y="7"/>
                    <a:pt x="18" y="7"/>
                    <a:pt x="18" y="8"/>
                  </a:cubicBezTo>
                  <a:cubicBezTo>
                    <a:pt x="18" y="9"/>
                    <a:pt x="16" y="9"/>
                    <a:pt x="16" y="9"/>
                  </a:cubicBezTo>
                  <a:close/>
                </a:path>
              </a:pathLst>
            </a:custGeom>
            <a:solidFill>
              <a:srgbClr val="EAAC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32" name="Freeform 50">
              <a:extLst>
                <a:ext uri="{FF2B5EF4-FFF2-40B4-BE49-F238E27FC236}">
                  <a16:creationId xmlns:a16="http://schemas.microsoft.com/office/drawing/2014/main" id="{31225DD6-1CCF-47B4-9CB6-674FB72B8331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6" y="1421"/>
              <a:ext cx="16" cy="7"/>
            </a:xfrm>
            <a:custGeom>
              <a:avLst/>
              <a:gdLst>
                <a:gd name="T0" fmla="*/ 14061 w 5"/>
                <a:gd name="T1" fmla="*/ 0 h 2"/>
                <a:gd name="T2" fmla="*/ 0 w 5"/>
                <a:gd name="T3" fmla="*/ 13206 h 2"/>
                <a:gd name="T4" fmla="*/ 17101 w 5"/>
                <a:gd name="T5" fmla="*/ 7375 h 2"/>
                <a:gd name="T6" fmla="*/ 14061 w 5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2">
                  <a:moveTo>
                    <a:pt x="4" y="0"/>
                  </a:moveTo>
                  <a:cubicBezTo>
                    <a:pt x="4" y="0"/>
                    <a:pt x="0" y="1"/>
                    <a:pt x="0" y="2"/>
                  </a:cubicBezTo>
                  <a:cubicBezTo>
                    <a:pt x="0" y="2"/>
                    <a:pt x="4" y="0"/>
                    <a:pt x="5" y="1"/>
                  </a:cubicBezTo>
                  <a:lnTo>
                    <a:pt x="4" y="0"/>
                  </a:lnTo>
                  <a:close/>
                </a:path>
              </a:pathLst>
            </a:custGeom>
            <a:solidFill>
              <a:srgbClr val="EAAC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33" name="Freeform 51">
              <a:extLst>
                <a:ext uri="{FF2B5EF4-FFF2-40B4-BE49-F238E27FC236}">
                  <a16:creationId xmlns:a16="http://schemas.microsoft.com/office/drawing/2014/main" id="{682CCF9D-3E5D-4757-8DF6-0CB4EF8B9D7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2" y="1188"/>
              <a:ext cx="37" cy="27"/>
            </a:xfrm>
            <a:custGeom>
              <a:avLst/>
              <a:gdLst>
                <a:gd name="T0" fmla="*/ 53391 w 11"/>
                <a:gd name="T1" fmla="*/ 4421 h 8"/>
                <a:gd name="T2" fmla="*/ 0 w 11"/>
                <a:gd name="T3" fmla="*/ 39832 h 8"/>
                <a:gd name="T4" fmla="*/ 53391 w 11"/>
                <a:gd name="T5" fmla="*/ 4421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8">
                  <a:moveTo>
                    <a:pt x="11" y="1"/>
                  </a:moveTo>
                  <a:cubicBezTo>
                    <a:pt x="3" y="0"/>
                    <a:pt x="0" y="8"/>
                    <a:pt x="0" y="8"/>
                  </a:cubicBezTo>
                  <a:cubicBezTo>
                    <a:pt x="0" y="8"/>
                    <a:pt x="3" y="1"/>
                    <a:pt x="11" y="1"/>
                  </a:cubicBezTo>
                  <a:close/>
                </a:path>
              </a:pathLst>
            </a:custGeom>
            <a:solidFill>
              <a:srgbClr val="EAAC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34" name="Freeform 52">
              <a:extLst>
                <a:ext uri="{FF2B5EF4-FFF2-40B4-BE49-F238E27FC236}">
                  <a16:creationId xmlns:a16="http://schemas.microsoft.com/office/drawing/2014/main" id="{BEF21B2B-EC74-4E4B-A710-C317D314273A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2" y="1275"/>
              <a:ext cx="27" cy="26"/>
            </a:xfrm>
            <a:custGeom>
              <a:avLst/>
              <a:gdLst>
                <a:gd name="T0" fmla="*/ 39832 w 8"/>
                <a:gd name="T1" fmla="*/ 11947 h 8"/>
                <a:gd name="T2" fmla="*/ 20642 w 8"/>
                <a:gd name="T3" fmla="*/ 30791 h 8"/>
                <a:gd name="T4" fmla="*/ 4421 w 8"/>
                <a:gd name="T5" fmla="*/ 23556 h 8"/>
                <a:gd name="T6" fmla="*/ 20642 w 8"/>
                <a:gd name="T7" fmla="*/ 0 h 8"/>
                <a:gd name="T8" fmla="*/ 39832 w 8"/>
                <a:gd name="T9" fmla="*/ 11947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8">
                  <a:moveTo>
                    <a:pt x="8" y="3"/>
                  </a:moveTo>
                  <a:cubicBezTo>
                    <a:pt x="8" y="3"/>
                    <a:pt x="6" y="7"/>
                    <a:pt x="4" y="8"/>
                  </a:cubicBezTo>
                  <a:cubicBezTo>
                    <a:pt x="3" y="8"/>
                    <a:pt x="1" y="7"/>
                    <a:pt x="1" y="6"/>
                  </a:cubicBezTo>
                  <a:cubicBezTo>
                    <a:pt x="0" y="5"/>
                    <a:pt x="2" y="1"/>
                    <a:pt x="4" y="0"/>
                  </a:cubicBezTo>
                  <a:cubicBezTo>
                    <a:pt x="6" y="0"/>
                    <a:pt x="8" y="1"/>
                    <a:pt x="8" y="3"/>
                  </a:cubicBezTo>
                  <a:close/>
                </a:path>
              </a:pathLst>
            </a:custGeom>
            <a:solidFill>
              <a:srgbClr val="763F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35" name="Freeform 53">
              <a:extLst>
                <a:ext uri="{FF2B5EF4-FFF2-40B4-BE49-F238E27FC236}">
                  <a16:creationId xmlns:a16="http://schemas.microsoft.com/office/drawing/2014/main" id="{E40009F4-72C7-4EEF-B48A-985B4EAEC05F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2" y="1201"/>
              <a:ext cx="27" cy="27"/>
            </a:xfrm>
            <a:custGeom>
              <a:avLst/>
              <a:gdLst>
                <a:gd name="T0" fmla="*/ 24911 w 8"/>
                <a:gd name="T1" fmla="*/ 0 h 8"/>
                <a:gd name="T2" fmla="*/ 39832 w 8"/>
                <a:gd name="T3" fmla="*/ 20642 h 8"/>
                <a:gd name="T4" fmla="*/ 39832 w 8"/>
                <a:gd name="T5" fmla="*/ 20642 h 8"/>
                <a:gd name="T6" fmla="*/ 14921 w 8"/>
                <a:gd name="T7" fmla="*/ 35404 h 8"/>
                <a:gd name="T8" fmla="*/ 0 w 8"/>
                <a:gd name="T9" fmla="*/ 24911 h 8"/>
                <a:gd name="T10" fmla="*/ 24911 w 8"/>
                <a:gd name="T11" fmla="*/ 0 h 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" h="8">
                  <a:moveTo>
                    <a:pt x="5" y="0"/>
                  </a:moveTo>
                  <a:cubicBezTo>
                    <a:pt x="6" y="1"/>
                    <a:pt x="8" y="2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7" y="5"/>
                    <a:pt x="3" y="8"/>
                    <a:pt x="3" y="7"/>
                  </a:cubicBezTo>
                  <a:cubicBezTo>
                    <a:pt x="2" y="7"/>
                    <a:pt x="1" y="6"/>
                    <a:pt x="0" y="5"/>
                  </a:cubicBezTo>
                  <a:cubicBezTo>
                    <a:pt x="0" y="5"/>
                    <a:pt x="3" y="1"/>
                    <a:pt x="5" y="0"/>
                  </a:cubicBezTo>
                  <a:close/>
                </a:path>
              </a:pathLst>
            </a:custGeom>
            <a:solidFill>
              <a:srgbClr val="763F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36" name="Oval 54">
              <a:extLst>
                <a:ext uri="{FF2B5EF4-FFF2-40B4-BE49-F238E27FC236}">
                  <a16:creationId xmlns:a16="http://schemas.microsoft.com/office/drawing/2014/main" id="{8CC6383B-08B1-4D37-999B-F7BD6EE732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52" y="1211"/>
              <a:ext cx="7" cy="7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0037" name="Freeform 55">
              <a:extLst>
                <a:ext uri="{FF2B5EF4-FFF2-40B4-BE49-F238E27FC236}">
                  <a16:creationId xmlns:a16="http://schemas.microsoft.com/office/drawing/2014/main" id="{835A70AE-E5E6-4636-826B-19D8A5AAE118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9" y="1368"/>
              <a:ext cx="976" cy="616"/>
            </a:xfrm>
            <a:custGeom>
              <a:avLst/>
              <a:gdLst>
                <a:gd name="T0" fmla="*/ 214483 w 293"/>
                <a:gd name="T1" fmla="*/ 132270 h 185"/>
                <a:gd name="T2" fmla="*/ 259656 w 293"/>
                <a:gd name="T3" fmla="*/ 145672 h 185"/>
                <a:gd name="T4" fmla="*/ 423654 w 293"/>
                <a:gd name="T5" fmla="*/ 136339 h 185"/>
                <a:gd name="T6" fmla="*/ 523263 w 293"/>
                <a:gd name="T7" fmla="*/ 85904 h 185"/>
                <a:gd name="T8" fmla="*/ 546287 w 293"/>
                <a:gd name="T9" fmla="*/ 54448 h 185"/>
                <a:gd name="T10" fmla="*/ 587276 w 293"/>
                <a:gd name="T11" fmla="*/ 45001 h 185"/>
                <a:gd name="T12" fmla="*/ 642201 w 293"/>
                <a:gd name="T13" fmla="*/ 23371 h 185"/>
                <a:gd name="T14" fmla="*/ 728026 w 293"/>
                <a:gd name="T15" fmla="*/ 0 h 185"/>
                <a:gd name="T16" fmla="*/ 819880 w 293"/>
                <a:gd name="T17" fmla="*/ 27430 h 185"/>
                <a:gd name="T18" fmla="*/ 892024 w 293"/>
                <a:gd name="T19" fmla="*/ 77819 h 185"/>
                <a:gd name="T20" fmla="*/ 950601 w 293"/>
                <a:gd name="T21" fmla="*/ 112968 h 185"/>
                <a:gd name="T22" fmla="*/ 991599 w 293"/>
                <a:gd name="T23" fmla="*/ 145672 h 185"/>
                <a:gd name="T24" fmla="*/ 1110648 w 293"/>
                <a:gd name="T25" fmla="*/ 226298 h 185"/>
                <a:gd name="T26" fmla="*/ 1159804 w 293"/>
                <a:gd name="T27" fmla="*/ 249304 h 185"/>
                <a:gd name="T28" fmla="*/ 1183162 w 293"/>
                <a:gd name="T29" fmla="*/ 253362 h 185"/>
                <a:gd name="T30" fmla="*/ 1206196 w 293"/>
                <a:gd name="T31" fmla="*/ 259116 h 185"/>
                <a:gd name="T32" fmla="*/ 1233657 w 293"/>
                <a:gd name="T33" fmla="*/ 272632 h 185"/>
                <a:gd name="T34" fmla="*/ 1278707 w 293"/>
                <a:gd name="T35" fmla="*/ 313577 h 185"/>
                <a:gd name="T36" fmla="*/ 1305805 w 293"/>
                <a:gd name="T37" fmla="*/ 340485 h 185"/>
                <a:gd name="T38" fmla="*/ 1301744 w 293"/>
                <a:gd name="T39" fmla="*/ 395455 h 185"/>
                <a:gd name="T40" fmla="*/ 1292277 w 293"/>
                <a:gd name="T41" fmla="*/ 399511 h 185"/>
                <a:gd name="T42" fmla="*/ 1282924 w 293"/>
                <a:gd name="T43" fmla="*/ 362638 h 185"/>
                <a:gd name="T44" fmla="*/ 1261122 w 293"/>
                <a:gd name="T45" fmla="*/ 326969 h 185"/>
                <a:gd name="T46" fmla="*/ 1220133 w 293"/>
                <a:gd name="T47" fmla="*/ 286037 h 185"/>
                <a:gd name="T48" fmla="*/ 732057 w 293"/>
                <a:gd name="T49" fmla="*/ 436245 h 185"/>
                <a:gd name="T50" fmla="*/ 495801 w 293"/>
                <a:gd name="T51" fmla="*/ 539876 h 185"/>
                <a:gd name="T52" fmla="*/ 568422 w 293"/>
                <a:gd name="T53" fmla="*/ 726494 h 185"/>
                <a:gd name="T54" fmla="*/ 523263 w 293"/>
                <a:gd name="T55" fmla="*/ 780941 h 185"/>
                <a:gd name="T56" fmla="*/ 386726 w 293"/>
                <a:gd name="T57" fmla="*/ 808339 h 185"/>
                <a:gd name="T58" fmla="*/ 282937 w 293"/>
                <a:gd name="T59" fmla="*/ 780941 h 185"/>
                <a:gd name="T60" fmla="*/ 181739 w 293"/>
                <a:gd name="T61" fmla="*/ 635269 h 185"/>
                <a:gd name="T62" fmla="*/ 113133 w 293"/>
                <a:gd name="T63" fmla="*/ 498930 h 185"/>
                <a:gd name="T64" fmla="*/ 72634 w 293"/>
                <a:gd name="T65" fmla="*/ 403580 h 185"/>
                <a:gd name="T66" fmla="*/ 86194 w 293"/>
                <a:gd name="T67" fmla="*/ 208361 h 185"/>
                <a:gd name="T68" fmla="*/ 214483 w 293"/>
                <a:gd name="T69" fmla="*/ 132270 h 185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293" h="185">
                  <a:moveTo>
                    <a:pt x="47" y="29"/>
                  </a:moveTo>
                  <a:cubicBezTo>
                    <a:pt x="47" y="29"/>
                    <a:pt x="53" y="30"/>
                    <a:pt x="57" y="32"/>
                  </a:cubicBezTo>
                  <a:cubicBezTo>
                    <a:pt x="61" y="34"/>
                    <a:pt x="80" y="35"/>
                    <a:pt x="93" y="30"/>
                  </a:cubicBezTo>
                  <a:cubicBezTo>
                    <a:pt x="106" y="26"/>
                    <a:pt x="111" y="25"/>
                    <a:pt x="115" y="19"/>
                  </a:cubicBezTo>
                  <a:cubicBezTo>
                    <a:pt x="119" y="12"/>
                    <a:pt x="115" y="14"/>
                    <a:pt x="120" y="12"/>
                  </a:cubicBezTo>
                  <a:cubicBezTo>
                    <a:pt x="126" y="11"/>
                    <a:pt x="126" y="12"/>
                    <a:pt x="129" y="10"/>
                  </a:cubicBezTo>
                  <a:cubicBezTo>
                    <a:pt x="133" y="9"/>
                    <a:pt x="136" y="5"/>
                    <a:pt x="141" y="5"/>
                  </a:cubicBezTo>
                  <a:cubicBezTo>
                    <a:pt x="146" y="6"/>
                    <a:pt x="154" y="0"/>
                    <a:pt x="160" y="0"/>
                  </a:cubicBezTo>
                  <a:cubicBezTo>
                    <a:pt x="167" y="0"/>
                    <a:pt x="172" y="0"/>
                    <a:pt x="180" y="6"/>
                  </a:cubicBezTo>
                  <a:cubicBezTo>
                    <a:pt x="188" y="11"/>
                    <a:pt x="191" y="12"/>
                    <a:pt x="196" y="17"/>
                  </a:cubicBezTo>
                  <a:cubicBezTo>
                    <a:pt x="200" y="22"/>
                    <a:pt x="204" y="24"/>
                    <a:pt x="209" y="25"/>
                  </a:cubicBezTo>
                  <a:cubicBezTo>
                    <a:pt x="213" y="27"/>
                    <a:pt x="214" y="27"/>
                    <a:pt x="218" y="32"/>
                  </a:cubicBezTo>
                  <a:cubicBezTo>
                    <a:pt x="222" y="36"/>
                    <a:pt x="238" y="47"/>
                    <a:pt x="244" y="50"/>
                  </a:cubicBezTo>
                  <a:cubicBezTo>
                    <a:pt x="250" y="53"/>
                    <a:pt x="252" y="55"/>
                    <a:pt x="255" y="55"/>
                  </a:cubicBezTo>
                  <a:cubicBezTo>
                    <a:pt x="259" y="55"/>
                    <a:pt x="258" y="54"/>
                    <a:pt x="260" y="56"/>
                  </a:cubicBezTo>
                  <a:cubicBezTo>
                    <a:pt x="262" y="57"/>
                    <a:pt x="262" y="58"/>
                    <a:pt x="265" y="57"/>
                  </a:cubicBezTo>
                  <a:cubicBezTo>
                    <a:pt x="268" y="57"/>
                    <a:pt x="270" y="58"/>
                    <a:pt x="271" y="60"/>
                  </a:cubicBezTo>
                  <a:cubicBezTo>
                    <a:pt x="273" y="62"/>
                    <a:pt x="278" y="66"/>
                    <a:pt x="281" y="69"/>
                  </a:cubicBezTo>
                  <a:cubicBezTo>
                    <a:pt x="285" y="71"/>
                    <a:pt x="287" y="72"/>
                    <a:pt x="287" y="75"/>
                  </a:cubicBezTo>
                  <a:cubicBezTo>
                    <a:pt x="287" y="78"/>
                    <a:pt x="293" y="85"/>
                    <a:pt x="286" y="87"/>
                  </a:cubicBezTo>
                  <a:cubicBezTo>
                    <a:pt x="284" y="88"/>
                    <a:pt x="284" y="88"/>
                    <a:pt x="284" y="88"/>
                  </a:cubicBezTo>
                  <a:cubicBezTo>
                    <a:pt x="284" y="88"/>
                    <a:pt x="287" y="83"/>
                    <a:pt x="282" y="80"/>
                  </a:cubicBezTo>
                  <a:cubicBezTo>
                    <a:pt x="278" y="77"/>
                    <a:pt x="277" y="75"/>
                    <a:pt x="277" y="72"/>
                  </a:cubicBezTo>
                  <a:cubicBezTo>
                    <a:pt x="277" y="70"/>
                    <a:pt x="272" y="65"/>
                    <a:pt x="268" y="63"/>
                  </a:cubicBezTo>
                  <a:cubicBezTo>
                    <a:pt x="263" y="61"/>
                    <a:pt x="187" y="77"/>
                    <a:pt x="161" y="96"/>
                  </a:cubicBezTo>
                  <a:cubicBezTo>
                    <a:pt x="136" y="115"/>
                    <a:pt x="109" y="119"/>
                    <a:pt x="109" y="119"/>
                  </a:cubicBezTo>
                  <a:cubicBezTo>
                    <a:pt x="125" y="160"/>
                    <a:pt x="125" y="160"/>
                    <a:pt x="125" y="160"/>
                  </a:cubicBezTo>
                  <a:cubicBezTo>
                    <a:pt x="125" y="160"/>
                    <a:pt x="122" y="173"/>
                    <a:pt x="115" y="172"/>
                  </a:cubicBezTo>
                  <a:cubicBezTo>
                    <a:pt x="108" y="170"/>
                    <a:pt x="90" y="177"/>
                    <a:pt x="85" y="178"/>
                  </a:cubicBezTo>
                  <a:cubicBezTo>
                    <a:pt x="81" y="179"/>
                    <a:pt x="72" y="185"/>
                    <a:pt x="62" y="172"/>
                  </a:cubicBezTo>
                  <a:cubicBezTo>
                    <a:pt x="52" y="160"/>
                    <a:pt x="44" y="146"/>
                    <a:pt x="40" y="140"/>
                  </a:cubicBezTo>
                  <a:cubicBezTo>
                    <a:pt x="36" y="133"/>
                    <a:pt x="28" y="119"/>
                    <a:pt x="25" y="110"/>
                  </a:cubicBezTo>
                  <a:cubicBezTo>
                    <a:pt x="23" y="101"/>
                    <a:pt x="19" y="95"/>
                    <a:pt x="16" y="89"/>
                  </a:cubicBezTo>
                  <a:cubicBezTo>
                    <a:pt x="13" y="82"/>
                    <a:pt x="0" y="59"/>
                    <a:pt x="19" y="46"/>
                  </a:cubicBezTo>
                  <a:cubicBezTo>
                    <a:pt x="38" y="33"/>
                    <a:pt x="39" y="38"/>
                    <a:pt x="47" y="29"/>
                  </a:cubicBezTo>
                  <a:close/>
                </a:path>
              </a:pathLst>
            </a:custGeom>
            <a:solidFill>
              <a:srgbClr val="C8CE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38" name="Freeform 56">
              <a:extLst>
                <a:ext uri="{FF2B5EF4-FFF2-40B4-BE49-F238E27FC236}">
                  <a16:creationId xmlns:a16="http://schemas.microsoft.com/office/drawing/2014/main" id="{99E9CC22-061F-4EC5-8743-AC1D60E902D4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9" y="1465"/>
              <a:ext cx="297" cy="519"/>
            </a:xfrm>
            <a:custGeom>
              <a:avLst/>
              <a:gdLst>
                <a:gd name="T0" fmla="*/ 378238 w 89"/>
                <a:gd name="T1" fmla="*/ 639887 h 156"/>
                <a:gd name="T2" fmla="*/ 271842 w 89"/>
                <a:gd name="T3" fmla="*/ 496420 h 156"/>
                <a:gd name="T4" fmla="*/ 207366 w 89"/>
                <a:gd name="T5" fmla="*/ 360652 h 156"/>
                <a:gd name="T6" fmla="*/ 165559 w 89"/>
                <a:gd name="T7" fmla="*/ 261669 h 156"/>
                <a:gd name="T8" fmla="*/ 179568 w 89"/>
                <a:gd name="T9" fmla="*/ 71812 h 156"/>
                <a:gd name="T10" fmla="*/ 281876 w 89"/>
                <a:gd name="T11" fmla="*/ 17533 h 156"/>
                <a:gd name="T12" fmla="*/ 262401 w 89"/>
                <a:gd name="T13" fmla="*/ 13481 h 156"/>
                <a:gd name="T14" fmla="*/ 216920 w 89"/>
                <a:gd name="T15" fmla="*/ 0 h 156"/>
                <a:gd name="T16" fmla="*/ 86918 w 89"/>
                <a:gd name="T17" fmla="*/ 77444 h 156"/>
                <a:gd name="T18" fmla="*/ 73286 w 89"/>
                <a:gd name="T19" fmla="*/ 270988 h 156"/>
                <a:gd name="T20" fmla="*/ 114569 w 89"/>
                <a:gd name="T21" fmla="*/ 364847 h 156"/>
                <a:gd name="T22" fmla="*/ 183800 w 89"/>
                <a:gd name="T23" fmla="*/ 500436 h 156"/>
                <a:gd name="T24" fmla="*/ 285964 w 89"/>
                <a:gd name="T25" fmla="*/ 645633 h 156"/>
                <a:gd name="T26" fmla="*/ 392390 w 89"/>
                <a:gd name="T27" fmla="*/ 672441 h 156"/>
                <a:gd name="T28" fmla="*/ 410120 w 89"/>
                <a:gd name="T29" fmla="*/ 667171 h 156"/>
                <a:gd name="T30" fmla="*/ 378238 w 89"/>
                <a:gd name="T31" fmla="*/ 639887 h 15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89" h="156">
                  <a:moveTo>
                    <a:pt x="82" y="142"/>
                  </a:moveTo>
                  <a:cubicBezTo>
                    <a:pt x="72" y="130"/>
                    <a:pt x="63" y="116"/>
                    <a:pt x="59" y="110"/>
                  </a:cubicBezTo>
                  <a:cubicBezTo>
                    <a:pt x="55" y="103"/>
                    <a:pt x="47" y="89"/>
                    <a:pt x="45" y="80"/>
                  </a:cubicBezTo>
                  <a:cubicBezTo>
                    <a:pt x="43" y="71"/>
                    <a:pt x="39" y="65"/>
                    <a:pt x="36" y="58"/>
                  </a:cubicBezTo>
                  <a:cubicBezTo>
                    <a:pt x="33" y="52"/>
                    <a:pt x="19" y="28"/>
                    <a:pt x="39" y="16"/>
                  </a:cubicBezTo>
                  <a:cubicBezTo>
                    <a:pt x="53" y="6"/>
                    <a:pt x="57" y="7"/>
                    <a:pt x="61" y="4"/>
                  </a:cubicBezTo>
                  <a:cubicBezTo>
                    <a:pt x="59" y="3"/>
                    <a:pt x="58" y="3"/>
                    <a:pt x="57" y="3"/>
                  </a:cubicBezTo>
                  <a:cubicBezTo>
                    <a:pt x="53" y="1"/>
                    <a:pt x="47" y="0"/>
                    <a:pt x="47" y="0"/>
                  </a:cubicBezTo>
                  <a:cubicBezTo>
                    <a:pt x="39" y="9"/>
                    <a:pt x="38" y="4"/>
                    <a:pt x="19" y="17"/>
                  </a:cubicBezTo>
                  <a:cubicBezTo>
                    <a:pt x="0" y="30"/>
                    <a:pt x="13" y="53"/>
                    <a:pt x="16" y="60"/>
                  </a:cubicBezTo>
                  <a:cubicBezTo>
                    <a:pt x="19" y="66"/>
                    <a:pt x="23" y="72"/>
                    <a:pt x="25" y="81"/>
                  </a:cubicBezTo>
                  <a:cubicBezTo>
                    <a:pt x="28" y="90"/>
                    <a:pt x="36" y="104"/>
                    <a:pt x="40" y="111"/>
                  </a:cubicBezTo>
                  <a:cubicBezTo>
                    <a:pt x="44" y="117"/>
                    <a:pt x="52" y="131"/>
                    <a:pt x="62" y="143"/>
                  </a:cubicBezTo>
                  <a:cubicBezTo>
                    <a:pt x="72" y="156"/>
                    <a:pt x="81" y="150"/>
                    <a:pt x="85" y="149"/>
                  </a:cubicBezTo>
                  <a:cubicBezTo>
                    <a:pt x="86" y="149"/>
                    <a:pt x="87" y="149"/>
                    <a:pt x="89" y="148"/>
                  </a:cubicBezTo>
                  <a:cubicBezTo>
                    <a:pt x="87" y="147"/>
                    <a:pt x="84" y="145"/>
                    <a:pt x="82" y="142"/>
                  </a:cubicBezTo>
                  <a:close/>
                </a:path>
              </a:pathLst>
            </a:custGeom>
            <a:solidFill>
              <a:srgbClr val="DDE0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39" name="Freeform 57">
              <a:extLst>
                <a:ext uri="{FF2B5EF4-FFF2-40B4-BE49-F238E27FC236}">
                  <a16:creationId xmlns:a16="http://schemas.microsoft.com/office/drawing/2014/main" id="{732BFDAB-F6EE-467C-964B-C5ACB9A60AC2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9" y="1368"/>
              <a:ext cx="976" cy="616"/>
            </a:xfrm>
            <a:custGeom>
              <a:avLst/>
              <a:gdLst>
                <a:gd name="T0" fmla="*/ 214483 w 293"/>
                <a:gd name="T1" fmla="*/ 132270 h 185"/>
                <a:gd name="T2" fmla="*/ 259656 w 293"/>
                <a:gd name="T3" fmla="*/ 145672 h 185"/>
                <a:gd name="T4" fmla="*/ 423654 w 293"/>
                <a:gd name="T5" fmla="*/ 136339 h 185"/>
                <a:gd name="T6" fmla="*/ 523263 w 293"/>
                <a:gd name="T7" fmla="*/ 85904 h 185"/>
                <a:gd name="T8" fmla="*/ 546287 w 293"/>
                <a:gd name="T9" fmla="*/ 54448 h 185"/>
                <a:gd name="T10" fmla="*/ 587276 w 293"/>
                <a:gd name="T11" fmla="*/ 45001 h 185"/>
                <a:gd name="T12" fmla="*/ 642201 w 293"/>
                <a:gd name="T13" fmla="*/ 23371 h 185"/>
                <a:gd name="T14" fmla="*/ 728026 w 293"/>
                <a:gd name="T15" fmla="*/ 0 h 185"/>
                <a:gd name="T16" fmla="*/ 819880 w 293"/>
                <a:gd name="T17" fmla="*/ 27430 h 185"/>
                <a:gd name="T18" fmla="*/ 892024 w 293"/>
                <a:gd name="T19" fmla="*/ 77819 h 185"/>
                <a:gd name="T20" fmla="*/ 950601 w 293"/>
                <a:gd name="T21" fmla="*/ 112968 h 185"/>
                <a:gd name="T22" fmla="*/ 991599 w 293"/>
                <a:gd name="T23" fmla="*/ 145672 h 185"/>
                <a:gd name="T24" fmla="*/ 1110648 w 293"/>
                <a:gd name="T25" fmla="*/ 226298 h 185"/>
                <a:gd name="T26" fmla="*/ 1159804 w 293"/>
                <a:gd name="T27" fmla="*/ 249304 h 185"/>
                <a:gd name="T28" fmla="*/ 1183162 w 293"/>
                <a:gd name="T29" fmla="*/ 253362 h 185"/>
                <a:gd name="T30" fmla="*/ 1206196 w 293"/>
                <a:gd name="T31" fmla="*/ 259116 h 185"/>
                <a:gd name="T32" fmla="*/ 1233657 w 293"/>
                <a:gd name="T33" fmla="*/ 272632 h 185"/>
                <a:gd name="T34" fmla="*/ 1278707 w 293"/>
                <a:gd name="T35" fmla="*/ 313577 h 185"/>
                <a:gd name="T36" fmla="*/ 1305805 w 293"/>
                <a:gd name="T37" fmla="*/ 340485 h 185"/>
                <a:gd name="T38" fmla="*/ 1301744 w 293"/>
                <a:gd name="T39" fmla="*/ 395455 h 185"/>
                <a:gd name="T40" fmla="*/ 1292277 w 293"/>
                <a:gd name="T41" fmla="*/ 399511 h 185"/>
                <a:gd name="T42" fmla="*/ 1282924 w 293"/>
                <a:gd name="T43" fmla="*/ 362638 h 185"/>
                <a:gd name="T44" fmla="*/ 1261122 w 293"/>
                <a:gd name="T45" fmla="*/ 326969 h 185"/>
                <a:gd name="T46" fmla="*/ 1220133 w 293"/>
                <a:gd name="T47" fmla="*/ 286037 h 185"/>
                <a:gd name="T48" fmla="*/ 732057 w 293"/>
                <a:gd name="T49" fmla="*/ 436245 h 185"/>
                <a:gd name="T50" fmla="*/ 495801 w 293"/>
                <a:gd name="T51" fmla="*/ 539876 h 185"/>
                <a:gd name="T52" fmla="*/ 568422 w 293"/>
                <a:gd name="T53" fmla="*/ 726494 h 185"/>
                <a:gd name="T54" fmla="*/ 523263 w 293"/>
                <a:gd name="T55" fmla="*/ 780941 h 185"/>
                <a:gd name="T56" fmla="*/ 386726 w 293"/>
                <a:gd name="T57" fmla="*/ 808339 h 185"/>
                <a:gd name="T58" fmla="*/ 282937 w 293"/>
                <a:gd name="T59" fmla="*/ 780941 h 185"/>
                <a:gd name="T60" fmla="*/ 181739 w 293"/>
                <a:gd name="T61" fmla="*/ 635269 h 185"/>
                <a:gd name="T62" fmla="*/ 113133 w 293"/>
                <a:gd name="T63" fmla="*/ 498930 h 185"/>
                <a:gd name="T64" fmla="*/ 72634 w 293"/>
                <a:gd name="T65" fmla="*/ 403580 h 185"/>
                <a:gd name="T66" fmla="*/ 86194 w 293"/>
                <a:gd name="T67" fmla="*/ 208361 h 185"/>
                <a:gd name="T68" fmla="*/ 214483 w 293"/>
                <a:gd name="T69" fmla="*/ 132270 h 185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293" h="185">
                  <a:moveTo>
                    <a:pt x="47" y="29"/>
                  </a:moveTo>
                  <a:cubicBezTo>
                    <a:pt x="47" y="29"/>
                    <a:pt x="53" y="30"/>
                    <a:pt x="57" y="32"/>
                  </a:cubicBezTo>
                  <a:cubicBezTo>
                    <a:pt x="61" y="34"/>
                    <a:pt x="80" y="35"/>
                    <a:pt x="93" y="30"/>
                  </a:cubicBezTo>
                  <a:cubicBezTo>
                    <a:pt x="106" y="26"/>
                    <a:pt x="111" y="25"/>
                    <a:pt x="115" y="19"/>
                  </a:cubicBezTo>
                  <a:cubicBezTo>
                    <a:pt x="119" y="12"/>
                    <a:pt x="115" y="14"/>
                    <a:pt x="120" y="12"/>
                  </a:cubicBezTo>
                  <a:cubicBezTo>
                    <a:pt x="126" y="11"/>
                    <a:pt x="126" y="12"/>
                    <a:pt x="129" y="10"/>
                  </a:cubicBezTo>
                  <a:cubicBezTo>
                    <a:pt x="133" y="9"/>
                    <a:pt x="136" y="5"/>
                    <a:pt x="141" y="5"/>
                  </a:cubicBezTo>
                  <a:cubicBezTo>
                    <a:pt x="146" y="6"/>
                    <a:pt x="154" y="0"/>
                    <a:pt x="160" y="0"/>
                  </a:cubicBezTo>
                  <a:cubicBezTo>
                    <a:pt x="167" y="0"/>
                    <a:pt x="172" y="0"/>
                    <a:pt x="180" y="6"/>
                  </a:cubicBezTo>
                  <a:cubicBezTo>
                    <a:pt x="188" y="11"/>
                    <a:pt x="191" y="12"/>
                    <a:pt x="196" y="17"/>
                  </a:cubicBezTo>
                  <a:cubicBezTo>
                    <a:pt x="200" y="22"/>
                    <a:pt x="204" y="24"/>
                    <a:pt x="209" y="25"/>
                  </a:cubicBezTo>
                  <a:cubicBezTo>
                    <a:pt x="213" y="27"/>
                    <a:pt x="214" y="27"/>
                    <a:pt x="218" y="32"/>
                  </a:cubicBezTo>
                  <a:cubicBezTo>
                    <a:pt x="222" y="36"/>
                    <a:pt x="238" y="47"/>
                    <a:pt x="244" y="50"/>
                  </a:cubicBezTo>
                  <a:cubicBezTo>
                    <a:pt x="250" y="53"/>
                    <a:pt x="252" y="55"/>
                    <a:pt x="255" y="55"/>
                  </a:cubicBezTo>
                  <a:cubicBezTo>
                    <a:pt x="259" y="55"/>
                    <a:pt x="258" y="54"/>
                    <a:pt x="260" y="56"/>
                  </a:cubicBezTo>
                  <a:cubicBezTo>
                    <a:pt x="262" y="57"/>
                    <a:pt x="262" y="58"/>
                    <a:pt x="265" y="57"/>
                  </a:cubicBezTo>
                  <a:cubicBezTo>
                    <a:pt x="268" y="57"/>
                    <a:pt x="270" y="58"/>
                    <a:pt x="271" y="60"/>
                  </a:cubicBezTo>
                  <a:cubicBezTo>
                    <a:pt x="273" y="62"/>
                    <a:pt x="278" y="66"/>
                    <a:pt x="281" y="69"/>
                  </a:cubicBezTo>
                  <a:cubicBezTo>
                    <a:pt x="285" y="71"/>
                    <a:pt x="287" y="72"/>
                    <a:pt x="287" y="75"/>
                  </a:cubicBezTo>
                  <a:cubicBezTo>
                    <a:pt x="287" y="78"/>
                    <a:pt x="293" y="85"/>
                    <a:pt x="286" y="87"/>
                  </a:cubicBezTo>
                  <a:cubicBezTo>
                    <a:pt x="284" y="88"/>
                    <a:pt x="284" y="88"/>
                    <a:pt x="284" y="88"/>
                  </a:cubicBezTo>
                  <a:cubicBezTo>
                    <a:pt x="284" y="88"/>
                    <a:pt x="287" y="83"/>
                    <a:pt x="282" y="80"/>
                  </a:cubicBezTo>
                  <a:cubicBezTo>
                    <a:pt x="278" y="77"/>
                    <a:pt x="277" y="75"/>
                    <a:pt x="277" y="72"/>
                  </a:cubicBezTo>
                  <a:cubicBezTo>
                    <a:pt x="277" y="70"/>
                    <a:pt x="272" y="65"/>
                    <a:pt x="268" y="63"/>
                  </a:cubicBezTo>
                  <a:cubicBezTo>
                    <a:pt x="263" y="61"/>
                    <a:pt x="187" y="77"/>
                    <a:pt x="161" y="96"/>
                  </a:cubicBezTo>
                  <a:cubicBezTo>
                    <a:pt x="136" y="115"/>
                    <a:pt x="109" y="119"/>
                    <a:pt x="109" y="119"/>
                  </a:cubicBezTo>
                  <a:cubicBezTo>
                    <a:pt x="125" y="160"/>
                    <a:pt x="125" y="160"/>
                    <a:pt x="125" y="160"/>
                  </a:cubicBezTo>
                  <a:cubicBezTo>
                    <a:pt x="125" y="160"/>
                    <a:pt x="122" y="173"/>
                    <a:pt x="115" y="172"/>
                  </a:cubicBezTo>
                  <a:cubicBezTo>
                    <a:pt x="108" y="170"/>
                    <a:pt x="90" y="177"/>
                    <a:pt x="85" y="178"/>
                  </a:cubicBezTo>
                  <a:cubicBezTo>
                    <a:pt x="81" y="179"/>
                    <a:pt x="72" y="185"/>
                    <a:pt x="62" y="172"/>
                  </a:cubicBezTo>
                  <a:cubicBezTo>
                    <a:pt x="52" y="160"/>
                    <a:pt x="44" y="146"/>
                    <a:pt x="40" y="140"/>
                  </a:cubicBezTo>
                  <a:cubicBezTo>
                    <a:pt x="36" y="133"/>
                    <a:pt x="28" y="119"/>
                    <a:pt x="25" y="110"/>
                  </a:cubicBezTo>
                  <a:cubicBezTo>
                    <a:pt x="23" y="101"/>
                    <a:pt x="19" y="95"/>
                    <a:pt x="16" y="89"/>
                  </a:cubicBezTo>
                  <a:cubicBezTo>
                    <a:pt x="13" y="82"/>
                    <a:pt x="0" y="59"/>
                    <a:pt x="19" y="46"/>
                  </a:cubicBezTo>
                  <a:cubicBezTo>
                    <a:pt x="38" y="33"/>
                    <a:pt x="39" y="38"/>
                    <a:pt x="47" y="29"/>
                  </a:cubicBezTo>
                  <a:close/>
                </a:path>
              </a:pathLst>
            </a:custGeom>
            <a:noFill/>
            <a:ln w="952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40" name="Freeform 58">
              <a:extLst>
                <a:ext uri="{FF2B5EF4-FFF2-40B4-BE49-F238E27FC236}">
                  <a16:creationId xmlns:a16="http://schemas.microsoft.com/office/drawing/2014/main" id="{DC51E896-4B62-459E-BE0D-C1F0356FB5F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6" y="1761"/>
              <a:ext cx="106" cy="30"/>
            </a:xfrm>
            <a:custGeom>
              <a:avLst/>
              <a:gdLst>
                <a:gd name="T0" fmla="*/ 140013 w 32"/>
                <a:gd name="T1" fmla="*/ 0 h 9"/>
                <a:gd name="T2" fmla="*/ 105699 w 32"/>
                <a:gd name="T3" fmla="*/ 13590 h 9"/>
                <a:gd name="T4" fmla="*/ 92578 w 32"/>
                <a:gd name="T5" fmla="*/ 23443 h 9"/>
                <a:gd name="T6" fmla="*/ 74187 w 32"/>
                <a:gd name="T7" fmla="*/ 27523 h 9"/>
                <a:gd name="T8" fmla="*/ 56597 w 32"/>
                <a:gd name="T9" fmla="*/ 37033 h 9"/>
                <a:gd name="T10" fmla="*/ 39512 w 32"/>
                <a:gd name="T11" fmla="*/ 37033 h 9"/>
                <a:gd name="T12" fmla="*/ 17086 w 32"/>
                <a:gd name="T13" fmla="*/ 41110 h 9"/>
                <a:gd name="T14" fmla="*/ 0 w 32"/>
                <a:gd name="T15" fmla="*/ 31743 h 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2" h="9">
                  <a:moveTo>
                    <a:pt x="32" y="0"/>
                  </a:moveTo>
                  <a:cubicBezTo>
                    <a:pt x="29" y="0"/>
                    <a:pt x="27" y="1"/>
                    <a:pt x="24" y="3"/>
                  </a:cubicBezTo>
                  <a:cubicBezTo>
                    <a:pt x="23" y="4"/>
                    <a:pt x="22" y="5"/>
                    <a:pt x="21" y="5"/>
                  </a:cubicBezTo>
                  <a:cubicBezTo>
                    <a:pt x="19" y="6"/>
                    <a:pt x="18" y="5"/>
                    <a:pt x="17" y="6"/>
                  </a:cubicBezTo>
                  <a:cubicBezTo>
                    <a:pt x="15" y="6"/>
                    <a:pt x="14" y="8"/>
                    <a:pt x="13" y="8"/>
                  </a:cubicBezTo>
                  <a:cubicBezTo>
                    <a:pt x="11" y="9"/>
                    <a:pt x="10" y="8"/>
                    <a:pt x="9" y="8"/>
                  </a:cubicBezTo>
                  <a:cubicBezTo>
                    <a:pt x="7" y="8"/>
                    <a:pt x="6" y="9"/>
                    <a:pt x="4" y="9"/>
                  </a:cubicBezTo>
                  <a:cubicBezTo>
                    <a:pt x="3" y="8"/>
                    <a:pt x="2" y="7"/>
                    <a:pt x="0" y="7"/>
                  </a:cubicBezTo>
                </a:path>
              </a:pathLst>
            </a:custGeom>
            <a:noFill/>
            <a:ln w="952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41" name="Freeform 59">
              <a:extLst>
                <a:ext uri="{FF2B5EF4-FFF2-40B4-BE49-F238E27FC236}">
                  <a16:creationId xmlns:a16="http://schemas.microsoft.com/office/drawing/2014/main" id="{FDDB4664-44D0-41C9-9C1F-D62BD6B49AF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2" y="1545"/>
              <a:ext cx="180" cy="240"/>
            </a:xfrm>
            <a:custGeom>
              <a:avLst/>
              <a:gdLst>
                <a:gd name="T0" fmla="*/ 246923 w 54"/>
                <a:gd name="T1" fmla="*/ 329257 h 72"/>
                <a:gd name="T2" fmla="*/ 219367 w 54"/>
                <a:gd name="T3" fmla="*/ 292223 h 72"/>
                <a:gd name="T4" fmla="*/ 192223 w 54"/>
                <a:gd name="T5" fmla="*/ 264557 h 72"/>
                <a:gd name="T6" fmla="*/ 182333 w 54"/>
                <a:gd name="T7" fmla="*/ 242857 h 72"/>
                <a:gd name="T8" fmla="*/ 168777 w 54"/>
                <a:gd name="T9" fmla="*/ 205810 h 72"/>
                <a:gd name="T10" fmla="*/ 127523 w 54"/>
                <a:gd name="T11" fmla="*/ 151000 h 72"/>
                <a:gd name="T12" fmla="*/ 82333 w 54"/>
                <a:gd name="T13" fmla="*/ 78143 h 72"/>
                <a:gd name="T14" fmla="*/ 37033 w 54"/>
                <a:gd name="T15" fmla="*/ 23443 h 72"/>
                <a:gd name="T16" fmla="*/ 0 w 54"/>
                <a:gd name="T17" fmla="*/ 0 h 7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4" h="72">
                  <a:moveTo>
                    <a:pt x="54" y="72"/>
                  </a:moveTo>
                  <a:cubicBezTo>
                    <a:pt x="54" y="70"/>
                    <a:pt x="50" y="66"/>
                    <a:pt x="48" y="64"/>
                  </a:cubicBezTo>
                  <a:cubicBezTo>
                    <a:pt x="46" y="62"/>
                    <a:pt x="44" y="60"/>
                    <a:pt x="42" y="58"/>
                  </a:cubicBezTo>
                  <a:cubicBezTo>
                    <a:pt x="41" y="56"/>
                    <a:pt x="40" y="55"/>
                    <a:pt x="40" y="53"/>
                  </a:cubicBezTo>
                  <a:cubicBezTo>
                    <a:pt x="39" y="51"/>
                    <a:pt x="38" y="48"/>
                    <a:pt x="37" y="45"/>
                  </a:cubicBezTo>
                  <a:cubicBezTo>
                    <a:pt x="35" y="40"/>
                    <a:pt x="31" y="37"/>
                    <a:pt x="28" y="33"/>
                  </a:cubicBezTo>
                  <a:cubicBezTo>
                    <a:pt x="25" y="27"/>
                    <a:pt x="22" y="22"/>
                    <a:pt x="18" y="17"/>
                  </a:cubicBezTo>
                  <a:cubicBezTo>
                    <a:pt x="15" y="13"/>
                    <a:pt x="12" y="9"/>
                    <a:pt x="8" y="5"/>
                  </a:cubicBezTo>
                  <a:cubicBezTo>
                    <a:pt x="6" y="3"/>
                    <a:pt x="3" y="2"/>
                    <a:pt x="0" y="0"/>
                  </a:cubicBezTo>
                </a:path>
              </a:pathLst>
            </a:custGeom>
            <a:noFill/>
            <a:ln w="952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42" name="Freeform 60">
              <a:extLst>
                <a:ext uri="{FF2B5EF4-FFF2-40B4-BE49-F238E27FC236}">
                  <a16:creationId xmlns:a16="http://schemas.microsoft.com/office/drawing/2014/main" id="{0B6241A6-08BF-4930-8C24-E5DA2D6D8DDD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2" y="1508"/>
              <a:ext cx="40" cy="143"/>
            </a:xfrm>
            <a:custGeom>
              <a:avLst/>
              <a:gdLst>
                <a:gd name="T0" fmla="*/ 17667 w 12"/>
                <a:gd name="T1" fmla="*/ 193609 h 43"/>
                <a:gd name="T2" fmla="*/ 9523 w 12"/>
                <a:gd name="T3" fmla="*/ 58218 h 43"/>
                <a:gd name="T4" fmla="*/ 31743 w 12"/>
                <a:gd name="T5" fmla="*/ 9302 h 43"/>
                <a:gd name="T6" fmla="*/ 45300 w 12"/>
                <a:gd name="T7" fmla="*/ 17506 h 4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" h="43">
                  <a:moveTo>
                    <a:pt x="4" y="43"/>
                  </a:moveTo>
                  <a:cubicBezTo>
                    <a:pt x="4" y="33"/>
                    <a:pt x="0" y="24"/>
                    <a:pt x="2" y="13"/>
                  </a:cubicBezTo>
                  <a:cubicBezTo>
                    <a:pt x="2" y="9"/>
                    <a:pt x="3" y="4"/>
                    <a:pt x="7" y="2"/>
                  </a:cubicBezTo>
                  <a:cubicBezTo>
                    <a:pt x="9" y="0"/>
                    <a:pt x="12" y="0"/>
                    <a:pt x="10" y="4"/>
                  </a:cubicBezTo>
                </a:path>
              </a:pathLst>
            </a:custGeom>
            <a:noFill/>
            <a:ln w="952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43" name="Freeform 61">
              <a:extLst>
                <a:ext uri="{FF2B5EF4-FFF2-40B4-BE49-F238E27FC236}">
                  <a16:creationId xmlns:a16="http://schemas.microsoft.com/office/drawing/2014/main" id="{4EE871F7-0F24-485F-91CE-7E17A593FB13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6" y="1665"/>
              <a:ext cx="103" cy="66"/>
            </a:xfrm>
            <a:custGeom>
              <a:avLst/>
              <a:gdLst>
                <a:gd name="T0" fmla="*/ 138425 w 31"/>
                <a:gd name="T1" fmla="*/ 85279 h 20"/>
                <a:gd name="T2" fmla="*/ 111765 w 31"/>
                <a:gd name="T3" fmla="*/ 68531 h 20"/>
                <a:gd name="T4" fmla="*/ 80546 w 31"/>
                <a:gd name="T5" fmla="*/ 38778 h 20"/>
                <a:gd name="T6" fmla="*/ 44489 w 31"/>
                <a:gd name="T7" fmla="*/ 16856 h 20"/>
                <a:gd name="T8" fmla="*/ 0 w 31"/>
                <a:gd name="T9" fmla="*/ 0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20">
                  <a:moveTo>
                    <a:pt x="31" y="20"/>
                  </a:moveTo>
                  <a:cubicBezTo>
                    <a:pt x="30" y="20"/>
                    <a:pt x="26" y="16"/>
                    <a:pt x="25" y="16"/>
                  </a:cubicBezTo>
                  <a:cubicBezTo>
                    <a:pt x="23" y="14"/>
                    <a:pt x="21" y="11"/>
                    <a:pt x="18" y="9"/>
                  </a:cubicBezTo>
                  <a:cubicBezTo>
                    <a:pt x="16" y="7"/>
                    <a:pt x="13" y="5"/>
                    <a:pt x="10" y="4"/>
                  </a:cubicBezTo>
                  <a:cubicBezTo>
                    <a:pt x="7" y="3"/>
                    <a:pt x="3" y="0"/>
                    <a:pt x="0" y="0"/>
                  </a:cubicBezTo>
                </a:path>
              </a:pathLst>
            </a:custGeom>
            <a:noFill/>
            <a:ln w="952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44" name="Freeform 62">
              <a:extLst>
                <a:ext uri="{FF2B5EF4-FFF2-40B4-BE49-F238E27FC236}">
                  <a16:creationId xmlns:a16="http://schemas.microsoft.com/office/drawing/2014/main" id="{7D0B3920-5B08-4555-A3D7-EBE2BF7E52F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9" y="1701"/>
              <a:ext cx="53" cy="40"/>
            </a:xfrm>
            <a:custGeom>
              <a:avLst/>
              <a:gdLst>
                <a:gd name="T0" fmla="*/ 70182 w 16"/>
                <a:gd name="T1" fmla="*/ 54700 h 12"/>
                <a:gd name="T2" fmla="*/ 39512 w 16"/>
                <a:gd name="T3" fmla="*/ 37033 h 12"/>
                <a:gd name="T4" fmla="*/ 0 w 16"/>
                <a:gd name="T5" fmla="*/ 0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12">
                  <a:moveTo>
                    <a:pt x="16" y="12"/>
                  </a:moveTo>
                  <a:cubicBezTo>
                    <a:pt x="14" y="11"/>
                    <a:pt x="11" y="9"/>
                    <a:pt x="9" y="8"/>
                  </a:cubicBezTo>
                  <a:cubicBezTo>
                    <a:pt x="6" y="5"/>
                    <a:pt x="3" y="1"/>
                    <a:pt x="0" y="0"/>
                  </a:cubicBezTo>
                </a:path>
              </a:pathLst>
            </a:custGeom>
            <a:noFill/>
            <a:ln w="952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45" name="Freeform 63">
              <a:extLst>
                <a:ext uri="{FF2B5EF4-FFF2-40B4-BE49-F238E27FC236}">
                  <a16:creationId xmlns:a16="http://schemas.microsoft.com/office/drawing/2014/main" id="{C446E9BC-F45A-460D-85F9-D86ECDEBDD41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9" y="1678"/>
              <a:ext cx="103" cy="40"/>
            </a:xfrm>
            <a:custGeom>
              <a:avLst/>
              <a:gdLst>
                <a:gd name="T0" fmla="*/ 0 w 31"/>
                <a:gd name="T1" fmla="*/ 17667 h 12"/>
                <a:gd name="T2" fmla="*/ 138425 w 31"/>
                <a:gd name="T3" fmla="*/ 0 h 12"/>
                <a:gd name="T4" fmla="*/ 0 w 31"/>
                <a:gd name="T5" fmla="*/ 17667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1" h="12">
                  <a:moveTo>
                    <a:pt x="0" y="4"/>
                  </a:moveTo>
                  <a:cubicBezTo>
                    <a:pt x="0" y="4"/>
                    <a:pt x="15" y="12"/>
                    <a:pt x="31" y="0"/>
                  </a:cubicBezTo>
                  <a:cubicBezTo>
                    <a:pt x="31" y="0"/>
                    <a:pt x="16" y="9"/>
                    <a:pt x="0" y="4"/>
                  </a:cubicBez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46" name="Freeform 64">
              <a:extLst>
                <a:ext uri="{FF2B5EF4-FFF2-40B4-BE49-F238E27FC236}">
                  <a16:creationId xmlns:a16="http://schemas.microsoft.com/office/drawing/2014/main" id="{F155EF4F-AD0D-4D9A-9105-EE13FA776EF1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6" y="1791"/>
              <a:ext cx="50" cy="60"/>
            </a:xfrm>
            <a:custGeom>
              <a:avLst/>
              <a:gdLst>
                <a:gd name="T0" fmla="*/ 68777 w 15"/>
                <a:gd name="T1" fmla="*/ 0 h 18"/>
                <a:gd name="T2" fmla="*/ 31743 w 15"/>
                <a:gd name="T3" fmla="*/ 27523 h 18"/>
                <a:gd name="T4" fmla="*/ 4077 w 15"/>
                <a:gd name="T5" fmla="*/ 82333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18">
                  <a:moveTo>
                    <a:pt x="15" y="0"/>
                  </a:moveTo>
                  <a:cubicBezTo>
                    <a:pt x="12" y="0"/>
                    <a:pt x="9" y="3"/>
                    <a:pt x="7" y="6"/>
                  </a:cubicBezTo>
                  <a:cubicBezTo>
                    <a:pt x="4" y="10"/>
                    <a:pt x="0" y="14"/>
                    <a:pt x="1" y="18"/>
                  </a:cubicBezTo>
                </a:path>
              </a:pathLst>
            </a:custGeom>
            <a:noFill/>
            <a:ln w="952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47" name="Freeform 65">
              <a:extLst>
                <a:ext uri="{FF2B5EF4-FFF2-40B4-BE49-F238E27FC236}">
                  <a16:creationId xmlns:a16="http://schemas.microsoft.com/office/drawing/2014/main" id="{A97B9AFA-D3ED-4A62-B978-B03C2540D097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9" y="1785"/>
              <a:ext cx="37" cy="73"/>
            </a:xfrm>
            <a:custGeom>
              <a:avLst/>
              <a:gdLst>
                <a:gd name="T0" fmla="*/ 53391 w 11"/>
                <a:gd name="T1" fmla="*/ 4018 h 22"/>
                <a:gd name="T2" fmla="*/ 18951 w 11"/>
                <a:gd name="T3" fmla="*/ 44238 h 22"/>
                <a:gd name="T4" fmla="*/ 0 w 11"/>
                <a:gd name="T5" fmla="*/ 97365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22">
                  <a:moveTo>
                    <a:pt x="11" y="1"/>
                  </a:moveTo>
                  <a:cubicBezTo>
                    <a:pt x="8" y="0"/>
                    <a:pt x="4" y="8"/>
                    <a:pt x="4" y="10"/>
                  </a:cubicBezTo>
                  <a:cubicBezTo>
                    <a:pt x="2" y="14"/>
                    <a:pt x="2" y="19"/>
                    <a:pt x="0" y="22"/>
                  </a:cubicBezTo>
                </a:path>
              </a:pathLst>
            </a:custGeom>
            <a:noFill/>
            <a:ln w="952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48" name="Freeform 66">
              <a:extLst>
                <a:ext uri="{FF2B5EF4-FFF2-40B4-BE49-F238E27FC236}">
                  <a16:creationId xmlns:a16="http://schemas.microsoft.com/office/drawing/2014/main" id="{D4220AB3-B89B-4539-9B42-B81B33DFBD40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6" y="1785"/>
              <a:ext cx="20" cy="70"/>
            </a:xfrm>
            <a:custGeom>
              <a:avLst/>
              <a:gdLst>
                <a:gd name="T0" fmla="*/ 27523 w 6"/>
                <a:gd name="T1" fmla="*/ 0 h 21"/>
                <a:gd name="T2" fmla="*/ 9523 w 6"/>
                <a:gd name="T3" fmla="*/ 31743 h 21"/>
                <a:gd name="T4" fmla="*/ 0 w 6"/>
                <a:gd name="T5" fmla="*/ 95923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21">
                  <a:moveTo>
                    <a:pt x="6" y="0"/>
                  </a:moveTo>
                  <a:cubicBezTo>
                    <a:pt x="4" y="2"/>
                    <a:pt x="3" y="4"/>
                    <a:pt x="2" y="7"/>
                  </a:cubicBezTo>
                  <a:cubicBezTo>
                    <a:pt x="1" y="12"/>
                    <a:pt x="1" y="17"/>
                    <a:pt x="0" y="21"/>
                  </a:cubicBezTo>
                </a:path>
              </a:pathLst>
            </a:custGeom>
            <a:noFill/>
            <a:ln w="952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49" name="Freeform 67">
              <a:extLst>
                <a:ext uri="{FF2B5EF4-FFF2-40B4-BE49-F238E27FC236}">
                  <a16:creationId xmlns:a16="http://schemas.microsoft.com/office/drawing/2014/main" id="{74CB13BC-3F3C-4BAD-9840-581257AF91B2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6" y="1761"/>
              <a:ext cx="40" cy="180"/>
            </a:xfrm>
            <a:custGeom>
              <a:avLst/>
              <a:gdLst>
                <a:gd name="T0" fmla="*/ 17667 w 12"/>
                <a:gd name="T1" fmla="*/ 0 h 54"/>
                <a:gd name="T2" fmla="*/ 9523 w 12"/>
                <a:gd name="T3" fmla="*/ 72857 h 54"/>
                <a:gd name="T4" fmla="*/ 27523 w 12"/>
                <a:gd name="T5" fmla="*/ 164557 h 54"/>
                <a:gd name="T6" fmla="*/ 54700 w 12"/>
                <a:gd name="T7" fmla="*/ 242857 h 5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" h="54">
                  <a:moveTo>
                    <a:pt x="4" y="0"/>
                  </a:moveTo>
                  <a:cubicBezTo>
                    <a:pt x="0" y="2"/>
                    <a:pt x="2" y="12"/>
                    <a:pt x="2" y="16"/>
                  </a:cubicBezTo>
                  <a:cubicBezTo>
                    <a:pt x="2" y="22"/>
                    <a:pt x="4" y="29"/>
                    <a:pt x="6" y="36"/>
                  </a:cubicBezTo>
                  <a:cubicBezTo>
                    <a:pt x="6" y="39"/>
                    <a:pt x="8" y="54"/>
                    <a:pt x="12" y="53"/>
                  </a:cubicBezTo>
                </a:path>
              </a:pathLst>
            </a:custGeom>
            <a:noFill/>
            <a:ln w="952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50" name="Freeform 68">
              <a:extLst>
                <a:ext uri="{FF2B5EF4-FFF2-40B4-BE49-F238E27FC236}">
                  <a16:creationId xmlns:a16="http://schemas.microsoft.com/office/drawing/2014/main" id="{BB58A9C2-DB28-48C4-9B99-02AFE6E648CC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9" y="1395"/>
              <a:ext cx="113" cy="136"/>
            </a:xfrm>
            <a:custGeom>
              <a:avLst/>
              <a:gdLst>
                <a:gd name="T0" fmla="*/ 152500 w 34"/>
                <a:gd name="T1" fmla="*/ 181099 h 41"/>
                <a:gd name="T2" fmla="*/ 80655 w 34"/>
                <a:gd name="T3" fmla="*/ 70693 h 41"/>
                <a:gd name="T4" fmla="*/ 40494 w 34"/>
                <a:gd name="T5" fmla="*/ 30510 h 41"/>
                <a:gd name="T6" fmla="*/ 0 w 34"/>
                <a:gd name="T7" fmla="*/ 0 h 4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4" h="41">
                  <a:moveTo>
                    <a:pt x="34" y="41"/>
                  </a:moveTo>
                  <a:cubicBezTo>
                    <a:pt x="27" y="34"/>
                    <a:pt x="24" y="23"/>
                    <a:pt x="18" y="16"/>
                  </a:cubicBezTo>
                  <a:cubicBezTo>
                    <a:pt x="16" y="12"/>
                    <a:pt x="12" y="9"/>
                    <a:pt x="9" y="7"/>
                  </a:cubicBezTo>
                  <a:cubicBezTo>
                    <a:pt x="5" y="5"/>
                    <a:pt x="0" y="5"/>
                    <a:pt x="0" y="0"/>
                  </a:cubicBezTo>
                </a:path>
              </a:pathLst>
            </a:custGeom>
            <a:noFill/>
            <a:ln w="952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51" name="Freeform 69">
              <a:extLst>
                <a:ext uri="{FF2B5EF4-FFF2-40B4-BE49-F238E27FC236}">
                  <a16:creationId xmlns:a16="http://schemas.microsoft.com/office/drawing/2014/main" id="{42150167-BD57-4502-B408-FE045F31E7DA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5" y="1401"/>
              <a:ext cx="67" cy="14"/>
            </a:xfrm>
            <a:custGeom>
              <a:avLst/>
              <a:gdLst>
                <a:gd name="T0" fmla="*/ 94483 w 20"/>
                <a:gd name="T1" fmla="*/ 13206 h 4"/>
                <a:gd name="T2" fmla="*/ 56538 w 20"/>
                <a:gd name="T3" fmla="*/ 13206 h 4"/>
                <a:gd name="T4" fmla="*/ 28204 w 20"/>
                <a:gd name="T5" fmla="*/ 20580 h 4"/>
                <a:gd name="T6" fmla="*/ 0 w 20"/>
                <a:gd name="T7" fmla="*/ 20580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0" h="4">
                  <a:moveTo>
                    <a:pt x="20" y="2"/>
                  </a:moveTo>
                  <a:cubicBezTo>
                    <a:pt x="17" y="0"/>
                    <a:pt x="14" y="1"/>
                    <a:pt x="12" y="2"/>
                  </a:cubicBezTo>
                  <a:cubicBezTo>
                    <a:pt x="10" y="3"/>
                    <a:pt x="8" y="3"/>
                    <a:pt x="6" y="3"/>
                  </a:cubicBezTo>
                  <a:cubicBezTo>
                    <a:pt x="5" y="4"/>
                    <a:pt x="0" y="3"/>
                    <a:pt x="0" y="3"/>
                  </a:cubicBezTo>
                </a:path>
              </a:pathLst>
            </a:custGeom>
            <a:noFill/>
            <a:ln w="952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52" name="Freeform 70">
              <a:extLst>
                <a:ext uri="{FF2B5EF4-FFF2-40B4-BE49-F238E27FC236}">
                  <a16:creationId xmlns:a16="http://schemas.microsoft.com/office/drawing/2014/main" id="{3650E5CE-F494-4408-9A21-D6C0EA6CD2A6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9" y="1481"/>
              <a:ext cx="20" cy="37"/>
            </a:xfrm>
            <a:custGeom>
              <a:avLst/>
              <a:gdLst>
                <a:gd name="T0" fmla="*/ 13590 w 6"/>
                <a:gd name="T1" fmla="*/ 0 h 11"/>
                <a:gd name="T2" fmla="*/ 27523 w 6"/>
                <a:gd name="T3" fmla="*/ 53391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11">
                  <a:moveTo>
                    <a:pt x="3" y="0"/>
                  </a:moveTo>
                  <a:cubicBezTo>
                    <a:pt x="0" y="1"/>
                    <a:pt x="5" y="9"/>
                    <a:pt x="6" y="11"/>
                  </a:cubicBezTo>
                </a:path>
              </a:pathLst>
            </a:custGeom>
            <a:noFill/>
            <a:ln w="952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53" name="Freeform 71">
              <a:extLst>
                <a:ext uri="{FF2B5EF4-FFF2-40B4-BE49-F238E27FC236}">
                  <a16:creationId xmlns:a16="http://schemas.microsoft.com/office/drawing/2014/main" id="{A1FCB52A-F5F2-423B-ACDE-8037EE0FB93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2" y="1528"/>
              <a:ext cx="623" cy="396"/>
            </a:xfrm>
            <a:custGeom>
              <a:avLst/>
              <a:gdLst>
                <a:gd name="T0" fmla="*/ 58649 w 187"/>
                <a:gd name="T1" fmla="*/ 537831 h 119"/>
                <a:gd name="T2" fmla="*/ 36937 w 187"/>
                <a:gd name="T3" fmla="*/ 320311 h 119"/>
                <a:gd name="T4" fmla="*/ 150163 w 187"/>
                <a:gd name="T5" fmla="*/ 271739 h 119"/>
                <a:gd name="T6" fmla="*/ 250343 w 187"/>
                <a:gd name="T7" fmla="*/ 207724 h 119"/>
                <a:gd name="T8" fmla="*/ 259801 w 187"/>
                <a:gd name="T9" fmla="*/ 180759 h 119"/>
                <a:gd name="T10" fmla="*/ 304917 w 187"/>
                <a:gd name="T11" fmla="*/ 139918 h 119"/>
                <a:gd name="T12" fmla="*/ 341857 w 187"/>
                <a:gd name="T13" fmla="*/ 77493 h 119"/>
                <a:gd name="T14" fmla="*/ 365265 w 187"/>
                <a:gd name="T15" fmla="*/ 54319 h 119"/>
                <a:gd name="T16" fmla="*/ 510144 w 187"/>
                <a:gd name="T17" fmla="*/ 0 h 119"/>
                <a:gd name="T18" fmla="*/ 582322 w 187"/>
                <a:gd name="T19" fmla="*/ 13487 h 119"/>
                <a:gd name="T20" fmla="*/ 609947 w 187"/>
                <a:gd name="T21" fmla="*/ 23287 h 119"/>
                <a:gd name="T22" fmla="*/ 760110 w 187"/>
                <a:gd name="T23" fmla="*/ 63640 h 119"/>
                <a:gd name="T24" fmla="*/ 806925 w 187"/>
                <a:gd name="T25" fmla="*/ 108524 h 119"/>
                <a:gd name="T26" fmla="*/ 820454 w 187"/>
                <a:gd name="T27" fmla="*/ 135865 h 119"/>
                <a:gd name="T28" fmla="*/ 842133 w 187"/>
                <a:gd name="T29" fmla="*/ 180759 h 119"/>
                <a:gd name="T30" fmla="*/ 820454 w 187"/>
                <a:gd name="T31" fmla="*/ 194233 h 119"/>
                <a:gd name="T32" fmla="*/ 815061 w 187"/>
                <a:gd name="T33" fmla="*/ 211777 h 119"/>
                <a:gd name="T34" fmla="*/ 783517 w 187"/>
                <a:gd name="T35" fmla="*/ 198299 h 119"/>
                <a:gd name="T36" fmla="*/ 769955 w 187"/>
                <a:gd name="T37" fmla="*/ 211777 h 119"/>
                <a:gd name="T38" fmla="*/ 742473 w 187"/>
                <a:gd name="T39" fmla="*/ 194233 h 119"/>
                <a:gd name="T40" fmla="*/ 705533 w 187"/>
                <a:gd name="T41" fmla="*/ 184812 h 119"/>
                <a:gd name="T42" fmla="*/ 664488 w 187"/>
                <a:gd name="T43" fmla="*/ 180759 h 119"/>
                <a:gd name="T44" fmla="*/ 605729 w 187"/>
                <a:gd name="T45" fmla="*/ 198299 h 119"/>
                <a:gd name="T46" fmla="*/ 469132 w 187"/>
                <a:gd name="T47" fmla="*/ 230911 h 119"/>
                <a:gd name="T48" fmla="*/ 441660 w 187"/>
                <a:gd name="T49" fmla="*/ 244399 h 119"/>
                <a:gd name="T50" fmla="*/ 419839 w 187"/>
                <a:gd name="T51" fmla="*/ 289280 h 119"/>
                <a:gd name="T52" fmla="*/ 405899 w 187"/>
                <a:gd name="T53" fmla="*/ 266102 h 119"/>
                <a:gd name="T54" fmla="*/ 378837 w 187"/>
                <a:gd name="T55" fmla="*/ 285226 h 119"/>
                <a:gd name="T56" fmla="*/ 359461 w 187"/>
                <a:gd name="T57" fmla="*/ 293446 h 119"/>
                <a:gd name="T58" fmla="*/ 209298 w 187"/>
                <a:gd name="T59" fmla="*/ 419507 h 119"/>
                <a:gd name="T60" fmla="*/ 64419 w 187"/>
                <a:gd name="T61" fmla="*/ 537831 h 119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187" h="119">
                  <a:moveTo>
                    <a:pt x="13" y="119"/>
                  </a:moveTo>
                  <a:cubicBezTo>
                    <a:pt x="13" y="119"/>
                    <a:pt x="0" y="78"/>
                    <a:pt x="8" y="71"/>
                  </a:cubicBezTo>
                  <a:cubicBezTo>
                    <a:pt x="8" y="71"/>
                    <a:pt x="25" y="65"/>
                    <a:pt x="33" y="60"/>
                  </a:cubicBezTo>
                  <a:cubicBezTo>
                    <a:pt x="41" y="55"/>
                    <a:pt x="55" y="46"/>
                    <a:pt x="55" y="46"/>
                  </a:cubicBezTo>
                  <a:cubicBezTo>
                    <a:pt x="55" y="46"/>
                    <a:pt x="54" y="43"/>
                    <a:pt x="57" y="40"/>
                  </a:cubicBezTo>
                  <a:cubicBezTo>
                    <a:pt x="60" y="38"/>
                    <a:pt x="67" y="31"/>
                    <a:pt x="67" y="31"/>
                  </a:cubicBezTo>
                  <a:cubicBezTo>
                    <a:pt x="75" y="17"/>
                    <a:pt x="75" y="17"/>
                    <a:pt x="75" y="17"/>
                  </a:cubicBezTo>
                  <a:cubicBezTo>
                    <a:pt x="75" y="17"/>
                    <a:pt x="77" y="13"/>
                    <a:pt x="80" y="12"/>
                  </a:cubicBezTo>
                  <a:cubicBezTo>
                    <a:pt x="83" y="12"/>
                    <a:pt x="104" y="0"/>
                    <a:pt x="112" y="0"/>
                  </a:cubicBezTo>
                  <a:cubicBezTo>
                    <a:pt x="120" y="1"/>
                    <a:pt x="126" y="1"/>
                    <a:pt x="128" y="3"/>
                  </a:cubicBezTo>
                  <a:cubicBezTo>
                    <a:pt x="130" y="4"/>
                    <a:pt x="132" y="4"/>
                    <a:pt x="134" y="5"/>
                  </a:cubicBezTo>
                  <a:cubicBezTo>
                    <a:pt x="136" y="5"/>
                    <a:pt x="161" y="12"/>
                    <a:pt x="167" y="14"/>
                  </a:cubicBezTo>
                  <a:cubicBezTo>
                    <a:pt x="167" y="14"/>
                    <a:pt x="177" y="20"/>
                    <a:pt x="177" y="24"/>
                  </a:cubicBezTo>
                  <a:cubicBezTo>
                    <a:pt x="177" y="28"/>
                    <a:pt x="180" y="29"/>
                    <a:pt x="180" y="30"/>
                  </a:cubicBezTo>
                  <a:cubicBezTo>
                    <a:pt x="181" y="31"/>
                    <a:pt x="187" y="35"/>
                    <a:pt x="185" y="40"/>
                  </a:cubicBezTo>
                  <a:cubicBezTo>
                    <a:pt x="180" y="43"/>
                    <a:pt x="180" y="43"/>
                    <a:pt x="180" y="43"/>
                  </a:cubicBezTo>
                  <a:cubicBezTo>
                    <a:pt x="180" y="43"/>
                    <a:pt x="180" y="46"/>
                    <a:pt x="179" y="47"/>
                  </a:cubicBezTo>
                  <a:cubicBezTo>
                    <a:pt x="177" y="48"/>
                    <a:pt x="174" y="47"/>
                    <a:pt x="172" y="44"/>
                  </a:cubicBezTo>
                  <a:cubicBezTo>
                    <a:pt x="172" y="44"/>
                    <a:pt x="171" y="47"/>
                    <a:pt x="169" y="47"/>
                  </a:cubicBezTo>
                  <a:cubicBezTo>
                    <a:pt x="166" y="47"/>
                    <a:pt x="163" y="43"/>
                    <a:pt x="163" y="43"/>
                  </a:cubicBezTo>
                  <a:cubicBezTo>
                    <a:pt x="163" y="43"/>
                    <a:pt x="158" y="41"/>
                    <a:pt x="155" y="41"/>
                  </a:cubicBezTo>
                  <a:cubicBezTo>
                    <a:pt x="152" y="41"/>
                    <a:pt x="148" y="40"/>
                    <a:pt x="146" y="40"/>
                  </a:cubicBezTo>
                  <a:cubicBezTo>
                    <a:pt x="143" y="39"/>
                    <a:pt x="136" y="42"/>
                    <a:pt x="133" y="44"/>
                  </a:cubicBezTo>
                  <a:cubicBezTo>
                    <a:pt x="129" y="45"/>
                    <a:pt x="117" y="53"/>
                    <a:pt x="103" y="51"/>
                  </a:cubicBezTo>
                  <a:cubicBezTo>
                    <a:pt x="97" y="54"/>
                    <a:pt x="97" y="54"/>
                    <a:pt x="97" y="54"/>
                  </a:cubicBezTo>
                  <a:cubicBezTo>
                    <a:pt x="97" y="54"/>
                    <a:pt x="97" y="63"/>
                    <a:pt x="92" y="64"/>
                  </a:cubicBezTo>
                  <a:cubicBezTo>
                    <a:pt x="89" y="64"/>
                    <a:pt x="89" y="59"/>
                    <a:pt x="89" y="59"/>
                  </a:cubicBezTo>
                  <a:cubicBezTo>
                    <a:pt x="83" y="63"/>
                    <a:pt x="83" y="63"/>
                    <a:pt x="83" y="63"/>
                  </a:cubicBezTo>
                  <a:cubicBezTo>
                    <a:pt x="83" y="63"/>
                    <a:pt x="81" y="67"/>
                    <a:pt x="79" y="65"/>
                  </a:cubicBezTo>
                  <a:cubicBezTo>
                    <a:pt x="79" y="65"/>
                    <a:pt x="59" y="78"/>
                    <a:pt x="46" y="93"/>
                  </a:cubicBezTo>
                  <a:cubicBezTo>
                    <a:pt x="32" y="108"/>
                    <a:pt x="14" y="119"/>
                    <a:pt x="14" y="119"/>
                  </a:cubicBezTo>
                </a:path>
              </a:pathLst>
            </a:custGeom>
            <a:solidFill>
              <a:srgbClr val="FEF3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54" name="Freeform 72">
              <a:extLst>
                <a:ext uri="{FF2B5EF4-FFF2-40B4-BE49-F238E27FC236}">
                  <a16:creationId xmlns:a16="http://schemas.microsoft.com/office/drawing/2014/main" id="{A6093D73-4CD8-42F7-B4BE-CB95697F6E01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2" y="1528"/>
              <a:ext cx="623" cy="396"/>
            </a:xfrm>
            <a:custGeom>
              <a:avLst/>
              <a:gdLst>
                <a:gd name="T0" fmla="*/ 58649 w 187"/>
                <a:gd name="T1" fmla="*/ 537831 h 119"/>
                <a:gd name="T2" fmla="*/ 36937 w 187"/>
                <a:gd name="T3" fmla="*/ 320311 h 119"/>
                <a:gd name="T4" fmla="*/ 150163 w 187"/>
                <a:gd name="T5" fmla="*/ 271739 h 119"/>
                <a:gd name="T6" fmla="*/ 250343 w 187"/>
                <a:gd name="T7" fmla="*/ 207724 h 119"/>
                <a:gd name="T8" fmla="*/ 259801 w 187"/>
                <a:gd name="T9" fmla="*/ 180759 h 119"/>
                <a:gd name="T10" fmla="*/ 304917 w 187"/>
                <a:gd name="T11" fmla="*/ 139918 h 119"/>
                <a:gd name="T12" fmla="*/ 341857 w 187"/>
                <a:gd name="T13" fmla="*/ 77493 h 119"/>
                <a:gd name="T14" fmla="*/ 365265 w 187"/>
                <a:gd name="T15" fmla="*/ 54319 h 119"/>
                <a:gd name="T16" fmla="*/ 510144 w 187"/>
                <a:gd name="T17" fmla="*/ 0 h 119"/>
                <a:gd name="T18" fmla="*/ 582322 w 187"/>
                <a:gd name="T19" fmla="*/ 13487 h 119"/>
                <a:gd name="T20" fmla="*/ 609947 w 187"/>
                <a:gd name="T21" fmla="*/ 23287 h 119"/>
                <a:gd name="T22" fmla="*/ 760110 w 187"/>
                <a:gd name="T23" fmla="*/ 63640 h 119"/>
                <a:gd name="T24" fmla="*/ 806925 w 187"/>
                <a:gd name="T25" fmla="*/ 108524 h 119"/>
                <a:gd name="T26" fmla="*/ 820454 w 187"/>
                <a:gd name="T27" fmla="*/ 135865 h 119"/>
                <a:gd name="T28" fmla="*/ 842133 w 187"/>
                <a:gd name="T29" fmla="*/ 180759 h 119"/>
                <a:gd name="T30" fmla="*/ 820454 w 187"/>
                <a:gd name="T31" fmla="*/ 194233 h 119"/>
                <a:gd name="T32" fmla="*/ 815061 w 187"/>
                <a:gd name="T33" fmla="*/ 211777 h 119"/>
                <a:gd name="T34" fmla="*/ 783517 w 187"/>
                <a:gd name="T35" fmla="*/ 198299 h 119"/>
                <a:gd name="T36" fmla="*/ 769955 w 187"/>
                <a:gd name="T37" fmla="*/ 211777 h 119"/>
                <a:gd name="T38" fmla="*/ 742473 w 187"/>
                <a:gd name="T39" fmla="*/ 194233 h 119"/>
                <a:gd name="T40" fmla="*/ 705533 w 187"/>
                <a:gd name="T41" fmla="*/ 184812 h 119"/>
                <a:gd name="T42" fmla="*/ 664488 w 187"/>
                <a:gd name="T43" fmla="*/ 180759 h 119"/>
                <a:gd name="T44" fmla="*/ 605729 w 187"/>
                <a:gd name="T45" fmla="*/ 198299 h 119"/>
                <a:gd name="T46" fmla="*/ 469132 w 187"/>
                <a:gd name="T47" fmla="*/ 230911 h 119"/>
                <a:gd name="T48" fmla="*/ 441660 w 187"/>
                <a:gd name="T49" fmla="*/ 244399 h 119"/>
                <a:gd name="T50" fmla="*/ 419839 w 187"/>
                <a:gd name="T51" fmla="*/ 289280 h 119"/>
                <a:gd name="T52" fmla="*/ 405899 w 187"/>
                <a:gd name="T53" fmla="*/ 266102 h 119"/>
                <a:gd name="T54" fmla="*/ 378837 w 187"/>
                <a:gd name="T55" fmla="*/ 285226 h 119"/>
                <a:gd name="T56" fmla="*/ 359461 w 187"/>
                <a:gd name="T57" fmla="*/ 293446 h 119"/>
                <a:gd name="T58" fmla="*/ 209298 w 187"/>
                <a:gd name="T59" fmla="*/ 419507 h 119"/>
                <a:gd name="T60" fmla="*/ 64419 w 187"/>
                <a:gd name="T61" fmla="*/ 537831 h 119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187" h="119">
                  <a:moveTo>
                    <a:pt x="13" y="119"/>
                  </a:moveTo>
                  <a:cubicBezTo>
                    <a:pt x="13" y="119"/>
                    <a:pt x="0" y="78"/>
                    <a:pt x="8" y="71"/>
                  </a:cubicBezTo>
                  <a:cubicBezTo>
                    <a:pt x="8" y="71"/>
                    <a:pt x="25" y="65"/>
                    <a:pt x="33" y="60"/>
                  </a:cubicBezTo>
                  <a:cubicBezTo>
                    <a:pt x="41" y="55"/>
                    <a:pt x="55" y="46"/>
                    <a:pt x="55" y="46"/>
                  </a:cubicBezTo>
                  <a:cubicBezTo>
                    <a:pt x="55" y="46"/>
                    <a:pt x="54" y="43"/>
                    <a:pt x="57" y="40"/>
                  </a:cubicBezTo>
                  <a:cubicBezTo>
                    <a:pt x="60" y="38"/>
                    <a:pt x="67" y="31"/>
                    <a:pt x="67" y="31"/>
                  </a:cubicBezTo>
                  <a:cubicBezTo>
                    <a:pt x="75" y="17"/>
                    <a:pt x="75" y="17"/>
                    <a:pt x="75" y="17"/>
                  </a:cubicBezTo>
                  <a:cubicBezTo>
                    <a:pt x="75" y="17"/>
                    <a:pt x="77" y="13"/>
                    <a:pt x="80" y="12"/>
                  </a:cubicBezTo>
                  <a:cubicBezTo>
                    <a:pt x="83" y="12"/>
                    <a:pt x="104" y="0"/>
                    <a:pt x="112" y="0"/>
                  </a:cubicBezTo>
                  <a:cubicBezTo>
                    <a:pt x="120" y="1"/>
                    <a:pt x="126" y="1"/>
                    <a:pt x="128" y="3"/>
                  </a:cubicBezTo>
                  <a:cubicBezTo>
                    <a:pt x="130" y="4"/>
                    <a:pt x="132" y="4"/>
                    <a:pt x="134" y="5"/>
                  </a:cubicBezTo>
                  <a:cubicBezTo>
                    <a:pt x="136" y="5"/>
                    <a:pt x="161" y="12"/>
                    <a:pt x="167" y="14"/>
                  </a:cubicBezTo>
                  <a:cubicBezTo>
                    <a:pt x="167" y="14"/>
                    <a:pt x="177" y="20"/>
                    <a:pt x="177" y="24"/>
                  </a:cubicBezTo>
                  <a:cubicBezTo>
                    <a:pt x="177" y="28"/>
                    <a:pt x="180" y="29"/>
                    <a:pt x="180" y="30"/>
                  </a:cubicBezTo>
                  <a:cubicBezTo>
                    <a:pt x="181" y="31"/>
                    <a:pt x="187" y="35"/>
                    <a:pt x="185" y="40"/>
                  </a:cubicBezTo>
                  <a:cubicBezTo>
                    <a:pt x="180" y="43"/>
                    <a:pt x="180" y="43"/>
                    <a:pt x="180" y="43"/>
                  </a:cubicBezTo>
                  <a:cubicBezTo>
                    <a:pt x="180" y="43"/>
                    <a:pt x="180" y="46"/>
                    <a:pt x="179" y="47"/>
                  </a:cubicBezTo>
                  <a:cubicBezTo>
                    <a:pt x="177" y="48"/>
                    <a:pt x="174" y="47"/>
                    <a:pt x="172" y="44"/>
                  </a:cubicBezTo>
                  <a:cubicBezTo>
                    <a:pt x="172" y="44"/>
                    <a:pt x="171" y="47"/>
                    <a:pt x="169" y="47"/>
                  </a:cubicBezTo>
                  <a:cubicBezTo>
                    <a:pt x="166" y="47"/>
                    <a:pt x="163" y="43"/>
                    <a:pt x="163" y="43"/>
                  </a:cubicBezTo>
                  <a:cubicBezTo>
                    <a:pt x="163" y="43"/>
                    <a:pt x="158" y="41"/>
                    <a:pt x="155" y="41"/>
                  </a:cubicBezTo>
                  <a:cubicBezTo>
                    <a:pt x="152" y="41"/>
                    <a:pt x="148" y="40"/>
                    <a:pt x="146" y="40"/>
                  </a:cubicBezTo>
                  <a:cubicBezTo>
                    <a:pt x="143" y="39"/>
                    <a:pt x="136" y="42"/>
                    <a:pt x="133" y="44"/>
                  </a:cubicBezTo>
                  <a:cubicBezTo>
                    <a:pt x="129" y="45"/>
                    <a:pt x="117" y="53"/>
                    <a:pt x="103" y="51"/>
                  </a:cubicBezTo>
                  <a:cubicBezTo>
                    <a:pt x="97" y="54"/>
                    <a:pt x="97" y="54"/>
                    <a:pt x="97" y="54"/>
                  </a:cubicBezTo>
                  <a:cubicBezTo>
                    <a:pt x="97" y="54"/>
                    <a:pt x="97" y="63"/>
                    <a:pt x="92" y="64"/>
                  </a:cubicBezTo>
                  <a:cubicBezTo>
                    <a:pt x="89" y="64"/>
                    <a:pt x="89" y="59"/>
                    <a:pt x="89" y="59"/>
                  </a:cubicBezTo>
                  <a:cubicBezTo>
                    <a:pt x="83" y="63"/>
                    <a:pt x="83" y="63"/>
                    <a:pt x="83" y="63"/>
                  </a:cubicBezTo>
                  <a:cubicBezTo>
                    <a:pt x="83" y="63"/>
                    <a:pt x="81" y="67"/>
                    <a:pt x="79" y="65"/>
                  </a:cubicBezTo>
                  <a:cubicBezTo>
                    <a:pt x="79" y="65"/>
                    <a:pt x="59" y="78"/>
                    <a:pt x="46" y="93"/>
                  </a:cubicBezTo>
                  <a:cubicBezTo>
                    <a:pt x="32" y="108"/>
                    <a:pt x="14" y="119"/>
                    <a:pt x="14" y="119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55" name="Freeform 73">
              <a:extLst>
                <a:ext uri="{FF2B5EF4-FFF2-40B4-BE49-F238E27FC236}">
                  <a16:creationId xmlns:a16="http://schemas.microsoft.com/office/drawing/2014/main" id="{DB542756-E0A8-4599-A1CB-8754BB843D55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9" y="1598"/>
              <a:ext cx="63" cy="133"/>
            </a:xfrm>
            <a:custGeom>
              <a:avLst/>
              <a:gdLst>
                <a:gd name="T0" fmla="*/ 9191 w 19"/>
                <a:gd name="T1" fmla="*/ 40695 h 40"/>
                <a:gd name="T2" fmla="*/ 3969 w 19"/>
                <a:gd name="T3" fmla="*/ 81280 h 40"/>
                <a:gd name="T4" fmla="*/ 3969 w 19"/>
                <a:gd name="T5" fmla="*/ 125535 h 40"/>
                <a:gd name="T6" fmla="*/ 3969 w 19"/>
                <a:gd name="T7" fmla="*/ 162187 h 40"/>
                <a:gd name="T8" fmla="*/ 22494 w 19"/>
                <a:gd name="T9" fmla="*/ 175530 h 40"/>
                <a:gd name="T10" fmla="*/ 39667 w 19"/>
                <a:gd name="T11" fmla="*/ 148764 h 40"/>
                <a:gd name="T12" fmla="*/ 47761 w 19"/>
                <a:gd name="T13" fmla="*/ 112192 h 40"/>
                <a:gd name="T14" fmla="*/ 53301 w 19"/>
                <a:gd name="T15" fmla="*/ 77233 h 40"/>
                <a:gd name="T16" fmla="*/ 66495 w 19"/>
                <a:gd name="T17" fmla="*/ 44741 h 40"/>
                <a:gd name="T18" fmla="*/ 83777 w 19"/>
                <a:gd name="T19" fmla="*/ 0 h 4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9" h="40">
                  <a:moveTo>
                    <a:pt x="2" y="9"/>
                  </a:moveTo>
                  <a:cubicBezTo>
                    <a:pt x="1" y="12"/>
                    <a:pt x="1" y="15"/>
                    <a:pt x="1" y="18"/>
                  </a:cubicBezTo>
                  <a:cubicBezTo>
                    <a:pt x="1" y="21"/>
                    <a:pt x="1" y="25"/>
                    <a:pt x="1" y="28"/>
                  </a:cubicBezTo>
                  <a:cubicBezTo>
                    <a:pt x="1" y="30"/>
                    <a:pt x="0" y="33"/>
                    <a:pt x="1" y="36"/>
                  </a:cubicBezTo>
                  <a:cubicBezTo>
                    <a:pt x="1" y="38"/>
                    <a:pt x="3" y="40"/>
                    <a:pt x="5" y="39"/>
                  </a:cubicBezTo>
                  <a:cubicBezTo>
                    <a:pt x="7" y="38"/>
                    <a:pt x="8" y="35"/>
                    <a:pt x="9" y="33"/>
                  </a:cubicBezTo>
                  <a:cubicBezTo>
                    <a:pt x="10" y="30"/>
                    <a:pt x="10" y="28"/>
                    <a:pt x="11" y="25"/>
                  </a:cubicBezTo>
                  <a:cubicBezTo>
                    <a:pt x="11" y="23"/>
                    <a:pt x="11" y="20"/>
                    <a:pt x="12" y="17"/>
                  </a:cubicBezTo>
                  <a:cubicBezTo>
                    <a:pt x="13" y="15"/>
                    <a:pt x="14" y="13"/>
                    <a:pt x="15" y="10"/>
                  </a:cubicBezTo>
                  <a:cubicBezTo>
                    <a:pt x="16" y="7"/>
                    <a:pt x="16" y="2"/>
                    <a:pt x="19" y="0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56" name="Freeform 74">
              <a:extLst>
                <a:ext uri="{FF2B5EF4-FFF2-40B4-BE49-F238E27FC236}">
                  <a16:creationId xmlns:a16="http://schemas.microsoft.com/office/drawing/2014/main" id="{6FCA3396-FEF2-4482-B9C7-0C1BF161569A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5" y="1658"/>
              <a:ext cx="37" cy="23"/>
            </a:xfrm>
            <a:custGeom>
              <a:avLst/>
              <a:gdLst>
                <a:gd name="T0" fmla="*/ 0 w 11"/>
                <a:gd name="T1" fmla="*/ 29128 h 7"/>
                <a:gd name="T2" fmla="*/ 53391 w 11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7">
                  <a:moveTo>
                    <a:pt x="0" y="7"/>
                  </a:moveTo>
                  <a:cubicBezTo>
                    <a:pt x="2" y="6"/>
                    <a:pt x="10" y="1"/>
                    <a:pt x="11" y="0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57" name="Freeform 75">
              <a:extLst>
                <a:ext uri="{FF2B5EF4-FFF2-40B4-BE49-F238E27FC236}">
                  <a16:creationId xmlns:a16="http://schemas.microsoft.com/office/drawing/2014/main" id="{53742277-6072-46A2-A6AA-289A696294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9" y="1645"/>
              <a:ext cx="6" cy="100"/>
            </a:xfrm>
            <a:custGeom>
              <a:avLst/>
              <a:gdLst>
                <a:gd name="T0" fmla="*/ 4374 w 2"/>
                <a:gd name="T1" fmla="*/ 0 h 30"/>
                <a:gd name="T2" fmla="*/ 2187 w 2"/>
                <a:gd name="T3" fmla="*/ 78143 h 30"/>
                <a:gd name="T4" fmla="*/ 0 w 2"/>
                <a:gd name="T5" fmla="*/ 113967 h 30"/>
                <a:gd name="T6" fmla="*/ 4374 w 2"/>
                <a:gd name="T7" fmla="*/ 137033 h 3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30">
                  <a:moveTo>
                    <a:pt x="2" y="0"/>
                  </a:moveTo>
                  <a:cubicBezTo>
                    <a:pt x="0" y="5"/>
                    <a:pt x="2" y="12"/>
                    <a:pt x="1" y="17"/>
                  </a:cubicBezTo>
                  <a:cubicBezTo>
                    <a:pt x="0" y="20"/>
                    <a:pt x="0" y="22"/>
                    <a:pt x="0" y="25"/>
                  </a:cubicBezTo>
                  <a:cubicBezTo>
                    <a:pt x="0" y="27"/>
                    <a:pt x="0" y="28"/>
                    <a:pt x="2" y="30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58" name="Freeform 76">
              <a:extLst>
                <a:ext uri="{FF2B5EF4-FFF2-40B4-BE49-F238E27FC236}">
                  <a16:creationId xmlns:a16="http://schemas.microsoft.com/office/drawing/2014/main" id="{87869CF8-DC32-419A-92BC-7361FD7BC8B2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9" y="1608"/>
              <a:ext cx="36" cy="130"/>
            </a:xfrm>
            <a:custGeom>
              <a:avLst/>
              <a:gdLst>
                <a:gd name="T0" fmla="*/ 44267 w 11"/>
                <a:gd name="T1" fmla="*/ 0 h 39"/>
                <a:gd name="T2" fmla="*/ 40487 w 11"/>
                <a:gd name="T3" fmla="*/ 9523 h 39"/>
                <a:gd name="T4" fmla="*/ 35689 w 11"/>
                <a:gd name="T5" fmla="*/ 31743 h 39"/>
                <a:gd name="T6" fmla="*/ 28116 w 11"/>
                <a:gd name="T7" fmla="*/ 58890 h 39"/>
                <a:gd name="T8" fmla="*/ 16164 w 11"/>
                <a:gd name="T9" fmla="*/ 95923 h 39"/>
                <a:gd name="T10" fmla="*/ 8591 w 11"/>
                <a:gd name="T11" fmla="*/ 164557 h 39"/>
                <a:gd name="T12" fmla="*/ 0 w 11"/>
                <a:gd name="T13" fmla="*/ 178143 h 3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" h="39">
                  <a:moveTo>
                    <a:pt x="11" y="0"/>
                  </a:moveTo>
                  <a:cubicBezTo>
                    <a:pt x="11" y="0"/>
                    <a:pt x="11" y="2"/>
                    <a:pt x="10" y="2"/>
                  </a:cubicBezTo>
                  <a:cubicBezTo>
                    <a:pt x="10" y="4"/>
                    <a:pt x="9" y="5"/>
                    <a:pt x="9" y="7"/>
                  </a:cubicBezTo>
                  <a:cubicBezTo>
                    <a:pt x="8" y="9"/>
                    <a:pt x="8" y="11"/>
                    <a:pt x="7" y="13"/>
                  </a:cubicBezTo>
                  <a:cubicBezTo>
                    <a:pt x="6" y="16"/>
                    <a:pt x="5" y="18"/>
                    <a:pt x="4" y="21"/>
                  </a:cubicBezTo>
                  <a:cubicBezTo>
                    <a:pt x="3" y="26"/>
                    <a:pt x="3" y="31"/>
                    <a:pt x="2" y="36"/>
                  </a:cubicBezTo>
                  <a:cubicBezTo>
                    <a:pt x="1" y="37"/>
                    <a:pt x="1" y="39"/>
                    <a:pt x="0" y="39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59" name="Freeform 77">
              <a:extLst>
                <a:ext uri="{FF2B5EF4-FFF2-40B4-BE49-F238E27FC236}">
                  <a16:creationId xmlns:a16="http://schemas.microsoft.com/office/drawing/2014/main" id="{2D786F08-571D-48E1-887C-59E2B4B36E61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9" y="1715"/>
              <a:ext cx="23" cy="26"/>
            </a:xfrm>
            <a:custGeom>
              <a:avLst/>
              <a:gdLst>
                <a:gd name="T0" fmla="*/ 0 w 7"/>
                <a:gd name="T1" fmla="*/ 15275 h 8"/>
                <a:gd name="T2" fmla="*/ 20286 w 7"/>
                <a:gd name="T3" fmla="*/ 8375 h 8"/>
                <a:gd name="T4" fmla="*/ 20286 w 7"/>
                <a:gd name="T5" fmla="*/ 30791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8">
                  <a:moveTo>
                    <a:pt x="0" y="4"/>
                  </a:moveTo>
                  <a:cubicBezTo>
                    <a:pt x="1" y="0"/>
                    <a:pt x="4" y="1"/>
                    <a:pt x="5" y="2"/>
                  </a:cubicBezTo>
                  <a:cubicBezTo>
                    <a:pt x="7" y="4"/>
                    <a:pt x="6" y="6"/>
                    <a:pt x="5" y="8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60" name="Freeform 78">
              <a:extLst>
                <a:ext uri="{FF2B5EF4-FFF2-40B4-BE49-F238E27FC236}">
                  <a16:creationId xmlns:a16="http://schemas.microsoft.com/office/drawing/2014/main" id="{7D01C4FB-D72B-48FA-9B46-3F9D19DF7615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2" y="1695"/>
              <a:ext cx="20" cy="30"/>
            </a:xfrm>
            <a:custGeom>
              <a:avLst/>
              <a:gdLst>
                <a:gd name="T0" fmla="*/ 0 w 6"/>
                <a:gd name="T1" fmla="*/ 17667 h 9"/>
                <a:gd name="T2" fmla="*/ 4077 w 6"/>
                <a:gd name="T3" fmla="*/ 4077 h 9"/>
                <a:gd name="T4" fmla="*/ 23443 w 6"/>
                <a:gd name="T5" fmla="*/ 4077 h 9"/>
                <a:gd name="T6" fmla="*/ 23443 w 6"/>
                <a:gd name="T7" fmla="*/ 41110 h 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" h="9">
                  <a:moveTo>
                    <a:pt x="0" y="4"/>
                  </a:moveTo>
                  <a:cubicBezTo>
                    <a:pt x="0" y="3"/>
                    <a:pt x="0" y="1"/>
                    <a:pt x="1" y="1"/>
                  </a:cubicBezTo>
                  <a:cubicBezTo>
                    <a:pt x="2" y="0"/>
                    <a:pt x="4" y="0"/>
                    <a:pt x="5" y="1"/>
                  </a:cubicBezTo>
                  <a:cubicBezTo>
                    <a:pt x="6" y="3"/>
                    <a:pt x="6" y="7"/>
                    <a:pt x="5" y="9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61" name="Freeform 79">
              <a:extLst>
                <a:ext uri="{FF2B5EF4-FFF2-40B4-BE49-F238E27FC236}">
                  <a16:creationId xmlns:a16="http://schemas.microsoft.com/office/drawing/2014/main" id="{E887CB09-2B79-43F5-82B3-0577D2D36E65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9" y="1635"/>
              <a:ext cx="10" cy="93"/>
            </a:xfrm>
            <a:custGeom>
              <a:avLst/>
              <a:gdLst>
                <a:gd name="T0" fmla="*/ 13590 w 3"/>
                <a:gd name="T1" fmla="*/ 0 h 28"/>
                <a:gd name="T2" fmla="*/ 4077 w 3"/>
                <a:gd name="T3" fmla="*/ 36383 h 28"/>
                <a:gd name="T4" fmla="*/ 0 w 3"/>
                <a:gd name="T5" fmla="*/ 67053 h 28"/>
                <a:gd name="T6" fmla="*/ 0 w 3"/>
                <a:gd name="T7" fmla="*/ 124869 h 2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28">
                  <a:moveTo>
                    <a:pt x="3" y="0"/>
                  </a:moveTo>
                  <a:cubicBezTo>
                    <a:pt x="2" y="2"/>
                    <a:pt x="2" y="5"/>
                    <a:pt x="1" y="8"/>
                  </a:cubicBezTo>
                  <a:cubicBezTo>
                    <a:pt x="1" y="10"/>
                    <a:pt x="0" y="13"/>
                    <a:pt x="0" y="15"/>
                  </a:cubicBezTo>
                  <a:cubicBezTo>
                    <a:pt x="0" y="20"/>
                    <a:pt x="0" y="23"/>
                    <a:pt x="0" y="28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62" name="Freeform 80">
              <a:extLst>
                <a:ext uri="{FF2B5EF4-FFF2-40B4-BE49-F238E27FC236}">
                  <a16:creationId xmlns:a16="http://schemas.microsoft.com/office/drawing/2014/main" id="{7ED27421-5F51-4940-9366-2804FC1E5BD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9" y="1708"/>
              <a:ext cx="23" cy="30"/>
            </a:xfrm>
            <a:custGeom>
              <a:avLst/>
              <a:gdLst>
                <a:gd name="T0" fmla="*/ 0 w 7"/>
                <a:gd name="T1" fmla="*/ 23443 h 9"/>
                <a:gd name="T2" fmla="*/ 25293 w 7"/>
                <a:gd name="T3" fmla="*/ 9523 h 9"/>
                <a:gd name="T4" fmla="*/ 25293 w 7"/>
                <a:gd name="T5" fmla="*/ 4111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9">
                  <a:moveTo>
                    <a:pt x="0" y="5"/>
                  </a:moveTo>
                  <a:cubicBezTo>
                    <a:pt x="0" y="0"/>
                    <a:pt x="4" y="1"/>
                    <a:pt x="6" y="2"/>
                  </a:cubicBezTo>
                  <a:cubicBezTo>
                    <a:pt x="7" y="4"/>
                    <a:pt x="6" y="8"/>
                    <a:pt x="6" y="9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63" name="Freeform 81">
              <a:extLst>
                <a:ext uri="{FF2B5EF4-FFF2-40B4-BE49-F238E27FC236}">
                  <a16:creationId xmlns:a16="http://schemas.microsoft.com/office/drawing/2014/main" id="{774764F1-B8A2-493B-8D1B-0F96E7B23B6E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5" y="1605"/>
              <a:ext cx="30" cy="103"/>
            </a:xfrm>
            <a:custGeom>
              <a:avLst/>
              <a:gdLst>
                <a:gd name="T0" fmla="*/ 0 w 9"/>
                <a:gd name="T1" fmla="*/ 138425 h 31"/>
                <a:gd name="T2" fmla="*/ 4077 w 9"/>
                <a:gd name="T3" fmla="*/ 107725 h 31"/>
                <a:gd name="T4" fmla="*/ 23443 w 9"/>
                <a:gd name="T5" fmla="*/ 71306 h 31"/>
                <a:gd name="T6" fmla="*/ 31743 w 9"/>
                <a:gd name="T7" fmla="*/ 26704 h 31"/>
                <a:gd name="T8" fmla="*/ 41110 w 9"/>
                <a:gd name="T9" fmla="*/ 0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31">
                  <a:moveTo>
                    <a:pt x="0" y="31"/>
                  </a:moveTo>
                  <a:cubicBezTo>
                    <a:pt x="0" y="29"/>
                    <a:pt x="0" y="26"/>
                    <a:pt x="1" y="24"/>
                  </a:cubicBezTo>
                  <a:cubicBezTo>
                    <a:pt x="2" y="22"/>
                    <a:pt x="4" y="19"/>
                    <a:pt x="5" y="16"/>
                  </a:cubicBezTo>
                  <a:cubicBezTo>
                    <a:pt x="5" y="13"/>
                    <a:pt x="6" y="9"/>
                    <a:pt x="7" y="6"/>
                  </a:cubicBezTo>
                  <a:cubicBezTo>
                    <a:pt x="7" y="5"/>
                    <a:pt x="8" y="0"/>
                    <a:pt x="9" y="0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64" name="Freeform 82">
              <a:extLst>
                <a:ext uri="{FF2B5EF4-FFF2-40B4-BE49-F238E27FC236}">
                  <a16:creationId xmlns:a16="http://schemas.microsoft.com/office/drawing/2014/main" id="{88BE7E2E-0F4B-4072-8494-E52A0A4BDAD1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2" y="1615"/>
              <a:ext cx="7" cy="3"/>
            </a:xfrm>
            <a:custGeom>
              <a:avLst/>
              <a:gdLst>
                <a:gd name="T0" fmla="*/ 0 w 2"/>
                <a:gd name="T1" fmla="*/ 2187 h 1"/>
                <a:gd name="T2" fmla="*/ 13206 w 2"/>
                <a:gd name="T3" fmla="*/ 2187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cubicBezTo>
                    <a:pt x="0" y="1"/>
                    <a:pt x="2" y="0"/>
                    <a:pt x="2" y="1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65" name="Freeform 83">
              <a:extLst>
                <a:ext uri="{FF2B5EF4-FFF2-40B4-BE49-F238E27FC236}">
                  <a16:creationId xmlns:a16="http://schemas.microsoft.com/office/drawing/2014/main" id="{4C612CA3-B231-4513-9B37-62CA33C3547D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5" y="1591"/>
              <a:ext cx="60" cy="110"/>
            </a:xfrm>
            <a:custGeom>
              <a:avLst/>
              <a:gdLst>
                <a:gd name="T0" fmla="*/ 17667 w 18"/>
                <a:gd name="T1" fmla="*/ 23443 h 33"/>
                <a:gd name="T2" fmla="*/ 13590 w 18"/>
                <a:gd name="T3" fmla="*/ 100000 h 33"/>
                <a:gd name="T4" fmla="*/ 23443 w 18"/>
                <a:gd name="T5" fmla="*/ 146923 h 33"/>
                <a:gd name="T6" fmla="*/ 41110 w 18"/>
                <a:gd name="T7" fmla="*/ 127523 h 33"/>
                <a:gd name="T8" fmla="*/ 50633 w 18"/>
                <a:gd name="T9" fmla="*/ 78143 h 33"/>
                <a:gd name="T10" fmla="*/ 64557 w 18"/>
                <a:gd name="T11" fmla="*/ 31743 h 33"/>
                <a:gd name="T12" fmla="*/ 72857 w 18"/>
                <a:gd name="T13" fmla="*/ 13590 h 33"/>
                <a:gd name="T14" fmla="*/ 82333 w 18"/>
                <a:gd name="T15" fmla="*/ 0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8" h="33">
                  <a:moveTo>
                    <a:pt x="4" y="5"/>
                  </a:moveTo>
                  <a:cubicBezTo>
                    <a:pt x="4" y="11"/>
                    <a:pt x="4" y="16"/>
                    <a:pt x="3" y="22"/>
                  </a:cubicBezTo>
                  <a:cubicBezTo>
                    <a:pt x="2" y="25"/>
                    <a:pt x="0" y="32"/>
                    <a:pt x="5" y="32"/>
                  </a:cubicBezTo>
                  <a:cubicBezTo>
                    <a:pt x="8" y="33"/>
                    <a:pt x="8" y="30"/>
                    <a:pt x="9" y="28"/>
                  </a:cubicBezTo>
                  <a:cubicBezTo>
                    <a:pt x="10" y="24"/>
                    <a:pt x="11" y="20"/>
                    <a:pt x="11" y="17"/>
                  </a:cubicBezTo>
                  <a:cubicBezTo>
                    <a:pt x="12" y="13"/>
                    <a:pt x="13" y="10"/>
                    <a:pt x="14" y="7"/>
                  </a:cubicBezTo>
                  <a:cubicBezTo>
                    <a:pt x="14" y="5"/>
                    <a:pt x="15" y="4"/>
                    <a:pt x="16" y="3"/>
                  </a:cubicBezTo>
                  <a:cubicBezTo>
                    <a:pt x="16" y="2"/>
                    <a:pt x="18" y="1"/>
                    <a:pt x="18" y="0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66" name="Freeform 84">
              <a:extLst>
                <a:ext uri="{FF2B5EF4-FFF2-40B4-BE49-F238E27FC236}">
                  <a16:creationId xmlns:a16="http://schemas.microsoft.com/office/drawing/2014/main" id="{3840BCD5-99C1-4B57-A4F2-83653D8DF186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2" y="1685"/>
              <a:ext cx="13" cy="23"/>
            </a:xfrm>
            <a:custGeom>
              <a:avLst/>
              <a:gdLst>
                <a:gd name="T0" fmla="*/ 3676 w 4"/>
                <a:gd name="T1" fmla="*/ 0 h 7"/>
                <a:gd name="T2" fmla="*/ 15275 w 4"/>
                <a:gd name="T3" fmla="*/ 0 h 7"/>
                <a:gd name="T4" fmla="*/ 15275 w 4"/>
                <a:gd name="T5" fmla="*/ 12588 h 7"/>
                <a:gd name="T6" fmla="*/ 3676 w 4"/>
                <a:gd name="T7" fmla="*/ 25293 h 7"/>
                <a:gd name="T8" fmla="*/ 3676 w 4"/>
                <a:gd name="T9" fmla="*/ 0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7">
                  <a:moveTo>
                    <a:pt x="1" y="0"/>
                  </a:moveTo>
                  <a:cubicBezTo>
                    <a:pt x="2" y="0"/>
                    <a:pt x="3" y="0"/>
                    <a:pt x="4" y="0"/>
                  </a:cubicBezTo>
                  <a:cubicBezTo>
                    <a:pt x="4" y="1"/>
                    <a:pt x="4" y="2"/>
                    <a:pt x="4" y="3"/>
                  </a:cubicBezTo>
                  <a:cubicBezTo>
                    <a:pt x="4" y="5"/>
                    <a:pt x="3" y="7"/>
                    <a:pt x="1" y="6"/>
                  </a:cubicBezTo>
                  <a:cubicBezTo>
                    <a:pt x="0" y="6"/>
                    <a:pt x="1" y="1"/>
                    <a:pt x="1" y="0"/>
                  </a:cubicBezTo>
                </a:path>
              </a:pathLst>
            </a:custGeom>
            <a:solidFill>
              <a:srgbClr val="FAF9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67" name="Freeform 85">
              <a:extLst>
                <a:ext uri="{FF2B5EF4-FFF2-40B4-BE49-F238E27FC236}">
                  <a16:creationId xmlns:a16="http://schemas.microsoft.com/office/drawing/2014/main" id="{001E18BD-95D1-4E63-8974-670EC92D3C48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5" y="1555"/>
              <a:ext cx="17" cy="36"/>
            </a:xfrm>
            <a:custGeom>
              <a:avLst/>
              <a:gdLst>
                <a:gd name="T0" fmla="*/ 0 w 5"/>
                <a:gd name="T1" fmla="*/ 44267 h 11"/>
                <a:gd name="T2" fmla="*/ 26333 w 5"/>
                <a:gd name="T3" fmla="*/ 24431 h 11"/>
                <a:gd name="T4" fmla="*/ 10972 w 5"/>
                <a:gd name="T5" fmla="*/ 0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11">
                  <a:moveTo>
                    <a:pt x="0" y="11"/>
                  </a:moveTo>
                  <a:cubicBezTo>
                    <a:pt x="1" y="9"/>
                    <a:pt x="5" y="8"/>
                    <a:pt x="5" y="6"/>
                  </a:cubicBezTo>
                  <a:cubicBezTo>
                    <a:pt x="5" y="3"/>
                    <a:pt x="2" y="2"/>
                    <a:pt x="2" y="0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68" name="Freeform 86">
              <a:extLst>
                <a:ext uri="{FF2B5EF4-FFF2-40B4-BE49-F238E27FC236}">
                  <a16:creationId xmlns:a16="http://schemas.microsoft.com/office/drawing/2014/main" id="{434218B8-92B7-4CFC-B71B-00AE99D26D66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9" y="1565"/>
              <a:ext cx="60" cy="16"/>
            </a:xfrm>
            <a:custGeom>
              <a:avLst/>
              <a:gdLst>
                <a:gd name="T0" fmla="*/ 0 w 18"/>
                <a:gd name="T1" fmla="*/ 17101 h 5"/>
                <a:gd name="T2" fmla="*/ 27523 w 18"/>
                <a:gd name="T3" fmla="*/ 10682 h 5"/>
                <a:gd name="T4" fmla="*/ 45300 w 18"/>
                <a:gd name="T5" fmla="*/ 3338 h 5"/>
                <a:gd name="T6" fmla="*/ 82333 w 18"/>
                <a:gd name="T7" fmla="*/ 6390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8" h="5">
                  <a:moveTo>
                    <a:pt x="0" y="5"/>
                  </a:moveTo>
                  <a:cubicBezTo>
                    <a:pt x="2" y="4"/>
                    <a:pt x="4" y="4"/>
                    <a:pt x="6" y="3"/>
                  </a:cubicBezTo>
                  <a:cubicBezTo>
                    <a:pt x="7" y="2"/>
                    <a:pt x="9" y="2"/>
                    <a:pt x="10" y="1"/>
                  </a:cubicBezTo>
                  <a:cubicBezTo>
                    <a:pt x="13" y="0"/>
                    <a:pt x="16" y="1"/>
                    <a:pt x="18" y="2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69" name="Freeform 87">
              <a:extLst>
                <a:ext uri="{FF2B5EF4-FFF2-40B4-BE49-F238E27FC236}">
                  <a16:creationId xmlns:a16="http://schemas.microsoft.com/office/drawing/2014/main" id="{ACE2D144-4850-4ED1-8040-62B12CA92364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2" y="1571"/>
              <a:ext cx="63" cy="30"/>
            </a:xfrm>
            <a:custGeom>
              <a:avLst/>
              <a:gdLst>
                <a:gd name="T0" fmla="*/ 0 w 19"/>
                <a:gd name="T1" fmla="*/ 0 h 9"/>
                <a:gd name="T2" fmla="*/ 17282 w 19"/>
                <a:gd name="T3" fmla="*/ 9523 h 9"/>
                <a:gd name="T4" fmla="*/ 30475 w 19"/>
                <a:gd name="T5" fmla="*/ 9523 h 9"/>
                <a:gd name="T6" fmla="*/ 53301 w 19"/>
                <a:gd name="T7" fmla="*/ 13590 h 9"/>
                <a:gd name="T8" fmla="*/ 74585 w 19"/>
                <a:gd name="T9" fmla="*/ 23443 h 9"/>
                <a:gd name="T10" fmla="*/ 83777 w 19"/>
                <a:gd name="T11" fmla="*/ 41110 h 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9" h="9">
                  <a:moveTo>
                    <a:pt x="0" y="0"/>
                  </a:moveTo>
                  <a:cubicBezTo>
                    <a:pt x="1" y="0"/>
                    <a:pt x="3" y="1"/>
                    <a:pt x="4" y="2"/>
                  </a:cubicBezTo>
                  <a:cubicBezTo>
                    <a:pt x="5" y="2"/>
                    <a:pt x="6" y="2"/>
                    <a:pt x="7" y="2"/>
                  </a:cubicBezTo>
                  <a:cubicBezTo>
                    <a:pt x="9" y="2"/>
                    <a:pt x="11" y="3"/>
                    <a:pt x="12" y="3"/>
                  </a:cubicBezTo>
                  <a:cubicBezTo>
                    <a:pt x="14" y="3"/>
                    <a:pt x="16" y="3"/>
                    <a:pt x="17" y="5"/>
                  </a:cubicBezTo>
                  <a:cubicBezTo>
                    <a:pt x="18" y="6"/>
                    <a:pt x="19" y="8"/>
                    <a:pt x="19" y="9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70" name="Freeform 88">
              <a:extLst>
                <a:ext uri="{FF2B5EF4-FFF2-40B4-BE49-F238E27FC236}">
                  <a16:creationId xmlns:a16="http://schemas.microsoft.com/office/drawing/2014/main" id="{1F39C801-A6F3-4D51-95EF-61FF2F1B6850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2" y="1578"/>
              <a:ext cx="27" cy="7"/>
            </a:xfrm>
            <a:custGeom>
              <a:avLst/>
              <a:gdLst>
                <a:gd name="T0" fmla="*/ 0 w 8"/>
                <a:gd name="T1" fmla="*/ 13206 h 2"/>
                <a:gd name="T2" fmla="*/ 10490 w 8"/>
                <a:gd name="T3" fmla="*/ 7375 h 2"/>
                <a:gd name="T4" fmla="*/ 20642 w 8"/>
                <a:gd name="T5" fmla="*/ 0 h 2"/>
                <a:gd name="T6" fmla="*/ 39832 w 8"/>
                <a:gd name="T7" fmla="*/ 13206 h 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" h="2">
                  <a:moveTo>
                    <a:pt x="0" y="2"/>
                  </a:moveTo>
                  <a:cubicBezTo>
                    <a:pt x="0" y="2"/>
                    <a:pt x="2" y="1"/>
                    <a:pt x="2" y="1"/>
                  </a:cubicBezTo>
                  <a:cubicBezTo>
                    <a:pt x="3" y="1"/>
                    <a:pt x="4" y="0"/>
                    <a:pt x="4" y="0"/>
                  </a:cubicBezTo>
                  <a:cubicBezTo>
                    <a:pt x="6" y="0"/>
                    <a:pt x="7" y="1"/>
                    <a:pt x="8" y="2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71" name="Freeform 89">
              <a:extLst>
                <a:ext uri="{FF2B5EF4-FFF2-40B4-BE49-F238E27FC236}">
                  <a16:creationId xmlns:a16="http://schemas.microsoft.com/office/drawing/2014/main" id="{18176D11-44B8-47BA-8102-6ACECEFE89ED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9" y="1585"/>
              <a:ext cx="116" cy="86"/>
            </a:xfrm>
            <a:custGeom>
              <a:avLst/>
              <a:gdLst>
                <a:gd name="T0" fmla="*/ 0 w 35"/>
                <a:gd name="T1" fmla="*/ 0 h 26"/>
                <a:gd name="T2" fmla="*/ 17257 w 35"/>
                <a:gd name="T3" fmla="*/ 3949 h 26"/>
                <a:gd name="T4" fmla="*/ 30395 w 35"/>
                <a:gd name="T5" fmla="*/ 9080 h 26"/>
                <a:gd name="T6" fmla="*/ 57195 w 35"/>
                <a:gd name="T7" fmla="*/ 17011 h 26"/>
                <a:gd name="T8" fmla="*/ 83626 w 35"/>
                <a:gd name="T9" fmla="*/ 26094 h 26"/>
                <a:gd name="T10" fmla="*/ 105944 w 35"/>
                <a:gd name="T11" fmla="*/ 47154 h 26"/>
                <a:gd name="T12" fmla="*/ 131166 w 35"/>
                <a:gd name="T13" fmla="*/ 82362 h 26"/>
                <a:gd name="T14" fmla="*/ 149995 w 35"/>
                <a:gd name="T15" fmla="*/ 112405 h 2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5" h="26">
                  <a:moveTo>
                    <a:pt x="0" y="0"/>
                  </a:moveTo>
                  <a:cubicBezTo>
                    <a:pt x="1" y="0"/>
                    <a:pt x="2" y="1"/>
                    <a:pt x="4" y="1"/>
                  </a:cubicBezTo>
                  <a:cubicBezTo>
                    <a:pt x="5" y="2"/>
                    <a:pt x="6" y="2"/>
                    <a:pt x="7" y="2"/>
                  </a:cubicBezTo>
                  <a:cubicBezTo>
                    <a:pt x="9" y="3"/>
                    <a:pt x="11" y="4"/>
                    <a:pt x="13" y="4"/>
                  </a:cubicBezTo>
                  <a:cubicBezTo>
                    <a:pt x="15" y="5"/>
                    <a:pt x="17" y="5"/>
                    <a:pt x="19" y="6"/>
                  </a:cubicBezTo>
                  <a:cubicBezTo>
                    <a:pt x="21" y="7"/>
                    <a:pt x="23" y="9"/>
                    <a:pt x="24" y="11"/>
                  </a:cubicBezTo>
                  <a:cubicBezTo>
                    <a:pt x="26" y="14"/>
                    <a:pt x="28" y="16"/>
                    <a:pt x="30" y="19"/>
                  </a:cubicBezTo>
                  <a:cubicBezTo>
                    <a:pt x="32" y="20"/>
                    <a:pt x="35" y="23"/>
                    <a:pt x="34" y="26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72" name="Freeform 90">
              <a:extLst>
                <a:ext uri="{FF2B5EF4-FFF2-40B4-BE49-F238E27FC236}">
                  <a16:creationId xmlns:a16="http://schemas.microsoft.com/office/drawing/2014/main" id="{BBCCDE52-0394-4BDC-8472-22BAEBF73851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5" y="1605"/>
              <a:ext cx="147" cy="66"/>
            </a:xfrm>
            <a:custGeom>
              <a:avLst/>
              <a:gdLst>
                <a:gd name="T0" fmla="*/ 0 w 44"/>
                <a:gd name="T1" fmla="*/ 0 h 20"/>
                <a:gd name="T2" fmla="*/ 4106 w 44"/>
                <a:gd name="T3" fmla="*/ 0 h 20"/>
                <a:gd name="T4" fmla="*/ 13718 w 44"/>
                <a:gd name="T5" fmla="*/ 0 h 20"/>
                <a:gd name="T6" fmla="*/ 32033 w 44"/>
                <a:gd name="T7" fmla="*/ 3920 h 20"/>
                <a:gd name="T8" fmla="*/ 55820 w 44"/>
                <a:gd name="T9" fmla="*/ 3920 h 20"/>
                <a:gd name="T10" fmla="*/ 102776 w 44"/>
                <a:gd name="T11" fmla="*/ 16856 h 20"/>
                <a:gd name="T12" fmla="*/ 134799 w 44"/>
                <a:gd name="T13" fmla="*/ 29753 h 20"/>
                <a:gd name="T14" fmla="*/ 162692 w 44"/>
                <a:gd name="T15" fmla="*/ 46609 h 20"/>
                <a:gd name="T16" fmla="*/ 204313 w 44"/>
                <a:gd name="T17" fmla="*/ 85279 h 2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4" h="20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5" y="0"/>
                    <a:pt x="6" y="1"/>
                    <a:pt x="7" y="1"/>
                  </a:cubicBezTo>
                  <a:cubicBezTo>
                    <a:pt x="9" y="1"/>
                    <a:pt x="11" y="1"/>
                    <a:pt x="12" y="1"/>
                  </a:cubicBezTo>
                  <a:cubicBezTo>
                    <a:pt x="16" y="2"/>
                    <a:pt x="19" y="3"/>
                    <a:pt x="22" y="4"/>
                  </a:cubicBezTo>
                  <a:cubicBezTo>
                    <a:pt x="25" y="5"/>
                    <a:pt x="27" y="6"/>
                    <a:pt x="29" y="7"/>
                  </a:cubicBezTo>
                  <a:cubicBezTo>
                    <a:pt x="31" y="7"/>
                    <a:pt x="33" y="9"/>
                    <a:pt x="35" y="11"/>
                  </a:cubicBezTo>
                  <a:cubicBezTo>
                    <a:pt x="37" y="14"/>
                    <a:pt x="42" y="17"/>
                    <a:pt x="44" y="20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73" name="Freeform 91">
              <a:extLst>
                <a:ext uri="{FF2B5EF4-FFF2-40B4-BE49-F238E27FC236}">
                  <a16:creationId xmlns:a16="http://schemas.microsoft.com/office/drawing/2014/main" id="{69ADA131-8339-492B-B7EA-A51167D7D25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2" y="1658"/>
              <a:ext cx="17" cy="23"/>
            </a:xfrm>
            <a:custGeom>
              <a:avLst/>
              <a:gdLst>
                <a:gd name="T0" fmla="*/ 10972 w 5"/>
                <a:gd name="T1" fmla="*/ 0 h 7"/>
                <a:gd name="T2" fmla="*/ 26333 w 5"/>
                <a:gd name="T3" fmla="*/ 29128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7">
                  <a:moveTo>
                    <a:pt x="2" y="0"/>
                  </a:moveTo>
                  <a:cubicBezTo>
                    <a:pt x="0" y="2"/>
                    <a:pt x="3" y="7"/>
                    <a:pt x="5" y="7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74" name="Freeform 92">
              <a:extLst>
                <a:ext uri="{FF2B5EF4-FFF2-40B4-BE49-F238E27FC236}">
                  <a16:creationId xmlns:a16="http://schemas.microsoft.com/office/drawing/2014/main" id="{DCF36F87-79CD-4E4C-9D83-E99855DC8AB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9" y="1648"/>
              <a:ext cx="3" cy="10"/>
            </a:xfrm>
            <a:custGeom>
              <a:avLst/>
              <a:gdLst>
                <a:gd name="T0" fmla="*/ 2187 w 1"/>
                <a:gd name="T1" fmla="*/ 0 h 3"/>
                <a:gd name="T2" fmla="*/ 2187 w 1"/>
                <a:gd name="T3" fmla="*/ 1359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3">
                  <a:moveTo>
                    <a:pt x="1" y="0"/>
                  </a:moveTo>
                  <a:cubicBezTo>
                    <a:pt x="0" y="1"/>
                    <a:pt x="0" y="3"/>
                    <a:pt x="1" y="3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75" name="Freeform 93">
              <a:extLst>
                <a:ext uri="{FF2B5EF4-FFF2-40B4-BE49-F238E27FC236}">
                  <a16:creationId xmlns:a16="http://schemas.microsoft.com/office/drawing/2014/main" id="{D7FB5283-ED4C-483A-8FF5-3BBD064DEBF4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9" y="1625"/>
              <a:ext cx="116" cy="50"/>
            </a:xfrm>
            <a:custGeom>
              <a:avLst/>
              <a:gdLst>
                <a:gd name="T0" fmla="*/ 0 w 35"/>
                <a:gd name="T1" fmla="*/ 0 h 15"/>
                <a:gd name="T2" fmla="*/ 35602 w 35"/>
                <a:gd name="T3" fmla="*/ 4077 h 15"/>
                <a:gd name="T4" fmla="*/ 70332 w 35"/>
                <a:gd name="T5" fmla="*/ 9523 h 15"/>
                <a:gd name="T6" fmla="*/ 109912 w 35"/>
                <a:gd name="T7" fmla="*/ 17667 h 15"/>
                <a:gd name="T8" fmla="*/ 131166 w 35"/>
                <a:gd name="T9" fmla="*/ 41110 h 15"/>
                <a:gd name="T10" fmla="*/ 153597 w 35"/>
                <a:gd name="T11" fmla="*/ 68777 h 1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5" h="15">
                  <a:moveTo>
                    <a:pt x="0" y="0"/>
                  </a:moveTo>
                  <a:cubicBezTo>
                    <a:pt x="2" y="1"/>
                    <a:pt x="6" y="1"/>
                    <a:pt x="8" y="1"/>
                  </a:cubicBezTo>
                  <a:cubicBezTo>
                    <a:pt x="11" y="1"/>
                    <a:pt x="13" y="1"/>
                    <a:pt x="16" y="2"/>
                  </a:cubicBezTo>
                  <a:cubicBezTo>
                    <a:pt x="19" y="2"/>
                    <a:pt x="22" y="2"/>
                    <a:pt x="25" y="4"/>
                  </a:cubicBezTo>
                  <a:cubicBezTo>
                    <a:pt x="27" y="5"/>
                    <a:pt x="29" y="8"/>
                    <a:pt x="30" y="9"/>
                  </a:cubicBezTo>
                  <a:cubicBezTo>
                    <a:pt x="31" y="11"/>
                    <a:pt x="34" y="13"/>
                    <a:pt x="35" y="15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76" name="Freeform 94">
              <a:extLst>
                <a:ext uri="{FF2B5EF4-FFF2-40B4-BE49-F238E27FC236}">
                  <a16:creationId xmlns:a16="http://schemas.microsoft.com/office/drawing/2014/main" id="{BD4701F5-6BE2-46B2-A4A6-ED33DD3B02E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5" y="1661"/>
              <a:ext cx="17" cy="20"/>
            </a:xfrm>
            <a:custGeom>
              <a:avLst/>
              <a:gdLst>
                <a:gd name="T0" fmla="*/ 15490 w 5"/>
                <a:gd name="T1" fmla="*/ 0 h 6"/>
                <a:gd name="T2" fmla="*/ 26333 w 5"/>
                <a:gd name="T3" fmla="*/ 27523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6">
                  <a:moveTo>
                    <a:pt x="3" y="0"/>
                  </a:moveTo>
                  <a:cubicBezTo>
                    <a:pt x="0" y="1"/>
                    <a:pt x="4" y="5"/>
                    <a:pt x="5" y="6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77" name="Freeform 95">
              <a:extLst>
                <a:ext uri="{FF2B5EF4-FFF2-40B4-BE49-F238E27FC236}">
                  <a16:creationId xmlns:a16="http://schemas.microsoft.com/office/drawing/2014/main" id="{7A135562-CE7C-4FAB-BBC5-944DC77EF146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9" y="1645"/>
              <a:ext cx="6" cy="10"/>
            </a:xfrm>
            <a:custGeom>
              <a:avLst/>
              <a:gdLst>
                <a:gd name="T0" fmla="*/ 2187 w 2"/>
                <a:gd name="T1" fmla="*/ 0 h 3"/>
                <a:gd name="T2" fmla="*/ 0 w 2"/>
                <a:gd name="T3" fmla="*/ 1359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3">
                  <a:moveTo>
                    <a:pt x="1" y="0"/>
                  </a:moveTo>
                  <a:cubicBezTo>
                    <a:pt x="2" y="1"/>
                    <a:pt x="0" y="2"/>
                    <a:pt x="0" y="3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78" name="Freeform 96">
              <a:extLst>
                <a:ext uri="{FF2B5EF4-FFF2-40B4-BE49-F238E27FC236}">
                  <a16:creationId xmlns:a16="http://schemas.microsoft.com/office/drawing/2014/main" id="{D30874B4-029D-481D-990F-708DA74D17AA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9" y="1631"/>
              <a:ext cx="3" cy="7"/>
            </a:xfrm>
            <a:custGeom>
              <a:avLst/>
              <a:gdLst>
                <a:gd name="T0" fmla="*/ 2187 w 1"/>
                <a:gd name="T1" fmla="*/ 0 h 2"/>
                <a:gd name="T2" fmla="*/ 0 w 1"/>
                <a:gd name="T3" fmla="*/ 13206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cubicBezTo>
                    <a:pt x="1" y="0"/>
                    <a:pt x="0" y="1"/>
                    <a:pt x="0" y="2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79" name="Freeform 97">
              <a:extLst>
                <a:ext uri="{FF2B5EF4-FFF2-40B4-BE49-F238E27FC236}">
                  <a16:creationId xmlns:a16="http://schemas.microsoft.com/office/drawing/2014/main" id="{DB5F0B96-C4EF-4D2B-A4ED-FF73FEC36E7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9" y="1611"/>
              <a:ext cx="1" cy="7"/>
            </a:xfrm>
            <a:custGeom>
              <a:avLst/>
              <a:gdLst>
                <a:gd name="T0" fmla="*/ 0 w 1"/>
                <a:gd name="T1" fmla="*/ 0 h 2"/>
                <a:gd name="T2" fmla="*/ 0 w 1"/>
                <a:gd name="T3" fmla="*/ 13206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0" y="1"/>
                    <a:pt x="0" y="1"/>
                    <a:pt x="0" y="2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80" name="Freeform 98">
              <a:extLst>
                <a:ext uri="{FF2B5EF4-FFF2-40B4-BE49-F238E27FC236}">
                  <a16:creationId xmlns:a16="http://schemas.microsoft.com/office/drawing/2014/main" id="{23C0EC93-D125-4088-B768-6D10FC4FF9C3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2" y="1681"/>
              <a:ext cx="10" cy="4"/>
            </a:xfrm>
            <a:custGeom>
              <a:avLst/>
              <a:gdLst>
                <a:gd name="T0" fmla="*/ 0 w 3"/>
                <a:gd name="T1" fmla="*/ 16384 h 1"/>
                <a:gd name="T2" fmla="*/ 0 w 3"/>
                <a:gd name="T3" fmla="*/ 0 h 1"/>
                <a:gd name="T4" fmla="*/ 13590 w 3"/>
                <a:gd name="T5" fmla="*/ 16384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1" y="1"/>
                    <a:pt x="2" y="1"/>
                    <a:pt x="3" y="1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81" name="Freeform 99">
              <a:extLst>
                <a:ext uri="{FF2B5EF4-FFF2-40B4-BE49-F238E27FC236}">
                  <a16:creationId xmlns:a16="http://schemas.microsoft.com/office/drawing/2014/main" id="{C16E7F16-97A9-4F37-A5EC-58E1FBA07A9C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2" y="1691"/>
              <a:ext cx="7" cy="4"/>
            </a:xfrm>
            <a:custGeom>
              <a:avLst/>
              <a:gdLst>
                <a:gd name="T0" fmla="*/ 0 w 2"/>
                <a:gd name="T1" fmla="*/ 0 h 1"/>
                <a:gd name="T2" fmla="*/ 13206 w 2"/>
                <a:gd name="T3" fmla="*/ 16384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cubicBezTo>
                    <a:pt x="0" y="0"/>
                    <a:pt x="1" y="1"/>
                    <a:pt x="2" y="1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82" name="Freeform 100">
              <a:extLst>
                <a:ext uri="{FF2B5EF4-FFF2-40B4-BE49-F238E27FC236}">
                  <a16:creationId xmlns:a16="http://schemas.microsoft.com/office/drawing/2014/main" id="{8D337F7C-2F0C-4460-9C4E-B49AC05EF80F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9" y="1698"/>
              <a:ext cx="6" cy="3"/>
            </a:xfrm>
            <a:custGeom>
              <a:avLst/>
              <a:gdLst>
                <a:gd name="T0" fmla="*/ 0 w 2"/>
                <a:gd name="T1" fmla="*/ 0 h 1"/>
                <a:gd name="T2" fmla="*/ 4374 w 2"/>
                <a:gd name="T3" fmla="*/ 2187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cubicBezTo>
                    <a:pt x="1" y="0"/>
                    <a:pt x="2" y="0"/>
                    <a:pt x="2" y="1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83" name="Freeform 101">
              <a:extLst>
                <a:ext uri="{FF2B5EF4-FFF2-40B4-BE49-F238E27FC236}">
                  <a16:creationId xmlns:a16="http://schemas.microsoft.com/office/drawing/2014/main" id="{F9DC4D4C-DBD8-49E1-B2B4-46C518911DF7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2" y="1641"/>
              <a:ext cx="10" cy="4"/>
            </a:xfrm>
            <a:custGeom>
              <a:avLst/>
              <a:gdLst>
                <a:gd name="T0" fmla="*/ 13590 w 3"/>
                <a:gd name="T1" fmla="*/ 16384 h 1"/>
                <a:gd name="T2" fmla="*/ 0 w 3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1">
                  <a:moveTo>
                    <a:pt x="3" y="1"/>
                  </a:moveTo>
                  <a:cubicBezTo>
                    <a:pt x="2" y="0"/>
                    <a:pt x="1" y="0"/>
                    <a:pt x="0" y="0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84" name="Freeform 102">
              <a:extLst>
                <a:ext uri="{FF2B5EF4-FFF2-40B4-BE49-F238E27FC236}">
                  <a16:creationId xmlns:a16="http://schemas.microsoft.com/office/drawing/2014/main" id="{8CD56001-7580-46E1-879D-6230DC4ACAB4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9" y="1638"/>
              <a:ext cx="10" cy="7"/>
            </a:xfrm>
            <a:custGeom>
              <a:avLst/>
              <a:gdLst>
                <a:gd name="T0" fmla="*/ 13590 w 3"/>
                <a:gd name="T1" fmla="*/ 13206 h 2"/>
                <a:gd name="T2" fmla="*/ 0 w 3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2">
                  <a:moveTo>
                    <a:pt x="3" y="2"/>
                  </a:moveTo>
                  <a:cubicBezTo>
                    <a:pt x="2" y="1"/>
                    <a:pt x="1" y="0"/>
                    <a:pt x="0" y="0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85" name="Freeform 103">
              <a:extLst>
                <a:ext uri="{FF2B5EF4-FFF2-40B4-BE49-F238E27FC236}">
                  <a16:creationId xmlns:a16="http://schemas.microsoft.com/office/drawing/2014/main" id="{09880AA7-B9FE-4FD3-8207-6641C888D4B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5" y="1635"/>
              <a:ext cx="10" cy="6"/>
            </a:xfrm>
            <a:custGeom>
              <a:avLst/>
              <a:gdLst>
                <a:gd name="T0" fmla="*/ 0 w 3"/>
                <a:gd name="T1" fmla="*/ 0 h 2"/>
                <a:gd name="T2" fmla="*/ 13590 w 3"/>
                <a:gd name="T3" fmla="*/ 4374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cubicBezTo>
                    <a:pt x="1" y="1"/>
                    <a:pt x="2" y="1"/>
                    <a:pt x="3" y="2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86" name="Freeform 104">
              <a:extLst>
                <a:ext uri="{FF2B5EF4-FFF2-40B4-BE49-F238E27FC236}">
                  <a16:creationId xmlns:a16="http://schemas.microsoft.com/office/drawing/2014/main" id="{154FB574-2E0A-4D6B-AA01-8B50C00E51F0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9" y="1645"/>
              <a:ext cx="10" cy="3"/>
            </a:xfrm>
            <a:custGeom>
              <a:avLst/>
              <a:gdLst>
                <a:gd name="T0" fmla="*/ 0 w 3"/>
                <a:gd name="T1" fmla="*/ 0 h 1"/>
                <a:gd name="T2" fmla="*/ 13590 w 3"/>
                <a:gd name="T3" fmla="*/ 2187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1">
                  <a:moveTo>
                    <a:pt x="0" y="0"/>
                  </a:moveTo>
                  <a:cubicBezTo>
                    <a:pt x="0" y="0"/>
                    <a:pt x="2" y="0"/>
                    <a:pt x="3" y="1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87" name="Freeform 105">
              <a:extLst>
                <a:ext uri="{FF2B5EF4-FFF2-40B4-BE49-F238E27FC236}">
                  <a16:creationId xmlns:a16="http://schemas.microsoft.com/office/drawing/2014/main" id="{89E7E301-55E5-4EFF-9315-72D704D80A2B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5" y="1648"/>
              <a:ext cx="10" cy="1"/>
            </a:xfrm>
            <a:custGeom>
              <a:avLst/>
              <a:gdLst>
                <a:gd name="T0" fmla="*/ 0 w 3"/>
                <a:gd name="T1" fmla="*/ 0 h 1"/>
                <a:gd name="T2" fmla="*/ 13590 w 3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1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88" name="Freeform 106">
              <a:extLst>
                <a:ext uri="{FF2B5EF4-FFF2-40B4-BE49-F238E27FC236}">
                  <a16:creationId xmlns:a16="http://schemas.microsoft.com/office/drawing/2014/main" id="{39A313D2-3A78-4789-B6B6-EECB65048BD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5" y="1645"/>
              <a:ext cx="10" cy="1"/>
            </a:xfrm>
            <a:custGeom>
              <a:avLst/>
              <a:gdLst>
                <a:gd name="T0" fmla="*/ 0 w 3"/>
                <a:gd name="T1" fmla="*/ 0 h 1"/>
                <a:gd name="T2" fmla="*/ 13590 w 3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1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89" name="Freeform 107">
              <a:extLst>
                <a:ext uri="{FF2B5EF4-FFF2-40B4-BE49-F238E27FC236}">
                  <a16:creationId xmlns:a16="http://schemas.microsoft.com/office/drawing/2014/main" id="{E2926227-17A6-46BC-811D-5FFD4F24E858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5" y="1661"/>
              <a:ext cx="7" cy="4"/>
            </a:xfrm>
            <a:custGeom>
              <a:avLst/>
              <a:gdLst>
                <a:gd name="T0" fmla="*/ 0 w 2"/>
                <a:gd name="T1" fmla="*/ 0 h 1"/>
                <a:gd name="T2" fmla="*/ 13206 w 2"/>
                <a:gd name="T3" fmla="*/ 16384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cubicBezTo>
                    <a:pt x="0" y="0"/>
                    <a:pt x="1" y="1"/>
                    <a:pt x="2" y="1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90" name="Freeform 108">
              <a:extLst>
                <a:ext uri="{FF2B5EF4-FFF2-40B4-BE49-F238E27FC236}">
                  <a16:creationId xmlns:a16="http://schemas.microsoft.com/office/drawing/2014/main" id="{5CBBE0A2-117D-4B8A-8276-1A07C8BF848B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9" y="1625"/>
              <a:ext cx="6" cy="3"/>
            </a:xfrm>
            <a:custGeom>
              <a:avLst/>
              <a:gdLst>
                <a:gd name="T0" fmla="*/ 0 w 2"/>
                <a:gd name="T1" fmla="*/ 0 h 1"/>
                <a:gd name="T2" fmla="*/ 4374 w 2"/>
                <a:gd name="T3" fmla="*/ 2187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cubicBezTo>
                    <a:pt x="1" y="1"/>
                    <a:pt x="2" y="1"/>
                    <a:pt x="2" y="1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91" name="Freeform 109">
              <a:extLst>
                <a:ext uri="{FF2B5EF4-FFF2-40B4-BE49-F238E27FC236}">
                  <a16:creationId xmlns:a16="http://schemas.microsoft.com/office/drawing/2014/main" id="{3ED86F87-7A71-4CAE-83B4-91121672D58C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9" y="1565"/>
              <a:ext cx="16" cy="6"/>
            </a:xfrm>
            <a:custGeom>
              <a:avLst/>
              <a:gdLst>
                <a:gd name="T0" fmla="*/ 0 w 5"/>
                <a:gd name="T1" fmla="*/ 2187 h 2"/>
                <a:gd name="T2" fmla="*/ 17101 w 5"/>
                <a:gd name="T3" fmla="*/ 4374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2">
                  <a:moveTo>
                    <a:pt x="0" y="1"/>
                  </a:moveTo>
                  <a:cubicBezTo>
                    <a:pt x="1" y="0"/>
                    <a:pt x="4" y="0"/>
                    <a:pt x="5" y="2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92" name="Freeform 110">
              <a:extLst>
                <a:ext uri="{FF2B5EF4-FFF2-40B4-BE49-F238E27FC236}">
                  <a16:creationId xmlns:a16="http://schemas.microsoft.com/office/drawing/2014/main" id="{CC355E40-745C-45A9-896F-3A687E9972E9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5" y="1565"/>
              <a:ext cx="27" cy="6"/>
            </a:xfrm>
            <a:custGeom>
              <a:avLst/>
              <a:gdLst>
                <a:gd name="T0" fmla="*/ 0 w 8"/>
                <a:gd name="T1" fmla="*/ 4374 h 2"/>
                <a:gd name="T2" fmla="*/ 39832 w 8"/>
                <a:gd name="T3" fmla="*/ 4374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2">
                  <a:moveTo>
                    <a:pt x="0" y="2"/>
                  </a:moveTo>
                  <a:cubicBezTo>
                    <a:pt x="3" y="1"/>
                    <a:pt x="5" y="0"/>
                    <a:pt x="8" y="2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93" name="Freeform 111">
              <a:extLst>
                <a:ext uri="{FF2B5EF4-FFF2-40B4-BE49-F238E27FC236}">
                  <a16:creationId xmlns:a16="http://schemas.microsoft.com/office/drawing/2014/main" id="{9C7CB85E-342A-4C2E-B615-9B2C7EEC7004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5" y="1568"/>
              <a:ext cx="7" cy="3"/>
            </a:xfrm>
            <a:custGeom>
              <a:avLst/>
              <a:gdLst>
                <a:gd name="T0" fmla="*/ 0 w 2"/>
                <a:gd name="T1" fmla="*/ 0 h 1"/>
                <a:gd name="T2" fmla="*/ 13206 w 2"/>
                <a:gd name="T3" fmla="*/ 2187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cubicBezTo>
                    <a:pt x="0" y="0"/>
                    <a:pt x="1" y="1"/>
                    <a:pt x="2" y="1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94" name="Freeform 112">
              <a:extLst>
                <a:ext uri="{FF2B5EF4-FFF2-40B4-BE49-F238E27FC236}">
                  <a16:creationId xmlns:a16="http://schemas.microsoft.com/office/drawing/2014/main" id="{7CF45D68-7D82-457C-89F5-8BAA975C669E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9" y="1568"/>
              <a:ext cx="13" cy="3"/>
            </a:xfrm>
            <a:custGeom>
              <a:avLst/>
              <a:gdLst>
                <a:gd name="T0" fmla="*/ 0 w 4"/>
                <a:gd name="T1" fmla="*/ 0 h 1"/>
                <a:gd name="T2" fmla="*/ 15275 w 4"/>
                <a:gd name="T3" fmla="*/ 2187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1">
                  <a:moveTo>
                    <a:pt x="0" y="0"/>
                  </a:moveTo>
                  <a:cubicBezTo>
                    <a:pt x="1" y="1"/>
                    <a:pt x="2" y="0"/>
                    <a:pt x="4" y="1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95" name="Freeform 113">
              <a:extLst>
                <a:ext uri="{FF2B5EF4-FFF2-40B4-BE49-F238E27FC236}">
                  <a16:creationId xmlns:a16="http://schemas.microsoft.com/office/drawing/2014/main" id="{FF01E504-18D6-490E-ACD8-C51559DED23B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2" y="1548"/>
              <a:ext cx="13" cy="10"/>
            </a:xfrm>
            <a:custGeom>
              <a:avLst/>
              <a:gdLst>
                <a:gd name="T0" fmla="*/ 15275 w 4"/>
                <a:gd name="T1" fmla="*/ 0 h 3"/>
                <a:gd name="T2" fmla="*/ 0 w 4"/>
                <a:gd name="T3" fmla="*/ 1359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3">
                  <a:moveTo>
                    <a:pt x="4" y="0"/>
                  </a:moveTo>
                  <a:cubicBezTo>
                    <a:pt x="2" y="0"/>
                    <a:pt x="2" y="3"/>
                    <a:pt x="0" y="3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96" name="Freeform 114">
              <a:extLst>
                <a:ext uri="{FF2B5EF4-FFF2-40B4-BE49-F238E27FC236}">
                  <a16:creationId xmlns:a16="http://schemas.microsoft.com/office/drawing/2014/main" id="{8FDCBC8D-610F-40CA-9505-33B010563C1F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5" y="1898"/>
              <a:ext cx="1216" cy="2139"/>
            </a:xfrm>
            <a:custGeom>
              <a:avLst/>
              <a:gdLst>
                <a:gd name="T0" fmla="*/ 1453240 w 365"/>
                <a:gd name="T1" fmla="*/ 68491 h 642"/>
                <a:gd name="T2" fmla="*/ 201036 w 365"/>
                <a:gd name="T3" fmla="*/ 725054 h 642"/>
                <a:gd name="T4" fmla="*/ 0 w 365"/>
                <a:gd name="T5" fmla="*/ 961544 h 642"/>
                <a:gd name="T6" fmla="*/ 0 w 365"/>
                <a:gd name="T7" fmla="*/ 2871048 h 642"/>
                <a:gd name="T8" fmla="*/ 82055 w 365"/>
                <a:gd name="T9" fmla="*/ 2926119 h 642"/>
                <a:gd name="T10" fmla="*/ 150158 w 365"/>
                <a:gd name="T11" fmla="*/ 2871048 h 642"/>
                <a:gd name="T12" fmla="*/ 150158 w 365"/>
                <a:gd name="T13" fmla="*/ 993206 h 642"/>
                <a:gd name="T14" fmla="*/ 324246 w 365"/>
                <a:gd name="T15" fmla="*/ 820700 h 642"/>
                <a:gd name="T16" fmla="*/ 1498312 w 365"/>
                <a:gd name="T17" fmla="*/ 195429 h 642"/>
                <a:gd name="T18" fmla="*/ 1543530 w 365"/>
                <a:gd name="T19" fmla="*/ 218841 h 642"/>
                <a:gd name="T20" fmla="*/ 1543530 w 365"/>
                <a:gd name="T21" fmla="*/ 1813902 h 642"/>
                <a:gd name="T22" fmla="*/ 1603874 w 365"/>
                <a:gd name="T23" fmla="*/ 1878332 h 642"/>
                <a:gd name="T24" fmla="*/ 1662522 w 365"/>
                <a:gd name="T25" fmla="*/ 1813902 h 642"/>
                <a:gd name="T26" fmla="*/ 1662522 w 365"/>
                <a:gd name="T27" fmla="*/ 160072 h 642"/>
                <a:gd name="T28" fmla="*/ 1453240 w 365"/>
                <a:gd name="T29" fmla="*/ 68491 h 642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365" h="642">
                  <a:moveTo>
                    <a:pt x="319" y="15"/>
                  </a:moveTo>
                  <a:cubicBezTo>
                    <a:pt x="44" y="159"/>
                    <a:pt x="44" y="159"/>
                    <a:pt x="44" y="159"/>
                  </a:cubicBezTo>
                  <a:cubicBezTo>
                    <a:pt x="26" y="170"/>
                    <a:pt x="0" y="185"/>
                    <a:pt x="0" y="211"/>
                  </a:cubicBezTo>
                  <a:cubicBezTo>
                    <a:pt x="0" y="630"/>
                    <a:pt x="0" y="630"/>
                    <a:pt x="0" y="630"/>
                  </a:cubicBezTo>
                  <a:cubicBezTo>
                    <a:pt x="1" y="635"/>
                    <a:pt x="2" y="642"/>
                    <a:pt x="18" y="642"/>
                  </a:cubicBezTo>
                  <a:cubicBezTo>
                    <a:pt x="25" y="642"/>
                    <a:pt x="33" y="638"/>
                    <a:pt x="33" y="630"/>
                  </a:cubicBezTo>
                  <a:cubicBezTo>
                    <a:pt x="33" y="218"/>
                    <a:pt x="33" y="218"/>
                    <a:pt x="33" y="218"/>
                  </a:cubicBezTo>
                  <a:cubicBezTo>
                    <a:pt x="33" y="205"/>
                    <a:pt x="35" y="199"/>
                    <a:pt x="71" y="180"/>
                  </a:cubicBezTo>
                  <a:cubicBezTo>
                    <a:pt x="329" y="43"/>
                    <a:pt x="329" y="43"/>
                    <a:pt x="329" y="43"/>
                  </a:cubicBezTo>
                  <a:cubicBezTo>
                    <a:pt x="336" y="42"/>
                    <a:pt x="338" y="45"/>
                    <a:pt x="339" y="48"/>
                  </a:cubicBezTo>
                  <a:cubicBezTo>
                    <a:pt x="339" y="398"/>
                    <a:pt x="339" y="398"/>
                    <a:pt x="339" y="398"/>
                  </a:cubicBezTo>
                  <a:cubicBezTo>
                    <a:pt x="339" y="406"/>
                    <a:pt x="345" y="412"/>
                    <a:pt x="352" y="412"/>
                  </a:cubicBezTo>
                  <a:cubicBezTo>
                    <a:pt x="359" y="412"/>
                    <a:pt x="365" y="406"/>
                    <a:pt x="365" y="398"/>
                  </a:cubicBezTo>
                  <a:cubicBezTo>
                    <a:pt x="365" y="35"/>
                    <a:pt x="365" y="35"/>
                    <a:pt x="365" y="35"/>
                  </a:cubicBezTo>
                  <a:cubicBezTo>
                    <a:pt x="365" y="20"/>
                    <a:pt x="347" y="0"/>
                    <a:pt x="319" y="15"/>
                  </a:cubicBezTo>
                  <a:close/>
                </a:path>
              </a:pathLst>
            </a:custGeom>
            <a:solidFill>
              <a:srgbClr val="C1BE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97" name="Freeform 115">
              <a:extLst>
                <a:ext uri="{FF2B5EF4-FFF2-40B4-BE49-F238E27FC236}">
                  <a16:creationId xmlns:a16="http://schemas.microsoft.com/office/drawing/2014/main" id="{CE0FE966-4211-4A8E-B48D-2BA69932E77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605" y="1928"/>
              <a:ext cx="1196" cy="2109"/>
            </a:xfrm>
            <a:custGeom>
              <a:avLst/>
              <a:gdLst>
                <a:gd name="T0" fmla="*/ 1453157 w 359"/>
                <a:gd name="T1" fmla="*/ 27474 h 633"/>
                <a:gd name="T2" fmla="*/ 201031 w 359"/>
                <a:gd name="T3" fmla="*/ 684029 h 633"/>
                <a:gd name="T4" fmla="*/ 0 w 359"/>
                <a:gd name="T5" fmla="*/ 920470 h 633"/>
                <a:gd name="T6" fmla="*/ 0 w 359"/>
                <a:gd name="T7" fmla="*/ 2829938 h 633"/>
                <a:gd name="T8" fmla="*/ 82054 w 359"/>
                <a:gd name="T9" fmla="*/ 2884895 h 633"/>
                <a:gd name="T10" fmla="*/ 109632 w 359"/>
                <a:gd name="T11" fmla="*/ 2880824 h 633"/>
                <a:gd name="T12" fmla="*/ 64407 w 359"/>
                <a:gd name="T13" fmla="*/ 2829938 h 633"/>
                <a:gd name="T14" fmla="*/ 64407 w 359"/>
                <a:gd name="T15" fmla="*/ 920470 h 633"/>
                <a:gd name="T16" fmla="*/ 263850 w 359"/>
                <a:gd name="T17" fmla="*/ 684029 h 633"/>
                <a:gd name="T18" fmla="*/ 1516355 w 359"/>
                <a:gd name="T19" fmla="*/ 27474 h 633"/>
                <a:gd name="T20" fmla="*/ 1570924 w 359"/>
                <a:gd name="T21" fmla="*/ 4061 h 633"/>
                <a:gd name="T22" fmla="*/ 1453157 w 359"/>
                <a:gd name="T23" fmla="*/ 27474 h 633"/>
                <a:gd name="T24" fmla="*/ 1607907 w 359"/>
                <a:gd name="T25" fmla="*/ 1772806 h 633"/>
                <a:gd name="T26" fmla="*/ 1607907 w 359"/>
                <a:gd name="T27" fmla="*/ 177819 h 633"/>
                <a:gd name="T28" fmla="*/ 1562679 w 359"/>
                <a:gd name="T29" fmla="*/ 154410 h 633"/>
                <a:gd name="T30" fmla="*/ 1539272 w 359"/>
                <a:gd name="T31" fmla="*/ 168317 h 633"/>
                <a:gd name="T32" fmla="*/ 1543456 w 359"/>
                <a:gd name="T33" fmla="*/ 177819 h 633"/>
                <a:gd name="T34" fmla="*/ 1543456 w 359"/>
                <a:gd name="T35" fmla="*/ 1772806 h 633"/>
                <a:gd name="T36" fmla="*/ 1603689 w 359"/>
                <a:gd name="T37" fmla="*/ 1837236 h 633"/>
                <a:gd name="T38" fmla="*/ 1635009 w 359"/>
                <a:gd name="T39" fmla="*/ 1827400 h 633"/>
                <a:gd name="T40" fmla="*/ 1607907 w 359"/>
                <a:gd name="T41" fmla="*/ 1772806 h 63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59" h="633">
                  <a:moveTo>
                    <a:pt x="319" y="6"/>
                  </a:moveTo>
                  <a:cubicBezTo>
                    <a:pt x="44" y="150"/>
                    <a:pt x="44" y="150"/>
                    <a:pt x="44" y="150"/>
                  </a:cubicBezTo>
                  <a:cubicBezTo>
                    <a:pt x="26" y="161"/>
                    <a:pt x="0" y="176"/>
                    <a:pt x="0" y="202"/>
                  </a:cubicBezTo>
                  <a:cubicBezTo>
                    <a:pt x="0" y="621"/>
                    <a:pt x="0" y="621"/>
                    <a:pt x="0" y="621"/>
                  </a:cubicBezTo>
                  <a:cubicBezTo>
                    <a:pt x="1" y="626"/>
                    <a:pt x="2" y="633"/>
                    <a:pt x="18" y="633"/>
                  </a:cubicBezTo>
                  <a:cubicBezTo>
                    <a:pt x="20" y="633"/>
                    <a:pt x="22" y="633"/>
                    <a:pt x="24" y="632"/>
                  </a:cubicBezTo>
                  <a:cubicBezTo>
                    <a:pt x="16" y="630"/>
                    <a:pt x="15" y="625"/>
                    <a:pt x="14" y="621"/>
                  </a:cubicBezTo>
                  <a:cubicBezTo>
                    <a:pt x="14" y="202"/>
                    <a:pt x="14" y="202"/>
                    <a:pt x="14" y="202"/>
                  </a:cubicBezTo>
                  <a:cubicBezTo>
                    <a:pt x="14" y="176"/>
                    <a:pt x="40" y="161"/>
                    <a:pt x="58" y="150"/>
                  </a:cubicBezTo>
                  <a:cubicBezTo>
                    <a:pt x="333" y="6"/>
                    <a:pt x="333" y="6"/>
                    <a:pt x="333" y="6"/>
                  </a:cubicBezTo>
                  <a:cubicBezTo>
                    <a:pt x="337" y="4"/>
                    <a:pt x="341" y="2"/>
                    <a:pt x="345" y="1"/>
                  </a:cubicBezTo>
                  <a:cubicBezTo>
                    <a:pt x="338" y="0"/>
                    <a:pt x="329" y="1"/>
                    <a:pt x="319" y="6"/>
                  </a:cubicBezTo>
                  <a:close/>
                  <a:moveTo>
                    <a:pt x="353" y="389"/>
                  </a:moveTo>
                  <a:cubicBezTo>
                    <a:pt x="353" y="39"/>
                    <a:pt x="353" y="39"/>
                    <a:pt x="353" y="39"/>
                  </a:cubicBezTo>
                  <a:cubicBezTo>
                    <a:pt x="353" y="36"/>
                    <a:pt x="350" y="33"/>
                    <a:pt x="343" y="34"/>
                  </a:cubicBezTo>
                  <a:cubicBezTo>
                    <a:pt x="338" y="37"/>
                    <a:pt x="338" y="37"/>
                    <a:pt x="338" y="37"/>
                  </a:cubicBezTo>
                  <a:cubicBezTo>
                    <a:pt x="338" y="38"/>
                    <a:pt x="339" y="38"/>
                    <a:pt x="339" y="39"/>
                  </a:cubicBezTo>
                  <a:cubicBezTo>
                    <a:pt x="339" y="389"/>
                    <a:pt x="339" y="389"/>
                    <a:pt x="339" y="389"/>
                  </a:cubicBezTo>
                  <a:cubicBezTo>
                    <a:pt x="339" y="397"/>
                    <a:pt x="345" y="403"/>
                    <a:pt x="352" y="403"/>
                  </a:cubicBezTo>
                  <a:cubicBezTo>
                    <a:pt x="355" y="403"/>
                    <a:pt x="357" y="402"/>
                    <a:pt x="359" y="401"/>
                  </a:cubicBezTo>
                  <a:cubicBezTo>
                    <a:pt x="355" y="398"/>
                    <a:pt x="353" y="394"/>
                    <a:pt x="353" y="389"/>
                  </a:cubicBezTo>
                  <a:close/>
                </a:path>
              </a:pathLst>
            </a:custGeom>
            <a:solidFill>
              <a:srgbClr val="DDDB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98" name="Freeform 116">
              <a:extLst>
                <a:ext uri="{FF2B5EF4-FFF2-40B4-BE49-F238E27FC236}">
                  <a16:creationId xmlns:a16="http://schemas.microsoft.com/office/drawing/2014/main" id="{6703DB0E-C62C-4D64-BD45-DDEB156B194B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5" y="1898"/>
              <a:ext cx="1216" cy="2139"/>
            </a:xfrm>
            <a:custGeom>
              <a:avLst/>
              <a:gdLst>
                <a:gd name="T0" fmla="*/ 1453240 w 365"/>
                <a:gd name="T1" fmla="*/ 68491 h 642"/>
                <a:gd name="T2" fmla="*/ 201036 w 365"/>
                <a:gd name="T3" fmla="*/ 725054 h 642"/>
                <a:gd name="T4" fmla="*/ 0 w 365"/>
                <a:gd name="T5" fmla="*/ 961544 h 642"/>
                <a:gd name="T6" fmla="*/ 0 w 365"/>
                <a:gd name="T7" fmla="*/ 2871048 h 642"/>
                <a:gd name="T8" fmla="*/ 82055 w 365"/>
                <a:gd name="T9" fmla="*/ 2926119 h 642"/>
                <a:gd name="T10" fmla="*/ 150158 w 365"/>
                <a:gd name="T11" fmla="*/ 2871048 h 642"/>
                <a:gd name="T12" fmla="*/ 150158 w 365"/>
                <a:gd name="T13" fmla="*/ 993206 h 642"/>
                <a:gd name="T14" fmla="*/ 324246 w 365"/>
                <a:gd name="T15" fmla="*/ 820700 h 642"/>
                <a:gd name="T16" fmla="*/ 1498312 w 365"/>
                <a:gd name="T17" fmla="*/ 195429 h 642"/>
                <a:gd name="T18" fmla="*/ 1543530 w 365"/>
                <a:gd name="T19" fmla="*/ 218841 h 642"/>
                <a:gd name="T20" fmla="*/ 1543530 w 365"/>
                <a:gd name="T21" fmla="*/ 1809684 h 642"/>
                <a:gd name="T22" fmla="*/ 1603874 w 365"/>
                <a:gd name="T23" fmla="*/ 1878332 h 642"/>
                <a:gd name="T24" fmla="*/ 1662522 w 365"/>
                <a:gd name="T25" fmla="*/ 1813902 h 642"/>
                <a:gd name="T26" fmla="*/ 1662522 w 365"/>
                <a:gd name="T27" fmla="*/ 160072 h 642"/>
                <a:gd name="T28" fmla="*/ 1453240 w 365"/>
                <a:gd name="T29" fmla="*/ 68491 h 642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365" h="642">
                  <a:moveTo>
                    <a:pt x="319" y="15"/>
                  </a:moveTo>
                  <a:cubicBezTo>
                    <a:pt x="44" y="159"/>
                    <a:pt x="44" y="159"/>
                    <a:pt x="44" y="159"/>
                  </a:cubicBezTo>
                  <a:cubicBezTo>
                    <a:pt x="26" y="170"/>
                    <a:pt x="0" y="185"/>
                    <a:pt x="0" y="211"/>
                  </a:cubicBezTo>
                  <a:cubicBezTo>
                    <a:pt x="0" y="630"/>
                    <a:pt x="0" y="630"/>
                    <a:pt x="0" y="630"/>
                  </a:cubicBezTo>
                  <a:cubicBezTo>
                    <a:pt x="1" y="635"/>
                    <a:pt x="2" y="642"/>
                    <a:pt x="18" y="642"/>
                  </a:cubicBezTo>
                  <a:cubicBezTo>
                    <a:pt x="25" y="642"/>
                    <a:pt x="33" y="638"/>
                    <a:pt x="33" y="630"/>
                  </a:cubicBezTo>
                  <a:cubicBezTo>
                    <a:pt x="33" y="218"/>
                    <a:pt x="33" y="218"/>
                    <a:pt x="33" y="218"/>
                  </a:cubicBezTo>
                  <a:cubicBezTo>
                    <a:pt x="33" y="205"/>
                    <a:pt x="35" y="199"/>
                    <a:pt x="71" y="180"/>
                  </a:cubicBezTo>
                  <a:cubicBezTo>
                    <a:pt x="329" y="43"/>
                    <a:pt x="329" y="43"/>
                    <a:pt x="329" y="43"/>
                  </a:cubicBezTo>
                  <a:cubicBezTo>
                    <a:pt x="336" y="42"/>
                    <a:pt x="338" y="45"/>
                    <a:pt x="339" y="48"/>
                  </a:cubicBezTo>
                  <a:cubicBezTo>
                    <a:pt x="339" y="397"/>
                    <a:pt x="339" y="397"/>
                    <a:pt x="339" y="397"/>
                  </a:cubicBezTo>
                  <a:cubicBezTo>
                    <a:pt x="339" y="404"/>
                    <a:pt x="345" y="412"/>
                    <a:pt x="352" y="412"/>
                  </a:cubicBezTo>
                  <a:cubicBezTo>
                    <a:pt x="359" y="412"/>
                    <a:pt x="365" y="406"/>
                    <a:pt x="365" y="398"/>
                  </a:cubicBezTo>
                  <a:cubicBezTo>
                    <a:pt x="365" y="35"/>
                    <a:pt x="365" y="35"/>
                    <a:pt x="365" y="35"/>
                  </a:cubicBezTo>
                  <a:cubicBezTo>
                    <a:pt x="365" y="20"/>
                    <a:pt x="347" y="0"/>
                    <a:pt x="319" y="15"/>
                  </a:cubicBezTo>
                  <a:close/>
                </a:path>
              </a:pathLst>
            </a:custGeom>
            <a:noFill/>
            <a:ln w="20638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99" name="Freeform 117">
              <a:extLst>
                <a:ext uri="{FF2B5EF4-FFF2-40B4-BE49-F238E27FC236}">
                  <a16:creationId xmlns:a16="http://schemas.microsoft.com/office/drawing/2014/main" id="{DDF85F10-0576-488B-8AC6-2839741B420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5" y="2104"/>
              <a:ext cx="1042" cy="827"/>
            </a:xfrm>
            <a:custGeom>
              <a:avLst/>
              <a:gdLst>
                <a:gd name="T0" fmla="*/ 1042 w 1042"/>
                <a:gd name="T1" fmla="*/ 227 h 827"/>
                <a:gd name="T2" fmla="*/ 0 w 1042"/>
                <a:gd name="T3" fmla="*/ 827 h 827"/>
                <a:gd name="T4" fmla="*/ 0 w 1042"/>
                <a:gd name="T5" fmla="*/ 587 h 827"/>
                <a:gd name="T6" fmla="*/ 1039 w 1042"/>
                <a:gd name="T7" fmla="*/ 0 h 827"/>
                <a:gd name="T8" fmla="*/ 1042 w 1042"/>
                <a:gd name="T9" fmla="*/ 227 h 8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42" h="827">
                  <a:moveTo>
                    <a:pt x="1042" y="227"/>
                  </a:moveTo>
                  <a:lnTo>
                    <a:pt x="0" y="827"/>
                  </a:lnTo>
                  <a:lnTo>
                    <a:pt x="0" y="587"/>
                  </a:lnTo>
                  <a:lnTo>
                    <a:pt x="1039" y="0"/>
                  </a:lnTo>
                  <a:lnTo>
                    <a:pt x="1042" y="227"/>
                  </a:lnTo>
                  <a:close/>
                </a:path>
              </a:pathLst>
            </a:custGeom>
            <a:solidFill>
              <a:srgbClr val="C1BE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00" name="Freeform 118">
              <a:extLst>
                <a:ext uri="{FF2B5EF4-FFF2-40B4-BE49-F238E27FC236}">
                  <a16:creationId xmlns:a16="http://schemas.microsoft.com/office/drawing/2014/main" id="{F06941AB-F5B5-46DF-91D8-BAAFE18FB56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8" y="2108"/>
              <a:ext cx="1039" cy="830"/>
            </a:xfrm>
            <a:custGeom>
              <a:avLst/>
              <a:gdLst>
                <a:gd name="T0" fmla="*/ 27 w 1039"/>
                <a:gd name="T1" fmla="*/ 600 h 830"/>
                <a:gd name="T2" fmla="*/ 1039 w 1039"/>
                <a:gd name="T3" fmla="*/ 26 h 830"/>
                <a:gd name="T4" fmla="*/ 1039 w 1039"/>
                <a:gd name="T5" fmla="*/ 0 h 830"/>
                <a:gd name="T6" fmla="*/ 0 w 1039"/>
                <a:gd name="T7" fmla="*/ 583 h 830"/>
                <a:gd name="T8" fmla="*/ 0 w 1039"/>
                <a:gd name="T9" fmla="*/ 830 h 830"/>
                <a:gd name="T10" fmla="*/ 27 w 1039"/>
                <a:gd name="T11" fmla="*/ 813 h 830"/>
                <a:gd name="T12" fmla="*/ 27 w 1039"/>
                <a:gd name="T13" fmla="*/ 600 h 83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39" h="830">
                  <a:moveTo>
                    <a:pt x="27" y="600"/>
                  </a:moveTo>
                  <a:lnTo>
                    <a:pt x="1039" y="26"/>
                  </a:lnTo>
                  <a:lnTo>
                    <a:pt x="1039" y="0"/>
                  </a:lnTo>
                  <a:lnTo>
                    <a:pt x="0" y="583"/>
                  </a:lnTo>
                  <a:lnTo>
                    <a:pt x="0" y="830"/>
                  </a:lnTo>
                  <a:lnTo>
                    <a:pt x="27" y="813"/>
                  </a:lnTo>
                  <a:lnTo>
                    <a:pt x="27" y="600"/>
                  </a:lnTo>
                  <a:close/>
                </a:path>
              </a:pathLst>
            </a:custGeom>
            <a:solidFill>
              <a:srgbClr val="DDDB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01" name="Freeform 119">
              <a:extLst>
                <a:ext uri="{FF2B5EF4-FFF2-40B4-BE49-F238E27FC236}">
                  <a16:creationId xmlns:a16="http://schemas.microsoft.com/office/drawing/2014/main" id="{FE22DED2-66A5-4991-9CB8-6B8819909CE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5" y="2104"/>
              <a:ext cx="1042" cy="827"/>
            </a:xfrm>
            <a:custGeom>
              <a:avLst/>
              <a:gdLst>
                <a:gd name="T0" fmla="*/ 1042 w 1042"/>
                <a:gd name="T1" fmla="*/ 227 h 827"/>
                <a:gd name="T2" fmla="*/ 0 w 1042"/>
                <a:gd name="T3" fmla="*/ 827 h 827"/>
                <a:gd name="T4" fmla="*/ 0 w 1042"/>
                <a:gd name="T5" fmla="*/ 587 h 827"/>
                <a:gd name="T6" fmla="*/ 1039 w 1042"/>
                <a:gd name="T7" fmla="*/ 0 h 827"/>
                <a:gd name="T8" fmla="*/ 1042 w 1042"/>
                <a:gd name="T9" fmla="*/ 227 h 8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42" h="827">
                  <a:moveTo>
                    <a:pt x="1042" y="227"/>
                  </a:moveTo>
                  <a:lnTo>
                    <a:pt x="0" y="827"/>
                  </a:lnTo>
                  <a:lnTo>
                    <a:pt x="0" y="587"/>
                  </a:lnTo>
                  <a:lnTo>
                    <a:pt x="1039" y="0"/>
                  </a:lnTo>
                  <a:lnTo>
                    <a:pt x="1042" y="227"/>
                  </a:lnTo>
                  <a:close/>
                </a:path>
              </a:pathLst>
            </a:custGeom>
            <a:noFill/>
            <a:ln w="20638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02" name="Freeform 120">
              <a:extLst>
                <a:ext uri="{FF2B5EF4-FFF2-40B4-BE49-F238E27FC236}">
                  <a16:creationId xmlns:a16="http://schemas.microsoft.com/office/drawing/2014/main" id="{AEE15C43-D6BB-4C00-A084-14A7AC7C3EC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9" y="1631"/>
              <a:ext cx="1336" cy="857"/>
            </a:xfrm>
            <a:custGeom>
              <a:avLst/>
              <a:gdLst>
                <a:gd name="T0" fmla="*/ 318481 w 401"/>
                <a:gd name="T1" fmla="*/ 435883 h 257"/>
                <a:gd name="T2" fmla="*/ 236419 w 401"/>
                <a:gd name="T3" fmla="*/ 490648 h 257"/>
                <a:gd name="T4" fmla="*/ 54589 w 401"/>
                <a:gd name="T5" fmla="*/ 669554 h 257"/>
                <a:gd name="T6" fmla="*/ 9502 w 401"/>
                <a:gd name="T7" fmla="*/ 931092 h 257"/>
                <a:gd name="T8" fmla="*/ 428173 w 401"/>
                <a:gd name="T9" fmla="*/ 1178372 h 257"/>
                <a:gd name="T10" fmla="*/ 486790 w 401"/>
                <a:gd name="T11" fmla="*/ 838720 h 257"/>
                <a:gd name="T12" fmla="*/ 838185 w 401"/>
                <a:gd name="T13" fmla="*/ 573480 h 257"/>
                <a:gd name="T14" fmla="*/ 1176050 w 401"/>
                <a:gd name="T15" fmla="*/ 160859 h 257"/>
                <a:gd name="T16" fmla="*/ 1512655 w 401"/>
                <a:gd name="T17" fmla="*/ 127856 h 257"/>
                <a:gd name="T18" fmla="*/ 1827075 w 401"/>
                <a:gd name="T19" fmla="*/ 0 h 25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01" h="257">
                  <a:moveTo>
                    <a:pt x="70" y="95"/>
                  </a:moveTo>
                  <a:cubicBezTo>
                    <a:pt x="70" y="95"/>
                    <a:pt x="63" y="102"/>
                    <a:pt x="52" y="107"/>
                  </a:cubicBezTo>
                  <a:cubicBezTo>
                    <a:pt x="41" y="112"/>
                    <a:pt x="16" y="129"/>
                    <a:pt x="12" y="146"/>
                  </a:cubicBezTo>
                  <a:cubicBezTo>
                    <a:pt x="9" y="163"/>
                    <a:pt x="0" y="193"/>
                    <a:pt x="2" y="203"/>
                  </a:cubicBezTo>
                  <a:cubicBezTo>
                    <a:pt x="94" y="257"/>
                    <a:pt x="94" y="257"/>
                    <a:pt x="94" y="257"/>
                  </a:cubicBezTo>
                  <a:cubicBezTo>
                    <a:pt x="94" y="257"/>
                    <a:pt x="91" y="194"/>
                    <a:pt x="107" y="183"/>
                  </a:cubicBezTo>
                  <a:cubicBezTo>
                    <a:pt x="124" y="172"/>
                    <a:pt x="173" y="145"/>
                    <a:pt x="184" y="125"/>
                  </a:cubicBezTo>
                  <a:cubicBezTo>
                    <a:pt x="196" y="104"/>
                    <a:pt x="211" y="52"/>
                    <a:pt x="258" y="35"/>
                  </a:cubicBezTo>
                  <a:cubicBezTo>
                    <a:pt x="305" y="17"/>
                    <a:pt x="322" y="30"/>
                    <a:pt x="332" y="28"/>
                  </a:cubicBezTo>
                  <a:cubicBezTo>
                    <a:pt x="343" y="25"/>
                    <a:pt x="401" y="0"/>
                    <a:pt x="401" y="0"/>
                  </a:cubicBezTo>
                </a:path>
              </a:pathLst>
            </a:custGeom>
            <a:noFill/>
            <a:ln w="20638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03" name="Freeform 121">
              <a:extLst>
                <a:ext uri="{FF2B5EF4-FFF2-40B4-BE49-F238E27FC236}">
                  <a16:creationId xmlns:a16="http://schemas.microsoft.com/office/drawing/2014/main" id="{F9996C02-3114-4E9B-8078-6CC218A6EF1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2" y="1495"/>
              <a:ext cx="157" cy="53"/>
            </a:xfrm>
            <a:custGeom>
              <a:avLst/>
              <a:gdLst>
                <a:gd name="T0" fmla="*/ 0 w 47"/>
                <a:gd name="T1" fmla="*/ 70182 h 16"/>
                <a:gd name="T2" fmla="*/ 217903 w 47"/>
                <a:gd name="T3" fmla="*/ 0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7" h="16">
                  <a:moveTo>
                    <a:pt x="0" y="16"/>
                  </a:moveTo>
                  <a:cubicBezTo>
                    <a:pt x="0" y="16"/>
                    <a:pt x="39" y="5"/>
                    <a:pt x="47" y="0"/>
                  </a:cubicBezTo>
                </a:path>
              </a:pathLst>
            </a:custGeom>
            <a:noFill/>
            <a:ln w="20638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04" name="Freeform 122">
              <a:extLst>
                <a:ext uri="{FF2B5EF4-FFF2-40B4-BE49-F238E27FC236}">
                  <a16:creationId xmlns:a16="http://schemas.microsoft.com/office/drawing/2014/main" id="{2A9BC0AB-594C-4DCF-A534-5684A2FDEB2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5" y="1665"/>
              <a:ext cx="786" cy="309"/>
            </a:xfrm>
            <a:custGeom>
              <a:avLst/>
              <a:gdLst>
                <a:gd name="T0" fmla="*/ 0 w 236"/>
                <a:gd name="T1" fmla="*/ 0 h 93"/>
                <a:gd name="T2" fmla="*/ 286414 w 236"/>
                <a:gd name="T3" fmla="*/ 107725 h 93"/>
                <a:gd name="T4" fmla="*/ 495480 w 236"/>
                <a:gd name="T5" fmla="*/ 196348 h 93"/>
                <a:gd name="T6" fmla="*/ 676939 w 236"/>
                <a:gd name="T7" fmla="*/ 250190 h 93"/>
                <a:gd name="T8" fmla="*/ 817467 w 236"/>
                <a:gd name="T9" fmla="*/ 304073 h 93"/>
                <a:gd name="T10" fmla="*/ 1072790 w 236"/>
                <a:gd name="T11" fmla="*/ 415838 h 9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36" h="93">
                  <a:moveTo>
                    <a:pt x="0" y="0"/>
                  </a:moveTo>
                  <a:cubicBezTo>
                    <a:pt x="21" y="9"/>
                    <a:pt x="42" y="17"/>
                    <a:pt x="63" y="24"/>
                  </a:cubicBezTo>
                  <a:cubicBezTo>
                    <a:pt x="79" y="29"/>
                    <a:pt x="94" y="38"/>
                    <a:pt x="109" y="44"/>
                  </a:cubicBezTo>
                  <a:cubicBezTo>
                    <a:pt x="122" y="49"/>
                    <a:pt x="136" y="51"/>
                    <a:pt x="149" y="56"/>
                  </a:cubicBezTo>
                  <a:cubicBezTo>
                    <a:pt x="160" y="61"/>
                    <a:pt x="169" y="66"/>
                    <a:pt x="180" y="68"/>
                  </a:cubicBezTo>
                  <a:cubicBezTo>
                    <a:pt x="201" y="72"/>
                    <a:pt x="218" y="79"/>
                    <a:pt x="236" y="93"/>
                  </a:cubicBezTo>
                </a:path>
              </a:pathLst>
            </a:custGeom>
            <a:noFill/>
            <a:ln w="20638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05" name="Freeform 123">
              <a:extLst>
                <a:ext uri="{FF2B5EF4-FFF2-40B4-BE49-F238E27FC236}">
                  <a16:creationId xmlns:a16="http://schemas.microsoft.com/office/drawing/2014/main" id="{83BCED85-D42C-417D-95FB-7ED38C2D9DA7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8" y="1974"/>
              <a:ext cx="803" cy="260"/>
            </a:xfrm>
            <a:custGeom>
              <a:avLst/>
              <a:gdLst>
                <a:gd name="T0" fmla="*/ 0 w 241"/>
                <a:gd name="T1" fmla="*/ 0 h 78"/>
                <a:gd name="T2" fmla="*/ 277581 w 241"/>
                <a:gd name="T3" fmla="*/ 82333 h 78"/>
                <a:gd name="T4" fmla="*/ 578686 w 241"/>
                <a:gd name="T5" fmla="*/ 192223 h 78"/>
                <a:gd name="T6" fmla="*/ 1098930 w 241"/>
                <a:gd name="T7" fmla="*/ 356777 h 7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41" h="78">
                  <a:moveTo>
                    <a:pt x="0" y="0"/>
                  </a:moveTo>
                  <a:cubicBezTo>
                    <a:pt x="18" y="11"/>
                    <a:pt x="40" y="16"/>
                    <a:pt x="61" y="18"/>
                  </a:cubicBezTo>
                  <a:cubicBezTo>
                    <a:pt x="85" y="20"/>
                    <a:pt x="107" y="31"/>
                    <a:pt x="127" y="42"/>
                  </a:cubicBezTo>
                  <a:cubicBezTo>
                    <a:pt x="162" y="60"/>
                    <a:pt x="204" y="70"/>
                    <a:pt x="241" y="78"/>
                  </a:cubicBezTo>
                </a:path>
              </a:pathLst>
            </a:custGeom>
            <a:noFill/>
            <a:ln w="20638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06" name="Freeform 124">
              <a:extLst>
                <a:ext uri="{FF2B5EF4-FFF2-40B4-BE49-F238E27FC236}">
                  <a16:creationId xmlns:a16="http://schemas.microsoft.com/office/drawing/2014/main" id="{DDFFD4CA-4AF0-4A91-B1F2-192CF3B16B74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4" y="2291"/>
              <a:ext cx="180" cy="83"/>
            </a:xfrm>
            <a:custGeom>
              <a:avLst/>
              <a:gdLst>
                <a:gd name="T0" fmla="*/ 246923 w 54"/>
                <a:gd name="T1" fmla="*/ 26606 h 25"/>
                <a:gd name="T2" fmla="*/ 0 w 54"/>
                <a:gd name="T3" fmla="*/ 111283 h 2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4" h="25">
                  <a:moveTo>
                    <a:pt x="54" y="6"/>
                  </a:moveTo>
                  <a:cubicBezTo>
                    <a:pt x="40" y="0"/>
                    <a:pt x="8" y="11"/>
                    <a:pt x="0" y="25"/>
                  </a:cubicBezTo>
                </a:path>
              </a:pathLst>
            </a:custGeom>
            <a:noFill/>
            <a:ln w="20638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07" name="Freeform 125">
              <a:extLst>
                <a:ext uri="{FF2B5EF4-FFF2-40B4-BE49-F238E27FC236}">
                  <a16:creationId xmlns:a16="http://schemas.microsoft.com/office/drawing/2014/main" id="{43DA07DF-AEA7-433C-A5CF-8C3F1B65150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1" y="2454"/>
              <a:ext cx="110" cy="74"/>
            </a:xfrm>
            <a:custGeom>
              <a:avLst/>
              <a:gdLst>
                <a:gd name="T0" fmla="*/ 151000 w 33"/>
                <a:gd name="T1" fmla="*/ 0 h 22"/>
                <a:gd name="T2" fmla="*/ 0 w 33"/>
                <a:gd name="T3" fmla="*/ 107280 h 2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3" h="22">
                  <a:moveTo>
                    <a:pt x="33" y="0"/>
                  </a:moveTo>
                  <a:cubicBezTo>
                    <a:pt x="18" y="0"/>
                    <a:pt x="11" y="15"/>
                    <a:pt x="0" y="22"/>
                  </a:cubicBezTo>
                </a:path>
              </a:pathLst>
            </a:custGeom>
            <a:noFill/>
            <a:ln w="20638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08" name="Freeform 126">
              <a:extLst>
                <a:ext uri="{FF2B5EF4-FFF2-40B4-BE49-F238E27FC236}">
                  <a16:creationId xmlns:a16="http://schemas.microsoft.com/office/drawing/2014/main" id="{479FF419-0CA9-48C2-B0AB-3810BB636A6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2" y="1968"/>
              <a:ext cx="399" cy="150"/>
            </a:xfrm>
            <a:custGeom>
              <a:avLst/>
              <a:gdLst>
                <a:gd name="T0" fmla="*/ 0 w 120"/>
                <a:gd name="T1" fmla="*/ 4077 h 45"/>
                <a:gd name="T2" fmla="*/ 301179 w 120"/>
                <a:gd name="T3" fmla="*/ 123443 h 45"/>
                <a:gd name="T4" fmla="*/ 539272 w 120"/>
                <a:gd name="T5" fmla="*/ 205810 h 4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0" h="45">
                  <a:moveTo>
                    <a:pt x="0" y="1"/>
                  </a:moveTo>
                  <a:cubicBezTo>
                    <a:pt x="27" y="0"/>
                    <a:pt x="46" y="14"/>
                    <a:pt x="67" y="27"/>
                  </a:cubicBezTo>
                  <a:cubicBezTo>
                    <a:pt x="83" y="37"/>
                    <a:pt x="106" y="31"/>
                    <a:pt x="120" y="45"/>
                  </a:cubicBezTo>
                </a:path>
              </a:pathLst>
            </a:custGeom>
            <a:noFill/>
            <a:ln w="20638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09" name="Freeform 127">
              <a:extLst>
                <a:ext uri="{FF2B5EF4-FFF2-40B4-BE49-F238E27FC236}">
                  <a16:creationId xmlns:a16="http://schemas.microsoft.com/office/drawing/2014/main" id="{416988E4-830F-40CE-8AF5-AD8B7CA990A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2" y="2188"/>
              <a:ext cx="1056" cy="450"/>
            </a:xfrm>
            <a:custGeom>
              <a:avLst/>
              <a:gdLst>
                <a:gd name="T0" fmla="*/ 9501 w 317"/>
                <a:gd name="T1" fmla="*/ 9523 h 135"/>
                <a:gd name="T2" fmla="*/ 0 w 317"/>
                <a:gd name="T3" fmla="*/ 0 h 135"/>
                <a:gd name="T4" fmla="*/ 888133 w 317"/>
                <a:gd name="T5" fmla="*/ 333333 h 135"/>
                <a:gd name="T6" fmla="*/ 1443156 w 317"/>
                <a:gd name="T7" fmla="*/ 617300 h 13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17" h="135">
                  <a:moveTo>
                    <a:pt x="2" y="2"/>
                  </a:moveTo>
                  <a:cubicBezTo>
                    <a:pt x="1" y="1"/>
                    <a:pt x="1" y="1"/>
                    <a:pt x="0" y="0"/>
                  </a:cubicBezTo>
                  <a:cubicBezTo>
                    <a:pt x="60" y="38"/>
                    <a:pt x="133" y="40"/>
                    <a:pt x="195" y="73"/>
                  </a:cubicBezTo>
                  <a:cubicBezTo>
                    <a:pt x="236" y="95"/>
                    <a:pt x="279" y="110"/>
                    <a:pt x="317" y="135"/>
                  </a:cubicBezTo>
                </a:path>
              </a:pathLst>
            </a:custGeom>
            <a:noFill/>
            <a:ln w="20638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10" name="Freeform 128">
              <a:extLst>
                <a:ext uri="{FF2B5EF4-FFF2-40B4-BE49-F238E27FC236}">
                  <a16:creationId xmlns:a16="http://schemas.microsoft.com/office/drawing/2014/main" id="{5E1A9577-2F20-4B17-9C1C-BDEC7DF8435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9" y="1275"/>
              <a:ext cx="43" cy="50"/>
            </a:xfrm>
            <a:custGeom>
              <a:avLst/>
              <a:gdLst>
                <a:gd name="T0" fmla="*/ 0 w 13"/>
                <a:gd name="T1" fmla="*/ 68777 h 15"/>
                <a:gd name="T2" fmla="*/ 56267 w 13"/>
                <a:gd name="T3" fmla="*/ 0 h 15"/>
                <a:gd name="T4" fmla="*/ 0 w 13"/>
                <a:gd name="T5" fmla="*/ 68777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5">
                  <a:moveTo>
                    <a:pt x="0" y="15"/>
                  </a:moveTo>
                  <a:cubicBezTo>
                    <a:pt x="0" y="15"/>
                    <a:pt x="5" y="2"/>
                    <a:pt x="13" y="0"/>
                  </a:cubicBezTo>
                  <a:cubicBezTo>
                    <a:pt x="13" y="0"/>
                    <a:pt x="6" y="5"/>
                    <a:pt x="0" y="15"/>
                  </a:cubicBezTo>
                  <a:close/>
                </a:path>
              </a:pathLst>
            </a:custGeom>
            <a:solidFill>
              <a:srgbClr val="F9F0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11" name="Freeform 129">
              <a:extLst>
                <a:ext uri="{FF2B5EF4-FFF2-40B4-BE49-F238E27FC236}">
                  <a16:creationId xmlns:a16="http://schemas.microsoft.com/office/drawing/2014/main" id="{57BC12DB-9F84-404D-B651-6E96143C566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2" y="1261"/>
              <a:ext cx="40" cy="47"/>
            </a:xfrm>
            <a:custGeom>
              <a:avLst/>
              <a:gdLst>
                <a:gd name="T0" fmla="*/ 45300 w 12"/>
                <a:gd name="T1" fmla="*/ 0 h 14"/>
                <a:gd name="T2" fmla="*/ 0 w 12"/>
                <a:gd name="T3" fmla="*/ 67307 h 14"/>
                <a:gd name="T4" fmla="*/ 45300 w 12"/>
                <a:gd name="T5" fmla="*/ 10290 h 14"/>
                <a:gd name="T6" fmla="*/ 45300 w 12"/>
                <a:gd name="T7" fmla="*/ 0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" h="14">
                  <a:moveTo>
                    <a:pt x="10" y="0"/>
                  </a:moveTo>
                  <a:cubicBezTo>
                    <a:pt x="9" y="0"/>
                    <a:pt x="0" y="4"/>
                    <a:pt x="0" y="14"/>
                  </a:cubicBezTo>
                  <a:cubicBezTo>
                    <a:pt x="0" y="14"/>
                    <a:pt x="8" y="11"/>
                    <a:pt x="10" y="2"/>
                  </a:cubicBezTo>
                  <a:cubicBezTo>
                    <a:pt x="10" y="1"/>
                    <a:pt x="12" y="1"/>
                    <a:pt x="10" y="0"/>
                  </a:cubicBezTo>
                  <a:close/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12" name="Freeform 130">
              <a:extLst>
                <a:ext uri="{FF2B5EF4-FFF2-40B4-BE49-F238E27FC236}">
                  <a16:creationId xmlns:a16="http://schemas.microsoft.com/office/drawing/2014/main" id="{7A9351B8-7270-4235-8AA6-841605B4E02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2" y="1191"/>
              <a:ext cx="37" cy="37"/>
            </a:xfrm>
            <a:custGeom>
              <a:avLst/>
              <a:gdLst>
                <a:gd name="T0" fmla="*/ 0 w 11"/>
                <a:gd name="T1" fmla="*/ 49012 h 11"/>
                <a:gd name="T2" fmla="*/ 53391 w 11"/>
                <a:gd name="T3" fmla="*/ 14571 h 11"/>
                <a:gd name="T4" fmla="*/ 10353 w 11"/>
                <a:gd name="T5" fmla="*/ 53391 h 11"/>
                <a:gd name="T6" fmla="*/ 0 w 11"/>
                <a:gd name="T7" fmla="*/ 49012 h 1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11">
                  <a:moveTo>
                    <a:pt x="0" y="10"/>
                  </a:moveTo>
                  <a:cubicBezTo>
                    <a:pt x="0" y="10"/>
                    <a:pt x="1" y="0"/>
                    <a:pt x="11" y="3"/>
                  </a:cubicBezTo>
                  <a:cubicBezTo>
                    <a:pt x="11" y="3"/>
                    <a:pt x="8" y="8"/>
                    <a:pt x="2" y="11"/>
                  </a:cubicBezTo>
                  <a:lnTo>
                    <a:pt x="0" y="10"/>
                  </a:lnTo>
                  <a:close/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13" name="Freeform 131">
              <a:extLst>
                <a:ext uri="{FF2B5EF4-FFF2-40B4-BE49-F238E27FC236}">
                  <a16:creationId xmlns:a16="http://schemas.microsoft.com/office/drawing/2014/main" id="{767270A0-F248-4927-815B-EBA630B053EE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6" y="1265"/>
              <a:ext cx="40" cy="43"/>
            </a:xfrm>
            <a:custGeom>
              <a:avLst/>
              <a:gdLst>
                <a:gd name="T0" fmla="*/ 54700 w 12"/>
                <a:gd name="T1" fmla="*/ 0 h 13"/>
                <a:gd name="T2" fmla="*/ 17667 w 12"/>
                <a:gd name="T3" fmla="*/ 56267 h 13"/>
                <a:gd name="T4" fmla="*/ 54700 w 12"/>
                <a:gd name="T5" fmla="*/ 0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3">
                  <a:moveTo>
                    <a:pt x="12" y="0"/>
                  </a:moveTo>
                  <a:cubicBezTo>
                    <a:pt x="12" y="0"/>
                    <a:pt x="4" y="3"/>
                    <a:pt x="4" y="13"/>
                  </a:cubicBezTo>
                  <a:cubicBezTo>
                    <a:pt x="4" y="13"/>
                    <a:pt x="0" y="5"/>
                    <a:pt x="1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14" name="Freeform 132">
              <a:extLst>
                <a:ext uri="{FF2B5EF4-FFF2-40B4-BE49-F238E27FC236}">
                  <a16:creationId xmlns:a16="http://schemas.microsoft.com/office/drawing/2014/main" id="{625408B2-BFD8-400A-AF58-6B6C0917D73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9" y="1181"/>
              <a:ext cx="37" cy="40"/>
            </a:xfrm>
            <a:custGeom>
              <a:avLst/>
              <a:gdLst>
                <a:gd name="T0" fmla="*/ 0 w 11"/>
                <a:gd name="T1" fmla="*/ 54700 h 12"/>
                <a:gd name="T2" fmla="*/ 53391 w 11"/>
                <a:gd name="T3" fmla="*/ 23443 h 12"/>
                <a:gd name="T4" fmla="*/ 0 w 11"/>
                <a:gd name="T5" fmla="*/ 54700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2">
                  <a:moveTo>
                    <a:pt x="0" y="12"/>
                  </a:moveTo>
                  <a:cubicBezTo>
                    <a:pt x="0" y="12"/>
                    <a:pt x="2" y="3"/>
                    <a:pt x="11" y="5"/>
                  </a:cubicBezTo>
                  <a:cubicBezTo>
                    <a:pt x="11" y="5"/>
                    <a:pt x="2" y="0"/>
                    <a:pt x="0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15" name="Freeform 133">
              <a:extLst>
                <a:ext uri="{FF2B5EF4-FFF2-40B4-BE49-F238E27FC236}">
                  <a16:creationId xmlns:a16="http://schemas.microsoft.com/office/drawing/2014/main" id="{C530EB34-9566-4984-BC57-F0F8B0BFE4E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6" y="1211"/>
              <a:ext cx="73" cy="47"/>
            </a:xfrm>
            <a:custGeom>
              <a:avLst/>
              <a:gdLst>
                <a:gd name="T0" fmla="*/ 97365 w 22"/>
                <a:gd name="T1" fmla="*/ 67307 h 14"/>
                <a:gd name="T2" fmla="*/ 80011 w 22"/>
                <a:gd name="T3" fmla="*/ 38859 h 14"/>
                <a:gd name="T4" fmla="*/ 66788 w 22"/>
                <a:gd name="T5" fmla="*/ 24255 h 14"/>
                <a:gd name="T6" fmla="*/ 0 w 22"/>
                <a:gd name="T7" fmla="*/ 0 h 14"/>
                <a:gd name="T8" fmla="*/ 61592 w 22"/>
                <a:gd name="T9" fmla="*/ 28569 h 14"/>
                <a:gd name="T10" fmla="*/ 80011 w 22"/>
                <a:gd name="T11" fmla="*/ 38859 h 14"/>
                <a:gd name="T12" fmla="*/ 97365 w 22"/>
                <a:gd name="T13" fmla="*/ 67307 h 1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2" h="14">
                  <a:moveTo>
                    <a:pt x="22" y="14"/>
                  </a:moveTo>
                  <a:cubicBezTo>
                    <a:pt x="22" y="9"/>
                    <a:pt x="19" y="9"/>
                    <a:pt x="18" y="8"/>
                  </a:cubicBezTo>
                  <a:cubicBezTo>
                    <a:pt x="18" y="6"/>
                    <a:pt x="17" y="6"/>
                    <a:pt x="15" y="5"/>
                  </a:cubicBezTo>
                  <a:cubicBezTo>
                    <a:pt x="1" y="4"/>
                    <a:pt x="0" y="0"/>
                    <a:pt x="0" y="0"/>
                  </a:cubicBezTo>
                  <a:cubicBezTo>
                    <a:pt x="0" y="0"/>
                    <a:pt x="0" y="4"/>
                    <a:pt x="14" y="6"/>
                  </a:cubicBezTo>
                  <a:cubicBezTo>
                    <a:pt x="17" y="6"/>
                    <a:pt x="17" y="7"/>
                    <a:pt x="18" y="8"/>
                  </a:cubicBezTo>
                  <a:cubicBezTo>
                    <a:pt x="19" y="10"/>
                    <a:pt x="22" y="9"/>
                    <a:pt x="22" y="14"/>
                  </a:cubicBezTo>
                  <a:close/>
                </a:path>
              </a:pathLst>
            </a:custGeom>
            <a:solidFill>
              <a:srgbClr val="EAAC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16" name="Freeform 134">
              <a:extLst>
                <a:ext uri="{FF2B5EF4-FFF2-40B4-BE49-F238E27FC236}">
                  <a16:creationId xmlns:a16="http://schemas.microsoft.com/office/drawing/2014/main" id="{4AF2A909-95AB-4E94-851B-79F8D21E409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2" y="1268"/>
              <a:ext cx="17" cy="20"/>
            </a:xfrm>
            <a:custGeom>
              <a:avLst/>
              <a:gdLst>
                <a:gd name="T0" fmla="*/ 26333 w 5"/>
                <a:gd name="T1" fmla="*/ 9523 h 6"/>
                <a:gd name="T2" fmla="*/ 0 w 5"/>
                <a:gd name="T3" fmla="*/ 0 h 6"/>
                <a:gd name="T4" fmla="*/ 26333 w 5"/>
                <a:gd name="T5" fmla="*/ 9523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6">
                  <a:moveTo>
                    <a:pt x="5" y="2"/>
                  </a:moveTo>
                  <a:cubicBezTo>
                    <a:pt x="5" y="2"/>
                    <a:pt x="1" y="1"/>
                    <a:pt x="0" y="0"/>
                  </a:cubicBezTo>
                  <a:cubicBezTo>
                    <a:pt x="0" y="0"/>
                    <a:pt x="3" y="6"/>
                    <a:pt x="5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17" name="Freeform 135">
              <a:extLst>
                <a:ext uri="{FF2B5EF4-FFF2-40B4-BE49-F238E27FC236}">
                  <a16:creationId xmlns:a16="http://schemas.microsoft.com/office/drawing/2014/main" id="{3D2F5370-3A40-4450-8FBA-753E3D9453E4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6" y="1275"/>
              <a:ext cx="16" cy="23"/>
            </a:xfrm>
            <a:custGeom>
              <a:avLst/>
              <a:gdLst>
                <a:gd name="T0" fmla="*/ 0 w 5"/>
                <a:gd name="T1" fmla="*/ 25293 h 7"/>
                <a:gd name="T2" fmla="*/ 10682 w 5"/>
                <a:gd name="T3" fmla="*/ 0 h 7"/>
                <a:gd name="T4" fmla="*/ 17101 w 5"/>
                <a:gd name="T5" fmla="*/ 3831 h 7"/>
                <a:gd name="T6" fmla="*/ 6390 w 5"/>
                <a:gd name="T7" fmla="*/ 29128 h 7"/>
                <a:gd name="T8" fmla="*/ 0 w 5"/>
                <a:gd name="T9" fmla="*/ 2529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7">
                  <a:moveTo>
                    <a:pt x="0" y="6"/>
                  </a:moveTo>
                  <a:cubicBezTo>
                    <a:pt x="0" y="6"/>
                    <a:pt x="1" y="2"/>
                    <a:pt x="3" y="0"/>
                  </a:cubicBezTo>
                  <a:cubicBezTo>
                    <a:pt x="3" y="0"/>
                    <a:pt x="4" y="0"/>
                    <a:pt x="5" y="1"/>
                  </a:cubicBezTo>
                  <a:cubicBezTo>
                    <a:pt x="5" y="1"/>
                    <a:pt x="1" y="3"/>
                    <a:pt x="2" y="7"/>
                  </a:cubicBezTo>
                  <a:cubicBezTo>
                    <a:pt x="2" y="7"/>
                    <a:pt x="0" y="7"/>
                    <a:pt x="0" y="6"/>
                  </a:cubicBezTo>
                  <a:close/>
                </a:path>
              </a:pathLst>
            </a:custGeom>
            <a:solidFill>
              <a:srgbClr val="5E31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18" name="Oval 136">
              <a:extLst>
                <a:ext uri="{FF2B5EF4-FFF2-40B4-BE49-F238E27FC236}">
                  <a16:creationId xmlns:a16="http://schemas.microsoft.com/office/drawing/2014/main" id="{3803A144-D0D4-434D-9171-E3309EF7C6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82" y="1281"/>
              <a:ext cx="7" cy="10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0119" name="Freeform 137">
              <a:extLst>
                <a:ext uri="{FF2B5EF4-FFF2-40B4-BE49-F238E27FC236}">
                  <a16:creationId xmlns:a16="http://schemas.microsoft.com/office/drawing/2014/main" id="{DE5CA667-9AC9-434F-BC11-41AB280A88C9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2" y="1278"/>
              <a:ext cx="14" cy="20"/>
            </a:xfrm>
            <a:custGeom>
              <a:avLst/>
              <a:gdLst>
                <a:gd name="T0" fmla="*/ 0 w 4"/>
                <a:gd name="T1" fmla="*/ 17667 h 6"/>
                <a:gd name="T2" fmla="*/ 13206 w 4"/>
                <a:gd name="T3" fmla="*/ 17667 h 6"/>
                <a:gd name="T4" fmla="*/ 20580 w 4"/>
                <a:gd name="T5" fmla="*/ 9523 h 6"/>
                <a:gd name="T6" fmla="*/ 20580 w 4"/>
                <a:gd name="T7" fmla="*/ 4077 h 6"/>
                <a:gd name="T8" fmla="*/ 20580 w 4"/>
                <a:gd name="T9" fmla="*/ 0 h 6"/>
                <a:gd name="T10" fmla="*/ 25813 w 4"/>
                <a:gd name="T11" fmla="*/ 9523 h 6"/>
                <a:gd name="T12" fmla="*/ 13206 w 4"/>
                <a:gd name="T13" fmla="*/ 23443 h 6"/>
                <a:gd name="T14" fmla="*/ 7375 w 4"/>
                <a:gd name="T15" fmla="*/ 27523 h 6"/>
                <a:gd name="T16" fmla="*/ 0 w 4"/>
                <a:gd name="T17" fmla="*/ 23443 h 6"/>
                <a:gd name="T18" fmla="*/ 0 w 4"/>
                <a:gd name="T19" fmla="*/ 17667 h 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" h="6">
                  <a:moveTo>
                    <a:pt x="0" y="4"/>
                  </a:moveTo>
                  <a:cubicBezTo>
                    <a:pt x="1" y="4"/>
                    <a:pt x="2" y="4"/>
                    <a:pt x="2" y="4"/>
                  </a:cubicBezTo>
                  <a:cubicBezTo>
                    <a:pt x="3" y="3"/>
                    <a:pt x="3" y="3"/>
                    <a:pt x="3" y="2"/>
                  </a:cubicBezTo>
                  <a:cubicBezTo>
                    <a:pt x="3" y="2"/>
                    <a:pt x="3" y="1"/>
                    <a:pt x="3" y="1"/>
                  </a:cubicBezTo>
                  <a:cubicBezTo>
                    <a:pt x="3" y="1"/>
                    <a:pt x="3" y="0"/>
                    <a:pt x="3" y="0"/>
                  </a:cubicBezTo>
                  <a:cubicBezTo>
                    <a:pt x="4" y="1"/>
                    <a:pt x="4" y="2"/>
                    <a:pt x="4" y="2"/>
                  </a:cubicBezTo>
                  <a:cubicBezTo>
                    <a:pt x="4" y="3"/>
                    <a:pt x="3" y="4"/>
                    <a:pt x="2" y="5"/>
                  </a:cubicBezTo>
                  <a:cubicBezTo>
                    <a:pt x="2" y="5"/>
                    <a:pt x="1" y="6"/>
                    <a:pt x="1" y="6"/>
                  </a:cubicBezTo>
                  <a:cubicBezTo>
                    <a:pt x="0" y="6"/>
                    <a:pt x="0" y="5"/>
                    <a:pt x="0" y="5"/>
                  </a:cubicBezTo>
                  <a:cubicBezTo>
                    <a:pt x="0" y="5"/>
                    <a:pt x="0" y="4"/>
                    <a:pt x="0" y="4"/>
                  </a:cubicBezTo>
                </a:path>
              </a:pathLst>
            </a:custGeom>
            <a:solidFill>
              <a:srgbClr val="9F53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20" name="Oval 138">
              <a:extLst>
                <a:ext uri="{FF2B5EF4-FFF2-40B4-BE49-F238E27FC236}">
                  <a16:creationId xmlns:a16="http://schemas.microsoft.com/office/drawing/2014/main" id="{3A1F562A-C9BC-4321-887F-BD6EF35D7E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79" y="1285"/>
              <a:ext cx="7" cy="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0121" name="Freeform 139">
              <a:extLst>
                <a:ext uri="{FF2B5EF4-FFF2-40B4-BE49-F238E27FC236}">
                  <a16:creationId xmlns:a16="http://schemas.microsoft.com/office/drawing/2014/main" id="{F3E2F74A-65D0-4C80-A73E-13D3DF6430E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6" y="1268"/>
              <a:ext cx="13" cy="33"/>
            </a:xfrm>
            <a:custGeom>
              <a:avLst/>
              <a:gdLst>
                <a:gd name="T0" fmla="*/ 8375 w 4"/>
                <a:gd name="T1" fmla="*/ 0 h 10"/>
                <a:gd name="T2" fmla="*/ 0 w 4"/>
                <a:gd name="T3" fmla="*/ 42689 h 10"/>
                <a:gd name="T4" fmla="*/ 8375 w 4"/>
                <a:gd name="T5" fmla="*/ 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10">
                  <a:moveTo>
                    <a:pt x="2" y="0"/>
                  </a:moveTo>
                  <a:cubicBezTo>
                    <a:pt x="2" y="0"/>
                    <a:pt x="3" y="6"/>
                    <a:pt x="0" y="10"/>
                  </a:cubicBezTo>
                  <a:cubicBezTo>
                    <a:pt x="0" y="10"/>
                    <a:pt x="4" y="6"/>
                    <a:pt x="2" y="0"/>
                  </a:cubicBezTo>
                  <a:close/>
                </a:path>
              </a:pathLst>
            </a:custGeom>
            <a:solidFill>
              <a:srgbClr val="EAAC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22" name="Freeform 140">
              <a:extLst>
                <a:ext uri="{FF2B5EF4-FFF2-40B4-BE49-F238E27FC236}">
                  <a16:creationId xmlns:a16="http://schemas.microsoft.com/office/drawing/2014/main" id="{B5007D47-2F20-4AD7-8232-AB3F94A2568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9" y="1225"/>
              <a:ext cx="10" cy="6"/>
            </a:xfrm>
            <a:custGeom>
              <a:avLst/>
              <a:gdLst>
                <a:gd name="T0" fmla="*/ 0 w 3"/>
                <a:gd name="T1" fmla="*/ 2187 h 2"/>
                <a:gd name="T2" fmla="*/ 13590 w 3"/>
                <a:gd name="T3" fmla="*/ 0 h 2"/>
                <a:gd name="T4" fmla="*/ 4077 w 3"/>
                <a:gd name="T5" fmla="*/ 4374 h 2"/>
                <a:gd name="T6" fmla="*/ 0 w 3"/>
                <a:gd name="T7" fmla="*/ 2187 h 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2">
                  <a:moveTo>
                    <a:pt x="0" y="1"/>
                  </a:moveTo>
                  <a:cubicBezTo>
                    <a:pt x="0" y="1"/>
                    <a:pt x="2" y="1"/>
                    <a:pt x="3" y="0"/>
                  </a:cubicBezTo>
                  <a:cubicBezTo>
                    <a:pt x="3" y="0"/>
                    <a:pt x="2" y="1"/>
                    <a:pt x="1" y="2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EAAC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23" name="Freeform 141">
              <a:extLst>
                <a:ext uri="{FF2B5EF4-FFF2-40B4-BE49-F238E27FC236}">
                  <a16:creationId xmlns:a16="http://schemas.microsoft.com/office/drawing/2014/main" id="{D3BAF070-77ED-43B7-B6BF-2CD3C81EF7EF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9" y="2108"/>
              <a:ext cx="1216" cy="680"/>
            </a:xfrm>
            <a:custGeom>
              <a:avLst/>
              <a:gdLst>
                <a:gd name="T0" fmla="*/ 31653 w 365"/>
                <a:gd name="T1" fmla="*/ 0 h 204"/>
                <a:gd name="T2" fmla="*/ 418197 w 365"/>
                <a:gd name="T3" fmla="*/ 242857 h 204"/>
                <a:gd name="T4" fmla="*/ 875007 w 365"/>
                <a:gd name="T5" fmla="*/ 388033 h 204"/>
                <a:gd name="T6" fmla="*/ 1303082 w 365"/>
                <a:gd name="T7" fmla="*/ 585557 h 204"/>
                <a:gd name="T8" fmla="*/ 1625582 w 365"/>
                <a:gd name="T9" fmla="*/ 768257 h 204"/>
                <a:gd name="T10" fmla="*/ 1658457 w 365"/>
                <a:gd name="T11" fmla="*/ 932967 h 204"/>
                <a:gd name="T12" fmla="*/ 1521719 w 365"/>
                <a:gd name="T13" fmla="*/ 772477 h 204"/>
                <a:gd name="T14" fmla="*/ 1279675 w 365"/>
                <a:gd name="T15" fmla="*/ 662590 h 204"/>
                <a:gd name="T16" fmla="*/ 714861 w 365"/>
                <a:gd name="T17" fmla="*/ 439143 h 204"/>
                <a:gd name="T18" fmla="*/ 228138 w 365"/>
                <a:gd name="T19" fmla="*/ 264557 h 204"/>
                <a:gd name="T20" fmla="*/ 0 w 365"/>
                <a:gd name="T21" fmla="*/ 0 h 20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65" h="204">
                  <a:moveTo>
                    <a:pt x="7" y="0"/>
                  </a:moveTo>
                  <a:cubicBezTo>
                    <a:pt x="35" y="20"/>
                    <a:pt x="56" y="46"/>
                    <a:pt x="92" y="53"/>
                  </a:cubicBezTo>
                  <a:cubicBezTo>
                    <a:pt x="127" y="60"/>
                    <a:pt x="159" y="70"/>
                    <a:pt x="192" y="85"/>
                  </a:cubicBezTo>
                  <a:cubicBezTo>
                    <a:pt x="223" y="99"/>
                    <a:pt x="255" y="111"/>
                    <a:pt x="286" y="128"/>
                  </a:cubicBezTo>
                  <a:cubicBezTo>
                    <a:pt x="307" y="139"/>
                    <a:pt x="344" y="150"/>
                    <a:pt x="357" y="168"/>
                  </a:cubicBezTo>
                  <a:cubicBezTo>
                    <a:pt x="365" y="178"/>
                    <a:pt x="364" y="191"/>
                    <a:pt x="364" y="204"/>
                  </a:cubicBezTo>
                  <a:cubicBezTo>
                    <a:pt x="353" y="192"/>
                    <a:pt x="349" y="178"/>
                    <a:pt x="334" y="169"/>
                  </a:cubicBezTo>
                  <a:cubicBezTo>
                    <a:pt x="319" y="159"/>
                    <a:pt x="298" y="152"/>
                    <a:pt x="281" y="145"/>
                  </a:cubicBezTo>
                  <a:cubicBezTo>
                    <a:pt x="240" y="127"/>
                    <a:pt x="199" y="111"/>
                    <a:pt x="157" y="96"/>
                  </a:cubicBezTo>
                  <a:cubicBezTo>
                    <a:pt x="121" y="83"/>
                    <a:pt x="83" y="77"/>
                    <a:pt x="50" y="58"/>
                  </a:cubicBezTo>
                  <a:cubicBezTo>
                    <a:pt x="25" y="43"/>
                    <a:pt x="19" y="21"/>
                    <a:pt x="0" y="0"/>
                  </a:cubicBezTo>
                </a:path>
              </a:pathLst>
            </a:custGeom>
            <a:solidFill>
              <a:srgbClr val="F3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24" name="Freeform 142">
              <a:extLst>
                <a:ext uri="{FF2B5EF4-FFF2-40B4-BE49-F238E27FC236}">
                  <a16:creationId xmlns:a16="http://schemas.microsoft.com/office/drawing/2014/main" id="{B93D5ECC-3C6D-4D80-AE5C-8F7DE565BC6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8" y="1981"/>
              <a:ext cx="630" cy="290"/>
            </a:xfrm>
            <a:custGeom>
              <a:avLst/>
              <a:gdLst>
                <a:gd name="T0" fmla="*/ 0 w 189"/>
                <a:gd name="T1" fmla="*/ 0 h 87"/>
                <a:gd name="T2" fmla="*/ 305810 w 189"/>
                <a:gd name="T3" fmla="*/ 137033 h 87"/>
                <a:gd name="T4" fmla="*/ 544443 w 189"/>
                <a:gd name="T5" fmla="*/ 270367 h 87"/>
                <a:gd name="T6" fmla="*/ 864190 w 189"/>
                <a:gd name="T7" fmla="*/ 397890 h 87"/>
                <a:gd name="T8" fmla="*/ 580257 w 189"/>
                <a:gd name="T9" fmla="*/ 256410 h 87"/>
                <a:gd name="T10" fmla="*/ 333333 w 189"/>
                <a:gd name="T11" fmla="*/ 132967 h 87"/>
                <a:gd name="T12" fmla="*/ 164557 w 189"/>
                <a:gd name="T13" fmla="*/ 54700 h 87"/>
                <a:gd name="T14" fmla="*/ 9523 w 189"/>
                <a:gd name="T15" fmla="*/ 4077 h 8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89" h="87">
                  <a:moveTo>
                    <a:pt x="0" y="0"/>
                  </a:moveTo>
                  <a:cubicBezTo>
                    <a:pt x="21" y="13"/>
                    <a:pt x="45" y="19"/>
                    <a:pt x="67" y="30"/>
                  </a:cubicBezTo>
                  <a:cubicBezTo>
                    <a:pt x="85" y="38"/>
                    <a:pt x="101" y="50"/>
                    <a:pt x="119" y="59"/>
                  </a:cubicBezTo>
                  <a:cubicBezTo>
                    <a:pt x="141" y="70"/>
                    <a:pt x="165" y="81"/>
                    <a:pt x="189" y="87"/>
                  </a:cubicBezTo>
                  <a:cubicBezTo>
                    <a:pt x="168" y="87"/>
                    <a:pt x="145" y="65"/>
                    <a:pt x="127" y="56"/>
                  </a:cubicBezTo>
                  <a:cubicBezTo>
                    <a:pt x="109" y="46"/>
                    <a:pt x="90" y="39"/>
                    <a:pt x="73" y="29"/>
                  </a:cubicBezTo>
                  <a:cubicBezTo>
                    <a:pt x="61" y="22"/>
                    <a:pt x="51" y="16"/>
                    <a:pt x="36" y="12"/>
                  </a:cubicBezTo>
                  <a:cubicBezTo>
                    <a:pt x="24" y="9"/>
                    <a:pt x="14" y="5"/>
                    <a:pt x="2" y="1"/>
                  </a:cubicBezTo>
                </a:path>
              </a:pathLst>
            </a:custGeom>
            <a:solidFill>
              <a:srgbClr val="F3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25" name="Freeform 143">
              <a:extLst>
                <a:ext uri="{FF2B5EF4-FFF2-40B4-BE49-F238E27FC236}">
                  <a16:creationId xmlns:a16="http://schemas.microsoft.com/office/drawing/2014/main" id="{2225C9FE-F40B-4037-89E5-9536B3880A5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5" y="1715"/>
              <a:ext cx="1010" cy="379"/>
            </a:xfrm>
            <a:custGeom>
              <a:avLst/>
              <a:gdLst>
                <a:gd name="T0" fmla="*/ 0 w 303"/>
                <a:gd name="T1" fmla="*/ 9295 h 114"/>
                <a:gd name="T2" fmla="*/ 256410 w 303"/>
                <a:gd name="T3" fmla="*/ 84919 h 114"/>
                <a:gd name="T4" fmla="*/ 521367 w 303"/>
                <a:gd name="T5" fmla="*/ 188868 h 114"/>
                <a:gd name="T6" fmla="*/ 750257 w 303"/>
                <a:gd name="T7" fmla="*/ 264855 h 114"/>
                <a:gd name="T8" fmla="*/ 918890 w 303"/>
                <a:gd name="T9" fmla="*/ 368817 h 114"/>
                <a:gd name="T10" fmla="*/ 1161743 w 303"/>
                <a:gd name="T11" fmla="*/ 440285 h 114"/>
                <a:gd name="T12" fmla="*/ 1385557 w 303"/>
                <a:gd name="T13" fmla="*/ 511753 h 114"/>
                <a:gd name="T14" fmla="*/ 1216923 w 303"/>
                <a:gd name="T15" fmla="*/ 403755 h 114"/>
                <a:gd name="T16" fmla="*/ 1011110 w 303"/>
                <a:gd name="T17" fmla="*/ 309068 h 114"/>
                <a:gd name="T18" fmla="*/ 576190 w 303"/>
                <a:gd name="T19" fmla="*/ 98700 h 114"/>
                <a:gd name="T20" fmla="*/ 182333 w 303"/>
                <a:gd name="T21" fmla="*/ 17451 h 114"/>
                <a:gd name="T22" fmla="*/ 0 w 303"/>
                <a:gd name="T23" fmla="*/ 4046 h 11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03" h="114">
                  <a:moveTo>
                    <a:pt x="0" y="2"/>
                  </a:moveTo>
                  <a:cubicBezTo>
                    <a:pt x="17" y="10"/>
                    <a:pt x="37" y="12"/>
                    <a:pt x="56" y="19"/>
                  </a:cubicBezTo>
                  <a:cubicBezTo>
                    <a:pt x="75" y="26"/>
                    <a:pt x="94" y="36"/>
                    <a:pt x="114" y="42"/>
                  </a:cubicBezTo>
                  <a:cubicBezTo>
                    <a:pt x="130" y="48"/>
                    <a:pt x="148" y="52"/>
                    <a:pt x="164" y="59"/>
                  </a:cubicBezTo>
                  <a:cubicBezTo>
                    <a:pt x="177" y="65"/>
                    <a:pt x="188" y="76"/>
                    <a:pt x="201" y="82"/>
                  </a:cubicBezTo>
                  <a:cubicBezTo>
                    <a:pt x="217" y="90"/>
                    <a:pt x="237" y="95"/>
                    <a:pt x="254" y="98"/>
                  </a:cubicBezTo>
                  <a:cubicBezTo>
                    <a:pt x="271" y="102"/>
                    <a:pt x="286" y="109"/>
                    <a:pt x="303" y="114"/>
                  </a:cubicBezTo>
                  <a:cubicBezTo>
                    <a:pt x="290" y="109"/>
                    <a:pt x="278" y="97"/>
                    <a:pt x="266" y="90"/>
                  </a:cubicBezTo>
                  <a:cubicBezTo>
                    <a:pt x="251" y="82"/>
                    <a:pt x="236" y="75"/>
                    <a:pt x="221" y="69"/>
                  </a:cubicBezTo>
                  <a:cubicBezTo>
                    <a:pt x="188" y="56"/>
                    <a:pt x="158" y="37"/>
                    <a:pt x="126" y="22"/>
                  </a:cubicBezTo>
                  <a:cubicBezTo>
                    <a:pt x="99" y="11"/>
                    <a:pt x="68" y="12"/>
                    <a:pt x="40" y="4"/>
                  </a:cubicBezTo>
                  <a:cubicBezTo>
                    <a:pt x="26" y="0"/>
                    <a:pt x="15" y="1"/>
                    <a:pt x="0" y="1"/>
                  </a:cubicBezTo>
                </a:path>
              </a:pathLst>
            </a:custGeom>
            <a:solidFill>
              <a:srgbClr val="F3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26" name="Freeform 144">
              <a:extLst>
                <a:ext uri="{FF2B5EF4-FFF2-40B4-BE49-F238E27FC236}">
                  <a16:creationId xmlns:a16="http://schemas.microsoft.com/office/drawing/2014/main" id="{E723BC5E-108A-4D9A-8F5F-D3073E56D0C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2" y="1838"/>
              <a:ext cx="337" cy="240"/>
            </a:xfrm>
            <a:custGeom>
              <a:avLst/>
              <a:gdLst>
                <a:gd name="T0" fmla="*/ 64928 w 101"/>
                <a:gd name="T1" fmla="*/ 174077 h 72"/>
                <a:gd name="T2" fmla="*/ 155908 w 101"/>
                <a:gd name="T3" fmla="*/ 178143 h 72"/>
                <a:gd name="T4" fmla="*/ 193094 w 101"/>
                <a:gd name="T5" fmla="*/ 164557 h 72"/>
                <a:gd name="T6" fmla="*/ 230421 w 101"/>
                <a:gd name="T7" fmla="*/ 164557 h 72"/>
                <a:gd name="T8" fmla="*/ 322993 w 101"/>
                <a:gd name="T9" fmla="*/ 141110 h 72"/>
                <a:gd name="T10" fmla="*/ 344948 w 101"/>
                <a:gd name="T11" fmla="*/ 105810 h 72"/>
                <a:gd name="T12" fmla="*/ 382135 w 101"/>
                <a:gd name="T13" fmla="*/ 64557 h 72"/>
                <a:gd name="T14" fmla="*/ 419318 w 101"/>
                <a:gd name="T15" fmla="*/ 31743 h 72"/>
                <a:gd name="T16" fmla="*/ 464786 w 101"/>
                <a:gd name="T17" fmla="*/ 0 h 72"/>
                <a:gd name="T18" fmla="*/ 405681 w 101"/>
                <a:gd name="T19" fmla="*/ 86410 h 72"/>
                <a:gd name="T20" fmla="*/ 400336 w 101"/>
                <a:gd name="T21" fmla="*/ 178143 h 72"/>
                <a:gd name="T22" fmla="*/ 234509 w 101"/>
                <a:gd name="T23" fmla="*/ 315667 h 72"/>
                <a:gd name="T24" fmla="*/ 179454 w 101"/>
                <a:gd name="T25" fmla="*/ 301590 h 72"/>
                <a:gd name="T26" fmla="*/ 92572 w 101"/>
                <a:gd name="T27" fmla="*/ 264557 h 72"/>
                <a:gd name="T28" fmla="*/ 17724 w 101"/>
                <a:gd name="T29" fmla="*/ 229257 h 72"/>
                <a:gd name="T30" fmla="*/ 17724 w 101"/>
                <a:gd name="T31" fmla="*/ 215190 h 72"/>
                <a:gd name="T32" fmla="*/ 0 w 101"/>
                <a:gd name="T33" fmla="*/ 205810 h 72"/>
                <a:gd name="T34" fmla="*/ 64928 w 101"/>
                <a:gd name="T35" fmla="*/ 174077 h 7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01" h="72">
                  <a:moveTo>
                    <a:pt x="14" y="38"/>
                  </a:moveTo>
                  <a:cubicBezTo>
                    <a:pt x="18" y="44"/>
                    <a:pt x="29" y="41"/>
                    <a:pt x="34" y="39"/>
                  </a:cubicBezTo>
                  <a:cubicBezTo>
                    <a:pt x="37" y="38"/>
                    <a:pt x="40" y="37"/>
                    <a:pt x="42" y="36"/>
                  </a:cubicBezTo>
                  <a:cubicBezTo>
                    <a:pt x="45" y="36"/>
                    <a:pt x="48" y="36"/>
                    <a:pt x="50" y="36"/>
                  </a:cubicBezTo>
                  <a:cubicBezTo>
                    <a:pt x="57" y="35"/>
                    <a:pt x="65" y="35"/>
                    <a:pt x="70" y="31"/>
                  </a:cubicBezTo>
                  <a:cubicBezTo>
                    <a:pt x="73" y="28"/>
                    <a:pt x="73" y="26"/>
                    <a:pt x="75" y="23"/>
                  </a:cubicBezTo>
                  <a:cubicBezTo>
                    <a:pt x="77" y="19"/>
                    <a:pt x="80" y="16"/>
                    <a:pt x="83" y="14"/>
                  </a:cubicBezTo>
                  <a:cubicBezTo>
                    <a:pt x="86" y="12"/>
                    <a:pt x="88" y="10"/>
                    <a:pt x="91" y="7"/>
                  </a:cubicBezTo>
                  <a:cubicBezTo>
                    <a:pt x="94" y="4"/>
                    <a:pt x="98" y="3"/>
                    <a:pt x="101" y="0"/>
                  </a:cubicBezTo>
                  <a:cubicBezTo>
                    <a:pt x="97" y="6"/>
                    <a:pt x="91" y="11"/>
                    <a:pt x="88" y="19"/>
                  </a:cubicBezTo>
                  <a:cubicBezTo>
                    <a:pt x="86" y="26"/>
                    <a:pt x="87" y="32"/>
                    <a:pt x="87" y="39"/>
                  </a:cubicBezTo>
                  <a:cubicBezTo>
                    <a:pt x="86" y="55"/>
                    <a:pt x="63" y="63"/>
                    <a:pt x="51" y="69"/>
                  </a:cubicBezTo>
                  <a:cubicBezTo>
                    <a:pt x="45" y="72"/>
                    <a:pt x="43" y="70"/>
                    <a:pt x="39" y="66"/>
                  </a:cubicBezTo>
                  <a:cubicBezTo>
                    <a:pt x="34" y="61"/>
                    <a:pt x="27" y="60"/>
                    <a:pt x="20" y="58"/>
                  </a:cubicBezTo>
                  <a:cubicBezTo>
                    <a:pt x="15" y="57"/>
                    <a:pt x="6" y="55"/>
                    <a:pt x="4" y="50"/>
                  </a:cubicBezTo>
                  <a:cubicBezTo>
                    <a:pt x="4" y="48"/>
                    <a:pt x="6" y="48"/>
                    <a:pt x="4" y="47"/>
                  </a:cubicBezTo>
                  <a:cubicBezTo>
                    <a:pt x="2" y="46"/>
                    <a:pt x="1" y="46"/>
                    <a:pt x="0" y="45"/>
                  </a:cubicBezTo>
                  <a:cubicBezTo>
                    <a:pt x="5" y="42"/>
                    <a:pt x="9" y="39"/>
                    <a:pt x="14" y="38"/>
                  </a:cubicBezTo>
                </a:path>
              </a:pathLst>
            </a:custGeom>
            <a:solidFill>
              <a:srgbClr val="F3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27" name="Freeform 145">
              <a:extLst>
                <a:ext uri="{FF2B5EF4-FFF2-40B4-BE49-F238E27FC236}">
                  <a16:creationId xmlns:a16="http://schemas.microsoft.com/office/drawing/2014/main" id="{13B08D7E-75F3-4D5E-8074-2087E562DCE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6" y="1881"/>
              <a:ext cx="276" cy="170"/>
            </a:xfrm>
            <a:custGeom>
              <a:avLst/>
              <a:gdLst>
                <a:gd name="T0" fmla="*/ 369138 w 83"/>
                <a:gd name="T1" fmla="*/ 4077 h 51"/>
                <a:gd name="T2" fmla="*/ 332580 w 83"/>
                <a:gd name="T3" fmla="*/ 45300 h 51"/>
                <a:gd name="T4" fmla="*/ 309459 w 83"/>
                <a:gd name="T5" fmla="*/ 82333 h 51"/>
                <a:gd name="T6" fmla="*/ 220324 w 83"/>
                <a:gd name="T7" fmla="*/ 105810 h 51"/>
                <a:gd name="T8" fmla="*/ 183779 w 83"/>
                <a:gd name="T9" fmla="*/ 105810 h 51"/>
                <a:gd name="T10" fmla="*/ 148804 w 83"/>
                <a:gd name="T11" fmla="*/ 119367 h 51"/>
                <a:gd name="T12" fmla="*/ 58206 w 83"/>
                <a:gd name="T13" fmla="*/ 113967 h 51"/>
                <a:gd name="T14" fmla="*/ 58206 w 83"/>
                <a:gd name="T15" fmla="*/ 113967 h 51"/>
                <a:gd name="T16" fmla="*/ 0 w 83"/>
                <a:gd name="T17" fmla="*/ 141110 h 51"/>
                <a:gd name="T18" fmla="*/ 67507 w 83"/>
                <a:gd name="T19" fmla="*/ 174077 h 51"/>
                <a:gd name="T20" fmla="*/ 152851 w 83"/>
                <a:gd name="T21" fmla="*/ 205810 h 51"/>
                <a:gd name="T22" fmla="*/ 207010 w 83"/>
                <a:gd name="T23" fmla="*/ 219367 h 51"/>
                <a:gd name="T24" fmla="*/ 369138 w 83"/>
                <a:gd name="T25" fmla="*/ 82333 h 51"/>
                <a:gd name="T26" fmla="*/ 373285 w 83"/>
                <a:gd name="T27" fmla="*/ 0 h 51"/>
                <a:gd name="T28" fmla="*/ 369138 w 83"/>
                <a:gd name="T29" fmla="*/ 4077 h 51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83" h="51">
                  <a:moveTo>
                    <a:pt x="82" y="1"/>
                  </a:moveTo>
                  <a:cubicBezTo>
                    <a:pt x="79" y="3"/>
                    <a:pt x="76" y="6"/>
                    <a:pt x="74" y="10"/>
                  </a:cubicBezTo>
                  <a:cubicBezTo>
                    <a:pt x="72" y="13"/>
                    <a:pt x="72" y="15"/>
                    <a:pt x="69" y="18"/>
                  </a:cubicBezTo>
                  <a:cubicBezTo>
                    <a:pt x="64" y="22"/>
                    <a:pt x="56" y="22"/>
                    <a:pt x="49" y="23"/>
                  </a:cubicBezTo>
                  <a:cubicBezTo>
                    <a:pt x="47" y="23"/>
                    <a:pt x="44" y="23"/>
                    <a:pt x="41" y="23"/>
                  </a:cubicBezTo>
                  <a:cubicBezTo>
                    <a:pt x="39" y="24"/>
                    <a:pt x="36" y="25"/>
                    <a:pt x="33" y="26"/>
                  </a:cubicBezTo>
                  <a:cubicBezTo>
                    <a:pt x="28" y="28"/>
                    <a:pt x="17" y="31"/>
                    <a:pt x="13" y="25"/>
                  </a:cubicBezTo>
                  <a:cubicBezTo>
                    <a:pt x="13" y="25"/>
                    <a:pt x="13" y="25"/>
                    <a:pt x="13" y="25"/>
                  </a:cubicBezTo>
                  <a:cubicBezTo>
                    <a:pt x="9" y="26"/>
                    <a:pt x="5" y="29"/>
                    <a:pt x="0" y="31"/>
                  </a:cubicBezTo>
                  <a:cubicBezTo>
                    <a:pt x="3" y="35"/>
                    <a:pt x="11" y="37"/>
                    <a:pt x="15" y="38"/>
                  </a:cubicBezTo>
                  <a:cubicBezTo>
                    <a:pt x="22" y="39"/>
                    <a:pt x="29" y="40"/>
                    <a:pt x="34" y="45"/>
                  </a:cubicBezTo>
                  <a:cubicBezTo>
                    <a:pt x="38" y="49"/>
                    <a:pt x="40" y="51"/>
                    <a:pt x="46" y="48"/>
                  </a:cubicBezTo>
                  <a:cubicBezTo>
                    <a:pt x="58" y="42"/>
                    <a:pt x="81" y="34"/>
                    <a:pt x="82" y="18"/>
                  </a:cubicBezTo>
                  <a:cubicBezTo>
                    <a:pt x="82" y="12"/>
                    <a:pt x="81" y="6"/>
                    <a:pt x="83" y="0"/>
                  </a:cubicBezTo>
                  <a:cubicBezTo>
                    <a:pt x="83" y="0"/>
                    <a:pt x="82" y="1"/>
                    <a:pt x="82" y="1"/>
                  </a:cubicBezTo>
                  <a:close/>
                </a:path>
              </a:pathLst>
            </a:custGeom>
            <a:solidFill>
              <a:srgbClr val="E5E3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28" name="Freeform 146">
              <a:extLst>
                <a:ext uri="{FF2B5EF4-FFF2-40B4-BE49-F238E27FC236}">
                  <a16:creationId xmlns:a16="http://schemas.microsoft.com/office/drawing/2014/main" id="{B61C2A8A-796C-4EA4-9817-6BFDA5EF626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9" y="1665"/>
              <a:ext cx="363" cy="146"/>
            </a:xfrm>
            <a:custGeom>
              <a:avLst/>
              <a:gdLst>
                <a:gd name="T0" fmla="*/ 4060 w 109"/>
                <a:gd name="T1" fmla="*/ 194694 h 44"/>
                <a:gd name="T2" fmla="*/ 81928 w 109"/>
                <a:gd name="T3" fmla="*/ 120268 h 44"/>
                <a:gd name="T4" fmla="*/ 113060 w 109"/>
                <a:gd name="T5" fmla="*/ 110698 h 44"/>
                <a:gd name="T6" fmla="*/ 140464 w 109"/>
                <a:gd name="T7" fmla="*/ 101351 h 44"/>
                <a:gd name="T8" fmla="*/ 167902 w 109"/>
                <a:gd name="T9" fmla="*/ 97365 h 44"/>
                <a:gd name="T10" fmla="*/ 181423 w 109"/>
                <a:gd name="T11" fmla="*/ 70807 h 44"/>
                <a:gd name="T12" fmla="*/ 208872 w 109"/>
                <a:gd name="T13" fmla="*/ 61592 h 44"/>
                <a:gd name="T14" fmla="*/ 245395 w 109"/>
                <a:gd name="T15" fmla="*/ 53456 h 44"/>
                <a:gd name="T16" fmla="*/ 313802 w 109"/>
                <a:gd name="T17" fmla="*/ 36245 h 44"/>
                <a:gd name="T18" fmla="*/ 372348 w 109"/>
                <a:gd name="T19" fmla="*/ 9205 h 44"/>
                <a:gd name="T20" fmla="*/ 440712 w 109"/>
                <a:gd name="T21" fmla="*/ 9205 h 44"/>
                <a:gd name="T22" fmla="*/ 495222 w 109"/>
                <a:gd name="T23" fmla="*/ 30544 h 44"/>
                <a:gd name="T24" fmla="*/ 422755 w 109"/>
                <a:gd name="T25" fmla="*/ 36245 h 44"/>
                <a:gd name="T26" fmla="*/ 385859 w 109"/>
                <a:gd name="T27" fmla="*/ 36245 h 44"/>
                <a:gd name="T28" fmla="*/ 331379 w 109"/>
                <a:gd name="T29" fmla="*/ 49471 h 44"/>
                <a:gd name="T30" fmla="*/ 241335 w 109"/>
                <a:gd name="T31" fmla="*/ 74782 h 44"/>
                <a:gd name="T32" fmla="*/ 190915 w 109"/>
                <a:gd name="T33" fmla="*/ 120268 h 44"/>
                <a:gd name="T34" fmla="*/ 136405 w 109"/>
                <a:gd name="T35" fmla="*/ 124253 h 44"/>
                <a:gd name="T36" fmla="*/ 113060 w 109"/>
                <a:gd name="T37" fmla="*/ 141603 h 44"/>
                <a:gd name="T38" fmla="*/ 81928 w 109"/>
                <a:gd name="T39" fmla="*/ 141603 h 44"/>
                <a:gd name="T40" fmla="*/ 58536 w 109"/>
                <a:gd name="T41" fmla="*/ 158924 h 44"/>
                <a:gd name="T42" fmla="*/ 40959 w 109"/>
                <a:gd name="T43" fmla="*/ 168129 h 44"/>
                <a:gd name="T44" fmla="*/ 0 w 109"/>
                <a:gd name="T45" fmla="*/ 194694 h 44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109" h="44">
                  <a:moveTo>
                    <a:pt x="1" y="44"/>
                  </a:moveTo>
                  <a:cubicBezTo>
                    <a:pt x="6" y="39"/>
                    <a:pt x="11" y="31"/>
                    <a:pt x="18" y="27"/>
                  </a:cubicBezTo>
                  <a:cubicBezTo>
                    <a:pt x="20" y="26"/>
                    <a:pt x="22" y="26"/>
                    <a:pt x="25" y="25"/>
                  </a:cubicBezTo>
                  <a:cubicBezTo>
                    <a:pt x="28" y="23"/>
                    <a:pt x="27" y="23"/>
                    <a:pt x="31" y="23"/>
                  </a:cubicBezTo>
                  <a:cubicBezTo>
                    <a:pt x="33" y="24"/>
                    <a:pt x="36" y="24"/>
                    <a:pt x="37" y="22"/>
                  </a:cubicBezTo>
                  <a:cubicBezTo>
                    <a:pt x="39" y="20"/>
                    <a:pt x="39" y="18"/>
                    <a:pt x="40" y="16"/>
                  </a:cubicBezTo>
                  <a:cubicBezTo>
                    <a:pt x="42" y="14"/>
                    <a:pt x="43" y="14"/>
                    <a:pt x="46" y="14"/>
                  </a:cubicBezTo>
                  <a:cubicBezTo>
                    <a:pt x="49" y="14"/>
                    <a:pt x="51" y="12"/>
                    <a:pt x="54" y="12"/>
                  </a:cubicBezTo>
                  <a:cubicBezTo>
                    <a:pt x="59" y="10"/>
                    <a:pt x="64" y="9"/>
                    <a:pt x="69" y="8"/>
                  </a:cubicBezTo>
                  <a:cubicBezTo>
                    <a:pt x="74" y="6"/>
                    <a:pt x="78" y="4"/>
                    <a:pt x="82" y="2"/>
                  </a:cubicBezTo>
                  <a:cubicBezTo>
                    <a:pt x="87" y="0"/>
                    <a:pt x="93" y="1"/>
                    <a:pt x="97" y="2"/>
                  </a:cubicBezTo>
                  <a:cubicBezTo>
                    <a:pt x="101" y="4"/>
                    <a:pt x="106" y="5"/>
                    <a:pt x="109" y="7"/>
                  </a:cubicBezTo>
                  <a:cubicBezTo>
                    <a:pt x="103" y="8"/>
                    <a:pt x="98" y="9"/>
                    <a:pt x="93" y="8"/>
                  </a:cubicBezTo>
                  <a:cubicBezTo>
                    <a:pt x="90" y="8"/>
                    <a:pt x="87" y="7"/>
                    <a:pt x="85" y="8"/>
                  </a:cubicBezTo>
                  <a:cubicBezTo>
                    <a:pt x="81" y="9"/>
                    <a:pt x="77" y="10"/>
                    <a:pt x="73" y="11"/>
                  </a:cubicBezTo>
                  <a:cubicBezTo>
                    <a:pt x="66" y="13"/>
                    <a:pt x="59" y="14"/>
                    <a:pt x="53" y="17"/>
                  </a:cubicBezTo>
                  <a:cubicBezTo>
                    <a:pt x="48" y="19"/>
                    <a:pt x="46" y="24"/>
                    <a:pt x="42" y="27"/>
                  </a:cubicBezTo>
                  <a:cubicBezTo>
                    <a:pt x="38" y="29"/>
                    <a:pt x="34" y="29"/>
                    <a:pt x="30" y="28"/>
                  </a:cubicBezTo>
                  <a:cubicBezTo>
                    <a:pt x="29" y="30"/>
                    <a:pt x="27" y="32"/>
                    <a:pt x="25" y="32"/>
                  </a:cubicBezTo>
                  <a:cubicBezTo>
                    <a:pt x="22" y="33"/>
                    <a:pt x="20" y="31"/>
                    <a:pt x="18" y="32"/>
                  </a:cubicBezTo>
                  <a:cubicBezTo>
                    <a:pt x="16" y="33"/>
                    <a:pt x="15" y="35"/>
                    <a:pt x="13" y="36"/>
                  </a:cubicBezTo>
                  <a:cubicBezTo>
                    <a:pt x="12" y="37"/>
                    <a:pt x="11" y="38"/>
                    <a:pt x="9" y="38"/>
                  </a:cubicBezTo>
                  <a:cubicBezTo>
                    <a:pt x="6" y="40"/>
                    <a:pt x="1" y="42"/>
                    <a:pt x="0" y="44"/>
                  </a:cubicBezTo>
                </a:path>
              </a:pathLst>
            </a:custGeom>
            <a:solidFill>
              <a:srgbClr val="F3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29" name="Freeform 147">
              <a:extLst>
                <a:ext uri="{FF2B5EF4-FFF2-40B4-BE49-F238E27FC236}">
                  <a16:creationId xmlns:a16="http://schemas.microsoft.com/office/drawing/2014/main" id="{058B9001-D81C-4331-A5FF-296B0275B6B3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9" y="1665"/>
              <a:ext cx="313" cy="116"/>
            </a:xfrm>
            <a:custGeom>
              <a:avLst/>
              <a:gdLst>
                <a:gd name="T0" fmla="*/ 36877 w 94"/>
                <a:gd name="T1" fmla="*/ 127166 h 35"/>
                <a:gd name="T2" fmla="*/ 72023 w 94"/>
                <a:gd name="T3" fmla="*/ 127166 h 35"/>
                <a:gd name="T4" fmla="*/ 95395 w 94"/>
                <a:gd name="T5" fmla="*/ 109912 h 35"/>
                <a:gd name="T6" fmla="*/ 145678 w 94"/>
                <a:gd name="T7" fmla="*/ 105944 h 35"/>
                <a:gd name="T8" fmla="*/ 194862 w 94"/>
                <a:gd name="T9" fmla="*/ 57195 h 35"/>
                <a:gd name="T10" fmla="*/ 286202 w 94"/>
                <a:gd name="T11" fmla="*/ 35602 h 35"/>
                <a:gd name="T12" fmla="*/ 340541 w 94"/>
                <a:gd name="T13" fmla="*/ 22431 h 35"/>
                <a:gd name="T14" fmla="*/ 376166 w 94"/>
                <a:gd name="T15" fmla="*/ 22431 h 35"/>
                <a:gd name="T16" fmla="*/ 426559 w 94"/>
                <a:gd name="T17" fmla="*/ 17257 h 35"/>
                <a:gd name="T18" fmla="*/ 399538 w 94"/>
                <a:gd name="T19" fmla="*/ 9171 h 35"/>
                <a:gd name="T20" fmla="*/ 331161 w 94"/>
                <a:gd name="T21" fmla="*/ 9171 h 35"/>
                <a:gd name="T22" fmla="*/ 272640 w 94"/>
                <a:gd name="T23" fmla="*/ 35602 h 35"/>
                <a:gd name="T24" fmla="*/ 204309 w 94"/>
                <a:gd name="T25" fmla="*/ 53221 h 35"/>
                <a:gd name="T26" fmla="*/ 167798 w 94"/>
                <a:gd name="T27" fmla="*/ 60801 h 35"/>
                <a:gd name="T28" fmla="*/ 140400 w 94"/>
                <a:gd name="T29" fmla="*/ 70332 h 35"/>
                <a:gd name="T30" fmla="*/ 126852 w 94"/>
                <a:gd name="T31" fmla="*/ 96764 h 35"/>
                <a:gd name="T32" fmla="*/ 99454 w 94"/>
                <a:gd name="T33" fmla="*/ 105944 h 35"/>
                <a:gd name="T34" fmla="*/ 72023 w 94"/>
                <a:gd name="T35" fmla="*/ 109912 h 35"/>
                <a:gd name="T36" fmla="*/ 40946 w 94"/>
                <a:gd name="T37" fmla="*/ 117995 h 35"/>
                <a:gd name="T38" fmla="*/ 0 w 94"/>
                <a:gd name="T39" fmla="*/ 153597 h 35"/>
                <a:gd name="T40" fmla="*/ 0 w 94"/>
                <a:gd name="T41" fmla="*/ 153597 h 35"/>
                <a:gd name="T42" fmla="*/ 17575 w 94"/>
                <a:gd name="T43" fmla="*/ 144314 h 35"/>
                <a:gd name="T44" fmla="*/ 36877 w 94"/>
                <a:gd name="T45" fmla="*/ 127166 h 35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94" h="35">
                  <a:moveTo>
                    <a:pt x="8" y="29"/>
                  </a:moveTo>
                  <a:cubicBezTo>
                    <a:pt x="10" y="28"/>
                    <a:pt x="13" y="30"/>
                    <a:pt x="16" y="29"/>
                  </a:cubicBezTo>
                  <a:cubicBezTo>
                    <a:pt x="18" y="28"/>
                    <a:pt x="19" y="26"/>
                    <a:pt x="21" y="25"/>
                  </a:cubicBezTo>
                  <a:cubicBezTo>
                    <a:pt x="24" y="26"/>
                    <a:pt x="29" y="26"/>
                    <a:pt x="32" y="24"/>
                  </a:cubicBezTo>
                  <a:cubicBezTo>
                    <a:pt x="37" y="21"/>
                    <a:pt x="38" y="15"/>
                    <a:pt x="43" y="13"/>
                  </a:cubicBezTo>
                  <a:cubicBezTo>
                    <a:pt x="49" y="11"/>
                    <a:pt x="57" y="9"/>
                    <a:pt x="63" y="8"/>
                  </a:cubicBezTo>
                  <a:cubicBezTo>
                    <a:pt x="67" y="7"/>
                    <a:pt x="71" y="6"/>
                    <a:pt x="75" y="5"/>
                  </a:cubicBezTo>
                  <a:cubicBezTo>
                    <a:pt x="78" y="4"/>
                    <a:pt x="81" y="5"/>
                    <a:pt x="83" y="5"/>
                  </a:cubicBezTo>
                  <a:cubicBezTo>
                    <a:pt x="87" y="5"/>
                    <a:pt x="90" y="5"/>
                    <a:pt x="94" y="4"/>
                  </a:cubicBezTo>
                  <a:cubicBezTo>
                    <a:pt x="92" y="4"/>
                    <a:pt x="90" y="3"/>
                    <a:pt x="88" y="2"/>
                  </a:cubicBezTo>
                  <a:cubicBezTo>
                    <a:pt x="84" y="1"/>
                    <a:pt x="78" y="0"/>
                    <a:pt x="73" y="2"/>
                  </a:cubicBezTo>
                  <a:cubicBezTo>
                    <a:pt x="68" y="4"/>
                    <a:pt x="65" y="7"/>
                    <a:pt x="60" y="8"/>
                  </a:cubicBezTo>
                  <a:cubicBezTo>
                    <a:pt x="55" y="9"/>
                    <a:pt x="50" y="10"/>
                    <a:pt x="45" y="12"/>
                  </a:cubicBezTo>
                  <a:cubicBezTo>
                    <a:pt x="42" y="13"/>
                    <a:pt x="40" y="14"/>
                    <a:pt x="37" y="14"/>
                  </a:cubicBezTo>
                  <a:cubicBezTo>
                    <a:pt x="34" y="14"/>
                    <a:pt x="33" y="14"/>
                    <a:pt x="31" y="16"/>
                  </a:cubicBezTo>
                  <a:cubicBezTo>
                    <a:pt x="30" y="18"/>
                    <a:pt x="30" y="20"/>
                    <a:pt x="28" y="22"/>
                  </a:cubicBezTo>
                  <a:cubicBezTo>
                    <a:pt x="27" y="24"/>
                    <a:pt x="24" y="24"/>
                    <a:pt x="22" y="24"/>
                  </a:cubicBezTo>
                  <a:cubicBezTo>
                    <a:pt x="18" y="23"/>
                    <a:pt x="19" y="23"/>
                    <a:pt x="16" y="25"/>
                  </a:cubicBezTo>
                  <a:cubicBezTo>
                    <a:pt x="13" y="26"/>
                    <a:pt x="11" y="26"/>
                    <a:pt x="9" y="27"/>
                  </a:cubicBezTo>
                  <a:cubicBezTo>
                    <a:pt x="6" y="29"/>
                    <a:pt x="2" y="32"/>
                    <a:pt x="0" y="35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1" y="34"/>
                    <a:pt x="2" y="34"/>
                    <a:pt x="4" y="33"/>
                  </a:cubicBezTo>
                  <a:cubicBezTo>
                    <a:pt x="5" y="32"/>
                    <a:pt x="7" y="30"/>
                    <a:pt x="8" y="29"/>
                  </a:cubicBezTo>
                  <a:close/>
                </a:path>
              </a:pathLst>
            </a:custGeom>
            <a:solidFill>
              <a:srgbClr val="E5E3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30" name="Freeform 148">
              <a:extLst>
                <a:ext uri="{FF2B5EF4-FFF2-40B4-BE49-F238E27FC236}">
                  <a16:creationId xmlns:a16="http://schemas.microsoft.com/office/drawing/2014/main" id="{7AFAEA4A-66D6-4650-8326-6324152E7085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6" y="1771"/>
              <a:ext cx="426" cy="450"/>
            </a:xfrm>
            <a:custGeom>
              <a:avLst/>
              <a:gdLst>
                <a:gd name="T0" fmla="*/ 0 w 128"/>
                <a:gd name="T1" fmla="*/ 617300 h 135"/>
                <a:gd name="T2" fmla="*/ 190292 w 128"/>
                <a:gd name="T3" fmla="*/ 489743 h 135"/>
                <a:gd name="T4" fmla="*/ 307073 w 128"/>
                <a:gd name="T5" fmla="*/ 333333 h 135"/>
                <a:gd name="T6" fmla="*/ 398130 w 128"/>
                <a:gd name="T7" fmla="*/ 127523 h 135"/>
                <a:gd name="T8" fmla="*/ 578941 w 128"/>
                <a:gd name="T9" fmla="*/ 0 h 135"/>
                <a:gd name="T10" fmla="*/ 407456 w 128"/>
                <a:gd name="T11" fmla="*/ 192223 h 135"/>
                <a:gd name="T12" fmla="*/ 316398 w 128"/>
                <a:gd name="T13" fmla="*/ 429257 h 135"/>
                <a:gd name="T14" fmla="*/ 4054 w 128"/>
                <a:gd name="T15" fmla="*/ 613223 h 13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28" h="135">
                  <a:moveTo>
                    <a:pt x="0" y="135"/>
                  </a:moveTo>
                  <a:cubicBezTo>
                    <a:pt x="1" y="125"/>
                    <a:pt x="32" y="114"/>
                    <a:pt x="42" y="107"/>
                  </a:cubicBezTo>
                  <a:cubicBezTo>
                    <a:pt x="54" y="98"/>
                    <a:pt x="61" y="87"/>
                    <a:pt x="68" y="73"/>
                  </a:cubicBezTo>
                  <a:cubicBezTo>
                    <a:pt x="75" y="58"/>
                    <a:pt x="80" y="42"/>
                    <a:pt x="88" y="28"/>
                  </a:cubicBezTo>
                  <a:cubicBezTo>
                    <a:pt x="96" y="14"/>
                    <a:pt x="113" y="6"/>
                    <a:pt x="128" y="0"/>
                  </a:cubicBezTo>
                  <a:cubicBezTo>
                    <a:pt x="113" y="8"/>
                    <a:pt x="96" y="24"/>
                    <a:pt x="90" y="42"/>
                  </a:cubicBezTo>
                  <a:cubicBezTo>
                    <a:pt x="83" y="59"/>
                    <a:pt x="83" y="79"/>
                    <a:pt x="70" y="94"/>
                  </a:cubicBezTo>
                  <a:cubicBezTo>
                    <a:pt x="52" y="114"/>
                    <a:pt x="24" y="123"/>
                    <a:pt x="1" y="134"/>
                  </a:cubicBezTo>
                </a:path>
              </a:pathLst>
            </a:custGeom>
            <a:solidFill>
              <a:srgbClr val="F3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31" name="Freeform 149">
              <a:extLst>
                <a:ext uri="{FF2B5EF4-FFF2-40B4-BE49-F238E27FC236}">
                  <a16:creationId xmlns:a16="http://schemas.microsoft.com/office/drawing/2014/main" id="{55DEA9E0-A3FE-40DE-BE27-27895F46FAF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8" y="1648"/>
              <a:ext cx="174" cy="77"/>
            </a:xfrm>
            <a:custGeom>
              <a:avLst/>
              <a:gdLst>
                <a:gd name="T0" fmla="*/ 0 w 52"/>
                <a:gd name="T1" fmla="*/ 94215 h 23"/>
                <a:gd name="T2" fmla="*/ 159832 w 52"/>
                <a:gd name="T3" fmla="*/ 28142 h 23"/>
                <a:gd name="T4" fmla="*/ 234572 w 52"/>
                <a:gd name="T5" fmla="*/ 0 h 23"/>
                <a:gd name="T6" fmla="*/ 244089 w 52"/>
                <a:gd name="T7" fmla="*/ 9685 h 23"/>
                <a:gd name="T8" fmla="*/ 145926 w 52"/>
                <a:gd name="T9" fmla="*/ 66083 h 23"/>
                <a:gd name="T10" fmla="*/ 32337 w 52"/>
                <a:gd name="T11" fmla="*/ 108550 h 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2" h="23">
                  <a:moveTo>
                    <a:pt x="0" y="20"/>
                  </a:moveTo>
                  <a:cubicBezTo>
                    <a:pt x="8" y="12"/>
                    <a:pt x="24" y="10"/>
                    <a:pt x="34" y="6"/>
                  </a:cubicBezTo>
                  <a:cubicBezTo>
                    <a:pt x="42" y="2"/>
                    <a:pt x="43" y="5"/>
                    <a:pt x="50" y="0"/>
                  </a:cubicBezTo>
                  <a:cubicBezTo>
                    <a:pt x="51" y="0"/>
                    <a:pt x="52" y="2"/>
                    <a:pt x="52" y="2"/>
                  </a:cubicBezTo>
                  <a:cubicBezTo>
                    <a:pt x="47" y="12"/>
                    <a:pt x="41" y="9"/>
                    <a:pt x="31" y="14"/>
                  </a:cubicBezTo>
                  <a:cubicBezTo>
                    <a:pt x="25" y="17"/>
                    <a:pt x="11" y="18"/>
                    <a:pt x="7" y="23"/>
                  </a:cubicBezTo>
                </a:path>
              </a:pathLst>
            </a:custGeom>
            <a:solidFill>
              <a:srgbClr val="F3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32" name="Freeform 150">
              <a:extLst>
                <a:ext uri="{FF2B5EF4-FFF2-40B4-BE49-F238E27FC236}">
                  <a16:creationId xmlns:a16="http://schemas.microsoft.com/office/drawing/2014/main" id="{AB725371-F73D-4AB0-AF58-E99AC3059BF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6" y="1761"/>
              <a:ext cx="156" cy="210"/>
            </a:xfrm>
            <a:custGeom>
              <a:avLst/>
              <a:gdLst>
                <a:gd name="T0" fmla="*/ 17372 w 47"/>
                <a:gd name="T1" fmla="*/ 182333 h 63"/>
                <a:gd name="T2" fmla="*/ 40298 w 47"/>
                <a:gd name="T3" fmla="*/ 164557 h 63"/>
                <a:gd name="T4" fmla="*/ 66884 w 47"/>
                <a:gd name="T5" fmla="*/ 141110 h 63"/>
                <a:gd name="T6" fmla="*/ 110797 w 47"/>
                <a:gd name="T7" fmla="*/ 91743 h 63"/>
                <a:gd name="T8" fmla="*/ 159103 w 47"/>
                <a:gd name="T9" fmla="*/ 41110 h 63"/>
                <a:gd name="T10" fmla="*/ 208645 w 47"/>
                <a:gd name="T11" fmla="*/ 0 h 63"/>
                <a:gd name="T12" fmla="*/ 177677 w 47"/>
                <a:gd name="T13" fmla="*/ 41110 h 63"/>
                <a:gd name="T14" fmla="*/ 137741 w 47"/>
                <a:gd name="T15" fmla="*/ 86410 h 63"/>
                <a:gd name="T16" fmla="*/ 110797 w 47"/>
                <a:gd name="T17" fmla="*/ 123443 h 63"/>
                <a:gd name="T18" fmla="*/ 80224 w 47"/>
                <a:gd name="T19" fmla="*/ 155190 h 63"/>
                <a:gd name="T20" fmla="*/ 36278 w 47"/>
                <a:gd name="T21" fmla="*/ 209890 h 63"/>
                <a:gd name="T22" fmla="*/ 9211 w 47"/>
                <a:gd name="T23" fmla="*/ 288033 h 63"/>
                <a:gd name="T24" fmla="*/ 13340 w 47"/>
                <a:gd name="T25" fmla="*/ 205810 h 6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7" h="63">
                  <a:moveTo>
                    <a:pt x="4" y="40"/>
                  </a:moveTo>
                  <a:cubicBezTo>
                    <a:pt x="4" y="39"/>
                    <a:pt x="7" y="37"/>
                    <a:pt x="9" y="36"/>
                  </a:cubicBezTo>
                  <a:cubicBezTo>
                    <a:pt x="11" y="34"/>
                    <a:pt x="13" y="33"/>
                    <a:pt x="15" y="31"/>
                  </a:cubicBezTo>
                  <a:cubicBezTo>
                    <a:pt x="18" y="28"/>
                    <a:pt x="22" y="24"/>
                    <a:pt x="25" y="20"/>
                  </a:cubicBezTo>
                  <a:cubicBezTo>
                    <a:pt x="29" y="16"/>
                    <a:pt x="32" y="13"/>
                    <a:pt x="36" y="9"/>
                  </a:cubicBezTo>
                  <a:cubicBezTo>
                    <a:pt x="39" y="6"/>
                    <a:pt x="42" y="0"/>
                    <a:pt x="47" y="0"/>
                  </a:cubicBezTo>
                  <a:cubicBezTo>
                    <a:pt x="45" y="3"/>
                    <a:pt x="42" y="6"/>
                    <a:pt x="40" y="9"/>
                  </a:cubicBezTo>
                  <a:cubicBezTo>
                    <a:pt x="37" y="12"/>
                    <a:pt x="35" y="16"/>
                    <a:pt x="31" y="19"/>
                  </a:cubicBezTo>
                  <a:cubicBezTo>
                    <a:pt x="29" y="22"/>
                    <a:pt x="27" y="23"/>
                    <a:pt x="25" y="27"/>
                  </a:cubicBezTo>
                  <a:cubicBezTo>
                    <a:pt x="23" y="31"/>
                    <a:pt x="21" y="31"/>
                    <a:pt x="18" y="34"/>
                  </a:cubicBezTo>
                  <a:cubicBezTo>
                    <a:pt x="13" y="37"/>
                    <a:pt x="9" y="40"/>
                    <a:pt x="8" y="46"/>
                  </a:cubicBezTo>
                  <a:cubicBezTo>
                    <a:pt x="8" y="51"/>
                    <a:pt x="7" y="60"/>
                    <a:pt x="2" y="63"/>
                  </a:cubicBezTo>
                  <a:cubicBezTo>
                    <a:pt x="0" y="59"/>
                    <a:pt x="0" y="49"/>
                    <a:pt x="3" y="45"/>
                  </a:cubicBezTo>
                </a:path>
              </a:pathLst>
            </a:custGeom>
            <a:solidFill>
              <a:srgbClr val="E5E3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33" name="Freeform 151">
              <a:extLst>
                <a:ext uri="{FF2B5EF4-FFF2-40B4-BE49-F238E27FC236}">
                  <a16:creationId xmlns:a16="http://schemas.microsoft.com/office/drawing/2014/main" id="{344DBBE5-D6B0-4451-AFD2-1104D94F8616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6" y="1151"/>
              <a:ext cx="103" cy="80"/>
            </a:xfrm>
            <a:custGeom>
              <a:avLst/>
              <a:gdLst>
                <a:gd name="T0" fmla="*/ 4030 w 31"/>
                <a:gd name="T1" fmla="*/ 58890 h 24"/>
                <a:gd name="T2" fmla="*/ 9283 w 31"/>
                <a:gd name="T3" fmla="*/ 50633 h 24"/>
                <a:gd name="T4" fmla="*/ 9283 w 31"/>
                <a:gd name="T5" fmla="*/ 68777 h 24"/>
                <a:gd name="T6" fmla="*/ 36419 w 31"/>
                <a:gd name="T7" fmla="*/ 37033 h 24"/>
                <a:gd name="T8" fmla="*/ 57879 w 31"/>
                <a:gd name="T9" fmla="*/ 17667 h 24"/>
                <a:gd name="T10" fmla="*/ 75300 w 31"/>
                <a:gd name="T11" fmla="*/ 9523 h 24"/>
                <a:gd name="T12" fmla="*/ 40459 w 31"/>
                <a:gd name="T13" fmla="*/ 45300 h 24"/>
                <a:gd name="T14" fmla="*/ 88726 w 31"/>
                <a:gd name="T15" fmla="*/ 9523 h 24"/>
                <a:gd name="T16" fmla="*/ 40459 w 31"/>
                <a:gd name="T17" fmla="*/ 54700 h 24"/>
                <a:gd name="T18" fmla="*/ 63126 w 31"/>
                <a:gd name="T19" fmla="*/ 41110 h 24"/>
                <a:gd name="T20" fmla="*/ 98342 w 31"/>
                <a:gd name="T21" fmla="*/ 23443 h 24"/>
                <a:gd name="T22" fmla="*/ 138425 w 31"/>
                <a:gd name="T23" fmla="*/ 0 h 24"/>
                <a:gd name="T24" fmla="*/ 94345 w 31"/>
                <a:gd name="T25" fmla="*/ 37033 h 24"/>
                <a:gd name="T26" fmla="*/ 111765 w 31"/>
                <a:gd name="T27" fmla="*/ 31743 h 24"/>
                <a:gd name="T28" fmla="*/ 138425 w 31"/>
                <a:gd name="T29" fmla="*/ 27523 h 24"/>
                <a:gd name="T30" fmla="*/ 111765 w 31"/>
                <a:gd name="T31" fmla="*/ 41110 h 24"/>
                <a:gd name="T32" fmla="*/ 84586 w 31"/>
                <a:gd name="T33" fmla="*/ 58890 h 24"/>
                <a:gd name="T34" fmla="*/ 115762 w 31"/>
                <a:gd name="T35" fmla="*/ 54700 h 24"/>
                <a:gd name="T36" fmla="*/ 102482 w 31"/>
                <a:gd name="T37" fmla="*/ 64557 h 24"/>
                <a:gd name="T38" fmla="*/ 84586 w 31"/>
                <a:gd name="T39" fmla="*/ 72857 h 24"/>
                <a:gd name="T40" fmla="*/ 129185 w 31"/>
                <a:gd name="T41" fmla="*/ 64557 h 24"/>
                <a:gd name="T42" fmla="*/ 98342 w 31"/>
                <a:gd name="T43" fmla="*/ 78143 h 24"/>
                <a:gd name="T44" fmla="*/ 75300 w 31"/>
                <a:gd name="T45" fmla="*/ 95923 h 24"/>
                <a:gd name="T46" fmla="*/ 30844 w 31"/>
                <a:gd name="T47" fmla="*/ 109890 h 24"/>
                <a:gd name="T48" fmla="*/ 49842 w 31"/>
                <a:gd name="T49" fmla="*/ 95923 h 24"/>
                <a:gd name="T50" fmla="*/ 13390 w 31"/>
                <a:gd name="T51" fmla="*/ 100000 h 24"/>
                <a:gd name="T52" fmla="*/ 26704 w 31"/>
                <a:gd name="T53" fmla="*/ 86410 h 24"/>
                <a:gd name="T54" fmla="*/ 9283 w 31"/>
                <a:gd name="T55" fmla="*/ 91743 h 24"/>
                <a:gd name="T56" fmla="*/ 4030 w 31"/>
                <a:gd name="T57" fmla="*/ 78143 h 24"/>
                <a:gd name="T58" fmla="*/ 4030 w 31"/>
                <a:gd name="T59" fmla="*/ 54700 h 24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31" h="24">
                  <a:moveTo>
                    <a:pt x="1" y="13"/>
                  </a:moveTo>
                  <a:cubicBezTo>
                    <a:pt x="2" y="13"/>
                    <a:pt x="2" y="12"/>
                    <a:pt x="2" y="11"/>
                  </a:cubicBezTo>
                  <a:cubicBezTo>
                    <a:pt x="2" y="12"/>
                    <a:pt x="2" y="14"/>
                    <a:pt x="2" y="15"/>
                  </a:cubicBezTo>
                  <a:cubicBezTo>
                    <a:pt x="4" y="12"/>
                    <a:pt x="5" y="10"/>
                    <a:pt x="8" y="8"/>
                  </a:cubicBezTo>
                  <a:cubicBezTo>
                    <a:pt x="10" y="7"/>
                    <a:pt x="11" y="5"/>
                    <a:pt x="13" y="4"/>
                  </a:cubicBezTo>
                  <a:cubicBezTo>
                    <a:pt x="15" y="3"/>
                    <a:pt x="16" y="2"/>
                    <a:pt x="17" y="2"/>
                  </a:cubicBezTo>
                  <a:cubicBezTo>
                    <a:pt x="13" y="3"/>
                    <a:pt x="12" y="8"/>
                    <a:pt x="9" y="10"/>
                  </a:cubicBezTo>
                  <a:cubicBezTo>
                    <a:pt x="12" y="6"/>
                    <a:pt x="16" y="5"/>
                    <a:pt x="20" y="2"/>
                  </a:cubicBezTo>
                  <a:cubicBezTo>
                    <a:pt x="16" y="6"/>
                    <a:pt x="13" y="9"/>
                    <a:pt x="9" y="12"/>
                  </a:cubicBezTo>
                  <a:cubicBezTo>
                    <a:pt x="11" y="11"/>
                    <a:pt x="12" y="10"/>
                    <a:pt x="14" y="9"/>
                  </a:cubicBezTo>
                  <a:cubicBezTo>
                    <a:pt x="17" y="8"/>
                    <a:pt x="19" y="7"/>
                    <a:pt x="22" y="5"/>
                  </a:cubicBezTo>
                  <a:cubicBezTo>
                    <a:pt x="25" y="4"/>
                    <a:pt x="29" y="2"/>
                    <a:pt x="31" y="0"/>
                  </a:cubicBezTo>
                  <a:cubicBezTo>
                    <a:pt x="29" y="4"/>
                    <a:pt x="25" y="7"/>
                    <a:pt x="21" y="8"/>
                  </a:cubicBezTo>
                  <a:cubicBezTo>
                    <a:pt x="22" y="8"/>
                    <a:pt x="24" y="7"/>
                    <a:pt x="25" y="7"/>
                  </a:cubicBezTo>
                  <a:cubicBezTo>
                    <a:pt x="27" y="7"/>
                    <a:pt x="29" y="6"/>
                    <a:pt x="31" y="6"/>
                  </a:cubicBezTo>
                  <a:cubicBezTo>
                    <a:pt x="29" y="6"/>
                    <a:pt x="27" y="8"/>
                    <a:pt x="25" y="9"/>
                  </a:cubicBezTo>
                  <a:cubicBezTo>
                    <a:pt x="23" y="10"/>
                    <a:pt x="21" y="11"/>
                    <a:pt x="19" y="13"/>
                  </a:cubicBezTo>
                  <a:cubicBezTo>
                    <a:pt x="21" y="13"/>
                    <a:pt x="24" y="13"/>
                    <a:pt x="26" y="12"/>
                  </a:cubicBezTo>
                  <a:cubicBezTo>
                    <a:pt x="25" y="12"/>
                    <a:pt x="24" y="13"/>
                    <a:pt x="23" y="14"/>
                  </a:cubicBezTo>
                  <a:cubicBezTo>
                    <a:pt x="21" y="15"/>
                    <a:pt x="20" y="15"/>
                    <a:pt x="19" y="16"/>
                  </a:cubicBezTo>
                  <a:cubicBezTo>
                    <a:pt x="22" y="16"/>
                    <a:pt x="26" y="15"/>
                    <a:pt x="29" y="14"/>
                  </a:cubicBezTo>
                  <a:cubicBezTo>
                    <a:pt x="27" y="14"/>
                    <a:pt x="24" y="16"/>
                    <a:pt x="22" y="17"/>
                  </a:cubicBezTo>
                  <a:cubicBezTo>
                    <a:pt x="20" y="18"/>
                    <a:pt x="19" y="19"/>
                    <a:pt x="17" y="21"/>
                  </a:cubicBezTo>
                  <a:cubicBezTo>
                    <a:pt x="14" y="22"/>
                    <a:pt x="10" y="24"/>
                    <a:pt x="7" y="24"/>
                  </a:cubicBezTo>
                  <a:cubicBezTo>
                    <a:pt x="8" y="23"/>
                    <a:pt x="10" y="22"/>
                    <a:pt x="11" y="21"/>
                  </a:cubicBezTo>
                  <a:cubicBezTo>
                    <a:pt x="9" y="22"/>
                    <a:pt x="6" y="22"/>
                    <a:pt x="3" y="22"/>
                  </a:cubicBezTo>
                  <a:cubicBezTo>
                    <a:pt x="5" y="22"/>
                    <a:pt x="6" y="21"/>
                    <a:pt x="6" y="19"/>
                  </a:cubicBezTo>
                  <a:cubicBezTo>
                    <a:pt x="4" y="19"/>
                    <a:pt x="3" y="20"/>
                    <a:pt x="2" y="20"/>
                  </a:cubicBezTo>
                  <a:cubicBezTo>
                    <a:pt x="0" y="19"/>
                    <a:pt x="1" y="19"/>
                    <a:pt x="1" y="17"/>
                  </a:cubicBezTo>
                  <a:cubicBezTo>
                    <a:pt x="1" y="16"/>
                    <a:pt x="1" y="13"/>
                    <a:pt x="1" y="12"/>
                  </a:cubicBezTo>
                </a:path>
              </a:pathLst>
            </a:custGeom>
            <a:solidFill>
              <a:srgbClr val="8844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34" name="Freeform 152">
              <a:extLst>
                <a:ext uri="{FF2B5EF4-FFF2-40B4-BE49-F238E27FC236}">
                  <a16:creationId xmlns:a16="http://schemas.microsoft.com/office/drawing/2014/main" id="{5EC885ED-771F-49A1-AC2C-12648A8A28F2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2" y="1235"/>
              <a:ext cx="77" cy="123"/>
            </a:xfrm>
            <a:custGeom>
              <a:avLst/>
              <a:gdLst>
                <a:gd name="T0" fmla="*/ 23974 w 23"/>
                <a:gd name="T1" fmla="*/ 4046 h 37"/>
                <a:gd name="T2" fmla="*/ 0 w 23"/>
                <a:gd name="T3" fmla="*/ 49961 h 37"/>
                <a:gd name="T4" fmla="*/ 13810 w 23"/>
                <a:gd name="T5" fmla="*/ 30900 h 37"/>
                <a:gd name="T6" fmla="*/ 13810 w 23"/>
                <a:gd name="T7" fmla="*/ 44712 h 37"/>
                <a:gd name="T8" fmla="*/ 18460 w 23"/>
                <a:gd name="T9" fmla="*/ 40557 h 37"/>
                <a:gd name="T10" fmla="*/ 18460 w 23"/>
                <a:gd name="T11" fmla="*/ 76705 h 37"/>
                <a:gd name="T12" fmla="*/ 28142 w 23"/>
                <a:gd name="T13" fmla="*/ 67411 h 37"/>
                <a:gd name="T14" fmla="*/ 28142 w 23"/>
                <a:gd name="T15" fmla="*/ 107971 h 37"/>
                <a:gd name="T16" fmla="*/ 37827 w 23"/>
                <a:gd name="T17" fmla="*/ 138867 h 37"/>
                <a:gd name="T18" fmla="*/ 61801 w 23"/>
                <a:gd name="T19" fmla="*/ 166087 h 37"/>
                <a:gd name="T20" fmla="*/ 37827 w 23"/>
                <a:gd name="T21" fmla="*/ 116125 h 37"/>
                <a:gd name="T22" fmla="*/ 37827 w 23"/>
                <a:gd name="T23" fmla="*/ 76705 h 37"/>
                <a:gd name="T24" fmla="*/ 37827 w 23"/>
                <a:gd name="T25" fmla="*/ 98676 h 37"/>
                <a:gd name="T26" fmla="*/ 46233 w 23"/>
                <a:gd name="T27" fmla="*/ 121384 h 37"/>
                <a:gd name="T28" fmla="*/ 42096 w 23"/>
                <a:gd name="T29" fmla="*/ 98676 h 37"/>
                <a:gd name="T30" fmla="*/ 52116 w 23"/>
                <a:gd name="T31" fmla="*/ 116125 h 37"/>
                <a:gd name="T32" fmla="*/ 46233 w 23"/>
                <a:gd name="T33" fmla="*/ 67411 h 37"/>
                <a:gd name="T34" fmla="*/ 66083 w 23"/>
                <a:gd name="T35" fmla="*/ 112126 h 37"/>
                <a:gd name="T36" fmla="*/ 94215 w 23"/>
                <a:gd name="T37" fmla="*/ 161944 h 37"/>
                <a:gd name="T38" fmla="*/ 70207 w 23"/>
                <a:gd name="T39" fmla="*/ 107971 h 37"/>
                <a:gd name="T40" fmla="*/ 70207 w 23"/>
                <a:gd name="T41" fmla="*/ 71456 h 37"/>
                <a:gd name="T42" fmla="*/ 76136 w 23"/>
                <a:gd name="T43" fmla="*/ 94630 h 37"/>
                <a:gd name="T44" fmla="*/ 80261 w 23"/>
                <a:gd name="T45" fmla="*/ 76705 h 37"/>
                <a:gd name="T46" fmla="*/ 84543 w 23"/>
                <a:gd name="T47" fmla="*/ 94630 h 37"/>
                <a:gd name="T48" fmla="*/ 89943 w 23"/>
                <a:gd name="T49" fmla="*/ 76705 h 37"/>
                <a:gd name="T50" fmla="*/ 104278 w 23"/>
                <a:gd name="T51" fmla="*/ 129462 h 37"/>
                <a:gd name="T52" fmla="*/ 104278 w 23"/>
                <a:gd name="T53" fmla="*/ 80861 h 37"/>
                <a:gd name="T54" fmla="*/ 89943 w 23"/>
                <a:gd name="T55" fmla="*/ 49961 h 37"/>
                <a:gd name="T56" fmla="*/ 104278 w 23"/>
                <a:gd name="T57" fmla="*/ 63368 h 37"/>
                <a:gd name="T58" fmla="*/ 80261 w 23"/>
                <a:gd name="T59" fmla="*/ 30900 h 37"/>
                <a:gd name="T60" fmla="*/ 56397 w 23"/>
                <a:gd name="T61" fmla="*/ 4046 h 37"/>
                <a:gd name="T62" fmla="*/ 56397 w 23"/>
                <a:gd name="T63" fmla="*/ 17449 h 37"/>
                <a:gd name="T64" fmla="*/ 46233 w 23"/>
                <a:gd name="T65" fmla="*/ 4046 h 37"/>
                <a:gd name="T66" fmla="*/ 42096 w 23"/>
                <a:gd name="T67" fmla="*/ 9295 h 37"/>
                <a:gd name="T68" fmla="*/ 23974 w 23"/>
                <a:gd name="T69" fmla="*/ 4046 h 37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23" h="37">
                  <a:moveTo>
                    <a:pt x="5" y="1"/>
                  </a:moveTo>
                  <a:cubicBezTo>
                    <a:pt x="2" y="2"/>
                    <a:pt x="1" y="8"/>
                    <a:pt x="0" y="11"/>
                  </a:cubicBezTo>
                  <a:cubicBezTo>
                    <a:pt x="0" y="9"/>
                    <a:pt x="2" y="7"/>
                    <a:pt x="3" y="7"/>
                  </a:cubicBezTo>
                  <a:cubicBezTo>
                    <a:pt x="3" y="8"/>
                    <a:pt x="3" y="9"/>
                    <a:pt x="3" y="10"/>
                  </a:cubicBezTo>
                  <a:cubicBezTo>
                    <a:pt x="3" y="10"/>
                    <a:pt x="4" y="9"/>
                    <a:pt x="4" y="9"/>
                  </a:cubicBezTo>
                  <a:cubicBezTo>
                    <a:pt x="4" y="11"/>
                    <a:pt x="4" y="14"/>
                    <a:pt x="4" y="17"/>
                  </a:cubicBezTo>
                  <a:cubicBezTo>
                    <a:pt x="4" y="16"/>
                    <a:pt x="5" y="15"/>
                    <a:pt x="6" y="15"/>
                  </a:cubicBezTo>
                  <a:cubicBezTo>
                    <a:pt x="6" y="18"/>
                    <a:pt x="6" y="21"/>
                    <a:pt x="6" y="24"/>
                  </a:cubicBezTo>
                  <a:cubicBezTo>
                    <a:pt x="7" y="27"/>
                    <a:pt x="7" y="29"/>
                    <a:pt x="8" y="31"/>
                  </a:cubicBezTo>
                  <a:cubicBezTo>
                    <a:pt x="9" y="33"/>
                    <a:pt x="11" y="35"/>
                    <a:pt x="13" y="37"/>
                  </a:cubicBezTo>
                  <a:cubicBezTo>
                    <a:pt x="10" y="34"/>
                    <a:pt x="8" y="29"/>
                    <a:pt x="8" y="26"/>
                  </a:cubicBezTo>
                  <a:cubicBezTo>
                    <a:pt x="7" y="23"/>
                    <a:pt x="7" y="19"/>
                    <a:pt x="8" y="17"/>
                  </a:cubicBezTo>
                  <a:cubicBezTo>
                    <a:pt x="8" y="19"/>
                    <a:pt x="8" y="21"/>
                    <a:pt x="8" y="22"/>
                  </a:cubicBezTo>
                  <a:cubicBezTo>
                    <a:pt x="9" y="24"/>
                    <a:pt x="9" y="26"/>
                    <a:pt x="10" y="27"/>
                  </a:cubicBezTo>
                  <a:cubicBezTo>
                    <a:pt x="9" y="26"/>
                    <a:pt x="9" y="23"/>
                    <a:pt x="9" y="22"/>
                  </a:cubicBezTo>
                  <a:cubicBezTo>
                    <a:pt x="10" y="23"/>
                    <a:pt x="10" y="25"/>
                    <a:pt x="11" y="26"/>
                  </a:cubicBezTo>
                  <a:cubicBezTo>
                    <a:pt x="10" y="22"/>
                    <a:pt x="10" y="19"/>
                    <a:pt x="10" y="15"/>
                  </a:cubicBezTo>
                  <a:cubicBezTo>
                    <a:pt x="12" y="19"/>
                    <a:pt x="13" y="22"/>
                    <a:pt x="14" y="25"/>
                  </a:cubicBezTo>
                  <a:cubicBezTo>
                    <a:pt x="15" y="29"/>
                    <a:pt x="16" y="34"/>
                    <a:pt x="20" y="36"/>
                  </a:cubicBezTo>
                  <a:cubicBezTo>
                    <a:pt x="17" y="33"/>
                    <a:pt x="15" y="29"/>
                    <a:pt x="15" y="24"/>
                  </a:cubicBezTo>
                  <a:cubicBezTo>
                    <a:pt x="14" y="22"/>
                    <a:pt x="13" y="18"/>
                    <a:pt x="15" y="16"/>
                  </a:cubicBezTo>
                  <a:cubicBezTo>
                    <a:pt x="14" y="18"/>
                    <a:pt x="15" y="19"/>
                    <a:pt x="16" y="21"/>
                  </a:cubicBezTo>
                  <a:cubicBezTo>
                    <a:pt x="16" y="20"/>
                    <a:pt x="15" y="17"/>
                    <a:pt x="17" y="17"/>
                  </a:cubicBezTo>
                  <a:cubicBezTo>
                    <a:pt x="17" y="17"/>
                    <a:pt x="18" y="21"/>
                    <a:pt x="18" y="21"/>
                  </a:cubicBezTo>
                  <a:cubicBezTo>
                    <a:pt x="19" y="21"/>
                    <a:pt x="19" y="18"/>
                    <a:pt x="19" y="17"/>
                  </a:cubicBezTo>
                  <a:cubicBezTo>
                    <a:pt x="22" y="20"/>
                    <a:pt x="20" y="26"/>
                    <a:pt x="22" y="29"/>
                  </a:cubicBezTo>
                  <a:cubicBezTo>
                    <a:pt x="22" y="25"/>
                    <a:pt x="23" y="22"/>
                    <a:pt x="22" y="18"/>
                  </a:cubicBezTo>
                  <a:cubicBezTo>
                    <a:pt x="22" y="15"/>
                    <a:pt x="20" y="13"/>
                    <a:pt x="19" y="11"/>
                  </a:cubicBezTo>
                  <a:cubicBezTo>
                    <a:pt x="21" y="12"/>
                    <a:pt x="22" y="13"/>
                    <a:pt x="22" y="14"/>
                  </a:cubicBezTo>
                  <a:cubicBezTo>
                    <a:pt x="22" y="11"/>
                    <a:pt x="20" y="9"/>
                    <a:pt x="17" y="7"/>
                  </a:cubicBezTo>
                  <a:cubicBezTo>
                    <a:pt x="15" y="5"/>
                    <a:pt x="14" y="3"/>
                    <a:pt x="12" y="1"/>
                  </a:cubicBezTo>
                  <a:cubicBezTo>
                    <a:pt x="12" y="2"/>
                    <a:pt x="12" y="3"/>
                    <a:pt x="12" y="4"/>
                  </a:cubicBezTo>
                  <a:cubicBezTo>
                    <a:pt x="11" y="3"/>
                    <a:pt x="10" y="2"/>
                    <a:pt x="10" y="1"/>
                  </a:cubicBezTo>
                  <a:cubicBezTo>
                    <a:pt x="10" y="1"/>
                    <a:pt x="9" y="2"/>
                    <a:pt x="9" y="2"/>
                  </a:cubicBezTo>
                  <a:cubicBezTo>
                    <a:pt x="8" y="1"/>
                    <a:pt x="6" y="0"/>
                    <a:pt x="5" y="1"/>
                  </a:cubicBezTo>
                </a:path>
              </a:pathLst>
            </a:custGeom>
            <a:solidFill>
              <a:srgbClr val="8844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35" name="Freeform 153">
              <a:extLst>
                <a:ext uri="{FF2B5EF4-FFF2-40B4-BE49-F238E27FC236}">
                  <a16:creationId xmlns:a16="http://schemas.microsoft.com/office/drawing/2014/main" id="{F97E238F-8C4A-4618-916E-6866C26CE581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6" y="1425"/>
              <a:ext cx="123" cy="80"/>
            </a:xfrm>
            <a:custGeom>
              <a:avLst/>
              <a:gdLst>
                <a:gd name="T0" fmla="*/ 166087 w 37"/>
                <a:gd name="T1" fmla="*/ 54700 h 24"/>
                <a:gd name="T2" fmla="*/ 148637 w 37"/>
                <a:gd name="T3" fmla="*/ 45300 h 24"/>
                <a:gd name="T4" fmla="*/ 134825 w 37"/>
                <a:gd name="T5" fmla="*/ 41110 h 24"/>
                <a:gd name="T6" fmla="*/ 116125 w 37"/>
                <a:gd name="T7" fmla="*/ 31743 h 24"/>
                <a:gd name="T8" fmla="*/ 102722 w 37"/>
                <a:gd name="T9" fmla="*/ 50633 h 24"/>
                <a:gd name="T10" fmla="*/ 76705 w 37"/>
                <a:gd name="T11" fmla="*/ 45300 h 24"/>
                <a:gd name="T12" fmla="*/ 49961 w 37"/>
                <a:gd name="T13" fmla="*/ 27523 h 24"/>
                <a:gd name="T14" fmla="*/ 30900 w 37"/>
                <a:gd name="T15" fmla="*/ 17667 h 24"/>
                <a:gd name="T16" fmla="*/ 13450 w 37"/>
                <a:gd name="T17" fmla="*/ 13590 h 24"/>
                <a:gd name="T18" fmla="*/ 0 w 37"/>
                <a:gd name="T19" fmla="*/ 0 h 24"/>
                <a:gd name="T20" fmla="*/ 4046 w 37"/>
                <a:gd name="T21" fmla="*/ 9523 h 24"/>
                <a:gd name="T22" fmla="*/ 4046 w 37"/>
                <a:gd name="T23" fmla="*/ 17667 h 24"/>
                <a:gd name="T24" fmla="*/ 17449 w 37"/>
                <a:gd name="T25" fmla="*/ 54700 h 24"/>
                <a:gd name="T26" fmla="*/ 17449 w 37"/>
                <a:gd name="T27" fmla="*/ 37033 h 24"/>
                <a:gd name="T28" fmla="*/ 30900 w 37"/>
                <a:gd name="T29" fmla="*/ 78143 h 24"/>
                <a:gd name="T30" fmla="*/ 36514 w 37"/>
                <a:gd name="T31" fmla="*/ 54700 h 24"/>
                <a:gd name="T32" fmla="*/ 30900 w 37"/>
                <a:gd name="T33" fmla="*/ 31743 h 24"/>
                <a:gd name="T34" fmla="*/ 40557 w 37"/>
                <a:gd name="T35" fmla="*/ 45300 h 24"/>
                <a:gd name="T36" fmla="*/ 53964 w 37"/>
                <a:gd name="T37" fmla="*/ 68777 h 24"/>
                <a:gd name="T38" fmla="*/ 63368 w 37"/>
                <a:gd name="T39" fmla="*/ 109890 h 24"/>
                <a:gd name="T40" fmla="*/ 58006 w 37"/>
                <a:gd name="T41" fmla="*/ 64557 h 24"/>
                <a:gd name="T42" fmla="*/ 63368 w 37"/>
                <a:gd name="T43" fmla="*/ 72857 h 24"/>
                <a:gd name="T44" fmla="*/ 76705 w 37"/>
                <a:gd name="T45" fmla="*/ 95923 h 24"/>
                <a:gd name="T46" fmla="*/ 71456 w 37"/>
                <a:gd name="T47" fmla="*/ 72857 h 24"/>
                <a:gd name="T48" fmla="*/ 80861 w 37"/>
                <a:gd name="T49" fmla="*/ 82333 h 24"/>
                <a:gd name="T50" fmla="*/ 94630 w 37"/>
                <a:gd name="T51" fmla="*/ 91743 h 24"/>
                <a:gd name="T52" fmla="*/ 88906 w 37"/>
                <a:gd name="T53" fmla="*/ 68777 h 24"/>
                <a:gd name="T54" fmla="*/ 94630 w 37"/>
                <a:gd name="T55" fmla="*/ 64557 h 24"/>
                <a:gd name="T56" fmla="*/ 116125 w 37"/>
                <a:gd name="T57" fmla="*/ 78143 h 24"/>
                <a:gd name="T58" fmla="*/ 112126 w 37"/>
                <a:gd name="T59" fmla="*/ 58890 h 24"/>
                <a:gd name="T60" fmla="*/ 142869 w 37"/>
                <a:gd name="T61" fmla="*/ 64557 h 24"/>
                <a:gd name="T62" fmla="*/ 156682 w 37"/>
                <a:gd name="T63" fmla="*/ 64557 h 24"/>
                <a:gd name="T64" fmla="*/ 166087 w 37"/>
                <a:gd name="T65" fmla="*/ 58890 h 2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37" h="24">
                  <a:moveTo>
                    <a:pt x="37" y="12"/>
                  </a:moveTo>
                  <a:cubicBezTo>
                    <a:pt x="36" y="11"/>
                    <a:pt x="35" y="11"/>
                    <a:pt x="33" y="10"/>
                  </a:cubicBezTo>
                  <a:cubicBezTo>
                    <a:pt x="32" y="10"/>
                    <a:pt x="31" y="9"/>
                    <a:pt x="30" y="9"/>
                  </a:cubicBezTo>
                  <a:cubicBezTo>
                    <a:pt x="29" y="8"/>
                    <a:pt x="28" y="7"/>
                    <a:pt x="26" y="7"/>
                  </a:cubicBezTo>
                  <a:cubicBezTo>
                    <a:pt x="27" y="9"/>
                    <a:pt x="24" y="10"/>
                    <a:pt x="23" y="11"/>
                  </a:cubicBezTo>
                  <a:cubicBezTo>
                    <a:pt x="21" y="11"/>
                    <a:pt x="19" y="11"/>
                    <a:pt x="17" y="10"/>
                  </a:cubicBezTo>
                  <a:cubicBezTo>
                    <a:pt x="15" y="9"/>
                    <a:pt x="13" y="8"/>
                    <a:pt x="11" y="6"/>
                  </a:cubicBezTo>
                  <a:cubicBezTo>
                    <a:pt x="10" y="5"/>
                    <a:pt x="8" y="5"/>
                    <a:pt x="7" y="4"/>
                  </a:cubicBezTo>
                  <a:cubicBezTo>
                    <a:pt x="6" y="4"/>
                    <a:pt x="4" y="3"/>
                    <a:pt x="3" y="3"/>
                  </a:cubicBezTo>
                  <a:cubicBezTo>
                    <a:pt x="2" y="2"/>
                    <a:pt x="1" y="1"/>
                    <a:pt x="0" y="0"/>
                  </a:cubicBezTo>
                  <a:cubicBezTo>
                    <a:pt x="0" y="0"/>
                    <a:pt x="1" y="1"/>
                    <a:pt x="1" y="2"/>
                  </a:cubicBezTo>
                  <a:cubicBezTo>
                    <a:pt x="2" y="2"/>
                    <a:pt x="1" y="4"/>
                    <a:pt x="1" y="4"/>
                  </a:cubicBezTo>
                  <a:cubicBezTo>
                    <a:pt x="2" y="7"/>
                    <a:pt x="3" y="9"/>
                    <a:pt x="4" y="12"/>
                  </a:cubicBezTo>
                  <a:cubicBezTo>
                    <a:pt x="4" y="11"/>
                    <a:pt x="4" y="9"/>
                    <a:pt x="4" y="8"/>
                  </a:cubicBezTo>
                  <a:cubicBezTo>
                    <a:pt x="6" y="11"/>
                    <a:pt x="7" y="14"/>
                    <a:pt x="7" y="17"/>
                  </a:cubicBezTo>
                  <a:cubicBezTo>
                    <a:pt x="8" y="16"/>
                    <a:pt x="8" y="14"/>
                    <a:pt x="8" y="12"/>
                  </a:cubicBezTo>
                  <a:cubicBezTo>
                    <a:pt x="8" y="11"/>
                    <a:pt x="8" y="9"/>
                    <a:pt x="7" y="7"/>
                  </a:cubicBezTo>
                  <a:cubicBezTo>
                    <a:pt x="8" y="8"/>
                    <a:pt x="8" y="9"/>
                    <a:pt x="9" y="10"/>
                  </a:cubicBezTo>
                  <a:cubicBezTo>
                    <a:pt x="10" y="11"/>
                    <a:pt x="11" y="13"/>
                    <a:pt x="12" y="15"/>
                  </a:cubicBezTo>
                  <a:cubicBezTo>
                    <a:pt x="12" y="17"/>
                    <a:pt x="13" y="21"/>
                    <a:pt x="14" y="24"/>
                  </a:cubicBezTo>
                  <a:cubicBezTo>
                    <a:pt x="13" y="20"/>
                    <a:pt x="12" y="17"/>
                    <a:pt x="13" y="14"/>
                  </a:cubicBezTo>
                  <a:cubicBezTo>
                    <a:pt x="14" y="14"/>
                    <a:pt x="14" y="16"/>
                    <a:pt x="14" y="16"/>
                  </a:cubicBezTo>
                  <a:cubicBezTo>
                    <a:pt x="14" y="18"/>
                    <a:pt x="15" y="20"/>
                    <a:pt x="17" y="21"/>
                  </a:cubicBezTo>
                  <a:cubicBezTo>
                    <a:pt x="16" y="19"/>
                    <a:pt x="15" y="17"/>
                    <a:pt x="16" y="16"/>
                  </a:cubicBezTo>
                  <a:cubicBezTo>
                    <a:pt x="17" y="16"/>
                    <a:pt x="17" y="17"/>
                    <a:pt x="18" y="18"/>
                  </a:cubicBezTo>
                  <a:cubicBezTo>
                    <a:pt x="18" y="18"/>
                    <a:pt x="20" y="20"/>
                    <a:pt x="21" y="20"/>
                  </a:cubicBezTo>
                  <a:cubicBezTo>
                    <a:pt x="20" y="19"/>
                    <a:pt x="19" y="16"/>
                    <a:pt x="20" y="15"/>
                  </a:cubicBezTo>
                  <a:cubicBezTo>
                    <a:pt x="20" y="14"/>
                    <a:pt x="20" y="13"/>
                    <a:pt x="21" y="14"/>
                  </a:cubicBezTo>
                  <a:cubicBezTo>
                    <a:pt x="23" y="14"/>
                    <a:pt x="25" y="16"/>
                    <a:pt x="26" y="17"/>
                  </a:cubicBezTo>
                  <a:cubicBezTo>
                    <a:pt x="25" y="16"/>
                    <a:pt x="25" y="14"/>
                    <a:pt x="25" y="13"/>
                  </a:cubicBezTo>
                  <a:cubicBezTo>
                    <a:pt x="26" y="14"/>
                    <a:pt x="30" y="14"/>
                    <a:pt x="32" y="14"/>
                  </a:cubicBezTo>
                  <a:cubicBezTo>
                    <a:pt x="33" y="14"/>
                    <a:pt x="34" y="14"/>
                    <a:pt x="35" y="14"/>
                  </a:cubicBezTo>
                  <a:cubicBezTo>
                    <a:pt x="35" y="13"/>
                    <a:pt x="37" y="13"/>
                    <a:pt x="37" y="13"/>
                  </a:cubicBezTo>
                </a:path>
              </a:pathLst>
            </a:custGeom>
            <a:solidFill>
              <a:srgbClr val="5E31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36" name="Freeform 154">
              <a:extLst>
                <a:ext uri="{FF2B5EF4-FFF2-40B4-BE49-F238E27FC236}">
                  <a16:creationId xmlns:a16="http://schemas.microsoft.com/office/drawing/2014/main" id="{C9CDF906-568E-4609-84FE-046B0BEB843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2" y="1161"/>
              <a:ext cx="70" cy="47"/>
            </a:xfrm>
            <a:custGeom>
              <a:avLst/>
              <a:gdLst>
                <a:gd name="T0" fmla="*/ 0 w 21"/>
                <a:gd name="T1" fmla="*/ 4317 h 14"/>
                <a:gd name="T2" fmla="*/ 9523 w 21"/>
                <a:gd name="T3" fmla="*/ 10290 h 14"/>
                <a:gd name="T4" fmla="*/ 23443 w 21"/>
                <a:gd name="T5" fmla="*/ 18810 h 14"/>
                <a:gd name="T6" fmla="*/ 41110 w 21"/>
                <a:gd name="T7" fmla="*/ 38859 h 14"/>
                <a:gd name="T8" fmla="*/ 72857 w 21"/>
                <a:gd name="T9" fmla="*/ 63148 h 14"/>
                <a:gd name="T10" fmla="*/ 82333 w 21"/>
                <a:gd name="T11" fmla="*/ 67307 h 14"/>
                <a:gd name="T12" fmla="*/ 95923 w 21"/>
                <a:gd name="T13" fmla="*/ 63148 h 14"/>
                <a:gd name="T14" fmla="*/ 72857 w 21"/>
                <a:gd name="T15" fmla="*/ 57176 h 14"/>
                <a:gd name="T16" fmla="*/ 82333 w 21"/>
                <a:gd name="T17" fmla="*/ 57176 h 14"/>
                <a:gd name="T18" fmla="*/ 54700 w 21"/>
                <a:gd name="T19" fmla="*/ 48655 h 14"/>
                <a:gd name="T20" fmla="*/ 37033 w 21"/>
                <a:gd name="T21" fmla="*/ 28569 h 14"/>
                <a:gd name="T22" fmla="*/ 54700 w 21"/>
                <a:gd name="T23" fmla="*/ 38859 h 14"/>
                <a:gd name="T24" fmla="*/ 41110 w 21"/>
                <a:gd name="T25" fmla="*/ 28569 h 14"/>
                <a:gd name="T26" fmla="*/ 27523 w 21"/>
                <a:gd name="T27" fmla="*/ 18810 h 14"/>
                <a:gd name="T28" fmla="*/ 37033 w 21"/>
                <a:gd name="T29" fmla="*/ 24255 h 14"/>
                <a:gd name="T30" fmla="*/ 50633 w 21"/>
                <a:gd name="T31" fmla="*/ 28569 h 14"/>
                <a:gd name="T32" fmla="*/ 31743 w 21"/>
                <a:gd name="T33" fmla="*/ 18810 h 14"/>
                <a:gd name="T34" fmla="*/ 17667 w 21"/>
                <a:gd name="T35" fmla="*/ 10290 h 14"/>
                <a:gd name="T36" fmla="*/ 0 w 21"/>
                <a:gd name="T37" fmla="*/ 4317 h 14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21" h="14">
                  <a:moveTo>
                    <a:pt x="0" y="1"/>
                  </a:moveTo>
                  <a:cubicBezTo>
                    <a:pt x="0" y="1"/>
                    <a:pt x="2" y="2"/>
                    <a:pt x="2" y="2"/>
                  </a:cubicBezTo>
                  <a:cubicBezTo>
                    <a:pt x="3" y="3"/>
                    <a:pt x="4" y="3"/>
                    <a:pt x="5" y="4"/>
                  </a:cubicBezTo>
                  <a:cubicBezTo>
                    <a:pt x="6" y="5"/>
                    <a:pt x="7" y="7"/>
                    <a:pt x="9" y="8"/>
                  </a:cubicBezTo>
                  <a:cubicBezTo>
                    <a:pt x="11" y="10"/>
                    <a:pt x="13" y="12"/>
                    <a:pt x="16" y="13"/>
                  </a:cubicBezTo>
                  <a:cubicBezTo>
                    <a:pt x="16" y="13"/>
                    <a:pt x="17" y="14"/>
                    <a:pt x="18" y="14"/>
                  </a:cubicBezTo>
                  <a:cubicBezTo>
                    <a:pt x="19" y="14"/>
                    <a:pt x="20" y="13"/>
                    <a:pt x="21" y="13"/>
                  </a:cubicBezTo>
                  <a:cubicBezTo>
                    <a:pt x="20" y="14"/>
                    <a:pt x="17" y="13"/>
                    <a:pt x="16" y="12"/>
                  </a:cubicBezTo>
                  <a:cubicBezTo>
                    <a:pt x="17" y="12"/>
                    <a:pt x="17" y="12"/>
                    <a:pt x="18" y="12"/>
                  </a:cubicBezTo>
                  <a:cubicBezTo>
                    <a:pt x="16" y="12"/>
                    <a:pt x="14" y="11"/>
                    <a:pt x="12" y="10"/>
                  </a:cubicBezTo>
                  <a:cubicBezTo>
                    <a:pt x="11" y="9"/>
                    <a:pt x="9" y="8"/>
                    <a:pt x="8" y="6"/>
                  </a:cubicBezTo>
                  <a:cubicBezTo>
                    <a:pt x="9" y="7"/>
                    <a:pt x="11" y="8"/>
                    <a:pt x="12" y="8"/>
                  </a:cubicBezTo>
                  <a:cubicBezTo>
                    <a:pt x="11" y="8"/>
                    <a:pt x="10" y="7"/>
                    <a:pt x="9" y="6"/>
                  </a:cubicBezTo>
                  <a:cubicBezTo>
                    <a:pt x="8" y="5"/>
                    <a:pt x="6" y="5"/>
                    <a:pt x="6" y="4"/>
                  </a:cubicBezTo>
                  <a:cubicBezTo>
                    <a:pt x="7" y="4"/>
                    <a:pt x="7" y="4"/>
                    <a:pt x="8" y="5"/>
                  </a:cubicBezTo>
                  <a:cubicBezTo>
                    <a:pt x="9" y="5"/>
                    <a:pt x="10" y="5"/>
                    <a:pt x="11" y="6"/>
                  </a:cubicBezTo>
                  <a:cubicBezTo>
                    <a:pt x="9" y="5"/>
                    <a:pt x="8" y="4"/>
                    <a:pt x="7" y="4"/>
                  </a:cubicBezTo>
                  <a:cubicBezTo>
                    <a:pt x="6" y="3"/>
                    <a:pt x="5" y="3"/>
                    <a:pt x="4" y="2"/>
                  </a:cubicBezTo>
                  <a:cubicBezTo>
                    <a:pt x="3" y="1"/>
                    <a:pt x="1" y="0"/>
                    <a:pt x="0" y="1"/>
                  </a:cubicBezTo>
                </a:path>
              </a:pathLst>
            </a:custGeom>
            <a:solidFill>
              <a:srgbClr val="5E31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37" name="Freeform 155">
              <a:extLst>
                <a:ext uri="{FF2B5EF4-FFF2-40B4-BE49-F238E27FC236}">
                  <a16:creationId xmlns:a16="http://schemas.microsoft.com/office/drawing/2014/main" id="{53D94548-A923-41EA-80AF-4E5D62B0DD7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2" y="1265"/>
              <a:ext cx="14" cy="30"/>
            </a:xfrm>
            <a:custGeom>
              <a:avLst/>
              <a:gdLst>
                <a:gd name="T0" fmla="*/ 7375 w 4"/>
                <a:gd name="T1" fmla="*/ 0 h 9"/>
                <a:gd name="T2" fmla="*/ 25813 w 4"/>
                <a:gd name="T3" fmla="*/ 37033 h 9"/>
                <a:gd name="T4" fmla="*/ 7375 w 4"/>
                <a:gd name="T5" fmla="*/ 4077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0" y="2"/>
                    <a:pt x="2" y="9"/>
                    <a:pt x="4" y="8"/>
                  </a:cubicBezTo>
                  <a:cubicBezTo>
                    <a:pt x="1" y="7"/>
                    <a:pt x="1" y="3"/>
                    <a:pt x="1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38" name="Freeform 156">
              <a:extLst>
                <a:ext uri="{FF2B5EF4-FFF2-40B4-BE49-F238E27FC236}">
                  <a16:creationId xmlns:a16="http://schemas.microsoft.com/office/drawing/2014/main" id="{48818575-75C3-4E39-8DD8-DA382B498CD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9" y="1231"/>
              <a:ext cx="27" cy="27"/>
            </a:xfrm>
            <a:custGeom>
              <a:avLst/>
              <a:gdLst>
                <a:gd name="T0" fmla="*/ 10490 w 8"/>
                <a:gd name="T1" fmla="*/ 0 h 8"/>
                <a:gd name="T2" fmla="*/ 20642 w 8"/>
                <a:gd name="T3" fmla="*/ 4421 h 8"/>
                <a:gd name="T4" fmla="*/ 29832 w 8"/>
                <a:gd name="T5" fmla="*/ 4421 h 8"/>
                <a:gd name="T6" fmla="*/ 29832 w 8"/>
                <a:gd name="T7" fmla="*/ 14921 h 8"/>
                <a:gd name="T8" fmla="*/ 29832 w 8"/>
                <a:gd name="T9" fmla="*/ 20642 h 8"/>
                <a:gd name="T10" fmla="*/ 24911 w 8"/>
                <a:gd name="T11" fmla="*/ 29832 h 8"/>
                <a:gd name="T12" fmla="*/ 4421 w 8"/>
                <a:gd name="T13" fmla="*/ 35404 h 8"/>
                <a:gd name="T14" fmla="*/ 0 w 8"/>
                <a:gd name="T15" fmla="*/ 39832 h 8"/>
                <a:gd name="T16" fmla="*/ 10490 w 8"/>
                <a:gd name="T17" fmla="*/ 20642 h 8"/>
                <a:gd name="T18" fmla="*/ 14921 w 8"/>
                <a:gd name="T19" fmla="*/ 0 h 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8" h="8">
                  <a:moveTo>
                    <a:pt x="2" y="0"/>
                  </a:moveTo>
                  <a:cubicBezTo>
                    <a:pt x="3" y="0"/>
                    <a:pt x="4" y="0"/>
                    <a:pt x="4" y="1"/>
                  </a:cubicBezTo>
                  <a:cubicBezTo>
                    <a:pt x="5" y="1"/>
                    <a:pt x="5" y="1"/>
                    <a:pt x="6" y="1"/>
                  </a:cubicBezTo>
                  <a:cubicBezTo>
                    <a:pt x="8" y="1"/>
                    <a:pt x="7" y="2"/>
                    <a:pt x="6" y="3"/>
                  </a:cubicBezTo>
                  <a:cubicBezTo>
                    <a:pt x="6" y="3"/>
                    <a:pt x="6" y="4"/>
                    <a:pt x="6" y="4"/>
                  </a:cubicBezTo>
                  <a:cubicBezTo>
                    <a:pt x="6" y="5"/>
                    <a:pt x="6" y="5"/>
                    <a:pt x="5" y="6"/>
                  </a:cubicBezTo>
                  <a:cubicBezTo>
                    <a:pt x="4" y="6"/>
                    <a:pt x="2" y="6"/>
                    <a:pt x="1" y="7"/>
                  </a:cubicBezTo>
                  <a:cubicBezTo>
                    <a:pt x="0" y="7"/>
                    <a:pt x="0" y="7"/>
                    <a:pt x="0" y="8"/>
                  </a:cubicBezTo>
                  <a:cubicBezTo>
                    <a:pt x="1" y="6"/>
                    <a:pt x="2" y="6"/>
                    <a:pt x="2" y="4"/>
                  </a:cubicBezTo>
                  <a:cubicBezTo>
                    <a:pt x="3" y="3"/>
                    <a:pt x="3" y="1"/>
                    <a:pt x="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39" name="Freeform 157">
              <a:extLst>
                <a:ext uri="{FF2B5EF4-FFF2-40B4-BE49-F238E27FC236}">
                  <a16:creationId xmlns:a16="http://schemas.microsoft.com/office/drawing/2014/main" id="{DC364155-277D-4CDA-9E98-D7F46BC32EDE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2" y="1305"/>
              <a:ext cx="34" cy="50"/>
            </a:xfrm>
            <a:custGeom>
              <a:avLst/>
              <a:gdLst>
                <a:gd name="T0" fmla="*/ 37305 w 10"/>
                <a:gd name="T1" fmla="*/ 0 h 15"/>
                <a:gd name="T2" fmla="*/ 41823 w 10"/>
                <a:gd name="T3" fmla="*/ 31743 h 15"/>
                <a:gd name="T4" fmla="*/ 4556 w 10"/>
                <a:gd name="T5" fmla="*/ 50633 h 15"/>
                <a:gd name="T6" fmla="*/ 30855 w 10"/>
                <a:gd name="T7" fmla="*/ 23443 h 15"/>
                <a:gd name="T8" fmla="*/ 37305 w 10"/>
                <a:gd name="T9" fmla="*/ 0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15">
                  <a:moveTo>
                    <a:pt x="7" y="0"/>
                  </a:moveTo>
                  <a:cubicBezTo>
                    <a:pt x="9" y="2"/>
                    <a:pt x="10" y="4"/>
                    <a:pt x="8" y="7"/>
                  </a:cubicBezTo>
                  <a:cubicBezTo>
                    <a:pt x="8" y="8"/>
                    <a:pt x="1" y="15"/>
                    <a:pt x="1" y="11"/>
                  </a:cubicBezTo>
                  <a:cubicBezTo>
                    <a:pt x="0" y="9"/>
                    <a:pt x="5" y="7"/>
                    <a:pt x="6" y="5"/>
                  </a:cubicBezTo>
                  <a:cubicBezTo>
                    <a:pt x="7" y="3"/>
                    <a:pt x="6" y="1"/>
                    <a:pt x="7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40" name="Freeform 158">
              <a:extLst>
                <a:ext uri="{FF2B5EF4-FFF2-40B4-BE49-F238E27FC236}">
                  <a16:creationId xmlns:a16="http://schemas.microsoft.com/office/drawing/2014/main" id="{758471B9-22F3-485B-9F83-9B50953AD8C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2" y="1438"/>
              <a:ext cx="27" cy="17"/>
            </a:xfrm>
            <a:custGeom>
              <a:avLst/>
              <a:gdLst>
                <a:gd name="T0" fmla="*/ 0 w 8"/>
                <a:gd name="T1" fmla="*/ 21780 h 5"/>
                <a:gd name="T2" fmla="*/ 24911 w 8"/>
                <a:gd name="T3" fmla="*/ 26333 h 5"/>
                <a:gd name="T4" fmla="*/ 29832 w 8"/>
                <a:gd name="T5" fmla="*/ 0 h 5"/>
                <a:gd name="T6" fmla="*/ 20642 w 8"/>
                <a:gd name="T7" fmla="*/ 15490 h 5"/>
                <a:gd name="T8" fmla="*/ 0 w 8"/>
                <a:gd name="T9" fmla="*/ 21780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5">
                  <a:moveTo>
                    <a:pt x="0" y="4"/>
                  </a:moveTo>
                  <a:cubicBezTo>
                    <a:pt x="1" y="3"/>
                    <a:pt x="4" y="5"/>
                    <a:pt x="5" y="5"/>
                  </a:cubicBezTo>
                  <a:cubicBezTo>
                    <a:pt x="8" y="4"/>
                    <a:pt x="7" y="1"/>
                    <a:pt x="6" y="0"/>
                  </a:cubicBezTo>
                  <a:cubicBezTo>
                    <a:pt x="6" y="1"/>
                    <a:pt x="6" y="3"/>
                    <a:pt x="4" y="3"/>
                  </a:cubicBezTo>
                  <a:cubicBezTo>
                    <a:pt x="3" y="4"/>
                    <a:pt x="2" y="4"/>
                    <a:pt x="0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41" name="Freeform 159">
              <a:extLst>
                <a:ext uri="{FF2B5EF4-FFF2-40B4-BE49-F238E27FC236}">
                  <a16:creationId xmlns:a16="http://schemas.microsoft.com/office/drawing/2014/main" id="{C1F20810-A5C5-4E86-8FF3-987BFA51B3E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6" y="1238"/>
              <a:ext cx="30" cy="20"/>
            </a:xfrm>
            <a:custGeom>
              <a:avLst/>
              <a:gdLst>
                <a:gd name="T0" fmla="*/ 41110 w 9"/>
                <a:gd name="T1" fmla="*/ 9523 h 6"/>
                <a:gd name="T2" fmla="*/ 0 w 9"/>
                <a:gd name="T3" fmla="*/ 0 h 6"/>
                <a:gd name="T4" fmla="*/ 23443 w 9"/>
                <a:gd name="T5" fmla="*/ 23443 h 6"/>
                <a:gd name="T6" fmla="*/ 31743 w 9"/>
                <a:gd name="T7" fmla="*/ 23443 h 6"/>
                <a:gd name="T8" fmla="*/ 41110 w 9"/>
                <a:gd name="T9" fmla="*/ 13590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6">
                  <a:moveTo>
                    <a:pt x="9" y="2"/>
                  </a:moveTo>
                  <a:cubicBezTo>
                    <a:pt x="6" y="5"/>
                    <a:pt x="4" y="1"/>
                    <a:pt x="0" y="0"/>
                  </a:cubicBezTo>
                  <a:cubicBezTo>
                    <a:pt x="2" y="1"/>
                    <a:pt x="4" y="3"/>
                    <a:pt x="5" y="5"/>
                  </a:cubicBezTo>
                  <a:cubicBezTo>
                    <a:pt x="6" y="5"/>
                    <a:pt x="6" y="6"/>
                    <a:pt x="7" y="5"/>
                  </a:cubicBezTo>
                  <a:cubicBezTo>
                    <a:pt x="8" y="4"/>
                    <a:pt x="8" y="4"/>
                    <a:pt x="9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42" name="Freeform 160">
              <a:extLst>
                <a:ext uri="{FF2B5EF4-FFF2-40B4-BE49-F238E27FC236}">
                  <a16:creationId xmlns:a16="http://schemas.microsoft.com/office/drawing/2014/main" id="{215E9C19-BCC4-4E8D-9CBB-74D987EBCEB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2" y="1431"/>
              <a:ext cx="184" cy="44"/>
            </a:xfrm>
            <a:custGeom>
              <a:avLst/>
              <a:gdLst>
                <a:gd name="T0" fmla="*/ 4118 w 55"/>
                <a:gd name="T1" fmla="*/ 15089 h 13"/>
                <a:gd name="T2" fmla="*/ 23930 w 55"/>
                <a:gd name="T3" fmla="*/ 20859 h 13"/>
                <a:gd name="T4" fmla="*/ 41969 w 55"/>
                <a:gd name="T5" fmla="*/ 30164 h 13"/>
                <a:gd name="T6" fmla="*/ 75895 w 55"/>
                <a:gd name="T7" fmla="*/ 45283 h 13"/>
                <a:gd name="T8" fmla="*/ 117753 w 55"/>
                <a:gd name="T9" fmla="*/ 55525 h 13"/>
                <a:gd name="T10" fmla="*/ 163850 w 55"/>
                <a:gd name="T11" fmla="*/ 66146 h 13"/>
                <a:gd name="T12" fmla="*/ 258169 w 55"/>
                <a:gd name="T13" fmla="*/ 55525 h 13"/>
                <a:gd name="T14" fmla="*/ 234239 w 55"/>
                <a:gd name="T15" fmla="*/ 51070 h 13"/>
                <a:gd name="T16" fmla="*/ 206190 w 55"/>
                <a:gd name="T17" fmla="*/ 45283 h 13"/>
                <a:gd name="T18" fmla="*/ 159689 w 55"/>
                <a:gd name="T19" fmla="*/ 30164 h 13"/>
                <a:gd name="T20" fmla="*/ 131540 w 55"/>
                <a:gd name="T21" fmla="*/ 10621 h 13"/>
                <a:gd name="T22" fmla="*/ 121982 w 55"/>
                <a:gd name="T23" fmla="*/ 4458 h 13"/>
                <a:gd name="T24" fmla="*/ 103973 w 55"/>
                <a:gd name="T25" fmla="*/ 10621 h 13"/>
                <a:gd name="T26" fmla="*/ 84175 w 55"/>
                <a:gd name="T27" fmla="*/ 20859 h 13"/>
                <a:gd name="T28" fmla="*/ 41969 w 55"/>
                <a:gd name="T29" fmla="*/ 20859 h 13"/>
                <a:gd name="T30" fmla="*/ 23930 w 55"/>
                <a:gd name="T31" fmla="*/ 15089 h 13"/>
                <a:gd name="T32" fmla="*/ 0 w 55"/>
                <a:gd name="T33" fmla="*/ 15089 h 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5" h="13">
                  <a:moveTo>
                    <a:pt x="1" y="3"/>
                  </a:moveTo>
                  <a:cubicBezTo>
                    <a:pt x="2" y="4"/>
                    <a:pt x="4" y="4"/>
                    <a:pt x="5" y="4"/>
                  </a:cubicBezTo>
                  <a:cubicBezTo>
                    <a:pt x="6" y="5"/>
                    <a:pt x="7" y="5"/>
                    <a:pt x="9" y="6"/>
                  </a:cubicBezTo>
                  <a:cubicBezTo>
                    <a:pt x="11" y="7"/>
                    <a:pt x="13" y="8"/>
                    <a:pt x="16" y="9"/>
                  </a:cubicBezTo>
                  <a:cubicBezTo>
                    <a:pt x="19" y="9"/>
                    <a:pt x="22" y="10"/>
                    <a:pt x="25" y="11"/>
                  </a:cubicBezTo>
                  <a:cubicBezTo>
                    <a:pt x="28" y="12"/>
                    <a:pt x="31" y="13"/>
                    <a:pt x="35" y="13"/>
                  </a:cubicBezTo>
                  <a:cubicBezTo>
                    <a:pt x="41" y="13"/>
                    <a:pt x="49" y="13"/>
                    <a:pt x="55" y="11"/>
                  </a:cubicBezTo>
                  <a:cubicBezTo>
                    <a:pt x="53" y="11"/>
                    <a:pt x="52" y="10"/>
                    <a:pt x="50" y="10"/>
                  </a:cubicBezTo>
                  <a:cubicBezTo>
                    <a:pt x="48" y="9"/>
                    <a:pt x="46" y="9"/>
                    <a:pt x="44" y="9"/>
                  </a:cubicBezTo>
                  <a:cubicBezTo>
                    <a:pt x="41" y="8"/>
                    <a:pt x="37" y="7"/>
                    <a:pt x="34" y="6"/>
                  </a:cubicBezTo>
                  <a:cubicBezTo>
                    <a:pt x="32" y="5"/>
                    <a:pt x="29" y="4"/>
                    <a:pt x="28" y="2"/>
                  </a:cubicBezTo>
                  <a:cubicBezTo>
                    <a:pt x="27" y="1"/>
                    <a:pt x="27" y="0"/>
                    <a:pt x="26" y="1"/>
                  </a:cubicBezTo>
                  <a:cubicBezTo>
                    <a:pt x="25" y="1"/>
                    <a:pt x="23" y="2"/>
                    <a:pt x="22" y="2"/>
                  </a:cubicBezTo>
                  <a:cubicBezTo>
                    <a:pt x="20" y="3"/>
                    <a:pt x="19" y="3"/>
                    <a:pt x="18" y="4"/>
                  </a:cubicBezTo>
                  <a:cubicBezTo>
                    <a:pt x="15" y="4"/>
                    <a:pt x="12" y="4"/>
                    <a:pt x="9" y="4"/>
                  </a:cubicBezTo>
                  <a:cubicBezTo>
                    <a:pt x="8" y="4"/>
                    <a:pt x="6" y="4"/>
                    <a:pt x="5" y="3"/>
                  </a:cubicBezTo>
                  <a:cubicBezTo>
                    <a:pt x="4" y="3"/>
                    <a:pt x="2" y="3"/>
                    <a:pt x="0" y="3"/>
                  </a:cubicBezTo>
                </a:path>
              </a:pathLst>
            </a:custGeom>
            <a:solidFill>
              <a:srgbClr val="FC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43" name="Freeform 161">
              <a:extLst>
                <a:ext uri="{FF2B5EF4-FFF2-40B4-BE49-F238E27FC236}">
                  <a16:creationId xmlns:a16="http://schemas.microsoft.com/office/drawing/2014/main" id="{E573BDC6-B45E-4CD9-B688-1C5C3A0C1B1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6" y="1348"/>
              <a:ext cx="110" cy="103"/>
            </a:xfrm>
            <a:custGeom>
              <a:avLst/>
              <a:gdLst>
                <a:gd name="T0" fmla="*/ 13590 w 33"/>
                <a:gd name="T1" fmla="*/ 0 h 31"/>
                <a:gd name="T2" fmla="*/ 13590 w 33"/>
                <a:gd name="T3" fmla="*/ 13390 h 31"/>
                <a:gd name="T4" fmla="*/ 4077 w 33"/>
                <a:gd name="T5" fmla="*/ 30844 h 31"/>
                <a:gd name="T6" fmla="*/ 0 w 33"/>
                <a:gd name="T7" fmla="*/ 49842 h 31"/>
                <a:gd name="T8" fmla="*/ 37033 w 33"/>
                <a:gd name="T9" fmla="*/ 63126 h 31"/>
                <a:gd name="T10" fmla="*/ 72857 w 33"/>
                <a:gd name="T11" fmla="*/ 94345 h 31"/>
                <a:gd name="T12" fmla="*/ 113967 w 33"/>
                <a:gd name="T13" fmla="*/ 134428 h 31"/>
                <a:gd name="T14" fmla="*/ 151000 w 33"/>
                <a:gd name="T15" fmla="*/ 121005 h 31"/>
                <a:gd name="T16" fmla="*/ 127523 w 33"/>
                <a:gd name="T17" fmla="*/ 111765 h 31"/>
                <a:gd name="T18" fmla="*/ 105810 w 33"/>
                <a:gd name="T19" fmla="*/ 94345 h 31"/>
                <a:gd name="T20" fmla="*/ 68777 w 33"/>
                <a:gd name="T21" fmla="*/ 57879 h 31"/>
                <a:gd name="T22" fmla="*/ 31743 w 33"/>
                <a:gd name="T23" fmla="*/ 26704 h 31"/>
                <a:gd name="T24" fmla="*/ 13590 w 33"/>
                <a:gd name="T25" fmla="*/ 4030 h 3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3" h="31">
                  <a:moveTo>
                    <a:pt x="3" y="0"/>
                  </a:moveTo>
                  <a:cubicBezTo>
                    <a:pt x="3" y="1"/>
                    <a:pt x="3" y="2"/>
                    <a:pt x="3" y="3"/>
                  </a:cubicBezTo>
                  <a:cubicBezTo>
                    <a:pt x="3" y="4"/>
                    <a:pt x="2" y="6"/>
                    <a:pt x="1" y="7"/>
                  </a:cubicBezTo>
                  <a:cubicBezTo>
                    <a:pt x="1" y="8"/>
                    <a:pt x="0" y="10"/>
                    <a:pt x="0" y="11"/>
                  </a:cubicBezTo>
                  <a:cubicBezTo>
                    <a:pt x="2" y="12"/>
                    <a:pt x="5" y="13"/>
                    <a:pt x="8" y="14"/>
                  </a:cubicBezTo>
                  <a:cubicBezTo>
                    <a:pt x="11" y="16"/>
                    <a:pt x="14" y="18"/>
                    <a:pt x="16" y="21"/>
                  </a:cubicBezTo>
                  <a:cubicBezTo>
                    <a:pt x="19" y="24"/>
                    <a:pt x="23" y="27"/>
                    <a:pt x="25" y="30"/>
                  </a:cubicBezTo>
                  <a:cubicBezTo>
                    <a:pt x="28" y="31"/>
                    <a:pt x="31" y="28"/>
                    <a:pt x="33" y="27"/>
                  </a:cubicBezTo>
                  <a:cubicBezTo>
                    <a:pt x="31" y="27"/>
                    <a:pt x="29" y="25"/>
                    <a:pt x="28" y="25"/>
                  </a:cubicBezTo>
                  <a:cubicBezTo>
                    <a:pt x="26" y="23"/>
                    <a:pt x="24" y="23"/>
                    <a:pt x="23" y="21"/>
                  </a:cubicBezTo>
                  <a:cubicBezTo>
                    <a:pt x="20" y="19"/>
                    <a:pt x="17" y="16"/>
                    <a:pt x="15" y="13"/>
                  </a:cubicBezTo>
                  <a:cubicBezTo>
                    <a:pt x="13" y="11"/>
                    <a:pt x="10" y="9"/>
                    <a:pt x="7" y="6"/>
                  </a:cubicBezTo>
                  <a:cubicBezTo>
                    <a:pt x="5" y="5"/>
                    <a:pt x="4" y="3"/>
                    <a:pt x="3" y="1"/>
                  </a:cubicBezTo>
                </a:path>
              </a:pathLst>
            </a:custGeom>
            <a:solidFill>
              <a:srgbClr val="FAF5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44" name="Freeform 162">
              <a:extLst>
                <a:ext uri="{FF2B5EF4-FFF2-40B4-BE49-F238E27FC236}">
                  <a16:creationId xmlns:a16="http://schemas.microsoft.com/office/drawing/2014/main" id="{41B28837-F2E3-4D16-8CD9-99A3718912B2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2" y="1315"/>
              <a:ext cx="187" cy="120"/>
            </a:xfrm>
            <a:custGeom>
              <a:avLst/>
              <a:gdLst>
                <a:gd name="T0" fmla="*/ 4094 w 56"/>
                <a:gd name="T1" fmla="*/ 0 h 36"/>
                <a:gd name="T2" fmla="*/ 37423 w 56"/>
                <a:gd name="T3" fmla="*/ 58890 h 36"/>
                <a:gd name="T4" fmla="*/ 87165 w 56"/>
                <a:gd name="T5" fmla="*/ 82333 h 36"/>
                <a:gd name="T6" fmla="*/ 138627 w 56"/>
                <a:gd name="T7" fmla="*/ 113967 h 36"/>
                <a:gd name="T8" fmla="*/ 203903 w 56"/>
                <a:gd name="T9" fmla="*/ 137033 h 36"/>
                <a:gd name="T10" fmla="*/ 254918 w 56"/>
                <a:gd name="T11" fmla="*/ 151000 h 36"/>
                <a:gd name="T12" fmla="*/ 213360 w 56"/>
                <a:gd name="T13" fmla="*/ 164557 h 36"/>
                <a:gd name="T14" fmla="*/ 171846 w 56"/>
                <a:gd name="T15" fmla="*/ 160477 h 36"/>
                <a:gd name="T16" fmla="*/ 148194 w 56"/>
                <a:gd name="T17" fmla="*/ 155190 h 36"/>
                <a:gd name="T18" fmla="*/ 124966 w 56"/>
                <a:gd name="T19" fmla="*/ 151000 h 36"/>
                <a:gd name="T20" fmla="*/ 83075 w 56"/>
                <a:gd name="T21" fmla="*/ 123443 h 36"/>
                <a:gd name="T22" fmla="*/ 59803 w 56"/>
                <a:gd name="T23" fmla="*/ 109890 h 36"/>
                <a:gd name="T24" fmla="*/ 45651 w 56"/>
                <a:gd name="T25" fmla="*/ 91743 h 36"/>
                <a:gd name="T26" fmla="*/ 13671 w 56"/>
                <a:gd name="T27" fmla="*/ 45300 h 36"/>
                <a:gd name="T28" fmla="*/ 4094 w 56"/>
                <a:gd name="T29" fmla="*/ 4077 h 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56" h="36">
                  <a:moveTo>
                    <a:pt x="1" y="0"/>
                  </a:moveTo>
                  <a:cubicBezTo>
                    <a:pt x="1" y="5"/>
                    <a:pt x="5" y="10"/>
                    <a:pt x="8" y="13"/>
                  </a:cubicBezTo>
                  <a:cubicBezTo>
                    <a:pt x="12" y="15"/>
                    <a:pt x="15" y="16"/>
                    <a:pt x="19" y="18"/>
                  </a:cubicBezTo>
                  <a:cubicBezTo>
                    <a:pt x="23" y="20"/>
                    <a:pt x="26" y="23"/>
                    <a:pt x="30" y="25"/>
                  </a:cubicBezTo>
                  <a:cubicBezTo>
                    <a:pt x="34" y="27"/>
                    <a:pt x="39" y="28"/>
                    <a:pt x="44" y="30"/>
                  </a:cubicBezTo>
                  <a:cubicBezTo>
                    <a:pt x="46" y="30"/>
                    <a:pt x="54" y="31"/>
                    <a:pt x="55" y="33"/>
                  </a:cubicBezTo>
                  <a:cubicBezTo>
                    <a:pt x="56" y="36"/>
                    <a:pt x="48" y="36"/>
                    <a:pt x="46" y="36"/>
                  </a:cubicBezTo>
                  <a:cubicBezTo>
                    <a:pt x="43" y="36"/>
                    <a:pt x="40" y="36"/>
                    <a:pt x="37" y="35"/>
                  </a:cubicBezTo>
                  <a:cubicBezTo>
                    <a:pt x="35" y="35"/>
                    <a:pt x="34" y="34"/>
                    <a:pt x="32" y="34"/>
                  </a:cubicBezTo>
                  <a:cubicBezTo>
                    <a:pt x="30" y="34"/>
                    <a:pt x="29" y="34"/>
                    <a:pt x="27" y="33"/>
                  </a:cubicBezTo>
                  <a:cubicBezTo>
                    <a:pt x="24" y="31"/>
                    <a:pt x="21" y="29"/>
                    <a:pt x="18" y="27"/>
                  </a:cubicBezTo>
                  <a:cubicBezTo>
                    <a:pt x="16" y="26"/>
                    <a:pt x="15" y="25"/>
                    <a:pt x="13" y="24"/>
                  </a:cubicBezTo>
                  <a:cubicBezTo>
                    <a:pt x="12" y="22"/>
                    <a:pt x="11" y="21"/>
                    <a:pt x="10" y="20"/>
                  </a:cubicBezTo>
                  <a:cubicBezTo>
                    <a:pt x="7" y="17"/>
                    <a:pt x="5" y="14"/>
                    <a:pt x="3" y="10"/>
                  </a:cubicBezTo>
                  <a:cubicBezTo>
                    <a:pt x="2" y="8"/>
                    <a:pt x="0" y="3"/>
                    <a:pt x="1" y="1"/>
                  </a:cubicBezTo>
                </a:path>
              </a:pathLst>
            </a:custGeom>
            <a:solidFill>
              <a:srgbClr val="FC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45" name="Freeform 163">
              <a:extLst>
                <a:ext uri="{FF2B5EF4-FFF2-40B4-BE49-F238E27FC236}">
                  <a16:creationId xmlns:a16="http://schemas.microsoft.com/office/drawing/2014/main" id="{C22BAD70-3A29-4B7C-8178-87097B36C71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2" y="1515"/>
              <a:ext cx="110" cy="113"/>
            </a:xfrm>
            <a:custGeom>
              <a:avLst/>
              <a:gdLst>
                <a:gd name="T0" fmla="*/ 68777 w 33"/>
                <a:gd name="T1" fmla="*/ 0 h 34"/>
                <a:gd name="T2" fmla="*/ 50633 w 33"/>
                <a:gd name="T3" fmla="*/ 36496 h 34"/>
                <a:gd name="T4" fmla="*/ 78143 w 33"/>
                <a:gd name="T5" fmla="*/ 67368 h 34"/>
                <a:gd name="T6" fmla="*/ 151000 w 33"/>
                <a:gd name="T7" fmla="*/ 148346 h 34"/>
                <a:gd name="T8" fmla="*/ 119367 w 33"/>
                <a:gd name="T9" fmla="*/ 111893 h 34"/>
                <a:gd name="T10" fmla="*/ 82333 w 33"/>
                <a:gd name="T11" fmla="*/ 84800 h 34"/>
                <a:gd name="T12" fmla="*/ 37033 w 33"/>
                <a:gd name="T13" fmla="*/ 98573 h 34"/>
                <a:gd name="T14" fmla="*/ 37033 w 33"/>
                <a:gd name="T15" fmla="*/ 138737 h 34"/>
                <a:gd name="T16" fmla="*/ 31743 w 33"/>
                <a:gd name="T17" fmla="*/ 152500 h 34"/>
                <a:gd name="T18" fmla="*/ 13590 w 33"/>
                <a:gd name="T19" fmla="*/ 129335 h 34"/>
                <a:gd name="T20" fmla="*/ 37033 w 33"/>
                <a:gd name="T21" fmla="*/ 17442 h 3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3" h="34">
                  <a:moveTo>
                    <a:pt x="15" y="0"/>
                  </a:moveTo>
                  <a:cubicBezTo>
                    <a:pt x="12" y="2"/>
                    <a:pt x="11" y="6"/>
                    <a:pt x="11" y="8"/>
                  </a:cubicBezTo>
                  <a:cubicBezTo>
                    <a:pt x="12" y="12"/>
                    <a:pt x="14" y="13"/>
                    <a:pt x="17" y="15"/>
                  </a:cubicBezTo>
                  <a:cubicBezTo>
                    <a:pt x="24" y="18"/>
                    <a:pt x="30" y="25"/>
                    <a:pt x="33" y="33"/>
                  </a:cubicBezTo>
                  <a:cubicBezTo>
                    <a:pt x="31" y="31"/>
                    <a:pt x="28" y="27"/>
                    <a:pt x="26" y="25"/>
                  </a:cubicBezTo>
                  <a:cubicBezTo>
                    <a:pt x="23" y="23"/>
                    <a:pt x="21" y="21"/>
                    <a:pt x="18" y="19"/>
                  </a:cubicBezTo>
                  <a:cubicBezTo>
                    <a:pt x="14" y="17"/>
                    <a:pt x="10" y="17"/>
                    <a:pt x="8" y="22"/>
                  </a:cubicBezTo>
                  <a:cubicBezTo>
                    <a:pt x="8" y="25"/>
                    <a:pt x="8" y="28"/>
                    <a:pt x="8" y="31"/>
                  </a:cubicBezTo>
                  <a:cubicBezTo>
                    <a:pt x="8" y="32"/>
                    <a:pt x="9" y="34"/>
                    <a:pt x="7" y="34"/>
                  </a:cubicBezTo>
                  <a:cubicBezTo>
                    <a:pt x="6" y="34"/>
                    <a:pt x="4" y="30"/>
                    <a:pt x="3" y="29"/>
                  </a:cubicBezTo>
                  <a:cubicBezTo>
                    <a:pt x="0" y="22"/>
                    <a:pt x="1" y="9"/>
                    <a:pt x="8" y="4"/>
                  </a:cubicBezTo>
                </a:path>
              </a:pathLst>
            </a:custGeom>
            <a:solidFill>
              <a:srgbClr val="DDE0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46" name="Freeform 164">
              <a:extLst>
                <a:ext uri="{FF2B5EF4-FFF2-40B4-BE49-F238E27FC236}">
                  <a16:creationId xmlns:a16="http://schemas.microsoft.com/office/drawing/2014/main" id="{FD21BD18-4A80-4B34-B97A-FA918EDDFCF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9" y="1688"/>
              <a:ext cx="87" cy="53"/>
            </a:xfrm>
            <a:custGeom>
              <a:avLst/>
              <a:gdLst>
                <a:gd name="T0" fmla="*/ 41998 w 26"/>
                <a:gd name="T1" fmla="*/ 70182 h 16"/>
                <a:gd name="T2" fmla="*/ 65826 w 26"/>
                <a:gd name="T3" fmla="*/ 39512 h 16"/>
                <a:gd name="T4" fmla="*/ 122101 w 26"/>
                <a:gd name="T5" fmla="*/ 53109 h 16"/>
                <a:gd name="T6" fmla="*/ 84380 w 26"/>
                <a:gd name="T7" fmla="*/ 30349 h 16"/>
                <a:gd name="T8" fmla="*/ 46120 w 26"/>
                <a:gd name="T9" fmla="*/ 13124 h 16"/>
                <a:gd name="T10" fmla="*/ 13783 w 26"/>
                <a:gd name="T11" fmla="*/ 3962 h 16"/>
                <a:gd name="T12" fmla="*/ 23938 w 26"/>
                <a:gd name="T13" fmla="*/ 53109 h 1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6" h="16">
                  <a:moveTo>
                    <a:pt x="9" y="16"/>
                  </a:moveTo>
                  <a:cubicBezTo>
                    <a:pt x="8" y="12"/>
                    <a:pt x="11" y="9"/>
                    <a:pt x="14" y="9"/>
                  </a:cubicBezTo>
                  <a:cubicBezTo>
                    <a:pt x="19" y="8"/>
                    <a:pt x="22" y="9"/>
                    <a:pt x="26" y="12"/>
                  </a:cubicBezTo>
                  <a:cubicBezTo>
                    <a:pt x="23" y="11"/>
                    <a:pt x="21" y="8"/>
                    <a:pt x="18" y="7"/>
                  </a:cubicBezTo>
                  <a:cubicBezTo>
                    <a:pt x="16" y="5"/>
                    <a:pt x="13" y="4"/>
                    <a:pt x="10" y="3"/>
                  </a:cubicBezTo>
                  <a:cubicBezTo>
                    <a:pt x="9" y="2"/>
                    <a:pt x="5" y="0"/>
                    <a:pt x="3" y="1"/>
                  </a:cubicBezTo>
                  <a:cubicBezTo>
                    <a:pt x="0" y="2"/>
                    <a:pt x="5" y="10"/>
                    <a:pt x="5" y="12"/>
                  </a:cubicBezTo>
                </a:path>
              </a:pathLst>
            </a:custGeom>
            <a:solidFill>
              <a:srgbClr val="DDE0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47" name="Freeform 165">
              <a:extLst>
                <a:ext uri="{FF2B5EF4-FFF2-40B4-BE49-F238E27FC236}">
                  <a16:creationId xmlns:a16="http://schemas.microsoft.com/office/drawing/2014/main" id="{518645A4-FB43-4C1A-BE23-095901897BE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2" y="1645"/>
              <a:ext cx="100" cy="33"/>
            </a:xfrm>
            <a:custGeom>
              <a:avLst/>
              <a:gdLst>
                <a:gd name="T0" fmla="*/ 41110 w 30"/>
                <a:gd name="T1" fmla="*/ 42689 h 10"/>
                <a:gd name="T2" fmla="*/ 72857 w 30"/>
                <a:gd name="T3" fmla="*/ 12936 h 10"/>
                <a:gd name="T4" fmla="*/ 137033 w 30"/>
                <a:gd name="T5" fmla="*/ 29753 h 10"/>
                <a:gd name="T6" fmla="*/ 54700 w 30"/>
                <a:gd name="T7" fmla="*/ 0 h 10"/>
                <a:gd name="T8" fmla="*/ 23443 w 30"/>
                <a:gd name="T9" fmla="*/ 25842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10">
                  <a:moveTo>
                    <a:pt x="9" y="10"/>
                  </a:moveTo>
                  <a:cubicBezTo>
                    <a:pt x="7" y="5"/>
                    <a:pt x="11" y="3"/>
                    <a:pt x="16" y="3"/>
                  </a:cubicBezTo>
                  <a:cubicBezTo>
                    <a:pt x="21" y="2"/>
                    <a:pt x="25" y="5"/>
                    <a:pt x="30" y="7"/>
                  </a:cubicBezTo>
                  <a:cubicBezTo>
                    <a:pt x="24" y="3"/>
                    <a:pt x="18" y="1"/>
                    <a:pt x="12" y="0"/>
                  </a:cubicBezTo>
                  <a:cubicBezTo>
                    <a:pt x="8" y="0"/>
                    <a:pt x="0" y="0"/>
                    <a:pt x="5" y="6"/>
                  </a:cubicBezTo>
                </a:path>
              </a:pathLst>
            </a:custGeom>
            <a:solidFill>
              <a:srgbClr val="DDE0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48" name="Freeform 166">
              <a:extLst>
                <a:ext uri="{FF2B5EF4-FFF2-40B4-BE49-F238E27FC236}">
                  <a16:creationId xmlns:a16="http://schemas.microsoft.com/office/drawing/2014/main" id="{30736D1F-9EF8-4289-B498-1307527332C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6" y="1828"/>
              <a:ext cx="30" cy="83"/>
            </a:xfrm>
            <a:custGeom>
              <a:avLst/>
              <a:gdLst>
                <a:gd name="T0" fmla="*/ 0 w 9"/>
                <a:gd name="T1" fmla="*/ 49591 h 25"/>
                <a:gd name="T2" fmla="*/ 23443 w 9"/>
                <a:gd name="T3" fmla="*/ 36341 h 25"/>
                <a:gd name="T4" fmla="*/ 41110 w 9"/>
                <a:gd name="T5" fmla="*/ 0 h 25"/>
                <a:gd name="T6" fmla="*/ 27523 w 9"/>
                <a:gd name="T7" fmla="*/ 66928 h 25"/>
                <a:gd name="T8" fmla="*/ 31743 w 9"/>
                <a:gd name="T9" fmla="*/ 101692 h 25"/>
                <a:gd name="T10" fmla="*/ 0 w 9"/>
                <a:gd name="T11" fmla="*/ 61735 h 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" h="25">
                  <a:moveTo>
                    <a:pt x="0" y="11"/>
                  </a:moveTo>
                  <a:cubicBezTo>
                    <a:pt x="3" y="14"/>
                    <a:pt x="5" y="10"/>
                    <a:pt x="5" y="8"/>
                  </a:cubicBezTo>
                  <a:cubicBezTo>
                    <a:pt x="6" y="5"/>
                    <a:pt x="7" y="3"/>
                    <a:pt x="9" y="0"/>
                  </a:cubicBezTo>
                  <a:cubicBezTo>
                    <a:pt x="8" y="5"/>
                    <a:pt x="7" y="10"/>
                    <a:pt x="6" y="15"/>
                  </a:cubicBezTo>
                  <a:cubicBezTo>
                    <a:pt x="6" y="16"/>
                    <a:pt x="8" y="22"/>
                    <a:pt x="7" y="23"/>
                  </a:cubicBezTo>
                  <a:cubicBezTo>
                    <a:pt x="5" y="25"/>
                    <a:pt x="1" y="15"/>
                    <a:pt x="0" y="14"/>
                  </a:cubicBezTo>
                </a:path>
              </a:pathLst>
            </a:custGeom>
            <a:solidFill>
              <a:srgbClr val="DDE0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49" name="Freeform 167">
              <a:extLst>
                <a:ext uri="{FF2B5EF4-FFF2-40B4-BE49-F238E27FC236}">
                  <a16:creationId xmlns:a16="http://schemas.microsoft.com/office/drawing/2014/main" id="{1954A9BB-B61E-4EEA-A7FA-0B786C2FB986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6" y="1788"/>
              <a:ext cx="33" cy="80"/>
            </a:xfrm>
            <a:custGeom>
              <a:avLst/>
              <a:gdLst>
                <a:gd name="T0" fmla="*/ 42689 w 10"/>
                <a:gd name="T1" fmla="*/ 9523 h 24"/>
                <a:gd name="T2" fmla="*/ 16856 w 10"/>
                <a:gd name="T3" fmla="*/ 50633 h 24"/>
                <a:gd name="T4" fmla="*/ 9016 w 10"/>
                <a:gd name="T5" fmla="*/ 78143 h 24"/>
                <a:gd name="T6" fmla="*/ 0 w 10"/>
                <a:gd name="T7" fmla="*/ 109890 h 24"/>
                <a:gd name="T8" fmla="*/ 12936 w 10"/>
                <a:gd name="T9" fmla="*/ 86410 h 24"/>
                <a:gd name="T10" fmla="*/ 25842 w 10"/>
                <a:gd name="T11" fmla="*/ 58890 h 24"/>
                <a:gd name="T12" fmla="*/ 38778 w 10"/>
                <a:gd name="T13" fmla="*/ 9523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" h="24">
                  <a:moveTo>
                    <a:pt x="10" y="2"/>
                  </a:moveTo>
                  <a:cubicBezTo>
                    <a:pt x="6" y="0"/>
                    <a:pt x="5" y="8"/>
                    <a:pt x="4" y="11"/>
                  </a:cubicBezTo>
                  <a:cubicBezTo>
                    <a:pt x="3" y="13"/>
                    <a:pt x="3" y="15"/>
                    <a:pt x="2" y="17"/>
                  </a:cubicBezTo>
                  <a:cubicBezTo>
                    <a:pt x="2" y="20"/>
                    <a:pt x="0" y="21"/>
                    <a:pt x="0" y="24"/>
                  </a:cubicBezTo>
                  <a:cubicBezTo>
                    <a:pt x="0" y="22"/>
                    <a:pt x="2" y="21"/>
                    <a:pt x="3" y="19"/>
                  </a:cubicBezTo>
                  <a:cubicBezTo>
                    <a:pt x="5" y="17"/>
                    <a:pt x="5" y="15"/>
                    <a:pt x="6" y="13"/>
                  </a:cubicBezTo>
                  <a:cubicBezTo>
                    <a:pt x="6" y="10"/>
                    <a:pt x="7" y="3"/>
                    <a:pt x="9" y="2"/>
                  </a:cubicBezTo>
                </a:path>
              </a:pathLst>
            </a:custGeom>
            <a:solidFill>
              <a:srgbClr val="DDE0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50" name="Freeform 168">
              <a:extLst>
                <a:ext uri="{FF2B5EF4-FFF2-40B4-BE49-F238E27FC236}">
                  <a16:creationId xmlns:a16="http://schemas.microsoft.com/office/drawing/2014/main" id="{2349D352-9785-41A1-B4AF-F7FEE25E58B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9" y="1718"/>
              <a:ext cx="63" cy="37"/>
            </a:xfrm>
            <a:custGeom>
              <a:avLst/>
              <a:gdLst>
                <a:gd name="T0" fmla="*/ 0 w 19"/>
                <a:gd name="T1" fmla="*/ 0 h 11"/>
                <a:gd name="T2" fmla="*/ 39667 w 19"/>
                <a:gd name="T3" fmla="*/ 24585 h 11"/>
                <a:gd name="T4" fmla="*/ 83777 w 19"/>
                <a:gd name="T5" fmla="*/ 53391 h 11"/>
                <a:gd name="T6" fmla="*/ 43636 w 19"/>
                <a:gd name="T7" fmla="*/ 14571 h 11"/>
                <a:gd name="T8" fmla="*/ 3969 w 19"/>
                <a:gd name="T9" fmla="*/ 0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11">
                  <a:moveTo>
                    <a:pt x="0" y="0"/>
                  </a:moveTo>
                  <a:cubicBezTo>
                    <a:pt x="2" y="3"/>
                    <a:pt x="7" y="4"/>
                    <a:pt x="9" y="5"/>
                  </a:cubicBezTo>
                  <a:cubicBezTo>
                    <a:pt x="13" y="7"/>
                    <a:pt x="15" y="9"/>
                    <a:pt x="19" y="11"/>
                  </a:cubicBezTo>
                  <a:cubicBezTo>
                    <a:pt x="16" y="8"/>
                    <a:pt x="14" y="5"/>
                    <a:pt x="10" y="3"/>
                  </a:cubicBezTo>
                  <a:cubicBezTo>
                    <a:pt x="7" y="2"/>
                    <a:pt x="3" y="2"/>
                    <a:pt x="1" y="0"/>
                  </a:cubicBezTo>
                </a:path>
              </a:pathLst>
            </a:custGeom>
            <a:solidFill>
              <a:srgbClr val="DDE0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51" name="Freeform 169">
              <a:extLst>
                <a:ext uri="{FF2B5EF4-FFF2-40B4-BE49-F238E27FC236}">
                  <a16:creationId xmlns:a16="http://schemas.microsoft.com/office/drawing/2014/main" id="{6BE43DE6-3541-4DBF-9870-9711CCD77635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6" y="1765"/>
              <a:ext cx="53" cy="63"/>
            </a:xfrm>
            <a:custGeom>
              <a:avLst/>
              <a:gdLst>
                <a:gd name="T0" fmla="*/ 70182 w 16"/>
                <a:gd name="T1" fmla="*/ 3969 h 19"/>
                <a:gd name="T2" fmla="*/ 47435 w 16"/>
                <a:gd name="T3" fmla="*/ 22494 h 19"/>
                <a:gd name="T4" fmla="*/ 26358 w 16"/>
                <a:gd name="T5" fmla="*/ 26463 h 19"/>
                <a:gd name="T6" fmla="*/ 0 w 16"/>
                <a:gd name="T7" fmla="*/ 83777 h 19"/>
                <a:gd name="T8" fmla="*/ 22396 w 16"/>
                <a:gd name="T9" fmla="*/ 57303 h 19"/>
                <a:gd name="T10" fmla="*/ 47435 w 16"/>
                <a:gd name="T11" fmla="*/ 47761 h 19"/>
                <a:gd name="T12" fmla="*/ 66220 w 16"/>
                <a:gd name="T13" fmla="*/ 9191 h 1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6" h="19">
                  <a:moveTo>
                    <a:pt x="16" y="1"/>
                  </a:moveTo>
                  <a:cubicBezTo>
                    <a:pt x="14" y="0"/>
                    <a:pt x="13" y="4"/>
                    <a:pt x="11" y="5"/>
                  </a:cubicBezTo>
                  <a:cubicBezTo>
                    <a:pt x="9" y="6"/>
                    <a:pt x="8" y="6"/>
                    <a:pt x="6" y="6"/>
                  </a:cubicBezTo>
                  <a:cubicBezTo>
                    <a:pt x="2" y="8"/>
                    <a:pt x="0" y="16"/>
                    <a:pt x="0" y="19"/>
                  </a:cubicBezTo>
                  <a:cubicBezTo>
                    <a:pt x="1" y="17"/>
                    <a:pt x="3" y="14"/>
                    <a:pt x="5" y="13"/>
                  </a:cubicBezTo>
                  <a:cubicBezTo>
                    <a:pt x="7" y="12"/>
                    <a:pt x="10" y="12"/>
                    <a:pt x="11" y="11"/>
                  </a:cubicBezTo>
                  <a:cubicBezTo>
                    <a:pt x="14" y="9"/>
                    <a:pt x="13" y="5"/>
                    <a:pt x="15" y="2"/>
                  </a:cubicBezTo>
                </a:path>
              </a:pathLst>
            </a:custGeom>
            <a:solidFill>
              <a:srgbClr val="DDE0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52" name="Freeform 170">
              <a:extLst>
                <a:ext uri="{FF2B5EF4-FFF2-40B4-BE49-F238E27FC236}">
                  <a16:creationId xmlns:a16="http://schemas.microsoft.com/office/drawing/2014/main" id="{764A2BE1-6798-47F5-ABB4-2AE48683E55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2" y="1711"/>
              <a:ext cx="117" cy="167"/>
            </a:xfrm>
            <a:custGeom>
              <a:avLst/>
              <a:gdLst>
                <a:gd name="T0" fmla="*/ 69662 w 35"/>
                <a:gd name="T1" fmla="*/ 4095 h 50"/>
                <a:gd name="T2" fmla="*/ 73931 w 35"/>
                <a:gd name="T3" fmla="*/ 55745 h 50"/>
                <a:gd name="T4" fmla="*/ 89274 w 35"/>
                <a:gd name="T5" fmla="*/ 93072 h 50"/>
                <a:gd name="T6" fmla="*/ 107289 w 35"/>
                <a:gd name="T7" fmla="*/ 130554 h 50"/>
                <a:gd name="T8" fmla="*/ 131114 w 35"/>
                <a:gd name="T9" fmla="*/ 190393 h 50"/>
                <a:gd name="T10" fmla="*/ 135225 w 35"/>
                <a:gd name="T11" fmla="*/ 231980 h 50"/>
                <a:gd name="T12" fmla="*/ 79677 w 35"/>
                <a:gd name="T13" fmla="*/ 176202 h 50"/>
                <a:gd name="T14" fmla="*/ 32095 w 35"/>
                <a:gd name="T15" fmla="*/ 87224 h 50"/>
                <a:gd name="T16" fmla="*/ 37580 w 35"/>
                <a:gd name="T17" fmla="*/ 0 h 5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5" h="50">
                  <a:moveTo>
                    <a:pt x="15" y="1"/>
                  </a:moveTo>
                  <a:cubicBezTo>
                    <a:pt x="7" y="3"/>
                    <a:pt x="14" y="8"/>
                    <a:pt x="16" y="12"/>
                  </a:cubicBezTo>
                  <a:cubicBezTo>
                    <a:pt x="18" y="14"/>
                    <a:pt x="18" y="17"/>
                    <a:pt x="19" y="20"/>
                  </a:cubicBezTo>
                  <a:cubicBezTo>
                    <a:pt x="19" y="24"/>
                    <a:pt x="20" y="25"/>
                    <a:pt x="23" y="28"/>
                  </a:cubicBezTo>
                  <a:cubicBezTo>
                    <a:pt x="27" y="31"/>
                    <a:pt x="25" y="37"/>
                    <a:pt x="28" y="41"/>
                  </a:cubicBezTo>
                  <a:cubicBezTo>
                    <a:pt x="30" y="43"/>
                    <a:pt x="35" y="50"/>
                    <a:pt x="29" y="50"/>
                  </a:cubicBezTo>
                  <a:cubicBezTo>
                    <a:pt x="25" y="50"/>
                    <a:pt x="19" y="42"/>
                    <a:pt x="17" y="38"/>
                  </a:cubicBezTo>
                  <a:cubicBezTo>
                    <a:pt x="13" y="32"/>
                    <a:pt x="11" y="25"/>
                    <a:pt x="7" y="19"/>
                  </a:cubicBezTo>
                  <a:cubicBezTo>
                    <a:pt x="4" y="13"/>
                    <a:pt x="0" y="4"/>
                    <a:pt x="8" y="0"/>
                  </a:cubicBezTo>
                </a:path>
              </a:pathLst>
            </a:custGeom>
            <a:solidFill>
              <a:srgbClr val="DDE0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53" name="Freeform 171">
              <a:extLst>
                <a:ext uri="{FF2B5EF4-FFF2-40B4-BE49-F238E27FC236}">
                  <a16:creationId xmlns:a16="http://schemas.microsoft.com/office/drawing/2014/main" id="{2C951ED7-ED54-441C-A3B7-753709ED3BC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6" y="1648"/>
              <a:ext cx="53" cy="53"/>
            </a:xfrm>
            <a:custGeom>
              <a:avLst/>
              <a:gdLst>
                <a:gd name="T0" fmla="*/ 70182 w 16"/>
                <a:gd name="T1" fmla="*/ 70182 h 16"/>
                <a:gd name="T2" fmla="*/ 47435 w 16"/>
                <a:gd name="T3" fmla="*/ 47435 h 16"/>
                <a:gd name="T4" fmla="*/ 35507 w 16"/>
                <a:gd name="T5" fmla="*/ 17086 h 16"/>
                <a:gd name="T6" fmla="*/ 17086 w 16"/>
                <a:gd name="T7" fmla="*/ 9162 h 16"/>
                <a:gd name="T8" fmla="*/ 22396 w 16"/>
                <a:gd name="T9" fmla="*/ 53109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16">
                  <a:moveTo>
                    <a:pt x="16" y="16"/>
                  </a:moveTo>
                  <a:cubicBezTo>
                    <a:pt x="14" y="14"/>
                    <a:pt x="12" y="13"/>
                    <a:pt x="11" y="11"/>
                  </a:cubicBezTo>
                  <a:cubicBezTo>
                    <a:pt x="10" y="8"/>
                    <a:pt x="9" y="6"/>
                    <a:pt x="8" y="4"/>
                  </a:cubicBezTo>
                  <a:cubicBezTo>
                    <a:pt x="7" y="2"/>
                    <a:pt x="6" y="0"/>
                    <a:pt x="4" y="2"/>
                  </a:cubicBezTo>
                  <a:cubicBezTo>
                    <a:pt x="0" y="4"/>
                    <a:pt x="3" y="10"/>
                    <a:pt x="5" y="12"/>
                  </a:cubicBezTo>
                </a:path>
              </a:pathLst>
            </a:custGeom>
            <a:solidFill>
              <a:srgbClr val="DDE0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54" name="Freeform 172">
              <a:extLst>
                <a:ext uri="{FF2B5EF4-FFF2-40B4-BE49-F238E27FC236}">
                  <a16:creationId xmlns:a16="http://schemas.microsoft.com/office/drawing/2014/main" id="{FF03F517-8138-429A-9A2D-9C10A5BA427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2" y="1565"/>
              <a:ext cx="54" cy="83"/>
            </a:xfrm>
            <a:custGeom>
              <a:avLst/>
              <a:gdLst>
                <a:gd name="T0" fmla="*/ 79653 w 16"/>
                <a:gd name="T1" fmla="*/ 111283 h 25"/>
                <a:gd name="T2" fmla="*/ 39832 w 16"/>
                <a:gd name="T3" fmla="*/ 75095 h 25"/>
                <a:gd name="T4" fmla="*/ 39832 w 16"/>
                <a:gd name="T5" fmla="*/ 49591 h 25"/>
                <a:gd name="T6" fmla="*/ 29832 w 16"/>
                <a:gd name="T7" fmla="*/ 22619 h 25"/>
                <a:gd name="T8" fmla="*/ 14921 w 16"/>
                <a:gd name="T9" fmla="*/ 9226 h 25"/>
                <a:gd name="T10" fmla="*/ 10490 w 16"/>
                <a:gd name="T11" fmla="*/ 66928 h 25"/>
                <a:gd name="T12" fmla="*/ 35404 w 16"/>
                <a:gd name="T13" fmla="*/ 111283 h 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6" h="25">
                  <a:moveTo>
                    <a:pt x="16" y="25"/>
                  </a:moveTo>
                  <a:cubicBezTo>
                    <a:pt x="13" y="22"/>
                    <a:pt x="8" y="22"/>
                    <a:pt x="8" y="17"/>
                  </a:cubicBezTo>
                  <a:cubicBezTo>
                    <a:pt x="8" y="14"/>
                    <a:pt x="9" y="13"/>
                    <a:pt x="8" y="11"/>
                  </a:cubicBezTo>
                  <a:cubicBezTo>
                    <a:pt x="7" y="9"/>
                    <a:pt x="7" y="8"/>
                    <a:pt x="6" y="5"/>
                  </a:cubicBezTo>
                  <a:cubicBezTo>
                    <a:pt x="6" y="3"/>
                    <a:pt x="6" y="0"/>
                    <a:pt x="3" y="2"/>
                  </a:cubicBezTo>
                  <a:cubicBezTo>
                    <a:pt x="0" y="4"/>
                    <a:pt x="2" y="11"/>
                    <a:pt x="2" y="15"/>
                  </a:cubicBezTo>
                  <a:cubicBezTo>
                    <a:pt x="2" y="19"/>
                    <a:pt x="3" y="24"/>
                    <a:pt x="7" y="25"/>
                  </a:cubicBezTo>
                </a:path>
              </a:pathLst>
            </a:custGeom>
            <a:solidFill>
              <a:srgbClr val="DDE0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55" name="Freeform 173">
              <a:extLst>
                <a:ext uri="{FF2B5EF4-FFF2-40B4-BE49-F238E27FC236}">
                  <a16:creationId xmlns:a16="http://schemas.microsoft.com/office/drawing/2014/main" id="{2BFC0A5E-2686-4D0B-9B46-80CD692D3D3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6" y="1478"/>
              <a:ext cx="156" cy="17"/>
            </a:xfrm>
            <a:custGeom>
              <a:avLst/>
              <a:gdLst>
                <a:gd name="T0" fmla="*/ 53531 w 47"/>
                <a:gd name="T1" fmla="*/ 0 h 5"/>
                <a:gd name="T2" fmla="*/ 80224 w 47"/>
                <a:gd name="T3" fmla="*/ 10972 h 5"/>
                <a:gd name="T4" fmla="*/ 114816 w 47"/>
                <a:gd name="T5" fmla="*/ 10972 h 5"/>
                <a:gd name="T6" fmla="*/ 159103 w 47"/>
                <a:gd name="T7" fmla="*/ 4556 h 5"/>
                <a:gd name="T8" fmla="*/ 208645 w 47"/>
                <a:gd name="T9" fmla="*/ 0 h 5"/>
                <a:gd name="T10" fmla="*/ 181700 w 47"/>
                <a:gd name="T11" fmla="*/ 10972 h 5"/>
                <a:gd name="T12" fmla="*/ 155117 w 47"/>
                <a:gd name="T13" fmla="*/ 15490 h 5"/>
                <a:gd name="T14" fmla="*/ 101476 w 47"/>
                <a:gd name="T15" fmla="*/ 21780 h 5"/>
                <a:gd name="T16" fmla="*/ 0 w 47"/>
                <a:gd name="T17" fmla="*/ 26333 h 5"/>
                <a:gd name="T18" fmla="*/ 40298 w 47"/>
                <a:gd name="T19" fmla="*/ 0 h 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7" h="5">
                  <a:moveTo>
                    <a:pt x="12" y="0"/>
                  </a:moveTo>
                  <a:cubicBezTo>
                    <a:pt x="14" y="0"/>
                    <a:pt x="16" y="1"/>
                    <a:pt x="18" y="2"/>
                  </a:cubicBezTo>
                  <a:cubicBezTo>
                    <a:pt x="21" y="2"/>
                    <a:pt x="24" y="2"/>
                    <a:pt x="26" y="2"/>
                  </a:cubicBezTo>
                  <a:cubicBezTo>
                    <a:pt x="30" y="2"/>
                    <a:pt x="33" y="2"/>
                    <a:pt x="36" y="1"/>
                  </a:cubicBezTo>
                  <a:cubicBezTo>
                    <a:pt x="40" y="1"/>
                    <a:pt x="43" y="0"/>
                    <a:pt x="47" y="0"/>
                  </a:cubicBezTo>
                  <a:cubicBezTo>
                    <a:pt x="45" y="0"/>
                    <a:pt x="43" y="1"/>
                    <a:pt x="41" y="2"/>
                  </a:cubicBezTo>
                  <a:cubicBezTo>
                    <a:pt x="39" y="2"/>
                    <a:pt x="37" y="2"/>
                    <a:pt x="35" y="3"/>
                  </a:cubicBezTo>
                  <a:cubicBezTo>
                    <a:pt x="31" y="4"/>
                    <a:pt x="27" y="4"/>
                    <a:pt x="23" y="4"/>
                  </a:cubicBezTo>
                  <a:cubicBezTo>
                    <a:pt x="16" y="4"/>
                    <a:pt x="7" y="3"/>
                    <a:pt x="0" y="5"/>
                  </a:cubicBezTo>
                  <a:cubicBezTo>
                    <a:pt x="3" y="3"/>
                    <a:pt x="7" y="2"/>
                    <a:pt x="9" y="0"/>
                  </a:cubicBezTo>
                </a:path>
              </a:pathLst>
            </a:custGeom>
            <a:solidFill>
              <a:srgbClr val="DDE0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56" name="Freeform 174">
              <a:extLst>
                <a:ext uri="{FF2B5EF4-FFF2-40B4-BE49-F238E27FC236}">
                  <a16:creationId xmlns:a16="http://schemas.microsoft.com/office/drawing/2014/main" id="{AF7290FE-F4B7-431E-8D6C-4FFF6C886343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2" y="1495"/>
              <a:ext cx="47" cy="66"/>
            </a:xfrm>
            <a:custGeom>
              <a:avLst/>
              <a:gdLst>
                <a:gd name="T0" fmla="*/ 63148 w 14"/>
                <a:gd name="T1" fmla="*/ 16856 h 20"/>
                <a:gd name="T2" fmla="*/ 28569 w 14"/>
                <a:gd name="T3" fmla="*/ 33673 h 20"/>
                <a:gd name="T4" fmla="*/ 14493 w 14"/>
                <a:gd name="T5" fmla="*/ 85279 h 20"/>
                <a:gd name="T6" fmla="*/ 24255 w 14"/>
                <a:gd name="T7" fmla="*/ 21955 h 20"/>
                <a:gd name="T8" fmla="*/ 67307 w 14"/>
                <a:gd name="T9" fmla="*/ 16856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20">
                  <a:moveTo>
                    <a:pt x="13" y="4"/>
                  </a:moveTo>
                  <a:cubicBezTo>
                    <a:pt x="10" y="2"/>
                    <a:pt x="7" y="6"/>
                    <a:pt x="6" y="8"/>
                  </a:cubicBezTo>
                  <a:cubicBezTo>
                    <a:pt x="4" y="12"/>
                    <a:pt x="4" y="16"/>
                    <a:pt x="3" y="20"/>
                  </a:cubicBezTo>
                  <a:cubicBezTo>
                    <a:pt x="0" y="15"/>
                    <a:pt x="2" y="8"/>
                    <a:pt x="5" y="5"/>
                  </a:cubicBezTo>
                  <a:cubicBezTo>
                    <a:pt x="7" y="3"/>
                    <a:pt x="13" y="0"/>
                    <a:pt x="14" y="4"/>
                  </a:cubicBezTo>
                </a:path>
              </a:pathLst>
            </a:custGeom>
            <a:solidFill>
              <a:srgbClr val="DDE0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57" name="Freeform 175">
              <a:extLst>
                <a:ext uri="{FF2B5EF4-FFF2-40B4-BE49-F238E27FC236}">
                  <a16:creationId xmlns:a16="http://schemas.microsoft.com/office/drawing/2014/main" id="{EE6D233F-1907-4300-820C-0E7A7A76F321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9" y="1668"/>
              <a:ext cx="107" cy="23"/>
            </a:xfrm>
            <a:custGeom>
              <a:avLst/>
              <a:gdLst>
                <a:gd name="T0" fmla="*/ 0 w 32"/>
                <a:gd name="T1" fmla="*/ 3831 h 7"/>
                <a:gd name="T2" fmla="*/ 69757 w 32"/>
                <a:gd name="T3" fmla="*/ 29128 h 7"/>
                <a:gd name="T4" fmla="*/ 149619 w 32"/>
                <a:gd name="T5" fmla="*/ 8865 h 7"/>
                <a:gd name="T6" fmla="*/ 103255 w 32"/>
                <a:gd name="T7" fmla="*/ 8865 h 7"/>
                <a:gd name="T8" fmla="*/ 56004 w 32"/>
                <a:gd name="T9" fmla="*/ 12588 h 7"/>
                <a:gd name="T10" fmla="*/ 4116 w 32"/>
                <a:gd name="T11" fmla="*/ 0 h 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2" h="7">
                  <a:moveTo>
                    <a:pt x="0" y="1"/>
                  </a:moveTo>
                  <a:cubicBezTo>
                    <a:pt x="5" y="3"/>
                    <a:pt x="9" y="7"/>
                    <a:pt x="15" y="7"/>
                  </a:cubicBezTo>
                  <a:cubicBezTo>
                    <a:pt x="21" y="7"/>
                    <a:pt x="27" y="5"/>
                    <a:pt x="32" y="2"/>
                  </a:cubicBezTo>
                  <a:cubicBezTo>
                    <a:pt x="29" y="2"/>
                    <a:pt x="25" y="2"/>
                    <a:pt x="22" y="2"/>
                  </a:cubicBezTo>
                  <a:cubicBezTo>
                    <a:pt x="18" y="2"/>
                    <a:pt x="15" y="3"/>
                    <a:pt x="12" y="3"/>
                  </a:cubicBezTo>
                  <a:cubicBezTo>
                    <a:pt x="8" y="2"/>
                    <a:pt x="5" y="0"/>
                    <a:pt x="1" y="0"/>
                  </a:cubicBezTo>
                </a:path>
              </a:pathLst>
            </a:custGeom>
            <a:solidFill>
              <a:srgbClr val="DDE0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58" name="Freeform 176">
              <a:extLst>
                <a:ext uri="{FF2B5EF4-FFF2-40B4-BE49-F238E27FC236}">
                  <a16:creationId xmlns:a16="http://schemas.microsoft.com/office/drawing/2014/main" id="{01590184-EB99-4930-B571-698C533BBA6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2" y="1411"/>
              <a:ext cx="180" cy="104"/>
            </a:xfrm>
            <a:custGeom>
              <a:avLst/>
              <a:gdLst>
                <a:gd name="T0" fmla="*/ 0 w 54"/>
                <a:gd name="T1" fmla="*/ 9746 h 31"/>
                <a:gd name="T2" fmla="*/ 45300 w 54"/>
                <a:gd name="T3" fmla="*/ 14429 h 31"/>
                <a:gd name="T4" fmla="*/ 82333 w 54"/>
                <a:gd name="T5" fmla="*/ 9746 h 31"/>
                <a:gd name="T6" fmla="*/ 109890 w 54"/>
                <a:gd name="T7" fmla="*/ 0 h 31"/>
                <a:gd name="T8" fmla="*/ 141110 w 54"/>
                <a:gd name="T9" fmla="*/ 14429 h 31"/>
                <a:gd name="T10" fmla="*/ 196300 w 54"/>
                <a:gd name="T11" fmla="*/ 52708 h 31"/>
                <a:gd name="T12" fmla="*/ 223443 w 54"/>
                <a:gd name="T13" fmla="*/ 124153 h 31"/>
                <a:gd name="T14" fmla="*/ 246923 w 54"/>
                <a:gd name="T15" fmla="*/ 148351 h 31"/>
                <a:gd name="T16" fmla="*/ 201590 w 54"/>
                <a:gd name="T17" fmla="*/ 85367 h 31"/>
                <a:gd name="T18" fmla="*/ 146923 w 54"/>
                <a:gd name="T19" fmla="*/ 28509 h 31"/>
                <a:gd name="T20" fmla="*/ 72857 w 54"/>
                <a:gd name="T21" fmla="*/ 18764 h 31"/>
                <a:gd name="T22" fmla="*/ 9523 w 54"/>
                <a:gd name="T23" fmla="*/ 4301 h 3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54" h="31">
                  <a:moveTo>
                    <a:pt x="0" y="2"/>
                  </a:moveTo>
                  <a:cubicBezTo>
                    <a:pt x="2" y="1"/>
                    <a:pt x="8" y="3"/>
                    <a:pt x="10" y="3"/>
                  </a:cubicBezTo>
                  <a:cubicBezTo>
                    <a:pt x="13" y="2"/>
                    <a:pt x="15" y="2"/>
                    <a:pt x="18" y="2"/>
                  </a:cubicBezTo>
                  <a:cubicBezTo>
                    <a:pt x="20" y="1"/>
                    <a:pt x="22" y="0"/>
                    <a:pt x="24" y="0"/>
                  </a:cubicBezTo>
                  <a:cubicBezTo>
                    <a:pt x="27" y="0"/>
                    <a:pt x="29" y="1"/>
                    <a:pt x="31" y="3"/>
                  </a:cubicBezTo>
                  <a:cubicBezTo>
                    <a:pt x="36" y="5"/>
                    <a:pt x="39" y="7"/>
                    <a:pt x="43" y="11"/>
                  </a:cubicBezTo>
                  <a:cubicBezTo>
                    <a:pt x="46" y="16"/>
                    <a:pt x="47" y="21"/>
                    <a:pt x="49" y="26"/>
                  </a:cubicBezTo>
                  <a:cubicBezTo>
                    <a:pt x="51" y="28"/>
                    <a:pt x="52" y="30"/>
                    <a:pt x="54" y="31"/>
                  </a:cubicBezTo>
                  <a:cubicBezTo>
                    <a:pt x="48" y="30"/>
                    <a:pt x="46" y="22"/>
                    <a:pt x="44" y="18"/>
                  </a:cubicBezTo>
                  <a:cubicBezTo>
                    <a:pt x="42" y="13"/>
                    <a:pt x="36" y="9"/>
                    <a:pt x="32" y="6"/>
                  </a:cubicBezTo>
                  <a:cubicBezTo>
                    <a:pt x="27" y="2"/>
                    <a:pt x="22" y="3"/>
                    <a:pt x="16" y="4"/>
                  </a:cubicBezTo>
                  <a:cubicBezTo>
                    <a:pt x="11" y="4"/>
                    <a:pt x="6" y="4"/>
                    <a:pt x="2" y="1"/>
                  </a:cubicBezTo>
                </a:path>
              </a:pathLst>
            </a:custGeom>
            <a:solidFill>
              <a:srgbClr val="DDE0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59" name="Freeform 177">
              <a:extLst>
                <a:ext uri="{FF2B5EF4-FFF2-40B4-BE49-F238E27FC236}">
                  <a16:creationId xmlns:a16="http://schemas.microsoft.com/office/drawing/2014/main" id="{B69614BE-714B-46B8-91A5-2A6E082A9DC1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2" y="1458"/>
              <a:ext cx="27" cy="47"/>
            </a:xfrm>
            <a:custGeom>
              <a:avLst/>
              <a:gdLst>
                <a:gd name="T0" fmla="*/ 39832 w 8"/>
                <a:gd name="T1" fmla="*/ 24255 h 14"/>
                <a:gd name="T2" fmla="*/ 20642 w 8"/>
                <a:gd name="T3" fmla="*/ 67307 h 14"/>
                <a:gd name="T4" fmla="*/ 10490 w 8"/>
                <a:gd name="T5" fmla="*/ 10290 h 14"/>
                <a:gd name="T6" fmla="*/ 35404 w 8"/>
                <a:gd name="T7" fmla="*/ 24255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" h="14">
                  <a:moveTo>
                    <a:pt x="8" y="5"/>
                  </a:moveTo>
                  <a:cubicBezTo>
                    <a:pt x="2" y="0"/>
                    <a:pt x="1" y="11"/>
                    <a:pt x="4" y="14"/>
                  </a:cubicBezTo>
                  <a:cubicBezTo>
                    <a:pt x="1" y="13"/>
                    <a:pt x="0" y="4"/>
                    <a:pt x="2" y="2"/>
                  </a:cubicBezTo>
                  <a:cubicBezTo>
                    <a:pt x="4" y="1"/>
                    <a:pt x="8" y="1"/>
                    <a:pt x="7" y="5"/>
                  </a:cubicBezTo>
                </a:path>
              </a:pathLst>
            </a:custGeom>
            <a:solidFill>
              <a:srgbClr val="DDE0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60" name="Freeform 178">
              <a:extLst>
                <a:ext uri="{FF2B5EF4-FFF2-40B4-BE49-F238E27FC236}">
                  <a16:creationId xmlns:a16="http://schemas.microsoft.com/office/drawing/2014/main" id="{16B00028-54C5-4E74-A0CE-8D5BDB4F0FF0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9" y="1368"/>
              <a:ext cx="116" cy="33"/>
            </a:xfrm>
            <a:custGeom>
              <a:avLst/>
              <a:gdLst>
                <a:gd name="T0" fmla="*/ 0 w 35"/>
                <a:gd name="T1" fmla="*/ 21955 h 10"/>
                <a:gd name="T2" fmla="*/ 39576 w 35"/>
                <a:gd name="T3" fmla="*/ 3920 h 10"/>
                <a:gd name="T4" fmla="*/ 83626 w 35"/>
                <a:gd name="T5" fmla="*/ 3920 h 10"/>
                <a:gd name="T6" fmla="*/ 153597 w 35"/>
                <a:gd name="T7" fmla="*/ 38778 h 10"/>
                <a:gd name="T8" fmla="*/ 127166 w 35"/>
                <a:gd name="T9" fmla="*/ 42689 h 10"/>
                <a:gd name="T10" fmla="*/ 105944 w 35"/>
                <a:gd name="T11" fmla="*/ 16856 h 10"/>
                <a:gd name="T12" fmla="*/ 100738 w 35"/>
                <a:gd name="T13" fmla="*/ 38778 h 10"/>
                <a:gd name="T14" fmla="*/ 57195 w 35"/>
                <a:gd name="T15" fmla="*/ 12936 h 10"/>
                <a:gd name="T16" fmla="*/ 9171 w 35"/>
                <a:gd name="T17" fmla="*/ 21955 h 1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5" h="10">
                  <a:moveTo>
                    <a:pt x="0" y="5"/>
                  </a:moveTo>
                  <a:cubicBezTo>
                    <a:pt x="3" y="5"/>
                    <a:pt x="6" y="2"/>
                    <a:pt x="9" y="1"/>
                  </a:cubicBezTo>
                  <a:cubicBezTo>
                    <a:pt x="13" y="0"/>
                    <a:pt x="16" y="1"/>
                    <a:pt x="19" y="1"/>
                  </a:cubicBezTo>
                  <a:cubicBezTo>
                    <a:pt x="25" y="3"/>
                    <a:pt x="30" y="4"/>
                    <a:pt x="35" y="9"/>
                  </a:cubicBezTo>
                  <a:cubicBezTo>
                    <a:pt x="33" y="7"/>
                    <a:pt x="27" y="5"/>
                    <a:pt x="29" y="10"/>
                  </a:cubicBezTo>
                  <a:cubicBezTo>
                    <a:pt x="27" y="8"/>
                    <a:pt x="28" y="5"/>
                    <a:pt x="24" y="4"/>
                  </a:cubicBezTo>
                  <a:cubicBezTo>
                    <a:pt x="20" y="3"/>
                    <a:pt x="22" y="7"/>
                    <a:pt x="23" y="9"/>
                  </a:cubicBezTo>
                  <a:cubicBezTo>
                    <a:pt x="19" y="6"/>
                    <a:pt x="18" y="4"/>
                    <a:pt x="13" y="3"/>
                  </a:cubicBezTo>
                  <a:cubicBezTo>
                    <a:pt x="9" y="3"/>
                    <a:pt x="6" y="4"/>
                    <a:pt x="2" y="5"/>
                  </a:cubicBezTo>
                </a:path>
              </a:pathLst>
            </a:custGeom>
            <a:solidFill>
              <a:srgbClr val="DDE0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61" name="Freeform 179">
              <a:extLst>
                <a:ext uri="{FF2B5EF4-FFF2-40B4-BE49-F238E27FC236}">
                  <a16:creationId xmlns:a16="http://schemas.microsoft.com/office/drawing/2014/main" id="{E20D85F5-FFB0-4DEA-B9B9-F0B17949CD65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2" y="1415"/>
              <a:ext cx="370" cy="136"/>
            </a:xfrm>
            <a:custGeom>
              <a:avLst/>
              <a:gdLst>
                <a:gd name="T0" fmla="*/ 507410 w 111"/>
                <a:gd name="T1" fmla="*/ 61495 h 41"/>
                <a:gd name="T2" fmla="*/ 402110 w 111"/>
                <a:gd name="T3" fmla="*/ 30510 h 41"/>
                <a:gd name="T4" fmla="*/ 325077 w 111"/>
                <a:gd name="T5" fmla="*/ 61495 h 41"/>
                <a:gd name="T6" fmla="*/ 264557 w 111"/>
                <a:gd name="T7" fmla="*/ 97233 h 41"/>
                <a:gd name="T8" fmla="*/ 223443 w 111"/>
                <a:gd name="T9" fmla="*/ 127744 h 41"/>
                <a:gd name="T10" fmla="*/ 132967 w 111"/>
                <a:gd name="T11" fmla="*/ 141387 h 41"/>
                <a:gd name="T12" fmla="*/ 45300 w 111"/>
                <a:gd name="T13" fmla="*/ 150585 h 41"/>
                <a:gd name="T14" fmla="*/ 4077 w 111"/>
                <a:gd name="T15" fmla="*/ 181099 h 41"/>
                <a:gd name="T16" fmla="*/ 0 w 111"/>
                <a:gd name="T17" fmla="*/ 181099 h 41"/>
                <a:gd name="T18" fmla="*/ 82333 w 111"/>
                <a:gd name="T19" fmla="*/ 93216 h 41"/>
                <a:gd name="T20" fmla="*/ 242857 w 111"/>
                <a:gd name="T21" fmla="*/ 47809 h 41"/>
                <a:gd name="T22" fmla="*/ 319743 w 111"/>
                <a:gd name="T23" fmla="*/ 3984 h 41"/>
                <a:gd name="T24" fmla="*/ 397890 w 111"/>
                <a:gd name="T25" fmla="*/ 9198 h 41"/>
                <a:gd name="T26" fmla="*/ 456777 w 111"/>
                <a:gd name="T27" fmla="*/ 9198 h 41"/>
                <a:gd name="T28" fmla="*/ 507410 w 111"/>
                <a:gd name="T29" fmla="*/ 53398 h 41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11" h="41">
                  <a:moveTo>
                    <a:pt x="111" y="14"/>
                  </a:moveTo>
                  <a:cubicBezTo>
                    <a:pt x="111" y="6"/>
                    <a:pt x="92" y="5"/>
                    <a:pt x="88" y="7"/>
                  </a:cubicBezTo>
                  <a:cubicBezTo>
                    <a:pt x="82" y="9"/>
                    <a:pt x="77" y="12"/>
                    <a:pt x="71" y="14"/>
                  </a:cubicBezTo>
                  <a:cubicBezTo>
                    <a:pt x="67" y="17"/>
                    <a:pt x="62" y="19"/>
                    <a:pt x="58" y="22"/>
                  </a:cubicBezTo>
                  <a:cubicBezTo>
                    <a:pt x="55" y="25"/>
                    <a:pt x="53" y="27"/>
                    <a:pt x="49" y="29"/>
                  </a:cubicBezTo>
                  <a:cubicBezTo>
                    <a:pt x="42" y="31"/>
                    <a:pt x="36" y="31"/>
                    <a:pt x="29" y="32"/>
                  </a:cubicBezTo>
                  <a:cubicBezTo>
                    <a:pt x="23" y="32"/>
                    <a:pt x="16" y="32"/>
                    <a:pt x="10" y="34"/>
                  </a:cubicBezTo>
                  <a:cubicBezTo>
                    <a:pt x="7" y="36"/>
                    <a:pt x="4" y="41"/>
                    <a:pt x="1" y="41"/>
                  </a:cubicBezTo>
                  <a:cubicBezTo>
                    <a:pt x="1" y="41"/>
                    <a:pt x="0" y="41"/>
                    <a:pt x="0" y="41"/>
                  </a:cubicBezTo>
                  <a:cubicBezTo>
                    <a:pt x="5" y="34"/>
                    <a:pt x="10" y="24"/>
                    <a:pt x="18" y="21"/>
                  </a:cubicBezTo>
                  <a:cubicBezTo>
                    <a:pt x="30" y="18"/>
                    <a:pt x="43" y="18"/>
                    <a:pt x="53" y="11"/>
                  </a:cubicBezTo>
                  <a:cubicBezTo>
                    <a:pt x="58" y="7"/>
                    <a:pt x="64" y="2"/>
                    <a:pt x="70" y="1"/>
                  </a:cubicBezTo>
                  <a:cubicBezTo>
                    <a:pt x="76" y="0"/>
                    <a:pt x="81" y="3"/>
                    <a:pt x="87" y="2"/>
                  </a:cubicBezTo>
                  <a:cubicBezTo>
                    <a:pt x="91" y="2"/>
                    <a:pt x="95" y="0"/>
                    <a:pt x="100" y="2"/>
                  </a:cubicBezTo>
                  <a:cubicBezTo>
                    <a:pt x="104" y="4"/>
                    <a:pt x="108" y="7"/>
                    <a:pt x="111" y="12"/>
                  </a:cubicBezTo>
                </a:path>
              </a:pathLst>
            </a:custGeom>
            <a:solidFill>
              <a:srgbClr val="DDE0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62" name="Freeform 180">
              <a:extLst>
                <a:ext uri="{FF2B5EF4-FFF2-40B4-BE49-F238E27FC236}">
                  <a16:creationId xmlns:a16="http://schemas.microsoft.com/office/drawing/2014/main" id="{F53DF695-C7B9-42F0-987A-E64F4CD18CD5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6" y="1641"/>
              <a:ext cx="273" cy="134"/>
            </a:xfrm>
            <a:custGeom>
              <a:avLst/>
              <a:gdLst>
                <a:gd name="T0" fmla="*/ 0 w 82"/>
                <a:gd name="T1" fmla="*/ 84775 h 40"/>
                <a:gd name="T2" fmla="*/ 17569 w 82"/>
                <a:gd name="T3" fmla="*/ 127454 h 40"/>
                <a:gd name="T4" fmla="*/ 54434 w 82"/>
                <a:gd name="T5" fmla="*/ 161212 h 40"/>
                <a:gd name="T6" fmla="*/ 67934 w 82"/>
                <a:gd name="T7" fmla="*/ 185272 h 40"/>
                <a:gd name="T8" fmla="*/ 91145 w 82"/>
                <a:gd name="T9" fmla="*/ 185272 h 40"/>
                <a:gd name="T10" fmla="*/ 118565 w 82"/>
                <a:gd name="T11" fmla="*/ 175081 h 40"/>
                <a:gd name="T12" fmla="*/ 140302 w 82"/>
                <a:gd name="T13" fmla="*/ 165386 h 40"/>
                <a:gd name="T14" fmla="*/ 208236 w 82"/>
                <a:gd name="T15" fmla="*/ 137149 h 40"/>
                <a:gd name="T16" fmla="*/ 317469 w 82"/>
                <a:gd name="T17" fmla="*/ 66246 h 40"/>
                <a:gd name="T18" fmla="*/ 348538 w 82"/>
                <a:gd name="T19" fmla="*/ 42555 h 40"/>
                <a:gd name="T20" fmla="*/ 371746 w 82"/>
                <a:gd name="T21" fmla="*/ 0 h 40"/>
                <a:gd name="T22" fmla="*/ 307614 w 82"/>
                <a:gd name="T23" fmla="*/ 28204 h 40"/>
                <a:gd name="T24" fmla="*/ 249159 w 82"/>
                <a:gd name="T25" fmla="*/ 61958 h 40"/>
                <a:gd name="T26" fmla="*/ 218057 w 82"/>
                <a:gd name="T27" fmla="*/ 66246 h 40"/>
                <a:gd name="T28" fmla="*/ 177167 w 82"/>
                <a:gd name="T29" fmla="*/ 84775 h 40"/>
                <a:gd name="T30" fmla="*/ 118565 w 82"/>
                <a:gd name="T31" fmla="*/ 127454 h 40"/>
                <a:gd name="T32" fmla="*/ 81810 w 82"/>
                <a:gd name="T33" fmla="*/ 113089 h 40"/>
                <a:gd name="T34" fmla="*/ 44978 w 82"/>
                <a:gd name="T35" fmla="*/ 104661 h 40"/>
                <a:gd name="T36" fmla="*/ 0 w 82"/>
                <a:gd name="T37" fmla="*/ 80601 h 4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82" h="40">
                  <a:moveTo>
                    <a:pt x="0" y="18"/>
                  </a:moveTo>
                  <a:cubicBezTo>
                    <a:pt x="2" y="20"/>
                    <a:pt x="2" y="24"/>
                    <a:pt x="4" y="27"/>
                  </a:cubicBezTo>
                  <a:cubicBezTo>
                    <a:pt x="6" y="30"/>
                    <a:pt x="9" y="32"/>
                    <a:pt x="12" y="34"/>
                  </a:cubicBezTo>
                  <a:cubicBezTo>
                    <a:pt x="13" y="35"/>
                    <a:pt x="14" y="37"/>
                    <a:pt x="15" y="39"/>
                  </a:cubicBezTo>
                  <a:cubicBezTo>
                    <a:pt x="17" y="40"/>
                    <a:pt x="18" y="40"/>
                    <a:pt x="20" y="39"/>
                  </a:cubicBezTo>
                  <a:cubicBezTo>
                    <a:pt x="22" y="39"/>
                    <a:pt x="24" y="38"/>
                    <a:pt x="26" y="37"/>
                  </a:cubicBezTo>
                  <a:cubicBezTo>
                    <a:pt x="28" y="36"/>
                    <a:pt x="29" y="35"/>
                    <a:pt x="31" y="35"/>
                  </a:cubicBezTo>
                  <a:cubicBezTo>
                    <a:pt x="36" y="33"/>
                    <a:pt x="41" y="32"/>
                    <a:pt x="46" y="29"/>
                  </a:cubicBezTo>
                  <a:cubicBezTo>
                    <a:pt x="54" y="24"/>
                    <a:pt x="61" y="18"/>
                    <a:pt x="70" y="14"/>
                  </a:cubicBezTo>
                  <a:cubicBezTo>
                    <a:pt x="72" y="13"/>
                    <a:pt x="76" y="11"/>
                    <a:pt x="77" y="9"/>
                  </a:cubicBezTo>
                  <a:cubicBezTo>
                    <a:pt x="79" y="6"/>
                    <a:pt x="80" y="2"/>
                    <a:pt x="82" y="0"/>
                  </a:cubicBezTo>
                  <a:cubicBezTo>
                    <a:pt x="78" y="3"/>
                    <a:pt x="73" y="4"/>
                    <a:pt x="68" y="6"/>
                  </a:cubicBezTo>
                  <a:cubicBezTo>
                    <a:pt x="64" y="8"/>
                    <a:pt x="60" y="11"/>
                    <a:pt x="55" y="13"/>
                  </a:cubicBezTo>
                  <a:cubicBezTo>
                    <a:pt x="53" y="14"/>
                    <a:pt x="50" y="13"/>
                    <a:pt x="48" y="14"/>
                  </a:cubicBezTo>
                  <a:cubicBezTo>
                    <a:pt x="45" y="15"/>
                    <a:pt x="41" y="16"/>
                    <a:pt x="39" y="18"/>
                  </a:cubicBezTo>
                  <a:cubicBezTo>
                    <a:pt x="35" y="22"/>
                    <a:pt x="33" y="28"/>
                    <a:pt x="26" y="27"/>
                  </a:cubicBezTo>
                  <a:cubicBezTo>
                    <a:pt x="23" y="27"/>
                    <a:pt x="20" y="25"/>
                    <a:pt x="18" y="24"/>
                  </a:cubicBezTo>
                  <a:cubicBezTo>
                    <a:pt x="15" y="23"/>
                    <a:pt x="13" y="22"/>
                    <a:pt x="10" y="22"/>
                  </a:cubicBezTo>
                  <a:cubicBezTo>
                    <a:pt x="6" y="21"/>
                    <a:pt x="4" y="18"/>
                    <a:pt x="0" y="17"/>
                  </a:cubicBezTo>
                </a:path>
              </a:pathLst>
            </a:custGeom>
            <a:solidFill>
              <a:srgbClr val="B0BB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63" name="Freeform 181">
              <a:extLst>
                <a:ext uri="{FF2B5EF4-FFF2-40B4-BE49-F238E27FC236}">
                  <a16:creationId xmlns:a16="http://schemas.microsoft.com/office/drawing/2014/main" id="{5D8B2C9C-B8E6-4C0B-860E-12EA173D5C71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6" y="1741"/>
              <a:ext cx="50" cy="44"/>
            </a:xfrm>
            <a:custGeom>
              <a:avLst/>
              <a:gdLst>
                <a:gd name="T0" fmla="*/ 50633 w 15"/>
                <a:gd name="T1" fmla="*/ 61688 h 13"/>
                <a:gd name="T2" fmla="*/ 68777 w 15"/>
                <a:gd name="T3" fmla="*/ 66146 h 13"/>
                <a:gd name="T4" fmla="*/ 54700 w 15"/>
                <a:gd name="T5" fmla="*/ 45283 h 13"/>
                <a:gd name="T6" fmla="*/ 45300 w 15"/>
                <a:gd name="T7" fmla="*/ 25706 h 13"/>
                <a:gd name="T8" fmla="*/ 0 w 15"/>
                <a:gd name="T9" fmla="*/ 0 h 13"/>
                <a:gd name="T10" fmla="*/ 31743 w 15"/>
                <a:gd name="T11" fmla="*/ 45283 h 13"/>
                <a:gd name="T12" fmla="*/ 54700 w 15"/>
                <a:gd name="T13" fmla="*/ 61688 h 1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5" h="13">
                  <a:moveTo>
                    <a:pt x="11" y="12"/>
                  </a:moveTo>
                  <a:cubicBezTo>
                    <a:pt x="13" y="13"/>
                    <a:pt x="14" y="13"/>
                    <a:pt x="15" y="13"/>
                  </a:cubicBezTo>
                  <a:cubicBezTo>
                    <a:pt x="15" y="12"/>
                    <a:pt x="13" y="10"/>
                    <a:pt x="12" y="9"/>
                  </a:cubicBezTo>
                  <a:cubicBezTo>
                    <a:pt x="11" y="7"/>
                    <a:pt x="10" y="6"/>
                    <a:pt x="10" y="5"/>
                  </a:cubicBezTo>
                  <a:cubicBezTo>
                    <a:pt x="5" y="7"/>
                    <a:pt x="3" y="1"/>
                    <a:pt x="0" y="0"/>
                  </a:cubicBezTo>
                  <a:cubicBezTo>
                    <a:pt x="3" y="3"/>
                    <a:pt x="4" y="7"/>
                    <a:pt x="7" y="9"/>
                  </a:cubicBezTo>
                  <a:cubicBezTo>
                    <a:pt x="8" y="11"/>
                    <a:pt x="10" y="11"/>
                    <a:pt x="12" y="12"/>
                  </a:cubicBezTo>
                </a:path>
              </a:pathLst>
            </a:custGeom>
            <a:solidFill>
              <a:srgbClr val="B0BB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64" name="Freeform 182">
              <a:extLst>
                <a:ext uri="{FF2B5EF4-FFF2-40B4-BE49-F238E27FC236}">
                  <a16:creationId xmlns:a16="http://schemas.microsoft.com/office/drawing/2014/main" id="{86CB141C-D86C-4964-B083-CEFEC91AE20E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2" y="1795"/>
              <a:ext cx="24" cy="30"/>
            </a:xfrm>
            <a:custGeom>
              <a:avLst/>
              <a:gdLst>
                <a:gd name="T0" fmla="*/ 38815 w 7"/>
                <a:gd name="T1" fmla="*/ 0 h 9"/>
                <a:gd name="T2" fmla="*/ 27483 w 7"/>
                <a:gd name="T3" fmla="*/ 23443 h 9"/>
                <a:gd name="T4" fmla="*/ 16162 w 7"/>
                <a:gd name="T5" fmla="*/ 41110 h 9"/>
                <a:gd name="T6" fmla="*/ 38815 w 7"/>
                <a:gd name="T7" fmla="*/ 0 h 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" h="9">
                  <a:moveTo>
                    <a:pt x="7" y="0"/>
                  </a:moveTo>
                  <a:cubicBezTo>
                    <a:pt x="6" y="1"/>
                    <a:pt x="5" y="3"/>
                    <a:pt x="5" y="5"/>
                  </a:cubicBezTo>
                  <a:cubicBezTo>
                    <a:pt x="4" y="6"/>
                    <a:pt x="4" y="8"/>
                    <a:pt x="3" y="9"/>
                  </a:cubicBezTo>
                  <a:cubicBezTo>
                    <a:pt x="0" y="6"/>
                    <a:pt x="4" y="1"/>
                    <a:pt x="7" y="0"/>
                  </a:cubicBezTo>
                </a:path>
              </a:pathLst>
            </a:custGeom>
            <a:solidFill>
              <a:srgbClr val="B0BB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65" name="Freeform 183">
              <a:extLst>
                <a:ext uri="{FF2B5EF4-FFF2-40B4-BE49-F238E27FC236}">
                  <a16:creationId xmlns:a16="http://schemas.microsoft.com/office/drawing/2014/main" id="{AB25F731-1D52-468E-8800-7AE9933F6111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9" y="1778"/>
              <a:ext cx="33" cy="47"/>
            </a:xfrm>
            <a:custGeom>
              <a:avLst/>
              <a:gdLst>
                <a:gd name="T0" fmla="*/ 42689 w 10"/>
                <a:gd name="T1" fmla="*/ 18810 h 14"/>
                <a:gd name="T2" fmla="*/ 0 w 10"/>
                <a:gd name="T3" fmla="*/ 0 h 14"/>
                <a:gd name="T4" fmla="*/ 16856 w 10"/>
                <a:gd name="T5" fmla="*/ 24255 h 14"/>
                <a:gd name="T6" fmla="*/ 0 w 10"/>
                <a:gd name="T7" fmla="*/ 67307 h 14"/>
                <a:gd name="T8" fmla="*/ 21955 w 10"/>
                <a:gd name="T9" fmla="*/ 38859 h 14"/>
                <a:gd name="T10" fmla="*/ 42689 w 10"/>
                <a:gd name="T11" fmla="*/ 18810 h 1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" h="14">
                  <a:moveTo>
                    <a:pt x="10" y="4"/>
                  </a:moveTo>
                  <a:cubicBezTo>
                    <a:pt x="7" y="3"/>
                    <a:pt x="3" y="1"/>
                    <a:pt x="0" y="0"/>
                  </a:cubicBezTo>
                  <a:cubicBezTo>
                    <a:pt x="1" y="2"/>
                    <a:pt x="4" y="2"/>
                    <a:pt x="4" y="5"/>
                  </a:cubicBezTo>
                  <a:cubicBezTo>
                    <a:pt x="4" y="8"/>
                    <a:pt x="0" y="10"/>
                    <a:pt x="0" y="14"/>
                  </a:cubicBezTo>
                  <a:cubicBezTo>
                    <a:pt x="2" y="13"/>
                    <a:pt x="4" y="10"/>
                    <a:pt x="5" y="8"/>
                  </a:cubicBezTo>
                  <a:cubicBezTo>
                    <a:pt x="7" y="7"/>
                    <a:pt x="8" y="5"/>
                    <a:pt x="10" y="4"/>
                  </a:cubicBezTo>
                </a:path>
              </a:pathLst>
            </a:custGeom>
            <a:solidFill>
              <a:srgbClr val="B0BB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66" name="Freeform 184">
              <a:extLst>
                <a:ext uri="{FF2B5EF4-FFF2-40B4-BE49-F238E27FC236}">
                  <a16:creationId xmlns:a16="http://schemas.microsoft.com/office/drawing/2014/main" id="{901E13B4-12B4-474F-B7DB-888978A0D3E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2" y="1571"/>
              <a:ext cx="30" cy="70"/>
            </a:xfrm>
            <a:custGeom>
              <a:avLst/>
              <a:gdLst>
                <a:gd name="T0" fmla="*/ 0 w 9"/>
                <a:gd name="T1" fmla="*/ 31743 h 21"/>
                <a:gd name="T2" fmla="*/ 23443 w 9"/>
                <a:gd name="T3" fmla="*/ 64557 h 21"/>
                <a:gd name="T4" fmla="*/ 41110 w 9"/>
                <a:gd name="T5" fmla="*/ 95923 h 21"/>
                <a:gd name="T6" fmla="*/ 37033 w 9"/>
                <a:gd name="T7" fmla="*/ 68777 h 21"/>
                <a:gd name="T8" fmla="*/ 31743 w 9"/>
                <a:gd name="T9" fmla="*/ 45300 h 21"/>
                <a:gd name="T10" fmla="*/ 23443 w 9"/>
                <a:gd name="T11" fmla="*/ 0 h 21"/>
                <a:gd name="T12" fmla="*/ 23443 w 9"/>
                <a:gd name="T13" fmla="*/ 23443 h 21"/>
                <a:gd name="T14" fmla="*/ 27523 w 9"/>
                <a:gd name="T15" fmla="*/ 50633 h 21"/>
                <a:gd name="T16" fmla="*/ 4077 w 9"/>
                <a:gd name="T17" fmla="*/ 27523 h 2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" h="21">
                  <a:moveTo>
                    <a:pt x="0" y="7"/>
                  </a:moveTo>
                  <a:cubicBezTo>
                    <a:pt x="2" y="7"/>
                    <a:pt x="5" y="12"/>
                    <a:pt x="5" y="14"/>
                  </a:cubicBezTo>
                  <a:cubicBezTo>
                    <a:pt x="6" y="16"/>
                    <a:pt x="7" y="20"/>
                    <a:pt x="9" y="21"/>
                  </a:cubicBezTo>
                  <a:cubicBezTo>
                    <a:pt x="9" y="19"/>
                    <a:pt x="8" y="17"/>
                    <a:pt x="8" y="15"/>
                  </a:cubicBezTo>
                  <a:cubicBezTo>
                    <a:pt x="7" y="13"/>
                    <a:pt x="7" y="11"/>
                    <a:pt x="7" y="10"/>
                  </a:cubicBezTo>
                  <a:cubicBezTo>
                    <a:pt x="6" y="7"/>
                    <a:pt x="6" y="2"/>
                    <a:pt x="5" y="0"/>
                  </a:cubicBezTo>
                  <a:cubicBezTo>
                    <a:pt x="5" y="2"/>
                    <a:pt x="5" y="4"/>
                    <a:pt x="5" y="5"/>
                  </a:cubicBezTo>
                  <a:cubicBezTo>
                    <a:pt x="5" y="7"/>
                    <a:pt x="5" y="10"/>
                    <a:pt x="6" y="11"/>
                  </a:cubicBezTo>
                  <a:cubicBezTo>
                    <a:pt x="4" y="9"/>
                    <a:pt x="3" y="8"/>
                    <a:pt x="1" y="6"/>
                  </a:cubicBezTo>
                </a:path>
              </a:pathLst>
            </a:custGeom>
            <a:solidFill>
              <a:srgbClr val="B0BB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67" name="Freeform 185">
              <a:extLst>
                <a:ext uri="{FF2B5EF4-FFF2-40B4-BE49-F238E27FC236}">
                  <a16:creationId xmlns:a16="http://schemas.microsoft.com/office/drawing/2014/main" id="{6CB03F84-DD42-470D-9CA6-724F762040A4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5" y="1475"/>
              <a:ext cx="64" cy="56"/>
            </a:xfrm>
            <a:custGeom>
              <a:avLst/>
              <a:gdLst>
                <a:gd name="T0" fmla="*/ 0 w 19"/>
                <a:gd name="T1" fmla="*/ 0 h 17"/>
                <a:gd name="T2" fmla="*/ 35163 w 19"/>
                <a:gd name="T3" fmla="*/ 62417 h 17"/>
                <a:gd name="T4" fmla="*/ 93709 w 19"/>
                <a:gd name="T5" fmla="*/ 67809 h 17"/>
                <a:gd name="T6" fmla="*/ 43763 w 19"/>
                <a:gd name="T7" fmla="*/ 55124 h 17"/>
                <a:gd name="T8" fmla="*/ 4392 w 19"/>
                <a:gd name="T9" fmla="*/ 3897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17">
                  <a:moveTo>
                    <a:pt x="0" y="0"/>
                  </a:moveTo>
                  <a:cubicBezTo>
                    <a:pt x="2" y="5"/>
                    <a:pt x="3" y="12"/>
                    <a:pt x="7" y="15"/>
                  </a:cubicBezTo>
                  <a:cubicBezTo>
                    <a:pt x="10" y="17"/>
                    <a:pt x="16" y="16"/>
                    <a:pt x="19" y="16"/>
                  </a:cubicBezTo>
                  <a:cubicBezTo>
                    <a:pt x="16" y="16"/>
                    <a:pt x="12" y="15"/>
                    <a:pt x="9" y="13"/>
                  </a:cubicBezTo>
                  <a:cubicBezTo>
                    <a:pt x="5" y="10"/>
                    <a:pt x="2" y="5"/>
                    <a:pt x="1" y="1"/>
                  </a:cubicBezTo>
                </a:path>
              </a:pathLst>
            </a:custGeom>
            <a:solidFill>
              <a:srgbClr val="B0BB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68" name="Freeform 186">
              <a:extLst>
                <a:ext uri="{FF2B5EF4-FFF2-40B4-BE49-F238E27FC236}">
                  <a16:creationId xmlns:a16="http://schemas.microsoft.com/office/drawing/2014/main" id="{3432EDA0-D1D0-4595-95AC-BA056057805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2" y="1591"/>
              <a:ext cx="33" cy="57"/>
            </a:xfrm>
            <a:custGeom>
              <a:avLst/>
              <a:gdLst>
                <a:gd name="T0" fmla="*/ 0 w 10"/>
                <a:gd name="T1" fmla="*/ 4295 h 17"/>
                <a:gd name="T2" fmla="*/ 9016 w 10"/>
                <a:gd name="T3" fmla="*/ 28420 h 17"/>
                <a:gd name="T4" fmla="*/ 16856 w 10"/>
                <a:gd name="T5" fmla="*/ 42854 h 17"/>
                <a:gd name="T6" fmla="*/ 33673 w 10"/>
                <a:gd name="T7" fmla="*/ 62687 h 17"/>
                <a:gd name="T8" fmla="*/ 38778 w 10"/>
                <a:gd name="T9" fmla="*/ 80886 h 17"/>
                <a:gd name="T10" fmla="*/ 33673 w 10"/>
                <a:gd name="T11" fmla="*/ 52581 h 17"/>
                <a:gd name="T12" fmla="*/ 21955 w 10"/>
                <a:gd name="T13" fmla="*/ 38562 h 17"/>
                <a:gd name="T14" fmla="*/ 0 w 10"/>
                <a:gd name="T15" fmla="*/ 0 h 1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0" h="17">
                  <a:moveTo>
                    <a:pt x="0" y="1"/>
                  </a:moveTo>
                  <a:cubicBezTo>
                    <a:pt x="1" y="2"/>
                    <a:pt x="1" y="4"/>
                    <a:pt x="2" y="6"/>
                  </a:cubicBezTo>
                  <a:cubicBezTo>
                    <a:pt x="2" y="8"/>
                    <a:pt x="2" y="8"/>
                    <a:pt x="4" y="9"/>
                  </a:cubicBezTo>
                  <a:cubicBezTo>
                    <a:pt x="5" y="10"/>
                    <a:pt x="7" y="11"/>
                    <a:pt x="8" y="13"/>
                  </a:cubicBezTo>
                  <a:cubicBezTo>
                    <a:pt x="9" y="14"/>
                    <a:pt x="9" y="16"/>
                    <a:pt x="9" y="17"/>
                  </a:cubicBezTo>
                  <a:cubicBezTo>
                    <a:pt x="10" y="15"/>
                    <a:pt x="9" y="13"/>
                    <a:pt x="8" y="11"/>
                  </a:cubicBezTo>
                  <a:cubicBezTo>
                    <a:pt x="7" y="10"/>
                    <a:pt x="6" y="9"/>
                    <a:pt x="5" y="8"/>
                  </a:cubicBezTo>
                  <a:cubicBezTo>
                    <a:pt x="2" y="6"/>
                    <a:pt x="3" y="2"/>
                    <a:pt x="0" y="0"/>
                  </a:cubicBezTo>
                </a:path>
              </a:pathLst>
            </a:custGeom>
            <a:solidFill>
              <a:srgbClr val="B0BB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69" name="Freeform 187">
              <a:extLst>
                <a:ext uri="{FF2B5EF4-FFF2-40B4-BE49-F238E27FC236}">
                  <a16:creationId xmlns:a16="http://schemas.microsoft.com/office/drawing/2014/main" id="{2867BDA9-A130-4639-98D1-16374900519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2" y="1595"/>
              <a:ext cx="37" cy="113"/>
            </a:xfrm>
            <a:custGeom>
              <a:avLst/>
              <a:gdLst>
                <a:gd name="T0" fmla="*/ 4332 w 11"/>
                <a:gd name="T1" fmla="*/ 152500 h 34"/>
                <a:gd name="T2" fmla="*/ 14571 w 11"/>
                <a:gd name="T3" fmla="*/ 125294 h 34"/>
                <a:gd name="T4" fmla="*/ 18951 w 11"/>
                <a:gd name="T5" fmla="*/ 98573 h 34"/>
                <a:gd name="T6" fmla="*/ 24585 w 11"/>
                <a:gd name="T7" fmla="*/ 71366 h 34"/>
                <a:gd name="T8" fmla="*/ 34824 w 11"/>
                <a:gd name="T9" fmla="*/ 49893 h 34"/>
                <a:gd name="T10" fmla="*/ 39159 w 11"/>
                <a:gd name="T11" fmla="*/ 26731 h 34"/>
                <a:gd name="T12" fmla="*/ 43536 w 11"/>
                <a:gd name="T13" fmla="*/ 13430 h 34"/>
                <a:gd name="T14" fmla="*/ 53391 w 11"/>
                <a:gd name="T15" fmla="*/ 0 h 34"/>
                <a:gd name="T16" fmla="*/ 28806 w 11"/>
                <a:gd name="T17" fmla="*/ 44635 h 34"/>
                <a:gd name="T18" fmla="*/ 10353 w 11"/>
                <a:gd name="T19" fmla="*/ 80655 h 34"/>
                <a:gd name="T20" fmla="*/ 4332 w 11"/>
                <a:gd name="T21" fmla="*/ 107862 h 34"/>
                <a:gd name="T22" fmla="*/ 4332 w 11"/>
                <a:gd name="T23" fmla="*/ 121296 h 34"/>
                <a:gd name="T24" fmla="*/ 0 w 11"/>
                <a:gd name="T25" fmla="*/ 125294 h 34"/>
                <a:gd name="T26" fmla="*/ 4332 w 11"/>
                <a:gd name="T27" fmla="*/ 152500 h 3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1" h="34">
                  <a:moveTo>
                    <a:pt x="1" y="34"/>
                  </a:moveTo>
                  <a:cubicBezTo>
                    <a:pt x="1" y="32"/>
                    <a:pt x="2" y="30"/>
                    <a:pt x="3" y="28"/>
                  </a:cubicBezTo>
                  <a:cubicBezTo>
                    <a:pt x="3" y="26"/>
                    <a:pt x="3" y="24"/>
                    <a:pt x="4" y="22"/>
                  </a:cubicBezTo>
                  <a:cubicBezTo>
                    <a:pt x="4" y="20"/>
                    <a:pt x="4" y="18"/>
                    <a:pt x="5" y="16"/>
                  </a:cubicBezTo>
                  <a:cubicBezTo>
                    <a:pt x="6" y="14"/>
                    <a:pt x="7" y="13"/>
                    <a:pt x="7" y="11"/>
                  </a:cubicBezTo>
                  <a:cubicBezTo>
                    <a:pt x="8" y="9"/>
                    <a:pt x="8" y="8"/>
                    <a:pt x="8" y="6"/>
                  </a:cubicBezTo>
                  <a:cubicBezTo>
                    <a:pt x="9" y="5"/>
                    <a:pt x="9" y="4"/>
                    <a:pt x="9" y="3"/>
                  </a:cubicBezTo>
                  <a:cubicBezTo>
                    <a:pt x="10" y="2"/>
                    <a:pt x="11" y="1"/>
                    <a:pt x="11" y="0"/>
                  </a:cubicBezTo>
                  <a:cubicBezTo>
                    <a:pt x="8" y="3"/>
                    <a:pt x="7" y="7"/>
                    <a:pt x="6" y="10"/>
                  </a:cubicBezTo>
                  <a:cubicBezTo>
                    <a:pt x="4" y="12"/>
                    <a:pt x="2" y="15"/>
                    <a:pt x="2" y="18"/>
                  </a:cubicBezTo>
                  <a:cubicBezTo>
                    <a:pt x="2" y="20"/>
                    <a:pt x="2" y="22"/>
                    <a:pt x="1" y="24"/>
                  </a:cubicBezTo>
                  <a:cubicBezTo>
                    <a:pt x="1" y="25"/>
                    <a:pt x="1" y="26"/>
                    <a:pt x="1" y="27"/>
                  </a:cubicBezTo>
                  <a:cubicBezTo>
                    <a:pt x="1" y="28"/>
                    <a:pt x="1" y="28"/>
                    <a:pt x="0" y="28"/>
                  </a:cubicBezTo>
                  <a:cubicBezTo>
                    <a:pt x="0" y="30"/>
                    <a:pt x="1" y="32"/>
                    <a:pt x="1" y="34"/>
                  </a:cubicBezTo>
                </a:path>
              </a:pathLst>
            </a:custGeom>
            <a:solidFill>
              <a:srgbClr val="FC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70" name="Freeform 188">
              <a:extLst>
                <a:ext uri="{FF2B5EF4-FFF2-40B4-BE49-F238E27FC236}">
                  <a16:creationId xmlns:a16="http://schemas.microsoft.com/office/drawing/2014/main" id="{CB5BCF56-BCE4-41FA-8A22-D87D03DF9BF1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2" y="1628"/>
              <a:ext cx="33" cy="103"/>
            </a:xfrm>
            <a:custGeom>
              <a:avLst/>
              <a:gdLst>
                <a:gd name="T0" fmla="*/ 0 w 10"/>
                <a:gd name="T1" fmla="*/ 115762 h 31"/>
                <a:gd name="T2" fmla="*/ 12936 w 10"/>
                <a:gd name="T3" fmla="*/ 138425 h 31"/>
                <a:gd name="T4" fmla="*/ 12936 w 10"/>
                <a:gd name="T5" fmla="*/ 138425 h 31"/>
                <a:gd name="T6" fmla="*/ 16856 w 10"/>
                <a:gd name="T7" fmla="*/ 102482 h 31"/>
                <a:gd name="T8" fmla="*/ 21955 w 10"/>
                <a:gd name="T9" fmla="*/ 75300 h 31"/>
                <a:gd name="T10" fmla="*/ 33673 w 10"/>
                <a:gd name="T11" fmla="*/ 36419 h 31"/>
                <a:gd name="T12" fmla="*/ 42689 w 10"/>
                <a:gd name="T13" fmla="*/ 0 h 31"/>
                <a:gd name="T14" fmla="*/ 33673 w 10"/>
                <a:gd name="T15" fmla="*/ 22663 h 31"/>
                <a:gd name="T16" fmla="*/ 25842 w 10"/>
                <a:gd name="T17" fmla="*/ 30844 h 31"/>
                <a:gd name="T18" fmla="*/ 21955 w 10"/>
                <a:gd name="T19" fmla="*/ 40459 h 31"/>
                <a:gd name="T20" fmla="*/ 12936 w 10"/>
                <a:gd name="T21" fmla="*/ 53886 h 31"/>
                <a:gd name="T22" fmla="*/ 12936 w 10"/>
                <a:gd name="T23" fmla="*/ 80546 h 31"/>
                <a:gd name="T24" fmla="*/ 16856 w 10"/>
                <a:gd name="T25" fmla="*/ 88726 h 31"/>
                <a:gd name="T26" fmla="*/ 12936 w 10"/>
                <a:gd name="T27" fmla="*/ 98342 h 31"/>
                <a:gd name="T28" fmla="*/ 3920 w 10"/>
                <a:gd name="T29" fmla="*/ 121005 h 31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0" h="31">
                  <a:moveTo>
                    <a:pt x="0" y="26"/>
                  </a:moveTo>
                  <a:cubicBezTo>
                    <a:pt x="2" y="27"/>
                    <a:pt x="2" y="29"/>
                    <a:pt x="3" y="31"/>
                  </a:cubicBezTo>
                  <a:cubicBezTo>
                    <a:pt x="3" y="31"/>
                    <a:pt x="3" y="31"/>
                    <a:pt x="3" y="31"/>
                  </a:cubicBezTo>
                  <a:cubicBezTo>
                    <a:pt x="3" y="29"/>
                    <a:pt x="4" y="26"/>
                    <a:pt x="4" y="23"/>
                  </a:cubicBezTo>
                  <a:cubicBezTo>
                    <a:pt x="4" y="21"/>
                    <a:pt x="5" y="19"/>
                    <a:pt x="5" y="17"/>
                  </a:cubicBezTo>
                  <a:cubicBezTo>
                    <a:pt x="5" y="14"/>
                    <a:pt x="7" y="11"/>
                    <a:pt x="8" y="8"/>
                  </a:cubicBezTo>
                  <a:cubicBezTo>
                    <a:pt x="8" y="5"/>
                    <a:pt x="9" y="2"/>
                    <a:pt x="10" y="0"/>
                  </a:cubicBezTo>
                  <a:cubicBezTo>
                    <a:pt x="9" y="1"/>
                    <a:pt x="8" y="3"/>
                    <a:pt x="8" y="5"/>
                  </a:cubicBezTo>
                  <a:cubicBezTo>
                    <a:pt x="7" y="6"/>
                    <a:pt x="7" y="7"/>
                    <a:pt x="6" y="7"/>
                  </a:cubicBezTo>
                  <a:cubicBezTo>
                    <a:pt x="6" y="8"/>
                    <a:pt x="5" y="8"/>
                    <a:pt x="5" y="9"/>
                  </a:cubicBezTo>
                  <a:cubicBezTo>
                    <a:pt x="4" y="10"/>
                    <a:pt x="4" y="11"/>
                    <a:pt x="3" y="12"/>
                  </a:cubicBezTo>
                  <a:cubicBezTo>
                    <a:pt x="3" y="13"/>
                    <a:pt x="2" y="17"/>
                    <a:pt x="3" y="18"/>
                  </a:cubicBezTo>
                  <a:cubicBezTo>
                    <a:pt x="3" y="19"/>
                    <a:pt x="4" y="19"/>
                    <a:pt x="4" y="20"/>
                  </a:cubicBezTo>
                  <a:cubicBezTo>
                    <a:pt x="4" y="21"/>
                    <a:pt x="4" y="22"/>
                    <a:pt x="3" y="22"/>
                  </a:cubicBezTo>
                  <a:cubicBezTo>
                    <a:pt x="2" y="23"/>
                    <a:pt x="1" y="25"/>
                    <a:pt x="1" y="27"/>
                  </a:cubicBezTo>
                </a:path>
              </a:pathLst>
            </a:custGeom>
            <a:solidFill>
              <a:srgbClr val="FC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71" name="Freeform 189">
              <a:extLst>
                <a:ext uri="{FF2B5EF4-FFF2-40B4-BE49-F238E27FC236}">
                  <a16:creationId xmlns:a16="http://schemas.microsoft.com/office/drawing/2014/main" id="{086CCFBD-EC8D-46FC-90FA-B1F8C8F849FA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5" y="1615"/>
              <a:ext cx="30" cy="110"/>
            </a:xfrm>
            <a:custGeom>
              <a:avLst/>
              <a:gdLst>
                <a:gd name="T0" fmla="*/ 0 w 9"/>
                <a:gd name="T1" fmla="*/ 127523 h 33"/>
                <a:gd name="T2" fmla="*/ 4077 w 9"/>
                <a:gd name="T3" fmla="*/ 105810 h 33"/>
                <a:gd name="T4" fmla="*/ 13590 w 9"/>
                <a:gd name="T5" fmla="*/ 64557 h 33"/>
                <a:gd name="T6" fmla="*/ 23443 w 9"/>
                <a:gd name="T7" fmla="*/ 50633 h 33"/>
                <a:gd name="T8" fmla="*/ 27523 w 9"/>
                <a:gd name="T9" fmla="*/ 37033 h 33"/>
                <a:gd name="T10" fmla="*/ 41110 w 9"/>
                <a:gd name="T11" fmla="*/ 0 h 33"/>
                <a:gd name="T12" fmla="*/ 31743 w 9"/>
                <a:gd name="T13" fmla="*/ 27523 h 33"/>
                <a:gd name="T14" fmla="*/ 27523 w 9"/>
                <a:gd name="T15" fmla="*/ 50633 h 33"/>
                <a:gd name="T16" fmla="*/ 23443 w 9"/>
                <a:gd name="T17" fmla="*/ 68777 h 33"/>
                <a:gd name="T18" fmla="*/ 17667 w 9"/>
                <a:gd name="T19" fmla="*/ 86410 h 33"/>
                <a:gd name="T20" fmla="*/ 9523 w 9"/>
                <a:gd name="T21" fmla="*/ 119367 h 33"/>
                <a:gd name="T22" fmla="*/ 9523 w 9"/>
                <a:gd name="T23" fmla="*/ 151000 h 33"/>
                <a:gd name="T24" fmla="*/ 0 w 9"/>
                <a:gd name="T25" fmla="*/ 127523 h 3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9" h="33">
                  <a:moveTo>
                    <a:pt x="0" y="28"/>
                  </a:moveTo>
                  <a:cubicBezTo>
                    <a:pt x="2" y="27"/>
                    <a:pt x="1" y="25"/>
                    <a:pt x="1" y="23"/>
                  </a:cubicBezTo>
                  <a:cubicBezTo>
                    <a:pt x="2" y="20"/>
                    <a:pt x="3" y="17"/>
                    <a:pt x="3" y="14"/>
                  </a:cubicBezTo>
                  <a:cubicBezTo>
                    <a:pt x="4" y="12"/>
                    <a:pt x="4" y="12"/>
                    <a:pt x="5" y="11"/>
                  </a:cubicBezTo>
                  <a:cubicBezTo>
                    <a:pt x="6" y="10"/>
                    <a:pt x="6" y="9"/>
                    <a:pt x="6" y="8"/>
                  </a:cubicBezTo>
                  <a:cubicBezTo>
                    <a:pt x="6" y="5"/>
                    <a:pt x="8" y="3"/>
                    <a:pt x="9" y="0"/>
                  </a:cubicBezTo>
                  <a:cubicBezTo>
                    <a:pt x="8" y="2"/>
                    <a:pt x="8" y="4"/>
                    <a:pt x="7" y="6"/>
                  </a:cubicBezTo>
                  <a:cubicBezTo>
                    <a:pt x="7" y="8"/>
                    <a:pt x="7" y="9"/>
                    <a:pt x="6" y="11"/>
                  </a:cubicBezTo>
                  <a:cubicBezTo>
                    <a:pt x="6" y="12"/>
                    <a:pt x="6" y="14"/>
                    <a:pt x="5" y="15"/>
                  </a:cubicBezTo>
                  <a:cubicBezTo>
                    <a:pt x="5" y="17"/>
                    <a:pt x="4" y="18"/>
                    <a:pt x="4" y="19"/>
                  </a:cubicBezTo>
                  <a:cubicBezTo>
                    <a:pt x="3" y="22"/>
                    <a:pt x="2" y="24"/>
                    <a:pt x="2" y="26"/>
                  </a:cubicBezTo>
                  <a:cubicBezTo>
                    <a:pt x="2" y="29"/>
                    <a:pt x="2" y="31"/>
                    <a:pt x="2" y="33"/>
                  </a:cubicBezTo>
                  <a:cubicBezTo>
                    <a:pt x="2" y="31"/>
                    <a:pt x="2" y="30"/>
                    <a:pt x="0" y="28"/>
                  </a:cubicBezTo>
                </a:path>
              </a:pathLst>
            </a:custGeom>
            <a:solidFill>
              <a:srgbClr val="FC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72" name="Freeform 190">
              <a:extLst>
                <a:ext uri="{FF2B5EF4-FFF2-40B4-BE49-F238E27FC236}">
                  <a16:creationId xmlns:a16="http://schemas.microsoft.com/office/drawing/2014/main" id="{F7426B52-7AA4-49CE-B818-7E39A3977232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5" y="1621"/>
              <a:ext cx="20" cy="70"/>
            </a:xfrm>
            <a:custGeom>
              <a:avLst/>
              <a:gdLst>
                <a:gd name="T0" fmla="*/ 23443 w 6"/>
                <a:gd name="T1" fmla="*/ 4077 h 21"/>
                <a:gd name="T2" fmla="*/ 17667 w 6"/>
                <a:gd name="T3" fmla="*/ 17667 h 21"/>
                <a:gd name="T4" fmla="*/ 17667 w 6"/>
                <a:gd name="T5" fmla="*/ 17667 h 21"/>
                <a:gd name="T6" fmla="*/ 13590 w 6"/>
                <a:gd name="T7" fmla="*/ 37033 h 21"/>
                <a:gd name="T8" fmla="*/ 9523 w 6"/>
                <a:gd name="T9" fmla="*/ 50633 h 21"/>
                <a:gd name="T10" fmla="*/ 13590 w 6"/>
                <a:gd name="T11" fmla="*/ 58890 h 21"/>
                <a:gd name="T12" fmla="*/ 9523 w 6"/>
                <a:gd name="T13" fmla="*/ 78143 h 21"/>
                <a:gd name="T14" fmla="*/ 4077 w 6"/>
                <a:gd name="T15" fmla="*/ 95923 h 21"/>
                <a:gd name="T16" fmla="*/ 13590 w 6"/>
                <a:gd name="T17" fmla="*/ 72857 h 21"/>
                <a:gd name="T18" fmla="*/ 17667 w 6"/>
                <a:gd name="T19" fmla="*/ 50633 h 21"/>
                <a:gd name="T20" fmla="*/ 23443 w 6"/>
                <a:gd name="T21" fmla="*/ 27523 h 21"/>
                <a:gd name="T22" fmla="*/ 27523 w 6"/>
                <a:gd name="T23" fmla="*/ 0 h 2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6" h="21">
                  <a:moveTo>
                    <a:pt x="5" y="1"/>
                  </a:moveTo>
                  <a:cubicBezTo>
                    <a:pt x="5" y="2"/>
                    <a:pt x="5" y="3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5"/>
                    <a:pt x="3" y="7"/>
                    <a:pt x="3" y="8"/>
                  </a:cubicBezTo>
                  <a:cubicBezTo>
                    <a:pt x="3" y="9"/>
                    <a:pt x="2" y="10"/>
                    <a:pt x="2" y="11"/>
                  </a:cubicBezTo>
                  <a:cubicBezTo>
                    <a:pt x="2" y="12"/>
                    <a:pt x="3" y="12"/>
                    <a:pt x="3" y="13"/>
                  </a:cubicBezTo>
                  <a:cubicBezTo>
                    <a:pt x="3" y="14"/>
                    <a:pt x="2" y="16"/>
                    <a:pt x="2" y="17"/>
                  </a:cubicBezTo>
                  <a:cubicBezTo>
                    <a:pt x="1" y="18"/>
                    <a:pt x="0" y="20"/>
                    <a:pt x="1" y="21"/>
                  </a:cubicBezTo>
                  <a:cubicBezTo>
                    <a:pt x="2" y="21"/>
                    <a:pt x="3" y="17"/>
                    <a:pt x="3" y="16"/>
                  </a:cubicBezTo>
                  <a:cubicBezTo>
                    <a:pt x="3" y="14"/>
                    <a:pt x="4" y="13"/>
                    <a:pt x="4" y="11"/>
                  </a:cubicBezTo>
                  <a:cubicBezTo>
                    <a:pt x="5" y="9"/>
                    <a:pt x="5" y="7"/>
                    <a:pt x="5" y="6"/>
                  </a:cubicBezTo>
                  <a:cubicBezTo>
                    <a:pt x="6" y="4"/>
                    <a:pt x="6" y="2"/>
                    <a:pt x="6" y="0"/>
                  </a:cubicBezTo>
                </a:path>
              </a:pathLst>
            </a:custGeom>
            <a:solidFill>
              <a:srgbClr val="FC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73" name="Freeform 191">
              <a:extLst>
                <a:ext uri="{FF2B5EF4-FFF2-40B4-BE49-F238E27FC236}">
                  <a16:creationId xmlns:a16="http://schemas.microsoft.com/office/drawing/2014/main" id="{890DEDA6-8634-4D2D-BFE8-49D9B03446D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2" y="1605"/>
              <a:ext cx="7" cy="10"/>
            </a:xfrm>
            <a:custGeom>
              <a:avLst/>
              <a:gdLst>
                <a:gd name="T0" fmla="*/ 0 w 2"/>
                <a:gd name="T1" fmla="*/ 13590 h 3"/>
                <a:gd name="T2" fmla="*/ 13206 w 2"/>
                <a:gd name="T3" fmla="*/ 13590 h 3"/>
                <a:gd name="T4" fmla="*/ 13206 w 2"/>
                <a:gd name="T5" fmla="*/ 13590 h 3"/>
                <a:gd name="T6" fmla="*/ 13206 w 2"/>
                <a:gd name="T7" fmla="*/ 4077 h 3"/>
                <a:gd name="T8" fmla="*/ 0 w 2"/>
                <a:gd name="T9" fmla="*/ 13590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cubicBezTo>
                    <a:pt x="1" y="3"/>
                    <a:pt x="1" y="2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2" y="1"/>
                    <a:pt x="2" y="1"/>
                  </a:cubicBezTo>
                  <a:cubicBezTo>
                    <a:pt x="1" y="0"/>
                    <a:pt x="1" y="2"/>
                    <a:pt x="0" y="3"/>
                  </a:cubicBezTo>
                </a:path>
              </a:pathLst>
            </a:custGeom>
            <a:solidFill>
              <a:srgbClr val="FC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74" name="Freeform 192">
              <a:extLst>
                <a:ext uri="{FF2B5EF4-FFF2-40B4-BE49-F238E27FC236}">
                  <a16:creationId xmlns:a16="http://schemas.microsoft.com/office/drawing/2014/main" id="{C1AA425A-D0D7-47CC-BCBD-D33174AD6639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5" y="1601"/>
              <a:ext cx="4" cy="7"/>
            </a:xfrm>
            <a:custGeom>
              <a:avLst/>
              <a:gdLst>
                <a:gd name="T0" fmla="*/ 0 w 1"/>
                <a:gd name="T1" fmla="*/ 7375 h 2"/>
                <a:gd name="T2" fmla="*/ 16384 w 1"/>
                <a:gd name="T3" fmla="*/ 13206 h 2"/>
                <a:gd name="T4" fmla="*/ 0 w 1"/>
                <a:gd name="T5" fmla="*/ 7375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2">
                  <a:moveTo>
                    <a:pt x="0" y="1"/>
                  </a:moveTo>
                  <a:cubicBezTo>
                    <a:pt x="0" y="1"/>
                    <a:pt x="1" y="1"/>
                    <a:pt x="1" y="2"/>
                  </a:cubicBezTo>
                  <a:cubicBezTo>
                    <a:pt x="1" y="2"/>
                    <a:pt x="1" y="0"/>
                    <a:pt x="0" y="1"/>
                  </a:cubicBezTo>
                </a:path>
              </a:pathLst>
            </a:custGeom>
            <a:solidFill>
              <a:srgbClr val="FC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75" name="Freeform 193">
              <a:extLst>
                <a:ext uri="{FF2B5EF4-FFF2-40B4-BE49-F238E27FC236}">
                  <a16:creationId xmlns:a16="http://schemas.microsoft.com/office/drawing/2014/main" id="{88D19F0E-345D-41B8-83E1-8DB29FD4F76A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2" y="1685"/>
              <a:ext cx="13" cy="23"/>
            </a:xfrm>
            <a:custGeom>
              <a:avLst/>
              <a:gdLst>
                <a:gd name="T0" fmla="*/ 3676 w 4"/>
                <a:gd name="T1" fmla="*/ 0 h 7"/>
                <a:gd name="T2" fmla="*/ 15275 w 4"/>
                <a:gd name="T3" fmla="*/ 0 h 7"/>
                <a:gd name="T4" fmla="*/ 15275 w 4"/>
                <a:gd name="T5" fmla="*/ 12588 h 7"/>
                <a:gd name="T6" fmla="*/ 3676 w 4"/>
                <a:gd name="T7" fmla="*/ 25293 h 7"/>
                <a:gd name="T8" fmla="*/ 3676 w 4"/>
                <a:gd name="T9" fmla="*/ 0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7">
                  <a:moveTo>
                    <a:pt x="1" y="0"/>
                  </a:moveTo>
                  <a:cubicBezTo>
                    <a:pt x="2" y="0"/>
                    <a:pt x="3" y="0"/>
                    <a:pt x="4" y="0"/>
                  </a:cubicBezTo>
                  <a:cubicBezTo>
                    <a:pt x="4" y="1"/>
                    <a:pt x="4" y="2"/>
                    <a:pt x="4" y="3"/>
                  </a:cubicBezTo>
                  <a:cubicBezTo>
                    <a:pt x="4" y="5"/>
                    <a:pt x="3" y="7"/>
                    <a:pt x="1" y="6"/>
                  </a:cubicBezTo>
                  <a:cubicBezTo>
                    <a:pt x="0" y="6"/>
                    <a:pt x="1" y="1"/>
                    <a:pt x="1" y="0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76" name="Freeform 194">
              <a:extLst>
                <a:ext uri="{FF2B5EF4-FFF2-40B4-BE49-F238E27FC236}">
                  <a16:creationId xmlns:a16="http://schemas.microsoft.com/office/drawing/2014/main" id="{A62A5E85-AB1D-4045-9B3C-C081D1B92DF7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9" y="1711"/>
              <a:ext cx="20" cy="30"/>
            </a:xfrm>
            <a:custGeom>
              <a:avLst/>
              <a:gdLst>
                <a:gd name="T0" fmla="*/ 13590 w 6"/>
                <a:gd name="T1" fmla="*/ 4077 h 9"/>
                <a:gd name="T2" fmla="*/ 9523 w 6"/>
                <a:gd name="T3" fmla="*/ 4077 h 9"/>
                <a:gd name="T4" fmla="*/ 4077 w 6"/>
                <a:gd name="T5" fmla="*/ 9523 h 9"/>
                <a:gd name="T6" fmla="*/ 0 w 6"/>
                <a:gd name="T7" fmla="*/ 17667 h 9"/>
                <a:gd name="T8" fmla="*/ 4077 w 6"/>
                <a:gd name="T9" fmla="*/ 31743 h 9"/>
                <a:gd name="T10" fmla="*/ 13590 w 6"/>
                <a:gd name="T11" fmla="*/ 41110 h 9"/>
                <a:gd name="T12" fmla="*/ 23443 w 6"/>
                <a:gd name="T13" fmla="*/ 37033 h 9"/>
                <a:gd name="T14" fmla="*/ 23443 w 6"/>
                <a:gd name="T15" fmla="*/ 27523 h 9"/>
                <a:gd name="T16" fmla="*/ 27523 w 6"/>
                <a:gd name="T17" fmla="*/ 17667 h 9"/>
                <a:gd name="T18" fmla="*/ 23443 w 6"/>
                <a:gd name="T19" fmla="*/ 4077 h 9"/>
                <a:gd name="T20" fmla="*/ 13590 w 6"/>
                <a:gd name="T21" fmla="*/ 0 h 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6" h="9">
                  <a:moveTo>
                    <a:pt x="3" y="1"/>
                  </a:moveTo>
                  <a:cubicBezTo>
                    <a:pt x="3" y="0"/>
                    <a:pt x="2" y="1"/>
                    <a:pt x="2" y="1"/>
                  </a:cubicBezTo>
                  <a:cubicBezTo>
                    <a:pt x="2" y="1"/>
                    <a:pt x="1" y="1"/>
                    <a:pt x="1" y="2"/>
                  </a:cubicBezTo>
                  <a:cubicBezTo>
                    <a:pt x="1" y="2"/>
                    <a:pt x="0" y="3"/>
                    <a:pt x="0" y="4"/>
                  </a:cubicBezTo>
                  <a:cubicBezTo>
                    <a:pt x="0" y="5"/>
                    <a:pt x="0" y="6"/>
                    <a:pt x="1" y="7"/>
                  </a:cubicBezTo>
                  <a:cubicBezTo>
                    <a:pt x="1" y="8"/>
                    <a:pt x="2" y="9"/>
                    <a:pt x="3" y="9"/>
                  </a:cubicBezTo>
                  <a:cubicBezTo>
                    <a:pt x="4" y="9"/>
                    <a:pt x="4" y="8"/>
                    <a:pt x="5" y="8"/>
                  </a:cubicBezTo>
                  <a:cubicBezTo>
                    <a:pt x="5" y="7"/>
                    <a:pt x="5" y="6"/>
                    <a:pt x="5" y="6"/>
                  </a:cubicBezTo>
                  <a:cubicBezTo>
                    <a:pt x="6" y="5"/>
                    <a:pt x="6" y="5"/>
                    <a:pt x="6" y="4"/>
                  </a:cubicBezTo>
                  <a:cubicBezTo>
                    <a:pt x="6" y="3"/>
                    <a:pt x="5" y="2"/>
                    <a:pt x="5" y="1"/>
                  </a:cubicBezTo>
                  <a:cubicBezTo>
                    <a:pt x="4" y="1"/>
                    <a:pt x="4" y="1"/>
                    <a:pt x="3" y="0"/>
                  </a:cubicBezTo>
                </a:path>
              </a:pathLst>
            </a:custGeom>
            <a:solidFill>
              <a:srgbClr val="FAF9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77" name="Freeform 195">
              <a:extLst>
                <a:ext uri="{FF2B5EF4-FFF2-40B4-BE49-F238E27FC236}">
                  <a16:creationId xmlns:a16="http://schemas.microsoft.com/office/drawing/2014/main" id="{2F434120-CF91-4A9B-86F6-F68D1718060E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9" y="1718"/>
              <a:ext cx="20" cy="27"/>
            </a:xfrm>
            <a:custGeom>
              <a:avLst/>
              <a:gdLst>
                <a:gd name="T0" fmla="*/ 17667 w 6"/>
                <a:gd name="T1" fmla="*/ 4421 h 8"/>
                <a:gd name="T2" fmla="*/ 13590 w 6"/>
                <a:gd name="T3" fmla="*/ 0 h 8"/>
                <a:gd name="T4" fmla="*/ 9523 w 6"/>
                <a:gd name="T5" fmla="*/ 0 h 8"/>
                <a:gd name="T6" fmla="*/ 4077 w 6"/>
                <a:gd name="T7" fmla="*/ 14921 h 8"/>
                <a:gd name="T8" fmla="*/ 4077 w 6"/>
                <a:gd name="T9" fmla="*/ 29832 h 8"/>
                <a:gd name="T10" fmla="*/ 9523 w 6"/>
                <a:gd name="T11" fmla="*/ 39832 h 8"/>
                <a:gd name="T12" fmla="*/ 13590 w 6"/>
                <a:gd name="T13" fmla="*/ 39832 h 8"/>
                <a:gd name="T14" fmla="*/ 23443 w 6"/>
                <a:gd name="T15" fmla="*/ 39832 h 8"/>
                <a:gd name="T16" fmla="*/ 23443 w 6"/>
                <a:gd name="T17" fmla="*/ 29832 h 8"/>
                <a:gd name="T18" fmla="*/ 27523 w 6"/>
                <a:gd name="T19" fmla="*/ 24911 h 8"/>
                <a:gd name="T20" fmla="*/ 23443 w 6"/>
                <a:gd name="T21" fmla="*/ 14921 h 8"/>
                <a:gd name="T22" fmla="*/ 23443 w 6"/>
                <a:gd name="T23" fmla="*/ 4421 h 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6" h="8">
                  <a:moveTo>
                    <a:pt x="4" y="1"/>
                  </a:moveTo>
                  <a:cubicBezTo>
                    <a:pt x="4" y="1"/>
                    <a:pt x="4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1" y="0"/>
                    <a:pt x="1" y="2"/>
                    <a:pt x="1" y="3"/>
                  </a:cubicBezTo>
                  <a:cubicBezTo>
                    <a:pt x="0" y="4"/>
                    <a:pt x="1" y="5"/>
                    <a:pt x="1" y="6"/>
                  </a:cubicBezTo>
                  <a:cubicBezTo>
                    <a:pt x="1" y="7"/>
                    <a:pt x="1" y="7"/>
                    <a:pt x="2" y="8"/>
                  </a:cubicBezTo>
                  <a:cubicBezTo>
                    <a:pt x="2" y="8"/>
                    <a:pt x="2" y="8"/>
                    <a:pt x="3" y="8"/>
                  </a:cubicBezTo>
                  <a:cubicBezTo>
                    <a:pt x="3" y="8"/>
                    <a:pt x="4" y="8"/>
                    <a:pt x="5" y="8"/>
                  </a:cubicBezTo>
                  <a:cubicBezTo>
                    <a:pt x="5" y="7"/>
                    <a:pt x="5" y="7"/>
                    <a:pt x="5" y="6"/>
                  </a:cubicBezTo>
                  <a:cubicBezTo>
                    <a:pt x="5" y="6"/>
                    <a:pt x="5" y="5"/>
                    <a:pt x="6" y="5"/>
                  </a:cubicBezTo>
                  <a:cubicBezTo>
                    <a:pt x="6" y="4"/>
                    <a:pt x="6" y="3"/>
                    <a:pt x="5" y="3"/>
                  </a:cubicBezTo>
                  <a:cubicBezTo>
                    <a:pt x="5" y="2"/>
                    <a:pt x="5" y="1"/>
                    <a:pt x="5" y="1"/>
                  </a:cubicBezTo>
                </a:path>
              </a:pathLst>
            </a:custGeom>
            <a:solidFill>
              <a:srgbClr val="FAF9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78" name="Freeform 196">
              <a:extLst>
                <a:ext uri="{FF2B5EF4-FFF2-40B4-BE49-F238E27FC236}">
                  <a16:creationId xmlns:a16="http://schemas.microsoft.com/office/drawing/2014/main" id="{EBF69301-28CC-4542-9832-C9FEDFBE6F78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2" y="1698"/>
              <a:ext cx="20" cy="27"/>
            </a:xfrm>
            <a:custGeom>
              <a:avLst/>
              <a:gdLst>
                <a:gd name="T0" fmla="*/ 17667 w 6"/>
                <a:gd name="T1" fmla="*/ 0 h 8"/>
                <a:gd name="T2" fmla="*/ 4077 w 6"/>
                <a:gd name="T3" fmla="*/ 0 h 8"/>
                <a:gd name="T4" fmla="*/ 0 w 6"/>
                <a:gd name="T5" fmla="*/ 14921 h 8"/>
                <a:gd name="T6" fmla="*/ 4077 w 6"/>
                <a:gd name="T7" fmla="*/ 29832 h 8"/>
                <a:gd name="T8" fmla="*/ 9523 w 6"/>
                <a:gd name="T9" fmla="*/ 39832 h 8"/>
                <a:gd name="T10" fmla="*/ 17667 w 6"/>
                <a:gd name="T11" fmla="*/ 39832 h 8"/>
                <a:gd name="T12" fmla="*/ 23443 w 6"/>
                <a:gd name="T13" fmla="*/ 24911 h 8"/>
                <a:gd name="T14" fmla="*/ 23443 w 6"/>
                <a:gd name="T15" fmla="*/ 10490 h 8"/>
                <a:gd name="T16" fmla="*/ 17667 w 6"/>
                <a:gd name="T17" fmla="*/ 0 h 8"/>
                <a:gd name="T18" fmla="*/ 17667 w 6"/>
                <a:gd name="T19" fmla="*/ 0 h 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6" h="8">
                  <a:moveTo>
                    <a:pt x="4" y="0"/>
                  </a:moveTo>
                  <a:cubicBezTo>
                    <a:pt x="3" y="0"/>
                    <a:pt x="2" y="0"/>
                    <a:pt x="1" y="0"/>
                  </a:cubicBezTo>
                  <a:cubicBezTo>
                    <a:pt x="1" y="1"/>
                    <a:pt x="0" y="2"/>
                    <a:pt x="0" y="3"/>
                  </a:cubicBezTo>
                  <a:cubicBezTo>
                    <a:pt x="0" y="4"/>
                    <a:pt x="0" y="5"/>
                    <a:pt x="1" y="6"/>
                  </a:cubicBezTo>
                  <a:cubicBezTo>
                    <a:pt x="1" y="7"/>
                    <a:pt x="1" y="8"/>
                    <a:pt x="2" y="8"/>
                  </a:cubicBezTo>
                  <a:cubicBezTo>
                    <a:pt x="3" y="8"/>
                    <a:pt x="4" y="8"/>
                    <a:pt x="4" y="8"/>
                  </a:cubicBezTo>
                  <a:cubicBezTo>
                    <a:pt x="5" y="7"/>
                    <a:pt x="5" y="6"/>
                    <a:pt x="5" y="5"/>
                  </a:cubicBezTo>
                  <a:cubicBezTo>
                    <a:pt x="5" y="4"/>
                    <a:pt x="6" y="3"/>
                    <a:pt x="5" y="2"/>
                  </a:cubicBezTo>
                  <a:cubicBezTo>
                    <a:pt x="5" y="1"/>
                    <a:pt x="5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rgbClr val="FAF9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79" name="Freeform 197">
              <a:extLst>
                <a:ext uri="{FF2B5EF4-FFF2-40B4-BE49-F238E27FC236}">
                  <a16:creationId xmlns:a16="http://schemas.microsoft.com/office/drawing/2014/main" id="{6D595C08-4F0C-4AE3-8EBE-2C691EEBA00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2" y="1665"/>
              <a:ext cx="10" cy="13"/>
            </a:xfrm>
            <a:custGeom>
              <a:avLst/>
              <a:gdLst>
                <a:gd name="T0" fmla="*/ 4077 w 3"/>
                <a:gd name="T1" fmla="*/ 0 h 4"/>
                <a:gd name="T2" fmla="*/ 4077 w 3"/>
                <a:gd name="T3" fmla="*/ 8375 h 4"/>
                <a:gd name="T4" fmla="*/ 13590 w 3"/>
                <a:gd name="T5" fmla="*/ 15275 h 4"/>
                <a:gd name="T6" fmla="*/ 9523 w 3"/>
                <a:gd name="T7" fmla="*/ 8375 h 4"/>
                <a:gd name="T8" fmla="*/ 4077 w 3"/>
                <a:gd name="T9" fmla="*/ 0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4">
                  <a:moveTo>
                    <a:pt x="1" y="0"/>
                  </a:moveTo>
                  <a:cubicBezTo>
                    <a:pt x="0" y="0"/>
                    <a:pt x="1" y="2"/>
                    <a:pt x="1" y="2"/>
                  </a:cubicBezTo>
                  <a:cubicBezTo>
                    <a:pt x="1" y="3"/>
                    <a:pt x="2" y="4"/>
                    <a:pt x="3" y="4"/>
                  </a:cubicBezTo>
                  <a:cubicBezTo>
                    <a:pt x="3" y="3"/>
                    <a:pt x="3" y="2"/>
                    <a:pt x="2" y="2"/>
                  </a:cubicBezTo>
                  <a:cubicBezTo>
                    <a:pt x="2" y="1"/>
                    <a:pt x="1" y="0"/>
                    <a:pt x="1" y="0"/>
                  </a:cubicBezTo>
                </a:path>
              </a:pathLst>
            </a:custGeom>
            <a:solidFill>
              <a:srgbClr val="FAF9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80" name="Freeform 198">
              <a:extLst>
                <a:ext uri="{FF2B5EF4-FFF2-40B4-BE49-F238E27FC236}">
                  <a16:creationId xmlns:a16="http://schemas.microsoft.com/office/drawing/2014/main" id="{FE84CB9B-5C6F-474F-A4C3-3F3662A8ECD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9" y="1661"/>
              <a:ext cx="10" cy="17"/>
            </a:xfrm>
            <a:custGeom>
              <a:avLst/>
              <a:gdLst>
                <a:gd name="T0" fmla="*/ 0 w 3"/>
                <a:gd name="T1" fmla="*/ 0 h 5"/>
                <a:gd name="T2" fmla="*/ 4077 w 3"/>
                <a:gd name="T3" fmla="*/ 21780 h 5"/>
                <a:gd name="T4" fmla="*/ 13590 w 3"/>
                <a:gd name="T5" fmla="*/ 26333 h 5"/>
                <a:gd name="T6" fmla="*/ 13590 w 3"/>
                <a:gd name="T7" fmla="*/ 21780 h 5"/>
                <a:gd name="T8" fmla="*/ 13590 w 3"/>
                <a:gd name="T9" fmla="*/ 10972 h 5"/>
                <a:gd name="T10" fmla="*/ 4077 w 3"/>
                <a:gd name="T11" fmla="*/ 4556 h 5"/>
                <a:gd name="T12" fmla="*/ 4077 w 3"/>
                <a:gd name="T13" fmla="*/ 0 h 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" h="5">
                  <a:moveTo>
                    <a:pt x="0" y="0"/>
                  </a:moveTo>
                  <a:cubicBezTo>
                    <a:pt x="0" y="1"/>
                    <a:pt x="0" y="3"/>
                    <a:pt x="1" y="4"/>
                  </a:cubicBezTo>
                  <a:cubicBezTo>
                    <a:pt x="1" y="4"/>
                    <a:pt x="2" y="5"/>
                    <a:pt x="3" y="5"/>
                  </a:cubicBezTo>
                  <a:cubicBezTo>
                    <a:pt x="3" y="5"/>
                    <a:pt x="3" y="4"/>
                    <a:pt x="3" y="4"/>
                  </a:cubicBezTo>
                  <a:cubicBezTo>
                    <a:pt x="3" y="3"/>
                    <a:pt x="3" y="3"/>
                    <a:pt x="3" y="2"/>
                  </a:cubicBezTo>
                  <a:cubicBezTo>
                    <a:pt x="2" y="2"/>
                    <a:pt x="2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FAF9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81" name="Freeform 199">
              <a:extLst>
                <a:ext uri="{FF2B5EF4-FFF2-40B4-BE49-F238E27FC236}">
                  <a16:creationId xmlns:a16="http://schemas.microsoft.com/office/drawing/2014/main" id="{83310DCB-F63E-431C-B220-8BA1DAD90E8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9" y="1651"/>
              <a:ext cx="13" cy="17"/>
            </a:xfrm>
            <a:custGeom>
              <a:avLst/>
              <a:gdLst>
                <a:gd name="T0" fmla="*/ 3676 w 4"/>
                <a:gd name="T1" fmla="*/ 0 h 5"/>
                <a:gd name="T2" fmla="*/ 8375 w 4"/>
                <a:gd name="T3" fmla="*/ 15490 h 5"/>
                <a:gd name="T4" fmla="*/ 15275 w 4"/>
                <a:gd name="T5" fmla="*/ 26333 h 5"/>
                <a:gd name="T6" fmla="*/ 11947 w 4"/>
                <a:gd name="T7" fmla="*/ 21780 h 5"/>
                <a:gd name="T8" fmla="*/ 8375 w 4"/>
                <a:gd name="T9" fmla="*/ 10972 h 5"/>
                <a:gd name="T10" fmla="*/ 3676 w 4"/>
                <a:gd name="T11" fmla="*/ 0 h 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" h="5">
                  <a:moveTo>
                    <a:pt x="1" y="0"/>
                  </a:moveTo>
                  <a:cubicBezTo>
                    <a:pt x="0" y="1"/>
                    <a:pt x="1" y="2"/>
                    <a:pt x="2" y="3"/>
                  </a:cubicBezTo>
                  <a:cubicBezTo>
                    <a:pt x="2" y="4"/>
                    <a:pt x="3" y="5"/>
                    <a:pt x="4" y="5"/>
                  </a:cubicBezTo>
                  <a:cubicBezTo>
                    <a:pt x="4" y="5"/>
                    <a:pt x="4" y="4"/>
                    <a:pt x="3" y="4"/>
                  </a:cubicBezTo>
                  <a:cubicBezTo>
                    <a:pt x="3" y="3"/>
                    <a:pt x="3" y="3"/>
                    <a:pt x="2" y="2"/>
                  </a:cubicBezTo>
                  <a:cubicBezTo>
                    <a:pt x="2" y="2"/>
                    <a:pt x="1" y="1"/>
                    <a:pt x="1" y="0"/>
                  </a:cubicBezTo>
                </a:path>
              </a:pathLst>
            </a:custGeom>
            <a:solidFill>
              <a:srgbClr val="FAF9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82" name="Freeform 200">
              <a:extLst>
                <a:ext uri="{FF2B5EF4-FFF2-40B4-BE49-F238E27FC236}">
                  <a16:creationId xmlns:a16="http://schemas.microsoft.com/office/drawing/2014/main" id="{9CC37AFB-0288-4F80-9B34-F6C6AEDF1905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6" y="1731"/>
              <a:ext cx="226" cy="190"/>
            </a:xfrm>
            <a:custGeom>
              <a:avLst/>
              <a:gdLst>
                <a:gd name="T0" fmla="*/ 17442 w 68"/>
                <a:gd name="T1" fmla="*/ 260477 h 57"/>
                <a:gd name="T2" fmla="*/ 148346 w 68"/>
                <a:gd name="T3" fmla="*/ 155190 h 57"/>
                <a:gd name="T4" fmla="*/ 304555 w 68"/>
                <a:gd name="T5" fmla="*/ 17667 h 57"/>
                <a:gd name="T6" fmla="*/ 300514 w 68"/>
                <a:gd name="T7" fmla="*/ 0 h 57"/>
                <a:gd name="T8" fmla="*/ 179218 w 68"/>
                <a:gd name="T9" fmla="*/ 78143 h 57"/>
                <a:gd name="T10" fmla="*/ 0 w 68"/>
                <a:gd name="T11" fmla="*/ 188033 h 57"/>
                <a:gd name="T12" fmla="*/ 17442 w 68"/>
                <a:gd name="T13" fmla="*/ 260477 h 5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8" h="57">
                  <a:moveTo>
                    <a:pt x="4" y="57"/>
                  </a:moveTo>
                  <a:cubicBezTo>
                    <a:pt x="4" y="57"/>
                    <a:pt x="26" y="42"/>
                    <a:pt x="33" y="34"/>
                  </a:cubicBezTo>
                  <a:cubicBezTo>
                    <a:pt x="40" y="26"/>
                    <a:pt x="57" y="10"/>
                    <a:pt x="68" y="4"/>
                  </a:cubicBezTo>
                  <a:cubicBezTo>
                    <a:pt x="68" y="4"/>
                    <a:pt x="66" y="3"/>
                    <a:pt x="67" y="0"/>
                  </a:cubicBezTo>
                  <a:cubicBezTo>
                    <a:pt x="67" y="0"/>
                    <a:pt x="48" y="14"/>
                    <a:pt x="40" y="17"/>
                  </a:cubicBezTo>
                  <a:cubicBezTo>
                    <a:pt x="33" y="20"/>
                    <a:pt x="3" y="39"/>
                    <a:pt x="0" y="41"/>
                  </a:cubicBezTo>
                  <a:cubicBezTo>
                    <a:pt x="0" y="41"/>
                    <a:pt x="2" y="54"/>
                    <a:pt x="4" y="57"/>
                  </a:cubicBezTo>
                  <a:close/>
                </a:path>
              </a:pathLst>
            </a:custGeom>
            <a:solidFill>
              <a:srgbClr val="FC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83" name="Freeform 201">
              <a:extLst>
                <a:ext uri="{FF2B5EF4-FFF2-40B4-BE49-F238E27FC236}">
                  <a16:creationId xmlns:a16="http://schemas.microsoft.com/office/drawing/2014/main" id="{C4080E3F-6DDB-42C6-8A6E-F608BB6A0AD7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2" y="1661"/>
              <a:ext cx="200" cy="134"/>
            </a:xfrm>
            <a:custGeom>
              <a:avLst/>
              <a:gdLst>
                <a:gd name="T0" fmla="*/ 9523 w 60"/>
                <a:gd name="T1" fmla="*/ 146847 h 40"/>
                <a:gd name="T2" fmla="*/ 132967 w 60"/>
                <a:gd name="T3" fmla="*/ 94483 h 40"/>
                <a:gd name="T4" fmla="*/ 274443 w 60"/>
                <a:gd name="T5" fmla="*/ 0 h 40"/>
                <a:gd name="T6" fmla="*/ 274443 w 60"/>
                <a:gd name="T7" fmla="*/ 18495 h 40"/>
                <a:gd name="T8" fmla="*/ 141110 w 60"/>
                <a:gd name="T9" fmla="*/ 104661 h 40"/>
                <a:gd name="T10" fmla="*/ 0 w 60"/>
                <a:gd name="T11" fmla="*/ 189402 h 40"/>
                <a:gd name="T12" fmla="*/ 9523 w 60"/>
                <a:gd name="T13" fmla="*/ 146847 h 4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0" h="40">
                  <a:moveTo>
                    <a:pt x="2" y="31"/>
                  </a:moveTo>
                  <a:cubicBezTo>
                    <a:pt x="2" y="31"/>
                    <a:pt x="23" y="24"/>
                    <a:pt x="29" y="20"/>
                  </a:cubicBezTo>
                  <a:cubicBezTo>
                    <a:pt x="34" y="15"/>
                    <a:pt x="60" y="0"/>
                    <a:pt x="60" y="0"/>
                  </a:cubicBezTo>
                  <a:cubicBezTo>
                    <a:pt x="60" y="4"/>
                    <a:pt x="60" y="4"/>
                    <a:pt x="60" y="4"/>
                  </a:cubicBezTo>
                  <a:cubicBezTo>
                    <a:pt x="60" y="4"/>
                    <a:pt x="41" y="14"/>
                    <a:pt x="31" y="22"/>
                  </a:cubicBezTo>
                  <a:cubicBezTo>
                    <a:pt x="20" y="31"/>
                    <a:pt x="0" y="40"/>
                    <a:pt x="0" y="40"/>
                  </a:cubicBezTo>
                  <a:cubicBezTo>
                    <a:pt x="0" y="40"/>
                    <a:pt x="0" y="33"/>
                    <a:pt x="2" y="31"/>
                  </a:cubicBezTo>
                  <a:close/>
                </a:path>
              </a:pathLst>
            </a:custGeom>
            <a:solidFill>
              <a:srgbClr val="FDFCF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84" name="Freeform 202">
              <a:extLst>
                <a:ext uri="{FF2B5EF4-FFF2-40B4-BE49-F238E27FC236}">
                  <a16:creationId xmlns:a16="http://schemas.microsoft.com/office/drawing/2014/main" id="{F0E417A9-9F10-42E7-8F83-A58D2F15736D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5" y="1708"/>
              <a:ext cx="10" cy="23"/>
            </a:xfrm>
            <a:custGeom>
              <a:avLst/>
              <a:gdLst>
                <a:gd name="T0" fmla="*/ 0 w 3"/>
                <a:gd name="T1" fmla="*/ 29128 h 7"/>
                <a:gd name="T2" fmla="*/ 9523 w 3"/>
                <a:gd name="T3" fmla="*/ 3831 h 7"/>
                <a:gd name="T4" fmla="*/ 13590 w 3"/>
                <a:gd name="T5" fmla="*/ 0 h 7"/>
                <a:gd name="T6" fmla="*/ 13590 w 3"/>
                <a:gd name="T7" fmla="*/ 16422 h 7"/>
                <a:gd name="T8" fmla="*/ 0 w 3"/>
                <a:gd name="T9" fmla="*/ 29128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7">
                  <a:moveTo>
                    <a:pt x="0" y="7"/>
                  </a:moveTo>
                  <a:cubicBezTo>
                    <a:pt x="1" y="6"/>
                    <a:pt x="2" y="2"/>
                    <a:pt x="2" y="1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3" y="2"/>
                    <a:pt x="3" y="3"/>
                    <a:pt x="3" y="4"/>
                  </a:cubicBezTo>
                  <a:cubicBezTo>
                    <a:pt x="2" y="5"/>
                    <a:pt x="1" y="6"/>
                    <a:pt x="0" y="7"/>
                  </a:cubicBezTo>
                </a:path>
              </a:pathLst>
            </a:custGeom>
            <a:solidFill>
              <a:srgbClr val="FC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85" name="Freeform 203">
              <a:extLst>
                <a:ext uri="{FF2B5EF4-FFF2-40B4-BE49-F238E27FC236}">
                  <a16:creationId xmlns:a16="http://schemas.microsoft.com/office/drawing/2014/main" id="{461A9CE6-389A-4517-876E-D84056D3DD2F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9" y="1675"/>
              <a:ext cx="23" cy="30"/>
            </a:xfrm>
            <a:custGeom>
              <a:avLst/>
              <a:gdLst>
                <a:gd name="T0" fmla="*/ 0 w 7"/>
                <a:gd name="T1" fmla="*/ 41110 h 9"/>
                <a:gd name="T2" fmla="*/ 0 w 7"/>
                <a:gd name="T3" fmla="*/ 31743 h 9"/>
                <a:gd name="T4" fmla="*/ 0 w 7"/>
                <a:gd name="T5" fmla="*/ 17667 h 9"/>
                <a:gd name="T6" fmla="*/ 8865 w 7"/>
                <a:gd name="T7" fmla="*/ 9523 h 9"/>
                <a:gd name="T8" fmla="*/ 16422 w 7"/>
                <a:gd name="T9" fmla="*/ 4077 h 9"/>
                <a:gd name="T10" fmla="*/ 25293 w 7"/>
                <a:gd name="T11" fmla="*/ 0 h 9"/>
                <a:gd name="T12" fmla="*/ 25293 w 7"/>
                <a:gd name="T13" fmla="*/ 13590 h 9"/>
                <a:gd name="T14" fmla="*/ 29128 w 7"/>
                <a:gd name="T15" fmla="*/ 31743 h 9"/>
                <a:gd name="T16" fmla="*/ 16422 w 7"/>
                <a:gd name="T17" fmla="*/ 31743 h 9"/>
                <a:gd name="T18" fmla="*/ 8865 w 7"/>
                <a:gd name="T19" fmla="*/ 37033 h 9"/>
                <a:gd name="T20" fmla="*/ 0 w 7"/>
                <a:gd name="T21" fmla="*/ 41110 h 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7" h="9">
                  <a:moveTo>
                    <a:pt x="0" y="9"/>
                  </a:moveTo>
                  <a:cubicBezTo>
                    <a:pt x="0" y="9"/>
                    <a:pt x="0" y="7"/>
                    <a:pt x="0" y="7"/>
                  </a:cubicBezTo>
                  <a:cubicBezTo>
                    <a:pt x="0" y="6"/>
                    <a:pt x="0" y="5"/>
                    <a:pt x="0" y="4"/>
                  </a:cubicBezTo>
                  <a:cubicBezTo>
                    <a:pt x="1" y="3"/>
                    <a:pt x="2" y="3"/>
                    <a:pt x="2" y="2"/>
                  </a:cubicBezTo>
                  <a:cubicBezTo>
                    <a:pt x="3" y="2"/>
                    <a:pt x="3" y="1"/>
                    <a:pt x="4" y="1"/>
                  </a:cubicBezTo>
                  <a:cubicBezTo>
                    <a:pt x="4" y="1"/>
                    <a:pt x="6" y="0"/>
                    <a:pt x="6" y="0"/>
                  </a:cubicBezTo>
                  <a:cubicBezTo>
                    <a:pt x="6" y="1"/>
                    <a:pt x="6" y="2"/>
                    <a:pt x="6" y="3"/>
                  </a:cubicBezTo>
                  <a:cubicBezTo>
                    <a:pt x="6" y="4"/>
                    <a:pt x="6" y="5"/>
                    <a:pt x="7" y="7"/>
                  </a:cubicBezTo>
                  <a:cubicBezTo>
                    <a:pt x="6" y="7"/>
                    <a:pt x="5" y="6"/>
                    <a:pt x="4" y="7"/>
                  </a:cubicBezTo>
                  <a:cubicBezTo>
                    <a:pt x="3" y="7"/>
                    <a:pt x="3" y="8"/>
                    <a:pt x="2" y="8"/>
                  </a:cubicBezTo>
                  <a:cubicBezTo>
                    <a:pt x="1" y="8"/>
                    <a:pt x="1" y="8"/>
                    <a:pt x="0" y="9"/>
                  </a:cubicBezTo>
                </a:path>
              </a:pathLst>
            </a:custGeom>
            <a:solidFill>
              <a:srgbClr val="FC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86" name="Freeform 204">
              <a:extLst>
                <a:ext uri="{FF2B5EF4-FFF2-40B4-BE49-F238E27FC236}">
                  <a16:creationId xmlns:a16="http://schemas.microsoft.com/office/drawing/2014/main" id="{7114C287-FF13-4AE1-9400-4F41A0A5BFA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5" y="1655"/>
              <a:ext cx="114" cy="40"/>
            </a:xfrm>
            <a:custGeom>
              <a:avLst/>
              <a:gdLst>
                <a:gd name="T0" fmla="*/ 9724 w 34"/>
                <a:gd name="T1" fmla="*/ 17667 h 12"/>
                <a:gd name="T2" fmla="*/ 0 w 34"/>
                <a:gd name="T3" fmla="*/ 54700 h 12"/>
                <a:gd name="T4" fmla="*/ 38562 w 34"/>
                <a:gd name="T5" fmla="*/ 45300 h 12"/>
                <a:gd name="T6" fmla="*/ 76705 w 34"/>
                <a:gd name="T7" fmla="*/ 27523 h 12"/>
                <a:gd name="T8" fmla="*/ 123754 w 34"/>
                <a:gd name="T9" fmla="*/ 9523 h 12"/>
                <a:gd name="T10" fmla="*/ 157605 w 34"/>
                <a:gd name="T11" fmla="*/ 4077 h 12"/>
                <a:gd name="T12" fmla="*/ 161900 w 34"/>
                <a:gd name="T13" fmla="*/ 4077 h 12"/>
                <a:gd name="T14" fmla="*/ 147881 w 34"/>
                <a:gd name="T15" fmla="*/ 0 h 12"/>
                <a:gd name="T16" fmla="*/ 129296 w 34"/>
                <a:gd name="T17" fmla="*/ 0 h 12"/>
                <a:gd name="T18" fmla="*/ 76705 w 34"/>
                <a:gd name="T19" fmla="*/ 4077 h 12"/>
                <a:gd name="T20" fmla="*/ 28420 w 34"/>
                <a:gd name="T21" fmla="*/ 13590 h 12"/>
                <a:gd name="T22" fmla="*/ 9724 w 34"/>
                <a:gd name="T23" fmla="*/ 17667 h 1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4" h="12">
                  <a:moveTo>
                    <a:pt x="2" y="4"/>
                  </a:moveTo>
                  <a:cubicBezTo>
                    <a:pt x="1" y="7"/>
                    <a:pt x="1" y="10"/>
                    <a:pt x="0" y="12"/>
                  </a:cubicBezTo>
                  <a:cubicBezTo>
                    <a:pt x="3" y="12"/>
                    <a:pt x="6" y="11"/>
                    <a:pt x="8" y="10"/>
                  </a:cubicBezTo>
                  <a:cubicBezTo>
                    <a:pt x="11" y="9"/>
                    <a:pt x="14" y="8"/>
                    <a:pt x="16" y="6"/>
                  </a:cubicBezTo>
                  <a:cubicBezTo>
                    <a:pt x="19" y="5"/>
                    <a:pt x="23" y="3"/>
                    <a:pt x="26" y="2"/>
                  </a:cubicBezTo>
                  <a:cubicBezTo>
                    <a:pt x="28" y="1"/>
                    <a:pt x="31" y="0"/>
                    <a:pt x="33" y="1"/>
                  </a:cubicBezTo>
                  <a:cubicBezTo>
                    <a:pt x="33" y="1"/>
                    <a:pt x="34" y="1"/>
                    <a:pt x="34" y="1"/>
                  </a:cubicBezTo>
                  <a:cubicBezTo>
                    <a:pt x="33" y="1"/>
                    <a:pt x="32" y="0"/>
                    <a:pt x="31" y="0"/>
                  </a:cubicBezTo>
                  <a:cubicBezTo>
                    <a:pt x="30" y="0"/>
                    <a:pt x="29" y="0"/>
                    <a:pt x="27" y="0"/>
                  </a:cubicBezTo>
                  <a:cubicBezTo>
                    <a:pt x="24" y="0"/>
                    <a:pt x="20" y="1"/>
                    <a:pt x="16" y="1"/>
                  </a:cubicBezTo>
                  <a:cubicBezTo>
                    <a:pt x="13" y="2"/>
                    <a:pt x="9" y="2"/>
                    <a:pt x="6" y="3"/>
                  </a:cubicBezTo>
                  <a:cubicBezTo>
                    <a:pt x="5" y="4"/>
                    <a:pt x="3" y="4"/>
                    <a:pt x="2" y="4"/>
                  </a:cubicBezTo>
                </a:path>
              </a:pathLst>
            </a:custGeom>
            <a:solidFill>
              <a:srgbClr val="FC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87" name="Freeform 205">
              <a:extLst>
                <a:ext uri="{FF2B5EF4-FFF2-40B4-BE49-F238E27FC236}">
                  <a16:creationId xmlns:a16="http://schemas.microsoft.com/office/drawing/2014/main" id="{7CAE05E8-EF54-4926-AE5E-723151193B16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5" y="1655"/>
              <a:ext cx="84" cy="30"/>
            </a:xfrm>
            <a:custGeom>
              <a:avLst/>
              <a:gdLst>
                <a:gd name="T0" fmla="*/ 0 w 25"/>
                <a:gd name="T1" fmla="*/ 4077 h 9"/>
                <a:gd name="T2" fmla="*/ 18853 w 25"/>
                <a:gd name="T3" fmla="*/ 4077 h 9"/>
                <a:gd name="T4" fmla="*/ 38993 w 25"/>
                <a:gd name="T5" fmla="*/ 9523 h 9"/>
                <a:gd name="T6" fmla="*/ 67670 w 25"/>
                <a:gd name="T7" fmla="*/ 13590 h 9"/>
                <a:gd name="T8" fmla="*/ 86523 w 25"/>
                <a:gd name="T9" fmla="*/ 17667 h 9"/>
                <a:gd name="T10" fmla="*/ 102339 w 25"/>
                <a:gd name="T11" fmla="*/ 31743 h 9"/>
                <a:gd name="T12" fmla="*/ 120822 w 25"/>
                <a:gd name="T13" fmla="*/ 37033 h 9"/>
                <a:gd name="T14" fmla="*/ 106663 w 25"/>
                <a:gd name="T15" fmla="*/ 27523 h 9"/>
                <a:gd name="T16" fmla="*/ 96345 w 25"/>
                <a:gd name="T17" fmla="*/ 17667 h 9"/>
                <a:gd name="T18" fmla="*/ 92020 w 25"/>
                <a:gd name="T19" fmla="*/ 13590 h 9"/>
                <a:gd name="T20" fmla="*/ 82199 w 25"/>
                <a:gd name="T21" fmla="*/ 9523 h 9"/>
                <a:gd name="T22" fmla="*/ 63346 w 25"/>
                <a:gd name="T23" fmla="*/ 4077 h 9"/>
                <a:gd name="T24" fmla="*/ 57352 w 25"/>
                <a:gd name="T25" fmla="*/ 0 h 9"/>
                <a:gd name="T26" fmla="*/ 48817 w 25"/>
                <a:gd name="T27" fmla="*/ 0 h 9"/>
                <a:gd name="T28" fmla="*/ 28674 w 25"/>
                <a:gd name="T29" fmla="*/ 0 h 9"/>
                <a:gd name="T30" fmla="*/ 10319 w 25"/>
                <a:gd name="T31" fmla="*/ 0 h 9"/>
                <a:gd name="T32" fmla="*/ 0 w 25"/>
                <a:gd name="T33" fmla="*/ 4077 h 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5" h="9">
                  <a:moveTo>
                    <a:pt x="0" y="1"/>
                  </a:moveTo>
                  <a:cubicBezTo>
                    <a:pt x="1" y="1"/>
                    <a:pt x="3" y="1"/>
                    <a:pt x="4" y="1"/>
                  </a:cubicBezTo>
                  <a:cubicBezTo>
                    <a:pt x="5" y="2"/>
                    <a:pt x="6" y="2"/>
                    <a:pt x="8" y="2"/>
                  </a:cubicBezTo>
                  <a:cubicBezTo>
                    <a:pt x="10" y="2"/>
                    <a:pt x="12" y="3"/>
                    <a:pt x="14" y="3"/>
                  </a:cubicBezTo>
                  <a:cubicBezTo>
                    <a:pt x="15" y="3"/>
                    <a:pt x="17" y="3"/>
                    <a:pt x="18" y="4"/>
                  </a:cubicBezTo>
                  <a:cubicBezTo>
                    <a:pt x="19" y="5"/>
                    <a:pt x="20" y="6"/>
                    <a:pt x="21" y="7"/>
                  </a:cubicBezTo>
                  <a:cubicBezTo>
                    <a:pt x="22" y="8"/>
                    <a:pt x="24" y="9"/>
                    <a:pt x="25" y="8"/>
                  </a:cubicBezTo>
                  <a:cubicBezTo>
                    <a:pt x="24" y="7"/>
                    <a:pt x="23" y="6"/>
                    <a:pt x="22" y="6"/>
                  </a:cubicBezTo>
                  <a:cubicBezTo>
                    <a:pt x="22" y="5"/>
                    <a:pt x="20" y="4"/>
                    <a:pt x="20" y="4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8" y="3"/>
                    <a:pt x="17" y="3"/>
                    <a:pt x="17" y="2"/>
                  </a:cubicBezTo>
                  <a:cubicBezTo>
                    <a:pt x="15" y="2"/>
                    <a:pt x="14" y="2"/>
                    <a:pt x="13" y="1"/>
                  </a:cubicBezTo>
                  <a:cubicBezTo>
                    <a:pt x="13" y="1"/>
                    <a:pt x="12" y="1"/>
                    <a:pt x="12" y="0"/>
                  </a:cubicBezTo>
                  <a:cubicBezTo>
                    <a:pt x="12" y="1"/>
                    <a:pt x="11" y="1"/>
                    <a:pt x="10" y="0"/>
                  </a:cubicBezTo>
                  <a:cubicBezTo>
                    <a:pt x="9" y="0"/>
                    <a:pt x="7" y="0"/>
                    <a:pt x="6" y="0"/>
                  </a:cubicBezTo>
                  <a:cubicBezTo>
                    <a:pt x="5" y="0"/>
                    <a:pt x="3" y="0"/>
                    <a:pt x="2" y="0"/>
                  </a:cubicBezTo>
                  <a:cubicBezTo>
                    <a:pt x="1" y="0"/>
                    <a:pt x="1" y="1"/>
                    <a:pt x="0" y="1"/>
                  </a:cubicBezTo>
                </a:path>
              </a:pathLst>
            </a:custGeom>
            <a:solidFill>
              <a:srgbClr val="FC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88" name="Freeform 206">
              <a:extLst>
                <a:ext uri="{FF2B5EF4-FFF2-40B4-BE49-F238E27FC236}">
                  <a16:creationId xmlns:a16="http://schemas.microsoft.com/office/drawing/2014/main" id="{2CC2A2FC-6692-448F-914D-CE319562ADF1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9" y="1621"/>
              <a:ext cx="80" cy="14"/>
            </a:xfrm>
            <a:custGeom>
              <a:avLst/>
              <a:gdLst>
                <a:gd name="T0" fmla="*/ 0 w 24"/>
                <a:gd name="T1" fmla="*/ 0 h 4"/>
                <a:gd name="T2" fmla="*/ 17667 w 24"/>
                <a:gd name="T3" fmla="*/ 7375 h 4"/>
                <a:gd name="T4" fmla="*/ 37033 w 24"/>
                <a:gd name="T5" fmla="*/ 7375 h 4"/>
                <a:gd name="T6" fmla="*/ 72857 w 24"/>
                <a:gd name="T7" fmla="*/ 13206 h 4"/>
                <a:gd name="T8" fmla="*/ 109890 w 24"/>
                <a:gd name="T9" fmla="*/ 25813 h 4"/>
                <a:gd name="T10" fmla="*/ 50633 w 24"/>
                <a:gd name="T11" fmla="*/ 7375 h 4"/>
                <a:gd name="T12" fmla="*/ 17667 w 24"/>
                <a:gd name="T13" fmla="*/ 7375 h 4"/>
                <a:gd name="T14" fmla="*/ 9523 w 24"/>
                <a:gd name="T15" fmla="*/ 7375 h 4"/>
                <a:gd name="T16" fmla="*/ 4077 w 24"/>
                <a:gd name="T17" fmla="*/ 0 h 4"/>
                <a:gd name="T18" fmla="*/ 4077 w 24"/>
                <a:gd name="T19" fmla="*/ 0 h 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4" h="4">
                  <a:moveTo>
                    <a:pt x="0" y="0"/>
                  </a:moveTo>
                  <a:cubicBezTo>
                    <a:pt x="0" y="0"/>
                    <a:pt x="3" y="1"/>
                    <a:pt x="4" y="1"/>
                  </a:cubicBezTo>
                  <a:cubicBezTo>
                    <a:pt x="5" y="2"/>
                    <a:pt x="7" y="1"/>
                    <a:pt x="8" y="1"/>
                  </a:cubicBezTo>
                  <a:cubicBezTo>
                    <a:pt x="10" y="1"/>
                    <a:pt x="13" y="2"/>
                    <a:pt x="16" y="2"/>
                  </a:cubicBezTo>
                  <a:cubicBezTo>
                    <a:pt x="18" y="2"/>
                    <a:pt x="21" y="3"/>
                    <a:pt x="24" y="4"/>
                  </a:cubicBezTo>
                  <a:cubicBezTo>
                    <a:pt x="20" y="2"/>
                    <a:pt x="15" y="1"/>
                    <a:pt x="11" y="1"/>
                  </a:cubicBezTo>
                  <a:cubicBezTo>
                    <a:pt x="9" y="1"/>
                    <a:pt x="6" y="1"/>
                    <a:pt x="4" y="1"/>
                  </a:cubicBezTo>
                  <a:cubicBezTo>
                    <a:pt x="4" y="1"/>
                    <a:pt x="3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FC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89" name="Freeform 207">
              <a:extLst>
                <a:ext uri="{FF2B5EF4-FFF2-40B4-BE49-F238E27FC236}">
                  <a16:creationId xmlns:a16="http://schemas.microsoft.com/office/drawing/2014/main" id="{2CE638F6-075E-4A77-8EFC-7008450BDBD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5" y="1648"/>
              <a:ext cx="40" cy="37"/>
            </a:xfrm>
            <a:custGeom>
              <a:avLst/>
              <a:gdLst>
                <a:gd name="T0" fmla="*/ 0 w 12"/>
                <a:gd name="T1" fmla="*/ 0 h 11"/>
                <a:gd name="T2" fmla="*/ 9523 w 12"/>
                <a:gd name="T3" fmla="*/ 10353 h 11"/>
                <a:gd name="T4" fmla="*/ 13590 w 12"/>
                <a:gd name="T5" fmla="*/ 18951 h 11"/>
                <a:gd name="T6" fmla="*/ 27523 w 12"/>
                <a:gd name="T7" fmla="*/ 34824 h 11"/>
                <a:gd name="T8" fmla="*/ 41110 w 12"/>
                <a:gd name="T9" fmla="*/ 49012 h 11"/>
                <a:gd name="T10" fmla="*/ 54700 w 12"/>
                <a:gd name="T11" fmla="*/ 49012 h 11"/>
                <a:gd name="T12" fmla="*/ 41110 w 12"/>
                <a:gd name="T13" fmla="*/ 39159 h 11"/>
                <a:gd name="T14" fmla="*/ 23443 w 12"/>
                <a:gd name="T15" fmla="*/ 24585 h 11"/>
                <a:gd name="T16" fmla="*/ 9523 w 12"/>
                <a:gd name="T17" fmla="*/ 10353 h 11"/>
                <a:gd name="T18" fmla="*/ 0 w 12"/>
                <a:gd name="T19" fmla="*/ 0 h 1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2" h="11">
                  <a:moveTo>
                    <a:pt x="0" y="0"/>
                  </a:moveTo>
                  <a:cubicBezTo>
                    <a:pt x="0" y="0"/>
                    <a:pt x="1" y="2"/>
                    <a:pt x="2" y="2"/>
                  </a:cubicBezTo>
                  <a:cubicBezTo>
                    <a:pt x="2" y="3"/>
                    <a:pt x="3" y="3"/>
                    <a:pt x="3" y="4"/>
                  </a:cubicBezTo>
                  <a:cubicBezTo>
                    <a:pt x="4" y="5"/>
                    <a:pt x="5" y="6"/>
                    <a:pt x="6" y="7"/>
                  </a:cubicBezTo>
                  <a:cubicBezTo>
                    <a:pt x="7" y="8"/>
                    <a:pt x="8" y="9"/>
                    <a:pt x="9" y="10"/>
                  </a:cubicBezTo>
                  <a:cubicBezTo>
                    <a:pt x="10" y="10"/>
                    <a:pt x="12" y="11"/>
                    <a:pt x="12" y="10"/>
                  </a:cubicBezTo>
                  <a:cubicBezTo>
                    <a:pt x="11" y="9"/>
                    <a:pt x="10" y="9"/>
                    <a:pt x="9" y="8"/>
                  </a:cubicBezTo>
                  <a:cubicBezTo>
                    <a:pt x="8" y="7"/>
                    <a:pt x="7" y="6"/>
                    <a:pt x="5" y="5"/>
                  </a:cubicBezTo>
                  <a:cubicBezTo>
                    <a:pt x="4" y="4"/>
                    <a:pt x="3" y="3"/>
                    <a:pt x="2" y="2"/>
                  </a:cubicBezTo>
                  <a:cubicBezTo>
                    <a:pt x="2" y="1"/>
                    <a:pt x="0" y="0"/>
                    <a:pt x="0" y="0"/>
                  </a:cubicBezTo>
                </a:path>
              </a:pathLst>
            </a:custGeom>
            <a:solidFill>
              <a:srgbClr val="FC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90" name="Freeform 208">
              <a:extLst>
                <a:ext uri="{FF2B5EF4-FFF2-40B4-BE49-F238E27FC236}">
                  <a16:creationId xmlns:a16="http://schemas.microsoft.com/office/drawing/2014/main" id="{1F40CBE2-F3E9-4787-BF99-F649E50ED0B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2" y="1601"/>
              <a:ext cx="87" cy="24"/>
            </a:xfrm>
            <a:custGeom>
              <a:avLst/>
              <a:gdLst>
                <a:gd name="T0" fmla="*/ 0 w 26"/>
                <a:gd name="T1" fmla="*/ 0 h 7"/>
                <a:gd name="T2" fmla="*/ 32337 w 26"/>
                <a:gd name="T3" fmla="*/ 4714 h 7"/>
                <a:gd name="T4" fmla="*/ 65826 w 26"/>
                <a:gd name="T5" fmla="*/ 11321 h 7"/>
                <a:gd name="T6" fmla="*/ 122101 w 26"/>
                <a:gd name="T7" fmla="*/ 38815 h 7"/>
                <a:gd name="T8" fmla="*/ 108205 w 26"/>
                <a:gd name="T9" fmla="*/ 27483 h 7"/>
                <a:gd name="T10" fmla="*/ 89764 w 26"/>
                <a:gd name="T11" fmla="*/ 22817 h 7"/>
                <a:gd name="T12" fmla="*/ 56162 w 26"/>
                <a:gd name="T13" fmla="*/ 4714 h 7"/>
                <a:gd name="T14" fmla="*/ 28104 w 26"/>
                <a:gd name="T15" fmla="*/ 0 h 7"/>
                <a:gd name="T16" fmla="*/ 4119 w 26"/>
                <a:gd name="T17" fmla="*/ 4714 h 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6" h="7">
                  <a:moveTo>
                    <a:pt x="0" y="0"/>
                  </a:moveTo>
                  <a:cubicBezTo>
                    <a:pt x="2" y="1"/>
                    <a:pt x="5" y="1"/>
                    <a:pt x="7" y="1"/>
                  </a:cubicBezTo>
                  <a:cubicBezTo>
                    <a:pt x="9" y="1"/>
                    <a:pt x="12" y="1"/>
                    <a:pt x="14" y="2"/>
                  </a:cubicBezTo>
                  <a:cubicBezTo>
                    <a:pt x="18" y="4"/>
                    <a:pt x="22" y="6"/>
                    <a:pt x="26" y="7"/>
                  </a:cubicBezTo>
                  <a:cubicBezTo>
                    <a:pt x="25" y="7"/>
                    <a:pt x="24" y="6"/>
                    <a:pt x="23" y="5"/>
                  </a:cubicBezTo>
                  <a:cubicBezTo>
                    <a:pt x="22" y="5"/>
                    <a:pt x="21" y="4"/>
                    <a:pt x="19" y="4"/>
                  </a:cubicBezTo>
                  <a:cubicBezTo>
                    <a:pt x="17" y="2"/>
                    <a:pt x="14" y="2"/>
                    <a:pt x="12" y="1"/>
                  </a:cubicBezTo>
                  <a:cubicBezTo>
                    <a:pt x="10" y="0"/>
                    <a:pt x="8" y="0"/>
                    <a:pt x="6" y="0"/>
                  </a:cubicBezTo>
                  <a:cubicBezTo>
                    <a:pt x="4" y="0"/>
                    <a:pt x="3" y="1"/>
                    <a:pt x="1" y="1"/>
                  </a:cubicBezTo>
                </a:path>
              </a:pathLst>
            </a:custGeom>
            <a:solidFill>
              <a:srgbClr val="FC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91" name="Freeform 209">
              <a:extLst>
                <a:ext uri="{FF2B5EF4-FFF2-40B4-BE49-F238E27FC236}">
                  <a16:creationId xmlns:a16="http://schemas.microsoft.com/office/drawing/2014/main" id="{2087AB9C-F0BE-4377-AC48-A9A2D1505814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9" y="1578"/>
              <a:ext cx="66" cy="20"/>
            </a:xfrm>
            <a:custGeom>
              <a:avLst/>
              <a:gdLst>
                <a:gd name="T0" fmla="*/ 0 w 20"/>
                <a:gd name="T1" fmla="*/ 0 h 6"/>
                <a:gd name="T2" fmla="*/ 25842 w 20"/>
                <a:gd name="T3" fmla="*/ 9523 h 6"/>
                <a:gd name="T4" fmla="*/ 46609 w 20"/>
                <a:gd name="T5" fmla="*/ 17667 h 6"/>
                <a:gd name="T6" fmla="*/ 72452 w 20"/>
                <a:gd name="T7" fmla="*/ 27523 h 6"/>
                <a:gd name="T8" fmla="*/ 85279 w 20"/>
                <a:gd name="T9" fmla="*/ 27523 h 6"/>
                <a:gd name="T10" fmla="*/ 72452 w 20"/>
                <a:gd name="T11" fmla="*/ 17667 h 6"/>
                <a:gd name="T12" fmla="*/ 59545 w 20"/>
                <a:gd name="T13" fmla="*/ 13590 h 6"/>
                <a:gd name="T14" fmla="*/ 42689 w 20"/>
                <a:gd name="T15" fmla="*/ 13590 h 6"/>
                <a:gd name="T16" fmla="*/ 16856 w 20"/>
                <a:gd name="T17" fmla="*/ 4077 h 6"/>
                <a:gd name="T18" fmla="*/ 0 w 20"/>
                <a:gd name="T19" fmla="*/ 0 h 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0" h="6">
                  <a:moveTo>
                    <a:pt x="0" y="0"/>
                  </a:moveTo>
                  <a:cubicBezTo>
                    <a:pt x="1" y="1"/>
                    <a:pt x="4" y="2"/>
                    <a:pt x="6" y="2"/>
                  </a:cubicBezTo>
                  <a:cubicBezTo>
                    <a:pt x="8" y="3"/>
                    <a:pt x="9" y="4"/>
                    <a:pt x="11" y="4"/>
                  </a:cubicBezTo>
                  <a:cubicBezTo>
                    <a:pt x="13" y="5"/>
                    <a:pt x="15" y="5"/>
                    <a:pt x="17" y="6"/>
                  </a:cubicBezTo>
                  <a:cubicBezTo>
                    <a:pt x="18" y="6"/>
                    <a:pt x="19" y="6"/>
                    <a:pt x="20" y="6"/>
                  </a:cubicBezTo>
                  <a:cubicBezTo>
                    <a:pt x="19" y="6"/>
                    <a:pt x="19" y="4"/>
                    <a:pt x="17" y="4"/>
                  </a:cubicBezTo>
                  <a:cubicBezTo>
                    <a:pt x="16" y="3"/>
                    <a:pt x="15" y="4"/>
                    <a:pt x="14" y="3"/>
                  </a:cubicBezTo>
                  <a:cubicBezTo>
                    <a:pt x="13" y="3"/>
                    <a:pt x="12" y="3"/>
                    <a:pt x="10" y="3"/>
                  </a:cubicBezTo>
                  <a:cubicBezTo>
                    <a:pt x="8" y="2"/>
                    <a:pt x="6" y="2"/>
                    <a:pt x="4" y="1"/>
                  </a:cubicBezTo>
                  <a:cubicBezTo>
                    <a:pt x="3" y="1"/>
                    <a:pt x="1" y="1"/>
                    <a:pt x="0" y="0"/>
                  </a:cubicBezTo>
                </a:path>
              </a:pathLst>
            </a:custGeom>
            <a:solidFill>
              <a:srgbClr val="FC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92" name="Freeform 210">
              <a:extLst>
                <a:ext uri="{FF2B5EF4-FFF2-40B4-BE49-F238E27FC236}">
                  <a16:creationId xmlns:a16="http://schemas.microsoft.com/office/drawing/2014/main" id="{092B0471-8327-40E0-A668-218DF8051E8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9" y="1615"/>
              <a:ext cx="40" cy="50"/>
            </a:xfrm>
            <a:custGeom>
              <a:avLst/>
              <a:gdLst>
                <a:gd name="T0" fmla="*/ 4077 w 12"/>
                <a:gd name="T1" fmla="*/ 27523 h 15"/>
                <a:gd name="T2" fmla="*/ 27523 w 12"/>
                <a:gd name="T3" fmla="*/ 50633 h 15"/>
                <a:gd name="T4" fmla="*/ 37033 w 12"/>
                <a:gd name="T5" fmla="*/ 68777 h 15"/>
                <a:gd name="T6" fmla="*/ 50633 w 12"/>
                <a:gd name="T7" fmla="*/ 58890 h 15"/>
                <a:gd name="T8" fmla="*/ 45300 w 12"/>
                <a:gd name="T9" fmla="*/ 37033 h 15"/>
                <a:gd name="T10" fmla="*/ 27523 w 12"/>
                <a:gd name="T11" fmla="*/ 17667 h 15"/>
                <a:gd name="T12" fmla="*/ 17667 w 12"/>
                <a:gd name="T13" fmla="*/ 13590 h 15"/>
                <a:gd name="T14" fmla="*/ 13590 w 12"/>
                <a:gd name="T15" fmla="*/ 0 h 15"/>
                <a:gd name="T16" fmla="*/ 9523 w 12"/>
                <a:gd name="T17" fmla="*/ 17667 h 15"/>
                <a:gd name="T18" fmla="*/ 0 w 12"/>
                <a:gd name="T19" fmla="*/ 23443 h 1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2" h="15">
                  <a:moveTo>
                    <a:pt x="1" y="6"/>
                  </a:moveTo>
                  <a:cubicBezTo>
                    <a:pt x="2" y="7"/>
                    <a:pt x="4" y="9"/>
                    <a:pt x="6" y="11"/>
                  </a:cubicBezTo>
                  <a:cubicBezTo>
                    <a:pt x="7" y="12"/>
                    <a:pt x="7" y="14"/>
                    <a:pt x="8" y="15"/>
                  </a:cubicBezTo>
                  <a:cubicBezTo>
                    <a:pt x="9" y="15"/>
                    <a:pt x="11" y="14"/>
                    <a:pt x="11" y="13"/>
                  </a:cubicBezTo>
                  <a:cubicBezTo>
                    <a:pt x="12" y="11"/>
                    <a:pt x="11" y="9"/>
                    <a:pt x="10" y="8"/>
                  </a:cubicBezTo>
                  <a:cubicBezTo>
                    <a:pt x="9" y="6"/>
                    <a:pt x="8" y="5"/>
                    <a:pt x="6" y="4"/>
                  </a:cubicBezTo>
                  <a:cubicBezTo>
                    <a:pt x="6" y="4"/>
                    <a:pt x="5" y="3"/>
                    <a:pt x="4" y="3"/>
                  </a:cubicBezTo>
                  <a:cubicBezTo>
                    <a:pt x="4" y="2"/>
                    <a:pt x="4" y="1"/>
                    <a:pt x="3" y="0"/>
                  </a:cubicBezTo>
                  <a:cubicBezTo>
                    <a:pt x="3" y="2"/>
                    <a:pt x="3" y="3"/>
                    <a:pt x="2" y="4"/>
                  </a:cubicBezTo>
                  <a:cubicBezTo>
                    <a:pt x="2" y="4"/>
                    <a:pt x="1" y="5"/>
                    <a:pt x="0" y="5"/>
                  </a:cubicBezTo>
                </a:path>
              </a:pathLst>
            </a:custGeom>
            <a:solidFill>
              <a:srgbClr val="FC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93" name="Freeform 211">
              <a:extLst>
                <a:ext uri="{FF2B5EF4-FFF2-40B4-BE49-F238E27FC236}">
                  <a16:creationId xmlns:a16="http://schemas.microsoft.com/office/drawing/2014/main" id="{3B49D127-671C-4423-A4CB-A53BA7005A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9" y="1561"/>
              <a:ext cx="30" cy="50"/>
            </a:xfrm>
            <a:custGeom>
              <a:avLst/>
              <a:gdLst>
                <a:gd name="T0" fmla="*/ 31743 w 9"/>
                <a:gd name="T1" fmla="*/ 0 h 15"/>
                <a:gd name="T2" fmla="*/ 41110 w 9"/>
                <a:gd name="T3" fmla="*/ 13590 h 15"/>
                <a:gd name="T4" fmla="*/ 31743 w 9"/>
                <a:gd name="T5" fmla="*/ 27523 h 15"/>
                <a:gd name="T6" fmla="*/ 13590 w 9"/>
                <a:gd name="T7" fmla="*/ 45300 h 15"/>
                <a:gd name="T8" fmla="*/ 9523 w 9"/>
                <a:gd name="T9" fmla="*/ 54700 h 15"/>
                <a:gd name="T10" fmla="*/ 0 w 9"/>
                <a:gd name="T11" fmla="*/ 68777 h 15"/>
                <a:gd name="T12" fmla="*/ 4077 w 9"/>
                <a:gd name="T13" fmla="*/ 58890 h 15"/>
                <a:gd name="T14" fmla="*/ 13590 w 9"/>
                <a:gd name="T15" fmla="*/ 45300 h 15"/>
                <a:gd name="T16" fmla="*/ 23443 w 9"/>
                <a:gd name="T17" fmla="*/ 23443 h 15"/>
                <a:gd name="T18" fmla="*/ 31743 w 9"/>
                <a:gd name="T19" fmla="*/ 9523 h 15"/>
                <a:gd name="T20" fmla="*/ 31743 w 9"/>
                <a:gd name="T21" fmla="*/ 0 h 1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9" h="15">
                  <a:moveTo>
                    <a:pt x="7" y="0"/>
                  </a:moveTo>
                  <a:cubicBezTo>
                    <a:pt x="8" y="0"/>
                    <a:pt x="9" y="2"/>
                    <a:pt x="9" y="3"/>
                  </a:cubicBezTo>
                  <a:cubicBezTo>
                    <a:pt x="9" y="4"/>
                    <a:pt x="8" y="6"/>
                    <a:pt x="7" y="6"/>
                  </a:cubicBezTo>
                  <a:cubicBezTo>
                    <a:pt x="6" y="7"/>
                    <a:pt x="4" y="8"/>
                    <a:pt x="3" y="10"/>
                  </a:cubicBezTo>
                  <a:cubicBezTo>
                    <a:pt x="3" y="11"/>
                    <a:pt x="2" y="11"/>
                    <a:pt x="2" y="12"/>
                  </a:cubicBezTo>
                  <a:cubicBezTo>
                    <a:pt x="1" y="13"/>
                    <a:pt x="1" y="14"/>
                    <a:pt x="0" y="15"/>
                  </a:cubicBezTo>
                  <a:cubicBezTo>
                    <a:pt x="0" y="14"/>
                    <a:pt x="1" y="13"/>
                    <a:pt x="1" y="13"/>
                  </a:cubicBezTo>
                  <a:cubicBezTo>
                    <a:pt x="1" y="12"/>
                    <a:pt x="2" y="11"/>
                    <a:pt x="3" y="10"/>
                  </a:cubicBezTo>
                  <a:cubicBezTo>
                    <a:pt x="3" y="8"/>
                    <a:pt x="4" y="7"/>
                    <a:pt x="5" y="5"/>
                  </a:cubicBezTo>
                  <a:cubicBezTo>
                    <a:pt x="6" y="4"/>
                    <a:pt x="7" y="4"/>
                    <a:pt x="7" y="2"/>
                  </a:cubicBezTo>
                  <a:cubicBezTo>
                    <a:pt x="8" y="2"/>
                    <a:pt x="7" y="0"/>
                    <a:pt x="7" y="0"/>
                  </a:cubicBezTo>
                </a:path>
              </a:pathLst>
            </a:custGeom>
            <a:solidFill>
              <a:srgbClr val="FC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94" name="Freeform 212">
              <a:extLst>
                <a:ext uri="{FF2B5EF4-FFF2-40B4-BE49-F238E27FC236}">
                  <a16:creationId xmlns:a16="http://schemas.microsoft.com/office/drawing/2014/main" id="{D776F71A-FB72-480D-A35A-C9CF2511D3AB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9" y="1548"/>
              <a:ext cx="60" cy="27"/>
            </a:xfrm>
            <a:custGeom>
              <a:avLst/>
              <a:gdLst>
                <a:gd name="T0" fmla="*/ 27523 w 18"/>
                <a:gd name="T1" fmla="*/ 0 h 8"/>
                <a:gd name="T2" fmla="*/ 17667 w 18"/>
                <a:gd name="T3" fmla="*/ 10490 h 8"/>
                <a:gd name="T4" fmla="*/ 9523 w 18"/>
                <a:gd name="T5" fmla="*/ 14921 h 8"/>
                <a:gd name="T6" fmla="*/ 4077 w 18"/>
                <a:gd name="T7" fmla="*/ 20642 h 8"/>
                <a:gd name="T8" fmla="*/ 4077 w 18"/>
                <a:gd name="T9" fmla="*/ 29832 h 8"/>
                <a:gd name="T10" fmla="*/ 4077 w 18"/>
                <a:gd name="T11" fmla="*/ 39832 h 8"/>
                <a:gd name="T12" fmla="*/ 27523 w 18"/>
                <a:gd name="T13" fmla="*/ 35404 h 8"/>
                <a:gd name="T14" fmla="*/ 41110 w 18"/>
                <a:gd name="T15" fmla="*/ 29832 h 8"/>
                <a:gd name="T16" fmla="*/ 82333 w 18"/>
                <a:gd name="T17" fmla="*/ 29832 h 8"/>
                <a:gd name="T18" fmla="*/ 58890 w 18"/>
                <a:gd name="T19" fmla="*/ 20642 h 8"/>
                <a:gd name="T20" fmla="*/ 31743 w 18"/>
                <a:gd name="T21" fmla="*/ 20642 h 8"/>
                <a:gd name="T22" fmla="*/ 17667 w 18"/>
                <a:gd name="T23" fmla="*/ 14921 h 8"/>
                <a:gd name="T24" fmla="*/ 23443 w 18"/>
                <a:gd name="T25" fmla="*/ 10490 h 8"/>
                <a:gd name="T26" fmla="*/ 27523 w 18"/>
                <a:gd name="T27" fmla="*/ 0 h 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8" h="8">
                  <a:moveTo>
                    <a:pt x="6" y="0"/>
                  </a:moveTo>
                  <a:cubicBezTo>
                    <a:pt x="5" y="0"/>
                    <a:pt x="5" y="1"/>
                    <a:pt x="4" y="2"/>
                  </a:cubicBezTo>
                  <a:cubicBezTo>
                    <a:pt x="3" y="3"/>
                    <a:pt x="3" y="3"/>
                    <a:pt x="2" y="3"/>
                  </a:cubicBezTo>
                  <a:cubicBezTo>
                    <a:pt x="2" y="4"/>
                    <a:pt x="1" y="4"/>
                    <a:pt x="1" y="4"/>
                  </a:cubicBezTo>
                  <a:cubicBezTo>
                    <a:pt x="0" y="4"/>
                    <a:pt x="1" y="5"/>
                    <a:pt x="1" y="6"/>
                  </a:cubicBezTo>
                  <a:cubicBezTo>
                    <a:pt x="2" y="7"/>
                    <a:pt x="2" y="8"/>
                    <a:pt x="1" y="8"/>
                  </a:cubicBezTo>
                  <a:cubicBezTo>
                    <a:pt x="3" y="8"/>
                    <a:pt x="5" y="7"/>
                    <a:pt x="6" y="7"/>
                  </a:cubicBezTo>
                  <a:cubicBezTo>
                    <a:pt x="7" y="6"/>
                    <a:pt x="8" y="6"/>
                    <a:pt x="9" y="6"/>
                  </a:cubicBezTo>
                  <a:cubicBezTo>
                    <a:pt x="12" y="5"/>
                    <a:pt x="16" y="4"/>
                    <a:pt x="18" y="6"/>
                  </a:cubicBezTo>
                  <a:cubicBezTo>
                    <a:pt x="17" y="5"/>
                    <a:pt x="15" y="4"/>
                    <a:pt x="13" y="4"/>
                  </a:cubicBezTo>
                  <a:cubicBezTo>
                    <a:pt x="11" y="4"/>
                    <a:pt x="9" y="4"/>
                    <a:pt x="7" y="4"/>
                  </a:cubicBezTo>
                  <a:cubicBezTo>
                    <a:pt x="6" y="5"/>
                    <a:pt x="4" y="5"/>
                    <a:pt x="4" y="3"/>
                  </a:cubicBezTo>
                  <a:cubicBezTo>
                    <a:pt x="4" y="3"/>
                    <a:pt x="5" y="2"/>
                    <a:pt x="5" y="2"/>
                  </a:cubicBezTo>
                  <a:cubicBezTo>
                    <a:pt x="6" y="2"/>
                    <a:pt x="6" y="1"/>
                    <a:pt x="6" y="0"/>
                  </a:cubicBezTo>
                </a:path>
              </a:pathLst>
            </a:custGeom>
            <a:solidFill>
              <a:srgbClr val="FC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95" name="Freeform 213">
              <a:extLst>
                <a:ext uri="{FF2B5EF4-FFF2-40B4-BE49-F238E27FC236}">
                  <a16:creationId xmlns:a16="http://schemas.microsoft.com/office/drawing/2014/main" id="{AB9B9E18-EDA2-4037-9873-DBFD0BCD99E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5" y="1641"/>
              <a:ext cx="37" cy="37"/>
            </a:xfrm>
            <a:custGeom>
              <a:avLst/>
              <a:gdLst>
                <a:gd name="T0" fmla="*/ 4332 w 11"/>
                <a:gd name="T1" fmla="*/ 34824 h 11"/>
                <a:gd name="T2" fmla="*/ 0 w 11"/>
                <a:gd name="T3" fmla="*/ 53391 h 11"/>
                <a:gd name="T4" fmla="*/ 10353 w 11"/>
                <a:gd name="T5" fmla="*/ 43536 h 11"/>
                <a:gd name="T6" fmla="*/ 24585 w 11"/>
                <a:gd name="T7" fmla="*/ 39159 h 11"/>
                <a:gd name="T8" fmla="*/ 39159 w 11"/>
                <a:gd name="T9" fmla="*/ 28806 h 11"/>
                <a:gd name="T10" fmla="*/ 49012 w 11"/>
                <a:gd name="T11" fmla="*/ 18951 h 11"/>
                <a:gd name="T12" fmla="*/ 53391 w 11"/>
                <a:gd name="T13" fmla="*/ 0 h 11"/>
                <a:gd name="T14" fmla="*/ 10353 w 11"/>
                <a:gd name="T15" fmla="*/ 34824 h 1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1" h="11">
                  <a:moveTo>
                    <a:pt x="1" y="7"/>
                  </a:moveTo>
                  <a:cubicBezTo>
                    <a:pt x="1" y="8"/>
                    <a:pt x="0" y="9"/>
                    <a:pt x="0" y="11"/>
                  </a:cubicBezTo>
                  <a:cubicBezTo>
                    <a:pt x="1" y="11"/>
                    <a:pt x="2" y="10"/>
                    <a:pt x="2" y="9"/>
                  </a:cubicBezTo>
                  <a:cubicBezTo>
                    <a:pt x="3" y="9"/>
                    <a:pt x="4" y="9"/>
                    <a:pt x="5" y="8"/>
                  </a:cubicBezTo>
                  <a:cubicBezTo>
                    <a:pt x="6" y="8"/>
                    <a:pt x="7" y="7"/>
                    <a:pt x="8" y="6"/>
                  </a:cubicBezTo>
                  <a:cubicBezTo>
                    <a:pt x="9" y="5"/>
                    <a:pt x="10" y="5"/>
                    <a:pt x="10" y="4"/>
                  </a:cubicBezTo>
                  <a:cubicBezTo>
                    <a:pt x="10" y="2"/>
                    <a:pt x="10" y="1"/>
                    <a:pt x="11" y="0"/>
                  </a:cubicBezTo>
                  <a:cubicBezTo>
                    <a:pt x="8" y="2"/>
                    <a:pt x="5" y="5"/>
                    <a:pt x="2" y="7"/>
                  </a:cubicBezTo>
                </a:path>
              </a:pathLst>
            </a:custGeom>
            <a:solidFill>
              <a:srgbClr val="FC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96" name="Freeform 214">
              <a:extLst>
                <a:ext uri="{FF2B5EF4-FFF2-40B4-BE49-F238E27FC236}">
                  <a16:creationId xmlns:a16="http://schemas.microsoft.com/office/drawing/2014/main" id="{CA60039F-E01C-44FC-AA3D-B6D93E160169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9" y="1625"/>
              <a:ext cx="10" cy="6"/>
            </a:xfrm>
            <a:custGeom>
              <a:avLst/>
              <a:gdLst>
                <a:gd name="T0" fmla="*/ 0 w 3"/>
                <a:gd name="T1" fmla="*/ 0 h 2"/>
                <a:gd name="T2" fmla="*/ 13590 w 3"/>
                <a:gd name="T3" fmla="*/ 4374 h 2"/>
                <a:gd name="T4" fmla="*/ 0 w 3"/>
                <a:gd name="T5" fmla="*/ 2187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cubicBezTo>
                    <a:pt x="1" y="1"/>
                    <a:pt x="2" y="0"/>
                    <a:pt x="3" y="2"/>
                  </a:cubicBezTo>
                  <a:cubicBezTo>
                    <a:pt x="2" y="2"/>
                    <a:pt x="1" y="1"/>
                    <a:pt x="0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97" name="Freeform 215">
              <a:extLst>
                <a:ext uri="{FF2B5EF4-FFF2-40B4-BE49-F238E27FC236}">
                  <a16:creationId xmlns:a16="http://schemas.microsoft.com/office/drawing/2014/main" id="{A1F22AB8-B88B-45CD-9A1C-27FDCDA06A28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2" y="1628"/>
              <a:ext cx="10" cy="67"/>
            </a:xfrm>
            <a:custGeom>
              <a:avLst/>
              <a:gdLst>
                <a:gd name="T0" fmla="*/ 4077 w 3"/>
                <a:gd name="T1" fmla="*/ 94483 h 20"/>
                <a:gd name="T2" fmla="*/ 4077 w 3"/>
                <a:gd name="T3" fmla="*/ 42555 h 20"/>
                <a:gd name="T4" fmla="*/ 9523 w 3"/>
                <a:gd name="T5" fmla="*/ 0 h 20"/>
                <a:gd name="T6" fmla="*/ 9523 w 3"/>
                <a:gd name="T7" fmla="*/ 32478 h 20"/>
                <a:gd name="T8" fmla="*/ 13590 w 3"/>
                <a:gd name="T9" fmla="*/ 56538 h 20"/>
                <a:gd name="T10" fmla="*/ 4077 w 3"/>
                <a:gd name="T11" fmla="*/ 94483 h 2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" h="20">
                  <a:moveTo>
                    <a:pt x="1" y="20"/>
                  </a:moveTo>
                  <a:cubicBezTo>
                    <a:pt x="0" y="17"/>
                    <a:pt x="1" y="13"/>
                    <a:pt x="1" y="9"/>
                  </a:cubicBezTo>
                  <a:cubicBezTo>
                    <a:pt x="0" y="7"/>
                    <a:pt x="0" y="2"/>
                    <a:pt x="2" y="0"/>
                  </a:cubicBezTo>
                  <a:cubicBezTo>
                    <a:pt x="2" y="3"/>
                    <a:pt x="1" y="5"/>
                    <a:pt x="2" y="7"/>
                  </a:cubicBezTo>
                  <a:cubicBezTo>
                    <a:pt x="2" y="8"/>
                    <a:pt x="2" y="10"/>
                    <a:pt x="3" y="12"/>
                  </a:cubicBezTo>
                  <a:cubicBezTo>
                    <a:pt x="3" y="15"/>
                    <a:pt x="1" y="17"/>
                    <a:pt x="1" y="2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98" name="Freeform 216">
              <a:extLst>
                <a:ext uri="{FF2B5EF4-FFF2-40B4-BE49-F238E27FC236}">
                  <a16:creationId xmlns:a16="http://schemas.microsoft.com/office/drawing/2014/main" id="{5D6ED211-B274-47FE-B117-85ABDDFDFC4C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2" y="1601"/>
              <a:ext cx="20" cy="84"/>
            </a:xfrm>
            <a:custGeom>
              <a:avLst/>
              <a:gdLst>
                <a:gd name="T0" fmla="*/ 27523 w 6"/>
                <a:gd name="T1" fmla="*/ 0 h 25"/>
                <a:gd name="T2" fmla="*/ 9523 w 6"/>
                <a:gd name="T3" fmla="*/ 57352 h 25"/>
                <a:gd name="T4" fmla="*/ 4077 w 6"/>
                <a:gd name="T5" fmla="*/ 120822 h 25"/>
                <a:gd name="T6" fmla="*/ 4077 w 6"/>
                <a:gd name="T7" fmla="*/ 86523 h 25"/>
                <a:gd name="T8" fmla="*/ 9523 w 6"/>
                <a:gd name="T9" fmla="*/ 71880 h 25"/>
                <a:gd name="T10" fmla="*/ 13590 w 6"/>
                <a:gd name="T11" fmla="*/ 63346 h 25"/>
                <a:gd name="T12" fmla="*/ 17667 w 6"/>
                <a:gd name="T13" fmla="*/ 48817 h 25"/>
                <a:gd name="T14" fmla="*/ 27523 w 6"/>
                <a:gd name="T15" fmla="*/ 0 h 2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" h="25">
                  <a:moveTo>
                    <a:pt x="6" y="0"/>
                  </a:moveTo>
                  <a:cubicBezTo>
                    <a:pt x="4" y="3"/>
                    <a:pt x="4" y="8"/>
                    <a:pt x="2" y="12"/>
                  </a:cubicBezTo>
                  <a:cubicBezTo>
                    <a:pt x="0" y="16"/>
                    <a:pt x="1" y="21"/>
                    <a:pt x="1" y="25"/>
                  </a:cubicBezTo>
                  <a:cubicBezTo>
                    <a:pt x="1" y="23"/>
                    <a:pt x="1" y="21"/>
                    <a:pt x="1" y="18"/>
                  </a:cubicBezTo>
                  <a:cubicBezTo>
                    <a:pt x="1" y="17"/>
                    <a:pt x="1" y="16"/>
                    <a:pt x="2" y="15"/>
                  </a:cubicBezTo>
                  <a:cubicBezTo>
                    <a:pt x="2" y="14"/>
                    <a:pt x="3" y="13"/>
                    <a:pt x="3" y="13"/>
                  </a:cubicBezTo>
                  <a:cubicBezTo>
                    <a:pt x="4" y="12"/>
                    <a:pt x="4" y="11"/>
                    <a:pt x="4" y="10"/>
                  </a:cubicBezTo>
                  <a:cubicBezTo>
                    <a:pt x="5" y="7"/>
                    <a:pt x="4" y="3"/>
                    <a:pt x="6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99" name="Freeform 217">
              <a:extLst>
                <a:ext uri="{FF2B5EF4-FFF2-40B4-BE49-F238E27FC236}">
                  <a16:creationId xmlns:a16="http://schemas.microsoft.com/office/drawing/2014/main" id="{29114D0B-DAB9-496D-9282-BF74B1C7DD9A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2" y="1631"/>
              <a:ext cx="13" cy="77"/>
            </a:xfrm>
            <a:custGeom>
              <a:avLst/>
              <a:gdLst>
                <a:gd name="T0" fmla="*/ 11947 w 4"/>
                <a:gd name="T1" fmla="*/ 0 h 23"/>
                <a:gd name="T2" fmla="*/ 3676 w 4"/>
                <a:gd name="T3" fmla="*/ 28142 h 23"/>
                <a:gd name="T4" fmla="*/ 0 w 4"/>
                <a:gd name="T5" fmla="*/ 52116 h 23"/>
                <a:gd name="T6" fmla="*/ 0 w 4"/>
                <a:gd name="T7" fmla="*/ 108550 h 23"/>
                <a:gd name="T8" fmla="*/ 3676 w 4"/>
                <a:gd name="T9" fmla="*/ 84543 h 23"/>
                <a:gd name="T10" fmla="*/ 3676 w 4"/>
                <a:gd name="T11" fmla="*/ 61801 h 23"/>
                <a:gd name="T12" fmla="*/ 8375 w 4"/>
                <a:gd name="T13" fmla="*/ 46233 h 23"/>
                <a:gd name="T14" fmla="*/ 8375 w 4"/>
                <a:gd name="T15" fmla="*/ 32424 h 23"/>
                <a:gd name="T16" fmla="*/ 8375 w 4"/>
                <a:gd name="T17" fmla="*/ 23974 h 23"/>
                <a:gd name="T18" fmla="*/ 11947 w 4"/>
                <a:gd name="T19" fmla="*/ 13810 h 23"/>
                <a:gd name="T20" fmla="*/ 11947 w 4"/>
                <a:gd name="T21" fmla="*/ 4125 h 2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4" h="23">
                  <a:moveTo>
                    <a:pt x="3" y="0"/>
                  </a:moveTo>
                  <a:cubicBezTo>
                    <a:pt x="2" y="2"/>
                    <a:pt x="1" y="4"/>
                    <a:pt x="1" y="6"/>
                  </a:cubicBezTo>
                  <a:cubicBezTo>
                    <a:pt x="1" y="8"/>
                    <a:pt x="1" y="10"/>
                    <a:pt x="0" y="11"/>
                  </a:cubicBezTo>
                  <a:cubicBezTo>
                    <a:pt x="0" y="15"/>
                    <a:pt x="0" y="19"/>
                    <a:pt x="0" y="23"/>
                  </a:cubicBezTo>
                  <a:cubicBezTo>
                    <a:pt x="0" y="22"/>
                    <a:pt x="1" y="20"/>
                    <a:pt x="1" y="18"/>
                  </a:cubicBezTo>
                  <a:cubicBezTo>
                    <a:pt x="1" y="17"/>
                    <a:pt x="1" y="15"/>
                    <a:pt x="1" y="13"/>
                  </a:cubicBezTo>
                  <a:cubicBezTo>
                    <a:pt x="1" y="12"/>
                    <a:pt x="1" y="11"/>
                    <a:pt x="2" y="10"/>
                  </a:cubicBezTo>
                  <a:cubicBezTo>
                    <a:pt x="2" y="9"/>
                    <a:pt x="2" y="8"/>
                    <a:pt x="2" y="7"/>
                  </a:cubicBezTo>
                  <a:cubicBezTo>
                    <a:pt x="3" y="6"/>
                    <a:pt x="2" y="5"/>
                    <a:pt x="2" y="5"/>
                  </a:cubicBezTo>
                  <a:cubicBezTo>
                    <a:pt x="3" y="4"/>
                    <a:pt x="3" y="4"/>
                    <a:pt x="3" y="3"/>
                  </a:cubicBezTo>
                  <a:cubicBezTo>
                    <a:pt x="4" y="2"/>
                    <a:pt x="3" y="2"/>
                    <a:pt x="3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00" name="Freeform 218">
              <a:extLst>
                <a:ext uri="{FF2B5EF4-FFF2-40B4-BE49-F238E27FC236}">
                  <a16:creationId xmlns:a16="http://schemas.microsoft.com/office/drawing/2014/main" id="{40BF37D4-9866-4159-929C-475009F0A44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2" y="1615"/>
              <a:ext cx="13" cy="70"/>
            </a:xfrm>
            <a:custGeom>
              <a:avLst/>
              <a:gdLst>
                <a:gd name="T0" fmla="*/ 11947 w 4"/>
                <a:gd name="T1" fmla="*/ 0 h 21"/>
                <a:gd name="T2" fmla="*/ 8375 w 4"/>
                <a:gd name="T3" fmla="*/ 50633 h 21"/>
                <a:gd name="T4" fmla="*/ 0 w 4"/>
                <a:gd name="T5" fmla="*/ 95923 h 21"/>
                <a:gd name="T6" fmla="*/ 11947 w 4"/>
                <a:gd name="T7" fmla="*/ 45300 h 21"/>
                <a:gd name="T8" fmla="*/ 11947 w 4"/>
                <a:gd name="T9" fmla="*/ 4077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21">
                  <a:moveTo>
                    <a:pt x="3" y="0"/>
                  </a:moveTo>
                  <a:cubicBezTo>
                    <a:pt x="3" y="4"/>
                    <a:pt x="3" y="7"/>
                    <a:pt x="2" y="11"/>
                  </a:cubicBezTo>
                  <a:cubicBezTo>
                    <a:pt x="1" y="14"/>
                    <a:pt x="0" y="18"/>
                    <a:pt x="0" y="21"/>
                  </a:cubicBezTo>
                  <a:cubicBezTo>
                    <a:pt x="1" y="18"/>
                    <a:pt x="2" y="14"/>
                    <a:pt x="3" y="10"/>
                  </a:cubicBezTo>
                  <a:cubicBezTo>
                    <a:pt x="4" y="7"/>
                    <a:pt x="4" y="3"/>
                    <a:pt x="3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01" name="Freeform 219">
              <a:extLst>
                <a:ext uri="{FF2B5EF4-FFF2-40B4-BE49-F238E27FC236}">
                  <a16:creationId xmlns:a16="http://schemas.microsoft.com/office/drawing/2014/main" id="{F8EB3710-3BE9-4402-970E-C58835B32A2E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9" y="1531"/>
              <a:ext cx="126" cy="27"/>
            </a:xfrm>
            <a:custGeom>
              <a:avLst/>
              <a:gdLst>
                <a:gd name="T0" fmla="*/ 0 w 38"/>
                <a:gd name="T1" fmla="*/ 39832 h 8"/>
                <a:gd name="T2" fmla="*/ 30475 w 38"/>
                <a:gd name="T3" fmla="*/ 29832 h 8"/>
                <a:gd name="T4" fmla="*/ 57303 w 38"/>
                <a:gd name="T5" fmla="*/ 20642 h 8"/>
                <a:gd name="T6" fmla="*/ 96937 w 38"/>
                <a:gd name="T7" fmla="*/ 0 h 8"/>
                <a:gd name="T8" fmla="*/ 140719 w 38"/>
                <a:gd name="T9" fmla="*/ 4421 h 8"/>
                <a:gd name="T10" fmla="*/ 167544 w 38"/>
                <a:gd name="T11" fmla="*/ 20642 h 8"/>
                <a:gd name="T12" fmla="*/ 158365 w 38"/>
                <a:gd name="T13" fmla="*/ 14921 h 8"/>
                <a:gd name="T14" fmla="*/ 131527 w 38"/>
                <a:gd name="T15" fmla="*/ 10490 h 8"/>
                <a:gd name="T16" fmla="*/ 87746 w 38"/>
                <a:gd name="T17" fmla="*/ 10490 h 8"/>
                <a:gd name="T18" fmla="*/ 43636 w 38"/>
                <a:gd name="T19" fmla="*/ 24911 h 8"/>
                <a:gd name="T20" fmla="*/ 9191 w 38"/>
                <a:gd name="T21" fmla="*/ 39832 h 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8" h="8">
                  <a:moveTo>
                    <a:pt x="0" y="8"/>
                  </a:moveTo>
                  <a:cubicBezTo>
                    <a:pt x="2" y="8"/>
                    <a:pt x="5" y="6"/>
                    <a:pt x="7" y="6"/>
                  </a:cubicBezTo>
                  <a:cubicBezTo>
                    <a:pt x="9" y="5"/>
                    <a:pt x="11" y="4"/>
                    <a:pt x="13" y="4"/>
                  </a:cubicBezTo>
                  <a:cubicBezTo>
                    <a:pt x="16" y="2"/>
                    <a:pt x="19" y="0"/>
                    <a:pt x="22" y="0"/>
                  </a:cubicBezTo>
                  <a:cubicBezTo>
                    <a:pt x="25" y="0"/>
                    <a:pt x="29" y="0"/>
                    <a:pt x="32" y="1"/>
                  </a:cubicBezTo>
                  <a:cubicBezTo>
                    <a:pt x="34" y="2"/>
                    <a:pt x="38" y="2"/>
                    <a:pt x="38" y="4"/>
                  </a:cubicBezTo>
                  <a:cubicBezTo>
                    <a:pt x="37" y="4"/>
                    <a:pt x="37" y="3"/>
                    <a:pt x="36" y="3"/>
                  </a:cubicBezTo>
                  <a:cubicBezTo>
                    <a:pt x="34" y="3"/>
                    <a:pt x="32" y="3"/>
                    <a:pt x="30" y="2"/>
                  </a:cubicBezTo>
                  <a:cubicBezTo>
                    <a:pt x="27" y="1"/>
                    <a:pt x="23" y="1"/>
                    <a:pt x="20" y="2"/>
                  </a:cubicBezTo>
                  <a:cubicBezTo>
                    <a:pt x="17" y="3"/>
                    <a:pt x="14" y="4"/>
                    <a:pt x="10" y="5"/>
                  </a:cubicBezTo>
                  <a:cubicBezTo>
                    <a:pt x="7" y="6"/>
                    <a:pt x="4" y="7"/>
                    <a:pt x="2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02" name="Freeform 220">
              <a:extLst>
                <a:ext uri="{FF2B5EF4-FFF2-40B4-BE49-F238E27FC236}">
                  <a16:creationId xmlns:a16="http://schemas.microsoft.com/office/drawing/2014/main" id="{F970B751-8F25-4D51-B785-8E1334597C52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9" y="1568"/>
              <a:ext cx="60" cy="17"/>
            </a:xfrm>
            <a:custGeom>
              <a:avLst/>
              <a:gdLst>
                <a:gd name="T0" fmla="*/ 0 w 18"/>
                <a:gd name="T1" fmla="*/ 21780 h 5"/>
                <a:gd name="T2" fmla="*/ 23443 w 18"/>
                <a:gd name="T3" fmla="*/ 10972 h 5"/>
                <a:gd name="T4" fmla="*/ 41110 w 18"/>
                <a:gd name="T5" fmla="*/ 10972 h 5"/>
                <a:gd name="T6" fmla="*/ 58890 w 18"/>
                <a:gd name="T7" fmla="*/ 0 h 5"/>
                <a:gd name="T8" fmla="*/ 82333 w 18"/>
                <a:gd name="T9" fmla="*/ 10972 h 5"/>
                <a:gd name="T10" fmla="*/ 37033 w 18"/>
                <a:gd name="T11" fmla="*/ 15490 h 5"/>
                <a:gd name="T12" fmla="*/ 0 w 18"/>
                <a:gd name="T13" fmla="*/ 26333 h 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8" h="5">
                  <a:moveTo>
                    <a:pt x="0" y="4"/>
                  </a:moveTo>
                  <a:cubicBezTo>
                    <a:pt x="2" y="4"/>
                    <a:pt x="3" y="3"/>
                    <a:pt x="5" y="2"/>
                  </a:cubicBezTo>
                  <a:cubicBezTo>
                    <a:pt x="6" y="2"/>
                    <a:pt x="8" y="2"/>
                    <a:pt x="9" y="2"/>
                  </a:cubicBezTo>
                  <a:cubicBezTo>
                    <a:pt x="10" y="1"/>
                    <a:pt x="12" y="1"/>
                    <a:pt x="13" y="0"/>
                  </a:cubicBezTo>
                  <a:cubicBezTo>
                    <a:pt x="15" y="0"/>
                    <a:pt x="17" y="1"/>
                    <a:pt x="18" y="2"/>
                  </a:cubicBezTo>
                  <a:cubicBezTo>
                    <a:pt x="15" y="1"/>
                    <a:pt x="11" y="2"/>
                    <a:pt x="8" y="3"/>
                  </a:cubicBezTo>
                  <a:cubicBezTo>
                    <a:pt x="5" y="4"/>
                    <a:pt x="3" y="3"/>
                    <a:pt x="0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03" name="Freeform 221">
              <a:extLst>
                <a:ext uri="{FF2B5EF4-FFF2-40B4-BE49-F238E27FC236}">
                  <a16:creationId xmlns:a16="http://schemas.microsoft.com/office/drawing/2014/main" id="{06156E87-B275-48CA-9408-83BF5F64DE68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5" y="1585"/>
              <a:ext cx="27" cy="6"/>
            </a:xfrm>
            <a:custGeom>
              <a:avLst/>
              <a:gdLst>
                <a:gd name="T0" fmla="*/ 0 w 8"/>
                <a:gd name="T1" fmla="*/ 2187 h 2"/>
                <a:gd name="T2" fmla="*/ 24911 w 8"/>
                <a:gd name="T3" fmla="*/ 0 h 2"/>
                <a:gd name="T4" fmla="*/ 39832 w 8"/>
                <a:gd name="T5" fmla="*/ 0 h 2"/>
                <a:gd name="T6" fmla="*/ 20642 w 8"/>
                <a:gd name="T7" fmla="*/ 2187 h 2"/>
                <a:gd name="T8" fmla="*/ 4421 w 8"/>
                <a:gd name="T9" fmla="*/ 4374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2">
                  <a:moveTo>
                    <a:pt x="0" y="1"/>
                  </a:moveTo>
                  <a:cubicBezTo>
                    <a:pt x="2" y="1"/>
                    <a:pt x="3" y="0"/>
                    <a:pt x="5" y="0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7" y="0"/>
                    <a:pt x="6" y="1"/>
                    <a:pt x="4" y="1"/>
                  </a:cubicBezTo>
                  <a:cubicBezTo>
                    <a:pt x="3" y="2"/>
                    <a:pt x="2" y="2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04" name="Freeform 222">
              <a:extLst>
                <a:ext uri="{FF2B5EF4-FFF2-40B4-BE49-F238E27FC236}">
                  <a16:creationId xmlns:a16="http://schemas.microsoft.com/office/drawing/2014/main" id="{CC9016B4-94B8-4B4D-9507-6B17A34CF03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5" y="1598"/>
              <a:ext cx="17" cy="3"/>
            </a:xfrm>
            <a:custGeom>
              <a:avLst/>
              <a:gdLst>
                <a:gd name="T0" fmla="*/ 26333 w 5"/>
                <a:gd name="T1" fmla="*/ 2187 h 1"/>
                <a:gd name="T2" fmla="*/ 10972 w 5"/>
                <a:gd name="T3" fmla="*/ 0 h 1"/>
                <a:gd name="T4" fmla="*/ 0 w 5"/>
                <a:gd name="T5" fmla="*/ 2187 h 1"/>
                <a:gd name="T6" fmla="*/ 26333 w 5"/>
                <a:gd name="T7" fmla="*/ 2187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1">
                  <a:moveTo>
                    <a:pt x="5" y="1"/>
                  </a:moveTo>
                  <a:cubicBezTo>
                    <a:pt x="4" y="1"/>
                    <a:pt x="3" y="0"/>
                    <a:pt x="2" y="0"/>
                  </a:cubicBezTo>
                  <a:cubicBezTo>
                    <a:pt x="2" y="0"/>
                    <a:pt x="1" y="1"/>
                    <a:pt x="0" y="1"/>
                  </a:cubicBezTo>
                  <a:cubicBezTo>
                    <a:pt x="2" y="1"/>
                    <a:pt x="3" y="1"/>
                    <a:pt x="5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05" name="Freeform 223">
              <a:extLst>
                <a:ext uri="{FF2B5EF4-FFF2-40B4-BE49-F238E27FC236}">
                  <a16:creationId xmlns:a16="http://schemas.microsoft.com/office/drawing/2014/main" id="{C8651614-364F-4D5D-A4C7-9B92F86CB80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9" y="1615"/>
              <a:ext cx="13" cy="6"/>
            </a:xfrm>
            <a:custGeom>
              <a:avLst/>
              <a:gdLst>
                <a:gd name="T0" fmla="*/ 15275 w 4"/>
                <a:gd name="T1" fmla="*/ 4374 h 2"/>
                <a:gd name="T2" fmla="*/ 0 w 4"/>
                <a:gd name="T3" fmla="*/ 2187 h 2"/>
                <a:gd name="T4" fmla="*/ 15275 w 4"/>
                <a:gd name="T5" fmla="*/ 4374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2">
                  <a:moveTo>
                    <a:pt x="4" y="2"/>
                  </a:moveTo>
                  <a:cubicBezTo>
                    <a:pt x="3" y="0"/>
                    <a:pt x="1" y="0"/>
                    <a:pt x="0" y="1"/>
                  </a:cubicBezTo>
                  <a:cubicBezTo>
                    <a:pt x="1" y="1"/>
                    <a:pt x="3" y="1"/>
                    <a:pt x="4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06" name="Freeform 224">
              <a:extLst>
                <a:ext uri="{FF2B5EF4-FFF2-40B4-BE49-F238E27FC236}">
                  <a16:creationId xmlns:a16="http://schemas.microsoft.com/office/drawing/2014/main" id="{617B9303-739F-4042-B79F-0A28A421FCCD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5" y="1568"/>
              <a:ext cx="20" cy="10"/>
            </a:xfrm>
            <a:custGeom>
              <a:avLst/>
              <a:gdLst>
                <a:gd name="T0" fmla="*/ 0 w 6"/>
                <a:gd name="T1" fmla="*/ 4077 h 3"/>
                <a:gd name="T2" fmla="*/ 17667 w 6"/>
                <a:gd name="T3" fmla="*/ 4077 h 3"/>
                <a:gd name="T4" fmla="*/ 23443 w 6"/>
                <a:gd name="T5" fmla="*/ 9523 h 3"/>
                <a:gd name="T6" fmla="*/ 13590 w 6"/>
                <a:gd name="T7" fmla="*/ 9523 h 3"/>
                <a:gd name="T8" fmla="*/ 0 w 6"/>
                <a:gd name="T9" fmla="*/ 9523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3">
                  <a:moveTo>
                    <a:pt x="0" y="1"/>
                  </a:moveTo>
                  <a:cubicBezTo>
                    <a:pt x="2" y="0"/>
                    <a:pt x="3" y="0"/>
                    <a:pt x="4" y="1"/>
                  </a:cubicBezTo>
                  <a:cubicBezTo>
                    <a:pt x="5" y="1"/>
                    <a:pt x="6" y="2"/>
                    <a:pt x="5" y="2"/>
                  </a:cubicBezTo>
                  <a:cubicBezTo>
                    <a:pt x="5" y="3"/>
                    <a:pt x="3" y="2"/>
                    <a:pt x="3" y="2"/>
                  </a:cubicBezTo>
                  <a:cubicBezTo>
                    <a:pt x="2" y="2"/>
                    <a:pt x="1" y="2"/>
                    <a:pt x="0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07" name="Freeform 225">
              <a:extLst>
                <a:ext uri="{FF2B5EF4-FFF2-40B4-BE49-F238E27FC236}">
                  <a16:creationId xmlns:a16="http://schemas.microsoft.com/office/drawing/2014/main" id="{3A8E70D9-747A-4CE7-B304-7080363E63F9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2" y="1571"/>
              <a:ext cx="17" cy="4"/>
            </a:xfrm>
            <a:custGeom>
              <a:avLst/>
              <a:gdLst>
                <a:gd name="T0" fmla="*/ 0 w 5"/>
                <a:gd name="T1" fmla="*/ 16384 h 1"/>
                <a:gd name="T2" fmla="*/ 10972 w 5"/>
                <a:gd name="T3" fmla="*/ 0 h 1"/>
                <a:gd name="T4" fmla="*/ 26333 w 5"/>
                <a:gd name="T5" fmla="*/ 16384 h 1"/>
                <a:gd name="T6" fmla="*/ 0 w 5"/>
                <a:gd name="T7" fmla="*/ 16384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1">
                  <a:moveTo>
                    <a:pt x="0" y="1"/>
                  </a:move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5" y="1"/>
                    <a:pt x="5" y="1"/>
                  </a:cubicBezTo>
                  <a:cubicBezTo>
                    <a:pt x="5" y="1"/>
                    <a:pt x="1" y="1"/>
                    <a:pt x="0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08" name="Freeform 226">
              <a:extLst>
                <a:ext uri="{FF2B5EF4-FFF2-40B4-BE49-F238E27FC236}">
                  <a16:creationId xmlns:a16="http://schemas.microsoft.com/office/drawing/2014/main" id="{FD340931-8F26-4A81-9015-342F1F8A8D5E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5" y="1571"/>
              <a:ext cx="24" cy="7"/>
            </a:xfrm>
            <a:custGeom>
              <a:avLst/>
              <a:gdLst>
                <a:gd name="T0" fmla="*/ 0 w 7"/>
                <a:gd name="T1" fmla="*/ 7375 h 2"/>
                <a:gd name="T2" fmla="*/ 38815 w 7"/>
                <a:gd name="T3" fmla="*/ 13206 h 2"/>
                <a:gd name="T4" fmla="*/ 4714 w 7"/>
                <a:gd name="T5" fmla="*/ 7375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2">
                  <a:moveTo>
                    <a:pt x="0" y="1"/>
                  </a:moveTo>
                  <a:cubicBezTo>
                    <a:pt x="3" y="1"/>
                    <a:pt x="6" y="0"/>
                    <a:pt x="7" y="2"/>
                  </a:cubicBezTo>
                  <a:cubicBezTo>
                    <a:pt x="5" y="2"/>
                    <a:pt x="2" y="1"/>
                    <a:pt x="1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09" name="Freeform 227">
              <a:extLst>
                <a:ext uri="{FF2B5EF4-FFF2-40B4-BE49-F238E27FC236}">
                  <a16:creationId xmlns:a16="http://schemas.microsoft.com/office/drawing/2014/main" id="{E6D5D080-A941-462A-9F25-0D5DA4E964CB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5" y="1575"/>
              <a:ext cx="17" cy="3"/>
            </a:xfrm>
            <a:custGeom>
              <a:avLst/>
              <a:gdLst>
                <a:gd name="T0" fmla="*/ 0 w 5"/>
                <a:gd name="T1" fmla="*/ 0 h 1"/>
                <a:gd name="T2" fmla="*/ 26333 w 5"/>
                <a:gd name="T3" fmla="*/ 2187 h 1"/>
                <a:gd name="T4" fmla="*/ 4556 w 5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1">
                  <a:moveTo>
                    <a:pt x="0" y="0"/>
                  </a:moveTo>
                  <a:cubicBezTo>
                    <a:pt x="2" y="0"/>
                    <a:pt x="4" y="0"/>
                    <a:pt x="5" y="1"/>
                  </a:cubicBezTo>
                  <a:cubicBezTo>
                    <a:pt x="3" y="1"/>
                    <a:pt x="2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10" name="Freeform 228">
              <a:extLst>
                <a:ext uri="{FF2B5EF4-FFF2-40B4-BE49-F238E27FC236}">
                  <a16:creationId xmlns:a16="http://schemas.microsoft.com/office/drawing/2014/main" id="{BA39A057-8894-4A28-B41E-9E2976A41AC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5" y="2321"/>
              <a:ext cx="969" cy="563"/>
            </a:xfrm>
            <a:custGeom>
              <a:avLst/>
              <a:gdLst>
                <a:gd name="T0" fmla="*/ 0 w 291"/>
                <a:gd name="T1" fmla="*/ 769778 h 169"/>
                <a:gd name="T2" fmla="*/ 1321207 w 291"/>
                <a:gd name="T3" fmla="*/ 0 h 169"/>
                <a:gd name="T4" fmla="*/ 0 w 291"/>
                <a:gd name="T5" fmla="*/ 769778 h 16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91" h="169">
                  <a:moveTo>
                    <a:pt x="0" y="169"/>
                  </a:moveTo>
                  <a:cubicBezTo>
                    <a:pt x="291" y="0"/>
                    <a:pt x="291" y="0"/>
                    <a:pt x="291" y="0"/>
                  </a:cubicBezTo>
                  <a:cubicBezTo>
                    <a:pt x="291" y="0"/>
                    <a:pt x="129" y="65"/>
                    <a:pt x="0" y="169"/>
                  </a:cubicBezTo>
                  <a:close/>
                </a:path>
              </a:pathLst>
            </a:custGeom>
            <a:solidFill>
              <a:srgbClr val="A19F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11" name="Freeform 229">
              <a:extLst>
                <a:ext uri="{FF2B5EF4-FFF2-40B4-BE49-F238E27FC236}">
                  <a16:creationId xmlns:a16="http://schemas.microsoft.com/office/drawing/2014/main" id="{02421AE5-408E-4A93-B5B4-99BF01CFD06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8" y="2031"/>
              <a:ext cx="929" cy="487"/>
            </a:xfrm>
            <a:custGeom>
              <a:avLst/>
              <a:gdLst>
                <a:gd name="T0" fmla="*/ 0 w 279"/>
                <a:gd name="T1" fmla="*/ 670596 h 146"/>
                <a:gd name="T2" fmla="*/ 1266017 w 279"/>
                <a:gd name="T3" fmla="*/ 0 h 146"/>
                <a:gd name="T4" fmla="*/ 0 w 279"/>
                <a:gd name="T5" fmla="*/ 670596 h 14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9" h="146">
                  <a:moveTo>
                    <a:pt x="0" y="146"/>
                  </a:moveTo>
                  <a:cubicBezTo>
                    <a:pt x="279" y="0"/>
                    <a:pt x="279" y="0"/>
                    <a:pt x="279" y="0"/>
                  </a:cubicBezTo>
                  <a:cubicBezTo>
                    <a:pt x="279" y="0"/>
                    <a:pt x="41" y="111"/>
                    <a:pt x="0" y="146"/>
                  </a:cubicBezTo>
                  <a:close/>
                </a:path>
              </a:pathLst>
            </a:custGeom>
            <a:solidFill>
              <a:srgbClr val="A19F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12" name="Freeform 230">
              <a:extLst>
                <a:ext uri="{FF2B5EF4-FFF2-40B4-BE49-F238E27FC236}">
                  <a16:creationId xmlns:a16="http://schemas.microsoft.com/office/drawing/2014/main" id="{F318282F-6A5F-4CA0-A570-E5BCC4ABCBB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9" y="871"/>
              <a:ext cx="910" cy="224"/>
            </a:xfrm>
            <a:custGeom>
              <a:avLst/>
              <a:gdLst>
                <a:gd name="T0" fmla="*/ 0 w 273"/>
                <a:gd name="T1" fmla="*/ 312861 h 67"/>
                <a:gd name="T2" fmla="*/ 1248143 w 273"/>
                <a:gd name="T3" fmla="*/ 0 h 67"/>
                <a:gd name="T4" fmla="*/ 0 w 273"/>
                <a:gd name="T5" fmla="*/ 312861 h 6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3" h="67">
                  <a:moveTo>
                    <a:pt x="0" y="67"/>
                  </a:moveTo>
                  <a:cubicBezTo>
                    <a:pt x="273" y="0"/>
                    <a:pt x="273" y="0"/>
                    <a:pt x="273" y="0"/>
                  </a:cubicBezTo>
                  <a:cubicBezTo>
                    <a:pt x="273" y="0"/>
                    <a:pt x="79" y="31"/>
                    <a:pt x="0" y="67"/>
                  </a:cubicBezTo>
                  <a:close/>
                </a:path>
              </a:pathLst>
            </a:custGeom>
            <a:solidFill>
              <a:srgbClr val="A19F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13" name="Freeform 231">
              <a:extLst>
                <a:ext uri="{FF2B5EF4-FFF2-40B4-BE49-F238E27FC236}">
                  <a16:creationId xmlns:a16="http://schemas.microsoft.com/office/drawing/2014/main" id="{D4701F4B-60CA-4A80-96B4-25A084D7CC1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6" y="1465"/>
              <a:ext cx="147" cy="56"/>
            </a:xfrm>
            <a:custGeom>
              <a:avLst/>
              <a:gdLst>
                <a:gd name="T0" fmla="*/ 0 w 44"/>
                <a:gd name="T1" fmla="*/ 71347 h 17"/>
                <a:gd name="T2" fmla="*/ 204313 w 44"/>
                <a:gd name="T3" fmla="*/ 25556 h 17"/>
                <a:gd name="T4" fmla="*/ 148640 w 44"/>
                <a:gd name="T5" fmla="*/ 0 h 17"/>
                <a:gd name="T6" fmla="*/ 0 w 44"/>
                <a:gd name="T7" fmla="*/ 71347 h 1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4" h="17">
                  <a:moveTo>
                    <a:pt x="0" y="17"/>
                  </a:moveTo>
                  <a:cubicBezTo>
                    <a:pt x="44" y="6"/>
                    <a:pt x="44" y="6"/>
                    <a:pt x="44" y="6"/>
                  </a:cubicBezTo>
                  <a:cubicBezTo>
                    <a:pt x="44" y="6"/>
                    <a:pt x="42" y="0"/>
                    <a:pt x="32" y="0"/>
                  </a:cubicBezTo>
                  <a:lnTo>
                    <a:pt x="0" y="17"/>
                  </a:lnTo>
                  <a:close/>
                </a:path>
              </a:pathLst>
            </a:custGeom>
            <a:solidFill>
              <a:srgbClr val="A19F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14" name="Freeform 232">
              <a:extLst>
                <a:ext uri="{FF2B5EF4-FFF2-40B4-BE49-F238E27FC236}">
                  <a16:creationId xmlns:a16="http://schemas.microsoft.com/office/drawing/2014/main" id="{3F58A2DD-F95B-4A02-B9C5-8BA274AE8E68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6" y="1218"/>
              <a:ext cx="86" cy="20"/>
            </a:xfrm>
            <a:custGeom>
              <a:avLst/>
              <a:gdLst>
                <a:gd name="T0" fmla="*/ 112405 w 26"/>
                <a:gd name="T1" fmla="*/ 0 h 6"/>
                <a:gd name="T2" fmla="*/ 39156 w 26"/>
                <a:gd name="T3" fmla="*/ 27523 h 6"/>
                <a:gd name="T4" fmla="*/ 0 w 26"/>
                <a:gd name="T5" fmla="*/ 9523 h 6"/>
                <a:gd name="T6" fmla="*/ 112405 w 26"/>
                <a:gd name="T7" fmla="*/ 0 h 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6" h="6">
                  <a:moveTo>
                    <a:pt x="26" y="0"/>
                  </a:move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5" y="3"/>
                    <a:pt x="0" y="2"/>
                  </a:cubicBezTo>
                  <a:lnTo>
                    <a:pt x="26" y="0"/>
                  </a:lnTo>
                  <a:close/>
                </a:path>
              </a:pathLst>
            </a:custGeom>
            <a:solidFill>
              <a:srgbClr val="A19F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15" name="Freeform 233">
              <a:extLst>
                <a:ext uri="{FF2B5EF4-FFF2-40B4-BE49-F238E27FC236}">
                  <a16:creationId xmlns:a16="http://schemas.microsoft.com/office/drawing/2014/main" id="{35EAE4D9-D1A5-41D8-8A4B-9B5A23EC9CBD}"/>
                </a:ext>
              </a:extLst>
            </p:cNvPr>
            <p:cNvSpPr>
              <a:spLocks/>
            </p:cNvSpPr>
            <p:nvPr/>
          </p:nvSpPr>
          <p:spPr bwMode="auto">
            <a:xfrm>
              <a:off x="966" y="1141"/>
              <a:ext cx="27" cy="1300"/>
            </a:xfrm>
            <a:custGeom>
              <a:avLst/>
              <a:gdLst>
                <a:gd name="T0" fmla="*/ 0 w 8"/>
                <a:gd name="T1" fmla="*/ 0 h 390"/>
                <a:gd name="T2" fmla="*/ 0 w 8"/>
                <a:gd name="T3" fmla="*/ 1783077 h 390"/>
                <a:gd name="T4" fmla="*/ 0 w 8"/>
                <a:gd name="T5" fmla="*/ 0 h 39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390">
                  <a:moveTo>
                    <a:pt x="0" y="0"/>
                  </a:moveTo>
                  <a:cubicBezTo>
                    <a:pt x="0" y="390"/>
                    <a:pt x="0" y="390"/>
                    <a:pt x="0" y="390"/>
                  </a:cubicBezTo>
                  <a:cubicBezTo>
                    <a:pt x="0" y="390"/>
                    <a:pt x="8" y="33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16" name="Freeform 234">
              <a:extLst>
                <a:ext uri="{FF2B5EF4-FFF2-40B4-BE49-F238E27FC236}">
                  <a16:creationId xmlns:a16="http://schemas.microsoft.com/office/drawing/2014/main" id="{2E1B15C5-60D0-4759-967A-A769A2B9DC2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808"/>
              <a:ext cx="943" cy="237"/>
            </a:xfrm>
            <a:custGeom>
              <a:avLst/>
              <a:gdLst>
                <a:gd name="T0" fmla="*/ 0 w 283"/>
                <a:gd name="T1" fmla="*/ 327754 h 71"/>
                <a:gd name="T2" fmla="*/ 1290777 w 283"/>
                <a:gd name="T3" fmla="*/ 0 h 71"/>
                <a:gd name="T4" fmla="*/ 0 w 283"/>
                <a:gd name="T5" fmla="*/ 327754 h 7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83" h="71">
                  <a:moveTo>
                    <a:pt x="0" y="71"/>
                  </a:moveTo>
                  <a:cubicBezTo>
                    <a:pt x="283" y="0"/>
                    <a:pt x="283" y="0"/>
                    <a:pt x="283" y="0"/>
                  </a:cubicBezTo>
                  <a:cubicBezTo>
                    <a:pt x="283" y="0"/>
                    <a:pt x="27" y="69"/>
                    <a:pt x="0" y="7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17" name="Freeform 235">
              <a:extLst>
                <a:ext uri="{FF2B5EF4-FFF2-40B4-BE49-F238E27FC236}">
                  <a16:creationId xmlns:a16="http://schemas.microsoft.com/office/drawing/2014/main" id="{13E978CB-15DA-413E-BC01-E7D666415ADD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5" y="2648"/>
              <a:ext cx="16" cy="1313"/>
            </a:xfrm>
            <a:custGeom>
              <a:avLst/>
              <a:gdLst>
                <a:gd name="T0" fmla="*/ 0 w 5"/>
                <a:gd name="T1" fmla="*/ 0 h 394"/>
                <a:gd name="T2" fmla="*/ 0 w 5"/>
                <a:gd name="T3" fmla="*/ 1798553 h 394"/>
                <a:gd name="T4" fmla="*/ 0 w 5"/>
                <a:gd name="T5" fmla="*/ 0 h 39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394">
                  <a:moveTo>
                    <a:pt x="0" y="0"/>
                  </a:moveTo>
                  <a:cubicBezTo>
                    <a:pt x="0" y="394"/>
                    <a:pt x="0" y="394"/>
                    <a:pt x="0" y="394"/>
                  </a:cubicBezTo>
                  <a:cubicBezTo>
                    <a:pt x="0" y="394"/>
                    <a:pt x="5" y="24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18" name="Freeform 236">
              <a:extLst>
                <a:ext uri="{FF2B5EF4-FFF2-40B4-BE49-F238E27FC236}">
                  <a16:creationId xmlns:a16="http://schemas.microsoft.com/office/drawing/2014/main" id="{E12AA012-0D0D-4682-BCD7-3D790134A92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8" y="1971"/>
              <a:ext cx="913" cy="477"/>
            </a:xfrm>
            <a:custGeom>
              <a:avLst/>
              <a:gdLst>
                <a:gd name="T0" fmla="*/ 0 w 274"/>
                <a:gd name="T1" fmla="*/ 657006 h 143"/>
                <a:gd name="T2" fmla="*/ 1249520 w 274"/>
                <a:gd name="T3" fmla="*/ 0 h 143"/>
                <a:gd name="T4" fmla="*/ 0 w 274"/>
                <a:gd name="T5" fmla="*/ 657006 h 14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4" h="143">
                  <a:moveTo>
                    <a:pt x="0" y="143"/>
                  </a:moveTo>
                  <a:cubicBezTo>
                    <a:pt x="274" y="0"/>
                    <a:pt x="274" y="0"/>
                    <a:pt x="274" y="0"/>
                  </a:cubicBezTo>
                  <a:cubicBezTo>
                    <a:pt x="274" y="0"/>
                    <a:pt x="20" y="140"/>
                    <a:pt x="0" y="14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19" name="Freeform 237">
              <a:extLst>
                <a:ext uri="{FF2B5EF4-FFF2-40B4-BE49-F238E27FC236}">
                  <a16:creationId xmlns:a16="http://schemas.microsoft.com/office/drawing/2014/main" id="{EC9E15E4-5ED4-4CD1-AECE-7B1FA0D8672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5" y="2168"/>
              <a:ext cx="896" cy="503"/>
            </a:xfrm>
            <a:custGeom>
              <a:avLst/>
              <a:gdLst>
                <a:gd name="T0" fmla="*/ 0 w 269"/>
                <a:gd name="T1" fmla="*/ 687444 h 151"/>
                <a:gd name="T2" fmla="*/ 1223380 w 269"/>
                <a:gd name="T3" fmla="*/ 0 h 151"/>
                <a:gd name="T4" fmla="*/ 0 w 269"/>
                <a:gd name="T5" fmla="*/ 687444 h 15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9" h="151">
                  <a:moveTo>
                    <a:pt x="0" y="151"/>
                  </a:moveTo>
                  <a:cubicBezTo>
                    <a:pt x="269" y="0"/>
                    <a:pt x="269" y="0"/>
                    <a:pt x="269" y="0"/>
                  </a:cubicBezTo>
                  <a:cubicBezTo>
                    <a:pt x="269" y="0"/>
                    <a:pt x="25" y="144"/>
                    <a:pt x="0" y="15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20" name="Freeform 238">
              <a:extLst>
                <a:ext uri="{FF2B5EF4-FFF2-40B4-BE49-F238E27FC236}">
                  <a16:creationId xmlns:a16="http://schemas.microsoft.com/office/drawing/2014/main" id="{C8F76496-78E1-468A-A3F5-C57999D683F5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1" y="2098"/>
              <a:ext cx="16" cy="1089"/>
            </a:xfrm>
            <a:custGeom>
              <a:avLst/>
              <a:gdLst>
                <a:gd name="T0" fmla="*/ 17101 w 5"/>
                <a:gd name="T1" fmla="*/ 0 h 327"/>
                <a:gd name="T2" fmla="*/ 17101 w 5"/>
                <a:gd name="T3" fmla="*/ 1485759 h 327"/>
                <a:gd name="T4" fmla="*/ 17101 w 5"/>
                <a:gd name="T5" fmla="*/ 0 h 32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327">
                  <a:moveTo>
                    <a:pt x="5" y="0"/>
                  </a:moveTo>
                  <a:cubicBezTo>
                    <a:pt x="5" y="327"/>
                    <a:pt x="5" y="327"/>
                    <a:pt x="5" y="327"/>
                  </a:cubicBezTo>
                  <a:cubicBezTo>
                    <a:pt x="5" y="327"/>
                    <a:pt x="0" y="11"/>
                    <a:pt x="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21" name="Freeform 239">
              <a:extLst>
                <a:ext uri="{FF2B5EF4-FFF2-40B4-BE49-F238E27FC236}">
                  <a16:creationId xmlns:a16="http://schemas.microsoft.com/office/drawing/2014/main" id="{C3F450E7-9C80-4513-8D15-8302CFDF162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6" y="938"/>
              <a:ext cx="10" cy="307"/>
            </a:xfrm>
            <a:custGeom>
              <a:avLst/>
              <a:gdLst>
                <a:gd name="T0" fmla="*/ 13590 w 3"/>
                <a:gd name="T1" fmla="*/ 0 h 92"/>
                <a:gd name="T2" fmla="*/ 13590 w 3"/>
                <a:gd name="T3" fmla="*/ 423677 h 92"/>
                <a:gd name="T4" fmla="*/ 13590 w 3"/>
                <a:gd name="T5" fmla="*/ 0 h 9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92">
                  <a:moveTo>
                    <a:pt x="3" y="0"/>
                  </a:moveTo>
                  <a:cubicBezTo>
                    <a:pt x="3" y="92"/>
                    <a:pt x="3" y="92"/>
                    <a:pt x="3" y="92"/>
                  </a:cubicBezTo>
                  <a:cubicBezTo>
                    <a:pt x="3" y="92"/>
                    <a:pt x="0" y="12"/>
                    <a:pt x="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22" name="Freeform 240">
              <a:extLst>
                <a:ext uri="{FF2B5EF4-FFF2-40B4-BE49-F238E27FC236}">
                  <a16:creationId xmlns:a16="http://schemas.microsoft.com/office/drawing/2014/main" id="{DB686165-63BA-4508-85CA-71F3C75DA97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3" y="981"/>
              <a:ext cx="903" cy="254"/>
            </a:xfrm>
            <a:custGeom>
              <a:avLst/>
              <a:gdLst>
                <a:gd name="T0" fmla="*/ 0 w 271"/>
                <a:gd name="T1" fmla="*/ 349822 h 76"/>
                <a:gd name="T2" fmla="*/ 1235964 w 271"/>
                <a:gd name="T3" fmla="*/ 0 h 76"/>
                <a:gd name="T4" fmla="*/ 0 w 271"/>
                <a:gd name="T5" fmla="*/ 349822 h 7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1" h="76">
                  <a:moveTo>
                    <a:pt x="0" y="75"/>
                  </a:moveTo>
                  <a:cubicBezTo>
                    <a:pt x="271" y="0"/>
                    <a:pt x="271" y="0"/>
                    <a:pt x="271" y="0"/>
                  </a:cubicBezTo>
                  <a:cubicBezTo>
                    <a:pt x="271" y="0"/>
                    <a:pt x="12" y="76"/>
                    <a:pt x="0" y="7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23" name="Freeform 241">
              <a:extLst>
                <a:ext uri="{FF2B5EF4-FFF2-40B4-BE49-F238E27FC236}">
                  <a16:creationId xmlns:a16="http://schemas.microsoft.com/office/drawing/2014/main" id="{90B89528-E367-43E2-BCE8-B0466ED49BF2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3" y="1798"/>
              <a:ext cx="2075" cy="1146"/>
            </a:xfrm>
            <a:custGeom>
              <a:avLst/>
              <a:gdLst>
                <a:gd name="T0" fmla="*/ 0 w 623"/>
                <a:gd name="T1" fmla="*/ 0 h 344"/>
                <a:gd name="T2" fmla="*/ 2832615 w 623"/>
                <a:gd name="T3" fmla="*/ 1566599 h 344"/>
                <a:gd name="T4" fmla="*/ 0 w 623"/>
                <a:gd name="T5" fmla="*/ 0 h 34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23" h="344">
                  <a:moveTo>
                    <a:pt x="0" y="0"/>
                  </a:moveTo>
                  <a:cubicBezTo>
                    <a:pt x="623" y="344"/>
                    <a:pt x="623" y="344"/>
                    <a:pt x="623" y="344"/>
                  </a:cubicBezTo>
                  <a:cubicBezTo>
                    <a:pt x="623" y="344"/>
                    <a:pt x="51" y="43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24" name="Freeform 242">
              <a:extLst>
                <a:ext uri="{FF2B5EF4-FFF2-40B4-BE49-F238E27FC236}">
                  <a16:creationId xmlns:a16="http://schemas.microsoft.com/office/drawing/2014/main" id="{265A46BC-F185-45F4-816D-04FE8AF042A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5" y="3131"/>
              <a:ext cx="96" cy="336"/>
            </a:xfrm>
            <a:custGeom>
              <a:avLst/>
              <a:gdLst>
                <a:gd name="T0" fmla="*/ 3956 w 29"/>
                <a:gd name="T1" fmla="*/ 0 h 101"/>
                <a:gd name="T2" fmla="*/ 0 w 29"/>
                <a:gd name="T3" fmla="*/ 401384 h 101"/>
                <a:gd name="T4" fmla="*/ 126458 w 29"/>
                <a:gd name="T5" fmla="*/ 356539 h 101"/>
                <a:gd name="T6" fmla="*/ 22202 w 29"/>
                <a:gd name="T7" fmla="*/ 360591 h 101"/>
                <a:gd name="T8" fmla="*/ 3956 w 29"/>
                <a:gd name="T9" fmla="*/ 0 h 10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101">
                  <a:moveTo>
                    <a:pt x="1" y="0"/>
                  </a:moveTo>
                  <a:cubicBezTo>
                    <a:pt x="0" y="89"/>
                    <a:pt x="0" y="89"/>
                    <a:pt x="0" y="89"/>
                  </a:cubicBezTo>
                  <a:cubicBezTo>
                    <a:pt x="0" y="89"/>
                    <a:pt x="2" y="101"/>
                    <a:pt x="29" y="79"/>
                  </a:cubicBezTo>
                  <a:cubicBezTo>
                    <a:pt x="29" y="79"/>
                    <a:pt x="4" y="92"/>
                    <a:pt x="5" y="80"/>
                  </a:cubicBezTo>
                  <a:cubicBezTo>
                    <a:pt x="6" y="68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25" name="Freeform 243">
              <a:extLst>
                <a:ext uri="{FF2B5EF4-FFF2-40B4-BE49-F238E27FC236}">
                  <a16:creationId xmlns:a16="http://schemas.microsoft.com/office/drawing/2014/main" id="{E0CCC2FB-44B3-4DFF-A42F-246FBC69869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8" y="3134"/>
              <a:ext cx="127" cy="343"/>
            </a:xfrm>
            <a:custGeom>
              <a:avLst/>
              <a:gdLst>
                <a:gd name="T0" fmla="*/ 176794 w 38"/>
                <a:gd name="T1" fmla="*/ 0 h 103"/>
                <a:gd name="T2" fmla="*/ 172650 w 38"/>
                <a:gd name="T3" fmla="*/ 403748 h 103"/>
                <a:gd name="T4" fmla="*/ 0 w 38"/>
                <a:gd name="T5" fmla="*/ 349387 h 103"/>
                <a:gd name="T6" fmla="*/ 153459 w 38"/>
                <a:gd name="T7" fmla="*/ 372242 h 103"/>
                <a:gd name="T8" fmla="*/ 176794 w 38"/>
                <a:gd name="T9" fmla="*/ 0 h 10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103">
                  <a:moveTo>
                    <a:pt x="38" y="0"/>
                  </a:moveTo>
                  <a:cubicBezTo>
                    <a:pt x="37" y="89"/>
                    <a:pt x="37" y="89"/>
                    <a:pt x="37" y="89"/>
                  </a:cubicBezTo>
                  <a:cubicBezTo>
                    <a:pt x="37" y="89"/>
                    <a:pt x="37" y="103"/>
                    <a:pt x="0" y="77"/>
                  </a:cubicBezTo>
                  <a:cubicBezTo>
                    <a:pt x="0" y="77"/>
                    <a:pt x="33" y="93"/>
                    <a:pt x="33" y="82"/>
                  </a:cubicBezTo>
                  <a:cubicBezTo>
                    <a:pt x="33" y="70"/>
                    <a:pt x="38" y="0"/>
                    <a:pt x="3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26" name="Freeform 244">
              <a:extLst>
                <a:ext uri="{FF2B5EF4-FFF2-40B4-BE49-F238E27FC236}">
                  <a16:creationId xmlns:a16="http://schemas.microsoft.com/office/drawing/2014/main" id="{539778D0-057F-4290-9F35-410A39025D1D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1" y="2518"/>
              <a:ext cx="100" cy="320"/>
            </a:xfrm>
            <a:custGeom>
              <a:avLst/>
              <a:gdLst>
                <a:gd name="T0" fmla="*/ 105810 w 30"/>
                <a:gd name="T1" fmla="*/ 0 h 96"/>
                <a:gd name="T2" fmla="*/ 105810 w 30"/>
                <a:gd name="T3" fmla="*/ 256410 h 96"/>
                <a:gd name="T4" fmla="*/ 0 w 30"/>
                <a:gd name="T5" fmla="*/ 439143 h 96"/>
                <a:gd name="T6" fmla="*/ 91743 w 30"/>
                <a:gd name="T7" fmla="*/ 251000 h 96"/>
                <a:gd name="T8" fmla="*/ 105810 w 30"/>
                <a:gd name="T9" fmla="*/ 0 h 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96">
                  <a:moveTo>
                    <a:pt x="23" y="0"/>
                  </a:moveTo>
                  <a:cubicBezTo>
                    <a:pt x="23" y="56"/>
                    <a:pt x="23" y="56"/>
                    <a:pt x="23" y="56"/>
                  </a:cubicBezTo>
                  <a:cubicBezTo>
                    <a:pt x="23" y="56"/>
                    <a:pt x="30" y="81"/>
                    <a:pt x="0" y="96"/>
                  </a:cubicBezTo>
                  <a:cubicBezTo>
                    <a:pt x="0" y="96"/>
                    <a:pt x="19" y="77"/>
                    <a:pt x="20" y="55"/>
                  </a:cubicBezTo>
                  <a:cubicBezTo>
                    <a:pt x="22" y="33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27" name="Freeform 245">
              <a:extLst>
                <a:ext uri="{FF2B5EF4-FFF2-40B4-BE49-F238E27FC236}">
                  <a16:creationId xmlns:a16="http://schemas.microsoft.com/office/drawing/2014/main" id="{8C60FEE2-3693-41E6-8E0C-736FC4562EE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3" y="1721"/>
              <a:ext cx="83" cy="283"/>
            </a:xfrm>
            <a:custGeom>
              <a:avLst/>
              <a:gdLst>
                <a:gd name="T0" fmla="*/ 22619 w 25"/>
                <a:gd name="T1" fmla="*/ 0 h 85"/>
                <a:gd name="T2" fmla="*/ 22619 w 25"/>
                <a:gd name="T3" fmla="*/ 218120 h 85"/>
                <a:gd name="T4" fmla="*/ 111283 w 25"/>
                <a:gd name="T5" fmla="*/ 385336 h 85"/>
                <a:gd name="T6" fmla="*/ 36341 w 25"/>
                <a:gd name="T7" fmla="*/ 198819 h 85"/>
                <a:gd name="T8" fmla="*/ 22619 w 25"/>
                <a:gd name="T9" fmla="*/ 0 h 8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85">
                  <a:moveTo>
                    <a:pt x="5" y="0"/>
                  </a:moveTo>
                  <a:cubicBezTo>
                    <a:pt x="5" y="48"/>
                    <a:pt x="5" y="48"/>
                    <a:pt x="5" y="48"/>
                  </a:cubicBezTo>
                  <a:cubicBezTo>
                    <a:pt x="5" y="48"/>
                    <a:pt x="0" y="70"/>
                    <a:pt x="25" y="85"/>
                  </a:cubicBezTo>
                  <a:cubicBezTo>
                    <a:pt x="25" y="85"/>
                    <a:pt x="7" y="62"/>
                    <a:pt x="8" y="44"/>
                  </a:cubicBezTo>
                  <a:cubicBezTo>
                    <a:pt x="9" y="27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28" name="Freeform 246">
              <a:extLst>
                <a:ext uri="{FF2B5EF4-FFF2-40B4-BE49-F238E27FC236}">
                  <a16:creationId xmlns:a16="http://schemas.microsoft.com/office/drawing/2014/main" id="{293ECBEC-7645-4196-96C3-E7A140845B4A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3" y="1431"/>
              <a:ext cx="163" cy="50"/>
            </a:xfrm>
            <a:custGeom>
              <a:avLst/>
              <a:gdLst>
                <a:gd name="T0" fmla="*/ 220795 w 49"/>
                <a:gd name="T1" fmla="*/ 68777 h 15"/>
                <a:gd name="T2" fmla="*/ 112417 w 49"/>
                <a:gd name="T3" fmla="*/ 27523 h 15"/>
                <a:gd name="T4" fmla="*/ 0 w 49"/>
                <a:gd name="T5" fmla="*/ 27523 h 15"/>
                <a:gd name="T6" fmla="*/ 125896 w 49"/>
                <a:gd name="T7" fmla="*/ 13590 h 15"/>
                <a:gd name="T8" fmla="*/ 220795 w 49"/>
                <a:gd name="T9" fmla="*/ 64557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" h="15">
                  <a:moveTo>
                    <a:pt x="49" y="15"/>
                  </a:moveTo>
                  <a:cubicBezTo>
                    <a:pt x="42" y="11"/>
                    <a:pt x="33" y="9"/>
                    <a:pt x="25" y="6"/>
                  </a:cubicBezTo>
                  <a:cubicBezTo>
                    <a:pt x="18" y="5"/>
                    <a:pt x="6" y="3"/>
                    <a:pt x="0" y="6"/>
                  </a:cubicBezTo>
                  <a:cubicBezTo>
                    <a:pt x="7" y="0"/>
                    <a:pt x="19" y="1"/>
                    <a:pt x="28" y="3"/>
                  </a:cubicBezTo>
                  <a:cubicBezTo>
                    <a:pt x="34" y="4"/>
                    <a:pt x="48" y="8"/>
                    <a:pt x="49" y="14"/>
                  </a:cubicBezTo>
                </a:path>
              </a:pathLst>
            </a:custGeom>
            <a:solidFill>
              <a:srgbClr val="E0DE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29" name="Freeform 247">
              <a:extLst>
                <a:ext uri="{FF2B5EF4-FFF2-40B4-BE49-F238E27FC236}">
                  <a16:creationId xmlns:a16="http://schemas.microsoft.com/office/drawing/2014/main" id="{1FD33DB8-3BDA-4677-A94C-CBF15F0267C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2" y="1485"/>
              <a:ext cx="120" cy="26"/>
            </a:xfrm>
            <a:custGeom>
              <a:avLst/>
              <a:gdLst>
                <a:gd name="T0" fmla="*/ 160477 w 36"/>
                <a:gd name="T1" fmla="*/ 18844 h 8"/>
                <a:gd name="T2" fmla="*/ 0 w 36"/>
                <a:gd name="T3" fmla="*/ 30791 h 8"/>
                <a:gd name="T4" fmla="*/ 164557 w 36"/>
                <a:gd name="T5" fmla="*/ 27219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6" h="8">
                  <a:moveTo>
                    <a:pt x="35" y="5"/>
                  </a:moveTo>
                  <a:cubicBezTo>
                    <a:pt x="25" y="1"/>
                    <a:pt x="8" y="0"/>
                    <a:pt x="0" y="8"/>
                  </a:cubicBezTo>
                  <a:cubicBezTo>
                    <a:pt x="10" y="4"/>
                    <a:pt x="26" y="2"/>
                    <a:pt x="36" y="7"/>
                  </a:cubicBezTo>
                </a:path>
              </a:pathLst>
            </a:custGeom>
            <a:solidFill>
              <a:srgbClr val="E0DE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30" name="Freeform 248">
              <a:extLst>
                <a:ext uri="{FF2B5EF4-FFF2-40B4-BE49-F238E27FC236}">
                  <a16:creationId xmlns:a16="http://schemas.microsoft.com/office/drawing/2014/main" id="{A204C819-DB8E-41B0-B07F-7647D62B4D37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6" y="1458"/>
              <a:ext cx="110" cy="47"/>
            </a:xfrm>
            <a:custGeom>
              <a:avLst/>
              <a:gdLst>
                <a:gd name="T0" fmla="*/ 0 w 33"/>
                <a:gd name="T1" fmla="*/ 34545 h 14"/>
                <a:gd name="T2" fmla="*/ 151000 w 33"/>
                <a:gd name="T3" fmla="*/ 67307 h 14"/>
                <a:gd name="T4" fmla="*/ 9523 w 33"/>
                <a:gd name="T5" fmla="*/ 28569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3" h="14">
                  <a:moveTo>
                    <a:pt x="0" y="7"/>
                  </a:moveTo>
                  <a:cubicBezTo>
                    <a:pt x="13" y="5"/>
                    <a:pt x="24" y="6"/>
                    <a:pt x="33" y="14"/>
                  </a:cubicBezTo>
                  <a:cubicBezTo>
                    <a:pt x="29" y="7"/>
                    <a:pt x="10" y="0"/>
                    <a:pt x="2" y="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31" name="Freeform 249">
              <a:extLst>
                <a:ext uri="{FF2B5EF4-FFF2-40B4-BE49-F238E27FC236}">
                  <a16:creationId xmlns:a16="http://schemas.microsoft.com/office/drawing/2014/main" id="{E3D7ECBB-C407-4B14-98BD-39529031A2FC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2" y="1418"/>
              <a:ext cx="57" cy="33"/>
            </a:xfrm>
            <a:custGeom>
              <a:avLst/>
              <a:gdLst>
                <a:gd name="T0" fmla="*/ 9724 w 17"/>
                <a:gd name="T1" fmla="*/ 21955 h 10"/>
                <a:gd name="T2" fmla="*/ 80886 w 17"/>
                <a:gd name="T3" fmla="*/ 42689 h 10"/>
                <a:gd name="T4" fmla="*/ 42854 w 17"/>
                <a:gd name="T5" fmla="*/ 12936 h 10"/>
                <a:gd name="T6" fmla="*/ 0 w 17"/>
                <a:gd name="T7" fmla="*/ 0 h 10"/>
                <a:gd name="T8" fmla="*/ 4295 w 17"/>
                <a:gd name="T9" fmla="*/ 16856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0">
                  <a:moveTo>
                    <a:pt x="2" y="5"/>
                  </a:moveTo>
                  <a:cubicBezTo>
                    <a:pt x="7" y="6"/>
                    <a:pt x="13" y="6"/>
                    <a:pt x="17" y="10"/>
                  </a:cubicBezTo>
                  <a:cubicBezTo>
                    <a:pt x="15" y="7"/>
                    <a:pt x="11" y="5"/>
                    <a:pt x="9" y="3"/>
                  </a:cubicBezTo>
                  <a:cubicBezTo>
                    <a:pt x="6" y="1"/>
                    <a:pt x="3" y="0"/>
                    <a:pt x="0" y="0"/>
                  </a:cubicBezTo>
                  <a:cubicBezTo>
                    <a:pt x="0" y="1"/>
                    <a:pt x="0" y="3"/>
                    <a:pt x="1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32" name="Freeform 250">
              <a:extLst>
                <a:ext uri="{FF2B5EF4-FFF2-40B4-BE49-F238E27FC236}">
                  <a16:creationId xmlns:a16="http://schemas.microsoft.com/office/drawing/2014/main" id="{19688E8E-ED3F-4950-906F-AD0A3DE052EE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6" y="1451"/>
              <a:ext cx="90" cy="67"/>
            </a:xfrm>
            <a:custGeom>
              <a:avLst/>
              <a:gdLst>
                <a:gd name="T0" fmla="*/ 119367 w 27"/>
                <a:gd name="T1" fmla="*/ 94483 h 20"/>
                <a:gd name="T2" fmla="*/ 109890 w 27"/>
                <a:gd name="T3" fmla="*/ 76323 h 20"/>
                <a:gd name="T4" fmla="*/ 95923 w 27"/>
                <a:gd name="T5" fmla="*/ 56538 h 20"/>
                <a:gd name="T6" fmla="*/ 64557 w 27"/>
                <a:gd name="T7" fmla="*/ 32478 h 20"/>
                <a:gd name="T8" fmla="*/ 0 w 27"/>
                <a:gd name="T9" fmla="*/ 0 h 20"/>
                <a:gd name="T10" fmla="*/ 45300 w 27"/>
                <a:gd name="T11" fmla="*/ 9695 h 20"/>
                <a:gd name="T12" fmla="*/ 86410 w 27"/>
                <a:gd name="T13" fmla="*/ 28204 h 20"/>
                <a:gd name="T14" fmla="*/ 113967 w 27"/>
                <a:gd name="T15" fmla="*/ 52263 h 20"/>
                <a:gd name="T16" fmla="*/ 123443 w 27"/>
                <a:gd name="T17" fmla="*/ 94483 h 2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7" h="20">
                  <a:moveTo>
                    <a:pt x="26" y="20"/>
                  </a:moveTo>
                  <a:cubicBezTo>
                    <a:pt x="25" y="19"/>
                    <a:pt x="25" y="17"/>
                    <a:pt x="24" y="16"/>
                  </a:cubicBezTo>
                  <a:cubicBezTo>
                    <a:pt x="23" y="14"/>
                    <a:pt x="22" y="13"/>
                    <a:pt x="21" y="12"/>
                  </a:cubicBezTo>
                  <a:cubicBezTo>
                    <a:pt x="19" y="10"/>
                    <a:pt x="17" y="8"/>
                    <a:pt x="14" y="7"/>
                  </a:cubicBezTo>
                  <a:cubicBezTo>
                    <a:pt x="10" y="4"/>
                    <a:pt x="5" y="2"/>
                    <a:pt x="0" y="0"/>
                  </a:cubicBezTo>
                  <a:cubicBezTo>
                    <a:pt x="3" y="0"/>
                    <a:pt x="7" y="1"/>
                    <a:pt x="10" y="2"/>
                  </a:cubicBezTo>
                  <a:cubicBezTo>
                    <a:pt x="13" y="3"/>
                    <a:pt x="16" y="5"/>
                    <a:pt x="19" y="6"/>
                  </a:cubicBezTo>
                  <a:cubicBezTo>
                    <a:pt x="22" y="7"/>
                    <a:pt x="24" y="8"/>
                    <a:pt x="25" y="11"/>
                  </a:cubicBezTo>
                  <a:cubicBezTo>
                    <a:pt x="26" y="13"/>
                    <a:pt x="27" y="17"/>
                    <a:pt x="27" y="20"/>
                  </a:cubicBezTo>
                </a:path>
              </a:pathLst>
            </a:custGeom>
            <a:solidFill>
              <a:srgbClr val="C6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33" name="Freeform 251">
              <a:extLst>
                <a:ext uri="{FF2B5EF4-FFF2-40B4-BE49-F238E27FC236}">
                  <a16:creationId xmlns:a16="http://schemas.microsoft.com/office/drawing/2014/main" id="{4BD5EBA2-2931-43CA-A92B-7A47ADE2BC45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6" y="1495"/>
              <a:ext cx="60" cy="73"/>
            </a:xfrm>
            <a:custGeom>
              <a:avLst/>
              <a:gdLst>
                <a:gd name="T0" fmla="*/ 54700 w 18"/>
                <a:gd name="T1" fmla="*/ 97365 h 22"/>
                <a:gd name="T2" fmla="*/ 72857 w 18"/>
                <a:gd name="T3" fmla="*/ 61592 h 22"/>
                <a:gd name="T4" fmla="*/ 64557 w 18"/>
                <a:gd name="T5" fmla="*/ 30544 h 22"/>
                <a:gd name="T6" fmla="*/ 0 w 18"/>
                <a:gd name="T7" fmla="*/ 0 h 22"/>
                <a:gd name="T8" fmla="*/ 31743 w 18"/>
                <a:gd name="T9" fmla="*/ 9205 h 22"/>
                <a:gd name="T10" fmla="*/ 50633 w 18"/>
                <a:gd name="T11" fmla="*/ 30544 h 22"/>
                <a:gd name="T12" fmla="*/ 58890 w 18"/>
                <a:gd name="T13" fmla="*/ 57574 h 22"/>
                <a:gd name="T14" fmla="*/ 54700 w 18"/>
                <a:gd name="T15" fmla="*/ 88114 h 2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8" h="22">
                  <a:moveTo>
                    <a:pt x="12" y="22"/>
                  </a:moveTo>
                  <a:cubicBezTo>
                    <a:pt x="12" y="19"/>
                    <a:pt x="13" y="16"/>
                    <a:pt x="16" y="14"/>
                  </a:cubicBezTo>
                  <a:cubicBezTo>
                    <a:pt x="18" y="11"/>
                    <a:pt x="17" y="9"/>
                    <a:pt x="14" y="7"/>
                  </a:cubicBezTo>
                  <a:cubicBezTo>
                    <a:pt x="10" y="2"/>
                    <a:pt x="6" y="0"/>
                    <a:pt x="0" y="0"/>
                  </a:cubicBezTo>
                  <a:cubicBezTo>
                    <a:pt x="2" y="1"/>
                    <a:pt x="4" y="1"/>
                    <a:pt x="7" y="2"/>
                  </a:cubicBezTo>
                  <a:cubicBezTo>
                    <a:pt x="9" y="3"/>
                    <a:pt x="10" y="5"/>
                    <a:pt x="11" y="7"/>
                  </a:cubicBezTo>
                  <a:cubicBezTo>
                    <a:pt x="12" y="9"/>
                    <a:pt x="13" y="11"/>
                    <a:pt x="13" y="13"/>
                  </a:cubicBezTo>
                  <a:cubicBezTo>
                    <a:pt x="13" y="15"/>
                    <a:pt x="12" y="18"/>
                    <a:pt x="12" y="20"/>
                  </a:cubicBezTo>
                </a:path>
              </a:pathLst>
            </a:custGeom>
            <a:solidFill>
              <a:srgbClr val="C6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9941" name="Group 252">
            <a:extLst>
              <a:ext uri="{FF2B5EF4-FFF2-40B4-BE49-F238E27FC236}">
                <a16:creationId xmlns:a16="http://schemas.microsoft.com/office/drawing/2014/main" id="{33523F13-D1CF-47E7-981B-51ADD05B362E}"/>
              </a:ext>
            </a:extLst>
          </p:cNvPr>
          <p:cNvGrpSpPr>
            <a:grpSpLocks/>
          </p:cNvGrpSpPr>
          <p:nvPr/>
        </p:nvGrpSpPr>
        <p:grpSpPr bwMode="auto">
          <a:xfrm>
            <a:off x="2209800" y="4191000"/>
            <a:ext cx="2547938" cy="2141538"/>
            <a:chOff x="939" y="775"/>
            <a:chExt cx="3882" cy="3262"/>
          </a:xfrm>
        </p:grpSpPr>
        <p:sp>
          <p:nvSpPr>
            <p:cNvPr id="39942" name="Freeform 253">
              <a:extLst>
                <a:ext uri="{FF2B5EF4-FFF2-40B4-BE49-F238E27FC236}">
                  <a16:creationId xmlns:a16="http://schemas.microsoft.com/office/drawing/2014/main" id="{4D37A408-5C07-4129-AD2E-5E0F41C475CD}"/>
                </a:ext>
              </a:extLst>
            </p:cNvPr>
            <p:cNvSpPr>
              <a:spLocks/>
            </p:cNvSpPr>
            <p:nvPr/>
          </p:nvSpPr>
          <p:spPr bwMode="auto">
            <a:xfrm>
              <a:off x="996" y="1918"/>
              <a:ext cx="3788" cy="1723"/>
            </a:xfrm>
            <a:custGeom>
              <a:avLst/>
              <a:gdLst>
                <a:gd name="T0" fmla="*/ 0 w 3788"/>
                <a:gd name="T1" fmla="*/ 0 h 1723"/>
                <a:gd name="T2" fmla="*/ 0 w 3788"/>
                <a:gd name="T3" fmla="*/ 110 h 1723"/>
                <a:gd name="T4" fmla="*/ 2659 w 3788"/>
                <a:gd name="T5" fmla="*/ 1723 h 1723"/>
                <a:gd name="T6" fmla="*/ 3788 w 3788"/>
                <a:gd name="T7" fmla="*/ 960 h 1723"/>
                <a:gd name="T8" fmla="*/ 3788 w 3788"/>
                <a:gd name="T9" fmla="*/ 793 h 1723"/>
                <a:gd name="T10" fmla="*/ 2649 w 3788"/>
                <a:gd name="T11" fmla="*/ 1343 h 1723"/>
                <a:gd name="T12" fmla="*/ 0 w 3788"/>
                <a:gd name="T13" fmla="*/ 0 h 172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788" h="1723">
                  <a:moveTo>
                    <a:pt x="0" y="0"/>
                  </a:moveTo>
                  <a:lnTo>
                    <a:pt x="0" y="110"/>
                  </a:lnTo>
                  <a:lnTo>
                    <a:pt x="2659" y="1723"/>
                  </a:lnTo>
                  <a:lnTo>
                    <a:pt x="3788" y="960"/>
                  </a:lnTo>
                  <a:lnTo>
                    <a:pt x="3788" y="793"/>
                  </a:lnTo>
                  <a:lnTo>
                    <a:pt x="2649" y="134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1BE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43" name="Freeform 254">
              <a:extLst>
                <a:ext uri="{FF2B5EF4-FFF2-40B4-BE49-F238E27FC236}">
                  <a16:creationId xmlns:a16="http://schemas.microsoft.com/office/drawing/2014/main" id="{F127AFF0-4817-4E29-AFEA-3065A3DB5238}"/>
                </a:ext>
              </a:extLst>
            </p:cNvPr>
            <p:cNvSpPr>
              <a:spLocks/>
            </p:cNvSpPr>
            <p:nvPr/>
          </p:nvSpPr>
          <p:spPr bwMode="auto">
            <a:xfrm>
              <a:off x="996" y="1918"/>
              <a:ext cx="3788" cy="1723"/>
            </a:xfrm>
            <a:custGeom>
              <a:avLst/>
              <a:gdLst>
                <a:gd name="T0" fmla="*/ 0 w 3788"/>
                <a:gd name="T1" fmla="*/ 0 h 1723"/>
                <a:gd name="T2" fmla="*/ 0 w 3788"/>
                <a:gd name="T3" fmla="*/ 110 h 1723"/>
                <a:gd name="T4" fmla="*/ 2659 w 3788"/>
                <a:gd name="T5" fmla="*/ 1723 h 1723"/>
                <a:gd name="T6" fmla="*/ 3788 w 3788"/>
                <a:gd name="T7" fmla="*/ 960 h 1723"/>
                <a:gd name="T8" fmla="*/ 3788 w 3788"/>
                <a:gd name="T9" fmla="*/ 793 h 1723"/>
                <a:gd name="T10" fmla="*/ 2649 w 3788"/>
                <a:gd name="T11" fmla="*/ 1343 h 1723"/>
                <a:gd name="T12" fmla="*/ 0 w 3788"/>
                <a:gd name="T13" fmla="*/ 0 h 172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788" h="1723">
                  <a:moveTo>
                    <a:pt x="0" y="0"/>
                  </a:moveTo>
                  <a:lnTo>
                    <a:pt x="0" y="110"/>
                  </a:lnTo>
                  <a:lnTo>
                    <a:pt x="2659" y="1723"/>
                  </a:lnTo>
                  <a:lnTo>
                    <a:pt x="3788" y="960"/>
                  </a:lnTo>
                  <a:lnTo>
                    <a:pt x="3788" y="793"/>
                  </a:lnTo>
                  <a:lnTo>
                    <a:pt x="2649" y="1343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20638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44" name="Freeform 255">
              <a:extLst>
                <a:ext uri="{FF2B5EF4-FFF2-40B4-BE49-F238E27FC236}">
                  <a16:creationId xmlns:a16="http://schemas.microsoft.com/office/drawing/2014/main" id="{B5EC9DF5-4502-425F-8587-39398A874CFA}"/>
                </a:ext>
              </a:extLst>
            </p:cNvPr>
            <p:cNvSpPr>
              <a:spLocks/>
            </p:cNvSpPr>
            <p:nvPr/>
          </p:nvSpPr>
          <p:spPr bwMode="auto">
            <a:xfrm>
              <a:off x="939" y="775"/>
              <a:ext cx="1163" cy="1713"/>
            </a:xfrm>
            <a:custGeom>
              <a:avLst/>
              <a:gdLst>
                <a:gd name="T0" fmla="*/ 1533530 w 349"/>
                <a:gd name="T1" fmla="*/ 0 h 514"/>
                <a:gd name="T2" fmla="*/ 1519984 w 349"/>
                <a:gd name="T3" fmla="*/ 4076 h 514"/>
                <a:gd name="T4" fmla="*/ 1510624 w 349"/>
                <a:gd name="T5" fmla="*/ 4076 h 514"/>
                <a:gd name="T6" fmla="*/ 54624 w 349"/>
                <a:gd name="T7" fmla="*/ 365902 h 514"/>
                <a:gd name="T8" fmla="*/ 0 w 349"/>
                <a:gd name="T9" fmla="*/ 428790 h 514"/>
                <a:gd name="T10" fmla="*/ 0 w 349"/>
                <a:gd name="T11" fmla="*/ 2282556 h 514"/>
                <a:gd name="T12" fmla="*/ 58833 w 349"/>
                <a:gd name="T13" fmla="*/ 2347077 h 514"/>
                <a:gd name="T14" fmla="*/ 119119 w 349"/>
                <a:gd name="T15" fmla="*/ 2282556 h 514"/>
                <a:gd name="T16" fmla="*/ 119119 w 349"/>
                <a:gd name="T17" fmla="*/ 506891 h 514"/>
                <a:gd name="T18" fmla="*/ 136877 w 349"/>
                <a:gd name="T19" fmla="*/ 469872 h 514"/>
                <a:gd name="T20" fmla="*/ 1428357 w 349"/>
                <a:gd name="T21" fmla="*/ 140989 h 514"/>
                <a:gd name="T22" fmla="*/ 1473621 w 349"/>
                <a:gd name="T23" fmla="*/ 164425 h 514"/>
                <a:gd name="T24" fmla="*/ 1473621 w 349"/>
                <a:gd name="T25" fmla="*/ 1918253 h 514"/>
                <a:gd name="T26" fmla="*/ 1533530 w 349"/>
                <a:gd name="T27" fmla="*/ 1981174 h 514"/>
                <a:gd name="T28" fmla="*/ 1592743 w 349"/>
                <a:gd name="T29" fmla="*/ 1918253 h 514"/>
                <a:gd name="T30" fmla="*/ 1592743 w 349"/>
                <a:gd name="T31" fmla="*/ 64521 h 514"/>
                <a:gd name="T32" fmla="*/ 1533530 w 349"/>
                <a:gd name="T33" fmla="*/ 0 h 51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49" h="514">
                  <a:moveTo>
                    <a:pt x="336" y="0"/>
                  </a:moveTo>
                  <a:cubicBezTo>
                    <a:pt x="335" y="0"/>
                    <a:pt x="334" y="0"/>
                    <a:pt x="333" y="1"/>
                  </a:cubicBezTo>
                  <a:cubicBezTo>
                    <a:pt x="332" y="1"/>
                    <a:pt x="331" y="1"/>
                    <a:pt x="331" y="1"/>
                  </a:cubicBezTo>
                  <a:cubicBezTo>
                    <a:pt x="12" y="80"/>
                    <a:pt x="12" y="80"/>
                    <a:pt x="12" y="80"/>
                  </a:cubicBezTo>
                  <a:cubicBezTo>
                    <a:pt x="5" y="81"/>
                    <a:pt x="0" y="86"/>
                    <a:pt x="0" y="94"/>
                  </a:cubicBezTo>
                  <a:cubicBezTo>
                    <a:pt x="0" y="500"/>
                    <a:pt x="0" y="500"/>
                    <a:pt x="0" y="500"/>
                  </a:cubicBezTo>
                  <a:cubicBezTo>
                    <a:pt x="0" y="508"/>
                    <a:pt x="6" y="514"/>
                    <a:pt x="13" y="514"/>
                  </a:cubicBezTo>
                  <a:cubicBezTo>
                    <a:pt x="20" y="514"/>
                    <a:pt x="26" y="508"/>
                    <a:pt x="26" y="500"/>
                  </a:cubicBezTo>
                  <a:cubicBezTo>
                    <a:pt x="26" y="111"/>
                    <a:pt x="26" y="111"/>
                    <a:pt x="26" y="111"/>
                  </a:cubicBezTo>
                  <a:cubicBezTo>
                    <a:pt x="26" y="107"/>
                    <a:pt x="26" y="104"/>
                    <a:pt x="30" y="103"/>
                  </a:cubicBezTo>
                  <a:cubicBezTo>
                    <a:pt x="313" y="31"/>
                    <a:pt x="313" y="31"/>
                    <a:pt x="313" y="31"/>
                  </a:cubicBezTo>
                  <a:cubicBezTo>
                    <a:pt x="320" y="30"/>
                    <a:pt x="322" y="33"/>
                    <a:pt x="323" y="36"/>
                  </a:cubicBezTo>
                  <a:cubicBezTo>
                    <a:pt x="323" y="420"/>
                    <a:pt x="323" y="420"/>
                    <a:pt x="323" y="420"/>
                  </a:cubicBezTo>
                  <a:cubicBezTo>
                    <a:pt x="323" y="428"/>
                    <a:pt x="329" y="434"/>
                    <a:pt x="336" y="434"/>
                  </a:cubicBezTo>
                  <a:cubicBezTo>
                    <a:pt x="343" y="434"/>
                    <a:pt x="349" y="428"/>
                    <a:pt x="349" y="420"/>
                  </a:cubicBezTo>
                  <a:cubicBezTo>
                    <a:pt x="349" y="14"/>
                    <a:pt x="349" y="14"/>
                    <a:pt x="349" y="14"/>
                  </a:cubicBezTo>
                  <a:cubicBezTo>
                    <a:pt x="349" y="6"/>
                    <a:pt x="343" y="0"/>
                    <a:pt x="336" y="0"/>
                  </a:cubicBezTo>
                  <a:close/>
                </a:path>
              </a:pathLst>
            </a:custGeom>
            <a:solidFill>
              <a:srgbClr val="C1BE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45" name="Freeform 256">
              <a:extLst>
                <a:ext uri="{FF2B5EF4-FFF2-40B4-BE49-F238E27FC236}">
                  <a16:creationId xmlns:a16="http://schemas.microsoft.com/office/drawing/2014/main" id="{3D3428EA-7309-4CAF-8741-5BC9D4C10B9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39" y="775"/>
              <a:ext cx="1140" cy="1713"/>
            </a:xfrm>
            <a:custGeom>
              <a:avLst/>
              <a:gdLst>
                <a:gd name="T0" fmla="*/ 113967 w 342"/>
                <a:gd name="T1" fmla="*/ 365902 h 514"/>
                <a:gd name="T2" fmla="*/ 1563810 w 342"/>
                <a:gd name="T3" fmla="*/ 4076 h 514"/>
                <a:gd name="T4" fmla="*/ 1536190 w 342"/>
                <a:gd name="T5" fmla="*/ 0 h 514"/>
                <a:gd name="T6" fmla="*/ 1522590 w 342"/>
                <a:gd name="T7" fmla="*/ 4076 h 514"/>
                <a:gd name="T8" fmla="*/ 1513223 w 342"/>
                <a:gd name="T9" fmla="*/ 4076 h 514"/>
                <a:gd name="T10" fmla="*/ 54700 w 342"/>
                <a:gd name="T11" fmla="*/ 365902 h 514"/>
                <a:gd name="T12" fmla="*/ 0 w 342"/>
                <a:gd name="T13" fmla="*/ 428790 h 514"/>
                <a:gd name="T14" fmla="*/ 0 w 342"/>
                <a:gd name="T15" fmla="*/ 2282556 h 514"/>
                <a:gd name="T16" fmla="*/ 58890 w 342"/>
                <a:gd name="T17" fmla="*/ 2347077 h 514"/>
                <a:gd name="T18" fmla="*/ 86410 w 342"/>
                <a:gd name="T19" fmla="*/ 2337668 h 514"/>
                <a:gd name="T20" fmla="*/ 54700 w 342"/>
                <a:gd name="T21" fmla="*/ 2282556 h 514"/>
                <a:gd name="T22" fmla="*/ 54700 w 342"/>
                <a:gd name="T23" fmla="*/ 428790 h 514"/>
                <a:gd name="T24" fmla="*/ 113967 w 342"/>
                <a:gd name="T25" fmla="*/ 365902 h 514"/>
                <a:gd name="T26" fmla="*/ 1532110 w 342"/>
                <a:gd name="T27" fmla="*/ 1918253 h 514"/>
                <a:gd name="T28" fmla="*/ 1532110 w 342"/>
                <a:gd name="T29" fmla="*/ 164425 h 514"/>
                <a:gd name="T30" fmla="*/ 1491000 w 342"/>
                <a:gd name="T31" fmla="*/ 140989 h 514"/>
                <a:gd name="T32" fmla="*/ 1467890 w 342"/>
                <a:gd name="T33" fmla="*/ 146798 h 514"/>
                <a:gd name="T34" fmla="*/ 1477410 w 342"/>
                <a:gd name="T35" fmla="*/ 164425 h 514"/>
                <a:gd name="T36" fmla="*/ 1477410 w 342"/>
                <a:gd name="T37" fmla="*/ 1918253 h 514"/>
                <a:gd name="T38" fmla="*/ 1536190 w 342"/>
                <a:gd name="T39" fmla="*/ 1981174 h 514"/>
                <a:gd name="T40" fmla="*/ 1563810 w 342"/>
                <a:gd name="T41" fmla="*/ 1977109 h 514"/>
                <a:gd name="T42" fmla="*/ 1532110 w 342"/>
                <a:gd name="T43" fmla="*/ 1918253 h 514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342" h="514">
                  <a:moveTo>
                    <a:pt x="25" y="80"/>
                  </a:moveTo>
                  <a:cubicBezTo>
                    <a:pt x="342" y="1"/>
                    <a:pt x="342" y="1"/>
                    <a:pt x="342" y="1"/>
                  </a:cubicBezTo>
                  <a:cubicBezTo>
                    <a:pt x="340" y="1"/>
                    <a:pt x="338" y="0"/>
                    <a:pt x="336" y="0"/>
                  </a:cubicBezTo>
                  <a:cubicBezTo>
                    <a:pt x="335" y="0"/>
                    <a:pt x="334" y="0"/>
                    <a:pt x="333" y="1"/>
                  </a:cubicBezTo>
                  <a:cubicBezTo>
                    <a:pt x="332" y="1"/>
                    <a:pt x="331" y="1"/>
                    <a:pt x="331" y="1"/>
                  </a:cubicBezTo>
                  <a:cubicBezTo>
                    <a:pt x="12" y="80"/>
                    <a:pt x="12" y="80"/>
                    <a:pt x="12" y="80"/>
                  </a:cubicBezTo>
                  <a:cubicBezTo>
                    <a:pt x="5" y="81"/>
                    <a:pt x="0" y="86"/>
                    <a:pt x="0" y="94"/>
                  </a:cubicBezTo>
                  <a:cubicBezTo>
                    <a:pt x="0" y="500"/>
                    <a:pt x="0" y="500"/>
                    <a:pt x="0" y="500"/>
                  </a:cubicBezTo>
                  <a:cubicBezTo>
                    <a:pt x="0" y="508"/>
                    <a:pt x="6" y="514"/>
                    <a:pt x="13" y="514"/>
                  </a:cubicBezTo>
                  <a:cubicBezTo>
                    <a:pt x="15" y="514"/>
                    <a:pt x="17" y="513"/>
                    <a:pt x="19" y="512"/>
                  </a:cubicBezTo>
                  <a:cubicBezTo>
                    <a:pt x="15" y="510"/>
                    <a:pt x="12" y="506"/>
                    <a:pt x="12" y="500"/>
                  </a:cubicBezTo>
                  <a:cubicBezTo>
                    <a:pt x="12" y="94"/>
                    <a:pt x="12" y="94"/>
                    <a:pt x="12" y="94"/>
                  </a:cubicBezTo>
                  <a:cubicBezTo>
                    <a:pt x="12" y="86"/>
                    <a:pt x="18" y="81"/>
                    <a:pt x="25" y="80"/>
                  </a:cubicBezTo>
                  <a:close/>
                  <a:moveTo>
                    <a:pt x="335" y="420"/>
                  </a:moveTo>
                  <a:cubicBezTo>
                    <a:pt x="335" y="36"/>
                    <a:pt x="335" y="36"/>
                    <a:pt x="335" y="36"/>
                  </a:cubicBezTo>
                  <a:cubicBezTo>
                    <a:pt x="335" y="33"/>
                    <a:pt x="332" y="30"/>
                    <a:pt x="326" y="31"/>
                  </a:cubicBezTo>
                  <a:cubicBezTo>
                    <a:pt x="321" y="32"/>
                    <a:pt x="321" y="32"/>
                    <a:pt x="321" y="32"/>
                  </a:cubicBezTo>
                  <a:cubicBezTo>
                    <a:pt x="322" y="33"/>
                    <a:pt x="323" y="35"/>
                    <a:pt x="323" y="36"/>
                  </a:cubicBezTo>
                  <a:cubicBezTo>
                    <a:pt x="323" y="420"/>
                    <a:pt x="323" y="420"/>
                    <a:pt x="323" y="420"/>
                  </a:cubicBezTo>
                  <a:cubicBezTo>
                    <a:pt x="323" y="428"/>
                    <a:pt x="329" y="434"/>
                    <a:pt x="336" y="434"/>
                  </a:cubicBezTo>
                  <a:cubicBezTo>
                    <a:pt x="338" y="434"/>
                    <a:pt x="340" y="434"/>
                    <a:pt x="342" y="433"/>
                  </a:cubicBezTo>
                  <a:cubicBezTo>
                    <a:pt x="338" y="430"/>
                    <a:pt x="335" y="426"/>
                    <a:pt x="335" y="420"/>
                  </a:cubicBezTo>
                  <a:close/>
                </a:path>
              </a:pathLst>
            </a:custGeom>
            <a:solidFill>
              <a:srgbClr val="DDDB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46" name="Freeform 257">
              <a:extLst>
                <a:ext uri="{FF2B5EF4-FFF2-40B4-BE49-F238E27FC236}">
                  <a16:creationId xmlns:a16="http://schemas.microsoft.com/office/drawing/2014/main" id="{D23A6ADA-1A16-4E8B-8143-A55E8795A333}"/>
                </a:ext>
              </a:extLst>
            </p:cNvPr>
            <p:cNvSpPr>
              <a:spLocks/>
            </p:cNvSpPr>
            <p:nvPr/>
          </p:nvSpPr>
          <p:spPr bwMode="auto">
            <a:xfrm>
              <a:off x="939" y="775"/>
              <a:ext cx="1163" cy="1713"/>
            </a:xfrm>
            <a:custGeom>
              <a:avLst/>
              <a:gdLst>
                <a:gd name="T0" fmla="*/ 1533530 w 349"/>
                <a:gd name="T1" fmla="*/ 0 h 514"/>
                <a:gd name="T2" fmla="*/ 1519984 w 349"/>
                <a:gd name="T3" fmla="*/ 4076 h 514"/>
                <a:gd name="T4" fmla="*/ 1510624 w 349"/>
                <a:gd name="T5" fmla="*/ 4076 h 514"/>
                <a:gd name="T6" fmla="*/ 54624 w 349"/>
                <a:gd name="T7" fmla="*/ 365902 h 514"/>
                <a:gd name="T8" fmla="*/ 0 w 349"/>
                <a:gd name="T9" fmla="*/ 428790 h 514"/>
                <a:gd name="T10" fmla="*/ 0 w 349"/>
                <a:gd name="T11" fmla="*/ 2282556 h 514"/>
                <a:gd name="T12" fmla="*/ 58833 w 349"/>
                <a:gd name="T13" fmla="*/ 2347077 h 514"/>
                <a:gd name="T14" fmla="*/ 119119 w 349"/>
                <a:gd name="T15" fmla="*/ 2282556 h 514"/>
                <a:gd name="T16" fmla="*/ 119119 w 349"/>
                <a:gd name="T17" fmla="*/ 506891 h 514"/>
                <a:gd name="T18" fmla="*/ 136877 w 349"/>
                <a:gd name="T19" fmla="*/ 469872 h 514"/>
                <a:gd name="T20" fmla="*/ 1428357 w 349"/>
                <a:gd name="T21" fmla="*/ 140989 h 514"/>
                <a:gd name="T22" fmla="*/ 1473621 w 349"/>
                <a:gd name="T23" fmla="*/ 164425 h 514"/>
                <a:gd name="T24" fmla="*/ 1473621 w 349"/>
                <a:gd name="T25" fmla="*/ 1918253 h 514"/>
                <a:gd name="T26" fmla="*/ 1533530 w 349"/>
                <a:gd name="T27" fmla="*/ 1981174 h 514"/>
                <a:gd name="T28" fmla="*/ 1592743 w 349"/>
                <a:gd name="T29" fmla="*/ 1918253 h 514"/>
                <a:gd name="T30" fmla="*/ 1592743 w 349"/>
                <a:gd name="T31" fmla="*/ 64521 h 514"/>
                <a:gd name="T32" fmla="*/ 1533530 w 349"/>
                <a:gd name="T33" fmla="*/ 0 h 51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49" h="514">
                  <a:moveTo>
                    <a:pt x="336" y="0"/>
                  </a:moveTo>
                  <a:cubicBezTo>
                    <a:pt x="335" y="0"/>
                    <a:pt x="334" y="0"/>
                    <a:pt x="333" y="1"/>
                  </a:cubicBezTo>
                  <a:cubicBezTo>
                    <a:pt x="332" y="1"/>
                    <a:pt x="331" y="1"/>
                    <a:pt x="331" y="1"/>
                  </a:cubicBezTo>
                  <a:cubicBezTo>
                    <a:pt x="12" y="80"/>
                    <a:pt x="12" y="80"/>
                    <a:pt x="12" y="80"/>
                  </a:cubicBezTo>
                  <a:cubicBezTo>
                    <a:pt x="5" y="81"/>
                    <a:pt x="0" y="86"/>
                    <a:pt x="0" y="94"/>
                  </a:cubicBezTo>
                  <a:cubicBezTo>
                    <a:pt x="0" y="500"/>
                    <a:pt x="0" y="500"/>
                    <a:pt x="0" y="500"/>
                  </a:cubicBezTo>
                  <a:cubicBezTo>
                    <a:pt x="0" y="508"/>
                    <a:pt x="6" y="514"/>
                    <a:pt x="13" y="514"/>
                  </a:cubicBezTo>
                  <a:cubicBezTo>
                    <a:pt x="20" y="514"/>
                    <a:pt x="26" y="508"/>
                    <a:pt x="26" y="500"/>
                  </a:cubicBezTo>
                  <a:cubicBezTo>
                    <a:pt x="26" y="111"/>
                    <a:pt x="26" y="111"/>
                    <a:pt x="26" y="111"/>
                  </a:cubicBezTo>
                  <a:cubicBezTo>
                    <a:pt x="26" y="107"/>
                    <a:pt x="26" y="104"/>
                    <a:pt x="30" y="103"/>
                  </a:cubicBezTo>
                  <a:cubicBezTo>
                    <a:pt x="313" y="31"/>
                    <a:pt x="313" y="31"/>
                    <a:pt x="313" y="31"/>
                  </a:cubicBezTo>
                  <a:cubicBezTo>
                    <a:pt x="320" y="30"/>
                    <a:pt x="322" y="33"/>
                    <a:pt x="323" y="36"/>
                  </a:cubicBezTo>
                  <a:cubicBezTo>
                    <a:pt x="323" y="420"/>
                    <a:pt x="323" y="420"/>
                    <a:pt x="323" y="420"/>
                  </a:cubicBezTo>
                  <a:cubicBezTo>
                    <a:pt x="323" y="428"/>
                    <a:pt x="329" y="434"/>
                    <a:pt x="336" y="434"/>
                  </a:cubicBezTo>
                  <a:cubicBezTo>
                    <a:pt x="343" y="434"/>
                    <a:pt x="349" y="428"/>
                    <a:pt x="349" y="420"/>
                  </a:cubicBezTo>
                  <a:cubicBezTo>
                    <a:pt x="349" y="14"/>
                    <a:pt x="349" y="14"/>
                    <a:pt x="349" y="14"/>
                  </a:cubicBezTo>
                  <a:cubicBezTo>
                    <a:pt x="349" y="6"/>
                    <a:pt x="343" y="0"/>
                    <a:pt x="336" y="0"/>
                  </a:cubicBezTo>
                  <a:close/>
                </a:path>
              </a:pathLst>
            </a:custGeom>
            <a:noFill/>
            <a:ln w="20638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47" name="Freeform 258">
              <a:extLst>
                <a:ext uri="{FF2B5EF4-FFF2-40B4-BE49-F238E27FC236}">
                  <a16:creationId xmlns:a16="http://schemas.microsoft.com/office/drawing/2014/main" id="{ECF506E9-CE6D-442B-9661-74784643313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6" y="938"/>
              <a:ext cx="1023" cy="620"/>
            </a:xfrm>
            <a:custGeom>
              <a:avLst/>
              <a:gdLst>
                <a:gd name="T0" fmla="*/ 1023 w 1023"/>
                <a:gd name="T1" fmla="*/ 287 h 620"/>
                <a:gd name="T2" fmla="*/ 0 w 1023"/>
                <a:gd name="T3" fmla="*/ 620 h 620"/>
                <a:gd name="T4" fmla="*/ 0 w 1023"/>
                <a:gd name="T5" fmla="*/ 280 h 620"/>
                <a:gd name="T6" fmla="*/ 1023 w 1023"/>
                <a:gd name="T7" fmla="*/ 0 h 620"/>
                <a:gd name="T8" fmla="*/ 1023 w 1023"/>
                <a:gd name="T9" fmla="*/ 287 h 6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23" h="620">
                  <a:moveTo>
                    <a:pt x="1023" y="287"/>
                  </a:moveTo>
                  <a:lnTo>
                    <a:pt x="0" y="620"/>
                  </a:lnTo>
                  <a:lnTo>
                    <a:pt x="0" y="280"/>
                  </a:lnTo>
                  <a:lnTo>
                    <a:pt x="1023" y="0"/>
                  </a:lnTo>
                  <a:lnTo>
                    <a:pt x="1023" y="287"/>
                  </a:lnTo>
                  <a:close/>
                </a:path>
              </a:pathLst>
            </a:custGeom>
            <a:solidFill>
              <a:srgbClr val="C1BE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48" name="Freeform 259">
              <a:extLst>
                <a:ext uri="{FF2B5EF4-FFF2-40B4-BE49-F238E27FC236}">
                  <a16:creationId xmlns:a16="http://schemas.microsoft.com/office/drawing/2014/main" id="{40284E9C-E7C7-442A-A854-DAD398D9FAE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6" y="938"/>
              <a:ext cx="1023" cy="620"/>
            </a:xfrm>
            <a:custGeom>
              <a:avLst/>
              <a:gdLst>
                <a:gd name="T0" fmla="*/ 30 w 1023"/>
                <a:gd name="T1" fmla="*/ 300 h 620"/>
                <a:gd name="T2" fmla="*/ 1023 w 1023"/>
                <a:gd name="T3" fmla="*/ 27 h 620"/>
                <a:gd name="T4" fmla="*/ 1023 w 1023"/>
                <a:gd name="T5" fmla="*/ 0 h 620"/>
                <a:gd name="T6" fmla="*/ 0 w 1023"/>
                <a:gd name="T7" fmla="*/ 280 h 620"/>
                <a:gd name="T8" fmla="*/ 0 w 1023"/>
                <a:gd name="T9" fmla="*/ 620 h 620"/>
                <a:gd name="T10" fmla="*/ 30 w 1023"/>
                <a:gd name="T11" fmla="*/ 613 h 620"/>
                <a:gd name="T12" fmla="*/ 30 w 1023"/>
                <a:gd name="T13" fmla="*/ 300 h 6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23" h="620">
                  <a:moveTo>
                    <a:pt x="30" y="300"/>
                  </a:moveTo>
                  <a:lnTo>
                    <a:pt x="1023" y="27"/>
                  </a:lnTo>
                  <a:lnTo>
                    <a:pt x="1023" y="0"/>
                  </a:lnTo>
                  <a:lnTo>
                    <a:pt x="0" y="280"/>
                  </a:lnTo>
                  <a:lnTo>
                    <a:pt x="0" y="620"/>
                  </a:lnTo>
                  <a:lnTo>
                    <a:pt x="30" y="613"/>
                  </a:lnTo>
                  <a:lnTo>
                    <a:pt x="30" y="300"/>
                  </a:lnTo>
                  <a:close/>
                </a:path>
              </a:pathLst>
            </a:custGeom>
            <a:solidFill>
              <a:srgbClr val="DDDB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49" name="Freeform 260">
              <a:extLst>
                <a:ext uri="{FF2B5EF4-FFF2-40B4-BE49-F238E27FC236}">
                  <a16:creationId xmlns:a16="http://schemas.microsoft.com/office/drawing/2014/main" id="{EEF18D78-43E3-40CE-8F80-9E173145E96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6" y="938"/>
              <a:ext cx="1023" cy="620"/>
            </a:xfrm>
            <a:custGeom>
              <a:avLst/>
              <a:gdLst>
                <a:gd name="T0" fmla="*/ 1023 w 1023"/>
                <a:gd name="T1" fmla="*/ 287 h 620"/>
                <a:gd name="T2" fmla="*/ 0 w 1023"/>
                <a:gd name="T3" fmla="*/ 620 h 620"/>
                <a:gd name="T4" fmla="*/ 0 w 1023"/>
                <a:gd name="T5" fmla="*/ 280 h 620"/>
                <a:gd name="T6" fmla="*/ 1023 w 1023"/>
                <a:gd name="T7" fmla="*/ 0 h 620"/>
                <a:gd name="T8" fmla="*/ 1023 w 1023"/>
                <a:gd name="T9" fmla="*/ 287 h 6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23" h="620">
                  <a:moveTo>
                    <a:pt x="1023" y="287"/>
                  </a:moveTo>
                  <a:lnTo>
                    <a:pt x="0" y="620"/>
                  </a:lnTo>
                  <a:lnTo>
                    <a:pt x="0" y="280"/>
                  </a:lnTo>
                  <a:lnTo>
                    <a:pt x="1023" y="0"/>
                  </a:lnTo>
                  <a:lnTo>
                    <a:pt x="1023" y="287"/>
                  </a:lnTo>
                  <a:close/>
                </a:path>
              </a:pathLst>
            </a:custGeom>
            <a:noFill/>
            <a:ln w="20638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50" name="Freeform 261">
              <a:extLst>
                <a:ext uri="{FF2B5EF4-FFF2-40B4-BE49-F238E27FC236}">
                  <a16:creationId xmlns:a16="http://schemas.microsoft.com/office/drawing/2014/main" id="{506E3ABF-B41C-4C1A-88C1-04102ECF414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3" y="1655"/>
              <a:ext cx="3704" cy="1862"/>
            </a:xfrm>
            <a:custGeom>
              <a:avLst/>
              <a:gdLst>
                <a:gd name="T0" fmla="*/ 0 w 1112"/>
                <a:gd name="T1" fmla="*/ 0 h 559"/>
                <a:gd name="T2" fmla="*/ 0 w 1112"/>
                <a:gd name="T3" fmla="*/ 417801 h 559"/>
                <a:gd name="T4" fmla="*/ 40984 w 1112"/>
                <a:gd name="T5" fmla="*/ 454761 h 559"/>
                <a:gd name="T6" fmla="*/ 3579666 w 1112"/>
                <a:gd name="T7" fmla="*/ 2543202 h 559"/>
                <a:gd name="T8" fmla="*/ 5059101 w 1112"/>
                <a:gd name="T9" fmla="*/ 1551589 h 559"/>
                <a:gd name="T10" fmla="*/ 5059101 w 1112"/>
                <a:gd name="T11" fmla="*/ 950473 h 559"/>
                <a:gd name="T12" fmla="*/ 0 w 1112"/>
                <a:gd name="T13" fmla="*/ 0 h 55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12" h="559">
                  <a:moveTo>
                    <a:pt x="0" y="0"/>
                  </a:moveTo>
                  <a:cubicBezTo>
                    <a:pt x="0" y="92"/>
                    <a:pt x="0" y="92"/>
                    <a:pt x="0" y="92"/>
                  </a:cubicBezTo>
                  <a:cubicBezTo>
                    <a:pt x="0" y="92"/>
                    <a:pt x="0" y="94"/>
                    <a:pt x="9" y="100"/>
                  </a:cubicBezTo>
                  <a:cubicBezTo>
                    <a:pt x="19" y="106"/>
                    <a:pt x="787" y="559"/>
                    <a:pt x="787" y="559"/>
                  </a:cubicBezTo>
                  <a:cubicBezTo>
                    <a:pt x="1112" y="341"/>
                    <a:pt x="1112" y="341"/>
                    <a:pt x="1112" y="341"/>
                  </a:cubicBezTo>
                  <a:cubicBezTo>
                    <a:pt x="1112" y="209"/>
                    <a:pt x="1112" y="209"/>
                    <a:pt x="1112" y="209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3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51" name="Freeform 262">
              <a:extLst>
                <a:ext uri="{FF2B5EF4-FFF2-40B4-BE49-F238E27FC236}">
                  <a16:creationId xmlns:a16="http://schemas.microsoft.com/office/drawing/2014/main" id="{3D7F62AB-8113-4257-AF7E-19E2ED24CA5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3" y="1665"/>
              <a:ext cx="3704" cy="1579"/>
            </a:xfrm>
            <a:custGeom>
              <a:avLst/>
              <a:gdLst>
                <a:gd name="T0" fmla="*/ 0 w 1112"/>
                <a:gd name="T1" fmla="*/ 118961 h 474"/>
                <a:gd name="T2" fmla="*/ 45048 w 1112"/>
                <a:gd name="T3" fmla="*/ 154306 h 474"/>
                <a:gd name="T4" fmla="*/ 3585469 w 1112"/>
                <a:gd name="T5" fmla="*/ 2157753 h 474"/>
                <a:gd name="T6" fmla="*/ 5059101 w 1112"/>
                <a:gd name="T7" fmla="*/ 1247443 h 474"/>
                <a:gd name="T8" fmla="*/ 5059101 w 1112"/>
                <a:gd name="T9" fmla="*/ 1083794 h 474"/>
                <a:gd name="T10" fmla="*/ 0 w 1112"/>
                <a:gd name="T11" fmla="*/ 0 h 474"/>
                <a:gd name="T12" fmla="*/ 0 w 1112"/>
                <a:gd name="T13" fmla="*/ 118961 h 47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12" h="474">
                  <a:moveTo>
                    <a:pt x="0" y="26"/>
                  </a:moveTo>
                  <a:cubicBezTo>
                    <a:pt x="0" y="26"/>
                    <a:pt x="0" y="28"/>
                    <a:pt x="10" y="34"/>
                  </a:cubicBezTo>
                  <a:cubicBezTo>
                    <a:pt x="19" y="40"/>
                    <a:pt x="788" y="474"/>
                    <a:pt x="788" y="474"/>
                  </a:cubicBezTo>
                  <a:cubicBezTo>
                    <a:pt x="1112" y="274"/>
                    <a:pt x="1112" y="274"/>
                    <a:pt x="1112" y="274"/>
                  </a:cubicBezTo>
                  <a:cubicBezTo>
                    <a:pt x="1112" y="238"/>
                    <a:pt x="1112" y="238"/>
                    <a:pt x="1112" y="238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26"/>
                  </a:lnTo>
                  <a:close/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52" name="Freeform 263">
              <a:extLst>
                <a:ext uri="{FF2B5EF4-FFF2-40B4-BE49-F238E27FC236}">
                  <a16:creationId xmlns:a16="http://schemas.microsoft.com/office/drawing/2014/main" id="{56054BF5-A37F-4C00-B5C3-8C683FED0B3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3" y="1878"/>
              <a:ext cx="3704" cy="1639"/>
            </a:xfrm>
            <a:custGeom>
              <a:avLst/>
              <a:gdLst>
                <a:gd name="T0" fmla="*/ 40984 w 1112"/>
                <a:gd name="T1" fmla="*/ 40995 h 492"/>
                <a:gd name="T2" fmla="*/ 0 w 1112"/>
                <a:gd name="T3" fmla="*/ 0 h 492"/>
                <a:gd name="T4" fmla="*/ 0 w 1112"/>
                <a:gd name="T5" fmla="*/ 113161 h 492"/>
                <a:gd name="T6" fmla="*/ 40984 w 1112"/>
                <a:gd name="T7" fmla="*/ 150128 h 492"/>
                <a:gd name="T8" fmla="*/ 3579666 w 1112"/>
                <a:gd name="T9" fmla="*/ 2240087 h 492"/>
                <a:gd name="T10" fmla="*/ 5059101 w 1112"/>
                <a:gd name="T11" fmla="*/ 1247565 h 492"/>
                <a:gd name="T12" fmla="*/ 5059101 w 1112"/>
                <a:gd name="T13" fmla="*/ 1133149 h 492"/>
                <a:gd name="T14" fmla="*/ 3579666 w 1112"/>
                <a:gd name="T15" fmla="*/ 2126769 h 492"/>
                <a:gd name="T16" fmla="*/ 40984 w 1112"/>
                <a:gd name="T17" fmla="*/ 40995 h 49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112" h="492">
                  <a:moveTo>
                    <a:pt x="9" y="9"/>
                  </a:moveTo>
                  <a:cubicBezTo>
                    <a:pt x="0" y="2"/>
                    <a:pt x="0" y="0"/>
                    <a:pt x="0" y="0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5"/>
                    <a:pt x="0" y="27"/>
                    <a:pt x="9" y="33"/>
                  </a:cubicBezTo>
                  <a:cubicBezTo>
                    <a:pt x="19" y="39"/>
                    <a:pt x="787" y="492"/>
                    <a:pt x="787" y="492"/>
                  </a:cubicBezTo>
                  <a:cubicBezTo>
                    <a:pt x="1112" y="274"/>
                    <a:pt x="1112" y="274"/>
                    <a:pt x="1112" y="274"/>
                  </a:cubicBezTo>
                  <a:cubicBezTo>
                    <a:pt x="1112" y="249"/>
                    <a:pt x="1112" y="249"/>
                    <a:pt x="1112" y="249"/>
                  </a:cubicBezTo>
                  <a:cubicBezTo>
                    <a:pt x="787" y="467"/>
                    <a:pt x="787" y="467"/>
                    <a:pt x="787" y="467"/>
                  </a:cubicBezTo>
                  <a:cubicBezTo>
                    <a:pt x="787" y="467"/>
                    <a:pt x="19" y="15"/>
                    <a:pt x="9" y="9"/>
                  </a:cubicBezTo>
                  <a:close/>
                </a:path>
              </a:pathLst>
            </a:custGeom>
            <a:solidFill>
              <a:srgbClr val="DDDC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53" name="Freeform 264">
              <a:extLst>
                <a:ext uri="{FF2B5EF4-FFF2-40B4-BE49-F238E27FC236}">
                  <a16:creationId xmlns:a16="http://schemas.microsoft.com/office/drawing/2014/main" id="{74309BA0-BD71-4F5A-AD19-D6AB17F5176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3" y="1655"/>
              <a:ext cx="3704" cy="1862"/>
            </a:xfrm>
            <a:custGeom>
              <a:avLst/>
              <a:gdLst>
                <a:gd name="T0" fmla="*/ 0 w 1112"/>
                <a:gd name="T1" fmla="*/ 0 h 559"/>
                <a:gd name="T2" fmla="*/ 0 w 1112"/>
                <a:gd name="T3" fmla="*/ 417801 h 559"/>
                <a:gd name="T4" fmla="*/ 40984 w 1112"/>
                <a:gd name="T5" fmla="*/ 454761 h 559"/>
                <a:gd name="T6" fmla="*/ 3579666 w 1112"/>
                <a:gd name="T7" fmla="*/ 2543202 h 559"/>
                <a:gd name="T8" fmla="*/ 5059101 w 1112"/>
                <a:gd name="T9" fmla="*/ 1551589 h 559"/>
                <a:gd name="T10" fmla="*/ 5059101 w 1112"/>
                <a:gd name="T11" fmla="*/ 950473 h 559"/>
                <a:gd name="T12" fmla="*/ 0 w 1112"/>
                <a:gd name="T13" fmla="*/ 0 h 55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12" h="559">
                  <a:moveTo>
                    <a:pt x="0" y="0"/>
                  </a:moveTo>
                  <a:cubicBezTo>
                    <a:pt x="0" y="92"/>
                    <a:pt x="0" y="92"/>
                    <a:pt x="0" y="92"/>
                  </a:cubicBezTo>
                  <a:cubicBezTo>
                    <a:pt x="0" y="92"/>
                    <a:pt x="0" y="94"/>
                    <a:pt x="9" y="100"/>
                  </a:cubicBezTo>
                  <a:cubicBezTo>
                    <a:pt x="19" y="106"/>
                    <a:pt x="787" y="559"/>
                    <a:pt x="787" y="559"/>
                  </a:cubicBezTo>
                  <a:cubicBezTo>
                    <a:pt x="1112" y="341"/>
                    <a:pt x="1112" y="341"/>
                    <a:pt x="1112" y="341"/>
                  </a:cubicBezTo>
                  <a:cubicBezTo>
                    <a:pt x="1112" y="209"/>
                    <a:pt x="1112" y="209"/>
                    <a:pt x="1112" y="209"/>
                  </a:cubicBezTo>
                  <a:lnTo>
                    <a:pt x="0" y="0"/>
                  </a:lnTo>
                  <a:close/>
                </a:path>
              </a:pathLst>
            </a:custGeom>
            <a:noFill/>
            <a:ln w="20638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54" name="Freeform 265">
              <a:extLst>
                <a:ext uri="{FF2B5EF4-FFF2-40B4-BE49-F238E27FC236}">
                  <a16:creationId xmlns:a16="http://schemas.microsoft.com/office/drawing/2014/main" id="{07F5C5CF-EADB-4D11-8CA7-5A99A2BEAB1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6" y="1278"/>
              <a:ext cx="3741" cy="1863"/>
            </a:xfrm>
            <a:custGeom>
              <a:avLst/>
              <a:gdLst>
                <a:gd name="T0" fmla="*/ 3706175 w 1123"/>
                <a:gd name="T1" fmla="*/ 2502282 h 559"/>
                <a:gd name="T2" fmla="*/ 3550649 w 1123"/>
                <a:gd name="T3" fmla="*/ 2511801 h 559"/>
                <a:gd name="T4" fmla="*/ 109465 w 1123"/>
                <a:gd name="T5" fmla="*/ 620779 h 559"/>
                <a:gd name="T6" fmla="*/ 68461 w 1123"/>
                <a:gd name="T7" fmla="*/ 469899 h 559"/>
                <a:gd name="T8" fmla="*/ 1333691 w 1123"/>
                <a:gd name="T9" fmla="*/ 27502 h 559"/>
                <a:gd name="T10" fmla="*/ 1525329 w 1123"/>
                <a:gd name="T11" fmla="*/ 9518 h 559"/>
                <a:gd name="T12" fmla="*/ 5044327 w 1123"/>
                <a:gd name="T13" fmla="*/ 1511370 h 559"/>
                <a:gd name="T14" fmla="*/ 5085332 w 1123"/>
                <a:gd name="T15" fmla="*/ 1662259 h 559"/>
                <a:gd name="T16" fmla="*/ 3706175 w 1123"/>
                <a:gd name="T17" fmla="*/ 2502282 h 55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123" h="559">
                  <a:moveTo>
                    <a:pt x="814" y="548"/>
                  </a:moveTo>
                  <a:cubicBezTo>
                    <a:pt x="807" y="559"/>
                    <a:pt x="792" y="557"/>
                    <a:pt x="780" y="550"/>
                  </a:cubicBezTo>
                  <a:cubicBezTo>
                    <a:pt x="24" y="136"/>
                    <a:pt x="24" y="136"/>
                    <a:pt x="24" y="136"/>
                  </a:cubicBezTo>
                  <a:cubicBezTo>
                    <a:pt x="12" y="129"/>
                    <a:pt x="0" y="112"/>
                    <a:pt x="15" y="103"/>
                  </a:cubicBezTo>
                  <a:cubicBezTo>
                    <a:pt x="293" y="6"/>
                    <a:pt x="293" y="6"/>
                    <a:pt x="293" y="6"/>
                  </a:cubicBezTo>
                  <a:cubicBezTo>
                    <a:pt x="307" y="1"/>
                    <a:pt x="327" y="0"/>
                    <a:pt x="335" y="2"/>
                  </a:cubicBezTo>
                  <a:cubicBezTo>
                    <a:pt x="1108" y="331"/>
                    <a:pt x="1108" y="331"/>
                    <a:pt x="1108" y="331"/>
                  </a:cubicBezTo>
                  <a:cubicBezTo>
                    <a:pt x="1119" y="338"/>
                    <a:pt x="1123" y="352"/>
                    <a:pt x="1117" y="364"/>
                  </a:cubicBezTo>
                  <a:lnTo>
                    <a:pt x="814" y="548"/>
                  </a:lnTo>
                  <a:close/>
                </a:path>
              </a:pathLst>
            </a:custGeom>
            <a:solidFill>
              <a:srgbClr val="FFFFFF"/>
            </a:solidFill>
            <a:ln w="20638" cap="flat">
              <a:solidFill>
                <a:srgbClr val="343434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955" name="Freeform 266">
              <a:extLst>
                <a:ext uri="{FF2B5EF4-FFF2-40B4-BE49-F238E27FC236}">
                  <a16:creationId xmlns:a16="http://schemas.microsoft.com/office/drawing/2014/main" id="{2E1494FA-F4C4-4770-B6C4-724D28D95EC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6" y="1508"/>
              <a:ext cx="643" cy="470"/>
            </a:xfrm>
            <a:custGeom>
              <a:avLst/>
              <a:gdLst>
                <a:gd name="T0" fmla="*/ 346051 w 193"/>
                <a:gd name="T1" fmla="*/ 0 h 141"/>
                <a:gd name="T2" fmla="*/ 99808 w 193"/>
                <a:gd name="T3" fmla="*/ 100000 h 141"/>
                <a:gd name="T4" fmla="*/ 23408 w 193"/>
                <a:gd name="T5" fmla="*/ 168777 h 141"/>
                <a:gd name="T6" fmla="*/ 160044 w 193"/>
                <a:gd name="T7" fmla="*/ 229257 h 141"/>
                <a:gd name="T8" fmla="*/ 486761 w 193"/>
                <a:gd name="T9" fmla="*/ 439143 h 141"/>
                <a:gd name="T10" fmla="*/ 705568 w 193"/>
                <a:gd name="T11" fmla="*/ 593810 h 141"/>
                <a:gd name="T12" fmla="*/ 801158 w 193"/>
                <a:gd name="T13" fmla="*/ 634923 h 141"/>
                <a:gd name="T14" fmla="*/ 861550 w 193"/>
                <a:gd name="T15" fmla="*/ 562590 h 141"/>
                <a:gd name="T16" fmla="*/ 746613 w 193"/>
                <a:gd name="T17" fmla="*/ 439143 h 141"/>
                <a:gd name="T18" fmla="*/ 601731 w 193"/>
                <a:gd name="T19" fmla="*/ 270367 h 141"/>
                <a:gd name="T20" fmla="*/ 441688 w 193"/>
                <a:gd name="T21" fmla="*/ 100000 h 141"/>
                <a:gd name="T22" fmla="*/ 355442 w 193"/>
                <a:gd name="T23" fmla="*/ 23443 h 14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93" h="141">
                  <a:moveTo>
                    <a:pt x="76" y="0"/>
                  </a:moveTo>
                  <a:cubicBezTo>
                    <a:pt x="58" y="8"/>
                    <a:pt x="40" y="14"/>
                    <a:pt x="22" y="22"/>
                  </a:cubicBezTo>
                  <a:cubicBezTo>
                    <a:pt x="17" y="25"/>
                    <a:pt x="0" y="28"/>
                    <a:pt x="5" y="37"/>
                  </a:cubicBezTo>
                  <a:cubicBezTo>
                    <a:pt x="8" y="43"/>
                    <a:pt x="28" y="46"/>
                    <a:pt x="35" y="50"/>
                  </a:cubicBezTo>
                  <a:cubicBezTo>
                    <a:pt x="59" y="65"/>
                    <a:pt x="85" y="78"/>
                    <a:pt x="107" y="96"/>
                  </a:cubicBezTo>
                  <a:cubicBezTo>
                    <a:pt x="122" y="109"/>
                    <a:pt x="140" y="118"/>
                    <a:pt x="155" y="130"/>
                  </a:cubicBezTo>
                  <a:cubicBezTo>
                    <a:pt x="163" y="135"/>
                    <a:pt x="167" y="141"/>
                    <a:pt x="176" y="139"/>
                  </a:cubicBezTo>
                  <a:cubicBezTo>
                    <a:pt x="184" y="138"/>
                    <a:pt x="193" y="133"/>
                    <a:pt x="189" y="123"/>
                  </a:cubicBezTo>
                  <a:cubicBezTo>
                    <a:pt x="186" y="114"/>
                    <a:pt x="170" y="104"/>
                    <a:pt x="164" y="96"/>
                  </a:cubicBezTo>
                  <a:cubicBezTo>
                    <a:pt x="153" y="84"/>
                    <a:pt x="143" y="71"/>
                    <a:pt x="132" y="59"/>
                  </a:cubicBezTo>
                  <a:cubicBezTo>
                    <a:pt x="120" y="46"/>
                    <a:pt x="110" y="33"/>
                    <a:pt x="97" y="22"/>
                  </a:cubicBezTo>
                  <a:cubicBezTo>
                    <a:pt x="91" y="17"/>
                    <a:pt x="85" y="8"/>
                    <a:pt x="78" y="5"/>
                  </a:cubicBezTo>
                </a:path>
              </a:pathLst>
            </a:custGeom>
            <a:solidFill>
              <a:srgbClr val="E0DE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56" name="Freeform 267">
              <a:extLst>
                <a:ext uri="{FF2B5EF4-FFF2-40B4-BE49-F238E27FC236}">
                  <a16:creationId xmlns:a16="http://schemas.microsoft.com/office/drawing/2014/main" id="{6BB05B1F-16AC-48D7-8834-8A9FD8164AC8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6" y="1231"/>
              <a:ext cx="1213" cy="733"/>
            </a:xfrm>
            <a:custGeom>
              <a:avLst/>
              <a:gdLst>
                <a:gd name="T0" fmla="*/ 1164260 w 364"/>
                <a:gd name="T1" fmla="*/ 45236 h 220"/>
                <a:gd name="T2" fmla="*/ 1117410 w 364"/>
                <a:gd name="T3" fmla="*/ 13577 h 220"/>
                <a:gd name="T4" fmla="*/ 1058572 w 364"/>
                <a:gd name="T5" fmla="*/ 0 h 220"/>
                <a:gd name="T6" fmla="*/ 857218 w 364"/>
                <a:gd name="T7" fmla="*/ 23413 h 220"/>
                <a:gd name="T8" fmla="*/ 415106 w 364"/>
                <a:gd name="T9" fmla="*/ 136665 h 220"/>
                <a:gd name="T10" fmla="*/ 31681 w 364"/>
                <a:gd name="T11" fmla="*/ 283321 h 220"/>
                <a:gd name="T12" fmla="*/ 86343 w 364"/>
                <a:gd name="T13" fmla="*/ 324339 h 220"/>
                <a:gd name="T14" fmla="*/ 538292 w 364"/>
                <a:gd name="T15" fmla="*/ 774385 h 220"/>
                <a:gd name="T16" fmla="*/ 784581 w 364"/>
                <a:gd name="T17" fmla="*/ 957508 h 220"/>
                <a:gd name="T18" fmla="*/ 831308 w 364"/>
                <a:gd name="T19" fmla="*/ 989057 h 220"/>
                <a:gd name="T20" fmla="*/ 962915 w 364"/>
                <a:gd name="T21" fmla="*/ 965644 h 220"/>
                <a:gd name="T22" fmla="*/ 1661154 w 364"/>
                <a:gd name="T23" fmla="*/ 488255 h 220"/>
                <a:gd name="T24" fmla="*/ 1164260 w 364"/>
                <a:gd name="T25" fmla="*/ 45236 h 22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4" h="220">
                  <a:moveTo>
                    <a:pt x="255" y="10"/>
                  </a:moveTo>
                  <a:cubicBezTo>
                    <a:pt x="255" y="10"/>
                    <a:pt x="247" y="6"/>
                    <a:pt x="245" y="3"/>
                  </a:cubicBezTo>
                  <a:cubicBezTo>
                    <a:pt x="243" y="1"/>
                    <a:pt x="238" y="0"/>
                    <a:pt x="232" y="0"/>
                  </a:cubicBezTo>
                  <a:cubicBezTo>
                    <a:pt x="225" y="0"/>
                    <a:pt x="208" y="4"/>
                    <a:pt x="188" y="5"/>
                  </a:cubicBezTo>
                  <a:cubicBezTo>
                    <a:pt x="168" y="5"/>
                    <a:pt x="116" y="21"/>
                    <a:pt x="91" y="30"/>
                  </a:cubicBezTo>
                  <a:cubicBezTo>
                    <a:pt x="66" y="39"/>
                    <a:pt x="21" y="45"/>
                    <a:pt x="7" y="62"/>
                  </a:cubicBezTo>
                  <a:cubicBezTo>
                    <a:pt x="0" y="69"/>
                    <a:pt x="11" y="65"/>
                    <a:pt x="19" y="71"/>
                  </a:cubicBezTo>
                  <a:cubicBezTo>
                    <a:pt x="26" y="77"/>
                    <a:pt x="77" y="149"/>
                    <a:pt x="118" y="170"/>
                  </a:cubicBezTo>
                  <a:cubicBezTo>
                    <a:pt x="158" y="191"/>
                    <a:pt x="170" y="204"/>
                    <a:pt x="172" y="210"/>
                  </a:cubicBezTo>
                  <a:cubicBezTo>
                    <a:pt x="174" y="215"/>
                    <a:pt x="174" y="220"/>
                    <a:pt x="182" y="217"/>
                  </a:cubicBezTo>
                  <a:cubicBezTo>
                    <a:pt x="189" y="214"/>
                    <a:pt x="195" y="218"/>
                    <a:pt x="211" y="212"/>
                  </a:cubicBezTo>
                  <a:cubicBezTo>
                    <a:pt x="227" y="206"/>
                    <a:pt x="364" y="107"/>
                    <a:pt x="364" y="107"/>
                  </a:cubicBezTo>
                  <a:cubicBezTo>
                    <a:pt x="364" y="107"/>
                    <a:pt x="310" y="43"/>
                    <a:pt x="255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57" name="Freeform 268">
              <a:extLst>
                <a:ext uri="{FF2B5EF4-FFF2-40B4-BE49-F238E27FC236}">
                  <a16:creationId xmlns:a16="http://schemas.microsoft.com/office/drawing/2014/main" id="{555D96E0-1AA7-4EA2-9ECD-8D361F84F91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6" y="1475"/>
              <a:ext cx="470" cy="416"/>
            </a:xfrm>
            <a:custGeom>
              <a:avLst/>
              <a:gdLst>
                <a:gd name="T0" fmla="*/ 0 w 141"/>
                <a:gd name="T1" fmla="*/ 0 h 125"/>
                <a:gd name="T2" fmla="*/ 109890 w 141"/>
                <a:gd name="T3" fmla="*/ 77519 h 125"/>
                <a:gd name="T4" fmla="*/ 215190 w 141"/>
                <a:gd name="T5" fmla="*/ 149431 h 125"/>
                <a:gd name="T6" fmla="*/ 393810 w 141"/>
                <a:gd name="T7" fmla="*/ 334394 h 125"/>
                <a:gd name="T8" fmla="*/ 544443 w 141"/>
                <a:gd name="T9" fmla="*/ 460489 h 125"/>
                <a:gd name="T10" fmla="*/ 644810 w 141"/>
                <a:gd name="T11" fmla="*/ 565021 h 1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41" h="125">
                  <a:moveTo>
                    <a:pt x="0" y="0"/>
                  </a:moveTo>
                  <a:cubicBezTo>
                    <a:pt x="4" y="8"/>
                    <a:pt x="17" y="12"/>
                    <a:pt x="24" y="17"/>
                  </a:cubicBezTo>
                  <a:cubicBezTo>
                    <a:pt x="32" y="22"/>
                    <a:pt x="40" y="27"/>
                    <a:pt x="47" y="33"/>
                  </a:cubicBezTo>
                  <a:cubicBezTo>
                    <a:pt x="63" y="45"/>
                    <a:pt x="73" y="60"/>
                    <a:pt x="86" y="74"/>
                  </a:cubicBezTo>
                  <a:cubicBezTo>
                    <a:pt x="96" y="85"/>
                    <a:pt x="108" y="92"/>
                    <a:pt x="119" y="102"/>
                  </a:cubicBezTo>
                  <a:cubicBezTo>
                    <a:pt x="125" y="107"/>
                    <a:pt x="138" y="117"/>
                    <a:pt x="141" y="125"/>
                  </a:cubicBezTo>
                </a:path>
              </a:pathLst>
            </a:custGeom>
            <a:noFill/>
            <a:ln w="20638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58" name="Freeform 269">
              <a:extLst>
                <a:ext uri="{FF2B5EF4-FFF2-40B4-BE49-F238E27FC236}">
                  <a16:creationId xmlns:a16="http://schemas.microsoft.com/office/drawing/2014/main" id="{8A573316-7509-40D2-803F-EEFD65FE7BA7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6" y="1231"/>
              <a:ext cx="1213" cy="733"/>
            </a:xfrm>
            <a:custGeom>
              <a:avLst/>
              <a:gdLst>
                <a:gd name="T0" fmla="*/ 1164260 w 364"/>
                <a:gd name="T1" fmla="*/ 45236 h 220"/>
                <a:gd name="T2" fmla="*/ 1117410 w 364"/>
                <a:gd name="T3" fmla="*/ 13577 h 220"/>
                <a:gd name="T4" fmla="*/ 1058572 w 364"/>
                <a:gd name="T5" fmla="*/ 0 h 220"/>
                <a:gd name="T6" fmla="*/ 857218 w 364"/>
                <a:gd name="T7" fmla="*/ 23413 h 220"/>
                <a:gd name="T8" fmla="*/ 415106 w 364"/>
                <a:gd name="T9" fmla="*/ 136665 h 220"/>
                <a:gd name="T10" fmla="*/ 31681 w 364"/>
                <a:gd name="T11" fmla="*/ 283321 h 220"/>
                <a:gd name="T12" fmla="*/ 86343 w 364"/>
                <a:gd name="T13" fmla="*/ 324339 h 220"/>
                <a:gd name="T14" fmla="*/ 538292 w 364"/>
                <a:gd name="T15" fmla="*/ 774385 h 220"/>
                <a:gd name="T16" fmla="*/ 784581 w 364"/>
                <a:gd name="T17" fmla="*/ 957508 h 220"/>
                <a:gd name="T18" fmla="*/ 831308 w 364"/>
                <a:gd name="T19" fmla="*/ 989057 h 220"/>
                <a:gd name="T20" fmla="*/ 962915 w 364"/>
                <a:gd name="T21" fmla="*/ 965644 h 220"/>
                <a:gd name="T22" fmla="*/ 1661154 w 364"/>
                <a:gd name="T23" fmla="*/ 488255 h 220"/>
                <a:gd name="T24" fmla="*/ 1164260 w 364"/>
                <a:gd name="T25" fmla="*/ 45236 h 22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4" h="220">
                  <a:moveTo>
                    <a:pt x="255" y="10"/>
                  </a:moveTo>
                  <a:cubicBezTo>
                    <a:pt x="255" y="10"/>
                    <a:pt x="247" y="6"/>
                    <a:pt x="245" y="3"/>
                  </a:cubicBezTo>
                  <a:cubicBezTo>
                    <a:pt x="243" y="1"/>
                    <a:pt x="238" y="0"/>
                    <a:pt x="232" y="0"/>
                  </a:cubicBezTo>
                  <a:cubicBezTo>
                    <a:pt x="225" y="0"/>
                    <a:pt x="208" y="4"/>
                    <a:pt x="188" y="5"/>
                  </a:cubicBezTo>
                  <a:cubicBezTo>
                    <a:pt x="168" y="5"/>
                    <a:pt x="116" y="21"/>
                    <a:pt x="91" y="30"/>
                  </a:cubicBezTo>
                  <a:cubicBezTo>
                    <a:pt x="66" y="39"/>
                    <a:pt x="21" y="45"/>
                    <a:pt x="7" y="62"/>
                  </a:cubicBezTo>
                  <a:cubicBezTo>
                    <a:pt x="0" y="69"/>
                    <a:pt x="11" y="65"/>
                    <a:pt x="19" y="71"/>
                  </a:cubicBezTo>
                  <a:cubicBezTo>
                    <a:pt x="26" y="77"/>
                    <a:pt x="77" y="149"/>
                    <a:pt x="118" y="170"/>
                  </a:cubicBezTo>
                  <a:cubicBezTo>
                    <a:pt x="158" y="191"/>
                    <a:pt x="170" y="204"/>
                    <a:pt x="172" y="210"/>
                  </a:cubicBezTo>
                  <a:cubicBezTo>
                    <a:pt x="174" y="215"/>
                    <a:pt x="174" y="220"/>
                    <a:pt x="182" y="217"/>
                  </a:cubicBezTo>
                  <a:cubicBezTo>
                    <a:pt x="189" y="214"/>
                    <a:pt x="195" y="218"/>
                    <a:pt x="211" y="212"/>
                  </a:cubicBezTo>
                  <a:cubicBezTo>
                    <a:pt x="227" y="206"/>
                    <a:pt x="364" y="107"/>
                    <a:pt x="364" y="107"/>
                  </a:cubicBezTo>
                  <a:cubicBezTo>
                    <a:pt x="364" y="107"/>
                    <a:pt x="310" y="43"/>
                    <a:pt x="255" y="10"/>
                  </a:cubicBezTo>
                  <a:close/>
                </a:path>
              </a:pathLst>
            </a:custGeom>
            <a:noFill/>
            <a:ln w="20638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59" name="Freeform 270">
              <a:extLst>
                <a:ext uri="{FF2B5EF4-FFF2-40B4-BE49-F238E27FC236}">
                  <a16:creationId xmlns:a16="http://schemas.microsoft.com/office/drawing/2014/main" id="{CF1C401A-4E25-4059-9BB6-98C5CAA4872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5" y="1898"/>
              <a:ext cx="1216" cy="2139"/>
            </a:xfrm>
            <a:custGeom>
              <a:avLst/>
              <a:gdLst>
                <a:gd name="T0" fmla="*/ 1453240 w 365"/>
                <a:gd name="T1" fmla="*/ 68491 h 642"/>
                <a:gd name="T2" fmla="*/ 201036 w 365"/>
                <a:gd name="T3" fmla="*/ 725054 h 642"/>
                <a:gd name="T4" fmla="*/ 0 w 365"/>
                <a:gd name="T5" fmla="*/ 961544 h 642"/>
                <a:gd name="T6" fmla="*/ 0 w 365"/>
                <a:gd name="T7" fmla="*/ 2871048 h 642"/>
                <a:gd name="T8" fmla="*/ 82055 w 365"/>
                <a:gd name="T9" fmla="*/ 2926119 h 642"/>
                <a:gd name="T10" fmla="*/ 150158 w 365"/>
                <a:gd name="T11" fmla="*/ 2871048 h 642"/>
                <a:gd name="T12" fmla="*/ 150158 w 365"/>
                <a:gd name="T13" fmla="*/ 993206 h 642"/>
                <a:gd name="T14" fmla="*/ 324246 w 365"/>
                <a:gd name="T15" fmla="*/ 820700 h 642"/>
                <a:gd name="T16" fmla="*/ 1498312 w 365"/>
                <a:gd name="T17" fmla="*/ 195429 h 642"/>
                <a:gd name="T18" fmla="*/ 1543530 w 365"/>
                <a:gd name="T19" fmla="*/ 218841 h 642"/>
                <a:gd name="T20" fmla="*/ 1543530 w 365"/>
                <a:gd name="T21" fmla="*/ 1813902 h 642"/>
                <a:gd name="T22" fmla="*/ 1603874 w 365"/>
                <a:gd name="T23" fmla="*/ 1878332 h 642"/>
                <a:gd name="T24" fmla="*/ 1662522 w 365"/>
                <a:gd name="T25" fmla="*/ 1813902 h 642"/>
                <a:gd name="T26" fmla="*/ 1662522 w 365"/>
                <a:gd name="T27" fmla="*/ 160072 h 642"/>
                <a:gd name="T28" fmla="*/ 1453240 w 365"/>
                <a:gd name="T29" fmla="*/ 68491 h 642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365" h="642">
                  <a:moveTo>
                    <a:pt x="319" y="15"/>
                  </a:moveTo>
                  <a:cubicBezTo>
                    <a:pt x="44" y="159"/>
                    <a:pt x="44" y="159"/>
                    <a:pt x="44" y="159"/>
                  </a:cubicBezTo>
                  <a:cubicBezTo>
                    <a:pt x="26" y="170"/>
                    <a:pt x="0" y="185"/>
                    <a:pt x="0" y="211"/>
                  </a:cubicBezTo>
                  <a:cubicBezTo>
                    <a:pt x="0" y="630"/>
                    <a:pt x="0" y="630"/>
                    <a:pt x="0" y="630"/>
                  </a:cubicBezTo>
                  <a:cubicBezTo>
                    <a:pt x="1" y="635"/>
                    <a:pt x="2" y="642"/>
                    <a:pt x="18" y="642"/>
                  </a:cubicBezTo>
                  <a:cubicBezTo>
                    <a:pt x="25" y="642"/>
                    <a:pt x="33" y="638"/>
                    <a:pt x="33" y="630"/>
                  </a:cubicBezTo>
                  <a:cubicBezTo>
                    <a:pt x="33" y="218"/>
                    <a:pt x="33" y="218"/>
                    <a:pt x="33" y="218"/>
                  </a:cubicBezTo>
                  <a:cubicBezTo>
                    <a:pt x="33" y="205"/>
                    <a:pt x="35" y="199"/>
                    <a:pt x="71" y="180"/>
                  </a:cubicBezTo>
                  <a:cubicBezTo>
                    <a:pt x="329" y="43"/>
                    <a:pt x="329" y="43"/>
                    <a:pt x="329" y="43"/>
                  </a:cubicBezTo>
                  <a:cubicBezTo>
                    <a:pt x="336" y="42"/>
                    <a:pt x="338" y="45"/>
                    <a:pt x="339" y="48"/>
                  </a:cubicBezTo>
                  <a:cubicBezTo>
                    <a:pt x="339" y="398"/>
                    <a:pt x="339" y="398"/>
                    <a:pt x="339" y="398"/>
                  </a:cubicBezTo>
                  <a:cubicBezTo>
                    <a:pt x="339" y="406"/>
                    <a:pt x="345" y="412"/>
                    <a:pt x="352" y="412"/>
                  </a:cubicBezTo>
                  <a:cubicBezTo>
                    <a:pt x="359" y="412"/>
                    <a:pt x="365" y="406"/>
                    <a:pt x="365" y="398"/>
                  </a:cubicBezTo>
                  <a:cubicBezTo>
                    <a:pt x="365" y="35"/>
                    <a:pt x="365" y="35"/>
                    <a:pt x="365" y="35"/>
                  </a:cubicBezTo>
                  <a:cubicBezTo>
                    <a:pt x="365" y="20"/>
                    <a:pt x="347" y="0"/>
                    <a:pt x="319" y="15"/>
                  </a:cubicBezTo>
                  <a:close/>
                </a:path>
              </a:pathLst>
            </a:custGeom>
            <a:solidFill>
              <a:srgbClr val="C1BE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60" name="Freeform 271">
              <a:extLst>
                <a:ext uri="{FF2B5EF4-FFF2-40B4-BE49-F238E27FC236}">
                  <a16:creationId xmlns:a16="http://schemas.microsoft.com/office/drawing/2014/main" id="{8AEE2F53-ADF9-4430-AABA-F0BE95D7D11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605" y="1928"/>
              <a:ext cx="1196" cy="2109"/>
            </a:xfrm>
            <a:custGeom>
              <a:avLst/>
              <a:gdLst>
                <a:gd name="T0" fmla="*/ 1453157 w 359"/>
                <a:gd name="T1" fmla="*/ 27474 h 633"/>
                <a:gd name="T2" fmla="*/ 201031 w 359"/>
                <a:gd name="T3" fmla="*/ 684029 h 633"/>
                <a:gd name="T4" fmla="*/ 0 w 359"/>
                <a:gd name="T5" fmla="*/ 920470 h 633"/>
                <a:gd name="T6" fmla="*/ 0 w 359"/>
                <a:gd name="T7" fmla="*/ 2829938 h 633"/>
                <a:gd name="T8" fmla="*/ 82054 w 359"/>
                <a:gd name="T9" fmla="*/ 2884895 h 633"/>
                <a:gd name="T10" fmla="*/ 109632 w 359"/>
                <a:gd name="T11" fmla="*/ 2880824 h 633"/>
                <a:gd name="T12" fmla="*/ 64407 w 359"/>
                <a:gd name="T13" fmla="*/ 2829938 h 633"/>
                <a:gd name="T14" fmla="*/ 64407 w 359"/>
                <a:gd name="T15" fmla="*/ 920470 h 633"/>
                <a:gd name="T16" fmla="*/ 263850 w 359"/>
                <a:gd name="T17" fmla="*/ 684029 h 633"/>
                <a:gd name="T18" fmla="*/ 1516355 w 359"/>
                <a:gd name="T19" fmla="*/ 27474 h 633"/>
                <a:gd name="T20" fmla="*/ 1570924 w 359"/>
                <a:gd name="T21" fmla="*/ 4061 h 633"/>
                <a:gd name="T22" fmla="*/ 1453157 w 359"/>
                <a:gd name="T23" fmla="*/ 27474 h 633"/>
                <a:gd name="T24" fmla="*/ 1607907 w 359"/>
                <a:gd name="T25" fmla="*/ 1772806 h 633"/>
                <a:gd name="T26" fmla="*/ 1607907 w 359"/>
                <a:gd name="T27" fmla="*/ 177819 h 633"/>
                <a:gd name="T28" fmla="*/ 1562679 w 359"/>
                <a:gd name="T29" fmla="*/ 154410 h 633"/>
                <a:gd name="T30" fmla="*/ 1539272 w 359"/>
                <a:gd name="T31" fmla="*/ 168317 h 633"/>
                <a:gd name="T32" fmla="*/ 1543456 w 359"/>
                <a:gd name="T33" fmla="*/ 177819 h 633"/>
                <a:gd name="T34" fmla="*/ 1543456 w 359"/>
                <a:gd name="T35" fmla="*/ 1772806 h 633"/>
                <a:gd name="T36" fmla="*/ 1603689 w 359"/>
                <a:gd name="T37" fmla="*/ 1837236 h 633"/>
                <a:gd name="T38" fmla="*/ 1635009 w 359"/>
                <a:gd name="T39" fmla="*/ 1827400 h 633"/>
                <a:gd name="T40" fmla="*/ 1607907 w 359"/>
                <a:gd name="T41" fmla="*/ 1772806 h 63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59" h="633">
                  <a:moveTo>
                    <a:pt x="319" y="6"/>
                  </a:moveTo>
                  <a:cubicBezTo>
                    <a:pt x="44" y="150"/>
                    <a:pt x="44" y="150"/>
                    <a:pt x="44" y="150"/>
                  </a:cubicBezTo>
                  <a:cubicBezTo>
                    <a:pt x="26" y="161"/>
                    <a:pt x="0" y="176"/>
                    <a:pt x="0" y="202"/>
                  </a:cubicBezTo>
                  <a:cubicBezTo>
                    <a:pt x="0" y="621"/>
                    <a:pt x="0" y="621"/>
                    <a:pt x="0" y="621"/>
                  </a:cubicBezTo>
                  <a:cubicBezTo>
                    <a:pt x="1" y="626"/>
                    <a:pt x="2" y="633"/>
                    <a:pt x="18" y="633"/>
                  </a:cubicBezTo>
                  <a:cubicBezTo>
                    <a:pt x="20" y="633"/>
                    <a:pt x="22" y="633"/>
                    <a:pt x="24" y="632"/>
                  </a:cubicBezTo>
                  <a:cubicBezTo>
                    <a:pt x="16" y="630"/>
                    <a:pt x="15" y="625"/>
                    <a:pt x="14" y="621"/>
                  </a:cubicBezTo>
                  <a:cubicBezTo>
                    <a:pt x="14" y="202"/>
                    <a:pt x="14" y="202"/>
                    <a:pt x="14" y="202"/>
                  </a:cubicBezTo>
                  <a:cubicBezTo>
                    <a:pt x="14" y="176"/>
                    <a:pt x="40" y="161"/>
                    <a:pt x="58" y="150"/>
                  </a:cubicBezTo>
                  <a:cubicBezTo>
                    <a:pt x="333" y="6"/>
                    <a:pt x="333" y="6"/>
                    <a:pt x="333" y="6"/>
                  </a:cubicBezTo>
                  <a:cubicBezTo>
                    <a:pt x="337" y="4"/>
                    <a:pt x="341" y="2"/>
                    <a:pt x="345" y="1"/>
                  </a:cubicBezTo>
                  <a:cubicBezTo>
                    <a:pt x="338" y="0"/>
                    <a:pt x="329" y="1"/>
                    <a:pt x="319" y="6"/>
                  </a:cubicBezTo>
                  <a:close/>
                  <a:moveTo>
                    <a:pt x="353" y="389"/>
                  </a:moveTo>
                  <a:cubicBezTo>
                    <a:pt x="353" y="39"/>
                    <a:pt x="353" y="39"/>
                    <a:pt x="353" y="39"/>
                  </a:cubicBezTo>
                  <a:cubicBezTo>
                    <a:pt x="353" y="36"/>
                    <a:pt x="350" y="33"/>
                    <a:pt x="343" y="34"/>
                  </a:cubicBezTo>
                  <a:cubicBezTo>
                    <a:pt x="338" y="37"/>
                    <a:pt x="338" y="37"/>
                    <a:pt x="338" y="37"/>
                  </a:cubicBezTo>
                  <a:cubicBezTo>
                    <a:pt x="338" y="38"/>
                    <a:pt x="339" y="38"/>
                    <a:pt x="339" y="39"/>
                  </a:cubicBezTo>
                  <a:cubicBezTo>
                    <a:pt x="339" y="389"/>
                    <a:pt x="339" y="389"/>
                    <a:pt x="339" y="389"/>
                  </a:cubicBezTo>
                  <a:cubicBezTo>
                    <a:pt x="339" y="397"/>
                    <a:pt x="345" y="403"/>
                    <a:pt x="352" y="403"/>
                  </a:cubicBezTo>
                  <a:cubicBezTo>
                    <a:pt x="355" y="403"/>
                    <a:pt x="357" y="402"/>
                    <a:pt x="359" y="401"/>
                  </a:cubicBezTo>
                  <a:cubicBezTo>
                    <a:pt x="355" y="398"/>
                    <a:pt x="353" y="394"/>
                    <a:pt x="353" y="389"/>
                  </a:cubicBezTo>
                  <a:close/>
                </a:path>
              </a:pathLst>
            </a:custGeom>
            <a:solidFill>
              <a:srgbClr val="DDDB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61" name="Freeform 272">
              <a:extLst>
                <a:ext uri="{FF2B5EF4-FFF2-40B4-BE49-F238E27FC236}">
                  <a16:creationId xmlns:a16="http://schemas.microsoft.com/office/drawing/2014/main" id="{98C13C6F-D4A6-4CC0-B815-0C86A31326C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5" y="1898"/>
              <a:ext cx="1216" cy="2139"/>
            </a:xfrm>
            <a:custGeom>
              <a:avLst/>
              <a:gdLst>
                <a:gd name="T0" fmla="*/ 1453240 w 365"/>
                <a:gd name="T1" fmla="*/ 68491 h 642"/>
                <a:gd name="T2" fmla="*/ 201036 w 365"/>
                <a:gd name="T3" fmla="*/ 725054 h 642"/>
                <a:gd name="T4" fmla="*/ 0 w 365"/>
                <a:gd name="T5" fmla="*/ 961544 h 642"/>
                <a:gd name="T6" fmla="*/ 0 w 365"/>
                <a:gd name="T7" fmla="*/ 2871048 h 642"/>
                <a:gd name="T8" fmla="*/ 82055 w 365"/>
                <a:gd name="T9" fmla="*/ 2926119 h 642"/>
                <a:gd name="T10" fmla="*/ 150158 w 365"/>
                <a:gd name="T11" fmla="*/ 2871048 h 642"/>
                <a:gd name="T12" fmla="*/ 150158 w 365"/>
                <a:gd name="T13" fmla="*/ 993206 h 642"/>
                <a:gd name="T14" fmla="*/ 324246 w 365"/>
                <a:gd name="T15" fmla="*/ 820700 h 642"/>
                <a:gd name="T16" fmla="*/ 1498312 w 365"/>
                <a:gd name="T17" fmla="*/ 195429 h 642"/>
                <a:gd name="T18" fmla="*/ 1543530 w 365"/>
                <a:gd name="T19" fmla="*/ 218841 h 642"/>
                <a:gd name="T20" fmla="*/ 1543530 w 365"/>
                <a:gd name="T21" fmla="*/ 1809684 h 642"/>
                <a:gd name="T22" fmla="*/ 1603874 w 365"/>
                <a:gd name="T23" fmla="*/ 1878332 h 642"/>
                <a:gd name="T24" fmla="*/ 1662522 w 365"/>
                <a:gd name="T25" fmla="*/ 1813902 h 642"/>
                <a:gd name="T26" fmla="*/ 1662522 w 365"/>
                <a:gd name="T27" fmla="*/ 160072 h 642"/>
                <a:gd name="T28" fmla="*/ 1453240 w 365"/>
                <a:gd name="T29" fmla="*/ 68491 h 642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365" h="642">
                  <a:moveTo>
                    <a:pt x="319" y="15"/>
                  </a:moveTo>
                  <a:cubicBezTo>
                    <a:pt x="44" y="159"/>
                    <a:pt x="44" y="159"/>
                    <a:pt x="44" y="159"/>
                  </a:cubicBezTo>
                  <a:cubicBezTo>
                    <a:pt x="26" y="170"/>
                    <a:pt x="0" y="185"/>
                    <a:pt x="0" y="211"/>
                  </a:cubicBezTo>
                  <a:cubicBezTo>
                    <a:pt x="0" y="630"/>
                    <a:pt x="0" y="630"/>
                    <a:pt x="0" y="630"/>
                  </a:cubicBezTo>
                  <a:cubicBezTo>
                    <a:pt x="1" y="635"/>
                    <a:pt x="2" y="642"/>
                    <a:pt x="18" y="642"/>
                  </a:cubicBezTo>
                  <a:cubicBezTo>
                    <a:pt x="25" y="642"/>
                    <a:pt x="33" y="638"/>
                    <a:pt x="33" y="630"/>
                  </a:cubicBezTo>
                  <a:cubicBezTo>
                    <a:pt x="33" y="218"/>
                    <a:pt x="33" y="218"/>
                    <a:pt x="33" y="218"/>
                  </a:cubicBezTo>
                  <a:cubicBezTo>
                    <a:pt x="33" y="205"/>
                    <a:pt x="35" y="199"/>
                    <a:pt x="71" y="180"/>
                  </a:cubicBezTo>
                  <a:cubicBezTo>
                    <a:pt x="329" y="43"/>
                    <a:pt x="329" y="43"/>
                    <a:pt x="329" y="43"/>
                  </a:cubicBezTo>
                  <a:cubicBezTo>
                    <a:pt x="336" y="42"/>
                    <a:pt x="338" y="45"/>
                    <a:pt x="339" y="48"/>
                  </a:cubicBezTo>
                  <a:cubicBezTo>
                    <a:pt x="339" y="397"/>
                    <a:pt x="339" y="397"/>
                    <a:pt x="339" y="397"/>
                  </a:cubicBezTo>
                  <a:cubicBezTo>
                    <a:pt x="339" y="404"/>
                    <a:pt x="345" y="412"/>
                    <a:pt x="352" y="412"/>
                  </a:cubicBezTo>
                  <a:cubicBezTo>
                    <a:pt x="359" y="412"/>
                    <a:pt x="365" y="406"/>
                    <a:pt x="365" y="398"/>
                  </a:cubicBezTo>
                  <a:cubicBezTo>
                    <a:pt x="365" y="35"/>
                    <a:pt x="365" y="35"/>
                    <a:pt x="365" y="35"/>
                  </a:cubicBezTo>
                  <a:cubicBezTo>
                    <a:pt x="365" y="20"/>
                    <a:pt x="347" y="0"/>
                    <a:pt x="319" y="15"/>
                  </a:cubicBezTo>
                  <a:close/>
                </a:path>
              </a:pathLst>
            </a:custGeom>
            <a:noFill/>
            <a:ln w="20638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62" name="Freeform 273">
              <a:extLst>
                <a:ext uri="{FF2B5EF4-FFF2-40B4-BE49-F238E27FC236}">
                  <a16:creationId xmlns:a16="http://schemas.microsoft.com/office/drawing/2014/main" id="{C4F39F62-867B-441C-9599-B2437D7CAB4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5" y="2104"/>
              <a:ext cx="1042" cy="827"/>
            </a:xfrm>
            <a:custGeom>
              <a:avLst/>
              <a:gdLst>
                <a:gd name="T0" fmla="*/ 1042 w 1042"/>
                <a:gd name="T1" fmla="*/ 227 h 827"/>
                <a:gd name="T2" fmla="*/ 0 w 1042"/>
                <a:gd name="T3" fmla="*/ 827 h 827"/>
                <a:gd name="T4" fmla="*/ 0 w 1042"/>
                <a:gd name="T5" fmla="*/ 587 h 827"/>
                <a:gd name="T6" fmla="*/ 1039 w 1042"/>
                <a:gd name="T7" fmla="*/ 0 h 827"/>
                <a:gd name="T8" fmla="*/ 1042 w 1042"/>
                <a:gd name="T9" fmla="*/ 227 h 8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42" h="827">
                  <a:moveTo>
                    <a:pt x="1042" y="227"/>
                  </a:moveTo>
                  <a:lnTo>
                    <a:pt x="0" y="827"/>
                  </a:lnTo>
                  <a:lnTo>
                    <a:pt x="0" y="587"/>
                  </a:lnTo>
                  <a:lnTo>
                    <a:pt x="1039" y="0"/>
                  </a:lnTo>
                  <a:lnTo>
                    <a:pt x="1042" y="227"/>
                  </a:lnTo>
                  <a:close/>
                </a:path>
              </a:pathLst>
            </a:custGeom>
            <a:solidFill>
              <a:srgbClr val="C1BE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63" name="Freeform 274">
              <a:extLst>
                <a:ext uri="{FF2B5EF4-FFF2-40B4-BE49-F238E27FC236}">
                  <a16:creationId xmlns:a16="http://schemas.microsoft.com/office/drawing/2014/main" id="{CF064502-F73E-495F-A455-F0E195819A48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8" y="2108"/>
              <a:ext cx="1039" cy="830"/>
            </a:xfrm>
            <a:custGeom>
              <a:avLst/>
              <a:gdLst>
                <a:gd name="T0" fmla="*/ 27 w 1039"/>
                <a:gd name="T1" fmla="*/ 600 h 830"/>
                <a:gd name="T2" fmla="*/ 1039 w 1039"/>
                <a:gd name="T3" fmla="*/ 26 h 830"/>
                <a:gd name="T4" fmla="*/ 1039 w 1039"/>
                <a:gd name="T5" fmla="*/ 0 h 830"/>
                <a:gd name="T6" fmla="*/ 0 w 1039"/>
                <a:gd name="T7" fmla="*/ 583 h 830"/>
                <a:gd name="T8" fmla="*/ 0 w 1039"/>
                <a:gd name="T9" fmla="*/ 830 h 830"/>
                <a:gd name="T10" fmla="*/ 27 w 1039"/>
                <a:gd name="T11" fmla="*/ 813 h 830"/>
                <a:gd name="T12" fmla="*/ 27 w 1039"/>
                <a:gd name="T13" fmla="*/ 600 h 83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39" h="830">
                  <a:moveTo>
                    <a:pt x="27" y="600"/>
                  </a:moveTo>
                  <a:lnTo>
                    <a:pt x="1039" y="26"/>
                  </a:lnTo>
                  <a:lnTo>
                    <a:pt x="1039" y="0"/>
                  </a:lnTo>
                  <a:lnTo>
                    <a:pt x="0" y="583"/>
                  </a:lnTo>
                  <a:lnTo>
                    <a:pt x="0" y="830"/>
                  </a:lnTo>
                  <a:lnTo>
                    <a:pt x="27" y="813"/>
                  </a:lnTo>
                  <a:lnTo>
                    <a:pt x="27" y="600"/>
                  </a:lnTo>
                  <a:close/>
                </a:path>
              </a:pathLst>
            </a:custGeom>
            <a:solidFill>
              <a:srgbClr val="DDDB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64" name="Freeform 275">
              <a:extLst>
                <a:ext uri="{FF2B5EF4-FFF2-40B4-BE49-F238E27FC236}">
                  <a16:creationId xmlns:a16="http://schemas.microsoft.com/office/drawing/2014/main" id="{8171ABEE-B5FB-4BC3-A281-83323B81F9F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5" y="2104"/>
              <a:ext cx="1042" cy="827"/>
            </a:xfrm>
            <a:custGeom>
              <a:avLst/>
              <a:gdLst>
                <a:gd name="T0" fmla="*/ 1042 w 1042"/>
                <a:gd name="T1" fmla="*/ 227 h 827"/>
                <a:gd name="T2" fmla="*/ 0 w 1042"/>
                <a:gd name="T3" fmla="*/ 827 h 827"/>
                <a:gd name="T4" fmla="*/ 0 w 1042"/>
                <a:gd name="T5" fmla="*/ 587 h 827"/>
                <a:gd name="T6" fmla="*/ 1039 w 1042"/>
                <a:gd name="T7" fmla="*/ 0 h 827"/>
                <a:gd name="T8" fmla="*/ 1042 w 1042"/>
                <a:gd name="T9" fmla="*/ 227 h 8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42" h="827">
                  <a:moveTo>
                    <a:pt x="1042" y="227"/>
                  </a:moveTo>
                  <a:lnTo>
                    <a:pt x="0" y="827"/>
                  </a:lnTo>
                  <a:lnTo>
                    <a:pt x="0" y="587"/>
                  </a:lnTo>
                  <a:lnTo>
                    <a:pt x="1039" y="0"/>
                  </a:lnTo>
                  <a:lnTo>
                    <a:pt x="1042" y="227"/>
                  </a:lnTo>
                  <a:close/>
                </a:path>
              </a:pathLst>
            </a:custGeom>
            <a:noFill/>
            <a:ln w="20638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65" name="Freeform 276">
              <a:extLst>
                <a:ext uri="{FF2B5EF4-FFF2-40B4-BE49-F238E27FC236}">
                  <a16:creationId xmlns:a16="http://schemas.microsoft.com/office/drawing/2014/main" id="{B0CD58FB-08B9-4F9B-B8C3-E5EB2383AFDD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9" y="1631"/>
              <a:ext cx="1336" cy="857"/>
            </a:xfrm>
            <a:custGeom>
              <a:avLst/>
              <a:gdLst>
                <a:gd name="T0" fmla="*/ 318481 w 401"/>
                <a:gd name="T1" fmla="*/ 435883 h 257"/>
                <a:gd name="T2" fmla="*/ 236419 w 401"/>
                <a:gd name="T3" fmla="*/ 490648 h 257"/>
                <a:gd name="T4" fmla="*/ 54589 w 401"/>
                <a:gd name="T5" fmla="*/ 669554 h 257"/>
                <a:gd name="T6" fmla="*/ 9502 w 401"/>
                <a:gd name="T7" fmla="*/ 931092 h 257"/>
                <a:gd name="T8" fmla="*/ 428173 w 401"/>
                <a:gd name="T9" fmla="*/ 1178372 h 257"/>
                <a:gd name="T10" fmla="*/ 486790 w 401"/>
                <a:gd name="T11" fmla="*/ 838720 h 257"/>
                <a:gd name="T12" fmla="*/ 838185 w 401"/>
                <a:gd name="T13" fmla="*/ 573480 h 257"/>
                <a:gd name="T14" fmla="*/ 1176050 w 401"/>
                <a:gd name="T15" fmla="*/ 160859 h 257"/>
                <a:gd name="T16" fmla="*/ 1512655 w 401"/>
                <a:gd name="T17" fmla="*/ 127856 h 257"/>
                <a:gd name="T18" fmla="*/ 1827075 w 401"/>
                <a:gd name="T19" fmla="*/ 0 h 25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01" h="257">
                  <a:moveTo>
                    <a:pt x="70" y="95"/>
                  </a:moveTo>
                  <a:cubicBezTo>
                    <a:pt x="70" y="95"/>
                    <a:pt x="63" y="102"/>
                    <a:pt x="52" y="107"/>
                  </a:cubicBezTo>
                  <a:cubicBezTo>
                    <a:pt x="41" y="112"/>
                    <a:pt x="16" y="129"/>
                    <a:pt x="12" y="146"/>
                  </a:cubicBezTo>
                  <a:cubicBezTo>
                    <a:pt x="9" y="163"/>
                    <a:pt x="0" y="193"/>
                    <a:pt x="2" y="203"/>
                  </a:cubicBezTo>
                  <a:cubicBezTo>
                    <a:pt x="94" y="257"/>
                    <a:pt x="94" y="257"/>
                    <a:pt x="94" y="257"/>
                  </a:cubicBezTo>
                  <a:cubicBezTo>
                    <a:pt x="94" y="257"/>
                    <a:pt x="91" y="194"/>
                    <a:pt x="107" y="183"/>
                  </a:cubicBezTo>
                  <a:cubicBezTo>
                    <a:pt x="124" y="172"/>
                    <a:pt x="173" y="145"/>
                    <a:pt x="184" y="125"/>
                  </a:cubicBezTo>
                  <a:cubicBezTo>
                    <a:pt x="196" y="104"/>
                    <a:pt x="211" y="52"/>
                    <a:pt x="258" y="35"/>
                  </a:cubicBezTo>
                  <a:cubicBezTo>
                    <a:pt x="305" y="17"/>
                    <a:pt x="322" y="30"/>
                    <a:pt x="332" y="28"/>
                  </a:cubicBezTo>
                  <a:cubicBezTo>
                    <a:pt x="343" y="25"/>
                    <a:pt x="401" y="0"/>
                    <a:pt x="401" y="0"/>
                  </a:cubicBezTo>
                </a:path>
              </a:pathLst>
            </a:custGeom>
            <a:noFill/>
            <a:ln w="20638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66" name="Freeform 277">
              <a:extLst>
                <a:ext uri="{FF2B5EF4-FFF2-40B4-BE49-F238E27FC236}">
                  <a16:creationId xmlns:a16="http://schemas.microsoft.com/office/drawing/2014/main" id="{5CE62D07-A929-4B5F-9664-B2EB86FA3FF6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2" y="1495"/>
              <a:ext cx="157" cy="53"/>
            </a:xfrm>
            <a:custGeom>
              <a:avLst/>
              <a:gdLst>
                <a:gd name="T0" fmla="*/ 0 w 47"/>
                <a:gd name="T1" fmla="*/ 70182 h 16"/>
                <a:gd name="T2" fmla="*/ 217903 w 47"/>
                <a:gd name="T3" fmla="*/ 0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7" h="16">
                  <a:moveTo>
                    <a:pt x="0" y="16"/>
                  </a:moveTo>
                  <a:cubicBezTo>
                    <a:pt x="0" y="16"/>
                    <a:pt x="39" y="5"/>
                    <a:pt x="47" y="0"/>
                  </a:cubicBezTo>
                </a:path>
              </a:pathLst>
            </a:custGeom>
            <a:noFill/>
            <a:ln w="20638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67" name="Freeform 278">
              <a:extLst>
                <a:ext uri="{FF2B5EF4-FFF2-40B4-BE49-F238E27FC236}">
                  <a16:creationId xmlns:a16="http://schemas.microsoft.com/office/drawing/2014/main" id="{4C237199-D8FF-4A2D-9DCB-8F58DBACE48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5" y="2321"/>
              <a:ext cx="969" cy="563"/>
            </a:xfrm>
            <a:custGeom>
              <a:avLst/>
              <a:gdLst>
                <a:gd name="T0" fmla="*/ 0 w 291"/>
                <a:gd name="T1" fmla="*/ 769778 h 169"/>
                <a:gd name="T2" fmla="*/ 1321207 w 291"/>
                <a:gd name="T3" fmla="*/ 0 h 169"/>
                <a:gd name="T4" fmla="*/ 0 w 291"/>
                <a:gd name="T5" fmla="*/ 769778 h 16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91" h="169">
                  <a:moveTo>
                    <a:pt x="0" y="169"/>
                  </a:moveTo>
                  <a:cubicBezTo>
                    <a:pt x="291" y="0"/>
                    <a:pt x="291" y="0"/>
                    <a:pt x="291" y="0"/>
                  </a:cubicBezTo>
                  <a:cubicBezTo>
                    <a:pt x="291" y="0"/>
                    <a:pt x="129" y="65"/>
                    <a:pt x="0" y="169"/>
                  </a:cubicBezTo>
                  <a:close/>
                </a:path>
              </a:pathLst>
            </a:custGeom>
            <a:solidFill>
              <a:srgbClr val="A19F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68" name="Freeform 279">
              <a:extLst>
                <a:ext uri="{FF2B5EF4-FFF2-40B4-BE49-F238E27FC236}">
                  <a16:creationId xmlns:a16="http://schemas.microsoft.com/office/drawing/2014/main" id="{6329D2B5-E8F7-49C0-972D-BCA27FBB8D3D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8" y="2031"/>
              <a:ext cx="929" cy="487"/>
            </a:xfrm>
            <a:custGeom>
              <a:avLst/>
              <a:gdLst>
                <a:gd name="T0" fmla="*/ 0 w 279"/>
                <a:gd name="T1" fmla="*/ 670596 h 146"/>
                <a:gd name="T2" fmla="*/ 1266017 w 279"/>
                <a:gd name="T3" fmla="*/ 0 h 146"/>
                <a:gd name="T4" fmla="*/ 0 w 279"/>
                <a:gd name="T5" fmla="*/ 670596 h 14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9" h="146">
                  <a:moveTo>
                    <a:pt x="0" y="146"/>
                  </a:moveTo>
                  <a:cubicBezTo>
                    <a:pt x="279" y="0"/>
                    <a:pt x="279" y="0"/>
                    <a:pt x="279" y="0"/>
                  </a:cubicBezTo>
                  <a:cubicBezTo>
                    <a:pt x="279" y="0"/>
                    <a:pt x="41" y="111"/>
                    <a:pt x="0" y="146"/>
                  </a:cubicBezTo>
                  <a:close/>
                </a:path>
              </a:pathLst>
            </a:custGeom>
            <a:solidFill>
              <a:srgbClr val="A19F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69" name="Freeform 280">
              <a:extLst>
                <a:ext uri="{FF2B5EF4-FFF2-40B4-BE49-F238E27FC236}">
                  <a16:creationId xmlns:a16="http://schemas.microsoft.com/office/drawing/2014/main" id="{03FA1403-2EEF-44E6-B0EB-78449FF0FBA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9" y="871"/>
              <a:ext cx="910" cy="224"/>
            </a:xfrm>
            <a:custGeom>
              <a:avLst/>
              <a:gdLst>
                <a:gd name="T0" fmla="*/ 0 w 273"/>
                <a:gd name="T1" fmla="*/ 312861 h 67"/>
                <a:gd name="T2" fmla="*/ 1248143 w 273"/>
                <a:gd name="T3" fmla="*/ 0 h 67"/>
                <a:gd name="T4" fmla="*/ 0 w 273"/>
                <a:gd name="T5" fmla="*/ 312861 h 6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3" h="67">
                  <a:moveTo>
                    <a:pt x="0" y="67"/>
                  </a:moveTo>
                  <a:cubicBezTo>
                    <a:pt x="273" y="0"/>
                    <a:pt x="273" y="0"/>
                    <a:pt x="273" y="0"/>
                  </a:cubicBezTo>
                  <a:cubicBezTo>
                    <a:pt x="273" y="0"/>
                    <a:pt x="79" y="31"/>
                    <a:pt x="0" y="67"/>
                  </a:cubicBezTo>
                  <a:close/>
                </a:path>
              </a:pathLst>
            </a:custGeom>
            <a:solidFill>
              <a:srgbClr val="A19F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70" name="Freeform 281">
              <a:extLst>
                <a:ext uri="{FF2B5EF4-FFF2-40B4-BE49-F238E27FC236}">
                  <a16:creationId xmlns:a16="http://schemas.microsoft.com/office/drawing/2014/main" id="{23345C61-B900-4EB3-BF4B-F7BC3B5E1CF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6" y="1465"/>
              <a:ext cx="147" cy="56"/>
            </a:xfrm>
            <a:custGeom>
              <a:avLst/>
              <a:gdLst>
                <a:gd name="T0" fmla="*/ 0 w 44"/>
                <a:gd name="T1" fmla="*/ 71347 h 17"/>
                <a:gd name="T2" fmla="*/ 204313 w 44"/>
                <a:gd name="T3" fmla="*/ 25556 h 17"/>
                <a:gd name="T4" fmla="*/ 148640 w 44"/>
                <a:gd name="T5" fmla="*/ 0 h 17"/>
                <a:gd name="T6" fmla="*/ 0 w 44"/>
                <a:gd name="T7" fmla="*/ 71347 h 1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4" h="17">
                  <a:moveTo>
                    <a:pt x="0" y="17"/>
                  </a:moveTo>
                  <a:cubicBezTo>
                    <a:pt x="44" y="6"/>
                    <a:pt x="44" y="6"/>
                    <a:pt x="44" y="6"/>
                  </a:cubicBezTo>
                  <a:cubicBezTo>
                    <a:pt x="44" y="6"/>
                    <a:pt x="42" y="0"/>
                    <a:pt x="32" y="0"/>
                  </a:cubicBezTo>
                  <a:lnTo>
                    <a:pt x="0" y="17"/>
                  </a:lnTo>
                  <a:close/>
                </a:path>
              </a:pathLst>
            </a:custGeom>
            <a:solidFill>
              <a:srgbClr val="A19F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71" name="Freeform 282">
              <a:extLst>
                <a:ext uri="{FF2B5EF4-FFF2-40B4-BE49-F238E27FC236}">
                  <a16:creationId xmlns:a16="http://schemas.microsoft.com/office/drawing/2014/main" id="{B05DB6D2-32ED-4577-83F1-5F21392BD64F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6" y="1218"/>
              <a:ext cx="86" cy="20"/>
            </a:xfrm>
            <a:custGeom>
              <a:avLst/>
              <a:gdLst>
                <a:gd name="T0" fmla="*/ 112405 w 26"/>
                <a:gd name="T1" fmla="*/ 0 h 6"/>
                <a:gd name="T2" fmla="*/ 39156 w 26"/>
                <a:gd name="T3" fmla="*/ 27523 h 6"/>
                <a:gd name="T4" fmla="*/ 0 w 26"/>
                <a:gd name="T5" fmla="*/ 9523 h 6"/>
                <a:gd name="T6" fmla="*/ 112405 w 26"/>
                <a:gd name="T7" fmla="*/ 0 h 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6" h="6">
                  <a:moveTo>
                    <a:pt x="26" y="0"/>
                  </a:move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5" y="3"/>
                    <a:pt x="0" y="2"/>
                  </a:cubicBezTo>
                  <a:lnTo>
                    <a:pt x="26" y="0"/>
                  </a:lnTo>
                  <a:close/>
                </a:path>
              </a:pathLst>
            </a:custGeom>
            <a:solidFill>
              <a:srgbClr val="A19F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72" name="Freeform 283">
              <a:extLst>
                <a:ext uri="{FF2B5EF4-FFF2-40B4-BE49-F238E27FC236}">
                  <a16:creationId xmlns:a16="http://schemas.microsoft.com/office/drawing/2014/main" id="{16EB465F-F1B6-424E-AB8D-410578DE2576}"/>
                </a:ext>
              </a:extLst>
            </p:cNvPr>
            <p:cNvSpPr>
              <a:spLocks/>
            </p:cNvSpPr>
            <p:nvPr/>
          </p:nvSpPr>
          <p:spPr bwMode="auto">
            <a:xfrm>
              <a:off x="966" y="1141"/>
              <a:ext cx="27" cy="1300"/>
            </a:xfrm>
            <a:custGeom>
              <a:avLst/>
              <a:gdLst>
                <a:gd name="T0" fmla="*/ 0 w 8"/>
                <a:gd name="T1" fmla="*/ 0 h 390"/>
                <a:gd name="T2" fmla="*/ 0 w 8"/>
                <a:gd name="T3" fmla="*/ 1783077 h 390"/>
                <a:gd name="T4" fmla="*/ 0 w 8"/>
                <a:gd name="T5" fmla="*/ 0 h 39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390">
                  <a:moveTo>
                    <a:pt x="0" y="0"/>
                  </a:moveTo>
                  <a:cubicBezTo>
                    <a:pt x="0" y="390"/>
                    <a:pt x="0" y="390"/>
                    <a:pt x="0" y="390"/>
                  </a:cubicBezTo>
                  <a:cubicBezTo>
                    <a:pt x="0" y="390"/>
                    <a:pt x="8" y="33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73" name="Freeform 284">
              <a:extLst>
                <a:ext uri="{FF2B5EF4-FFF2-40B4-BE49-F238E27FC236}">
                  <a16:creationId xmlns:a16="http://schemas.microsoft.com/office/drawing/2014/main" id="{7EB3033C-2375-4BF7-9C4C-5A0C7D47020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808"/>
              <a:ext cx="943" cy="237"/>
            </a:xfrm>
            <a:custGeom>
              <a:avLst/>
              <a:gdLst>
                <a:gd name="T0" fmla="*/ 0 w 283"/>
                <a:gd name="T1" fmla="*/ 327754 h 71"/>
                <a:gd name="T2" fmla="*/ 1290777 w 283"/>
                <a:gd name="T3" fmla="*/ 0 h 71"/>
                <a:gd name="T4" fmla="*/ 0 w 283"/>
                <a:gd name="T5" fmla="*/ 327754 h 7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83" h="71">
                  <a:moveTo>
                    <a:pt x="0" y="71"/>
                  </a:moveTo>
                  <a:cubicBezTo>
                    <a:pt x="283" y="0"/>
                    <a:pt x="283" y="0"/>
                    <a:pt x="283" y="0"/>
                  </a:cubicBezTo>
                  <a:cubicBezTo>
                    <a:pt x="283" y="0"/>
                    <a:pt x="27" y="69"/>
                    <a:pt x="0" y="7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74" name="Freeform 285">
              <a:extLst>
                <a:ext uri="{FF2B5EF4-FFF2-40B4-BE49-F238E27FC236}">
                  <a16:creationId xmlns:a16="http://schemas.microsoft.com/office/drawing/2014/main" id="{0C660BB3-0AE0-4C47-908E-3F07ED8C3F0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5" y="2648"/>
              <a:ext cx="16" cy="1313"/>
            </a:xfrm>
            <a:custGeom>
              <a:avLst/>
              <a:gdLst>
                <a:gd name="T0" fmla="*/ 0 w 5"/>
                <a:gd name="T1" fmla="*/ 0 h 394"/>
                <a:gd name="T2" fmla="*/ 0 w 5"/>
                <a:gd name="T3" fmla="*/ 1798553 h 394"/>
                <a:gd name="T4" fmla="*/ 0 w 5"/>
                <a:gd name="T5" fmla="*/ 0 h 39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394">
                  <a:moveTo>
                    <a:pt x="0" y="0"/>
                  </a:moveTo>
                  <a:cubicBezTo>
                    <a:pt x="0" y="394"/>
                    <a:pt x="0" y="394"/>
                    <a:pt x="0" y="394"/>
                  </a:cubicBezTo>
                  <a:cubicBezTo>
                    <a:pt x="0" y="394"/>
                    <a:pt x="5" y="24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75" name="Freeform 286">
              <a:extLst>
                <a:ext uri="{FF2B5EF4-FFF2-40B4-BE49-F238E27FC236}">
                  <a16:creationId xmlns:a16="http://schemas.microsoft.com/office/drawing/2014/main" id="{D349F4E9-B28D-4D12-B6B1-663D19844CE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8" y="1971"/>
              <a:ext cx="913" cy="477"/>
            </a:xfrm>
            <a:custGeom>
              <a:avLst/>
              <a:gdLst>
                <a:gd name="T0" fmla="*/ 0 w 274"/>
                <a:gd name="T1" fmla="*/ 657006 h 143"/>
                <a:gd name="T2" fmla="*/ 1249520 w 274"/>
                <a:gd name="T3" fmla="*/ 0 h 143"/>
                <a:gd name="T4" fmla="*/ 0 w 274"/>
                <a:gd name="T5" fmla="*/ 657006 h 14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4" h="143">
                  <a:moveTo>
                    <a:pt x="0" y="143"/>
                  </a:moveTo>
                  <a:cubicBezTo>
                    <a:pt x="274" y="0"/>
                    <a:pt x="274" y="0"/>
                    <a:pt x="274" y="0"/>
                  </a:cubicBezTo>
                  <a:cubicBezTo>
                    <a:pt x="274" y="0"/>
                    <a:pt x="20" y="140"/>
                    <a:pt x="0" y="14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76" name="Freeform 287">
              <a:extLst>
                <a:ext uri="{FF2B5EF4-FFF2-40B4-BE49-F238E27FC236}">
                  <a16:creationId xmlns:a16="http://schemas.microsoft.com/office/drawing/2014/main" id="{F1040DB2-28C5-49C6-ADC3-991AF2B1DE2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5" y="2168"/>
              <a:ext cx="896" cy="503"/>
            </a:xfrm>
            <a:custGeom>
              <a:avLst/>
              <a:gdLst>
                <a:gd name="T0" fmla="*/ 0 w 269"/>
                <a:gd name="T1" fmla="*/ 687444 h 151"/>
                <a:gd name="T2" fmla="*/ 1223380 w 269"/>
                <a:gd name="T3" fmla="*/ 0 h 151"/>
                <a:gd name="T4" fmla="*/ 0 w 269"/>
                <a:gd name="T5" fmla="*/ 687444 h 15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9" h="151">
                  <a:moveTo>
                    <a:pt x="0" y="151"/>
                  </a:moveTo>
                  <a:cubicBezTo>
                    <a:pt x="269" y="0"/>
                    <a:pt x="269" y="0"/>
                    <a:pt x="269" y="0"/>
                  </a:cubicBezTo>
                  <a:cubicBezTo>
                    <a:pt x="269" y="0"/>
                    <a:pt x="25" y="144"/>
                    <a:pt x="0" y="15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77" name="Freeform 288">
              <a:extLst>
                <a:ext uri="{FF2B5EF4-FFF2-40B4-BE49-F238E27FC236}">
                  <a16:creationId xmlns:a16="http://schemas.microsoft.com/office/drawing/2014/main" id="{83DB8059-5D87-4204-9D6E-B6CAE7D86A35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1" y="2098"/>
              <a:ext cx="16" cy="1089"/>
            </a:xfrm>
            <a:custGeom>
              <a:avLst/>
              <a:gdLst>
                <a:gd name="T0" fmla="*/ 17101 w 5"/>
                <a:gd name="T1" fmla="*/ 0 h 327"/>
                <a:gd name="T2" fmla="*/ 17101 w 5"/>
                <a:gd name="T3" fmla="*/ 1485759 h 327"/>
                <a:gd name="T4" fmla="*/ 17101 w 5"/>
                <a:gd name="T5" fmla="*/ 0 h 32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327">
                  <a:moveTo>
                    <a:pt x="5" y="0"/>
                  </a:moveTo>
                  <a:cubicBezTo>
                    <a:pt x="5" y="327"/>
                    <a:pt x="5" y="327"/>
                    <a:pt x="5" y="327"/>
                  </a:cubicBezTo>
                  <a:cubicBezTo>
                    <a:pt x="5" y="327"/>
                    <a:pt x="0" y="11"/>
                    <a:pt x="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78" name="Freeform 289">
              <a:extLst>
                <a:ext uri="{FF2B5EF4-FFF2-40B4-BE49-F238E27FC236}">
                  <a16:creationId xmlns:a16="http://schemas.microsoft.com/office/drawing/2014/main" id="{39E2DE44-875D-4673-872F-DA58DD568E3C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6" y="938"/>
              <a:ext cx="10" cy="307"/>
            </a:xfrm>
            <a:custGeom>
              <a:avLst/>
              <a:gdLst>
                <a:gd name="T0" fmla="*/ 13590 w 3"/>
                <a:gd name="T1" fmla="*/ 0 h 92"/>
                <a:gd name="T2" fmla="*/ 13590 w 3"/>
                <a:gd name="T3" fmla="*/ 423677 h 92"/>
                <a:gd name="T4" fmla="*/ 13590 w 3"/>
                <a:gd name="T5" fmla="*/ 0 h 9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92">
                  <a:moveTo>
                    <a:pt x="3" y="0"/>
                  </a:moveTo>
                  <a:cubicBezTo>
                    <a:pt x="3" y="92"/>
                    <a:pt x="3" y="92"/>
                    <a:pt x="3" y="92"/>
                  </a:cubicBezTo>
                  <a:cubicBezTo>
                    <a:pt x="3" y="92"/>
                    <a:pt x="0" y="12"/>
                    <a:pt x="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79" name="Freeform 290">
              <a:extLst>
                <a:ext uri="{FF2B5EF4-FFF2-40B4-BE49-F238E27FC236}">
                  <a16:creationId xmlns:a16="http://schemas.microsoft.com/office/drawing/2014/main" id="{5AD9882C-DCC9-4D80-89FF-8F3C115C192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3" y="981"/>
              <a:ext cx="903" cy="254"/>
            </a:xfrm>
            <a:custGeom>
              <a:avLst/>
              <a:gdLst>
                <a:gd name="T0" fmla="*/ 0 w 271"/>
                <a:gd name="T1" fmla="*/ 349822 h 76"/>
                <a:gd name="T2" fmla="*/ 1235964 w 271"/>
                <a:gd name="T3" fmla="*/ 0 h 76"/>
                <a:gd name="T4" fmla="*/ 0 w 271"/>
                <a:gd name="T5" fmla="*/ 349822 h 7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1" h="76">
                  <a:moveTo>
                    <a:pt x="0" y="75"/>
                  </a:moveTo>
                  <a:cubicBezTo>
                    <a:pt x="271" y="0"/>
                    <a:pt x="271" y="0"/>
                    <a:pt x="271" y="0"/>
                  </a:cubicBezTo>
                  <a:cubicBezTo>
                    <a:pt x="271" y="0"/>
                    <a:pt x="12" y="76"/>
                    <a:pt x="0" y="7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80" name="Freeform 291">
              <a:extLst>
                <a:ext uri="{FF2B5EF4-FFF2-40B4-BE49-F238E27FC236}">
                  <a16:creationId xmlns:a16="http://schemas.microsoft.com/office/drawing/2014/main" id="{6CD49563-45AD-4095-B70B-330B0164A34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3" y="1798"/>
              <a:ext cx="2075" cy="1146"/>
            </a:xfrm>
            <a:custGeom>
              <a:avLst/>
              <a:gdLst>
                <a:gd name="T0" fmla="*/ 0 w 623"/>
                <a:gd name="T1" fmla="*/ 0 h 344"/>
                <a:gd name="T2" fmla="*/ 2832615 w 623"/>
                <a:gd name="T3" fmla="*/ 1566599 h 344"/>
                <a:gd name="T4" fmla="*/ 0 w 623"/>
                <a:gd name="T5" fmla="*/ 0 h 34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23" h="344">
                  <a:moveTo>
                    <a:pt x="0" y="0"/>
                  </a:moveTo>
                  <a:cubicBezTo>
                    <a:pt x="623" y="344"/>
                    <a:pt x="623" y="344"/>
                    <a:pt x="623" y="344"/>
                  </a:cubicBezTo>
                  <a:cubicBezTo>
                    <a:pt x="623" y="344"/>
                    <a:pt x="51" y="43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81" name="Freeform 292">
              <a:extLst>
                <a:ext uri="{FF2B5EF4-FFF2-40B4-BE49-F238E27FC236}">
                  <a16:creationId xmlns:a16="http://schemas.microsoft.com/office/drawing/2014/main" id="{FE7EE5F0-4198-4ECF-A571-A77AC055087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5" y="3131"/>
              <a:ext cx="96" cy="336"/>
            </a:xfrm>
            <a:custGeom>
              <a:avLst/>
              <a:gdLst>
                <a:gd name="T0" fmla="*/ 3956 w 29"/>
                <a:gd name="T1" fmla="*/ 0 h 101"/>
                <a:gd name="T2" fmla="*/ 0 w 29"/>
                <a:gd name="T3" fmla="*/ 401384 h 101"/>
                <a:gd name="T4" fmla="*/ 126458 w 29"/>
                <a:gd name="T5" fmla="*/ 356539 h 101"/>
                <a:gd name="T6" fmla="*/ 22202 w 29"/>
                <a:gd name="T7" fmla="*/ 360591 h 101"/>
                <a:gd name="T8" fmla="*/ 3956 w 29"/>
                <a:gd name="T9" fmla="*/ 0 h 10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101">
                  <a:moveTo>
                    <a:pt x="1" y="0"/>
                  </a:moveTo>
                  <a:cubicBezTo>
                    <a:pt x="0" y="89"/>
                    <a:pt x="0" y="89"/>
                    <a:pt x="0" y="89"/>
                  </a:cubicBezTo>
                  <a:cubicBezTo>
                    <a:pt x="0" y="89"/>
                    <a:pt x="2" y="101"/>
                    <a:pt x="29" y="79"/>
                  </a:cubicBezTo>
                  <a:cubicBezTo>
                    <a:pt x="29" y="79"/>
                    <a:pt x="4" y="92"/>
                    <a:pt x="5" y="80"/>
                  </a:cubicBezTo>
                  <a:cubicBezTo>
                    <a:pt x="6" y="68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82" name="Freeform 293">
              <a:extLst>
                <a:ext uri="{FF2B5EF4-FFF2-40B4-BE49-F238E27FC236}">
                  <a16:creationId xmlns:a16="http://schemas.microsoft.com/office/drawing/2014/main" id="{11C4E78C-4265-4172-A16D-9DA12D97779D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8" y="3134"/>
              <a:ext cx="127" cy="343"/>
            </a:xfrm>
            <a:custGeom>
              <a:avLst/>
              <a:gdLst>
                <a:gd name="T0" fmla="*/ 176794 w 38"/>
                <a:gd name="T1" fmla="*/ 0 h 103"/>
                <a:gd name="T2" fmla="*/ 172650 w 38"/>
                <a:gd name="T3" fmla="*/ 403748 h 103"/>
                <a:gd name="T4" fmla="*/ 0 w 38"/>
                <a:gd name="T5" fmla="*/ 349387 h 103"/>
                <a:gd name="T6" fmla="*/ 153459 w 38"/>
                <a:gd name="T7" fmla="*/ 372242 h 103"/>
                <a:gd name="T8" fmla="*/ 176794 w 38"/>
                <a:gd name="T9" fmla="*/ 0 h 10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103">
                  <a:moveTo>
                    <a:pt x="38" y="0"/>
                  </a:moveTo>
                  <a:cubicBezTo>
                    <a:pt x="37" y="89"/>
                    <a:pt x="37" y="89"/>
                    <a:pt x="37" y="89"/>
                  </a:cubicBezTo>
                  <a:cubicBezTo>
                    <a:pt x="37" y="89"/>
                    <a:pt x="37" y="103"/>
                    <a:pt x="0" y="77"/>
                  </a:cubicBezTo>
                  <a:cubicBezTo>
                    <a:pt x="0" y="77"/>
                    <a:pt x="33" y="93"/>
                    <a:pt x="33" y="82"/>
                  </a:cubicBezTo>
                  <a:cubicBezTo>
                    <a:pt x="33" y="70"/>
                    <a:pt x="38" y="0"/>
                    <a:pt x="3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83" name="Freeform 294">
              <a:extLst>
                <a:ext uri="{FF2B5EF4-FFF2-40B4-BE49-F238E27FC236}">
                  <a16:creationId xmlns:a16="http://schemas.microsoft.com/office/drawing/2014/main" id="{B49324F0-D6A3-4F61-8A30-601C8D54B2A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1" y="2518"/>
              <a:ext cx="100" cy="320"/>
            </a:xfrm>
            <a:custGeom>
              <a:avLst/>
              <a:gdLst>
                <a:gd name="T0" fmla="*/ 105810 w 30"/>
                <a:gd name="T1" fmla="*/ 0 h 96"/>
                <a:gd name="T2" fmla="*/ 105810 w 30"/>
                <a:gd name="T3" fmla="*/ 256410 h 96"/>
                <a:gd name="T4" fmla="*/ 0 w 30"/>
                <a:gd name="T5" fmla="*/ 439143 h 96"/>
                <a:gd name="T6" fmla="*/ 91743 w 30"/>
                <a:gd name="T7" fmla="*/ 251000 h 96"/>
                <a:gd name="T8" fmla="*/ 105810 w 30"/>
                <a:gd name="T9" fmla="*/ 0 h 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96">
                  <a:moveTo>
                    <a:pt x="23" y="0"/>
                  </a:moveTo>
                  <a:cubicBezTo>
                    <a:pt x="23" y="56"/>
                    <a:pt x="23" y="56"/>
                    <a:pt x="23" y="56"/>
                  </a:cubicBezTo>
                  <a:cubicBezTo>
                    <a:pt x="23" y="56"/>
                    <a:pt x="30" y="81"/>
                    <a:pt x="0" y="96"/>
                  </a:cubicBezTo>
                  <a:cubicBezTo>
                    <a:pt x="0" y="96"/>
                    <a:pt x="19" y="77"/>
                    <a:pt x="20" y="55"/>
                  </a:cubicBezTo>
                  <a:cubicBezTo>
                    <a:pt x="22" y="33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84" name="Freeform 295">
              <a:extLst>
                <a:ext uri="{FF2B5EF4-FFF2-40B4-BE49-F238E27FC236}">
                  <a16:creationId xmlns:a16="http://schemas.microsoft.com/office/drawing/2014/main" id="{45B40882-1A3D-4512-8110-9799E9CFF02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3" y="1721"/>
              <a:ext cx="83" cy="283"/>
            </a:xfrm>
            <a:custGeom>
              <a:avLst/>
              <a:gdLst>
                <a:gd name="T0" fmla="*/ 22619 w 25"/>
                <a:gd name="T1" fmla="*/ 0 h 85"/>
                <a:gd name="T2" fmla="*/ 22619 w 25"/>
                <a:gd name="T3" fmla="*/ 218120 h 85"/>
                <a:gd name="T4" fmla="*/ 111283 w 25"/>
                <a:gd name="T5" fmla="*/ 385336 h 85"/>
                <a:gd name="T6" fmla="*/ 36341 w 25"/>
                <a:gd name="T7" fmla="*/ 198819 h 85"/>
                <a:gd name="T8" fmla="*/ 22619 w 25"/>
                <a:gd name="T9" fmla="*/ 0 h 8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85">
                  <a:moveTo>
                    <a:pt x="5" y="0"/>
                  </a:moveTo>
                  <a:cubicBezTo>
                    <a:pt x="5" y="48"/>
                    <a:pt x="5" y="48"/>
                    <a:pt x="5" y="48"/>
                  </a:cubicBezTo>
                  <a:cubicBezTo>
                    <a:pt x="5" y="48"/>
                    <a:pt x="0" y="70"/>
                    <a:pt x="25" y="85"/>
                  </a:cubicBezTo>
                  <a:cubicBezTo>
                    <a:pt x="25" y="85"/>
                    <a:pt x="7" y="62"/>
                    <a:pt x="8" y="44"/>
                  </a:cubicBezTo>
                  <a:cubicBezTo>
                    <a:pt x="9" y="27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85" name="Freeform 296">
              <a:extLst>
                <a:ext uri="{FF2B5EF4-FFF2-40B4-BE49-F238E27FC236}">
                  <a16:creationId xmlns:a16="http://schemas.microsoft.com/office/drawing/2014/main" id="{C3AFAF33-CDCF-4E69-ACBA-8CD0A7B09E8C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6" y="1458"/>
              <a:ext cx="110" cy="47"/>
            </a:xfrm>
            <a:custGeom>
              <a:avLst/>
              <a:gdLst>
                <a:gd name="T0" fmla="*/ 0 w 33"/>
                <a:gd name="T1" fmla="*/ 34545 h 14"/>
                <a:gd name="T2" fmla="*/ 151000 w 33"/>
                <a:gd name="T3" fmla="*/ 67307 h 14"/>
                <a:gd name="T4" fmla="*/ 9523 w 33"/>
                <a:gd name="T5" fmla="*/ 28569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3" h="14">
                  <a:moveTo>
                    <a:pt x="0" y="7"/>
                  </a:moveTo>
                  <a:cubicBezTo>
                    <a:pt x="13" y="5"/>
                    <a:pt x="24" y="6"/>
                    <a:pt x="33" y="14"/>
                  </a:cubicBezTo>
                  <a:cubicBezTo>
                    <a:pt x="29" y="7"/>
                    <a:pt x="10" y="0"/>
                    <a:pt x="2" y="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86" name="Freeform 297">
              <a:extLst>
                <a:ext uri="{FF2B5EF4-FFF2-40B4-BE49-F238E27FC236}">
                  <a16:creationId xmlns:a16="http://schemas.microsoft.com/office/drawing/2014/main" id="{60A71855-4FE9-4958-9322-84CED1A25C11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2" y="1418"/>
              <a:ext cx="57" cy="33"/>
            </a:xfrm>
            <a:custGeom>
              <a:avLst/>
              <a:gdLst>
                <a:gd name="T0" fmla="*/ 9724 w 17"/>
                <a:gd name="T1" fmla="*/ 21955 h 10"/>
                <a:gd name="T2" fmla="*/ 80886 w 17"/>
                <a:gd name="T3" fmla="*/ 42689 h 10"/>
                <a:gd name="T4" fmla="*/ 42854 w 17"/>
                <a:gd name="T5" fmla="*/ 12936 h 10"/>
                <a:gd name="T6" fmla="*/ 0 w 17"/>
                <a:gd name="T7" fmla="*/ 0 h 10"/>
                <a:gd name="T8" fmla="*/ 4295 w 17"/>
                <a:gd name="T9" fmla="*/ 16856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0">
                  <a:moveTo>
                    <a:pt x="2" y="5"/>
                  </a:moveTo>
                  <a:cubicBezTo>
                    <a:pt x="7" y="6"/>
                    <a:pt x="13" y="6"/>
                    <a:pt x="17" y="10"/>
                  </a:cubicBezTo>
                  <a:cubicBezTo>
                    <a:pt x="15" y="7"/>
                    <a:pt x="11" y="5"/>
                    <a:pt x="9" y="3"/>
                  </a:cubicBezTo>
                  <a:cubicBezTo>
                    <a:pt x="6" y="1"/>
                    <a:pt x="3" y="0"/>
                    <a:pt x="0" y="0"/>
                  </a:cubicBezTo>
                  <a:cubicBezTo>
                    <a:pt x="0" y="1"/>
                    <a:pt x="0" y="3"/>
                    <a:pt x="1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78" name="Rectangle 2">
            <a:extLst>
              <a:ext uri="{FF2B5EF4-FFF2-40B4-BE49-F238E27FC236}">
                <a16:creationId xmlns:a16="http://schemas.microsoft.com/office/drawing/2014/main" id="{59D0C79E-64AE-45B0-8976-D1BDC9C38346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34963" y="74613"/>
            <a:ext cx="11406187" cy="1338262"/>
          </a:xfrm>
        </p:spPr>
        <p:txBody>
          <a:bodyPr/>
          <a:lstStyle/>
          <a:p>
            <a:pPr eaLnBrk="1" hangingPunct="1">
              <a:defRPr/>
            </a:pPr>
            <a:r>
              <a:rPr lang="fr-FR" altLang="x-none" sz="5067"/>
              <a:t>Dialysis</a:t>
            </a:r>
          </a:p>
        </p:txBody>
      </p:sp>
      <p:grpSp>
        <p:nvGrpSpPr>
          <p:cNvPr id="40963" name="Group 3">
            <a:extLst>
              <a:ext uri="{FF2B5EF4-FFF2-40B4-BE49-F238E27FC236}">
                <a16:creationId xmlns:a16="http://schemas.microsoft.com/office/drawing/2014/main" id="{1254C9D0-E768-4BD1-B75E-DFBE5A394741}"/>
              </a:ext>
            </a:extLst>
          </p:cNvPr>
          <p:cNvGrpSpPr>
            <a:grpSpLocks/>
          </p:cNvGrpSpPr>
          <p:nvPr/>
        </p:nvGrpSpPr>
        <p:grpSpPr bwMode="auto">
          <a:xfrm>
            <a:off x="3663950" y="1382713"/>
            <a:ext cx="4862513" cy="4783137"/>
            <a:chOff x="1348" y="776"/>
            <a:chExt cx="3063" cy="3013"/>
          </a:xfrm>
        </p:grpSpPr>
        <p:grpSp>
          <p:nvGrpSpPr>
            <p:cNvPr id="40964" name="Group 4">
              <a:extLst>
                <a:ext uri="{FF2B5EF4-FFF2-40B4-BE49-F238E27FC236}">
                  <a16:creationId xmlns:a16="http://schemas.microsoft.com/office/drawing/2014/main" id="{8D43766B-B3D5-47A8-B654-25E89BF4E24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348" y="863"/>
              <a:ext cx="3063" cy="2926"/>
              <a:chOff x="1348" y="863"/>
              <a:chExt cx="3063" cy="2926"/>
            </a:xfrm>
          </p:grpSpPr>
          <p:sp>
            <p:nvSpPr>
              <p:cNvPr id="41125" name="Freeform 5">
                <a:extLst>
                  <a:ext uri="{FF2B5EF4-FFF2-40B4-BE49-F238E27FC236}">
                    <a16:creationId xmlns:a16="http://schemas.microsoft.com/office/drawing/2014/main" id="{08DF90F8-4A86-413E-A6AA-5161B28E56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24" y="2472"/>
                <a:ext cx="250" cy="320"/>
              </a:xfrm>
              <a:custGeom>
                <a:avLst/>
                <a:gdLst>
                  <a:gd name="T0" fmla="*/ 0 w 195"/>
                  <a:gd name="T1" fmla="*/ 238 h 250"/>
                  <a:gd name="T2" fmla="*/ 83 w 195"/>
                  <a:gd name="T3" fmla="*/ 1409 h 250"/>
                  <a:gd name="T4" fmla="*/ 345 w 195"/>
                  <a:gd name="T5" fmla="*/ 1388 h 250"/>
                  <a:gd name="T6" fmla="*/ 956 w 195"/>
                  <a:gd name="T7" fmla="*/ 1368 h 250"/>
                  <a:gd name="T8" fmla="*/ 1113 w 195"/>
                  <a:gd name="T9" fmla="*/ 0 h 250"/>
                  <a:gd name="T10" fmla="*/ 0 w 195"/>
                  <a:gd name="T11" fmla="*/ 238 h 25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95" h="250">
                    <a:moveTo>
                      <a:pt x="0" y="42"/>
                    </a:moveTo>
                    <a:cubicBezTo>
                      <a:pt x="0" y="42"/>
                      <a:pt x="44" y="98"/>
                      <a:pt x="15" y="250"/>
                    </a:cubicBezTo>
                    <a:cubicBezTo>
                      <a:pt x="15" y="250"/>
                      <a:pt x="38" y="244"/>
                      <a:pt x="61" y="247"/>
                    </a:cubicBezTo>
                    <a:cubicBezTo>
                      <a:pt x="83" y="249"/>
                      <a:pt x="168" y="243"/>
                      <a:pt x="168" y="243"/>
                    </a:cubicBezTo>
                    <a:cubicBezTo>
                      <a:pt x="195" y="0"/>
                      <a:pt x="195" y="0"/>
                      <a:pt x="195" y="0"/>
                    </a:cubicBezTo>
                    <a:lnTo>
                      <a:pt x="0" y="4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26" name="Freeform 6">
                <a:extLst>
                  <a:ext uri="{FF2B5EF4-FFF2-40B4-BE49-F238E27FC236}">
                    <a16:creationId xmlns:a16="http://schemas.microsoft.com/office/drawing/2014/main" id="{1489CF89-8E9A-40FC-8CFD-9EC6573A32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24" y="2472"/>
                <a:ext cx="250" cy="320"/>
              </a:xfrm>
              <a:custGeom>
                <a:avLst/>
                <a:gdLst>
                  <a:gd name="T0" fmla="*/ 0 w 195"/>
                  <a:gd name="T1" fmla="*/ 238 h 250"/>
                  <a:gd name="T2" fmla="*/ 83 w 195"/>
                  <a:gd name="T3" fmla="*/ 1409 h 250"/>
                  <a:gd name="T4" fmla="*/ 345 w 195"/>
                  <a:gd name="T5" fmla="*/ 1388 h 250"/>
                  <a:gd name="T6" fmla="*/ 956 w 195"/>
                  <a:gd name="T7" fmla="*/ 1368 h 250"/>
                  <a:gd name="T8" fmla="*/ 1113 w 195"/>
                  <a:gd name="T9" fmla="*/ 0 h 250"/>
                  <a:gd name="T10" fmla="*/ 0 w 195"/>
                  <a:gd name="T11" fmla="*/ 238 h 25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95" h="250">
                    <a:moveTo>
                      <a:pt x="0" y="42"/>
                    </a:moveTo>
                    <a:cubicBezTo>
                      <a:pt x="0" y="42"/>
                      <a:pt x="44" y="98"/>
                      <a:pt x="15" y="250"/>
                    </a:cubicBezTo>
                    <a:cubicBezTo>
                      <a:pt x="15" y="250"/>
                      <a:pt x="38" y="244"/>
                      <a:pt x="61" y="247"/>
                    </a:cubicBezTo>
                    <a:cubicBezTo>
                      <a:pt x="83" y="249"/>
                      <a:pt x="168" y="243"/>
                      <a:pt x="168" y="243"/>
                    </a:cubicBezTo>
                    <a:cubicBezTo>
                      <a:pt x="195" y="0"/>
                      <a:pt x="195" y="0"/>
                      <a:pt x="195" y="0"/>
                    </a:cubicBezTo>
                    <a:lnTo>
                      <a:pt x="0" y="42"/>
                    </a:lnTo>
                    <a:close/>
                  </a:path>
                </a:pathLst>
              </a:custGeom>
              <a:noFill/>
              <a:ln w="7938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27" name="Freeform 7">
                <a:extLst>
                  <a:ext uri="{FF2B5EF4-FFF2-40B4-BE49-F238E27FC236}">
                    <a16:creationId xmlns:a16="http://schemas.microsoft.com/office/drawing/2014/main" id="{B797C465-8F68-43F3-9073-A605935931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03" y="1498"/>
                <a:ext cx="508" cy="998"/>
              </a:xfrm>
              <a:custGeom>
                <a:avLst/>
                <a:gdLst>
                  <a:gd name="T0" fmla="*/ 1550 w 396"/>
                  <a:gd name="T1" fmla="*/ 17 h 780"/>
                  <a:gd name="T2" fmla="*/ 1904 w 396"/>
                  <a:gd name="T3" fmla="*/ 127 h 780"/>
                  <a:gd name="T4" fmla="*/ 2263 w 396"/>
                  <a:gd name="T5" fmla="*/ 22 h 780"/>
                  <a:gd name="T6" fmla="*/ 2128 w 396"/>
                  <a:gd name="T7" fmla="*/ 328 h 780"/>
                  <a:gd name="T8" fmla="*/ 2067 w 396"/>
                  <a:gd name="T9" fmla="*/ 850 h 780"/>
                  <a:gd name="T10" fmla="*/ 1983 w 396"/>
                  <a:gd name="T11" fmla="*/ 1410 h 780"/>
                  <a:gd name="T12" fmla="*/ 1904 w 396"/>
                  <a:gd name="T13" fmla="*/ 2405 h 780"/>
                  <a:gd name="T14" fmla="*/ 1577 w 396"/>
                  <a:gd name="T15" fmla="*/ 3238 h 780"/>
                  <a:gd name="T16" fmla="*/ 1351 w 396"/>
                  <a:gd name="T17" fmla="*/ 4363 h 780"/>
                  <a:gd name="T18" fmla="*/ 1170 w 396"/>
                  <a:gd name="T19" fmla="*/ 4299 h 780"/>
                  <a:gd name="T20" fmla="*/ 1008 w 396"/>
                  <a:gd name="T21" fmla="*/ 4218 h 780"/>
                  <a:gd name="T22" fmla="*/ 441 w 396"/>
                  <a:gd name="T23" fmla="*/ 4016 h 780"/>
                  <a:gd name="T24" fmla="*/ 0 w 396"/>
                  <a:gd name="T25" fmla="*/ 2272 h 780"/>
                  <a:gd name="T26" fmla="*/ 471 w 396"/>
                  <a:gd name="T27" fmla="*/ 908 h 780"/>
                  <a:gd name="T28" fmla="*/ 1550 w 396"/>
                  <a:gd name="T29" fmla="*/ 17 h 780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396" h="780">
                    <a:moveTo>
                      <a:pt x="271" y="3"/>
                    </a:moveTo>
                    <a:cubicBezTo>
                      <a:pt x="271" y="3"/>
                      <a:pt x="313" y="21"/>
                      <a:pt x="333" y="23"/>
                    </a:cubicBezTo>
                    <a:cubicBezTo>
                      <a:pt x="353" y="24"/>
                      <a:pt x="381" y="0"/>
                      <a:pt x="396" y="4"/>
                    </a:cubicBezTo>
                    <a:cubicBezTo>
                      <a:pt x="396" y="4"/>
                      <a:pt x="376" y="34"/>
                      <a:pt x="373" y="58"/>
                    </a:cubicBezTo>
                    <a:cubicBezTo>
                      <a:pt x="370" y="83"/>
                      <a:pt x="364" y="114"/>
                      <a:pt x="362" y="152"/>
                    </a:cubicBezTo>
                    <a:cubicBezTo>
                      <a:pt x="361" y="191"/>
                      <a:pt x="349" y="209"/>
                      <a:pt x="347" y="251"/>
                    </a:cubicBezTo>
                    <a:cubicBezTo>
                      <a:pt x="345" y="293"/>
                      <a:pt x="355" y="371"/>
                      <a:pt x="333" y="428"/>
                    </a:cubicBezTo>
                    <a:cubicBezTo>
                      <a:pt x="311" y="485"/>
                      <a:pt x="288" y="523"/>
                      <a:pt x="276" y="577"/>
                    </a:cubicBezTo>
                    <a:cubicBezTo>
                      <a:pt x="264" y="630"/>
                      <a:pt x="231" y="746"/>
                      <a:pt x="236" y="777"/>
                    </a:cubicBezTo>
                    <a:cubicBezTo>
                      <a:pt x="236" y="777"/>
                      <a:pt x="216" y="780"/>
                      <a:pt x="205" y="766"/>
                    </a:cubicBezTo>
                    <a:cubicBezTo>
                      <a:pt x="194" y="752"/>
                      <a:pt x="197" y="751"/>
                      <a:pt x="177" y="751"/>
                    </a:cubicBezTo>
                    <a:cubicBezTo>
                      <a:pt x="157" y="751"/>
                      <a:pt x="106" y="732"/>
                      <a:pt x="77" y="715"/>
                    </a:cubicBezTo>
                    <a:cubicBezTo>
                      <a:pt x="48" y="698"/>
                      <a:pt x="0" y="405"/>
                      <a:pt x="0" y="405"/>
                    </a:cubicBezTo>
                    <a:cubicBezTo>
                      <a:pt x="83" y="162"/>
                      <a:pt x="83" y="162"/>
                      <a:pt x="83" y="162"/>
                    </a:cubicBezTo>
                    <a:lnTo>
                      <a:pt x="271" y="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28" name="Freeform 8">
                <a:extLst>
                  <a:ext uri="{FF2B5EF4-FFF2-40B4-BE49-F238E27FC236}">
                    <a16:creationId xmlns:a16="http://schemas.microsoft.com/office/drawing/2014/main" id="{D28A5679-D477-4498-937C-3F22732B7E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03" y="1498"/>
                <a:ext cx="508" cy="998"/>
              </a:xfrm>
              <a:custGeom>
                <a:avLst/>
                <a:gdLst>
                  <a:gd name="T0" fmla="*/ 1550 w 396"/>
                  <a:gd name="T1" fmla="*/ 17 h 780"/>
                  <a:gd name="T2" fmla="*/ 1904 w 396"/>
                  <a:gd name="T3" fmla="*/ 127 h 780"/>
                  <a:gd name="T4" fmla="*/ 2263 w 396"/>
                  <a:gd name="T5" fmla="*/ 22 h 780"/>
                  <a:gd name="T6" fmla="*/ 2128 w 396"/>
                  <a:gd name="T7" fmla="*/ 328 h 780"/>
                  <a:gd name="T8" fmla="*/ 2067 w 396"/>
                  <a:gd name="T9" fmla="*/ 850 h 780"/>
                  <a:gd name="T10" fmla="*/ 1983 w 396"/>
                  <a:gd name="T11" fmla="*/ 1410 h 780"/>
                  <a:gd name="T12" fmla="*/ 1904 w 396"/>
                  <a:gd name="T13" fmla="*/ 2405 h 780"/>
                  <a:gd name="T14" fmla="*/ 1577 w 396"/>
                  <a:gd name="T15" fmla="*/ 3238 h 780"/>
                  <a:gd name="T16" fmla="*/ 1351 w 396"/>
                  <a:gd name="T17" fmla="*/ 4363 h 780"/>
                  <a:gd name="T18" fmla="*/ 1170 w 396"/>
                  <a:gd name="T19" fmla="*/ 4299 h 780"/>
                  <a:gd name="T20" fmla="*/ 1008 w 396"/>
                  <a:gd name="T21" fmla="*/ 4218 h 780"/>
                  <a:gd name="T22" fmla="*/ 441 w 396"/>
                  <a:gd name="T23" fmla="*/ 4016 h 780"/>
                  <a:gd name="T24" fmla="*/ 0 w 396"/>
                  <a:gd name="T25" fmla="*/ 2272 h 780"/>
                  <a:gd name="T26" fmla="*/ 471 w 396"/>
                  <a:gd name="T27" fmla="*/ 908 h 780"/>
                  <a:gd name="T28" fmla="*/ 1550 w 396"/>
                  <a:gd name="T29" fmla="*/ 17 h 780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396" h="780">
                    <a:moveTo>
                      <a:pt x="271" y="3"/>
                    </a:moveTo>
                    <a:cubicBezTo>
                      <a:pt x="271" y="3"/>
                      <a:pt x="313" y="21"/>
                      <a:pt x="333" y="23"/>
                    </a:cubicBezTo>
                    <a:cubicBezTo>
                      <a:pt x="353" y="24"/>
                      <a:pt x="381" y="0"/>
                      <a:pt x="396" y="4"/>
                    </a:cubicBezTo>
                    <a:cubicBezTo>
                      <a:pt x="396" y="4"/>
                      <a:pt x="376" y="34"/>
                      <a:pt x="373" y="58"/>
                    </a:cubicBezTo>
                    <a:cubicBezTo>
                      <a:pt x="370" y="83"/>
                      <a:pt x="364" y="114"/>
                      <a:pt x="362" y="152"/>
                    </a:cubicBezTo>
                    <a:cubicBezTo>
                      <a:pt x="361" y="191"/>
                      <a:pt x="349" y="209"/>
                      <a:pt x="347" y="251"/>
                    </a:cubicBezTo>
                    <a:cubicBezTo>
                      <a:pt x="345" y="293"/>
                      <a:pt x="355" y="371"/>
                      <a:pt x="333" y="428"/>
                    </a:cubicBezTo>
                    <a:cubicBezTo>
                      <a:pt x="311" y="485"/>
                      <a:pt x="288" y="523"/>
                      <a:pt x="276" y="577"/>
                    </a:cubicBezTo>
                    <a:cubicBezTo>
                      <a:pt x="264" y="630"/>
                      <a:pt x="231" y="746"/>
                      <a:pt x="236" y="777"/>
                    </a:cubicBezTo>
                    <a:cubicBezTo>
                      <a:pt x="236" y="777"/>
                      <a:pt x="216" y="780"/>
                      <a:pt x="205" y="766"/>
                    </a:cubicBezTo>
                    <a:cubicBezTo>
                      <a:pt x="194" y="752"/>
                      <a:pt x="197" y="751"/>
                      <a:pt x="177" y="751"/>
                    </a:cubicBezTo>
                    <a:cubicBezTo>
                      <a:pt x="157" y="751"/>
                      <a:pt x="106" y="732"/>
                      <a:pt x="77" y="715"/>
                    </a:cubicBezTo>
                    <a:cubicBezTo>
                      <a:pt x="48" y="698"/>
                      <a:pt x="0" y="405"/>
                      <a:pt x="0" y="405"/>
                    </a:cubicBezTo>
                    <a:cubicBezTo>
                      <a:pt x="83" y="162"/>
                      <a:pt x="83" y="162"/>
                      <a:pt x="83" y="162"/>
                    </a:cubicBezTo>
                    <a:lnTo>
                      <a:pt x="271" y="3"/>
                    </a:lnTo>
                    <a:close/>
                  </a:path>
                </a:pathLst>
              </a:custGeom>
              <a:noFill/>
              <a:ln w="7938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29" name="Freeform 9">
                <a:extLst>
                  <a:ext uri="{FF2B5EF4-FFF2-40B4-BE49-F238E27FC236}">
                    <a16:creationId xmlns:a16="http://schemas.microsoft.com/office/drawing/2014/main" id="{72041BB5-C925-4B81-A53C-C0D010C5F6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7" y="1499"/>
                <a:ext cx="94" cy="146"/>
              </a:xfrm>
              <a:custGeom>
                <a:avLst/>
                <a:gdLst>
                  <a:gd name="T0" fmla="*/ 430 w 73"/>
                  <a:gd name="T1" fmla="*/ 17 h 114"/>
                  <a:gd name="T2" fmla="*/ 0 w 73"/>
                  <a:gd name="T3" fmla="*/ 643 h 114"/>
                  <a:gd name="T4" fmla="*/ 430 w 73"/>
                  <a:gd name="T5" fmla="*/ 0 h 11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3" h="114">
                    <a:moveTo>
                      <a:pt x="73" y="3"/>
                    </a:moveTo>
                    <a:cubicBezTo>
                      <a:pt x="36" y="35"/>
                      <a:pt x="14" y="66"/>
                      <a:pt x="0" y="114"/>
                    </a:cubicBezTo>
                    <a:cubicBezTo>
                      <a:pt x="19" y="74"/>
                      <a:pt x="45" y="34"/>
                      <a:pt x="73" y="0"/>
                    </a:cubicBezTo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30" name="Freeform 10">
                <a:extLst>
                  <a:ext uri="{FF2B5EF4-FFF2-40B4-BE49-F238E27FC236}">
                    <a16:creationId xmlns:a16="http://schemas.microsoft.com/office/drawing/2014/main" id="{93575F2D-8D7F-4B0C-9E2C-1BECB6C050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5" y="2360"/>
                <a:ext cx="1194" cy="1224"/>
              </a:xfrm>
              <a:custGeom>
                <a:avLst/>
                <a:gdLst>
                  <a:gd name="T0" fmla="*/ 4111 w 932"/>
                  <a:gd name="T1" fmla="*/ 163 h 956"/>
                  <a:gd name="T2" fmla="*/ 4438 w 932"/>
                  <a:gd name="T3" fmla="*/ 403 h 956"/>
                  <a:gd name="T4" fmla="*/ 4771 w 932"/>
                  <a:gd name="T5" fmla="*/ 799 h 956"/>
                  <a:gd name="T6" fmla="*/ 4754 w 932"/>
                  <a:gd name="T7" fmla="*/ 1373 h 956"/>
                  <a:gd name="T8" fmla="*/ 4799 w 932"/>
                  <a:gd name="T9" fmla="*/ 1967 h 956"/>
                  <a:gd name="T10" fmla="*/ 4894 w 932"/>
                  <a:gd name="T11" fmla="*/ 3358 h 956"/>
                  <a:gd name="T12" fmla="*/ 4922 w 932"/>
                  <a:gd name="T13" fmla="*/ 3645 h 956"/>
                  <a:gd name="T14" fmla="*/ 5013 w 932"/>
                  <a:gd name="T15" fmla="*/ 4128 h 956"/>
                  <a:gd name="T16" fmla="*/ 5279 w 932"/>
                  <a:gd name="T17" fmla="*/ 4636 h 956"/>
                  <a:gd name="T18" fmla="*/ 4960 w 932"/>
                  <a:gd name="T19" fmla="*/ 4709 h 956"/>
                  <a:gd name="T20" fmla="*/ 4579 w 932"/>
                  <a:gd name="T21" fmla="*/ 4860 h 956"/>
                  <a:gd name="T22" fmla="*/ 4068 w 932"/>
                  <a:gd name="T23" fmla="*/ 5010 h 956"/>
                  <a:gd name="T24" fmla="*/ 3708 w 932"/>
                  <a:gd name="T25" fmla="*/ 5175 h 956"/>
                  <a:gd name="T26" fmla="*/ 3323 w 932"/>
                  <a:gd name="T27" fmla="*/ 5326 h 956"/>
                  <a:gd name="T28" fmla="*/ 3107 w 932"/>
                  <a:gd name="T29" fmla="*/ 5274 h 956"/>
                  <a:gd name="T30" fmla="*/ 2815 w 932"/>
                  <a:gd name="T31" fmla="*/ 5109 h 956"/>
                  <a:gd name="T32" fmla="*/ 1779 w 932"/>
                  <a:gd name="T33" fmla="*/ 5011 h 956"/>
                  <a:gd name="T34" fmla="*/ 1084 w 932"/>
                  <a:gd name="T35" fmla="*/ 4851 h 956"/>
                  <a:gd name="T36" fmla="*/ 343 w 932"/>
                  <a:gd name="T37" fmla="*/ 4479 h 956"/>
                  <a:gd name="T38" fmla="*/ 0 w 932"/>
                  <a:gd name="T39" fmla="*/ 4429 h 956"/>
                  <a:gd name="T40" fmla="*/ 193 w 932"/>
                  <a:gd name="T41" fmla="*/ 3988 h 956"/>
                  <a:gd name="T42" fmla="*/ 286 w 932"/>
                  <a:gd name="T43" fmla="*/ 3116 h 956"/>
                  <a:gd name="T44" fmla="*/ 343 w 932"/>
                  <a:gd name="T45" fmla="*/ 2256 h 956"/>
                  <a:gd name="T46" fmla="*/ 233 w 932"/>
                  <a:gd name="T47" fmla="*/ 1314 h 956"/>
                  <a:gd name="T48" fmla="*/ 396 w 932"/>
                  <a:gd name="T49" fmla="*/ 659 h 956"/>
                  <a:gd name="T50" fmla="*/ 1349 w 932"/>
                  <a:gd name="T51" fmla="*/ 309 h 956"/>
                  <a:gd name="T52" fmla="*/ 3082 w 932"/>
                  <a:gd name="T53" fmla="*/ 0 h 956"/>
                  <a:gd name="T54" fmla="*/ 4111 w 932"/>
                  <a:gd name="T55" fmla="*/ 163 h 95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932" h="956">
                    <a:moveTo>
                      <a:pt x="726" y="29"/>
                    </a:moveTo>
                    <a:cubicBezTo>
                      <a:pt x="726" y="29"/>
                      <a:pt x="771" y="55"/>
                      <a:pt x="784" y="71"/>
                    </a:cubicBezTo>
                    <a:cubicBezTo>
                      <a:pt x="797" y="87"/>
                      <a:pt x="838" y="94"/>
                      <a:pt x="842" y="141"/>
                    </a:cubicBezTo>
                    <a:cubicBezTo>
                      <a:pt x="846" y="188"/>
                      <a:pt x="835" y="214"/>
                      <a:pt x="840" y="244"/>
                    </a:cubicBezTo>
                    <a:cubicBezTo>
                      <a:pt x="846" y="275"/>
                      <a:pt x="851" y="318"/>
                      <a:pt x="847" y="349"/>
                    </a:cubicBezTo>
                    <a:cubicBezTo>
                      <a:pt x="844" y="380"/>
                      <a:pt x="849" y="573"/>
                      <a:pt x="864" y="595"/>
                    </a:cubicBezTo>
                    <a:cubicBezTo>
                      <a:pt x="878" y="616"/>
                      <a:pt x="856" y="626"/>
                      <a:pt x="869" y="647"/>
                    </a:cubicBezTo>
                    <a:cubicBezTo>
                      <a:pt x="882" y="669"/>
                      <a:pt x="874" y="709"/>
                      <a:pt x="885" y="732"/>
                    </a:cubicBezTo>
                    <a:cubicBezTo>
                      <a:pt x="896" y="756"/>
                      <a:pt x="932" y="822"/>
                      <a:pt x="932" y="822"/>
                    </a:cubicBezTo>
                    <a:cubicBezTo>
                      <a:pt x="932" y="822"/>
                      <a:pt x="898" y="815"/>
                      <a:pt x="876" y="835"/>
                    </a:cubicBezTo>
                    <a:cubicBezTo>
                      <a:pt x="855" y="855"/>
                      <a:pt x="844" y="862"/>
                      <a:pt x="809" y="862"/>
                    </a:cubicBezTo>
                    <a:cubicBezTo>
                      <a:pt x="775" y="862"/>
                      <a:pt x="744" y="866"/>
                      <a:pt x="718" y="888"/>
                    </a:cubicBezTo>
                    <a:cubicBezTo>
                      <a:pt x="692" y="909"/>
                      <a:pt x="688" y="915"/>
                      <a:pt x="654" y="918"/>
                    </a:cubicBezTo>
                    <a:cubicBezTo>
                      <a:pt x="620" y="922"/>
                      <a:pt x="594" y="931"/>
                      <a:pt x="587" y="944"/>
                    </a:cubicBezTo>
                    <a:cubicBezTo>
                      <a:pt x="580" y="956"/>
                      <a:pt x="549" y="935"/>
                      <a:pt x="549" y="935"/>
                    </a:cubicBezTo>
                    <a:cubicBezTo>
                      <a:pt x="549" y="935"/>
                      <a:pt x="522" y="902"/>
                      <a:pt x="497" y="906"/>
                    </a:cubicBezTo>
                    <a:cubicBezTo>
                      <a:pt x="472" y="909"/>
                      <a:pt x="359" y="907"/>
                      <a:pt x="314" y="889"/>
                    </a:cubicBezTo>
                    <a:cubicBezTo>
                      <a:pt x="269" y="871"/>
                      <a:pt x="229" y="875"/>
                      <a:pt x="191" y="860"/>
                    </a:cubicBezTo>
                    <a:cubicBezTo>
                      <a:pt x="154" y="846"/>
                      <a:pt x="98" y="797"/>
                      <a:pt x="60" y="794"/>
                    </a:cubicBezTo>
                    <a:cubicBezTo>
                      <a:pt x="22" y="790"/>
                      <a:pt x="0" y="785"/>
                      <a:pt x="0" y="785"/>
                    </a:cubicBezTo>
                    <a:cubicBezTo>
                      <a:pt x="0" y="785"/>
                      <a:pt x="32" y="756"/>
                      <a:pt x="34" y="707"/>
                    </a:cubicBezTo>
                    <a:cubicBezTo>
                      <a:pt x="36" y="658"/>
                      <a:pt x="47" y="579"/>
                      <a:pt x="51" y="553"/>
                    </a:cubicBezTo>
                    <a:cubicBezTo>
                      <a:pt x="54" y="528"/>
                      <a:pt x="69" y="443"/>
                      <a:pt x="60" y="400"/>
                    </a:cubicBezTo>
                    <a:cubicBezTo>
                      <a:pt x="51" y="356"/>
                      <a:pt x="40" y="266"/>
                      <a:pt x="41" y="233"/>
                    </a:cubicBezTo>
                    <a:cubicBezTo>
                      <a:pt x="43" y="201"/>
                      <a:pt x="41" y="132"/>
                      <a:pt x="70" y="116"/>
                    </a:cubicBezTo>
                    <a:cubicBezTo>
                      <a:pt x="99" y="100"/>
                      <a:pt x="238" y="55"/>
                      <a:pt x="238" y="55"/>
                    </a:cubicBezTo>
                    <a:cubicBezTo>
                      <a:pt x="544" y="0"/>
                      <a:pt x="544" y="0"/>
                      <a:pt x="544" y="0"/>
                    </a:cubicBezTo>
                    <a:lnTo>
                      <a:pt x="726" y="2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31" name="Freeform 11">
                <a:extLst>
                  <a:ext uri="{FF2B5EF4-FFF2-40B4-BE49-F238E27FC236}">
                    <a16:creationId xmlns:a16="http://schemas.microsoft.com/office/drawing/2014/main" id="{4F67263D-A500-4655-A061-1DE305F7FE4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045" y="2360"/>
                <a:ext cx="1045" cy="1019"/>
              </a:xfrm>
              <a:custGeom>
                <a:avLst/>
                <a:gdLst>
                  <a:gd name="T0" fmla="*/ 4557 w 816"/>
                  <a:gd name="T1" fmla="*/ 499 h 796"/>
                  <a:gd name="T2" fmla="*/ 4609 w 816"/>
                  <a:gd name="T3" fmla="*/ 538 h 796"/>
                  <a:gd name="T4" fmla="*/ 4557 w 816"/>
                  <a:gd name="T5" fmla="*/ 499 h 796"/>
                  <a:gd name="T6" fmla="*/ 4430 w 816"/>
                  <a:gd name="T7" fmla="*/ 397 h 796"/>
                  <a:gd name="T8" fmla="*/ 4102 w 816"/>
                  <a:gd name="T9" fmla="*/ 163 h 796"/>
                  <a:gd name="T10" fmla="*/ 3076 w 816"/>
                  <a:gd name="T11" fmla="*/ 0 h 796"/>
                  <a:gd name="T12" fmla="*/ 1349 w 816"/>
                  <a:gd name="T13" fmla="*/ 309 h 796"/>
                  <a:gd name="T14" fmla="*/ 396 w 816"/>
                  <a:gd name="T15" fmla="*/ 650 h 796"/>
                  <a:gd name="T16" fmla="*/ 233 w 816"/>
                  <a:gd name="T17" fmla="*/ 1311 h 796"/>
                  <a:gd name="T18" fmla="*/ 343 w 816"/>
                  <a:gd name="T19" fmla="*/ 2252 h 796"/>
                  <a:gd name="T20" fmla="*/ 286 w 816"/>
                  <a:gd name="T21" fmla="*/ 3116 h 796"/>
                  <a:gd name="T22" fmla="*/ 193 w 816"/>
                  <a:gd name="T23" fmla="*/ 3985 h 796"/>
                  <a:gd name="T24" fmla="*/ 0 w 816"/>
                  <a:gd name="T25" fmla="*/ 4427 h 796"/>
                  <a:gd name="T26" fmla="*/ 343 w 816"/>
                  <a:gd name="T27" fmla="*/ 4470 h 796"/>
                  <a:gd name="T28" fmla="*/ 403 w 816"/>
                  <a:gd name="T29" fmla="*/ 4483 h 796"/>
                  <a:gd name="T30" fmla="*/ 478 w 816"/>
                  <a:gd name="T31" fmla="*/ 4207 h 796"/>
                  <a:gd name="T32" fmla="*/ 567 w 816"/>
                  <a:gd name="T33" fmla="*/ 3341 h 796"/>
                  <a:gd name="T34" fmla="*/ 624 w 816"/>
                  <a:gd name="T35" fmla="*/ 2471 h 796"/>
                  <a:gd name="T36" fmla="*/ 519 w 816"/>
                  <a:gd name="T37" fmla="*/ 1536 h 796"/>
                  <a:gd name="T38" fmla="*/ 679 w 816"/>
                  <a:gd name="T39" fmla="*/ 882 h 796"/>
                  <a:gd name="T40" fmla="*/ 1630 w 816"/>
                  <a:gd name="T41" fmla="*/ 529 h 796"/>
                  <a:gd name="T42" fmla="*/ 3360 w 816"/>
                  <a:gd name="T43" fmla="*/ 223 h 796"/>
                  <a:gd name="T44" fmla="*/ 4384 w 816"/>
                  <a:gd name="T45" fmla="*/ 390 h 796"/>
                  <a:gd name="T46" fmla="*/ 4484 w 816"/>
                  <a:gd name="T47" fmla="*/ 443 h 796"/>
                  <a:gd name="T48" fmla="*/ 4430 w 816"/>
                  <a:gd name="T49" fmla="*/ 397 h 79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816" h="796">
                    <a:moveTo>
                      <a:pt x="807" y="88"/>
                    </a:moveTo>
                    <a:cubicBezTo>
                      <a:pt x="810" y="90"/>
                      <a:pt x="813" y="92"/>
                      <a:pt x="816" y="95"/>
                    </a:cubicBezTo>
                    <a:cubicBezTo>
                      <a:pt x="813" y="92"/>
                      <a:pt x="810" y="90"/>
                      <a:pt x="807" y="88"/>
                    </a:cubicBezTo>
                    <a:close/>
                    <a:moveTo>
                      <a:pt x="784" y="71"/>
                    </a:moveTo>
                    <a:cubicBezTo>
                      <a:pt x="771" y="55"/>
                      <a:pt x="726" y="29"/>
                      <a:pt x="726" y="29"/>
                    </a:cubicBezTo>
                    <a:cubicBezTo>
                      <a:pt x="544" y="0"/>
                      <a:pt x="544" y="0"/>
                      <a:pt x="544" y="0"/>
                    </a:cubicBezTo>
                    <a:cubicBezTo>
                      <a:pt x="238" y="55"/>
                      <a:pt x="238" y="55"/>
                      <a:pt x="238" y="55"/>
                    </a:cubicBezTo>
                    <a:cubicBezTo>
                      <a:pt x="238" y="55"/>
                      <a:pt x="99" y="100"/>
                      <a:pt x="70" y="116"/>
                    </a:cubicBezTo>
                    <a:cubicBezTo>
                      <a:pt x="41" y="132"/>
                      <a:pt x="43" y="201"/>
                      <a:pt x="41" y="233"/>
                    </a:cubicBezTo>
                    <a:cubicBezTo>
                      <a:pt x="40" y="266"/>
                      <a:pt x="51" y="356"/>
                      <a:pt x="60" y="400"/>
                    </a:cubicBezTo>
                    <a:cubicBezTo>
                      <a:pt x="69" y="443"/>
                      <a:pt x="54" y="528"/>
                      <a:pt x="51" y="553"/>
                    </a:cubicBezTo>
                    <a:cubicBezTo>
                      <a:pt x="47" y="579"/>
                      <a:pt x="36" y="658"/>
                      <a:pt x="34" y="707"/>
                    </a:cubicBezTo>
                    <a:cubicBezTo>
                      <a:pt x="32" y="756"/>
                      <a:pt x="0" y="785"/>
                      <a:pt x="0" y="785"/>
                    </a:cubicBezTo>
                    <a:cubicBezTo>
                      <a:pt x="0" y="785"/>
                      <a:pt x="22" y="790"/>
                      <a:pt x="60" y="794"/>
                    </a:cubicBezTo>
                    <a:cubicBezTo>
                      <a:pt x="63" y="794"/>
                      <a:pt x="67" y="795"/>
                      <a:pt x="71" y="796"/>
                    </a:cubicBezTo>
                    <a:cubicBezTo>
                      <a:pt x="78" y="783"/>
                      <a:pt x="84" y="766"/>
                      <a:pt x="84" y="746"/>
                    </a:cubicBezTo>
                    <a:cubicBezTo>
                      <a:pt x="86" y="698"/>
                      <a:pt x="97" y="618"/>
                      <a:pt x="101" y="593"/>
                    </a:cubicBezTo>
                    <a:cubicBezTo>
                      <a:pt x="104" y="568"/>
                      <a:pt x="119" y="483"/>
                      <a:pt x="110" y="439"/>
                    </a:cubicBezTo>
                    <a:cubicBezTo>
                      <a:pt x="101" y="396"/>
                      <a:pt x="90" y="306"/>
                      <a:pt x="92" y="273"/>
                    </a:cubicBezTo>
                    <a:cubicBezTo>
                      <a:pt x="93" y="241"/>
                      <a:pt x="92" y="172"/>
                      <a:pt x="120" y="156"/>
                    </a:cubicBezTo>
                    <a:cubicBezTo>
                      <a:pt x="149" y="139"/>
                      <a:pt x="288" y="94"/>
                      <a:pt x="288" y="94"/>
                    </a:cubicBezTo>
                    <a:cubicBezTo>
                      <a:pt x="594" y="40"/>
                      <a:pt x="594" y="40"/>
                      <a:pt x="594" y="40"/>
                    </a:cubicBezTo>
                    <a:cubicBezTo>
                      <a:pt x="776" y="69"/>
                      <a:pt x="776" y="69"/>
                      <a:pt x="776" y="69"/>
                    </a:cubicBezTo>
                    <a:cubicBezTo>
                      <a:pt x="776" y="69"/>
                      <a:pt x="784" y="73"/>
                      <a:pt x="794" y="79"/>
                    </a:cubicBezTo>
                    <a:cubicBezTo>
                      <a:pt x="790" y="77"/>
                      <a:pt x="786" y="74"/>
                      <a:pt x="784" y="71"/>
                    </a:cubicBezTo>
                    <a:close/>
                  </a:path>
                </a:pathLst>
              </a:custGeom>
              <a:solidFill>
                <a:srgbClr val="E5E0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32" name="Freeform 12">
                <a:extLst>
                  <a:ext uri="{FF2B5EF4-FFF2-40B4-BE49-F238E27FC236}">
                    <a16:creationId xmlns:a16="http://schemas.microsoft.com/office/drawing/2014/main" id="{1D1C8F38-9071-40D0-B5EA-AAAAC512DC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5" y="2360"/>
                <a:ext cx="1194" cy="1224"/>
              </a:xfrm>
              <a:custGeom>
                <a:avLst/>
                <a:gdLst>
                  <a:gd name="T0" fmla="*/ 4111 w 932"/>
                  <a:gd name="T1" fmla="*/ 163 h 956"/>
                  <a:gd name="T2" fmla="*/ 4438 w 932"/>
                  <a:gd name="T3" fmla="*/ 403 h 956"/>
                  <a:gd name="T4" fmla="*/ 4771 w 932"/>
                  <a:gd name="T5" fmla="*/ 799 h 956"/>
                  <a:gd name="T6" fmla="*/ 4754 w 932"/>
                  <a:gd name="T7" fmla="*/ 1373 h 956"/>
                  <a:gd name="T8" fmla="*/ 4799 w 932"/>
                  <a:gd name="T9" fmla="*/ 1967 h 956"/>
                  <a:gd name="T10" fmla="*/ 4894 w 932"/>
                  <a:gd name="T11" fmla="*/ 3358 h 956"/>
                  <a:gd name="T12" fmla="*/ 4922 w 932"/>
                  <a:gd name="T13" fmla="*/ 3645 h 956"/>
                  <a:gd name="T14" fmla="*/ 5013 w 932"/>
                  <a:gd name="T15" fmla="*/ 4128 h 956"/>
                  <a:gd name="T16" fmla="*/ 5279 w 932"/>
                  <a:gd name="T17" fmla="*/ 4636 h 956"/>
                  <a:gd name="T18" fmla="*/ 4960 w 932"/>
                  <a:gd name="T19" fmla="*/ 4709 h 956"/>
                  <a:gd name="T20" fmla="*/ 4579 w 932"/>
                  <a:gd name="T21" fmla="*/ 4860 h 956"/>
                  <a:gd name="T22" fmla="*/ 4068 w 932"/>
                  <a:gd name="T23" fmla="*/ 5010 h 956"/>
                  <a:gd name="T24" fmla="*/ 3708 w 932"/>
                  <a:gd name="T25" fmla="*/ 5175 h 956"/>
                  <a:gd name="T26" fmla="*/ 3323 w 932"/>
                  <a:gd name="T27" fmla="*/ 5326 h 956"/>
                  <a:gd name="T28" fmla="*/ 3107 w 932"/>
                  <a:gd name="T29" fmla="*/ 5274 h 956"/>
                  <a:gd name="T30" fmla="*/ 2815 w 932"/>
                  <a:gd name="T31" fmla="*/ 5109 h 956"/>
                  <a:gd name="T32" fmla="*/ 1779 w 932"/>
                  <a:gd name="T33" fmla="*/ 5011 h 956"/>
                  <a:gd name="T34" fmla="*/ 1084 w 932"/>
                  <a:gd name="T35" fmla="*/ 4851 h 956"/>
                  <a:gd name="T36" fmla="*/ 343 w 932"/>
                  <a:gd name="T37" fmla="*/ 4479 h 956"/>
                  <a:gd name="T38" fmla="*/ 0 w 932"/>
                  <a:gd name="T39" fmla="*/ 4429 h 956"/>
                  <a:gd name="T40" fmla="*/ 193 w 932"/>
                  <a:gd name="T41" fmla="*/ 3988 h 956"/>
                  <a:gd name="T42" fmla="*/ 286 w 932"/>
                  <a:gd name="T43" fmla="*/ 3116 h 956"/>
                  <a:gd name="T44" fmla="*/ 343 w 932"/>
                  <a:gd name="T45" fmla="*/ 2256 h 956"/>
                  <a:gd name="T46" fmla="*/ 233 w 932"/>
                  <a:gd name="T47" fmla="*/ 1314 h 956"/>
                  <a:gd name="T48" fmla="*/ 396 w 932"/>
                  <a:gd name="T49" fmla="*/ 659 h 956"/>
                  <a:gd name="T50" fmla="*/ 1349 w 932"/>
                  <a:gd name="T51" fmla="*/ 309 h 956"/>
                  <a:gd name="T52" fmla="*/ 3082 w 932"/>
                  <a:gd name="T53" fmla="*/ 0 h 956"/>
                  <a:gd name="T54" fmla="*/ 4111 w 932"/>
                  <a:gd name="T55" fmla="*/ 163 h 95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932" h="956">
                    <a:moveTo>
                      <a:pt x="726" y="29"/>
                    </a:moveTo>
                    <a:cubicBezTo>
                      <a:pt x="726" y="29"/>
                      <a:pt x="771" y="55"/>
                      <a:pt x="784" y="71"/>
                    </a:cubicBezTo>
                    <a:cubicBezTo>
                      <a:pt x="797" y="87"/>
                      <a:pt x="838" y="94"/>
                      <a:pt x="842" y="141"/>
                    </a:cubicBezTo>
                    <a:cubicBezTo>
                      <a:pt x="846" y="188"/>
                      <a:pt x="835" y="214"/>
                      <a:pt x="840" y="244"/>
                    </a:cubicBezTo>
                    <a:cubicBezTo>
                      <a:pt x="846" y="275"/>
                      <a:pt x="851" y="318"/>
                      <a:pt x="847" y="349"/>
                    </a:cubicBezTo>
                    <a:cubicBezTo>
                      <a:pt x="844" y="380"/>
                      <a:pt x="849" y="573"/>
                      <a:pt x="864" y="595"/>
                    </a:cubicBezTo>
                    <a:cubicBezTo>
                      <a:pt x="878" y="616"/>
                      <a:pt x="856" y="626"/>
                      <a:pt x="869" y="647"/>
                    </a:cubicBezTo>
                    <a:cubicBezTo>
                      <a:pt x="882" y="669"/>
                      <a:pt x="874" y="709"/>
                      <a:pt x="885" y="732"/>
                    </a:cubicBezTo>
                    <a:cubicBezTo>
                      <a:pt x="896" y="756"/>
                      <a:pt x="932" y="822"/>
                      <a:pt x="932" y="822"/>
                    </a:cubicBezTo>
                    <a:cubicBezTo>
                      <a:pt x="932" y="822"/>
                      <a:pt x="898" y="815"/>
                      <a:pt x="876" y="835"/>
                    </a:cubicBezTo>
                    <a:cubicBezTo>
                      <a:pt x="855" y="855"/>
                      <a:pt x="844" y="862"/>
                      <a:pt x="809" y="862"/>
                    </a:cubicBezTo>
                    <a:cubicBezTo>
                      <a:pt x="775" y="862"/>
                      <a:pt x="744" y="866"/>
                      <a:pt x="718" y="888"/>
                    </a:cubicBezTo>
                    <a:cubicBezTo>
                      <a:pt x="692" y="909"/>
                      <a:pt x="688" y="915"/>
                      <a:pt x="654" y="918"/>
                    </a:cubicBezTo>
                    <a:cubicBezTo>
                      <a:pt x="620" y="922"/>
                      <a:pt x="594" y="931"/>
                      <a:pt x="587" y="944"/>
                    </a:cubicBezTo>
                    <a:cubicBezTo>
                      <a:pt x="580" y="956"/>
                      <a:pt x="549" y="935"/>
                      <a:pt x="549" y="935"/>
                    </a:cubicBezTo>
                    <a:cubicBezTo>
                      <a:pt x="549" y="935"/>
                      <a:pt x="522" y="902"/>
                      <a:pt x="497" y="906"/>
                    </a:cubicBezTo>
                    <a:cubicBezTo>
                      <a:pt x="472" y="909"/>
                      <a:pt x="359" y="907"/>
                      <a:pt x="314" y="889"/>
                    </a:cubicBezTo>
                    <a:cubicBezTo>
                      <a:pt x="269" y="871"/>
                      <a:pt x="229" y="875"/>
                      <a:pt x="191" y="860"/>
                    </a:cubicBezTo>
                    <a:cubicBezTo>
                      <a:pt x="154" y="846"/>
                      <a:pt x="98" y="797"/>
                      <a:pt x="60" y="794"/>
                    </a:cubicBezTo>
                    <a:cubicBezTo>
                      <a:pt x="22" y="790"/>
                      <a:pt x="0" y="785"/>
                      <a:pt x="0" y="785"/>
                    </a:cubicBezTo>
                    <a:cubicBezTo>
                      <a:pt x="0" y="785"/>
                      <a:pt x="32" y="756"/>
                      <a:pt x="34" y="707"/>
                    </a:cubicBezTo>
                    <a:cubicBezTo>
                      <a:pt x="36" y="658"/>
                      <a:pt x="47" y="579"/>
                      <a:pt x="51" y="553"/>
                    </a:cubicBezTo>
                    <a:cubicBezTo>
                      <a:pt x="54" y="528"/>
                      <a:pt x="69" y="443"/>
                      <a:pt x="60" y="400"/>
                    </a:cubicBezTo>
                    <a:cubicBezTo>
                      <a:pt x="51" y="356"/>
                      <a:pt x="40" y="266"/>
                      <a:pt x="41" y="233"/>
                    </a:cubicBezTo>
                    <a:cubicBezTo>
                      <a:pt x="43" y="201"/>
                      <a:pt x="41" y="132"/>
                      <a:pt x="70" y="116"/>
                    </a:cubicBezTo>
                    <a:cubicBezTo>
                      <a:pt x="99" y="100"/>
                      <a:pt x="238" y="55"/>
                      <a:pt x="238" y="55"/>
                    </a:cubicBezTo>
                    <a:cubicBezTo>
                      <a:pt x="544" y="0"/>
                      <a:pt x="544" y="0"/>
                      <a:pt x="544" y="0"/>
                    </a:cubicBezTo>
                    <a:lnTo>
                      <a:pt x="726" y="29"/>
                    </a:lnTo>
                    <a:close/>
                  </a:path>
                </a:pathLst>
              </a:custGeom>
              <a:noFill/>
              <a:ln w="7938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33" name="Freeform 13">
                <a:extLst>
                  <a:ext uri="{FF2B5EF4-FFF2-40B4-BE49-F238E27FC236}">
                    <a16:creationId xmlns:a16="http://schemas.microsoft.com/office/drawing/2014/main" id="{44EE4AC0-B4E5-42E1-99BC-3138006B7F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25" y="2623"/>
                <a:ext cx="38" cy="664"/>
              </a:xfrm>
              <a:custGeom>
                <a:avLst/>
                <a:gdLst>
                  <a:gd name="T0" fmla="*/ 178 w 29"/>
                  <a:gd name="T1" fmla="*/ 28 h 519"/>
                  <a:gd name="T2" fmla="*/ 151 w 29"/>
                  <a:gd name="T3" fmla="*/ 420 h 519"/>
                  <a:gd name="T4" fmla="*/ 83 w 29"/>
                  <a:gd name="T5" fmla="*/ 990 h 519"/>
                  <a:gd name="T6" fmla="*/ 37 w 29"/>
                  <a:gd name="T7" fmla="*/ 1771 h 519"/>
                  <a:gd name="T8" fmla="*/ 21 w 29"/>
                  <a:gd name="T9" fmla="*/ 2467 h 519"/>
                  <a:gd name="T10" fmla="*/ 48 w 29"/>
                  <a:gd name="T11" fmla="*/ 2913 h 519"/>
                  <a:gd name="T12" fmla="*/ 28 w 29"/>
                  <a:gd name="T13" fmla="*/ 2248 h 519"/>
                  <a:gd name="T14" fmla="*/ 16 w 29"/>
                  <a:gd name="T15" fmla="*/ 1425 h 519"/>
                  <a:gd name="T16" fmla="*/ 66 w 29"/>
                  <a:gd name="T17" fmla="*/ 674 h 519"/>
                  <a:gd name="T18" fmla="*/ 194 w 29"/>
                  <a:gd name="T19" fmla="*/ 0 h 51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9" h="519">
                    <a:moveTo>
                      <a:pt x="27" y="5"/>
                    </a:moveTo>
                    <a:cubicBezTo>
                      <a:pt x="20" y="24"/>
                      <a:pt x="23" y="54"/>
                      <a:pt x="23" y="74"/>
                    </a:cubicBezTo>
                    <a:cubicBezTo>
                      <a:pt x="23" y="109"/>
                      <a:pt x="17" y="143"/>
                      <a:pt x="12" y="177"/>
                    </a:cubicBezTo>
                    <a:cubicBezTo>
                      <a:pt x="5" y="222"/>
                      <a:pt x="5" y="270"/>
                      <a:pt x="5" y="316"/>
                    </a:cubicBezTo>
                    <a:cubicBezTo>
                      <a:pt x="5" y="358"/>
                      <a:pt x="3" y="399"/>
                      <a:pt x="3" y="440"/>
                    </a:cubicBezTo>
                    <a:cubicBezTo>
                      <a:pt x="3" y="467"/>
                      <a:pt x="8" y="494"/>
                      <a:pt x="7" y="519"/>
                    </a:cubicBezTo>
                    <a:cubicBezTo>
                      <a:pt x="3" y="481"/>
                      <a:pt x="4" y="440"/>
                      <a:pt x="4" y="401"/>
                    </a:cubicBezTo>
                    <a:cubicBezTo>
                      <a:pt x="3" y="352"/>
                      <a:pt x="0" y="303"/>
                      <a:pt x="2" y="254"/>
                    </a:cubicBezTo>
                    <a:cubicBezTo>
                      <a:pt x="3" y="209"/>
                      <a:pt x="7" y="165"/>
                      <a:pt x="10" y="120"/>
                    </a:cubicBezTo>
                    <a:cubicBezTo>
                      <a:pt x="14" y="79"/>
                      <a:pt x="25" y="39"/>
                      <a:pt x="29" y="0"/>
                    </a:cubicBezTo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34" name="Freeform 14">
                <a:extLst>
                  <a:ext uri="{FF2B5EF4-FFF2-40B4-BE49-F238E27FC236}">
                    <a16:creationId xmlns:a16="http://schemas.microsoft.com/office/drawing/2014/main" id="{0F52151B-80CF-426A-B94A-D0FA730ECD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74" y="3073"/>
                <a:ext cx="28" cy="342"/>
              </a:xfrm>
              <a:custGeom>
                <a:avLst/>
                <a:gdLst>
                  <a:gd name="T0" fmla="*/ 0 w 22"/>
                  <a:gd name="T1" fmla="*/ 0 h 267"/>
                  <a:gd name="T2" fmla="*/ 47 w 22"/>
                  <a:gd name="T3" fmla="*/ 807 h 267"/>
                  <a:gd name="T4" fmla="*/ 28 w 22"/>
                  <a:gd name="T5" fmla="*/ 1511 h 267"/>
                  <a:gd name="T6" fmla="*/ 81 w 22"/>
                  <a:gd name="T7" fmla="*/ 544 h 267"/>
                  <a:gd name="T8" fmla="*/ 76 w 22"/>
                  <a:gd name="T9" fmla="*/ 77 h 26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2" h="267">
                    <a:moveTo>
                      <a:pt x="0" y="0"/>
                    </a:moveTo>
                    <a:cubicBezTo>
                      <a:pt x="22" y="34"/>
                      <a:pt x="9" y="104"/>
                      <a:pt x="9" y="143"/>
                    </a:cubicBezTo>
                    <a:cubicBezTo>
                      <a:pt x="9" y="184"/>
                      <a:pt x="12" y="227"/>
                      <a:pt x="5" y="267"/>
                    </a:cubicBezTo>
                    <a:cubicBezTo>
                      <a:pt x="5" y="209"/>
                      <a:pt x="8" y="153"/>
                      <a:pt x="15" y="96"/>
                    </a:cubicBezTo>
                    <a:cubicBezTo>
                      <a:pt x="19" y="71"/>
                      <a:pt x="21" y="37"/>
                      <a:pt x="14" y="14"/>
                    </a:cubicBezTo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35" name="Freeform 15">
                <a:extLst>
                  <a:ext uri="{FF2B5EF4-FFF2-40B4-BE49-F238E27FC236}">
                    <a16:creationId xmlns:a16="http://schemas.microsoft.com/office/drawing/2014/main" id="{67406B57-8BA6-46EA-90B4-6937F0CCF5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54" y="2610"/>
                <a:ext cx="78" cy="493"/>
              </a:xfrm>
              <a:custGeom>
                <a:avLst/>
                <a:gdLst>
                  <a:gd name="T0" fmla="*/ 300 w 61"/>
                  <a:gd name="T1" fmla="*/ 22 h 385"/>
                  <a:gd name="T2" fmla="*/ 201 w 61"/>
                  <a:gd name="T3" fmla="*/ 357 h 385"/>
                  <a:gd name="T4" fmla="*/ 160 w 61"/>
                  <a:gd name="T5" fmla="*/ 986 h 385"/>
                  <a:gd name="T6" fmla="*/ 17 w 61"/>
                  <a:gd name="T7" fmla="*/ 2173 h 385"/>
                  <a:gd name="T8" fmla="*/ 160 w 61"/>
                  <a:gd name="T9" fmla="*/ 1071 h 385"/>
                  <a:gd name="T10" fmla="*/ 170 w 61"/>
                  <a:gd name="T11" fmla="*/ 516 h 385"/>
                  <a:gd name="T12" fmla="*/ 344 w 61"/>
                  <a:gd name="T13" fmla="*/ 0 h 38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1" h="385">
                    <a:moveTo>
                      <a:pt x="54" y="4"/>
                    </a:moveTo>
                    <a:cubicBezTo>
                      <a:pt x="54" y="24"/>
                      <a:pt x="38" y="42"/>
                      <a:pt x="36" y="63"/>
                    </a:cubicBezTo>
                    <a:cubicBezTo>
                      <a:pt x="32" y="100"/>
                      <a:pt x="30" y="138"/>
                      <a:pt x="29" y="174"/>
                    </a:cubicBezTo>
                    <a:cubicBezTo>
                      <a:pt x="27" y="244"/>
                      <a:pt x="0" y="316"/>
                      <a:pt x="3" y="385"/>
                    </a:cubicBezTo>
                    <a:cubicBezTo>
                      <a:pt x="2" y="319"/>
                      <a:pt x="28" y="256"/>
                      <a:pt x="29" y="190"/>
                    </a:cubicBezTo>
                    <a:cubicBezTo>
                      <a:pt x="29" y="157"/>
                      <a:pt x="27" y="124"/>
                      <a:pt x="30" y="91"/>
                    </a:cubicBezTo>
                    <a:cubicBezTo>
                      <a:pt x="34" y="55"/>
                      <a:pt x="41" y="30"/>
                      <a:pt x="61" y="0"/>
                    </a:cubicBezTo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36" name="Freeform 16">
                <a:extLst>
                  <a:ext uri="{FF2B5EF4-FFF2-40B4-BE49-F238E27FC236}">
                    <a16:creationId xmlns:a16="http://schemas.microsoft.com/office/drawing/2014/main" id="{FBFB2BAA-E730-4642-8B16-915C4351CE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5" y="2522"/>
                <a:ext cx="120" cy="41"/>
              </a:xfrm>
              <a:custGeom>
                <a:avLst/>
                <a:gdLst>
                  <a:gd name="T0" fmla="*/ 0 w 94"/>
                  <a:gd name="T1" fmla="*/ 145 h 32"/>
                  <a:gd name="T2" fmla="*/ 303 w 94"/>
                  <a:gd name="T3" fmla="*/ 97 h 32"/>
                  <a:gd name="T4" fmla="*/ 481 w 94"/>
                  <a:gd name="T5" fmla="*/ 0 h 32"/>
                  <a:gd name="T6" fmla="*/ 442 w 94"/>
                  <a:gd name="T7" fmla="*/ 106 h 32"/>
                  <a:gd name="T8" fmla="*/ 295 w 94"/>
                  <a:gd name="T9" fmla="*/ 127 h 32"/>
                  <a:gd name="T10" fmla="*/ 157 w 94"/>
                  <a:gd name="T11" fmla="*/ 142 h 32"/>
                  <a:gd name="T12" fmla="*/ 17 w 94"/>
                  <a:gd name="T13" fmla="*/ 174 h 32"/>
                  <a:gd name="T14" fmla="*/ 28 w 94"/>
                  <a:gd name="T15" fmla="*/ 174 h 3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4" h="32">
                    <a:moveTo>
                      <a:pt x="0" y="26"/>
                    </a:moveTo>
                    <a:cubicBezTo>
                      <a:pt x="17" y="22"/>
                      <a:pt x="36" y="18"/>
                      <a:pt x="55" y="17"/>
                    </a:cubicBezTo>
                    <a:cubicBezTo>
                      <a:pt x="67" y="15"/>
                      <a:pt x="94" y="19"/>
                      <a:pt x="87" y="0"/>
                    </a:cubicBezTo>
                    <a:cubicBezTo>
                      <a:pt x="89" y="10"/>
                      <a:pt x="90" y="16"/>
                      <a:pt x="80" y="19"/>
                    </a:cubicBezTo>
                    <a:cubicBezTo>
                      <a:pt x="72" y="22"/>
                      <a:pt x="62" y="22"/>
                      <a:pt x="53" y="23"/>
                    </a:cubicBezTo>
                    <a:cubicBezTo>
                      <a:pt x="45" y="24"/>
                      <a:pt x="36" y="24"/>
                      <a:pt x="28" y="25"/>
                    </a:cubicBezTo>
                    <a:cubicBezTo>
                      <a:pt x="20" y="27"/>
                      <a:pt x="12" y="32"/>
                      <a:pt x="3" y="31"/>
                    </a:cubicBezTo>
                    <a:cubicBezTo>
                      <a:pt x="4" y="31"/>
                      <a:pt x="5" y="31"/>
                      <a:pt x="5" y="31"/>
                    </a:cubicBezTo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37" name="Freeform 17">
                <a:extLst>
                  <a:ext uri="{FF2B5EF4-FFF2-40B4-BE49-F238E27FC236}">
                    <a16:creationId xmlns:a16="http://schemas.microsoft.com/office/drawing/2014/main" id="{CF2EB681-4EA1-4362-B4F1-AC09D85E99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00" y="2853"/>
                <a:ext cx="42" cy="614"/>
              </a:xfrm>
              <a:custGeom>
                <a:avLst/>
                <a:gdLst>
                  <a:gd name="T0" fmla="*/ 37 w 33"/>
                  <a:gd name="T1" fmla="*/ 0 h 480"/>
                  <a:gd name="T2" fmla="*/ 76 w 33"/>
                  <a:gd name="T3" fmla="*/ 294 h 480"/>
                  <a:gd name="T4" fmla="*/ 95 w 33"/>
                  <a:gd name="T5" fmla="*/ 650 h 480"/>
                  <a:gd name="T6" fmla="*/ 47 w 33"/>
                  <a:gd name="T7" fmla="*/ 1419 h 480"/>
                  <a:gd name="T8" fmla="*/ 47 w 33"/>
                  <a:gd name="T9" fmla="*/ 2132 h 480"/>
                  <a:gd name="T10" fmla="*/ 131 w 33"/>
                  <a:gd name="T11" fmla="*/ 2434 h 480"/>
                  <a:gd name="T12" fmla="*/ 174 w 33"/>
                  <a:gd name="T13" fmla="*/ 2686 h 480"/>
                  <a:gd name="T14" fmla="*/ 46 w 33"/>
                  <a:gd name="T15" fmla="*/ 2093 h 480"/>
                  <a:gd name="T16" fmla="*/ 17 w 33"/>
                  <a:gd name="T17" fmla="*/ 1667 h 480"/>
                  <a:gd name="T18" fmla="*/ 37 w 33"/>
                  <a:gd name="T19" fmla="*/ 1000 h 480"/>
                  <a:gd name="T20" fmla="*/ 37 w 33"/>
                  <a:gd name="T21" fmla="*/ 487 h 480"/>
                  <a:gd name="T22" fmla="*/ 13 w 33"/>
                  <a:gd name="T23" fmla="*/ 36 h 48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33" h="480">
                    <a:moveTo>
                      <a:pt x="7" y="0"/>
                    </a:moveTo>
                    <a:cubicBezTo>
                      <a:pt x="3" y="11"/>
                      <a:pt x="13" y="39"/>
                      <a:pt x="14" y="52"/>
                    </a:cubicBezTo>
                    <a:cubicBezTo>
                      <a:pt x="15" y="73"/>
                      <a:pt x="16" y="95"/>
                      <a:pt x="17" y="116"/>
                    </a:cubicBezTo>
                    <a:cubicBezTo>
                      <a:pt x="19" y="162"/>
                      <a:pt x="12" y="207"/>
                      <a:pt x="9" y="253"/>
                    </a:cubicBezTo>
                    <a:cubicBezTo>
                      <a:pt x="5" y="296"/>
                      <a:pt x="0" y="338"/>
                      <a:pt x="9" y="381"/>
                    </a:cubicBezTo>
                    <a:cubicBezTo>
                      <a:pt x="12" y="399"/>
                      <a:pt x="18" y="417"/>
                      <a:pt x="24" y="435"/>
                    </a:cubicBezTo>
                    <a:cubicBezTo>
                      <a:pt x="29" y="450"/>
                      <a:pt x="30" y="465"/>
                      <a:pt x="33" y="480"/>
                    </a:cubicBezTo>
                    <a:cubicBezTo>
                      <a:pt x="14" y="453"/>
                      <a:pt x="12" y="407"/>
                      <a:pt x="8" y="374"/>
                    </a:cubicBezTo>
                    <a:cubicBezTo>
                      <a:pt x="4" y="349"/>
                      <a:pt x="3" y="324"/>
                      <a:pt x="3" y="298"/>
                    </a:cubicBezTo>
                    <a:cubicBezTo>
                      <a:pt x="2" y="258"/>
                      <a:pt x="2" y="218"/>
                      <a:pt x="7" y="178"/>
                    </a:cubicBezTo>
                    <a:cubicBezTo>
                      <a:pt x="11" y="147"/>
                      <a:pt x="12" y="117"/>
                      <a:pt x="7" y="87"/>
                    </a:cubicBezTo>
                    <a:cubicBezTo>
                      <a:pt x="4" y="61"/>
                      <a:pt x="0" y="32"/>
                      <a:pt x="2" y="6"/>
                    </a:cubicBezTo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38" name="Freeform 18">
                <a:extLst>
                  <a:ext uri="{FF2B5EF4-FFF2-40B4-BE49-F238E27FC236}">
                    <a16:creationId xmlns:a16="http://schemas.microsoft.com/office/drawing/2014/main" id="{1BF7CD0C-56B3-4A6D-9916-5C6216767D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89" y="2876"/>
                <a:ext cx="93" cy="629"/>
              </a:xfrm>
              <a:custGeom>
                <a:avLst/>
                <a:gdLst>
                  <a:gd name="T0" fmla="*/ 274 w 72"/>
                  <a:gd name="T1" fmla="*/ 0 h 491"/>
                  <a:gd name="T2" fmla="*/ 345 w 72"/>
                  <a:gd name="T3" fmla="*/ 1091 h 491"/>
                  <a:gd name="T4" fmla="*/ 378 w 72"/>
                  <a:gd name="T5" fmla="*/ 1710 h 491"/>
                  <a:gd name="T6" fmla="*/ 22 w 72"/>
                  <a:gd name="T7" fmla="*/ 2781 h 491"/>
                  <a:gd name="T8" fmla="*/ 182 w 72"/>
                  <a:gd name="T9" fmla="*/ 2261 h 491"/>
                  <a:gd name="T10" fmla="*/ 332 w 72"/>
                  <a:gd name="T11" fmla="*/ 1793 h 491"/>
                  <a:gd name="T12" fmla="*/ 368 w 72"/>
                  <a:gd name="T13" fmla="*/ 1104 h 491"/>
                  <a:gd name="T14" fmla="*/ 251 w 72"/>
                  <a:gd name="T15" fmla="*/ 555 h 491"/>
                  <a:gd name="T16" fmla="*/ 274 w 72"/>
                  <a:gd name="T17" fmla="*/ 279 h 491"/>
                  <a:gd name="T18" fmla="*/ 287 w 72"/>
                  <a:gd name="T19" fmla="*/ 1 h 49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72" h="491">
                    <a:moveTo>
                      <a:pt x="46" y="0"/>
                    </a:moveTo>
                    <a:cubicBezTo>
                      <a:pt x="46" y="64"/>
                      <a:pt x="49" y="129"/>
                      <a:pt x="57" y="193"/>
                    </a:cubicBezTo>
                    <a:cubicBezTo>
                      <a:pt x="61" y="229"/>
                      <a:pt x="68" y="265"/>
                      <a:pt x="63" y="302"/>
                    </a:cubicBezTo>
                    <a:cubicBezTo>
                      <a:pt x="54" y="366"/>
                      <a:pt x="32" y="432"/>
                      <a:pt x="4" y="491"/>
                    </a:cubicBezTo>
                    <a:cubicBezTo>
                      <a:pt x="0" y="462"/>
                      <a:pt x="20" y="427"/>
                      <a:pt x="30" y="400"/>
                    </a:cubicBezTo>
                    <a:cubicBezTo>
                      <a:pt x="40" y="373"/>
                      <a:pt x="46" y="345"/>
                      <a:pt x="55" y="317"/>
                    </a:cubicBezTo>
                    <a:cubicBezTo>
                      <a:pt x="67" y="277"/>
                      <a:pt x="72" y="236"/>
                      <a:pt x="61" y="195"/>
                    </a:cubicBezTo>
                    <a:cubicBezTo>
                      <a:pt x="53" y="162"/>
                      <a:pt x="41" y="133"/>
                      <a:pt x="42" y="98"/>
                    </a:cubicBezTo>
                    <a:cubicBezTo>
                      <a:pt x="42" y="82"/>
                      <a:pt x="48" y="66"/>
                      <a:pt x="46" y="49"/>
                    </a:cubicBezTo>
                    <a:cubicBezTo>
                      <a:pt x="44" y="32"/>
                      <a:pt x="44" y="18"/>
                      <a:pt x="48" y="1"/>
                    </a:cubicBezTo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39" name="Freeform 19">
                <a:extLst>
                  <a:ext uri="{FF2B5EF4-FFF2-40B4-BE49-F238E27FC236}">
                    <a16:creationId xmlns:a16="http://schemas.microsoft.com/office/drawing/2014/main" id="{28EC76EB-6F6F-4247-9EA9-CFE1802430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46" y="3451"/>
                <a:ext cx="316" cy="265"/>
              </a:xfrm>
              <a:custGeom>
                <a:avLst/>
                <a:gdLst>
                  <a:gd name="T0" fmla="*/ 623 w 247"/>
                  <a:gd name="T1" fmla="*/ 0 h 207"/>
                  <a:gd name="T2" fmla="*/ 500 w 247"/>
                  <a:gd name="T3" fmla="*/ 309 h 207"/>
                  <a:gd name="T4" fmla="*/ 304 w 247"/>
                  <a:gd name="T5" fmla="*/ 549 h 207"/>
                  <a:gd name="T6" fmla="*/ 46 w 247"/>
                  <a:gd name="T7" fmla="*/ 900 h 207"/>
                  <a:gd name="T8" fmla="*/ 802 w 247"/>
                  <a:gd name="T9" fmla="*/ 1006 h 207"/>
                  <a:gd name="T10" fmla="*/ 1244 w 247"/>
                  <a:gd name="T11" fmla="*/ 439 h 207"/>
                  <a:gd name="T12" fmla="*/ 1384 w 247"/>
                  <a:gd name="T13" fmla="*/ 46 h 207"/>
                  <a:gd name="T14" fmla="*/ 623 w 247"/>
                  <a:gd name="T15" fmla="*/ 0 h 20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47" h="207">
                    <a:moveTo>
                      <a:pt x="111" y="0"/>
                    </a:moveTo>
                    <a:cubicBezTo>
                      <a:pt x="111" y="0"/>
                      <a:pt x="95" y="38"/>
                      <a:pt x="89" y="55"/>
                    </a:cubicBezTo>
                    <a:cubicBezTo>
                      <a:pt x="83" y="73"/>
                      <a:pt x="67" y="81"/>
                      <a:pt x="54" y="98"/>
                    </a:cubicBezTo>
                    <a:cubicBezTo>
                      <a:pt x="40" y="115"/>
                      <a:pt x="16" y="137"/>
                      <a:pt x="8" y="160"/>
                    </a:cubicBezTo>
                    <a:cubicBezTo>
                      <a:pt x="0" y="183"/>
                      <a:pt x="119" y="207"/>
                      <a:pt x="143" y="179"/>
                    </a:cubicBezTo>
                    <a:cubicBezTo>
                      <a:pt x="167" y="151"/>
                      <a:pt x="222" y="79"/>
                      <a:pt x="222" y="77"/>
                    </a:cubicBezTo>
                    <a:cubicBezTo>
                      <a:pt x="223" y="75"/>
                      <a:pt x="247" y="8"/>
                      <a:pt x="247" y="8"/>
                    </a:cubicBezTo>
                    <a:lnTo>
                      <a:pt x="111" y="0"/>
                    </a:lnTo>
                    <a:close/>
                  </a:path>
                </a:pathLst>
              </a:custGeom>
              <a:solidFill>
                <a:srgbClr val="FBE4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40" name="Freeform 20">
                <a:extLst>
                  <a:ext uri="{FF2B5EF4-FFF2-40B4-BE49-F238E27FC236}">
                    <a16:creationId xmlns:a16="http://schemas.microsoft.com/office/drawing/2014/main" id="{D60F4C33-20D8-4D8A-AB09-3756269525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46" y="3451"/>
                <a:ext cx="316" cy="265"/>
              </a:xfrm>
              <a:custGeom>
                <a:avLst/>
                <a:gdLst>
                  <a:gd name="T0" fmla="*/ 623 w 247"/>
                  <a:gd name="T1" fmla="*/ 0 h 207"/>
                  <a:gd name="T2" fmla="*/ 500 w 247"/>
                  <a:gd name="T3" fmla="*/ 309 h 207"/>
                  <a:gd name="T4" fmla="*/ 304 w 247"/>
                  <a:gd name="T5" fmla="*/ 549 h 207"/>
                  <a:gd name="T6" fmla="*/ 46 w 247"/>
                  <a:gd name="T7" fmla="*/ 900 h 207"/>
                  <a:gd name="T8" fmla="*/ 802 w 247"/>
                  <a:gd name="T9" fmla="*/ 1006 h 207"/>
                  <a:gd name="T10" fmla="*/ 1244 w 247"/>
                  <a:gd name="T11" fmla="*/ 439 h 207"/>
                  <a:gd name="T12" fmla="*/ 1384 w 247"/>
                  <a:gd name="T13" fmla="*/ 46 h 207"/>
                  <a:gd name="T14" fmla="*/ 623 w 247"/>
                  <a:gd name="T15" fmla="*/ 0 h 20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47" h="207">
                    <a:moveTo>
                      <a:pt x="111" y="0"/>
                    </a:moveTo>
                    <a:cubicBezTo>
                      <a:pt x="111" y="0"/>
                      <a:pt x="95" y="38"/>
                      <a:pt x="89" y="55"/>
                    </a:cubicBezTo>
                    <a:cubicBezTo>
                      <a:pt x="83" y="73"/>
                      <a:pt x="67" y="81"/>
                      <a:pt x="54" y="98"/>
                    </a:cubicBezTo>
                    <a:cubicBezTo>
                      <a:pt x="40" y="115"/>
                      <a:pt x="16" y="137"/>
                      <a:pt x="8" y="160"/>
                    </a:cubicBezTo>
                    <a:cubicBezTo>
                      <a:pt x="0" y="183"/>
                      <a:pt x="119" y="207"/>
                      <a:pt x="143" y="179"/>
                    </a:cubicBezTo>
                    <a:cubicBezTo>
                      <a:pt x="167" y="151"/>
                      <a:pt x="222" y="79"/>
                      <a:pt x="222" y="77"/>
                    </a:cubicBezTo>
                    <a:cubicBezTo>
                      <a:pt x="223" y="75"/>
                      <a:pt x="247" y="8"/>
                      <a:pt x="247" y="8"/>
                    </a:cubicBezTo>
                    <a:lnTo>
                      <a:pt x="111" y="0"/>
                    </a:lnTo>
                    <a:close/>
                  </a:path>
                </a:pathLst>
              </a:custGeom>
              <a:noFill/>
              <a:ln w="4763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41" name="Freeform 21">
                <a:extLst>
                  <a:ext uri="{FF2B5EF4-FFF2-40B4-BE49-F238E27FC236}">
                    <a16:creationId xmlns:a16="http://schemas.microsoft.com/office/drawing/2014/main" id="{F809B720-C016-4C35-88B1-FEA5A284FD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86" y="3478"/>
                <a:ext cx="419" cy="311"/>
              </a:xfrm>
              <a:custGeom>
                <a:avLst/>
                <a:gdLst>
                  <a:gd name="T0" fmla="*/ 1506 w 327"/>
                  <a:gd name="T1" fmla="*/ 99 h 243"/>
                  <a:gd name="T2" fmla="*/ 1274 w 327"/>
                  <a:gd name="T3" fmla="*/ 394 h 243"/>
                  <a:gd name="T4" fmla="*/ 770 w 327"/>
                  <a:gd name="T5" fmla="*/ 193 h 243"/>
                  <a:gd name="T6" fmla="*/ 688 w 327"/>
                  <a:gd name="T7" fmla="*/ 279 h 243"/>
                  <a:gd name="T8" fmla="*/ 1206 w 327"/>
                  <a:gd name="T9" fmla="*/ 549 h 243"/>
                  <a:gd name="T10" fmla="*/ 821 w 327"/>
                  <a:gd name="T11" fmla="*/ 909 h 243"/>
                  <a:gd name="T12" fmla="*/ 381 w 327"/>
                  <a:gd name="T13" fmla="*/ 650 h 243"/>
                  <a:gd name="T14" fmla="*/ 241 w 327"/>
                  <a:gd name="T15" fmla="*/ 788 h 243"/>
                  <a:gd name="T16" fmla="*/ 13 w 327"/>
                  <a:gd name="T17" fmla="*/ 1090 h 243"/>
                  <a:gd name="T18" fmla="*/ 469 w 327"/>
                  <a:gd name="T19" fmla="*/ 1364 h 243"/>
                  <a:gd name="T20" fmla="*/ 1353 w 327"/>
                  <a:gd name="T21" fmla="*/ 1065 h 243"/>
                  <a:gd name="T22" fmla="*/ 1839 w 327"/>
                  <a:gd name="T23" fmla="*/ 280 h 243"/>
                  <a:gd name="T24" fmla="*/ 1827 w 327"/>
                  <a:gd name="T25" fmla="*/ 170 h 243"/>
                  <a:gd name="T26" fmla="*/ 1820 w 327"/>
                  <a:gd name="T27" fmla="*/ 0 h 243"/>
                  <a:gd name="T28" fmla="*/ 1506 w 327"/>
                  <a:gd name="T29" fmla="*/ 99 h 24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327" h="243">
                    <a:moveTo>
                      <a:pt x="265" y="18"/>
                    </a:moveTo>
                    <a:cubicBezTo>
                      <a:pt x="265" y="18"/>
                      <a:pt x="242" y="70"/>
                      <a:pt x="225" y="70"/>
                    </a:cubicBezTo>
                    <a:cubicBezTo>
                      <a:pt x="208" y="69"/>
                      <a:pt x="176" y="40"/>
                      <a:pt x="136" y="34"/>
                    </a:cubicBezTo>
                    <a:cubicBezTo>
                      <a:pt x="121" y="49"/>
                      <a:pt x="121" y="49"/>
                      <a:pt x="121" y="49"/>
                    </a:cubicBezTo>
                    <a:cubicBezTo>
                      <a:pt x="121" y="49"/>
                      <a:pt x="193" y="75"/>
                      <a:pt x="212" y="98"/>
                    </a:cubicBezTo>
                    <a:cubicBezTo>
                      <a:pt x="212" y="98"/>
                      <a:pt x="196" y="154"/>
                      <a:pt x="144" y="162"/>
                    </a:cubicBezTo>
                    <a:cubicBezTo>
                      <a:pt x="92" y="169"/>
                      <a:pt x="67" y="116"/>
                      <a:pt x="67" y="116"/>
                    </a:cubicBezTo>
                    <a:cubicBezTo>
                      <a:pt x="67" y="116"/>
                      <a:pt x="52" y="134"/>
                      <a:pt x="43" y="141"/>
                    </a:cubicBezTo>
                    <a:cubicBezTo>
                      <a:pt x="34" y="148"/>
                      <a:pt x="0" y="175"/>
                      <a:pt x="2" y="194"/>
                    </a:cubicBezTo>
                    <a:cubicBezTo>
                      <a:pt x="3" y="214"/>
                      <a:pt x="1" y="243"/>
                      <a:pt x="83" y="243"/>
                    </a:cubicBezTo>
                    <a:cubicBezTo>
                      <a:pt x="166" y="243"/>
                      <a:pt x="209" y="241"/>
                      <a:pt x="239" y="189"/>
                    </a:cubicBezTo>
                    <a:cubicBezTo>
                      <a:pt x="269" y="136"/>
                      <a:pt x="304" y="58"/>
                      <a:pt x="324" y="50"/>
                    </a:cubicBezTo>
                    <a:cubicBezTo>
                      <a:pt x="322" y="30"/>
                      <a:pt x="322" y="30"/>
                      <a:pt x="322" y="30"/>
                    </a:cubicBezTo>
                    <a:cubicBezTo>
                      <a:pt x="322" y="30"/>
                      <a:pt x="327" y="12"/>
                      <a:pt x="321" y="0"/>
                    </a:cubicBezTo>
                    <a:lnTo>
                      <a:pt x="265" y="18"/>
                    </a:lnTo>
                    <a:close/>
                  </a:path>
                </a:pathLst>
              </a:custGeom>
              <a:solidFill>
                <a:srgbClr val="F6B07F"/>
              </a:solidFill>
              <a:ln w="7938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42" name="Freeform 22">
                <a:extLst>
                  <a:ext uri="{FF2B5EF4-FFF2-40B4-BE49-F238E27FC236}">
                    <a16:creationId xmlns:a16="http://schemas.microsoft.com/office/drawing/2014/main" id="{F0C88F86-7FF2-4FDB-863E-36B0946934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3" y="3586"/>
                <a:ext cx="75" cy="45"/>
              </a:xfrm>
              <a:custGeom>
                <a:avLst/>
                <a:gdLst>
                  <a:gd name="T0" fmla="*/ 1 w 58"/>
                  <a:gd name="T1" fmla="*/ 59 h 35"/>
                  <a:gd name="T2" fmla="*/ 209 w 58"/>
                  <a:gd name="T3" fmla="*/ 174 h 35"/>
                  <a:gd name="T4" fmla="*/ 228 w 58"/>
                  <a:gd name="T5" fmla="*/ 0 h 35"/>
                  <a:gd name="T6" fmla="*/ 207 w 58"/>
                  <a:gd name="T7" fmla="*/ 201 h 35"/>
                  <a:gd name="T8" fmla="*/ 0 w 58"/>
                  <a:gd name="T9" fmla="*/ 76 h 3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8" h="35">
                    <a:moveTo>
                      <a:pt x="1" y="10"/>
                    </a:moveTo>
                    <a:cubicBezTo>
                      <a:pt x="11" y="17"/>
                      <a:pt x="20" y="33"/>
                      <a:pt x="35" y="30"/>
                    </a:cubicBezTo>
                    <a:cubicBezTo>
                      <a:pt x="48" y="26"/>
                      <a:pt x="39" y="9"/>
                      <a:pt x="38" y="0"/>
                    </a:cubicBezTo>
                    <a:cubicBezTo>
                      <a:pt x="48" y="13"/>
                      <a:pt x="58" y="35"/>
                      <a:pt x="34" y="34"/>
                    </a:cubicBezTo>
                    <a:cubicBezTo>
                      <a:pt x="22" y="34"/>
                      <a:pt x="8" y="21"/>
                      <a:pt x="0" y="13"/>
                    </a:cubicBezTo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43" name="Freeform 23">
                <a:extLst>
                  <a:ext uri="{FF2B5EF4-FFF2-40B4-BE49-F238E27FC236}">
                    <a16:creationId xmlns:a16="http://schemas.microsoft.com/office/drawing/2014/main" id="{7225A2D7-A1A2-4573-B654-68695197F9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3" y="3588"/>
                <a:ext cx="15" cy="16"/>
              </a:xfrm>
              <a:custGeom>
                <a:avLst/>
                <a:gdLst>
                  <a:gd name="T0" fmla="*/ 20 w 12"/>
                  <a:gd name="T1" fmla="*/ 2 h 13"/>
                  <a:gd name="T2" fmla="*/ 31 w 12"/>
                  <a:gd name="T3" fmla="*/ 50 h 13"/>
                  <a:gd name="T4" fmla="*/ 20 w 12"/>
                  <a:gd name="T5" fmla="*/ 2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13">
                    <a:moveTo>
                      <a:pt x="4" y="2"/>
                    </a:moveTo>
                    <a:cubicBezTo>
                      <a:pt x="0" y="2"/>
                      <a:pt x="1" y="13"/>
                      <a:pt x="6" y="12"/>
                    </a:cubicBezTo>
                    <a:cubicBezTo>
                      <a:pt x="12" y="11"/>
                      <a:pt x="10" y="0"/>
                      <a:pt x="4" y="2"/>
                    </a:cubicBezTo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44" name="Freeform 24">
                <a:extLst>
                  <a:ext uri="{FF2B5EF4-FFF2-40B4-BE49-F238E27FC236}">
                    <a16:creationId xmlns:a16="http://schemas.microsoft.com/office/drawing/2014/main" id="{88F13C3B-D5D6-4508-A0A1-73FEC30D26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1" y="3169"/>
                <a:ext cx="277" cy="320"/>
              </a:xfrm>
              <a:custGeom>
                <a:avLst/>
                <a:gdLst>
                  <a:gd name="T0" fmla="*/ 490 w 216"/>
                  <a:gd name="T1" fmla="*/ 77 h 250"/>
                  <a:gd name="T2" fmla="*/ 462 w 216"/>
                  <a:gd name="T3" fmla="*/ 440 h 250"/>
                  <a:gd name="T4" fmla="*/ 328 w 216"/>
                  <a:gd name="T5" fmla="*/ 780 h 250"/>
                  <a:gd name="T6" fmla="*/ 144 w 216"/>
                  <a:gd name="T7" fmla="*/ 1277 h 250"/>
                  <a:gd name="T8" fmla="*/ 409 w 216"/>
                  <a:gd name="T9" fmla="*/ 1321 h 250"/>
                  <a:gd name="T10" fmla="*/ 727 w 216"/>
                  <a:gd name="T11" fmla="*/ 788 h 250"/>
                  <a:gd name="T12" fmla="*/ 948 w 216"/>
                  <a:gd name="T13" fmla="*/ 420 h 250"/>
                  <a:gd name="T14" fmla="*/ 1230 w 216"/>
                  <a:gd name="T15" fmla="*/ 200 h 250"/>
                  <a:gd name="T16" fmla="*/ 1188 w 216"/>
                  <a:gd name="T17" fmla="*/ 0 h 250"/>
                  <a:gd name="T18" fmla="*/ 490 w 216"/>
                  <a:gd name="T19" fmla="*/ 77 h 25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16" h="250">
                    <a:moveTo>
                      <a:pt x="86" y="14"/>
                    </a:moveTo>
                    <a:cubicBezTo>
                      <a:pt x="86" y="14"/>
                      <a:pt x="92" y="55"/>
                      <a:pt x="81" y="78"/>
                    </a:cubicBezTo>
                    <a:cubicBezTo>
                      <a:pt x="70" y="100"/>
                      <a:pt x="60" y="121"/>
                      <a:pt x="58" y="138"/>
                    </a:cubicBezTo>
                    <a:cubicBezTo>
                      <a:pt x="56" y="155"/>
                      <a:pt x="49" y="203"/>
                      <a:pt x="25" y="227"/>
                    </a:cubicBezTo>
                    <a:cubicBezTo>
                      <a:pt x="0" y="250"/>
                      <a:pt x="72" y="234"/>
                      <a:pt x="72" y="234"/>
                    </a:cubicBezTo>
                    <a:cubicBezTo>
                      <a:pt x="128" y="141"/>
                      <a:pt x="128" y="141"/>
                      <a:pt x="128" y="141"/>
                    </a:cubicBezTo>
                    <a:cubicBezTo>
                      <a:pt x="166" y="74"/>
                      <a:pt x="166" y="74"/>
                      <a:pt x="166" y="74"/>
                    </a:cubicBezTo>
                    <a:cubicBezTo>
                      <a:pt x="216" y="35"/>
                      <a:pt x="216" y="35"/>
                      <a:pt x="216" y="35"/>
                    </a:cubicBezTo>
                    <a:cubicBezTo>
                      <a:pt x="208" y="0"/>
                      <a:pt x="208" y="0"/>
                      <a:pt x="208" y="0"/>
                    </a:cubicBezTo>
                    <a:lnTo>
                      <a:pt x="86" y="14"/>
                    </a:lnTo>
                    <a:close/>
                  </a:path>
                </a:pathLst>
              </a:custGeom>
              <a:solidFill>
                <a:srgbClr val="FBE4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45" name="Freeform 25">
                <a:extLst>
                  <a:ext uri="{FF2B5EF4-FFF2-40B4-BE49-F238E27FC236}">
                    <a16:creationId xmlns:a16="http://schemas.microsoft.com/office/drawing/2014/main" id="{3CD60F61-A130-4AE7-A6B3-DBFAFCAF65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1" y="3169"/>
                <a:ext cx="277" cy="320"/>
              </a:xfrm>
              <a:custGeom>
                <a:avLst/>
                <a:gdLst>
                  <a:gd name="T0" fmla="*/ 490 w 216"/>
                  <a:gd name="T1" fmla="*/ 77 h 250"/>
                  <a:gd name="T2" fmla="*/ 462 w 216"/>
                  <a:gd name="T3" fmla="*/ 440 h 250"/>
                  <a:gd name="T4" fmla="*/ 328 w 216"/>
                  <a:gd name="T5" fmla="*/ 780 h 250"/>
                  <a:gd name="T6" fmla="*/ 144 w 216"/>
                  <a:gd name="T7" fmla="*/ 1277 h 250"/>
                  <a:gd name="T8" fmla="*/ 409 w 216"/>
                  <a:gd name="T9" fmla="*/ 1321 h 250"/>
                  <a:gd name="T10" fmla="*/ 727 w 216"/>
                  <a:gd name="T11" fmla="*/ 788 h 250"/>
                  <a:gd name="T12" fmla="*/ 948 w 216"/>
                  <a:gd name="T13" fmla="*/ 420 h 250"/>
                  <a:gd name="T14" fmla="*/ 1230 w 216"/>
                  <a:gd name="T15" fmla="*/ 200 h 250"/>
                  <a:gd name="T16" fmla="*/ 1188 w 216"/>
                  <a:gd name="T17" fmla="*/ 0 h 250"/>
                  <a:gd name="T18" fmla="*/ 490 w 216"/>
                  <a:gd name="T19" fmla="*/ 77 h 25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16" h="250">
                    <a:moveTo>
                      <a:pt x="86" y="14"/>
                    </a:moveTo>
                    <a:cubicBezTo>
                      <a:pt x="86" y="14"/>
                      <a:pt x="92" y="55"/>
                      <a:pt x="81" y="78"/>
                    </a:cubicBezTo>
                    <a:cubicBezTo>
                      <a:pt x="70" y="100"/>
                      <a:pt x="60" y="121"/>
                      <a:pt x="58" y="138"/>
                    </a:cubicBezTo>
                    <a:cubicBezTo>
                      <a:pt x="56" y="155"/>
                      <a:pt x="49" y="203"/>
                      <a:pt x="25" y="227"/>
                    </a:cubicBezTo>
                    <a:cubicBezTo>
                      <a:pt x="0" y="250"/>
                      <a:pt x="72" y="234"/>
                      <a:pt x="72" y="234"/>
                    </a:cubicBezTo>
                    <a:cubicBezTo>
                      <a:pt x="128" y="141"/>
                      <a:pt x="128" y="141"/>
                      <a:pt x="128" y="141"/>
                    </a:cubicBezTo>
                    <a:cubicBezTo>
                      <a:pt x="166" y="74"/>
                      <a:pt x="166" y="74"/>
                      <a:pt x="166" y="74"/>
                    </a:cubicBezTo>
                    <a:cubicBezTo>
                      <a:pt x="216" y="35"/>
                      <a:pt x="216" y="35"/>
                      <a:pt x="216" y="35"/>
                    </a:cubicBezTo>
                    <a:cubicBezTo>
                      <a:pt x="208" y="0"/>
                      <a:pt x="208" y="0"/>
                      <a:pt x="208" y="0"/>
                    </a:cubicBezTo>
                    <a:lnTo>
                      <a:pt x="86" y="14"/>
                    </a:lnTo>
                    <a:close/>
                  </a:path>
                </a:pathLst>
              </a:custGeom>
              <a:noFill/>
              <a:ln w="4763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46" name="Freeform 26">
                <a:extLst>
                  <a:ext uri="{FF2B5EF4-FFF2-40B4-BE49-F238E27FC236}">
                    <a16:creationId xmlns:a16="http://schemas.microsoft.com/office/drawing/2014/main" id="{1135F9B8-C088-43A4-96FD-29495DA85D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9" y="3172"/>
                <a:ext cx="423" cy="382"/>
              </a:xfrm>
              <a:custGeom>
                <a:avLst/>
                <a:gdLst>
                  <a:gd name="T0" fmla="*/ 1232 w 330"/>
                  <a:gd name="T1" fmla="*/ 60 h 299"/>
                  <a:gd name="T2" fmla="*/ 974 w 330"/>
                  <a:gd name="T3" fmla="*/ 377 h 299"/>
                  <a:gd name="T4" fmla="*/ 823 w 330"/>
                  <a:gd name="T5" fmla="*/ 581 h 299"/>
                  <a:gd name="T6" fmla="*/ 567 w 330"/>
                  <a:gd name="T7" fmla="*/ 517 h 299"/>
                  <a:gd name="T8" fmla="*/ 518 w 330"/>
                  <a:gd name="T9" fmla="*/ 646 h 299"/>
                  <a:gd name="T10" fmla="*/ 678 w 330"/>
                  <a:gd name="T11" fmla="*/ 704 h 299"/>
                  <a:gd name="T12" fmla="*/ 754 w 330"/>
                  <a:gd name="T13" fmla="*/ 787 h 299"/>
                  <a:gd name="T14" fmla="*/ 649 w 330"/>
                  <a:gd name="T15" fmla="*/ 959 h 299"/>
                  <a:gd name="T16" fmla="*/ 524 w 330"/>
                  <a:gd name="T17" fmla="*/ 1188 h 299"/>
                  <a:gd name="T18" fmla="*/ 345 w 330"/>
                  <a:gd name="T19" fmla="*/ 1174 h 299"/>
                  <a:gd name="T20" fmla="*/ 223 w 330"/>
                  <a:gd name="T21" fmla="*/ 1298 h 299"/>
                  <a:gd name="T22" fmla="*/ 1 w 330"/>
                  <a:gd name="T23" fmla="*/ 1546 h 299"/>
                  <a:gd name="T24" fmla="*/ 124 w 330"/>
                  <a:gd name="T25" fmla="*/ 1660 h 299"/>
                  <a:gd name="T26" fmla="*/ 911 w 330"/>
                  <a:gd name="T27" fmla="*/ 1241 h 299"/>
                  <a:gd name="T28" fmla="*/ 1830 w 330"/>
                  <a:gd name="T29" fmla="*/ 474 h 299"/>
                  <a:gd name="T30" fmla="*/ 1795 w 330"/>
                  <a:gd name="T31" fmla="*/ 393 h 299"/>
                  <a:gd name="T32" fmla="*/ 1637 w 330"/>
                  <a:gd name="T33" fmla="*/ 0 h 299"/>
                  <a:gd name="T34" fmla="*/ 1232 w 330"/>
                  <a:gd name="T35" fmla="*/ 60 h 299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330" h="299">
                    <a:moveTo>
                      <a:pt x="217" y="11"/>
                    </a:moveTo>
                    <a:cubicBezTo>
                      <a:pt x="217" y="11"/>
                      <a:pt x="182" y="52"/>
                      <a:pt x="172" y="68"/>
                    </a:cubicBezTo>
                    <a:cubicBezTo>
                      <a:pt x="163" y="85"/>
                      <a:pt x="156" y="105"/>
                      <a:pt x="145" y="105"/>
                    </a:cubicBezTo>
                    <a:cubicBezTo>
                      <a:pt x="134" y="105"/>
                      <a:pt x="101" y="98"/>
                      <a:pt x="100" y="93"/>
                    </a:cubicBezTo>
                    <a:cubicBezTo>
                      <a:pt x="100" y="93"/>
                      <a:pt x="90" y="109"/>
                      <a:pt x="91" y="117"/>
                    </a:cubicBezTo>
                    <a:cubicBezTo>
                      <a:pt x="91" y="117"/>
                      <a:pt x="108" y="124"/>
                      <a:pt x="119" y="127"/>
                    </a:cubicBezTo>
                    <a:cubicBezTo>
                      <a:pt x="130" y="129"/>
                      <a:pt x="142" y="131"/>
                      <a:pt x="133" y="142"/>
                    </a:cubicBezTo>
                    <a:cubicBezTo>
                      <a:pt x="124" y="153"/>
                      <a:pt x="118" y="159"/>
                      <a:pt x="114" y="173"/>
                    </a:cubicBezTo>
                    <a:cubicBezTo>
                      <a:pt x="110" y="187"/>
                      <a:pt x="102" y="210"/>
                      <a:pt x="92" y="214"/>
                    </a:cubicBezTo>
                    <a:cubicBezTo>
                      <a:pt x="82" y="218"/>
                      <a:pt x="69" y="216"/>
                      <a:pt x="61" y="211"/>
                    </a:cubicBezTo>
                    <a:cubicBezTo>
                      <a:pt x="61" y="211"/>
                      <a:pt x="50" y="227"/>
                      <a:pt x="40" y="233"/>
                    </a:cubicBezTo>
                    <a:cubicBezTo>
                      <a:pt x="30" y="240"/>
                      <a:pt x="2" y="250"/>
                      <a:pt x="1" y="278"/>
                    </a:cubicBezTo>
                    <a:cubicBezTo>
                      <a:pt x="0" y="296"/>
                      <a:pt x="22" y="299"/>
                      <a:pt x="22" y="299"/>
                    </a:cubicBezTo>
                    <a:cubicBezTo>
                      <a:pt x="22" y="299"/>
                      <a:pt x="129" y="282"/>
                      <a:pt x="161" y="224"/>
                    </a:cubicBezTo>
                    <a:cubicBezTo>
                      <a:pt x="194" y="166"/>
                      <a:pt x="330" y="116"/>
                      <a:pt x="322" y="85"/>
                    </a:cubicBezTo>
                    <a:cubicBezTo>
                      <a:pt x="319" y="71"/>
                      <a:pt x="316" y="71"/>
                      <a:pt x="316" y="71"/>
                    </a:cubicBezTo>
                    <a:cubicBezTo>
                      <a:pt x="316" y="71"/>
                      <a:pt x="313" y="22"/>
                      <a:pt x="288" y="0"/>
                    </a:cubicBezTo>
                    <a:lnTo>
                      <a:pt x="217" y="11"/>
                    </a:lnTo>
                    <a:close/>
                  </a:path>
                </a:pathLst>
              </a:custGeom>
              <a:solidFill>
                <a:srgbClr val="F6B07F"/>
              </a:solidFill>
              <a:ln w="7938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47" name="Freeform 27">
                <a:extLst>
                  <a:ext uri="{FF2B5EF4-FFF2-40B4-BE49-F238E27FC236}">
                    <a16:creationId xmlns:a16="http://schemas.microsoft.com/office/drawing/2014/main" id="{6BE60013-0B5C-4979-89A3-6D0A1BAF44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8" y="3263"/>
                <a:ext cx="186" cy="179"/>
              </a:xfrm>
              <a:custGeom>
                <a:avLst/>
                <a:gdLst>
                  <a:gd name="T0" fmla="*/ 831 w 145"/>
                  <a:gd name="T1" fmla="*/ 0 h 140"/>
                  <a:gd name="T2" fmla="*/ 625 w 145"/>
                  <a:gd name="T3" fmla="*/ 219 h 140"/>
                  <a:gd name="T4" fmla="*/ 0 w 145"/>
                  <a:gd name="T5" fmla="*/ 782 h 14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5" h="140">
                    <a:moveTo>
                      <a:pt x="145" y="0"/>
                    </a:moveTo>
                    <a:cubicBezTo>
                      <a:pt x="145" y="0"/>
                      <a:pt x="131" y="29"/>
                      <a:pt x="109" y="39"/>
                    </a:cubicBezTo>
                    <a:cubicBezTo>
                      <a:pt x="86" y="49"/>
                      <a:pt x="32" y="85"/>
                      <a:pt x="0" y="140"/>
                    </a:cubicBezTo>
                  </a:path>
                </a:pathLst>
              </a:custGeom>
              <a:noFill/>
              <a:ln w="7938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48" name="Freeform 28">
                <a:extLst>
                  <a:ext uri="{FF2B5EF4-FFF2-40B4-BE49-F238E27FC236}">
                    <a16:creationId xmlns:a16="http://schemas.microsoft.com/office/drawing/2014/main" id="{CCA4E7B9-B6A1-461A-8DCD-02D3E7923C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5" y="989"/>
                <a:ext cx="624" cy="1026"/>
              </a:xfrm>
              <a:custGeom>
                <a:avLst/>
                <a:gdLst>
                  <a:gd name="T0" fmla="*/ 1292 w 487"/>
                  <a:gd name="T1" fmla="*/ 357 h 801"/>
                  <a:gd name="T2" fmla="*/ 2645 w 487"/>
                  <a:gd name="T3" fmla="*/ 1812 h 801"/>
                  <a:gd name="T4" fmla="*/ 0 w 487"/>
                  <a:gd name="T5" fmla="*/ 4406 h 801"/>
                  <a:gd name="T6" fmla="*/ 0 w 487"/>
                  <a:gd name="T7" fmla="*/ 4532 h 801"/>
                  <a:gd name="T8" fmla="*/ 2761 w 487"/>
                  <a:gd name="T9" fmla="*/ 1775 h 801"/>
                  <a:gd name="T10" fmla="*/ 1285 w 487"/>
                  <a:gd name="T11" fmla="*/ 223 h 801"/>
                  <a:gd name="T12" fmla="*/ 1292 w 487"/>
                  <a:gd name="T13" fmla="*/ 357 h 80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87" h="801">
                    <a:moveTo>
                      <a:pt x="228" y="63"/>
                    </a:moveTo>
                    <a:cubicBezTo>
                      <a:pt x="293" y="63"/>
                      <a:pt x="467" y="80"/>
                      <a:pt x="467" y="321"/>
                    </a:cubicBezTo>
                    <a:cubicBezTo>
                      <a:pt x="467" y="612"/>
                      <a:pt x="235" y="728"/>
                      <a:pt x="0" y="779"/>
                    </a:cubicBezTo>
                    <a:cubicBezTo>
                      <a:pt x="0" y="801"/>
                      <a:pt x="0" y="801"/>
                      <a:pt x="0" y="801"/>
                    </a:cubicBezTo>
                    <a:cubicBezTo>
                      <a:pt x="242" y="749"/>
                      <a:pt x="487" y="628"/>
                      <a:pt x="487" y="314"/>
                    </a:cubicBezTo>
                    <a:cubicBezTo>
                      <a:pt x="487" y="0"/>
                      <a:pt x="226" y="40"/>
                      <a:pt x="226" y="40"/>
                    </a:cubicBezTo>
                    <a:lnTo>
                      <a:pt x="228" y="63"/>
                    </a:lnTo>
                    <a:close/>
                  </a:path>
                </a:pathLst>
              </a:custGeom>
              <a:solidFill>
                <a:srgbClr val="C5A2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49" name="Freeform 29">
                <a:extLst>
                  <a:ext uri="{FF2B5EF4-FFF2-40B4-BE49-F238E27FC236}">
                    <a16:creationId xmlns:a16="http://schemas.microsoft.com/office/drawing/2014/main" id="{82AF142B-2E62-4AC9-9AD4-6E1791FB222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737" y="992"/>
                <a:ext cx="624" cy="1010"/>
              </a:xfrm>
              <a:custGeom>
                <a:avLst/>
                <a:gdLst>
                  <a:gd name="T0" fmla="*/ 1285 w 487"/>
                  <a:gd name="T1" fmla="*/ 223 h 789"/>
                  <a:gd name="T2" fmla="*/ 1288 w 487"/>
                  <a:gd name="T3" fmla="*/ 282 h 789"/>
                  <a:gd name="T4" fmla="*/ 2761 w 487"/>
                  <a:gd name="T5" fmla="*/ 1792 h 789"/>
                  <a:gd name="T6" fmla="*/ 2761 w 487"/>
                  <a:gd name="T7" fmla="*/ 1770 h 789"/>
                  <a:gd name="T8" fmla="*/ 1285 w 487"/>
                  <a:gd name="T9" fmla="*/ 223 h 789"/>
                  <a:gd name="T10" fmla="*/ 0 w 487"/>
                  <a:gd name="T11" fmla="*/ 4383 h 789"/>
                  <a:gd name="T12" fmla="*/ 0 w 487"/>
                  <a:gd name="T13" fmla="*/ 4446 h 789"/>
                  <a:gd name="T14" fmla="*/ 2645 w 487"/>
                  <a:gd name="T15" fmla="*/ 1866 h 789"/>
                  <a:gd name="T16" fmla="*/ 2642 w 487"/>
                  <a:gd name="T17" fmla="*/ 1837 h 789"/>
                  <a:gd name="T18" fmla="*/ 0 w 487"/>
                  <a:gd name="T19" fmla="*/ 4383 h 78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487" h="789">
                    <a:moveTo>
                      <a:pt x="226" y="40"/>
                    </a:moveTo>
                    <a:cubicBezTo>
                      <a:pt x="227" y="50"/>
                      <a:pt x="227" y="50"/>
                      <a:pt x="227" y="50"/>
                    </a:cubicBezTo>
                    <a:cubicBezTo>
                      <a:pt x="241" y="48"/>
                      <a:pt x="484" y="19"/>
                      <a:pt x="487" y="319"/>
                    </a:cubicBezTo>
                    <a:cubicBezTo>
                      <a:pt x="487" y="318"/>
                      <a:pt x="487" y="316"/>
                      <a:pt x="487" y="314"/>
                    </a:cubicBezTo>
                    <a:cubicBezTo>
                      <a:pt x="487" y="0"/>
                      <a:pt x="226" y="40"/>
                      <a:pt x="226" y="40"/>
                    </a:cubicBezTo>
                    <a:close/>
                    <a:moveTo>
                      <a:pt x="0" y="779"/>
                    </a:moveTo>
                    <a:cubicBezTo>
                      <a:pt x="0" y="789"/>
                      <a:pt x="0" y="789"/>
                      <a:pt x="0" y="789"/>
                    </a:cubicBezTo>
                    <a:cubicBezTo>
                      <a:pt x="235" y="738"/>
                      <a:pt x="467" y="622"/>
                      <a:pt x="467" y="331"/>
                    </a:cubicBezTo>
                    <a:cubicBezTo>
                      <a:pt x="467" y="329"/>
                      <a:pt x="466" y="328"/>
                      <a:pt x="466" y="326"/>
                    </a:cubicBezTo>
                    <a:cubicBezTo>
                      <a:pt x="464" y="613"/>
                      <a:pt x="234" y="728"/>
                      <a:pt x="0" y="779"/>
                    </a:cubicBezTo>
                    <a:close/>
                  </a:path>
                </a:pathLst>
              </a:custGeom>
              <a:solidFill>
                <a:srgbClr val="E2C5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50" name="Freeform 30">
                <a:extLst>
                  <a:ext uri="{FF2B5EF4-FFF2-40B4-BE49-F238E27FC236}">
                    <a16:creationId xmlns:a16="http://schemas.microsoft.com/office/drawing/2014/main" id="{DFD4A601-D4E3-4628-BEB3-D131159907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40" y="1386"/>
                <a:ext cx="416" cy="397"/>
              </a:xfrm>
              <a:custGeom>
                <a:avLst/>
                <a:gdLst>
                  <a:gd name="T0" fmla="*/ 1253 w 325"/>
                  <a:gd name="T1" fmla="*/ 0 h 310"/>
                  <a:gd name="T2" fmla="*/ 1253 w 325"/>
                  <a:gd name="T3" fmla="*/ 113 h 310"/>
                  <a:gd name="T4" fmla="*/ 1715 w 325"/>
                  <a:gd name="T5" fmla="*/ 702 h 310"/>
                  <a:gd name="T6" fmla="*/ 0 w 325"/>
                  <a:gd name="T7" fmla="*/ 1445 h 310"/>
                  <a:gd name="T8" fmla="*/ 0 w 325"/>
                  <a:gd name="T9" fmla="*/ 1543 h 310"/>
                  <a:gd name="T10" fmla="*/ 1819 w 325"/>
                  <a:gd name="T11" fmla="*/ 711 h 310"/>
                  <a:gd name="T12" fmla="*/ 1253 w 325"/>
                  <a:gd name="T13" fmla="*/ 0 h 3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25" h="310">
                    <a:moveTo>
                      <a:pt x="223" y="0"/>
                    </a:moveTo>
                    <a:cubicBezTo>
                      <a:pt x="223" y="20"/>
                      <a:pt x="223" y="20"/>
                      <a:pt x="223" y="20"/>
                    </a:cubicBezTo>
                    <a:cubicBezTo>
                      <a:pt x="223" y="20"/>
                      <a:pt x="298" y="9"/>
                      <a:pt x="305" y="124"/>
                    </a:cubicBezTo>
                    <a:cubicBezTo>
                      <a:pt x="312" y="238"/>
                      <a:pt x="137" y="265"/>
                      <a:pt x="0" y="255"/>
                    </a:cubicBezTo>
                    <a:cubicBezTo>
                      <a:pt x="0" y="273"/>
                      <a:pt x="0" y="273"/>
                      <a:pt x="0" y="273"/>
                    </a:cubicBezTo>
                    <a:cubicBezTo>
                      <a:pt x="0" y="273"/>
                      <a:pt x="316" y="310"/>
                      <a:pt x="323" y="126"/>
                    </a:cubicBezTo>
                    <a:cubicBezTo>
                      <a:pt x="325" y="67"/>
                      <a:pt x="292" y="3"/>
                      <a:pt x="223" y="0"/>
                    </a:cubicBezTo>
                    <a:close/>
                  </a:path>
                </a:pathLst>
              </a:custGeom>
              <a:solidFill>
                <a:srgbClr val="C5A2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51" name="Freeform 31">
                <a:extLst>
                  <a:ext uri="{FF2B5EF4-FFF2-40B4-BE49-F238E27FC236}">
                    <a16:creationId xmlns:a16="http://schemas.microsoft.com/office/drawing/2014/main" id="{3800920A-E075-4EA1-8C91-56727428600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740" y="1386"/>
                <a:ext cx="416" cy="352"/>
              </a:xfrm>
              <a:custGeom>
                <a:avLst/>
                <a:gdLst>
                  <a:gd name="T0" fmla="*/ 1253 w 325"/>
                  <a:gd name="T1" fmla="*/ 0 h 275"/>
                  <a:gd name="T2" fmla="*/ 1253 w 325"/>
                  <a:gd name="T3" fmla="*/ 59 h 275"/>
                  <a:gd name="T4" fmla="*/ 1819 w 325"/>
                  <a:gd name="T5" fmla="*/ 709 h 275"/>
                  <a:gd name="T6" fmla="*/ 1819 w 325"/>
                  <a:gd name="T7" fmla="*/ 709 h 275"/>
                  <a:gd name="T8" fmla="*/ 1253 w 325"/>
                  <a:gd name="T9" fmla="*/ 0 h 275"/>
                  <a:gd name="T10" fmla="*/ 0 w 325"/>
                  <a:gd name="T11" fmla="*/ 1435 h 275"/>
                  <a:gd name="T12" fmla="*/ 0 w 325"/>
                  <a:gd name="T13" fmla="*/ 1492 h 275"/>
                  <a:gd name="T14" fmla="*/ 1715 w 325"/>
                  <a:gd name="T15" fmla="*/ 759 h 275"/>
                  <a:gd name="T16" fmla="*/ 0 w 325"/>
                  <a:gd name="T17" fmla="*/ 1435 h 27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25" h="275">
                    <a:moveTo>
                      <a:pt x="223" y="0"/>
                    </a:moveTo>
                    <a:cubicBezTo>
                      <a:pt x="223" y="10"/>
                      <a:pt x="223" y="10"/>
                      <a:pt x="223" y="10"/>
                    </a:cubicBezTo>
                    <a:cubicBezTo>
                      <a:pt x="288" y="13"/>
                      <a:pt x="321" y="70"/>
                      <a:pt x="323" y="126"/>
                    </a:cubicBezTo>
                    <a:cubicBezTo>
                      <a:pt x="323" y="126"/>
                      <a:pt x="323" y="126"/>
                      <a:pt x="323" y="126"/>
                    </a:cubicBezTo>
                    <a:cubicBezTo>
                      <a:pt x="325" y="67"/>
                      <a:pt x="292" y="3"/>
                      <a:pt x="223" y="0"/>
                    </a:cubicBezTo>
                    <a:close/>
                    <a:moveTo>
                      <a:pt x="0" y="255"/>
                    </a:moveTo>
                    <a:cubicBezTo>
                      <a:pt x="0" y="265"/>
                      <a:pt x="0" y="265"/>
                      <a:pt x="0" y="265"/>
                    </a:cubicBezTo>
                    <a:cubicBezTo>
                      <a:pt x="137" y="275"/>
                      <a:pt x="310" y="249"/>
                      <a:pt x="305" y="135"/>
                    </a:cubicBezTo>
                    <a:cubicBezTo>
                      <a:pt x="300" y="240"/>
                      <a:pt x="133" y="264"/>
                      <a:pt x="0" y="255"/>
                    </a:cubicBezTo>
                    <a:close/>
                  </a:path>
                </a:pathLst>
              </a:custGeom>
              <a:solidFill>
                <a:srgbClr val="E2C5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52" name="Freeform 32">
                <a:extLst>
                  <a:ext uri="{FF2B5EF4-FFF2-40B4-BE49-F238E27FC236}">
                    <a16:creationId xmlns:a16="http://schemas.microsoft.com/office/drawing/2014/main" id="{3404718B-968F-44FA-991D-AC020541B6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5" y="989"/>
                <a:ext cx="624" cy="1026"/>
              </a:xfrm>
              <a:custGeom>
                <a:avLst/>
                <a:gdLst>
                  <a:gd name="T0" fmla="*/ 1292 w 487"/>
                  <a:gd name="T1" fmla="*/ 357 h 801"/>
                  <a:gd name="T2" fmla="*/ 2645 w 487"/>
                  <a:gd name="T3" fmla="*/ 1812 h 801"/>
                  <a:gd name="T4" fmla="*/ 0 w 487"/>
                  <a:gd name="T5" fmla="*/ 4406 h 801"/>
                  <a:gd name="T6" fmla="*/ 0 w 487"/>
                  <a:gd name="T7" fmla="*/ 4532 h 801"/>
                  <a:gd name="T8" fmla="*/ 2761 w 487"/>
                  <a:gd name="T9" fmla="*/ 1775 h 801"/>
                  <a:gd name="T10" fmla="*/ 1285 w 487"/>
                  <a:gd name="T11" fmla="*/ 223 h 801"/>
                  <a:gd name="T12" fmla="*/ 1292 w 487"/>
                  <a:gd name="T13" fmla="*/ 357 h 80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87" h="801">
                    <a:moveTo>
                      <a:pt x="228" y="63"/>
                    </a:moveTo>
                    <a:cubicBezTo>
                      <a:pt x="293" y="63"/>
                      <a:pt x="467" y="80"/>
                      <a:pt x="467" y="321"/>
                    </a:cubicBezTo>
                    <a:cubicBezTo>
                      <a:pt x="467" y="612"/>
                      <a:pt x="235" y="728"/>
                      <a:pt x="0" y="779"/>
                    </a:cubicBezTo>
                    <a:cubicBezTo>
                      <a:pt x="0" y="801"/>
                      <a:pt x="0" y="801"/>
                      <a:pt x="0" y="801"/>
                    </a:cubicBezTo>
                    <a:cubicBezTo>
                      <a:pt x="242" y="749"/>
                      <a:pt x="487" y="628"/>
                      <a:pt x="487" y="314"/>
                    </a:cubicBezTo>
                    <a:cubicBezTo>
                      <a:pt x="487" y="0"/>
                      <a:pt x="226" y="40"/>
                      <a:pt x="226" y="40"/>
                    </a:cubicBezTo>
                    <a:lnTo>
                      <a:pt x="228" y="63"/>
                    </a:lnTo>
                    <a:close/>
                  </a:path>
                </a:pathLst>
              </a:custGeom>
              <a:noFill/>
              <a:ln w="7938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53" name="Freeform 33">
                <a:extLst>
                  <a:ext uri="{FF2B5EF4-FFF2-40B4-BE49-F238E27FC236}">
                    <a16:creationId xmlns:a16="http://schemas.microsoft.com/office/drawing/2014/main" id="{20DE64DB-2AAC-47A6-AC13-C2ED7CD817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40" y="1386"/>
                <a:ext cx="416" cy="397"/>
              </a:xfrm>
              <a:custGeom>
                <a:avLst/>
                <a:gdLst>
                  <a:gd name="T0" fmla="*/ 1253 w 325"/>
                  <a:gd name="T1" fmla="*/ 0 h 310"/>
                  <a:gd name="T2" fmla="*/ 1253 w 325"/>
                  <a:gd name="T3" fmla="*/ 113 h 310"/>
                  <a:gd name="T4" fmla="*/ 1715 w 325"/>
                  <a:gd name="T5" fmla="*/ 702 h 310"/>
                  <a:gd name="T6" fmla="*/ 0 w 325"/>
                  <a:gd name="T7" fmla="*/ 1445 h 310"/>
                  <a:gd name="T8" fmla="*/ 0 w 325"/>
                  <a:gd name="T9" fmla="*/ 1543 h 310"/>
                  <a:gd name="T10" fmla="*/ 1819 w 325"/>
                  <a:gd name="T11" fmla="*/ 711 h 310"/>
                  <a:gd name="T12" fmla="*/ 1253 w 325"/>
                  <a:gd name="T13" fmla="*/ 0 h 3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25" h="310">
                    <a:moveTo>
                      <a:pt x="223" y="0"/>
                    </a:moveTo>
                    <a:cubicBezTo>
                      <a:pt x="223" y="20"/>
                      <a:pt x="223" y="20"/>
                      <a:pt x="223" y="20"/>
                    </a:cubicBezTo>
                    <a:cubicBezTo>
                      <a:pt x="223" y="20"/>
                      <a:pt x="298" y="9"/>
                      <a:pt x="305" y="124"/>
                    </a:cubicBezTo>
                    <a:cubicBezTo>
                      <a:pt x="312" y="238"/>
                      <a:pt x="137" y="265"/>
                      <a:pt x="0" y="255"/>
                    </a:cubicBezTo>
                    <a:cubicBezTo>
                      <a:pt x="0" y="273"/>
                      <a:pt x="0" y="273"/>
                      <a:pt x="0" y="273"/>
                    </a:cubicBezTo>
                    <a:cubicBezTo>
                      <a:pt x="0" y="273"/>
                      <a:pt x="316" y="310"/>
                      <a:pt x="323" y="126"/>
                    </a:cubicBezTo>
                    <a:cubicBezTo>
                      <a:pt x="325" y="67"/>
                      <a:pt x="292" y="3"/>
                      <a:pt x="223" y="0"/>
                    </a:cubicBezTo>
                    <a:close/>
                  </a:path>
                </a:pathLst>
              </a:custGeom>
              <a:noFill/>
              <a:ln w="7938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54" name="Rectangle 34">
                <a:extLst>
                  <a:ext uri="{FF2B5EF4-FFF2-40B4-BE49-F238E27FC236}">
                    <a16:creationId xmlns:a16="http://schemas.microsoft.com/office/drawing/2014/main" id="{E84FA0D7-D1D5-414F-AFE2-9D5DB3A616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68" y="1070"/>
                <a:ext cx="1268" cy="2135"/>
              </a:xfrm>
              <a:prstGeom prst="rect">
                <a:avLst/>
              </a:prstGeom>
              <a:solidFill>
                <a:srgbClr val="DDDB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155" name="Freeform 35">
                <a:extLst>
                  <a:ext uri="{FF2B5EF4-FFF2-40B4-BE49-F238E27FC236}">
                    <a16:creationId xmlns:a16="http://schemas.microsoft.com/office/drawing/2014/main" id="{EF6F4D2A-79A0-4ED9-9B84-232786A1A0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68" y="1070"/>
                <a:ext cx="1268" cy="2135"/>
              </a:xfrm>
              <a:custGeom>
                <a:avLst/>
                <a:gdLst>
                  <a:gd name="T0" fmla="*/ 98 w 1268"/>
                  <a:gd name="T1" fmla="*/ 2053 h 2135"/>
                  <a:gd name="T2" fmla="*/ 98 w 1268"/>
                  <a:gd name="T3" fmla="*/ 0 h 2135"/>
                  <a:gd name="T4" fmla="*/ 0 w 1268"/>
                  <a:gd name="T5" fmla="*/ 0 h 2135"/>
                  <a:gd name="T6" fmla="*/ 0 w 1268"/>
                  <a:gd name="T7" fmla="*/ 2135 h 2135"/>
                  <a:gd name="T8" fmla="*/ 1268 w 1268"/>
                  <a:gd name="T9" fmla="*/ 2135 h 2135"/>
                  <a:gd name="T10" fmla="*/ 1268 w 1268"/>
                  <a:gd name="T11" fmla="*/ 2053 h 2135"/>
                  <a:gd name="T12" fmla="*/ 98 w 1268"/>
                  <a:gd name="T13" fmla="*/ 2053 h 213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68" h="2135">
                    <a:moveTo>
                      <a:pt x="98" y="2053"/>
                    </a:moveTo>
                    <a:lnTo>
                      <a:pt x="98" y="0"/>
                    </a:lnTo>
                    <a:lnTo>
                      <a:pt x="0" y="0"/>
                    </a:lnTo>
                    <a:lnTo>
                      <a:pt x="0" y="2135"/>
                    </a:lnTo>
                    <a:lnTo>
                      <a:pt x="1268" y="2135"/>
                    </a:lnTo>
                    <a:lnTo>
                      <a:pt x="1268" y="2053"/>
                    </a:lnTo>
                    <a:lnTo>
                      <a:pt x="98" y="2053"/>
                    </a:lnTo>
                    <a:close/>
                  </a:path>
                </a:pathLst>
              </a:custGeom>
              <a:solidFill>
                <a:srgbClr val="EDEAE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56" name="Freeform 36">
                <a:extLst>
                  <a:ext uri="{FF2B5EF4-FFF2-40B4-BE49-F238E27FC236}">
                    <a16:creationId xmlns:a16="http://schemas.microsoft.com/office/drawing/2014/main" id="{922E64F0-0BAA-413B-B0E4-6A10C6AC7A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8" y="1075"/>
                <a:ext cx="120" cy="2135"/>
              </a:xfrm>
              <a:custGeom>
                <a:avLst/>
                <a:gdLst>
                  <a:gd name="T0" fmla="*/ 120 w 120"/>
                  <a:gd name="T1" fmla="*/ 0 h 2135"/>
                  <a:gd name="T2" fmla="*/ 120 w 120"/>
                  <a:gd name="T3" fmla="*/ 2135 h 2135"/>
                  <a:gd name="T4" fmla="*/ 0 w 120"/>
                  <a:gd name="T5" fmla="*/ 1982 h 2135"/>
                  <a:gd name="T6" fmla="*/ 0 w 120"/>
                  <a:gd name="T7" fmla="*/ 86 h 2135"/>
                  <a:gd name="T8" fmla="*/ 120 w 120"/>
                  <a:gd name="T9" fmla="*/ 0 h 213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0" h="2135">
                    <a:moveTo>
                      <a:pt x="120" y="0"/>
                    </a:moveTo>
                    <a:lnTo>
                      <a:pt x="120" y="2135"/>
                    </a:lnTo>
                    <a:lnTo>
                      <a:pt x="0" y="1982"/>
                    </a:lnTo>
                    <a:lnTo>
                      <a:pt x="0" y="86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C1BE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57" name="Rectangle 37">
                <a:extLst>
                  <a:ext uri="{FF2B5EF4-FFF2-40B4-BE49-F238E27FC236}">
                    <a16:creationId xmlns:a16="http://schemas.microsoft.com/office/drawing/2014/main" id="{F794E507-EF56-4C40-8001-2EC73C8700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68" y="1070"/>
                <a:ext cx="1268" cy="2135"/>
              </a:xfrm>
              <a:prstGeom prst="rect">
                <a:avLst/>
              </a:prstGeom>
              <a:noFill/>
              <a:ln w="7938">
                <a:solidFill>
                  <a:srgbClr val="343434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158" name="Freeform 38">
                <a:extLst>
                  <a:ext uri="{FF2B5EF4-FFF2-40B4-BE49-F238E27FC236}">
                    <a16:creationId xmlns:a16="http://schemas.microsoft.com/office/drawing/2014/main" id="{C2C83D44-BE2E-468E-A86A-3F77B8AD7E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8" y="1070"/>
                <a:ext cx="120" cy="2135"/>
              </a:xfrm>
              <a:custGeom>
                <a:avLst/>
                <a:gdLst>
                  <a:gd name="T0" fmla="*/ 120 w 120"/>
                  <a:gd name="T1" fmla="*/ 0 h 2135"/>
                  <a:gd name="T2" fmla="*/ 120 w 120"/>
                  <a:gd name="T3" fmla="*/ 2135 h 2135"/>
                  <a:gd name="T4" fmla="*/ 0 w 120"/>
                  <a:gd name="T5" fmla="*/ 1983 h 2135"/>
                  <a:gd name="T6" fmla="*/ 0 w 120"/>
                  <a:gd name="T7" fmla="*/ 86 h 2135"/>
                  <a:gd name="T8" fmla="*/ 120 w 120"/>
                  <a:gd name="T9" fmla="*/ 0 h 213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0" h="2135">
                    <a:moveTo>
                      <a:pt x="120" y="0"/>
                    </a:moveTo>
                    <a:lnTo>
                      <a:pt x="120" y="2135"/>
                    </a:lnTo>
                    <a:lnTo>
                      <a:pt x="0" y="1983"/>
                    </a:lnTo>
                    <a:lnTo>
                      <a:pt x="0" y="86"/>
                    </a:lnTo>
                    <a:lnTo>
                      <a:pt x="120" y="0"/>
                    </a:lnTo>
                    <a:close/>
                  </a:path>
                </a:pathLst>
              </a:custGeom>
              <a:noFill/>
              <a:ln w="7938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59" name="Rectangle 39">
                <a:extLst>
                  <a:ext uri="{FF2B5EF4-FFF2-40B4-BE49-F238E27FC236}">
                    <a16:creationId xmlns:a16="http://schemas.microsoft.com/office/drawing/2014/main" id="{C509CBCE-4EB2-4273-93AD-1A16CF27BA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0" y="1160"/>
                <a:ext cx="426" cy="258"/>
              </a:xfrm>
              <a:prstGeom prst="rect">
                <a:avLst/>
              </a:prstGeom>
              <a:solidFill>
                <a:srgbClr val="C1BE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160" name="Rectangle 40">
                <a:extLst>
                  <a:ext uri="{FF2B5EF4-FFF2-40B4-BE49-F238E27FC236}">
                    <a16:creationId xmlns:a16="http://schemas.microsoft.com/office/drawing/2014/main" id="{CC80CD98-8674-4F0A-8D5F-AFE9949C9A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27" y="1171"/>
                <a:ext cx="427" cy="259"/>
              </a:xfrm>
              <a:prstGeom prst="rect">
                <a:avLst/>
              </a:prstGeom>
              <a:solidFill>
                <a:srgbClr val="C1BE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161" name="Rectangle 41">
                <a:extLst>
                  <a:ext uri="{FF2B5EF4-FFF2-40B4-BE49-F238E27FC236}">
                    <a16:creationId xmlns:a16="http://schemas.microsoft.com/office/drawing/2014/main" id="{A747B268-AC06-4F8A-99F6-CBCD1427DD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0" y="1460"/>
                <a:ext cx="426" cy="259"/>
              </a:xfrm>
              <a:prstGeom prst="rect">
                <a:avLst/>
              </a:prstGeom>
              <a:solidFill>
                <a:srgbClr val="C1BE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162" name="Rectangle 42">
                <a:extLst>
                  <a:ext uri="{FF2B5EF4-FFF2-40B4-BE49-F238E27FC236}">
                    <a16:creationId xmlns:a16="http://schemas.microsoft.com/office/drawing/2014/main" id="{96145224-C13F-42E7-9CCB-3FD1ECCF8B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29" y="1472"/>
                <a:ext cx="426" cy="259"/>
              </a:xfrm>
              <a:prstGeom prst="rect">
                <a:avLst/>
              </a:prstGeom>
              <a:solidFill>
                <a:srgbClr val="C1BE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163" name="Rectangle 43">
                <a:extLst>
                  <a:ext uri="{FF2B5EF4-FFF2-40B4-BE49-F238E27FC236}">
                    <a16:creationId xmlns:a16="http://schemas.microsoft.com/office/drawing/2014/main" id="{4F525D0D-6757-485E-BAAA-F98C9AD18E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0" y="1763"/>
                <a:ext cx="426" cy="184"/>
              </a:xfrm>
              <a:prstGeom prst="rect">
                <a:avLst/>
              </a:prstGeom>
              <a:solidFill>
                <a:srgbClr val="C1BE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164" name="Rectangle 44">
                <a:extLst>
                  <a:ext uri="{FF2B5EF4-FFF2-40B4-BE49-F238E27FC236}">
                    <a16:creationId xmlns:a16="http://schemas.microsoft.com/office/drawing/2014/main" id="{0198661F-8990-4455-89A2-8E0E13CEAF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29" y="1773"/>
                <a:ext cx="426" cy="184"/>
              </a:xfrm>
              <a:prstGeom prst="rect">
                <a:avLst/>
              </a:prstGeom>
              <a:solidFill>
                <a:srgbClr val="C1BE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165" name="Rectangle 45">
                <a:extLst>
                  <a:ext uri="{FF2B5EF4-FFF2-40B4-BE49-F238E27FC236}">
                    <a16:creationId xmlns:a16="http://schemas.microsoft.com/office/drawing/2014/main" id="{F4D3E837-1210-4AAC-99BC-D3D823D90F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9" y="1160"/>
                <a:ext cx="427" cy="258"/>
              </a:xfrm>
              <a:prstGeom prst="rect">
                <a:avLst/>
              </a:prstGeom>
              <a:noFill/>
              <a:ln w="7938">
                <a:solidFill>
                  <a:srgbClr val="343434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166" name="Rectangle 46">
                <a:extLst>
                  <a:ext uri="{FF2B5EF4-FFF2-40B4-BE49-F238E27FC236}">
                    <a16:creationId xmlns:a16="http://schemas.microsoft.com/office/drawing/2014/main" id="{C48AB3D2-DEF5-4529-9CF2-B408B67EDE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9" y="1460"/>
                <a:ext cx="427" cy="259"/>
              </a:xfrm>
              <a:prstGeom prst="rect">
                <a:avLst/>
              </a:prstGeom>
              <a:noFill/>
              <a:ln w="7938">
                <a:solidFill>
                  <a:srgbClr val="343434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167" name="Rectangle 47">
                <a:extLst>
                  <a:ext uri="{FF2B5EF4-FFF2-40B4-BE49-F238E27FC236}">
                    <a16:creationId xmlns:a16="http://schemas.microsoft.com/office/drawing/2014/main" id="{E8549743-B46A-46FE-8F5D-FFD47300E7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9" y="1763"/>
                <a:ext cx="427" cy="184"/>
              </a:xfrm>
              <a:prstGeom prst="rect">
                <a:avLst/>
              </a:prstGeom>
              <a:noFill/>
              <a:ln w="6350">
                <a:solidFill>
                  <a:srgbClr val="343434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168" name="Rectangle 48">
                <a:extLst>
                  <a:ext uri="{FF2B5EF4-FFF2-40B4-BE49-F238E27FC236}">
                    <a16:creationId xmlns:a16="http://schemas.microsoft.com/office/drawing/2014/main" id="{E13F8F8D-353D-452D-94D7-484E6A74CB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45" y="1174"/>
                <a:ext cx="18" cy="361"/>
              </a:xfrm>
              <a:prstGeom prst="rect">
                <a:avLst/>
              </a:prstGeom>
              <a:noFill/>
              <a:ln w="6350">
                <a:solidFill>
                  <a:srgbClr val="343434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169" name="Rectangle 49">
                <a:extLst>
                  <a:ext uri="{FF2B5EF4-FFF2-40B4-BE49-F238E27FC236}">
                    <a16:creationId xmlns:a16="http://schemas.microsoft.com/office/drawing/2014/main" id="{ACE2A47D-38A1-4C09-931A-BB270DAAC9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07" y="1386"/>
                <a:ext cx="93" cy="30"/>
              </a:xfrm>
              <a:prstGeom prst="rect">
                <a:avLst/>
              </a:pr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170" name="Rectangle 50">
                <a:extLst>
                  <a:ext uri="{FF2B5EF4-FFF2-40B4-BE49-F238E27FC236}">
                    <a16:creationId xmlns:a16="http://schemas.microsoft.com/office/drawing/2014/main" id="{E5E15ABF-3370-411D-BC16-D4D2E65091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85" y="1213"/>
                <a:ext cx="334" cy="34"/>
              </a:xfrm>
              <a:prstGeom prst="rect">
                <a:avLst/>
              </a:pr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171" name="Freeform 51">
                <a:extLst>
                  <a:ext uri="{FF2B5EF4-FFF2-40B4-BE49-F238E27FC236}">
                    <a16:creationId xmlns:a16="http://schemas.microsoft.com/office/drawing/2014/main" id="{635BE451-2DD9-457A-A399-B86201AAA5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91" y="1508"/>
                <a:ext cx="325" cy="11"/>
              </a:xfrm>
              <a:custGeom>
                <a:avLst/>
                <a:gdLst>
                  <a:gd name="T0" fmla="*/ 0 w 325"/>
                  <a:gd name="T1" fmla="*/ 0 h 11"/>
                  <a:gd name="T2" fmla="*/ 7 w 325"/>
                  <a:gd name="T3" fmla="*/ 11 h 11"/>
                  <a:gd name="T4" fmla="*/ 316 w 325"/>
                  <a:gd name="T5" fmla="*/ 11 h 11"/>
                  <a:gd name="T6" fmla="*/ 325 w 325"/>
                  <a:gd name="T7" fmla="*/ 1 h 1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25" h="11">
                    <a:moveTo>
                      <a:pt x="0" y="0"/>
                    </a:moveTo>
                    <a:lnTo>
                      <a:pt x="7" y="11"/>
                    </a:lnTo>
                    <a:lnTo>
                      <a:pt x="316" y="11"/>
                    </a:lnTo>
                    <a:lnTo>
                      <a:pt x="325" y="1"/>
                    </a:lnTo>
                  </a:path>
                </a:pathLst>
              </a:custGeom>
              <a:noFill/>
              <a:ln w="6350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72" name="Freeform 52">
                <a:extLst>
                  <a:ext uri="{FF2B5EF4-FFF2-40B4-BE49-F238E27FC236}">
                    <a16:creationId xmlns:a16="http://schemas.microsoft.com/office/drawing/2014/main" id="{4D590CE8-1760-4817-9220-0488DC20AC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91" y="1533"/>
                <a:ext cx="325" cy="12"/>
              </a:xfrm>
              <a:custGeom>
                <a:avLst/>
                <a:gdLst>
                  <a:gd name="T0" fmla="*/ 0 w 325"/>
                  <a:gd name="T1" fmla="*/ 0 h 12"/>
                  <a:gd name="T2" fmla="*/ 7 w 325"/>
                  <a:gd name="T3" fmla="*/ 12 h 12"/>
                  <a:gd name="T4" fmla="*/ 316 w 325"/>
                  <a:gd name="T5" fmla="*/ 12 h 12"/>
                  <a:gd name="T6" fmla="*/ 325 w 325"/>
                  <a:gd name="T7" fmla="*/ 2 h 1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25" h="12">
                    <a:moveTo>
                      <a:pt x="0" y="0"/>
                    </a:moveTo>
                    <a:lnTo>
                      <a:pt x="7" y="12"/>
                    </a:lnTo>
                    <a:lnTo>
                      <a:pt x="316" y="12"/>
                    </a:lnTo>
                    <a:lnTo>
                      <a:pt x="325" y="2"/>
                    </a:lnTo>
                  </a:path>
                </a:pathLst>
              </a:custGeom>
              <a:noFill/>
              <a:ln w="6350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73" name="Freeform 53">
                <a:extLst>
                  <a:ext uri="{FF2B5EF4-FFF2-40B4-BE49-F238E27FC236}">
                    <a16:creationId xmlns:a16="http://schemas.microsoft.com/office/drawing/2014/main" id="{FEC9FDEA-C83F-4405-8826-477EE260C1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91" y="1558"/>
                <a:ext cx="325" cy="13"/>
              </a:xfrm>
              <a:custGeom>
                <a:avLst/>
                <a:gdLst>
                  <a:gd name="T0" fmla="*/ 0 w 325"/>
                  <a:gd name="T1" fmla="*/ 0 h 13"/>
                  <a:gd name="T2" fmla="*/ 7 w 325"/>
                  <a:gd name="T3" fmla="*/ 13 h 13"/>
                  <a:gd name="T4" fmla="*/ 316 w 325"/>
                  <a:gd name="T5" fmla="*/ 13 h 13"/>
                  <a:gd name="T6" fmla="*/ 325 w 325"/>
                  <a:gd name="T7" fmla="*/ 1 h 1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25" h="13">
                    <a:moveTo>
                      <a:pt x="0" y="0"/>
                    </a:moveTo>
                    <a:lnTo>
                      <a:pt x="7" y="13"/>
                    </a:lnTo>
                    <a:lnTo>
                      <a:pt x="316" y="13"/>
                    </a:lnTo>
                    <a:lnTo>
                      <a:pt x="325" y="1"/>
                    </a:lnTo>
                  </a:path>
                </a:pathLst>
              </a:custGeom>
              <a:noFill/>
              <a:ln w="6350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74" name="Freeform 54">
                <a:extLst>
                  <a:ext uri="{FF2B5EF4-FFF2-40B4-BE49-F238E27FC236}">
                    <a16:creationId xmlns:a16="http://schemas.microsoft.com/office/drawing/2014/main" id="{922B15ED-F1F7-4426-9CB3-8305577133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91" y="1583"/>
                <a:ext cx="325" cy="12"/>
              </a:xfrm>
              <a:custGeom>
                <a:avLst/>
                <a:gdLst>
                  <a:gd name="T0" fmla="*/ 0 w 325"/>
                  <a:gd name="T1" fmla="*/ 0 h 12"/>
                  <a:gd name="T2" fmla="*/ 7 w 325"/>
                  <a:gd name="T3" fmla="*/ 12 h 12"/>
                  <a:gd name="T4" fmla="*/ 316 w 325"/>
                  <a:gd name="T5" fmla="*/ 12 h 12"/>
                  <a:gd name="T6" fmla="*/ 325 w 325"/>
                  <a:gd name="T7" fmla="*/ 2 h 1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25" h="12">
                    <a:moveTo>
                      <a:pt x="0" y="0"/>
                    </a:moveTo>
                    <a:lnTo>
                      <a:pt x="7" y="12"/>
                    </a:lnTo>
                    <a:lnTo>
                      <a:pt x="316" y="12"/>
                    </a:lnTo>
                    <a:lnTo>
                      <a:pt x="325" y="2"/>
                    </a:lnTo>
                  </a:path>
                </a:pathLst>
              </a:custGeom>
              <a:noFill/>
              <a:ln w="6350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75" name="Oval 55">
                <a:extLst>
                  <a:ext uri="{FF2B5EF4-FFF2-40B4-BE49-F238E27FC236}">
                    <a16:creationId xmlns:a16="http://schemas.microsoft.com/office/drawing/2014/main" id="{22F5CB1C-87D6-4102-8E78-1486EA1AD6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2" y="1283"/>
                <a:ext cx="99" cy="98"/>
              </a:xfrm>
              <a:prstGeom prst="ellipse">
                <a:avLst/>
              </a:prstGeom>
              <a:solidFill>
                <a:srgbClr val="657D92"/>
              </a:solidFill>
              <a:ln w="6350">
                <a:solidFill>
                  <a:srgbClr val="343434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176" name="Freeform 56">
                <a:extLst>
                  <a:ext uri="{FF2B5EF4-FFF2-40B4-BE49-F238E27FC236}">
                    <a16:creationId xmlns:a16="http://schemas.microsoft.com/office/drawing/2014/main" id="{99758F95-BAFA-48F8-9A3B-B63F06D64F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8" y="1289"/>
                <a:ext cx="70" cy="83"/>
              </a:xfrm>
              <a:custGeom>
                <a:avLst/>
                <a:gdLst>
                  <a:gd name="T0" fmla="*/ 115 w 54"/>
                  <a:gd name="T1" fmla="*/ 220 h 65"/>
                  <a:gd name="T2" fmla="*/ 318 w 54"/>
                  <a:gd name="T3" fmla="*/ 37 h 65"/>
                  <a:gd name="T4" fmla="*/ 333 w 54"/>
                  <a:gd name="T5" fmla="*/ 37 h 65"/>
                  <a:gd name="T6" fmla="*/ 206 w 54"/>
                  <a:gd name="T7" fmla="*/ 0 h 65"/>
                  <a:gd name="T8" fmla="*/ 0 w 54"/>
                  <a:gd name="T9" fmla="*/ 175 h 65"/>
                  <a:gd name="T10" fmla="*/ 189 w 54"/>
                  <a:gd name="T11" fmla="*/ 359 h 65"/>
                  <a:gd name="T12" fmla="*/ 115 w 54"/>
                  <a:gd name="T13" fmla="*/ 220 h 6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4" h="65">
                    <a:moveTo>
                      <a:pt x="19" y="40"/>
                    </a:moveTo>
                    <a:cubicBezTo>
                      <a:pt x="19" y="21"/>
                      <a:pt x="34" y="7"/>
                      <a:pt x="52" y="7"/>
                    </a:cubicBezTo>
                    <a:cubicBezTo>
                      <a:pt x="52" y="7"/>
                      <a:pt x="53" y="7"/>
                      <a:pt x="54" y="7"/>
                    </a:cubicBezTo>
                    <a:cubicBezTo>
                      <a:pt x="48" y="2"/>
                      <a:pt x="41" y="0"/>
                      <a:pt x="33" y="0"/>
                    </a:cubicBezTo>
                    <a:cubicBezTo>
                      <a:pt x="15" y="0"/>
                      <a:pt x="0" y="14"/>
                      <a:pt x="0" y="32"/>
                    </a:cubicBezTo>
                    <a:cubicBezTo>
                      <a:pt x="0" y="50"/>
                      <a:pt x="14" y="64"/>
                      <a:pt x="31" y="65"/>
                    </a:cubicBezTo>
                    <a:cubicBezTo>
                      <a:pt x="24" y="59"/>
                      <a:pt x="19" y="50"/>
                      <a:pt x="19" y="40"/>
                    </a:cubicBezTo>
                    <a:close/>
                  </a:path>
                </a:pathLst>
              </a:custGeom>
              <a:solidFill>
                <a:srgbClr val="839C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77" name="Oval 57">
                <a:extLst>
                  <a:ext uri="{FF2B5EF4-FFF2-40B4-BE49-F238E27FC236}">
                    <a16:creationId xmlns:a16="http://schemas.microsoft.com/office/drawing/2014/main" id="{3A5D1767-C42D-427A-84F6-1F76970C99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57" y="1312"/>
                <a:ext cx="46" cy="46"/>
              </a:xfrm>
              <a:prstGeom prst="ellipse">
                <a:avLst/>
              </a:prstGeom>
              <a:solidFill>
                <a:srgbClr val="A37372"/>
              </a:solidFill>
              <a:ln w="6350">
                <a:solidFill>
                  <a:srgbClr val="343434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178" name="Freeform 58">
                <a:extLst>
                  <a:ext uri="{FF2B5EF4-FFF2-40B4-BE49-F238E27FC236}">
                    <a16:creationId xmlns:a16="http://schemas.microsoft.com/office/drawing/2014/main" id="{1DC571EB-D11D-4AE8-AE8A-1191D61CF1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9" y="1315"/>
                <a:ext cx="36" cy="42"/>
              </a:xfrm>
              <a:custGeom>
                <a:avLst/>
                <a:gdLst>
                  <a:gd name="T0" fmla="*/ 46 w 28"/>
                  <a:gd name="T1" fmla="*/ 113 h 33"/>
                  <a:gd name="T2" fmla="*/ 140 w 28"/>
                  <a:gd name="T3" fmla="*/ 28 h 33"/>
                  <a:gd name="T4" fmla="*/ 162 w 28"/>
                  <a:gd name="T5" fmla="*/ 28 h 33"/>
                  <a:gd name="T6" fmla="*/ 96 w 28"/>
                  <a:gd name="T7" fmla="*/ 0 h 33"/>
                  <a:gd name="T8" fmla="*/ 0 w 28"/>
                  <a:gd name="T9" fmla="*/ 95 h 33"/>
                  <a:gd name="T10" fmla="*/ 76 w 28"/>
                  <a:gd name="T11" fmla="*/ 174 h 33"/>
                  <a:gd name="T12" fmla="*/ 46 w 28"/>
                  <a:gd name="T13" fmla="*/ 113 h 3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8" h="33">
                    <a:moveTo>
                      <a:pt x="8" y="21"/>
                    </a:moveTo>
                    <a:cubicBezTo>
                      <a:pt x="8" y="12"/>
                      <a:pt x="15" y="5"/>
                      <a:pt x="24" y="5"/>
                    </a:cubicBezTo>
                    <a:cubicBezTo>
                      <a:pt x="25" y="5"/>
                      <a:pt x="27" y="5"/>
                      <a:pt x="28" y="5"/>
                    </a:cubicBezTo>
                    <a:cubicBezTo>
                      <a:pt x="25" y="2"/>
                      <a:pt x="21" y="0"/>
                      <a:pt x="16" y="0"/>
                    </a:cubicBezTo>
                    <a:cubicBezTo>
                      <a:pt x="7" y="0"/>
                      <a:pt x="0" y="8"/>
                      <a:pt x="0" y="17"/>
                    </a:cubicBezTo>
                    <a:cubicBezTo>
                      <a:pt x="0" y="25"/>
                      <a:pt x="6" y="31"/>
                      <a:pt x="13" y="33"/>
                    </a:cubicBezTo>
                    <a:cubicBezTo>
                      <a:pt x="10" y="30"/>
                      <a:pt x="8" y="25"/>
                      <a:pt x="8" y="21"/>
                    </a:cubicBezTo>
                    <a:close/>
                  </a:path>
                </a:pathLst>
              </a:custGeom>
              <a:solidFill>
                <a:srgbClr val="BC8C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79" name="Oval 59">
                <a:extLst>
                  <a:ext uri="{FF2B5EF4-FFF2-40B4-BE49-F238E27FC236}">
                    <a16:creationId xmlns:a16="http://schemas.microsoft.com/office/drawing/2014/main" id="{E3316582-D984-4BAB-8B7C-05956B4869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82" y="1638"/>
                <a:ext cx="50" cy="50"/>
              </a:xfrm>
              <a:prstGeom prst="ellipse">
                <a:avLst/>
              </a:prstGeom>
              <a:solidFill>
                <a:srgbClr val="627E62"/>
              </a:solidFill>
              <a:ln w="6350">
                <a:solidFill>
                  <a:srgbClr val="343434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180" name="Freeform 60">
                <a:extLst>
                  <a:ext uri="{FF2B5EF4-FFF2-40B4-BE49-F238E27FC236}">
                    <a16:creationId xmlns:a16="http://schemas.microsoft.com/office/drawing/2014/main" id="{29191F33-163A-4EB8-BFAA-D6C185EF4B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86" y="1642"/>
                <a:ext cx="40" cy="41"/>
              </a:xfrm>
              <a:custGeom>
                <a:avLst/>
                <a:gdLst>
                  <a:gd name="T0" fmla="*/ 46 w 31"/>
                  <a:gd name="T1" fmla="*/ 136 h 32"/>
                  <a:gd name="T2" fmla="*/ 147 w 31"/>
                  <a:gd name="T3" fmla="*/ 40 h 32"/>
                  <a:gd name="T4" fmla="*/ 185 w 31"/>
                  <a:gd name="T5" fmla="*/ 46 h 32"/>
                  <a:gd name="T6" fmla="*/ 97 w 31"/>
                  <a:gd name="T7" fmla="*/ 0 h 32"/>
                  <a:gd name="T8" fmla="*/ 0 w 31"/>
                  <a:gd name="T9" fmla="*/ 95 h 32"/>
                  <a:gd name="T10" fmla="*/ 59 w 31"/>
                  <a:gd name="T11" fmla="*/ 182 h 32"/>
                  <a:gd name="T12" fmla="*/ 46 w 31"/>
                  <a:gd name="T13" fmla="*/ 136 h 3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1" h="32">
                    <a:moveTo>
                      <a:pt x="8" y="24"/>
                    </a:moveTo>
                    <a:cubicBezTo>
                      <a:pt x="8" y="14"/>
                      <a:pt x="16" y="7"/>
                      <a:pt x="25" y="7"/>
                    </a:cubicBezTo>
                    <a:cubicBezTo>
                      <a:pt x="27" y="7"/>
                      <a:pt x="29" y="7"/>
                      <a:pt x="31" y="8"/>
                    </a:cubicBezTo>
                    <a:cubicBezTo>
                      <a:pt x="28" y="3"/>
                      <a:pt x="22" y="0"/>
                      <a:pt x="16" y="0"/>
                    </a:cubicBezTo>
                    <a:cubicBezTo>
                      <a:pt x="7" y="0"/>
                      <a:pt x="0" y="7"/>
                      <a:pt x="0" y="16"/>
                    </a:cubicBezTo>
                    <a:cubicBezTo>
                      <a:pt x="0" y="24"/>
                      <a:pt x="4" y="30"/>
                      <a:pt x="10" y="32"/>
                    </a:cubicBezTo>
                    <a:cubicBezTo>
                      <a:pt x="9" y="29"/>
                      <a:pt x="8" y="27"/>
                      <a:pt x="8" y="24"/>
                    </a:cubicBezTo>
                    <a:close/>
                  </a:path>
                </a:pathLst>
              </a:custGeom>
              <a:solidFill>
                <a:srgbClr val="8FA8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81" name="Oval 61">
                <a:extLst>
                  <a:ext uri="{FF2B5EF4-FFF2-40B4-BE49-F238E27FC236}">
                    <a16:creationId xmlns:a16="http://schemas.microsoft.com/office/drawing/2014/main" id="{FBF88904-9258-43D8-A5C4-7A0BA85644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54" y="1638"/>
                <a:ext cx="50" cy="50"/>
              </a:xfrm>
              <a:prstGeom prst="ellipse">
                <a:avLst/>
              </a:prstGeom>
              <a:solidFill>
                <a:srgbClr val="627E62"/>
              </a:solidFill>
              <a:ln w="6350">
                <a:solidFill>
                  <a:srgbClr val="343434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182" name="Freeform 62">
                <a:extLst>
                  <a:ext uri="{FF2B5EF4-FFF2-40B4-BE49-F238E27FC236}">
                    <a16:creationId xmlns:a16="http://schemas.microsoft.com/office/drawing/2014/main" id="{11228583-D0F5-401F-B235-94086FEBA5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8" y="1641"/>
                <a:ext cx="40" cy="42"/>
              </a:xfrm>
              <a:custGeom>
                <a:avLst/>
                <a:gdLst>
                  <a:gd name="T0" fmla="*/ 46 w 31"/>
                  <a:gd name="T1" fmla="*/ 131 h 33"/>
                  <a:gd name="T2" fmla="*/ 147 w 31"/>
                  <a:gd name="T3" fmla="*/ 46 h 33"/>
                  <a:gd name="T4" fmla="*/ 185 w 31"/>
                  <a:gd name="T5" fmla="*/ 47 h 33"/>
                  <a:gd name="T6" fmla="*/ 97 w 31"/>
                  <a:gd name="T7" fmla="*/ 0 h 33"/>
                  <a:gd name="T8" fmla="*/ 0 w 31"/>
                  <a:gd name="T9" fmla="*/ 95 h 33"/>
                  <a:gd name="T10" fmla="*/ 65 w 31"/>
                  <a:gd name="T11" fmla="*/ 174 h 33"/>
                  <a:gd name="T12" fmla="*/ 46 w 31"/>
                  <a:gd name="T13" fmla="*/ 131 h 3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1" h="33">
                    <a:moveTo>
                      <a:pt x="8" y="24"/>
                    </a:moveTo>
                    <a:cubicBezTo>
                      <a:pt x="8" y="15"/>
                      <a:pt x="16" y="8"/>
                      <a:pt x="25" y="8"/>
                    </a:cubicBezTo>
                    <a:cubicBezTo>
                      <a:pt x="27" y="8"/>
                      <a:pt x="29" y="8"/>
                      <a:pt x="31" y="9"/>
                    </a:cubicBezTo>
                    <a:cubicBezTo>
                      <a:pt x="28" y="4"/>
                      <a:pt x="23" y="0"/>
                      <a:pt x="16" y="0"/>
                    </a:cubicBezTo>
                    <a:cubicBezTo>
                      <a:pt x="7" y="0"/>
                      <a:pt x="0" y="8"/>
                      <a:pt x="0" y="17"/>
                    </a:cubicBezTo>
                    <a:cubicBezTo>
                      <a:pt x="0" y="24"/>
                      <a:pt x="4" y="30"/>
                      <a:pt x="11" y="33"/>
                    </a:cubicBezTo>
                    <a:cubicBezTo>
                      <a:pt x="9" y="30"/>
                      <a:pt x="8" y="27"/>
                      <a:pt x="8" y="24"/>
                    </a:cubicBezTo>
                    <a:close/>
                  </a:path>
                </a:pathLst>
              </a:custGeom>
              <a:solidFill>
                <a:srgbClr val="8FA8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83" name="Oval 63">
                <a:extLst>
                  <a:ext uri="{FF2B5EF4-FFF2-40B4-BE49-F238E27FC236}">
                    <a16:creationId xmlns:a16="http://schemas.microsoft.com/office/drawing/2014/main" id="{26A04B6E-5F86-4691-9DFB-C4E7064B22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04" y="1787"/>
                <a:ext cx="89" cy="87"/>
              </a:xfrm>
              <a:prstGeom prst="ellipse">
                <a:avLst/>
              </a:prstGeom>
              <a:solidFill>
                <a:srgbClr val="978E4F"/>
              </a:solidFill>
              <a:ln w="6350">
                <a:solidFill>
                  <a:srgbClr val="343434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184" name="Freeform 64">
                <a:extLst>
                  <a:ext uri="{FF2B5EF4-FFF2-40B4-BE49-F238E27FC236}">
                    <a16:creationId xmlns:a16="http://schemas.microsoft.com/office/drawing/2014/main" id="{EB7D6F52-4CDA-48A5-A805-C35E1CDDCF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09" y="1789"/>
                <a:ext cx="71" cy="80"/>
              </a:xfrm>
              <a:custGeom>
                <a:avLst/>
                <a:gdLst>
                  <a:gd name="T0" fmla="*/ 76 w 55"/>
                  <a:gd name="T1" fmla="*/ 245 h 62"/>
                  <a:gd name="T2" fmla="*/ 269 w 55"/>
                  <a:gd name="T3" fmla="*/ 59 h 62"/>
                  <a:gd name="T4" fmla="*/ 332 w 55"/>
                  <a:gd name="T5" fmla="*/ 68 h 62"/>
                  <a:gd name="T6" fmla="*/ 185 w 55"/>
                  <a:gd name="T7" fmla="*/ 0 h 62"/>
                  <a:gd name="T8" fmla="*/ 0 w 55"/>
                  <a:gd name="T9" fmla="*/ 190 h 62"/>
                  <a:gd name="T10" fmla="*/ 124 w 55"/>
                  <a:gd name="T11" fmla="*/ 369 h 62"/>
                  <a:gd name="T12" fmla="*/ 76 w 55"/>
                  <a:gd name="T13" fmla="*/ 245 h 6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5" h="62">
                    <a:moveTo>
                      <a:pt x="13" y="41"/>
                    </a:moveTo>
                    <a:cubicBezTo>
                      <a:pt x="13" y="24"/>
                      <a:pt x="27" y="10"/>
                      <a:pt x="45" y="10"/>
                    </a:cubicBezTo>
                    <a:cubicBezTo>
                      <a:pt x="48" y="10"/>
                      <a:pt x="52" y="11"/>
                      <a:pt x="55" y="12"/>
                    </a:cubicBezTo>
                    <a:cubicBezTo>
                      <a:pt x="49" y="5"/>
                      <a:pt x="41" y="0"/>
                      <a:pt x="31" y="0"/>
                    </a:cubicBezTo>
                    <a:cubicBezTo>
                      <a:pt x="14" y="0"/>
                      <a:pt x="0" y="15"/>
                      <a:pt x="0" y="32"/>
                    </a:cubicBezTo>
                    <a:cubicBezTo>
                      <a:pt x="0" y="46"/>
                      <a:pt x="8" y="57"/>
                      <a:pt x="20" y="62"/>
                    </a:cubicBezTo>
                    <a:cubicBezTo>
                      <a:pt x="16" y="56"/>
                      <a:pt x="13" y="49"/>
                      <a:pt x="13" y="41"/>
                    </a:cubicBezTo>
                    <a:close/>
                  </a:path>
                </a:pathLst>
              </a:custGeom>
              <a:solidFill>
                <a:srgbClr val="BFB5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85" name="Rectangle 65">
                <a:extLst>
                  <a:ext uri="{FF2B5EF4-FFF2-40B4-BE49-F238E27FC236}">
                    <a16:creationId xmlns:a16="http://schemas.microsoft.com/office/drawing/2014/main" id="{2DD1E321-3B86-4DFF-9806-0FD18AEA6F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3" y="1789"/>
                <a:ext cx="121" cy="26"/>
              </a:xfrm>
              <a:prstGeom prst="rect">
                <a:avLst/>
              </a:pr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186" name="Rectangle 66">
                <a:extLst>
                  <a:ext uri="{FF2B5EF4-FFF2-40B4-BE49-F238E27FC236}">
                    <a16:creationId xmlns:a16="http://schemas.microsoft.com/office/drawing/2014/main" id="{CDC4B1C8-16D4-4FE8-BF38-612307622A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2" y="1789"/>
                <a:ext cx="119" cy="26"/>
              </a:xfrm>
              <a:prstGeom prst="rect">
                <a:avLst/>
              </a:pr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187" name="Oval 67">
                <a:extLst>
                  <a:ext uri="{FF2B5EF4-FFF2-40B4-BE49-F238E27FC236}">
                    <a16:creationId xmlns:a16="http://schemas.microsoft.com/office/drawing/2014/main" id="{DFFDBB50-B033-42D9-A82E-E82AEF1153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30" y="1608"/>
                <a:ext cx="55" cy="55"/>
              </a:xfrm>
              <a:prstGeom prst="ellipse">
                <a:avLst/>
              </a:prstGeom>
              <a:solidFill>
                <a:srgbClr val="646262"/>
              </a:solidFill>
              <a:ln w="6350">
                <a:solidFill>
                  <a:srgbClr val="343434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188" name="Oval 68">
                <a:extLst>
                  <a:ext uri="{FF2B5EF4-FFF2-40B4-BE49-F238E27FC236}">
                    <a16:creationId xmlns:a16="http://schemas.microsoft.com/office/drawing/2014/main" id="{B022BCB9-1DC0-45F0-B15C-3D454729E7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30" y="1711"/>
                <a:ext cx="55" cy="55"/>
              </a:xfrm>
              <a:prstGeom prst="ellipse">
                <a:avLst/>
              </a:prstGeom>
              <a:solidFill>
                <a:srgbClr val="646262"/>
              </a:solidFill>
              <a:ln w="6350">
                <a:solidFill>
                  <a:srgbClr val="343434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189" name="Rectangle 69">
                <a:extLst>
                  <a:ext uri="{FF2B5EF4-FFF2-40B4-BE49-F238E27FC236}">
                    <a16:creationId xmlns:a16="http://schemas.microsoft.com/office/drawing/2014/main" id="{B3DC9D0D-DCB9-41F5-BA60-E874AA57F9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46" y="1796"/>
                <a:ext cx="22" cy="23"/>
              </a:xfrm>
              <a:prstGeom prst="rect">
                <a:avLst/>
              </a:prstGeom>
              <a:solidFill>
                <a:srgbClr val="646262"/>
              </a:solidFill>
              <a:ln w="6350">
                <a:solidFill>
                  <a:srgbClr val="343434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190" name="Rectangle 70">
                <a:extLst>
                  <a:ext uri="{FF2B5EF4-FFF2-40B4-BE49-F238E27FC236}">
                    <a16:creationId xmlns:a16="http://schemas.microsoft.com/office/drawing/2014/main" id="{1F98F1A6-0602-4C33-91BE-9FB48DF4B8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46" y="1842"/>
                <a:ext cx="22" cy="23"/>
              </a:xfrm>
              <a:prstGeom prst="rect">
                <a:avLst/>
              </a:prstGeom>
              <a:solidFill>
                <a:srgbClr val="646262"/>
              </a:solidFill>
              <a:ln w="6350">
                <a:solidFill>
                  <a:srgbClr val="343434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191" name="Freeform 71">
                <a:extLst>
                  <a:ext uri="{FF2B5EF4-FFF2-40B4-BE49-F238E27FC236}">
                    <a16:creationId xmlns:a16="http://schemas.microsoft.com/office/drawing/2014/main" id="{5C3BE3D1-49D0-4AE4-8036-E0A5845325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6" y="1252"/>
                <a:ext cx="309" cy="173"/>
              </a:xfrm>
              <a:custGeom>
                <a:avLst/>
                <a:gdLst>
                  <a:gd name="T0" fmla="*/ 0 w 241"/>
                  <a:gd name="T1" fmla="*/ 765 h 135"/>
                  <a:gd name="T2" fmla="*/ 689 w 241"/>
                  <a:gd name="T3" fmla="*/ 0 h 135"/>
                  <a:gd name="T4" fmla="*/ 1373 w 241"/>
                  <a:gd name="T5" fmla="*/ 765 h 135"/>
                  <a:gd name="T6" fmla="*/ 0 w 241"/>
                  <a:gd name="T7" fmla="*/ 765 h 13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41" h="135">
                    <a:moveTo>
                      <a:pt x="0" y="135"/>
                    </a:moveTo>
                    <a:cubicBezTo>
                      <a:pt x="0" y="61"/>
                      <a:pt x="54" y="0"/>
                      <a:pt x="121" y="0"/>
                    </a:cubicBezTo>
                    <a:cubicBezTo>
                      <a:pt x="187" y="0"/>
                      <a:pt x="241" y="61"/>
                      <a:pt x="241" y="135"/>
                    </a:cubicBezTo>
                    <a:lnTo>
                      <a:pt x="0" y="135"/>
                    </a:lnTo>
                    <a:close/>
                  </a:path>
                </a:pathLst>
              </a:custGeom>
              <a:solidFill>
                <a:srgbClr val="E31D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92" name="Freeform 72">
                <a:extLst>
                  <a:ext uri="{FF2B5EF4-FFF2-40B4-BE49-F238E27FC236}">
                    <a16:creationId xmlns:a16="http://schemas.microsoft.com/office/drawing/2014/main" id="{30CAF0C3-EBDA-477D-BADB-A534BFFE9C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6" y="1253"/>
                <a:ext cx="309" cy="173"/>
              </a:xfrm>
              <a:custGeom>
                <a:avLst/>
                <a:gdLst>
                  <a:gd name="T0" fmla="*/ 0 w 241"/>
                  <a:gd name="T1" fmla="*/ 765 h 135"/>
                  <a:gd name="T2" fmla="*/ 689 w 241"/>
                  <a:gd name="T3" fmla="*/ 0 h 135"/>
                  <a:gd name="T4" fmla="*/ 1373 w 241"/>
                  <a:gd name="T5" fmla="*/ 765 h 135"/>
                  <a:gd name="T6" fmla="*/ 0 w 241"/>
                  <a:gd name="T7" fmla="*/ 765 h 13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41" h="135">
                    <a:moveTo>
                      <a:pt x="0" y="135"/>
                    </a:moveTo>
                    <a:cubicBezTo>
                      <a:pt x="0" y="61"/>
                      <a:pt x="54" y="0"/>
                      <a:pt x="121" y="0"/>
                    </a:cubicBezTo>
                    <a:cubicBezTo>
                      <a:pt x="187" y="0"/>
                      <a:pt x="241" y="61"/>
                      <a:pt x="241" y="135"/>
                    </a:cubicBezTo>
                    <a:lnTo>
                      <a:pt x="0" y="135"/>
                    </a:lnTo>
                    <a:close/>
                  </a:path>
                </a:pathLst>
              </a:custGeom>
              <a:noFill/>
              <a:ln w="6350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93" name="Rectangle 73">
                <a:extLst>
                  <a:ext uri="{FF2B5EF4-FFF2-40B4-BE49-F238E27FC236}">
                    <a16:creationId xmlns:a16="http://schemas.microsoft.com/office/drawing/2014/main" id="{926F5885-04D7-4C44-A5C8-ECA602728A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90" y="1580"/>
                <a:ext cx="2" cy="1"/>
              </a:xfrm>
              <a:prstGeom prst="rect">
                <a:avLst/>
              </a:prstGeom>
              <a:noFill/>
              <a:ln w="6350">
                <a:solidFill>
                  <a:srgbClr val="343434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194" name="Rectangle 74">
                <a:extLst>
                  <a:ext uri="{FF2B5EF4-FFF2-40B4-BE49-F238E27FC236}">
                    <a16:creationId xmlns:a16="http://schemas.microsoft.com/office/drawing/2014/main" id="{937E2E6A-E0D1-4B77-9D93-A5F0DAE465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87" y="1436"/>
                <a:ext cx="210" cy="512"/>
              </a:xfrm>
              <a:prstGeom prst="rect">
                <a:avLst/>
              </a:prstGeom>
              <a:solidFill>
                <a:srgbClr val="B3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195" name="Rectangle 75">
                <a:extLst>
                  <a:ext uri="{FF2B5EF4-FFF2-40B4-BE49-F238E27FC236}">
                    <a16:creationId xmlns:a16="http://schemas.microsoft.com/office/drawing/2014/main" id="{12DD5D8F-19B8-4757-BD03-16BD03A077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98" y="1425"/>
                <a:ext cx="185" cy="510"/>
              </a:xfrm>
              <a:prstGeom prst="rect">
                <a:avLst/>
              </a:prstGeom>
              <a:solidFill>
                <a:srgbClr val="D3B4B4"/>
              </a:solidFill>
              <a:ln w="6350">
                <a:solidFill>
                  <a:srgbClr val="343434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196" name="Rectangle 76">
                <a:extLst>
                  <a:ext uri="{FF2B5EF4-FFF2-40B4-BE49-F238E27FC236}">
                    <a16:creationId xmlns:a16="http://schemas.microsoft.com/office/drawing/2014/main" id="{29EAF012-0190-42EB-8553-65DACAA43A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18" y="1426"/>
                <a:ext cx="96" cy="33"/>
              </a:xfrm>
              <a:prstGeom prst="rect">
                <a:avLst/>
              </a:prstGeom>
              <a:solidFill>
                <a:srgbClr val="6867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197" name="Rectangle 77">
                <a:extLst>
                  <a:ext uri="{FF2B5EF4-FFF2-40B4-BE49-F238E27FC236}">
                    <a16:creationId xmlns:a16="http://schemas.microsoft.com/office/drawing/2014/main" id="{09D66A54-EE0C-432F-87A6-505151DB2F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18" y="1425"/>
                <a:ext cx="97" cy="33"/>
              </a:xfrm>
              <a:prstGeom prst="rect">
                <a:avLst/>
              </a:prstGeom>
              <a:noFill/>
              <a:ln w="6350">
                <a:solidFill>
                  <a:srgbClr val="343434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198" name="Rectangle 78">
                <a:extLst>
                  <a:ext uri="{FF2B5EF4-FFF2-40B4-BE49-F238E27FC236}">
                    <a16:creationId xmlns:a16="http://schemas.microsoft.com/office/drawing/2014/main" id="{BDE81184-3A9E-4479-BB1F-1F66FFE0BA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65" y="1425"/>
                <a:ext cx="98" cy="33"/>
              </a:xfrm>
              <a:prstGeom prst="rect">
                <a:avLst/>
              </a:prstGeom>
              <a:solidFill>
                <a:srgbClr val="6867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199" name="Rectangle 79">
                <a:extLst>
                  <a:ext uri="{FF2B5EF4-FFF2-40B4-BE49-F238E27FC236}">
                    <a16:creationId xmlns:a16="http://schemas.microsoft.com/office/drawing/2014/main" id="{4FC0BFB0-32C1-4C8A-ACE9-8C8D943D05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65" y="1425"/>
                <a:ext cx="98" cy="33"/>
              </a:xfrm>
              <a:prstGeom prst="rect">
                <a:avLst/>
              </a:prstGeom>
              <a:noFill/>
              <a:ln w="6350">
                <a:solidFill>
                  <a:srgbClr val="343434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200" name="Oval 80">
                <a:extLst>
                  <a:ext uri="{FF2B5EF4-FFF2-40B4-BE49-F238E27FC236}">
                    <a16:creationId xmlns:a16="http://schemas.microsoft.com/office/drawing/2014/main" id="{63AF548F-27AF-4080-BF76-543D8F14B3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6" y="1450"/>
                <a:ext cx="68" cy="68"/>
              </a:xfrm>
              <a:prstGeom prst="ellipse">
                <a:avLst/>
              </a:prstGeom>
              <a:solidFill>
                <a:srgbClr val="C4BFBF"/>
              </a:solidFill>
              <a:ln w="6350">
                <a:solidFill>
                  <a:srgbClr val="343434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201" name="Oval 81">
                <a:extLst>
                  <a:ext uri="{FF2B5EF4-FFF2-40B4-BE49-F238E27FC236}">
                    <a16:creationId xmlns:a16="http://schemas.microsoft.com/office/drawing/2014/main" id="{27E8F5B3-F082-457E-B236-46540F91D2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6" y="1623"/>
                <a:ext cx="68" cy="68"/>
              </a:xfrm>
              <a:prstGeom prst="ellipse">
                <a:avLst/>
              </a:prstGeom>
              <a:solidFill>
                <a:srgbClr val="C4BFBF"/>
              </a:solidFill>
              <a:ln w="6350">
                <a:solidFill>
                  <a:srgbClr val="343434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202" name="Oval 82">
                <a:extLst>
                  <a:ext uri="{FF2B5EF4-FFF2-40B4-BE49-F238E27FC236}">
                    <a16:creationId xmlns:a16="http://schemas.microsoft.com/office/drawing/2014/main" id="{FC7B6CEF-FF48-4C67-804B-B80214DAB3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6" y="1710"/>
                <a:ext cx="68" cy="68"/>
              </a:xfrm>
              <a:prstGeom prst="ellipse">
                <a:avLst/>
              </a:prstGeom>
              <a:solidFill>
                <a:srgbClr val="C4BFBF"/>
              </a:solidFill>
              <a:ln w="6350">
                <a:solidFill>
                  <a:srgbClr val="343434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203" name="Rectangle 83">
                <a:extLst>
                  <a:ext uri="{FF2B5EF4-FFF2-40B4-BE49-F238E27FC236}">
                    <a16:creationId xmlns:a16="http://schemas.microsoft.com/office/drawing/2014/main" id="{86280D9D-7DA6-46CF-84D1-FC5179BB83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64" y="1549"/>
                <a:ext cx="53" cy="52"/>
              </a:xfrm>
              <a:prstGeom prst="rect">
                <a:avLst/>
              </a:prstGeom>
              <a:solidFill>
                <a:srgbClr val="C4BFBF"/>
              </a:solidFill>
              <a:ln w="6350">
                <a:solidFill>
                  <a:srgbClr val="343434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204" name="Rectangle 84">
                <a:extLst>
                  <a:ext uri="{FF2B5EF4-FFF2-40B4-BE49-F238E27FC236}">
                    <a16:creationId xmlns:a16="http://schemas.microsoft.com/office/drawing/2014/main" id="{06FF3134-4D9C-47C8-AA08-EB158E2D13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64" y="1796"/>
                <a:ext cx="53" cy="52"/>
              </a:xfrm>
              <a:prstGeom prst="rect">
                <a:avLst/>
              </a:prstGeom>
              <a:solidFill>
                <a:srgbClr val="C4BFBF"/>
              </a:solidFill>
              <a:ln w="6350">
                <a:solidFill>
                  <a:srgbClr val="343434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205" name="Rectangle 85">
                <a:extLst>
                  <a:ext uri="{FF2B5EF4-FFF2-40B4-BE49-F238E27FC236}">
                    <a16:creationId xmlns:a16="http://schemas.microsoft.com/office/drawing/2014/main" id="{4DE44AE5-4E51-427B-819B-01A48C87EE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64" y="1866"/>
                <a:ext cx="53" cy="53"/>
              </a:xfrm>
              <a:prstGeom prst="rect">
                <a:avLst/>
              </a:prstGeom>
              <a:solidFill>
                <a:srgbClr val="C4BFBF"/>
              </a:solidFill>
              <a:ln w="6350">
                <a:solidFill>
                  <a:srgbClr val="343434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206" name="Oval 86">
                <a:extLst>
                  <a:ext uri="{FF2B5EF4-FFF2-40B4-BE49-F238E27FC236}">
                    <a16:creationId xmlns:a16="http://schemas.microsoft.com/office/drawing/2014/main" id="{0F04A3B4-3384-46D2-B9CD-CF372AFCE7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22" y="1277"/>
                <a:ext cx="137" cy="137"/>
              </a:xfrm>
              <a:prstGeom prst="ellipse">
                <a:avLst/>
              </a:prstGeom>
              <a:solidFill>
                <a:srgbClr val="8E6B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207" name="Freeform 87">
                <a:extLst>
                  <a:ext uri="{FF2B5EF4-FFF2-40B4-BE49-F238E27FC236}">
                    <a16:creationId xmlns:a16="http://schemas.microsoft.com/office/drawing/2014/main" id="{F63B4E27-88B7-4FE3-AED0-27741DC871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0" y="1284"/>
                <a:ext cx="82" cy="123"/>
              </a:xfrm>
              <a:custGeom>
                <a:avLst/>
                <a:gdLst>
                  <a:gd name="T0" fmla="*/ 156 w 64"/>
                  <a:gd name="T1" fmla="*/ 284 h 96"/>
                  <a:gd name="T2" fmla="*/ 364 w 64"/>
                  <a:gd name="T3" fmla="*/ 17 h 96"/>
                  <a:gd name="T4" fmla="*/ 270 w 64"/>
                  <a:gd name="T5" fmla="*/ 0 h 96"/>
                  <a:gd name="T6" fmla="*/ 0 w 64"/>
                  <a:gd name="T7" fmla="*/ 270 h 96"/>
                  <a:gd name="T8" fmla="*/ 270 w 64"/>
                  <a:gd name="T9" fmla="*/ 545 h 96"/>
                  <a:gd name="T10" fmla="*/ 328 w 64"/>
                  <a:gd name="T11" fmla="*/ 538 h 96"/>
                  <a:gd name="T12" fmla="*/ 156 w 64"/>
                  <a:gd name="T13" fmla="*/ 284 h 9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4" h="96">
                    <a:moveTo>
                      <a:pt x="27" y="50"/>
                    </a:moveTo>
                    <a:cubicBezTo>
                      <a:pt x="27" y="27"/>
                      <a:pt x="42" y="8"/>
                      <a:pt x="64" y="3"/>
                    </a:cubicBezTo>
                    <a:cubicBezTo>
                      <a:pt x="59" y="1"/>
                      <a:pt x="53" y="0"/>
                      <a:pt x="48" y="0"/>
                    </a:cubicBezTo>
                    <a:cubicBezTo>
                      <a:pt x="21" y="0"/>
                      <a:pt x="0" y="22"/>
                      <a:pt x="0" y="48"/>
                    </a:cubicBezTo>
                    <a:cubicBezTo>
                      <a:pt x="0" y="75"/>
                      <a:pt x="21" y="96"/>
                      <a:pt x="48" y="96"/>
                    </a:cubicBezTo>
                    <a:cubicBezTo>
                      <a:pt x="51" y="96"/>
                      <a:pt x="55" y="96"/>
                      <a:pt x="58" y="95"/>
                    </a:cubicBezTo>
                    <a:cubicBezTo>
                      <a:pt x="40" y="88"/>
                      <a:pt x="27" y="71"/>
                      <a:pt x="27" y="50"/>
                    </a:cubicBezTo>
                    <a:close/>
                  </a:path>
                </a:pathLst>
              </a:custGeom>
              <a:solidFill>
                <a:srgbClr val="B596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08" name="Oval 88">
                <a:extLst>
                  <a:ext uri="{FF2B5EF4-FFF2-40B4-BE49-F238E27FC236}">
                    <a16:creationId xmlns:a16="http://schemas.microsoft.com/office/drawing/2014/main" id="{76CBADF0-5833-4E2D-A27B-0043125698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22" y="1279"/>
                <a:ext cx="137" cy="137"/>
              </a:xfrm>
              <a:prstGeom prst="ellipse">
                <a:avLst/>
              </a:prstGeom>
              <a:noFill/>
              <a:ln w="6350">
                <a:solidFill>
                  <a:srgbClr val="343434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209" name="Rectangle 89">
                <a:extLst>
                  <a:ext uri="{FF2B5EF4-FFF2-40B4-BE49-F238E27FC236}">
                    <a16:creationId xmlns:a16="http://schemas.microsoft.com/office/drawing/2014/main" id="{E6C1BB0C-ADC3-4565-A7E4-EAE46BAE99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36" y="1225"/>
                <a:ext cx="138" cy="54"/>
              </a:xfrm>
              <a:prstGeom prst="rect">
                <a:avLst/>
              </a:prstGeom>
              <a:solidFill>
                <a:srgbClr val="F3F0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210" name="Rectangle 90">
                <a:extLst>
                  <a:ext uri="{FF2B5EF4-FFF2-40B4-BE49-F238E27FC236}">
                    <a16:creationId xmlns:a16="http://schemas.microsoft.com/office/drawing/2014/main" id="{C8A9A9C0-3F49-4E7B-BDB5-6474138C45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36" y="1226"/>
                <a:ext cx="138" cy="54"/>
              </a:xfrm>
              <a:prstGeom prst="rect">
                <a:avLst/>
              </a:prstGeom>
              <a:noFill/>
              <a:ln w="6350">
                <a:solidFill>
                  <a:srgbClr val="343434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211" name="Rectangle 91">
                <a:extLst>
                  <a:ext uri="{FF2B5EF4-FFF2-40B4-BE49-F238E27FC236}">
                    <a16:creationId xmlns:a16="http://schemas.microsoft.com/office/drawing/2014/main" id="{4FD19AED-BE7A-465B-A925-9FB194AF12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7" y="1028"/>
                <a:ext cx="140" cy="429"/>
              </a:xfrm>
              <a:prstGeom prst="rect">
                <a:avLst/>
              </a:prstGeom>
              <a:solidFill>
                <a:srgbClr val="C1BE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212" name="Rectangle 92">
                <a:extLst>
                  <a:ext uri="{FF2B5EF4-FFF2-40B4-BE49-F238E27FC236}">
                    <a16:creationId xmlns:a16="http://schemas.microsoft.com/office/drawing/2014/main" id="{02E121E2-E77D-4DB8-AFE8-C5AD0D59E0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99" y="1029"/>
                <a:ext cx="25" cy="429"/>
              </a:xfrm>
              <a:prstGeom prst="rect">
                <a:avLst/>
              </a:prstGeom>
              <a:solidFill>
                <a:srgbClr val="9E9D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213" name="Rectangle 93">
                <a:extLst>
                  <a:ext uri="{FF2B5EF4-FFF2-40B4-BE49-F238E27FC236}">
                    <a16:creationId xmlns:a16="http://schemas.microsoft.com/office/drawing/2014/main" id="{EE2C8E8B-F6F0-45AC-A978-5D752E23E2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8" y="1028"/>
                <a:ext cx="38" cy="429"/>
              </a:xfrm>
              <a:prstGeom prst="rect">
                <a:avLst/>
              </a:prstGeom>
              <a:solidFill>
                <a:srgbClr val="DBD9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214" name="Rectangle 94">
                <a:extLst>
                  <a:ext uri="{FF2B5EF4-FFF2-40B4-BE49-F238E27FC236}">
                    <a16:creationId xmlns:a16="http://schemas.microsoft.com/office/drawing/2014/main" id="{036F044A-1425-4B1E-8EE3-E0D20DFC6D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7" y="1028"/>
                <a:ext cx="140" cy="429"/>
              </a:xfrm>
              <a:prstGeom prst="rect">
                <a:avLst/>
              </a:prstGeom>
              <a:noFill/>
              <a:ln w="6350">
                <a:solidFill>
                  <a:srgbClr val="343434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215" name="Rectangle 95">
                <a:extLst>
                  <a:ext uri="{FF2B5EF4-FFF2-40B4-BE49-F238E27FC236}">
                    <a16:creationId xmlns:a16="http://schemas.microsoft.com/office/drawing/2014/main" id="{86AFA4FC-2A37-4F3D-BD90-4765FFC893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76" y="997"/>
                <a:ext cx="164" cy="31"/>
              </a:xfrm>
              <a:prstGeom prst="rect">
                <a:avLst/>
              </a:prstGeom>
              <a:solidFill>
                <a:srgbClr val="C8C7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216" name="Rectangle 96">
                <a:extLst>
                  <a:ext uri="{FF2B5EF4-FFF2-40B4-BE49-F238E27FC236}">
                    <a16:creationId xmlns:a16="http://schemas.microsoft.com/office/drawing/2014/main" id="{1AEED5E3-10DC-4606-B636-AB1C37F668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76" y="1455"/>
                <a:ext cx="164" cy="31"/>
              </a:xfrm>
              <a:prstGeom prst="rect">
                <a:avLst/>
              </a:prstGeom>
              <a:solidFill>
                <a:srgbClr val="C8C7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217" name="Rectangle 97">
                <a:extLst>
                  <a:ext uri="{FF2B5EF4-FFF2-40B4-BE49-F238E27FC236}">
                    <a16:creationId xmlns:a16="http://schemas.microsoft.com/office/drawing/2014/main" id="{4155C80C-2F20-49D9-81FE-A86AC7A1A3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74" y="997"/>
                <a:ext cx="164" cy="32"/>
              </a:xfrm>
              <a:prstGeom prst="rect">
                <a:avLst/>
              </a:prstGeom>
              <a:noFill/>
              <a:ln w="6350">
                <a:solidFill>
                  <a:srgbClr val="343434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218" name="Rectangle 98">
                <a:extLst>
                  <a:ext uri="{FF2B5EF4-FFF2-40B4-BE49-F238E27FC236}">
                    <a16:creationId xmlns:a16="http://schemas.microsoft.com/office/drawing/2014/main" id="{BC957CE5-9CBC-40FA-9489-978F9F2F29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74" y="1457"/>
                <a:ext cx="164" cy="30"/>
              </a:xfrm>
              <a:prstGeom prst="rect">
                <a:avLst/>
              </a:prstGeom>
              <a:noFill/>
              <a:ln w="6350">
                <a:solidFill>
                  <a:srgbClr val="343434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219" name="Rectangle 99">
                <a:extLst>
                  <a:ext uri="{FF2B5EF4-FFF2-40B4-BE49-F238E27FC236}">
                    <a16:creationId xmlns:a16="http://schemas.microsoft.com/office/drawing/2014/main" id="{BC7F1B65-B26C-4FDD-B869-BE405F0718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70" y="1190"/>
                <a:ext cx="172" cy="118"/>
              </a:xfrm>
              <a:prstGeom prst="rect">
                <a:avLst/>
              </a:prstGeom>
              <a:solidFill>
                <a:srgbClr val="E5E3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220" name="Rectangle 100">
                <a:extLst>
                  <a:ext uri="{FF2B5EF4-FFF2-40B4-BE49-F238E27FC236}">
                    <a16:creationId xmlns:a16="http://schemas.microsoft.com/office/drawing/2014/main" id="{57887772-4F9E-4923-A109-87FA1C7F8E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70" y="1190"/>
                <a:ext cx="172" cy="118"/>
              </a:xfrm>
              <a:prstGeom prst="rect">
                <a:avLst/>
              </a:prstGeom>
              <a:noFill/>
              <a:ln w="6350">
                <a:solidFill>
                  <a:srgbClr val="343434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221" name="Freeform 101">
                <a:extLst>
                  <a:ext uri="{FF2B5EF4-FFF2-40B4-BE49-F238E27FC236}">
                    <a16:creationId xmlns:a16="http://schemas.microsoft.com/office/drawing/2014/main" id="{6BC1A374-8528-42BE-8D8F-CEEEEE6DB4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4" y="2091"/>
                <a:ext cx="113" cy="127"/>
              </a:xfrm>
              <a:custGeom>
                <a:avLst/>
                <a:gdLst>
                  <a:gd name="T0" fmla="*/ 0 w 113"/>
                  <a:gd name="T1" fmla="*/ 8 h 127"/>
                  <a:gd name="T2" fmla="*/ 0 w 113"/>
                  <a:gd name="T3" fmla="*/ 114 h 127"/>
                  <a:gd name="T4" fmla="*/ 62 w 113"/>
                  <a:gd name="T5" fmla="*/ 127 h 127"/>
                  <a:gd name="T6" fmla="*/ 113 w 113"/>
                  <a:gd name="T7" fmla="*/ 114 h 127"/>
                  <a:gd name="T8" fmla="*/ 113 w 113"/>
                  <a:gd name="T9" fmla="*/ 25 h 127"/>
                  <a:gd name="T10" fmla="*/ 27 w 113"/>
                  <a:gd name="T11" fmla="*/ 0 h 127"/>
                  <a:gd name="T12" fmla="*/ 0 w 113"/>
                  <a:gd name="T13" fmla="*/ 8 h 12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3" h="127">
                    <a:moveTo>
                      <a:pt x="0" y="8"/>
                    </a:moveTo>
                    <a:lnTo>
                      <a:pt x="0" y="114"/>
                    </a:lnTo>
                    <a:lnTo>
                      <a:pt x="62" y="127"/>
                    </a:lnTo>
                    <a:lnTo>
                      <a:pt x="113" y="114"/>
                    </a:lnTo>
                    <a:lnTo>
                      <a:pt x="113" y="25"/>
                    </a:lnTo>
                    <a:lnTo>
                      <a:pt x="27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A9AA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22" name="Freeform 102">
                <a:extLst>
                  <a:ext uri="{FF2B5EF4-FFF2-40B4-BE49-F238E27FC236}">
                    <a16:creationId xmlns:a16="http://schemas.microsoft.com/office/drawing/2014/main" id="{B1DA6163-F2CD-454D-9D31-111CB62F80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4" y="2090"/>
                <a:ext cx="113" cy="128"/>
              </a:xfrm>
              <a:custGeom>
                <a:avLst/>
                <a:gdLst>
                  <a:gd name="T0" fmla="*/ 0 w 113"/>
                  <a:gd name="T1" fmla="*/ 9 h 128"/>
                  <a:gd name="T2" fmla="*/ 0 w 113"/>
                  <a:gd name="T3" fmla="*/ 115 h 128"/>
                  <a:gd name="T4" fmla="*/ 62 w 113"/>
                  <a:gd name="T5" fmla="*/ 128 h 128"/>
                  <a:gd name="T6" fmla="*/ 113 w 113"/>
                  <a:gd name="T7" fmla="*/ 115 h 128"/>
                  <a:gd name="T8" fmla="*/ 113 w 113"/>
                  <a:gd name="T9" fmla="*/ 26 h 128"/>
                  <a:gd name="T10" fmla="*/ 26 w 113"/>
                  <a:gd name="T11" fmla="*/ 0 h 128"/>
                  <a:gd name="T12" fmla="*/ 0 w 113"/>
                  <a:gd name="T13" fmla="*/ 9 h 12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3" h="128">
                    <a:moveTo>
                      <a:pt x="0" y="9"/>
                    </a:moveTo>
                    <a:lnTo>
                      <a:pt x="0" y="115"/>
                    </a:lnTo>
                    <a:lnTo>
                      <a:pt x="62" y="128"/>
                    </a:lnTo>
                    <a:lnTo>
                      <a:pt x="113" y="115"/>
                    </a:lnTo>
                    <a:lnTo>
                      <a:pt x="113" y="26"/>
                    </a:lnTo>
                    <a:lnTo>
                      <a:pt x="26" y="0"/>
                    </a:lnTo>
                    <a:lnTo>
                      <a:pt x="0" y="9"/>
                    </a:lnTo>
                    <a:close/>
                  </a:path>
                </a:pathLst>
              </a:custGeom>
              <a:noFill/>
              <a:ln w="6350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23" name="Line 103">
                <a:extLst>
                  <a:ext uri="{FF2B5EF4-FFF2-40B4-BE49-F238E27FC236}">
                    <a16:creationId xmlns:a16="http://schemas.microsoft.com/office/drawing/2014/main" id="{51DE38CE-D26F-4400-AA59-02E50DCA7EC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214" y="2098"/>
                <a:ext cx="1" cy="116"/>
              </a:xfrm>
              <a:prstGeom prst="line">
                <a:avLst/>
              </a:prstGeom>
              <a:noFill/>
              <a:ln w="6350">
                <a:solidFill>
                  <a:srgbClr val="343434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24" name="Freeform 104">
                <a:extLst>
                  <a:ext uri="{FF2B5EF4-FFF2-40B4-BE49-F238E27FC236}">
                    <a16:creationId xmlns:a16="http://schemas.microsoft.com/office/drawing/2014/main" id="{7C0B0425-11ED-4879-90C7-3E6B89F053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7" y="2020"/>
                <a:ext cx="308" cy="116"/>
              </a:xfrm>
              <a:custGeom>
                <a:avLst/>
                <a:gdLst>
                  <a:gd name="T0" fmla="*/ 125 w 308"/>
                  <a:gd name="T1" fmla="*/ 0 h 116"/>
                  <a:gd name="T2" fmla="*/ 0 w 308"/>
                  <a:gd name="T3" fmla="*/ 22 h 116"/>
                  <a:gd name="T4" fmla="*/ 0 w 308"/>
                  <a:gd name="T5" fmla="*/ 65 h 116"/>
                  <a:gd name="T6" fmla="*/ 152 w 308"/>
                  <a:gd name="T7" fmla="*/ 116 h 116"/>
                  <a:gd name="T8" fmla="*/ 308 w 308"/>
                  <a:gd name="T9" fmla="*/ 82 h 116"/>
                  <a:gd name="T10" fmla="*/ 243 w 308"/>
                  <a:gd name="T11" fmla="*/ 13 h 116"/>
                  <a:gd name="T12" fmla="*/ 125 w 308"/>
                  <a:gd name="T13" fmla="*/ 0 h 11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08" h="116">
                    <a:moveTo>
                      <a:pt x="125" y="0"/>
                    </a:moveTo>
                    <a:lnTo>
                      <a:pt x="0" y="22"/>
                    </a:lnTo>
                    <a:lnTo>
                      <a:pt x="0" y="65"/>
                    </a:lnTo>
                    <a:lnTo>
                      <a:pt x="152" y="116"/>
                    </a:lnTo>
                    <a:lnTo>
                      <a:pt x="308" y="82"/>
                    </a:lnTo>
                    <a:lnTo>
                      <a:pt x="243" y="13"/>
                    </a:lnTo>
                    <a:lnTo>
                      <a:pt x="125" y="0"/>
                    </a:lnTo>
                    <a:close/>
                  </a:path>
                </a:pathLst>
              </a:custGeom>
              <a:solidFill>
                <a:srgbClr val="6867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25" name="Freeform 105">
                <a:extLst>
                  <a:ext uri="{FF2B5EF4-FFF2-40B4-BE49-F238E27FC236}">
                    <a16:creationId xmlns:a16="http://schemas.microsoft.com/office/drawing/2014/main" id="{78761005-1A1F-4115-83CE-DE27972FB8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7" y="2020"/>
                <a:ext cx="308" cy="116"/>
              </a:xfrm>
              <a:custGeom>
                <a:avLst/>
                <a:gdLst>
                  <a:gd name="T0" fmla="*/ 125 w 308"/>
                  <a:gd name="T1" fmla="*/ 0 h 116"/>
                  <a:gd name="T2" fmla="*/ 0 w 308"/>
                  <a:gd name="T3" fmla="*/ 22 h 116"/>
                  <a:gd name="T4" fmla="*/ 0 w 308"/>
                  <a:gd name="T5" fmla="*/ 65 h 116"/>
                  <a:gd name="T6" fmla="*/ 152 w 308"/>
                  <a:gd name="T7" fmla="*/ 116 h 116"/>
                  <a:gd name="T8" fmla="*/ 308 w 308"/>
                  <a:gd name="T9" fmla="*/ 82 h 116"/>
                  <a:gd name="T10" fmla="*/ 243 w 308"/>
                  <a:gd name="T11" fmla="*/ 13 h 116"/>
                  <a:gd name="T12" fmla="*/ 125 w 308"/>
                  <a:gd name="T13" fmla="*/ 0 h 11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08" h="116">
                    <a:moveTo>
                      <a:pt x="125" y="0"/>
                    </a:moveTo>
                    <a:lnTo>
                      <a:pt x="0" y="22"/>
                    </a:lnTo>
                    <a:lnTo>
                      <a:pt x="0" y="65"/>
                    </a:lnTo>
                    <a:lnTo>
                      <a:pt x="152" y="116"/>
                    </a:lnTo>
                    <a:lnTo>
                      <a:pt x="308" y="82"/>
                    </a:lnTo>
                    <a:lnTo>
                      <a:pt x="243" y="13"/>
                    </a:lnTo>
                    <a:lnTo>
                      <a:pt x="125" y="0"/>
                    </a:lnTo>
                    <a:close/>
                  </a:path>
                </a:pathLst>
              </a:custGeom>
              <a:noFill/>
              <a:ln w="6350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26" name="Freeform 106">
                <a:extLst>
                  <a:ext uri="{FF2B5EF4-FFF2-40B4-BE49-F238E27FC236}">
                    <a16:creationId xmlns:a16="http://schemas.microsoft.com/office/drawing/2014/main" id="{C96F84C6-854D-49D1-8F49-14AD2A5A16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20" y="2042"/>
                <a:ext cx="248" cy="49"/>
              </a:xfrm>
              <a:custGeom>
                <a:avLst/>
                <a:gdLst>
                  <a:gd name="T0" fmla="*/ 0 w 248"/>
                  <a:gd name="T1" fmla="*/ 0 h 49"/>
                  <a:gd name="T2" fmla="*/ 150 w 248"/>
                  <a:gd name="T3" fmla="*/ 49 h 49"/>
                  <a:gd name="T4" fmla="*/ 248 w 248"/>
                  <a:gd name="T5" fmla="*/ 32 h 4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48" h="49">
                    <a:moveTo>
                      <a:pt x="0" y="0"/>
                    </a:moveTo>
                    <a:lnTo>
                      <a:pt x="150" y="49"/>
                    </a:lnTo>
                    <a:lnTo>
                      <a:pt x="248" y="32"/>
                    </a:lnTo>
                  </a:path>
                </a:pathLst>
              </a:custGeom>
              <a:noFill/>
              <a:ln w="6350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27" name="Line 107">
                <a:extLst>
                  <a:ext uri="{FF2B5EF4-FFF2-40B4-BE49-F238E27FC236}">
                    <a16:creationId xmlns:a16="http://schemas.microsoft.com/office/drawing/2014/main" id="{9CC9A56F-D845-496A-8153-8416D57C1FB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70" y="2091"/>
                <a:ext cx="1" cy="45"/>
              </a:xfrm>
              <a:prstGeom prst="line">
                <a:avLst/>
              </a:prstGeom>
              <a:noFill/>
              <a:ln w="6350">
                <a:solidFill>
                  <a:srgbClr val="343434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28" name="Freeform 108">
                <a:extLst>
                  <a:ext uri="{FF2B5EF4-FFF2-40B4-BE49-F238E27FC236}">
                    <a16:creationId xmlns:a16="http://schemas.microsoft.com/office/drawing/2014/main" id="{99E10554-CC9C-4EE3-9199-EA08E5B600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5" y="1862"/>
                <a:ext cx="622" cy="274"/>
              </a:xfrm>
              <a:custGeom>
                <a:avLst/>
                <a:gdLst>
                  <a:gd name="T0" fmla="*/ 17 w 485"/>
                  <a:gd name="T1" fmla="*/ 247 h 214"/>
                  <a:gd name="T2" fmla="*/ 22 w 485"/>
                  <a:gd name="T3" fmla="*/ 451 h 214"/>
                  <a:gd name="T4" fmla="*/ 51 w 485"/>
                  <a:gd name="T5" fmla="*/ 630 h 214"/>
                  <a:gd name="T6" fmla="*/ 319 w 485"/>
                  <a:gd name="T7" fmla="*/ 721 h 214"/>
                  <a:gd name="T8" fmla="*/ 537 w 485"/>
                  <a:gd name="T9" fmla="*/ 749 h 214"/>
                  <a:gd name="T10" fmla="*/ 790 w 485"/>
                  <a:gd name="T11" fmla="*/ 813 h 214"/>
                  <a:gd name="T12" fmla="*/ 971 w 485"/>
                  <a:gd name="T13" fmla="*/ 862 h 214"/>
                  <a:gd name="T14" fmla="*/ 1134 w 485"/>
                  <a:gd name="T15" fmla="*/ 1005 h 214"/>
                  <a:gd name="T16" fmla="*/ 1372 w 485"/>
                  <a:gd name="T17" fmla="*/ 1122 h 214"/>
                  <a:gd name="T18" fmla="*/ 1524 w 485"/>
                  <a:gd name="T19" fmla="*/ 1206 h 214"/>
                  <a:gd name="T20" fmla="*/ 1760 w 485"/>
                  <a:gd name="T21" fmla="*/ 1191 h 214"/>
                  <a:gd name="T22" fmla="*/ 2114 w 485"/>
                  <a:gd name="T23" fmla="*/ 1168 h 214"/>
                  <a:gd name="T24" fmla="*/ 2405 w 485"/>
                  <a:gd name="T25" fmla="*/ 1027 h 214"/>
                  <a:gd name="T26" fmla="*/ 2614 w 485"/>
                  <a:gd name="T27" fmla="*/ 703 h 214"/>
                  <a:gd name="T28" fmla="*/ 2689 w 485"/>
                  <a:gd name="T29" fmla="*/ 382 h 214"/>
                  <a:gd name="T30" fmla="*/ 2742 w 485"/>
                  <a:gd name="T31" fmla="*/ 159 h 214"/>
                  <a:gd name="T32" fmla="*/ 2768 w 485"/>
                  <a:gd name="T33" fmla="*/ 0 h 214"/>
                  <a:gd name="T34" fmla="*/ 2598 w 485"/>
                  <a:gd name="T35" fmla="*/ 174 h 214"/>
                  <a:gd name="T36" fmla="*/ 2232 w 485"/>
                  <a:gd name="T37" fmla="*/ 549 h 214"/>
                  <a:gd name="T38" fmla="*/ 2038 w 485"/>
                  <a:gd name="T39" fmla="*/ 602 h 214"/>
                  <a:gd name="T40" fmla="*/ 1168 w 485"/>
                  <a:gd name="T41" fmla="*/ 357 h 214"/>
                  <a:gd name="T42" fmla="*/ 587 w 485"/>
                  <a:gd name="T43" fmla="*/ 268 h 214"/>
                  <a:gd name="T44" fmla="*/ 17 w 485"/>
                  <a:gd name="T45" fmla="*/ 247 h 214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485" h="214">
                    <a:moveTo>
                      <a:pt x="3" y="44"/>
                    </a:moveTo>
                    <a:cubicBezTo>
                      <a:pt x="3" y="44"/>
                      <a:pt x="7" y="71"/>
                      <a:pt x="4" y="80"/>
                    </a:cubicBezTo>
                    <a:cubicBezTo>
                      <a:pt x="0" y="89"/>
                      <a:pt x="3" y="107"/>
                      <a:pt x="9" y="112"/>
                    </a:cubicBezTo>
                    <a:cubicBezTo>
                      <a:pt x="16" y="117"/>
                      <a:pt x="39" y="126"/>
                      <a:pt x="56" y="128"/>
                    </a:cubicBezTo>
                    <a:cubicBezTo>
                      <a:pt x="73" y="129"/>
                      <a:pt x="84" y="130"/>
                      <a:pt x="94" y="133"/>
                    </a:cubicBezTo>
                    <a:cubicBezTo>
                      <a:pt x="103" y="137"/>
                      <a:pt x="129" y="144"/>
                      <a:pt x="139" y="144"/>
                    </a:cubicBezTo>
                    <a:cubicBezTo>
                      <a:pt x="150" y="144"/>
                      <a:pt x="157" y="143"/>
                      <a:pt x="170" y="153"/>
                    </a:cubicBezTo>
                    <a:cubicBezTo>
                      <a:pt x="182" y="163"/>
                      <a:pt x="188" y="173"/>
                      <a:pt x="199" y="178"/>
                    </a:cubicBezTo>
                    <a:cubicBezTo>
                      <a:pt x="210" y="184"/>
                      <a:pt x="233" y="192"/>
                      <a:pt x="240" y="199"/>
                    </a:cubicBezTo>
                    <a:cubicBezTo>
                      <a:pt x="247" y="206"/>
                      <a:pt x="250" y="213"/>
                      <a:pt x="267" y="214"/>
                    </a:cubicBezTo>
                    <a:cubicBezTo>
                      <a:pt x="284" y="214"/>
                      <a:pt x="299" y="212"/>
                      <a:pt x="308" y="211"/>
                    </a:cubicBezTo>
                    <a:cubicBezTo>
                      <a:pt x="317" y="210"/>
                      <a:pt x="357" y="214"/>
                      <a:pt x="370" y="207"/>
                    </a:cubicBezTo>
                    <a:cubicBezTo>
                      <a:pt x="383" y="201"/>
                      <a:pt x="401" y="208"/>
                      <a:pt x="421" y="182"/>
                    </a:cubicBezTo>
                    <a:cubicBezTo>
                      <a:pt x="440" y="156"/>
                      <a:pt x="454" y="140"/>
                      <a:pt x="458" y="125"/>
                    </a:cubicBezTo>
                    <a:cubicBezTo>
                      <a:pt x="463" y="111"/>
                      <a:pt x="467" y="82"/>
                      <a:pt x="471" y="68"/>
                    </a:cubicBezTo>
                    <a:cubicBezTo>
                      <a:pt x="475" y="54"/>
                      <a:pt x="479" y="39"/>
                      <a:pt x="481" y="28"/>
                    </a:cubicBezTo>
                    <a:cubicBezTo>
                      <a:pt x="484" y="17"/>
                      <a:pt x="485" y="0"/>
                      <a:pt x="485" y="0"/>
                    </a:cubicBezTo>
                    <a:cubicBezTo>
                      <a:pt x="485" y="0"/>
                      <a:pt x="471" y="9"/>
                      <a:pt x="455" y="31"/>
                    </a:cubicBezTo>
                    <a:cubicBezTo>
                      <a:pt x="440" y="53"/>
                      <a:pt x="400" y="93"/>
                      <a:pt x="391" y="98"/>
                    </a:cubicBezTo>
                    <a:cubicBezTo>
                      <a:pt x="382" y="104"/>
                      <a:pt x="377" y="110"/>
                      <a:pt x="357" y="107"/>
                    </a:cubicBezTo>
                    <a:cubicBezTo>
                      <a:pt x="337" y="103"/>
                      <a:pt x="209" y="63"/>
                      <a:pt x="205" y="63"/>
                    </a:cubicBezTo>
                    <a:cubicBezTo>
                      <a:pt x="201" y="63"/>
                      <a:pt x="106" y="48"/>
                      <a:pt x="103" y="47"/>
                    </a:cubicBezTo>
                    <a:cubicBezTo>
                      <a:pt x="101" y="46"/>
                      <a:pt x="3" y="44"/>
                      <a:pt x="3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29" name="Freeform 109">
                <a:extLst>
                  <a:ext uri="{FF2B5EF4-FFF2-40B4-BE49-F238E27FC236}">
                    <a16:creationId xmlns:a16="http://schemas.microsoft.com/office/drawing/2014/main" id="{5EF468DA-8974-48D8-BCDB-B24D429ECB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5" y="1862"/>
                <a:ext cx="622" cy="274"/>
              </a:xfrm>
              <a:custGeom>
                <a:avLst/>
                <a:gdLst>
                  <a:gd name="T0" fmla="*/ 17 w 485"/>
                  <a:gd name="T1" fmla="*/ 247 h 214"/>
                  <a:gd name="T2" fmla="*/ 22 w 485"/>
                  <a:gd name="T3" fmla="*/ 451 h 214"/>
                  <a:gd name="T4" fmla="*/ 51 w 485"/>
                  <a:gd name="T5" fmla="*/ 630 h 214"/>
                  <a:gd name="T6" fmla="*/ 319 w 485"/>
                  <a:gd name="T7" fmla="*/ 721 h 214"/>
                  <a:gd name="T8" fmla="*/ 537 w 485"/>
                  <a:gd name="T9" fmla="*/ 749 h 214"/>
                  <a:gd name="T10" fmla="*/ 790 w 485"/>
                  <a:gd name="T11" fmla="*/ 813 h 214"/>
                  <a:gd name="T12" fmla="*/ 971 w 485"/>
                  <a:gd name="T13" fmla="*/ 862 h 214"/>
                  <a:gd name="T14" fmla="*/ 1134 w 485"/>
                  <a:gd name="T15" fmla="*/ 1005 h 214"/>
                  <a:gd name="T16" fmla="*/ 1372 w 485"/>
                  <a:gd name="T17" fmla="*/ 1122 h 214"/>
                  <a:gd name="T18" fmla="*/ 1524 w 485"/>
                  <a:gd name="T19" fmla="*/ 1206 h 214"/>
                  <a:gd name="T20" fmla="*/ 1760 w 485"/>
                  <a:gd name="T21" fmla="*/ 1191 h 214"/>
                  <a:gd name="T22" fmla="*/ 2114 w 485"/>
                  <a:gd name="T23" fmla="*/ 1168 h 214"/>
                  <a:gd name="T24" fmla="*/ 2405 w 485"/>
                  <a:gd name="T25" fmla="*/ 1027 h 214"/>
                  <a:gd name="T26" fmla="*/ 2614 w 485"/>
                  <a:gd name="T27" fmla="*/ 703 h 214"/>
                  <a:gd name="T28" fmla="*/ 2689 w 485"/>
                  <a:gd name="T29" fmla="*/ 382 h 214"/>
                  <a:gd name="T30" fmla="*/ 2742 w 485"/>
                  <a:gd name="T31" fmla="*/ 159 h 214"/>
                  <a:gd name="T32" fmla="*/ 2768 w 485"/>
                  <a:gd name="T33" fmla="*/ 0 h 214"/>
                  <a:gd name="T34" fmla="*/ 2598 w 485"/>
                  <a:gd name="T35" fmla="*/ 174 h 214"/>
                  <a:gd name="T36" fmla="*/ 2232 w 485"/>
                  <a:gd name="T37" fmla="*/ 549 h 214"/>
                  <a:gd name="T38" fmla="*/ 2038 w 485"/>
                  <a:gd name="T39" fmla="*/ 602 h 214"/>
                  <a:gd name="T40" fmla="*/ 1168 w 485"/>
                  <a:gd name="T41" fmla="*/ 357 h 214"/>
                  <a:gd name="T42" fmla="*/ 587 w 485"/>
                  <a:gd name="T43" fmla="*/ 268 h 214"/>
                  <a:gd name="T44" fmla="*/ 17 w 485"/>
                  <a:gd name="T45" fmla="*/ 247 h 214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485" h="214">
                    <a:moveTo>
                      <a:pt x="3" y="44"/>
                    </a:moveTo>
                    <a:cubicBezTo>
                      <a:pt x="3" y="44"/>
                      <a:pt x="7" y="71"/>
                      <a:pt x="4" y="80"/>
                    </a:cubicBezTo>
                    <a:cubicBezTo>
                      <a:pt x="0" y="89"/>
                      <a:pt x="3" y="107"/>
                      <a:pt x="9" y="112"/>
                    </a:cubicBezTo>
                    <a:cubicBezTo>
                      <a:pt x="16" y="117"/>
                      <a:pt x="39" y="126"/>
                      <a:pt x="56" y="128"/>
                    </a:cubicBezTo>
                    <a:cubicBezTo>
                      <a:pt x="73" y="129"/>
                      <a:pt x="84" y="130"/>
                      <a:pt x="94" y="133"/>
                    </a:cubicBezTo>
                    <a:cubicBezTo>
                      <a:pt x="103" y="137"/>
                      <a:pt x="129" y="144"/>
                      <a:pt x="139" y="144"/>
                    </a:cubicBezTo>
                    <a:cubicBezTo>
                      <a:pt x="150" y="144"/>
                      <a:pt x="157" y="143"/>
                      <a:pt x="170" y="153"/>
                    </a:cubicBezTo>
                    <a:cubicBezTo>
                      <a:pt x="182" y="163"/>
                      <a:pt x="188" y="173"/>
                      <a:pt x="199" y="178"/>
                    </a:cubicBezTo>
                    <a:cubicBezTo>
                      <a:pt x="210" y="184"/>
                      <a:pt x="233" y="192"/>
                      <a:pt x="240" y="199"/>
                    </a:cubicBezTo>
                    <a:cubicBezTo>
                      <a:pt x="247" y="206"/>
                      <a:pt x="250" y="213"/>
                      <a:pt x="267" y="214"/>
                    </a:cubicBezTo>
                    <a:cubicBezTo>
                      <a:pt x="284" y="214"/>
                      <a:pt x="299" y="212"/>
                      <a:pt x="308" y="211"/>
                    </a:cubicBezTo>
                    <a:cubicBezTo>
                      <a:pt x="317" y="210"/>
                      <a:pt x="357" y="214"/>
                      <a:pt x="370" y="207"/>
                    </a:cubicBezTo>
                    <a:cubicBezTo>
                      <a:pt x="383" y="201"/>
                      <a:pt x="401" y="208"/>
                      <a:pt x="421" y="182"/>
                    </a:cubicBezTo>
                    <a:cubicBezTo>
                      <a:pt x="440" y="156"/>
                      <a:pt x="454" y="140"/>
                      <a:pt x="458" y="125"/>
                    </a:cubicBezTo>
                    <a:cubicBezTo>
                      <a:pt x="463" y="111"/>
                      <a:pt x="467" y="82"/>
                      <a:pt x="471" y="68"/>
                    </a:cubicBezTo>
                    <a:cubicBezTo>
                      <a:pt x="475" y="54"/>
                      <a:pt x="479" y="39"/>
                      <a:pt x="481" y="28"/>
                    </a:cubicBezTo>
                    <a:cubicBezTo>
                      <a:pt x="484" y="17"/>
                      <a:pt x="485" y="0"/>
                      <a:pt x="485" y="0"/>
                    </a:cubicBezTo>
                    <a:cubicBezTo>
                      <a:pt x="485" y="0"/>
                      <a:pt x="471" y="9"/>
                      <a:pt x="455" y="31"/>
                    </a:cubicBezTo>
                    <a:cubicBezTo>
                      <a:pt x="440" y="53"/>
                      <a:pt x="400" y="93"/>
                      <a:pt x="391" y="98"/>
                    </a:cubicBezTo>
                    <a:cubicBezTo>
                      <a:pt x="382" y="104"/>
                      <a:pt x="377" y="110"/>
                      <a:pt x="357" y="107"/>
                    </a:cubicBezTo>
                    <a:cubicBezTo>
                      <a:pt x="337" y="103"/>
                      <a:pt x="209" y="63"/>
                      <a:pt x="205" y="63"/>
                    </a:cubicBezTo>
                    <a:cubicBezTo>
                      <a:pt x="201" y="63"/>
                      <a:pt x="106" y="48"/>
                      <a:pt x="103" y="47"/>
                    </a:cubicBezTo>
                    <a:cubicBezTo>
                      <a:pt x="101" y="46"/>
                      <a:pt x="3" y="44"/>
                      <a:pt x="3" y="44"/>
                    </a:cubicBezTo>
                    <a:close/>
                  </a:path>
                </a:pathLst>
              </a:custGeom>
              <a:noFill/>
              <a:ln w="6350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30" name="Freeform 110">
                <a:extLst>
                  <a:ext uri="{FF2B5EF4-FFF2-40B4-BE49-F238E27FC236}">
                    <a16:creationId xmlns:a16="http://schemas.microsoft.com/office/drawing/2014/main" id="{98F91DC4-5706-46C4-B1FD-0088E8635A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8" y="911"/>
                <a:ext cx="478" cy="754"/>
              </a:xfrm>
              <a:custGeom>
                <a:avLst/>
                <a:gdLst>
                  <a:gd name="T0" fmla="*/ 99 w 373"/>
                  <a:gd name="T1" fmla="*/ 328 h 589"/>
                  <a:gd name="T2" fmla="*/ 13 w 373"/>
                  <a:gd name="T3" fmla="*/ 721 h 589"/>
                  <a:gd name="T4" fmla="*/ 17 w 373"/>
                  <a:gd name="T5" fmla="*/ 891 h 589"/>
                  <a:gd name="T6" fmla="*/ 51 w 373"/>
                  <a:gd name="T7" fmla="*/ 960 h 589"/>
                  <a:gd name="T8" fmla="*/ 97 w 373"/>
                  <a:gd name="T9" fmla="*/ 1039 h 589"/>
                  <a:gd name="T10" fmla="*/ 28 w 373"/>
                  <a:gd name="T11" fmla="*/ 1229 h 589"/>
                  <a:gd name="T12" fmla="*/ 36 w 373"/>
                  <a:gd name="T13" fmla="*/ 1303 h 589"/>
                  <a:gd name="T14" fmla="*/ 142 w 373"/>
                  <a:gd name="T15" fmla="*/ 1371 h 589"/>
                  <a:gd name="T16" fmla="*/ 186 w 373"/>
                  <a:gd name="T17" fmla="*/ 1505 h 589"/>
                  <a:gd name="T18" fmla="*/ 182 w 373"/>
                  <a:gd name="T19" fmla="*/ 1544 h 589"/>
                  <a:gd name="T20" fmla="*/ 238 w 373"/>
                  <a:gd name="T21" fmla="*/ 1569 h 589"/>
                  <a:gd name="T22" fmla="*/ 249 w 373"/>
                  <a:gd name="T23" fmla="*/ 1648 h 589"/>
                  <a:gd name="T24" fmla="*/ 345 w 373"/>
                  <a:gd name="T25" fmla="*/ 1745 h 589"/>
                  <a:gd name="T26" fmla="*/ 488 w 373"/>
                  <a:gd name="T27" fmla="*/ 1930 h 589"/>
                  <a:gd name="T28" fmla="*/ 698 w 373"/>
                  <a:gd name="T29" fmla="*/ 1905 h 589"/>
                  <a:gd name="T30" fmla="*/ 711 w 373"/>
                  <a:gd name="T31" fmla="*/ 2111 h 589"/>
                  <a:gd name="T32" fmla="*/ 391 w 373"/>
                  <a:gd name="T33" fmla="*/ 2230 h 589"/>
                  <a:gd name="T34" fmla="*/ 440 w 373"/>
                  <a:gd name="T35" fmla="*/ 3317 h 589"/>
                  <a:gd name="T36" fmla="*/ 2118 w 373"/>
                  <a:gd name="T37" fmla="*/ 2247 h 589"/>
                  <a:gd name="T38" fmla="*/ 1511 w 373"/>
                  <a:gd name="T39" fmla="*/ 1526 h 589"/>
                  <a:gd name="T40" fmla="*/ 1657 w 373"/>
                  <a:gd name="T41" fmla="*/ 1362 h 589"/>
                  <a:gd name="T42" fmla="*/ 1772 w 373"/>
                  <a:gd name="T43" fmla="*/ 862 h 589"/>
                  <a:gd name="T44" fmla="*/ 1570 w 373"/>
                  <a:gd name="T45" fmla="*/ 481 h 589"/>
                  <a:gd name="T46" fmla="*/ 1348 w 373"/>
                  <a:gd name="T47" fmla="*/ 343 h 589"/>
                  <a:gd name="T48" fmla="*/ 754 w 373"/>
                  <a:gd name="T49" fmla="*/ 0 h 589"/>
                  <a:gd name="T50" fmla="*/ 409 w 373"/>
                  <a:gd name="T51" fmla="*/ 51 h 589"/>
                  <a:gd name="T52" fmla="*/ 99 w 373"/>
                  <a:gd name="T53" fmla="*/ 328 h 589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373" h="589">
                    <a:moveTo>
                      <a:pt x="18" y="58"/>
                    </a:moveTo>
                    <a:cubicBezTo>
                      <a:pt x="18" y="58"/>
                      <a:pt x="1" y="105"/>
                      <a:pt x="2" y="128"/>
                    </a:cubicBezTo>
                    <a:cubicBezTo>
                      <a:pt x="3" y="151"/>
                      <a:pt x="3" y="158"/>
                      <a:pt x="3" y="158"/>
                    </a:cubicBezTo>
                    <a:cubicBezTo>
                      <a:pt x="3" y="158"/>
                      <a:pt x="8" y="167"/>
                      <a:pt x="9" y="171"/>
                    </a:cubicBezTo>
                    <a:cubicBezTo>
                      <a:pt x="11" y="174"/>
                      <a:pt x="17" y="184"/>
                      <a:pt x="17" y="184"/>
                    </a:cubicBezTo>
                    <a:cubicBezTo>
                      <a:pt x="17" y="184"/>
                      <a:pt x="10" y="211"/>
                      <a:pt x="5" y="219"/>
                    </a:cubicBezTo>
                    <a:cubicBezTo>
                      <a:pt x="5" y="219"/>
                      <a:pt x="0" y="225"/>
                      <a:pt x="6" y="231"/>
                    </a:cubicBezTo>
                    <a:cubicBezTo>
                      <a:pt x="11" y="237"/>
                      <a:pt x="16" y="242"/>
                      <a:pt x="25" y="244"/>
                    </a:cubicBezTo>
                    <a:cubicBezTo>
                      <a:pt x="25" y="244"/>
                      <a:pt x="25" y="260"/>
                      <a:pt x="33" y="267"/>
                    </a:cubicBezTo>
                    <a:cubicBezTo>
                      <a:pt x="32" y="274"/>
                      <a:pt x="32" y="274"/>
                      <a:pt x="32" y="274"/>
                    </a:cubicBezTo>
                    <a:cubicBezTo>
                      <a:pt x="32" y="274"/>
                      <a:pt x="34" y="278"/>
                      <a:pt x="42" y="278"/>
                    </a:cubicBezTo>
                    <a:cubicBezTo>
                      <a:pt x="42" y="278"/>
                      <a:pt x="39" y="288"/>
                      <a:pt x="44" y="292"/>
                    </a:cubicBezTo>
                    <a:cubicBezTo>
                      <a:pt x="49" y="296"/>
                      <a:pt x="61" y="298"/>
                      <a:pt x="61" y="310"/>
                    </a:cubicBezTo>
                    <a:cubicBezTo>
                      <a:pt x="61" y="321"/>
                      <a:pt x="64" y="345"/>
                      <a:pt x="86" y="343"/>
                    </a:cubicBezTo>
                    <a:cubicBezTo>
                      <a:pt x="108" y="342"/>
                      <a:pt x="118" y="335"/>
                      <a:pt x="123" y="338"/>
                    </a:cubicBezTo>
                    <a:cubicBezTo>
                      <a:pt x="123" y="338"/>
                      <a:pt x="127" y="367"/>
                      <a:pt x="126" y="375"/>
                    </a:cubicBezTo>
                    <a:cubicBezTo>
                      <a:pt x="126" y="375"/>
                      <a:pt x="101" y="402"/>
                      <a:pt x="69" y="395"/>
                    </a:cubicBezTo>
                    <a:cubicBezTo>
                      <a:pt x="77" y="589"/>
                      <a:pt x="77" y="589"/>
                      <a:pt x="77" y="589"/>
                    </a:cubicBezTo>
                    <a:cubicBezTo>
                      <a:pt x="373" y="399"/>
                      <a:pt x="373" y="399"/>
                      <a:pt x="373" y="399"/>
                    </a:cubicBezTo>
                    <a:cubicBezTo>
                      <a:pt x="373" y="399"/>
                      <a:pt x="275" y="379"/>
                      <a:pt x="266" y="271"/>
                    </a:cubicBezTo>
                    <a:cubicBezTo>
                      <a:pt x="292" y="241"/>
                      <a:pt x="292" y="241"/>
                      <a:pt x="292" y="241"/>
                    </a:cubicBezTo>
                    <a:cubicBezTo>
                      <a:pt x="312" y="153"/>
                      <a:pt x="312" y="153"/>
                      <a:pt x="312" y="153"/>
                    </a:cubicBezTo>
                    <a:cubicBezTo>
                      <a:pt x="276" y="86"/>
                      <a:pt x="276" y="86"/>
                      <a:pt x="276" y="86"/>
                    </a:cubicBezTo>
                    <a:cubicBezTo>
                      <a:pt x="276" y="86"/>
                      <a:pt x="240" y="60"/>
                      <a:pt x="237" y="60"/>
                    </a:cubicBezTo>
                    <a:cubicBezTo>
                      <a:pt x="234" y="60"/>
                      <a:pt x="133" y="0"/>
                      <a:pt x="133" y="0"/>
                    </a:cubicBezTo>
                    <a:cubicBezTo>
                      <a:pt x="72" y="9"/>
                      <a:pt x="72" y="9"/>
                      <a:pt x="72" y="9"/>
                    </a:cubicBezTo>
                    <a:lnTo>
                      <a:pt x="18" y="58"/>
                    </a:lnTo>
                    <a:close/>
                  </a:path>
                </a:pathLst>
              </a:custGeom>
              <a:solidFill>
                <a:srgbClr val="FBE4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31" name="Freeform 111">
                <a:extLst>
                  <a:ext uri="{FF2B5EF4-FFF2-40B4-BE49-F238E27FC236}">
                    <a16:creationId xmlns:a16="http://schemas.microsoft.com/office/drawing/2014/main" id="{C281ADF7-B5E7-438A-AB31-4B2C0FC442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8" y="911"/>
                <a:ext cx="478" cy="754"/>
              </a:xfrm>
              <a:custGeom>
                <a:avLst/>
                <a:gdLst>
                  <a:gd name="T0" fmla="*/ 99 w 373"/>
                  <a:gd name="T1" fmla="*/ 328 h 589"/>
                  <a:gd name="T2" fmla="*/ 13 w 373"/>
                  <a:gd name="T3" fmla="*/ 721 h 589"/>
                  <a:gd name="T4" fmla="*/ 17 w 373"/>
                  <a:gd name="T5" fmla="*/ 891 h 589"/>
                  <a:gd name="T6" fmla="*/ 51 w 373"/>
                  <a:gd name="T7" fmla="*/ 960 h 589"/>
                  <a:gd name="T8" fmla="*/ 97 w 373"/>
                  <a:gd name="T9" fmla="*/ 1039 h 589"/>
                  <a:gd name="T10" fmla="*/ 28 w 373"/>
                  <a:gd name="T11" fmla="*/ 1229 h 589"/>
                  <a:gd name="T12" fmla="*/ 36 w 373"/>
                  <a:gd name="T13" fmla="*/ 1303 h 589"/>
                  <a:gd name="T14" fmla="*/ 142 w 373"/>
                  <a:gd name="T15" fmla="*/ 1371 h 589"/>
                  <a:gd name="T16" fmla="*/ 186 w 373"/>
                  <a:gd name="T17" fmla="*/ 1505 h 589"/>
                  <a:gd name="T18" fmla="*/ 182 w 373"/>
                  <a:gd name="T19" fmla="*/ 1544 h 589"/>
                  <a:gd name="T20" fmla="*/ 238 w 373"/>
                  <a:gd name="T21" fmla="*/ 1569 h 589"/>
                  <a:gd name="T22" fmla="*/ 249 w 373"/>
                  <a:gd name="T23" fmla="*/ 1648 h 589"/>
                  <a:gd name="T24" fmla="*/ 345 w 373"/>
                  <a:gd name="T25" fmla="*/ 1745 h 589"/>
                  <a:gd name="T26" fmla="*/ 488 w 373"/>
                  <a:gd name="T27" fmla="*/ 1930 h 589"/>
                  <a:gd name="T28" fmla="*/ 698 w 373"/>
                  <a:gd name="T29" fmla="*/ 1905 h 589"/>
                  <a:gd name="T30" fmla="*/ 711 w 373"/>
                  <a:gd name="T31" fmla="*/ 2111 h 589"/>
                  <a:gd name="T32" fmla="*/ 391 w 373"/>
                  <a:gd name="T33" fmla="*/ 2230 h 589"/>
                  <a:gd name="T34" fmla="*/ 440 w 373"/>
                  <a:gd name="T35" fmla="*/ 3317 h 589"/>
                  <a:gd name="T36" fmla="*/ 2118 w 373"/>
                  <a:gd name="T37" fmla="*/ 2247 h 589"/>
                  <a:gd name="T38" fmla="*/ 1511 w 373"/>
                  <a:gd name="T39" fmla="*/ 1526 h 589"/>
                  <a:gd name="T40" fmla="*/ 1657 w 373"/>
                  <a:gd name="T41" fmla="*/ 1362 h 589"/>
                  <a:gd name="T42" fmla="*/ 1772 w 373"/>
                  <a:gd name="T43" fmla="*/ 862 h 589"/>
                  <a:gd name="T44" fmla="*/ 1570 w 373"/>
                  <a:gd name="T45" fmla="*/ 481 h 589"/>
                  <a:gd name="T46" fmla="*/ 1348 w 373"/>
                  <a:gd name="T47" fmla="*/ 343 h 589"/>
                  <a:gd name="T48" fmla="*/ 754 w 373"/>
                  <a:gd name="T49" fmla="*/ 0 h 589"/>
                  <a:gd name="T50" fmla="*/ 409 w 373"/>
                  <a:gd name="T51" fmla="*/ 51 h 589"/>
                  <a:gd name="T52" fmla="*/ 99 w 373"/>
                  <a:gd name="T53" fmla="*/ 328 h 589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373" h="589">
                    <a:moveTo>
                      <a:pt x="18" y="58"/>
                    </a:moveTo>
                    <a:cubicBezTo>
                      <a:pt x="18" y="58"/>
                      <a:pt x="1" y="105"/>
                      <a:pt x="2" y="128"/>
                    </a:cubicBezTo>
                    <a:cubicBezTo>
                      <a:pt x="3" y="151"/>
                      <a:pt x="3" y="158"/>
                      <a:pt x="3" y="158"/>
                    </a:cubicBezTo>
                    <a:cubicBezTo>
                      <a:pt x="3" y="158"/>
                      <a:pt x="8" y="167"/>
                      <a:pt x="9" y="171"/>
                    </a:cubicBezTo>
                    <a:cubicBezTo>
                      <a:pt x="11" y="174"/>
                      <a:pt x="17" y="184"/>
                      <a:pt x="17" y="184"/>
                    </a:cubicBezTo>
                    <a:cubicBezTo>
                      <a:pt x="17" y="184"/>
                      <a:pt x="10" y="211"/>
                      <a:pt x="5" y="219"/>
                    </a:cubicBezTo>
                    <a:cubicBezTo>
                      <a:pt x="5" y="219"/>
                      <a:pt x="0" y="225"/>
                      <a:pt x="6" y="231"/>
                    </a:cubicBezTo>
                    <a:cubicBezTo>
                      <a:pt x="11" y="237"/>
                      <a:pt x="16" y="242"/>
                      <a:pt x="25" y="244"/>
                    </a:cubicBezTo>
                    <a:cubicBezTo>
                      <a:pt x="25" y="244"/>
                      <a:pt x="25" y="260"/>
                      <a:pt x="33" y="267"/>
                    </a:cubicBezTo>
                    <a:cubicBezTo>
                      <a:pt x="32" y="274"/>
                      <a:pt x="32" y="274"/>
                      <a:pt x="32" y="274"/>
                    </a:cubicBezTo>
                    <a:cubicBezTo>
                      <a:pt x="32" y="274"/>
                      <a:pt x="34" y="278"/>
                      <a:pt x="42" y="278"/>
                    </a:cubicBezTo>
                    <a:cubicBezTo>
                      <a:pt x="42" y="278"/>
                      <a:pt x="39" y="288"/>
                      <a:pt x="44" y="292"/>
                    </a:cubicBezTo>
                    <a:cubicBezTo>
                      <a:pt x="49" y="296"/>
                      <a:pt x="61" y="298"/>
                      <a:pt x="61" y="310"/>
                    </a:cubicBezTo>
                    <a:cubicBezTo>
                      <a:pt x="61" y="321"/>
                      <a:pt x="64" y="345"/>
                      <a:pt x="86" y="343"/>
                    </a:cubicBezTo>
                    <a:cubicBezTo>
                      <a:pt x="108" y="342"/>
                      <a:pt x="118" y="335"/>
                      <a:pt x="123" y="338"/>
                    </a:cubicBezTo>
                    <a:cubicBezTo>
                      <a:pt x="123" y="338"/>
                      <a:pt x="127" y="367"/>
                      <a:pt x="126" y="375"/>
                    </a:cubicBezTo>
                    <a:cubicBezTo>
                      <a:pt x="126" y="375"/>
                      <a:pt x="101" y="402"/>
                      <a:pt x="69" y="395"/>
                    </a:cubicBezTo>
                    <a:cubicBezTo>
                      <a:pt x="77" y="589"/>
                      <a:pt x="77" y="589"/>
                      <a:pt x="77" y="589"/>
                    </a:cubicBezTo>
                    <a:cubicBezTo>
                      <a:pt x="373" y="399"/>
                      <a:pt x="373" y="399"/>
                      <a:pt x="373" y="399"/>
                    </a:cubicBezTo>
                    <a:cubicBezTo>
                      <a:pt x="373" y="399"/>
                      <a:pt x="275" y="379"/>
                      <a:pt x="266" y="271"/>
                    </a:cubicBezTo>
                    <a:cubicBezTo>
                      <a:pt x="292" y="241"/>
                      <a:pt x="292" y="241"/>
                      <a:pt x="292" y="241"/>
                    </a:cubicBezTo>
                    <a:cubicBezTo>
                      <a:pt x="312" y="153"/>
                      <a:pt x="312" y="153"/>
                      <a:pt x="312" y="153"/>
                    </a:cubicBezTo>
                    <a:cubicBezTo>
                      <a:pt x="276" y="86"/>
                      <a:pt x="276" y="86"/>
                      <a:pt x="276" y="86"/>
                    </a:cubicBezTo>
                    <a:cubicBezTo>
                      <a:pt x="276" y="86"/>
                      <a:pt x="240" y="60"/>
                      <a:pt x="237" y="60"/>
                    </a:cubicBezTo>
                    <a:cubicBezTo>
                      <a:pt x="234" y="60"/>
                      <a:pt x="133" y="0"/>
                      <a:pt x="133" y="0"/>
                    </a:cubicBezTo>
                    <a:cubicBezTo>
                      <a:pt x="72" y="9"/>
                      <a:pt x="72" y="9"/>
                      <a:pt x="72" y="9"/>
                    </a:cubicBezTo>
                    <a:lnTo>
                      <a:pt x="18" y="58"/>
                    </a:lnTo>
                    <a:close/>
                  </a:path>
                </a:pathLst>
              </a:custGeom>
              <a:noFill/>
              <a:ln w="4763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32" name="Freeform 112">
                <a:extLst>
                  <a:ext uri="{FF2B5EF4-FFF2-40B4-BE49-F238E27FC236}">
                    <a16:creationId xmlns:a16="http://schemas.microsoft.com/office/drawing/2014/main" id="{F6F94681-B66F-4B1E-A40C-EE0B6F3F11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9" y="1112"/>
                <a:ext cx="6" cy="35"/>
              </a:xfrm>
              <a:custGeom>
                <a:avLst/>
                <a:gdLst>
                  <a:gd name="T0" fmla="*/ 1 w 5"/>
                  <a:gd name="T1" fmla="*/ 163 h 27"/>
                  <a:gd name="T2" fmla="*/ 0 w 5"/>
                  <a:gd name="T3" fmla="*/ 0 h 2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27">
                    <a:moveTo>
                      <a:pt x="1" y="27"/>
                    </a:moveTo>
                    <a:cubicBezTo>
                      <a:pt x="1" y="27"/>
                      <a:pt x="5" y="10"/>
                      <a:pt x="0" y="0"/>
                    </a:cubicBezTo>
                  </a:path>
                </a:pathLst>
              </a:custGeom>
              <a:noFill/>
              <a:ln w="4763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33" name="Freeform 113">
                <a:extLst>
                  <a:ext uri="{FF2B5EF4-FFF2-40B4-BE49-F238E27FC236}">
                    <a16:creationId xmlns:a16="http://schemas.microsoft.com/office/drawing/2014/main" id="{E1265879-5441-41ED-B171-FB775CB0F8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2" y="1108"/>
                <a:ext cx="14" cy="11"/>
              </a:xfrm>
              <a:custGeom>
                <a:avLst/>
                <a:gdLst>
                  <a:gd name="T0" fmla="*/ 0 w 11"/>
                  <a:gd name="T1" fmla="*/ 21 h 8"/>
                  <a:gd name="T2" fmla="*/ 13 w 11"/>
                  <a:gd name="T3" fmla="*/ 76 h 8"/>
                  <a:gd name="T4" fmla="*/ 60 w 11"/>
                  <a:gd name="T5" fmla="*/ 21 h 8"/>
                  <a:gd name="T6" fmla="*/ 0 w 11"/>
                  <a:gd name="T7" fmla="*/ 21 h 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" h="8">
                    <a:moveTo>
                      <a:pt x="0" y="2"/>
                    </a:move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5" y="2"/>
                      <a:pt x="11" y="2"/>
                    </a:cubicBezTo>
                    <a:cubicBezTo>
                      <a:pt x="11" y="2"/>
                      <a:pt x="3" y="0"/>
                      <a:pt x="0" y="2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34" name="Freeform 114">
                <a:extLst>
                  <a:ext uri="{FF2B5EF4-FFF2-40B4-BE49-F238E27FC236}">
                    <a16:creationId xmlns:a16="http://schemas.microsoft.com/office/drawing/2014/main" id="{16F6AE4D-31FC-4C34-B28F-B8BEBFCDBA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8" y="1052"/>
                <a:ext cx="76" cy="37"/>
              </a:xfrm>
              <a:custGeom>
                <a:avLst/>
                <a:gdLst>
                  <a:gd name="T0" fmla="*/ 13 w 59"/>
                  <a:gd name="T1" fmla="*/ 145 h 29"/>
                  <a:gd name="T2" fmla="*/ 195 w 59"/>
                  <a:gd name="T3" fmla="*/ 17 h 29"/>
                  <a:gd name="T4" fmla="*/ 347 w 59"/>
                  <a:gd name="T5" fmla="*/ 75 h 29"/>
                  <a:gd name="T6" fmla="*/ 162 w 59"/>
                  <a:gd name="T7" fmla="*/ 47 h 29"/>
                  <a:gd name="T8" fmla="*/ 13 w 59"/>
                  <a:gd name="T9" fmla="*/ 145 h 2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9" h="29">
                    <a:moveTo>
                      <a:pt x="2" y="27"/>
                    </a:moveTo>
                    <a:cubicBezTo>
                      <a:pt x="0" y="25"/>
                      <a:pt x="15" y="0"/>
                      <a:pt x="33" y="3"/>
                    </a:cubicBezTo>
                    <a:cubicBezTo>
                      <a:pt x="50" y="6"/>
                      <a:pt x="59" y="13"/>
                      <a:pt x="59" y="13"/>
                    </a:cubicBezTo>
                    <a:cubicBezTo>
                      <a:pt x="59" y="13"/>
                      <a:pt x="38" y="3"/>
                      <a:pt x="28" y="9"/>
                    </a:cubicBezTo>
                    <a:cubicBezTo>
                      <a:pt x="18" y="14"/>
                      <a:pt x="5" y="29"/>
                      <a:pt x="2" y="27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35" name="Freeform 115">
                <a:extLst>
                  <a:ext uri="{FF2B5EF4-FFF2-40B4-BE49-F238E27FC236}">
                    <a16:creationId xmlns:a16="http://schemas.microsoft.com/office/drawing/2014/main" id="{D438B702-2C5A-4D4B-AA0D-0A5D6D3E74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5" y="1088"/>
                <a:ext cx="50" cy="10"/>
              </a:xfrm>
              <a:custGeom>
                <a:avLst/>
                <a:gdLst>
                  <a:gd name="T0" fmla="*/ 0 w 39"/>
                  <a:gd name="T1" fmla="*/ 20 h 8"/>
                  <a:gd name="T2" fmla="*/ 60 w 39"/>
                  <a:gd name="T3" fmla="*/ 0 h 8"/>
                  <a:gd name="T4" fmla="*/ 113 w 39"/>
                  <a:gd name="T5" fmla="*/ 1 h 8"/>
                  <a:gd name="T6" fmla="*/ 222 w 39"/>
                  <a:gd name="T7" fmla="*/ 39 h 8"/>
                  <a:gd name="T8" fmla="*/ 156 w 39"/>
                  <a:gd name="T9" fmla="*/ 20 h 8"/>
                  <a:gd name="T10" fmla="*/ 99 w 39"/>
                  <a:gd name="T11" fmla="*/ 13 h 8"/>
                  <a:gd name="T12" fmla="*/ 0 w 39"/>
                  <a:gd name="T13" fmla="*/ 25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9" h="8">
                    <a:moveTo>
                      <a:pt x="0" y="4"/>
                    </a:moveTo>
                    <a:cubicBezTo>
                      <a:pt x="4" y="2"/>
                      <a:pt x="6" y="0"/>
                      <a:pt x="11" y="0"/>
                    </a:cubicBezTo>
                    <a:cubicBezTo>
                      <a:pt x="14" y="0"/>
                      <a:pt x="17" y="0"/>
                      <a:pt x="20" y="1"/>
                    </a:cubicBezTo>
                    <a:cubicBezTo>
                      <a:pt x="26" y="1"/>
                      <a:pt x="35" y="4"/>
                      <a:pt x="39" y="8"/>
                    </a:cubicBezTo>
                    <a:cubicBezTo>
                      <a:pt x="36" y="6"/>
                      <a:pt x="31" y="5"/>
                      <a:pt x="27" y="4"/>
                    </a:cubicBezTo>
                    <a:cubicBezTo>
                      <a:pt x="24" y="4"/>
                      <a:pt x="21" y="3"/>
                      <a:pt x="18" y="2"/>
                    </a:cubicBezTo>
                    <a:cubicBezTo>
                      <a:pt x="13" y="0"/>
                      <a:pt x="4" y="1"/>
                      <a:pt x="0" y="5"/>
                    </a:cubicBezTo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36" name="Freeform 116">
                <a:extLst>
                  <a:ext uri="{FF2B5EF4-FFF2-40B4-BE49-F238E27FC236}">
                    <a16:creationId xmlns:a16="http://schemas.microsoft.com/office/drawing/2014/main" id="{F7C8C8AC-0969-4F51-8144-5A2842B3AF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5" y="1098"/>
                <a:ext cx="63" cy="31"/>
              </a:xfrm>
              <a:custGeom>
                <a:avLst/>
                <a:gdLst>
                  <a:gd name="T0" fmla="*/ 13 w 49"/>
                  <a:gd name="T1" fmla="*/ 1 h 24"/>
                  <a:gd name="T2" fmla="*/ 28 w 49"/>
                  <a:gd name="T3" fmla="*/ 79 h 24"/>
                  <a:gd name="T4" fmla="*/ 40 w 49"/>
                  <a:gd name="T5" fmla="*/ 114 h 24"/>
                  <a:gd name="T6" fmla="*/ 82 w 49"/>
                  <a:gd name="T7" fmla="*/ 124 h 24"/>
                  <a:gd name="T8" fmla="*/ 140 w 49"/>
                  <a:gd name="T9" fmla="*/ 102 h 24"/>
                  <a:gd name="T10" fmla="*/ 201 w 49"/>
                  <a:gd name="T11" fmla="*/ 65 h 24"/>
                  <a:gd name="T12" fmla="*/ 284 w 49"/>
                  <a:gd name="T13" fmla="*/ 22 h 24"/>
                  <a:gd name="T14" fmla="*/ 219 w 49"/>
                  <a:gd name="T15" fmla="*/ 65 h 24"/>
                  <a:gd name="T16" fmla="*/ 162 w 49"/>
                  <a:gd name="T17" fmla="*/ 102 h 24"/>
                  <a:gd name="T18" fmla="*/ 64 w 49"/>
                  <a:gd name="T19" fmla="*/ 141 h 24"/>
                  <a:gd name="T20" fmla="*/ 28 w 49"/>
                  <a:gd name="T21" fmla="*/ 141 h 24"/>
                  <a:gd name="T22" fmla="*/ 13 w 49"/>
                  <a:gd name="T23" fmla="*/ 79 h 24"/>
                  <a:gd name="T24" fmla="*/ 1 w 49"/>
                  <a:gd name="T25" fmla="*/ 0 h 2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49" h="24">
                    <a:moveTo>
                      <a:pt x="2" y="1"/>
                    </a:moveTo>
                    <a:cubicBezTo>
                      <a:pt x="3" y="5"/>
                      <a:pt x="4" y="9"/>
                      <a:pt x="5" y="13"/>
                    </a:cubicBezTo>
                    <a:cubicBezTo>
                      <a:pt x="6" y="15"/>
                      <a:pt x="6" y="18"/>
                      <a:pt x="7" y="19"/>
                    </a:cubicBezTo>
                    <a:cubicBezTo>
                      <a:pt x="9" y="21"/>
                      <a:pt x="11" y="20"/>
                      <a:pt x="14" y="20"/>
                    </a:cubicBezTo>
                    <a:cubicBezTo>
                      <a:pt x="17" y="19"/>
                      <a:pt x="21" y="18"/>
                      <a:pt x="24" y="17"/>
                    </a:cubicBezTo>
                    <a:cubicBezTo>
                      <a:pt x="27" y="15"/>
                      <a:pt x="30" y="13"/>
                      <a:pt x="34" y="11"/>
                    </a:cubicBezTo>
                    <a:cubicBezTo>
                      <a:pt x="38" y="8"/>
                      <a:pt x="43" y="5"/>
                      <a:pt x="49" y="4"/>
                    </a:cubicBezTo>
                    <a:cubicBezTo>
                      <a:pt x="45" y="3"/>
                      <a:pt x="40" y="9"/>
                      <a:pt x="37" y="11"/>
                    </a:cubicBezTo>
                    <a:cubicBezTo>
                      <a:pt x="34" y="14"/>
                      <a:pt x="32" y="15"/>
                      <a:pt x="28" y="17"/>
                    </a:cubicBezTo>
                    <a:cubicBezTo>
                      <a:pt x="23" y="19"/>
                      <a:pt x="17" y="22"/>
                      <a:pt x="11" y="23"/>
                    </a:cubicBezTo>
                    <a:cubicBezTo>
                      <a:pt x="9" y="23"/>
                      <a:pt x="6" y="24"/>
                      <a:pt x="5" y="23"/>
                    </a:cubicBezTo>
                    <a:cubicBezTo>
                      <a:pt x="3" y="21"/>
                      <a:pt x="2" y="16"/>
                      <a:pt x="2" y="13"/>
                    </a:cubicBezTo>
                    <a:cubicBezTo>
                      <a:pt x="1" y="10"/>
                      <a:pt x="0" y="3"/>
                      <a:pt x="1" y="0"/>
                    </a:cubicBezTo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37" name="Freeform 117">
                <a:extLst>
                  <a:ext uri="{FF2B5EF4-FFF2-40B4-BE49-F238E27FC236}">
                    <a16:creationId xmlns:a16="http://schemas.microsoft.com/office/drawing/2014/main" id="{9648A155-9DD6-4FEE-8F5C-CAD40B552C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2" y="1125"/>
                <a:ext cx="13" cy="9"/>
              </a:xfrm>
              <a:custGeom>
                <a:avLst/>
                <a:gdLst>
                  <a:gd name="T0" fmla="*/ 49 w 10"/>
                  <a:gd name="T1" fmla="*/ 0 h 7"/>
                  <a:gd name="T2" fmla="*/ 0 w 10"/>
                  <a:gd name="T3" fmla="*/ 40 h 7"/>
                  <a:gd name="T4" fmla="*/ 64 w 10"/>
                  <a:gd name="T5" fmla="*/ 1 h 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7">
                    <a:moveTo>
                      <a:pt x="8" y="0"/>
                    </a:moveTo>
                    <a:cubicBezTo>
                      <a:pt x="7" y="3"/>
                      <a:pt x="2" y="4"/>
                      <a:pt x="0" y="7"/>
                    </a:cubicBezTo>
                    <a:cubicBezTo>
                      <a:pt x="3" y="6"/>
                      <a:pt x="8" y="3"/>
                      <a:pt x="10" y="1"/>
                    </a:cubicBezTo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38" name="Freeform 118">
                <a:extLst>
                  <a:ext uri="{FF2B5EF4-FFF2-40B4-BE49-F238E27FC236}">
                    <a16:creationId xmlns:a16="http://schemas.microsoft.com/office/drawing/2014/main" id="{014497E3-787D-4648-A75A-3C099886B6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0" y="1124"/>
                <a:ext cx="13" cy="11"/>
              </a:xfrm>
              <a:custGeom>
                <a:avLst/>
                <a:gdLst>
                  <a:gd name="T0" fmla="*/ 46 w 10"/>
                  <a:gd name="T1" fmla="*/ 1 h 9"/>
                  <a:gd name="T2" fmla="*/ 0 w 10"/>
                  <a:gd name="T3" fmla="*/ 35 h 9"/>
                  <a:gd name="T4" fmla="*/ 64 w 10"/>
                  <a:gd name="T5" fmla="*/ 0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9">
                    <a:moveTo>
                      <a:pt x="7" y="1"/>
                    </a:moveTo>
                    <a:cubicBezTo>
                      <a:pt x="5" y="3"/>
                      <a:pt x="2" y="6"/>
                      <a:pt x="0" y="9"/>
                    </a:cubicBezTo>
                    <a:cubicBezTo>
                      <a:pt x="5" y="8"/>
                      <a:pt x="7" y="3"/>
                      <a:pt x="10" y="0"/>
                    </a:cubicBezTo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39" name="Freeform 119">
                <a:extLst>
                  <a:ext uri="{FF2B5EF4-FFF2-40B4-BE49-F238E27FC236}">
                    <a16:creationId xmlns:a16="http://schemas.microsoft.com/office/drawing/2014/main" id="{15E25790-DB92-4DD3-90FD-C5F6A84139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3" y="1120"/>
                <a:ext cx="27" cy="14"/>
              </a:xfrm>
              <a:custGeom>
                <a:avLst/>
                <a:gdLst>
                  <a:gd name="T0" fmla="*/ 0 w 21"/>
                  <a:gd name="T1" fmla="*/ 47 h 11"/>
                  <a:gd name="T2" fmla="*/ 123 w 21"/>
                  <a:gd name="T3" fmla="*/ 0 h 11"/>
                  <a:gd name="T4" fmla="*/ 51 w 21"/>
                  <a:gd name="T5" fmla="*/ 46 h 11"/>
                  <a:gd name="T6" fmla="*/ 0 w 21"/>
                  <a:gd name="T7" fmla="*/ 47 h 1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1" h="11">
                    <a:moveTo>
                      <a:pt x="0" y="9"/>
                    </a:moveTo>
                    <a:cubicBezTo>
                      <a:pt x="7" y="10"/>
                      <a:pt x="15" y="3"/>
                      <a:pt x="21" y="0"/>
                    </a:cubicBezTo>
                    <a:cubicBezTo>
                      <a:pt x="17" y="3"/>
                      <a:pt x="14" y="6"/>
                      <a:pt x="9" y="8"/>
                    </a:cubicBezTo>
                    <a:cubicBezTo>
                      <a:pt x="7" y="9"/>
                      <a:pt x="3" y="11"/>
                      <a:pt x="0" y="9"/>
                    </a:cubicBezTo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40" name="Freeform 120">
                <a:extLst>
                  <a:ext uri="{FF2B5EF4-FFF2-40B4-BE49-F238E27FC236}">
                    <a16:creationId xmlns:a16="http://schemas.microsoft.com/office/drawing/2014/main" id="{9980B20B-1B09-40C1-AC77-9F34926F8C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0" y="1124"/>
                <a:ext cx="7" cy="13"/>
              </a:xfrm>
              <a:custGeom>
                <a:avLst/>
                <a:gdLst>
                  <a:gd name="T0" fmla="*/ 41 w 5"/>
                  <a:gd name="T1" fmla="*/ 1 h 10"/>
                  <a:gd name="T2" fmla="*/ 0 w 5"/>
                  <a:gd name="T3" fmla="*/ 64 h 10"/>
                  <a:gd name="T4" fmla="*/ 55 w 5"/>
                  <a:gd name="T5" fmla="*/ 0 h 1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10">
                    <a:moveTo>
                      <a:pt x="4" y="1"/>
                    </a:moveTo>
                    <a:cubicBezTo>
                      <a:pt x="3" y="3"/>
                      <a:pt x="2" y="7"/>
                      <a:pt x="0" y="10"/>
                    </a:cubicBezTo>
                    <a:cubicBezTo>
                      <a:pt x="3" y="8"/>
                      <a:pt x="5" y="3"/>
                      <a:pt x="5" y="0"/>
                    </a:cubicBezTo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41" name="Freeform 121">
                <a:extLst>
                  <a:ext uri="{FF2B5EF4-FFF2-40B4-BE49-F238E27FC236}">
                    <a16:creationId xmlns:a16="http://schemas.microsoft.com/office/drawing/2014/main" id="{23607132-3B3D-4C78-A7AC-7D42825F07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1" y="1120"/>
                <a:ext cx="6" cy="12"/>
              </a:xfrm>
              <a:custGeom>
                <a:avLst/>
                <a:gdLst>
                  <a:gd name="T0" fmla="*/ 12 w 5"/>
                  <a:gd name="T1" fmla="*/ 1 h 9"/>
                  <a:gd name="T2" fmla="*/ 0 w 5"/>
                  <a:gd name="T3" fmla="*/ 65 h 9"/>
                  <a:gd name="T4" fmla="*/ 17 w 5"/>
                  <a:gd name="T5" fmla="*/ 0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9">
                    <a:moveTo>
                      <a:pt x="3" y="1"/>
                    </a:moveTo>
                    <a:cubicBezTo>
                      <a:pt x="3" y="4"/>
                      <a:pt x="1" y="6"/>
                      <a:pt x="0" y="9"/>
                    </a:cubicBezTo>
                    <a:cubicBezTo>
                      <a:pt x="4" y="7"/>
                      <a:pt x="3" y="3"/>
                      <a:pt x="5" y="0"/>
                    </a:cubicBezTo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42" name="Freeform 122">
                <a:extLst>
                  <a:ext uri="{FF2B5EF4-FFF2-40B4-BE49-F238E27FC236}">
                    <a16:creationId xmlns:a16="http://schemas.microsoft.com/office/drawing/2014/main" id="{C60FEA91-C0E5-49DB-9518-255883399A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2" y="1203"/>
                <a:ext cx="24" cy="18"/>
              </a:xfrm>
              <a:custGeom>
                <a:avLst/>
                <a:gdLst>
                  <a:gd name="T0" fmla="*/ 1 w 19"/>
                  <a:gd name="T1" fmla="*/ 17 h 14"/>
                  <a:gd name="T2" fmla="*/ 61 w 19"/>
                  <a:gd name="T3" fmla="*/ 1 h 14"/>
                  <a:gd name="T4" fmla="*/ 86 w 19"/>
                  <a:gd name="T5" fmla="*/ 51 h 14"/>
                  <a:gd name="T6" fmla="*/ 59 w 19"/>
                  <a:gd name="T7" fmla="*/ 17 h 14"/>
                  <a:gd name="T8" fmla="*/ 13 w 19"/>
                  <a:gd name="T9" fmla="*/ 17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9" h="14">
                    <a:moveTo>
                      <a:pt x="1" y="3"/>
                    </a:moveTo>
                    <a:cubicBezTo>
                      <a:pt x="0" y="1"/>
                      <a:pt x="10" y="0"/>
                      <a:pt x="12" y="1"/>
                    </a:cubicBezTo>
                    <a:cubicBezTo>
                      <a:pt x="14" y="1"/>
                      <a:pt x="19" y="6"/>
                      <a:pt x="17" y="9"/>
                    </a:cubicBezTo>
                    <a:cubicBezTo>
                      <a:pt x="14" y="14"/>
                      <a:pt x="13" y="4"/>
                      <a:pt x="11" y="3"/>
                    </a:cubicBezTo>
                    <a:cubicBezTo>
                      <a:pt x="9" y="1"/>
                      <a:pt x="4" y="1"/>
                      <a:pt x="2" y="3"/>
                    </a:cubicBezTo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43" name="Freeform 123">
                <a:extLst>
                  <a:ext uri="{FF2B5EF4-FFF2-40B4-BE49-F238E27FC236}">
                    <a16:creationId xmlns:a16="http://schemas.microsoft.com/office/drawing/2014/main" id="{937AE613-FEFF-4DED-A76B-4CBC21D089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0" y="1185"/>
                <a:ext cx="23" cy="27"/>
              </a:xfrm>
              <a:custGeom>
                <a:avLst/>
                <a:gdLst>
                  <a:gd name="T0" fmla="*/ 1 w 18"/>
                  <a:gd name="T1" fmla="*/ 0 h 21"/>
                  <a:gd name="T2" fmla="*/ 59 w 18"/>
                  <a:gd name="T3" fmla="*/ 17 h 21"/>
                  <a:gd name="T4" fmla="*/ 88 w 18"/>
                  <a:gd name="T5" fmla="*/ 51 h 21"/>
                  <a:gd name="T6" fmla="*/ 60 w 18"/>
                  <a:gd name="T7" fmla="*/ 123 h 21"/>
                  <a:gd name="T8" fmla="*/ 75 w 18"/>
                  <a:gd name="T9" fmla="*/ 40 h 21"/>
                  <a:gd name="T10" fmla="*/ 0 w 18"/>
                  <a:gd name="T11" fmla="*/ 0 h 2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" h="21">
                    <a:moveTo>
                      <a:pt x="1" y="0"/>
                    </a:moveTo>
                    <a:cubicBezTo>
                      <a:pt x="4" y="2"/>
                      <a:pt x="8" y="2"/>
                      <a:pt x="10" y="3"/>
                    </a:cubicBezTo>
                    <a:cubicBezTo>
                      <a:pt x="13" y="5"/>
                      <a:pt x="15" y="7"/>
                      <a:pt x="16" y="9"/>
                    </a:cubicBezTo>
                    <a:cubicBezTo>
                      <a:pt x="18" y="14"/>
                      <a:pt x="14" y="19"/>
                      <a:pt x="11" y="21"/>
                    </a:cubicBezTo>
                    <a:cubicBezTo>
                      <a:pt x="12" y="17"/>
                      <a:pt x="16" y="11"/>
                      <a:pt x="13" y="7"/>
                    </a:cubicBezTo>
                    <a:cubicBezTo>
                      <a:pt x="10" y="3"/>
                      <a:pt x="4" y="2"/>
                      <a:pt x="0" y="0"/>
                    </a:cubicBezTo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44" name="Freeform 124">
                <a:extLst>
                  <a:ext uri="{FF2B5EF4-FFF2-40B4-BE49-F238E27FC236}">
                    <a16:creationId xmlns:a16="http://schemas.microsoft.com/office/drawing/2014/main" id="{29CC3A6C-F944-4BE0-AA01-D60E0F5427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8" y="1219"/>
                <a:ext cx="16" cy="37"/>
              </a:xfrm>
              <a:custGeom>
                <a:avLst/>
                <a:gdLst>
                  <a:gd name="T0" fmla="*/ 2 w 13"/>
                  <a:gd name="T1" fmla="*/ 22 h 29"/>
                  <a:gd name="T2" fmla="*/ 39 w 13"/>
                  <a:gd name="T3" fmla="*/ 77 h 29"/>
                  <a:gd name="T4" fmla="*/ 39 w 13"/>
                  <a:gd name="T5" fmla="*/ 159 h 29"/>
                  <a:gd name="T6" fmla="*/ 41 w 13"/>
                  <a:gd name="T7" fmla="*/ 159 h 29"/>
                  <a:gd name="T8" fmla="*/ 48 w 13"/>
                  <a:gd name="T9" fmla="*/ 65 h 29"/>
                  <a:gd name="T10" fmla="*/ 0 w 13"/>
                  <a:gd name="T11" fmla="*/ 17 h 2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3" h="29">
                    <a:moveTo>
                      <a:pt x="2" y="4"/>
                    </a:moveTo>
                    <a:cubicBezTo>
                      <a:pt x="6" y="5"/>
                      <a:pt x="9" y="10"/>
                      <a:pt x="9" y="14"/>
                    </a:cubicBezTo>
                    <a:cubicBezTo>
                      <a:pt x="10" y="19"/>
                      <a:pt x="9" y="24"/>
                      <a:pt x="9" y="29"/>
                    </a:cubicBezTo>
                    <a:cubicBezTo>
                      <a:pt x="9" y="29"/>
                      <a:pt x="10" y="29"/>
                      <a:pt x="10" y="29"/>
                    </a:cubicBezTo>
                    <a:cubicBezTo>
                      <a:pt x="10" y="23"/>
                      <a:pt x="13" y="18"/>
                      <a:pt x="11" y="12"/>
                    </a:cubicBezTo>
                    <a:cubicBezTo>
                      <a:pt x="10" y="9"/>
                      <a:pt x="4" y="0"/>
                      <a:pt x="0" y="3"/>
                    </a:cubicBezTo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45" name="Freeform 125">
                <a:extLst>
                  <a:ext uri="{FF2B5EF4-FFF2-40B4-BE49-F238E27FC236}">
                    <a16:creationId xmlns:a16="http://schemas.microsoft.com/office/drawing/2014/main" id="{08A1FFF7-E115-4A67-9DD5-743FDA82F2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2" y="1245"/>
                <a:ext cx="64" cy="11"/>
              </a:xfrm>
              <a:custGeom>
                <a:avLst/>
                <a:gdLst>
                  <a:gd name="T0" fmla="*/ 0 w 50"/>
                  <a:gd name="T1" fmla="*/ 69 h 8"/>
                  <a:gd name="T2" fmla="*/ 40 w 50"/>
                  <a:gd name="T3" fmla="*/ 76 h 8"/>
                  <a:gd name="T4" fmla="*/ 60 w 50"/>
                  <a:gd name="T5" fmla="*/ 40 h 8"/>
                  <a:gd name="T6" fmla="*/ 136 w 50"/>
                  <a:gd name="T7" fmla="*/ 1 h 8"/>
                  <a:gd name="T8" fmla="*/ 209 w 50"/>
                  <a:gd name="T9" fmla="*/ 29 h 8"/>
                  <a:gd name="T10" fmla="*/ 282 w 50"/>
                  <a:gd name="T11" fmla="*/ 50 h 8"/>
                  <a:gd name="T12" fmla="*/ 141 w 50"/>
                  <a:gd name="T13" fmla="*/ 0 h 8"/>
                  <a:gd name="T14" fmla="*/ 60 w 50"/>
                  <a:gd name="T15" fmla="*/ 21 h 8"/>
                  <a:gd name="T16" fmla="*/ 40 w 50"/>
                  <a:gd name="T17" fmla="*/ 69 h 8"/>
                  <a:gd name="T18" fmla="*/ 1 w 50"/>
                  <a:gd name="T19" fmla="*/ 69 h 8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50" h="8">
                    <a:moveTo>
                      <a:pt x="0" y="7"/>
                    </a:moveTo>
                    <a:cubicBezTo>
                      <a:pt x="2" y="8"/>
                      <a:pt x="5" y="8"/>
                      <a:pt x="7" y="8"/>
                    </a:cubicBezTo>
                    <a:cubicBezTo>
                      <a:pt x="9" y="7"/>
                      <a:pt x="9" y="6"/>
                      <a:pt x="11" y="4"/>
                    </a:cubicBezTo>
                    <a:cubicBezTo>
                      <a:pt x="15" y="2"/>
                      <a:pt x="19" y="1"/>
                      <a:pt x="24" y="1"/>
                    </a:cubicBezTo>
                    <a:cubicBezTo>
                      <a:pt x="28" y="1"/>
                      <a:pt x="33" y="2"/>
                      <a:pt x="37" y="3"/>
                    </a:cubicBezTo>
                    <a:cubicBezTo>
                      <a:pt x="41" y="4"/>
                      <a:pt x="46" y="6"/>
                      <a:pt x="50" y="5"/>
                    </a:cubicBezTo>
                    <a:cubicBezTo>
                      <a:pt x="43" y="1"/>
                      <a:pt x="33" y="1"/>
                      <a:pt x="25" y="0"/>
                    </a:cubicBezTo>
                    <a:cubicBezTo>
                      <a:pt x="21" y="0"/>
                      <a:pt x="14" y="0"/>
                      <a:pt x="11" y="2"/>
                    </a:cubicBezTo>
                    <a:cubicBezTo>
                      <a:pt x="9" y="3"/>
                      <a:pt x="9" y="7"/>
                      <a:pt x="7" y="7"/>
                    </a:cubicBezTo>
                    <a:cubicBezTo>
                      <a:pt x="5" y="7"/>
                      <a:pt x="3" y="5"/>
                      <a:pt x="1" y="7"/>
                    </a:cubicBezTo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46" name="Freeform 126">
                <a:extLst>
                  <a:ext uri="{FF2B5EF4-FFF2-40B4-BE49-F238E27FC236}">
                    <a16:creationId xmlns:a16="http://schemas.microsoft.com/office/drawing/2014/main" id="{FAA7F2B2-C71C-49C2-95D8-227AB41CA0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0" y="1249"/>
                <a:ext cx="52" cy="25"/>
              </a:xfrm>
              <a:custGeom>
                <a:avLst/>
                <a:gdLst>
                  <a:gd name="T0" fmla="*/ 13 w 41"/>
                  <a:gd name="T1" fmla="*/ 87 h 19"/>
                  <a:gd name="T2" fmla="*/ 113 w 41"/>
                  <a:gd name="T3" fmla="*/ 42 h 19"/>
                  <a:gd name="T4" fmla="*/ 218 w 41"/>
                  <a:gd name="T5" fmla="*/ 21 h 19"/>
                  <a:gd name="T6" fmla="*/ 155 w 41"/>
                  <a:gd name="T7" fmla="*/ 28 h 19"/>
                  <a:gd name="T8" fmla="*/ 96 w 41"/>
                  <a:gd name="T9" fmla="*/ 66 h 19"/>
                  <a:gd name="T10" fmla="*/ 41 w 41"/>
                  <a:gd name="T11" fmla="*/ 95 h 19"/>
                  <a:gd name="T12" fmla="*/ 0 w 41"/>
                  <a:gd name="T13" fmla="*/ 130 h 19"/>
                  <a:gd name="T14" fmla="*/ 13 w 41"/>
                  <a:gd name="T15" fmla="*/ 95 h 1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1" h="19">
                    <a:moveTo>
                      <a:pt x="2" y="13"/>
                    </a:moveTo>
                    <a:cubicBezTo>
                      <a:pt x="9" y="13"/>
                      <a:pt x="15" y="10"/>
                      <a:pt x="21" y="6"/>
                    </a:cubicBezTo>
                    <a:cubicBezTo>
                      <a:pt x="26" y="3"/>
                      <a:pt x="36" y="0"/>
                      <a:pt x="41" y="3"/>
                    </a:cubicBezTo>
                    <a:cubicBezTo>
                      <a:pt x="36" y="2"/>
                      <a:pt x="33" y="2"/>
                      <a:pt x="29" y="4"/>
                    </a:cubicBezTo>
                    <a:cubicBezTo>
                      <a:pt x="25" y="6"/>
                      <a:pt x="22" y="8"/>
                      <a:pt x="18" y="10"/>
                    </a:cubicBezTo>
                    <a:cubicBezTo>
                      <a:pt x="15" y="12"/>
                      <a:pt x="11" y="14"/>
                      <a:pt x="8" y="14"/>
                    </a:cubicBezTo>
                    <a:cubicBezTo>
                      <a:pt x="4" y="15"/>
                      <a:pt x="2" y="16"/>
                      <a:pt x="0" y="19"/>
                    </a:cubicBezTo>
                    <a:cubicBezTo>
                      <a:pt x="1" y="18"/>
                      <a:pt x="2" y="16"/>
                      <a:pt x="2" y="14"/>
                    </a:cubicBezTo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47" name="Freeform 127">
                <a:extLst>
                  <a:ext uri="{FF2B5EF4-FFF2-40B4-BE49-F238E27FC236}">
                    <a16:creationId xmlns:a16="http://schemas.microsoft.com/office/drawing/2014/main" id="{C6A99A42-23E6-4482-A392-E30817F727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7" y="1254"/>
                <a:ext cx="50" cy="35"/>
              </a:xfrm>
              <a:custGeom>
                <a:avLst/>
                <a:gdLst>
                  <a:gd name="T0" fmla="*/ 0 w 39"/>
                  <a:gd name="T1" fmla="*/ 146 h 27"/>
                  <a:gd name="T2" fmla="*/ 40 w 39"/>
                  <a:gd name="T3" fmla="*/ 144 h 27"/>
                  <a:gd name="T4" fmla="*/ 76 w 39"/>
                  <a:gd name="T5" fmla="*/ 126 h 27"/>
                  <a:gd name="T6" fmla="*/ 127 w 39"/>
                  <a:gd name="T7" fmla="*/ 83 h 27"/>
                  <a:gd name="T8" fmla="*/ 222 w 39"/>
                  <a:gd name="T9" fmla="*/ 1 h 27"/>
                  <a:gd name="T10" fmla="*/ 163 w 39"/>
                  <a:gd name="T11" fmla="*/ 45 h 27"/>
                  <a:gd name="T12" fmla="*/ 124 w 39"/>
                  <a:gd name="T13" fmla="*/ 97 h 27"/>
                  <a:gd name="T14" fmla="*/ 0 w 39"/>
                  <a:gd name="T15" fmla="*/ 146 h 2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9" h="27">
                    <a:moveTo>
                      <a:pt x="0" y="24"/>
                    </a:moveTo>
                    <a:cubicBezTo>
                      <a:pt x="1" y="23"/>
                      <a:pt x="5" y="23"/>
                      <a:pt x="7" y="23"/>
                    </a:cubicBezTo>
                    <a:cubicBezTo>
                      <a:pt x="9" y="22"/>
                      <a:pt x="11" y="22"/>
                      <a:pt x="13" y="21"/>
                    </a:cubicBezTo>
                    <a:cubicBezTo>
                      <a:pt x="17" y="19"/>
                      <a:pt x="20" y="16"/>
                      <a:pt x="23" y="13"/>
                    </a:cubicBezTo>
                    <a:cubicBezTo>
                      <a:pt x="27" y="9"/>
                      <a:pt x="32" y="0"/>
                      <a:pt x="39" y="1"/>
                    </a:cubicBezTo>
                    <a:cubicBezTo>
                      <a:pt x="35" y="1"/>
                      <a:pt x="31" y="5"/>
                      <a:pt x="29" y="7"/>
                    </a:cubicBezTo>
                    <a:cubicBezTo>
                      <a:pt x="27" y="10"/>
                      <a:pt x="25" y="13"/>
                      <a:pt x="22" y="16"/>
                    </a:cubicBezTo>
                    <a:cubicBezTo>
                      <a:pt x="17" y="22"/>
                      <a:pt x="8" y="27"/>
                      <a:pt x="0" y="24"/>
                    </a:cubicBezTo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48" name="Freeform 128">
                <a:extLst>
                  <a:ext uri="{FF2B5EF4-FFF2-40B4-BE49-F238E27FC236}">
                    <a16:creationId xmlns:a16="http://schemas.microsoft.com/office/drawing/2014/main" id="{7B1772AB-6A98-417B-B7E3-A1EF4EDA90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6" y="1180"/>
                <a:ext cx="88" cy="126"/>
              </a:xfrm>
              <a:custGeom>
                <a:avLst/>
                <a:gdLst>
                  <a:gd name="T0" fmla="*/ 365 w 69"/>
                  <a:gd name="T1" fmla="*/ 1 h 98"/>
                  <a:gd name="T2" fmla="*/ 376 w 69"/>
                  <a:gd name="T3" fmla="*/ 0 h 98"/>
                  <a:gd name="T4" fmla="*/ 333 w 69"/>
                  <a:gd name="T5" fmla="*/ 219 h 98"/>
                  <a:gd name="T6" fmla="*/ 236 w 69"/>
                  <a:gd name="T7" fmla="*/ 370 h 98"/>
                  <a:gd name="T8" fmla="*/ 106 w 69"/>
                  <a:gd name="T9" fmla="*/ 490 h 98"/>
                  <a:gd name="T10" fmla="*/ 0 w 69"/>
                  <a:gd name="T11" fmla="*/ 567 h 98"/>
                  <a:gd name="T12" fmla="*/ 324 w 69"/>
                  <a:gd name="T13" fmla="*/ 282 h 98"/>
                  <a:gd name="T14" fmla="*/ 356 w 69"/>
                  <a:gd name="T15" fmla="*/ 135 h 98"/>
                  <a:gd name="T16" fmla="*/ 365 w 69"/>
                  <a:gd name="T17" fmla="*/ 66 h 98"/>
                  <a:gd name="T18" fmla="*/ 378 w 69"/>
                  <a:gd name="T19" fmla="*/ 1 h 98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69" h="98">
                    <a:moveTo>
                      <a:pt x="67" y="1"/>
                    </a:moveTo>
                    <a:cubicBezTo>
                      <a:pt x="67" y="0"/>
                      <a:pt x="67" y="0"/>
                      <a:pt x="68" y="0"/>
                    </a:cubicBezTo>
                    <a:cubicBezTo>
                      <a:pt x="67" y="12"/>
                      <a:pt x="64" y="26"/>
                      <a:pt x="61" y="37"/>
                    </a:cubicBezTo>
                    <a:cubicBezTo>
                      <a:pt x="57" y="48"/>
                      <a:pt x="52" y="56"/>
                      <a:pt x="43" y="64"/>
                    </a:cubicBezTo>
                    <a:cubicBezTo>
                      <a:pt x="35" y="71"/>
                      <a:pt x="27" y="77"/>
                      <a:pt x="19" y="84"/>
                    </a:cubicBezTo>
                    <a:cubicBezTo>
                      <a:pt x="13" y="88"/>
                      <a:pt x="7" y="95"/>
                      <a:pt x="0" y="98"/>
                    </a:cubicBezTo>
                    <a:cubicBezTo>
                      <a:pt x="20" y="81"/>
                      <a:pt x="48" y="73"/>
                      <a:pt x="59" y="48"/>
                    </a:cubicBezTo>
                    <a:cubicBezTo>
                      <a:pt x="63" y="40"/>
                      <a:pt x="64" y="31"/>
                      <a:pt x="65" y="23"/>
                    </a:cubicBezTo>
                    <a:cubicBezTo>
                      <a:pt x="65" y="19"/>
                      <a:pt x="66" y="15"/>
                      <a:pt x="67" y="12"/>
                    </a:cubicBezTo>
                    <a:cubicBezTo>
                      <a:pt x="67" y="9"/>
                      <a:pt x="69" y="5"/>
                      <a:pt x="69" y="1"/>
                    </a:cubicBezTo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49" name="Freeform 129">
                <a:extLst>
                  <a:ext uri="{FF2B5EF4-FFF2-40B4-BE49-F238E27FC236}">
                    <a16:creationId xmlns:a16="http://schemas.microsoft.com/office/drawing/2014/main" id="{A1A15FD9-FD77-4136-BE65-B6380E1A54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0" y="1111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noFill/>
              <a:ln w="4763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50" name="Freeform 130">
                <a:extLst>
                  <a:ext uri="{FF2B5EF4-FFF2-40B4-BE49-F238E27FC236}">
                    <a16:creationId xmlns:a16="http://schemas.microsoft.com/office/drawing/2014/main" id="{C213BAC0-A3E7-4E98-8306-71CA9EAF7C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8" y="863"/>
                <a:ext cx="491" cy="416"/>
              </a:xfrm>
              <a:custGeom>
                <a:avLst/>
                <a:gdLst>
                  <a:gd name="T0" fmla="*/ 501 w 383"/>
                  <a:gd name="T1" fmla="*/ 122 h 325"/>
                  <a:gd name="T2" fmla="*/ 97 w 383"/>
                  <a:gd name="T3" fmla="*/ 548 h 325"/>
                  <a:gd name="T4" fmla="*/ 508 w 383"/>
                  <a:gd name="T5" fmla="*/ 420 h 325"/>
                  <a:gd name="T6" fmla="*/ 806 w 383"/>
                  <a:gd name="T7" fmla="*/ 726 h 325"/>
                  <a:gd name="T8" fmla="*/ 1217 w 383"/>
                  <a:gd name="T9" fmla="*/ 1110 h 325"/>
                  <a:gd name="T10" fmla="*/ 1474 w 383"/>
                  <a:gd name="T11" fmla="*/ 1199 h 325"/>
                  <a:gd name="T12" fmla="*/ 1500 w 383"/>
                  <a:gd name="T13" fmla="*/ 1363 h 325"/>
                  <a:gd name="T14" fmla="*/ 1496 w 383"/>
                  <a:gd name="T15" fmla="*/ 1469 h 325"/>
                  <a:gd name="T16" fmla="*/ 1510 w 383"/>
                  <a:gd name="T17" fmla="*/ 1617 h 325"/>
                  <a:gd name="T18" fmla="*/ 1478 w 383"/>
                  <a:gd name="T19" fmla="*/ 1732 h 325"/>
                  <a:gd name="T20" fmla="*/ 1715 w 383"/>
                  <a:gd name="T21" fmla="*/ 1787 h 325"/>
                  <a:gd name="T22" fmla="*/ 1820 w 383"/>
                  <a:gd name="T23" fmla="*/ 1763 h 325"/>
                  <a:gd name="T24" fmla="*/ 2158 w 383"/>
                  <a:gd name="T25" fmla="*/ 1421 h 325"/>
                  <a:gd name="T26" fmla="*/ 1974 w 383"/>
                  <a:gd name="T27" fmla="*/ 948 h 325"/>
                  <a:gd name="T28" fmla="*/ 1865 w 383"/>
                  <a:gd name="T29" fmla="*/ 800 h 325"/>
                  <a:gd name="T30" fmla="*/ 1526 w 383"/>
                  <a:gd name="T31" fmla="*/ 241 h 325"/>
                  <a:gd name="T32" fmla="*/ 1277 w 383"/>
                  <a:gd name="T33" fmla="*/ 106 h 325"/>
                  <a:gd name="T34" fmla="*/ 1114 w 383"/>
                  <a:gd name="T35" fmla="*/ 36 h 325"/>
                  <a:gd name="T36" fmla="*/ 913 w 383"/>
                  <a:gd name="T37" fmla="*/ 13 h 325"/>
                  <a:gd name="T38" fmla="*/ 764 w 383"/>
                  <a:gd name="T39" fmla="*/ 36 h 325"/>
                  <a:gd name="T40" fmla="*/ 585 w 383"/>
                  <a:gd name="T41" fmla="*/ 83 h 325"/>
                  <a:gd name="T42" fmla="*/ 501 w 383"/>
                  <a:gd name="T43" fmla="*/ 122 h 325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383" h="325">
                    <a:moveTo>
                      <a:pt x="88" y="21"/>
                    </a:moveTo>
                    <a:cubicBezTo>
                      <a:pt x="88" y="21"/>
                      <a:pt x="0" y="25"/>
                      <a:pt x="17" y="97"/>
                    </a:cubicBezTo>
                    <a:cubicBezTo>
                      <a:pt x="17" y="97"/>
                      <a:pt x="62" y="72"/>
                      <a:pt x="90" y="74"/>
                    </a:cubicBezTo>
                    <a:cubicBezTo>
                      <a:pt x="119" y="76"/>
                      <a:pt x="123" y="116"/>
                      <a:pt x="142" y="129"/>
                    </a:cubicBezTo>
                    <a:cubicBezTo>
                      <a:pt x="161" y="142"/>
                      <a:pt x="211" y="171"/>
                      <a:pt x="214" y="197"/>
                    </a:cubicBezTo>
                    <a:cubicBezTo>
                      <a:pt x="214" y="197"/>
                      <a:pt x="259" y="200"/>
                      <a:pt x="259" y="213"/>
                    </a:cubicBezTo>
                    <a:cubicBezTo>
                      <a:pt x="259" y="225"/>
                      <a:pt x="263" y="236"/>
                      <a:pt x="264" y="242"/>
                    </a:cubicBezTo>
                    <a:cubicBezTo>
                      <a:pt x="265" y="248"/>
                      <a:pt x="261" y="252"/>
                      <a:pt x="263" y="261"/>
                    </a:cubicBezTo>
                    <a:cubicBezTo>
                      <a:pt x="264" y="271"/>
                      <a:pt x="267" y="274"/>
                      <a:pt x="265" y="287"/>
                    </a:cubicBezTo>
                    <a:cubicBezTo>
                      <a:pt x="263" y="299"/>
                      <a:pt x="255" y="303"/>
                      <a:pt x="260" y="308"/>
                    </a:cubicBezTo>
                    <a:cubicBezTo>
                      <a:pt x="264" y="312"/>
                      <a:pt x="292" y="325"/>
                      <a:pt x="301" y="317"/>
                    </a:cubicBezTo>
                    <a:cubicBezTo>
                      <a:pt x="311" y="309"/>
                      <a:pt x="315" y="308"/>
                      <a:pt x="320" y="313"/>
                    </a:cubicBezTo>
                    <a:cubicBezTo>
                      <a:pt x="324" y="317"/>
                      <a:pt x="376" y="309"/>
                      <a:pt x="379" y="252"/>
                    </a:cubicBezTo>
                    <a:cubicBezTo>
                      <a:pt x="383" y="194"/>
                      <a:pt x="360" y="168"/>
                      <a:pt x="347" y="169"/>
                    </a:cubicBezTo>
                    <a:cubicBezTo>
                      <a:pt x="333" y="170"/>
                      <a:pt x="331" y="162"/>
                      <a:pt x="328" y="142"/>
                    </a:cubicBezTo>
                    <a:cubicBezTo>
                      <a:pt x="324" y="122"/>
                      <a:pt x="302" y="68"/>
                      <a:pt x="268" y="43"/>
                    </a:cubicBezTo>
                    <a:cubicBezTo>
                      <a:pt x="235" y="18"/>
                      <a:pt x="238" y="24"/>
                      <a:pt x="225" y="19"/>
                    </a:cubicBezTo>
                    <a:cubicBezTo>
                      <a:pt x="213" y="14"/>
                      <a:pt x="212" y="5"/>
                      <a:pt x="196" y="6"/>
                    </a:cubicBezTo>
                    <a:cubicBezTo>
                      <a:pt x="181" y="7"/>
                      <a:pt x="174" y="3"/>
                      <a:pt x="161" y="2"/>
                    </a:cubicBezTo>
                    <a:cubicBezTo>
                      <a:pt x="149" y="1"/>
                      <a:pt x="149" y="0"/>
                      <a:pt x="134" y="6"/>
                    </a:cubicBezTo>
                    <a:cubicBezTo>
                      <a:pt x="119" y="12"/>
                      <a:pt x="103" y="15"/>
                      <a:pt x="103" y="15"/>
                    </a:cubicBezTo>
                    <a:lnTo>
                      <a:pt x="88" y="21"/>
                    </a:lnTo>
                    <a:close/>
                  </a:path>
                </a:pathLst>
              </a:custGeom>
              <a:solidFill>
                <a:srgbClr val="986D1D"/>
              </a:solidFill>
              <a:ln w="4763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51" name="Freeform 131">
                <a:extLst>
                  <a:ext uri="{FF2B5EF4-FFF2-40B4-BE49-F238E27FC236}">
                    <a16:creationId xmlns:a16="http://schemas.microsoft.com/office/drawing/2014/main" id="{8C190DF1-45CF-4A39-B068-4AF1BD7E49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7" y="877"/>
                <a:ext cx="34" cy="27"/>
              </a:xfrm>
              <a:custGeom>
                <a:avLst/>
                <a:gdLst>
                  <a:gd name="T0" fmla="*/ 0 w 34"/>
                  <a:gd name="T1" fmla="*/ 7 h 27"/>
                  <a:gd name="T2" fmla="*/ 17 w 34"/>
                  <a:gd name="T3" fmla="*/ 27 h 27"/>
                  <a:gd name="T4" fmla="*/ 34 w 34"/>
                  <a:gd name="T5" fmla="*/ 14 h 27"/>
                  <a:gd name="T6" fmla="*/ 21 w 34"/>
                  <a:gd name="T7" fmla="*/ 0 h 27"/>
                  <a:gd name="T8" fmla="*/ 0 w 34"/>
                  <a:gd name="T9" fmla="*/ 7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4" h="27">
                    <a:moveTo>
                      <a:pt x="0" y="7"/>
                    </a:moveTo>
                    <a:lnTo>
                      <a:pt x="17" y="27"/>
                    </a:lnTo>
                    <a:lnTo>
                      <a:pt x="34" y="14"/>
                    </a:lnTo>
                    <a:lnTo>
                      <a:pt x="21" y="0"/>
                    </a:lnTo>
                    <a:lnTo>
                      <a:pt x="0" y="7"/>
                    </a:lnTo>
                    <a:close/>
                  </a:path>
                </a:pathLst>
              </a:custGeom>
              <a:noFill/>
              <a:ln w="7938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52" name="Freeform 132">
                <a:extLst>
                  <a:ext uri="{FF2B5EF4-FFF2-40B4-BE49-F238E27FC236}">
                    <a16:creationId xmlns:a16="http://schemas.microsoft.com/office/drawing/2014/main" id="{53F724AA-CB5B-4244-BABD-54220231F2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3" y="1042"/>
                <a:ext cx="84" cy="136"/>
              </a:xfrm>
              <a:custGeom>
                <a:avLst/>
                <a:gdLst>
                  <a:gd name="T0" fmla="*/ 81 w 66"/>
                  <a:gd name="T1" fmla="*/ 163 h 106"/>
                  <a:gd name="T2" fmla="*/ 221 w 66"/>
                  <a:gd name="T3" fmla="*/ 28 h 106"/>
                  <a:gd name="T4" fmla="*/ 339 w 66"/>
                  <a:gd name="T5" fmla="*/ 133 h 106"/>
                  <a:gd name="T6" fmla="*/ 325 w 66"/>
                  <a:gd name="T7" fmla="*/ 345 h 106"/>
                  <a:gd name="T8" fmla="*/ 200 w 66"/>
                  <a:gd name="T9" fmla="*/ 566 h 106"/>
                  <a:gd name="T10" fmla="*/ 59 w 66"/>
                  <a:gd name="T11" fmla="*/ 584 h 106"/>
                  <a:gd name="T12" fmla="*/ 1 w 66"/>
                  <a:gd name="T13" fmla="*/ 506 h 106"/>
                  <a:gd name="T14" fmla="*/ 0 w 66"/>
                  <a:gd name="T15" fmla="*/ 327 h 106"/>
                  <a:gd name="T16" fmla="*/ 81 w 66"/>
                  <a:gd name="T17" fmla="*/ 163 h 10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6" h="106">
                    <a:moveTo>
                      <a:pt x="15" y="29"/>
                    </a:moveTo>
                    <a:cubicBezTo>
                      <a:pt x="18" y="21"/>
                      <a:pt x="26" y="0"/>
                      <a:pt x="42" y="5"/>
                    </a:cubicBezTo>
                    <a:cubicBezTo>
                      <a:pt x="59" y="11"/>
                      <a:pt x="58" y="10"/>
                      <a:pt x="62" y="23"/>
                    </a:cubicBezTo>
                    <a:cubicBezTo>
                      <a:pt x="66" y="36"/>
                      <a:pt x="66" y="34"/>
                      <a:pt x="60" y="61"/>
                    </a:cubicBezTo>
                    <a:cubicBezTo>
                      <a:pt x="54" y="87"/>
                      <a:pt x="53" y="92"/>
                      <a:pt x="37" y="99"/>
                    </a:cubicBezTo>
                    <a:cubicBezTo>
                      <a:pt x="22" y="106"/>
                      <a:pt x="19" y="106"/>
                      <a:pt x="10" y="102"/>
                    </a:cubicBezTo>
                    <a:cubicBezTo>
                      <a:pt x="1" y="99"/>
                      <a:pt x="1" y="96"/>
                      <a:pt x="1" y="88"/>
                    </a:cubicBezTo>
                    <a:cubicBezTo>
                      <a:pt x="1" y="80"/>
                      <a:pt x="0" y="57"/>
                      <a:pt x="0" y="57"/>
                    </a:cubicBezTo>
                    <a:cubicBezTo>
                      <a:pt x="0" y="57"/>
                      <a:pt x="12" y="37"/>
                      <a:pt x="15" y="29"/>
                    </a:cubicBezTo>
                  </a:path>
                </a:pathLst>
              </a:custGeom>
              <a:solidFill>
                <a:srgbClr val="FBE4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53" name="Freeform 133">
                <a:extLst>
                  <a:ext uri="{FF2B5EF4-FFF2-40B4-BE49-F238E27FC236}">
                    <a16:creationId xmlns:a16="http://schemas.microsoft.com/office/drawing/2014/main" id="{E5EAD08F-0AFE-48D6-9FDC-5F263DDFDF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4" y="1042"/>
                <a:ext cx="83" cy="136"/>
              </a:xfrm>
              <a:custGeom>
                <a:avLst/>
                <a:gdLst>
                  <a:gd name="T0" fmla="*/ 77 w 65"/>
                  <a:gd name="T1" fmla="*/ 163 h 106"/>
                  <a:gd name="T2" fmla="*/ 223 w 65"/>
                  <a:gd name="T3" fmla="*/ 28 h 106"/>
                  <a:gd name="T4" fmla="*/ 340 w 65"/>
                  <a:gd name="T5" fmla="*/ 133 h 106"/>
                  <a:gd name="T6" fmla="*/ 326 w 65"/>
                  <a:gd name="T7" fmla="*/ 345 h 106"/>
                  <a:gd name="T8" fmla="*/ 200 w 65"/>
                  <a:gd name="T9" fmla="*/ 566 h 106"/>
                  <a:gd name="T10" fmla="*/ 47 w 65"/>
                  <a:gd name="T11" fmla="*/ 584 h 106"/>
                  <a:gd name="T12" fmla="*/ 0 w 65"/>
                  <a:gd name="T13" fmla="*/ 506 h 10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5" h="106">
                    <a:moveTo>
                      <a:pt x="14" y="29"/>
                    </a:moveTo>
                    <a:cubicBezTo>
                      <a:pt x="17" y="21"/>
                      <a:pt x="25" y="0"/>
                      <a:pt x="41" y="5"/>
                    </a:cubicBezTo>
                    <a:cubicBezTo>
                      <a:pt x="58" y="11"/>
                      <a:pt x="57" y="10"/>
                      <a:pt x="61" y="23"/>
                    </a:cubicBezTo>
                    <a:cubicBezTo>
                      <a:pt x="65" y="36"/>
                      <a:pt x="65" y="34"/>
                      <a:pt x="59" y="61"/>
                    </a:cubicBezTo>
                    <a:cubicBezTo>
                      <a:pt x="53" y="87"/>
                      <a:pt x="52" y="92"/>
                      <a:pt x="36" y="99"/>
                    </a:cubicBezTo>
                    <a:cubicBezTo>
                      <a:pt x="21" y="106"/>
                      <a:pt x="18" y="106"/>
                      <a:pt x="9" y="102"/>
                    </a:cubicBezTo>
                    <a:cubicBezTo>
                      <a:pt x="0" y="99"/>
                      <a:pt x="0" y="96"/>
                      <a:pt x="0" y="88"/>
                    </a:cubicBezTo>
                  </a:path>
                </a:pathLst>
              </a:custGeom>
              <a:noFill/>
              <a:ln w="4763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54" name="Freeform 134">
                <a:extLst>
                  <a:ext uri="{FF2B5EF4-FFF2-40B4-BE49-F238E27FC236}">
                    <a16:creationId xmlns:a16="http://schemas.microsoft.com/office/drawing/2014/main" id="{E7B11540-737B-4CAE-86D7-1B98DD678D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6" y="1062"/>
                <a:ext cx="55" cy="54"/>
              </a:xfrm>
              <a:custGeom>
                <a:avLst/>
                <a:gdLst>
                  <a:gd name="T0" fmla="*/ 13 w 43"/>
                  <a:gd name="T1" fmla="*/ 180 h 42"/>
                  <a:gd name="T2" fmla="*/ 88 w 43"/>
                  <a:gd name="T3" fmla="*/ 40 h 42"/>
                  <a:gd name="T4" fmla="*/ 180 w 43"/>
                  <a:gd name="T5" fmla="*/ 28 h 42"/>
                  <a:gd name="T6" fmla="*/ 185 w 43"/>
                  <a:gd name="T7" fmla="*/ 243 h 42"/>
                  <a:gd name="T8" fmla="*/ 201 w 43"/>
                  <a:gd name="T9" fmla="*/ 135 h 42"/>
                  <a:gd name="T10" fmla="*/ 188 w 43"/>
                  <a:gd name="T11" fmla="*/ 66 h 42"/>
                  <a:gd name="T12" fmla="*/ 145 w 43"/>
                  <a:gd name="T13" fmla="*/ 22 h 42"/>
                  <a:gd name="T14" fmla="*/ 17 w 43"/>
                  <a:gd name="T15" fmla="*/ 158 h 4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3" h="42">
                    <a:moveTo>
                      <a:pt x="2" y="31"/>
                    </a:moveTo>
                    <a:cubicBezTo>
                      <a:pt x="0" y="29"/>
                      <a:pt x="12" y="10"/>
                      <a:pt x="16" y="7"/>
                    </a:cubicBezTo>
                    <a:cubicBezTo>
                      <a:pt x="21" y="3"/>
                      <a:pt x="27" y="0"/>
                      <a:pt x="32" y="5"/>
                    </a:cubicBezTo>
                    <a:cubicBezTo>
                      <a:pt x="43" y="15"/>
                      <a:pt x="38" y="31"/>
                      <a:pt x="33" y="42"/>
                    </a:cubicBezTo>
                    <a:cubicBezTo>
                      <a:pt x="33" y="36"/>
                      <a:pt x="36" y="30"/>
                      <a:pt x="36" y="23"/>
                    </a:cubicBezTo>
                    <a:cubicBezTo>
                      <a:pt x="36" y="20"/>
                      <a:pt x="35" y="16"/>
                      <a:pt x="34" y="12"/>
                    </a:cubicBezTo>
                    <a:cubicBezTo>
                      <a:pt x="33" y="8"/>
                      <a:pt x="31" y="2"/>
                      <a:pt x="26" y="4"/>
                    </a:cubicBezTo>
                    <a:cubicBezTo>
                      <a:pt x="16" y="7"/>
                      <a:pt x="10" y="19"/>
                      <a:pt x="3" y="27"/>
                    </a:cubicBezTo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55" name="Freeform 135">
                <a:extLst>
                  <a:ext uri="{FF2B5EF4-FFF2-40B4-BE49-F238E27FC236}">
                    <a16:creationId xmlns:a16="http://schemas.microsoft.com/office/drawing/2014/main" id="{98BFA946-C1DB-4D5D-B7A3-CEB4D0C525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9" y="1108"/>
                <a:ext cx="36" cy="40"/>
              </a:xfrm>
              <a:custGeom>
                <a:avLst/>
                <a:gdLst>
                  <a:gd name="T0" fmla="*/ 40 w 28"/>
                  <a:gd name="T1" fmla="*/ 0 h 31"/>
                  <a:gd name="T2" fmla="*/ 51 w 28"/>
                  <a:gd name="T3" fmla="*/ 36 h 31"/>
                  <a:gd name="T4" fmla="*/ 28 w 28"/>
                  <a:gd name="T5" fmla="*/ 65 h 31"/>
                  <a:gd name="T6" fmla="*/ 1 w 28"/>
                  <a:gd name="T7" fmla="*/ 88 h 31"/>
                  <a:gd name="T8" fmla="*/ 1 w 28"/>
                  <a:gd name="T9" fmla="*/ 126 h 31"/>
                  <a:gd name="T10" fmla="*/ 64 w 28"/>
                  <a:gd name="T11" fmla="*/ 159 h 31"/>
                  <a:gd name="T12" fmla="*/ 123 w 28"/>
                  <a:gd name="T13" fmla="*/ 125 h 31"/>
                  <a:gd name="T14" fmla="*/ 162 w 28"/>
                  <a:gd name="T15" fmla="*/ 84 h 31"/>
                  <a:gd name="T16" fmla="*/ 22 w 28"/>
                  <a:gd name="T17" fmla="*/ 126 h 31"/>
                  <a:gd name="T18" fmla="*/ 59 w 28"/>
                  <a:gd name="T19" fmla="*/ 59 h 31"/>
                  <a:gd name="T20" fmla="*/ 40 w 28"/>
                  <a:gd name="T21" fmla="*/ 0 h 31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8" h="31">
                    <a:moveTo>
                      <a:pt x="7" y="0"/>
                    </a:moveTo>
                    <a:cubicBezTo>
                      <a:pt x="8" y="2"/>
                      <a:pt x="10" y="3"/>
                      <a:pt x="9" y="6"/>
                    </a:cubicBezTo>
                    <a:cubicBezTo>
                      <a:pt x="9" y="8"/>
                      <a:pt x="6" y="10"/>
                      <a:pt x="5" y="11"/>
                    </a:cubicBezTo>
                    <a:cubicBezTo>
                      <a:pt x="3" y="12"/>
                      <a:pt x="2" y="12"/>
                      <a:pt x="1" y="15"/>
                    </a:cubicBezTo>
                    <a:cubicBezTo>
                      <a:pt x="0" y="17"/>
                      <a:pt x="0" y="19"/>
                      <a:pt x="1" y="22"/>
                    </a:cubicBezTo>
                    <a:cubicBezTo>
                      <a:pt x="2" y="28"/>
                      <a:pt x="5" y="29"/>
                      <a:pt x="11" y="26"/>
                    </a:cubicBezTo>
                    <a:cubicBezTo>
                      <a:pt x="14" y="25"/>
                      <a:pt x="18" y="23"/>
                      <a:pt x="21" y="21"/>
                    </a:cubicBezTo>
                    <a:cubicBezTo>
                      <a:pt x="24" y="19"/>
                      <a:pt x="25" y="16"/>
                      <a:pt x="28" y="14"/>
                    </a:cubicBezTo>
                    <a:cubicBezTo>
                      <a:pt x="25" y="15"/>
                      <a:pt x="7" y="31"/>
                      <a:pt x="4" y="22"/>
                    </a:cubicBezTo>
                    <a:cubicBezTo>
                      <a:pt x="2" y="17"/>
                      <a:pt x="10" y="15"/>
                      <a:pt x="10" y="10"/>
                    </a:cubicBezTo>
                    <a:cubicBezTo>
                      <a:pt x="11" y="6"/>
                      <a:pt x="9" y="3"/>
                      <a:pt x="7" y="0"/>
                    </a:cubicBezTo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56" name="Freeform 136">
                <a:extLst>
                  <a:ext uri="{FF2B5EF4-FFF2-40B4-BE49-F238E27FC236}">
                    <a16:creationId xmlns:a16="http://schemas.microsoft.com/office/drawing/2014/main" id="{8E5FF5A8-7B90-4146-BE03-CC33934653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5" y="1100"/>
                <a:ext cx="16" cy="21"/>
              </a:xfrm>
              <a:custGeom>
                <a:avLst/>
                <a:gdLst>
                  <a:gd name="T0" fmla="*/ 0 w 13"/>
                  <a:gd name="T1" fmla="*/ 2 h 17"/>
                  <a:gd name="T2" fmla="*/ 48 w 13"/>
                  <a:gd name="T3" fmla="*/ 26 h 17"/>
                  <a:gd name="T4" fmla="*/ 48 w 13"/>
                  <a:gd name="T5" fmla="*/ 75 h 17"/>
                  <a:gd name="T6" fmla="*/ 33 w 13"/>
                  <a:gd name="T7" fmla="*/ 32 h 17"/>
                  <a:gd name="T8" fmla="*/ 0 w 13"/>
                  <a:gd name="T9" fmla="*/ 14 h 1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7">
                    <a:moveTo>
                      <a:pt x="0" y="2"/>
                    </a:moveTo>
                    <a:cubicBezTo>
                      <a:pt x="2" y="0"/>
                      <a:pt x="9" y="3"/>
                      <a:pt x="11" y="6"/>
                    </a:cubicBezTo>
                    <a:cubicBezTo>
                      <a:pt x="13" y="8"/>
                      <a:pt x="13" y="14"/>
                      <a:pt x="11" y="17"/>
                    </a:cubicBezTo>
                    <a:cubicBezTo>
                      <a:pt x="9" y="14"/>
                      <a:pt x="10" y="10"/>
                      <a:pt x="8" y="7"/>
                    </a:cubicBezTo>
                    <a:cubicBezTo>
                      <a:pt x="6" y="5"/>
                      <a:pt x="3" y="3"/>
                      <a:pt x="0" y="3"/>
                    </a:cubicBezTo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57" name="Freeform 137">
                <a:extLst>
                  <a:ext uri="{FF2B5EF4-FFF2-40B4-BE49-F238E27FC236}">
                    <a16:creationId xmlns:a16="http://schemas.microsoft.com/office/drawing/2014/main" id="{2A6F65A8-D80A-4639-B7FE-D43F12BF3F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4" y="1080"/>
                <a:ext cx="15" cy="21"/>
              </a:xfrm>
              <a:custGeom>
                <a:avLst/>
                <a:gdLst>
                  <a:gd name="T0" fmla="*/ 13 w 12"/>
                  <a:gd name="T1" fmla="*/ 1 h 16"/>
                  <a:gd name="T2" fmla="*/ 60 w 12"/>
                  <a:gd name="T3" fmla="*/ 110 h 16"/>
                  <a:gd name="T4" fmla="*/ 16 w 12"/>
                  <a:gd name="T5" fmla="*/ 0 h 1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16">
                    <a:moveTo>
                      <a:pt x="2" y="1"/>
                    </a:moveTo>
                    <a:cubicBezTo>
                      <a:pt x="0" y="4"/>
                      <a:pt x="9" y="15"/>
                      <a:pt x="12" y="16"/>
                    </a:cubicBezTo>
                    <a:cubicBezTo>
                      <a:pt x="10" y="11"/>
                      <a:pt x="5" y="5"/>
                      <a:pt x="3" y="0"/>
                    </a:cubicBezTo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58" name="Freeform 138">
                <a:extLst>
                  <a:ext uri="{FF2B5EF4-FFF2-40B4-BE49-F238E27FC236}">
                    <a16:creationId xmlns:a16="http://schemas.microsoft.com/office/drawing/2014/main" id="{B2198086-94C5-4329-A107-71C0511B5A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9" y="1399"/>
                <a:ext cx="1746" cy="2118"/>
              </a:xfrm>
              <a:custGeom>
                <a:avLst/>
                <a:gdLst>
                  <a:gd name="T0" fmla="*/ 5241 w 1362"/>
                  <a:gd name="T1" fmla="*/ 1066 h 1655"/>
                  <a:gd name="T2" fmla="*/ 5652 w 1362"/>
                  <a:gd name="T3" fmla="*/ 779 h 1655"/>
                  <a:gd name="T4" fmla="*/ 6151 w 1362"/>
                  <a:gd name="T5" fmla="*/ 404 h 1655"/>
                  <a:gd name="T6" fmla="*/ 6742 w 1362"/>
                  <a:gd name="T7" fmla="*/ 0 h 1655"/>
                  <a:gd name="T8" fmla="*/ 6926 w 1362"/>
                  <a:gd name="T9" fmla="*/ 59 h 1655"/>
                  <a:gd name="T10" fmla="*/ 7061 w 1362"/>
                  <a:gd name="T11" fmla="*/ 88 h 1655"/>
                  <a:gd name="T12" fmla="*/ 7308 w 1362"/>
                  <a:gd name="T13" fmla="*/ 200 h 1655"/>
                  <a:gd name="T14" fmla="*/ 7524 w 1362"/>
                  <a:gd name="T15" fmla="*/ 443 h 1655"/>
                  <a:gd name="T16" fmla="*/ 7712 w 1362"/>
                  <a:gd name="T17" fmla="*/ 1927 h 1655"/>
                  <a:gd name="T18" fmla="*/ 7683 w 1362"/>
                  <a:gd name="T19" fmla="*/ 2213 h 1655"/>
                  <a:gd name="T20" fmla="*/ 6849 w 1362"/>
                  <a:gd name="T21" fmla="*/ 2196 h 1655"/>
                  <a:gd name="T22" fmla="*/ 6464 w 1362"/>
                  <a:gd name="T23" fmla="*/ 2969 h 1655"/>
                  <a:gd name="T24" fmla="*/ 6279 w 1362"/>
                  <a:gd name="T25" fmla="*/ 3430 h 1655"/>
                  <a:gd name="T26" fmla="*/ 6349 w 1362"/>
                  <a:gd name="T27" fmla="*/ 3766 h 1655"/>
                  <a:gd name="T28" fmla="*/ 6396 w 1362"/>
                  <a:gd name="T29" fmla="*/ 3958 h 1655"/>
                  <a:gd name="T30" fmla="*/ 6373 w 1362"/>
                  <a:gd name="T31" fmla="*/ 4219 h 1655"/>
                  <a:gd name="T32" fmla="*/ 6373 w 1362"/>
                  <a:gd name="T33" fmla="*/ 4519 h 1655"/>
                  <a:gd name="T34" fmla="*/ 6151 w 1362"/>
                  <a:gd name="T35" fmla="*/ 4662 h 1655"/>
                  <a:gd name="T36" fmla="*/ 5807 w 1362"/>
                  <a:gd name="T37" fmla="*/ 4758 h 1655"/>
                  <a:gd name="T38" fmla="*/ 4723 w 1362"/>
                  <a:gd name="T39" fmla="*/ 5232 h 1655"/>
                  <a:gd name="T40" fmla="*/ 4755 w 1362"/>
                  <a:gd name="T41" fmla="*/ 5804 h 1655"/>
                  <a:gd name="T42" fmla="*/ 5098 w 1362"/>
                  <a:gd name="T43" fmla="*/ 7059 h 1655"/>
                  <a:gd name="T44" fmla="*/ 5071 w 1362"/>
                  <a:gd name="T45" fmla="*/ 7869 h 1655"/>
                  <a:gd name="T46" fmla="*/ 5200 w 1362"/>
                  <a:gd name="T47" fmla="*/ 8983 h 1655"/>
                  <a:gd name="T48" fmla="*/ 4597 w 1362"/>
                  <a:gd name="T49" fmla="*/ 9288 h 1655"/>
                  <a:gd name="T50" fmla="*/ 3892 w 1362"/>
                  <a:gd name="T51" fmla="*/ 8985 h 1655"/>
                  <a:gd name="T52" fmla="*/ 3746 w 1362"/>
                  <a:gd name="T53" fmla="*/ 7950 h 1655"/>
                  <a:gd name="T54" fmla="*/ 3373 w 1362"/>
                  <a:gd name="T55" fmla="*/ 5609 h 1655"/>
                  <a:gd name="T56" fmla="*/ 3402 w 1362"/>
                  <a:gd name="T57" fmla="*/ 4740 h 1655"/>
                  <a:gd name="T58" fmla="*/ 2741 w 1362"/>
                  <a:gd name="T59" fmla="*/ 4882 h 1655"/>
                  <a:gd name="T60" fmla="*/ 1526 w 1362"/>
                  <a:gd name="T61" fmla="*/ 5059 h 1655"/>
                  <a:gd name="T62" fmla="*/ 1333 w 1362"/>
                  <a:gd name="T63" fmla="*/ 5092 h 1655"/>
                  <a:gd name="T64" fmla="*/ 1318 w 1362"/>
                  <a:gd name="T65" fmla="*/ 5168 h 1655"/>
                  <a:gd name="T66" fmla="*/ 1310 w 1362"/>
                  <a:gd name="T67" fmla="*/ 5287 h 1655"/>
                  <a:gd name="T68" fmla="*/ 1469 w 1362"/>
                  <a:gd name="T69" fmla="*/ 5905 h 1655"/>
                  <a:gd name="T70" fmla="*/ 1919 w 1362"/>
                  <a:gd name="T71" fmla="*/ 7681 h 1655"/>
                  <a:gd name="T72" fmla="*/ 1264 w 1362"/>
                  <a:gd name="T73" fmla="*/ 7956 h 1655"/>
                  <a:gd name="T74" fmla="*/ 537 w 1362"/>
                  <a:gd name="T75" fmla="*/ 7881 h 1655"/>
                  <a:gd name="T76" fmla="*/ 483 w 1362"/>
                  <a:gd name="T77" fmla="*/ 7055 h 1655"/>
                  <a:gd name="T78" fmla="*/ 51 w 1362"/>
                  <a:gd name="T79" fmla="*/ 4887 h 1655"/>
                  <a:gd name="T80" fmla="*/ 365 w 1362"/>
                  <a:gd name="T81" fmla="*/ 3999 h 1655"/>
                  <a:gd name="T82" fmla="*/ 1477 w 1362"/>
                  <a:gd name="T83" fmla="*/ 3692 h 1655"/>
                  <a:gd name="T84" fmla="*/ 3082 w 1362"/>
                  <a:gd name="T85" fmla="*/ 3484 h 1655"/>
                  <a:gd name="T86" fmla="*/ 3398 w 1362"/>
                  <a:gd name="T87" fmla="*/ 3343 h 1655"/>
                  <a:gd name="T88" fmla="*/ 3527 w 1362"/>
                  <a:gd name="T89" fmla="*/ 3190 h 1655"/>
                  <a:gd name="T90" fmla="*/ 3696 w 1362"/>
                  <a:gd name="T91" fmla="*/ 3032 h 1655"/>
                  <a:gd name="T92" fmla="*/ 3956 w 1362"/>
                  <a:gd name="T93" fmla="*/ 2810 h 1655"/>
                  <a:gd name="T94" fmla="*/ 4062 w 1362"/>
                  <a:gd name="T95" fmla="*/ 2553 h 1655"/>
                  <a:gd name="T96" fmla="*/ 4198 w 1362"/>
                  <a:gd name="T97" fmla="*/ 2224 h 1655"/>
                  <a:gd name="T98" fmla="*/ 4324 w 1362"/>
                  <a:gd name="T99" fmla="*/ 1948 h 1655"/>
                  <a:gd name="T100" fmla="*/ 3638 w 1362"/>
                  <a:gd name="T101" fmla="*/ 1595 h 1655"/>
                  <a:gd name="T102" fmla="*/ 3846 w 1362"/>
                  <a:gd name="T103" fmla="*/ 1206 h 1655"/>
                  <a:gd name="T104" fmla="*/ 4324 w 1362"/>
                  <a:gd name="T105" fmla="*/ 333 h 1655"/>
                  <a:gd name="T106" fmla="*/ 4989 w 1362"/>
                  <a:gd name="T107" fmla="*/ 77 h 1655"/>
                  <a:gd name="T108" fmla="*/ 5246 w 1362"/>
                  <a:gd name="T109" fmla="*/ 65 h 1655"/>
                  <a:gd name="T110" fmla="*/ 5221 w 1362"/>
                  <a:gd name="T111" fmla="*/ 443 h 1655"/>
                  <a:gd name="T112" fmla="*/ 5241 w 1362"/>
                  <a:gd name="T113" fmla="*/ 1066 h 1655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1362" h="1655">
                    <a:moveTo>
                      <a:pt x="921" y="190"/>
                    </a:moveTo>
                    <a:cubicBezTo>
                      <a:pt x="921" y="190"/>
                      <a:pt x="980" y="155"/>
                      <a:pt x="994" y="138"/>
                    </a:cubicBezTo>
                    <a:cubicBezTo>
                      <a:pt x="1009" y="120"/>
                      <a:pt x="1060" y="86"/>
                      <a:pt x="1081" y="72"/>
                    </a:cubicBezTo>
                    <a:cubicBezTo>
                      <a:pt x="1102" y="59"/>
                      <a:pt x="1185" y="0"/>
                      <a:pt x="1185" y="0"/>
                    </a:cubicBezTo>
                    <a:cubicBezTo>
                      <a:pt x="1218" y="10"/>
                      <a:pt x="1218" y="10"/>
                      <a:pt x="1218" y="10"/>
                    </a:cubicBezTo>
                    <a:cubicBezTo>
                      <a:pt x="1218" y="10"/>
                      <a:pt x="1222" y="16"/>
                      <a:pt x="1241" y="16"/>
                    </a:cubicBezTo>
                    <a:cubicBezTo>
                      <a:pt x="1260" y="16"/>
                      <a:pt x="1266" y="23"/>
                      <a:pt x="1285" y="35"/>
                    </a:cubicBezTo>
                    <a:cubicBezTo>
                      <a:pt x="1304" y="47"/>
                      <a:pt x="1313" y="52"/>
                      <a:pt x="1322" y="79"/>
                    </a:cubicBezTo>
                    <a:cubicBezTo>
                      <a:pt x="1332" y="106"/>
                      <a:pt x="1362" y="308"/>
                      <a:pt x="1356" y="343"/>
                    </a:cubicBezTo>
                    <a:cubicBezTo>
                      <a:pt x="1349" y="378"/>
                      <a:pt x="1350" y="394"/>
                      <a:pt x="1350" y="394"/>
                    </a:cubicBezTo>
                    <a:cubicBezTo>
                      <a:pt x="1350" y="394"/>
                      <a:pt x="1265" y="411"/>
                      <a:pt x="1204" y="391"/>
                    </a:cubicBezTo>
                    <a:cubicBezTo>
                      <a:pt x="1204" y="391"/>
                      <a:pt x="1150" y="487"/>
                      <a:pt x="1136" y="528"/>
                    </a:cubicBezTo>
                    <a:cubicBezTo>
                      <a:pt x="1121" y="570"/>
                      <a:pt x="1104" y="610"/>
                      <a:pt x="1104" y="610"/>
                    </a:cubicBezTo>
                    <a:cubicBezTo>
                      <a:pt x="1104" y="610"/>
                      <a:pt x="1120" y="655"/>
                      <a:pt x="1116" y="670"/>
                    </a:cubicBezTo>
                    <a:cubicBezTo>
                      <a:pt x="1112" y="684"/>
                      <a:pt x="1124" y="684"/>
                      <a:pt x="1124" y="704"/>
                    </a:cubicBezTo>
                    <a:cubicBezTo>
                      <a:pt x="1124" y="724"/>
                      <a:pt x="1118" y="735"/>
                      <a:pt x="1120" y="750"/>
                    </a:cubicBezTo>
                    <a:cubicBezTo>
                      <a:pt x="1121" y="764"/>
                      <a:pt x="1128" y="786"/>
                      <a:pt x="1120" y="804"/>
                    </a:cubicBezTo>
                    <a:cubicBezTo>
                      <a:pt x="1112" y="823"/>
                      <a:pt x="1102" y="827"/>
                      <a:pt x="1081" y="830"/>
                    </a:cubicBezTo>
                    <a:cubicBezTo>
                      <a:pt x="1081" y="830"/>
                      <a:pt x="1033" y="842"/>
                      <a:pt x="1021" y="846"/>
                    </a:cubicBezTo>
                    <a:cubicBezTo>
                      <a:pt x="1021" y="846"/>
                      <a:pt x="845" y="900"/>
                      <a:pt x="830" y="931"/>
                    </a:cubicBezTo>
                    <a:cubicBezTo>
                      <a:pt x="816" y="962"/>
                      <a:pt x="816" y="992"/>
                      <a:pt x="836" y="1032"/>
                    </a:cubicBezTo>
                    <a:cubicBezTo>
                      <a:pt x="856" y="1072"/>
                      <a:pt x="896" y="1192"/>
                      <a:pt x="896" y="1256"/>
                    </a:cubicBezTo>
                    <a:cubicBezTo>
                      <a:pt x="896" y="1320"/>
                      <a:pt x="888" y="1351"/>
                      <a:pt x="892" y="1400"/>
                    </a:cubicBezTo>
                    <a:cubicBezTo>
                      <a:pt x="896" y="1450"/>
                      <a:pt x="897" y="1571"/>
                      <a:pt x="914" y="1598"/>
                    </a:cubicBezTo>
                    <a:cubicBezTo>
                      <a:pt x="914" y="1598"/>
                      <a:pt x="869" y="1655"/>
                      <a:pt x="808" y="1652"/>
                    </a:cubicBezTo>
                    <a:cubicBezTo>
                      <a:pt x="746" y="1650"/>
                      <a:pt x="688" y="1607"/>
                      <a:pt x="684" y="1599"/>
                    </a:cubicBezTo>
                    <a:cubicBezTo>
                      <a:pt x="684" y="1599"/>
                      <a:pt x="672" y="1476"/>
                      <a:pt x="658" y="1414"/>
                    </a:cubicBezTo>
                    <a:cubicBezTo>
                      <a:pt x="645" y="1351"/>
                      <a:pt x="598" y="1042"/>
                      <a:pt x="593" y="998"/>
                    </a:cubicBezTo>
                    <a:cubicBezTo>
                      <a:pt x="588" y="954"/>
                      <a:pt x="580" y="883"/>
                      <a:pt x="598" y="843"/>
                    </a:cubicBezTo>
                    <a:cubicBezTo>
                      <a:pt x="598" y="843"/>
                      <a:pt x="510" y="858"/>
                      <a:pt x="482" y="868"/>
                    </a:cubicBezTo>
                    <a:cubicBezTo>
                      <a:pt x="454" y="879"/>
                      <a:pt x="366" y="907"/>
                      <a:pt x="268" y="900"/>
                    </a:cubicBezTo>
                    <a:cubicBezTo>
                      <a:pt x="232" y="898"/>
                      <a:pt x="245" y="908"/>
                      <a:pt x="234" y="906"/>
                    </a:cubicBezTo>
                    <a:cubicBezTo>
                      <a:pt x="224" y="903"/>
                      <a:pt x="245" y="920"/>
                      <a:pt x="232" y="919"/>
                    </a:cubicBezTo>
                    <a:cubicBezTo>
                      <a:pt x="218" y="918"/>
                      <a:pt x="221" y="923"/>
                      <a:pt x="230" y="940"/>
                    </a:cubicBezTo>
                    <a:cubicBezTo>
                      <a:pt x="240" y="958"/>
                      <a:pt x="256" y="1007"/>
                      <a:pt x="258" y="1050"/>
                    </a:cubicBezTo>
                    <a:cubicBezTo>
                      <a:pt x="261" y="1092"/>
                      <a:pt x="314" y="1327"/>
                      <a:pt x="338" y="1367"/>
                    </a:cubicBezTo>
                    <a:cubicBezTo>
                      <a:pt x="338" y="1367"/>
                      <a:pt x="309" y="1412"/>
                      <a:pt x="222" y="1415"/>
                    </a:cubicBezTo>
                    <a:cubicBezTo>
                      <a:pt x="136" y="1418"/>
                      <a:pt x="102" y="1411"/>
                      <a:pt x="94" y="1402"/>
                    </a:cubicBezTo>
                    <a:cubicBezTo>
                      <a:pt x="94" y="1402"/>
                      <a:pt x="100" y="1298"/>
                      <a:pt x="85" y="1255"/>
                    </a:cubicBezTo>
                    <a:cubicBezTo>
                      <a:pt x="70" y="1212"/>
                      <a:pt x="18" y="910"/>
                      <a:pt x="9" y="870"/>
                    </a:cubicBezTo>
                    <a:cubicBezTo>
                      <a:pt x="0" y="830"/>
                      <a:pt x="17" y="736"/>
                      <a:pt x="64" y="711"/>
                    </a:cubicBezTo>
                    <a:cubicBezTo>
                      <a:pt x="110" y="686"/>
                      <a:pt x="197" y="667"/>
                      <a:pt x="260" y="656"/>
                    </a:cubicBezTo>
                    <a:cubicBezTo>
                      <a:pt x="322" y="646"/>
                      <a:pt x="452" y="607"/>
                      <a:pt x="541" y="620"/>
                    </a:cubicBezTo>
                    <a:cubicBezTo>
                      <a:pt x="568" y="624"/>
                      <a:pt x="574" y="592"/>
                      <a:pt x="597" y="595"/>
                    </a:cubicBezTo>
                    <a:cubicBezTo>
                      <a:pt x="620" y="598"/>
                      <a:pt x="598" y="571"/>
                      <a:pt x="620" y="567"/>
                    </a:cubicBezTo>
                    <a:cubicBezTo>
                      <a:pt x="641" y="563"/>
                      <a:pt x="625" y="543"/>
                      <a:pt x="649" y="539"/>
                    </a:cubicBezTo>
                    <a:cubicBezTo>
                      <a:pt x="673" y="535"/>
                      <a:pt x="678" y="500"/>
                      <a:pt x="696" y="500"/>
                    </a:cubicBezTo>
                    <a:cubicBezTo>
                      <a:pt x="713" y="500"/>
                      <a:pt x="708" y="467"/>
                      <a:pt x="714" y="454"/>
                    </a:cubicBezTo>
                    <a:cubicBezTo>
                      <a:pt x="721" y="440"/>
                      <a:pt x="738" y="395"/>
                      <a:pt x="738" y="395"/>
                    </a:cubicBezTo>
                    <a:cubicBezTo>
                      <a:pt x="738" y="395"/>
                      <a:pt x="745" y="359"/>
                      <a:pt x="760" y="346"/>
                    </a:cubicBezTo>
                    <a:cubicBezTo>
                      <a:pt x="760" y="346"/>
                      <a:pt x="660" y="330"/>
                      <a:pt x="640" y="284"/>
                    </a:cubicBezTo>
                    <a:cubicBezTo>
                      <a:pt x="640" y="284"/>
                      <a:pt x="666" y="236"/>
                      <a:pt x="676" y="214"/>
                    </a:cubicBezTo>
                    <a:cubicBezTo>
                      <a:pt x="685" y="191"/>
                      <a:pt x="729" y="88"/>
                      <a:pt x="760" y="59"/>
                    </a:cubicBezTo>
                    <a:cubicBezTo>
                      <a:pt x="790" y="30"/>
                      <a:pt x="858" y="16"/>
                      <a:pt x="877" y="14"/>
                    </a:cubicBezTo>
                    <a:cubicBezTo>
                      <a:pt x="877" y="14"/>
                      <a:pt x="901" y="7"/>
                      <a:pt x="922" y="12"/>
                    </a:cubicBezTo>
                    <a:cubicBezTo>
                      <a:pt x="922" y="12"/>
                      <a:pt x="917" y="62"/>
                      <a:pt x="917" y="79"/>
                    </a:cubicBezTo>
                    <a:cubicBezTo>
                      <a:pt x="917" y="96"/>
                      <a:pt x="921" y="190"/>
                      <a:pt x="921" y="190"/>
                    </a:cubicBezTo>
                    <a:close/>
                  </a:path>
                </a:pathLst>
              </a:custGeom>
              <a:solidFill>
                <a:srgbClr val="C4D7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59" name="Freeform 139">
                <a:extLst>
                  <a:ext uri="{FF2B5EF4-FFF2-40B4-BE49-F238E27FC236}">
                    <a16:creationId xmlns:a16="http://schemas.microsoft.com/office/drawing/2014/main" id="{4A43077C-F0E0-404D-825A-B85987024BE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700" y="1421"/>
                <a:ext cx="1625" cy="2096"/>
              </a:xfrm>
              <a:custGeom>
                <a:avLst/>
                <a:gdLst>
                  <a:gd name="T0" fmla="*/ 6973 w 1268"/>
                  <a:gd name="T1" fmla="*/ 345 h 1638"/>
                  <a:gd name="T2" fmla="*/ 6763 w 1268"/>
                  <a:gd name="T3" fmla="*/ 99 h 1638"/>
                  <a:gd name="T4" fmla="*/ 6546 w 1268"/>
                  <a:gd name="T5" fmla="*/ 0 h 1638"/>
                  <a:gd name="T6" fmla="*/ 6603 w 1268"/>
                  <a:gd name="T7" fmla="*/ 36 h 1638"/>
                  <a:gd name="T8" fmla="*/ 6813 w 1268"/>
                  <a:gd name="T9" fmla="*/ 280 h 1638"/>
                  <a:gd name="T10" fmla="*/ 7004 w 1268"/>
                  <a:gd name="T11" fmla="*/ 1763 h 1638"/>
                  <a:gd name="T12" fmla="*/ 6973 w 1268"/>
                  <a:gd name="T13" fmla="*/ 2051 h 1638"/>
                  <a:gd name="T14" fmla="*/ 6148 w 1268"/>
                  <a:gd name="T15" fmla="*/ 2032 h 1638"/>
                  <a:gd name="T16" fmla="*/ 5757 w 1268"/>
                  <a:gd name="T17" fmla="*/ 2809 h 1638"/>
                  <a:gd name="T18" fmla="*/ 5575 w 1268"/>
                  <a:gd name="T19" fmla="*/ 3262 h 1638"/>
                  <a:gd name="T20" fmla="*/ 5645 w 1268"/>
                  <a:gd name="T21" fmla="*/ 3597 h 1638"/>
                  <a:gd name="T22" fmla="*/ 5689 w 1268"/>
                  <a:gd name="T23" fmla="*/ 3794 h 1638"/>
                  <a:gd name="T24" fmla="*/ 5664 w 1268"/>
                  <a:gd name="T25" fmla="*/ 4049 h 1638"/>
                  <a:gd name="T26" fmla="*/ 5664 w 1268"/>
                  <a:gd name="T27" fmla="*/ 4353 h 1638"/>
                  <a:gd name="T28" fmla="*/ 5443 w 1268"/>
                  <a:gd name="T29" fmla="*/ 4502 h 1638"/>
                  <a:gd name="T30" fmla="*/ 5104 w 1268"/>
                  <a:gd name="T31" fmla="*/ 4586 h 1638"/>
                  <a:gd name="T32" fmla="*/ 4015 w 1268"/>
                  <a:gd name="T33" fmla="*/ 5066 h 1638"/>
                  <a:gd name="T34" fmla="*/ 4054 w 1268"/>
                  <a:gd name="T35" fmla="*/ 5633 h 1638"/>
                  <a:gd name="T36" fmla="*/ 4394 w 1268"/>
                  <a:gd name="T37" fmla="*/ 6893 h 1638"/>
                  <a:gd name="T38" fmla="*/ 4371 w 1268"/>
                  <a:gd name="T39" fmla="*/ 7697 h 1638"/>
                  <a:gd name="T40" fmla="*/ 4496 w 1268"/>
                  <a:gd name="T41" fmla="*/ 8813 h 1638"/>
                  <a:gd name="T42" fmla="*/ 3892 w 1268"/>
                  <a:gd name="T43" fmla="*/ 9118 h 1638"/>
                  <a:gd name="T44" fmla="*/ 3601 w 1268"/>
                  <a:gd name="T45" fmla="*/ 9060 h 1638"/>
                  <a:gd name="T46" fmla="*/ 4054 w 1268"/>
                  <a:gd name="T47" fmla="*/ 9186 h 1638"/>
                  <a:gd name="T48" fmla="*/ 4656 w 1268"/>
                  <a:gd name="T49" fmla="*/ 8882 h 1638"/>
                  <a:gd name="T50" fmla="*/ 4532 w 1268"/>
                  <a:gd name="T51" fmla="*/ 7770 h 1638"/>
                  <a:gd name="T52" fmla="*/ 4552 w 1268"/>
                  <a:gd name="T53" fmla="*/ 6959 h 1638"/>
                  <a:gd name="T54" fmla="*/ 4214 w 1268"/>
                  <a:gd name="T55" fmla="*/ 5703 h 1638"/>
                  <a:gd name="T56" fmla="*/ 4177 w 1268"/>
                  <a:gd name="T57" fmla="*/ 5138 h 1638"/>
                  <a:gd name="T58" fmla="*/ 5262 w 1268"/>
                  <a:gd name="T59" fmla="*/ 4660 h 1638"/>
                  <a:gd name="T60" fmla="*/ 5602 w 1268"/>
                  <a:gd name="T61" fmla="*/ 4566 h 1638"/>
                  <a:gd name="T62" fmla="*/ 5823 w 1268"/>
                  <a:gd name="T63" fmla="*/ 4421 h 1638"/>
                  <a:gd name="T64" fmla="*/ 5823 w 1268"/>
                  <a:gd name="T65" fmla="*/ 4117 h 1638"/>
                  <a:gd name="T66" fmla="*/ 5846 w 1268"/>
                  <a:gd name="T67" fmla="*/ 3861 h 1638"/>
                  <a:gd name="T68" fmla="*/ 5805 w 1268"/>
                  <a:gd name="T69" fmla="*/ 3671 h 1638"/>
                  <a:gd name="T70" fmla="*/ 5732 w 1268"/>
                  <a:gd name="T71" fmla="*/ 3333 h 1638"/>
                  <a:gd name="T72" fmla="*/ 5914 w 1268"/>
                  <a:gd name="T73" fmla="*/ 2870 h 1638"/>
                  <a:gd name="T74" fmla="*/ 6306 w 1268"/>
                  <a:gd name="T75" fmla="*/ 2101 h 1638"/>
                  <a:gd name="T76" fmla="*/ 7131 w 1268"/>
                  <a:gd name="T77" fmla="*/ 2119 h 1638"/>
                  <a:gd name="T78" fmla="*/ 7163 w 1268"/>
                  <a:gd name="T79" fmla="*/ 1831 h 1638"/>
                  <a:gd name="T80" fmla="*/ 6973 w 1268"/>
                  <a:gd name="T81" fmla="*/ 345 h 1638"/>
                  <a:gd name="T82" fmla="*/ 830 w 1268"/>
                  <a:gd name="T83" fmla="*/ 4896 h 1638"/>
                  <a:gd name="T84" fmla="*/ 641 w 1268"/>
                  <a:gd name="T85" fmla="*/ 4929 h 1638"/>
                  <a:gd name="T86" fmla="*/ 625 w 1268"/>
                  <a:gd name="T87" fmla="*/ 4997 h 1638"/>
                  <a:gd name="T88" fmla="*/ 613 w 1268"/>
                  <a:gd name="T89" fmla="*/ 5118 h 1638"/>
                  <a:gd name="T90" fmla="*/ 771 w 1268"/>
                  <a:gd name="T91" fmla="*/ 5733 h 1638"/>
                  <a:gd name="T92" fmla="*/ 1226 w 1268"/>
                  <a:gd name="T93" fmla="*/ 7518 h 1638"/>
                  <a:gd name="T94" fmla="*/ 566 w 1268"/>
                  <a:gd name="T95" fmla="*/ 7788 h 1638"/>
                  <a:gd name="T96" fmla="*/ 0 w 1268"/>
                  <a:gd name="T97" fmla="*/ 7770 h 1638"/>
                  <a:gd name="T98" fmla="*/ 0 w 1268"/>
                  <a:gd name="T99" fmla="*/ 7777 h 1638"/>
                  <a:gd name="T100" fmla="*/ 725 w 1268"/>
                  <a:gd name="T101" fmla="*/ 7853 h 1638"/>
                  <a:gd name="T102" fmla="*/ 1388 w 1268"/>
                  <a:gd name="T103" fmla="*/ 7583 h 1638"/>
                  <a:gd name="T104" fmla="*/ 929 w 1268"/>
                  <a:gd name="T105" fmla="*/ 5804 h 1638"/>
                  <a:gd name="T106" fmla="*/ 771 w 1268"/>
                  <a:gd name="T107" fmla="*/ 5181 h 1638"/>
                  <a:gd name="T108" fmla="*/ 786 w 1268"/>
                  <a:gd name="T109" fmla="*/ 5066 h 1638"/>
                  <a:gd name="T110" fmla="*/ 789 w 1268"/>
                  <a:gd name="T111" fmla="*/ 4996 h 1638"/>
                  <a:gd name="T112" fmla="*/ 988 w 1268"/>
                  <a:gd name="T113" fmla="*/ 4960 h 1638"/>
                  <a:gd name="T114" fmla="*/ 2200 w 1268"/>
                  <a:gd name="T115" fmla="*/ 4778 h 1638"/>
                  <a:gd name="T116" fmla="*/ 2664 w 1268"/>
                  <a:gd name="T117" fmla="*/ 4677 h 1638"/>
                  <a:gd name="T118" fmla="*/ 2871 w 1268"/>
                  <a:gd name="T119" fmla="*/ 4622 h 1638"/>
                  <a:gd name="T120" fmla="*/ 2042 w 1268"/>
                  <a:gd name="T121" fmla="*/ 4714 h 1638"/>
                  <a:gd name="T122" fmla="*/ 830 w 1268"/>
                  <a:gd name="T123" fmla="*/ 4896 h 1638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1268" h="1638">
                    <a:moveTo>
                      <a:pt x="1228" y="62"/>
                    </a:moveTo>
                    <a:cubicBezTo>
                      <a:pt x="1219" y="35"/>
                      <a:pt x="1210" y="30"/>
                      <a:pt x="1191" y="18"/>
                    </a:cubicBezTo>
                    <a:cubicBezTo>
                      <a:pt x="1175" y="7"/>
                      <a:pt x="1167" y="1"/>
                      <a:pt x="1153" y="0"/>
                    </a:cubicBezTo>
                    <a:cubicBezTo>
                      <a:pt x="1156" y="2"/>
                      <a:pt x="1159" y="4"/>
                      <a:pt x="1163" y="6"/>
                    </a:cubicBezTo>
                    <a:cubicBezTo>
                      <a:pt x="1182" y="18"/>
                      <a:pt x="1191" y="23"/>
                      <a:pt x="1200" y="50"/>
                    </a:cubicBezTo>
                    <a:cubicBezTo>
                      <a:pt x="1210" y="77"/>
                      <a:pt x="1240" y="279"/>
                      <a:pt x="1234" y="314"/>
                    </a:cubicBezTo>
                    <a:cubicBezTo>
                      <a:pt x="1227" y="349"/>
                      <a:pt x="1228" y="365"/>
                      <a:pt x="1228" y="365"/>
                    </a:cubicBezTo>
                    <a:cubicBezTo>
                      <a:pt x="1228" y="365"/>
                      <a:pt x="1143" y="382"/>
                      <a:pt x="1082" y="362"/>
                    </a:cubicBezTo>
                    <a:cubicBezTo>
                      <a:pt x="1082" y="362"/>
                      <a:pt x="1028" y="458"/>
                      <a:pt x="1014" y="499"/>
                    </a:cubicBezTo>
                    <a:cubicBezTo>
                      <a:pt x="999" y="541"/>
                      <a:pt x="982" y="581"/>
                      <a:pt x="982" y="581"/>
                    </a:cubicBezTo>
                    <a:cubicBezTo>
                      <a:pt x="982" y="581"/>
                      <a:pt x="998" y="626"/>
                      <a:pt x="994" y="641"/>
                    </a:cubicBezTo>
                    <a:cubicBezTo>
                      <a:pt x="990" y="655"/>
                      <a:pt x="1002" y="655"/>
                      <a:pt x="1002" y="675"/>
                    </a:cubicBezTo>
                    <a:cubicBezTo>
                      <a:pt x="1002" y="695"/>
                      <a:pt x="996" y="706"/>
                      <a:pt x="998" y="721"/>
                    </a:cubicBezTo>
                    <a:cubicBezTo>
                      <a:pt x="999" y="735"/>
                      <a:pt x="1006" y="757"/>
                      <a:pt x="998" y="775"/>
                    </a:cubicBezTo>
                    <a:cubicBezTo>
                      <a:pt x="990" y="794"/>
                      <a:pt x="980" y="798"/>
                      <a:pt x="959" y="801"/>
                    </a:cubicBezTo>
                    <a:cubicBezTo>
                      <a:pt x="959" y="801"/>
                      <a:pt x="911" y="813"/>
                      <a:pt x="899" y="817"/>
                    </a:cubicBezTo>
                    <a:cubicBezTo>
                      <a:pt x="899" y="817"/>
                      <a:pt x="723" y="871"/>
                      <a:pt x="708" y="902"/>
                    </a:cubicBezTo>
                    <a:cubicBezTo>
                      <a:pt x="694" y="933"/>
                      <a:pt x="694" y="963"/>
                      <a:pt x="714" y="1003"/>
                    </a:cubicBezTo>
                    <a:cubicBezTo>
                      <a:pt x="734" y="1043"/>
                      <a:pt x="774" y="1163"/>
                      <a:pt x="774" y="1227"/>
                    </a:cubicBezTo>
                    <a:cubicBezTo>
                      <a:pt x="774" y="1291"/>
                      <a:pt x="766" y="1322"/>
                      <a:pt x="770" y="1371"/>
                    </a:cubicBezTo>
                    <a:cubicBezTo>
                      <a:pt x="774" y="1421"/>
                      <a:pt x="775" y="1542"/>
                      <a:pt x="792" y="1569"/>
                    </a:cubicBezTo>
                    <a:cubicBezTo>
                      <a:pt x="792" y="1569"/>
                      <a:pt x="747" y="1626"/>
                      <a:pt x="686" y="1623"/>
                    </a:cubicBezTo>
                    <a:cubicBezTo>
                      <a:pt x="668" y="1623"/>
                      <a:pt x="650" y="1618"/>
                      <a:pt x="634" y="1613"/>
                    </a:cubicBezTo>
                    <a:cubicBezTo>
                      <a:pt x="656" y="1624"/>
                      <a:pt x="685" y="1634"/>
                      <a:pt x="714" y="1635"/>
                    </a:cubicBezTo>
                    <a:cubicBezTo>
                      <a:pt x="775" y="1638"/>
                      <a:pt x="820" y="1581"/>
                      <a:pt x="820" y="1581"/>
                    </a:cubicBezTo>
                    <a:cubicBezTo>
                      <a:pt x="803" y="1554"/>
                      <a:pt x="802" y="1433"/>
                      <a:pt x="798" y="1383"/>
                    </a:cubicBezTo>
                    <a:cubicBezTo>
                      <a:pt x="794" y="1334"/>
                      <a:pt x="802" y="1303"/>
                      <a:pt x="802" y="1239"/>
                    </a:cubicBezTo>
                    <a:cubicBezTo>
                      <a:pt x="802" y="1175"/>
                      <a:pt x="762" y="1055"/>
                      <a:pt x="742" y="1015"/>
                    </a:cubicBezTo>
                    <a:cubicBezTo>
                      <a:pt x="722" y="975"/>
                      <a:pt x="722" y="945"/>
                      <a:pt x="736" y="914"/>
                    </a:cubicBezTo>
                    <a:cubicBezTo>
                      <a:pt x="751" y="883"/>
                      <a:pt x="927" y="829"/>
                      <a:pt x="927" y="829"/>
                    </a:cubicBezTo>
                    <a:cubicBezTo>
                      <a:pt x="939" y="825"/>
                      <a:pt x="987" y="813"/>
                      <a:pt x="987" y="813"/>
                    </a:cubicBezTo>
                    <a:cubicBezTo>
                      <a:pt x="1008" y="810"/>
                      <a:pt x="1018" y="806"/>
                      <a:pt x="1026" y="787"/>
                    </a:cubicBezTo>
                    <a:cubicBezTo>
                      <a:pt x="1034" y="769"/>
                      <a:pt x="1027" y="747"/>
                      <a:pt x="1026" y="733"/>
                    </a:cubicBezTo>
                    <a:cubicBezTo>
                      <a:pt x="1024" y="718"/>
                      <a:pt x="1030" y="707"/>
                      <a:pt x="1030" y="687"/>
                    </a:cubicBezTo>
                    <a:cubicBezTo>
                      <a:pt x="1030" y="667"/>
                      <a:pt x="1018" y="667"/>
                      <a:pt x="1022" y="653"/>
                    </a:cubicBezTo>
                    <a:cubicBezTo>
                      <a:pt x="1026" y="638"/>
                      <a:pt x="1010" y="593"/>
                      <a:pt x="1010" y="593"/>
                    </a:cubicBezTo>
                    <a:cubicBezTo>
                      <a:pt x="1010" y="593"/>
                      <a:pt x="1027" y="553"/>
                      <a:pt x="1042" y="511"/>
                    </a:cubicBezTo>
                    <a:cubicBezTo>
                      <a:pt x="1056" y="470"/>
                      <a:pt x="1110" y="374"/>
                      <a:pt x="1110" y="374"/>
                    </a:cubicBezTo>
                    <a:cubicBezTo>
                      <a:pt x="1171" y="394"/>
                      <a:pt x="1256" y="377"/>
                      <a:pt x="1256" y="377"/>
                    </a:cubicBezTo>
                    <a:cubicBezTo>
                      <a:pt x="1256" y="377"/>
                      <a:pt x="1255" y="361"/>
                      <a:pt x="1262" y="326"/>
                    </a:cubicBezTo>
                    <a:cubicBezTo>
                      <a:pt x="1268" y="291"/>
                      <a:pt x="1238" y="89"/>
                      <a:pt x="1228" y="62"/>
                    </a:cubicBezTo>
                    <a:close/>
                    <a:moveTo>
                      <a:pt x="146" y="871"/>
                    </a:moveTo>
                    <a:cubicBezTo>
                      <a:pt x="110" y="869"/>
                      <a:pt x="123" y="879"/>
                      <a:pt x="112" y="877"/>
                    </a:cubicBezTo>
                    <a:cubicBezTo>
                      <a:pt x="102" y="874"/>
                      <a:pt x="123" y="891"/>
                      <a:pt x="110" y="890"/>
                    </a:cubicBezTo>
                    <a:cubicBezTo>
                      <a:pt x="96" y="889"/>
                      <a:pt x="99" y="894"/>
                      <a:pt x="108" y="911"/>
                    </a:cubicBezTo>
                    <a:cubicBezTo>
                      <a:pt x="118" y="929"/>
                      <a:pt x="134" y="978"/>
                      <a:pt x="136" y="1021"/>
                    </a:cubicBezTo>
                    <a:cubicBezTo>
                      <a:pt x="139" y="1063"/>
                      <a:pt x="192" y="1298"/>
                      <a:pt x="216" y="1338"/>
                    </a:cubicBezTo>
                    <a:cubicBezTo>
                      <a:pt x="216" y="1338"/>
                      <a:pt x="187" y="1383"/>
                      <a:pt x="100" y="1386"/>
                    </a:cubicBezTo>
                    <a:cubicBezTo>
                      <a:pt x="52" y="1387"/>
                      <a:pt x="20" y="1386"/>
                      <a:pt x="0" y="1383"/>
                    </a:cubicBezTo>
                    <a:cubicBezTo>
                      <a:pt x="0" y="1384"/>
                      <a:pt x="0" y="1385"/>
                      <a:pt x="0" y="1385"/>
                    </a:cubicBezTo>
                    <a:cubicBezTo>
                      <a:pt x="8" y="1394"/>
                      <a:pt x="42" y="1401"/>
                      <a:pt x="128" y="1398"/>
                    </a:cubicBezTo>
                    <a:cubicBezTo>
                      <a:pt x="215" y="1395"/>
                      <a:pt x="244" y="1350"/>
                      <a:pt x="244" y="1350"/>
                    </a:cubicBezTo>
                    <a:cubicBezTo>
                      <a:pt x="220" y="1310"/>
                      <a:pt x="167" y="1075"/>
                      <a:pt x="164" y="1033"/>
                    </a:cubicBezTo>
                    <a:cubicBezTo>
                      <a:pt x="162" y="990"/>
                      <a:pt x="146" y="941"/>
                      <a:pt x="136" y="923"/>
                    </a:cubicBezTo>
                    <a:cubicBezTo>
                      <a:pt x="127" y="906"/>
                      <a:pt x="124" y="901"/>
                      <a:pt x="138" y="902"/>
                    </a:cubicBezTo>
                    <a:cubicBezTo>
                      <a:pt x="151" y="903"/>
                      <a:pt x="130" y="886"/>
                      <a:pt x="140" y="889"/>
                    </a:cubicBezTo>
                    <a:cubicBezTo>
                      <a:pt x="151" y="891"/>
                      <a:pt x="138" y="881"/>
                      <a:pt x="174" y="883"/>
                    </a:cubicBezTo>
                    <a:cubicBezTo>
                      <a:pt x="272" y="890"/>
                      <a:pt x="360" y="862"/>
                      <a:pt x="388" y="851"/>
                    </a:cubicBezTo>
                    <a:cubicBezTo>
                      <a:pt x="405" y="845"/>
                      <a:pt x="442" y="837"/>
                      <a:pt x="470" y="832"/>
                    </a:cubicBezTo>
                    <a:cubicBezTo>
                      <a:pt x="472" y="826"/>
                      <a:pt x="503" y="829"/>
                      <a:pt x="506" y="823"/>
                    </a:cubicBezTo>
                    <a:cubicBezTo>
                      <a:pt x="506" y="823"/>
                      <a:pt x="388" y="829"/>
                      <a:pt x="360" y="839"/>
                    </a:cubicBezTo>
                    <a:cubicBezTo>
                      <a:pt x="332" y="850"/>
                      <a:pt x="244" y="878"/>
                      <a:pt x="146" y="871"/>
                    </a:cubicBezTo>
                    <a:close/>
                  </a:path>
                </a:pathLst>
              </a:custGeom>
              <a:solidFill>
                <a:srgbClr val="A2C1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60" name="Freeform 140">
                <a:extLst>
                  <a:ext uri="{FF2B5EF4-FFF2-40B4-BE49-F238E27FC236}">
                    <a16:creationId xmlns:a16="http://schemas.microsoft.com/office/drawing/2014/main" id="{72A7D79C-9AD9-4185-AC1A-17FF055425B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579" y="1399"/>
                <a:ext cx="1637" cy="2111"/>
              </a:xfrm>
              <a:custGeom>
                <a:avLst/>
                <a:gdLst>
                  <a:gd name="T0" fmla="*/ 7015 w 1277"/>
                  <a:gd name="T1" fmla="*/ 88 h 1649"/>
                  <a:gd name="T2" fmla="*/ 7262 w 1277"/>
                  <a:gd name="T3" fmla="*/ 170 h 1649"/>
                  <a:gd name="T4" fmla="*/ 6926 w 1277"/>
                  <a:gd name="T5" fmla="*/ 59 h 1649"/>
                  <a:gd name="T6" fmla="*/ 6151 w 1277"/>
                  <a:gd name="T7" fmla="*/ 405 h 1649"/>
                  <a:gd name="T8" fmla="*/ 5452 w 1277"/>
                  <a:gd name="T9" fmla="*/ 929 h 1649"/>
                  <a:gd name="T10" fmla="*/ 5806 w 1277"/>
                  <a:gd name="T11" fmla="*/ 771 h 1649"/>
                  <a:gd name="T12" fmla="*/ 6966 w 1277"/>
                  <a:gd name="T13" fmla="*/ 77 h 1649"/>
                  <a:gd name="T14" fmla="*/ 4117 w 1277"/>
                  <a:gd name="T15" fmla="*/ 9084 h 1649"/>
                  <a:gd name="T16" fmla="*/ 3601 w 1277"/>
                  <a:gd name="T17" fmla="*/ 5697 h 1649"/>
                  <a:gd name="T18" fmla="*/ 3364 w 1277"/>
                  <a:gd name="T19" fmla="*/ 4872 h 1649"/>
                  <a:gd name="T20" fmla="*/ 3743 w 1277"/>
                  <a:gd name="T21" fmla="*/ 7966 h 1649"/>
                  <a:gd name="T22" fmla="*/ 4437 w 1277"/>
                  <a:gd name="T23" fmla="*/ 9290 h 1649"/>
                  <a:gd name="T24" fmla="*/ 4989 w 1277"/>
                  <a:gd name="T25" fmla="*/ 77 h 1649"/>
                  <a:gd name="T26" fmla="*/ 3843 w 1277"/>
                  <a:gd name="T27" fmla="*/ 1206 h 1649"/>
                  <a:gd name="T28" fmla="*/ 4173 w 1277"/>
                  <a:gd name="T29" fmla="*/ 1916 h 1649"/>
                  <a:gd name="T30" fmla="*/ 4074 w 1277"/>
                  <a:gd name="T31" fmla="*/ 1283 h 1649"/>
                  <a:gd name="T32" fmla="*/ 5221 w 1277"/>
                  <a:gd name="T33" fmla="*/ 156 h 1649"/>
                  <a:gd name="T34" fmla="*/ 5244 w 1277"/>
                  <a:gd name="T35" fmla="*/ 65 h 1649"/>
                  <a:gd name="T36" fmla="*/ 4198 w 1277"/>
                  <a:gd name="T37" fmla="*/ 2230 h 1649"/>
                  <a:gd name="T38" fmla="*/ 3956 w 1277"/>
                  <a:gd name="T39" fmla="*/ 2815 h 1649"/>
                  <a:gd name="T40" fmla="*/ 3527 w 1277"/>
                  <a:gd name="T41" fmla="*/ 3193 h 1649"/>
                  <a:gd name="T42" fmla="*/ 3082 w 1277"/>
                  <a:gd name="T43" fmla="*/ 3496 h 1649"/>
                  <a:gd name="T44" fmla="*/ 365 w 1277"/>
                  <a:gd name="T45" fmla="*/ 4006 h 1649"/>
                  <a:gd name="T46" fmla="*/ 483 w 1277"/>
                  <a:gd name="T47" fmla="*/ 7072 h 1649"/>
                  <a:gd name="T48" fmla="*/ 761 w 1277"/>
                  <a:gd name="T49" fmla="*/ 7965 h 1649"/>
                  <a:gd name="T50" fmla="*/ 279 w 1277"/>
                  <a:gd name="T51" fmla="*/ 4973 h 1649"/>
                  <a:gd name="T52" fmla="*/ 1709 w 1277"/>
                  <a:gd name="T53" fmla="*/ 3777 h 1649"/>
                  <a:gd name="T54" fmla="*/ 3624 w 1277"/>
                  <a:gd name="T55" fmla="*/ 3423 h 1649"/>
                  <a:gd name="T56" fmla="*/ 3918 w 1277"/>
                  <a:gd name="T57" fmla="*/ 3113 h 1649"/>
                  <a:gd name="T58" fmla="*/ 4251 w 1277"/>
                  <a:gd name="T59" fmla="*/ 2562 h 1649"/>
                  <a:gd name="T60" fmla="*/ 4358 w 1277"/>
                  <a:gd name="T61" fmla="*/ 1905 h 1649"/>
                  <a:gd name="T62" fmla="*/ 4198 w 1277"/>
                  <a:gd name="T63" fmla="*/ 2230 h 1649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277" h="1649">
                    <a:moveTo>
                      <a:pt x="1241" y="16"/>
                    </a:moveTo>
                    <a:cubicBezTo>
                      <a:pt x="1238" y="16"/>
                      <a:pt x="1235" y="16"/>
                      <a:pt x="1233" y="16"/>
                    </a:cubicBezTo>
                    <a:cubicBezTo>
                      <a:pt x="1258" y="23"/>
                      <a:pt x="1258" y="23"/>
                      <a:pt x="1258" y="23"/>
                    </a:cubicBezTo>
                    <a:cubicBezTo>
                      <a:pt x="1258" y="23"/>
                      <a:pt x="1262" y="29"/>
                      <a:pt x="1277" y="30"/>
                    </a:cubicBezTo>
                    <a:cubicBezTo>
                      <a:pt x="1264" y="21"/>
                      <a:pt x="1257" y="16"/>
                      <a:pt x="1241" y="16"/>
                    </a:cubicBezTo>
                    <a:close/>
                    <a:moveTo>
                      <a:pt x="1218" y="10"/>
                    </a:moveTo>
                    <a:cubicBezTo>
                      <a:pt x="1185" y="0"/>
                      <a:pt x="1185" y="0"/>
                      <a:pt x="1185" y="0"/>
                    </a:cubicBezTo>
                    <a:cubicBezTo>
                      <a:pt x="1185" y="0"/>
                      <a:pt x="1102" y="59"/>
                      <a:pt x="1081" y="72"/>
                    </a:cubicBezTo>
                    <a:cubicBezTo>
                      <a:pt x="1060" y="86"/>
                      <a:pt x="1009" y="120"/>
                      <a:pt x="994" y="138"/>
                    </a:cubicBezTo>
                    <a:cubicBezTo>
                      <a:pt x="988" y="145"/>
                      <a:pt x="974" y="156"/>
                      <a:pt x="959" y="165"/>
                    </a:cubicBezTo>
                    <a:cubicBezTo>
                      <a:pt x="946" y="173"/>
                      <a:pt x="923" y="190"/>
                      <a:pt x="923" y="190"/>
                    </a:cubicBezTo>
                    <a:cubicBezTo>
                      <a:pt x="923" y="190"/>
                      <a:pt x="1005" y="155"/>
                      <a:pt x="1020" y="137"/>
                    </a:cubicBezTo>
                    <a:cubicBezTo>
                      <a:pt x="1035" y="120"/>
                      <a:pt x="1097" y="92"/>
                      <a:pt x="1118" y="78"/>
                    </a:cubicBezTo>
                    <a:cubicBezTo>
                      <a:pt x="1139" y="65"/>
                      <a:pt x="1219" y="18"/>
                      <a:pt x="1225" y="14"/>
                    </a:cubicBezTo>
                    <a:cubicBezTo>
                      <a:pt x="1220" y="12"/>
                      <a:pt x="1218" y="10"/>
                      <a:pt x="1218" y="10"/>
                    </a:cubicBezTo>
                    <a:close/>
                    <a:moveTo>
                      <a:pt x="724" y="1612"/>
                    </a:moveTo>
                    <a:cubicBezTo>
                      <a:pt x="724" y="1612"/>
                      <a:pt x="712" y="1490"/>
                      <a:pt x="698" y="1427"/>
                    </a:cubicBezTo>
                    <a:cubicBezTo>
                      <a:pt x="685" y="1364"/>
                      <a:pt x="642" y="1054"/>
                      <a:pt x="633" y="1011"/>
                    </a:cubicBezTo>
                    <a:cubicBezTo>
                      <a:pt x="601" y="860"/>
                      <a:pt x="626" y="811"/>
                      <a:pt x="656" y="778"/>
                    </a:cubicBezTo>
                    <a:cubicBezTo>
                      <a:pt x="656" y="778"/>
                      <a:pt x="601" y="823"/>
                      <a:pt x="591" y="865"/>
                    </a:cubicBezTo>
                    <a:cubicBezTo>
                      <a:pt x="582" y="905"/>
                      <a:pt x="589" y="961"/>
                      <a:pt x="593" y="998"/>
                    </a:cubicBezTo>
                    <a:cubicBezTo>
                      <a:pt x="598" y="1042"/>
                      <a:pt x="645" y="1351"/>
                      <a:pt x="658" y="1414"/>
                    </a:cubicBezTo>
                    <a:cubicBezTo>
                      <a:pt x="672" y="1476"/>
                      <a:pt x="684" y="1599"/>
                      <a:pt x="684" y="1599"/>
                    </a:cubicBezTo>
                    <a:cubicBezTo>
                      <a:pt x="687" y="1606"/>
                      <a:pt x="730" y="1637"/>
                      <a:pt x="780" y="1649"/>
                    </a:cubicBezTo>
                    <a:cubicBezTo>
                      <a:pt x="749" y="1635"/>
                      <a:pt x="726" y="1617"/>
                      <a:pt x="724" y="1612"/>
                    </a:cubicBezTo>
                    <a:close/>
                    <a:moveTo>
                      <a:pt x="877" y="14"/>
                    </a:moveTo>
                    <a:cubicBezTo>
                      <a:pt x="858" y="16"/>
                      <a:pt x="790" y="30"/>
                      <a:pt x="760" y="59"/>
                    </a:cubicBezTo>
                    <a:cubicBezTo>
                      <a:pt x="729" y="88"/>
                      <a:pt x="685" y="191"/>
                      <a:pt x="676" y="214"/>
                    </a:cubicBezTo>
                    <a:cubicBezTo>
                      <a:pt x="666" y="236"/>
                      <a:pt x="640" y="284"/>
                      <a:pt x="640" y="284"/>
                    </a:cubicBezTo>
                    <a:cubicBezTo>
                      <a:pt x="653" y="314"/>
                      <a:pt x="702" y="332"/>
                      <a:pt x="733" y="340"/>
                    </a:cubicBezTo>
                    <a:cubicBezTo>
                      <a:pt x="710" y="330"/>
                      <a:pt x="688" y="316"/>
                      <a:pt x="680" y="298"/>
                    </a:cubicBezTo>
                    <a:cubicBezTo>
                      <a:pt x="680" y="298"/>
                      <a:pt x="706" y="250"/>
                      <a:pt x="716" y="227"/>
                    </a:cubicBezTo>
                    <a:cubicBezTo>
                      <a:pt x="725" y="204"/>
                      <a:pt x="769" y="102"/>
                      <a:pt x="800" y="72"/>
                    </a:cubicBezTo>
                    <a:cubicBezTo>
                      <a:pt x="830" y="43"/>
                      <a:pt x="898" y="30"/>
                      <a:pt x="917" y="27"/>
                    </a:cubicBezTo>
                    <a:cubicBezTo>
                      <a:pt x="917" y="27"/>
                      <a:pt x="918" y="27"/>
                      <a:pt x="921" y="26"/>
                    </a:cubicBezTo>
                    <a:cubicBezTo>
                      <a:pt x="922" y="18"/>
                      <a:pt x="922" y="12"/>
                      <a:pt x="922" y="12"/>
                    </a:cubicBezTo>
                    <a:cubicBezTo>
                      <a:pt x="901" y="7"/>
                      <a:pt x="877" y="14"/>
                      <a:pt x="877" y="14"/>
                    </a:cubicBezTo>
                    <a:close/>
                    <a:moveTo>
                      <a:pt x="738" y="395"/>
                    </a:moveTo>
                    <a:cubicBezTo>
                      <a:pt x="738" y="395"/>
                      <a:pt x="721" y="440"/>
                      <a:pt x="714" y="454"/>
                    </a:cubicBezTo>
                    <a:cubicBezTo>
                      <a:pt x="708" y="467"/>
                      <a:pt x="713" y="500"/>
                      <a:pt x="696" y="500"/>
                    </a:cubicBezTo>
                    <a:cubicBezTo>
                      <a:pt x="678" y="500"/>
                      <a:pt x="673" y="535"/>
                      <a:pt x="649" y="539"/>
                    </a:cubicBezTo>
                    <a:cubicBezTo>
                      <a:pt x="625" y="543"/>
                      <a:pt x="641" y="563"/>
                      <a:pt x="620" y="567"/>
                    </a:cubicBezTo>
                    <a:cubicBezTo>
                      <a:pt x="598" y="571"/>
                      <a:pt x="620" y="598"/>
                      <a:pt x="597" y="595"/>
                    </a:cubicBezTo>
                    <a:cubicBezTo>
                      <a:pt x="574" y="592"/>
                      <a:pt x="568" y="624"/>
                      <a:pt x="541" y="620"/>
                    </a:cubicBezTo>
                    <a:cubicBezTo>
                      <a:pt x="452" y="607"/>
                      <a:pt x="322" y="646"/>
                      <a:pt x="260" y="656"/>
                    </a:cubicBezTo>
                    <a:cubicBezTo>
                      <a:pt x="197" y="667"/>
                      <a:pt x="110" y="686"/>
                      <a:pt x="64" y="711"/>
                    </a:cubicBezTo>
                    <a:cubicBezTo>
                      <a:pt x="17" y="736"/>
                      <a:pt x="0" y="830"/>
                      <a:pt x="9" y="870"/>
                    </a:cubicBezTo>
                    <a:cubicBezTo>
                      <a:pt x="18" y="910"/>
                      <a:pt x="70" y="1212"/>
                      <a:pt x="85" y="1255"/>
                    </a:cubicBezTo>
                    <a:cubicBezTo>
                      <a:pt x="100" y="1298"/>
                      <a:pt x="94" y="1402"/>
                      <a:pt x="94" y="1402"/>
                    </a:cubicBezTo>
                    <a:cubicBezTo>
                      <a:pt x="99" y="1407"/>
                      <a:pt x="111" y="1411"/>
                      <a:pt x="134" y="1413"/>
                    </a:cubicBezTo>
                    <a:cubicBezTo>
                      <a:pt x="135" y="1401"/>
                      <a:pt x="139" y="1308"/>
                      <a:pt x="125" y="1268"/>
                    </a:cubicBezTo>
                    <a:cubicBezTo>
                      <a:pt x="110" y="1226"/>
                      <a:pt x="58" y="923"/>
                      <a:pt x="49" y="883"/>
                    </a:cubicBezTo>
                    <a:cubicBezTo>
                      <a:pt x="40" y="843"/>
                      <a:pt x="57" y="750"/>
                      <a:pt x="104" y="724"/>
                    </a:cubicBezTo>
                    <a:cubicBezTo>
                      <a:pt x="150" y="699"/>
                      <a:pt x="237" y="680"/>
                      <a:pt x="300" y="670"/>
                    </a:cubicBezTo>
                    <a:cubicBezTo>
                      <a:pt x="362" y="659"/>
                      <a:pt x="492" y="620"/>
                      <a:pt x="581" y="634"/>
                    </a:cubicBezTo>
                    <a:cubicBezTo>
                      <a:pt x="608" y="638"/>
                      <a:pt x="614" y="606"/>
                      <a:pt x="637" y="608"/>
                    </a:cubicBezTo>
                    <a:cubicBezTo>
                      <a:pt x="660" y="611"/>
                      <a:pt x="638" y="584"/>
                      <a:pt x="660" y="580"/>
                    </a:cubicBezTo>
                    <a:cubicBezTo>
                      <a:pt x="681" y="576"/>
                      <a:pt x="665" y="556"/>
                      <a:pt x="689" y="552"/>
                    </a:cubicBezTo>
                    <a:cubicBezTo>
                      <a:pt x="713" y="548"/>
                      <a:pt x="718" y="514"/>
                      <a:pt x="736" y="514"/>
                    </a:cubicBezTo>
                    <a:cubicBezTo>
                      <a:pt x="753" y="514"/>
                      <a:pt x="740" y="468"/>
                      <a:pt x="747" y="455"/>
                    </a:cubicBezTo>
                    <a:cubicBezTo>
                      <a:pt x="727" y="439"/>
                      <a:pt x="760" y="418"/>
                      <a:pt x="760" y="418"/>
                    </a:cubicBezTo>
                    <a:cubicBezTo>
                      <a:pt x="760" y="418"/>
                      <a:pt x="751" y="352"/>
                      <a:pt x="766" y="338"/>
                    </a:cubicBezTo>
                    <a:cubicBezTo>
                      <a:pt x="757" y="349"/>
                      <a:pt x="757" y="349"/>
                      <a:pt x="757" y="349"/>
                    </a:cubicBezTo>
                    <a:cubicBezTo>
                      <a:pt x="744" y="364"/>
                      <a:pt x="738" y="395"/>
                      <a:pt x="738" y="395"/>
                    </a:cubicBezTo>
                    <a:close/>
                  </a:path>
                </a:pathLst>
              </a:custGeom>
              <a:solidFill>
                <a:srgbClr val="DAE7F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61" name="Freeform 141">
                <a:extLst>
                  <a:ext uri="{FF2B5EF4-FFF2-40B4-BE49-F238E27FC236}">
                    <a16:creationId xmlns:a16="http://schemas.microsoft.com/office/drawing/2014/main" id="{8F775956-870F-4B36-B443-332E0890A7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9" y="1399"/>
                <a:ext cx="1746" cy="2118"/>
              </a:xfrm>
              <a:custGeom>
                <a:avLst/>
                <a:gdLst>
                  <a:gd name="T0" fmla="*/ 5241 w 1362"/>
                  <a:gd name="T1" fmla="*/ 1066 h 1655"/>
                  <a:gd name="T2" fmla="*/ 5652 w 1362"/>
                  <a:gd name="T3" fmla="*/ 779 h 1655"/>
                  <a:gd name="T4" fmla="*/ 6151 w 1362"/>
                  <a:gd name="T5" fmla="*/ 404 h 1655"/>
                  <a:gd name="T6" fmla="*/ 6742 w 1362"/>
                  <a:gd name="T7" fmla="*/ 0 h 1655"/>
                  <a:gd name="T8" fmla="*/ 6926 w 1362"/>
                  <a:gd name="T9" fmla="*/ 59 h 1655"/>
                  <a:gd name="T10" fmla="*/ 7061 w 1362"/>
                  <a:gd name="T11" fmla="*/ 88 h 1655"/>
                  <a:gd name="T12" fmla="*/ 7308 w 1362"/>
                  <a:gd name="T13" fmla="*/ 200 h 1655"/>
                  <a:gd name="T14" fmla="*/ 7524 w 1362"/>
                  <a:gd name="T15" fmla="*/ 443 h 1655"/>
                  <a:gd name="T16" fmla="*/ 7712 w 1362"/>
                  <a:gd name="T17" fmla="*/ 1927 h 1655"/>
                  <a:gd name="T18" fmla="*/ 7683 w 1362"/>
                  <a:gd name="T19" fmla="*/ 2213 h 1655"/>
                  <a:gd name="T20" fmla="*/ 6849 w 1362"/>
                  <a:gd name="T21" fmla="*/ 2196 h 1655"/>
                  <a:gd name="T22" fmla="*/ 6464 w 1362"/>
                  <a:gd name="T23" fmla="*/ 2969 h 1655"/>
                  <a:gd name="T24" fmla="*/ 6279 w 1362"/>
                  <a:gd name="T25" fmla="*/ 3430 h 1655"/>
                  <a:gd name="T26" fmla="*/ 6349 w 1362"/>
                  <a:gd name="T27" fmla="*/ 3766 h 1655"/>
                  <a:gd name="T28" fmla="*/ 6396 w 1362"/>
                  <a:gd name="T29" fmla="*/ 3958 h 1655"/>
                  <a:gd name="T30" fmla="*/ 6373 w 1362"/>
                  <a:gd name="T31" fmla="*/ 4219 h 1655"/>
                  <a:gd name="T32" fmla="*/ 6373 w 1362"/>
                  <a:gd name="T33" fmla="*/ 4519 h 1655"/>
                  <a:gd name="T34" fmla="*/ 6151 w 1362"/>
                  <a:gd name="T35" fmla="*/ 4662 h 1655"/>
                  <a:gd name="T36" fmla="*/ 5807 w 1362"/>
                  <a:gd name="T37" fmla="*/ 4758 h 1655"/>
                  <a:gd name="T38" fmla="*/ 4723 w 1362"/>
                  <a:gd name="T39" fmla="*/ 5232 h 1655"/>
                  <a:gd name="T40" fmla="*/ 4755 w 1362"/>
                  <a:gd name="T41" fmla="*/ 5804 h 1655"/>
                  <a:gd name="T42" fmla="*/ 5098 w 1362"/>
                  <a:gd name="T43" fmla="*/ 7059 h 1655"/>
                  <a:gd name="T44" fmla="*/ 5071 w 1362"/>
                  <a:gd name="T45" fmla="*/ 7869 h 1655"/>
                  <a:gd name="T46" fmla="*/ 5200 w 1362"/>
                  <a:gd name="T47" fmla="*/ 8983 h 1655"/>
                  <a:gd name="T48" fmla="*/ 4597 w 1362"/>
                  <a:gd name="T49" fmla="*/ 9288 h 1655"/>
                  <a:gd name="T50" fmla="*/ 3892 w 1362"/>
                  <a:gd name="T51" fmla="*/ 8985 h 1655"/>
                  <a:gd name="T52" fmla="*/ 3746 w 1362"/>
                  <a:gd name="T53" fmla="*/ 7950 h 1655"/>
                  <a:gd name="T54" fmla="*/ 3373 w 1362"/>
                  <a:gd name="T55" fmla="*/ 5609 h 1655"/>
                  <a:gd name="T56" fmla="*/ 3402 w 1362"/>
                  <a:gd name="T57" fmla="*/ 4740 h 1655"/>
                  <a:gd name="T58" fmla="*/ 2741 w 1362"/>
                  <a:gd name="T59" fmla="*/ 4882 h 1655"/>
                  <a:gd name="T60" fmla="*/ 1526 w 1362"/>
                  <a:gd name="T61" fmla="*/ 5059 h 1655"/>
                  <a:gd name="T62" fmla="*/ 1333 w 1362"/>
                  <a:gd name="T63" fmla="*/ 5092 h 1655"/>
                  <a:gd name="T64" fmla="*/ 1318 w 1362"/>
                  <a:gd name="T65" fmla="*/ 5168 h 1655"/>
                  <a:gd name="T66" fmla="*/ 1310 w 1362"/>
                  <a:gd name="T67" fmla="*/ 5287 h 1655"/>
                  <a:gd name="T68" fmla="*/ 1469 w 1362"/>
                  <a:gd name="T69" fmla="*/ 5905 h 1655"/>
                  <a:gd name="T70" fmla="*/ 1919 w 1362"/>
                  <a:gd name="T71" fmla="*/ 7681 h 1655"/>
                  <a:gd name="T72" fmla="*/ 1264 w 1362"/>
                  <a:gd name="T73" fmla="*/ 7956 h 1655"/>
                  <a:gd name="T74" fmla="*/ 537 w 1362"/>
                  <a:gd name="T75" fmla="*/ 7881 h 1655"/>
                  <a:gd name="T76" fmla="*/ 483 w 1362"/>
                  <a:gd name="T77" fmla="*/ 7055 h 1655"/>
                  <a:gd name="T78" fmla="*/ 51 w 1362"/>
                  <a:gd name="T79" fmla="*/ 4887 h 1655"/>
                  <a:gd name="T80" fmla="*/ 365 w 1362"/>
                  <a:gd name="T81" fmla="*/ 3999 h 1655"/>
                  <a:gd name="T82" fmla="*/ 1477 w 1362"/>
                  <a:gd name="T83" fmla="*/ 3692 h 1655"/>
                  <a:gd name="T84" fmla="*/ 3082 w 1362"/>
                  <a:gd name="T85" fmla="*/ 3484 h 1655"/>
                  <a:gd name="T86" fmla="*/ 3398 w 1362"/>
                  <a:gd name="T87" fmla="*/ 3343 h 1655"/>
                  <a:gd name="T88" fmla="*/ 3527 w 1362"/>
                  <a:gd name="T89" fmla="*/ 3190 h 1655"/>
                  <a:gd name="T90" fmla="*/ 3696 w 1362"/>
                  <a:gd name="T91" fmla="*/ 3032 h 1655"/>
                  <a:gd name="T92" fmla="*/ 3956 w 1362"/>
                  <a:gd name="T93" fmla="*/ 2810 h 1655"/>
                  <a:gd name="T94" fmla="*/ 4062 w 1362"/>
                  <a:gd name="T95" fmla="*/ 2553 h 1655"/>
                  <a:gd name="T96" fmla="*/ 4198 w 1362"/>
                  <a:gd name="T97" fmla="*/ 2224 h 1655"/>
                  <a:gd name="T98" fmla="*/ 4324 w 1362"/>
                  <a:gd name="T99" fmla="*/ 1948 h 1655"/>
                  <a:gd name="T100" fmla="*/ 3638 w 1362"/>
                  <a:gd name="T101" fmla="*/ 1595 h 1655"/>
                  <a:gd name="T102" fmla="*/ 3846 w 1362"/>
                  <a:gd name="T103" fmla="*/ 1206 h 1655"/>
                  <a:gd name="T104" fmla="*/ 4324 w 1362"/>
                  <a:gd name="T105" fmla="*/ 333 h 1655"/>
                  <a:gd name="T106" fmla="*/ 4989 w 1362"/>
                  <a:gd name="T107" fmla="*/ 77 h 1655"/>
                  <a:gd name="T108" fmla="*/ 5246 w 1362"/>
                  <a:gd name="T109" fmla="*/ 65 h 1655"/>
                  <a:gd name="T110" fmla="*/ 5221 w 1362"/>
                  <a:gd name="T111" fmla="*/ 443 h 1655"/>
                  <a:gd name="T112" fmla="*/ 5241 w 1362"/>
                  <a:gd name="T113" fmla="*/ 1066 h 1655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1362" h="1655">
                    <a:moveTo>
                      <a:pt x="921" y="190"/>
                    </a:moveTo>
                    <a:cubicBezTo>
                      <a:pt x="921" y="190"/>
                      <a:pt x="980" y="155"/>
                      <a:pt x="994" y="138"/>
                    </a:cubicBezTo>
                    <a:cubicBezTo>
                      <a:pt x="1009" y="120"/>
                      <a:pt x="1060" y="86"/>
                      <a:pt x="1081" y="72"/>
                    </a:cubicBezTo>
                    <a:cubicBezTo>
                      <a:pt x="1102" y="59"/>
                      <a:pt x="1185" y="0"/>
                      <a:pt x="1185" y="0"/>
                    </a:cubicBezTo>
                    <a:cubicBezTo>
                      <a:pt x="1218" y="10"/>
                      <a:pt x="1218" y="10"/>
                      <a:pt x="1218" y="10"/>
                    </a:cubicBezTo>
                    <a:cubicBezTo>
                      <a:pt x="1218" y="10"/>
                      <a:pt x="1222" y="16"/>
                      <a:pt x="1241" y="16"/>
                    </a:cubicBezTo>
                    <a:cubicBezTo>
                      <a:pt x="1260" y="16"/>
                      <a:pt x="1266" y="23"/>
                      <a:pt x="1285" y="35"/>
                    </a:cubicBezTo>
                    <a:cubicBezTo>
                      <a:pt x="1304" y="47"/>
                      <a:pt x="1313" y="52"/>
                      <a:pt x="1322" y="79"/>
                    </a:cubicBezTo>
                    <a:cubicBezTo>
                      <a:pt x="1332" y="106"/>
                      <a:pt x="1362" y="308"/>
                      <a:pt x="1356" y="343"/>
                    </a:cubicBezTo>
                    <a:cubicBezTo>
                      <a:pt x="1349" y="378"/>
                      <a:pt x="1350" y="394"/>
                      <a:pt x="1350" y="394"/>
                    </a:cubicBezTo>
                    <a:cubicBezTo>
                      <a:pt x="1350" y="394"/>
                      <a:pt x="1265" y="411"/>
                      <a:pt x="1204" y="391"/>
                    </a:cubicBezTo>
                    <a:cubicBezTo>
                      <a:pt x="1204" y="391"/>
                      <a:pt x="1150" y="487"/>
                      <a:pt x="1136" y="528"/>
                    </a:cubicBezTo>
                    <a:cubicBezTo>
                      <a:pt x="1121" y="570"/>
                      <a:pt x="1104" y="610"/>
                      <a:pt x="1104" y="610"/>
                    </a:cubicBezTo>
                    <a:cubicBezTo>
                      <a:pt x="1104" y="610"/>
                      <a:pt x="1120" y="655"/>
                      <a:pt x="1116" y="670"/>
                    </a:cubicBezTo>
                    <a:cubicBezTo>
                      <a:pt x="1112" y="684"/>
                      <a:pt x="1124" y="684"/>
                      <a:pt x="1124" y="704"/>
                    </a:cubicBezTo>
                    <a:cubicBezTo>
                      <a:pt x="1124" y="724"/>
                      <a:pt x="1118" y="735"/>
                      <a:pt x="1120" y="750"/>
                    </a:cubicBezTo>
                    <a:cubicBezTo>
                      <a:pt x="1121" y="764"/>
                      <a:pt x="1128" y="786"/>
                      <a:pt x="1120" y="804"/>
                    </a:cubicBezTo>
                    <a:cubicBezTo>
                      <a:pt x="1112" y="823"/>
                      <a:pt x="1102" y="827"/>
                      <a:pt x="1081" y="830"/>
                    </a:cubicBezTo>
                    <a:cubicBezTo>
                      <a:pt x="1081" y="830"/>
                      <a:pt x="1033" y="842"/>
                      <a:pt x="1021" y="846"/>
                    </a:cubicBezTo>
                    <a:cubicBezTo>
                      <a:pt x="1021" y="846"/>
                      <a:pt x="845" y="900"/>
                      <a:pt x="830" y="931"/>
                    </a:cubicBezTo>
                    <a:cubicBezTo>
                      <a:pt x="816" y="962"/>
                      <a:pt x="816" y="992"/>
                      <a:pt x="836" y="1032"/>
                    </a:cubicBezTo>
                    <a:cubicBezTo>
                      <a:pt x="856" y="1072"/>
                      <a:pt x="896" y="1192"/>
                      <a:pt x="896" y="1256"/>
                    </a:cubicBezTo>
                    <a:cubicBezTo>
                      <a:pt x="896" y="1320"/>
                      <a:pt x="888" y="1351"/>
                      <a:pt x="892" y="1400"/>
                    </a:cubicBezTo>
                    <a:cubicBezTo>
                      <a:pt x="896" y="1450"/>
                      <a:pt x="897" y="1571"/>
                      <a:pt x="914" y="1598"/>
                    </a:cubicBezTo>
                    <a:cubicBezTo>
                      <a:pt x="914" y="1598"/>
                      <a:pt x="869" y="1655"/>
                      <a:pt x="808" y="1652"/>
                    </a:cubicBezTo>
                    <a:cubicBezTo>
                      <a:pt x="746" y="1650"/>
                      <a:pt x="688" y="1607"/>
                      <a:pt x="684" y="1599"/>
                    </a:cubicBezTo>
                    <a:cubicBezTo>
                      <a:pt x="684" y="1599"/>
                      <a:pt x="672" y="1476"/>
                      <a:pt x="658" y="1414"/>
                    </a:cubicBezTo>
                    <a:cubicBezTo>
                      <a:pt x="645" y="1351"/>
                      <a:pt x="598" y="1042"/>
                      <a:pt x="593" y="998"/>
                    </a:cubicBezTo>
                    <a:cubicBezTo>
                      <a:pt x="588" y="954"/>
                      <a:pt x="580" y="883"/>
                      <a:pt x="598" y="843"/>
                    </a:cubicBezTo>
                    <a:cubicBezTo>
                      <a:pt x="598" y="843"/>
                      <a:pt x="510" y="858"/>
                      <a:pt x="482" y="868"/>
                    </a:cubicBezTo>
                    <a:cubicBezTo>
                      <a:pt x="454" y="879"/>
                      <a:pt x="366" y="907"/>
                      <a:pt x="268" y="900"/>
                    </a:cubicBezTo>
                    <a:cubicBezTo>
                      <a:pt x="232" y="898"/>
                      <a:pt x="245" y="908"/>
                      <a:pt x="234" y="906"/>
                    </a:cubicBezTo>
                    <a:cubicBezTo>
                      <a:pt x="224" y="903"/>
                      <a:pt x="245" y="920"/>
                      <a:pt x="232" y="919"/>
                    </a:cubicBezTo>
                    <a:cubicBezTo>
                      <a:pt x="218" y="918"/>
                      <a:pt x="221" y="923"/>
                      <a:pt x="230" y="940"/>
                    </a:cubicBezTo>
                    <a:cubicBezTo>
                      <a:pt x="240" y="958"/>
                      <a:pt x="256" y="1007"/>
                      <a:pt x="258" y="1050"/>
                    </a:cubicBezTo>
                    <a:cubicBezTo>
                      <a:pt x="261" y="1092"/>
                      <a:pt x="314" y="1327"/>
                      <a:pt x="338" y="1367"/>
                    </a:cubicBezTo>
                    <a:cubicBezTo>
                      <a:pt x="338" y="1367"/>
                      <a:pt x="309" y="1412"/>
                      <a:pt x="222" y="1415"/>
                    </a:cubicBezTo>
                    <a:cubicBezTo>
                      <a:pt x="136" y="1418"/>
                      <a:pt x="102" y="1411"/>
                      <a:pt x="94" y="1402"/>
                    </a:cubicBezTo>
                    <a:cubicBezTo>
                      <a:pt x="94" y="1402"/>
                      <a:pt x="100" y="1298"/>
                      <a:pt x="85" y="1255"/>
                    </a:cubicBezTo>
                    <a:cubicBezTo>
                      <a:pt x="70" y="1212"/>
                      <a:pt x="18" y="910"/>
                      <a:pt x="9" y="870"/>
                    </a:cubicBezTo>
                    <a:cubicBezTo>
                      <a:pt x="0" y="830"/>
                      <a:pt x="17" y="736"/>
                      <a:pt x="64" y="711"/>
                    </a:cubicBezTo>
                    <a:cubicBezTo>
                      <a:pt x="110" y="686"/>
                      <a:pt x="197" y="667"/>
                      <a:pt x="260" y="656"/>
                    </a:cubicBezTo>
                    <a:cubicBezTo>
                      <a:pt x="322" y="646"/>
                      <a:pt x="452" y="607"/>
                      <a:pt x="541" y="620"/>
                    </a:cubicBezTo>
                    <a:cubicBezTo>
                      <a:pt x="568" y="624"/>
                      <a:pt x="574" y="592"/>
                      <a:pt x="597" y="595"/>
                    </a:cubicBezTo>
                    <a:cubicBezTo>
                      <a:pt x="620" y="598"/>
                      <a:pt x="598" y="571"/>
                      <a:pt x="620" y="567"/>
                    </a:cubicBezTo>
                    <a:cubicBezTo>
                      <a:pt x="641" y="563"/>
                      <a:pt x="625" y="543"/>
                      <a:pt x="649" y="539"/>
                    </a:cubicBezTo>
                    <a:cubicBezTo>
                      <a:pt x="673" y="535"/>
                      <a:pt x="678" y="500"/>
                      <a:pt x="696" y="500"/>
                    </a:cubicBezTo>
                    <a:cubicBezTo>
                      <a:pt x="713" y="500"/>
                      <a:pt x="708" y="467"/>
                      <a:pt x="714" y="454"/>
                    </a:cubicBezTo>
                    <a:cubicBezTo>
                      <a:pt x="721" y="440"/>
                      <a:pt x="738" y="395"/>
                      <a:pt x="738" y="395"/>
                    </a:cubicBezTo>
                    <a:cubicBezTo>
                      <a:pt x="738" y="395"/>
                      <a:pt x="745" y="359"/>
                      <a:pt x="760" y="346"/>
                    </a:cubicBezTo>
                    <a:cubicBezTo>
                      <a:pt x="760" y="346"/>
                      <a:pt x="660" y="330"/>
                      <a:pt x="640" y="284"/>
                    </a:cubicBezTo>
                    <a:cubicBezTo>
                      <a:pt x="640" y="284"/>
                      <a:pt x="666" y="236"/>
                      <a:pt x="676" y="214"/>
                    </a:cubicBezTo>
                    <a:cubicBezTo>
                      <a:pt x="685" y="191"/>
                      <a:pt x="729" y="88"/>
                      <a:pt x="760" y="59"/>
                    </a:cubicBezTo>
                    <a:cubicBezTo>
                      <a:pt x="790" y="30"/>
                      <a:pt x="858" y="16"/>
                      <a:pt x="877" y="14"/>
                    </a:cubicBezTo>
                    <a:cubicBezTo>
                      <a:pt x="877" y="14"/>
                      <a:pt x="901" y="7"/>
                      <a:pt x="922" y="12"/>
                    </a:cubicBezTo>
                    <a:cubicBezTo>
                      <a:pt x="922" y="12"/>
                      <a:pt x="917" y="62"/>
                      <a:pt x="917" y="79"/>
                    </a:cubicBezTo>
                    <a:cubicBezTo>
                      <a:pt x="917" y="96"/>
                      <a:pt x="921" y="190"/>
                      <a:pt x="921" y="190"/>
                    </a:cubicBezTo>
                    <a:close/>
                  </a:path>
                </a:pathLst>
              </a:custGeom>
              <a:noFill/>
              <a:ln w="7938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62" name="Freeform 142">
                <a:extLst>
                  <a:ext uri="{FF2B5EF4-FFF2-40B4-BE49-F238E27FC236}">
                    <a16:creationId xmlns:a16="http://schemas.microsoft.com/office/drawing/2014/main" id="{458A7669-DA00-4B46-96DE-CEFC946B33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47" y="2145"/>
                <a:ext cx="1135" cy="776"/>
              </a:xfrm>
              <a:custGeom>
                <a:avLst/>
                <a:gdLst>
                  <a:gd name="T0" fmla="*/ 0 w 885"/>
                  <a:gd name="T1" fmla="*/ 441 h 606"/>
                  <a:gd name="T2" fmla="*/ 1262 w 885"/>
                  <a:gd name="T3" fmla="*/ 665 h 606"/>
                  <a:gd name="T4" fmla="*/ 2904 w 885"/>
                  <a:gd name="T5" fmla="*/ 1237 h 606"/>
                  <a:gd name="T6" fmla="*/ 3418 w 885"/>
                  <a:gd name="T7" fmla="*/ 2337 h 606"/>
                  <a:gd name="T8" fmla="*/ 3034 w 885"/>
                  <a:gd name="T9" fmla="*/ 3286 h 606"/>
                  <a:gd name="T10" fmla="*/ 3413 w 885"/>
                  <a:gd name="T11" fmla="*/ 3377 h 606"/>
                  <a:gd name="T12" fmla="*/ 4164 w 885"/>
                  <a:gd name="T13" fmla="*/ 3315 h 606"/>
                  <a:gd name="T14" fmla="*/ 4786 w 885"/>
                  <a:gd name="T15" fmla="*/ 3046 h 606"/>
                  <a:gd name="T16" fmla="*/ 5008 w 885"/>
                  <a:gd name="T17" fmla="*/ 3144 h 606"/>
                  <a:gd name="T18" fmla="*/ 4973 w 885"/>
                  <a:gd name="T19" fmla="*/ 2356 h 606"/>
                  <a:gd name="T20" fmla="*/ 4805 w 885"/>
                  <a:gd name="T21" fmla="*/ 912 h 606"/>
                  <a:gd name="T22" fmla="*/ 4080 w 885"/>
                  <a:gd name="T23" fmla="*/ 443 h 606"/>
                  <a:gd name="T24" fmla="*/ 3620 w 885"/>
                  <a:gd name="T25" fmla="*/ 346 h 606"/>
                  <a:gd name="T26" fmla="*/ 2884 w 885"/>
                  <a:gd name="T27" fmla="*/ 142 h 606"/>
                  <a:gd name="T28" fmla="*/ 2158 w 885"/>
                  <a:gd name="T29" fmla="*/ 65 h 606"/>
                  <a:gd name="T30" fmla="*/ 1876 w 885"/>
                  <a:gd name="T31" fmla="*/ 174 h 606"/>
                  <a:gd name="T32" fmla="*/ 1008 w 885"/>
                  <a:gd name="T33" fmla="*/ 220 h 606"/>
                  <a:gd name="T34" fmla="*/ 0 w 885"/>
                  <a:gd name="T35" fmla="*/ 441 h 60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885" h="606">
                    <a:moveTo>
                      <a:pt x="0" y="78"/>
                    </a:moveTo>
                    <a:cubicBezTo>
                      <a:pt x="0" y="78"/>
                      <a:pt x="174" y="98"/>
                      <a:pt x="221" y="118"/>
                    </a:cubicBezTo>
                    <a:cubicBezTo>
                      <a:pt x="268" y="138"/>
                      <a:pt x="467" y="182"/>
                      <a:pt x="509" y="219"/>
                    </a:cubicBezTo>
                    <a:cubicBezTo>
                      <a:pt x="551" y="257"/>
                      <a:pt x="613" y="350"/>
                      <a:pt x="599" y="414"/>
                    </a:cubicBezTo>
                    <a:cubicBezTo>
                      <a:pt x="585" y="478"/>
                      <a:pt x="532" y="582"/>
                      <a:pt x="532" y="582"/>
                    </a:cubicBezTo>
                    <a:cubicBezTo>
                      <a:pt x="532" y="582"/>
                      <a:pt x="551" y="601"/>
                      <a:pt x="598" y="598"/>
                    </a:cubicBezTo>
                    <a:cubicBezTo>
                      <a:pt x="645" y="595"/>
                      <a:pt x="693" y="606"/>
                      <a:pt x="730" y="587"/>
                    </a:cubicBezTo>
                    <a:cubicBezTo>
                      <a:pt x="768" y="568"/>
                      <a:pt x="803" y="521"/>
                      <a:pt x="838" y="540"/>
                    </a:cubicBezTo>
                    <a:cubicBezTo>
                      <a:pt x="872" y="559"/>
                      <a:pt x="877" y="557"/>
                      <a:pt x="877" y="557"/>
                    </a:cubicBezTo>
                    <a:cubicBezTo>
                      <a:pt x="877" y="557"/>
                      <a:pt x="872" y="469"/>
                      <a:pt x="872" y="417"/>
                    </a:cubicBezTo>
                    <a:cubicBezTo>
                      <a:pt x="872" y="366"/>
                      <a:pt x="885" y="221"/>
                      <a:pt x="842" y="162"/>
                    </a:cubicBezTo>
                    <a:cubicBezTo>
                      <a:pt x="800" y="103"/>
                      <a:pt x="730" y="95"/>
                      <a:pt x="715" y="79"/>
                    </a:cubicBezTo>
                    <a:cubicBezTo>
                      <a:pt x="699" y="64"/>
                      <a:pt x="634" y="62"/>
                      <a:pt x="634" y="62"/>
                    </a:cubicBezTo>
                    <a:cubicBezTo>
                      <a:pt x="634" y="62"/>
                      <a:pt x="564" y="28"/>
                      <a:pt x="506" y="25"/>
                    </a:cubicBezTo>
                    <a:cubicBezTo>
                      <a:pt x="448" y="22"/>
                      <a:pt x="403" y="0"/>
                      <a:pt x="378" y="12"/>
                    </a:cubicBezTo>
                    <a:cubicBezTo>
                      <a:pt x="353" y="25"/>
                      <a:pt x="349" y="33"/>
                      <a:pt x="329" y="31"/>
                    </a:cubicBezTo>
                    <a:cubicBezTo>
                      <a:pt x="308" y="29"/>
                      <a:pt x="246" y="29"/>
                      <a:pt x="177" y="39"/>
                    </a:cubicBezTo>
                    <a:cubicBezTo>
                      <a:pt x="123" y="46"/>
                      <a:pt x="0" y="78"/>
                      <a:pt x="0" y="7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63" name="Freeform 143">
                <a:extLst>
                  <a:ext uri="{FF2B5EF4-FFF2-40B4-BE49-F238E27FC236}">
                    <a16:creationId xmlns:a16="http://schemas.microsoft.com/office/drawing/2014/main" id="{5B7B521F-46D4-4AA1-AC85-7A07C40946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47" y="2145"/>
                <a:ext cx="1135" cy="776"/>
              </a:xfrm>
              <a:custGeom>
                <a:avLst/>
                <a:gdLst>
                  <a:gd name="T0" fmla="*/ 0 w 885"/>
                  <a:gd name="T1" fmla="*/ 441 h 606"/>
                  <a:gd name="T2" fmla="*/ 1262 w 885"/>
                  <a:gd name="T3" fmla="*/ 665 h 606"/>
                  <a:gd name="T4" fmla="*/ 2904 w 885"/>
                  <a:gd name="T5" fmla="*/ 1237 h 606"/>
                  <a:gd name="T6" fmla="*/ 3418 w 885"/>
                  <a:gd name="T7" fmla="*/ 2337 h 606"/>
                  <a:gd name="T8" fmla="*/ 3034 w 885"/>
                  <a:gd name="T9" fmla="*/ 3286 h 606"/>
                  <a:gd name="T10" fmla="*/ 3413 w 885"/>
                  <a:gd name="T11" fmla="*/ 3377 h 606"/>
                  <a:gd name="T12" fmla="*/ 4164 w 885"/>
                  <a:gd name="T13" fmla="*/ 3315 h 606"/>
                  <a:gd name="T14" fmla="*/ 4786 w 885"/>
                  <a:gd name="T15" fmla="*/ 3046 h 606"/>
                  <a:gd name="T16" fmla="*/ 5008 w 885"/>
                  <a:gd name="T17" fmla="*/ 3144 h 606"/>
                  <a:gd name="T18" fmla="*/ 4973 w 885"/>
                  <a:gd name="T19" fmla="*/ 2356 h 606"/>
                  <a:gd name="T20" fmla="*/ 4805 w 885"/>
                  <a:gd name="T21" fmla="*/ 912 h 606"/>
                  <a:gd name="T22" fmla="*/ 4080 w 885"/>
                  <a:gd name="T23" fmla="*/ 443 h 606"/>
                  <a:gd name="T24" fmla="*/ 3620 w 885"/>
                  <a:gd name="T25" fmla="*/ 346 h 606"/>
                  <a:gd name="T26" fmla="*/ 2884 w 885"/>
                  <a:gd name="T27" fmla="*/ 142 h 606"/>
                  <a:gd name="T28" fmla="*/ 2158 w 885"/>
                  <a:gd name="T29" fmla="*/ 65 h 606"/>
                  <a:gd name="T30" fmla="*/ 1876 w 885"/>
                  <a:gd name="T31" fmla="*/ 174 h 606"/>
                  <a:gd name="T32" fmla="*/ 1008 w 885"/>
                  <a:gd name="T33" fmla="*/ 220 h 606"/>
                  <a:gd name="T34" fmla="*/ 0 w 885"/>
                  <a:gd name="T35" fmla="*/ 441 h 60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885" h="606">
                    <a:moveTo>
                      <a:pt x="0" y="78"/>
                    </a:moveTo>
                    <a:cubicBezTo>
                      <a:pt x="0" y="78"/>
                      <a:pt x="174" y="98"/>
                      <a:pt x="221" y="118"/>
                    </a:cubicBezTo>
                    <a:cubicBezTo>
                      <a:pt x="268" y="138"/>
                      <a:pt x="467" y="182"/>
                      <a:pt x="509" y="219"/>
                    </a:cubicBezTo>
                    <a:cubicBezTo>
                      <a:pt x="551" y="257"/>
                      <a:pt x="613" y="350"/>
                      <a:pt x="599" y="414"/>
                    </a:cubicBezTo>
                    <a:cubicBezTo>
                      <a:pt x="585" y="478"/>
                      <a:pt x="532" y="582"/>
                      <a:pt x="532" y="582"/>
                    </a:cubicBezTo>
                    <a:cubicBezTo>
                      <a:pt x="532" y="582"/>
                      <a:pt x="551" y="601"/>
                      <a:pt x="598" y="598"/>
                    </a:cubicBezTo>
                    <a:cubicBezTo>
                      <a:pt x="645" y="595"/>
                      <a:pt x="693" y="606"/>
                      <a:pt x="730" y="587"/>
                    </a:cubicBezTo>
                    <a:cubicBezTo>
                      <a:pt x="768" y="568"/>
                      <a:pt x="803" y="521"/>
                      <a:pt x="838" y="540"/>
                    </a:cubicBezTo>
                    <a:cubicBezTo>
                      <a:pt x="872" y="559"/>
                      <a:pt x="877" y="557"/>
                      <a:pt x="877" y="557"/>
                    </a:cubicBezTo>
                    <a:cubicBezTo>
                      <a:pt x="877" y="557"/>
                      <a:pt x="872" y="469"/>
                      <a:pt x="872" y="417"/>
                    </a:cubicBezTo>
                    <a:cubicBezTo>
                      <a:pt x="872" y="366"/>
                      <a:pt x="885" y="221"/>
                      <a:pt x="842" y="162"/>
                    </a:cubicBezTo>
                    <a:cubicBezTo>
                      <a:pt x="800" y="103"/>
                      <a:pt x="730" y="95"/>
                      <a:pt x="715" y="79"/>
                    </a:cubicBezTo>
                    <a:cubicBezTo>
                      <a:pt x="699" y="64"/>
                      <a:pt x="634" y="62"/>
                      <a:pt x="634" y="62"/>
                    </a:cubicBezTo>
                    <a:cubicBezTo>
                      <a:pt x="634" y="62"/>
                      <a:pt x="564" y="28"/>
                      <a:pt x="506" y="25"/>
                    </a:cubicBezTo>
                    <a:cubicBezTo>
                      <a:pt x="448" y="22"/>
                      <a:pt x="403" y="0"/>
                      <a:pt x="378" y="12"/>
                    </a:cubicBezTo>
                    <a:cubicBezTo>
                      <a:pt x="353" y="25"/>
                      <a:pt x="349" y="33"/>
                      <a:pt x="329" y="31"/>
                    </a:cubicBezTo>
                    <a:cubicBezTo>
                      <a:pt x="308" y="29"/>
                      <a:pt x="246" y="29"/>
                      <a:pt x="177" y="39"/>
                    </a:cubicBezTo>
                    <a:cubicBezTo>
                      <a:pt x="123" y="46"/>
                      <a:pt x="0" y="78"/>
                      <a:pt x="0" y="78"/>
                    </a:cubicBezTo>
                    <a:close/>
                  </a:path>
                </a:pathLst>
              </a:custGeom>
              <a:noFill/>
              <a:ln w="7938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64" name="Freeform 144">
                <a:extLst>
                  <a:ext uri="{FF2B5EF4-FFF2-40B4-BE49-F238E27FC236}">
                    <a16:creationId xmlns:a16="http://schemas.microsoft.com/office/drawing/2014/main" id="{943BA24B-329F-4BCA-83F8-E1EE7BA3BE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1" y="1420"/>
                <a:ext cx="423" cy="303"/>
              </a:xfrm>
              <a:custGeom>
                <a:avLst/>
                <a:gdLst>
                  <a:gd name="T0" fmla="*/ 14 w 423"/>
                  <a:gd name="T1" fmla="*/ 0 h 303"/>
                  <a:gd name="T2" fmla="*/ 0 w 423"/>
                  <a:gd name="T3" fmla="*/ 303 h 303"/>
                  <a:gd name="T4" fmla="*/ 423 w 423"/>
                  <a:gd name="T5" fmla="*/ 5 h 30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23" h="303">
                    <a:moveTo>
                      <a:pt x="14" y="0"/>
                    </a:moveTo>
                    <a:lnTo>
                      <a:pt x="0" y="303"/>
                    </a:lnTo>
                    <a:lnTo>
                      <a:pt x="423" y="5"/>
                    </a:lnTo>
                  </a:path>
                </a:pathLst>
              </a:custGeom>
              <a:noFill/>
              <a:ln w="7938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65" name="Freeform 145">
                <a:extLst>
                  <a:ext uri="{FF2B5EF4-FFF2-40B4-BE49-F238E27FC236}">
                    <a16:creationId xmlns:a16="http://schemas.microsoft.com/office/drawing/2014/main" id="{11D5B803-0639-4896-99C2-B9BD06472B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0" y="1720"/>
                <a:ext cx="53" cy="180"/>
              </a:xfrm>
              <a:custGeom>
                <a:avLst/>
                <a:gdLst>
                  <a:gd name="T0" fmla="*/ 249 w 41"/>
                  <a:gd name="T1" fmla="*/ 811 h 140"/>
                  <a:gd name="T2" fmla="*/ 22 w 41"/>
                  <a:gd name="T3" fmla="*/ 690 h 140"/>
                  <a:gd name="T4" fmla="*/ 1 w 41"/>
                  <a:gd name="T5" fmla="*/ 381 h 140"/>
                  <a:gd name="T6" fmla="*/ 28 w 41"/>
                  <a:gd name="T7" fmla="*/ 180 h 140"/>
                  <a:gd name="T8" fmla="*/ 17 w 41"/>
                  <a:gd name="T9" fmla="*/ 0 h 1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1" h="140">
                    <a:moveTo>
                      <a:pt x="41" y="140"/>
                    </a:moveTo>
                    <a:cubicBezTo>
                      <a:pt x="32" y="140"/>
                      <a:pt x="12" y="125"/>
                      <a:pt x="4" y="119"/>
                    </a:cubicBezTo>
                    <a:cubicBezTo>
                      <a:pt x="3" y="101"/>
                      <a:pt x="0" y="83"/>
                      <a:pt x="1" y="65"/>
                    </a:cubicBezTo>
                    <a:cubicBezTo>
                      <a:pt x="2" y="54"/>
                      <a:pt x="5" y="42"/>
                      <a:pt x="5" y="31"/>
                    </a:cubicBezTo>
                    <a:cubicBezTo>
                      <a:pt x="6" y="23"/>
                      <a:pt x="6" y="7"/>
                      <a:pt x="3" y="0"/>
                    </a:cubicBezTo>
                  </a:path>
                </a:pathLst>
              </a:custGeom>
              <a:noFill/>
              <a:ln w="7938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66" name="Freeform 146">
                <a:extLst>
                  <a:ext uri="{FF2B5EF4-FFF2-40B4-BE49-F238E27FC236}">
                    <a16:creationId xmlns:a16="http://schemas.microsoft.com/office/drawing/2014/main" id="{F64AFC4A-2AE0-43C0-AF53-CE1FF5956B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3" y="1839"/>
                <a:ext cx="229" cy="61"/>
              </a:xfrm>
              <a:custGeom>
                <a:avLst/>
                <a:gdLst>
                  <a:gd name="T0" fmla="*/ 0 w 179"/>
                  <a:gd name="T1" fmla="*/ 0 h 47"/>
                  <a:gd name="T2" fmla="*/ 1006 w 179"/>
                  <a:gd name="T3" fmla="*/ 112 h 4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79" h="47">
                    <a:moveTo>
                      <a:pt x="0" y="0"/>
                    </a:moveTo>
                    <a:cubicBezTo>
                      <a:pt x="0" y="0"/>
                      <a:pt x="89" y="47"/>
                      <a:pt x="179" y="18"/>
                    </a:cubicBezTo>
                  </a:path>
                </a:pathLst>
              </a:custGeom>
              <a:noFill/>
              <a:ln w="7938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67" name="Freeform 147">
                <a:extLst>
                  <a:ext uri="{FF2B5EF4-FFF2-40B4-BE49-F238E27FC236}">
                    <a16:creationId xmlns:a16="http://schemas.microsoft.com/office/drawing/2014/main" id="{C3FC061E-00CD-4B76-8810-6FED99F313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18" y="1724"/>
                <a:ext cx="127" cy="63"/>
              </a:xfrm>
              <a:custGeom>
                <a:avLst/>
                <a:gdLst>
                  <a:gd name="T0" fmla="*/ 0 w 99"/>
                  <a:gd name="T1" fmla="*/ 0 h 49"/>
                  <a:gd name="T2" fmla="*/ 566 w 99"/>
                  <a:gd name="T3" fmla="*/ 284 h 4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9" h="49">
                    <a:moveTo>
                      <a:pt x="0" y="0"/>
                    </a:moveTo>
                    <a:cubicBezTo>
                      <a:pt x="0" y="0"/>
                      <a:pt x="12" y="35"/>
                      <a:pt x="99" y="49"/>
                    </a:cubicBezTo>
                  </a:path>
                </a:pathLst>
              </a:custGeom>
              <a:noFill/>
              <a:ln w="7938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68" name="Freeform 148">
                <a:extLst>
                  <a:ext uri="{FF2B5EF4-FFF2-40B4-BE49-F238E27FC236}">
                    <a16:creationId xmlns:a16="http://schemas.microsoft.com/office/drawing/2014/main" id="{D42CC12A-2DAB-478B-BD0A-753FD078BD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30" y="1522"/>
                <a:ext cx="102" cy="320"/>
              </a:xfrm>
              <a:custGeom>
                <a:avLst/>
                <a:gdLst>
                  <a:gd name="T0" fmla="*/ 471 w 79"/>
                  <a:gd name="T1" fmla="*/ 0 h 250"/>
                  <a:gd name="T2" fmla="*/ 293 w 79"/>
                  <a:gd name="T3" fmla="*/ 394 h 250"/>
                  <a:gd name="T4" fmla="*/ 65 w 79"/>
                  <a:gd name="T5" fmla="*/ 727 h 250"/>
                  <a:gd name="T6" fmla="*/ 139 w 79"/>
                  <a:gd name="T7" fmla="*/ 1206 h 250"/>
                  <a:gd name="T8" fmla="*/ 108 w 79"/>
                  <a:gd name="T9" fmla="*/ 1409 h 2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9" h="250">
                    <a:moveTo>
                      <a:pt x="79" y="0"/>
                    </a:moveTo>
                    <a:cubicBezTo>
                      <a:pt x="66" y="11"/>
                      <a:pt x="55" y="57"/>
                      <a:pt x="49" y="70"/>
                    </a:cubicBezTo>
                    <a:cubicBezTo>
                      <a:pt x="44" y="83"/>
                      <a:pt x="23" y="108"/>
                      <a:pt x="11" y="130"/>
                    </a:cubicBezTo>
                    <a:cubicBezTo>
                      <a:pt x="0" y="152"/>
                      <a:pt x="19" y="201"/>
                      <a:pt x="23" y="214"/>
                    </a:cubicBezTo>
                    <a:cubicBezTo>
                      <a:pt x="27" y="227"/>
                      <a:pt x="18" y="250"/>
                      <a:pt x="18" y="250"/>
                    </a:cubicBezTo>
                  </a:path>
                </a:pathLst>
              </a:custGeom>
              <a:noFill/>
              <a:ln w="7938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69" name="Freeform 149">
                <a:extLst>
                  <a:ext uri="{FF2B5EF4-FFF2-40B4-BE49-F238E27FC236}">
                    <a16:creationId xmlns:a16="http://schemas.microsoft.com/office/drawing/2014/main" id="{73BC4618-C9DC-44AD-A062-E16FC79D76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0" y="1802"/>
                <a:ext cx="213" cy="72"/>
              </a:xfrm>
              <a:custGeom>
                <a:avLst/>
                <a:gdLst>
                  <a:gd name="T0" fmla="*/ 13 w 166"/>
                  <a:gd name="T1" fmla="*/ 1 h 56"/>
                  <a:gd name="T2" fmla="*/ 1 w 166"/>
                  <a:gd name="T3" fmla="*/ 0 h 56"/>
                  <a:gd name="T4" fmla="*/ 219 w 166"/>
                  <a:gd name="T5" fmla="*/ 36 h 56"/>
                  <a:gd name="T6" fmla="*/ 453 w 166"/>
                  <a:gd name="T7" fmla="*/ 76 h 56"/>
                  <a:gd name="T8" fmla="*/ 948 w 166"/>
                  <a:gd name="T9" fmla="*/ 328 h 56"/>
                  <a:gd name="T10" fmla="*/ 634 w 166"/>
                  <a:gd name="T11" fmla="*/ 189 h 56"/>
                  <a:gd name="T12" fmla="*/ 425 w 166"/>
                  <a:gd name="T13" fmla="*/ 76 h 56"/>
                  <a:gd name="T14" fmla="*/ 201 w 166"/>
                  <a:gd name="T15" fmla="*/ 46 h 56"/>
                  <a:gd name="T16" fmla="*/ 0 w 166"/>
                  <a:gd name="T17" fmla="*/ 13 h 5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66" h="56">
                    <a:moveTo>
                      <a:pt x="2" y="1"/>
                    </a:moveTo>
                    <a:cubicBezTo>
                      <a:pt x="1" y="1"/>
                      <a:pt x="0" y="1"/>
                      <a:pt x="1" y="0"/>
                    </a:cubicBezTo>
                    <a:cubicBezTo>
                      <a:pt x="10" y="6"/>
                      <a:pt x="27" y="4"/>
                      <a:pt x="38" y="6"/>
                    </a:cubicBezTo>
                    <a:cubicBezTo>
                      <a:pt x="51" y="9"/>
                      <a:pt x="65" y="9"/>
                      <a:pt x="79" y="13"/>
                    </a:cubicBezTo>
                    <a:cubicBezTo>
                      <a:pt x="110" y="21"/>
                      <a:pt x="137" y="44"/>
                      <a:pt x="166" y="56"/>
                    </a:cubicBezTo>
                    <a:cubicBezTo>
                      <a:pt x="147" y="54"/>
                      <a:pt x="129" y="40"/>
                      <a:pt x="111" y="33"/>
                    </a:cubicBezTo>
                    <a:cubicBezTo>
                      <a:pt x="98" y="27"/>
                      <a:pt x="87" y="20"/>
                      <a:pt x="74" y="13"/>
                    </a:cubicBezTo>
                    <a:cubicBezTo>
                      <a:pt x="61" y="7"/>
                      <a:pt x="50" y="11"/>
                      <a:pt x="35" y="8"/>
                    </a:cubicBezTo>
                    <a:cubicBezTo>
                      <a:pt x="24" y="5"/>
                      <a:pt x="10" y="8"/>
                      <a:pt x="0" y="2"/>
                    </a:cubicBezTo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70" name="Freeform 150">
                <a:extLst>
                  <a:ext uri="{FF2B5EF4-FFF2-40B4-BE49-F238E27FC236}">
                    <a16:creationId xmlns:a16="http://schemas.microsoft.com/office/drawing/2014/main" id="{1EDA2A85-84B5-410D-9E9B-44AF3B74AC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6" y="1875"/>
                <a:ext cx="41" cy="17"/>
              </a:xfrm>
              <a:custGeom>
                <a:avLst/>
                <a:gdLst>
                  <a:gd name="T0" fmla="*/ 0 w 32"/>
                  <a:gd name="T1" fmla="*/ 0 h 13"/>
                  <a:gd name="T2" fmla="*/ 182 w 32"/>
                  <a:gd name="T3" fmla="*/ 60 h 13"/>
                  <a:gd name="T4" fmla="*/ 22 w 32"/>
                  <a:gd name="T5" fmla="*/ 1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2" h="13">
                    <a:moveTo>
                      <a:pt x="0" y="0"/>
                    </a:moveTo>
                    <a:cubicBezTo>
                      <a:pt x="10" y="1"/>
                      <a:pt x="23" y="5"/>
                      <a:pt x="32" y="9"/>
                    </a:cubicBezTo>
                    <a:cubicBezTo>
                      <a:pt x="19" y="13"/>
                      <a:pt x="13" y="7"/>
                      <a:pt x="4" y="1"/>
                    </a:cubicBezTo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71" name="Freeform 151">
                <a:extLst>
                  <a:ext uri="{FF2B5EF4-FFF2-40B4-BE49-F238E27FC236}">
                    <a16:creationId xmlns:a16="http://schemas.microsoft.com/office/drawing/2014/main" id="{891D1F9B-7CA5-4FA3-A988-8FCBB31601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1" y="1898"/>
                <a:ext cx="114" cy="68"/>
              </a:xfrm>
              <a:custGeom>
                <a:avLst/>
                <a:gdLst>
                  <a:gd name="T0" fmla="*/ 0 w 89"/>
                  <a:gd name="T1" fmla="*/ 0 h 53"/>
                  <a:gd name="T2" fmla="*/ 286 w 89"/>
                  <a:gd name="T3" fmla="*/ 174 h 53"/>
                  <a:gd name="T4" fmla="*/ 503 w 89"/>
                  <a:gd name="T5" fmla="*/ 304 h 53"/>
                  <a:gd name="T6" fmla="*/ 209 w 89"/>
                  <a:gd name="T7" fmla="*/ 146 h 53"/>
                  <a:gd name="T8" fmla="*/ 124 w 89"/>
                  <a:gd name="T9" fmla="*/ 65 h 53"/>
                  <a:gd name="T10" fmla="*/ 28 w 89"/>
                  <a:gd name="T11" fmla="*/ 13 h 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89" h="53">
                    <a:moveTo>
                      <a:pt x="0" y="0"/>
                    </a:moveTo>
                    <a:cubicBezTo>
                      <a:pt x="21" y="6"/>
                      <a:pt x="33" y="19"/>
                      <a:pt x="51" y="31"/>
                    </a:cubicBezTo>
                    <a:cubicBezTo>
                      <a:pt x="63" y="39"/>
                      <a:pt x="76" y="47"/>
                      <a:pt x="89" y="53"/>
                    </a:cubicBezTo>
                    <a:cubicBezTo>
                      <a:pt x="71" y="52"/>
                      <a:pt x="51" y="36"/>
                      <a:pt x="37" y="26"/>
                    </a:cubicBezTo>
                    <a:cubicBezTo>
                      <a:pt x="32" y="22"/>
                      <a:pt x="27" y="16"/>
                      <a:pt x="22" y="12"/>
                    </a:cubicBezTo>
                    <a:cubicBezTo>
                      <a:pt x="17" y="8"/>
                      <a:pt x="8" y="6"/>
                      <a:pt x="5" y="2"/>
                    </a:cubicBezTo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72" name="Freeform 152">
                <a:extLst>
                  <a:ext uri="{FF2B5EF4-FFF2-40B4-BE49-F238E27FC236}">
                    <a16:creationId xmlns:a16="http://schemas.microsoft.com/office/drawing/2014/main" id="{DE9288F5-25F8-4A2D-AA5E-519315DB06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68" y="1917"/>
                <a:ext cx="211" cy="48"/>
              </a:xfrm>
              <a:custGeom>
                <a:avLst/>
                <a:gdLst>
                  <a:gd name="T0" fmla="*/ 0 w 165"/>
                  <a:gd name="T1" fmla="*/ 97 h 37"/>
                  <a:gd name="T2" fmla="*/ 354 w 165"/>
                  <a:gd name="T3" fmla="*/ 108 h 37"/>
                  <a:gd name="T4" fmla="*/ 568 w 165"/>
                  <a:gd name="T5" fmla="*/ 97 h 37"/>
                  <a:gd name="T6" fmla="*/ 740 w 165"/>
                  <a:gd name="T7" fmla="*/ 64 h 37"/>
                  <a:gd name="T8" fmla="*/ 922 w 165"/>
                  <a:gd name="T9" fmla="*/ 22 h 37"/>
                  <a:gd name="T10" fmla="*/ 598 w 165"/>
                  <a:gd name="T11" fmla="*/ 108 h 37"/>
                  <a:gd name="T12" fmla="*/ 899 w 165"/>
                  <a:gd name="T13" fmla="*/ 182 h 37"/>
                  <a:gd name="T14" fmla="*/ 676 w 165"/>
                  <a:gd name="T15" fmla="*/ 153 h 37"/>
                  <a:gd name="T16" fmla="*/ 468 w 165"/>
                  <a:gd name="T17" fmla="*/ 126 h 37"/>
                  <a:gd name="T18" fmla="*/ 253 w 165"/>
                  <a:gd name="T19" fmla="*/ 112 h 37"/>
                  <a:gd name="T20" fmla="*/ 46 w 165"/>
                  <a:gd name="T21" fmla="*/ 97 h 3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65" h="37">
                    <a:moveTo>
                      <a:pt x="0" y="16"/>
                    </a:moveTo>
                    <a:cubicBezTo>
                      <a:pt x="19" y="9"/>
                      <a:pt x="44" y="16"/>
                      <a:pt x="63" y="17"/>
                    </a:cubicBezTo>
                    <a:cubicBezTo>
                      <a:pt x="76" y="18"/>
                      <a:pt x="89" y="17"/>
                      <a:pt x="102" y="16"/>
                    </a:cubicBezTo>
                    <a:cubicBezTo>
                      <a:pt x="112" y="16"/>
                      <a:pt x="124" y="14"/>
                      <a:pt x="133" y="10"/>
                    </a:cubicBezTo>
                    <a:cubicBezTo>
                      <a:pt x="143" y="7"/>
                      <a:pt x="155" y="0"/>
                      <a:pt x="165" y="4"/>
                    </a:cubicBezTo>
                    <a:cubicBezTo>
                      <a:pt x="145" y="6"/>
                      <a:pt x="129" y="18"/>
                      <a:pt x="107" y="17"/>
                    </a:cubicBezTo>
                    <a:cubicBezTo>
                      <a:pt x="122" y="25"/>
                      <a:pt x="145" y="29"/>
                      <a:pt x="161" y="29"/>
                    </a:cubicBezTo>
                    <a:cubicBezTo>
                      <a:pt x="156" y="37"/>
                      <a:pt x="129" y="29"/>
                      <a:pt x="121" y="25"/>
                    </a:cubicBezTo>
                    <a:cubicBezTo>
                      <a:pt x="108" y="19"/>
                      <a:pt x="98" y="20"/>
                      <a:pt x="84" y="21"/>
                    </a:cubicBezTo>
                    <a:cubicBezTo>
                      <a:pt x="70" y="22"/>
                      <a:pt x="58" y="18"/>
                      <a:pt x="45" y="18"/>
                    </a:cubicBezTo>
                    <a:cubicBezTo>
                      <a:pt x="33" y="18"/>
                      <a:pt x="19" y="20"/>
                      <a:pt x="8" y="16"/>
                    </a:cubicBezTo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73" name="Freeform 153">
                <a:extLst>
                  <a:ext uri="{FF2B5EF4-FFF2-40B4-BE49-F238E27FC236}">
                    <a16:creationId xmlns:a16="http://schemas.microsoft.com/office/drawing/2014/main" id="{714A7E9B-3A5E-434C-9CCF-450026CB43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6" y="2001"/>
                <a:ext cx="96" cy="52"/>
              </a:xfrm>
              <a:custGeom>
                <a:avLst/>
                <a:gdLst>
                  <a:gd name="T0" fmla="*/ 0 w 75"/>
                  <a:gd name="T1" fmla="*/ 20 h 41"/>
                  <a:gd name="T2" fmla="*/ 261 w 75"/>
                  <a:gd name="T3" fmla="*/ 122 h 41"/>
                  <a:gd name="T4" fmla="*/ 421 w 75"/>
                  <a:gd name="T5" fmla="*/ 212 h 41"/>
                  <a:gd name="T6" fmla="*/ 209 w 75"/>
                  <a:gd name="T7" fmla="*/ 98 h 41"/>
                  <a:gd name="T8" fmla="*/ 36 w 75"/>
                  <a:gd name="T9" fmla="*/ 20 h 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5" h="41">
                    <a:moveTo>
                      <a:pt x="0" y="4"/>
                    </a:moveTo>
                    <a:cubicBezTo>
                      <a:pt x="12" y="0"/>
                      <a:pt x="36" y="15"/>
                      <a:pt x="46" y="23"/>
                    </a:cubicBezTo>
                    <a:cubicBezTo>
                      <a:pt x="52" y="27"/>
                      <a:pt x="68" y="41"/>
                      <a:pt x="75" y="40"/>
                    </a:cubicBezTo>
                    <a:cubicBezTo>
                      <a:pt x="69" y="28"/>
                      <a:pt x="48" y="25"/>
                      <a:pt x="37" y="19"/>
                    </a:cubicBezTo>
                    <a:cubicBezTo>
                      <a:pt x="27" y="13"/>
                      <a:pt x="16" y="9"/>
                      <a:pt x="6" y="4"/>
                    </a:cubicBezTo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74" name="Freeform 154">
                <a:extLst>
                  <a:ext uri="{FF2B5EF4-FFF2-40B4-BE49-F238E27FC236}">
                    <a16:creationId xmlns:a16="http://schemas.microsoft.com/office/drawing/2014/main" id="{75A5A813-D999-4438-8E4F-A080074215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1" y="1976"/>
                <a:ext cx="221" cy="49"/>
              </a:xfrm>
              <a:custGeom>
                <a:avLst/>
                <a:gdLst>
                  <a:gd name="T0" fmla="*/ 0 w 173"/>
                  <a:gd name="T1" fmla="*/ 0 h 38"/>
                  <a:gd name="T2" fmla="*/ 299 w 173"/>
                  <a:gd name="T3" fmla="*/ 98 h 38"/>
                  <a:gd name="T4" fmla="*/ 543 w 173"/>
                  <a:gd name="T5" fmla="*/ 126 h 38"/>
                  <a:gd name="T6" fmla="*/ 781 w 173"/>
                  <a:gd name="T7" fmla="*/ 161 h 38"/>
                  <a:gd name="T8" fmla="*/ 959 w 173"/>
                  <a:gd name="T9" fmla="*/ 223 h 38"/>
                  <a:gd name="T10" fmla="*/ 604 w 173"/>
                  <a:gd name="T11" fmla="*/ 83 h 38"/>
                  <a:gd name="T12" fmla="*/ 355 w 173"/>
                  <a:gd name="T13" fmla="*/ 76 h 38"/>
                  <a:gd name="T14" fmla="*/ 13 w 173"/>
                  <a:gd name="T15" fmla="*/ 13 h 3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73" h="38">
                    <a:moveTo>
                      <a:pt x="0" y="0"/>
                    </a:moveTo>
                    <a:cubicBezTo>
                      <a:pt x="12" y="13"/>
                      <a:pt x="38" y="12"/>
                      <a:pt x="54" y="17"/>
                    </a:cubicBezTo>
                    <a:cubicBezTo>
                      <a:pt x="68" y="20"/>
                      <a:pt x="84" y="21"/>
                      <a:pt x="98" y="22"/>
                    </a:cubicBezTo>
                    <a:cubicBezTo>
                      <a:pt x="113" y="23"/>
                      <a:pt x="126" y="23"/>
                      <a:pt x="140" y="27"/>
                    </a:cubicBezTo>
                    <a:cubicBezTo>
                      <a:pt x="151" y="30"/>
                      <a:pt x="162" y="35"/>
                      <a:pt x="173" y="38"/>
                    </a:cubicBezTo>
                    <a:cubicBezTo>
                      <a:pt x="152" y="25"/>
                      <a:pt x="135" y="16"/>
                      <a:pt x="109" y="14"/>
                    </a:cubicBezTo>
                    <a:cubicBezTo>
                      <a:pt x="94" y="14"/>
                      <a:pt x="79" y="13"/>
                      <a:pt x="64" y="13"/>
                    </a:cubicBezTo>
                    <a:cubicBezTo>
                      <a:pt x="45" y="12"/>
                      <a:pt x="19" y="12"/>
                      <a:pt x="2" y="2"/>
                    </a:cubicBezTo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75" name="Freeform 155">
                <a:extLst>
                  <a:ext uri="{FF2B5EF4-FFF2-40B4-BE49-F238E27FC236}">
                    <a16:creationId xmlns:a16="http://schemas.microsoft.com/office/drawing/2014/main" id="{75A40EB0-5CF4-428E-98B7-B296C5C93F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61" y="1971"/>
                <a:ext cx="66" cy="17"/>
              </a:xfrm>
              <a:custGeom>
                <a:avLst/>
                <a:gdLst>
                  <a:gd name="T0" fmla="*/ 0 w 51"/>
                  <a:gd name="T1" fmla="*/ 46 h 13"/>
                  <a:gd name="T2" fmla="*/ 308 w 51"/>
                  <a:gd name="T3" fmla="*/ 85 h 13"/>
                  <a:gd name="T4" fmla="*/ 146 w 51"/>
                  <a:gd name="T5" fmla="*/ 1 h 13"/>
                  <a:gd name="T6" fmla="*/ 22 w 51"/>
                  <a:gd name="T7" fmla="*/ 1 h 1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1" h="13">
                    <a:moveTo>
                      <a:pt x="0" y="7"/>
                    </a:moveTo>
                    <a:cubicBezTo>
                      <a:pt x="16" y="1"/>
                      <a:pt x="36" y="5"/>
                      <a:pt x="51" y="13"/>
                    </a:cubicBezTo>
                    <a:cubicBezTo>
                      <a:pt x="42" y="10"/>
                      <a:pt x="34" y="3"/>
                      <a:pt x="24" y="1"/>
                    </a:cubicBezTo>
                    <a:cubicBezTo>
                      <a:pt x="19" y="0"/>
                      <a:pt x="7" y="4"/>
                      <a:pt x="4" y="1"/>
                    </a:cubicBezTo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76" name="Freeform 156">
                <a:extLst>
                  <a:ext uri="{FF2B5EF4-FFF2-40B4-BE49-F238E27FC236}">
                    <a16:creationId xmlns:a16="http://schemas.microsoft.com/office/drawing/2014/main" id="{108C5AE8-FFEF-4646-B70D-0B8812B516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6" y="2214"/>
                <a:ext cx="60" cy="282"/>
              </a:xfrm>
              <a:custGeom>
                <a:avLst/>
                <a:gdLst>
                  <a:gd name="T0" fmla="*/ 248 w 47"/>
                  <a:gd name="T1" fmla="*/ 1248 h 220"/>
                  <a:gd name="T2" fmla="*/ 135 w 47"/>
                  <a:gd name="T3" fmla="*/ 1033 h 220"/>
                  <a:gd name="T4" fmla="*/ 28 w 47"/>
                  <a:gd name="T5" fmla="*/ 823 h 220"/>
                  <a:gd name="T6" fmla="*/ 60 w 47"/>
                  <a:gd name="T7" fmla="*/ 441 h 220"/>
                  <a:gd name="T8" fmla="*/ 183 w 47"/>
                  <a:gd name="T9" fmla="*/ 0 h 220"/>
                  <a:gd name="T10" fmla="*/ 98 w 47"/>
                  <a:gd name="T11" fmla="*/ 538 h 220"/>
                  <a:gd name="T12" fmla="*/ 83 w 47"/>
                  <a:gd name="T13" fmla="*/ 814 h 220"/>
                  <a:gd name="T14" fmla="*/ 200 w 47"/>
                  <a:gd name="T15" fmla="*/ 1016 h 220"/>
                  <a:gd name="T16" fmla="*/ 260 w 47"/>
                  <a:gd name="T17" fmla="*/ 1238 h 22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7" h="220">
                    <a:moveTo>
                      <a:pt x="45" y="220"/>
                    </a:moveTo>
                    <a:cubicBezTo>
                      <a:pt x="32" y="210"/>
                      <a:pt x="29" y="196"/>
                      <a:pt x="24" y="182"/>
                    </a:cubicBezTo>
                    <a:cubicBezTo>
                      <a:pt x="19" y="169"/>
                      <a:pt x="9" y="158"/>
                      <a:pt x="5" y="145"/>
                    </a:cubicBezTo>
                    <a:cubicBezTo>
                      <a:pt x="0" y="126"/>
                      <a:pt x="7" y="95"/>
                      <a:pt x="11" y="77"/>
                    </a:cubicBezTo>
                    <a:cubicBezTo>
                      <a:pt x="16" y="53"/>
                      <a:pt x="20" y="21"/>
                      <a:pt x="33" y="0"/>
                    </a:cubicBezTo>
                    <a:cubicBezTo>
                      <a:pt x="32" y="30"/>
                      <a:pt x="23" y="65"/>
                      <a:pt x="18" y="95"/>
                    </a:cubicBezTo>
                    <a:cubicBezTo>
                      <a:pt x="15" y="111"/>
                      <a:pt x="8" y="128"/>
                      <a:pt x="15" y="143"/>
                    </a:cubicBezTo>
                    <a:cubicBezTo>
                      <a:pt x="21" y="156"/>
                      <a:pt x="31" y="165"/>
                      <a:pt x="36" y="179"/>
                    </a:cubicBezTo>
                    <a:cubicBezTo>
                      <a:pt x="40" y="193"/>
                      <a:pt x="42" y="203"/>
                      <a:pt x="47" y="218"/>
                    </a:cubicBezTo>
                  </a:path>
                </a:pathLst>
              </a:custGeom>
              <a:solidFill>
                <a:srgbClr val="CCCA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77" name="Freeform 157">
                <a:extLst>
                  <a:ext uri="{FF2B5EF4-FFF2-40B4-BE49-F238E27FC236}">
                    <a16:creationId xmlns:a16="http://schemas.microsoft.com/office/drawing/2014/main" id="{A74218C2-8556-4F4D-9DE0-A77CF7A8A5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84" y="1901"/>
                <a:ext cx="805" cy="426"/>
              </a:xfrm>
              <a:custGeom>
                <a:avLst/>
                <a:gdLst>
                  <a:gd name="T0" fmla="*/ 2852 w 628"/>
                  <a:gd name="T1" fmla="*/ 0 h 333"/>
                  <a:gd name="T2" fmla="*/ 3573 w 628"/>
                  <a:gd name="T3" fmla="*/ 22 h 333"/>
                  <a:gd name="T4" fmla="*/ 3506 w 628"/>
                  <a:gd name="T5" fmla="*/ 720 h 333"/>
                  <a:gd name="T6" fmla="*/ 3294 w 628"/>
                  <a:gd name="T7" fmla="*/ 1156 h 333"/>
                  <a:gd name="T8" fmla="*/ 2852 w 628"/>
                  <a:gd name="T9" fmla="*/ 1261 h 333"/>
                  <a:gd name="T10" fmla="*/ 1761 w 628"/>
                  <a:gd name="T11" fmla="*/ 1382 h 333"/>
                  <a:gd name="T12" fmla="*/ 1354 w 628"/>
                  <a:gd name="T13" fmla="*/ 1400 h 333"/>
                  <a:gd name="T14" fmla="*/ 1069 w 628"/>
                  <a:gd name="T15" fmla="*/ 1446 h 333"/>
                  <a:gd name="T16" fmla="*/ 59 w 628"/>
                  <a:gd name="T17" fmla="*/ 1868 h 333"/>
                  <a:gd name="T18" fmla="*/ 36 w 628"/>
                  <a:gd name="T19" fmla="*/ 1801 h 333"/>
                  <a:gd name="T20" fmla="*/ 17 w 628"/>
                  <a:gd name="T21" fmla="*/ 1709 h 333"/>
                  <a:gd name="T22" fmla="*/ 40 w 628"/>
                  <a:gd name="T23" fmla="*/ 1559 h 333"/>
                  <a:gd name="T24" fmla="*/ 65 w 628"/>
                  <a:gd name="T25" fmla="*/ 1475 h 333"/>
                  <a:gd name="T26" fmla="*/ 209 w 628"/>
                  <a:gd name="T27" fmla="*/ 1302 h 333"/>
                  <a:gd name="T28" fmla="*/ 305 w 628"/>
                  <a:gd name="T29" fmla="*/ 1131 h 333"/>
                  <a:gd name="T30" fmla="*/ 664 w 628"/>
                  <a:gd name="T31" fmla="*/ 1080 h 333"/>
                  <a:gd name="T32" fmla="*/ 882 w 628"/>
                  <a:gd name="T33" fmla="*/ 1043 h 333"/>
                  <a:gd name="T34" fmla="*/ 1381 w 628"/>
                  <a:gd name="T35" fmla="*/ 921 h 333"/>
                  <a:gd name="T36" fmla="*/ 1964 w 628"/>
                  <a:gd name="T37" fmla="*/ 819 h 333"/>
                  <a:gd name="T38" fmla="*/ 2846 w 628"/>
                  <a:gd name="T39" fmla="*/ 504 h 333"/>
                  <a:gd name="T40" fmla="*/ 2852 w 628"/>
                  <a:gd name="T41" fmla="*/ 0 h 33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28" h="333">
                    <a:moveTo>
                      <a:pt x="502" y="0"/>
                    </a:moveTo>
                    <a:cubicBezTo>
                      <a:pt x="502" y="0"/>
                      <a:pt x="567" y="20"/>
                      <a:pt x="628" y="4"/>
                    </a:cubicBezTo>
                    <a:cubicBezTo>
                      <a:pt x="628" y="4"/>
                      <a:pt x="620" y="106"/>
                      <a:pt x="616" y="128"/>
                    </a:cubicBezTo>
                    <a:cubicBezTo>
                      <a:pt x="611" y="149"/>
                      <a:pt x="602" y="196"/>
                      <a:pt x="580" y="206"/>
                    </a:cubicBezTo>
                    <a:cubicBezTo>
                      <a:pt x="558" y="217"/>
                      <a:pt x="518" y="212"/>
                      <a:pt x="502" y="225"/>
                    </a:cubicBezTo>
                    <a:cubicBezTo>
                      <a:pt x="486" y="237"/>
                      <a:pt x="362" y="257"/>
                      <a:pt x="310" y="246"/>
                    </a:cubicBezTo>
                    <a:cubicBezTo>
                      <a:pt x="259" y="236"/>
                      <a:pt x="250" y="244"/>
                      <a:pt x="239" y="249"/>
                    </a:cubicBezTo>
                    <a:cubicBezTo>
                      <a:pt x="227" y="255"/>
                      <a:pt x="202" y="255"/>
                      <a:pt x="188" y="257"/>
                    </a:cubicBezTo>
                    <a:cubicBezTo>
                      <a:pt x="175" y="259"/>
                      <a:pt x="99" y="255"/>
                      <a:pt x="10" y="333"/>
                    </a:cubicBezTo>
                    <a:cubicBezTo>
                      <a:pt x="10" y="333"/>
                      <a:pt x="3" y="332"/>
                      <a:pt x="6" y="321"/>
                    </a:cubicBezTo>
                    <a:cubicBezTo>
                      <a:pt x="6" y="321"/>
                      <a:pt x="0" y="315"/>
                      <a:pt x="3" y="305"/>
                    </a:cubicBezTo>
                    <a:cubicBezTo>
                      <a:pt x="5" y="295"/>
                      <a:pt x="7" y="283"/>
                      <a:pt x="7" y="278"/>
                    </a:cubicBezTo>
                    <a:cubicBezTo>
                      <a:pt x="7" y="274"/>
                      <a:pt x="7" y="269"/>
                      <a:pt x="12" y="263"/>
                    </a:cubicBezTo>
                    <a:cubicBezTo>
                      <a:pt x="16" y="256"/>
                      <a:pt x="33" y="236"/>
                      <a:pt x="37" y="232"/>
                    </a:cubicBezTo>
                    <a:cubicBezTo>
                      <a:pt x="41" y="227"/>
                      <a:pt x="46" y="204"/>
                      <a:pt x="54" y="202"/>
                    </a:cubicBezTo>
                    <a:cubicBezTo>
                      <a:pt x="61" y="200"/>
                      <a:pt x="107" y="196"/>
                      <a:pt x="117" y="192"/>
                    </a:cubicBezTo>
                    <a:cubicBezTo>
                      <a:pt x="128" y="188"/>
                      <a:pt x="146" y="186"/>
                      <a:pt x="155" y="186"/>
                    </a:cubicBezTo>
                    <a:cubicBezTo>
                      <a:pt x="164" y="186"/>
                      <a:pt x="228" y="167"/>
                      <a:pt x="243" y="164"/>
                    </a:cubicBezTo>
                    <a:cubicBezTo>
                      <a:pt x="258" y="161"/>
                      <a:pt x="315" y="148"/>
                      <a:pt x="345" y="146"/>
                    </a:cubicBezTo>
                    <a:cubicBezTo>
                      <a:pt x="375" y="143"/>
                      <a:pt x="491" y="113"/>
                      <a:pt x="500" y="90"/>
                    </a:cubicBezTo>
                    <a:cubicBezTo>
                      <a:pt x="507" y="73"/>
                      <a:pt x="495" y="32"/>
                      <a:pt x="502" y="0"/>
                    </a:cubicBezTo>
                    <a:close/>
                  </a:path>
                </a:pathLst>
              </a:custGeom>
              <a:solidFill>
                <a:srgbClr val="FBE4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78" name="Freeform 158">
                <a:extLst>
                  <a:ext uri="{FF2B5EF4-FFF2-40B4-BE49-F238E27FC236}">
                    <a16:creationId xmlns:a16="http://schemas.microsoft.com/office/drawing/2014/main" id="{BD88F1F0-A47A-407B-ADE7-F61CEAC9CA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84" y="1901"/>
                <a:ext cx="806" cy="426"/>
              </a:xfrm>
              <a:custGeom>
                <a:avLst/>
                <a:gdLst>
                  <a:gd name="T0" fmla="*/ 40 w 629"/>
                  <a:gd name="T1" fmla="*/ 1777 h 333"/>
                  <a:gd name="T2" fmla="*/ 59 w 629"/>
                  <a:gd name="T3" fmla="*/ 1648 h 333"/>
                  <a:gd name="T4" fmla="*/ 106 w 629"/>
                  <a:gd name="T5" fmla="*/ 1475 h 333"/>
                  <a:gd name="T6" fmla="*/ 256 w 629"/>
                  <a:gd name="T7" fmla="*/ 1302 h 333"/>
                  <a:gd name="T8" fmla="*/ 414 w 629"/>
                  <a:gd name="T9" fmla="*/ 1178 h 333"/>
                  <a:gd name="T10" fmla="*/ 770 w 629"/>
                  <a:gd name="T11" fmla="*/ 1119 h 333"/>
                  <a:gd name="T12" fmla="*/ 987 w 629"/>
                  <a:gd name="T13" fmla="*/ 1086 h 333"/>
                  <a:gd name="T14" fmla="*/ 1488 w 629"/>
                  <a:gd name="T15" fmla="*/ 961 h 333"/>
                  <a:gd name="T16" fmla="*/ 2062 w 629"/>
                  <a:gd name="T17" fmla="*/ 862 h 333"/>
                  <a:gd name="T18" fmla="*/ 2945 w 629"/>
                  <a:gd name="T19" fmla="*/ 549 h 333"/>
                  <a:gd name="T20" fmla="*/ 2959 w 629"/>
                  <a:gd name="T21" fmla="*/ 46 h 333"/>
                  <a:gd name="T22" fmla="*/ 3565 w 629"/>
                  <a:gd name="T23" fmla="*/ 22 h 333"/>
                  <a:gd name="T24" fmla="*/ 3565 w 629"/>
                  <a:gd name="T25" fmla="*/ 22 h 333"/>
                  <a:gd name="T26" fmla="*/ 2858 w 629"/>
                  <a:gd name="T27" fmla="*/ 0 h 333"/>
                  <a:gd name="T28" fmla="*/ 2836 w 629"/>
                  <a:gd name="T29" fmla="*/ 504 h 333"/>
                  <a:gd name="T30" fmla="*/ 1954 w 629"/>
                  <a:gd name="T31" fmla="*/ 819 h 333"/>
                  <a:gd name="T32" fmla="*/ 1378 w 629"/>
                  <a:gd name="T33" fmla="*/ 921 h 333"/>
                  <a:gd name="T34" fmla="*/ 883 w 629"/>
                  <a:gd name="T35" fmla="*/ 1043 h 333"/>
                  <a:gd name="T36" fmla="*/ 664 w 629"/>
                  <a:gd name="T37" fmla="*/ 1080 h 333"/>
                  <a:gd name="T38" fmla="*/ 305 w 629"/>
                  <a:gd name="T39" fmla="*/ 1131 h 333"/>
                  <a:gd name="T40" fmla="*/ 209 w 629"/>
                  <a:gd name="T41" fmla="*/ 1302 h 333"/>
                  <a:gd name="T42" fmla="*/ 65 w 629"/>
                  <a:gd name="T43" fmla="*/ 1475 h 333"/>
                  <a:gd name="T44" fmla="*/ 40 w 629"/>
                  <a:gd name="T45" fmla="*/ 1559 h 333"/>
                  <a:gd name="T46" fmla="*/ 17 w 629"/>
                  <a:gd name="T47" fmla="*/ 1709 h 333"/>
                  <a:gd name="T48" fmla="*/ 36 w 629"/>
                  <a:gd name="T49" fmla="*/ 1801 h 333"/>
                  <a:gd name="T50" fmla="*/ 59 w 629"/>
                  <a:gd name="T51" fmla="*/ 1868 h 333"/>
                  <a:gd name="T52" fmla="*/ 122 w 629"/>
                  <a:gd name="T53" fmla="*/ 1809 h 333"/>
                  <a:gd name="T54" fmla="*/ 40 w 629"/>
                  <a:gd name="T55" fmla="*/ 1777 h 333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629" h="333">
                    <a:moveTo>
                      <a:pt x="7" y="317"/>
                    </a:moveTo>
                    <a:cubicBezTo>
                      <a:pt x="9" y="307"/>
                      <a:pt x="10" y="299"/>
                      <a:pt x="10" y="294"/>
                    </a:cubicBezTo>
                    <a:cubicBezTo>
                      <a:pt x="10" y="289"/>
                      <a:pt x="14" y="270"/>
                      <a:pt x="19" y="263"/>
                    </a:cubicBezTo>
                    <a:cubicBezTo>
                      <a:pt x="24" y="257"/>
                      <a:pt x="41" y="237"/>
                      <a:pt x="45" y="232"/>
                    </a:cubicBezTo>
                    <a:cubicBezTo>
                      <a:pt x="49" y="228"/>
                      <a:pt x="65" y="212"/>
                      <a:pt x="73" y="210"/>
                    </a:cubicBezTo>
                    <a:cubicBezTo>
                      <a:pt x="80" y="208"/>
                      <a:pt x="126" y="204"/>
                      <a:pt x="136" y="200"/>
                    </a:cubicBezTo>
                    <a:cubicBezTo>
                      <a:pt x="146" y="196"/>
                      <a:pt x="165" y="194"/>
                      <a:pt x="174" y="194"/>
                    </a:cubicBezTo>
                    <a:cubicBezTo>
                      <a:pt x="183" y="194"/>
                      <a:pt x="246" y="175"/>
                      <a:pt x="262" y="172"/>
                    </a:cubicBezTo>
                    <a:cubicBezTo>
                      <a:pt x="277" y="169"/>
                      <a:pt x="334" y="156"/>
                      <a:pt x="364" y="154"/>
                    </a:cubicBezTo>
                    <a:cubicBezTo>
                      <a:pt x="394" y="151"/>
                      <a:pt x="510" y="121"/>
                      <a:pt x="519" y="98"/>
                    </a:cubicBezTo>
                    <a:cubicBezTo>
                      <a:pt x="526" y="81"/>
                      <a:pt x="513" y="40"/>
                      <a:pt x="521" y="8"/>
                    </a:cubicBezTo>
                    <a:cubicBezTo>
                      <a:pt x="521" y="8"/>
                      <a:pt x="574" y="17"/>
                      <a:pt x="628" y="4"/>
                    </a:cubicBezTo>
                    <a:cubicBezTo>
                      <a:pt x="629" y="5"/>
                      <a:pt x="628" y="4"/>
                      <a:pt x="628" y="4"/>
                    </a:cubicBezTo>
                    <a:cubicBezTo>
                      <a:pt x="568" y="20"/>
                      <a:pt x="503" y="0"/>
                      <a:pt x="503" y="0"/>
                    </a:cubicBezTo>
                    <a:cubicBezTo>
                      <a:pt x="495" y="32"/>
                      <a:pt x="507" y="73"/>
                      <a:pt x="500" y="90"/>
                    </a:cubicBezTo>
                    <a:cubicBezTo>
                      <a:pt x="491" y="113"/>
                      <a:pt x="375" y="143"/>
                      <a:pt x="345" y="146"/>
                    </a:cubicBezTo>
                    <a:cubicBezTo>
                      <a:pt x="315" y="148"/>
                      <a:pt x="259" y="161"/>
                      <a:pt x="243" y="164"/>
                    </a:cubicBezTo>
                    <a:cubicBezTo>
                      <a:pt x="228" y="167"/>
                      <a:pt x="165" y="186"/>
                      <a:pt x="156" y="186"/>
                    </a:cubicBezTo>
                    <a:cubicBezTo>
                      <a:pt x="146" y="186"/>
                      <a:pt x="128" y="188"/>
                      <a:pt x="117" y="192"/>
                    </a:cubicBezTo>
                    <a:cubicBezTo>
                      <a:pt x="107" y="196"/>
                      <a:pt x="61" y="200"/>
                      <a:pt x="54" y="202"/>
                    </a:cubicBezTo>
                    <a:cubicBezTo>
                      <a:pt x="46" y="204"/>
                      <a:pt x="41" y="227"/>
                      <a:pt x="37" y="232"/>
                    </a:cubicBezTo>
                    <a:cubicBezTo>
                      <a:pt x="33" y="236"/>
                      <a:pt x="16" y="256"/>
                      <a:pt x="12" y="263"/>
                    </a:cubicBezTo>
                    <a:cubicBezTo>
                      <a:pt x="7" y="269"/>
                      <a:pt x="7" y="274"/>
                      <a:pt x="7" y="278"/>
                    </a:cubicBezTo>
                    <a:cubicBezTo>
                      <a:pt x="7" y="283"/>
                      <a:pt x="5" y="295"/>
                      <a:pt x="3" y="305"/>
                    </a:cubicBezTo>
                    <a:cubicBezTo>
                      <a:pt x="0" y="315"/>
                      <a:pt x="6" y="321"/>
                      <a:pt x="6" y="321"/>
                    </a:cubicBezTo>
                    <a:cubicBezTo>
                      <a:pt x="3" y="332"/>
                      <a:pt x="10" y="333"/>
                      <a:pt x="10" y="333"/>
                    </a:cubicBezTo>
                    <a:cubicBezTo>
                      <a:pt x="14" y="329"/>
                      <a:pt x="18" y="326"/>
                      <a:pt x="21" y="323"/>
                    </a:cubicBezTo>
                    <a:cubicBezTo>
                      <a:pt x="21" y="320"/>
                      <a:pt x="6" y="321"/>
                      <a:pt x="7" y="317"/>
                    </a:cubicBezTo>
                    <a:close/>
                  </a:path>
                </a:pathLst>
              </a:custGeom>
              <a:solidFill>
                <a:srgbClr val="F9EE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79" name="Freeform 159">
                <a:extLst>
                  <a:ext uri="{FF2B5EF4-FFF2-40B4-BE49-F238E27FC236}">
                    <a16:creationId xmlns:a16="http://schemas.microsoft.com/office/drawing/2014/main" id="{E3411C71-FC75-4FD6-99AA-86F5B0CE44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84" y="1906"/>
                <a:ext cx="805" cy="421"/>
              </a:xfrm>
              <a:custGeom>
                <a:avLst/>
                <a:gdLst>
                  <a:gd name="T0" fmla="*/ 3557 w 628"/>
                  <a:gd name="T1" fmla="*/ 1 h 329"/>
                  <a:gd name="T2" fmla="*/ 3506 w 628"/>
                  <a:gd name="T3" fmla="*/ 586 h 329"/>
                  <a:gd name="T4" fmla="*/ 3294 w 628"/>
                  <a:gd name="T5" fmla="*/ 1033 h 329"/>
                  <a:gd name="T6" fmla="*/ 2852 w 628"/>
                  <a:gd name="T7" fmla="*/ 1131 h 329"/>
                  <a:gd name="T8" fmla="*/ 1761 w 628"/>
                  <a:gd name="T9" fmla="*/ 1259 h 329"/>
                  <a:gd name="T10" fmla="*/ 1354 w 628"/>
                  <a:gd name="T11" fmla="*/ 1275 h 329"/>
                  <a:gd name="T12" fmla="*/ 1069 w 628"/>
                  <a:gd name="T13" fmla="*/ 1313 h 329"/>
                  <a:gd name="T14" fmla="*/ 59 w 628"/>
                  <a:gd name="T15" fmla="*/ 1744 h 329"/>
                  <a:gd name="T16" fmla="*/ 36 w 628"/>
                  <a:gd name="T17" fmla="*/ 1672 h 329"/>
                  <a:gd name="T18" fmla="*/ 22 w 628"/>
                  <a:gd name="T19" fmla="*/ 1656 h 329"/>
                  <a:gd name="T20" fmla="*/ 17 w 628"/>
                  <a:gd name="T21" fmla="*/ 1692 h 329"/>
                  <a:gd name="T22" fmla="*/ 36 w 628"/>
                  <a:gd name="T23" fmla="*/ 1784 h 329"/>
                  <a:gd name="T24" fmla="*/ 59 w 628"/>
                  <a:gd name="T25" fmla="*/ 1850 h 329"/>
                  <a:gd name="T26" fmla="*/ 1069 w 628"/>
                  <a:gd name="T27" fmla="*/ 1423 h 329"/>
                  <a:gd name="T28" fmla="*/ 1354 w 628"/>
                  <a:gd name="T29" fmla="*/ 1378 h 329"/>
                  <a:gd name="T30" fmla="*/ 1761 w 628"/>
                  <a:gd name="T31" fmla="*/ 1363 h 329"/>
                  <a:gd name="T32" fmla="*/ 2852 w 628"/>
                  <a:gd name="T33" fmla="*/ 1241 h 329"/>
                  <a:gd name="T34" fmla="*/ 3294 w 628"/>
                  <a:gd name="T35" fmla="*/ 1131 h 329"/>
                  <a:gd name="T36" fmla="*/ 3506 w 628"/>
                  <a:gd name="T37" fmla="*/ 697 h 329"/>
                  <a:gd name="T38" fmla="*/ 3573 w 628"/>
                  <a:gd name="T39" fmla="*/ 0 h 329"/>
                  <a:gd name="T40" fmla="*/ 3557 w 628"/>
                  <a:gd name="T41" fmla="*/ 1 h 32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28" h="329">
                    <a:moveTo>
                      <a:pt x="626" y="1"/>
                    </a:moveTo>
                    <a:cubicBezTo>
                      <a:pt x="624" y="31"/>
                      <a:pt x="619" y="89"/>
                      <a:pt x="616" y="105"/>
                    </a:cubicBezTo>
                    <a:cubicBezTo>
                      <a:pt x="611" y="127"/>
                      <a:pt x="602" y="173"/>
                      <a:pt x="580" y="184"/>
                    </a:cubicBezTo>
                    <a:cubicBezTo>
                      <a:pt x="558" y="194"/>
                      <a:pt x="518" y="189"/>
                      <a:pt x="502" y="202"/>
                    </a:cubicBezTo>
                    <a:cubicBezTo>
                      <a:pt x="486" y="215"/>
                      <a:pt x="362" y="234"/>
                      <a:pt x="310" y="224"/>
                    </a:cubicBezTo>
                    <a:cubicBezTo>
                      <a:pt x="259" y="213"/>
                      <a:pt x="250" y="221"/>
                      <a:pt x="239" y="227"/>
                    </a:cubicBezTo>
                    <a:cubicBezTo>
                      <a:pt x="227" y="232"/>
                      <a:pt x="202" y="233"/>
                      <a:pt x="188" y="234"/>
                    </a:cubicBezTo>
                    <a:cubicBezTo>
                      <a:pt x="175" y="236"/>
                      <a:pt x="99" y="232"/>
                      <a:pt x="10" y="310"/>
                    </a:cubicBezTo>
                    <a:cubicBezTo>
                      <a:pt x="10" y="310"/>
                      <a:pt x="3" y="309"/>
                      <a:pt x="6" y="298"/>
                    </a:cubicBezTo>
                    <a:cubicBezTo>
                      <a:pt x="6" y="298"/>
                      <a:pt x="5" y="297"/>
                      <a:pt x="4" y="295"/>
                    </a:cubicBezTo>
                    <a:cubicBezTo>
                      <a:pt x="3" y="297"/>
                      <a:pt x="3" y="299"/>
                      <a:pt x="3" y="301"/>
                    </a:cubicBezTo>
                    <a:cubicBezTo>
                      <a:pt x="0" y="311"/>
                      <a:pt x="6" y="317"/>
                      <a:pt x="6" y="317"/>
                    </a:cubicBezTo>
                    <a:cubicBezTo>
                      <a:pt x="3" y="328"/>
                      <a:pt x="10" y="329"/>
                      <a:pt x="10" y="329"/>
                    </a:cubicBezTo>
                    <a:cubicBezTo>
                      <a:pt x="99" y="251"/>
                      <a:pt x="175" y="255"/>
                      <a:pt x="188" y="253"/>
                    </a:cubicBezTo>
                    <a:cubicBezTo>
                      <a:pt x="202" y="251"/>
                      <a:pt x="227" y="251"/>
                      <a:pt x="239" y="245"/>
                    </a:cubicBezTo>
                    <a:cubicBezTo>
                      <a:pt x="250" y="240"/>
                      <a:pt x="259" y="232"/>
                      <a:pt x="310" y="242"/>
                    </a:cubicBezTo>
                    <a:cubicBezTo>
                      <a:pt x="362" y="253"/>
                      <a:pt x="486" y="233"/>
                      <a:pt x="502" y="221"/>
                    </a:cubicBezTo>
                    <a:cubicBezTo>
                      <a:pt x="518" y="208"/>
                      <a:pt x="558" y="213"/>
                      <a:pt x="580" y="202"/>
                    </a:cubicBezTo>
                    <a:cubicBezTo>
                      <a:pt x="602" y="192"/>
                      <a:pt x="611" y="145"/>
                      <a:pt x="616" y="124"/>
                    </a:cubicBezTo>
                    <a:cubicBezTo>
                      <a:pt x="620" y="102"/>
                      <a:pt x="628" y="0"/>
                      <a:pt x="628" y="0"/>
                    </a:cubicBezTo>
                    <a:cubicBezTo>
                      <a:pt x="628" y="0"/>
                      <a:pt x="627" y="0"/>
                      <a:pt x="626" y="1"/>
                    </a:cubicBezTo>
                    <a:close/>
                  </a:path>
                </a:pathLst>
              </a:custGeom>
              <a:solidFill>
                <a:srgbClr val="F4D1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80" name="Freeform 160">
                <a:extLst>
                  <a:ext uri="{FF2B5EF4-FFF2-40B4-BE49-F238E27FC236}">
                    <a16:creationId xmlns:a16="http://schemas.microsoft.com/office/drawing/2014/main" id="{37C3CC07-14A7-4948-884E-83327AAC6A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84" y="1901"/>
                <a:ext cx="805" cy="426"/>
              </a:xfrm>
              <a:custGeom>
                <a:avLst/>
                <a:gdLst>
                  <a:gd name="T0" fmla="*/ 2852 w 628"/>
                  <a:gd name="T1" fmla="*/ 0 h 333"/>
                  <a:gd name="T2" fmla="*/ 3573 w 628"/>
                  <a:gd name="T3" fmla="*/ 22 h 333"/>
                  <a:gd name="T4" fmla="*/ 3506 w 628"/>
                  <a:gd name="T5" fmla="*/ 720 h 333"/>
                  <a:gd name="T6" fmla="*/ 3294 w 628"/>
                  <a:gd name="T7" fmla="*/ 1156 h 333"/>
                  <a:gd name="T8" fmla="*/ 2852 w 628"/>
                  <a:gd name="T9" fmla="*/ 1261 h 333"/>
                  <a:gd name="T10" fmla="*/ 1761 w 628"/>
                  <a:gd name="T11" fmla="*/ 1382 h 333"/>
                  <a:gd name="T12" fmla="*/ 1354 w 628"/>
                  <a:gd name="T13" fmla="*/ 1400 h 333"/>
                  <a:gd name="T14" fmla="*/ 1069 w 628"/>
                  <a:gd name="T15" fmla="*/ 1446 h 333"/>
                  <a:gd name="T16" fmla="*/ 59 w 628"/>
                  <a:gd name="T17" fmla="*/ 1868 h 333"/>
                  <a:gd name="T18" fmla="*/ 36 w 628"/>
                  <a:gd name="T19" fmla="*/ 1801 h 333"/>
                  <a:gd name="T20" fmla="*/ 17 w 628"/>
                  <a:gd name="T21" fmla="*/ 1709 h 333"/>
                  <a:gd name="T22" fmla="*/ 40 w 628"/>
                  <a:gd name="T23" fmla="*/ 1559 h 333"/>
                  <a:gd name="T24" fmla="*/ 65 w 628"/>
                  <a:gd name="T25" fmla="*/ 1475 h 333"/>
                  <a:gd name="T26" fmla="*/ 209 w 628"/>
                  <a:gd name="T27" fmla="*/ 1302 h 333"/>
                  <a:gd name="T28" fmla="*/ 305 w 628"/>
                  <a:gd name="T29" fmla="*/ 1131 h 333"/>
                  <a:gd name="T30" fmla="*/ 664 w 628"/>
                  <a:gd name="T31" fmla="*/ 1080 h 333"/>
                  <a:gd name="T32" fmla="*/ 882 w 628"/>
                  <a:gd name="T33" fmla="*/ 1043 h 333"/>
                  <a:gd name="T34" fmla="*/ 1381 w 628"/>
                  <a:gd name="T35" fmla="*/ 921 h 333"/>
                  <a:gd name="T36" fmla="*/ 1964 w 628"/>
                  <a:gd name="T37" fmla="*/ 819 h 333"/>
                  <a:gd name="T38" fmla="*/ 2846 w 628"/>
                  <a:gd name="T39" fmla="*/ 504 h 333"/>
                  <a:gd name="T40" fmla="*/ 2852 w 628"/>
                  <a:gd name="T41" fmla="*/ 0 h 33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28" h="333">
                    <a:moveTo>
                      <a:pt x="502" y="0"/>
                    </a:moveTo>
                    <a:cubicBezTo>
                      <a:pt x="502" y="0"/>
                      <a:pt x="567" y="20"/>
                      <a:pt x="628" y="4"/>
                    </a:cubicBezTo>
                    <a:cubicBezTo>
                      <a:pt x="628" y="4"/>
                      <a:pt x="620" y="106"/>
                      <a:pt x="616" y="128"/>
                    </a:cubicBezTo>
                    <a:cubicBezTo>
                      <a:pt x="611" y="149"/>
                      <a:pt x="602" y="196"/>
                      <a:pt x="580" y="206"/>
                    </a:cubicBezTo>
                    <a:cubicBezTo>
                      <a:pt x="558" y="217"/>
                      <a:pt x="518" y="212"/>
                      <a:pt x="502" y="225"/>
                    </a:cubicBezTo>
                    <a:cubicBezTo>
                      <a:pt x="486" y="237"/>
                      <a:pt x="362" y="257"/>
                      <a:pt x="310" y="246"/>
                    </a:cubicBezTo>
                    <a:cubicBezTo>
                      <a:pt x="259" y="236"/>
                      <a:pt x="250" y="244"/>
                      <a:pt x="239" y="249"/>
                    </a:cubicBezTo>
                    <a:cubicBezTo>
                      <a:pt x="227" y="255"/>
                      <a:pt x="202" y="255"/>
                      <a:pt x="188" y="257"/>
                    </a:cubicBezTo>
                    <a:cubicBezTo>
                      <a:pt x="175" y="259"/>
                      <a:pt x="99" y="255"/>
                      <a:pt x="10" y="333"/>
                    </a:cubicBezTo>
                    <a:cubicBezTo>
                      <a:pt x="10" y="333"/>
                      <a:pt x="3" y="332"/>
                      <a:pt x="6" y="321"/>
                    </a:cubicBezTo>
                    <a:cubicBezTo>
                      <a:pt x="6" y="321"/>
                      <a:pt x="0" y="315"/>
                      <a:pt x="3" y="305"/>
                    </a:cubicBezTo>
                    <a:cubicBezTo>
                      <a:pt x="5" y="295"/>
                      <a:pt x="7" y="283"/>
                      <a:pt x="7" y="278"/>
                    </a:cubicBezTo>
                    <a:cubicBezTo>
                      <a:pt x="7" y="274"/>
                      <a:pt x="7" y="269"/>
                      <a:pt x="12" y="263"/>
                    </a:cubicBezTo>
                    <a:cubicBezTo>
                      <a:pt x="16" y="256"/>
                      <a:pt x="33" y="236"/>
                      <a:pt x="37" y="232"/>
                    </a:cubicBezTo>
                    <a:cubicBezTo>
                      <a:pt x="41" y="227"/>
                      <a:pt x="46" y="204"/>
                      <a:pt x="54" y="202"/>
                    </a:cubicBezTo>
                    <a:cubicBezTo>
                      <a:pt x="61" y="200"/>
                      <a:pt x="107" y="196"/>
                      <a:pt x="117" y="192"/>
                    </a:cubicBezTo>
                    <a:cubicBezTo>
                      <a:pt x="128" y="188"/>
                      <a:pt x="146" y="186"/>
                      <a:pt x="155" y="186"/>
                    </a:cubicBezTo>
                    <a:cubicBezTo>
                      <a:pt x="164" y="186"/>
                      <a:pt x="228" y="167"/>
                      <a:pt x="243" y="164"/>
                    </a:cubicBezTo>
                    <a:cubicBezTo>
                      <a:pt x="258" y="161"/>
                      <a:pt x="315" y="148"/>
                      <a:pt x="345" y="146"/>
                    </a:cubicBezTo>
                    <a:cubicBezTo>
                      <a:pt x="375" y="143"/>
                      <a:pt x="491" y="113"/>
                      <a:pt x="500" y="90"/>
                    </a:cubicBezTo>
                    <a:cubicBezTo>
                      <a:pt x="507" y="73"/>
                      <a:pt x="495" y="32"/>
                      <a:pt x="502" y="0"/>
                    </a:cubicBezTo>
                    <a:close/>
                  </a:path>
                </a:pathLst>
              </a:custGeom>
              <a:noFill/>
              <a:ln w="4763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81" name="Freeform 161">
                <a:extLst>
                  <a:ext uri="{FF2B5EF4-FFF2-40B4-BE49-F238E27FC236}">
                    <a16:creationId xmlns:a16="http://schemas.microsoft.com/office/drawing/2014/main" id="{FF7440AD-985B-47C7-AF64-BA05D2B26D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07" y="2221"/>
                <a:ext cx="116" cy="87"/>
              </a:xfrm>
              <a:custGeom>
                <a:avLst/>
                <a:gdLst>
                  <a:gd name="T0" fmla="*/ 59 w 90"/>
                  <a:gd name="T1" fmla="*/ 367 h 68"/>
                  <a:gd name="T2" fmla="*/ 40 w 90"/>
                  <a:gd name="T3" fmla="*/ 285 h 68"/>
                  <a:gd name="T4" fmla="*/ 143 w 90"/>
                  <a:gd name="T5" fmla="*/ 180 h 68"/>
                  <a:gd name="T6" fmla="*/ 333 w 90"/>
                  <a:gd name="T7" fmla="*/ 88 h 68"/>
                  <a:gd name="T8" fmla="*/ 507 w 90"/>
                  <a:gd name="T9" fmla="*/ 13 h 68"/>
                  <a:gd name="T10" fmla="*/ 534 w 90"/>
                  <a:gd name="T11" fmla="*/ 0 h 68"/>
                  <a:gd name="T12" fmla="*/ 456 w 90"/>
                  <a:gd name="T13" fmla="*/ 28 h 68"/>
                  <a:gd name="T14" fmla="*/ 402 w 90"/>
                  <a:gd name="T15" fmla="*/ 59 h 68"/>
                  <a:gd name="T16" fmla="*/ 305 w 90"/>
                  <a:gd name="T17" fmla="*/ 88 h 68"/>
                  <a:gd name="T18" fmla="*/ 125 w 90"/>
                  <a:gd name="T19" fmla="*/ 186 h 68"/>
                  <a:gd name="T20" fmla="*/ 22 w 90"/>
                  <a:gd name="T21" fmla="*/ 285 h 68"/>
                  <a:gd name="T22" fmla="*/ 13 w 90"/>
                  <a:gd name="T23" fmla="*/ 344 h 68"/>
                  <a:gd name="T24" fmla="*/ 52 w 90"/>
                  <a:gd name="T25" fmla="*/ 381 h 6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90" h="68">
                    <a:moveTo>
                      <a:pt x="10" y="66"/>
                    </a:moveTo>
                    <a:cubicBezTo>
                      <a:pt x="3" y="68"/>
                      <a:pt x="5" y="54"/>
                      <a:pt x="7" y="51"/>
                    </a:cubicBezTo>
                    <a:cubicBezTo>
                      <a:pt x="11" y="44"/>
                      <a:pt x="18" y="37"/>
                      <a:pt x="24" y="32"/>
                    </a:cubicBezTo>
                    <a:cubicBezTo>
                      <a:pt x="34" y="25"/>
                      <a:pt x="45" y="20"/>
                      <a:pt x="56" y="16"/>
                    </a:cubicBezTo>
                    <a:cubicBezTo>
                      <a:pt x="66" y="11"/>
                      <a:pt x="76" y="6"/>
                      <a:pt x="86" y="2"/>
                    </a:cubicBezTo>
                    <a:cubicBezTo>
                      <a:pt x="88" y="1"/>
                      <a:pt x="89" y="0"/>
                      <a:pt x="90" y="0"/>
                    </a:cubicBezTo>
                    <a:cubicBezTo>
                      <a:pt x="86" y="0"/>
                      <a:pt x="81" y="3"/>
                      <a:pt x="77" y="5"/>
                    </a:cubicBezTo>
                    <a:cubicBezTo>
                      <a:pt x="74" y="7"/>
                      <a:pt x="71" y="8"/>
                      <a:pt x="68" y="10"/>
                    </a:cubicBezTo>
                    <a:cubicBezTo>
                      <a:pt x="63" y="12"/>
                      <a:pt x="57" y="14"/>
                      <a:pt x="52" y="16"/>
                    </a:cubicBezTo>
                    <a:cubicBezTo>
                      <a:pt x="41" y="20"/>
                      <a:pt x="30" y="26"/>
                      <a:pt x="21" y="33"/>
                    </a:cubicBezTo>
                    <a:cubicBezTo>
                      <a:pt x="15" y="38"/>
                      <a:pt x="8" y="45"/>
                      <a:pt x="4" y="51"/>
                    </a:cubicBezTo>
                    <a:cubicBezTo>
                      <a:pt x="2" y="54"/>
                      <a:pt x="0" y="58"/>
                      <a:pt x="2" y="61"/>
                    </a:cubicBezTo>
                    <a:cubicBezTo>
                      <a:pt x="3" y="64"/>
                      <a:pt x="7" y="66"/>
                      <a:pt x="9" y="68"/>
                    </a:cubicBezTo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82" name="Freeform 162">
                <a:extLst>
                  <a:ext uri="{FF2B5EF4-FFF2-40B4-BE49-F238E27FC236}">
                    <a16:creationId xmlns:a16="http://schemas.microsoft.com/office/drawing/2014/main" id="{DDF35C9E-73CF-43C1-BC5D-A17C7FF161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16" y="2283"/>
                <a:ext cx="18" cy="12"/>
              </a:xfrm>
              <a:custGeom>
                <a:avLst/>
                <a:gdLst>
                  <a:gd name="T0" fmla="*/ 1 w 14"/>
                  <a:gd name="T1" fmla="*/ 64 h 9"/>
                  <a:gd name="T2" fmla="*/ 0 w 14"/>
                  <a:gd name="T3" fmla="*/ 65 h 9"/>
                  <a:gd name="T4" fmla="*/ 51 w 14"/>
                  <a:gd name="T5" fmla="*/ 16 h 9"/>
                  <a:gd name="T6" fmla="*/ 82 w 14"/>
                  <a:gd name="T7" fmla="*/ 65 h 9"/>
                  <a:gd name="T8" fmla="*/ 40 w 14"/>
                  <a:gd name="T9" fmla="*/ 0 h 9"/>
                  <a:gd name="T10" fmla="*/ 0 w 14"/>
                  <a:gd name="T11" fmla="*/ 64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" h="9">
                    <a:moveTo>
                      <a:pt x="1" y="8"/>
                    </a:moveTo>
                    <a:cubicBezTo>
                      <a:pt x="1" y="8"/>
                      <a:pt x="0" y="9"/>
                      <a:pt x="0" y="9"/>
                    </a:cubicBezTo>
                    <a:cubicBezTo>
                      <a:pt x="3" y="7"/>
                      <a:pt x="5" y="0"/>
                      <a:pt x="9" y="2"/>
                    </a:cubicBezTo>
                    <a:cubicBezTo>
                      <a:pt x="11" y="3"/>
                      <a:pt x="13" y="7"/>
                      <a:pt x="14" y="9"/>
                    </a:cubicBezTo>
                    <a:cubicBezTo>
                      <a:pt x="14" y="5"/>
                      <a:pt x="11" y="0"/>
                      <a:pt x="7" y="0"/>
                    </a:cubicBezTo>
                    <a:cubicBezTo>
                      <a:pt x="3" y="0"/>
                      <a:pt x="1" y="5"/>
                      <a:pt x="0" y="8"/>
                    </a:cubicBezTo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83" name="Freeform 163">
                <a:extLst>
                  <a:ext uri="{FF2B5EF4-FFF2-40B4-BE49-F238E27FC236}">
                    <a16:creationId xmlns:a16="http://schemas.microsoft.com/office/drawing/2014/main" id="{41480C2A-CE46-41DC-B8B9-F4B23D75DF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89" y="2216"/>
                <a:ext cx="97" cy="97"/>
              </a:xfrm>
              <a:custGeom>
                <a:avLst/>
                <a:gdLst>
                  <a:gd name="T0" fmla="*/ 13 w 75"/>
                  <a:gd name="T1" fmla="*/ 420 h 76"/>
                  <a:gd name="T2" fmla="*/ 13 w 75"/>
                  <a:gd name="T3" fmla="*/ 420 h 76"/>
                  <a:gd name="T4" fmla="*/ 84 w 75"/>
                  <a:gd name="T5" fmla="*/ 308 h 76"/>
                  <a:gd name="T6" fmla="*/ 162 w 75"/>
                  <a:gd name="T7" fmla="*/ 220 h 76"/>
                  <a:gd name="T8" fmla="*/ 210 w 75"/>
                  <a:gd name="T9" fmla="*/ 166 h 76"/>
                  <a:gd name="T10" fmla="*/ 286 w 75"/>
                  <a:gd name="T11" fmla="*/ 112 h 76"/>
                  <a:gd name="T12" fmla="*/ 441 w 75"/>
                  <a:gd name="T13" fmla="*/ 13 h 76"/>
                  <a:gd name="T14" fmla="*/ 455 w 75"/>
                  <a:gd name="T15" fmla="*/ 1 h 76"/>
                  <a:gd name="T16" fmla="*/ 354 w 75"/>
                  <a:gd name="T17" fmla="*/ 59 h 76"/>
                  <a:gd name="T18" fmla="*/ 274 w 75"/>
                  <a:gd name="T19" fmla="*/ 106 h 76"/>
                  <a:gd name="T20" fmla="*/ 189 w 75"/>
                  <a:gd name="T21" fmla="*/ 183 h 76"/>
                  <a:gd name="T22" fmla="*/ 36 w 75"/>
                  <a:gd name="T23" fmla="*/ 355 h 76"/>
                  <a:gd name="T24" fmla="*/ 1 w 75"/>
                  <a:gd name="T25" fmla="*/ 396 h 76"/>
                  <a:gd name="T26" fmla="*/ 0 w 75"/>
                  <a:gd name="T27" fmla="*/ 393 h 76"/>
                  <a:gd name="T28" fmla="*/ 1 w 75"/>
                  <a:gd name="T29" fmla="*/ 415 h 7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75" h="76">
                    <a:moveTo>
                      <a:pt x="2" y="76"/>
                    </a:moveTo>
                    <a:cubicBezTo>
                      <a:pt x="3" y="76"/>
                      <a:pt x="1" y="76"/>
                      <a:pt x="2" y="76"/>
                    </a:cubicBezTo>
                    <a:cubicBezTo>
                      <a:pt x="6" y="69"/>
                      <a:pt x="9" y="62"/>
                      <a:pt x="14" y="56"/>
                    </a:cubicBezTo>
                    <a:cubicBezTo>
                      <a:pt x="18" y="50"/>
                      <a:pt x="23" y="45"/>
                      <a:pt x="27" y="40"/>
                    </a:cubicBezTo>
                    <a:cubicBezTo>
                      <a:pt x="30" y="36"/>
                      <a:pt x="32" y="33"/>
                      <a:pt x="35" y="30"/>
                    </a:cubicBezTo>
                    <a:cubicBezTo>
                      <a:pt x="39" y="26"/>
                      <a:pt x="43" y="24"/>
                      <a:pt x="47" y="20"/>
                    </a:cubicBezTo>
                    <a:cubicBezTo>
                      <a:pt x="55" y="14"/>
                      <a:pt x="64" y="6"/>
                      <a:pt x="73" y="2"/>
                    </a:cubicBezTo>
                    <a:cubicBezTo>
                      <a:pt x="74" y="2"/>
                      <a:pt x="74" y="1"/>
                      <a:pt x="75" y="1"/>
                    </a:cubicBezTo>
                    <a:cubicBezTo>
                      <a:pt x="71" y="0"/>
                      <a:pt x="63" y="8"/>
                      <a:pt x="59" y="10"/>
                    </a:cubicBezTo>
                    <a:cubicBezTo>
                      <a:pt x="55" y="12"/>
                      <a:pt x="50" y="16"/>
                      <a:pt x="46" y="19"/>
                    </a:cubicBezTo>
                    <a:cubicBezTo>
                      <a:pt x="41" y="24"/>
                      <a:pt x="36" y="28"/>
                      <a:pt x="31" y="33"/>
                    </a:cubicBezTo>
                    <a:cubicBezTo>
                      <a:pt x="22" y="42"/>
                      <a:pt x="14" y="53"/>
                      <a:pt x="6" y="64"/>
                    </a:cubicBezTo>
                    <a:cubicBezTo>
                      <a:pt x="4" y="66"/>
                      <a:pt x="3" y="70"/>
                      <a:pt x="1" y="72"/>
                    </a:cubicBezTo>
                    <a:cubicBezTo>
                      <a:pt x="1" y="72"/>
                      <a:pt x="0" y="72"/>
                      <a:pt x="0" y="71"/>
                    </a:cubicBezTo>
                    <a:cubicBezTo>
                      <a:pt x="0" y="73"/>
                      <a:pt x="1" y="74"/>
                      <a:pt x="1" y="75"/>
                    </a:cubicBezTo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84" name="Freeform 164">
                <a:extLst>
                  <a:ext uri="{FF2B5EF4-FFF2-40B4-BE49-F238E27FC236}">
                    <a16:creationId xmlns:a16="http://schemas.microsoft.com/office/drawing/2014/main" id="{F07F7975-9342-4EF0-ACD4-47E85ECC96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2" y="2304"/>
                <a:ext cx="17" cy="10"/>
              </a:xfrm>
              <a:custGeom>
                <a:avLst/>
                <a:gdLst>
                  <a:gd name="T0" fmla="*/ 1 w 13"/>
                  <a:gd name="T1" fmla="*/ 36 h 8"/>
                  <a:gd name="T2" fmla="*/ 35 w 13"/>
                  <a:gd name="T3" fmla="*/ 13 h 8"/>
                  <a:gd name="T4" fmla="*/ 85 w 13"/>
                  <a:gd name="T5" fmla="*/ 31 h 8"/>
                  <a:gd name="T6" fmla="*/ 38 w 13"/>
                  <a:gd name="T7" fmla="*/ 20 h 8"/>
                  <a:gd name="T8" fmla="*/ 0 w 13"/>
                  <a:gd name="T9" fmla="*/ 39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8">
                    <a:moveTo>
                      <a:pt x="1" y="7"/>
                    </a:moveTo>
                    <a:cubicBezTo>
                      <a:pt x="1" y="4"/>
                      <a:pt x="4" y="4"/>
                      <a:pt x="5" y="2"/>
                    </a:cubicBezTo>
                    <a:cubicBezTo>
                      <a:pt x="9" y="0"/>
                      <a:pt x="12" y="2"/>
                      <a:pt x="13" y="6"/>
                    </a:cubicBezTo>
                    <a:cubicBezTo>
                      <a:pt x="11" y="6"/>
                      <a:pt x="9" y="3"/>
                      <a:pt x="6" y="4"/>
                    </a:cubicBezTo>
                    <a:cubicBezTo>
                      <a:pt x="3" y="4"/>
                      <a:pt x="2" y="6"/>
                      <a:pt x="0" y="8"/>
                    </a:cubicBezTo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85" name="Freeform 165">
                <a:extLst>
                  <a:ext uri="{FF2B5EF4-FFF2-40B4-BE49-F238E27FC236}">
                    <a16:creationId xmlns:a16="http://schemas.microsoft.com/office/drawing/2014/main" id="{230CF8AE-73E3-46AE-A163-BB6A195BF6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48" y="2266"/>
                <a:ext cx="8" cy="10"/>
              </a:xfrm>
              <a:custGeom>
                <a:avLst/>
                <a:gdLst>
                  <a:gd name="T0" fmla="*/ 1 w 6"/>
                  <a:gd name="T1" fmla="*/ 0 h 8"/>
                  <a:gd name="T2" fmla="*/ 48 w 6"/>
                  <a:gd name="T3" fmla="*/ 39 h 8"/>
                  <a:gd name="T4" fmla="*/ 1 w 6"/>
                  <a:gd name="T5" fmla="*/ 0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" h="8">
                    <a:moveTo>
                      <a:pt x="1" y="0"/>
                    </a:moveTo>
                    <a:cubicBezTo>
                      <a:pt x="0" y="3"/>
                      <a:pt x="3" y="7"/>
                      <a:pt x="6" y="8"/>
                    </a:cubicBezTo>
                    <a:cubicBezTo>
                      <a:pt x="4" y="6"/>
                      <a:pt x="2" y="3"/>
                      <a:pt x="1" y="0"/>
                    </a:cubicBezTo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86" name="Freeform 166">
                <a:extLst>
                  <a:ext uri="{FF2B5EF4-FFF2-40B4-BE49-F238E27FC236}">
                    <a16:creationId xmlns:a16="http://schemas.microsoft.com/office/drawing/2014/main" id="{F7E5245C-C5E9-4BF7-93D7-D1DE83CD14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3" y="2240"/>
                <a:ext cx="5" cy="9"/>
              </a:xfrm>
              <a:custGeom>
                <a:avLst/>
                <a:gdLst>
                  <a:gd name="T0" fmla="*/ 0 w 4"/>
                  <a:gd name="T1" fmla="*/ 1 h 7"/>
                  <a:gd name="T2" fmla="*/ 20 w 4"/>
                  <a:gd name="T3" fmla="*/ 40 h 7"/>
                  <a:gd name="T4" fmla="*/ 0 w 4"/>
                  <a:gd name="T5" fmla="*/ 0 h 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7">
                    <a:moveTo>
                      <a:pt x="0" y="1"/>
                    </a:moveTo>
                    <a:cubicBezTo>
                      <a:pt x="1" y="3"/>
                      <a:pt x="2" y="7"/>
                      <a:pt x="4" y="7"/>
                    </a:cubicBezTo>
                    <a:cubicBezTo>
                      <a:pt x="4" y="4"/>
                      <a:pt x="1" y="2"/>
                      <a:pt x="0" y="0"/>
                    </a:cubicBezTo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87" name="Freeform 167">
                <a:extLst>
                  <a:ext uri="{FF2B5EF4-FFF2-40B4-BE49-F238E27FC236}">
                    <a16:creationId xmlns:a16="http://schemas.microsoft.com/office/drawing/2014/main" id="{274CAF48-0793-4B1C-BC6D-F9E6DFFF80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0" y="2186"/>
                <a:ext cx="24" cy="18"/>
              </a:xfrm>
              <a:custGeom>
                <a:avLst/>
                <a:gdLst>
                  <a:gd name="T0" fmla="*/ 0 w 19"/>
                  <a:gd name="T1" fmla="*/ 76 h 14"/>
                  <a:gd name="T2" fmla="*/ 47 w 19"/>
                  <a:gd name="T3" fmla="*/ 22 h 14"/>
                  <a:gd name="T4" fmla="*/ 97 w 19"/>
                  <a:gd name="T5" fmla="*/ 0 h 14"/>
                  <a:gd name="T6" fmla="*/ 51 w 19"/>
                  <a:gd name="T7" fmla="*/ 46 h 14"/>
                  <a:gd name="T8" fmla="*/ 32 w 19"/>
                  <a:gd name="T9" fmla="*/ 66 h 14"/>
                  <a:gd name="T10" fmla="*/ 1 w 19"/>
                  <a:gd name="T11" fmla="*/ 82 h 1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9" h="14">
                    <a:moveTo>
                      <a:pt x="0" y="13"/>
                    </a:moveTo>
                    <a:cubicBezTo>
                      <a:pt x="4" y="13"/>
                      <a:pt x="6" y="7"/>
                      <a:pt x="9" y="4"/>
                    </a:cubicBezTo>
                    <a:cubicBezTo>
                      <a:pt x="12" y="2"/>
                      <a:pt x="15" y="0"/>
                      <a:pt x="19" y="0"/>
                    </a:cubicBezTo>
                    <a:cubicBezTo>
                      <a:pt x="15" y="2"/>
                      <a:pt x="12" y="4"/>
                      <a:pt x="10" y="8"/>
                    </a:cubicBezTo>
                    <a:cubicBezTo>
                      <a:pt x="9" y="9"/>
                      <a:pt x="8" y="10"/>
                      <a:pt x="6" y="12"/>
                    </a:cubicBezTo>
                    <a:cubicBezTo>
                      <a:pt x="5" y="13"/>
                      <a:pt x="3" y="13"/>
                      <a:pt x="1" y="14"/>
                    </a:cubicBezTo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88" name="Freeform 168">
                <a:extLst>
                  <a:ext uri="{FF2B5EF4-FFF2-40B4-BE49-F238E27FC236}">
                    <a16:creationId xmlns:a16="http://schemas.microsoft.com/office/drawing/2014/main" id="{19FC91C4-40EA-4C81-927E-73EC7C2DDF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4" y="2208"/>
                <a:ext cx="13" cy="9"/>
              </a:xfrm>
              <a:custGeom>
                <a:avLst/>
                <a:gdLst>
                  <a:gd name="T0" fmla="*/ 0 w 10"/>
                  <a:gd name="T1" fmla="*/ 36 h 7"/>
                  <a:gd name="T2" fmla="*/ 64 w 10"/>
                  <a:gd name="T3" fmla="*/ 13 h 7"/>
                  <a:gd name="T4" fmla="*/ 35 w 10"/>
                  <a:gd name="T5" fmla="*/ 28 h 7"/>
                  <a:gd name="T6" fmla="*/ 0 w 10"/>
                  <a:gd name="T7" fmla="*/ 40 h 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" h="7">
                    <a:moveTo>
                      <a:pt x="0" y="6"/>
                    </a:moveTo>
                    <a:cubicBezTo>
                      <a:pt x="3" y="5"/>
                      <a:pt x="6" y="0"/>
                      <a:pt x="10" y="2"/>
                    </a:cubicBezTo>
                    <a:cubicBezTo>
                      <a:pt x="8" y="2"/>
                      <a:pt x="7" y="4"/>
                      <a:pt x="5" y="5"/>
                    </a:cubicBezTo>
                    <a:cubicBezTo>
                      <a:pt x="4" y="6"/>
                      <a:pt x="1" y="6"/>
                      <a:pt x="0" y="7"/>
                    </a:cubicBezTo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89" name="Freeform 169">
                <a:extLst>
                  <a:ext uri="{FF2B5EF4-FFF2-40B4-BE49-F238E27FC236}">
                    <a16:creationId xmlns:a16="http://schemas.microsoft.com/office/drawing/2014/main" id="{1792DCD2-DCB9-4F79-959C-B9EA2CB0F9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68" y="2168"/>
                <a:ext cx="23" cy="23"/>
              </a:xfrm>
              <a:custGeom>
                <a:avLst/>
                <a:gdLst>
                  <a:gd name="T0" fmla="*/ 0 w 18"/>
                  <a:gd name="T1" fmla="*/ 98 h 18"/>
                  <a:gd name="T2" fmla="*/ 40 w 18"/>
                  <a:gd name="T3" fmla="*/ 36 h 18"/>
                  <a:gd name="T4" fmla="*/ 98 w 18"/>
                  <a:gd name="T5" fmla="*/ 0 h 18"/>
                  <a:gd name="T6" fmla="*/ 40 w 18"/>
                  <a:gd name="T7" fmla="*/ 51 h 18"/>
                  <a:gd name="T8" fmla="*/ 13 w 18"/>
                  <a:gd name="T9" fmla="*/ 83 h 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8" h="18">
                    <a:moveTo>
                      <a:pt x="0" y="18"/>
                    </a:moveTo>
                    <a:cubicBezTo>
                      <a:pt x="1" y="13"/>
                      <a:pt x="2" y="10"/>
                      <a:pt x="7" y="6"/>
                    </a:cubicBezTo>
                    <a:cubicBezTo>
                      <a:pt x="10" y="3"/>
                      <a:pt x="13" y="1"/>
                      <a:pt x="18" y="0"/>
                    </a:cubicBezTo>
                    <a:cubicBezTo>
                      <a:pt x="14" y="2"/>
                      <a:pt x="10" y="6"/>
                      <a:pt x="7" y="9"/>
                    </a:cubicBezTo>
                    <a:cubicBezTo>
                      <a:pt x="5" y="11"/>
                      <a:pt x="4" y="14"/>
                      <a:pt x="2" y="15"/>
                    </a:cubicBezTo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90" name="Freeform 170">
                <a:extLst>
                  <a:ext uri="{FF2B5EF4-FFF2-40B4-BE49-F238E27FC236}">
                    <a16:creationId xmlns:a16="http://schemas.microsoft.com/office/drawing/2014/main" id="{59117CB9-3614-4AD3-A42F-9E04DB0562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15" y="2198"/>
                <a:ext cx="44" cy="75"/>
              </a:xfrm>
              <a:custGeom>
                <a:avLst/>
                <a:gdLst>
                  <a:gd name="T0" fmla="*/ 13 w 34"/>
                  <a:gd name="T1" fmla="*/ 317 h 59"/>
                  <a:gd name="T2" fmla="*/ 22 w 34"/>
                  <a:gd name="T3" fmla="*/ 240 h 59"/>
                  <a:gd name="T4" fmla="*/ 89 w 34"/>
                  <a:gd name="T5" fmla="*/ 144 h 59"/>
                  <a:gd name="T6" fmla="*/ 207 w 34"/>
                  <a:gd name="T7" fmla="*/ 0 h 59"/>
                  <a:gd name="T8" fmla="*/ 61 w 34"/>
                  <a:gd name="T9" fmla="*/ 203 h 59"/>
                  <a:gd name="T10" fmla="*/ 22 w 34"/>
                  <a:gd name="T11" fmla="*/ 269 h 59"/>
                  <a:gd name="T12" fmla="*/ 17 w 34"/>
                  <a:gd name="T13" fmla="*/ 310 h 5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4" h="59">
                    <a:moveTo>
                      <a:pt x="2" y="59"/>
                    </a:moveTo>
                    <a:cubicBezTo>
                      <a:pt x="0" y="55"/>
                      <a:pt x="3" y="49"/>
                      <a:pt x="4" y="45"/>
                    </a:cubicBezTo>
                    <a:cubicBezTo>
                      <a:pt x="7" y="38"/>
                      <a:pt x="11" y="33"/>
                      <a:pt x="15" y="27"/>
                    </a:cubicBezTo>
                    <a:cubicBezTo>
                      <a:pt x="21" y="18"/>
                      <a:pt x="26" y="8"/>
                      <a:pt x="34" y="0"/>
                    </a:cubicBezTo>
                    <a:cubicBezTo>
                      <a:pt x="26" y="13"/>
                      <a:pt x="18" y="25"/>
                      <a:pt x="10" y="38"/>
                    </a:cubicBezTo>
                    <a:cubicBezTo>
                      <a:pt x="8" y="41"/>
                      <a:pt x="5" y="46"/>
                      <a:pt x="4" y="50"/>
                    </a:cubicBezTo>
                    <a:cubicBezTo>
                      <a:pt x="4" y="53"/>
                      <a:pt x="5" y="56"/>
                      <a:pt x="3" y="58"/>
                    </a:cubicBezTo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91" name="Freeform 171">
                <a:extLst>
                  <a:ext uri="{FF2B5EF4-FFF2-40B4-BE49-F238E27FC236}">
                    <a16:creationId xmlns:a16="http://schemas.microsoft.com/office/drawing/2014/main" id="{64C504F4-4E4C-42AD-B184-99610308FDF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706" y="1746"/>
                <a:ext cx="850" cy="301"/>
              </a:xfrm>
              <a:custGeom>
                <a:avLst/>
                <a:gdLst>
                  <a:gd name="T0" fmla="*/ 3168 w 663"/>
                  <a:gd name="T1" fmla="*/ 182 h 235"/>
                  <a:gd name="T2" fmla="*/ 2912 w 663"/>
                  <a:gd name="T3" fmla="*/ 585 h 235"/>
                  <a:gd name="T4" fmla="*/ 2421 w 663"/>
                  <a:gd name="T5" fmla="*/ 612 h 235"/>
                  <a:gd name="T6" fmla="*/ 1754 w 663"/>
                  <a:gd name="T7" fmla="*/ 615 h 235"/>
                  <a:gd name="T8" fmla="*/ 1478 w 663"/>
                  <a:gd name="T9" fmla="*/ 583 h 235"/>
                  <a:gd name="T10" fmla="*/ 1264 w 663"/>
                  <a:gd name="T11" fmla="*/ 519 h 235"/>
                  <a:gd name="T12" fmla="*/ 1009 w 663"/>
                  <a:gd name="T13" fmla="*/ 366 h 235"/>
                  <a:gd name="T14" fmla="*/ 710 w 663"/>
                  <a:gd name="T15" fmla="*/ 269 h 235"/>
                  <a:gd name="T16" fmla="*/ 442 w 663"/>
                  <a:gd name="T17" fmla="*/ 77 h 235"/>
                  <a:gd name="T18" fmla="*/ 204 w 663"/>
                  <a:gd name="T19" fmla="*/ 40 h 235"/>
                  <a:gd name="T20" fmla="*/ 185 w 663"/>
                  <a:gd name="T21" fmla="*/ 124 h 235"/>
                  <a:gd name="T22" fmla="*/ 106 w 663"/>
                  <a:gd name="T23" fmla="*/ 163 h 235"/>
                  <a:gd name="T24" fmla="*/ 127 w 663"/>
                  <a:gd name="T25" fmla="*/ 256 h 235"/>
                  <a:gd name="T26" fmla="*/ 36 w 663"/>
                  <a:gd name="T27" fmla="*/ 204 h 235"/>
                  <a:gd name="T28" fmla="*/ 13 w 663"/>
                  <a:gd name="T29" fmla="*/ 286 h 235"/>
                  <a:gd name="T30" fmla="*/ 76 w 663"/>
                  <a:gd name="T31" fmla="*/ 567 h 235"/>
                  <a:gd name="T32" fmla="*/ 286 w 663"/>
                  <a:gd name="T33" fmla="*/ 660 h 235"/>
                  <a:gd name="T34" fmla="*/ 345 w 663"/>
                  <a:gd name="T35" fmla="*/ 688 h 235"/>
                  <a:gd name="T36" fmla="*/ 471 w 663"/>
                  <a:gd name="T37" fmla="*/ 772 h 235"/>
                  <a:gd name="T38" fmla="*/ 814 w 663"/>
                  <a:gd name="T39" fmla="*/ 845 h 235"/>
                  <a:gd name="T40" fmla="*/ 1203 w 663"/>
                  <a:gd name="T41" fmla="*/ 884 h 235"/>
                  <a:gd name="T42" fmla="*/ 1428 w 663"/>
                  <a:gd name="T43" fmla="*/ 948 h 235"/>
                  <a:gd name="T44" fmla="*/ 1747 w 663"/>
                  <a:gd name="T45" fmla="*/ 1027 h 235"/>
                  <a:gd name="T46" fmla="*/ 2199 w 663"/>
                  <a:gd name="T47" fmla="*/ 1167 h 235"/>
                  <a:gd name="T48" fmla="*/ 2883 w 663"/>
                  <a:gd name="T49" fmla="*/ 1255 h 235"/>
                  <a:gd name="T50" fmla="*/ 3153 w 663"/>
                  <a:gd name="T51" fmla="*/ 1324 h 235"/>
                  <a:gd name="T52" fmla="*/ 3353 w 663"/>
                  <a:gd name="T53" fmla="*/ 1121 h 235"/>
                  <a:gd name="T54" fmla="*/ 3637 w 663"/>
                  <a:gd name="T55" fmla="*/ 702 h 235"/>
                  <a:gd name="T56" fmla="*/ 3774 w 663"/>
                  <a:gd name="T57" fmla="*/ 414 h 235"/>
                  <a:gd name="T58" fmla="*/ 3168 w 663"/>
                  <a:gd name="T59" fmla="*/ 182 h 235"/>
                  <a:gd name="T60" fmla="*/ 468 w 663"/>
                  <a:gd name="T61" fmla="*/ 478 h 235"/>
                  <a:gd name="T62" fmla="*/ 344 w 663"/>
                  <a:gd name="T63" fmla="*/ 316 h 235"/>
                  <a:gd name="T64" fmla="*/ 305 w 663"/>
                  <a:gd name="T65" fmla="*/ 323 h 235"/>
                  <a:gd name="T66" fmla="*/ 285 w 663"/>
                  <a:gd name="T67" fmla="*/ 233 h 235"/>
                  <a:gd name="T68" fmla="*/ 344 w 663"/>
                  <a:gd name="T69" fmla="*/ 282 h 235"/>
                  <a:gd name="T70" fmla="*/ 488 w 663"/>
                  <a:gd name="T71" fmla="*/ 366 h 235"/>
                  <a:gd name="T72" fmla="*/ 468 w 663"/>
                  <a:gd name="T73" fmla="*/ 478 h 235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663" h="235">
                    <a:moveTo>
                      <a:pt x="556" y="32"/>
                    </a:moveTo>
                    <a:cubicBezTo>
                      <a:pt x="537" y="50"/>
                      <a:pt x="511" y="104"/>
                      <a:pt x="511" y="104"/>
                    </a:cubicBezTo>
                    <a:cubicBezTo>
                      <a:pt x="499" y="100"/>
                      <a:pt x="447" y="105"/>
                      <a:pt x="425" y="108"/>
                    </a:cubicBezTo>
                    <a:cubicBezTo>
                      <a:pt x="403" y="112"/>
                      <a:pt x="327" y="109"/>
                      <a:pt x="308" y="109"/>
                    </a:cubicBezTo>
                    <a:cubicBezTo>
                      <a:pt x="288" y="110"/>
                      <a:pt x="275" y="106"/>
                      <a:pt x="260" y="103"/>
                    </a:cubicBezTo>
                    <a:cubicBezTo>
                      <a:pt x="245" y="100"/>
                      <a:pt x="236" y="95"/>
                      <a:pt x="222" y="92"/>
                    </a:cubicBezTo>
                    <a:cubicBezTo>
                      <a:pt x="208" y="90"/>
                      <a:pt x="195" y="74"/>
                      <a:pt x="178" y="65"/>
                    </a:cubicBezTo>
                    <a:cubicBezTo>
                      <a:pt x="161" y="55"/>
                      <a:pt x="156" y="55"/>
                      <a:pt x="125" y="48"/>
                    </a:cubicBezTo>
                    <a:cubicBezTo>
                      <a:pt x="94" y="40"/>
                      <a:pt x="97" y="28"/>
                      <a:pt x="78" y="14"/>
                    </a:cubicBezTo>
                    <a:cubicBezTo>
                      <a:pt x="59" y="0"/>
                      <a:pt x="42" y="0"/>
                      <a:pt x="36" y="7"/>
                    </a:cubicBezTo>
                    <a:cubicBezTo>
                      <a:pt x="29" y="14"/>
                      <a:pt x="32" y="22"/>
                      <a:pt x="32" y="22"/>
                    </a:cubicBezTo>
                    <a:cubicBezTo>
                      <a:pt x="24" y="20"/>
                      <a:pt x="19" y="29"/>
                      <a:pt x="19" y="29"/>
                    </a:cubicBezTo>
                    <a:cubicBezTo>
                      <a:pt x="23" y="45"/>
                      <a:pt x="23" y="45"/>
                      <a:pt x="23" y="45"/>
                    </a:cubicBezTo>
                    <a:cubicBezTo>
                      <a:pt x="18" y="35"/>
                      <a:pt x="9" y="34"/>
                      <a:pt x="6" y="36"/>
                    </a:cubicBezTo>
                    <a:cubicBezTo>
                      <a:pt x="3" y="38"/>
                      <a:pt x="0" y="43"/>
                      <a:pt x="2" y="51"/>
                    </a:cubicBezTo>
                    <a:cubicBezTo>
                      <a:pt x="4" y="59"/>
                      <a:pt x="6" y="89"/>
                      <a:pt x="13" y="101"/>
                    </a:cubicBezTo>
                    <a:cubicBezTo>
                      <a:pt x="19" y="114"/>
                      <a:pt x="51" y="116"/>
                      <a:pt x="51" y="116"/>
                    </a:cubicBezTo>
                    <a:cubicBezTo>
                      <a:pt x="51" y="116"/>
                      <a:pt x="54" y="118"/>
                      <a:pt x="61" y="121"/>
                    </a:cubicBezTo>
                    <a:cubicBezTo>
                      <a:pt x="68" y="123"/>
                      <a:pt x="75" y="133"/>
                      <a:pt x="83" y="137"/>
                    </a:cubicBezTo>
                    <a:cubicBezTo>
                      <a:pt x="92" y="142"/>
                      <a:pt x="121" y="150"/>
                      <a:pt x="143" y="149"/>
                    </a:cubicBezTo>
                    <a:cubicBezTo>
                      <a:pt x="165" y="149"/>
                      <a:pt x="203" y="151"/>
                      <a:pt x="211" y="157"/>
                    </a:cubicBezTo>
                    <a:cubicBezTo>
                      <a:pt x="219" y="163"/>
                      <a:pt x="239" y="169"/>
                      <a:pt x="251" y="168"/>
                    </a:cubicBezTo>
                    <a:cubicBezTo>
                      <a:pt x="262" y="167"/>
                      <a:pt x="285" y="170"/>
                      <a:pt x="307" y="182"/>
                    </a:cubicBezTo>
                    <a:cubicBezTo>
                      <a:pt x="328" y="194"/>
                      <a:pt x="386" y="206"/>
                      <a:pt x="386" y="206"/>
                    </a:cubicBezTo>
                    <a:cubicBezTo>
                      <a:pt x="431" y="198"/>
                      <a:pt x="489" y="223"/>
                      <a:pt x="506" y="222"/>
                    </a:cubicBezTo>
                    <a:cubicBezTo>
                      <a:pt x="524" y="221"/>
                      <a:pt x="544" y="235"/>
                      <a:pt x="554" y="234"/>
                    </a:cubicBezTo>
                    <a:cubicBezTo>
                      <a:pt x="563" y="233"/>
                      <a:pt x="575" y="216"/>
                      <a:pt x="589" y="198"/>
                    </a:cubicBezTo>
                    <a:cubicBezTo>
                      <a:pt x="603" y="181"/>
                      <a:pt x="639" y="124"/>
                      <a:pt x="639" y="124"/>
                    </a:cubicBezTo>
                    <a:cubicBezTo>
                      <a:pt x="643" y="106"/>
                      <a:pt x="663" y="73"/>
                      <a:pt x="663" y="73"/>
                    </a:cubicBezTo>
                    <a:cubicBezTo>
                      <a:pt x="597" y="63"/>
                      <a:pt x="556" y="32"/>
                      <a:pt x="556" y="32"/>
                    </a:cubicBezTo>
                    <a:close/>
                    <a:moveTo>
                      <a:pt x="82" y="84"/>
                    </a:moveTo>
                    <a:cubicBezTo>
                      <a:pt x="82" y="84"/>
                      <a:pt x="77" y="58"/>
                      <a:pt x="60" y="56"/>
                    </a:cubicBezTo>
                    <a:cubicBezTo>
                      <a:pt x="57" y="56"/>
                      <a:pt x="54" y="57"/>
                      <a:pt x="54" y="57"/>
                    </a:cubicBezTo>
                    <a:cubicBezTo>
                      <a:pt x="54" y="57"/>
                      <a:pt x="50" y="45"/>
                      <a:pt x="50" y="41"/>
                    </a:cubicBezTo>
                    <a:cubicBezTo>
                      <a:pt x="50" y="41"/>
                      <a:pt x="57" y="46"/>
                      <a:pt x="60" y="50"/>
                    </a:cubicBezTo>
                    <a:cubicBezTo>
                      <a:pt x="64" y="53"/>
                      <a:pt x="80" y="62"/>
                      <a:pt x="86" y="65"/>
                    </a:cubicBezTo>
                    <a:cubicBezTo>
                      <a:pt x="92" y="68"/>
                      <a:pt x="97" y="82"/>
                      <a:pt x="82" y="84"/>
                    </a:cubicBezTo>
                    <a:close/>
                  </a:path>
                </a:pathLst>
              </a:custGeom>
              <a:solidFill>
                <a:srgbClr val="FBE4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92" name="Freeform 172">
                <a:extLst>
                  <a:ext uri="{FF2B5EF4-FFF2-40B4-BE49-F238E27FC236}">
                    <a16:creationId xmlns:a16="http://schemas.microsoft.com/office/drawing/2014/main" id="{FF793B2B-461B-444F-8A18-6EA7045E11E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706" y="1746"/>
                <a:ext cx="850" cy="161"/>
              </a:xfrm>
              <a:custGeom>
                <a:avLst/>
                <a:gdLst>
                  <a:gd name="T0" fmla="*/ 3168 w 663"/>
                  <a:gd name="T1" fmla="*/ 175 h 126"/>
                  <a:gd name="T2" fmla="*/ 2912 w 663"/>
                  <a:gd name="T3" fmla="*/ 578 h 126"/>
                  <a:gd name="T4" fmla="*/ 2421 w 663"/>
                  <a:gd name="T5" fmla="*/ 601 h 126"/>
                  <a:gd name="T6" fmla="*/ 1754 w 663"/>
                  <a:gd name="T7" fmla="*/ 606 h 126"/>
                  <a:gd name="T8" fmla="*/ 1478 w 663"/>
                  <a:gd name="T9" fmla="*/ 576 h 126"/>
                  <a:gd name="T10" fmla="*/ 1264 w 663"/>
                  <a:gd name="T11" fmla="*/ 516 h 126"/>
                  <a:gd name="T12" fmla="*/ 1009 w 663"/>
                  <a:gd name="T13" fmla="*/ 360 h 126"/>
                  <a:gd name="T14" fmla="*/ 710 w 663"/>
                  <a:gd name="T15" fmla="*/ 268 h 126"/>
                  <a:gd name="T16" fmla="*/ 442 w 663"/>
                  <a:gd name="T17" fmla="*/ 77 h 126"/>
                  <a:gd name="T18" fmla="*/ 204 w 663"/>
                  <a:gd name="T19" fmla="*/ 40 h 126"/>
                  <a:gd name="T20" fmla="*/ 185 w 663"/>
                  <a:gd name="T21" fmla="*/ 123 h 126"/>
                  <a:gd name="T22" fmla="*/ 106 w 663"/>
                  <a:gd name="T23" fmla="*/ 160 h 126"/>
                  <a:gd name="T24" fmla="*/ 124 w 663"/>
                  <a:gd name="T25" fmla="*/ 218 h 126"/>
                  <a:gd name="T26" fmla="*/ 127 w 663"/>
                  <a:gd name="T27" fmla="*/ 218 h 126"/>
                  <a:gd name="T28" fmla="*/ 204 w 663"/>
                  <a:gd name="T29" fmla="*/ 119 h 126"/>
                  <a:gd name="T30" fmla="*/ 442 w 663"/>
                  <a:gd name="T31" fmla="*/ 157 h 126"/>
                  <a:gd name="T32" fmla="*/ 710 w 663"/>
                  <a:gd name="T33" fmla="*/ 345 h 126"/>
                  <a:gd name="T34" fmla="*/ 1009 w 663"/>
                  <a:gd name="T35" fmla="*/ 437 h 126"/>
                  <a:gd name="T36" fmla="*/ 1254 w 663"/>
                  <a:gd name="T37" fmla="*/ 548 h 126"/>
                  <a:gd name="T38" fmla="*/ 1478 w 663"/>
                  <a:gd name="T39" fmla="*/ 653 h 126"/>
                  <a:gd name="T40" fmla="*/ 1754 w 663"/>
                  <a:gd name="T41" fmla="*/ 684 h 126"/>
                  <a:gd name="T42" fmla="*/ 2421 w 663"/>
                  <a:gd name="T43" fmla="*/ 677 h 126"/>
                  <a:gd name="T44" fmla="*/ 2912 w 663"/>
                  <a:gd name="T45" fmla="*/ 653 h 126"/>
                  <a:gd name="T46" fmla="*/ 3210 w 663"/>
                  <a:gd name="T47" fmla="*/ 216 h 126"/>
                  <a:gd name="T48" fmla="*/ 3774 w 663"/>
                  <a:gd name="T49" fmla="*/ 405 h 126"/>
                  <a:gd name="T50" fmla="*/ 3774 w 663"/>
                  <a:gd name="T51" fmla="*/ 405 h 126"/>
                  <a:gd name="T52" fmla="*/ 3168 w 663"/>
                  <a:gd name="T53" fmla="*/ 175 h 126"/>
                  <a:gd name="T54" fmla="*/ 122 w 663"/>
                  <a:gd name="T55" fmla="*/ 224 h 126"/>
                  <a:gd name="T56" fmla="*/ 36 w 663"/>
                  <a:gd name="T57" fmla="*/ 201 h 126"/>
                  <a:gd name="T58" fmla="*/ 13 w 663"/>
                  <a:gd name="T59" fmla="*/ 282 h 126"/>
                  <a:gd name="T60" fmla="*/ 17 w 663"/>
                  <a:gd name="T61" fmla="*/ 295 h 126"/>
                  <a:gd name="T62" fmla="*/ 36 w 663"/>
                  <a:gd name="T63" fmla="*/ 279 h 126"/>
                  <a:gd name="T64" fmla="*/ 156 w 663"/>
                  <a:gd name="T65" fmla="*/ 323 h 126"/>
                  <a:gd name="T66" fmla="*/ 122 w 663"/>
                  <a:gd name="T67" fmla="*/ 247 h 126"/>
                  <a:gd name="T68" fmla="*/ 122 w 663"/>
                  <a:gd name="T69" fmla="*/ 224 h 12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663" h="126">
                    <a:moveTo>
                      <a:pt x="556" y="32"/>
                    </a:moveTo>
                    <a:cubicBezTo>
                      <a:pt x="537" y="50"/>
                      <a:pt x="511" y="104"/>
                      <a:pt x="511" y="104"/>
                    </a:cubicBezTo>
                    <a:cubicBezTo>
                      <a:pt x="499" y="100"/>
                      <a:pt x="447" y="105"/>
                      <a:pt x="425" y="108"/>
                    </a:cubicBezTo>
                    <a:cubicBezTo>
                      <a:pt x="403" y="112"/>
                      <a:pt x="327" y="109"/>
                      <a:pt x="308" y="109"/>
                    </a:cubicBezTo>
                    <a:cubicBezTo>
                      <a:pt x="288" y="110"/>
                      <a:pt x="275" y="106"/>
                      <a:pt x="260" y="103"/>
                    </a:cubicBezTo>
                    <a:cubicBezTo>
                      <a:pt x="245" y="100"/>
                      <a:pt x="236" y="95"/>
                      <a:pt x="222" y="92"/>
                    </a:cubicBezTo>
                    <a:cubicBezTo>
                      <a:pt x="208" y="90"/>
                      <a:pt x="195" y="74"/>
                      <a:pt x="178" y="65"/>
                    </a:cubicBezTo>
                    <a:cubicBezTo>
                      <a:pt x="161" y="55"/>
                      <a:pt x="156" y="55"/>
                      <a:pt x="125" y="48"/>
                    </a:cubicBezTo>
                    <a:cubicBezTo>
                      <a:pt x="94" y="40"/>
                      <a:pt x="97" y="28"/>
                      <a:pt x="78" y="14"/>
                    </a:cubicBezTo>
                    <a:cubicBezTo>
                      <a:pt x="59" y="0"/>
                      <a:pt x="42" y="0"/>
                      <a:pt x="36" y="7"/>
                    </a:cubicBezTo>
                    <a:cubicBezTo>
                      <a:pt x="29" y="14"/>
                      <a:pt x="32" y="22"/>
                      <a:pt x="32" y="22"/>
                    </a:cubicBezTo>
                    <a:cubicBezTo>
                      <a:pt x="24" y="20"/>
                      <a:pt x="19" y="29"/>
                      <a:pt x="19" y="29"/>
                    </a:cubicBezTo>
                    <a:cubicBezTo>
                      <a:pt x="22" y="39"/>
                      <a:pt x="22" y="39"/>
                      <a:pt x="22" y="39"/>
                    </a:cubicBezTo>
                    <a:cubicBezTo>
                      <a:pt x="24" y="37"/>
                      <a:pt x="23" y="39"/>
                      <a:pt x="23" y="39"/>
                    </a:cubicBezTo>
                    <a:cubicBezTo>
                      <a:pt x="23" y="39"/>
                      <a:pt x="20" y="27"/>
                      <a:pt x="36" y="21"/>
                    </a:cubicBezTo>
                    <a:cubicBezTo>
                      <a:pt x="45" y="17"/>
                      <a:pt x="59" y="14"/>
                      <a:pt x="78" y="28"/>
                    </a:cubicBezTo>
                    <a:cubicBezTo>
                      <a:pt x="97" y="42"/>
                      <a:pt x="94" y="54"/>
                      <a:pt x="125" y="62"/>
                    </a:cubicBezTo>
                    <a:cubicBezTo>
                      <a:pt x="156" y="69"/>
                      <a:pt x="161" y="69"/>
                      <a:pt x="178" y="78"/>
                    </a:cubicBezTo>
                    <a:cubicBezTo>
                      <a:pt x="195" y="87"/>
                      <a:pt x="206" y="96"/>
                      <a:pt x="220" y="99"/>
                    </a:cubicBezTo>
                    <a:cubicBezTo>
                      <a:pt x="234" y="101"/>
                      <a:pt x="245" y="114"/>
                      <a:pt x="260" y="117"/>
                    </a:cubicBezTo>
                    <a:cubicBezTo>
                      <a:pt x="275" y="120"/>
                      <a:pt x="288" y="124"/>
                      <a:pt x="308" y="123"/>
                    </a:cubicBezTo>
                    <a:cubicBezTo>
                      <a:pt x="327" y="123"/>
                      <a:pt x="403" y="126"/>
                      <a:pt x="425" y="122"/>
                    </a:cubicBezTo>
                    <a:cubicBezTo>
                      <a:pt x="447" y="119"/>
                      <a:pt x="499" y="114"/>
                      <a:pt x="511" y="117"/>
                    </a:cubicBezTo>
                    <a:cubicBezTo>
                      <a:pt x="511" y="117"/>
                      <a:pt x="545" y="55"/>
                      <a:pt x="564" y="38"/>
                    </a:cubicBezTo>
                    <a:cubicBezTo>
                      <a:pt x="564" y="38"/>
                      <a:pt x="601" y="62"/>
                      <a:pt x="663" y="73"/>
                    </a:cubicBezTo>
                    <a:cubicBezTo>
                      <a:pt x="663" y="72"/>
                      <a:pt x="663" y="73"/>
                      <a:pt x="663" y="73"/>
                    </a:cubicBezTo>
                    <a:cubicBezTo>
                      <a:pt x="597" y="63"/>
                      <a:pt x="556" y="32"/>
                      <a:pt x="556" y="32"/>
                    </a:cubicBezTo>
                    <a:close/>
                    <a:moveTo>
                      <a:pt x="21" y="41"/>
                    </a:moveTo>
                    <a:cubicBezTo>
                      <a:pt x="15" y="34"/>
                      <a:pt x="8" y="34"/>
                      <a:pt x="6" y="36"/>
                    </a:cubicBezTo>
                    <a:cubicBezTo>
                      <a:pt x="3" y="38"/>
                      <a:pt x="0" y="43"/>
                      <a:pt x="2" y="51"/>
                    </a:cubicBezTo>
                    <a:cubicBezTo>
                      <a:pt x="2" y="51"/>
                      <a:pt x="2" y="52"/>
                      <a:pt x="3" y="53"/>
                    </a:cubicBezTo>
                    <a:cubicBezTo>
                      <a:pt x="3" y="52"/>
                      <a:pt x="4" y="50"/>
                      <a:pt x="6" y="50"/>
                    </a:cubicBezTo>
                    <a:cubicBezTo>
                      <a:pt x="9" y="48"/>
                      <a:pt x="21" y="48"/>
                      <a:pt x="27" y="58"/>
                    </a:cubicBezTo>
                    <a:cubicBezTo>
                      <a:pt x="21" y="44"/>
                      <a:pt x="21" y="44"/>
                      <a:pt x="21" y="44"/>
                    </a:cubicBezTo>
                    <a:cubicBezTo>
                      <a:pt x="21" y="44"/>
                      <a:pt x="20" y="42"/>
                      <a:pt x="21" y="41"/>
                    </a:cubicBezTo>
                    <a:close/>
                  </a:path>
                </a:pathLst>
              </a:custGeom>
              <a:solidFill>
                <a:srgbClr val="F9EE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93" name="Freeform 173">
                <a:extLst>
                  <a:ext uri="{FF2B5EF4-FFF2-40B4-BE49-F238E27FC236}">
                    <a16:creationId xmlns:a16="http://schemas.microsoft.com/office/drawing/2014/main" id="{922C0D9E-EB46-4202-A792-908BD9FDB2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08" y="1795"/>
                <a:ext cx="848" cy="252"/>
              </a:xfrm>
              <a:custGeom>
                <a:avLst/>
                <a:gdLst>
                  <a:gd name="T0" fmla="*/ 3681 w 662"/>
                  <a:gd name="T1" fmla="*/ 185 h 197"/>
                  <a:gd name="T2" fmla="*/ 3611 w 662"/>
                  <a:gd name="T3" fmla="*/ 358 h 197"/>
                  <a:gd name="T4" fmla="*/ 3328 w 662"/>
                  <a:gd name="T5" fmla="*/ 774 h 197"/>
                  <a:gd name="T6" fmla="*/ 3128 w 662"/>
                  <a:gd name="T7" fmla="*/ 977 h 197"/>
                  <a:gd name="T8" fmla="*/ 2858 w 662"/>
                  <a:gd name="T9" fmla="*/ 908 h 197"/>
                  <a:gd name="T10" fmla="*/ 2183 w 662"/>
                  <a:gd name="T11" fmla="*/ 819 h 197"/>
                  <a:gd name="T12" fmla="*/ 1733 w 662"/>
                  <a:gd name="T13" fmla="*/ 684 h 197"/>
                  <a:gd name="T14" fmla="*/ 1414 w 662"/>
                  <a:gd name="T15" fmla="*/ 605 h 197"/>
                  <a:gd name="T16" fmla="*/ 1190 w 662"/>
                  <a:gd name="T17" fmla="*/ 545 h 197"/>
                  <a:gd name="T18" fmla="*/ 802 w 662"/>
                  <a:gd name="T19" fmla="*/ 545 h 197"/>
                  <a:gd name="T20" fmla="*/ 466 w 662"/>
                  <a:gd name="T21" fmla="*/ 496 h 197"/>
                  <a:gd name="T22" fmla="*/ 343 w 662"/>
                  <a:gd name="T23" fmla="*/ 344 h 197"/>
                  <a:gd name="T24" fmla="*/ 223 w 662"/>
                  <a:gd name="T25" fmla="*/ 365 h 197"/>
                  <a:gd name="T26" fmla="*/ 65 w 662"/>
                  <a:gd name="T27" fmla="*/ 230 h 197"/>
                  <a:gd name="T28" fmla="*/ 17 w 662"/>
                  <a:gd name="T29" fmla="*/ 0 h 197"/>
                  <a:gd name="T30" fmla="*/ 1 w 662"/>
                  <a:gd name="T31" fmla="*/ 75 h 197"/>
                  <a:gd name="T32" fmla="*/ 65 w 662"/>
                  <a:gd name="T33" fmla="*/ 356 h 197"/>
                  <a:gd name="T34" fmla="*/ 284 w 662"/>
                  <a:gd name="T35" fmla="*/ 440 h 197"/>
                  <a:gd name="T36" fmla="*/ 343 w 662"/>
                  <a:gd name="T37" fmla="*/ 467 h 197"/>
                  <a:gd name="T38" fmla="*/ 466 w 662"/>
                  <a:gd name="T39" fmla="*/ 555 h 197"/>
                  <a:gd name="T40" fmla="*/ 802 w 662"/>
                  <a:gd name="T41" fmla="*/ 623 h 197"/>
                  <a:gd name="T42" fmla="*/ 1190 w 662"/>
                  <a:gd name="T43" fmla="*/ 664 h 197"/>
                  <a:gd name="T44" fmla="*/ 1414 w 662"/>
                  <a:gd name="T45" fmla="*/ 727 h 197"/>
                  <a:gd name="T46" fmla="*/ 1733 w 662"/>
                  <a:gd name="T47" fmla="*/ 805 h 197"/>
                  <a:gd name="T48" fmla="*/ 2183 w 662"/>
                  <a:gd name="T49" fmla="*/ 943 h 197"/>
                  <a:gd name="T50" fmla="*/ 2858 w 662"/>
                  <a:gd name="T51" fmla="*/ 1030 h 197"/>
                  <a:gd name="T52" fmla="*/ 3128 w 662"/>
                  <a:gd name="T53" fmla="*/ 1101 h 197"/>
                  <a:gd name="T54" fmla="*/ 3328 w 662"/>
                  <a:gd name="T55" fmla="*/ 898 h 197"/>
                  <a:gd name="T56" fmla="*/ 3611 w 662"/>
                  <a:gd name="T57" fmla="*/ 481 h 197"/>
                  <a:gd name="T58" fmla="*/ 3746 w 662"/>
                  <a:gd name="T59" fmla="*/ 200 h 197"/>
                  <a:gd name="T60" fmla="*/ 3681 w 662"/>
                  <a:gd name="T61" fmla="*/ 185 h 197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662" h="197">
                    <a:moveTo>
                      <a:pt x="651" y="33"/>
                    </a:moveTo>
                    <a:cubicBezTo>
                      <a:pt x="646" y="43"/>
                      <a:pt x="640" y="55"/>
                      <a:pt x="638" y="64"/>
                    </a:cubicBezTo>
                    <a:cubicBezTo>
                      <a:pt x="638" y="64"/>
                      <a:pt x="602" y="121"/>
                      <a:pt x="588" y="138"/>
                    </a:cubicBezTo>
                    <a:cubicBezTo>
                      <a:pt x="574" y="156"/>
                      <a:pt x="562" y="173"/>
                      <a:pt x="553" y="174"/>
                    </a:cubicBezTo>
                    <a:cubicBezTo>
                      <a:pt x="543" y="175"/>
                      <a:pt x="523" y="161"/>
                      <a:pt x="505" y="162"/>
                    </a:cubicBezTo>
                    <a:cubicBezTo>
                      <a:pt x="488" y="163"/>
                      <a:pt x="430" y="138"/>
                      <a:pt x="385" y="146"/>
                    </a:cubicBezTo>
                    <a:cubicBezTo>
                      <a:pt x="385" y="146"/>
                      <a:pt x="327" y="134"/>
                      <a:pt x="306" y="122"/>
                    </a:cubicBezTo>
                    <a:cubicBezTo>
                      <a:pt x="284" y="110"/>
                      <a:pt x="261" y="107"/>
                      <a:pt x="250" y="108"/>
                    </a:cubicBezTo>
                    <a:cubicBezTo>
                      <a:pt x="238" y="109"/>
                      <a:pt x="218" y="103"/>
                      <a:pt x="210" y="97"/>
                    </a:cubicBezTo>
                    <a:cubicBezTo>
                      <a:pt x="202" y="91"/>
                      <a:pt x="166" y="123"/>
                      <a:pt x="142" y="97"/>
                    </a:cubicBezTo>
                    <a:cubicBezTo>
                      <a:pt x="120" y="98"/>
                      <a:pt x="90" y="93"/>
                      <a:pt x="82" y="88"/>
                    </a:cubicBezTo>
                    <a:cubicBezTo>
                      <a:pt x="73" y="83"/>
                      <a:pt x="67" y="63"/>
                      <a:pt x="60" y="61"/>
                    </a:cubicBezTo>
                    <a:cubicBezTo>
                      <a:pt x="57" y="81"/>
                      <a:pt x="40" y="65"/>
                      <a:pt x="40" y="65"/>
                    </a:cubicBezTo>
                    <a:cubicBezTo>
                      <a:pt x="40" y="65"/>
                      <a:pt x="17" y="66"/>
                      <a:pt x="12" y="41"/>
                    </a:cubicBezTo>
                    <a:cubicBezTo>
                      <a:pt x="9" y="31"/>
                      <a:pt x="4" y="12"/>
                      <a:pt x="3" y="0"/>
                    </a:cubicBezTo>
                    <a:cubicBezTo>
                      <a:pt x="1" y="2"/>
                      <a:pt x="0" y="6"/>
                      <a:pt x="1" y="13"/>
                    </a:cubicBezTo>
                    <a:cubicBezTo>
                      <a:pt x="3" y="21"/>
                      <a:pt x="5" y="51"/>
                      <a:pt x="12" y="63"/>
                    </a:cubicBezTo>
                    <a:cubicBezTo>
                      <a:pt x="18" y="76"/>
                      <a:pt x="50" y="78"/>
                      <a:pt x="50" y="78"/>
                    </a:cubicBezTo>
                    <a:cubicBezTo>
                      <a:pt x="50" y="78"/>
                      <a:pt x="53" y="80"/>
                      <a:pt x="60" y="83"/>
                    </a:cubicBezTo>
                    <a:cubicBezTo>
                      <a:pt x="67" y="85"/>
                      <a:pt x="74" y="95"/>
                      <a:pt x="82" y="99"/>
                    </a:cubicBezTo>
                    <a:cubicBezTo>
                      <a:pt x="91" y="104"/>
                      <a:pt x="120" y="112"/>
                      <a:pt x="142" y="111"/>
                    </a:cubicBezTo>
                    <a:cubicBezTo>
                      <a:pt x="164" y="111"/>
                      <a:pt x="202" y="113"/>
                      <a:pt x="210" y="119"/>
                    </a:cubicBezTo>
                    <a:cubicBezTo>
                      <a:pt x="218" y="125"/>
                      <a:pt x="238" y="131"/>
                      <a:pt x="250" y="130"/>
                    </a:cubicBezTo>
                    <a:cubicBezTo>
                      <a:pt x="261" y="129"/>
                      <a:pt x="284" y="132"/>
                      <a:pt x="306" y="144"/>
                    </a:cubicBezTo>
                    <a:cubicBezTo>
                      <a:pt x="327" y="156"/>
                      <a:pt x="385" y="168"/>
                      <a:pt x="385" y="168"/>
                    </a:cubicBezTo>
                    <a:cubicBezTo>
                      <a:pt x="430" y="160"/>
                      <a:pt x="488" y="185"/>
                      <a:pt x="505" y="184"/>
                    </a:cubicBezTo>
                    <a:cubicBezTo>
                      <a:pt x="523" y="183"/>
                      <a:pt x="543" y="197"/>
                      <a:pt x="553" y="196"/>
                    </a:cubicBezTo>
                    <a:cubicBezTo>
                      <a:pt x="562" y="195"/>
                      <a:pt x="574" y="178"/>
                      <a:pt x="588" y="160"/>
                    </a:cubicBezTo>
                    <a:cubicBezTo>
                      <a:pt x="602" y="143"/>
                      <a:pt x="638" y="86"/>
                      <a:pt x="638" y="86"/>
                    </a:cubicBezTo>
                    <a:cubicBezTo>
                      <a:pt x="642" y="68"/>
                      <a:pt x="662" y="35"/>
                      <a:pt x="662" y="35"/>
                    </a:cubicBezTo>
                    <a:cubicBezTo>
                      <a:pt x="658" y="35"/>
                      <a:pt x="654" y="34"/>
                      <a:pt x="651" y="33"/>
                    </a:cubicBezTo>
                    <a:close/>
                  </a:path>
                </a:pathLst>
              </a:custGeom>
              <a:solidFill>
                <a:srgbClr val="F4D1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94" name="Freeform 174">
                <a:extLst>
                  <a:ext uri="{FF2B5EF4-FFF2-40B4-BE49-F238E27FC236}">
                    <a16:creationId xmlns:a16="http://schemas.microsoft.com/office/drawing/2014/main" id="{0680486E-B28F-4CA8-96EE-3E852AD90A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06" y="1746"/>
                <a:ext cx="850" cy="301"/>
              </a:xfrm>
              <a:custGeom>
                <a:avLst/>
                <a:gdLst>
                  <a:gd name="T0" fmla="*/ 3168 w 663"/>
                  <a:gd name="T1" fmla="*/ 182 h 235"/>
                  <a:gd name="T2" fmla="*/ 3774 w 663"/>
                  <a:gd name="T3" fmla="*/ 414 h 235"/>
                  <a:gd name="T4" fmla="*/ 3637 w 663"/>
                  <a:gd name="T5" fmla="*/ 702 h 235"/>
                  <a:gd name="T6" fmla="*/ 3353 w 663"/>
                  <a:gd name="T7" fmla="*/ 1121 h 235"/>
                  <a:gd name="T8" fmla="*/ 3153 w 663"/>
                  <a:gd name="T9" fmla="*/ 1324 h 235"/>
                  <a:gd name="T10" fmla="*/ 2883 w 663"/>
                  <a:gd name="T11" fmla="*/ 1255 h 235"/>
                  <a:gd name="T12" fmla="*/ 2199 w 663"/>
                  <a:gd name="T13" fmla="*/ 1167 h 235"/>
                  <a:gd name="T14" fmla="*/ 1747 w 663"/>
                  <a:gd name="T15" fmla="*/ 1027 h 235"/>
                  <a:gd name="T16" fmla="*/ 1428 w 663"/>
                  <a:gd name="T17" fmla="*/ 948 h 235"/>
                  <a:gd name="T18" fmla="*/ 1203 w 663"/>
                  <a:gd name="T19" fmla="*/ 884 h 235"/>
                  <a:gd name="T20" fmla="*/ 814 w 663"/>
                  <a:gd name="T21" fmla="*/ 845 h 235"/>
                  <a:gd name="T22" fmla="*/ 471 w 663"/>
                  <a:gd name="T23" fmla="*/ 772 h 235"/>
                  <a:gd name="T24" fmla="*/ 345 w 663"/>
                  <a:gd name="T25" fmla="*/ 688 h 235"/>
                  <a:gd name="T26" fmla="*/ 286 w 663"/>
                  <a:gd name="T27" fmla="*/ 660 h 235"/>
                  <a:gd name="T28" fmla="*/ 76 w 663"/>
                  <a:gd name="T29" fmla="*/ 567 h 235"/>
                  <a:gd name="T30" fmla="*/ 13 w 663"/>
                  <a:gd name="T31" fmla="*/ 286 h 235"/>
                  <a:gd name="T32" fmla="*/ 36 w 663"/>
                  <a:gd name="T33" fmla="*/ 204 h 235"/>
                  <a:gd name="T34" fmla="*/ 127 w 663"/>
                  <a:gd name="T35" fmla="*/ 256 h 235"/>
                  <a:gd name="T36" fmla="*/ 106 w 663"/>
                  <a:gd name="T37" fmla="*/ 163 h 235"/>
                  <a:gd name="T38" fmla="*/ 185 w 663"/>
                  <a:gd name="T39" fmla="*/ 124 h 235"/>
                  <a:gd name="T40" fmla="*/ 204 w 663"/>
                  <a:gd name="T41" fmla="*/ 40 h 235"/>
                  <a:gd name="T42" fmla="*/ 442 w 663"/>
                  <a:gd name="T43" fmla="*/ 77 h 235"/>
                  <a:gd name="T44" fmla="*/ 710 w 663"/>
                  <a:gd name="T45" fmla="*/ 269 h 235"/>
                  <a:gd name="T46" fmla="*/ 1009 w 663"/>
                  <a:gd name="T47" fmla="*/ 366 h 235"/>
                  <a:gd name="T48" fmla="*/ 1264 w 663"/>
                  <a:gd name="T49" fmla="*/ 519 h 235"/>
                  <a:gd name="T50" fmla="*/ 1478 w 663"/>
                  <a:gd name="T51" fmla="*/ 583 h 235"/>
                  <a:gd name="T52" fmla="*/ 1754 w 663"/>
                  <a:gd name="T53" fmla="*/ 615 h 235"/>
                  <a:gd name="T54" fmla="*/ 2421 w 663"/>
                  <a:gd name="T55" fmla="*/ 612 h 235"/>
                  <a:gd name="T56" fmla="*/ 2912 w 663"/>
                  <a:gd name="T57" fmla="*/ 585 h 235"/>
                  <a:gd name="T58" fmla="*/ 3168 w 663"/>
                  <a:gd name="T59" fmla="*/ 182 h 235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663" h="235">
                    <a:moveTo>
                      <a:pt x="556" y="32"/>
                    </a:moveTo>
                    <a:cubicBezTo>
                      <a:pt x="556" y="32"/>
                      <a:pt x="597" y="63"/>
                      <a:pt x="663" y="73"/>
                    </a:cubicBezTo>
                    <a:cubicBezTo>
                      <a:pt x="663" y="73"/>
                      <a:pt x="643" y="106"/>
                      <a:pt x="639" y="124"/>
                    </a:cubicBezTo>
                    <a:cubicBezTo>
                      <a:pt x="639" y="124"/>
                      <a:pt x="603" y="181"/>
                      <a:pt x="589" y="198"/>
                    </a:cubicBezTo>
                    <a:cubicBezTo>
                      <a:pt x="575" y="216"/>
                      <a:pt x="563" y="233"/>
                      <a:pt x="554" y="234"/>
                    </a:cubicBezTo>
                    <a:cubicBezTo>
                      <a:pt x="544" y="235"/>
                      <a:pt x="524" y="221"/>
                      <a:pt x="506" y="222"/>
                    </a:cubicBezTo>
                    <a:cubicBezTo>
                      <a:pt x="489" y="223"/>
                      <a:pt x="431" y="198"/>
                      <a:pt x="386" y="206"/>
                    </a:cubicBezTo>
                    <a:cubicBezTo>
                      <a:pt x="386" y="206"/>
                      <a:pt x="328" y="194"/>
                      <a:pt x="307" y="182"/>
                    </a:cubicBezTo>
                    <a:cubicBezTo>
                      <a:pt x="285" y="170"/>
                      <a:pt x="262" y="167"/>
                      <a:pt x="251" y="168"/>
                    </a:cubicBezTo>
                    <a:cubicBezTo>
                      <a:pt x="239" y="169"/>
                      <a:pt x="219" y="163"/>
                      <a:pt x="211" y="157"/>
                    </a:cubicBezTo>
                    <a:cubicBezTo>
                      <a:pt x="203" y="151"/>
                      <a:pt x="165" y="149"/>
                      <a:pt x="143" y="149"/>
                    </a:cubicBezTo>
                    <a:cubicBezTo>
                      <a:pt x="121" y="150"/>
                      <a:pt x="92" y="142"/>
                      <a:pt x="83" y="137"/>
                    </a:cubicBezTo>
                    <a:cubicBezTo>
                      <a:pt x="75" y="133"/>
                      <a:pt x="68" y="123"/>
                      <a:pt x="61" y="121"/>
                    </a:cubicBezTo>
                    <a:cubicBezTo>
                      <a:pt x="54" y="118"/>
                      <a:pt x="51" y="116"/>
                      <a:pt x="51" y="116"/>
                    </a:cubicBezTo>
                    <a:cubicBezTo>
                      <a:pt x="51" y="116"/>
                      <a:pt x="19" y="114"/>
                      <a:pt x="13" y="101"/>
                    </a:cubicBezTo>
                    <a:cubicBezTo>
                      <a:pt x="6" y="89"/>
                      <a:pt x="4" y="59"/>
                      <a:pt x="2" y="51"/>
                    </a:cubicBezTo>
                    <a:cubicBezTo>
                      <a:pt x="0" y="43"/>
                      <a:pt x="3" y="38"/>
                      <a:pt x="6" y="36"/>
                    </a:cubicBezTo>
                    <a:cubicBezTo>
                      <a:pt x="9" y="34"/>
                      <a:pt x="18" y="35"/>
                      <a:pt x="23" y="45"/>
                    </a:cubicBezTo>
                    <a:cubicBezTo>
                      <a:pt x="19" y="29"/>
                      <a:pt x="19" y="29"/>
                      <a:pt x="19" y="29"/>
                    </a:cubicBezTo>
                    <a:cubicBezTo>
                      <a:pt x="19" y="29"/>
                      <a:pt x="24" y="20"/>
                      <a:pt x="32" y="22"/>
                    </a:cubicBezTo>
                    <a:cubicBezTo>
                      <a:pt x="32" y="22"/>
                      <a:pt x="29" y="14"/>
                      <a:pt x="36" y="7"/>
                    </a:cubicBezTo>
                    <a:cubicBezTo>
                      <a:pt x="42" y="0"/>
                      <a:pt x="59" y="0"/>
                      <a:pt x="78" y="14"/>
                    </a:cubicBezTo>
                    <a:cubicBezTo>
                      <a:pt x="97" y="28"/>
                      <a:pt x="94" y="40"/>
                      <a:pt x="125" y="48"/>
                    </a:cubicBezTo>
                    <a:cubicBezTo>
                      <a:pt x="156" y="55"/>
                      <a:pt x="161" y="55"/>
                      <a:pt x="178" y="65"/>
                    </a:cubicBezTo>
                    <a:cubicBezTo>
                      <a:pt x="195" y="74"/>
                      <a:pt x="208" y="90"/>
                      <a:pt x="222" y="92"/>
                    </a:cubicBezTo>
                    <a:cubicBezTo>
                      <a:pt x="236" y="95"/>
                      <a:pt x="245" y="100"/>
                      <a:pt x="260" y="103"/>
                    </a:cubicBezTo>
                    <a:cubicBezTo>
                      <a:pt x="275" y="106"/>
                      <a:pt x="288" y="110"/>
                      <a:pt x="308" y="109"/>
                    </a:cubicBezTo>
                    <a:cubicBezTo>
                      <a:pt x="327" y="109"/>
                      <a:pt x="403" y="112"/>
                      <a:pt x="425" y="108"/>
                    </a:cubicBezTo>
                    <a:cubicBezTo>
                      <a:pt x="447" y="105"/>
                      <a:pt x="499" y="100"/>
                      <a:pt x="511" y="104"/>
                    </a:cubicBezTo>
                    <a:cubicBezTo>
                      <a:pt x="511" y="104"/>
                      <a:pt x="537" y="50"/>
                      <a:pt x="556" y="32"/>
                    </a:cubicBezTo>
                    <a:close/>
                  </a:path>
                </a:pathLst>
              </a:custGeom>
              <a:noFill/>
              <a:ln w="4763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95" name="Freeform 175">
                <a:extLst>
                  <a:ext uri="{FF2B5EF4-FFF2-40B4-BE49-F238E27FC236}">
                    <a16:creationId xmlns:a16="http://schemas.microsoft.com/office/drawing/2014/main" id="{FCF5938A-7255-49D0-9900-BA387FA788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0" y="1798"/>
                <a:ext cx="61" cy="55"/>
              </a:xfrm>
              <a:custGeom>
                <a:avLst/>
                <a:gdLst>
                  <a:gd name="T0" fmla="*/ 0 w 47"/>
                  <a:gd name="T1" fmla="*/ 0 h 43"/>
                  <a:gd name="T2" fmla="*/ 66 w 47"/>
                  <a:gd name="T3" fmla="*/ 51 h 43"/>
                  <a:gd name="T4" fmla="*/ 226 w 47"/>
                  <a:gd name="T5" fmla="*/ 136 h 43"/>
                  <a:gd name="T6" fmla="*/ 208 w 47"/>
                  <a:gd name="T7" fmla="*/ 240 h 43"/>
                  <a:gd name="T8" fmla="*/ 64 w 47"/>
                  <a:gd name="T9" fmla="*/ 83 h 43"/>
                  <a:gd name="T10" fmla="*/ 22 w 47"/>
                  <a:gd name="T11" fmla="*/ 88 h 43"/>
                  <a:gd name="T12" fmla="*/ 0 w 47"/>
                  <a:gd name="T13" fmla="*/ 0 h 4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7" h="43">
                    <a:moveTo>
                      <a:pt x="0" y="0"/>
                    </a:moveTo>
                    <a:cubicBezTo>
                      <a:pt x="0" y="0"/>
                      <a:pt x="7" y="5"/>
                      <a:pt x="11" y="9"/>
                    </a:cubicBezTo>
                    <a:cubicBezTo>
                      <a:pt x="15" y="12"/>
                      <a:pt x="30" y="21"/>
                      <a:pt x="36" y="24"/>
                    </a:cubicBezTo>
                    <a:cubicBezTo>
                      <a:pt x="42" y="27"/>
                      <a:pt x="47" y="41"/>
                      <a:pt x="33" y="43"/>
                    </a:cubicBezTo>
                    <a:cubicBezTo>
                      <a:pt x="33" y="43"/>
                      <a:pt x="27" y="17"/>
                      <a:pt x="10" y="15"/>
                    </a:cubicBezTo>
                    <a:cubicBezTo>
                      <a:pt x="7" y="15"/>
                      <a:pt x="4" y="16"/>
                      <a:pt x="4" y="16"/>
                    </a:cubicBezTo>
                    <a:cubicBezTo>
                      <a:pt x="4" y="16"/>
                      <a:pt x="0" y="4"/>
                      <a:pt x="0" y="0"/>
                    </a:cubicBezTo>
                    <a:close/>
                  </a:path>
                </a:pathLst>
              </a:custGeom>
              <a:noFill/>
              <a:ln w="4763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96" name="Freeform 176">
                <a:extLst>
                  <a:ext uri="{FF2B5EF4-FFF2-40B4-BE49-F238E27FC236}">
                    <a16:creationId xmlns:a16="http://schemas.microsoft.com/office/drawing/2014/main" id="{85430B3C-E4EC-4EFD-9CAB-5ABF6E80E6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49" y="1773"/>
                <a:ext cx="21" cy="25"/>
              </a:xfrm>
              <a:custGeom>
                <a:avLst/>
                <a:gdLst>
                  <a:gd name="T0" fmla="*/ 0 w 17"/>
                  <a:gd name="T1" fmla="*/ 13 h 20"/>
                  <a:gd name="T2" fmla="*/ 49 w 17"/>
                  <a:gd name="T3" fmla="*/ 45 h 20"/>
                  <a:gd name="T4" fmla="*/ 75 w 17"/>
                  <a:gd name="T5" fmla="*/ 95 h 20"/>
                  <a:gd name="T6" fmla="*/ 0 w 17"/>
                  <a:gd name="T7" fmla="*/ 1 h 2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7" h="20">
                    <a:moveTo>
                      <a:pt x="0" y="2"/>
                    </a:moveTo>
                    <a:cubicBezTo>
                      <a:pt x="5" y="5"/>
                      <a:pt x="9" y="4"/>
                      <a:pt x="11" y="9"/>
                    </a:cubicBezTo>
                    <a:cubicBezTo>
                      <a:pt x="13" y="12"/>
                      <a:pt x="16" y="17"/>
                      <a:pt x="17" y="20"/>
                    </a:cubicBezTo>
                    <a:cubicBezTo>
                      <a:pt x="17" y="11"/>
                      <a:pt x="10" y="0"/>
                      <a:pt x="0" y="1"/>
                    </a:cubicBezTo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97" name="Freeform 177">
                <a:extLst>
                  <a:ext uri="{FF2B5EF4-FFF2-40B4-BE49-F238E27FC236}">
                    <a16:creationId xmlns:a16="http://schemas.microsoft.com/office/drawing/2014/main" id="{BC8C175A-E456-4750-882A-DD6FEAFA93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8" y="1796"/>
                <a:ext cx="30" cy="79"/>
              </a:xfrm>
              <a:custGeom>
                <a:avLst/>
                <a:gdLst>
                  <a:gd name="T0" fmla="*/ 38 w 23"/>
                  <a:gd name="T1" fmla="*/ 0 h 62"/>
                  <a:gd name="T2" fmla="*/ 67 w 23"/>
                  <a:gd name="T3" fmla="*/ 60 h 62"/>
                  <a:gd name="T4" fmla="*/ 102 w 23"/>
                  <a:gd name="T5" fmla="*/ 144 h 62"/>
                  <a:gd name="T6" fmla="*/ 145 w 23"/>
                  <a:gd name="T7" fmla="*/ 339 h 62"/>
                  <a:gd name="T8" fmla="*/ 102 w 23"/>
                  <a:gd name="T9" fmla="*/ 220 h 62"/>
                  <a:gd name="T10" fmla="*/ 65 w 23"/>
                  <a:gd name="T11" fmla="*/ 113 h 62"/>
                  <a:gd name="T12" fmla="*/ 35 w 23"/>
                  <a:gd name="T13" fmla="*/ 1 h 6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3" h="62">
                    <a:moveTo>
                      <a:pt x="6" y="0"/>
                    </a:moveTo>
                    <a:cubicBezTo>
                      <a:pt x="7" y="4"/>
                      <a:pt x="10" y="8"/>
                      <a:pt x="11" y="11"/>
                    </a:cubicBezTo>
                    <a:cubicBezTo>
                      <a:pt x="13" y="17"/>
                      <a:pt x="15" y="22"/>
                      <a:pt x="16" y="27"/>
                    </a:cubicBezTo>
                    <a:cubicBezTo>
                      <a:pt x="19" y="38"/>
                      <a:pt x="23" y="51"/>
                      <a:pt x="22" y="62"/>
                    </a:cubicBezTo>
                    <a:cubicBezTo>
                      <a:pt x="19" y="58"/>
                      <a:pt x="18" y="47"/>
                      <a:pt x="16" y="41"/>
                    </a:cubicBezTo>
                    <a:cubicBezTo>
                      <a:pt x="15" y="34"/>
                      <a:pt x="13" y="27"/>
                      <a:pt x="10" y="21"/>
                    </a:cubicBezTo>
                    <a:cubicBezTo>
                      <a:pt x="9" y="17"/>
                      <a:pt x="0" y="4"/>
                      <a:pt x="5" y="1"/>
                    </a:cubicBezTo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98" name="Freeform 178">
                <a:extLst>
                  <a:ext uri="{FF2B5EF4-FFF2-40B4-BE49-F238E27FC236}">
                    <a16:creationId xmlns:a16="http://schemas.microsoft.com/office/drawing/2014/main" id="{A5232021-4E0E-4AAA-9246-35A1588A3E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3" y="1819"/>
                <a:ext cx="20" cy="40"/>
              </a:xfrm>
              <a:custGeom>
                <a:avLst/>
                <a:gdLst>
                  <a:gd name="T0" fmla="*/ 60 w 16"/>
                  <a:gd name="T1" fmla="*/ 0 h 31"/>
                  <a:gd name="T2" fmla="*/ 49 w 16"/>
                  <a:gd name="T3" fmla="*/ 68 h 31"/>
                  <a:gd name="T4" fmla="*/ 76 w 16"/>
                  <a:gd name="T5" fmla="*/ 185 h 31"/>
                  <a:gd name="T6" fmla="*/ 49 w 16"/>
                  <a:gd name="T7" fmla="*/ 0 h 3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6" h="31">
                    <a:moveTo>
                      <a:pt x="12" y="0"/>
                    </a:moveTo>
                    <a:cubicBezTo>
                      <a:pt x="6" y="2"/>
                      <a:pt x="9" y="8"/>
                      <a:pt x="10" y="12"/>
                    </a:cubicBezTo>
                    <a:cubicBezTo>
                      <a:pt x="12" y="18"/>
                      <a:pt x="14" y="25"/>
                      <a:pt x="16" y="31"/>
                    </a:cubicBezTo>
                    <a:cubicBezTo>
                      <a:pt x="12" y="26"/>
                      <a:pt x="0" y="3"/>
                      <a:pt x="10" y="0"/>
                    </a:cubicBezTo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99" name="Freeform 179">
                <a:extLst>
                  <a:ext uri="{FF2B5EF4-FFF2-40B4-BE49-F238E27FC236}">
                    <a16:creationId xmlns:a16="http://schemas.microsoft.com/office/drawing/2014/main" id="{06F34FB2-A96A-46DB-9CDC-F08D1977FC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5" y="1869"/>
                <a:ext cx="12" cy="38"/>
              </a:xfrm>
              <a:custGeom>
                <a:avLst/>
                <a:gdLst>
                  <a:gd name="T0" fmla="*/ 35 w 10"/>
                  <a:gd name="T1" fmla="*/ 157 h 30"/>
                  <a:gd name="T2" fmla="*/ 17 w 10"/>
                  <a:gd name="T3" fmla="*/ 77 h 30"/>
                  <a:gd name="T4" fmla="*/ 0 w 10"/>
                  <a:gd name="T5" fmla="*/ 0 h 30"/>
                  <a:gd name="T6" fmla="*/ 14 w 10"/>
                  <a:gd name="T7" fmla="*/ 106 h 30"/>
                  <a:gd name="T8" fmla="*/ 34 w 10"/>
                  <a:gd name="T9" fmla="*/ 144 h 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" h="30">
                    <a:moveTo>
                      <a:pt x="10" y="30"/>
                    </a:moveTo>
                    <a:cubicBezTo>
                      <a:pt x="7" y="26"/>
                      <a:pt x="6" y="20"/>
                      <a:pt x="5" y="15"/>
                    </a:cubicBezTo>
                    <a:cubicBezTo>
                      <a:pt x="4" y="9"/>
                      <a:pt x="2" y="5"/>
                      <a:pt x="0" y="0"/>
                    </a:cubicBezTo>
                    <a:cubicBezTo>
                      <a:pt x="1" y="7"/>
                      <a:pt x="3" y="13"/>
                      <a:pt x="4" y="20"/>
                    </a:cubicBezTo>
                    <a:cubicBezTo>
                      <a:pt x="5" y="24"/>
                      <a:pt x="5" y="26"/>
                      <a:pt x="9" y="28"/>
                    </a:cubicBezTo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00" name="Freeform 180">
                <a:extLst>
                  <a:ext uri="{FF2B5EF4-FFF2-40B4-BE49-F238E27FC236}">
                    <a16:creationId xmlns:a16="http://schemas.microsoft.com/office/drawing/2014/main" id="{0F216B0C-AC42-4FA3-85B4-FC6ACC9679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0" y="1880"/>
                <a:ext cx="16" cy="13"/>
              </a:xfrm>
              <a:custGeom>
                <a:avLst/>
                <a:gdLst>
                  <a:gd name="T0" fmla="*/ 87 w 12"/>
                  <a:gd name="T1" fmla="*/ 64 h 10"/>
                  <a:gd name="T2" fmla="*/ 0 w 12"/>
                  <a:gd name="T3" fmla="*/ 0 h 10"/>
                  <a:gd name="T4" fmla="*/ 28 w 12"/>
                  <a:gd name="T5" fmla="*/ 46 h 10"/>
                  <a:gd name="T6" fmla="*/ 87 w 12"/>
                  <a:gd name="T7" fmla="*/ 64 h 1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2" h="10">
                    <a:moveTo>
                      <a:pt x="12" y="10"/>
                    </a:moveTo>
                    <a:cubicBezTo>
                      <a:pt x="8" y="8"/>
                      <a:pt x="3" y="3"/>
                      <a:pt x="0" y="0"/>
                    </a:cubicBezTo>
                    <a:cubicBezTo>
                      <a:pt x="0" y="2"/>
                      <a:pt x="2" y="6"/>
                      <a:pt x="4" y="7"/>
                    </a:cubicBezTo>
                    <a:cubicBezTo>
                      <a:pt x="7" y="10"/>
                      <a:pt x="9" y="9"/>
                      <a:pt x="12" y="10"/>
                    </a:cubicBezTo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01" name="Freeform 181">
                <a:extLst>
                  <a:ext uri="{FF2B5EF4-FFF2-40B4-BE49-F238E27FC236}">
                    <a16:creationId xmlns:a16="http://schemas.microsoft.com/office/drawing/2014/main" id="{05D77A13-743F-4CFB-AFBD-970A5DFAFE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1" y="1853"/>
                <a:ext cx="71" cy="67"/>
              </a:xfrm>
              <a:custGeom>
                <a:avLst/>
                <a:gdLst>
                  <a:gd name="T0" fmla="*/ 13 w 55"/>
                  <a:gd name="T1" fmla="*/ 0 h 52"/>
                  <a:gd name="T2" fmla="*/ 13 w 55"/>
                  <a:gd name="T3" fmla="*/ 13 h 52"/>
                  <a:gd name="T4" fmla="*/ 59 w 55"/>
                  <a:gd name="T5" fmla="*/ 98 h 52"/>
                  <a:gd name="T6" fmla="*/ 139 w 55"/>
                  <a:gd name="T7" fmla="*/ 162 h 52"/>
                  <a:gd name="T8" fmla="*/ 179 w 55"/>
                  <a:gd name="T9" fmla="*/ 195 h 52"/>
                  <a:gd name="T10" fmla="*/ 222 w 55"/>
                  <a:gd name="T11" fmla="*/ 220 h 52"/>
                  <a:gd name="T12" fmla="*/ 267 w 55"/>
                  <a:gd name="T13" fmla="*/ 259 h 52"/>
                  <a:gd name="T14" fmla="*/ 332 w 55"/>
                  <a:gd name="T15" fmla="*/ 305 h 52"/>
                  <a:gd name="T16" fmla="*/ 207 w 55"/>
                  <a:gd name="T17" fmla="*/ 228 h 52"/>
                  <a:gd name="T18" fmla="*/ 114 w 55"/>
                  <a:gd name="T19" fmla="*/ 184 h 52"/>
                  <a:gd name="T20" fmla="*/ 59 w 55"/>
                  <a:gd name="T21" fmla="*/ 162 h 52"/>
                  <a:gd name="T22" fmla="*/ 41 w 55"/>
                  <a:gd name="T23" fmla="*/ 111 h 52"/>
                  <a:gd name="T24" fmla="*/ 22 w 55"/>
                  <a:gd name="T25" fmla="*/ 46 h 52"/>
                  <a:gd name="T26" fmla="*/ 0 w 55"/>
                  <a:gd name="T27" fmla="*/ 0 h 5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55" h="52">
                    <a:moveTo>
                      <a:pt x="2" y="0"/>
                    </a:moveTo>
                    <a:cubicBezTo>
                      <a:pt x="2" y="1"/>
                      <a:pt x="2" y="1"/>
                      <a:pt x="2" y="2"/>
                    </a:cubicBezTo>
                    <a:cubicBezTo>
                      <a:pt x="9" y="2"/>
                      <a:pt x="9" y="13"/>
                      <a:pt x="10" y="17"/>
                    </a:cubicBezTo>
                    <a:cubicBezTo>
                      <a:pt x="11" y="27"/>
                      <a:pt x="16" y="24"/>
                      <a:pt x="23" y="28"/>
                    </a:cubicBezTo>
                    <a:cubicBezTo>
                      <a:pt x="26" y="29"/>
                      <a:pt x="28" y="32"/>
                      <a:pt x="30" y="33"/>
                    </a:cubicBezTo>
                    <a:cubicBezTo>
                      <a:pt x="32" y="35"/>
                      <a:pt x="34" y="36"/>
                      <a:pt x="37" y="37"/>
                    </a:cubicBezTo>
                    <a:cubicBezTo>
                      <a:pt x="40" y="39"/>
                      <a:pt x="42" y="42"/>
                      <a:pt x="44" y="44"/>
                    </a:cubicBezTo>
                    <a:cubicBezTo>
                      <a:pt x="48" y="47"/>
                      <a:pt x="52" y="48"/>
                      <a:pt x="55" y="52"/>
                    </a:cubicBezTo>
                    <a:cubicBezTo>
                      <a:pt x="47" y="51"/>
                      <a:pt x="40" y="44"/>
                      <a:pt x="34" y="39"/>
                    </a:cubicBezTo>
                    <a:cubicBezTo>
                      <a:pt x="30" y="36"/>
                      <a:pt x="24" y="32"/>
                      <a:pt x="19" y="31"/>
                    </a:cubicBezTo>
                    <a:cubicBezTo>
                      <a:pt x="16" y="30"/>
                      <a:pt x="12" y="30"/>
                      <a:pt x="10" y="28"/>
                    </a:cubicBezTo>
                    <a:cubicBezTo>
                      <a:pt x="7" y="26"/>
                      <a:pt x="7" y="23"/>
                      <a:pt x="7" y="19"/>
                    </a:cubicBezTo>
                    <a:cubicBezTo>
                      <a:pt x="6" y="15"/>
                      <a:pt x="6" y="12"/>
                      <a:pt x="4" y="8"/>
                    </a:cubicBezTo>
                    <a:cubicBezTo>
                      <a:pt x="3" y="5"/>
                      <a:pt x="0" y="3"/>
                      <a:pt x="0" y="0"/>
                    </a:cubicBezTo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02" name="Freeform 182">
                <a:extLst>
                  <a:ext uri="{FF2B5EF4-FFF2-40B4-BE49-F238E27FC236}">
                    <a16:creationId xmlns:a16="http://schemas.microsoft.com/office/drawing/2014/main" id="{1B284B08-6786-4E00-AA06-AC54010C98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0" y="1829"/>
                <a:ext cx="82" cy="69"/>
              </a:xfrm>
              <a:custGeom>
                <a:avLst/>
                <a:gdLst>
                  <a:gd name="T0" fmla="*/ 99 w 64"/>
                  <a:gd name="T1" fmla="*/ 276 h 54"/>
                  <a:gd name="T2" fmla="*/ 77 w 64"/>
                  <a:gd name="T3" fmla="*/ 216 h 54"/>
                  <a:gd name="T4" fmla="*/ 51 w 64"/>
                  <a:gd name="T5" fmla="*/ 152 h 54"/>
                  <a:gd name="T6" fmla="*/ 28 w 64"/>
                  <a:gd name="T7" fmla="*/ 51 h 54"/>
                  <a:gd name="T8" fmla="*/ 95 w 64"/>
                  <a:gd name="T9" fmla="*/ 13 h 54"/>
                  <a:gd name="T10" fmla="*/ 159 w 64"/>
                  <a:gd name="T11" fmla="*/ 88 h 54"/>
                  <a:gd name="T12" fmla="*/ 182 w 64"/>
                  <a:gd name="T13" fmla="*/ 157 h 54"/>
                  <a:gd name="T14" fmla="*/ 268 w 64"/>
                  <a:gd name="T15" fmla="*/ 221 h 54"/>
                  <a:gd name="T16" fmla="*/ 309 w 64"/>
                  <a:gd name="T17" fmla="*/ 257 h 54"/>
                  <a:gd name="T18" fmla="*/ 364 w 64"/>
                  <a:gd name="T19" fmla="*/ 268 h 54"/>
                  <a:gd name="T20" fmla="*/ 305 w 64"/>
                  <a:gd name="T21" fmla="*/ 268 h 54"/>
                  <a:gd name="T22" fmla="*/ 261 w 64"/>
                  <a:gd name="T23" fmla="*/ 234 h 54"/>
                  <a:gd name="T24" fmla="*/ 170 w 64"/>
                  <a:gd name="T25" fmla="*/ 169 h 54"/>
                  <a:gd name="T26" fmla="*/ 59 w 64"/>
                  <a:gd name="T27" fmla="*/ 36 h 54"/>
                  <a:gd name="T28" fmla="*/ 99 w 64"/>
                  <a:gd name="T29" fmla="*/ 218 h 54"/>
                  <a:gd name="T30" fmla="*/ 136 w 64"/>
                  <a:gd name="T31" fmla="*/ 299 h 54"/>
                  <a:gd name="T32" fmla="*/ 106 w 64"/>
                  <a:gd name="T33" fmla="*/ 276 h 5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64" h="54">
                    <a:moveTo>
                      <a:pt x="18" y="49"/>
                    </a:moveTo>
                    <a:cubicBezTo>
                      <a:pt x="19" y="45"/>
                      <a:pt x="15" y="41"/>
                      <a:pt x="14" y="38"/>
                    </a:cubicBezTo>
                    <a:cubicBezTo>
                      <a:pt x="11" y="34"/>
                      <a:pt x="10" y="31"/>
                      <a:pt x="9" y="27"/>
                    </a:cubicBezTo>
                    <a:cubicBezTo>
                      <a:pt x="6" y="20"/>
                      <a:pt x="3" y="15"/>
                      <a:pt x="5" y="9"/>
                    </a:cubicBezTo>
                    <a:cubicBezTo>
                      <a:pt x="6" y="4"/>
                      <a:pt x="11" y="0"/>
                      <a:pt x="16" y="2"/>
                    </a:cubicBezTo>
                    <a:cubicBezTo>
                      <a:pt x="22" y="5"/>
                      <a:pt x="26" y="11"/>
                      <a:pt x="28" y="16"/>
                    </a:cubicBezTo>
                    <a:cubicBezTo>
                      <a:pt x="30" y="20"/>
                      <a:pt x="33" y="24"/>
                      <a:pt x="32" y="28"/>
                    </a:cubicBezTo>
                    <a:cubicBezTo>
                      <a:pt x="38" y="29"/>
                      <a:pt x="44" y="36"/>
                      <a:pt x="47" y="40"/>
                    </a:cubicBezTo>
                    <a:cubicBezTo>
                      <a:pt x="50" y="43"/>
                      <a:pt x="51" y="45"/>
                      <a:pt x="55" y="46"/>
                    </a:cubicBezTo>
                    <a:cubicBezTo>
                      <a:pt x="58" y="47"/>
                      <a:pt x="61" y="46"/>
                      <a:pt x="64" y="48"/>
                    </a:cubicBezTo>
                    <a:cubicBezTo>
                      <a:pt x="61" y="48"/>
                      <a:pt x="57" y="49"/>
                      <a:pt x="54" y="48"/>
                    </a:cubicBezTo>
                    <a:cubicBezTo>
                      <a:pt x="50" y="47"/>
                      <a:pt x="49" y="45"/>
                      <a:pt x="46" y="42"/>
                    </a:cubicBezTo>
                    <a:cubicBezTo>
                      <a:pt x="42" y="37"/>
                      <a:pt x="37" y="30"/>
                      <a:pt x="30" y="30"/>
                    </a:cubicBezTo>
                    <a:cubicBezTo>
                      <a:pt x="30" y="24"/>
                      <a:pt x="20" y="2"/>
                      <a:pt x="10" y="6"/>
                    </a:cubicBezTo>
                    <a:cubicBezTo>
                      <a:pt x="0" y="9"/>
                      <a:pt x="15" y="33"/>
                      <a:pt x="18" y="39"/>
                    </a:cubicBezTo>
                    <a:cubicBezTo>
                      <a:pt x="20" y="43"/>
                      <a:pt x="21" y="50"/>
                      <a:pt x="24" y="54"/>
                    </a:cubicBezTo>
                    <a:cubicBezTo>
                      <a:pt x="22" y="54"/>
                      <a:pt x="20" y="51"/>
                      <a:pt x="19" y="49"/>
                    </a:cubicBezTo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03" name="Freeform 183">
                <a:extLst>
                  <a:ext uri="{FF2B5EF4-FFF2-40B4-BE49-F238E27FC236}">
                    <a16:creationId xmlns:a16="http://schemas.microsoft.com/office/drawing/2014/main" id="{869AF3C0-F127-46AD-B039-7578C94181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8" y="1882"/>
                <a:ext cx="25" cy="12"/>
              </a:xfrm>
              <a:custGeom>
                <a:avLst/>
                <a:gdLst>
                  <a:gd name="T0" fmla="*/ 0 w 20"/>
                  <a:gd name="T1" fmla="*/ 17 h 10"/>
                  <a:gd name="T2" fmla="*/ 60 w 20"/>
                  <a:gd name="T3" fmla="*/ 14 h 10"/>
                  <a:gd name="T4" fmla="*/ 80 w 20"/>
                  <a:gd name="T5" fmla="*/ 1 h 10"/>
                  <a:gd name="T6" fmla="*/ 95 w 20"/>
                  <a:gd name="T7" fmla="*/ 0 h 10"/>
                  <a:gd name="T8" fmla="*/ 56 w 20"/>
                  <a:gd name="T9" fmla="*/ 24 h 10"/>
                  <a:gd name="T10" fmla="*/ 13 w 20"/>
                  <a:gd name="T11" fmla="*/ 24 h 1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0" h="10">
                    <a:moveTo>
                      <a:pt x="0" y="5"/>
                    </a:moveTo>
                    <a:cubicBezTo>
                      <a:pt x="4" y="6"/>
                      <a:pt x="9" y="6"/>
                      <a:pt x="12" y="4"/>
                    </a:cubicBezTo>
                    <a:cubicBezTo>
                      <a:pt x="14" y="3"/>
                      <a:pt x="15" y="1"/>
                      <a:pt x="17" y="1"/>
                    </a:cubicBezTo>
                    <a:cubicBezTo>
                      <a:pt x="18" y="0"/>
                      <a:pt x="20" y="0"/>
                      <a:pt x="20" y="0"/>
                    </a:cubicBezTo>
                    <a:cubicBezTo>
                      <a:pt x="16" y="2"/>
                      <a:pt x="14" y="5"/>
                      <a:pt x="11" y="7"/>
                    </a:cubicBezTo>
                    <a:cubicBezTo>
                      <a:pt x="7" y="10"/>
                      <a:pt x="6" y="8"/>
                      <a:pt x="2" y="7"/>
                    </a:cubicBezTo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04" name="Freeform 184">
                <a:extLst>
                  <a:ext uri="{FF2B5EF4-FFF2-40B4-BE49-F238E27FC236}">
                    <a16:creationId xmlns:a16="http://schemas.microsoft.com/office/drawing/2014/main" id="{DA552A03-EF63-4C5E-BAA8-CE5392C49B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8" y="1868"/>
                <a:ext cx="47" cy="21"/>
              </a:xfrm>
              <a:custGeom>
                <a:avLst/>
                <a:gdLst>
                  <a:gd name="T0" fmla="*/ 0 w 37"/>
                  <a:gd name="T1" fmla="*/ 26 h 17"/>
                  <a:gd name="T2" fmla="*/ 1 w 37"/>
                  <a:gd name="T3" fmla="*/ 26 h 17"/>
                  <a:gd name="T4" fmla="*/ 113 w 37"/>
                  <a:gd name="T5" fmla="*/ 14 h 17"/>
                  <a:gd name="T6" fmla="*/ 198 w 37"/>
                  <a:gd name="T7" fmla="*/ 75 h 17"/>
                  <a:gd name="T8" fmla="*/ 84 w 37"/>
                  <a:gd name="T9" fmla="*/ 17 h 17"/>
                  <a:gd name="T10" fmla="*/ 0 w 37"/>
                  <a:gd name="T11" fmla="*/ 32 h 1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7" h="17">
                    <a:moveTo>
                      <a:pt x="0" y="6"/>
                    </a:moveTo>
                    <a:cubicBezTo>
                      <a:pt x="1" y="6"/>
                      <a:pt x="0" y="6"/>
                      <a:pt x="1" y="6"/>
                    </a:cubicBezTo>
                    <a:cubicBezTo>
                      <a:pt x="7" y="4"/>
                      <a:pt x="14" y="0"/>
                      <a:pt x="21" y="3"/>
                    </a:cubicBezTo>
                    <a:cubicBezTo>
                      <a:pt x="27" y="5"/>
                      <a:pt x="33" y="12"/>
                      <a:pt x="37" y="17"/>
                    </a:cubicBezTo>
                    <a:cubicBezTo>
                      <a:pt x="29" y="15"/>
                      <a:pt x="23" y="6"/>
                      <a:pt x="16" y="4"/>
                    </a:cubicBezTo>
                    <a:cubicBezTo>
                      <a:pt x="11" y="2"/>
                      <a:pt x="4" y="5"/>
                      <a:pt x="0" y="7"/>
                    </a:cubicBezTo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05" name="Freeform 185">
                <a:extLst>
                  <a:ext uri="{FF2B5EF4-FFF2-40B4-BE49-F238E27FC236}">
                    <a16:creationId xmlns:a16="http://schemas.microsoft.com/office/drawing/2014/main" id="{D214B52F-2FAB-4D7C-B306-315A60789D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9" y="1894"/>
                <a:ext cx="30" cy="9"/>
              </a:xfrm>
              <a:custGeom>
                <a:avLst/>
                <a:gdLst>
                  <a:gd name="T0" fmla="*/ 0 w 23"/>
                  <a:gd name="T1" fmla="*/ 0 h 7"/>
                  <a:gd name="T2" fmla="*/ 78 w 23"/>
                  <a:gd name="T3" fmla="*/ 17 h 7"/>
                  <a:gd name="T4" fmla="*/ 147 w 23"/>
                  <a:gd name="T5" fmla="*/ 36 h 7"/>
                  <a:gd name="T6" fmla="*/ 67 w 23"/>
                  <a:gd name="T7" fmla="*/ 17 h 7"/>
                  <a:gd name="T8" fmla="*/ 16 w 23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3" h="7">
                    <a:moveTo>
                      <a:pt x="0" y="0"/>
                    </a:moveTo>
                    <a:cubicBezTo>
                      <a:pt x="4" y="0"/>
                      <a:pt x="8" y="1"/>
                      <a:pt x="12" y="3"/>
                    </a:cubicBezTo>
                    <a:cubicBezTo>
                      <a:pt x="16" y="4"/>
                      <a:pt x="20" y="4"/>
                      <a:pt x="23" y="6"/>
                    </a:cubicBezTo>
                    <a:cubicBezTo>
                      <a:pt x="19" y="7"/>
                      <a:pt x="14" y="4"/>
                      <a:pt x="11" y="3"/>
                    </a:cubicBezTo>
                    <a:cubicBezTo>
                      <a:pt x="8" y="2"/>
                      <a:pt x="4" y="3"/>
                      <a:pt x="2" y="0"/>
                    </a:cubicBezTo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06" name="Freeform 186">
                <a:extLst>
                  <a:ext uri="{FF2B5EF4-FFF2-40B4-BE49-F238E27FC236}">
                    <a16:creationId xmlns:a16="http://schemas.microsoft.com/office/drawing/2014/main" id="{4A87389E-5884-4E5A-A3AB-78A743729D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7" y="1926"/>
                <a:ext cx="11" cy="7"/>
              </a:xfrm>
              <a:custGeom>
                <a:avLst/>
                <a:gdLst>
                  <a:gd name="T0" fmla="*/ 0 w 8"/>
                  <a:gd name="T1" fmla="*/ 0 h 5"/>
                  <a:gd name="T2" fmla="*/ 76 w 8"/>
                  <a:gd name="T3" fmla="*/ 29 h 5"/>
                  <a:gd name="T4" fmla="*/ 1 w 8"/>
                  <a:gd name="T5" fmla="*/ 1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5">
                    <a:moveTo>
                      <a:pt x="0" y="0"/>
                    </a:moveTo>
                    <a:cubicBezTo>
                      <a:pt x="3" y="1"/>
                      <a:pt x="5" y="3"/>
                      <a:pt x="8" y="3"/>
                    </a:cubicBezTo>
                    <a:cubicBezTo>
                      <a:pt x="5" y="4"/>
                      <a:pt x="2" y="5"/>
                      <a:pt x="1" y="1"/>
                    </a:cubicBezTo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07" name="Freeform 187">
                <a:extLst>
                  <a:ext uri="{FF2B5EF4-FFF2-40B4-BE49-F238E27FC236}">
                    <a16:creationId xmlns:a16="http://schemas.microsoft.com/office/drawing/2014/main" id="{AB804AE6-C4DC-4A66-A868-0B70E45DC0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1" y="1857"/>
                <a:ext cx="60" cy="14"/>
              </a:xfrm>
              <a:custGeom>
                <a:avLst/>
                <a:gdLst>
                  <a:gd name="T0" fmla="*/ 0 w 47"/>
                  <a:gd name="T1" fmla="*/ 37 h 11"/>
                  <a:gd name="T2" fmla="*/ 83 w 47"/>
                  <a:gd name="T3" fmla="*/ 60 h 11"/>
                  <a:gd name="T4" fmla="*/ 160 w 47"/>
                  <a:gd name="T5" fmla="*/ 47 h 11"/>
                  <a:gd name="T6" fmla="*/ 260 w 47"/>
                  <a:gd name="T7" fmla="*/ 0 h 11"/>
                  <a:gd name="T8" fmla="*/ 183 w 47"/>
                  <a:gd name="T9" fmla="*/ 36 h 11"/>
                  <a:gd name="T10" fmla="*/ 123 w 47"/>
                  <a:gd name="T11" fmla="*/ 46 h 11"/>
                  <a:gd name="T12" fmla="*/ 13 w 47"/>
                  <a:gd name="T13" fmla="*/ 37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7" h="11">
                    <a:moveTo>
                      <a:pt x="0" y="7"/>
                    </a:moveTo>
                    <a:cubicBezTo>
                      <a:pt x="5" y="8"/>
                      <a:pt x="10" y="10"/>
                      <a:pt x="15" y="11"/>
                    </a:cubicBezTo>
                    <a:cubicBezTo>
                      <a:pt x="20" y="11"/>
                      <a:pt x="24" y="10"/>
                      <a:pt x="29" y="9"/>
                    </a:cubicBezTo>
                    <a:cubicBezTo>
                      <a:pt x="35" y="7"/>
                      <a:pt x="44" y="5"/>
                      <a:pt x="47" y="0"/>
                    </a:cubicBezTo>
                    <a:cubicBezTo>
                      <a:pt x="42" y="1"/>
                      <a:pt x="38" y="4"/>
                      <a:pt x="33" y="6"/>
                    </a:cubicBezTo>
                    <a:cubicBezTo>
                      <a:pt x="29" y="7"/>
                      <a:pt x="26" y="8"/>
                      <a:pt x="22" y="8"/>
                    </a:cubicBezTo>
                    <a:cubicBezTo>
                      <a:pt x="16" y="9"/>
                      <a:pt x="7" y="10"/>
                      <a:pt x="2" y="7"/>
                    </a:cubicBezTo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08" name="Freeform 188">
                <a:extLst>
                  <a:ext uri="{FF2B5EF4-FFF2-40B4-BE49-F238E27FC236}">
                    <a16:creationId xmlns:a16="http://schemas.microsoft.com/office/drawing/2014/main" id="{952742D9-BA36-4DF9-9E54-0D1D301B21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49" y="1816"/>
                <a:ext cx="11" cy="7"/>
              </a:xfrm>
              <a:custGeom>
                <a:avLst/>
                <a:gdLst>
                  <a:gd name="T0" fmla="*/ 0 w 9"/>
                  <a:gd name="T1" fmla="*/ 55 h 5"/>
                  <a:gd name="T2" fmla="*/ 20 w 9"/>
                  <a:gd name="T3" fmla="*/ 29 h 5"/>
                  <a:gd name="T4" fmla="*/ 35 w 9"/>
                  <a:gd name="T5" fmla="*/ 1 h 5"/>
                  <a:gd name="T6" fmla="*/ 2 w 9"/>
                  <a:gd name="T7" fmla="*/ 55 h 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" h="5">
                    <a:moveTo>
                      <a:pt x="0" y="5"/>
                    </a:moveTo>
                    <a:cubicBezTo>
                      <a:pt x="2" y="4"/>
                      <a:pt x="4" y="4"/>
                      <a:pt x="5" y="3"/>
                    </a:cubicBezTo>
                    <a:cubicBezTo>
                      <a:pt x="7" y="2"/>
                      <a:pt x="7" y="0"/>
                      <a:pt x="9" y="1"/>
                    </a:cubicBezTo>
                    <a:cubicBezTo>
                      <a:pt x="8" y="4"/>
                      <a:pt x="4" y="5"/>
                      <a:pt x="2" y="5"/>
                    </a:cubicBezTo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09" name="Freeform 189">
                <a:extLst>
                  <a:ext uri="{FF2B5EF4-FFF2-40B4-BE49-F238E27FC236}">
                    <a16:creationId xmlns:a16="http://schemas.microsoft.com/office/drawing/2014/main" id="{360B0FFB-0B85-4D8E-8131-BFD7FC576A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5" y="1340"/>
                <a:ext cx="25" cy="22"/>
              </a:xfrm>
              <a:custGeom>
                <a:avLst/>
                <a:gdLst>
                  <a:gd name="T0" fmla="*/ 0 w 20"/>
                  <a:gd name="T1" fmla="*/ 13 h 17"/>
                  <a:gd name="T2" fmla="*/ 95 w 20"/>
                  <a:gd name="T3" fmla="*/ 102 h 17"/>
                  <a:gd name="T4" fmla="*/ 56 w 20"/>
                  <a:gd name="T5" fmla="*/ 45 h 17"/>
                  <a:gd name="T6" fmla="*/ 1 w 20"/>
                  <a:gd name="T7" fmla="*/ 28 h 17"/>
                  <a:gd name="T8" fmla="*/ 1 w 20"/>
                  <a:gd name="T9" fmla="*/ 13 h 1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" h="17">
                    <a:moveTo>
                      <a:pt x="0" y="2"/>
                    </a:moveTo>
                    <a:cubicBezTo>
                      <a:pt x="9" y="1"/>
                      <a:pt x="16" y="10"/>
                      <a:pt x="20" y="17"/>
                    </a:cubicBezTo>
                    <a:cubicBezTo>
                      <a:pt x="16" y="15"/>
                      <a:pt x="14" y="10"/>
                      <a:pt x="11" y="7"/>
                    </a:cubicBezTo>
                    <a:cubicBezTo>
                      <a:pt x="9" y="6"/>
                      <a:pt x="0" y="0"/>
                      <a:pt x="1" y="5"/>
                    </a:cubicBezTo>
                    <a:cubicBezTo>
                      <a:pt x="1" y="4"/>
                      <a:pt x="1" y="3"/>
                      <a:pt x="1" y="2"/>
                    </a:cubicBezTo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10" name="Freeform 190">
                <a:extLst>
                  <a:ext uri="{FF2B5EF4-FFF2-40B4-BE49-F238E27FC236}">
                    <a16:creationId xmlns:a16="http://schemas.microsoft.com/office/drawing/2014/main" id="{4F638713-60DB-4556-B838-EB90D899BB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89" y="1388"/>
                <a:ext cx="23" cy="49"/>
              </a:xfrm>
              <a:custGeom>
                <a:avLst/>
                <a:gdLst>
                  <a:gd name="T0" fmla="*/ 96 w 18"/>
                  <a:gd name="T1" fmla="*/ 0 h 39"/>
                  <a:gd name="T2" fmla="*/ 77 w 18"/>
                  <a:gd name="T3" fmla="*/ 98 h 39"/>
                  <a:gd name="T4" fmla="*/ 0 w 18"/>
                  <a:gd name="T5" fmla="*/ 195 h 39"/>
                  <a:gd name="T6" fmla="*/ 59 w 18"/>
                  <a:gd name="T7" fmla="*/ 118 h 39"/>
                  <a:gd name="T8" fmla="*/ 77 w 18"/>
                  <a:gd name="T9" fmla="*/ 78 h 39"/>
                  <a:gd name="T10" fmla="*/ 83 w 18"/>
                  <a:gd name="T11" fmla="*/ 0 h 3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" h="39">
                    <a:moveTo>
                      <a:pt x="17" y="0"/>
                    </a:moveTo>
                    <a:cubicBezTo>
                      <a:pt x="17" y="7"/>
                      <a:pt x="18" y="13"/>
                      <a:pt x="14" y="20"/>
                    </a:cubicBezTo>
                    <a:cubicBezTo>
                      <a:pt x="11" y="27"/>
                      <a:pt x="6" y="35"/>
                      <a:pt x="0" y="39"/>
                    </a:cubicBezTo>
                    <a:cubicBezTo>
                      <a:pt x="2" y="34"/>
                      <a:pt x="7" y="29"/>
                      <a:pt x="10" y="24"/>
                    </a:cubicBezTo>
                    <a:cubicBezTo>
                      <a:pt x="11" y="22"/>
                      <a:pt x="13" y="19"/>
                      <a:pt x="14" y="16"/>
                    </a:cubicBezTo>
                    <a:cubicBezTo>
                      <a:pt x="15" y="12"/>
                      <a:pt x="18" y="4"/>
                      <a:pt x="15" y="0"/>
                    </a:cubicBezTo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11" name="Freeform 191">
                <a:extLst>
                  <a:ext uri="{FF2B5EF4-FFF2-40B4-BE49-F238E27FC236}">
                    <a16:creationId xmlns:a16="http://schemas.microsoft.com/office/drawing/2014/main" id="{8CB7E46E-6E99-41B9-922F-D91CD27BB3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3" y="1032"/>
                <a:ext cx="77" cy="193"/>
              </a:xfrm>
              <a:custGeom>
                <a:avLst/>
                <a:gdLst>
                  <a:gd name="T0" fmla="*/ 0 w 60"/>
                  <a:gd name="T1" fmla="*/ 0 h 151"/>
                  <a:gd name="T2" fmla="*/ 46 w 60"/>
                  <a:gd name="T3" fmla="*/ 40 h 151"/>
                  <a:gd name="T4" fmla="*/ 144 w 60"/>
                  <a:gd name="T5" fmla="*/ 282 h 151"/>
                  <a:gd name="T6" fmla="*/ 308 w 60"/>
                  <a:gd name="T7" fmla="*/ 505 h 151"/>
                  <a:gd name="T8" fmla="*/ 327 w 60"/>
                  <a:gd name="T9" fmla="*/ 675 h 151"/>
                  <a:gd name="T10" fmla="*/ 290 w 60"/>
                  <a:gd name="T11" fmla="*/ 844 h 151"/>
                  <a:gd name="T12" fmla="*/ 327 w 60"/>
                  <a:gd name="T13" fmla="*/ 553 h 151"/>
                  <a:gd name="T14" fmla="*/ 258 w 60"/>
                  <a:gd name="T15" fmla="*/ 382 h 151"/>
                  <a:gd name="T16" fmla="*/ 187 w 60"/>
                  <a:gd name="T17" fmla="*/ 323 h 151"/>
                  <a:gd name="T18" fmla="*/ 163 w 60"/>
                  <a:gd name="T19" fmla="*/ 201 h 151"/>
                  <a:gd name="T20" fmla="*/ 98 w 60"/>
                  <a:gd name="T21" fmla="*/ 65 h 151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60" h="151">
                    <a:moveTo>
                      <a:pt x="0" y="0"/>
                    </a:moveTo>
                    <a:cubicBezTo>
                      <a:pt x="3" y="3"/>
                      <a:pt x="5" y="5"/>
                      <a:pt x="8" y="7"/>
                    </a:cubicBezTo>
                    <a:cubicBezTo>
                      <a:pt x="21" y="19"/>
                      <a:pt x="18" y="36"/>
                      <a:pt x="25" y="51"/>
                    </a:cubicBezTo>
                    <a:cubicBezTo>
                      <a:pt x="33" y="67"/>
                      <a:pt x="48" y="74"/>
                      <a:pt x="54" y="91"/>
                    </a:cubicBezTo>
                    <a:cubicBezTo>
                      <a:pt x="57" y="100"/>
                      <a:pt x="57" y="111"/>
                      <a:pt x="57" y="121"/>
                    </a:cubicBezTo>
                    <a:cubicBezTo>
                      <a:pt x="57" y="131"/>
                      <a:pt x="52" y="141"/>
                      <a:pt x="51" y="151"/>
                    </a:cubicBezTo>
                    <a:cubicBezTo>
                      <a:pt x="60" y="140"/>
                      <a:pt x="60" y="113"/>
                      <a:pt x="57" y="99"/>
                    </a:cubicBezTo>
                    <a:cubicBezTo>
                      <a:pt x="55" y="89"/>
                      <a:pt x="53" y="77"/>
                      <a:pt x="45" y="69"/>
                    </a:cubicBezTo>
                    <a:cubicBezTo>
                      <a:pt x="42" y="65"/>
                      <a:pt x="36" y="63"/>
                      <a:pt x="33" y="58"/>
                    </a:cubicBezTo>
                    <a:cubicBezTo>
                      <a:pt x="30" y="52"/>
                      <a:pt x="30" y="43"/>
                      <a:pt x="29" y="36"/>
                    </a:cubicBezTo>
                    <a:cubicBezTo>
                      <a:pt x="27" y="26"/>
                      <a:pt x="22" y="19"/>
                      <a:pt x="17" y="12"/>
                    </a:cubicBezTo>
                  </a:path>
                </a:pathLst>
              </a:custGeom>
              <a:solidFill>
                <a:srgbClr val="986D1D"/>
              </a:solidFill>
              <a:ln w="4763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12" name="Freeform 192">
                <a:extLst>
                  <a:ext uri="{FF2B5EF4-FFF2-40B4-BE49-F238E27FC236}">
                    <a16:creationId xmlns:a16="http://schemas.microsoft.com/office/drawing/2014/main" id="{84F2568C-209A-475E-B348-AD6EA3C2E1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3" y="1032"/>
                <a:ext cx="77" cy="193"/>
              </a:xfrm>
              <a:custGeom>
                <a:avLst/>
                <a:gdLst>
                  <a:gd name="T0" fmla="*/ 0 w 60"/>
                  <a:gd name="T1" fmla="*/ 0 h 151"/>
                  <a:gd name="T2" fmla="*/ 46 w 60"/>
                  <a:gd name="T3" fmla="*/ 40 h 151"/>
                  <a:gd name="T4" fmla="*/ 144 w 60"/>
                  <a:gd name="T5" fmla="*/ 282 h 151"/>
                  <a:gd name="T6" fmla="*/ 308 w 60"/>
                  <a:gd name="T7" fmla="*/ 505 h 151"/>
                  <a:gd name="T8" fmla="*/ 327 w 60"/>
                  <a:gd name="T9" fmla="*/ 675 h 151"/>
                  <a:gd name="T10" fmla="*/ 290 w 60"/>
                  <a:gd name="T11" fmla="*/ 844 h 151"/>
                  <a:gd name="T12" fmla="*/ 327 w 60"/>
                  <a:gd name="T13" fmla="*/ 553 h 151"/>
                  <a:gd name="T14" fmla="*/ 258 w 60"/>
                  <a:gd name="T15" fmla="*/ 382 h 151"/>
                  <a:gd name="T16" fmla="*/ 187 w 60"/>
                  <a:gd name="T17" fmla="*/ 323 h 151"/>
                  <a:gd name="T18" fmla="*/ 163 w 60"/>
                  <a:gd name="T19" fmla="*/ 201 h 151"/>
                  <a:gd name="T20" fmla="*/ 98 w 60"/>
                  <a:gd name="T21" fmla="*/ 65 h 151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60" h="151">
                    <a:moveTo>
                      <a:pt x="0" y="0"/>
                    </a:moveTo>
                    <a:cubicBezTo>
                      <a:pt x="3" y="3"/>
                      <a:pt x="5" y="5"/>
                      <a:pt x="8" y="7"/>
                    </a:cubicBezTo>
                    <a:cubicBezTo>
                      <a:pt x="21" y="19"/>
                      <a:pt x="18" y="36"/>
                      <a:pt x="25" y="51"/>
                    </a:cubicBezTo>
                    <a:cubicBezTo>
                      <a:pt x="33" y="67"/>
                      <a:pt x="48" y="74"/>
                      <a:pt x="54" y="91"/>
                    </a:cubicBezTo>
                    <a:cubicBezTo>
                      <a:pt x="57" y="100"/>
                      <a:pt x="57" y="111"/>
                      <a:pt x="57" y="121"/>
                    </a:cubicBezTo>
                    <a:cubicBezTo>
                      <a:pt x="57" y="131"/>
                      <a:pt x="52" y="141"/>
                      <a:pt x="51" y="151"/>
                    </a:cubicBezTo>
                    <a:cubicBezTo>
                      <a:pt x="60" y="140"/>
                      <a:pt x="60" y="113"/>
                      <a:pt x="57" y="99"/>
                    </a:cubicBezTo>
                    <a:cubicBezTo>
                      <a:pt x="55" y="89"/>
                      <a:pt x="53" y="77"/>
                      <a:pt x="45" y="69"/>
                    </a:cubicBezTo>
                    <a:cubicBezTo>
                      <a:pt x="42" y="65"/>
                      <a:pt x="36" y="63"/>
                      <a:pt x="33" y="58"/>
                    </a:cubicBezTo>
                    <a:cubicBezTo>
                      <a:pt x="30" y="52"/>
                      <a:pt x="30" y="43"/>
                      <a:pt x="29" y="36"/>
                    </a:cubicBezTo>
                    <a:cubicBezTo>
                      <a:pt x="27" y="26"/>
                      <a:pt x="22" y="19"/>
                      <a:pt x="17" y="12"/>
                    </a:cubicBezTo>
                  </a:path>
                </a:pathLst>
              </a:custGeom>
              <a:noFill/>
              <a:ln w="4763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13" name="Freeform 193">
                <a:extLst>
                  <a:ext uri="{FF2B5EF4-FFF2-40B4-BE49-F238E27FC236}">
                    <a16:creationId xmlns:a16="http://schemas.microsoft.com/office/drawing/2014/main" id="{E95935AC-8EDE-4658-B1AA-2E5D02FEE2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2" y="1066"/>
                <a:ext cx="49" cy="144"/>
              </a:xfrm>
              <a:custGeom>
                <a:avLst/>
                <a:gdLst>
                  <a:gd name="T0" fmla="*/ 0 w 38"/>
                  <a:gd name="T1" fmla="*/ 0 h 112"/>
                  <a:gd name="T2" fmla="*/ 36 w 38"/>
                  <a:gd name="T3" fmla="*/ 96 h 112"/>
                  <a:gd name="T4" fmla="*/ 125 w 38"/>
                  <a:gd name="T5" fmla="*/ 267 h 112"/>
                  <a:gd name="T6" fmla="*/ 188 w 38"/>
                  <a:gd name="T7" fmla="*/ 649 h 112"/>
                  <a:gd name="T8" fmla="*/ 209 w 38"/>
                  <a:gd name="T9" fmla="*/ 427 h 112"/>
                  <a:gd name="T10" fmla="*/ 123 w 38"/>
                  <a:gd name="T11" fmla="*/ 224 h 112"/>
                  <a:gd name="T12" fmla="*/ 68 w 38"/>
                  <a:gd name="T13" fmla="*/ 82 h 112"/>
                  <a:gd name="T14" fmla="*/ 53 w 38"/>
                  <a:gd name="T15" fmla="*/ 22 h 11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8" h="112">
                    <a:moveTo>
                      <a:pt x="0" y="0"/>
                    </a:moveTo>
                    <a:cubicBezTo>
                      <a:pt x="3" y="5"/>
                      <a:pt x="5" y="10"/>
                      <a:pt x="6" y="16"/>
                    </a:cubicBezTo>
                    <a:cubicBezTo>
                      <a:pt x="9" y="29"/>
                      <a:pt x="12" y="36"/>
                      <a:pt x="21" y="46"/>
                    </a:cubicBezTo>
                    <a:cubicBezTo>
                      <a:pt x="36" y="64"/>
                      <a:pt x="34" y="90"/>
                      <a:pt x="32" y="112"/>
                    </a:cubicBezTo>
                    <a:cubicBezTo>
                      <a:pt x="34" y="99"/>
                      <a:pt x="38" y="87"/>
                      <a:pt x="36" y="73"/>
                    </a:cubicBezTo>
                    <a:cubicBezTo>
                      <a:pt x="34" y="60"/>
                      <a:pt x="28" y="49"/>
                      <a:pt x="20" y="39"/>
                    </a:cubicBezTo>
                    <a:cubicBezTo>
                      <a:pt x="13" y="30"/>
                      <a:pt x="13" y="25"/>
                      <a:pt x="12" y="14"/>
                    </a:cubicBezTo>
                    <a:cubicBezTo>
                      <a:pt x="11" y="10"/>
                      <a:pt x="10" y="7"/>
                      <a:pt x="9" y="4"/>
                    </a:cubicBezTo>
                  </a:path>
                </a:pathLst>
              </a:custGeom>
              <a:solidFill>
                <a:srgbClr val="986D1D"/>
              </a:solidFill>
              <a:ln w="4763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14" name="Freeform 194">
                <a:extLst>
                  <a:ext uri="{FF2B5EF4-FFF2-40B4-BE49-F238E27FC236}">
                    <a16:creationId xmlns:a16="http://schemas.microsoft.com/office/drawing/2014/main" id="{32D3BAFF-E06B-4319-8FD0-F90942472B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2" y="1066"/>
                <a:ext cx="49" cy="144"/>
              </a:xfrm>
              <a:custGeom>
                <a:avLst/>
                <a:gdLst>
                  <a:gd name="T0" fmla="*/ 0 w 38"/>
                  <a:gd name="T1" fmla="*/ 0 h 112"/>
                  <a:gd name="T2" fmla="*/ 36 w 38"/>
                  <a:gd name="T3" fmla="*/ 96 h 112"/>
                  <a:gd name="T4" fmla="*/ 125 w 38"/>
                  <a:gd name="T5" fmla="*/ 267 h 112"/>
                  <a:gd name="T6" fmla="*/ 188 w 38"/>
                  <a:gd name="T7" fmla="*/ 649 h 112"/>
                  <a:gd name="T8" fmla="*/ 209 w 38"/>
                  <a:gd name="T9" fmla="*/ 427 h 112"/>
                  <a:gd name="T10" fmla="*/ 123 w 38"/>
                  <a:gd name="T11" fmla="*/ 224 h 112"/>
                  <a:gd name="T12" fmla="*/ 68 w 38"/>
                  <a:gd name="T13" fmla="*/ 82 h 112"/>
                  <a:gd name="T14" fmla="*/ 53 w 38"/>
                  <a:gd name="T15" fmla="*/ 22 h 11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8" h="112">
                    <a:moveTo>
                      <a:pt x="0" y="0"/>
                    </a:moveTo>
                    <a:cubicBezTo>
                      <a:pt x="3" y="5"/>
                      <a:pt x="5" y="10"/>
                      <a:pt x="6" y="16"/>
                    </a:cubicBezTo>
                    <a:cubicBezTo>
                      <a:pt x="9" y="29"/>
                      <a:pt x="12" y="36"/>
                      <a:pt x="21" y="46"/>
                    </a:cubicBezTo>
                    <a:cubicBezTo>
                      <a:pt x="36" y="64"/>
                      <a:pt x="34" y="90"/>
                      <a:pt x="32" y="112"/>
                    </a:cubicBezTo>
                    <a:cubicBezTo>
                      <a:pt x="34" y="99"/>
                      <a:pt x="38" y="87"/>
                      <a:pt x="36" y="73"/>
                    </a:cubicBezTo>
                    <a:cubicBezTo>
                      <a:pt x="34" y="60"/>
                      <a:pt x="28" y="49"/>
                      <a:pt x="20" y="39"/>
                    </a:cubicBezTo>
                    <a:cubicBezTo>
                      <a:pt x="13" y="30"/>
                      <a:pt x="13" y="25"/>
                      <a:pt x="12" y="14"/>
                    </a:cubicBezTo>
                    <a:cubicBezTo>
                      <a:pt x="11" y="10"/>
                      <a:pt x="10" y="7"/>
                      <a:pt x="9" y="4"/>
                    </a:cubicBezTo>
                  </a:path>
                </a:pathLst>
              </a:custGeom>
              <a:noFill/>
              <a:ln w="4763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15" name="Freeform 195">
                <a:extLst>
                  <a:ext uri="{FF2B5EF4-FFF2-40B4-BE49-F238E27FC236}">
                    <a16:creationId xmlns:a16="http://schemas.microsoft.com/office/drawing/2014/main" id="{44864549-E900-47A2-882A-E58A2C755B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7" y="1135"/>
                <a:ext cx="33" cy="94"/>
              </a:xfrm>
              <a:custGeom>
                <a:avLst/>
                <a:gdLst>
                  <a:gd name="T0" fmla="*/ 0 w 26"/>
                  <a:gd name="T1" fmla="*/ 22 h 73"/>
                  <a:gd name="T2" fmla="*/ 113 w 26"/>
                  <a:gd name="T3" fmla="*/ 250 h 73"/>
                  <a:gd name="T4" fmla="*/ 119 w 26"/>
                  <a:gd name="T5" fmla="*/ 430 h 73"/>
                  <a:gd name="T6" fmla="*/ 74 w 26"/>
                  <a:gd name="T7" fmla="*/ 161 h 73"/>
                  <a:gd name="T8" fmla="*/ 0 w 26"/>
                  <a:gd name="T9" fmla="*/ 0 h 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6" h="73">
                    <a:moveTo>
                      <a:pt x="0" y="4"/>
                    </a:moveTo>
                    <a:cubicBezTo>
                      <a:pt x="11" y="15"/>
                      <a:pt x="19" y="28"/>
                      <a:pt x="21" y="43"/>
                    </a:cubicBezTo>
                    <a:cubicBezTo>
                      <a:pt x="23" y="52"/>
                      <a:pt x="26" y="65"/>
                      <a:pt x="22" y="73"/>
                    </a:cubicBezTo>
                    <a:cubicBezTo>
                      <a:pt x="26" y="60"/>
                      <a:pt x="19" y="39"/>
                      <a:pt x="13" y="27"/>
                    </a:cubicBezTo>
                    <a:cubicBezTo>
                      <a:pt x="10" y="19"/>
                      <a:pt x="6" y="6"/>
                      <a:pt x="0" y="0"/>
                    </a:cubicBezTo>
                  </a:path>
                </a:pathLst>
              </a:custGeom>
              <a:solidFill>
                <a:srgbClr val="6A46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16" name="Freeform 196">
                <a:extLst>
                  <a:ext uri="{FF2B5EF4-FFF2-40B4-BE49-F238E27FC236}">
                    <a16:creationId xmlns:a16="http://schemas.microsoft.com/office/drawing/2014/main" id="{F312A824-4A83-4641-B757-DA638B47D6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3" y="1120"/>
                <a:ext cx="14" cy="28"/>
              </a:xfrm>
              <a:custGeom>
                <a:avLst/>
                <a:gdLst>
                  <a:gd name="T0" fmla="*/ 1 w 11"/>
                  <a:gd name="T1" fmla="*/ 113 h 22"/>
                  <a:gd name="T2" fmla="*/ 0 w 11"/>
                  <a:gd name="T3" fmla="*/ 113 h 22"/>
                  <a:gd name="T4" fmla="*/ 60 w 11"/>
                  <a:gd name="T5" fmla="*/ 0 h 22"/>
                  <a:gd name="T6" fmla="*/ 1 w 11"/>
                  <a:gd name="T7" fmla="*/ 113 h 2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" h="22">
                    <a:moveTo>
                      <a:pt x="1" y="21"/>
                    </a:moveTo>
                    <a:cubicBezTo>
                      <a:pt x="0" y="22"/>
                      <a:pt x="0" y="21"/>
                      <a:pt x="0" y="21"/>
                    </a:cubicBezTo>
                    <a:cubicBezTo>
                      <a:pt x="4" y="15"/>
                      <a:pt x="9" y="7"/>
                      <a:pt x="11" y="0"/>
                    </a:cubicBezTo>
                    <a:cubicBezTo>
                      <a:pt x="11" y="6"/>
                      <a:pt x="8" y="20"/>
                      <a:pt x="1" y="21"/>
                    </a:cubicBezTo>
                  </a:path>
                </a:pathLst>
              </a:custGeom>
              <a:solidFill>
                <a:srgbClr val="6A46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17" name="Freeform 197">
                <a:extLst>
                  <a:ext uri="{FF2B5EF4-FFF2-40B4-BE49-F238E27FC236}">
                    <a16:creationId xmlns:a16="http://schemas.microsoft.com/office/drawing/2014/main" id="{EF1DAA51-A8AE-4401-A469-DBF22E0407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6" y="1147"/>
                <a:ext cx="14" cy="23"/>
              </a:xfrm>
              <a:custGeom>
                <a:avLst/>
                <a:gdLst>
                  <a:gd name="T0" fmla="*/ 0 w 11"/>
                  <a:gd name="T1" fmla="*/ 98 h 18"/>
                  <a:gd name="T2" fmla="*/ 60 w 11"/>
                  <a:gd name="T3" fmla="*/ 0 h 18"/>
                  <a:gd name="T4" fmla="*/ 0 w 11"/>
                  <a:gd name="T5" fmla="*/ 98 h 1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18">
                    <a:moveTo>
                      <a:pt x="0" y="18"/>
                    </a:moveTo>
                    <a:cubicBezTo>
                      <a:pt x="5" y="14"/>
                      <a:pt x="8" y="6"/>
                      <a:pt x="11" y="0"/>
                    </a:cubicBezTo>
                    <a:cubicBezTo>
                      <a:pt x="9" y="7"/>
                      <a:pt x="5" y="13"/>
                      <a:pt x="0" y="18"/>
                    </a:cubicBezTo>
                  </a:path>
                </a:pathLst>
              </a:custGeom>
              <a:solidFill>
                <a:srgbClr val="6A46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18" name="Freeform 198">
                <a:extLst>
                  <a:ext uri="{FF2B5EF4-FFF2-40B4-BE49-F238E27FC236}">
                    <a16:creationId xmlns:a16="http://schemas.microsoft.com/office/drawing/2014/main" id="{C7FF763E-155F-4678-8D7E-7423171265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7" y="1134"/>
                <a:ext cx="16" cy="24"/>
              </a:xfrm>
              <a:custGeom>
                <a:avLst/>
                <a:gdLst>
                  <a:gd name="T0" fmla="*/ 16 w 12"/>
                  <a:gd name="T1" fmla="*/ 95 h 19"/>
                  <a:gd name="T2" fmla="*/ 87 w 12"/>
                  <a:gd name="T3" fmla="*/ 0 h 19"/>
                  <a:gd name="T4" fmla="*/ 0 w 12"/>
                  <a:gd name="T5" fmla="*/ 97 h 1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19">
                    <a:moveTo>
                      <a:pt x="2" y="18"/>
                    </a:moveTo>
                    <a:cubicBezTo>
                      <a:pt x="7" y="15"/>
                      <a:pt x="11" y="6"/>
                      <a:pt x="12" y="0"/>
                    </a:cubicBezTo>
                    <a:cubicBezTo>
                      <a:pt x="10" y="7"/>
                      <a:pt x="4" y="14"/>
                      <a:pt x="0" y="19"/>
                    </a:cubicBezTo>
                  </a:path>
                </a:pathLst>
              </a:custGeom>
              <a:solidFill>
                <a:srgbClr val="6A46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19" name="Freeform 199">
                <a:extLst>
                  <a:ext uri="{FF2B5EF4-FFF2-40B4-BE49-F238E27FC236}">
                    <a16:creationId xmlns:a16="http://schemas.microsoft.com/office/drawing/2014/main" id="{D5BEA476-4112-43D2-800C-DFCA71BB1A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3" y="1188"/>
                <a:ext cx="6" cy="9"/>
              </a:xfrm>
              <a:custGeom>
                <a:avLst/>
                <a:gdLst>
                  <a:gd name="T0" fmla="*/ 0 w 5"/>
                  <a:gd name="T1" fmla="*/ 40 h 7"/>
                  <a:gd name="T2" fmla="*/ 17 w 5"/>
                  <a:gd name="T3" fmla="*/ 0 h 7"/>
                  <a:gd name="T4" fmla="*/ 0 w 5"/>
                  <a:gd name="T5" fmla="*/ 40 h 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7">
                    <a:moveTo>
                      <a:pt x="0" y="7"/>
                    </a:moveTo>
                    <a:cubicBezTo>
                      <a:pt x="2" y="4"/>
                      <a:pt x="4" y="2"/>
                      <a:pt x="5" y="0"/>
                    </a:cubicBezTo>
                    <a:cubicBezTo>
                      <a:pt x="3" y="2"/>
                      <a:pt x="1" y="4"/>
                      <a:pt x="0" y="7"/>
                    </a:cubicBezTo>
                  </a:path>
                </a:pathLst>
              </a:custGeom>
              <a:solidFill>
                <a:srgbClr val="6A46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20" name="Freeform 200">
                <a:extLst>
                  <a:ext uri="{FF2B5EF4-FFF2-40B4-BE49-F238E27FC236}">
                    <a16:creationId xmlns:a16="http://schemas.microsoft.com/office/drawing/2014/main" id="{49511E51-3E8D-4C24-99E5-194812C514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0" y="906"/>
                <a:ext cx="14" cy="41"/>
              </a:xfrm>
              <a:custGeom>
                <a:avLst/>
                <a:gdLst>
                  <a:gd name="T0" fmla="*/ 60 w 11"/>
                  <a:gd name="T1" fmla="*/ 182 h 32"/>
                  <a:gd name="T2" fmla="*/ 22 w 11"/>
                  <a:gd name="T3" fmla="*/ 0 h 32"/>
                  <a:gd name="T4" fmla="*/ 13 w 11"/>
                  <a:gd name="T5" fmla="*/ 95 h 32"/>
                  <a:gd name="T6" fmla="*/ 36 w 11"/>
                  <a:gd name="T7" fmla="*/ 136 h 32"/>
                  <a:gd name="T8" fmla="*/ 59 w 11"/>
                  <a:gd name="T9" fmla="*/ 182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" h="32">
                    <a:moveTo>
                      <a:pt x="11" y="32"/>
                    </a:moveTo>
                    <a:cubicBezTo>
                      <a:pt x="4" y="24"/>
                      <a:pt x="0" y="10"/>
                      <a:pt x="4" y="0"/>
                    </a:cubicBezTo>
                    <a:cubicBezTo>
                      <a:pt x="2" y="5"/>
                      <a:pt x="0" y="10"/>
                      <a:pt x="2" y="16"/>
                    </a:cubicBezTo>
                    <a:cubicBezTo>
                      <a:pt x="2" y="18"/>
                      <a:pt x="4" y="22"/>
                      <a:pt x="6" y="24"/>
                    </a:cubicBezTo>
                    <a:cubicBezTo>
                      <a:pt x="7" y="26"/>
                      <a:pt x="10" y="29"/>
                      <a:pt x="10" y="32"/>
                    </a:cubicBezTo>
                  </a:path>
                </a:pathLst>
              </a:custGeom>
              <a:solidFill>
                <a:srgbClr val="6A46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21" name="Freeform 201">
                <a:extLst>
                  <a:ext uri="{FF2B5EF4-FFF2-40B4-BE49-F238E27FC236}">
                    <a16:creationId xmlns:a16="http://schemas.microsoft.com/office/drawing/2014/main" id="{CC1C9DD6-8924-49CC-8582-E0BEF773A7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5" y="897"/>
                <a:ext cx="16" cy="51"/>
              </a:xfrm>
              <a:custGeom>
                <a:avLst/>
                <a:gdLst>
                  <a:gd name="T0" fmla="*/ 58 w 13"/>
                  <a:gd name="T1" fmla="*/ 219 h 40"/>
                  <a:gd name="T2" fmla="*/ 1 w 13"/>
                  <a:gd name="T3" fmla="*/ 98 h 40"/>
                  <a:gd name="T4" fmla="*/ 21 w 13"/>
                  <a:gd name="T5" fmla="*/ 36 h 40"/>
                  <a:gd name="T6" fmla="*/ 39 w 13"/>
                  <a:gd name="T7" fmla="*/ 0 h 40"/>
                  <a:gd name="T8" fmla="*/ 17 w 13"/>
                  <a:gd name="T9" fmla="*/ 46 h 40"/>
                  <a:gd name="T10" fmla="*/ 0 w 13"/>
                  <a:gd name="T11" fmla="*/ 106 h 40"/>
                  <a:gd name="T12" fmla="*/ 48 w 13"/>
                  <a:gd name="T13" fmla="*/ 219 h 4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" h="40">
                    <a:moveTo>
                      <a:pt x="13" y="40"/>
                    </a:moveTo>
                    <a:cubicBezTo>
                      <a:pt x="8" y="34"/>
                      <a:pt x="1" y="26"/>
                      <a:pt x="1" y="18"/>
                    </a:cubicBezTo>
                    <a:cubicBezTo>
                      <a:pt x="1" y="13"/>
                      <a:pt x="2" y="10"/>
                      <a:pt x="5" y="6"/>
                    </a:cubicBezTo>
                    <a:cubicBezTo>
                      <a:pt x="7" y="4"/>
                      <a:pt x="9" y="2"/>
                      <a:pt x="9" y="0"/>
                    </a:cubicBezTo>
                    <a:cubicBezTo>
                      <a:pt x="9" y="3"/>
                      <a:pt x="6" y="6"/>
                      <a:pt x="4" y="8"/>
                    </a:cubicBezTo>
                    <a:cubicBezTo>
                      <a:pt x="2" y="12"/>
                      <a:pt x="1" y="15"/>
                      <a:pt x="0" y="19"/>
                    </a:cubicBezTo>
                    <a:cubicBezTo>
                      <a:pt x="0" y="28"/>
                      <a:pt x="6" y="34"/>
                      <a:pt x="11" y="40"/>
                    </a:cubicBezTo>
                  </a:path>
                </a:pathLst>
              </a:custGeom>
              <a:solidFill>
                <a:srgbClr val="6A46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22" name="Freeform 202">
                <a:extLst>
                  <a:ext uri="{FF2B5EF4-FFF2-40B4-BE49-F238E27FC236}">
                    <a16:creationId xmlns:a16="http://schemas.microsoft.com/office/drawing/2014/main" id="{C99E8C7D-4EBE-4937-95ED-A1B8D21B75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9" y="891"/>
                <a:ext cx="41" cy="69"/>
              </a:xfrm>
              <a:custGeom>
                <a:avLst/>
                <a:gdLst>
                  <a:gd name="T0" fmla="*/ 40 w 32"/>
                  <a:gd name="T1" fmla="*/ 286 h 54"/>
                  <a:gd name="T2" fmla="*/ 0 w 32"/>
                  <a:gd name="T3" fmla="*/ 216 h 54"/>
                  <a:gd name="T4" fmla="*/ 59 w 32"/>
                  <a:gd name="T5" fmla="*/ 112 h 54"/>
                  <a:gd name="T6" fmla="*/ 163 w 32"/>
                  <a:gd name="T7" fmla="*/ 17 h 54"/>
                  <a:gd name="T8" fmla="*/ 159 w 32"/>
                  <a:gd name="T9" fmla="*/ 1 h 54"/>
                  <a:gd name="T10" fmla="*/ 76 w 32"/>
                  <a:gd name="T11" fmla="*/ 77 h 54"/>
                  <a:gd name="T12" fmla="*/ 22 w 32"/>
                  <a:gd name="T13" fmla="*/ 157 h 54"/>
                  <a:gd name="T14" fmla="*/ 13 w 32"/>
                  <a:gd name="T15" fmla="*/ 239 h 54"/>
                  <a:gd name="T16" fmla="*/ 28 w 32"/>
                  <a:gd name="T17" fmla="*/ 299 h 5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2" h="54">
                    <a:moveTo>
                      <a:pt x="7" y="52"/>
                    </a:moveTo>
                    <a:cubicBezTo>
                      <a:pt x="2" y="49"/>
                      <a:pt x="0" y="43"/>
                      <a:pt x="0" y="38"/>
                    </a:cubicBezTo>
                    <a:cubicBezTo>
                      <a:pt x="0" y="30"/>
                      <a:pt x="5" y="25"/>
                      <a:pt x="10" y="20"/>
                    </a:cubicBezTo>
                    <a:cubicBezTo>
                      <a:pt x="15" y="14"/>
                      <a:pt x="22" y="7"/>
                      <a:pt x="29" y="3"/>
                    </a:cubicBezTo>
                    <a:cubicBezTo>
                      <a:pt x="32" y="0"/>
                      <a:pt x="31" y="0"/>
                      <a:pt x="28" y="1"/>
                    </a:cubicBezTo>
                    <a:cubicBezTo>
                      <a:pt x="22" y="4"/>
                      <a:pt x="18" y="10"/>
                      <a:pt x="13" y="14"/>
                    </a:cubicBezTo>
                    <a:cubicBezTo>
                      <a:pt x="9" y="18"/>
                      <a:pt x="6" y="23"/>
                      <a:pt x="4" y="28"/>
                    </a:cubicBezTo>
                    <a:cubicBezTo>
                      <a:pt x="2" y="33"/>
                      <a:pt x="2" y="38"/>
                      <a:pt x="2" y="43"/>
                    </a:cubicBezTo>
                    <a:cubicBezTo>
                      <a:pt x="2" y="48"/>
                      <a:pt x="3" y="50"/>
                      <a:pt x="5" y="54"/>
                    </a:cubicBezTo>
                  </a:path>
                </a:pathLst>
              </a:custGeom>
              <a:solidFill>
                <a:srgbClr val="6A46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23" name="Freeform 203">
                <a:extLst>
                  <a:ext uri="{FF2B5EF4-FFF2-40B4-BE49-F238E27FC236}">
                    <a16:creationId xmlns:a16="http://schemas.microsoft.com/office/drawing/2014/main" id="{FCFCBF6F-CE62-4939-B4E0-EC742A21B9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9" y="897"/>
                <a:ext cx="46" cy="69"/>
              </a:xfrm>
              <a:custGeom>
                <a:avLst/>
                <a:gdLst>
                  <a:gd name="T0" fmla="*/ 51 w 36"/>
                  <a:gd name="T1" fmla="*/ 282 h 54"/>
                  <a:gd name="T2" fmla="*/ 51 w 36"/>
                  <a:gd name="T3" fmla="*/ 286 h 54"/>
                  <a:gd name="T4" fmla="*/ 51 w 36"/>
                  <a:gd name="T5" fmla="*/ 123 h 54"/>
                  <a:gd name="T6" fmla="*/ 135 w 36"/>
                  <a:gd name="T7" fmla="*/ 51 h 54"/>
                  <a:gd name="T8" fmla="*/ 201 w 36"/>
                  <a:gd name="T9" fmla="*/ 0 h 54"/>
                  <a:gd name="T10" fmla="*/ 143 w 36"/>
                  <a:gd name="T11" fmla="*/ 46 h 54"/>
                  <a:gd name="T12" fmla="*/ 46 w 36"/>
                  <a:gd name="T13" fmla="*/ 135 h 54"/>
                  <a:gd name="T14" fmla="*/ 28 w 36"/>
                  <a:gd name="T15" fmla="*/ 224 h 54"/>
                  <a:gd name="T16" fmla="*/ 59 w 36"/>
                  <a:gd name="T17" fmla="*/ 299 h 5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6" h="54">
                    <a:moveTo>
                      <a:pt x="9" y="51"/>
                    </a:moveTo>
                    <a:cubicBezTo>
                      <a:pt x="9" y="51"/>
                      <a:pt x="9" y="52"/>
                      <a:pt x="9" y="52"/>
                    </a:cubicBezTo>
                    <a:cubicBezTo>
                      <a:pt x="0" y="45"/>
                      <a:pt x="3" y="30"/>
                      <a:pt x="9" y="22"/>
                    </a:cubicBezTo>
                    <a:cubicBezTo>
                      <a:pt x="12" y="17"/>
                      <a:pt x="18" y="12"/>
                      <a:pt x="24" y="9"/>
                    </a:cubicBezTo>
                    <a:cubicBezTo>
                      <a:pt x="27" y="7"/>
                      <a:pt x="34" y="4"/>
                      <a:pt x="36" y="0"/>
                    </a:cubicBezTo>
                    <a:cubicBezTo>
                      <a:pt x="33" y="2"/>
                      <a:pt x="30" y="6"/>
                      <a:pt x="26" y="8"/>
                    </a:cubicBezTo>
                    <a:cubicBezTo>
                      <a:pt x="20" y="12"/>
                      <a:pt x="13" y="18"/>
                      <a:pt x="8" y="24"/>
                    </a:cubicBezTo>
                    <a:cubicBezTo>
                      <a:pt x="2" y="30"/>
                      <a:pt x="3" y="34"/>
                      <a:pt x="5" y="41"/>
                    </a:cubicBezTo>
                    <a:cubicBezTo>
                      <a:pt x="7" y="45"/>
                      <a:pt x="8" y="50"/>
                      <a:pt x="10" y="54"/>
                    </a:cubicBezTo>
                  </a:path>
                </a:pathLst>
              </a:custGeom>
              <a:solidFill>
                <a:srgbClr val="6A46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24" name="Freeform 204">
                <a:extLst>
                  <a:ext uri="{FF2B5EF4-FFF2-40B4-BE49-F238E27FC236}">
                    <a16:creationId xmlns:a16="http://schemas.microsoft.com/office/drawing/2014/main" id="{0F5D0315-6FA8-4A97-80DF-F9972FF636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6" y="918"/>
                <a:ext cx="30" cy="57"/>
              </a:xfrm>
              <a:custGeom>
                <a:avLst/>
                <a:gdLst>
                  <a:gd name="T0" fmla="*/ 65 w 23"/>
                  <a:gd name="T1" fmla="*/ 231 h 45"/>
                  <a:gd name="T2" fmla="*/ 147 w 23"/>
                  <a:gd name="T3" fmla="*/ 0 h 45"/>
                  <a:gd name="T4" fmla="*/ 102 w 23"/>
                  <a:gd name="T5" fmla="*/ 32 h 45"/>
                  <a:gd name="T6" fmla="*/ 50 w 23"/>
                  <a:gd name="T7" fmla="*/ 134 h 45"/>
                  <a:gd name="T8" fmla="*/ 60 w 23"/>
                  <a:gd name="T9" fmla="*/ 234 h 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3" h="45">
                    <a:moveTo>
                      <a:pt x="10" y="44"/>
                    </a:moveTo>
                    <a:cubicBezTo>
                      <a:pt x="0" y="29"/>
                      <a:pt x="5" y="7"/>
                      <a:pt x="23" y="0"/>
                    </a:cubicBezTo>
                    <a:cubicBezTo>
                      <a:pt x="20" y="0"/>
                      <a:pt x="18" y="4"/>
                      <a:pt x="16" y="6"/>
                    </a:cubicBezTo>
                    <a:cubicBezTo>
                      <a:pt x="12" y="12"/>
                      <a:pt x="10" y="19"/>
                      <a:pt x="8" y="25"/>
                    </a:cubicBezTo>
                    <a:cubicBezTo>
                      <a:pt x="6" y="30"/>
                      <a:pt x="3" y="42"/>
                      <a:pt x="9" y="45"/>
                    </a:cubicBezTo>
                  </a:path>
                </a:pathLst>
              </a:custGeom>
              <a:solidFill>
                <a:srgbClr val="6A46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40965" name="Freeform 205">
              <a:extLst>
                <a:ext uri="{FF2B5EF4-FFF2-40B4-BE49-F238E27FC236}">
                  <a16:creationId xmlns:a16="http://schemas.microsoft.com/office/drawing/2014/main" id="{A1E74C29-86BA-4CA5-8F29-AB0F60BB5C1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8" y="936"/>
              <a:ext cx="164" cy="161"/>
            </a:xfrm>
            <a:custGeom>
              <a:avLst/>
              <a:gdLst>
                <a:gd name="T0" fmla="*/ 0 w 128"/>
                <a:gd name="T1" fmla="*/ 0 h 126"/>
                <a:gd name="T2" fmla="*/ 182 w 128"/>
                <a:gd name="T3" fmla="*/ 46 h 126"/>
                <a:gd name="T4" fmla="*/ 357 w 128"/>
                <a:gd name="T5" fmla="*/ 135 h 126"/>
                <a:gd name="T6" fmla="*/ 439 w 128"/>
                <a:gd name="T7" fmla="*/ 224 h 126"/>
                <a:gd name="T8" fmla="*/ 501 w 128"/>
                <a:gd name="T9" fmla="*/ 334 h 126"/>
                <a:gd name="T10" fmla="*/ 611 w 128"/>
                <a:gd name="T11" fmla="*/ 576 h 126"/>
                <a:gd name="T12" fmla="*/ 679 w 128"/>
                <a:gd name="T13" fmla="*/ 640 h 126"/>
                <a:gd name="T14" fmla="*/ 725 w 128"/>
                <a:gd name="T15" fmla="*/ 700 h 126"/>
                <a:gd name="T16" fmla="*/ 673 w 128"/>
                <a:gd name="T17" fmla="*/ 663 h 126"/>
                <a:gd name="T18" fmla="*/ 586 w 128"/>
                <a:gd name="T19" fmla="*/ 564 h 126"/>
                <a:gd name="T20" fmla="*/ 488 w 128"/>
                <a:gd name="T21" fmla="*/ 376 h 126"/>
                <a:gd name="T22" fmla="*/ 425 w 128"/>
                <a:gd name="T23" fmla="*/ 239 h 126"/>
                <a:gd name="T24" fmla="*/ 357 w 128"/>
                <a:gd name="T25" fmla="*/ 157 h 126"/>
                <a:gd name="T26" fmla="*/ 286 w 128"/>
                <a:gd name="T27" fmla="*/ 106 h 126"/>
                <a:gd name="T28" fmla="*/ 241 w 128"/>
                <a:gd name="T29" fmla="*/ 77 h 126"/>
                <a:gd name="T30" fmla="*/ 200 w 128"/>
                <a:gd name="T31" fmla="*/ 46 h 126"/>
                <a:gd name="T32" fmla="*/ 156 w 128"/>
                <a:gd name="T33" fmla="*/ 36 h 126"/>
                <a:gd name="T34" fmla="*/ 99 w 128"/>
                <a:gd name="T35" fmla="*/ 22 h 126"/>
                <a:gd name="T36" fmla="*/ 1 w 128"/>
                <a:gd name="T37" fmla="*/ 1 h 12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128" h="126">
                  <a:moveTo>
                    <a:pt x="0" y="0"/>
                  </a:moveTo>
                  <a:cubicBezTo>
                    <a:pt x="11" y="2"/>
                    <a:pt x="22" y="5"/>
                    <a:pt x="32" y="8"/>
                  </a:cubicBezTo>
                  <a:cubicBezTo>
                    <a:pt x="43" y="11"/>
                    <a:pt x="55" y="15"/>
                    <a:pt x="63" y="24"/>
                  </a:cubicBezTo>
                  <a:cubicBezTo>
                    <a:pt x="68" y="30"/>
                    <a:pt x="72" y="35"/>
                    <a:pt x="77" y="41"/>
                  </a:cubicBezTo>
                  <a:cubicBezTo>
                    <a:pt x="83" y="47"/>
                    <a:pt x="85" y="54"/>
                    <a:pt x="88" y="60"/>
                  </a:cubicBezTo>
                  <a:cubicBezTo>
                    <a:pt x="96" y="74"/>
                    <a:pt x="98" y="90"/>
                    <a:pt x="107" y="103"/>
                  </a:cubicBezTo>
                  <a:cubicBezTo>
                    <a:pt x="111" y="108"/>
                    <a:pt x="116" y="110"/>
                    <a:pt x="120" y="115"/>
                  </a:cubicBezTo>
                  <a:cubicBezTo>
                    <a:pt x="123" y="117"/>
                    <a:pt x="128" y="122"/>
                    <a:pt x="128" y="126"/>
                  </a:cubicBezTo>
                  <a:cubicBezTo>
                    <a:pt x="125" y="126"/>
                    <a:pt x="121" y="122"/>
                    <a:pt x="119" y="120"/>
                  </a:cubicBezTo>
                  <a:cubicBezTo>
                    <a:pt x="113" y="115"/>
                    <a:pt x="108" y="108"/>
                    <a:pt x="104" y="101"/>
                  </a:cubicBezTo>
                  <a:cubicBezTo>
                    <a:pt x="96" y="90"/>
                    <a:pt x="90" y="79"/>
                    <a:pt x="86" y="67"/>
                  </a:cubicBezTo>
                  <a:cubicBezTo>
                    <a:pt x="83" y="59"/>
                    <a:pt x="81" y="50"/>
                    <a:pt x="75" y="43"/>
                  </a:cubicBezTo>
                  <a:cubicBezTo>
                    <a:pt x="72" y="38"/>
                    <a:pt x="68" y="32"/>
                    <a:pt x="63" y="28"/>
                  </a:cubicBezTo>
                  <a:cubicBezTo>
                    <a:pt x="60" y="24"/>
                    <a:pt x="55" y="22"/>
                    <a:pt x="51" y="19"/>
                  </a:cubicBezTo>
                  <a:cubicBezTo>
                    <a:pt x="48" y="18"/>
                    <a:pt x="45" y="16"/>
                    <a:pt x="43" y="14"/>
                  </a:cubicBezTo>
                  <a:cubicBezTo>
                    <a:pt x="40" y="12"/>
                    <a:pt x="38" y="10"/>
                    <a:pt x="35" y="8"/>
                  </a:cubicBezTo>
                  <a:cubicBezTo>
                    <a:pt x="32" y="7"/>
                    <a:pt x="30" y="7"/>
                    <a:pt x="27" y="6"/>
                  </a:cubicBezTo>
                  <a:cubicBezTo>
                    <a:pt x="24" y="6"/>
                    <a:pt x="21" y="5"/>
                    <a:pt x="18" y="4"/>
                  </a:cubicBezTo>
                  <a:cubicBezTo>
                    <a:pt x="12" y="2"/>
                    <a:pt x="7" y="2"/>
                    <a:pt x="1" y="1"/>
                  </a:cubicBezTo>
                </a:path>
              </a:pathLst>
            </a:custGeom>
            <a:solidFill>
              <a:srgbClr val="6A46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66" name="Freeform 206">
              <a:extLst>
                <a:ext uri="{FF2B5EF4-FFF2-40B4-BE49-F238E27FC236}">
                  <a16:creationId xmlns:a16="http://schemas.microsoft.com/office/drawing/2014/main" id="{5D7AEFEB-1216-4668-8D2E-E48C3E3C15A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1" y="946"/>
              <a:ext cx="99" cy="84"/>
            </a:xfrm>
            <a:custGeom>
              <a:avLst/>
              <a:gdLst>
                <a:gd name="T0" fmla="*/ 0 w 77"/>
                <a:gd name="T1" fmla="*/ 0 h 66"/>
                <a:gd name="T2" fmla="*/ 147 w 77"/>
                <a:gd name="T3" fmla="*/ 76 h 66"/>
                <a:gd name="T4" fmla="*/ 261 w 77"/>
                <a:gd name="T5" fmla="*/ 144 h 66"/>
                <a:gd name="T6" fmla="*/ 328 w 77"/>
                <a:gd name="T7" fmla="*/ 174 h 66"/>
                <a:gd name="T8" fmla="*/ 393 w 77"/>
                <a:gd name="T9" fmla="*/ 279 h 66"/>
                <a:gd name="T10" fmla="*/ 446 w 77"/>
                <a:gd name="T11" fmla="*/ 356 h 66"/>
                <a:gd name="T12" fmla="*/ 365 w 77"/>
                <a:gd name="T13" fmla="*/ 297 h 66"/>
                <a:gd name="T14" fmla="*/ 284 w 77"/>
                <a:gd name="T15" fmla="*/ 191 h 66"/>
                <a:gd name="T16" fmla="*/ 180 w 77"/>
                <a:gd name="T17" fmla="*/ 107 h 66"/>
                <a:gd name="T18" fmla="*/ 140 w 77"/>
                <a:gd name="T19" fmla="*/ 95 h 66"/>
                <a:gd name="T20" fmla="*/ 85 w 77"/>
                <a:gd name="T21" fmla="*/ 59 h 66"/>
                <a:gd name="T22" fmla="*/ 40 w 77"/>
                <a:gd name="T23" fmla="*/ 36 h 66"/>
                <a:gd name="T24" fmla="*/ 13 w 77"/>
                <a:gd name="T25" fmla="*/ 13 h 6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77" h="66">
                  <a:moveTo>
                    <a:pt x="0" y="0"/>
                  </a:moveTo>
                  <a:cubicBezTo>
                    <a:pt x="9" y="3"/>
                    <a:pt x="18" y="9"/>
                    <a:pt x="26" y="14"/>
                  </a:cubicBezTo>
                  <a:cubicBezTo>
                    <a:pt x="33" y="18"/>
                    <a:pt x="39" y="23"/>
                    <a:pt x="45" y="27"/>
                  </a:cubicBezTo>
                  <a:cubicBezTo>
                    <a:pt x="49" y="29"/>
                    <a:pt x="53" y="31"/>
                    <a:pt x="56" y="33"/>
                  </a:cubicBezTo>
                  <a:cubicBezTo>
                    <a:pt x="63" y="38"/>
                    <a:pt x="66" y="44"/>
                    <a:pt x="68" y="51"/>
                  </a:cubicBezTo>
                  <a:cubicBezTo>
                    <a:pt x="70" y="56"/>
                    <a:pt x="71" y="64"/>
                    <a:pt x="77" y="66"/>
                  </a:cubicBezTo>
                  <a:cubicBezTo>
                    <a:pt x="72" y="62"/>
                    <a:pt x="67" y="59"/>
                    <a:pt x="63" y="55"/>
                  </a:cubicBezTo>
                  <a:cubicBezTo>
                    <a:pt x="58" y="49"/>
                    <a:pt x="54" y="41"/>
                    <a:pt x="49" y="35"/>
                  </a:cubicBezTo>
                  <a:cubicBezTo>
                    <a:pt x="44" y="28"/>
                    <a:pt x="39" y="24"/>
                    <a:pt x="31" y="20"/>
                  </a:cubicBezTo>
                  <a:cubicBezTo>
                    <a:pt x="29" y="19"/>
                    <a:pt x="26" y="18"/>
                    <a:pt x="24" y="17"/>
                  </a:cubicBezTo>
                  <a:cubicBezTo>
                    <a:pt x="21" y="15"/>
                    <a:pt x="18" y="12"/>
                    <a:pt x="15" y="10"/>
                  </a:cubicBezTo>
                  <a:cubicBezTo>
                    <a:pt x="13" y="8"/>
                    <a:pt x="10" y="7"/>
                    <a:pt x="7" y="6"/>
                  </a:cubicBezTo>
                  <a:cubicBezTo>
                    <a:pt x="5" y="5"/>
                    <a:pt x="4" y="3"/>
                    <a:pt x="2" y="2"/>
                  </a:cubicBezTo>
                </a:path>
              </a:pathLst>
            </a:custGeom>
            <a:solidFill>
              <a:srgbClr val="6A46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67" name="Freeform 207">
              <a:extLst>
                <a:ext uri="{FF2B5EF4-FFF2-40B4-BE49-F238E27FC236}">
                  <a16:creationId xmlns:a16="http://schemas.microsoft.com/office/drawing/2014/main" id="{5F118050-929F-4F8F-81B4-BB3E3580ABC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9" y="951"/>
              <a:ext cx="47" cy="59"/>
            </a:xfrm>
            <a:custGeom>
              <a:avLst/>
              <a:gdLst>
                <a:gd name="T0" fmla="*/ 0 w 37"/>
                <a:gd name="T1" fmla="*/ 1 h 46"/>
                <a:gd name="T2" fmla="*/ 113 w 37"/>
                <a:gd name="T3" fmla="*/ 159 h 46"/>
                <a:gd name="T4" fmla="*/ 198 w 37"/>
                <a:gd name="T5" fmla="*/ 262 h 46"/>
                <a:gd name="T6" fmla="*/ 98 w 37"/>
                <a:gd name="T7" fmla="*/ 185 h 46"/>
                <a:gd name="T8" fmla="*/ 46 w 37"/>
                <a:gd name="T9" fmla="*/ 95 h 46"/>
                <a:gd name="T10" fmla="*/ 0 w 37"/>
                <a:gd name="T11" fmla="*/ 0 h 4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7" h="46">
                  <a:moveTo>
                    <a:pt x="0" y="1"/>
                  </a:moveTo>
                  <a:cubicBezTo>
                    <a:pt x="10" y="6"/>
                    <a:pt x="16" y="19"/>
                    <a:pt x="21" y="28"/>
                  </a:cubicBezTo>
                  <a:cubicBezTo>
                    <a:pt x="25" y="35"/>
                    <a:pt x="31" y="40"/>
                    <a:pt x="37" y="46"/>
                  </a:cubicBezTo>
                  <a:cubicBezTo>
                    <a:pt x="30" y="46"/>
                    <a:pt x="23" y="36"/>
                    <a:pt x="19" y="32"/>
                  </a:cubicBezTo>
                  <a:cubicBezTo>
                    <a:pt x="15" y="27"/>
                    <a:pt x="12" y="21"/>
                    <a:pt x="8" y="16"/>
                  </a:cubicBezTo>
                  <a:cubicBezTo>
                    <a:pt x="6" y="11"/>
                    <a:pt x="3" y="4"/>
                    <a:pt x="0" y="0"/>
                  </a:cubicBezTo>
                </a:path>
              </a:pathLst>
            </a:custGeom>
            <a:solidFill>
              <a:srgbClr val="6A46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68" name="Freeform 208">
              <a:extLst>
                <a:ext uri="{FF2B5EF4-FFF2-40B4-BE49-F238E27FC236}">
                  <a16:creationId xmlns:a16="http://schemas.microsoft.com/office/drawing/2014/main" id="{86300685-1CC5-4BA9-AB13-6C923C53201A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6" y="957"/>
              <a:ext cx="27" cy="43"/>
            </a:xfrm>
            <a:custGeom>
              <a:avLst/>
              <a:gdLst>
                <a:gd name="T0" fmla="*/ 13 w 21"/>
                <a:gd name="T1" fmla="*/ 0 h 33"/>
                <a:gd name="T2" fmla="*/ 123 w 21"/>
                <a:gd name="T3" fmla="*/ 211 h 33"/>
                <a:gd name="T4" fmla="*/ 85 w 21"/>
                <a:gd name="T5" fmla="*/ 146 h 33"/>
                <a:gd name="T6" fmla="*/ 36 w 21"/>
                <a:gd name="T7" fmla="*/ 60 h 33"/>
                <a:gd name="T8" fmla="*/ 0 w 21"/>
                <a:gd name="T9" fmla="*/ 0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33">
                  <a:moveTo>
                    <a:pt x="2" y="0"/>
                  </a:moveTo>
                  <a:cubicBezTo>
                    <a:pt x="10" y="10"/>
                    <a:pt x="14" y="22"/>
                    <a:pt x="21" y="33"/>
                  </a:cubicBezTo>
                  <a:cubicBezTo>
                    <a:pt x="21" y="29"/>
                    <a:pt x="18" y="26"/>
                    <a:pt x="15" y="23"/>
                  </a:cubicBezTo>
                  <a:cubicBezTo>
                    <a:pt x="12" y="19"/>
                    <a:pt x="9" y="14"/>
                    <a:pt x="6" y="9"/>
                  </a:cubicBezTo>
                  <a:cubicBezTo>
                    <a:pt x="4" y="6"/>
                    <a:pt x="2" y="2"/>
                    <a:pt x="0" y="0"/>
                  </a:cubicBezTo>
                </a:path>
              </a:pathLst>
            </a:custGeom>
            <a:solidFill>
              <a:srgbClr val="6A46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69" name="Freeform 209">
              <a:extLst>
                <a:ext uri="{FF2B5EF4-FFF2-40B4-BE49-F238E27FC236}">
                  <a16:creationId xmlns:a16="http://schemas.microsoft.com/office/drawing/2014/main" id="{79178065-3AC8-470C-B5E9-4C658500979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" y="881"/>
              <a:ext cx="276" cy="174"/>
            </a:xfrm>
            <a:custGeom>
              <a:avLst/>
              <a:gdLst>
                <a:gd name="T0" fmla="*/ 0 w 216"/>
                <a:gd name="T1" fmla="*/ 22 h 136"/>
                <a:gd name="T2" fmla="*/ 152 w 216"/>
                <a:gd name="T3" fmla="*/ 28 h 136"/>
                <a:gd name="T4" fmla="*/ 404 w 216"/>
                <a:gd name="T5" fmla="*/ 40 h 136"/>
                <a:gd name="T6" fmla="*/ 758 w 216"/>
                <a:gd name="T7" fmla="*/ 201 h 136"/>
                <a:gd name="T8" fmla="*/ 1039 w 216"/>
                <a:gd name="T9" fmla="*/ 450 h 136"/>
                <a:gd name="T10" fmla="*/ 1201 w 216"/>
                <a:gd name="T11" fmla="*/ 764 h 136"/>
                <a:gd name="T12" fmla="*/ 1035 w 216"/>
                <a:gd name="T13" fmla="*/ 508 h 136"/>
                <a:gd name="T14" fmla="*/ 906 w 216"/>
                <a:gd name="T15" fmla="*/ 329 h 136"/>
                <a:gd name="T16" fmla="*/ 787 w 216"/>
                <a:gd name="T17" fmla="*/ 247 h 136"/>
                <a:gd name="T18" fmla="*/ 653 w 216"/>
                <a:gd name="T19" fmla="*/ 156 h 136"/>
                <a:gd name="T20" fmla="*/ 474 w 216"/>
                <a:gd name="T21" fmla="*/ 65 h 136"/>
                <a:gd name="T22" fmla="*/ 286 w 216"/>
                <a:gd name="T23" fmla="*/ 22 h 136"/>
                <a:gd name="T24" fmla="*/ 0 w 216"/>
                <a:gd name="T25" fmla="*/ 17 h 1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16" h="136">
                  <a:moveTo>
                    <a:pt x="0" y="4"/>
                  </a:moveTo>
                  <a:cubicBezTo>
                    <a:pt x="7" y="1"/>
                    <a:pt x="19" y="5"/>
                    <a:pt x="27" y="5"/>
                  </a:cubicBezTo>
                  <a:cubicBezTo>
                    <a:pt x="42" y="6"/>
                    <a:pt x="57" y="6"/>
                    <a:pt x="72" y="7"/>
                  </a:cubicBezTo>
                  <a:cubicBezTo>
                    <a:pt x="97" y="9"/>
                    <a:pt x="116" y="22"/>
                    <a:pt x="136" y="36"/>
                  </a:cubicBezTo>
                  <a:cubicBezTo>
                    <a:pt x="153" y="49"/>
                    <a:pt x="175" y="62"/>
                    <a:pt x="187" y="80"/>
                  </a:cubicBezTo>
                  <a:cubicBezTo>
                    <a:pt x="199" y="98"/>
                    <a:pt x="204" y="119"/>
                    <a:pt x="216" y="136"/>
                  </a:cubicBezTo>
                  <a:cubicBezTo>
                    <a:pt x="202" y="127"/>
                    <a:pt x="194" y="105"/>
                    <a:pt x="186" y="91"/>
                  </a:cubicBezTo>
                  <a:cubicBezTo>
                    <a:pt x="180" y="79"/>
                    <a:pt x="172" y="68"/>
                    <a:pt x="163" y="59"/>
                  </a:cubicBezTo>
                  <a:cubicBezTo>
                    <a:pt x="157" y="53"/>
                    <a:pt x="149" y="49"/>
                    <a:pt x="142" y="44"/>
                  </a:cubicBezTo>
                  <a:cubicBezTo>
                    <a:pt x="133" y="38"/>
                    <a:pt x="128" y="31"/>
                    <a:pt x="117" y="27"/>
                  </a:cubicBezTo>
                  <a:cubicBezTo>
                    <a:pt x="106" y="22"/>
                    <a:pt x="96" y="16"/>
                    <a:pt x="85" y="12"/>
                  </a:cubicBezTo>
                  <a:cubicBezTo>
                    <a:pt x="75" y="8"/>
                    <a:pt x="63" y="6"/>
                    <a:pt x="52" y="4"/>
                  </a:cubicBezTo>
                  <a:cubicBezTo>
                    <a:pt x="34" y="0"/>
                    <a:pt x="18" y="5"/>
                    <a:pt x="0" y="3"/>
                  </a:cubicBezTo>
                </a:path>
              </a:pathLst>
            </a:custGeom>
            <a:solidFill>
              <a:srgbClr val="6A46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0" name="Freeform 210">
              <a:extLst>
                <a:ext uri="{FF2B5EF4-FFF2-40B4-BE49-F238E27FC236}">
                  <a16:creationId xmlns:a16="http://schemas.microsoft.com/office/drawing/2014/main" id="{19E4AB3B-65FB-4494-ADC7-176BE7D753B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8" y="890"/>
              <a:ext cx="183" cy="126"/>
            </a:xfrm>
            <a:custGeom>
              <a:avLst/>
              <a:gdLst>
                <a:gd name="T0" fmla="*/ 22 w 143"/>
                <a:gd name="T1" fmla="*/ 36 h 99"/>
                <a:gd name="T2" fmla="*/ 1 w 143"/>
                <a:gd name="T3" fmla="*/ 37 h 99"/>
                <a:gd name="T4" fmla="*/ 122 w 143"/>
                <a:gd name="T5" fmla="*/ 36 h 99"/>
                <a:gd name="T6" fmla="*/ 280 w 143"/>
                <a:gd name="T7" fmla="*/ 81 h 99"/>
                <a:gd name="T8" fmla="*/ 504 w 143"/>
                <a:gd name="T9" fmla="*/ 191 h 99"/>
                <a:gd name="T10" fmla="*/ 690 w 143"/>
                <a:gd name="T11" fmla="*/ 340 h 99"/>
                <a:gd name="T12" fmla="*/ 750 w 143"/>
                <a:gd name="T13" fmla="*/ 456 h 99"/>
                <a:gd name="T14" fmla="*/ 802 w 143"/>
                <a:gd name="T15" fmla="*/ 536 h 99"/>
                <a:gd name="T16" fmla="*/ 750 w 143"/>
                <a:gd name="T17" fmla="*/ 481 h 99"/>
                <a:gd name="T18" fmla="*/ 703 w 143"/>
                <a:gd name="T19" fmla="*/ 402 h 99"/>
                <a:gd name="T20" fmla="*/ 601 w 143"/>
                <a:gd name="T21" fmla="*/ 281 h 99"/>
                <a:gd name="T22" fmla="*/ 488 w 143"/>
                <a:gd name="T23" fmla="*/ 196 h 99"/>
                <a:gd name="T24" fmla="*/ 426 w 143"/>
                <a:gd name="T25" fmla="*/ 160 h 99"/>
                <a:gd name="T26" fmla="*/ 367 w 143"/>
                <a:gd name="T27" fmla="*/ 157 h 99"/>
                <a:gd name="T28" fmla="*/ 269 w 143"/>
                <a:gd name="T29" fmla="*/ 84 h 99"/>
                <a:gd name="T30" fmla="*/ 159 w 143"/>
                <a:gd name="T31" fmla="*/ 46 h 99"/>
                <a:gd name="T32" fmla="*/ 83 w 143"/>
                <a:gd name="T33" fmla="*/ 1 h 99"/>
                <a:gd name="T34" fmla="*/ 0 w 143"/>
                <a:gd name="T35" fmla="*/ 17 h 99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43" h="99">
                  <a:moveTo>
                    <a:pt x="4" y="6"/>
                  </a:moveTo>
                  <a:cubicBezTo>
                    <a:pt x="3" y="6"/>
                    <a:pt x="2" y="7"/>
                    <a:pt x="1" y="7"/>
                  </a:cubicBezTo>
                  <a:cubicBezTo>
                    <a:pt x="7" y="9"/>
                    <a:pt x="15" y="5"/>
                    <a:pt x="21" y="6"/>
                  </a:cubicBezTo>
                  <a:cubicBezTo>
                    <a:pt x="32" y="6"/>
                    <a:pt x="40" y="11"/>
                    <a:pt x="50" y="15"/>
                  </a:cubicBezTo>
                  <a:cubicBezTo>
                    <a:pt x="64" y="20"/>
                    <a:pt x="77" y="27"/>
                    <a:pt x="90" y="35"/>
                  </a:cubicBezTo>
                  <a:cubicBezTo>
                    <a:pt x="101" y="43"/>
                    <a:pt x="115" y="51"/>
                    <a:pt x="123" y="63"/>
                  </a:cubicBezTo>
                  <a:cubicBezTo>
                    <a:pt x="127" y="70"/>
                    <a:pt x="130" y="78"/>
                    <a:pt x="134" y="85"/>
                  </a:cubicBezTo>
                  <a:cubicBezTo>
                    <a:pt x="137" y="89"/>
                    <a:pt x="143" y="94"/>
                    <a:pt x="143" y="99"/>
                  </a:cubicBezTo>
                  <a:cubicBezTo>
                    <a:pt x="141" y="95"/>
                    <a:pt x="137" y="92"/>
                    <a:pt x="134" y="89"/>
                  </a:cubicBezTo>
                  <a:cubicBezTo>
                    <a:pt x="131" y="84"/>
                    <a:pt x="129" y="78"/>
                    <a:pt x="125" y="74"/>
                  </a:cubicBezTo>
                  <a:cubicBezTo>
                    <a:pt x="120" y="66"/>
                    <a:pt x="114" y="60"/>
                    <a:pt x="107" y="53"/>
                  </a:cubicBezTo>
                  <a:cubicBezTo>
                    <a:pt x="100" y="46"/>
                    <a:pt x="95" y="41"/>
                    <a:pt x="87" y="36"/>
                  </a:cubicBezTo>
                  <a:cubicBezTo>
                    <a:pt x="83" y="34"/>
                    <a:pt x="80" y="31"/>
                    <a:pt x="76" y="30"/>
                  </a:cubicBezTo>
                  <a:cubicBezTo>
                    <a:pt x="73" y="29"/>
                    <a:pt x="69" y="30"/>
                    <a:pt x="66" y="29"/>
                  </a:cubicBezTo>
                  <a:cubicBezTo>
                    <a:pt x="58" y="27"/>
                    <a:pt x="55" y="19"/>
                    <a:pt x="48" y="16"/>
                  </a:cubicBezTo>
                  <a:cubicBezTo>
                    <a:pt x="41" y="12"/>
                    <a:pt x="34" y="13"/>
                    <a:pt x="28" y="8"/>
                  </a:cubicBezTo>
                  <a:cubicBezTo>
                    <a:pt x="24" y="4"/>
                    <a:pt x="21" y="0"/>
                    <a:pt x="15" y="1"/>
                  </a:cubicBezTo>
                  <a:cubicBezTo>
                    <a:pt x="9" y="1"/>
                    <a:pt x="5" y="4"/>
                    <a:pt x="0" y="3"/>
                  </a:cubicBezTo>
                </a:path>
              </a:pathLst>
            </a:custGeom>
            <a:solidFill>
              <a:srgbClr val="6A46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1" name="Freeform 211">
              <a:extLst>
                <a:ext uri="{FF2B5EF4-FFF2-40B4-BE49-F238E27FC236}">
                  <a16:creationId xmlns:a16="http://schemas.microsoft.com/office/drawing/2014/main" id="{E2D274B8-0E96-4CEF-8488-09624EEDA40E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3" y="1091"/>
              <a:ext cx="22" cy="11"/>
            </a:xfrm>
            <a:custGeom>
              <a:avLst/>
              <a:gdLst>
                <a:gd name="T0" fmla="*/ 0 w 17"/>
                <a:gd name="T1" fmla="*/ 0 h 9"/>
                <a:gd name="T2" fmla="*/ 102 w 17"/>
                <a:gd name="T3" fmla="*/ 35 h 9"/>
                <a:gd name="T4" fmla="*/ 13 w 17"/>
                <a:gd name="T5" fmla="*/ 1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9">
                  <a:moveTo>
                    <a:pt x="0" y="0"/>
                  </a:moveTo>
                  <a:cubicBezTo>
                    <a:pt x="6" y="1"/>
                    <a:pt x="16" y="1"/>
                    <a:pt x="17" y="9"/>
                  </a:cubicBezTo>
                  <a:cubicBezTo>
                    <a:pt x="13" y="4"/>
                    <a:pt x="7" y="4"/>
                    <a:pt x="2" y="1"/>
                  </a:cubicBezTo>
                </a:path>
              </a:pathLst>
            </a:custGeom>
            <a:solidFill>
              <a:srgbClr val="6A46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2" name="Freeform 212">
              <a:extLst>
                <a:ext uri="{FF2B5EF4-FFF2-40B4-BE49-F238E27FC236}">
                  <a16:creationId xmlns:a16="http://schemas.microsoft.com/office/drawing/2014/main" id="{8A99C298-419B-403B-8495-9956C3E654D8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4" y="1100"/>
              <a:ext cx="24" cy="15"/>
            </a:xfrm>
            <a:custGeom>
              <a:avLst/>
              <a:gdLst>
                <a:gd name="T0" fmla="*/ 0 w 19"/>
                <a:gd name="T1" fmla="*/ 0 h 12"/>
                <a:gd name="T2" fmla="*/ 95 w 19"/>
                <a:gd name="T3" fmla="*/ 60 h 12"/>
                <a:gd name="T4" fmla="*/ 0 w 19"/>
                <a:gd name="T5" fmla="*/ 16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" h="12">
                  <a:moveTo>
                    <a:pt x="0" y="0"/>
                  </a:moveTo>
                  <a:cubicBezTo>
                    <a:pt x="7" y="0"/>
                    <a:pt x="19" y="4"/>
                    <a:pt x="18" y="12"/>
                  </a:cubicBezTo>
                  <a:cubicBezTo>
                    <a:pt x="12" y="8"/>
                    <a:pt x="9" y="4"/>
                    <a:pt x="0" y="3"/>
                  </a:cubicBezTo>
                </a:path>
              </a:pathLst>
            </a:custGeom>
            <a:solidFill>
              <a:srgbClr val="6A46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3" name="Freeform 213">
              <a:extLst>
                <a:ext uri="{FF2B5EF4-FFF2-40B4-BE49-F238E27FC236}">
                  <a16:creationId xmlns:a16="http://schemas.microsoft.com/office/drawing/2014/main" id="{93773772-B3EE-4F04-BCD1-48E6376DF04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9" y="1213"/>
              <a:ext cx="18" cy="41"/>
            </a:xfrm>
            <a:custGeom>
              <a:avLst/>
              <a:gdLst>
                <a:gd name="T0" fmla="*/ 1 w 14"/>
                <a:gd name="T1" fmla="*/ 182 h 32"/>
                <a:gd name="T2" fmla="*/ 28 w 14"/>
                <a:gd name="T3" fmla="*/ 113 h 32"/>
                <a:gd name="T4" fmla="*/ 51 w 14"/>
                <a:gd name="T5" fmla="*/ 0 h 32"/>
                <a:gd name="T6" fmla="*/ 22 w 14"/>
                <a:gd name="T7" fmla="*/ 163 h 3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" h="32">
                  <a:moveTo>
                    <a:pt x="1" y="32"/>
                  </a:moveTo>
                  <a:cubicBezTo>
                    <a:pt x="0" y="27"/>
                    <a:pt x="3" y="24"/>
                    <a:pt x="5" y="20"/>
                  </a:cubicBezTo>
                  <a:cubicBezTo>
                    <a:pt x="9" y="13"/>
                    <a:pt x="9" y="7"/>
                    <a:pt x="9" y="0"/>
                  </a:cubicBezTo>
                  <a:cubicBezTo>
                    <a:pt x="13" y="8"/>
                    <a:pt x="14" y="25"/>
                    <a:pt x="4" y="29"/>
                  </a:cubicBezTo>
                </a:path>
              </a:pathLst>
            </a:custGeom>
            <a:solidFill>
              <a:srgbClr val="6A46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4" name="Freeform 214">
              <a:extLst>
                <a:ext uri="{FF2B5EF4-FFF2-40B4-BE49-F238E27FC236}">
                  <a16:creationId xmlns:a16="http://schemas.microsoft.com/office/drawing/2014/main" id="{D9583CE2-1CB5-4399-B6E0-936E1D1A77C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6" y="2225"/>
              <a:ext cx="95" cy="34"/>
            </a:xfrm>
            <a:custGeom>
              <a:avLst/>
              <a:gdLst>
                <a:gd name="T0" fmla="*/ 36 w 74"/>
                <a:gd name="T1" fmla="*/ 13 h 27"/>
                <a:gd name="T2" fmla="*/ 135 w 74"/>
                <a:gd name="T3" fmla="*/ 20 h 27"/>
                <a:gd name="T4" fmla="*/ 238 w 74"/>
                <a:gd name="T5" fmla="*/ 59 h 27"/>
                <a:gd name="T6" fmla="*/ 428 w 74"/>
                <a:gd name="T7" fmla="*/ 136 h 27"/>
                <a:gd name="T8" fmla="*/ 267 w 74"/>
                <a:gd name="T9" fmla="*/ 84 h 27"/>
                <a:gd name="T10" fmla="*/ 162 w 74"/>
                <a:gd name="T11" fmla="*/ 49 h 27"/>
                <a:gd name="T12" fmla="*/ 64 w 74"/>
                <a:gd name="T13" fmla="*/ 25 h 27"/>
                <a:gd name="T14" fmla="*/ 0 w 74"/>
                <a:gd name="T15" fmla="*/ 20 h 2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4" h="27">
                  <a:moveTo>
                    <a:pt x="6" y="2"/>
                  </a:moveTo>
                  <a:cubicBezTo>
                    <a:pt x="8" y="0"/>
                    <a:pt x="19" y="4"/>
                    <a:pt x="23" y="4"/>
                  </a:cubicBezTo>
                  <a:cubicBezTo>
                    <a:pt x="29" y="6"/>
                    <a:pt x="35" y="9"/>
                    <a:pt x="41" y="11"/>
                  </a:cubicBezTo>
                  <a:cubicBezTo>
                    <a:pt x="53" y="15"/>
                    <a:pt x="64" y="21"/>
                    <a:pt x="74" y="27"/>
                  </a:cubicBezTo>
                  <a:cubicBezTo>
                    <a:pt x="65" y="26"/>
                    <a:pt x="55" y="20"/>
                    <a:pt x="46" y="17"/>
                  </a:cubicBezTo>
                  <a:cubicBezTo>
                    <a:pt x="40" y="15"/>
                    <a:pt x="34" y="12"/>
                    <a:pt x="28" y="10"/>
                  </a:cubicBezTo>
                  <a:cubicBezTo>
                    <a:pt x="23" y="7"/>
                    <a:pt x="17" y="6"/>
                    <a:pt x="11" y="5"/>
                  </a:cubicBezTo>
                  <a:cubicBezTo>
                    <a:pt x="7" y="4"/>
                    <a:pt x="4" y="5"/>
                    <a:pt x="0" y="4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5" name="Freeform 215">
              <a:extLst>
                <a:ext uri="{FF2B5EF4-FFF2-40B4-BE49-F238E27FC236}">
                  <a16:creationId xmlns:a16="http://schemas.microsoft.com/office/drawing/2014/main" id="{8D685F69-CD0C-43D2-B66F-9FDB8A70951A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7" y="2221"/>
              <a:ext cx="130" cy="45"/>
            </a:xfrm>
            <a:custGeom>
              <a:avLst/>
              <a:gdLst>
                <a:gd name="T0" fmla="*/ 1 w 102"/>
                <a:gd name="T1" fmla="*/ 0 h 35"/>
                <a:gd name="T2" fmla="*/ 0 w 102"/>
                <a:gd name="T3" fmla="*/ 0 h 35"/>
                <a:gd name="T4" fmla="*/ 136 w 102"/>
                <a:gd name="T5" fmla="*/ 40 h 35"/>
                <a:gd name="T6" fmla="*/ 252 w 102"/>
                <a:gd name="T7" fmla="*/ 59 h 35"/>
                <a:gd name="T8" fmla="*/ 393 w 102"/>
                <a:gd name="T9" fmla="*/ 105 h 35"/>
                <a:gd name="T10" fmla="*/ 474 w 102"/>
                <a:gd name="T11" fmla="*/ 158 h 35"/>
                <a:gd name="T12" fmla="*/ 558 w 102"/>
                <a:gd name="T13" fmla="*/ 203 h 35"/>
                <a:gd name="T14" fmla="*/ 382 w 102"/>
                <a:gd name="T15" fmla="*/ 96 h 35"/>
                <a:gd name="T16" fmla="*/ 252 w 102"/>
                <a:gd name="T17" fmla="*/ 46 h 35"/>
                <a:gd name="T18" fmla="*/ 106 w 102"/>
                <a:gd name="T19" fmla="*/ 28 h 35"/>
                <a:gd name="T20" fmla="*/ 0 w 102"/>
                <a:gd name="T21" fmla="*/ 0 h 3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02" h="35">
                  <a:moveTo>
                    <a:pt x="1" y="0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8" y="0"/>
                    <a:pt x="18" y="5"/>
                    <a:pt x="25" y="7"/>
                  </a:cubicBezTo>
                  <a:cubicBezTo>
                    <a:pt x="33" y="9"/>
                    <a:pt x="38" y="9"/>
                    <a:pt x="46" y="10"/>
                  </a:cubicBezTo>
                  <a:cubicBezTo>
                    <a:pt x="55" y="10"/>
                    <a:pt x="64" y="13"/>
                    <a:pt x="72" y="18"/>
                  </a:cubicBezTo>
                  <a:cubicBezTo>
                    <a:pt x="77" y="21"/>
                    <a:pt x="81" y="25"/>
                    <a:pt x="87" y="27"/>
                  </a:cubicBezTo>
                  <a:cubicBezTo>
                    <a:pt x="92" y="30"/>
                    <a:pt x="98" y="31"/>
                    <a:pt x="102" y="35"/>
                  </a:cubicBezTo>
                  <a:cubicBezTo>
                    <a:pt x="91" y="29"/>
                    <a:pt x="81" y="22"/>
                    <a:pt x="70" y="16"/>
                  </a:cubicBezTo>
                  <a:cubicBezTo>
                    <a:pt x="63" y="11"/>
                    <a:pt x="54" y="11"/>
                    <a:pt x="46" y="8"/>
                  </a:cubicBezTo>
                  <a:cubicBezTo>
                    <a:pt x="37" y="6"/>
                    <a:pt x="29" y="6"/>
                    <a:pt x="19" y="5"/>
                  </a:cubicBezTo>
                  <a:cubicBezTo>
                    <a:pt x="13" y="4"/>
                    <a:pt x="7" y="1"/>
                    <a:pt x="0" y="0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6" name="Freeform 216">
              <a:extLst>
                <a:ext uri="{FF2B5EF4-FFF2-40B4-BE49-F238E27FC236}">
                  <a16:creationId xmlns:a16="http://schemas.microsoft.com/office/drawing/2014/main" id="{FE04E8DD-BB55-42DD-ABFE-078E1FF8FC4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1" y="2528"/>
              <a:ext cx="126" cy="41"/>
            </a:xfrm>
            <a:custGeom>
              <a:avLst/>
              <a:gdLst>
                <a:gd name="T0" fmla="*/ 1 w 98"/>
                <a:gd name="T1" fmla="*/ 13 h 32"/>
                <a:gd name="T2" fmla="*/ 297 w 98"/>
                <a:gd name="T3" fmla="*/ 51 h 32"/>
                <a:gd name="T4" fmla="*/ 567 w 98"/>
                <a:gd name="T5" fmla="*/ 174 h 32"/>
                <a:gd name="T6" fmla="*/ 270 w 98"/>
                <a:gd name="T7" fmla="*/ 65 h 32"/>
                <a:gd name="T8" fmla="*/ 0 w 98"/>
                <a:gd name="T9" fmla="*/ 17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8" h="32">
                  <a:moveTo>
                    <a:pt x="1" y="2"/>
                  </a:moveTo>
                  <a:cubicBezTo>
                    <a:pt x="17" y="7"/>
                    <a:pt x="35" y="0"/>
                    <a:pt x="51" y="9"/>
                  </a:cubicBezTo>
                  <a:cubicBezTo>
                    <a:pt x="66" y="18"/>
                    <a:pt x="80" y="29"/>
                    <a:pt x="98" y="31"/>
                  </a:cubicBezTo>
                  <a:cubicBezTo>
                    <a:pt x="80" y="32"/>
                    <a:pt x="62" y="21"/>
                    <a:pt x="47" y="12"/>
                  </a:cubicBezTo>
                  <a:cubicBezTo>
                    <a:pt x="31" y="2"/>
                    <a:pt x="18" y="3"/>
                    <a:pt x="0" y="3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7" name="Freeform 217">
              <a:extLst>
                <a:ext uri="{FF2B5EF4-FFF2-40B4-BE49-F238E27FC236}">
                  <a16:creationId xmlns:a16="http://schemas.microsoft.com/office/drawing/2014/main" id="{8324D7B7-AE05-4DC4-9C30-4A2D1022AFC1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1" y="824"/>
              <a:ext cx="509" cy="927"/>
            </a:xfrm>
            <a:custGeom>
              <a:avLst/>
              <a:gdLst>
                <a:gd name="T0" fmla="*/ 2003 w 397"/>
                <a:gd name="T1" fmla="*/ 749 h 724"/>
                <a:gd name="T2" fmla="*/ 1592 w 397"/>
                <a:gd name="T3" fmla="*/ 170 h 724"/>
                <a:gd name="T4" fmla="*/ 956 w 397"/>
                <a:gd name="T5" fmla="*/ 2156 h 724"/>
                <a:gd name="T6" fmla="*/ 600 w 397"/>
                <a:gd name="T7" fmla="*/ 4065 h 724"/>
                <a:gd name="T8" fmla="*/ 36 w 397"/>
                <a:gd name="T9" fmla="*/ 2795 h 724"/>
                <a:gd name="T10" fmla="*/ 159 w 397"/>
                <a:gd name="T11" fmla="*/ 2799 h 724"/>
                <a:gd name="T12" fmla="*/ 582 w 397"/>
                <a:gd name="T13" fmla="*/ 3928 h 724"/>
                <a:gd name="T14" fmla="*/ 850 w 397"/>
                <a:gd name="T15" fmla="*/ 1986 h 724"/>
                <a:gd name="T16" fmla="*/ 1592 w 397"/>
                <a:gd name="T17" fmla="*/ 0 h 724"/>
                <a:gd name="T18" fmla="*/ 2154 w 397"/>
                <a:gd name="T19" fmla="*/ 758 h 724"/>
                <a:gd name="T20" fmla="*/ 2003 w 397"/>
                <a:gd name="T21" fmla="*/ 749 h 72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97" h="724">
                  <a:moveTo>
                    <a:pt x="352" y="133"/>
                  </a:moveTo>
                  <a:cubicBezTo>
                    <a:pt x="352" y="133"/>
                    <a:pt x="368" y="33"/>
                    <a:pt x="280" y="30"/>
                  </a:cubicBezTo>
                  <a:cubicBezTo>
                    <a:pt x="180" y="27"/>
                    <a:pt x="166" y="238"/>
                    <a:pt x="168" y="382"/>
                  </a:cubicBezTo>
                  <a:cubicBezTo>
                    <a:pt x="170" y="526"/>
                    <a:pt x="198" y="718"/>
                    <a:pt x="105" y="721"/>
                  </a:cubicBezTo>
                  <a:cubicBezTo>
                    <a:pt x="0" y="724"/>
                    <a:pt x="6" y="495"/>
                    <a:pt x="6" y="495"/>
                  </a:cubicBezTo>
                  <a:cubicBezTo>
                    <a:pt x="28" y="496"/>
                    <a:pt x="28" y="496"/>
                    <a:pt x="28" y="496"/>
                  </a:cubicBezTo>
                  <a:cubicBezTo>
                    <a:pt x="28" y="496"/>
                    <a:pt x="28" y="709"/>
                    <a:pt x="102" y="696"/>
                  </a:cubicBezTo>
                  <a:cubicBezTo>
                    <a:pt x="176" y="682"/>
                    <a:pt x="152" y="496"/>
                    <a:pt x="149" y="352"/>
                  </a:cubicBezTo>
                  <a:cubicBezTo>
                    <a:pt x="147" y="208"/>
                    <a:pt x="163" y="0"/>
                    <a:pt x="280" y="0"/>
                  </a:cubicBezTo>
                  <a:cubicBezTo>
                    <a:pt x="397" y="0"/>
                    <a:pt x="378" y="134"/>
                    <a:pt x="378" y="134"/>
                  </a:cubicBezTo>
                  <a:lnTo>
                    <a:pt x="352" y="133"/>
                  </a:lnTo>
                  <a:close/>
                </a:path>
              </a:pathLst>
            </a:custGeom>
            <a:solidFill>
              <a:srgbClr val="E31D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8" name="Freeform 218">
              <a:extLst>
                <a:ext uri="{FF2B5EF4-FFF2-40B4-BE49-F238E27FC236}">
                  <a16:creationId xmlns:a16="http://schemas.microsoft.com/office/drawing/2014/main" id="{9ADE97E1-7775-480C-ACB0-804B8E2267C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499" y="824"/>
              <a:ext cx="479" cy="923"/>
            </a:xfrm>
            <a:custGeom>
              <a:avLst/>
              <a:gdLst>
                <a:gd name="T0" fmla="*/ 1550 w 374"/>
                <a:gd name="T1" fmla="*/ 0 h 721"/>
                <a:gd name="T2" fmla="*/ 807 w 374"/>
                <a:gd name="T3" fmla="*/ 1875 h 721"/>
                <a:gd name="T4" fmla="*/ 1550 w 374"/>
                <a:gd name="T5" fmla="*/ 65 h 721"/>
                <a:gd name="T6" fmla="*/ 2109 w 374"/>
                <a:gd name="T7" fmla="*/ 677 h 721"/>
                <a:gd name="T8" fmla="*/ 1550 w 374"/>
                <a:gd name="T9" fmla="*/ 0 h 721"/>
                <a:gd name="T10" fmla="*/ 544 w 374"/>
                <a:gd name="T11" fmla="*/ 3924 h 721"/>
                <a:gd name="T12" fmla="*/ 124 w 374"/>
                <a:gd name="T13" fmla="*/ 2796 h 721"/>
                <a:gd name="T14" fmla="*/ 0 w 374"/>
                <a:gd name="T15" fmla="*/ 2791 h 721"/>
                <a:gd name="T16" fmla="*/ 0 w 374"/>
                <a:gd name="T17" fmla="*/ 2860 h 721"/>
                <a:gd name="T18" fmla="*/ 0 w 374"/>
                <a:gd name="T19" fmla="*/ 2859 h 721"/>
                <a:gd name="T20" fmla="*/ 124 w 374"/>
                <a:gd name="T21" fmla="*/ 2860 h 721"/>
                <a:gd name="T22" fmla="*/ 544 w 374"/>
                <a:gd name="T23" fmla="*/ 3989 h 721"/>
                <a:gd name="T24" fmla="*/ 845 w 374"/>
                <a:gd name="T25" fmla="*/ 3058 h 721"/>
                <a:gd name="T26" fmla="*/ 544 w 374"/>
                <a:gd name="T27" fmla="*/ 3924 h 721"/>
                <a:gd name="T28" fmla="*/ 912 w 374"/>
                <a:gd name="T29" fmla="*/ 2046 h 721"/>
                <a:gd name="T30" fmla="*/ 912 w 374"/>
                <a:gd name="T31" fmla="*/ 2217 h 721"/>
                <a:gd name="T32" fmla="*/ 948 w 374"/>
                <a:gd name="T33" fmla="*/ 3175 h 721"/>
                <a:gd name="T34" fmla="*/ 912 w 374"/>
                <a:gd name="T35" fmla="*/ 2151 h 721"/>
                <a:gd name="T36" fmla="*/ 912 w 374"/>
                <a:gd name="T37" fmla="*/ 2046 h 72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374" h="721">
                  <a:moveTo>
                    <a:pt x="274" y="0"/>
                  </a:moveTo>
                  <a:cubicBezTo>
                    <a:pt x="162" y="0"/>
                    <a:pt x="143" y="190"/>
                    <a:pt x="143" y="333"/>
                  </a:cubicBezTo>
                  <a:cubicBezTo>
                    <a:pt x="144" y="192"/>
                    <a:pt x="165" y="12"/>
                    <a:pt x="274" y="12"/>
                  </a:cubicBezTo>
                  <a:cubicBezTo>
                    <a:pt x="358" y="12"/>
                    <a:pt x="372" y="81"/>
                    <a:pt x="373" y="120"/>
                  </a:cubicBezTo>
                  <a:cubicBezTo>
                    <a:pt x="374" y="86"/>
                    <a:pt x="367" y="0"/>
                    <a:pt x="274" y="0"/>
                  </a:cubicBezTo>
                  <a:close/>
                  <a:moveTo>
                    <a:pt x="96" y="696"/>
                  </a:moveTo>
                  <a:cubicBezTo>
                    <a:pt x="22" y="709"/>
                    <a:pt x="22" y="496"/>
                    <a:pt x="22" y="496"/>
                  </a:cubicBezTo>
                  <a:cubicBezTo>
                    <a:pt x="0" y="495"/>
                    <a:pt x="0" y="495"/>
                    <a:pt x="0" y="495"/>
                  </a:cubicBezTo>
                  <a:cubicBezTo>
                    <a:pt x="0" y="495"/>
                    <a:pt x="0" y="500"/>
                    <a:pt x="0" y="508"/>
                  </a:cubicBezTo>
                  <a:cubicBezTo>
                    <a:pt x="0" y="507"/>
                    <a:pt x="0" y="507"/>
                    <a:pt x="0" y="507"/>
                  </a:cubicBezTo>
                  <a:cubicBezTo>
                    <a:pt x="22" y="508"/>
                    <a:pt x="22" y="508"/>
                    <a:pt x="22" y="508"/>
                  </a:cubicBezTo>
                  <a:cubicBezTo>
                    <a:pt x="22" y="508"/>
                    <a:pt x="22" y="721"/>
                    <a:pt x="96" y="708"/>
                  </a:cubicBezTo>
                  <a:cubicBezTo>
                    <a:pt x="141" y="699"/>
                    <a:pt x="150" y="629"/>
                    <a:pt x="149" y="543"/>
                  </a:cubicBezTo>
                  <a:cubicBezTo>
                    <a:pt x="149" y="624"/>
                    <a:pt x="139" y="688"/>
                    <a:pt x="96" y="696"/>
                  </a:cubicBezTo>
                  <a:close/>
                  <a:moveTo>
                    <a:pt x="162" y="363"/>
                  </a:moveTo>
                  <a:cubicBezTo>
                    <a:pt x="162" y="374"/>
                    <a:pt x="162" y="384"/>
                    <a:pt x="162" y="394"/>
                  </a:cubicBezTo>
                  <a:cubicBezTo>
                    <a:pt x="163" y="448"/>
                    <a:pt x="167" y="508"/>
                    <a:pt x="168" y="563"/>
                  </a:cubicBezTo>
                  <a:cubicBezTo>
                    <a:pt x="168" y="505"/>
                    <a:pt x="163" y="440"/>
                    <a:pt x="162" y="382"/>
                  </a:cubicBezTo>
                  <a:cubicBezTo>
                    <a:pt x="162" y="376"/>
                    <a:pt x="162" y="370"/>
                    <a:pt x="162" y="363"/>
                  </a:cubicBezTo>
                  <a:close/>
                </a:path>
              </a:pathLst>
            </a:custGeom>
            <a:solidFill>
              <a:srgbClr val="E857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9" name="Freeform 219">
              <a:extLst>
                <a:ext uri="{FF2B5EF4-FFF2-40B4-BE49-F238E27FC236}">
                  <a16:creationId xmlns:a16="http://schemas.microsoft.com/office/drawing/2014/main" id="{D0AA6C19-F3B5-4DE3-ACA6-85677D614A28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1" y="824"/>
              <a:ext cx="509" cy="927"/>
            </a:xfrm>
            <a:custGeom>
              <a:avLst/>
              <a:gdLst>
                <a:gd name="T0" fmla="*/ 2003 w 397"/>
                <a:gd name="T1" fmla="*/ 749 h 724"/>
                <a:gd name="T2" fmla="*/ 1592 w 397"/>
                <a:gd name="T3" fmla="*/ 170 h 724"/>
                <a:gd name="T4" fmla="*/ 956 w 397"/>
                <a:gd name="T5" fmla="*/ 2156 h 724"/>
                <a:gd name="T6" fmla="*/ 600 w 397"/>
                <a:gd name="T7" fmla="*/ 4065 h 724"/>
                <a:gd name="T8" fmla="*/ 36 w 397"/>
                <a:gd name="T9" fmla="*/ 2795 h 724"/>
                <a:gd name="T10" fmla="*/ 159 w 397"/>
                <a:gd name="T11" fmla="*/ 2799 h 724"/>
                <a:gd name="T12" fmla="*/ 582 w 397"/>
                <a:gd name="T13" fmla="*/ 3928 h 724"/>
                <a:gd name="T14" fmla="*/ 850 w 397"/>
                <a:gd name="T15" fmla="*/ 1986 h 724"/>
                <a:gd name="T16" fmla="*/ 1592 w 397"/>
                <a:gd name="T17" fmla="*/ 0 h 724"/>
                <a:gd name="T18" fmla="*/ 2154 w 397"/>
                <a:gd name="T19" fmla="*/ 758 h 724"/>
                <a:gd name="T20" fmla="*/ 2003 w 397"/>
                <a:gd name="T21" fmla="*/ 749 h 72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97" h="724">
                  <a:moveTo>
                    <a:pt x="352" y="133"/>
                  </a:moveTo>
                  <a:cubicBezTo>
                    <a:pt x="352" y="133"/>
                    <a:pt x="368" y="33"/>
                    <a:pt x="280" y="30"/>
                  </a:cubicBezTo>
                  <a:cubicBezTo>
                    <a:pt x="180" y="27"/>
                    <a:pt x="166" y="238"/>
                    <a:pt x="168" y="382"/>
                  </a:cubicBezTo>
                  <a:cubicBezTo>
                    <a:pt x="170" y="526"/>
                    <a:pt x="198" y="718"/>
                    <a:pt x="105" y="721"/>
                  </a:cubicBezTo>
                  <a:cubicBezTo>
                    <a:pt x="0" y="724"/>
                    <a:pt x="6" y="495"/>
                    <a:pt x="6" y="495"/>
                  </a:cubicBezTo>
                  <a:cubicBezTo>
                    <a:pt x="28" y="496"/>
                    <a:pt x="28" y="496"/>
                    <a:pt x="28" y="496"/>
                  </a:cubicBezTo>
                  <a:cubicBezTo>
                    <a:pt x="28" y="496"/>
                    <a:pt x="28" y="709"/>
                    <a:pt x="102" y="696"/>
                  </a:cubicBezTo>
                  <a:cubicBezTo>
                    <a:pt x="176" y="682"/>
                    <a:pt x="152" y="496"/>
                    <a:pt x="149" y="352"/>
                  </a:cubicBezTo>
                  <a:cubicBezTo>
                    <a:pt x="147" y="208"/>
                    <a:pt x="163" y="0"/>
                    <a:pt x="280" y="0"/>
                  </a:cubicBezTo>
                  <a:cubicBezTo>
                    <a:pt x="397" y="0"/>
                    <a:pt x="378" y="134"/>
                    <a:pt x="378" y="134"/>
                  </a:cubicBezTo>
                  <a:lnTo>
                    <a:pt x="352" y="133"/>
                  </a:lnTo>
                  <a:close/>
                </a:path>
              </a:pathLst>
            </a:custGeom>
            <a:noFill/>
            <a:ln w="6350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0" name="Line 220">
              <a:extLst>
                <a:ext uri="{FF2B5EF4-FFF2-40B4-BE49-F238E27FC236}">
                  <a16:creationId xmlns:a16="http://schemas.microsoft.com/office/drawing/2014/main" id="{5F62814F-A51B-4401-B06D-4BB734D9510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041" y="2083"/>
              <a:ext cx="1" cy="1"/>
            </a:xfrm>
            <a:prstGeom prst="line">
              <a:avLst/>
            </a:prstGeom>
            <a:noFill/>
            <a:ln w="6350">
              <a:solidFill>
                <a:srgbClr val="343434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1" name="Freeform 221">
              <a:extLst>
                <a:ext uri="{FF2B5EF4-FFF2-40B4-BE49-F238E27FC236}">
                  <a16:creationId xmlns:a16="http://schemas.microsoft.com/office/drawing/2014/main" id="{E7A3E16C-1A32-49BA-A9B3-DF2BE67DE2D0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2" y="1220"/>
              <a:ext cx="1264" cy="1084"/>
            </a:xfrm>
            <a:custGeom>
              <a:avLst/>
              <a:gdLst>
                <a:gd name="T0" fmla="*/ 3574 w 986"/>
                <a:gd name="T1" fmla="*/ 1176 h 847"/>
                <a:gd name="T2" fmla="*/ 3574 w 986"/>
                <a:gd name="T3" fmla="*/ 1189 h 847"/>
                <a:gd name="T4" fmla="*/ 2861 w 986"/>
                <a:gd name="T5" fmla="*/ 1746 h 847"/>
                <a:gd name="T6" fmla="*/ 1055 w 986"/>
                <a:gd name="T7" fmla="*/ 0 h 847"/>
                <a:gd name="T8" fmla="*/ 145 w 986"/>
                <a:gd name="T9" fmla="*/ 1400 h 847"/>
                <a:gd name="T10" fmla="*/ 1795 w 986"/>
                <a:gd name="T11" fmla="*/ 4488 h 847"/>
                <a:gd name="T12" fmla="*/ 5491 w 986"/>
                <a:gd name="T13" fmla="*/ 3104 h 847"/>
                <a:gd name="T14" fmla="*/ 5611 w 986"/>
                <a:gd name="T15" fmla="*/ 3072 h 847"/>
                <a:gd name="T16" fmla="*/ 1791 w 986"/>
                <a:gd name="T17" fmla="*/ 4354 h 847"/>
                <a:gd name="T18" fmla="*/ 268 w 986"/>
                <a:gd name="T19" fmla="*/ 1239 h 847"/>
                <a:gd name="T20" fmla="*/ 1091 w 986"/>
                <a:gd name="T21" fmla="*/ 113 h 847"/>
                <a:gd name="T22" fmla="*/ 2883 w 986"/>
                <a:gd name="T23" fmla="*/ 1849 h 847"/>
                <a:gd name="T24" fmla="*/ 3671 w 986"/>
                <a:gd name="T25" fmla="*/ 1176 h 847"/>
                <a:gd name="T26" fmla="*/ 3574 w 986"/>
                <a:gd name="T27" fmla="*/ 1176 h 84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986" h="847">
                  <a:moveTo>
                    <a:pt x="629" y="209"/>
                  </a:moveTo>
                  <a:cubicBezTo>
                    <a:pt x="629" y="209"/>
                    <a:pt x="629" y="210"/>
                    <a:pt x="629" y="211"/>
                  </a:cubicBezTo>
                  <a:cubicBezTo>
                    <a:pt x="630" y="221"/>
                    <a:pt x="635" y="308"/>
                    <a:pt x="502" y="311"/>
                  </a:cubicBezTo>
                  <a:cubicBezTo>
                    <a:pt x="320" y="314"/>
                    <a:pt x="383" y="0"/>
                    <a:pt x="186" y="0"/>
                  </a:cubicBezTo>
                  <a:cubicBezTo>
                    <a:pt x="83" y="0"/>
                    <a:pt x="27" y="100"/>
                    <a:pt x="26" y="249"/>
                  </a:cubicBezTo>
                  <a:cubicBezTo>
                    <a:pt x="24" y="397"/>
                    <a:pt x="0" y="745"/>
                    <a:pt x="316" y="798"/>
                  </a:cubicBezTo>
                  <a:cubicBezTo>
                    <a:pt x="610" y="847"/>
                    <a:pt x="687" y="280"/>
                    <a:pt x="965" y="552"/>
                  </a:cubicBezTo>
                  <a:cubicBezTo>
                    <a:pt x="986" y="546"/>
                    <a:pt x="986" y="546"/>
                    <a:pt x="986" y="546"/>
                  </a:cubicBezTo>
                  <a:cubicBezTo>
                    <a:pt x="694" y="233"/>
                    <a:pt x="614" y="824"/>
                    <a:pt x="314" y="774"/>
                  </a:cubicBezTo>
                  <a:cubicBezTo>
                    <a:pt x="14" y="725"/>
                    <a:pt x="46" y="368"/>
                    <a:pt x="47" y="220"/>
                  </a:cubicBezTo>
                  <a:cubicBezTo>
                    <a:pt x="48" y="71"/>
                    <a:pt x="117" y="23"/>
                    <a:pt x="192" y="20"/>
                  </a:cubicBezTo>
                  <a:cubicBezTo>
                    <a:pt x="351" y="13"/>
                    <a:pt x="295" y="331"/>
                    <a:pt x="506" y="328"/>
                  </a:cubicBezTo>
                  <a:cubicBezTo>
                    <a:pt x="667" y="325"/>
                    <a:pt x="646" y="209"/>
                    <a:pt x="646" y="209"/>
                  </a:cubicBezTo>
                  <a:lnTo>
                    <a:pt x="629" y="209"/>
                  </a:lnTo>
                  <a:close/>
                </a:path>
              </a:pathLst>
            </a:custGeom>
            <a:solidFill>
              <a:srgbClr val="E31D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2" name="Freeform 222">
              <a:extLst>
                <a:ext uri="{FF2B5EF4-FFF2-40B4-BE49-F238E27FC236}">
                  <a16:creationId xmlns:a16="http://schemas.microsoft.com/office/drawing/2014/main" id="{4382055F-36B2-4D35-B07F-48A1BADEE7A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175" y="1220"/>
              <a:ext cx="1231" cy="1066"/>
            </a:xfrm>
            <a:custGeom>
              <a:avLst/>
              <a:gdLst>
                <a:gd name="T0" fmla="*/ 911 w 961"/>
                <a:gd name="T1" fmla="*/ 59 h 833"/>
                <a:gd name="T2" fmla="*/ 2700 w 961"/>
                <a:gd name="T3" fmla="*/ 1803 h 833"/>
                <a:gd name="T4" fmla="*/ 3418 w 961"/>
                <a:gd name="T5" fmla="*/ 1246 h 833"/>
                <a:gd name="T6" fmla="*/ 2700 w 961"/>
                <a:gd name="T7" fmla="*/ 1746 h 833"/>
                <a:gd name="T8" fmla="*/ 911 w 961"/>
                <a:gd name="T9" fmla="*/ 0 h 833"/>
                <a:gd name="T10" fmla="*/ 1 w 961"/>
                <a:gd name="T11" fmla="*/ 1400 h 833"/>
                <a:gd name="T12" fmla="*/ 0 w 961"/>
                <a:gd name="T13" fmla="*/ 1863 h 833"/>
                <a:gd name="T14" fmla="*/ 1 w 961"/>
                <a:gd name="T15" fmla="*/ 1447 h 833"/>
                <a:gd name="T16" fmla="*/ 911 w 961"/>
                <a:gd name="T17" fmla="*/ 59 h 833"/>
                <a:gd name="T18" fmla="*/ 1636 w 961"/>
                <a:gd name="T19" fmla="*/ 4346 h 833"/>
                <a:gd name="T20" fmla="*/ 122 w 961"/>
                <a:gd name="T21" fmla="*/ 1843 h 833"/>
                <a:gd name="T22" fmla="*/ 1636 w 961"/>
                <a:gd name="T23" fmla="*/ 4407 h 833"/>
                <a:gd name="T24" fmla="*/ 5394 w 961"/>
                <a:gd name="T25" fmla="*/ 3079 h 833"/>
                <a:gd name="T26" fmla="*/ 5439 w 961"/>
                <a:gd name="T27" fmla="*/ 3070 h 833"/>
                <a:gd name="T28" fmla="*/ 1636 w 961"/>
                <a:gd name="T29" fmla="*/ 4346 h 833"/>
                <a:gd name="T30" fmla="*/ 3418 w 961"/>
                <a:gd name="T31" fmla="*/ 1229 h 833"/>
                <a:gd name="T32" fmla="*/ 3510 w 961"/>
                <a:gd name="T33" fmla="*/ 1227 h 833"/>
                <a:gd name="T34" fmla="*/ 3521 w 961"/>
                <a:gd name="T35" fmla="*/ 1275 h 833"/>
                <a:gd name="T36" fmla="*/ 3510 w 961"/>
                <a:gd name="T37" fmla="*/ 1176 h 833"/>
                <a:gd name="T38" fmla="*/ 3418 w 961"/>
                <a:gd name="T39" fmla="*/ 1176 h 833"/>
                <a:gd name="T40" fmla="*/ 3418 w 961"/>
                <a:gd name="T41" fmla="*/ 1189 h 833"/>
                <a:gd name="T42" fmla="*/ 3418 w 961"/>
                <a:gd name="T43" fmla="*/ 1229 h 83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961" h="833">
                  <a:moveTo>
                    <a:pt x="161" y="10"/>
                  </a:moveTo>
                  <a:cubicBezTo>
                    <a:pt x="358" y="10"/>
                    <a:pt x="295" y="324"/>
                    <a:pt x="477" y="320"/>
                  </a:cubicBezTo>
                  <a:cubicBezTo>
                    <a:pt x="604" y="317"/>
                    <a:pt x="605" y="238"/>
                    <a:pt x="604" y="222"/>
                  </a:cubicBezTo>
                  <a:cubicBezTo>
                    <a:pt x="603" y="248"/>
                    <a:pt x="587" y="308"/>
                    <a:pt x="477" y="311"/>
                  </a:cubicBezTo>
                  <a:cubicBezTo>
                    <a:pt x="295" y="314"/>
                    <a:pt x="358" y="0"/>
                    <a:pt x="161" y="0"/>
                  </a:cubicBezTo>
                  <a:cubicBezTo>
                    <a:pt x="58" y="0"/>
                    <a:pt x="2" y="100"/>
                    <a:pt x="1" y="249"/>
                  </a:cubicBezTo>
                  <a:cubicBezTo>
                    <a:pt x="0" y="272"/>
                    <a:pt x="0" y="300"/>
                    <a:pt x="0" y="331"/>
                  </a:cubicBezTo>
                  <a:cubicBezTo>
                    <a:pt x="0" y="304"/>
                    <a:pt x="0" y="279"/>
                    <a:pt x="1" y="258"/>
                  </a:cubicBezTo>
                  <a:cubicBezTo>
                    <a:pt x="2" y="110"/>
                    <a:pt x="58" y="10"/>
                    <a:pt x="161" y="10"/>
                  </a:cubicBezTo>
                  <a:close/>
                  <a:moveTo>
                    <a:pt x="289" y="774"/>
                  </a:moveTo>
                  <a:cubicBezTo>
                    <a:pt x="48" y="735"/>
                    <a:pt x="21" y="497"/>
                    <a:pt x="21" y="328"/>
                  </a:cubicBezTo>
                  <a:cubicBezTo>
                    <a:pt x="20" y="497"/>
                    <a:pt x="43" y="744"/>
                    <a:pt x="289" y="784"/>
                  </a:cubicBezTo>
                  <a:cubicBezTo>
                    <a:pt x="587" y="833"/>
                    <a:pt x="668" y="253"/>
                    <a:pt x="953" y="548"/>
                  </a:cubicBezTo>
                  <a:cubicBezTo>
                    <a:pt x="961" y="546"/>
                    <a:pt x="961" y="546"/>
                    <a:pt x="961" y="546"/>
                  </a:cubicBezTo>
                  <a:cubicBezTo>
                    <a:pt x="669" y="233"/>
                    <a:pt x="589" y="824"/>
                    <a:pt x="289" y="774"/>
                  </a:cubicBezTo>
                  <a:close/>
                  <a:moveTo>
                    <a:pt x="604" y="219"/>
                  </a:moveTo>
                  <a:cubicBezTo>
                    <a:pt x="621" y="218"/>
                    <a:pt x="621" y="218"/>
                    <a:pt x="621" y="218"/>
                  </a:cubicBezTo>
                  <a:cubicBezTo>
                    <a:pt x="621" y="218"/>
                    <a:pt x="621" y="221"/>
                    <a:pt x="622" y="227"/>
                  </a:cubicBezTo>
                  <a:cubicBezTo>
                    <a:pt x="622" y="216"/>
                    <a:pt x="621" y="209"/>
                    <a:pt x="621" y="209"/>
                  </a:cubicBezTo>
                  <a:cubicBezTo>
                    <a:pt x="604" y="209"/>
                    <a:pt x="604" y="209"/>
                    <a:pt x="604" y="209"/>
                  </a:cubicBezTo>
                  <a:cubicBezTo>
                    <a:pt x="604" y="209"/>
                    <a:pt x="604" y="210"/>
                    <a:pt x="604" y="211"/>
                  </a:cubicBezTo>
                  <a:cubicBezTo>
                    <a:pt x="604" y="212"/>
                    <a:pt x="604" y="215"/>
                    <a:pt x="604" y="219"/>
                  </a:cubicBezTo>
                  <a:close/>
                </a:path>
              </a:pathLst>
            </a:custGeom>
            <a:solidFill>
              <a:srgbClr val="E857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3" name="Freeform 223">
              <a:extLst>
                <a:ext uri="{FF2B5EF4-FFF2-40B4-BE49-F238E27FC236}">
                  <a16:creationId xmlns:a16="http://schemas.microsoft.com/office/drawing/2014/main" id="{25A99279-86C5-4A3A-A9FE-3FF16DC475C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2" y="1220"/>
              <a:ext cx="1264" cy="1084"/>
            </a:xfrm>
            <a:custGeom>
              <a:avLst/>
              <a:gdLst>
                <a:gd name="T0" fmla="*/ 3574 w 986"/>
                <a:gd name="T1" fmla="*/ 1176 h 847"/>
                <a:gd name="T2" fmla="*/ 3574 w 986"/>
                <a:gd name="T3" fmla="*/ 1189 h 847"/>
                <a:gd name="T4" fmla="*/ 2861 w 986"/>
                <a:gd name="T5" fmla="*/ 1746 h 847"/>
                <a:gd name="T6" fmla="*/ 1055 w 986"/>
                <a:gd name="T7" fmla="*/ 0 h 847"/>
                <a:gd name="T8" fmla="*/ 145 w 986"/>
                <a:gd name="T9" fmla="*/ 1400 h 847"/>
                <a:gd name="T10" fmla="*/ 1795 w 986"/>
                <a:gd name="T11" fmla="*/ 4488 h 847"/>
                <a:gd name="T12" fmla="*/ 5491 w 986"/>
                <a:gd name="T13" fmla="*/ 3104 h 847"/>
                <a:gd name="T14" fmla="*/ 5611 w 986"/>
                <a:gd name="T15" fmla="*/ 3072 h 847"/>
                <a:gd name="T16" fmla="*/ 1791 w 986"/>
                <a:gd name="T17" fmla="*/ 4354 h 847"/>
                <a:gd name="T18" fmla="*/ 268 w 986"/>
                <a:gd name="T19" fmla="*/ 1239 h 847"/>
                <a:gd name="T20" fmla="*/ 1091 w 986"/>
                <a:gd name="T21" fmla="*/ 113 h 847"/>
                <a:gd name="T22" fmla="*/ 2883 w 986"/>
                <a:gd name="T23" fmla="*/ 1849 h 847"/>
                <a:gd name="T24" fmla="*/ 3671 w 986"/>
                <a:gd name="T25" fmla="*/ 1176 h 847"/>
                <a:gd name="T26" fmla="*/ 3574 w 986"/>
                <a:gd name="T27" fmla="*/ 1176 h 84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986" h="847">
                  <a:moveTo>
                    <a:pt x="629" y="209"/>
                  </a:moveTo>
                  <a:cubicBezTo>
                    <a:pt x="629" y="209"/>
                    <a:pt x="629" y="210"/>
                    <a:pt x="629" y="211"/>
                  </a:cubicBezTo>
                  <a:cubicBezTo>
                    <a:pt x="630" y="221"/>
                    <a:pt x="635" y="308"/>
                    <a:pt x="502" y="311"/>
                  </a:cubicBezTo>
                  <a:cubicBezTo>
                    <a:pt x="320" y="314"/>
                    <a:pt x="383" y="0"/>
                    <a:pt x="186" y="0"/>
                  </a:cubicBezTo>
                  <a:cubicBezTo>
                    <a:pt x="83" y="0"/>
                    <a:pt x="27" y="100"/>
                    <a:pt x="26" y="249"/>
                  </a:cubicBezTo>
                  <a:cubicBezTo>
                    <a:pt x="24" y="397"/>
                    <a:pt x="0" y="745"/>
                    <a:pt x="316" y="798"/>
                  </a:cubicBezTo>
                  <a:cubicBezTo>
                    <a:pt x="610" y="847"/>
                    <a:pt x="687" y="280"/>
                    <a:pt x="965" y="552"/>
                  </a:cubicBezTo>
                  <a:cubicBezTo>
                    <a:pt x="986" y="546"/>
                    <a:pt x="986" y="546"/>
                    <a:pt x="986" y="546"/>
                  </a:cubicBezTo>
                  <a:cubicBezTo>
                    <a:pt x="694" y="233"/>
                    <a:pt x="614" y="824"/>
                    <a:pt x="314" y="774"/>
                  </a:cubicBezTo>
                  <a:cubicBezTo>
                    <a:pt x="14" y="725"/>
                    <a:pt x="46" y="368"/>
                    <a:pt x="47" y="220"/>
                  </a:cubicBezTo>
                  <a:cubicBezTo>
                    <a:pt x="48" y="71"/>
                    <a:pt x="117" y="23"/>
                    <a:pt x="192" y="20"/>
                  </a:cubicBezTo>
                  <a:cubicBezTo>
                    <a:pt x="351" y="13"/>
                    <a:pt x="295" y="331"/>
                    <a:pt x="506" y="328"/>
                  </a:cubicBezTo>
                  <a:cubicBezTo>
                    <a:pt x="667" y="325"/>
                    <a:pt x="646" y="209"/>
                    <a:pt x="646" y="209"/>
                  </a:cubicBezTo>
                  <a:lnTo>
                    <a:pt x="629" y="209"/>
                  </a:lnTo>
                  <a:close/>
                </a:path>
              </a:pathLst>
            </a:custGeom>
            <a:noFill/>
            <a:ln w="6350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4" name="Freeform 224">
              <a:extLst>
                <a:ext uri="{FF2B5EF4-FFF2-40B4-BE49-F238E27FC236}">
                  <a16:creationId xmlns:a16="http://schemas.microsoft.com/office/drawing/2014/main" id="{B51058C9-491D-42A7-A301-E68A2E643C0C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6" y="1459"/>
              <a:ext cx="1185" cy="1208"/>
            </a:xfrm>
            <a:custGeom>
              <a:avLst/>
              <a:gdLst>
                <a:gd name="T0" fmla="*/ 77 w 925"/>
                <a:gd name="T1" fmla="*/ 0 h 944"/>
                <a:gd name="T2" fmla="*/ 77 w 925"/>
                <a:gd name="T3" fmla="*/ 3057 h 944"/>
                <a:gd name="T4" fmla="*/ 1952 w 925"/>
                <a:gd name="T5" fmla="*/ 5052 h 944"/>
                <a:gd name="T6" fmla="*/ 4590 w 925"/>
                <a:gd name="T7" fmla="*/ 1643 h 944"/>
                <a:gd name="T8" fmla="*/ 5172 w 925"/>
                <a:gd name="T9" fmla="*/ 1863 h 944"/>
                <a:gd name="T10" fmla="*/ 5238 w 925"/>
                <a:gd name="T11" fmla="*/ 1729 h 944"/>
                <a:gd name="T12" fmla="*/ 4517 w 925"/>
                <a:gd name="T13" fmla="*/ 1506 h 944"/>
                <a:gd name="T14" fmla="*/ 1900 w 925"/>
                <a:gd name="T15" fmla="*/ 4941 h 944"/>
                <a:gd name="T16" fmla="*/ 186 w 925"/>
                <a:gd name="T17" fmla="*/ 3076 h 944"/>
                <a:gd name="T18" fmla="*/ 186 w 925"/>
                <a:gd name="T19" fmla="*/ 0 h 944"/>
                <a:gd name="T20" fmla="*/ 77 w 925"/>
                <a:gd name="T21" fmla="*/ 0 h 94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925" h="944">
                  <a:moveTo>
                    <a:pt x="14" y="0"/>
                  </a:moveTo>
                  <a:cubicBezTo>
                    <a:pt x="14" y="544"/>
                    <a:pt x="14" y="544"/>
                    <a:pt x="14" y="544"/>
                  </a:cubicBezTo>
                  <a:cubicBezTo>
                    <a:pt x="14" y="544"/>
                    <a:pt x="0" y="853"/>
                    <a:pt x="345" y="899"/>
                  </a:cubicBezTo>
                  <a:cubicBezTo>
                    <a:pt x="690" y="944"/>
                    <a:pt x="587" y="270"/>
                    <a:pt x="810" y="292"/>
                  </a:cubicBezTo>
                  <a:cubicBezTo>
                    <a:pt x="904" y="301"/>
                    <a:pt x="913" y="331"/>
                    <a:pt x="913" y="331"/>
                  </a:cubicBezTo>
                  <a:cubicBezTo>
                    <a:pt x="925" y="308"/>
                    <a:pt x="925" y="308"/>
                    <a:pt x="925" y="308"/>
                  </a:cubicBezTo>
                  <a:cubicBezTo>
                    <a:pt x="925" y="308"/>
                    <a:pt x="892" y="277"/>
                    <a:pt x="798" y="268"/>
                  </a:cubicBezTo>
                  <a:cubicBezTo>
                    <a:pt x="575" y="246"/>
                    <a:pt x="681" y="929"/>
                    <a:pt x="336" y="879"/>
                  </a:cubicBezTo>
                  <a:cubicBezTo>
                    <a:pt x="34" y="835"/>
                    <a:pt x="33" y="547"/>
                    <a:pt x="33" y="547"/>
                  </a:cubicBezTo>
                  <a:cubicBezTo>
                    <a:pt x="33" y="0"/>
                    <a:pt x="33" y="0"/>
                    <a:pt x="33" y="0"/>
                  </a:cubicBezTo>
                  <a:lnTo>
                    <a:pt x="14" y="0"/>
                  </a:lnTo>
                  <a:close/>
                </a:path>
              </a:pathLst>
            </a:custGeom>
            <a:solidFill>
              <a:srgbClr val="E31D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5" name="Freeform 225">
              <a:extLst>
                <a:ext uri="{FF2B5EF4-FFF2-40B4-BE49-F238E27FC236}">
                  <a16:creationId xmlns:a16="http://schemas.microsoft.com/office/drawing/2014/main" id="{9D6BC103-D818-4299-8CF9-5E117A218598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4" y="1459"/>
              <a:ext cx="1167" cy="1206"/>
            </a:xfrm>
            <a:custGeom>
              <a:avLst/>
              <a:gdLst>
                <a:gd name="T0" fmla="*/ 97 w 911"/>
                <a:gd name="T1" fmla="*/ 65 h 942"/>
                <a:gd name="T2" fmla="*/ 97 w 911"/>
                <a:gd name="T3" fmla="*/ 3157 h 942"/>
                <a:gd name="T4" fmla="*/ 1811 w 911"/>
                <a:gd name="T5" fmla="*/ 5030 h 942"/>
                <a:gd name="T6" fmla="*/ 4428 w 911"/>
                <a:gd name="T7" fmla="*/ 1585 h 942"/>
                <a:gd name="T8" fmla="*/ 5129 w 911"/>
                <a:gd name="T9" fmla="*/ 1791 h 942"/>
                <a:gd name="T10" fmla="*/ 5156 w 911"/>
                <a:gd name="T11" fmla="*/ 1732 h 942"/>
                <a:gd name="T12" fmla="*/ 4436 w 911"/>
                <a:gd name="T13" fmla="*/ 1511 h 942"/>
                <a:gd name="T14" fmla="*/ 1820 w 911"/>
                <a:gd name="T15" fmla="*/ 4955 h 942"/>
                <a:gd name="T16" fmla="*/ 106 w 911"/>
                <a:gd name="T17" fmla="*/ 3080 h 942"/>
                <a:gd name="T18" fmla="*/ 106 w 911"/>
                <a:gd name="T19" fmla="*/ 0 h 942"/>
                <a:gd name="T20" fmla="*/ 0 w 911"/>
                <a:gd name="T21" fmla="*/ 0 h 942"/>
                <a:gd name="T22" fmla="*/ 0 w 911"/>
                <a:gd name="T23" fmla="*/ 65 h 942"/>
                <a:gd name="T24" fmla="*/ 97 w 911"/>
                <a:gd name="T25" fmla="*/ 65 h 94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911" h="942">
                  <a:moveTo>
                    <a:pt x="17" y="12"/>
                  </a:moveTo>
                  <a:cubicBezTo>
                    <a:pt x="17" y="560"/>
                    <a:pt x="17" y="560"/>
                    <a:pt x="17" y="560"/>
                  </a:cubicBezTo>
                  <a:cubicBezTo>
                    <a:pt x="17" y="560"/>
                    <a:pt x="18" y="848"/>
                    <a:pt x="320" y="892"/>
                  </a:cubicBezTo>
                  <a:cubicBezTo>
                    <a:pt x="665" y="942"/>
                    <a:pt x="559" y="258"/>
                    <a:pt x="782" y="281"/>
                  </a:cubicBezTo>
                  <a:cubicBezTo>
                    <a:pt x="859" y="288"/>
                    <a:pt x="895" y="311"/>
                    <a:pt x="906" y="318"/>
                  </a:cubicBezTo>
                  <a:cubicBezTo>
                    <a:pt x="911" y="308"/>
                    <a:pt x="911" y="308"/>
                    <a:pt x="911" y="308"/>
                  </a:cubicBezTo>
                  <a:cubicBezTo>
                    <a:pt x="911" y="308"/>
                    <a:pt x="878" y="277"/>
                    <a:pt x="784" y="268"/>
                  </a:cubicBezTo>
                  <a:cubicBezTo>
                    <a:pt x="561" y="246"/>
                    <a:pt x="667" y="929"/>
                    <a:pt x="322" y="879"/>
                  </a:cubicBezTo>
                  <a:cubicBezTo>
                    <a:pt x="20" y="835"/>
                    <a:pt x="19" y="547"/>
                    <a:pt x="19" y="547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2"/>
                    <a:pt x="0" y="12"/>
                    <a:pt x="0" y="12"/>
                  </a:cubicBezTo>
                  <a:lnTo>
                    <a:pt x="17" y="12"/>
                  </a:lnTo>
                  <a:close/>
                </a:path>
              </a:pathLst>
            </a:custGeom>
            <a:solidFill>
              <a:srgbClr val="E857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6" name="Freeform 226">
              <a:extLst>
                <a:ext uri="{FF2B5EF4-FFF2-40B4-BE49-F238E27FC236}">
                  <a16:creationId xmlns:a16="http://schemas.microsoft.com/office/drawing/2014/main" id="{6BA5D909-2900-4269-9117-0A90A67118D5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6" y="1459"/>
              <a:ext cx="1185" cy="1208"/>
            </a:xfrm>
            <a:custGeom>
              <a:avLst/>
              <a:gdLst>
                <a:gd name="T0" fmla="*/ 77 w 925"/>
                <a:gd name="T1" fmla="*/ 0 h 944"/>
                <a:gd name="T2" fmla="*/ 77 w 925"/>
                <a:gd name="T3" fmla="*/ 3057 h 944"/>
                <a:gd name="T4" fmla="*/ 1952 w 925"/>
                <a:gd name="T5" fmla="*/ 5052 h 944"/>
                <a:gd name="T6" fmla="*/ 4590 w 925"/>
                <a:gd name="T7" fmla="*/ 1643 h 944"/>
                <a:gd name="T8" fmla="*/ 5172 w 925"/>
                <a:gd name="T9" fmla="*/ 1863 h 944"/>
                <a:gd name="T10" fmla="*/ 5238 w 925"/>
                <a:gd name="T11" fmla="*/ 1729 h 944"/>
                <a:gd name="T12" fmla="*/ 4517 w 925"/>
                <a:gd name="T13" fmla="*/ 1506 h 944"/>
                <a:gd name="T14" fmla="*/ 1900 w 925"/>
                <a:gd name="T15" fmla="*/ 4941 h 944"/>
                <a:gd name="T16" fmla="*/ 186 w 925"/>
                <a:gd name="T17" fmla="*/ 3076 h 944"/>
                <a:gd name="T18" fmla="*/ 186 w 925"/>
                <a:gd name="T19" fmla="*/ 0 h 944"/>
                <a:gd name="T20" fmla="*/ 77 w 925"/>
                <a:gd name="T21" fmla="*/ 0 h 94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925" h="944">
                  <a:moveTo>
                    <a:pt x="14" y="0"/>
                  </a:moveTo>
                  <a:cubicBezTo>
                    <a:pt x="14" y="544"/>
                    <a:pt x="14" y="544"/>
                    <a:pt x="14" y="544"/>
                  </a:cubicBezTo>
                  <a:cubicBezTo>
                    <a:pt x="14" y="544"/>
                    <a:pt x="0" y="853"/>
                    <a:pt x="345" y="899"/>
                  </a:cubicBezTo>
                  <a:cubicBezTo>
                    <a:pt x="690" y="944"/>
                    <a:pt x="587" y="270"/>
                    <a:pt x="810" y="292"/>
                  </a:cubicBezTo>
                  <a:cubicBezTo>
                    <a:pt x="904" y="301"/>
                    <a:pt x="913" y="331"/>
                    <a:pt x="913" y="331"/>
                  </a:cubicBezTo>
                  <a:cubicBezTo>
                    <a:pt x="925" y="308"/>
                    <a:pt x="925" y="308"/>
                    <a:pt x="925" y="308"/>
                  </a:cubicBezTo>
                  <a:cubicBezTo>
                    <a:pt x="925" y="308"/>
                    <a:pt x="892" y="277"/>
                    <a:pt x="798" y="268"/>
                  </a:cubicBezTo>
                  <a:cubicBezTo>
                    <a:pt x="575" y="246"/>
                    <a:pt x="681" y="929"/>
                    <a:pt x="336" y="879"/>
                  </a:cubicBezTo>
                  <a:cubicBezTo>
                    <a:pt x="34" y="835"/>
                    <a:pt x="33" y="547"/>
                    <a:pt x="33" y="547"/>
                  </a:cubicBezTo>
                  <a:cubicBezTo>
                    <a:pt x="33" y="0"/>
                    <a:pt x="33" y="0"/>
                    <a:pt x="33" y="0"/>
                  </a:cubicBezTo>
                  <a:lnTo>
                    <a:pt x="14" y="0"/>
                  </a:lnTo>
                  <a:close/>
                </a:path>
              </a:pathLst>
            </a:custGeom>
            <a:noFill/>
            <a:ln w="6350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7" name="Freeform 227">
              <a:extLst>
                <a:ext uri="{FF2B5EF4-FFF2-40B4-BE49-F238E27FC236}">
                  <a16:creationId xmlns:a16="http://schemas.microsoft.com/office/drawing/2014/main" id="{24CFF4F9-769A-4C1C-91A0-AD98DADA40A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7" y="1837"/>
              <a:ext cx="65" cy="78"/>
            </a:xfrm>
            <a:custGeom>
              <a:avLst/>
              <a:gdLst>
                <a:gd name="T0" fmla="*/ 0 w 51"/>
                <a:gd name="T1" fmla="*/ 240 h 61"/>
                <a:gd name="T2" fmla="*/ 97 w 51"/>
                <a:gd name="T3" fmla="*/ 121 h 61"/>
                <a:gd name="T4" fmla="*/ 161 w 51"/>
                <a:gd name="T5" fmla="*/ 0 h 61"/>
                <a:gd name="T6" fmla="*/ 279 w 51"/>
                <a:gd name="T7" fmla="*/ 77 h 61"/>
                <a:gd name="T8" fmla="*/ 232 w 51"/>
                <a:gd name="T9" fmla="*/ 155 h 61"/>
                <a:gd name="T10" fmla="*/ 124 w 51"/>
                <a:gd name="T11" fmla="*/ 262 h 61"/>
                <a:gd name="T12" fmla="*/ 84 w 51"/>
                <a:gd name="T13" fmla="*/ 344 h 61"/>
                <a:gd name="T14" fmla="*/ 0 w 51"/>
                <a:gd name="T15" fmla="*/ 240 h 6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1" h="61">
                  <a:moveTo>
                    <a:pt x="0" y="43"/>
                  </a:moveTo>
                  <a:cubicBezTo>
                    <a:pt x="0" y="43"/>
                    <a:pt x="16" y="26"/>
                    <a:pt x="18" y="21"/>
                  </a:cubicBezTo>
                  <a:cubicBezTo>
                    <a:pt x="21" y="15"/>
                    <a:pt x="25" y="0"/>
                    <a:pt x="30" y="0"/>
                  </a:cubicBezTo>
                  <a:cubicBezTo>
                    <a:pt x="30" y="0"/>
                    <a:pt x="38" y="11"/>
                    <a:pt x="51" y="14"/>
                  </a:cubicBezTo>
                  <a:cubicBezTo>
                    <a:pt x="51" y="14"/>
                    <a:pt x="48" y="22"/>
                    <a:pt x="42" y="27"/>
                  </a:cubicBezTo>
                  <a:cubicBezTo>
                    <a:pt x="36" y="32"/>
                    <a:pt x="27" y="40"/>
                    <a:pt x="23" y="47"/>
                  </a:cubicBezTo>
                  <a:cubicBezTo>
                    <a:pt x="20" y="54"/>
                    <a:pt x="16" y="61"/>
                    <a:pt x="16" y="61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8" name="Freeform 228">
              <a:extLst>
                <a:ext uri="{FF2B5EF4-FFF2-40B4-BE49-F238E27FC236}">
                  <a16:creationId xmlns:a16="http://schemas.microsoft.com/office/drawing/2014/main" id="{5B85FFAF-BD7E-4D60-9A21-42B419EB6BB9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7" y="1837"/>
              <a:ext cx="65" cy="78"/>
            </a:xfrm>
            <a:custGeom>
              <a:avLst/>
              <a:gdLst>
                <a:gd name="T0" fmla="*/ 0 w 51"/>
                <a:gd name="T1" fmla="*/ 240 h 61"/>
                <a:gd name="T2" fmla="*/ 97 w 51"/>
                <a:gd name="T3" fmla="*/ 121 h 61"/>
                <a:gd name="T4" fmla="*/ 161 w 51"/>
                <a:gd name="T5" fmla="*/ 0 h 61"/>
                <a:gd name="T6" fmla="*/ 279 w 51"/>
                <a:gd name="T7" fmla="*/ 77 h 61"/>
                <a:gd name="T8" fmla="*/ 232 w 51"/>
                <a:gd name="T9" fmla="*/ 155 h 61"/>
                <a:gd name="T10" fmla="*/ 124 w 51"/>
                <a:gd name="T11" fmla="*/ 262 h 61"/>
                <a:gd name="T12" fmla="*/ 84 w 51"/>
                <a:gd name="T13" fmla="*/ 344 h 61"/>
                <a:gd name="T14" fmla="*/ 0 w 51"/>
                <a:gd name="T15" fmla="*/ 240 h 6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1" h="61">
                  <a:moveTo>
                    <a:pt x="0" y="43"/>
                  </a:moveTo>
                  <a:cubicBezTo>
                    <a:pt x="0" y="43"/>
                    <a:pt x="16" y="26"/>
                    <a:pt x="18" y="21"/>
                  </a:cubicBezTo>
                  <a:cubicBezTo>
                    <a:pt x="21" y="15"/>
                    <a:pt x="25" y="0"/>
                    <a:pt x="30" y="0"/>
                  </a:cubicBezTo>
                  <a:cubicBezTo>
                    <a:pt x="30" y="0"/>
                    <a:pt x="38" y="11"/>
                    <a:pt x="51" y="14"/>
                  </a:cubicBezTo>
                  <a:cubicBezTo>
                    <a:pt x="51" y="14"/>
                    <a:pt x="48" y="22"/>
                    <a:pt x="42" y="27"/>
                  </a:cubicBezTo>
                  <a:cubicBezTo>
                    <a:pt x="36" y="32"/>
                    <a:pt x="27" y="40"/>
                    <a:pt x="23" y="47"/>
                  </a:cubicBezTo>
                  <a:cubicBezTo>
                    <a:pt x="20" y="54"/>
                    <a:pt x="16" y="61"/>
                    <a:pt x="16" y="61"/>
                  </a:cubicBezTo>
                  <a:lnTo>
                    <a:pt x="0" y="43"/>
                  </a:lnTo>
                  <a:close/>
                </a:path>
              </a:pathLst>
            </a:custGeom>
            <a:noFill/>
            <a:ln w="6350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9" name="Freeform 229">
              <a:extLst>
                <a:ext uri="{FF2B5EF4-FFF2-40B4-BE49-F238E27FC236}">
                  <a16:creationId xmlns:a16="http://schemas.microsoft.com/office/drawing/2014/main" id="{EBC02570-8701-4C44-B78D-B823258A8939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8" y="1914"/>
              <a:ext cx="110" cy="41"/>
            </a:xfrm>
            <a:custGeom>
              <a:avLst/>
              <a:gdLst>
                <a:gd name="T0" fmla="*/ 51 w 86"/>
                <a:gd name="T1" fmla="*/ 28 h 32"/>
                <a:gd name="T2" fmla="*/ 185 w 86"/>
                <a:gd name="T3" fmla="*/ 40 h 32"/>
                <a:gd name="T4" fmla="*/ 344 w 86"/>
                <a:gd name="T5" fmla="*/ 0 h 32"/>
                <a:gd name="T6" fmla="*/ 444 w 86"/>
                <a:gd name="T7" fmla="*/ 0 h 32"/>
                <a:gd name="T8" fmla="*/ 481 w 86"/>
                <a:gd name="T9" fmla="*/ 124 h 32"/>
                <a:gd name="T10" fmla="*/ 388 w 86"/>
                <a:gd name="T11" fmla="*/ 142 h 32"/>
                <a:gd name="T12" fmla="*/ 188 w 86"/>
                <a:gd name="T13" fmla="*/ 174 h 32"/>
                <a:gd name="T14" fmla="*/ 0 w 86"/>
                <a:gd name="T15" fmla="*/ 170 h 32"/>
                <a:gd name="T16" fmla="*/ 51 w 86"/>
                <a:gd name="T17" fmla="*/ 28 h 3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86" h="32">
                  <a:moveTo>
                    <a:pt x="9" y="5"/>
                  </a:moveTo>
                  <a:cubicBezTo>
                    <a:pt x="9" y="5"/>
                    <a:pt x="25" y="9"/>
                    <a:pt x="33" y="7"/>
                  </a:cubicBezTo>
                  <a:cubicBezTo>
                    <a:pt x="41" y="5"/>
                    <a:pt x="52" y="0"/>
                    <a:pt x="61" y="0"/>
                  </a:cubicBezTo>
                  <a:cubicBezTo>
                    <a:pt x="71" y="0"/>
                    <a:pt x="80" y="0"/>
                    <a:pt x="80" y="0"/>
                  </a:cubicBezTo>
                  <a:cubicBezTo>
                    <a:pt x="86" y="22"/>
                    <a:pt x="86" y="22"/>
                    <a:pt x="86" y="22"/>
                  </a:cubicBezTo>
                  <a:cubicBezTo>
                    <a:pt x="86" y="22"/>
                    <a:pt x="76" y="23"/>
                    <a:pt x="69" y="25"/>
                  </a:cubicBezTo>
                  <a:cubicBezTo>
                    <a:pt x="62" y="27"/>
                    <a:pt x="46" y="32"/>
                    <a:pt x="34" y="31"/>
                  </a:cubicBezTo>
                  <a:cubicBezTo>
                    <a:pt x="21" y="30"/>
                    <a:pt x="7" y="27"/>
                    <a:pt x="0" y="30"/>
                  </a:cubicBezTo>
                  <a:lnTo>
                    <a:pt x="9" y="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90" name="Freeform 230">
              <a:extLst>
                <a:ext uri="{FF2B5EF4-FFF2-40B4-BE49-F238E27FC236}">
                  <a16:creationId xmlns:a16="http://schemas.microsoft.com/office/drawing/2014/main" id="{A2CBEE40-9895-4ACB-B7B3-16B08441D5D5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8" y="1914"/>
              <a:ext cx="110" cy="41"/>
            </a:xfrm>
            <a:custGeom>
              <a:avLst/>
              <a:gdLst>
                <a:gd name="T0" fmla="*/ 51 w 86"/>
                <a:gd name="T1" fmla="*/ 28 h 32"/>
                <a:gd name="T2" fmla="*/ 185 w 86"/>
                <a:gd name="T3" fmla="*/ 40 h 32"/>
                <a:gd name="T4" fmla="*/ 344 w 86"/>
                <a:gd name="T5" fmla="*/ 0 h 32"/>
                <a:gd name="T6" fmla="*/ 444 w 86"/>
                <a:gd name="T7" fmla="*/ 0 h 32"/>
                <a:gd name="T8" fmla="*/ 481 w 86"/>
                <a:gd name="T9" fmla="*/ 124 h 32"/>
                <a:gd name="T10" fmla="*/ 388 w 86"/>
                <a:gd name="T11" fmla="*/ 142 h 32"/>
                <a:gd name="T12" fmla="*/ 188 w 86"/>
                <a:gd name="T13" fmla="*/ 174 h 32"/>
                <a:gd name="T14" fmla="*/ 0 w 86"/>
                <a:gd name="T15" fmla="*/ 170 h 32"/>
                <a:gd name="T16" fmla="*/ 51 w 86"/>
                <a:gd name="T17" fmla="*/ 28 h 3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86" h="32">
                  <a:moveTo>
                    <a:pt x="9" y="5"/>
                  </a:moveTo>
                  <a:cubicBezTo>
                    <a:pt x="9" y="5"/>
                    <a:pt x="25" y="9"/>
                    <a:pt x="33" y="7"/>
                  </a:cubicBezTo>
                  <a:cubicBezTo>
                    <a:pt x="41" y="5"/>
                    <a:pt x="52" y="0"/>
                    <a:pt x="61" y="0"/>
                  </a:cubicBezTo>
                  <a:cubicBezTo>
                    <a:pt x="71" y="0"/>
                    <a:pt x="80" y="0"/>
                    <a:pt x="80" y="0"/>
                  </a:cubicBezTo>
                  <a:cubicBezTo>
                    <a:pt x="86" y="22"/>
                    <a:pt x="86" y="22"/>
                    <a:pt x="86" y="22"/>
                  </a:cubicBezTo>
                  <a:cubicBezTo>
                    <a:pt x="86" y="22"/>
                    <a:pt x="76" y="23"/>
                    <a:pt x="69" y="25"/>
                  </a:cubicBezTo>
                  <a:cubicBezTo>
                    <a:pt x="62" y="27"/>
                    <a:pt x="46" y="32"/>
                    <a:pt x="34" y="31"/>
                  </a:cubicBezTo>
                  <a:cubicBezTo>
                    <a:pt x="21" y="30"/>
                    <a:pt x="7" y="27"/>
                    <a:pt x="0" y="30"/>
                  </a:cubicBezTo>
                  <a:lnTo>
                    <a:pt x="9" y="5"/>
                  </a:lnTo>
                  <a:close/>
                </a:path>
              </a:pathLst>
            </a:custGeom>
            <a:noFill/>
            <a:ln w="6350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91" name="Freeform 231">
              <a:extLst>
                <a:ext uri="{FF2B5EF4-FFF2-40B4-BE49-F238E27FC236}">
                  <a16:creationId xmlns:a16="http://schemas.microsoft.com/office/drawing/2014/main" id="{E43AB219-3EA1-4F7A-8C69-CDD718E6D41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2" y="1969"/>
              <a:ext cx="91" cy="19"/>
            </a:xfrm>
            <a:custGeom>
              <a:avLst/>
              <a:gdLst>
                <a:gd name="T0" fmla="*/ 404 w 71"/>
                <a:gd name="T1" fmla="*/ 1 h 15"/>
                <a:gd name="T2" fmla="*/ 241 w 71"/>
                <a:gd name="T3" fmla="*/ 37 h 15"/>
                <a:gd name="T4" fmla="*/ 0 w 71"/>
                <a:gd name="T5" fmla="*/ 66 h 15"/>
                <a:gd name="T6" fmla="*/ 156 w 71"/>
                <a:gd name="T7" fmla="*/ 32 h 15"/>
                <a:gd name="T8" fmla="*/ 256 w 71"/>
                <a:gd name="T9" fmla="*/ 1 h 15"/>
                <a:gd name="T10" fmla="*/ 396 w 71"/>
                <a:gd name="T11" fmla="*/ 0 h 1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1" h="15">
                  <a:moveTo>
                    <a:pt x="71" y="1"/>
                  </a:moveTo>
                  <a:cubicBezTo>
                    <a:pt x="61" y="0"/>
                    <a:pt x="53" y="6"/>
                    <a:pt x="43" y="7"/>
                  </a:cubicBezTo>
                  <a:cubicBezTo>
                    <a:pt x="30" y="10"/>
                    <a:pt x="13" y="8"/>
                    <a:pt x="0" y="13"/>
                  </a:cubicBezTo>
                  <a:cubicBezTo>
                    <a:pt x="6" y="15"/>
                    <a:pt x="20" y="8"/>
                    <a:pt x="27" y="6"/>
                  </a:cubicBezTo>
                  <a:cubicBezTo>
                    <a:pt x="33" y="4"/>
                    <a:pt x="39" y="2"/>
                    <a:pt x="45" y="1"/>
                  </a:cubicBezTo>
                  <a:cubicBezTo>
                    <a:pt x="53" y="0"/>
                    <a:pt x="62" y="0"/>
                    <a:pt x="70" y="0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92" name="Freeform 232">
              <a:extLst>
                <a:ext uri="{FF2B5EF4-FFF2-40B4-BE49-F238E27FC236}">
                  <a16:creationId xmlns:a16="http://schemas.microsoft.com/office/drawing/2014/main" id="{B7C1C2FB-A9F3-4296-900E-D713BA044E9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2" y="2025"/>
              <a:ext cx="73" cy="37"/>
            </a:xfrm>
            <a:custGeom>
              <a:avLst/>
              <a:gdLst>
                <a:gd name="T0" fmla="*/ 60 w 57"/>
                <a:gd name="T1" fmla="*/ 13 h 29"/>
                <a:gd name="T2" fmla="*/ 204 w 57"/>
                <a:gd name="T3" fmla="*/ 75 h 29"/>
                <a:gd name="T4" fmla="*/ 320 w 57"/>
                <a:gd name="T5" fmla="*/ 159 h 29"/>
                <a:gd name="T6" fmla="*/ 163 w 57"/>
                <a:gd name="T7" fmla="*/ 75 h 29"/>
                <a:gd name="T8" fmla="*/ 77 w 57"/>
                <a:gd name="T9" fmla="*/ 36 h 29"/>
                <a:gd name="T10" fmla="*/ 0 w 57"/>
                <a:gd name="T11" fmla="*/ 0 h 29"/>
                <a:gd name="T12" fmla="*/ 51 w 57"/>
                <a:gd name="T13" fmla="*/ 13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7" h="29">
                  <a:moveTo>
                    <a:pt x="11" y="2"/>
                  </a:moveTo>
                  <a:cubicBezTo>
                    <a:pt x="13" y="8"/>
                    <a:pt x="30" y="11"/>
                    <a:pt x="36" y="13"/>
                  </a:cubicBezTo>
                  <a:cubicBezTo>
                    <a:pt x="44" y="17"/>
                    <a:pt x="51" y="24"/>
                    <a:pt x="57" y="29"/>
                  </a:cubicBezTo>
                  <a:cubicBezTo>
                    <a:pt x="47" y="24"/>
                    <a:pt x="40" y="16"/>
                    <a:pt x="29" y="13"/>
                  </a:cubicBezTo>
                  <a:cubicBezTo>
                    <a:pt x="23" y="12"/>
                    <a:pt x="19" y="9"/>
                    <a:pt x="14" y="6"/>
                  </a:cubicBezTo>
                  <a:cubicBezTo>
                    <a:pt x="10" y="3"/>
                    <a:pt x="4" y="3"/>
                    <a:pt x="0" y="0"/>
                  </a:cubicBezTo>
                  <a:cubicBezTo>
                    <a:pt x="3" y="1"/>
                    <a:pt x="6" y="2"/>
                    <a:pt x="9" y="2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93" name="Freeform 233">
              <a:extLst>
                <a:ext uri="{FF2B5EF4-FFF2-40B4-BE49-F238E27FC236}">
                  <a16:creationId xmlns:a16="http://schemas.microsoft.com/office/drawing/2014/main" id="{74122896-AB9B-4B23-9D7E-BC60173EADB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7" y="2339"/>
              <a:ext cx="48" cy="48"/>
            </a:xfrm>
            <a:custGeom>
              <a:avLst/>
              <a:gdLst>
                <a:gd name="T0" fmla="*/ 0 w 38"/>
                <a:gd name="T1" fmla="*/ 196 h 38"/>
                <a:gd name="T2" fmla="*/ 196 w 38"/>
                <a:gd name="T3" fmla="*/ 0 h 38"/>
                <a:gd name="T4" fmla="*/ 138 w 38"/>
                <a:gd name="T5" fmla="*/ 47 h 38"/>
                <a:gd name="T6" fmla="*/ 81 w 38"/>
                <a:gd name="T7" fmla="*/ 120 h 38"/>
                <a:gd name="T8" fmla="*/ 0 w 38"/>
                <a:gd name="T9" fmla="*/ 183 h 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38">
                  <a:moveTo>
                    <a:pt x="0" y="38"/>
                  </a:moveTo>
                  <a:cubicBezTo>
                    <a:pt x="14" y="26"/>
                    <a:pt x="25" y="12"/>
                    <a:pt x="38" y="0"/>
                  </a:cubicBezTo>
                  <a:cubicBezTo>
                    <a:pt x="36" y="3"/>
                    <a:pt x="30" y="6"/>
                    <a:pt x="27" y="9"/>
                  </a:cubicBezTo>
                  <a:cubicBezTo>
                    <a:pt x="23" y="14"/>
                    <a:pt x="20" y="18"/>
                    <a:pt x="16" y="23"/>
                  </a:cubicBezTo>
                  <a:cubicBezTo>
                    <a:pt x="11" y="27"/>
                    <a:pt x="3" y="30"/>
                    <a:pt x="0" y="36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94" name="Freeform 234">
              <a:extLst>
                <a:ext uri="{FF2B5EF4-FFF2-40B4-BE49-F238E27FC236}">
                  <a16:creationId xmlns:a16="http://schemas.microsoft.com/office/drawing/2014/main" id="{05C12F74-9E32-4A09-870E-007FF90768FA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5" y="908"/>
              <a:ext cx="36" cy="69"/>
            </a:xfrm>
            <a:custGeom>
              <a:avLst/>
              <a:gdLst>
                <a:gd name="T0" fmla="*/ 158 w 28"/>
                <a:gd name="T1" fmla="*/ 1 h 54"/>
                <a:gd name="T2" fmla="*/ 28 w 28"/>
                <a:gd name="T3" fmla="*/ 123 h 54"/>
                <a:gd name="T4" fmla="*/ 28 w 28"/>
                <a:gd name="T5" fmla="*/ 299 h 54"/>
                <a:gd name="T6" fmla="*/ 17 w 28"/>
                <a:gd name="T7" fmla="*/ 239 h 54"/>
                <a:gd name="T8" fmla="*/ 36 w 28"/>
                <a:gd name="T9" fmla="*/ 276 h 54"/>
                <a:gd name="T10" fmla="*/ 40 w 28"/>
                <a:gd name="T11" fmla="*/ 187 h 54"/>
                <a:gd name="T12" fmla="*/ 82 w 28"/>
                <a:gd name="T13" fmla="*/ 112 h 54"/>
                <a:gd name="T14" fmla="*/ 51 w 28"/>
                <a:gd name="T15" fmla="*/ 224 h 54"/>
                <a:gd name="T16" fmla="*/ 85 w 28"/>
                <a:gd name="T17" fmla="*/ 96 h 54"/>
                <a:gd name="T18" fmla="*/ 162 w 28"/>
                <a:gd name="T19" fmla="*/ 0 h 5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8" h="54">
                  <a:moveTo>
                    <a:pt x="27" y="1"/>
                  </a:moveTo>
                  <a:cubicBezTo>
                    <a:pt x="17" y="6"/>
                    <a:pt x="9" y="11"/>
                    <a:pt x="5" y="22"/>
                  </a:cubicBezTo>
                  <a:cubicBezTo>
                    <a:pt x="0" y="32"/>
                    <a:pt x="1" y="43"/>
                    <a:pt x="5" y="54"/>
                  </a:cubicBezTo>
                  <a:cubicBezTo>
                    <a:pt x="4" y="50"/>
                    <a:pt x="3" y="47"/>
                    <a:pt x="3" y="43"/>
                  </a:cubicBezTo>
                  <a:cubicBezTo>
                    <a:pt x="4" y="45"/>
                    <a:pt x="5" y="47"/>
                    <a:pt x="6" y="49"/>
                  </a:cubicBezTo>
                  <a:cubicBezTo>
                    <a:pt x="6" y="44"/>
                    <a:pt x="5" y="39"/>
                    <a:pt x="7" y="34"/>
                  </a:cubicBezTo>
                  <a:cubicBezTo>
                    <a:pt x="8" y="29"/>
                    <a:pt x="10" y="24"/>
                    <a:pt x="14" y="20"/>
                  </a:cubicBezTo>
                  <a:cubicBezTo>
                    <a:pt x="8" y="25"/>
                    <a:pt x="7" y="34"/>
                    <a:pt x="9" y="41"/>
                  </a:cubicBezTo>
                  <a:cubicBezTo>
                    <a:pt x="9" y="33"/>
                    <a:pt x="11" y="24"/>
                    <a:pt x="15" y="17"/>
                  </a:cubicBezTo>
                  <a:cubicBezTo>
                    <a:pt x="17" y="11"/>
                    <a:pt x="22" y="3"/>
                    <a:pt x="28" y="0"/>
                  </a:cubicBezTo>
                </a:path>
              </a:pathLst>
            </a:custGeom>
            <a:solidFill>
              <a:srgbClr val="B27E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95" name="Freeform 235">
              <a:extLst>
                <a:ext uri="{FF2B5EF4-FFF2-40B4-BE49-F238E27FC236}">
                  <a16:creationId xmlns:a16="http://schemas.microsoft.com/office/drawing/2014/main" id="{6CDEF28E-89EC-4CD0-8112-32D337912C0B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1" y="911"/>
              <a:ext cx="33" cy="53"/>
            </a:xfrm>
            <a:custGeom>
              <a:avLst/>
              <a:gdLst>
                <a:gd name="T0" fmla="*/ 136 w 26"/>
                <a:gd name="T1" fmla="*/ 0 h 41"/>
                <a:gd name="T2" fmla="*/ 46 w 26"/>
                <a:gd name="T3" fmla="*/ 249 h 41"/>
                <a:gd name="T4" fmla="*/ 61 w 26"/>
                <a:gd name="T5" fmla="*/ 115 h 41"/>
                <a:gd name="T6" fmla="*/ 74 w 26"/>
                <a:gd name="T7" fmla="*/ 228 h 41"/>
                <a:gd name="T8" fmla="*/ 61 w 26"/>
                <a:gd name="T9" fmla="*/ 172 h 41"/>
                <a:gd name="T10" fmla="*/ 84 w 26"/>
                <a:gd name="T11" fmla="*/ 97 h 41"/>
                <a:gd name="T12" fmla="*/ 137 w 26"/>
                <a:gd name="T13" fmla="*/ 13 h 4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6" h="41">
                  <a:moveTo>
                    <a:pt x="25" y="0"/>
                  </a:moveTo>
                  <a:cubicBezTo>
                    <a:pt x="13" y="9"/>
                    <a:pt x="0" y="25"/>
                    <a:pt x="8" y="41"/>
                  </a:cubicBezTo>
                  <a:cubicBezTo>
                    <a:pt x="4" y="36"/>
                    <a:pt x="9" y="24"/>
                    <a:pt x="12" y="19"/>
                  </a:cubicBezTo>
                  <a:cubicBezTo>
                    <a:pt x="8" y="24"/>
                    <a:pt x="10" y="33"/>
                    <a:pt x="13" y="38"/>
                  </a:cubicBezTo>
                  <a:cubicBezTo>
                    <a:pt x="13" y="35"/>
                    <a:pt x="12" y="32"/>
                    <a:pt x="12" y="29"/>
                  </a:cubicBezTo>
                  <a:cubicBezTo>
                    <a:pt x="13" y="24"/>
                    <a:pt x="14" y="20"/>
                    <a:pt x="16" y="16"/>
                  </a:cubicBezTo>
                  <a:cubicBezTo>
                    <a:pt x="17" y="11"/>
                    <a:pt x="20" y="4"/>
                    <a:pt x="26" y="2"/>
                  </a:cubicBezTo>
                </a:path>
              </a:pathLst>
            </a:custGeom>
            <a:solidFill>
              <a:srgbClr val="B27E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96" name="Freeform 236">
              <a:extLst>
                <a:ext uri="{FF2B5EF4-FFF2-40B4-BE49-F238E27FC236}">
                  <a16:creationId xmlns:a16="http://schemas.microsoft.com/office/drawing/2014/main" id="{5BE85701-50E9-4F50-9B28-791DC8732D28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5" y="899"/>
              <a:ext cx="28" cy="57"/>
            </a:xfrm>
            <a:custGeom>
              <a:avLst/>
              <a:gdLst>
                <a:gd name="T0" fmla="*/ 121 w 22"/>
                <a:gd name="T1" fmla="*/ 13 h 45"/>
                <a:gd name="T2" fmla="*/ 75 w 22"/>
                <a:gd name="T3" fmla="*/ 41 h 45"/>
                <a:gd name="T4" fmla="*/ 17 w 22"/>
                <a:gd name="T5" fmla="*/ 134 h 45"/>
                <a:gd name="T6" fmla="*/ 1 w 22"/>
                <a:gd name="T7" fmla="*/ 196 h 45"/>
                <a:gd name="T8" fmla="*/ 17 w 22"/>
                <a:gd name="T9" fmla="*/ 234 h 45"/>
                <a:gd name="T10" fmla="*/ 13 w 22"/>
                <a:gd name="T11" fmla="*/ 215 h 45"/>
                <a:gd name="T12" fmla="*/ 22 w 22"/>
                <a:gd name="T13" fmla="*/ 161 h 45"/>
                <a:gd name="T14" fmla="*/ 60 w 22"/>
                <a:gd name="T15" fmla="*/ 98 h 45"/>
                <a:gd name="T16" fmla="*/ 47 w 22"/>
                <a:gd name="T17" fmla="*/ 199 h 45"/>
                <a:gd name="T18" fmla="*/ 59 w 22"/>
                <a:gd name="T19" fmla="*/ 170 h 45"/>
                <a:gd name="T20" fmla="*/ 75 w 22"/>
                <a:gd name="T21" fmla="*/ 90 h 45"/>
                <a:gd name="T22" fmla="*/ 121 w 22"/>
                <a:gd name="T23" fmla="*/ 0 h 4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2" h="45">
                  <a:moveTo>
                    <a:pt x="22" y="2"/>
                  </a:moveTo>
                  <a:cubicBezTo>
                    <a:pt x="19" y="2"/>
                    <a:pt x="15" y="5"/>
                    <a:pt x="13" y="8"/>
                  </a:cubicBezTo>
                  <a:cubicBezTo>
                    <a:pt x="9" y="13"/>
                    <a:pt x="5" y="19"/>
                    <a:pt x="3" y="25"/>
                  </a:cubicBezTo>
                  <a:cubicBezTo>
                    <a:pt x="1" y="29"/>
                    <a:pt x="0" y="33"/>
                    <a:pt x="1" y="37"/>
                  </a:cubicBezTo>
                  <a:cubicBezTo>
                    <a:pt x="1" y="40"/>
                    <a:pt x="1" y="44"/>
                    <a:pt x="3" y="45"/>
                  </a:cubicBezTo>
                  <a:cubicBezTo>
                    <a:pt x="3" y="44"/>
                    <a:pt x="2" y="43"/>
                    <a:pt x="2" y="41"/>
                  </a:cubicBezTo>
                  <a:cubicBezTo>
                    <a:pt x="2" y="38"/>
                    <a:pt x="2" y="34"/>
                    <a:pt x="4" y="31"/>
                  </a:cubicBezTo>
                  <a:cubicBezTo>
                    <a:pt x="5" y="26"/>
                    <a:pt x="8" y="22"/>
                    <a:pt x="11" y="19"/>
                  </a:cubicBezTo>
                  <a:cubicBezTo>
                    <a:pt x="8" y="23"/>
                    <a:pt x="5" y="34"/>
                    <a:pt x="9" y="38"/>
                  </a:cubicBezTo>
                  <a:cubicBezTo>
                    <a:pt x="11" y="37"/>
                    <a:pt x="10" y="33"/>
                    <a:pt x="10" y="32"/>
                  </a:cubicBezTo>
                  <a:cubicBezTo>
                    <a:pt x="10" y="26"/>
                    <a:pt x="11" y="22"/>
                    <a:pt x="13" y="17"/>
                  </a:cubicBezTo>
                  <a:cubicBezTo>
                    <a:pt x="15" y="10"/>
                    <a:pt x="17" y="5"/>
                    <a:pt x="22" y="0"/>
                  </a:cubicBezTo>
                </a:path>
              </a:pathLst>
            </a:custGeom>
            <a:solidFill>
              <a:srgbClr val="B27E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97" name="Freeform 237">
              <a:extLst>
                <a:ext uri="{FF2B5EF4-FFF2-40B4-BE49-F238E27FC236}">
                  <a16:creationId xmlns:a16="http://schemas.microsoft.com/office/drawing/2014/main" id="{F89ED035-17C9-41FA-9507-4E165BA797EA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1" y="904"/>
              <a:ext cx="12" cy="42"/>
            </a:xfrm>
            <a:custGeom>
              <a:avLst/>
              <a:gdLst>
                <a:gd name="T0" fmla="*/ 37 w 9"/>
                <a:gd name="T1" fmla="*/ 1 h 33"/>
                <a:gd name="T2" fmla="*/ 1 w 9"/>
                <a:gd name="T3" fmla="*/ 84 h 33"/>
                <a:gd name="T4" fmla="*/ 64 w 9"/>
                <a:gd name="T5" fmla="*/ 174 h 33"/>
                <a:gd name="T6" fmla="*/ 28 w 9"/>
                <a:gd name="T7" fmla="*/ 131 h 33"/>
                <a:gd name="T8" fmla="*/ 37 w 9"/>
                <a:gd name="T9" fmla="*/ 81 h 33"/>
                <a:gd name="T10" fmla="*/ 65 w 9"/>
                <a:gd name="T11" fmla="*/ 137 h 33"/>
                <a:gd name="T12" fmla="*/ 49 w 9"/>
                <a:gd name="T13" fmla="*/ 0 h 3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" h="33">
                  <a:moveTo>
                    <a:pt x="5" y="1"/>
                  </a:moveTo>
                  <a:cubicBezTo>
                    <a:pt x="2" y="6"/>
                    <a:pt x="0" y="10"/>
                    <a:pt x="1" y="16"/>
                  </a:cubicBezTo>
                  <a:cubicBezTo>
                    <a:pt x="2" y="21"/>
                    <a:pt x="4" y="29"/>
                    <a:pt x="8" y="33"/>
                  </a:cubicBezTo>
                  <a:cubicBezTo>
                    <a:pt x="7" y="30"/>
                    <a:pt x="5" y="27"/>
                    <a:pt x="4" y="24"/>
                  </a:cubicBezTo>
                  <a:cubicBezTo>
                    <a:pt x="4" y="21"/>
                    <a:pt x="5" y="18"/>
                    <a:pt x="5" y="15"/>
                  </a:cubicBezTo>
                  <a:cubicBezTo>
                    <a:pt x="7" y="18"/>
                    <a:pt x="7" y="23"/>
                    <a:pt x="9" y="26"/>
                  </a:cubicBezTo>
                  <a:cubicBezTo>
                    <a:pt x="6" y="18"/>
                    <a:pt x="2" y="9"/>
                    <a:pt x="7" y="0"/>
                  </a:cubicBezTo>
                </a:path>
              </a:pathLst>
            </a:custGeom>
            <a:solidFill>
              <a:srgbClr val="B27E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98" name="Freeform 238">
              <a:extLst>
                <a:ext uri="{FF2B5EF4-FFF2-40B4-BE49-F238E27FC236}">
                  <a16:creationId xmlns:a16="http://schemas.microsoft.com/office/drawing/2014/main" id="{62B132B5-49D1-4926-A702-A3F8B39A0A6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2" y="905"/>
              <a:ext cx="83" cy="148"/>
            </a:xfrm>
            <a:custGeom>
              <a:avLst/>
              <a:gdLst>
                <a:gd name="T0" fmla="*/ 0 w 65"/>
                <a:gd name="T1" fmla="*/ 13 h 116"/>
                <a:gd name="T2" fmla="*/ 186 w 65"/>
                <a:gd name="T3" fmla="*/ 392 h 116"/>
                <a:gd name="T4" fmla="*/ 304 w 65"/>
                <a:gd name="T5" fmla="*/ 550 h 116"/>
                <a:gd name="T6" fmla="*/ 359 w 65"/>
                <a:gd name="T7" fmla="*/ 638 h 116"/>
                <a:gd name="T8" fmla="*/ 285 w 65"/>
                <a:gd name="T9" fmla="*/ 473 h 116"/>
                <a:gd name="T10" fmla="*/ 175 w 65"/>
                <a:gd name="T11" fmla="*/ 343 h 116"/>
                <a:gd name="T12" fmla="*/ 60 w 65"/>
                <a:gd name="T13" fmla="*/ 159 h 116"/>
                <a:gd name="T14" fmla="*/ 0 w 65"/>
                <a:gd name="T15" fmla="*/ 0 h 11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5" h="116">
                  <a:moveTo>
                    <a:pt x="0" y="2"/>
                  </a:moveTo>
                  <a:cubicBezTo>
                    <a:pt x="3" y="29"/>
                    <a:pt x="18" y="50"/>
                    <a:pt x="34" y="71"/>
                  </a:cubicBezTo>
                  <a:cubicBezTo>
                    <a:pt x="42" y="80"/>
                    <a:pt x="46" y="91"/>
                    <a:pt x="55" y="100"/>
                  </a:cubicBezTo>
                  <a:cubicBezTo>
                    <a:pt x="61" y="105"/>
                    <a:pt x="62" y="110"/>
                    <a:pt x="65" y="116"/>
                  </a:cubicBezTo>
                  <a:cubicBezTo>
                    <a:pt x="62" y="106"/>
                    <a:pt x="58" y="94"/>
                    <a:pt x="52" y="86"/>
                  </a:cubicBezTo>
                  <a:cubicBezTo>
                    <a:pt x="46" y="77"/>
                    <a:pt x="37" y="71"/>
                    <a:pt x="32" y="62"/>
                  </a:cubicBezTo>
                  <a:cubicBezTo>
                    <a:pt x="26" y="51"/>
                    <a:pt x="17" y="41"/>
                    <a:pt x="11" y="29"/>
                  </a:cubicBezTo>
                  <a:cubicBezTo>
                    <a:pt x="7" y="21"/>
                    <a:pt x="1" y="10"/>
                    <a:pt x="0" y="0"/>
                  </a:cubicBezTo>
                </a:path>
              </a:pathLst>
            </a:custGeom>
            <a:solidFill>
              <a:srgbClr val="B27E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99" name="Freeform 239">
              <a:extLst>
                <a:ext uri="{FF2B5EF4-FFF2-40B4-BE49-F238E27FC236}">
                  <a16:creationId xmlns:a16="http://schemas.microsoft.com/office/drawing/2014/main" id="{2774EF31-4F37-4842-A154-12AA6BC4FCD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5" y="901"/>
              <a:ext cx="89" cy="108"/>
            </a:xfrm>
            <a:custGeom>
              <a:avLst/>
              <a:gdLst>
                <a:gd name="T0" fmla="*/ 17 w 69"/>
                <a:gd name="T1" fmla="*/ 0 h 84"/>
                <a:gd name="T2" fmla="*/ 97 w 69"/>
                <a:gd name="T3" fmla="*/ 158 h 84"/>
                <a:gd name="T4" fmla="*/ 190 w 69"/>
                <a:gd name="T5" fmla="*/ 282 h 84"/>
                <a:gd name="T6" fmla="*/ 297 w 69"/>
                <a:gd name="T7" fmla="*/ 381 h 84"/>
                <a:gd name="T8" fmla="*/ 409 w 69"/>
                <a:gd name="T9" fmla="*/ 490 h 84"/>
                <a:gd name="T10" fmla="*/ 286 w 69"/>
                <a:gd name="T11" fmla="*/ 312 h 84"/>
                <a:gd name="T12" fmla="*/ 172 w 69"/>
                <a:gd name="T13" fmla="*/ 208 h 84"/>
                <a:gd name="T14" fmla="*/ 1 w 69"/>
                <a:gd name="T15" fmla="*/ 1 h 8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9" h="84">
                  <a:moveTo>
                    <a:pt x="3" y="0"/>
                  </a:moveTo>
                  <a:cubicBezTo>
                    <a:pt x="0" y="7"/>
                    <a:pt x="12" y="21"/>
                    <a:pt x="16" y="27"/>
                  </a:cubicBezTo>
                  <a:cubicBezTo>
                    <a:pt x="21" y="34"/>
                    <a:pt x="25" y="42"/>
                    <a:pt x="32" y="48"/>
                  </a:cubicBezTo>
                  <a:cubicBezTo>
                    <a:pt x="39" y="53"/>
                    <a:pt x="45" y="58"/>
                    <a:pt x="50" y="65"/>
                  </a:cubicBezTo>
                  <a:cubicBezTo>
                    <a:pt x="55" y="72"/>
                    <a:pt x="62" y="79"/>
                    <a:pt x="69" y="84"/>
                  </a:cubicBezTo>
                  <a:cubicBezTo>
                    <a:pt x="60" y="75"/>
                    <a:pt x="56" y="63"/>
                    <a:pt x="48" y="54"/>
                  </a:cubicBezTo>
                  <a:cubicBezTo>
                    <a:pt x="43" y="47"/>
                    <a:pt x="36" y="42"/>
                    <a:pt x="29" y="36"/>
                  </a:cubicBezTo>
                  <a:cubicBezTo>
                    <a:pt x="19" y="27"/>
                    <a:pt x="7" y="13"/>
                    <a:pt x="1" y="1"/>
                  </a:cubicBezTo>
                </a:path>
              </a:pathLst>
            </a:custGeom>
            <a:solidFill>
              <a:srgbClr val="B27E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0" name="Freeform 240">
              <a:extLst>
                <a:ext uri="{FF2B5EF4-FFF2-40B4-BE49-F238E27FC236}">
                  <a16:creationId xmlns:a16="http://schemas.microsoft.com/office/drawing/2014/main" id="{681139EC-A156-4466-B220-7119B3FBD28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2" y="899"/>
              <a:ext cx="78" cy="35"/>
            </a:xfrm>
            <a:custGeom>
              <a:avLst/>
              <a:gdLst>
                <a:gd name="T0" fmla="*/ 0 w 61"/>
                <a:gd name="T1" fmla="*/ 0 h 28"/>
                <a:gd name="T2" fmla="*/ 155 w 61"/>
                <a:gd name="T3" fmla="*/ 75 h 28"/>
                <a:gd name="T4" fmla="*/ 344 w 61"/>
                <a:gd name="T5" fmla="*/ 135 h 28"/>
                <a:gd name="T6" fmla="*/ 160 w 61"/>
                <a:gd name="T7" fmla="*/ 60 h 28"/>
                <a:gd name="T8" fmla="*/ 1 w 61"/>
                <a:gd name="T9" fmla="*/ 13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1" h="28">
                  <a:moveTo>
                    <a:pt x="0" y="0"/>
                  </a:moveTo>
                  <a:cubicBezTo>
                    <a:pt x="5" y="9"/>
                    <a:pt x="17" y="12"/>
                    <a:pt x="27" y="15"/>
                  </a:cubicBezTo>
                  <a:cubicBezTo>
                    <a:pt x="38" y="18"/>
                    <a:pt x="52" y="21"/>
                    <a:pt x="61" y="28"/>
                  </a:cubicBezTo>
                  <a:cubicBezTo>
                    <a:pt x="50" y="23"/>
                    <a:pt x="40" y="15"/>
                    <a:pt x="29" y="12"/>
                  </a:cubicBezTo>
                  <a:cubicBezTo>
                    <a:pt x="19" y="10"/>
                    <a:pt x="10" y="4"/>
                    <a:pt x="1" y="2"/>
                  </a:cubicBezTo>
                </a:path>
              </a:pathLst>
            </a:custGeom>
            <a:solidFill>
              <a:srgbClr val="B27E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1" name="Freeform 241">
              <a:extLst>
                <a:ext uri="{FF2B5EF4-FFF2-40B4-BE49-F238E27FC236}">
                  <a16:creationId xmlns:a16="http://schemas.microsoft.com/office/drawing/2014/main" id="{F3A07983-17FB-4A98-B8E3-96D240FB4B2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3" y="870"/>
              <a:ext cx="113" cy="14"/>
            </a:xfrm>
            <a:custGeom>
              <a:avLst/>
              <a:gdLst>
                <a:gd name="T0" fmla="*/ 0 w 88"/>
                <a:gd name="T1" fmla="*/ 59 h 11"/>
                <a:gd name="T2" fmla="*/ 107 w 88"/>
                <a:gd name="T3" fmla="*/ 36 h 11"/>
                <a:gd name="T4" fmla="*/ 256 w 88"/>
                <a:gd name="T5" fmla="*/ 13 h 11"/>
                <a:gd name="T6" fmla="*/ 506 w 88"/>
                <a:gd name="T7" fmla="*/ 47 h 11"/>
                <a:gd name="T8" fmla="*/ 46 w 88"/>
                <a:gd name="T9" fmla="*/ 37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8" h="11">
                  <a:moveTo>
                    <a:pt x="0" y="10"/>
                  </a:moveTo>
                  <a:cubicBezTo>
                    <a:pt x="3" y="11"/>
                    <a:pt x="14" y="8"/>
                    <a:pt x="19" y="6"/>
                  </a:cubicBezTo>
                  <a:cubicBezTo>
                    <a:pt x="27" y="4"/>
                    <a:pt x="36" y="2"/>
                    <a:pt x="44" y="2"/>
                  </a:cubicBezTo>
                  <a:cubicBezTo>
                    <a:pt x="58" y="2"/>
                    <a:pt x="76" y="3"/>
                    <a:pt x="88" y="9"/>
                  </a:cubicBezTo>
                  <a:cubicBezTo>
                    <a:pt x="63" y="3"/>
                    <a:pt x="33" y="0"/>
                    <a:pt x="8" y="7"/>
                  </a:cubicBezTo>
                </a:path>
              </a:pathLst>
            </a:custGeom>
            <a:solidFill>
              <a:srgbClr val="B27E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2" name="Freeform 242">
              <a:extLst>
                <a:ext uri="{FF2B5EF4-FFF2-40B4-BE49-F238E27FC236}">
                  <a16:creationId xmlns:a16="http://schemas.microsoft.com/office/drawing/2014/main" id="{ADF5B5A4-E3C0-4C3A-9665-DC777EB4AB8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8" y="890"/>
              <a:ext cx="86" cy="15"/>
            </a:xfrm>
            <a:custGeom>
              <a:avLst/>
              <a:gdLst>
                <a:gd name="T0" fmla="*/ 0 w 67"/>
                <a:gd name="T1" fmla="*/ 0 h 12"/>
                <a:gd name="T2" fmla="*/ 95 w 67"/>
                <a:gd name="T3" fmla="*/ 0 h 12"/>
                <a:gd name="T4" fmla="*/ 208 w 67"/>
                <a:gd name="T5" fmla="*/ 16 h 12"/>
                <a:gd name="T6" fmla="*/ 308 w 67"/>
                <a:gd name="T7" fmla="*/ 36 h 12"/>
                <a:gd name="T8" fmla="*/ 383 w 67"/>
                <a:gd name="T9" fmla="*/ 56 h 12"/>
                <a:gd name="T10" fmla="*/ 268 w 67"/>
                <a:gd name="T11" fmla="*/ 36 h 12"/>
                <a:gd name="T12" fmla="*/ 173 w 67"/>
                <a:gd name="T13" fmla="*/ 20 h 12"/>
                <a:gd name="T14" fmla="*/ 82 w 67"/>
                <a:gd name="T15" fmla="*/ 16 h 12"/>
                <a:gd name="T16" fmla="*/ 13 w 67"/>
                <a:gd name="T17" fmla="*/ 0 h 1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7" h="12">
                  <a:moveTo>
                    <a:pt x="0" y="0"/>
                  </a:moveTo>
                  <a:cubicBezTo>
                    <a:pt x="5" y="0"/>
                    <a:pt x="11" y="0"/>
                    <a:pt x="16" y="0"/>
                  </a:cubicBezTo>
                  <a:cubicBezTo>
                    <a:pt x="23" y="0"/>
                    <a:pt x="29" y="2"/>
                    <a:pt x="36" y="3"/>
                  </a:cubicBezTo>
                  <a:cubicBezTo>
                    <a:pt x="42" y="4"/>
                    <a:pt x="48" y="5"/>
                    <a:pt x="54" y="7"/>
                  </a:cubicBezTo>
                  <a:cubicBezTo>
                    <a:pt x="58" y="8"/>
                    <a:pt x="62" y="12"/>
                    <a:pt x="67" y="11"/>
                  </a:cubicBezTo>
                  <a:cubicBezTo>
                    <a:pt x="60" y="12"/>
                    <a:pt x="53" y="8"/>
                    <a:pt x="47" y="7"/>
                  </a:cubicBezTo>
                  <a:cubicBezTo>
                    <a:pt x="41" y="6"/>
                    <a:pt x="36" y="4"/>
                    <a:pt x="30" y="4"/>
                  </a:cubicBezTo>
                  <a:cubicBezTo>
                    <a:pt x="25" y="3"/>
                    <a:pt x="19" y="4"/>
                    <a:pt x="14" y="3"/>
                  </a:cubicBezTo>
                  <a:cubicBezTo>
                    <a:pt x="10" y="2"/>
                    <a:pt x="6" y="0"/>
                    <a:pt x="2" y="0"/>
                  </a:cubicBezTo>
                </a:path>
              </a:pathLst>
            </a:custGeom>
            <a:solidFill>
              <a:srgbClr val="B27E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3" name="Freeform 243">
              <a:extLst>
                <a:ext uri="{FF2B5EF4-FFF2-40B4-BE49-F238E27FC236}">
                  <a16:creationId xmlns:a16="http://schemas.microsoft.com/office/drawing/2014/main" id="{E982EED7-98EB-44A5-9F94-0335C4B38213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5" y="897"/>
              <a:ext cx="68" cy="23"/>
            </a:xfrm>
            <a:custGeom>
              <a:avLst/>
              <a:gdLst>
                <a:gd name="T0" fmla="*/ 0 w 53"/>
                <a:gd name="T1" fmla="*/ 0 h 18"/>
                <a:gd name="T2" fmla="*/ 162 w 53"/>
                <a:gd name="T3" fmla="*/ 51 h 18"/>
                <a:gd name="T4" fmla="*/ 304 w 53"/>
                <a:gd name="T5" fmla="*/ 98 h 18"/>
                <a:gd name="T6" fmla="*/ 114 w 53"/>
                <a:gd name="T7" fmla="*/ 40 h 18"/>
                <a:gd name="T8" fmla="*/ 1 w 53"/>
                <a:gd name="T9" fmla="*/ 1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" h="18">
                  <a:moveTo>
                    <a:pt x="0" y="0"/>
                  </a:moveTo>
                  <a:cubicBezTo>
                    <a:pt x="6" y="4"/>
                    <a:pt x="20" y="7"/>
                    <a:pt x="28" y="9"/>
                  </a:cubicBezTo>
                  <a:cubicBezTo>
                    <a:pt x="37" y="12"/>
                    <a:pt x="46" y="13"/>
                    <a:pt x="53" y="18"/>
                  </a:cubicBezTo>
                  <a:cubicBezTo>
                    <a:pt x="44" y="12"/>
                    <a:pt x="31" y="11"/>
                    <a:pt x="20" y="7"/>
                  </a:cubicBezTo>
                  <a:cubicBezTo>
                    <a:pt x="14" y="5"/>
                    <a:pt x="8" y="3"/>
                    <a:pt x="1" y="1"/>
                  </a:cubicBezTo>
                </a:path>
              </a:pathLst>
            </a:custGeom>
            <a:solidFill>
              <a:srgbClr val="B27E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4" name="Freeform 244">
              <a:extLst>
                <a:ext uri="{FF2B5EF4-FFF2-40B4-BE49-F238E27FC236}">
                  <a16:creationId xmlns:a16="http://schemas.microsoft.com/office/drawing/2014/main" id="{CDF3EDD1-FFE4-4209-AF2D-B04C886BAD4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0" y="1023"/>
              <a:ext cx="25" cy="69"/>
            </a:xfrm>
            <a:custGeom>
              <a:avLst/>
              <a:gdLst>
                <a:gd name="T0" fmla="*/ 0 w 19"/>
                <a:gd name="T1" fmla="*/ 0 h 54"/>
                <a:gd name="T2" fmla="*/ 55 w 19"/>
                <a:gd name="T3" fmla="*/ 88 h 54"/>
                <a:gd name="T4" fmla="*/ 84 w 19"/>
                <a:gd name="T5" fmla="*/ 160 h 54"/>
                <a:gd name="T6" fmla="*/ 125 w 19"/>
                <a:gd name="T7" fmla="*/ 299 h 54"/>
                <a:gd name="T8" fmla="*/ 87 w 19"/>
                <a:gd name="T9" fmla="*/ 143 h 54"/>
                <a:gd name="T10" fmla="*/ 0 w 19"/>
                <a:gd name="T11" fmla="*/ 1 h 5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9" h="54">
                  <a:moveTo>
                    <a:pt x="0" y="0"/>
                  </a:moveTo>
                  <a:cubicBezTo>
                    <a:pt x="1" y="5"/>
                    <a:pt x="6" y="11"/>
                    <a:pt x="8" y="16"/>
                  </a:cubicBezTo>
                  <a:cubicBezTo>
                    <a:pt x="10" y="21"/>
                    <a:pt x="11" y="25"/>
                    <a:pt x="12" y="29"/>
                  </a:cubicBezTo>
                  <a:cubicBezTo>
                    <a:pt x="14" y="38"/>
                    <a:pt x="17" y="45"/>
                    <a:pt x="18" y="54"/>
                  </a:cubicBezTo>
                  <a:cubicBezTo>
                    <a:pt x="19" y="44"/>
                    <a:pt x="14" y="35"/>
                    <a:pt x="13" y="26"/>
                  </a:cubicBezTo>
                  <a:cubicBezTo>
                    <a:pt x="11" y="16"/>
                    <a:pt x="6" y="10"/>
                    <a:pt x="0" y="1"/>
                  </a:cubicBezTo>
                </a:path>
              </a:pathLst>
            </a:custGeom>
            <a:solidFill>
              <a:srgbClr val="B27E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5" name="Freeform 245">
              <a:extLst>
                <a:ext uri="{FF2B5EF4-FFF2-40B4-BE49-F238E27FC236}">
                  <a16:creationId xmlns:a16="http://schemas.microsoft.com/office/drawing/2014/main" id="{611C54BD-D386-42ED-AC80-57CE3CA50908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3" y="1096"/>
              <a:ext cx="85" cy="151"/>
            </a:xfrm>
            <a:custGeom>
              <a:avLst/>
              <a:gdLst>
                <a:gd name="T0" fmla="*/ 28 w 66"/>
                <a:gd name="T1" fmla="*/ 241 h 118"/>
                <a:gd name="T2" fmla="*/ 0 w 66"/>
                <a:gd name="T3" fmla="*/ 186 h 118"/>
                <a:gd name="T4" fmla="*/ 36 w 66"/>
                <a:gd name="T5" fmla="*/ 219 h 118"/>
                <a:gd name="T6" fmla="*/ 17 w 66"/>
                <a:gd name="T7" fmla="*/ 159 h 118"/>
                <a:gd name="T8" fmla="*/ 125 w 66"/>
                <a:gd name="T9" fmla="*/ 260 h 118"/>
                <a:gd name="T10" fmla="*/ 86 w 66"/>
                <a:gd name="T11" fmla="*/ 163 h 118"/>
                <a:gd name="T12" fmla="*/ 46 w 66"/>
                <a:gd name="T13" fmla="*/ 106 h 118"/>
                <a:gd name="T14" fmla="*/ 106 w 66"/>
                <a:gd name="T15" fmla="*/ 145 h 118"/>
                <a:gd name="T16" fmla="*/ 76 w 66"/>
                <a:gd name="T17" fmla="*/ 88 h 118"/>
                <a:gd name="T18" fmla="*/ 117 w 66"/>
                <a:gd name="T19" fmla="*/ 122 h 118"/>
                <a:gd name="T20" fmla="*/ 106 w 66"/>
                <a:gd name="T21" fmla="*/ 88 h 118"/>
                <a:gd name="T22" fmla="*/ 143 w 66"/>
                <a:gd name="T23" fmla="*/ 99 h 118"/>
                <a:gd name="T24" fmla="*/ 111 w 66"/>
                <a:gd name="T25" fmla="*/ 46 h 118"/>
                <a:gd name="T26" fmla="*/ 220 w 66"/>
                <a:gd name="T27" fmla="*/ 106 h 118"/>
                <a:gd name="T28" fmla="*/ 146 w 66"/>
                <a:gd name="T29" fmla="*/ 28 h 118"/>
                <a:gd name="T30" fmla="*/ 220 w 66"/>
                <a:gd name="T31" fmla="*/ 60 h 118"/>
                <a:gd name="T32" fmla="*/ 194 w 66"/>
                <a:gd name="T33" fmla="*/ 36 h 118"/>
                <a:gd name="T34" fmla="*/ 227 w 66"/>
                <a:gd name="T35" fmla="*/ 46 h 118"/>
                <a:gd name="T36" fmla="*/ 201 w 66"/>
                <a:gd name="T37" fmla="*/ 0 h 118"/>
                <a:gd name="T38" fmla="*/ 269 w 66"/>
                <a:gd name="T39" fmla="*/ 40 h 118"/>
                <a:gd name="T40" fmla="*/ 362 w 66"/>
                <a:gd name="T41" fmla="*/ 136 h 118"/>
                <a:gd name="T42" fmla="*/ 250 w 66"/>
                <a:gd name="T43" fmla="*/ 76 h 118"/>
                <a:gd name="T44" fmla="*/ 287 w 66"/>
                <a:gd name="T45" fmla="*/ 97 h 118"/>
                <a:gd name="T46" fmla="*/ 250 w 66"/>
                <a:gd name="T47" fmla="*/ 83 h 118"/>
                <a:gd name="T48" fmla="*/ 385 w 66"/>
                <a:gd name="T49" fmla="*/ 342 h 118"/>
                <a:gd name="T50" fmla="*/ 332 w 66"/>
                <a:gd name="T51" fmla="*/ 230 h 118"/>
                <a:gd name="T52" fmla="*/ 242 w 66"/>
                <a:gd name="T53" fmla="*/ 156 h 118"/>
                <a:gd name="T54" fmla="*/ 299 w 66"/>
                <a:gd name="T55" fmla="*/ 223 h 118"/>
                <a:gd name="T56" fmla="*/ 188 w 66"/>
                <a:gd name="T57" fmla="*/ 141 h 118"/>
                <a:gd name="T58" fmla="*/ 237 w 66"/>
                <a:gd name="T59" fmla="*/ 193 h 118"/>
                <a:gd name="T60" fmla="*/ 171 w 66"/>
                <a:gd name="T61" fmla="*/ 141 h 118"/>
                <a:gd name="T62" fmla="*/ 281 w 66"/>
                <a:gd name="T63" fmla="*/ 344 h 118"/>
                <a:gd name="T64" fmla="*/ 269 w 66"/>
                <a:gd name="T65" fmla="*/ 467 h 118"/>
                <a:gd name="T66" fmla="*/ 267 w 66"/>
                <a:gd name="T67" fmla="*/ 523 h 118"/>
                <a:gd name="T68" fmla="*/ 188 w 66"/>
                <a:gd name="T69" fmla="*/ 241 h 118"/>
                <a:gd name="T70" fmla="*/ 209 w 66"/>
                <a:gd name="T71" fmla="*/ 367 h 118"/>
                <a:gd name="T72" fmla="*/ 201 w 66"/>
                <a:gd name="T73" fmla="*/ 294 h 118"/>
                <a:gd name="T74" fmla="*/ 151 w 66"/>
                <a:gd name="T75" fmla="*/ 209 h 118"/>
                <a:gd name="T76" fmla="*/ 184 w 66"/>
                <a:gd name="T77" fmla="*/ 390 h 118"/>
                <a:gd name="T78" fmla="*/ 146 w 66"/>
                <a:gd name="T79" fmla="*/ 279 h 118"/>
                <a:gd name="T80" fmla="*/ 143 w 66"/>
                <a:gd name="T81" fmla="*/ 285 h 118"/>
                <a:gd name="T82" fmla="*/ 137 w 66"/>
                <a:gd name="T83" fmla="*/ 267 h 118"/>
                <a:gd name="T84" fmla="*/ 151 w 66"/>
                <a:gd name="T85" fmla="*/ 344 h 118"/>
                <a:gd name="T86" fmla="*/ 146 w 66"/>
                <a:gd name="T87" fmla="*/ 499 h 118"/>
                <a:gd name="T88" fmla="*/ 59 w 66"/>
                <a:gd name="T89" fmla="*/ 662 h 118"/>
                <a:gd name="T90" fmla="*/ 111 w 66"/>
                <a:gd name="T91" fmla="*/ 517 h 118"/>
                <a:gd name="T92" fmla="*/ 117 w 66"/>
                <a:gd name="T93" fmla="*/ 346 h 118"/>
                <a:gd name="T94" fmla="*/ 98 w 66"/>
                <a:gd name="T95" fmla="*/ 450 h 118"/>
                <a:gd name="T96" fmla="*/ 82 w 66"/>
                <a:gd name="T97" fmla="*/ 219 h 118"/>
                <a:gd name="T98" fmla="*/ 82 w 66"/>
                <a:gd name="T99" fmla="*/ 294 h 118"/>
                <a:gd name="T100" fmla="*/ 59 w 66"/>
                <a:gd name="T101" fmla="*/ 230 h 118"/>
                <a:gd name="T102" fmla="*/ 59 w 66"/>
                <a:gd name="T103" fmla="*/ 279 h 118"/>
                <a:gd name="T104" fmla="*/ 40 w 66"/>
                <a:gd name="T105" fmla="*/ 238 h 118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66" h="118">
                  <a:moveTo>
                    <a:pt x="5" y="43"/>
                  </a:moveTo>
                  <a:cubicBezTo>
                    <a:pt x="3" y="39"/>
                    <a:pt x="3" y="36"/>
                    <a:pt x="0" y="33"/>
                  </a:cubicBezTo>
                  <a:cubicBezTo>
                    <a:pt x="2" y="34"/>
                    <a:pt x="6" y="37"/>
                    <a:pt x="6" y="39"/>
                  </a:cubicBezTo>
                  <a:cubicBezTo>
                    <a:pt x="5" y="36"/>
                    <a:pt x="3" y="31"/>
                    <a:pt x="3" y="28"/>
                  </a:cubicBezTo>
                  <a:cubicBezTo>
                    <a:pt x="10" y="32"/>
                    <a:pt x="19" y="37"/>
                    <a:pt x="21" y="46"/>
                  </a:cubicBezTo>
                  <a:cubicBezTo>
                    <a:pt x="17" y="42"/>
                    <a:pt x="17" y="35"/>
                    <a:pt x="15" y="29"/>
                  </a:cubicBezTo>
                  <a:cubicBezTo>
                    <a:pt x="13" y="25"/>
                    <a:pt x="10" y="22"/>
                    <a:pt x="8" y="19"/>
                  </a:cubicBezTo>
                  <a:cubicBezTo>
                    <a:pt x="11" y="21"/>
                    <a:pt x="15" y="22"/>
                    <a:pt x="18" y="26"/>
                  </a:cubicBezTo>
                  <a:cubicBezTo>
                    <a:pt x="15" y="24"/>
                    <a:pt x="14" y="20"/>
                    <a:pt x="13" y="16"/>
                  </a:cubicBezTo>
                  <a:cubicBezTo>
                    <a:pt x="16" y="17"/>
                    <a:pt x="17" y="20"/>
                    <a:pt x="20" y="21"/>
                  </a:cubicBezTo>
                  <a:cubicBezTo>
                    <a:pt x="19" y="19"/>
                    <a:pt x="18" y="18"/>
                    <a:pt x="18" y="16"/>
                  </a:cubicBezTo>
                  <a:cubicBezTo>
                    <a:pt x="20" y="17"/>
                    <a:pt x="21" y="18"/>
                    <a:pt x="24" y="18"/>
                  </a:cubicBezTo>
                  <a:cubicBezTo>
                    <a:pt x="22" y="15"/>
                    <a:pt x="21" y="11"/>
                    <a:pt x="19" y="8"/>
                  </a:cubicBezTo>
                  <a:cubicBezTo>
                    <a:pt x="24" y="11"/>
                    <a:pt x="35" y="13"/>
                    <a:pt x="37" y="19"/>
                  </a:cubicBezTo>
                  <a:cubicBezTo>
                    <a:pt x="32" y="16"/>
                    <a:pt x="29" y="9"/>
                    <a:pt x="25" y="5"/>
                  </a:cubicBezTo>
                  <a:cubicBezTo>
                    <a:pt x="29" y="6"/>
                    <a:pt x="33" y="9"/>
                    <a:pt x="37" y="11"/>
                  </a:cubicBezTo>
                  <a:cubicBezTo>
                    <a:pt x="35" y="10"/>
                    <a:pt x="33" y="8"/>
                    <a:pt x="33" y="6"/>
                  </a:cubicBezTo>
                  <a:cubicBezTo>
                    <a:pt x="35" y="7"/>
                    <a:pt x="36" y="8"/>
                    <a:pt x="39" y="8"/>
                  </a:cubicBezTo>
                  <a:cubicBezTo>
                    <a:pt x="37" y="5"/>
                    <a:pt x="35" y="3"/>
                    <a:pt x="34" y="0"/>
                  </a:cubicBezTo>
                  <a:cubicBezTo>
                    <a:pt x="37" y="4"/>
                    <a:pt x="42" y="5"/>
                    <a:pt x="46" y="7"/>
                  </a:cubicBezTo>
                  <a:cubicBezTo>
                    <a:pt x="51" y="11"/>
                    <a:pt x="59" y="18"/>
                    <a:pt x="61" y="24"/>
                  </a:cubicBezTo>
                  <a:cubicBezTo>
                    <a:pt x="54" y="23"/>
                    <a:pt x="50" y="15"/>
                    <a:pt x="43" y="13"/>
                  </a:cubicBezTo>
                  <a:cubicBezTo>
                    <a:pt x="45" y="14"/>
                    <a:pt x="47" y="15"/>
                    <a:pt x="49" y="17"/>
                  </a:cubicBezTo>
                  <a:cubicBezTo>
                    <a:pt x="47" y="16"/>
                    <a:pt x="45" y="15"/>
                    <a:pt x="43" y="15"/>
                  </a:cubicBezTo>
                  <a:cubicBezTo>
                    <a:pt x="56" y="23"/>
                    <a:pt x="62" y="46"/>
                    <a:pt x="66" y="60"/>
                  </a:cubicBezTo>
                  <a:cubicBezTo>
                    <a:pt x="61" y="55"/>
                    <a:pt x="59" y="47"/>
                    <a:pt x="56" y="41"/>
                  </a:cubicBezTo>
                  <a:cubicBezTo>
                    <a:pt x="52" y="35"/>
                    <a:pt x="46" y="32"/>
                    <a:pt x="41" y="27"/>
                  </a:cubicBezTo>
                  <a:cubicBezTo>
                    <a:pt x="46" y="30"/>
                    <a:pt x="50" y="34"/>
                    <a:pt x="51" y="40"/>
                  </a:cubicBezTo>
                  <a:cubicBezTo>
                    <a:pt x="44" y="35"/>
                    <a:pt x="41" y="28"/>
                    <a:pt x="32" y="25"/>
                  </a:cubicBezTo>
                  <a:cubicBezTo>
                    <a:pt x="35" y="28"/>
                    <a:pt x="38" y="30"/>
                    <a:pt x="40" y="34"/>
                  </a:cubicBezTo>
                  <a:cubicBezTo>
                    <a:pt x="36" y="32"/>
                    <a:pt x="33" y="28"/>
                    <a:pt x="29" y="25"/>
                  </a:cubicBezTo>
                  <a:cubicBezTo>
                    <a:pt x="37" y="37"/>
                    <a:pt x="45" y="46"/>
                    <a:pt x="47" y="61"/>
                  </a:cubicBezTo>
                  <a:cubicBezTo>
                    <a:pt x="47" y="69"/>
                    <a:pt x="47" y="75"/>
                    <a:pt x="46" y="83"/>
                  </a:cubicBezTo>
                  <a:cubicBezTo>
                    <a:pt x="46" y="86"/>
                    <a:pt x="47" y="90"/>
                    <a:pt x="45" y="93"/>
                  </a:cubicBezTo>
                  <a:cubicBezTo>
                    <a:pt x="45" y="76"/>
                    <a:pt x="39" y="59"/>
                    <a:pt x="32" y="43"/>
                  </a:cubicBezTo>
                  <a:cubicBezTo>
                    <a:pt x="35" y="50"/>
                    <a:pt x="40" y="58"/>
                    <a:pt x="36" y="66"/>
                  </a:cubicBezTo>
                  <a:cubicBezTo>
                    <a:pt x="35" y="62"/>
                    <a:pt x="35" y="57"/>
                    <a:pt x="34" y="52"/>
                  </a:cubicBezTo>
                  <a:cubicBezTo>
                    <a:pt x="32" y="46"/>
                    <a:pt x="28" y="42"/>
                    <a:pt x="26" y="37"/>
                  </a:cubicBezTo>
                  <a:cubicBezTo>
                    <a:pt x="28" y="45"/>
                    <a:pt x="34" y="60"/>
                    <a:pt x="31" y="69"/>
                  </a:cubicBezTo>
                  <a:cubicBezTo>
                    <a:pt x="28" y="63"/>
                    <a:pt x="29" y="53"/>
                    <a:pt x="25" y="49"/>
                  </a:cubicBezTo>
                  <a:cubicBezTo>
                    <a:pt x="25" y="49"/>
                    <a:pt x="25" y="50"/>
                    <a:pt x="24" y="51"/>
                  </a:cubicBezTo>
                  <a:cubicBezTo>
                    <a:pt x="24" y="50"/>
                    <a:pt x="23" y="49"/>
                    <a:pt x="23" y="47"/>
                  </a:cubicBezTo>
                  <a:cubicBezTo>
                    <a:pt x="22" y="52"/>
                    <a:pt x="25" y="57"/>
                    <a:pt x="26" y="61"/>
                  </a:cubicBezTo>
                  <a:cubicBezTo>
                    <a:pt x="28" y="70"/>
                    <a:pt x="26" y="80"/>
                    <a:pt x="25" y="88"/>
                  </a:cubicBezTo>
                  <a:cubicBezTo>
                    <a:pt x="22" y="99"/>
                    <a:pt x="17" y="109"/>
                    <a:pt x="10" y="118"/>
                  </a:cubicBezTo>
                  <a:cubicBezTo>
                    <a:pt x="13" y="109"/>
                    <a:pt x="18" y="101"/>
                    <a:pt x="19" y="92"/>
                  </a:cubicBezTo>
                  <a:cubicBezTo>
                    <a:pt x="21" y="82"/>
                    <a:pt x="20" y="72"/>
                    <a:pt x="20" y="62"/>
                  </a:cubicBezTo>
                  <a:cubicBezTo>
                    <a:pt x="20" y="67"/>
                    <a:pt x="20" y="75"/>
                    <a:pt x="17" y="80"/>
                  </a:cubicBezTo>
                  <a:cubicBezTo>
                    <a:pt x="15" y="66"/>
                    <a:pt x="19" y="53"/>
                    <a:pt x="14" y="39"/>
                  </a:cubicBezTo>
                  <a:cubicBezTo>
                    <a:pt x="13" y="43"/>
                    <a:pt x="14" y="48"/>
                    <a:pt x="14" y="52"/>
                  </a:cubicBezTo>
                  <a:cubicBezTo>
                    <a:pt x="12" y="49"/>
                    <a:pt x="12" y="44"/>
                    <a:pt x="10" y="41"/>
                  </a:cubicBezTo>
                  <a:cubicBezTo>
                    <a:pt x="10" y="44"/>
                    <a:pt x="10" y="47"/>
                    <a:pt x="10" y="49"/>
                  </a:cubicBezTo>
                  <a:cubicBezTo>
                    <a:pt x="9" y="47"/>
                    <a:pt x="8" y="44"/>
                    <a:pt x="7" y="42"/>
                  </a:cubicBezTo>
                </a:path>
              </a:pathLst>
            </a:custGeom>
            <a:solidFill>
              <a:srgbClr val="B27E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6" name="Freeform 246">
              <a:extLst>
                <a:ext uri="{FF2B5EF4-FFF2-40B4-BE49-F238E27FC236}">
                  <a16:creationId xmlns:a16="http://schemas.microsoft.com/office/drawing/2014/main" id="{EDAF2EA0-68DA-4BEF-B5B5-58CD544FCE26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0" y="1142"/>
              <a:ext cx="30" cy="114"/>
            </a:xfrm>
            <a:custGeom>
              <a:avLst/>
              <a:gdLst>
                <a:gd name="T0" fmla="*/ 111 w 23"/>
                <a:gd name="T1" fmla="*/ 1 h 89"/>
                <a:gd name="T2" fmla="*/ 147 w 23"/>
                <a:gd name="T3" fmla="*/ 174 h 89"/>
                <a:gd name="T4" fmla="*/ 102 w 23"/>
                <a:gd name="T5" fmla="*/ 77 h 89"/>
                <a:gd name="T6" fmla="*/ 113 w 23"/>
                <a:gd name="T7" fmla="*/ 127 h 89"/>
                <a:gd name="T8" fmla="*/ 87 w 23"/>
                <a:gd name="T9" fmla="*/ 65 h 89"/>
                <a:gd name="T10" fmla="*/ 113 w 23"/>
                <a:gd name="T11" fmla="*/ 200 h 89"/>
                <a:gd name="T12" fmla="*/ 102 w 23"/>
                <a:gd name="T13" fmla="*/ 366 h 89"/>
                <a:gd name="T14" fmla="*/ 0 w 23"/>
                <a:gd name="T15" fmla="*/ 501 h 89"/>
                <a:gd name="T16" fmla="*/ 65 w 23"/>
                <a:gd name="T17" fmla="*/ 345 h 89"/>
                <a:gd name="T18" fmla="*/ 60 w 23"/>
                <a:gd name="T19" fmla="*/ 268 h 89"/>
                <a:gd name="T20" fmla="*/ 60 w 23"/>
                <a:gd name="T21" fmla="*/ 193 h 89"/>
                <a:gd name="T22" fmla="*/ 38 w 23"/>
                <a:gd name="T23" fmla="*/ 77 h 89"/>
                <a:gd name="T24" fmla="*/ 97 w 23"/>
                <a:gd name="T25" fmla="*/ 0 h 8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3" h="89">
                  <a:moveTo>
                    <a:pt x="17" y="1"/>
                  </a:moveTo>
                  <a:cubicBezTo>
                    <a:pt x="22" y="11"/>
                    <a:pt x="23" y="20"/>
                    <a:pt x="23" y="31"/>
                  </a:cubicBezTo>
                  <a:cubicBezTo>
                    <a:pt x="22" y="26"/>
                    <a:pt x="21" y="14"/>
                    <a:pt x="16" y="14"/>
                  </a:cubicBezTo>
                  <a:cubicBezTo>
                    <a:pt x="17" y="17"/>
                    <a:pt x="19" y="20"/>
                    <a:pt x="18" y="23"/>
                  </a:cubicBezTo>
                  <a:cubicBezTo>
                    <a:pt x="17" y="20"/>
                    <a:pt x="15" y="16"/>
                    <a:pt x="14" y="12"/>
                  </a:cubicBezTo>
                  <a:cubicBezTo>
                    <a:pt x="13" y="19"/>
                    <a:pt x="17" y="28"/>
                    <a:pt x="18" y="35"/>
                  </a:cubicBezTo>
                  <a:cubicBezTo>
                    <a:pt x="19" y="45"/>
                    <a:pt x="19" y="55"/>
                    <a:pt x="16" y="65"/>
                  </a:cubicBezTo>
                  <a:cubicBezTo>
                    <a:pt x="15" y="71"/>
                    <a:pt x="8" y="89"/>
                    <a:pt x="0" y="88"/>
                  </a:cubicBezTo>
                  <a:cubicBezTo>
                    <a:pt x="0" y="79"/>
                    <a:pt x="9" y="70"/>
                    <a:pt x="10" y="61"/>
                  </a:cubicBezTo>
                  <a:cubicBezTo>
                    <a:pt x="11" y="56"/>
                    <a:pt x="10" y="51"/>
                    <a:pt x="9" y="47"/>
                  </a:cubicBezTo>
                  <a:cubicBezTo>
                    <a:pt x="8" y="42"/>
                    <a:pt x="9" y="39"/>
                    <a:pt x="9" y="34"/>
                  </a:cubicBezTo>
                  <a:cubicBezTo>
                    <a:pt x="10" y="28"/>
                    <a:pt x="4" y="20"/>
                    <a:pt x="6" y="14"/>
                  </a:cubicBezTo>
                  <a:cubicBezTo>
                    <a:pt x="7" y="9"/>
                    <a:pt x="14" y="5"/>
                    <a:pt x="15" y="0"/>
                  </a:cubicBezTo>
                </a:path>
              </a:pathLst>
            </a:custGeom>
            <a:solidFill>
              <a:srgbClr val="B27E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7" name="Freeform 247">
              <a:extLst>
                <a:ext uri="{FF2B5EF4-FFF2-40B4-BE49-F238E27FC236}">
                  <a16:creationId xmlns:a16="http://schemas.microsoft.com/office/drawing/2014/main" id="{F1128970-F453-4B64-B0C8-669625B14F2E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2" y="1073"/>
              <a:ext cx="44" cy="38"/>
            </a:xfrm>
            <a:custGeom>
              <a:avLst/>
              <a:gdLst>
                <a:gd name="T0" fmla="*/ 0 w 34"/>
                <a:gd name="T1" fmla="*/ 84 h 30"/>
                <a:gd name="T2" fmla="*/ 207 w 34"/>
                <a:gd name="T3" fmla="*/ 157 h 30"/>
                <a:gd name="T4" fmla="*/ 79 w 34"/>
                <a:gd name="T5" fmla="*/ 84 h 30"/>
                <a:gd name="T6" fmla="*/ 132 w 34"/>
                <a:gd name="T7" fmla="*/ 84 h 30"/>
                <a:gd name="T8" fmla="*/ 89 w 34"/>
                <a:gd name="T9" fmla="*/ 60 h 30"/>
                <a:gd name="T10" fmla="*/ 171 w 34"/>
                <a:gd name="T11" fmla="*/ 41 h 30"/>
                <a:gd name="T12" fmla="*/ 1 w 34"/>
                <a:gd name="T13" fmla="*/ 0 h 30"/>
                <a:gd name="T14" fmla="*/ 61 w 34"/>
                <a:gd name="T15" fmla="*/ 41 h 30"/>
                <a:gd name="T16" fmla="*/ 1 w 34"/>
                <a:gd name="T17" fmla="*/ 37 h 30"/>
                <a:gd name="T18" fmla="*/ 45 w 34"/>
                <a:gd name="T19" fmla="*/ 60 h 30"/>
                <a:gd name="T20" fmla="*/ 13 w 34"/>
                <a:gd name="T21" fmla="*/ 52 h 30"/>
                <a:gd name="T22" fmla="*/ 36 w 34"/>
                <a:gd name="T23" fmla="*/ 84 h 30"/>
                <a:gd name="T24" fmla="*/ 0 w 34"/>
                <a:gd name="T25" fmla="*/ 77 h 3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4" h="30">
                  <a:moveTo>
                    <a:pt x="0" y="16"/>
                  </a:moveTo>
                  <a:cubicBezTo>
                    <a:pt x="9" y="20"/>
                    <a:pt x="29" y="20"/>
                    <a:pt x="34" y="30"/>
                  </a:cubicBezTo>
                  <a:cubicBezTo>
                    <a:pt x="28" y="24"/>
                    <a:pt x="20" y="20"/>
                    <a:pt x="13" y="16"/>
                  </a:cubicBezTo>
                  <a:cubicBezTo>
                    <a:pt x="16" y="16"/>
                    <a:pt x="19" y="16"/>
                    <a:pt x="22" y="16"/>
                  </a:cubicBezTo>
                  <a:cubicBezTo>
                    <a:pt x="20" y="14"/>
                    <a:pt x="17" y="13"/>
                    <a:pt x="15" y="11"/>
                  </a:cubicBezTo>
                  <a:cubicBezTo>
                    <a:pt x="19" y="9"/>
                    <a:pt x="24" y="9"/>
                    <a:pt x="28" y="8"/>
                  </a:cubicBezTo>
                  <a:cubicBezTo>
                    <a:pt x="20" y="3"/>
                    <a:pt x="9" y="5"/>
                    <a:pt x="1" y="0"/>
                  </a:cubicBezTo>
                  <a:cubicBezTo>
                    <a:pt x="3" y="3"/>
                    <a:pt x="7" y="6"/>
                    <a:pt x="10" y="8"/>
                  </a:cubicBezTo>
                  <a:cubicBezTo>
                    <a:pt x="7" y="9"/>
                    <a:pt x="4" y="6"/>
                    <a:pt x="1" y="7"/>
                  </a:cubicBezTo>
                  <a:cubicBezTo>
                    <a:pt x="3" y="9"/>
                    <a:pt x="5" y="9"/>
                    <a:pt x="7" y="11"/>
                  </a:cubicBezTo>
                  <a:cubicBezTo>
                    <a:pt x="6" y="10"/>
                    <a:pt x="4" y="10"/>
                    <a:pt x="2" y="10"/>
                  </a:cubicBezTo>
                  <a:cubicBezTo>
                    <a:pt x="3" y="12"/>
                    <a:pt x="5" y="15"/>
                    <a:pt x="6" y="16"/>
                  </a:cubicBezTo>
                  <a:cubicBezTo>
                    <a:pt x="4" y="16"/>
                    <a:pt x="2" y="15"/>
                    <a:pt x="0" y="15"/>
                  </a:cubicBezTo>
                </a:path>
              </a:pathLst>
            </a:custGeom>
            <a:solidFill>
              <a:srgbClr val="B27E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8" name="Freeform 248">
              <a:extLst>
                <a:ext uri="{FF2B5EF4-FFF2-40B4-BE49-F238E27FC236}">
                  <a16:creationId xmlns:a16="http://schemas.microsoft.com/office/drawing/2014/main" id="{50BCC445-428E-4D67-A3F1-B97F5233A8B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2" y="960"/>
              <a:ext cx="99" cy="133"/>
            </a:xfrm>
            <a:custGeom>
              <a:avLst/>
              <a:gdLst>
                <a:gd name="T0" fmla="*/ 162 w 77"/>
                <a:gd name="T1" fmla="*/ 1 h 104"/>
                <a:gd name="T2" fmla="*/ 347 w 77"/>
                <a:gd name="T3" fmla="*/ 240 h 104"/>
                <a:gd name="T4" fmla="*/ 446 w 77"/>
                <a:gd name="T5" fmla="*/ 495 h 104"/>
                <a:gd name="T6" fmla="*/ 328 w 77"/>
                <a:gd name="T7" fmla="*/ 303 h 104"/>
                <a:gd name="T8" fmla="*/ 401 w 77"/>
                <a:gd name="T9" fmla="*/ 495 h 104"/>
                <a:gd name="T10" fmla="*/ 203 w 77"/>
                <a:gd name="T11" fmla="*/ 201 h 104"/>
                <a:gd name="T12" fmla="*/ 365 w 77"/>
                <a:gd name="T13" fmla="*/ 582 h 104"/>
                <a:gd name="T14" fmla="*/ 248 w 77"/>
                <a:gd name="T15" fmla="*/ 387 h 104"/>
                <a:gd name="T16" fmla="*/ 282 w 77"/>
                <a:gd name="T17" fmla="*/ 477 h 104"/>
                <a:gd name="T18" fmla="*/ 238 w 77"/>
                <a:gd name="T19" fmla="*/ 414 h 104"/>
                <a:gd name="T20" fmla="*/ 267 w 77"/>
                <a:gd name="T21" fmla="*/ 495 h 104"/>
                <a:gd name="T22" fmla="*/ 224 w 77"/>
                <a:gd name="T23" fmla="*/ 440 h 104"/>
                <a:gd name="T24" fmla="*/ 248 w 77"/>
                <a:gd name="T25" fmla="*/ 564 h 104"/>
                <a:gd name="T26" fmla="*/ 0 w 77"/>
                <a:gd name="T27" fmla="*/ 170 h 104"/>
                <a:gd name="T28" fmla="*/ 189 w 77"/>
                <a:gd name="T29" fmla="*/ 356 h 104"/>
                <a:gd name="T30" fmla="*/ 158 w 77"/>
                <a:gd name="T31" fmla="*/ 240 h 104"/>
                <a:gd name="T32" fmla="*/ 208 w 77"/>
                <a:gd name="T33" fmla="*/ 303 h 104"/>
                <a:gd name="T34" fmla="*/ 201 w 77"/>
                <a:gd name="T35" fmla="*/ 280 h 104"/>
                <a:gd name="T36" fmla="*/ 248 w 77"/>
                <a:gd name="T37" fmla="*/ 335 h 104"/>
                <a:gd name="T38" fmla="*/ 158 w 77"/>
                <a:gd name="T39" fmla="*/ 185 h 104"/>
                <a:gd name="T40" fmla="*/ 96 w 77"/>
                <a:gd name="T41" fmla="*/ 65 h 104"/>
                <a:gd name="T42" fmla="*/ 208 w 77"/>
                <a:gd name="T43" fmla="*/ 155 h 104"/>
                <a:gd name="T44" fmla="*/ 306 w 77"/>
                <a:gd name="T45" fmla="*/ 247 h 104"/>
                <a:gd name="T46" fmla="*/ 203 w 77"/>
                <a:gd name="T47" fmla="*/ 98 h 104"/>
                <a:gd name="T48" fmla="*/ 282 w 77"/>
                <a:gd name="T49" fmla="*/ 157 h 104"/>
                <a:gd name="T50" fmla="*/ 147 w 77"/>
                <a:gd name="T51" fmla="*/ 0 h 10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77" h="104">
                  <a:moveTo>
                    <a:pt x="28" y="1"/>
                  </a:moveTo>
                  <a:cubicBezTo>
                    <a:pt x="40" y="0"/>
                    <a:pt x="56" y="34"/>
                    <a:pt x="60" y="43"/>
                  </a:cubicBezTo>
                  <a:cubicBezTo>
                    <a:pt x="66" y="55"/>
                    <a:pt x="77" y="74"/>
                    <a:pt x="77" y="88"/>
                  </a:cubicBezTo>
                  <a:cubicBezTo>
                    <a:pt x="71" y="77"/>
                    <a:pt x="65" y="63"/>
                    <a:pt x="56" y="54"/>
                  </a:cubicBezTo>
                  <a:cubicBezTo>
                    <a:pt x="63" y="65"/>
                    <a:pt x="65" y="76"/>
                    <a:pt x="69" y="88"/>
                  </a:cubicBezTo>
                  <a:cubicBezTo>
                    <a:pt x="60" y="68"/>
                    <a:pt x="48" y="52"/>
                    <a:pt x="35" y="36"/>
                  </a:cubicBezTo>
                  <a:cubicBezTo>
                    <a:pt x="47" y="57"/>
                    <a:pt x="60" y="79"/>
                    <a:pt x="63" y="104"/>
                  </a:cubicBezTo>
                  <a:cubicBezTo>
                    <a:pt x="56" y="93"/>
                    <a:pt x="52" y="79"/>
                    <a:pt x="43" y="69"/>
                  </a:cubicBezTo>
                  <a:cubicBezTo>
                    <a:pt x="44" y="74"/>
                    <a:pt x="47" y="79"/>
                    <a:pt x="48" y="85"/>
                  </a:cubicBezTo>
                  <a:cubicBezTo>
                    <a:pt x="45" y="82"/>
                    <a:pt x="43" y="78"/>
                    <a:pt x="41" y="74"/>
                  </a:cubicBezTo>
                  <a:cubicBezTo>
                    <a:pt x="43" y="79"/>
                    <a:pt x="45" y="83"/>
                    <a:pt x="46" y="88"/>
                  </a:cubicBezTo>
                  <a:cubicBezTo>
                    <a:pt x="43" y="86"/>
                    <a:pt x="41" y="82"/>
                    <a:pt x="39" y="78"/>
                  </a:cubicBezTo>
                  <a:cubicBezTo>
                    <a:pt x="41" y="85"/>
                    <a:pt x="46" y="94"/>
                    <a:pt x="43" y="101"/>
                  </a:cubicBezTo>
                  <a:cubicBezTo>
                    <a:pt x="40" y="74"/>
                    <a:pt x="22" y="46"/>
                    <a:pt x="0" y="30"/>
                  </a:cubicBezTo>
                  <a:cubicBezTo>
                    <a:pt x="15" y="37"/>
                    <a:pt x="26" y="48"/>
                    <a:pt x="33" y="63"/>
                  </a:cubicBezTo>
                  <a:cubicBezTo>
                    <a:pt x="31" y="56"/>
                    <a:pt x="28" y="50"/>
                    <a:pt x="27" y="43"/>
                  </a:cubicBezTo>
                  <a:cubicBezTo>
                    <a:pt x="31" y="46"/>
                    <a:pt x="33" y="51"/>
                    <a:pt x="36" y="54"/>
                  </a:cubicBezTo>
                  <a:cubicBezTo>
                    <a:pt x="35" y="53"/>
                    <a:pt x="35" y="51"/>
                    <a:pt x="34" y="50"/>
                  </a:cubicBezTo>
                  <a:cubicBezTo>
                    <a:pt x="38" y="53"/>
                    <a:pt x="40" y="57"/>
                    <a:pt x="43" y="60"/>
                  </a:cubicBezTo>
                  <a:cubicBezTo>
                    <a:pt x="37" y="52"/>
                    <a:pt x="32" y="42"/>
                    <a:pt x="27" y="33"/>
                  </a:cubicBezTo>
                  <a:cubicBezTo>
                    <a:pt x="23" y="26"/>
                    <a:pt x="22" y="18"/>
                    <a:pt x="16" y="12"/>
                  </a:cubicBezTo>
                  <a:cubicBezTo>
                    <a:pt x="23" y="17"/>
                    <a:pt x="29" y="22"/>
                    <a:pt x="36" y="27"/>
                  </a:cubicBezTo>
                  <a:cubicBezTo>
                    <a:pt x="40" y="31"/>
                    <a:pt x="52" y="38"/>
                    <a:pt x="53" y="44"/>
                  </a:cubicBezTo>
                  <a:cubicBezTo>
                    <a:pt x="48" y="35"/>
                    <a:pt x="41" y="26"/>
                    <a:pt x="35" y="18"/>
                  </a:cubicBezTo>
                  <a:cubicBezTo>
                    <a:pt x="40" y="21"/>
                    <a:pt x="44" y="25"/>
                    <a:pt x="48" y="28"/>
                  </a:cubicBezTo>
                  <a:cubicBezTo>
                    <a:pt x="45" y="20"/>
                    <a:pt x="34" y="4"/>
                    <a:pt x="26" y="0"/>
                  </a:cubicBezTo>
                </a:path>
              </a:pathLst>
            </a:custGeom>
            <a:solidFill>
              <a:srgbClr val="B27E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9" name="Freeform 249">
              <a:extLst>
                <a:ext uri="{FF2B5EF4-FFF2-40B4-BE49-F238E27FC236}">
                  <a16:creationId xmlns:a16="http://schemas.microsoft.com/office/drawing/2014/main" id="{6B85458F-0F26-4448-85D5-9A89D6F52484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3" y="955"/>
              <a:ext cx="30" cy="64"/>
            </a:xfrm>
            <a:custGeom>
              <a:avLst/>
              <a:gdLst>
                <a:gd name="T0" fmla="*/ 13 w 24"/>
                <a:gd name="T1" fmla="*/ 77 h 50"/>
                <a:gd name="T2" fmla="*/ 108 w 24"/>
                <a:gd name="T3" fmla="*/ 282 h 50"/>
                <a:gd name="T4" fmla="*/ 70 w 24"/>
                <a:gd name="T5" fmla="*/ 127 h 50"/>
                <a:gd name="T6" fmla="*/ 118 w 24"/>
                <a:gd name="T7" fmla="*/ 223 h 50"/>
                <a:gd name="T8" fmla="*/ 60 w 24"/>
                <a:gd name="T9" fmla="*/ 97 h 50"/>
                <a:gd name="T10" fmla="*/ 25 w 24"/>
                <a:gd name="T11" fmla="*/ 28 h 50"/>
                <a:gd name="T12" fmla="*/ 0 w 24"/>
                <a:gd name="T13" fmla="*/ 0 h 50"/>
                <a:gd name="T14" fmla="*/ 39 w 24"/>
                <a:gd name="T15" fmla="*/ 97 h 50"/>
                <a:gd name="T16" fmla="*/ 13 w 24"/>
                <a:gd name="T17" fmla="*/ 76 h 5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4" h="50">
                  <a:moveTo>
                    <a:pt x="2" y="14"/>
                  </a:moveTo>
                  <a:cubicBezTo>
                    <a:pt x="12" y="20"/>
                    <a:pt x="20" y="39"/>
                    <a:pt x="22" y="50"/>
                  </a:cubicBezTo>
                  <a:cubicBezTo>
                    <a:pt x="20" y="41"/>
                    <a:pt x="15" y="32"/>
                    <a:pt x="14" y="23"/>
                  </a:cubicBezTo>
                  <a:cubicBezTo>
                    <a:pt x="19" y="28"/>
                    <a:pt x="20" y="35"/>
                    <a:pt x="24" y="40"/>
                  </a:cubicBezTo>
                  <a:cubicBezTo>
                    <a:pt x="19" y="36"/>
                    <a:pt x="16" y="23"/>
                    <a:pt x="12" y="17"/>
                  </a:cubicBezTo>
                  <a:cubicBezTo>
                    <a:pt x="10" y="13"/>
                    <a:pt x="8" y="8"/>
                    <a:pt x="5" y="5"/>
                  </a:cubicBezTo>
                  <a:cubicBezTo>
                    <a:pt x="3" y="3"/>
                    <a:pt x="1" y="2"/>
                    <a:pt x="0" y="0"/>
                  </a:cubicBezTo>
                  <a:cubicBezTo>
                    <a:pt x="3" y="6"/>
                    <a:pt x="6" y="11"/>
                    <a:pt x="8" y="17"/>
                  </a:cubicBezTo>
                  <a:cubicBezTo>
                    <a:pt x="7" y="16"/>
                    <a:pt x="4" y="14"/>
                    <a:pt x="2" y="13"/>
                  </a:cubicBezTo>
                </a:path>
              </a:pathLst>
            </a:custGeom>
            <a:solidFill>
              <a:srgbClr val="B27E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10" name="Freeform 250">
              <a:extLst>
                <a:ext uri="{FF2B5EF4-FFF2-40B4-BE49-F238E27FC236}">
                  <a16:creationId xmlns:a16="http://schemas.microsoft.com/office/drawing/2014/main" id="{F829A8DB-A95E-47A0-8E42-02D0EB579C9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6" y="983"/>
              <a:ext cx="48" cy="115"/>
            </a:xfrm>
            <a:custGeom>
              <a:avLst/>
              <a:gdLst>
                <a:gd name="T0" fmla="*/ 102 w 38"/>
                <a:gd name="T1" fmla="*/ 460 h 90"/>
                <a:gd name="T2" fmla="*/ 64 w 38"/>
                <a:gd name="T3" fmla="*/ 342 h 90"/>
                <a:gd name="T4" fmla="*/ 13 w 38"/>
                <a:gd name="T5" fmla="*/ 239 h 90"/>
                <a:gd name="T6" fmla="*/ 95 w 38"/>
                <a:gd name="T7" fmla="*/ 376 h 90"/>
                <a:gd name="T8" fmla="*/ 59 w 38"/>
                <a:gd name="T9" fmla="*/ 276 h 90"/>
                <a:gd name="T10" fmla="*/ 0 w 38"/>
                <a:gd name="T11" fmla="*/ 160 h 90"/>
                <a:gd name="T12" fmla="*/ 120 w 38"/>
                <a:gd name="T13" fmla="*/ 345 h 90"/>
                <a:gd name="T14" fmla="*/ 95 w 38"/>
                <a:gd name="T15" fmla="*/ 247 h 90"/>
                <a:gd name="T16" fmla="*/ 129 w 38"/>
                <a:gd name="T17" fmla="*/ 295 h 90"/>
                <a:gd name="T18" fmla="*/ 95 w 38"/>
                <a:gd name="T19" fmla="*/ 175 h 90"/>
                <a:gd name="T20" fmla="*/ 37 w 38"/>
                <a:gd name="T21" fmla="*/ 51 h 90"/>
                <a:gd name="T22" fmla="*/ 102 w 38"/>
                <a:gd name="T23" fmla="*/ 157 h 90"/>
                <a:gd name="T24" fmla="*/ 155 w 38"/>
                <a:gd name="T25" fmla="*/ 299 h 90"/>
                <a:gd name="T26" fmla="*/ 47 w 38"/>
                <a:gd name="T27" fmla="*/ 0 h 90"/>
                <a:gd name="T28" fmla="*/ 196 w 38"/>
                <a:gd name="T29" fmla="*/ 342 h 90"/>
                <a:gd name="T30" fmla="*/ 152 w 38"/>
                <a:gd name="T31" fmla="*/ 268 h 90"/>
                <a:gd name="T32" fmla="*/ 174 w 38"/>
                <a:gd name="T33" fmla="*/ 334 h 90"/>
                <a:gd name="T34" fmla="*/ 155 w 38"/>
                <a:gd name="T35" fmla="*/ 305 h 90"/>
                <a:gd name="T36" fmla="*/ 171 w 38"/>
                <a:gd name="T37" fmla="*/ 376 h 90"/>
                <a:gd name="T38" fmla="*/ 123 w 38"/>
                <a:gd name="T39" fmla="*/ 295 h 90"/>
                <a:gd name="T40" fmla="*/ 144 w 38"/>
                <a:gd name="T41" fmla="*/ 441 h 90"/>
                <a:gd name="T42" fmla="*/ 123 w 38"/>
                <a:gd name="T43" fmla="*/ 382 h 90"/>
                <a:gd name="T44" fmla="*/ 138 w 38"/>
                <a:gd name="T45" fmla="*/ 466 h 90"/>
                <a:gd name="T46" fmla="*/ 109 w 38"/>
                <a:gd name="T47" fmla="*/ 394 h 90"/>
                <a:gd name="T48" fmla="*/ 120 w 38"/>
                <a:gd name="T49" fmla="*/ 501 h 90"/>
                <a:gd name="T50" fmla="*/ 109 w 38"/>
                <a:gd name="T51" fmla="*/ 466 h 90"/>
                <a:gd name="T52" fmla="*/ 109 w 38"/>
                <a:gd name="T53" fmla="*/ 488 h 90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38" h="90">
                  <a:moveTo>
                    <a:pt x="20" y="83"/>
                  </a:moveTo>
                  <a:cubicBezTo>
                    <a:pt x="18" y="76"/>
                    <a:pt x="16" y="68"/>
                    <a:pt x="13" y="61"/>
                  </a:cubicBezTo>
                  <a:cubicBezTo>
                    <a:pt x="10" y="55"/>
                    <a:pt x="5" y="49"/>
                    <a:pt x="2" y="43"/>
                  </a:cubicBezTo>
                  <a:cubicBezTo>
                    <a:pt x="9" y="49"/>
                    <a:pt x="15" y="58"/>
                    <a:pt x="18" y="67"/>
                  </a:cubicBezTo>
                  <a:cubicBezTo>
                    <a:pt x="15" y="62"/>
                    <a:pt x="13" y="55"/>
                    <a:pt x="11" y="49"/>
                  </a:cubicBezTo>
                  <a:cubicBezTo>
                    <a:pt x="8" y="43"/>
                    <a:pt x="2" y="35"/>
                    <a:pt x="0" y="29"/>
                  </a:cubicBezTo>
                  <a:cubicBezTo>
                    <a:pt x="10" y="39"/>
                    <a:pt x="19" y="49"/>
                    <a:pt x="23" y="62"/>
                  </a:cubicBezTo>
                  <a:cubicBezTo>
                    <a:pt x="21" y="56"/>
                    <a:pt x="19" y="50"/>
                    <a:pt x="18" y="44"/>
                  </a:cubicBezTo>
                  <a:cubicBezTo>
                    <a:pt x="21" y="46"/>
                    <a:pt x="23" y="50"/>
                    <a:pt x="25" y="53"/>
                  </a:cubicBezTo>
                  <a:cubicBezTo>
                    <a:pt x="22" y="46"/>
                    <a:pt x="20" y="39"/>
                    <a:pt x="18" y="32"/>
                  </a:cubicBezTo>
                  <a:cubicBezTo>
                    <a:pt x="15" y="24"/>
                    <a:pt x="10" y="17"/>
                    <a:pt x="7" y="9"/>
                  </a:cubicBezTo>
                  <a:cubicBezTo>
                    <a:pt x="11" y="16"/>
                    <a:pt x="16" y="21"/>
                    <a:pt x="20" y="28"/>
                  </a:cubicBezTo>
                  <a:cubicBezTo>
                    <a:pt x="24" y="36"/>
                    <a:pt x="27" y="45"/>
                    <a:pt x="30" y="54"/>
                  </a:cubicBezTo>
                  <a:cubicBezTo>
                    <a:pt x="26" y="35"/>
                    <a:pt x="19" y="16"/>
                    <a:pt x="9" y="0"/>
                  </a:cubicBezTo>
                  <a:cubicBezTo>
                    <a:pt x="26" y="13"/>
                    <a:pt x="33" y="42"/>
                    <a:pt x="38" y="61"/>
                  </a:cubicBezTo>
                  <a:cubicBezTo>
                    <a:pt x="36" y="57"/>
                    <a:pt x="32" y="52"/>
                    <a:pt x="29" y="48"/>
                  </a:cubicBezTo>
                  <a:cubicBezTo>
                    <a:pt x="30" y="52"/>
                    <a:pt x="32" y="56"/>
                    <a:pt x="34" y="60"/>
                  </a:cubicBezTo>
                  <a:cubicBezTo>
                    <a:pt x="32" y="58"/>
                    <a:pt x="31" y="57"/>
                    <a:pt x="30" y="55"/>
                  </a:cubicBezTo>
                  <a:cubicBezTo>
                    <a:pt x="31" y="59"/>
                    <a:pt x="33" y="63"/>
                    <a:pt x="33" y="67"/>
                  </a:cubicBezTo>
                  <a:cubicBezTo>
                    <a:pt x="28" y="64"/>
                    <a:pt x="26" y="58"/>
                    <a:pt x="24" y="53"/>
                  </a:cubicBezTo>
                  <a:cubicBezTo>
                    <a:pt x="24" y="61"/>
                    <a:pt x="32" y="70"/>
                    <a:pt x="28" y="79"/>
                  </a:cubicBezTo>
                  <a:cubicBezTo>
                    <a:pt x="26" y="76"/>
                    <a:pt x="25" y="73"/>
                    <a:pt x="24" y="69"/>
                  </a:cubicBezTo>
                  <a:cubicBezTo>
                    <a:pt x="26" y="74"/>
                    <a:pt x="27" y="79"/>
                    <a:pt x="27" y="84"/>
                  </a:cubicBezTo>
                  <a:cubicBezTo>
                    <a:pt x="24" y="81"/>
                    <a:pt x="23" y="75"/>
                    <a:pt x="21" y="71"/>
                  </a:cubicBezTo>
                  <a:cubicBezTo>
                    <a:pt x="22" y="77"/>
                    <a:pt x="26" y="84"/>
                    <a:pt x="23" y="90"/>
                  </a:cubicBezTo>
                  <a:cubicBezTo>
                    <a:pt x="23" y="89"/>
                    <a:pt x="21" y="86"/>
                    <a:pt x="21" y="84"/>
                  </a:cubicBezTo>
                  <a:cubicBezTo>
                    <a:pt x="21" y="85"/>
                    <a:pt x="21" y="89"/>
                    <a:pt x="21" y="88"/>
                  </a:cubicBezTo>
                </a:path>
              </a:pathLst>
            </a:custGeom>
            <a:solidFill>
              <a:srgbClr val="B27E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11" name="Freeform 251">
              <a:extLst>
                <a:ext uri="{FF2B5EF4-FFF2-40B4-BE49-F238E27FC236}">
                  <a16:creationId xmlns:a16="http://schemas.microsoft.com/office/drawing/2014/main" id="{08CFA809-2E14-4554-B20E-E8A04701179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9" y="1100"/>
              <a:ext cx="47" cy="23"/>
            </a:xfrm>
            <a:custGeom>
              <a:avLst/>
              <a:gdLst>
                <a:gd name="T0" fmla="*/ 0 w 37"/>
                <a:gd name="T1" fmla="*/ 0 h 18"/>
                <a:gd name="T2" fmla="*/ 47 w 37"/>
                <a:gd name="T3" fmla="*/ 98 h 18"/>
                <a:gd name="T4" fmla="*/ 119 w 37"/>
                <a:gd name="T5" fmla="*/ 75 h 18"/>
                <a:gd name="T6" fmla="*/ 158 w 37"/>
                <a:gd name="T7" fmla="*/ 46 h 18"/>
                <a:gd name="T8" fmla="*/ 198 w 37"/>
                <a:gd name="T9" fmla="*/ 28 h 18"/>
                <a:gd name="T10" fmla="*/ 124 w 37"/>
                <a:gd name="T11" fmla="*/ 46 h 18"/>
                <a:gd name="T12" fmla="*/ 61 w 37"/>
                <a:gd name="T13" fmla="*/ 60 h 18"/>
                <a:gd name="T14" fmla="*/ 1 w 37"/>
                <a:gd name="T15" fmla="*/ 0 h 1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7" h="18">
                  <a:moveTo>
                    <a:pt x="0" y="0"/>
                  </a:moveTo>
                  <a:cubicBezTo>
                    <a:pt x="2" y="5"/>
                    <a:pt x="1" y="18"/>
                    <a:pt x="9" y="18"/>
                  </a:cubicBezTo>
                  <a:cubicBezTo>
                    <a:pt x="13" y="18"/>
                    <a:pt x="18" y="15"/>
                    <a:pt x="22" y="13"/>
                  </a:cubicBezTo>
                  <a:cubicBezTo>
                    <a:pt x="24" y="11"/>
                    <a:pt x="27" y="10"/>
                    <a:pt x="30" y="8"/>
                  </a:cubicBezTo>
                  <a:cubicBezTo>
                    <a:pt x="32" y="7"/>
                    <a:pt x="35" y="6"/>
                    <a:pt x="37" y="5"/>
                  </a:cubicBezTo>
                  <a:cubicBezTo>
                    <a:pt x="32" y="4"/>
                    <a:pt x="28" y="7"/>
                    <a:pt x="24" y="8"/>
                  </a:cubicBezTo>
                  <a:cubicBezTo>
                    <a:pt x="20" y="9"/>
                    <a:pt x="16" y="11"/>
                    <a:pt x="12" y="11"/>
                  </a:cubicBezTo>
                  <a:cubicBezTo>
                    <a:pt x="4" y="12"/>
                    <a:pt x="4" y="5"/>
                    <a:pt x="1" y="0"/>
                  </a:cubicBezTo>
                </a:path>
              </a:pathLst>
            </a:custGeom>
            <a:solidFill>
              <a:srgbClr val="F9EE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12" name="Freeform 252">
              <a:extLst>
                <a:ext uri="{FF2B5EF4-FFF2-40B4-BE49-F238E27FC236}">
                  <a16:creationId xmlns:a16="http://schemas.microsoft.com/office/drawing/2014/main" id="{66671C18-52B7-48A8-9670-1045B2896053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7" y="1115"/>
              <a:ext cx="12" cy="23"/>
            </a:xfrm>
            <a:custGeom>
              <a:avLst/>
              <a:gdLst>
                <a:gd name="T0" fmla="*/ 37 w 9"/>
                <a:gd name="T1" fmla="*/ 0 h 18"/>
                <a:gd name="T2" fmla="*/ 21 w 9"/>
                <a:gd name="T3" fmla="*/ 40 h 18"/>
                <a:gd name="T4" fmla="*/ 65 w 9"/>
                <a:gd name="T5" fmla="*/ 98 h 18"/>
                <a:gd name="T6" fmla="*/ 48 w 9"/>
                <a:gd name="T7" fmla="*/ 1 h 1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" h="18">
                  <a:moveTo>
                    <a:pt x="5" y="0"/>
                  </a:moveTo>
                  <a:cubicBezTo>
                    <a:pt x="0" y="1"/>
                    <a:pt x="1" y="3"/>
                    <a:pt x="3" y="7"/>
                  </a:cubicBezTo>
                  <a:cubicBezTo>
                    <a:pt x="5" y="11"/>
                    <a:pt x="6" y="15"/>
                    <a:pt x="9" y="18"/>
                  </a:cubicBezTo>
                  <a:cubicBezTo>
                    <a:pt x="7" y="12"/>
                    <a:pt x="8" y="6"/>
                    <a:pt x="6" y="1"/>
                  </a:cubicBezTo>
                </a:path>
              </a:pathLst>
            </a:custGeom>
            <a:solidFill>
              <a:srgbClr val="F9EE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13" name="Freeform 253">
              <a:extLst>
                <a:ext uri="{FF2B5EF4-FFF2-40B4-BE49-F238E27FC236}">
                  <a16:creationId xmlns:a16="http://schemas.microsoft.com/office/drawing/2014/main" id="{0B1CB0CD-72A3-460A-8770-E45F3CCC34A6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5" y="1171"/>
              <a:ext cx="29" cy="48"/>
            </a:xfrm>
            <a:custGeom>
              <a:avLst/>
              <a:gdLst>
                <a:gd name="T0" fmla="*/ 47 w 23"/>
                <a:gd name="T1" fmla="*/ 0 h 37"/>
                <a:gd name="T2" fmla="*/ 20 w 23"/>
                <a:gd name="T3" fmla="*/ 83 h 37"/>
                <a:gd name="T4" fmla="*/ 1 w 23"/>
                <a:gd name="T5" fmla="*/ 145 h 37"/>
                <a:gd name="T6" fmla="*/ 50 w 23"/>
                <a:gd name="T7" fmla="*/ 208 h 37"/>
                <a:gd name="T8" fmla="*/ 117 w 23"/>
                <a:gd name="T9" fmla="*/ 227 h 37"/>
                <a:gd name="T10" fmla="*/ 37 w 23"/>
                <a:gd name="T11" fmla="*/ 140 h 37"/>
                <a:gd name="T12" fmla="*/ 40 w 23"/>
                <a:gd name="T13" fmla="*/ 66 h 37"/>
                <a:gd name="T14" fmla="*/ 50 w 23"/>
                <a:gd name="T15" fmla="*/ 1 h 3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3" h="37">
                  <a:moveTo>
                    <a:pt x="9" y="0"/>
                  </a:moveTo>
                  <a:cubicBezTo>
                    <a:pt x="9" y="4"/>
                    <a:pt x="6" y="9"/>
                    <a:pt x="4" y="13"/>
                  </a:cubicBezTo>
                  <a:cubicBezTo>
                    <a:pt x="3" y="16"/>
                    <a:pt x="0" y="20"/>
                    <a:pt x="1" y="23"/>
                  </a:cubicBezTo>
                  <a:cubicBezTo>
                    <a:pt x="3" y="27"/>
                    <a:pt x="7" y="30"/>
                    <a:pt x="10" y="33"/>
                  </a:cubicBezTo>
                  <a:cubicBezTo>
                    <a:pt x="14" y="36"/>
                    <a:pt x="18" y="36"/>
                    <a:pt x="23" y="37"/>
                  </a:cubicBezTo>
                  <a:cubicBezTo>
                    <a:pt x="17" y="34"/>
                    <a:pt x="8" y="30"/>
                    <a:pt x="7" y="22"/>
                  </a:cubicBezTo>
                  <a:cubicBezTo>
                    <a:pt x="7" y="18"/>
                    <a:pt x="8" y="15"/>
                    <a:pt x="8" y="11"/>
                  </a:cubicBezTo>
                  <a:cubicBezTo>
                    <a:pt x="9" y="8"/>
                    <a:pt x="11" y="4"/>
                    <a:pt x="10" y="1"/>
                  </a:cubicBezTo>
                </a:path>
              </a:pathLst>
            </a:custGeom>
            <a:solidFill>
              <a:srgbClr val="F9EE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14" name="Freeform 254">
              <a:extLst>
                <a:ext uri="{FF2B5EF4-FFF2-40B4-BE49-F238E27FC236}">
                  <a16:creationId xmlns:a16="http://schemas.microsoft.com/office/drawing/2014/main" id="{642A8C32-20D1-49A1-B8A5-6EF55DDC595A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7" y="1222"/>
              <a:ext cx="12" cy="26"/>
            </a:xfrm>
            <a:custGeom>
              <a:avLst/>
              <a:gdLst>
                <a:gd name="T0" fmla="*/ 1 w 9"/>
                <a:gd name="T1" fmla="*/ 1 h 20"/>
                <a:gd name="T2" fmla="*/ 28 w 9"/>
                <a:gd name="T3" fmla="*/ 125 h 20"/>
                <a:gd name="T4" fmla="*/ 65 w 9"/>
                <a:gd name="T5" fmla="*/ 101 h 20"/>
                <a:gd name="T6" fmla="*/ 37 w 9"/>
                <a:gd name="T7" fmla="*/ 46 h 20"/>
                <a:gd name="T8" fmla="*/ 21 w 9"/>
                <a:gd name="T9" fmla="*/ 21 h 20"/>
                <a:gd name="T10" fmla="*/ 0 w 9"/>
                <a:gd name="T11" fmla="*/ 0 h 2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" h="20">
                  <a:moveTo>
                    <a:pt x="1" y="1"/>
                  </a:moveTo>
                  <a:cubicBezTo>
                    <a:pt x="4" y="6"/>
                    <a:pt x="6" y="14"/>
                    <a:pt x="4" y="20"/>
                  </a:cubicBezTo>
                  <a:cubicBezTo>
                    <a:pt x="5" y="18"/>
                    <a:pt x="6" y="16"/>
                    <a:pt x="9" y="16"/>
                  </a:cubicBezTo>
                  <a:cubicBezTo>
                    <a:pt x="8" y="13"/>
                    <a:pt x="6" y="10"/>
                    <a:pt x="5" y="7"/>
                  </a:cubicBezTo>
                  <a:cubicBezTo>
                    <a:pt x="5" y="6"/>
                    <a:pt x="5" y="5"/>
                    <a:pt x="3" y="3"/>
                  </a:cubicBezTo>
                  <a:cubicBezTo>
                    <a:pt x="2" y="2"/>
                    <a:pt x="1" y="2"/>
                    <a:pt x="0" y="0"/>
                  </a:cubicBezTo>
                </a:path>
              </a:pathLst>
            </a:custGeom>
            <a:solidFill>
              <a:srgbClr val="F9EE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15" name="Freeform 255">
              <a:extLst>
                <a:ext uri="{FF2B5EF4-FFF2-40B4-BE49-F238E27FC236}">
                  <a16:creationId xmlns:a16="http://schemas.microsoft.com/office/drawing/2014/main" id="{79759FA9-E095-414E-BB82-3572B5E8279D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3" y="1249"/>
              <a:ext cx="48" cy="16"/>
            </a:xfrm>
            <a:custGeom>
              <a:avLst/>
              <a:gdLst>
                <a:gd name="T0" fmla="*/ 58 w 37"/>
                <a:gd name="T1" fmla="*/ 87 h 12"/>
                <a:gd name="T2" fmla="*/ 0 w 37"/>
                <a:gd name="T3" fmla="*/ 37 h 12"/>
                <a:gd name="T4" fmla="*/ 58 w 37"/>
                <a:gd name="T5" fmla="*/ 28 h 12"/>
                <a:gd name="T6" fmla="*/ 112 w 37"/>
                <a:gd name="T7" fmla="*/ 0 h 12"/>
                <a:gd name="T8" fmla="*/ 163 w 37"/>
                <a:gd name="T9" fmla="*/ 1 h 12"/>
                <a:gd name="T10" fmla="*/ 227 w 37"/>
                <a:gd name="T11" fmla="*/ 16 h 12"/>
                <a:gd name="T12" fmla="*/ 126 w 37"/>
                <a:gd name="T13" fmla="*/ 48 h 12"/>
                <a:gd name="T14" fmla="*/ 91 w 37"/>
                <a:gd name="T15" fmla="*/ 65 h 12"/>
                <a:gd name="T16" fmla="*/ 64 w 37"/>
                <a:gd name="T17" fmla="*/ 85 h 1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7" h="12">
                  <a:moveTo>
                    <a:pt x="9" y="12"/>
                  </a:moveTo>
                  <a:cubicBezTo>
                    <a:pt x="5" y="12"/>
                    <a:pt x="0" y="11"/>
                    <a:pt x="0" y="5"/>
                  </a:cubicBezTo>
                  <a:cubicBezTo>
                    <a:pt x="4" y="4"/>
                    <a:pt x="6" y="6"/>
                    <a:pt x="9" y="4"/>
                  </a:cubicBezTo>
                  <a:cubicBezTo>
                    <a:pt x="12" y="2"/>
                    <a:pt x="13" y="0"/>
                    <a:pt x="18" y="0"/>
                  </a:cubicBezTo>
                  <a:cubicBezTo>
                    <a:pt x="21" y="0"/>
                    <a:pt x="24" y="0"/>
                    <a:pt x="27" y="1"/>
                  </a:cubicBezTo>
                  <a:cubicBezTo>
                    <a:pt x="31" y="1"/>
                    <a:pt x="34" y="0"/>
                    <a:pt x="37" y="2"/>
                  </a:cubicBezTo>
                  <a:cubicBezTo>
                    <a:pt x="31" y="1"/>
                    <a:pt x="25" y="4"/>
                    <a:pt x="21" y="6"/>
                  </a:cubicBezTo>
                  <a:cubicBezTo>
                    <a:pt x="19" y="7"/>
                    <a:pt x="17" y="9"/>
                    <a:pt x="15" y="9"/>
                  </a:cubicBezTo>
                  <a:cubicBezTo>
                    <a:pt x="13" y="10"/>
                    <a:pt x="11" y="10"/>
                    <a:pt x="10" y="11"/>
                  </a:cubicBezTo>
                </a:path>
              </a:pathLst>
            </a:custGeom>
            <a:solidFill>
              <a:srgbClr val="F7BF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16" name="Freeform 256">
              <a:extLst>
                <a:ext uri="{FF2B5EF4-FFF2-40B4-BE49-F238E27FC236}">
                  <a16:creationId xmlns:a16="http://schemas.microsoft.com/office/drawing/2014/main" id="{88177624-023F-4CBA-A1A1-A5AB4102E02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3" y="1254"/>
              <a:ext cx="47" cy="29"/>
            </a:xfrm>
            <a:custGeom>
              <a:avLst/>
              <a:gdLst>
                <a:gd name="T0" fmla="*/ 1 w 36"/>
                <a:gd name="T1" fmla="*/ 87 h 22"/>
                <a:gd name="T2" fmla="*/ 1 w 36"/>
                <a:gd name="T3" fmla="*/ 136 h 22"/>
                <a:gd name="T4" fmla="*/ 35 w 36"/>
                <a:gd name="T5" fmla="*/ 152 h 22"/>
                <a:gd name="T6" fmla="*/ 111 w 36"/>
                <a:gd name="T7" fmla="*/ 132 h 22"/>
                <a:gd name="T8" fmla="*/ 174 w 36"/>
                <a:gd name="T9" fmla="*/ 66 h 22"/>
                <a:gd name="T10" fmla="*/ 232 w 36"/>
                <a:gd name="T11" fmla="*/ 1 h 22"/>
                <a:gd name="T12" fmla="*/ 111 w 36"/>
                <a:gd name="T13" fmla="*/ 45 h 22"/>
                <a:gd name="T14" fmla="*/ 1 w 36"/>
                <a:gd name="T15" fmla="*/ 87 h 2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6" h="22">
                  <a:moveTo>
                    <a:pt x="1" y="13"/>
                  </a:moveTo>
                  <a:cubicBezTo>
                    <a:pt x="1" y="15"/>
                    <a:pt x="0" y="18"/>
                    <a:pt x="1" y="20"/>
                  </a:cubicBezTo>
                  <a:cubicBezTo>
                    <a:pt x="1" y="22"/>
                    <a:pt x="3" y="22"/>
                    <a:pt x="5" y="22"/>
                  </a:cubicBezTo>
                  <a:cubicBezTo>
                    <a:pt x="9" y="22"/>
                    <a:pt x="14" y="21"/>
                    <a:pt x="17" y="19"/>
                  </a:cubicBezTo>
                  <a:cubicBezTo>
                    <a:pt x="21" y="17"/>
                    <a:pt x="24" y="13"/>
                    <a:pt x="27" y="10"/>
                  </a:cubicBezTo>
                  <a:cubicBezTo>
                    <a:pt x="29" y="7"/>
                    <a:pt x="33" y="1"/>
                    <a:pt x="36" y="1"/>
                  </a:cubicBezTo>
                  <a:cubicBezTo>
                    <a:pt x="30" y="0"/>
                    <a:pt x="22" y="3"/>
                    <a:pt x="17" y="6"/>
                  </a:cubicBezTo>
                  <a:cubicBezTo>
                    <a:pt x="12" y="9"/>
                    <a:pt x="6" y="10"/>
                    <a:pt x="1" y="13"/>
                  </a:cubicBezTo>
                </a:path>
              </a:pathLst>
            </a:custGeom>
            <a:solidFill>
              <a:srgbClr val="F7BF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17" name="Freeform 257">
              <a:extLst>
                <a:ext uri="{FF2B5EF4-FFF2-40B4-BE49-F238E27FC236}">
                  <a16:creationId xmlns:a16="http://schemas.microsoft.com/office/drawing/2014/main" id="{A746BD07-2BC0-4007-B6FB-35A2EE1C89B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9" y="1188"/>
              <a:ext cx="76" cy="106"/>
            </a:xfrm>
            <a:custGeom>
              <a:avLst/>
              <a:gdLst>
                <a:gd name="T0" fmla="*/ 312 w 59"/>
                <a:gd name="T1" fmla="*/ 0 h 83"/>
                <a:gd name="T2" fmla="*/ 0 w 59"/>
                <a:gd name="T3" fmla="*/ 458 h 83"/>
                <a:gd name="T4" fmla="*/ 312 w 59"/>
                <a:gd name="T5" fmla="*/ 0 h 8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9" h="83">
                  <a:moveTo>
                    <a:pt x="53" y="0"/>
                  </a:moveTo>
                  <a:cubicBezTo>
                    <a:pt x="53" y="0"/>
                    <a:pt x="55" y="56"/>
                    <a:pt x="0" y="83"/>
                  </a:cubicBezTo>
                  <a:cubicBezTo>
                    <a:pt x="0" y="83"/>
                    <a:pt x="59" y="68"/>
                    <a:pt x="53" y="0"/>
                  </a:cubicBezTo>
                  <a:close/>
                </a:path>
              </a:pathLst>
            </a:custGeom>
            <a:solidFill>
              <a:srgbClr val="F4D1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18" name="Freeform 258">
              <a:extLst>
                <a:ext uri="{FF2B5EF4-FFF2-40B4-BE49-F238E27FC236}">
                  <a16:creationId xmlns:a16="http://schemas.microsoft.com/office/drawing/2014/main" id="{1328615B-F63E-4AD9-93F6-3C70B0607A5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2" y="1187"/>
              <a:ext cx="17" cy="25"/>
            </a:xfrm>
            <a:custGeom>
              <a:avLst/>
              <a:gdLst>
                <a:gd name="T0" fmla="*/ 0 w 13"/>
                <a:gd name="T1" fmla="*/ 0 h 20"/>
                <a:gd name="T2" fmla="*/ 60 w 13"/>
                <a:gd name="T3" fmla="*/ 56 h 20"/>
                <a:gd name="T4" fmla="*/ 21 w 13"/>
                <a:gd name="T5" fmla="*/ 95 h 20"/>
                <a:gd name="T6" fmla="*/ 71 w 13"/>
                <a:gd name="T7" fmla="*/ 70 h 20"/>
                <a:gd name="T8" fmla="*/ 71 w 13"/>
                <a:gd name="T9" fmla="*/ 36 h 20"/>
                <a:gd name="T10" fmla="*/ 0 w 13"/>
                <a:gd name="T11" fmla="*/ 0 h 2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" h="20">
                  <a:moveTo>
                    <a:pt x="0" y="0"/>
                  </a:moveTo>
                  <a:cubicBezTo>
                    <a:pt x="3" y="2"/>
                    <a:pt x="9" y="6"/>
                    <a:pt x="9" y="11"/>
                  </a:cubicBezTo>
                  <a:cubicBezTo>
                    <a:pt x="9" y="14"/>
                    <a:pt x="6" y="17"/>
                    <a:pt x="3" y="20"/>
                  </a:cubicBezTo>
                  <a:cubicBezTo>
                    <a:pt x="5" y="17"/>
                    <a:pt x="9" y="17"/>
                    <a:pt x="11" y="14"/>
                  </a:cubicBezTo>
                  <a:cubicBezTo>
                    <a:pt x="13" y="12"/>
                    <a:pt x="13" y="9"/>
                    <a:pt x="11" y="7"/>
                  </a:cubicBezTo>
                  <a:cubicBezTo>
                    <a:pt x="9" y="3"/>
                    <a:pt x="4" y="2"/>
                    <a:pt x="0" y="0"/>
                  </a:cubicBezTo>
                </a:path>
              </a:pathLst>
            </a:custGeom>
            <a:solidFill>
              <a:srgbClr val="F4D1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19" name="Freeform 259">
              <a:extLst>
                <a:ext uri="{FF2B5EF4-FFF2-40B4-BE49-F238E27FC236}">
                  <a16:creationId xmlns:a16="http://schemas.microsoft.com/office/drawing/2014/main" id="{B8CACFB6-F14D-4688-89DA-389207B3E21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1" y="1108"/>
              <a:ext cx="25" cy="20"/>
            </a:xfrm>
            <a:custGeom>
              <a:avLst/>
              <a:gdLst>
                <a:gd name="T0" fmla="*/ 0 w 20"/>
                <a:gd name="T1" fmla="*/ 113 h 15"/>
                <a:gd name="T2" fmla="*/ 45 w 20"/>
                <a:gd name="T3" fmla="*/ 64 h 15"/>
                <a:gd name="T4" fmla="*/ 95 w 20"/>
                <a:gd name="T5" fmla="*/ 0 h 15"/>
                <a:gd name="T6" fmla="*/ 45 w 20"/>
                <a:gd name="T7" fmla="*/ 73 h 15"/>
                <a:gd name="T8" fmla="*/ 13 w 20"/>
                <a:gd name="T9" fmla="*/ 105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15">
                  <a:moveTo>
                    <a:pt x="0" y="15"/>
                  </a:moveTo>
                  <a:cubicBezTo>
                    <a:pt x="3" y="12"/>
                    <a:pt x="7" y="10"/>
                    <a:pt x="9" y="8"/>
                  </a:cubicBezTo>
                  <a:cubicBezTo>
                    <a:pt x="13" y="5"/>
                    <a:pt x="17" y="3"/>
                    <a:pt x="20" y="0"/>
                  </a:cubicBezTo>
                  <a:cubicBezTo>
                    <a:pt x="16" y="1"/>
                    <a:pt x="12" y="8"/>
                    <a:pt x="9" y="10"/>
                  </a:cubicBezTo>
                  <a:cubicBezTo>
                    <a:pt x="7" y="12"/>
                    <a:pt x="4" y="14"/>
                    <a:pt x="2" y="14"/>
                  </a:cubicBezTo>
                </a:path>
              </a:pathLst>
            </a:custGeom>
            <a:solidFill>
              <a:srgbClr val="F4D1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20" name="Freeform 260">
              <a:extLst>
                <a:ext uri="{FF2B5EF4-FFF2-40B4-BE49-F238E27FC236}">
                  <a16:creationId xmlns:a16="http://schemas.microsoft.com/office/drawing/2014/main" id="{F18966B7-D214-40DA-9759-6114C95F23E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9" y="1345"/>
              <a:ext cx="14" cy="64"/>
            </a:xfrm>
            <a:custGeom>
              <a:avLst/>
              <a:gdLst>
                <a:gd name="T0" fmla="*/ 0 w 11"/>
                <a:gd name="T1" fmla="*/ 0 h 50"/>
                <a:gd name="T2" fmla="*/ 1 w 11"/>
                <a:gd name="T3" fmla="*/ 51 h 50"/>
                <a:gd name="T4" fmla="*/ 17 w 11"/>
                <a:gd name="T5" fmla="*/ 124 h 50"/>
                <a:gd name="T6" fmla="*/ 17 w 11"/>
                <a:gd name="T7" fmla="*/ 193 h 50"/>
                <a:gd name="T8" fmla="*/ 13 w 11"/>
                <a:gd name="T9" fmla="*/ 282 h 50"/>
                <a:gd name="T10" fmla="*/ 22 w 11"/>
                <a:gd name="T11" fmla="*/ 193 h 50"/>
                <a:gd name="T12" fmla="*/ 28 w 11"/>
                <a:gd name="T13" fmla="*/ 113 h 50"/>
                <a:gd name="T14" fmla="*/ 60 w 11"/>
                <a:gd name="T15" fmla="*/ 60 h 50"/>
                <a:gd name="T16" fmla="*/ 37 w 11"/>
                <a:gd name="T17" fmla="*/ 22 h 50"/>
                <a:gd name="T18" fmla="*/ 0 w 11"/>
                <a:gd name="T19" fmla="*/ 0 h 5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1" h="50">
                  <a:moveTo>
                    <a:pt x="0" y="0"/>
                  </a:moveTo>
                  <a:cubicBezTo>
                    <a:pt x="0" y="3"/>
                    <a:pt x="1" y="6"/>
                    <a:pt x="1" y="9"/>
                  </a:cubicBezTo>
                  <a:cubicBezTo>
                    <a:pt x="1" y="14"/>
                    <a:pt x="2" y="18"/>
                    <a:pt x="3" y="22"/>
                  </a:cubicBezTo>
                  <a:cubicBezTo>
                    <a:pt x="3" y="26"/>
                    <a:pt x="3" y="30"/>
                    <a:pt x="3" y="34"/>
                  </a:cubicBezTo>
                  <a:cubicBezTo>
                    <a:pt x="3" y="39"/>
                    <a:pt x="1" y="45"/>
                    <a:pt x="2" y="50"/>
                  </a:cubicBezTo>
                  <a:cubicBezTo>
                    <a:pt x="3" y="44"/>
                    <a:pt x="4" y="39"/>
                    <a:pt x="4" y="34"/>
                  </a:cubicBezTo>
                  <a:cubicBezTo>
                    <a:pt x="5" y="29"/>
                    <a:pt x="5" y="25"/>
                    <a:pt x="5" y="20"/>
                  </a:cubicBezTo>
                  <a:cubicBezTo>
                    <a:pt x="5" y="15"/>
                    <a:pt x="6" y="13"/>
                    <a:pt x="11" y="11"/>
                  </a:cubicBezTo>
                  <a:cubicBezTo>
                    <a:pt x="11" y="9"/>
                    <a:pt x="8" y="6"/>
                    <a:pt x="7" y="4"/>
                  </a:cubicBezTo>
                  <a:cubicBezTo>
                    <a:pt x="5" y="2"/>
                    <a:pt x="3" y="1"/>
                    <a:pt x="0" y="0"/>
                  </a:cubicBezTo>
                </a:path>
              </a:pathLst>
            </a:custGeom>
            <a:solidFill>
              <a:srgbClr val="F4D1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21" name="Freeform 261">
              <a:extLst>
                <a:ext uri="{FF2B5EF4-FFF2-40B4-BE49-F238E27FC236}">
                  <a16:creationId xmlns:a16="http://schemas.microsoft.com/office/drawing/2014/main" id="{CDEA7B41-D8EF-48DB-AA88-CECDF6ECFD4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6" y="1166"/>
              <a:ext cx="41" cy="99"/>
            </a:xfrm>
            <a:custGeom>
              <a:avLst/>
              <a:gdLst>
                <a:gd name="T0" fmla="*/ 13 w 32"/>
                <a:gd name="T1" fmla="*/ 59 h 77"/>
                <a:gd name="T2" fmla="*/ 60 w 32"/>
                <a:gd name="T3" fmla="*/ 51 h 77"/>
                <a:gd name="T4" fmla="*/ 99 w 32"/>
                <a:gd name="T5" fmla="*/ 40 h 77"/>
                <a:gd name="T6" fmla="*/ 163 w 32"/>
                <a:gd name="T7" fmla="*/ 0 h 77"/>
                <a:gd name="T8" fmla="*/ 156 w 32"/>
                <a:gd name="T9" fmla="*/ 123 h 77"/>
                <a:gd name="T10" fmla="*/ 170 w 32"/>
                <a:gd name="T11" fmla="*/ 248 h 77"/>
                <a:gd name="T12" fmla="*/ 127 w 32"/>
                <a:gd name="T13" fmla="*/ 363 h 77"/>
                <a:gd name="T14" fmla="*/ 170 w 32"/>
                <a:gd name="T15" fmla="*/ 446 h 77"/>
                <a:gd name="T16" fmla="*/ 106 w 32"/>
                <a:gd name="T17" fmla="*/ 352 h 77"/>
                <a:gd name="T18" fmla="*/ 113 w 32"/>
                <a:gd name="T19" fmla="*/ 203 h 77"/>
                <a:gd name="T20" fmla="*/ 76 w 32"/>
                <a:gd name="T21" fmla="*/ 114 h 77"/>
                <a:gd name="T22" fmla="*/ 1 w 32"/>
                <a:gd name="T23" fmla="*/ 140 h 77"/>
                <a:gd name="T24" fmla="*/ 13 w 32"/>
                <a:gd name="T25" fmla="*/ 59 h 7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2" h="77">
                  <a:moveTo>
                    <a:pt x="2" y="10"/>
                  </a:moveTo>
                  <a:cubicBezTo>
                    <a:pt x="5" y="9"/>
                    <a:pt x="8" y="10"/>
                    <a:pt x="11" y="9"/>
                  </a:cubicBezTo>
                  <a:cubicBezTo>
                    <a:pt x="13" y="9"/>
                    <a:pt x="16" y="8"/>
                    <a:pt x="18" y="7"/>
                  </a:cubicBezTo>
                  <a:cubicBezTo>
                    <a:pt x="22" y="5"/>
                    <a:pt x="25" y="2"/>
                    <a:pt x="29" y="0"/>
                  </a:cubicBezTo>
                  <a:cubicBezTo>
                    <a:pt x="29" y="7"/>
                    <a:pt x="26" y="14"/>
                    <a:pt x="27" y="21"/>
                  </a:cubicBezTo>
                  <a:cubicBezTo>
                    <a:pt x="28" y="29"/>
                    <a:pt x="32" y="35"/>
                    <a:pt x="30" y="43"/>
                  </a:cubicBezTo>
                  <a:cubicBezTo>
                    <a:pt x="28" y="49"/>
                    <a:pt x="24" y="55"/>
                    <a:pt x="23" y="62"/>
                  </a:cubicBezTo>
                  <a:cubicBezTo>
                    <a:pt x="22" y="69"/>
                    <a:pt x="26" y="72"/>
                    <a:pt x="30" y="77"/>
                  </a:cubicBezTo>
                  <a:cubicBezTo>
                    <a:pt x="22" y="77"/>
                    <a:pt x="19" y="68"/>
                    <a:pt x="19" y="61"/>
                  </a:cubicBezTo>
                  <a:cubicBezTo>
                    <a:pt x="19" y="52"/>
                    <a:pt x="22" y="44"/>
                    <a:pt x="20" y="35"/>
                  </a:cubicBezTo>
                  <a:cubicBezTo>
                    <a:pt x="19" y="30"/>
                    <a:pt x="17" y="24"/>
                    <a:pt x="13" y="20"/>
                  </a:cubicBezTo>
                  <a:cubicBezTo>
                    <a:pt x="8" y="14"/>
                    <a:pt x="4" y="20"/>
                    <a:pt x="1" y="24"/>
                  </a:cubicBezTo>
                  <a:cubicBezTo>
                    <a:pt x="0" y="19"/>
                    <a:pt x="2" y="14"/>
                    <a:pt x="2" y="10"/>
                  </a:cubicBezTo>
                </a:path>
              </a:pathLst>
            </a:custGeom>
            <a:solidFill>
              <a:srgbClr val="F4D1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22" name="Freeform 262">
              <a:extLst>
                <a:ext uri="{FF2B5EF4-FFF2-40B4-BE49-F238E27FC236}">
                  <a16:creationId xmlns:a16="http://schemas.microsoft.com/office/drawing/2014/main" id="{102D5226-01E4-402C-8469-561F4CC97F6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6" y="1107"/>
              <a:ext cx="18" cy="28"/>
            </a:xfrm>
            <a:custGeom>
              <a:avLst/>
              <a:gdLst>
                <a:gd name="T0" fmla="*/ 28 w 14"/>
                <a:gd name="T1" fmla="*/ 0 h 22"/>
                <a:gd name="T2" fmla="*/ 36 w 14"/>
                <a:gd name="T3" fmla="*/ 76 h 22"/>
                <a:gd name="T4" fmla="*/ 17 w 14"/>
                <a:gd name="T5" fmla="*/ 113 h 22"/>
                <a:gd name="T6" fmla="*/ 82 w 14"/>
                <a:gd name="T7" fmla="*/ 75 h 22"/>
                <a:gd name="T8" fmla="*/ 59 w 14"/>
                <a:gd name="T9" fmla="*/ 46 h 22"/>
                <a:gd name="T10" fmla="*/ 36 w 14"/>
                <a:gd name="T11" fmla="*/ 1 h 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4" h="22">
                  <a:moveTo>
                    <a:pt x="5" y="0"/>
                  </a:moveTo>
                  <a:cubicBezTo>
                    <a:pt x="8" y="4"/>
                    <a:pt x="8" y="10"/>
                    <a:pt x="6" y="14"/>
                  </a:cubicBezTo>
                  <a:cubicBezTo>
                    <a:pt x="5" y="15"/>
                    <a:pt x="0" y="20"/>
                    <a:pt x="3" y="21"/>
                  </a:cubicBezTo>
                  <a:cubicBezTo>
                    <a:pt x="4" y="22"/>
                    <a:pt x="14" y="14"/>
                    <a:pt x="14" y="13"/>
                  </a:cubicBezTo>
                  <a:cubicBezTo>
                    <a:pt x="14" y="12"/>
                    <a:pt x="10" y="9"/>
                    <a:pt x="10" y="8"/>
                  </a:cubicBezTo>
                  <a:cubicBezTo>
                    <a:pt x="9" y="5"/>
                    <a:pt x="8" y="4"/>
                    <a:pt x="6" y="1"/>
                  </a:cubicBezTo>
                </a:path>
              </a:pathLst>
            </a:custGeom>
            <a:solidFill>
              <a:srgbClr val="F4D1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23" name="Freeform 263">
              <a:extLst>
                <a:ext uri="{FF2B5EF4-FFF2-40B4-BE49-F238E27FC236}">
                  <a16:creationId xmlns:a16="http://schemas.microsoft.com/office/drawing/2014/main" id="{0067F98F-EB08-4EA1-9DC2-7585D6C03CE9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3" y="1069"/>
              <a:ext cx="15" cy="14"/>
            </a:xfrm>
            <a:custGeom>
              <a:avLst/>
              <a:gdLst>
                <a:gd name="T0" fmla="*/ 0 w 12"/>
                <a:gd name="T1" fmla="*/ 17 h 11"/>
                <a:gd name="T2" fmla="*/ 39 w 12"/>
                <a:gd name="T3" fmla="*/ 13 h 11"/>
                <a:gd name="T4" fmla="*/ 60 w 12"/>
                <a:gd name="T5" fmla="*/ 60 h 11"/>
                <a:gd name="T6" fmla="*/ 13 w 12"/>
                <a:gd name="T7" fmla="*/ 17 h 1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" h="11">
                  <a:moveTo>
                    <a:pt x="0" y="3"/>
                  </a:moveTo>
                  <a:cubicBezTo>
                    <a:pt x="2" y="0"/>
                    <a:pt x="6" y="0"/>
                    <a:pt x="8" y="2"/>
                  </a:cubicBezTo>
                  <a:cubicBezTo>
                    <a:pt x="11" y="4"/>
                    <a:pt x="11" y="8"/>
                    <a:pt x="12" y="11"/>
                  </a:cubicBezTo>
                  <a:cubicBezTo>
                    <a:pt x="10" y="6"/>
                    <a:pt x="6" y="4"/>
                    <a:pt x="2" y="3"/>
                  </a:cubicBezTo>
                </a:path>
              </a:pathLst>
            </a:custGeom>
            <a:solidFill>
              <a:srgbClr val="F4D1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24" name="Freeform 264">
              <a:extLst>
                <a:ext uri="{FF2B5EF4-FFF2-40B4-BE49-F238E27FC236}">
                  <a16:creationId xmlns:a16="http://schemas.microsoft.com/office/drawing/2014/main" id="{32F7C1A3-93E6-473B-9B63-B4DF97FADC35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6" y="2391"/>
              <a:ext cx="75" cy="87"/>
            </a:xfrm>
            <a:custGeom>
              <a:avLst/>
              <a:gdLst>
                <a:gd name="T0" fmla="*/ 0 w 59"/>
                <a:gd name="T1" fmla="*/ 381 h 68"/>
                <a:gd name="T2" fmla="*/ 317 w 59"/>
                <a:gd name="T3" fmla="*/ 0 h 6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9" h="68">
                  <a:moveTo>
                    <a:pt x="0" y="68"/>
                  </a:moveTo>
                  <a:cubicBezTo>
                    <a:pt x="0" y="68"/>
                    <a:pt x="26" y="25"/>
                    <a:pt x="59" y="0"/>
                  </a:cubicBezTo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25" name="Freeform 265">
              <a:extLst>
                <a:ext uri="{FF2B5EF4-FFF2-40B4-BE49-F238E27FC236}">
                  <a16:creationId xmlns:a16="http://schemas.microsoft.com/office/drawing/2014/main" id="{B236A7AF-0B70-48F8-B380-998EC78C5EFC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2" y="3519"/>
              <a:ext cx="84" cy="161"/>
            </a:xfrm>
            <a:custGeom>
              <a:avLst/>
              <a:gdLst>
                <a:gd name="T0" fmla="*/ 393 w 65"/>
                <a:gd name="T1" fmla="*/ 0 h 126"/>
                <a:gd name="T2" fmla="*/ 0 w 65"/>
                <a:gd name="T3" fmla="*/ 700 h 12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5" h="126">
                  <a:moveTo>
                    <a:pt x="65" y="0"/>
                  </a:moveTo>
                  <a:cubicBezTo>
                    <a:pt x="65" y="0"/>
                    <a:pt x="40" y="34"/>
                    <a:pt x="0" y="126"/>
                  </a:cubicBezTo>
                </a:path>
              </a:pathLst>
            </a:custGeom>
            <a:noFill/>
            <a:ln w="7938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26" name="Rectangle 266">
              <a:extLst>
                <a:ext uri="{FF2B5EF4-FFF2-40B4-BE49-F238E27FC236}">
                  <a16:creationId xmlns:a16="http://schemas.microsoft.com/office/drawing/2014/main" id="{D7AAB6D0-45BE-4006-AFB4-A5FE002F0C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0" y="1155"/>
              <a:ext cx="47" cy="29"/>
            </a:xfrm>
            <a:prstGeom prst="rect">
              <a:avLst/>
            </a:prstGeom>
            <a:solidFill>
              <a:srgbClr val="E9E7E8"/>
            </a:solidFill>
            <a:ln w="6350">
              <a:solidFill>
                <a:srgbClr val="343434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1027" name="Rectangle 267">
              <a:extLst>
                <a:ext uri="{FF2B5EF4-FFF2-40B4-BE49-F238E27FC236}">
                  <a16:creationId xmlns:a16="http://schemas.microsoft.com/office/drawing/2014/main" id="{239A8746-EC1B-45FC-BCC9-110357E553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0" y="1523"/>
              <a:ext cx="47" cy="31"/>
            </a:xfrm>
            <a:prstGeom prst="rect">
              <a:avLst/>
            </a:prstGeom>
            <a:solidFill>
              <a:srgbClr val="E9E7E8"/>
            </a:solidFill>
            <a:ln w="6350">
              <a:solidFill>
                <a:srgbClr val="343434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1028" name="Freeform 268">
              <a:extLst>
                <a:ext uri="{FF2B5EF4-FFF2-40B4-BE49-F238E27FC236}">
                  <a16:creationId xmlns:a16="http://schemas.microsoft.com/office/drawing/2014/main" id="{A4FC3278-84D9-434A-82F7-0EA3EF50CBDD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5" y="1294"/>
              <a:ext cx="42" cy="117"/>
            </a:xfrm>
            <a:custGeom>
              <a:avLst/>
              <a:gdLst>
                <a:gd name="T0" fmla="*/ 174 w 33"/>
                <a:gd name="T1" fmla="*/ 527 h 91"/>
                <a:gd name="T2" fmla="*/ 59 w 33"/>
                <a:gd name="T3" fmla="*/ 297 h 91"/>
                <a:gd name="T4" fmla="*/ 137 w 33"/>
                <a:gd name="T5" fmla="*/ 0 h 91"/>
                <a:gd name="T6" fmla="*/ 28 w 33"/>
                <a:gd name="T7" fmla="*/ 123 h 91"/>
                <a:gd name="T8" fmla="*/ 17 w 33"/>
                <a:gd name="T9" fmla="*/ 288 h 91"/>
                <a:gd name="T10" fmla="*/ 0 w 33"/>
                <a:gd name="T11" fmla="*/ 370 h 91"/>
                <a:gd name="T12" fmla="*/ 36 w 33"/>
                <a:gd name="T13" fmla="*/ 453 h 91"/>
                <a:gd name="T14" fmla="*/ 173 w 33"/>
                <a:gd name="T15" fmla="*/ 527 h 9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3" h="91">
                  <a:moveTo>
                    <a:pt x="33" y="91"/>
                  </a:moveTo>
                  <a:cubicBezTo>
                    <a:pt x="16" y="85"/>
                    <a:pt x="8" y="67"/>
                    <a:pt x="10" y="51"/>
                  </a:cubicBezTo>
                  <a:cubicBezTo>
                    <a:pt x="11" y="31"/>
                    <a:pt x="8" y="13"/>
                    <a:pt x="26" y="0"/>
                  </a:cubicBezTo>
                  <a:cubicBezTo>
                    <a:pt x="17" y="4"/>
                    <a:pt x="8" y="12"/>
                    <a:pt x="5" y="21"/>
                  </a:cubicBezTo>
                  <a:cubicBezTo>
                    <a:pt x="2" y="31"/>
                    <a:pt x="4" y="41"/>
                    <a:pt x="3" y="50"/>
                  </a:cubicBezTo>
                  <a:cubicBezTo>
                    <a:pt x="3" y="55"/>
                    <a:pt x="0" y="59"/>
                    <a:pt x="0" y="64"/>
                  </a:cubicBezTo>
                  <a:cubicBezTo>
                    <a:pt x="0" y="70"/>
                    <a:pt x="3" y="74"/>
                    <a:pt x="6" y="78"/>
                  </a:cubicBezTo>
                  <a:cubicBezTo>
                    <a:pt x="14" y="88"/>
                    <a:pt x="22" y="86"/>
                    <a:pt x="32" y="91"/>
                  </a:cubicBezTo>
                </a:path>
              </a:pathLst>
            </a:custGeom>
            <a:solidFill>
              <a:srgbClr val="D60F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29" name="Freeform 269">
              <a:extLst>
                <a:ext uri="{FF2B5EF4-FFF2-40B4-BE49-F238E27FC236}">
                  <a16:creationId xmlns:a16="http://schemas.microsoft.com/office/drawing/2014/main" id="{191053C5-DB08-4E31-B517-577D5DC33779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9" y="1340"/>
              <a:ext cx="27" cy="73"/>
            </a:xfrm>
            <a:custGeom>
              <a:avLst/>
              <a:gdLst>
                <a:gd name="T0" fmla="*/ 64 w 21"/>
                <a:gd name="T1" fmla="*/ 0 h 57"/>
                <a:gd name="T2" fmla="*/ 28 w 21"/>
                <a:gd name="T3" fmla="*/ 193 h 57"/>
                <a:gd name="T4" fmla="*/ 66 w 21"/>
                <a:gd name="T5" fmla="*/ 268 h 57"/>
                <a:gd name="T6" fmla="*/ 123 w 21"/>
                <a:gd name="T7" fmla="*/ 320 h 57"/>
                <a:gd name="T8" fmla="*/ 1 w 21"/>
                <a:gd name="T9" fmla="*/ 200 h 57"/>
                <a:gd name="T10" fmla="*/ 51 w 21"/>
                <a:gd name="T11" fmla="*/ 28 h 5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1" h="57">
                  <a:moveTo>
                    <a:pt x="11" y="0"/>
                  </a:moveTo>
                  <a:cubicBezTo>
                    <a:pt x="12" y="12"/>
                    <a:pt x="3" y="22"/>
                    <a:pt x="5" y="34"/>
                  </a:cubicBezTo>
                  <a:cubicBezTo>
                    <a:pt x="6" y="39"/>
                    <a:pt x="8" y="44"/>
                    <a:pt x="12" y="47"/>
                  </a:cubicBezTo>
                  <a:cubicBezTo>
                    <a:pt x="16" y="50"/>
                    <a:pt x="21" y="51"/>
                    <a:pt x="21" y="57"/>
                  </a:cubicBezTo>
                  <a:cubicBezTo>
                    <a:pt x="15" y="48"/>
                    <a:pt x="3" y="47"/>
                    <a:pt x="1" y="35"/>
                  </a:cubicBezTo>
                  <a:cubicBezTo>
                    <a:pt x="0" y="23"/>
                    <a:pt x="9" y="16"/>
                    <a:pt x="9" y="5"/>
                  </a:cubicBezTo>
                </a:path>
              </a:pathLst>
            </a:custGeom>
            <a:solidFill>
              <a:srgbClr val="D60F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30" name="Freeform 270">
              <a:extLst>
                <a:ext uri="{FF2B5EF4-FFF2-40B4-BE49-F238E27FC236}">
                  <a16:creationId xmlns:a16="http://schemas.microsoft.com/office/drawing/2014/main" id="{12069B9C-D4C8-4EAF-B523-39B030A74461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4" y="1309"/>
              <a:ext cx="32" cy="96"/>
            </a:xfrm>
            <a:custGeom>
              <a:avLst/>
              <a:gdLst>
                <a:gd name="T0" fmla="*/ 0 w 25"/>
                <a:gd name="T1" fmla="*/ 421 h 75"/>
                <a:gd name="T2" fmla="*/ 113 w 25"/>
                <a:gd name="T3" fmla="*/ 186 h 75"/>
                <a:gd name="T4" fmla="*/ 77 w 25"/>
                <a:gd name="T5" fmla="*/ 0 h 75"/>
                <a:gd name="T6" fmla="*/ 124 w 25"/>
                <a:gd name="T7" fmla="*/ 124 h 75"/>
                <a:gd name="T8" fmla="*/ 141 w 25"/>
                <a:gd name="T9" fmla="*/ 241 h 75"/>
                <a:gd name="T10" fmla="*/ 97 w 25"/>
                <a:gd name="T11" fmla="*/ 357 h 75"/>
                <a:gd name="T12" fmla="*/ 13 w 25"/>
                <a:gd name="T13" fmla="*/ 420 h 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5" h="75">
                  <a:moveTo>
                    <a:pt x="0" y="75"/>
                  </a:moveTo>
                  <a:cubicBezTo>
                    <a:pt x="11" y="64"/>
                    <a:pt x="21" y="50"/>
                    <a:pt x="20" y="33"/>
                  </a:cubicBezTo>
                  <a:cubicBezTo>
                    <a:pt x="20" y="23"/>
                    <a:pt x="10" y="9"/>
                    <a:pt x="14" y="0"/>
                  </a:cubicBezTo>
                  <a:cubicBezTo>
                    <a:pt x="15" y="8"/>
                    <a:pt x="20" y="15"/>
                    <a:pt x="22" y="22"/>
                  </a:cubicBezTo>
                  <a:cubicBezTo>
                    <a:pt x="25" y="29"/>
                    <a:pt x="25" y="36"/>
                    <a:pt x="25" y="43"/>
                  </a:cubicBezTo>
                  <a:cubicBezTo>
                    <a:pt x="25" y="52"/>
                    <a:pt x="23" y="56"/>
                    <a:pt x="17" y="63"/>
                  </a:cubicBezTo>
                  <a:cubicBezTo>
                    <a:pt x="13" y="67"/>
                    <a:pt x="7" y="74"/>
                    <a:pt x="2" y="74"/>
                  </a:cubicBezTo>
                </a:path>
              </a:pathLst>
            </a:custGeom>
            <a:solidFill>
              <a:srgbClr val="D60F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31" name="Freeform 271">
              <a:extLst>
                <a:ext uri="{FF2B5EF4-FFF2-40B4-BE49-F238E27FC236}">
                  <a16:creationId xmlns:a16="http://schemas.microsoft.com/office/drawing/2014/main" id="{279EB2C4-D736-4728-9D19-B079894D1C24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6" y="1348"/>
              <a:ext cx="30" cy="60"/>
            </a:xfrm>
            <a:custGeom>
              <a:avLst/>
              <a:gdLst>
                <a:gd name="T0" fmla="*/ 0 w 23"/>
                <a:gd name="T1" fmla="*/ 255 h 47"/>
                <a:gd name="T2" fmla="*/ 85 w 23"/>
                <a:gd name="T3" fmla="*/ 0 h 47"/>
                <a:gd name="T4" fmla="*/ 133 w 23"/>
                <a:gd name="T5" fmla="*/ 186 h 47"/>
                <a:gd name="T6" fmla="*/ 16 w 23"/>
                <a:gd name="T7" fmla="*/ 255 h 4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3" h="47">
                  <a:moveTo>
                    <a:pt x="0" y="46"/>
                  </a:moveTo>
                  <a:cubicBezTo>
                    <a:pt x="22" y="39"/>
                    <a:pt x="15" y="16"/>
                    <a:pt x="13" y="0"/>
                  </a:cubicBezTo>
                  <a:cubicBezTo>
                    <a:pt x="17" y="11"/>
                    <a:pt x="23" y="21"/>
                    <a:pt x="21" y="34"/>
                  </a:cubicBezTo>
                  <a:cubicBezTo>
                    <a:pt x="20" y="41"/>
                    <a:pt x="9" y="47"/>
                    <a:pt x="2" y="46"/>
                  </a:cubicBezTo>
                </a:path>
              </a:pathLst>
            </a:custGeom>
            <a:solidFill>
              <a:srgbClr val="D60F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32" name="Freeform 272">
              <a:extLst>
                <a:ext uri="{FF2B5EF4-FFF2-40B4-BE49-F238E27FC236}">
                  <a16:creationId xmlns:a16="http://schemas.microsoft.com/office/drawing/2014/main" id="{CE55063B-12F8-4587-93AE-3B303DEA995B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4" y="1290"/>
              <a:ext cx="40" cy="108"/>
            </a:xfrm>
            <a:custGeom>
              <a:avLst/>
              <a:gdLst>
                <a:gd name="T0" fmla="*/ 185 w 31"/>
                <a:gd name="T1" fmla="*/ 0 h 84"/>
                <a:gd name="T2" fmla="*/ 84 w 31"/>
                <a:gd name="T3" fmla="*/ 123 h 84"/>
                <a:gd name="T4" fmla="*/ 76 w 31"/>
                <a:gd name="T5" fmla="*/ 185 h 84"/>
                <a:gd name="T6" fmla="*/ 53 w 31"/>
                <a:gd name="T7" fmla="*/ 243 h 84"/>
                <a:gd name="T8" fmla="*/ 41 w 31"/>
                <a:gd name="T9" fmla="*/ 305 h 84"/>
                <a:gd name="T10" fmla="*/ 36 w 31"/>
                <a:gd name="T11" fmla="*/ 370 h 84"/>
                <a:gd name="T12" fmla="*/ 97 w 31"/>
                <a:gd name="T13" fmla="*/ 490 h 84"/>
                <a:gd name="T14" fmla="*/ 17 w 31"/>
                <a:gd name="T15" fmla="*/ 446 h 84"/>
                <a:gd name="T16" fmla="*/ 0 w 31"/>
                <a:gd name="T17" fmla="*/ 382 h 84"/>
                <a:gd name="T18" fmla="*/ 17 w 31"/>
                <a:gd name="T19" fmla="*/ 306 h 84"/>
                <a:gd name="T20" fmla="*/ 17 w 31"/>
                <a:gd name="T21" fmla="*/ 238 h 84"/>
                <a:gd name="T22" fmla="*/ 59 w 31"/>
                <a:gd name="T23" fmla="*/ 174 h 84"/>
                <a:gd name="T24" fmla="*/ 68 w 31"/>
                <a:gd name="T25" fmla="*/ 96 h 84"/>
                <a:gd name="T26" fmla="*/ 172 w 31"/>
                <a:gd name="T27" fmla="*/ 1 h 84"/>
                <a:gd name="T28" fmla="*/ 179 w 31"/>
                <a:gd name="T29" fmla="*/ 0 h 84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31" h="84">
                  <a:moveTo>
                    <a:pt x="31" y="0"/>
                  </a:moveTo>
                  <a:cubicBezTo>
                    <a:pt x="22" y="3"/>
                    <a:pt x="15" y="12"/>
                    <a:pt x="14" y="21"/>
                  </a:cubicBezTo>
                  <a:cubicBezTo>
                    <a:pt x="14" y="25"/>
                    <a:pt x="14" y="29"/>
                    <a:pt x="13" y="32"/>
                  </a:cubicBezTo>
                  <a:cubicBezTo>
                    <a:pt x="13" y="36"/>
                    <a:pt x="10" y="39"/>
                    <a:pt x="9" y="42"/>
                  </a:cubicBezTo>
                  <a:cubicBezTo>
                    <a:pt x="7" y="46"/>
                    <a:pt x="7" y="48"/>
                    <a:pt x="7" y="52"/>
                  </a:cubicBezTo>
                  <a:cubicBezTo>
                    <a:pt x="7" y="56"/>
                    <a:pt x="6" y="59"/>
                    <a:pt x="6" y="64"/>
                  </a:cubicBezTo>
                  <a:cubicBezTo>
                    <a:pt x="4" y="73"/>
                    <a:pt x="10" y="78"/>
                    <a:pt x="16" y="84"/>
                  </a:cubicBezTo>
                  <a:cubicBezTo>
                    <a:pt x="12" y="84"/>
                    <a:pt x="6" y="80"/>
                    <a:pt x="3" y="77"/>
                  </a:cubicBezTo>
                  <a:cubicBezTo>
                    <a:pt x="1" y="74"/>
                    <a:pt x="0" y="70"/>
                    <a:pt x="0" y="66"/>
                  </a:cubicBezTo>
                  <a:cubicBezTo>
                    <a:pt x="1" y="61"/>
                    <a:pt x="3" y="57"/>
                    <a:pt x="3" y="53"/>
                  </a:cubicBezTo>
                  <a:cubicBezTo>
                    <a:pt x="4" y="49"/>
                    <a:pt x="2" y="45"/>
                    <a:pt x="3" y="41"/>
                  </a:cubicBezTo>
                  <a:cubicBezTo>
                    <a:pt x="5" y="37"/>
                    <a:pt x="9" y="34"/>
                    <a:pt x="10" y="30"/>
                  </a:cubicBezTo>
                  <a:cubicBezTo>
                    <a:pt x="11" y="26"/>
                    <a:pt x="10" y="21"/>
                    <a:pt x="12" y="16"/>
                  </a:cubicBezTo>
                  <a:cubicBezTo>
                    <a:pt x="15" y="7"/>
                    <a:pt x="21" y="3"/>
                    <a:pt x="29" y="1"/>
                  </a:cubicBezTo>
                  <a:cubicBezTo>
                    <a:pt x="30" y="0"/>
                    <a:pt x="30" y="0"/>
                    <a:pt x="30" y="0"/>
                  </a:cubicBezTo>
                </a:path>
              </a:pathLst>
            </a:custGeom>
            <a:solidFill>
              <a:srgbClr val="E74C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33" name="Freeform 273">
              <a:extLst>
                <a:ext uri="{FF2B5EF4-FFF2-40B4-BE49-F238E27FC236}">
                  <a16:creationId xmlns:a16="http://schemas.microsoft.com/office/drawing/2014/main" id="{960627E6-DE6A-49E9-AB99-1DB23EBA176A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1" y="1272"/>
              <a:ext cx="76" cy="105"/>
            </a:xfrm>
            <a:custGeom>
              <a:avLst/>
              <a:gdLst>
                <a:gd name="T0" fmla="*/ 296 w 60"/>
                <a:gd name="T1" fmla="*/ 462 h 82"/>
                <a:gd name="T2" fmla="*/ 296 w 60"/>
                <a:gd name="T3" fmla="*/ 361 h 82"/>
                <a:gd name="T4" fmla="*/ 269 w 60"/>
                <a:gd name="T5" fmla="*/ 282 h 82"/>
                <a:gd name="T6" fmla="*/ 248 w 60"/>
                <a:gd name="T7" fmla="*/ 136 h 82"/>
                <a:gd name="T8" fmla="*/ 134 w 60"/>
                <a:gd name="T9" fmla="*/ 60 h 82"/>
                <a:gd name="T10" fmla="*/ 0 w 60"/>
                <a:gd name="T11" fmla="*/ 1 h 82"/>
                <a:gd name="T12" fmla="*/ 122 w 60"/>
                <a:gd name="T13" fmla="*/ 40 h 82"/>
                <a:gd name="T14" fmla="*/ 234 w 60"/>
                <a:gd name="T15" fmla="*/ 76 h 82"/>
                <a:gd name="T16" fmla="*/ 281 w 60"/>
                <a:gd name="T17" fmla="*/ 204 h 82"/>
                <a:gd name="T18" fmla="*/ 281 w 60"/>
                <a:gd name="T19" fmla="*/ 279 h 82"/>
                <a:gd name="T20" fmla="*/ 300 w 60"/>
                <a:gd name="T21" fmla="*/ 343 h 82"/>
                <a:gd name="T22" fmla="*/ 314 w 60"/>
                <a:gd name="T23" fmla="*/ 403 h 82"/>
                <a:gd name="T24" fmla="*/ 293 w 60"/>
                <a:gd name="T25" fmla="*/ 457 h 8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60" h="82">
                  <a:moveTo>
                    <a:pt x="57" y="82"/>
                  </a:moveTo>
                  <a:cubicBezTo>
                    <a:pt x="58" y="76"/>
                    <a:pt x="58" y="71"/>
                    <a:pt x="57" y="64"/>
                  </a:cubicBezTo>
                  <a:cubicBezTo>
                    <a:pt x="56" y="59"/>
                    <a:pt x="53" y="55"/>
                    <a:pt x="51" y="50"/>
                  </a:cubicBezTo>
                  <a:cubicBezTo>
                    <a:pt x="48" y="42"/>
                    <a:pt x="52" y="33"/>
                    <a:pt x="47" y="24"/>
                  </a:cubicBezTo>
                  <a:cubicBezTo>
                    <a:pt x="42" y="14"/>
                    <a:pt x="34" y="16"/>
                    <a:pt x="25" y="11"/>
                  </a:cubicBezTo>
                  <a:cubicBezTo>
                    <a:pt x="17" y="7"/>
                    <a:pt x="9" y="1"/>
                    <a:pt x="0" y="1"/>
                  </a:cubicBezTo>
                  <a:cubicBezTo>
                    <a:pt x="9" y="0"/>
                    <a:pt x="15" y="5"/>
                    <a:pt x="23" y="7"/>
                  </a:cubicBezTo>
                  <a:cubicBezTo>
                    <a:pt x="30" y="8"/>
                    <a:pt x="38" y="8"/>
                    <a:pt x="45" y="13"/>
                  </a:cubicBezTo>
                  <a:cubicBezTo>
                    <a:pt x="51" y="18"/>
                    <a:pt x="54" y="29"/>
                    <a:pt x="54" y="36"/>
                  </a:cubicBezTo>
                  <a:cubicBezTo>
                    <a:pt x="55" y="40"/>
                    <a:pt x="53" y="44"/>
                    <a:pt x="54" y="49"/>
                  </a:cubicBezTo>
                  <a:cubicBezTo>
                    <a:pt x="55" y="53"/>
                    <a:pt x="57" y="56"/>
                    <a:pt x="58" y="60"/>
                  </a:cubicBezTo>
                  <a:cubicBezTo>
                    <a:pt x="59" y="64"/>
                    <a:pt x="60" y="67"/>
                    <a:pt x="60" y="71"/>
                  </a:cubicBezTo>
                  <a:cubicBezTo>
                    <a:pt x="60" y="76"/>
                    <a:pt x="57" y="77"/>
                    <a:pt x="56" y="81"/>
                  </a:cubicBezTo>
                </a:path>
              </a:pathLst>
            </a:custGeom>
            <a:solidFill>
              <a:srgbClr val="E74C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34" name="Freeform 274">
              <a:extLst>
                <a:ext uri="{FF2B5EF4-FFF2-40B4-BE49-F238E27FC236}">
                  <a16:creationId xmlns:a16="http://schemas.microsoft.com/office/drawing/2014/main" id="{C57B12C8-77B4-4904-AA86-542CEC51E8F4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2" y="1403"/>
              <a:ext cx="59" cy="17"/>
            </a:xfrm>
            <a:custGeom>
              <a:avLst/>
              <a:gdLst>
                <a:gd name="T0" fmla="*/ 0 w 46"/>
                <a:gd name="T1" fmla="*/ 78 h 13"/>
                <a:gd name="T2" fmla="*/ 63 w 46"/>
                <a:gd name="T3" fmla="*/ 60 h 13"/>
                <a:gd name="T4" fmla="*/ 136 w 46"/>
                <a:gd name="T5" fmla="*/ 65 h 13"/>
                <a:gd name="T6" fmla="*/ 262 w 46"/>
                <a:gd name="T7" fmla="*/ 0 h 13"/>
                <a:gd name="T8" fmla="*/ 209 w 46"/>
                <a:gd name="T9" fmla="*/ 71 h 13"/>
                <a:gd name="T10" fmla="*/ 144 w 46"/>
                <a:gd name="T11" fmla="*/ 78 h 13"/>
                <a:gd name="T12" fmla="*/ 81 w 46"/>
                <a:gd name="T13" fmla="*/ 85 h 13"/>
                <a:gd name="T14" fmla="*/ 13 w 46"/>
                <a:gd name="T15" fmla="*/ 78 h 1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6" h="13">
                  <a:moveTo>
                    <a:pt x="0" y="12"/>
                  </a:moveTo>
                  <a:cubicBezTo>
                    <a:pt x="4" y="10"/>
                    <a:pt x="8" y="10"/>
                    <a:pt x="11" y="9"/>
                  </a:cubicBezTo>
                  <a:cubicBezTo>
                    <a:pt x="16" y="8"/>
                    <a:pt x="19" y="9"/>
                    <a:pt x="24" y="10"/>
                  </a:cubicBezTo>
                  <a:cubicBezTo>
                    <a:pt x="34" y="11"/>
                    <a:pt x="38" y="4"/>
                    <a:pt x="46" y="0"/>
                  </a:cubicBezTo>
                  <a:cubicBezTo>
                    <a:pt x="46" y="4"/>
                    <a:pt x="42" y="10"/>
                    <a:pt x="37" y="11"/>
                  </a:cubicBezTo>
                  <a:cubicBezTo>
                    <a:pt x="33" y="13"/>
                    <a:pt x="29" y="12"/>
                    <a:pt x="25" y="12"/>
                  </a:cubicBezTo>
                  <a:cubicBezTo>
                    <a:pt x="21" y="12"/>
                    <a:pt x="18" y="13"/>
                    <a:pt x="14" y="13"/>
                  </a:cubicBezTo>
                  <a:cubicBezTo>
                    <a:pt x="10" y="13"/>
                    <a:pt x="6" y="12"/>
                    <a:pt x="2" y="12"/>
                  </a:cubicBezTo>
                </a:path>
              </a:pathLst>
            </a:custGeom>
            <a:solidFill>
              <a:srgbClr val="E74C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35" name="Freeform 275">
              <a:extLst>
                <a:ext uri="{FF2B5EF4-FFF2-40B4-BE49-F238E27FC236}">
                  <a16:creationId xmlns:a16="http://schemas.microsoft.com/office/drawing/2014/main" id="{CBB8D0B7-3344-4E69-B83C-1C0722B5CDA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9" y="1265"/>
              <a:ext cx="52" cy="15"/>
            </a:xfrm>
            <a:custGeom>
              <a:avLst/>
              <a:gdLst>
                <a:gd name="T0" fmla="*/ 0 w 41"/>
                <a:gd name="T1" fmla="*/ 56 h 12"/>
                <a:gd name="T2" fmla="*/ 60 w 41"/>
                <a:gd name="T3" fmla="*/ 31 h 12"/>
                <a:gd name="T4" fmla="*/ 136 w 41"/>
                <a:gd name="T5" fmla="*/ 13 h 12"/>
                <a:gd name="T6" fmla="*/ 157 w 41"/>
                <a:gd name="T7" fmla="*/ 13 h 12"/>
                <a:gd name="T8" fmla="*/ 181 w 41"/>
                <a:gd name="T9" fmla="*/ 1 h 12"/>
                <a:gd name="T10" fmla="*/ 218 w 41"/>
                <a:gd name="T11" fmla="*/ 16 h 12"/>
                <a:gd name="T12" fmla="*/ 157 w 41"/>
                <a:gd name="T13" fmla="*/ 20 h 12"/>
                <a:gd name="T14" fmla="*/ 136 w 41"/>
                <a:gd name="T15" fmla="*/ 25 h 12"/>
                <a:gd name="T16" fmla="*/ 107 w 41"/>
                <a:gd name="T17" fmla="*/ 20 h 12"/>
                <a:gd name="T18" fmla="*/ 61 w 41"/>
                <a:gd name="T19" fmla="*/ 49 h 12"/>
                <a:gd name="T20" fmla="*/ 1 w 41"/>
                <a:gd name="T21" fmla="*/ 56 h 1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41" h="12">
                  <a:moveTo>
                    <a:pt x="0" y="11"/>
                  </a:moveTo>
                  <a:cubicBezTo>
                    <a:pt x="5" y="11"/>
                    <a:pt x="7" y="9"/>
                    <a:pt x="11" y="6"/>
                  </a:cubicBezTo>
                  <a:cubicBezTo>
                    <a:pt x="15" y="4"/>
                    <a:pt x="20" y="3"/>
                    <a:pt x="25" y="2"/>
                  </a:cubicBezTo>
                  <a:cubicBezTo>
                    <a:pt x="26" y="2"/>
                    <a:pt x="28" y="3"/>
                    <a:pt x="30" y="2"/>
                  </a:cubicBezTo>
                  <a:cubicBezTo>
                    <a:pt x="31" y="2"/>
                    <a:pt x="33" y="1"/>
                    <a:pt x="34" y="1"/>
                  </a:cubicBezTo>
                  <a:cubicBezTo>
                    <a:pt x="38" y="0"/>
                    <a:pt x="38" y="2"/>
                    <a:pt x="41" y="3"/>
                  </a:cubicBezTo>
                  <a:cubicBezTo>
                    <a:pt x="39" y="1"/>
                    <a:pt x="33" y="3"/>
                    <a:pt x="30" y="4"/>
                  </a:cubicBezTo>
                  <a:cubicBezTo>
                    <a:pt x="29" y="4"/>
                    <a:pt x="27" y="5"/>
                    <a:pt x="25" y="5"/>
                  </a:cubicBezTo>
                  <a:cubicBezTo>
                    <a:pt x="24" y="5"/>
                    <a:pt x="22" y="4"/>
                    <a:pt x="20" y="4"/>
                  </a:cubicBezTo>
                  <a:cubicBezTo>
                    <a:pt x="17" y="5"/>
                    <a:pt x="15" y="8"/>
                    <a:pt x="12" y="10"/>
                  </a:cubicBezTo>
                  <a:cubicBezTo>
                    <a:pt x="8" y="12"/>
                    <a:pt x="4" y="10"/>
                    <a:pt x="1" y="11"/>
                  </a:cubicBezTo>
                </a:path>
              </a:pathLst>
            </a:custGeom>
            <a:solidFill>
              <a:srgbClr val="E74C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36" name="Freeform 276">
              <a:extLst>
                <a:ext uri="{FF2B5EF4-FFF2-40B4-BE49-F238E27FC236}">
                  <a16:creationId xmlns:a16="http://schemas.microsoft.com/office/drawing/2014/main" id="{97D1B321-0E7E-4426-889C-18C0C48158C6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8" y="1381"/>
              <a:ext cx="19" cy="32"/>
            </a:xfrm>
            <a:custGeom>
              <a:avLst/>
              <a:gdLst>
                <a:gd name="T0" fmla="*/ 20 w 15"/>
                <a:gd name="T1" fmla="*/ 0 h 25"/>
                <a:gd name="T2" fmla="*/ 32 w 15"/>
                <a:gd name="T3" fmla="*/ 88 h 25"/>
                <a:gd name="T4" fmla="*/ 77 w 15"/>
                <a:gd name="T5" fmla="*/ 141 h 25"/>
                <a:gd name="T6" fmla="*/ 20 w 15"/>
                <a:gd name="T7" fmla="*/ 97 h 25"/>
                <a:gd name="T8" fmla="*/ 16 w 15"/>
                <a:gd name="T9" fmla="*/ 17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25">
                  <a:moveTo>
                    <a:pt x="4" y="0"/>
                  </a:moveTo>
                  <a:cubicBezTo>
                    <a:pt x="2" y="6"/>
                    <a:pt x="1" y="12"/>
                    <a:pt x="6" y="16"/>
                  </a:cubicBezTo>
                  <a:cubicBezTo>
                    <a:pt x="10" y="19"/>
                    <a:pt x="14" y="19"/>
                    <a:pt x="15" y="25"/>
                  </a:cubicBezTo>
                  <a:cubicBezTo>
                    <a:pt x="13" y="21"/>
                    <a:pt x="6" y="20"/>
                    <a:pt x="4" y="17"/>
                  </a:cubicBezTo>
                  <a:cubicBezTo>
                    <a:pt x="0" y="12"/>
                    <a:pt x="0" y="8"/>
                    <a:pt x="3" y="3"/>
                  </a:cubicBezTo>
                </a:path>
              </a:pathLst>
            </a:custGeom>
            <a:solidFill>
              <a:srgbClr val="E74C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37" name="Freeform 277">
              <a:extLst>
                <a:ext uri="{FF2B5EF4-FFF2-40B4-BE49-F238E27FC236}">
                  <a16:creationId xmlns:a16="http://schemas.microsoft.com/office/drawing/2014/main" id="{37476286-890C-4ADE-90C2-0AC5B5658A5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0" y="1395"/>
              <a:ext cx="18" cy="21"/>
            </a:xfrm>
            <a:custGeom>
              <a:avLst/>
              <a:gdLst>
                <a:gd name="T0" fmla="*/ 0 w 14"/>
                <a:gd name="T1" fmla="*/ 95 h 16"/>
                <a:gd name="T2" fmla="*/ 51 w 14"/>
                <a:gd name="T3" fmla="*/ 55 h 16"/>
                <a:gd name="T4" fmla="*/ 82 w 14"/>
                <a:gd name="T5" fmla="*/ 0 h 16"/>
                <a:gd name="T6" fmla="*/ 64 w 14"/>
                <a:gd name="T7" fmla="*/ 72 h 16"/>
                <a:gd name="T8" fmla="*/ 1 w 14"/>
                <a:gd name="T9" fmla="*/ 95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6">
                  <a:moveTo>
                    <a:pt x="0" y="14"/>
                  </a:moveTo>
                  <a:cubicBezTo>
                    <a:pt x="4" y="13"/>
                    <a:pt x="7" y="12"/>
                    <a:pt x="9" y="8"/>
                  </a:cubicBezTo>
                  <a:cubicBezTo>
                    <a:pt x="11" y="5"/>
                    <a:pt x="11" y="1"/>
                    <a:pt x="14" y="0"/>
                  </a:cubicBezTo>
                  <a:cubicBezTo>
                    <a:pt x="12" y="3"/>
                    <a:pt x="13" y="8"/>
                    <a:pt x="11" y="11"/>
                  </a:cubicBezTo>
                  <a:cubicBezTo>
                    <a:pt x="9" y="14"/>
                    <a:pt x="4" y="16"/>
                    <a:pt x="1" y="14"/>
                  </a:cubicBezTo>
                </a:path>
              </a:pathLst>
            </a:custGeom>
            <a:solidFill>
              <a:srgbClr val="E74C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38" name="Freeform 278">
              <a:extLst>
                <a:ext uri="{FF2B5EF4-FFF2-40B4-BE49-F238E27FC236}">
                  <a16:creationId xmlns:a16="http://schemas.microsoft.com/office/drawing/2014/main" id="{F08268B9-3C70-4921-9CE4-EC38504CDD8C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7" y="1484"/>
              <a:ext cx="63" cy="133"/>
            </a:xfrm>
            <a:custGeom>
              <a:avLst/>
              <a:gdLst>
                <a:gd name="T0" fmla="*/ 284 w 49"/>
                <a:gd name="T1" fmla="*/ 582 h 104"/>
                <a:gd name="T2" fmla="*/ 135 w 49"/>
                <a:gd name="T3" fmla="*/ 240 h 104"/>
                <a:gd name="T4" fmla="*/ 0 w 49"/>
                <a:gd name="T5" fmla="*/ 0 h 104"/>
                <a:gd name="T6" fmla="*/ 123 w 49"/>
                <a:gd name="T7" fmla="*/ 298 h 104"/>
                <a:gd name="T8" fmla="*/ 284 w 49"/>
                <a:gd name="T9" fmla="*/ 568 h 10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" h="104">
                  <a:moveTo>
                    <a:pt x="49" y="104"/>
                  </a:moveTo>
                  <a:cubicBezTo>
                    <a:pt x="45" y="84"/>
                    <a:pt x="32" y="62"/>
                    <a:pt x="23" y="43"/>
                  </a:cubicBezTo>
                  <a:cubicBezTo>
                    <a:pt x="16" y="29"/>
                    <a:pt x="8" y="14"/>
                    <a:pt x="0" y="0"/>
                  </a:cubicBezTo>
                  <a:cubicBezTo>
                    <a:pt x="6" y="18"/>
                    <a:pt x="12" y="35"/>
                    <a:pt x="21" y="53"/>
                  </a:cubicBezTo>
                  <a:cubicBezTo>
                    <a:pt x="26" y="63"/>
                    <a:pt x="39" y="101"/>
                    <a:pt x="49" y="102"/>
                  </a:cubicBezTo>
                </a:path>
              </a:pathLst>
            </a:custGeom>
            <a:solidFill>
              <a:srgbClr val="C1BE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39" name="Freeform 279">
              <a:extLst>
                <a:ext uri="{FF2B5EF4-FFF2-40B4-BE49-F238E27FC236}">
                  <a16:creationId xmlns:a16="http://schemas.microsoft.com/office/drawing/2014/main" id="{EBD165C1-E1B1-4EAE-A5BE-175BA424CC5F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4" y="1492"/>
              <a:ext cx="44" cy="90"/>
            </a:xfrm>
            <a:custGeom>
              <a:avLst/>
              <a:gdLst>
                <a:gd name="T0" fmla="*/ 13 w 35"/>
                <a:gd name="T1" fmla="*/ 0 h 70"/>
                <a:gd name="T2" fmla="*/ 172 w 35"/>
                <a:gd name="T3" fmla="*/ 409 h 70"/>
                <a:gd name="T4" fmla="*/ 0 w 35"/>
                <a:gd name="T5" fmla="*/ 17 h 7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5" h="70">
                  <a:moveTo>
                    <a:pt x="2" y="0"/>
                  </a:moveTo>
                  <a:cubicBezTo>
                    <a:pt x="3" y="23"/>
                    <a:pt x="28" y="48"/>
                    <a:pt x="35" y="70"/>
                  </a:cubicBezTo>
                  <a:cubicBezTo>
                    <a:pt x="15" y="63"/>
                    <a:pt x="2" y="23"/>
                    <a:pt x="0" y="3"/>
                  </a:cubicBezTo>
                </a:path>
              </a:pathLst>
            </a:custGeom>
            <a:solidFill>
              <a:srgbClr val="C1BE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40" name="Freeform 280">
              <a:extLst>
                <a:ext uri="{FF2B5EF4-FFF2-40B4-BE49-F238E27FC236}">
                  <a16:creationId xmlns:a16="http://schemas.microsoft.com/office/drawing/2014/main" id="{7CB661F9-31A8-4BC7-B936-7F3A946CA0A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0" y="1482"/>
              <a:ext cx="68" cy="138"/>
            </a:xfrm>
            <a:custGeom>
              <a:avLst/>
              <a:gdLst>
                <a:gd name="T0" fmla="*/ 0 w 53"/>
                <a:gd name="T1" fmla="*/ 0 h 108"/>
                <a:gd name="T2" fmla="*/ 185 w 53"/>
                <a:gd name="T3" fmla="*/ 328 h 108"/>
                <a:gd name="T4" fmla="*/ 304 w 53"/>
                <a:gd name="T5" fmla="*/ 601 h 108"/>
                <a:gd name="T6" fmla="*/ 95 w 53"/>
                <a:gd name="T7" fmla="*/ 276 h 108"/>
                <a:gd name="T8" fmla="*/ 1 w 53"/>
                <a:gd name="T9" fmla="*/ 40 h 10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" h="108">
                  <a:moveTo>
                    <a:pt x="0" y="0"/>
                  </a:moveTo>
                  <a:cubicBezTo>
                    <a:pt x="5" y="20"/>
                    <a:pt x="22" y="40"/>
                    <a:pt x="32" y="59"/>
                  </a:cubicBezTo>
                  <a:cubicBezTo>
                    <a:pt x="40" y="74"/>
                    <a:pt x="50" y="92"/>
                    <a:pt x="53" y="108"/>
                  </a:cubicBezTo>
                  <a:cubicBezTo>
                    <a:pt x="36" y="105"/>
                    <a:pt x="23" y="63"/>
                    <a:pt x="16" y="49"/>
                  </a:cubicBezTo>
                  <a:cubicBezTo>
                    <a:pt x="9" y="36"/>
                    <a:pt x="1" y="22"/>
                    <a:pt x="1" y="7"/>
                  </a:cubicBezTo>
                </a:path>
              </a:pathLst>
            </a:custGeom>
            <a:solidFill>
              <a:srgbClr val="C1BE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41" name="Freeform 281">
              <a:extLst>
                <a:ext uri="{FF2B5EF4-FFF2-40B4-BE49-F238E27FC236}">
                  <a16:creationId xmlns:a16="http://schemas.microsoft.com/office/drawing/2014/main" id="{83B65906-243F-431E-A9A7-6A70C0DD3B3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7" y="1554"/>
              <a:ext cx="29" cy="61"/>
            </a:xfrm>
            <a:custGeom>
              <a:avLst/>
              <a:gdLst>
                <a:gd name="T0" fmla="*/ 32 w 23"/>
                <a:gd name="T1" fmla="*/ 0 h 48"/>
                <a:gd name="T2" fmla="*/ 117 w 23"/>
                <a:gd name="T3" fmla="*/ 258 h 48"/>
                <a:gd name="T4" fmla="*/ 0 w 23"/>
                <a:gd name="T5" fmla="*/ 22 h 4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" h="48">
                  <a:moveTo>
                    <a:pt x="6" y="0"/>
                  </a:moveTo>
                  <a:cubicBezTo>
                    <a:pt x="9" y="17"/>
                    <a:pt x="19" y="32"/>
                    <a:pt x="23" y="48"/>
                  </a:cubicBezTo>
                  <a:cubicBezTo>
                    <a:pt x="9" y="38"/>
                    <a:pt x="6" y="19"/>
                    <a:pt x="0" y="4"/>
                  </a:cubicBezTo>
                </a:path>
              </a:pathLst>
            </a:custGeom>
            <a:solidFill>
              <a:srgbClr val="C1BE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42" name="Freeform 282">
              <a:extLst>
                <a:ext uri="{FF2B5EF4-FFF2-40B4-BE49-F238E27FC236}">
                  <a16:creationId xmlns:a16="http://schemas.microsoft.com/office/drawing/2014/main" id="{FFF065AE-83B0-43E3-ACD2-E3B980A449E7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5" y="1166"/>
              <a:ext cx="140" cy="246"/>
            </a:xfrm>
            <a:custGeom>
              <a:avLst/>
              <a:gdLst>
                <a:gd name="T0" fmla="*/ 2 w 140"/>
                <a:gd name="T1" fmla="*/ 0 h 246"/>
                <a:gd name="T2" fmla="*/ 0 w 140"/>
                <a:gd name="T3" fmla="*/ 246 h 246"/>
                <a:gd name="T4" fmla="*/ 140 w 140"/>
                <a:gd name="T5" fmla="*/ 246 h 246"/>
                <a:gd name="T6" fmla="*/ 8 w 140"/>
                <a:gd name="T7" fmla="*/ 238 h 246"/>
                <a:gd name="T8" fmla="*/ 2 w 140"/>
                <a:gd name="T9" fmla="*/ 0 h 2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0" h="246">
                  <a:moveTo>
                    <a:pt x="2" y="0"/>
                  </a:moveTo>
                  <a:lnTo>
                    <a:pt x="0" y="246"/>
                  </a:lnTo>
                  <a:lnTo>
                    <a:pt x="140" y="246"/>
                  </a:lnTo>
                  <a:lnTo>
                    <a:pt x="8" y="238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E0DE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43" name="Freeform 283">
              <a:extLst>
                <a:ext uri="{FF2B5EF4-FFF2-40B4-BE49-F238E27FC236}">
                  <a16:creationId xmlns:a16="http://schemas.microsoft.com/office/drawing/2014/main" id="{FF6D4239-445D-472B-BCAF-30EDD1C0BB0D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5" y="1467"/>
              <a:ext cx="219" cy="247"/>
            </a:xfrm>
            <a:custGeom>
              <a:avLst/>
              <a:gdLst>
                <a:gd name="T0" fmla="*/ 0 w 219"/>
                <a:gd name="T1" fmla="*/ 0 h 247"/>
                <a:gd name="T2" fmla="*/ 0 w 219"/>
                <a:gd name="T3" fmla="*/ 247 h 247"/>
                <a:gd name="T4" fmla="*/ 219 w 219"/>
                <a:gd name="T5" fmla="*/ 247 h 247"/>
                <a:gd name="T6" fmla="*/ 11 w 219"/>
                <a:gd name="T7" fmla="*/ 235 h 247"/>
                <a:gd name="T8" fmla="*/ 0 w 219"/>
                <a:gd name="T9" fmla="*/ 0 h 2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9" h="247">
                  <a:moveTo>
                    <a:pt x="0" y="0"/>
                  </a:moveTo>
                  <a:lnTo>
                    <a:pt x="0" y="247"/>
                  </a:lnTo>
                  <a:lnTo>
                    <a:pt x="219" y="247"/>
                  </a:lnTo>
                  <a:lnTo>
                    <a:pt x="11" y="2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0DE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44" name="Freeform 284">
              <a:extLst>
                <a:ext uri="{FF2B5EF4-FFF2-40B4-BE49-F238E27FC236}">
                  <a16:creationId xmlns:a16="http://schemas.microsoft.com/office/drawing/2014/main" id="{F455C41F-DDDC-4C52-965F-5008AFCD050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5" y="1768"/>
              <a:ext cx="191" cy="170"/>
            </a:xfrm>
            <a:custGeom>
              <a:avLst/>
              <a:gdLst>
                <a:gd name="T0" fmla="*/ 0 w 191"/>
                <a:gd name="T1" fmla="*/ 0 h 170"/>
                <a:gd name="T2" fmla="*/ 0 w 191"/>
                <a:gd name="T3" fmla="*/ 170 h 170"/>
                <a:gd name="T4" fmla="*/ 191 w 191"/>
                <a:gd name="T5" fmla="*/ 170 h 170"/>
                <a:gd name="T6" fmla="*/ 8 w 191"/>
                <a:gd name="T7" fmla="*/ 163 h 170"/>
                <a:gd name="T8" fmla="*/ 0 w 191"/>
                <a:gd name="T9" fmla="*/ 0 h 17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1" h="170">
                  <a:moveTo>
                    <a:pt x="0" y="0"/>
                  </a:moveTo>
                  <a:lnTo>
                    <a:pt x="0" y="170"/>
                  </a:lnTo>
                  <a:lnTo>
                    <a:pt x="191" y="170"/>
                  </a:lnTo>
                  <a:lnTo>
                    <a:pt x="8" y="16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0DE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45" name="Freeform 285">
              <a:extLst>
                <a:ext uri="{FF2B5EF4-FFF2-40B4-BE49-F238E27FC236}">
                  <a16:creationId xmlns:a16="http://schemas.microsoft.com/office/drawing/2014/main" id="{E58C8171-8C61-4378-AD3E-810DEC0697D1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6" y="1789"/>
              <a:ext cx="112" cy="32"/>
            </a:xfrm>
            <a:custGeom>
              <a:avLst/>
              <a:gdLst>
                <a:gd name="T0" fmla="*/ 6 w 112"/>
                <a:gd name="T1" fmla="*/ 0 h 32"/>
                <a:gd name="T2" fmla="*/ 6 w 112"/>
                <a:gd name="T3" fmla="*/ 27 h 32"/>
                <a:gd name="T4" fmla="*/ 112 w 112"/>
                <a:gd name="T5" fmla="*/ 27 h 32"/>
                <a:gd name="T6" fmla="*/ 0 w 112"/>
                <a:gd name="T7" fmla="*/ 32 h 32"/>
                <a:gd name="T8" fmla="*/ 6 w 112"/>
                <a:gd name="T9" fmla="*/ 0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2" h="32">
                  <a:moveTo>
                    <a:pt x="6" y="0"/>
                  </a:moveTo>
                  <a:lnTo>
                    <a:pt x="6" y="27"/>
                  </a:lnTo>
                  <a:lnTo>
                    <a:pt x="112" y="27"/>
                  </a:lnTo>
                  <a:lnTo>
                    <a:pt x="0" y="3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E0DE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46" name="Freeform 286">
              <a:extLst>
                <a:ext uri="{FF2B5EF4-FFF2-40B4-BE49-F238E27FC236}">
                  <a16:creationId xmlns:a16="http://schemas.microsoft.com/office/drawing/2014/main" id="{0F437490-97E8-4530-8B14-D8FBDDB6D531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1" y="1791"/>
              <a:ext cx="106" cy="30"/>
            </a:xfrm>
            <a:custGeom>
              <a:avLst/>
              <a:gdLst>
                <a:gd name="T0" fmla="*/ 9 w 106"/>
                <a:gd name="T1" fmla="*/ 0 h 30"/>
                <a:gd name="T2" fmla="*/ 9 w 106"/>
                <a:gd name="T3" fmla="*/ 24 h 30"/>
                <a:gd name="T4" fmla="*/ 106 w 106"/>
                <a:gd name="T5" fmla="*/ 24 h 30"/>
                <a:gd name="T6" fmla="*/ 0 w 106"/>
                <a:gd name="T7" fmla="*/ 30 h 30"/>
                <a:gd name="T8" fmla="*/ 9 w 106"/>
                <a:gd name="T9" fmla="*/ 0 h 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6" h="30">
                  <a:moveTo>
                    <a:pt x="9" y="0"/>
                  </a:moveTo>
                  <a:lnTo>
                    <a:pt x="9" y="24"/>
                  </a:lnTo>
                  <a:lnTo>
                    <a:pt x="106" y="24"/>
                  </a:lnTo>
                  <a:lnTo>
                    <a:pt x="0" y="3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E0DE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47" name="Freeform 287">
              <a:extLst>
                <a:ext uri="{FF2B5EF4-FFF2-40B4-BE49-F238E27FC236}">
                  <a16:creationId xmlns:a16="http://schemas.microsoft.com/office/drawing/2014/main" id="{73F45070-31E9-4155-B2CC-400790D3BEF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2" y="1220"/>
              <a:ext cx="235" cy="37"/>
            </a:xfrm>
            <a:custGeom>
              <a:avLst/>
              <a:gdLst>
                <a:gd name="T0" fmla="*/ 8 w 235"/>
                <a:gd name="T1" fmla="*/ 0 h 37"/>
                <a:gd name="T2" fmla="*/ 8 w 235"/>
                <a:gd name="T3" fmla="*/ 31 h 37"/>
                <a:gd name="T4" fmla="*/ 235 w 235"/>
                <a:gd name="T5" fmla="*/ 31 h 37"/>
                <a:gd name="T6" fmla="*/ 0 w 235"/>
                <a:gd name="T7" fmla="*/ 37 h 37"/>
                <a:gd name="T8" fmla="*/ 8 w 235"/>
                <a:gd name="T9" fmla="*/ 0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5" h="37">
                  <a:moveTo>
                    <a:pt x="8" y="0"/>
                  </a:moveTo>
                  <a:lnTo>
                    <a:pt x="8" y="31"/>
                  </a:lnTo>
                  <a:lnTo>
                    <a:pt x="235" y="31"/>
                  </a:lnTo>
                  <a:lnTo>
                    <a:pt x="0" y="37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E0DE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48" name="Rectangle 288">
              <a:extLst>
                <a:ext uri="{FF2B5EF4-FFF2-40B4-BE49-F238E27FC236}">
                  <a16:creationId xmlns:a16="http://schemas.microsoft.com/office/drawing/2014/main" id="{E3B9C82F-3784-4CDD-B80A-20686EB5AC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74" y="1194"/>
              <a:ext cx="40" cy="108"/>
            </a:xfrm>
            <a:prstGeom prst="rect">
              <a:avLst/>
            </a:prstGeom>
            <a:solidFill>
              <a:srgbClr val="F3F0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1049" name="Rectangle 289">
              <a:extLst>
                <a:ext uri="{FF2B5EF4-FFF2-40B4-BE49-F238E27FC236}">
                  <a16:creationId xmlns:a16="http://schemas.microsoft.com/office/drawing/2014/main" id="{B778A969-C7C6-4ECF-8DC1-FE816B4FBD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88" y="1196"/>
              <a:ext cx="52" cy="107"/>
            </a:xfrm>
            <a:prstGeom prst="rect">
              <a:avLst/>
            </a:prstGeom>
            <a:solidFill>
              <a:srgbClr val="CCCA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1050" name="Rectangle 290">
              <a:extLst>
                <a:ext uri="{FF2B5EF4-FFF2-40B4-BE49-F238E27FC236}">
                  <a16:creationId xmlns:a16="http://schemas.microsoft.com/office/drawing/2014/main" id="{B4F228D4-14F1-4814-AD61-D298964E9B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40" y="1230"/>
              <a:ext cx="24" cy="45"/>
            </a:xfrm>
            <a:prstGeom prst="rect">
              <a:avLst/>
            </a:prstGeom>
            <a:solidFill>
              <a:srgbClr val="CCCA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1051" name="Rectangle 291">
              <a:extLst>
                <a:ext uri="{FF2B5EF4-FFF2-40B4-BE49-F238E27FC236}">
                  <a16:creationId xmlns:a16="http://schemas.microsoft.com/office/drawing/2014/main" id="{A772F43E-7C50-4B6A-820C-41786ED1B5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79" y="1460"/>
              <a:ext cx="31" cy="24"/>
            </a:xfrm>
            <a:prstGeom prst="rect">
              <a:avLst/>
            </a:prstGeom>
            <a:solidFill>
              <a:srgbClr val="E5E3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1052" name="Rectangle 292">
              <a:extLst>
                <a:ext uri="{FF2B5EF4-FFF2-40B4-BE49-F238E27FC236}">
                  <a16:creationId xmlns:a16="http://schemas.microsoft.com/office/drawing/2014/main" id="{3F684E04-52F6-4256-9631-B4114C5784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78" y="1001"/>
              <a:ext cx="40" cy="23"/>
            </a:xfrm>
            <a:prstGeom prst="rect">
              <a:avLst/>
            </a:prstGeom>
            <a:solidFill>
              <a:srgbClr val="E5E3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1053" name="Rectangle 293">
              <a:extLst>
                <a:ext uri="{FF2B5EF4-FFF2-40B4-BE49-F238E27FC236}">
                  <a16:creationId xmlns:a16="http://schemas.microsoft.com/office/drawing/2014/main" id="{80A0CB0F-49AE-413A-94C4-F54322B791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06" y="1001"/>
              <a:ext cx="28" cy="23"/>
            </a:xfrm>
            <a:prstGeom prst="rect">
              <a:avLst/>
            </a:prstGeom>
            <a:solidFill>
              <a:srgbClr val="9E9D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1054" name="Rectangle 294">
              <a:extLst>
                <a:ext uri="{FF2B5EF4-FFF2-40B4-BE49-F238E27FC236}">
                  <a16:creationId xmlns:a16="http://schemas.microsoft.com/office/drawing/2014/main" id="{A572EBA3-A27C-4396-A052-B817C7C664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09" y="1460"/>
              <a:ext cx="25" cy="22"/>
            </a:xfrm>
            <a:prstGeom prst="rect">
              <a:avLst/>
            </a:prstGeom>
            <a:solidFill>
              <a:srgbClr val="9E9D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1055" name="Freeform 295">
              <a:extLst>
                <a:ext uri="{FF2B5EF4-FFF2-40B4-BE49-F238E27FC236}">
                  <a16:creationId xmlns:a16="http://schemas.microsoft.com/office/drawing/2014/main" id="{BB171E50-8B8B-4EBB-9098-8B983869749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9" y="2545"/>
              <a:ext cx="160" cy="343"/>
            </a:xfrm>
            <a:custGeom>
              <a:avLst/>
              <a:gdLst>
                <a:gd name="T0" fmla="*/ 83 w 125"/>
                <a:gd name="T1" fmla="*/ 17 h 268"/>
                <a:gd name="T2" fmla="*/ 209 w 125"/>
                <a:gd name="T3" fmla="*/ 40 h 268"/>
                <a:gd name="T4" fmla="*/ 328 w 125"/>
                <a:gd name="T5" fmla="*/ 127 h 268"/>
                <a:gd name="T6" fmla="*/ 616 w 125"/>
                <a:gd name="T7" fmla="*/ 230 h 268"/>
                <a:gd name="T8" fmla="*/ 650 w 125"/>
                <a:gd name="T9" fmla="*/ 394 h 268"/>
                <a:gd name="T10" fmla="*/ 672 w 125"/>
                <a:gd name="T11" fmla="*/ 703 h 268"/>
                <a:gd name="T12" fmla="*/ 662 w 125"/>
                <a:gd name="T13" fmla="*/ 1084 h 268"/>
                <a:gd name="T14" fmla="*/ 703 w 125"/>
                <a:gd name="T15" fmla="*/ 1506 h 268"/>
                <a:gd name="T16" fmla="*/ 625 w 125"/>
                <a:gd name="T17" fmla="*/ 1143 h 268"/>
                <a:gd name="T18" fmla="*/ 598 w 125"/>
                <a:gd name="T19" fmla="*/ 759 h 268"/>
                <a:gd name="T20" fmla="*/ 480 w 125"/>
                <a:gd name="T21" fmla="*/ 305 h 268"/>
                <a:gd name="T22" fmla="*/ 186 w 125"/>
                <a:gd name="T23" fmla="*/ 83 h 268"/>
                <a:gd name="T24" fmla="*/ 0 w 125"/>
                <a:gd name="T25" fmla="*/ 83 h 268"/>
                <a:gd name="T26" fmla="*/ 51 w 125"/>
                <a:gd name="T27" fmla="*/ 22 h 26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25" h="268">
                  <a:moveTo>
                    <a:pt x="15" y="3"/>
                  </a:moveTo>
                  <a:cubicBezTo>
                    <a:pt x="25" y="0"/>
                    <a:pt x="29" y="1"/>
                    <a:pt x="37" y="7"/>
                  </a:cubicBezTo>
                  <a:cubicBezTo>
                    <a:pt x="45" y="12"/>
                    <a:pt x="51" y="19"/>
                    <a:pt x="58" y="23"/>
                  </a:cubicBezTo>
                  <a:cubicBezTo>
                    <a:pt x="73" y="33"/>
                    <a:pt x="95" y="31"/>
                    <a:pt x="110" y="41"/>
                  </a:cubicBezTo>
                  <a:cubicBezTo>
                    <a:pt x="118" y="46"/>
                    <a:pt x="116" y="60"/>
                    <a:pt x="116" y="70"/>
                  </a:cubicBezTo>
                  <a:cubicBezTo>
                    <a:pt x="116" y="89"/>
                    <a:pt x="118" y="107"/>
                    <a:pt x="119" y="125"/>
                  </a:cubicBezTo>
                  <a:cubicBezTo>
                    <a:pt x="121" y="148"/>
                    <a:pt x="117" y="170"/>
                    <a:pt x="118" y="193"/>
                  </a:cubicBezTo>
                  <a:cubicBezTo>
                    <a:pt x="119" y="218"/>
                    <a:pt x="122" y="243"/>
                    <a:pt x="125" y="268"/>
                  </a:cubicBezTo>
                  <a:cubicBezTo>
                    <a:pt x="113" y="254"/>
                    <a:pt x="114" y="221"/>
                    <a:pt x="111" y="203"/>
                  </a:cubicBezTo>
                  <a:cubicBezTo>
                    <a:pt x="108" y="180"/>
                    <a:pt x="107" y="158"/>
                    <a:pt x="106" y="135"/>
                  </a:cubicBezTo>
                  <a:cubicBezTo>
                    <a:pt x="105" y="105"/>
                    <a:pt x="106" y="78"/>
                    <a:pt x="85" y="54"/>
                  </a:cubicBezTo>
                  <a:cubicBezTo>
                    <a:pt x="70" y="38"/>
                    <a:pt x="51" y="27"/>
                    <a:pt x="33" y="15"/>
                  </a:cubicBezTo>
                  <a:cubicBezTo>
                    <a:pt x="19" y="6"/>
                    <a:pt x="14" y="15"/>
                    <a:pt x="0" y="15"/>
                  </a:cubicBezTo>
                  <a:cubicBezTo>
                    <a:pt x="1" y="11"/>
                    <a:pt x="5" y="6"/>
                    <a:pt x="9" y="4"/>
                  </a:cubicBezTo>
                </a:path>
              </a:pathLst>
            </a:custGeom>
            <a:solidFill>
              <a:srgbClr val="E5E0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56" name="Freeform 296">
              <a:extLst>
                <a:ext uri="{FF2B5EF4-FFF2-40B4-BE49-F238E27FC236}">
                  <a16:creationId xmlns:a16="http://schemas.microsoft.com/office/drawing/2014/main" id="{4B7CE0DD-3F28-4A19-867D-4DC77E1DA42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7" y="2437"/>
              <a:ext cx="79" cy="111"/>
            </a:xfrm>
            <a:custGeom>
              <a:avLst/>
              <a:gdLst>
                <a:gd name="T0" fmla="*/ 227 w 61"/>
                <a:gd name="T1" fmla="*/ 0 h 87"/>
                <a:gd name="T2" fmla="*/ 0 w 61"/>
                <a:gd name="T3" fmla="*/ 122 h 87"/>
                <a:gd name="T4" fmla="*/ 22 w 61"/>
                <a:gd name="T5" fmla="*/ 295 h 87"/>
                <a:gd name="T6" fmla="*/ 36 w 61"/>
                <a:gd name="T7" fmla="*/ 480 h 87"/>
                <a:gd name="T8" fmla="*/ 227 w 61"/>
                <a:gd name="T9" fmla="*/ 443 h 87"/>
                <a:gd name="T10" fmla="*/ 221 w 61"/>
                <a:gd name="T11" fmla="*/ 338 h 87"/>
                <a:gd name="T12" fmla="*/ 273 w 61"/>
                <a:gd name="T13" fmla="*/ 175 h 87"/>
                <a:gd name="T14" fmla="*/ 285 w 61"/>
                <a:gd name="T15" fmla="*/ 1 h 8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1" h="87">
                  <a:moveTo>
                    <a:pt x="37" y="0"/>
                  </a:moveTo>
                  <a:cubicBezTo>
                    <a:pt x="36" y="14"/>
                    <a:pt x="12" y="22"/>
                    <a:pt x="0" y="22"/>
                  </a:cubicBezTo>
                  <a:cubicBezTo>
                    <a:pt x="0" y="32"/>
                    <a:pt x="3" y="43"/>
                    <a:pt x="4" y="53"/>
                  </a:cubicBezTo>
                  <a:cubicBezTo>
                    <a:pt x="5" y="64"/>
                    <a:pt x="5" y="75"/>
                    <a:pt x="6" y="87"/>
                  </a:cubicBezTo>
                  <a:cubicBezTo>
                    <a:pt x="15" y="81"/>
                    <a:pt x="26" y="82"/>
                    <a:pt x="37" y="81"/>
                  </a:cubicBezTo>
                  <a:cubicBezTo>
                    <a:pt x="37" y="75"/>
                    <a:pt x="36" y="68"/>
                    <a:pt x="36" y="61"/>
                  </a:cubicBezTo>
                  <a:cubicBezTo>
                    <a:pt x="38" y="51"/>
                    <a:pt x="41" y="41"/>
                    <a:pt x="45" y="32"/>
                  </a:cubicBezTo>
                  <a:cubicBezTo>
                    <a:pt x="50" y="22"/>
                    <a:pt x="61" y="9"/>
                    <a:pt x="46" y="1"/>
                  </a:cubicBezTo>
                </a:path>
              </a:pathLst>
            </a:custGeom>
            <a:solidFill>
              <a:srgbClr val="E5E0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57" name="Freeform 297">
              <a:extLst>
                <a:ext uri="{FF2B5EF4-FFF2-40B4-BE49-F238E27FC236}">
                  <a16:creationId xmlns:a16="http://schemas.microsoft.com/office/drawing/2014/main" id="{D5017E27-FA81-4491-96B4-3AE59D490FC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8" y="2616"/>
              <a:ext cx="87" cy="428"/>
            </a:xfrm>
            <a:custGeom>
              <a:avLst/>
              <a:gdLst>
                <a:gd name="T0" fmla="*/ 358 w 68"/>
                <a:gd name="T1" fmla="*/ 127 h 334"/>
                <a:gd name="T2" fmla="*/ 285 w 68"/>
                <a:gd name="T3" fmla="*/ 77 h 334"/>
                <a:gd name="T4" fmla="*/ 230 w 68"/>
                <a:gd name="T5" fmla="*/ 261 h 334"/>
                <a:gd name="T6" fmla="*/ 174 w 68"/>
                <a:gd name="T7" fmla="*/ 746 h 334"/>
                <a:gd name="T8" fmla="*/ 0 w 68"/>
                <a:gd name="T9" fmla="*/ 1893 h 334"/>
                <a:gd name="T10" fmla="*/ 241 w 68"/>
                <a:gd name="T11" fmla="*/ 702 h 334"/>
                <a:gd name="T12" fmla="*/ 344 w 68"/>
                <a:gd name="T13" fmla="*/ 113 h 33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8" h="334">
                  <a:moveTo>
                    <a:pt x="64" y="23"/>
                  </a:moveTo>
                  <a:cubicBezTo>
                    <a:pt x="68" y="6"/>
                    <a:pt x="60" y="0"/>
                    <a:pt x="51" y="14"/>
                  </a:cubicBezTo>
                  <a:cubicBezTo>
                    <a:pt x="45" y="22"/>
                    <a:pt x="43" y="36"/>
                    <a:pt x="41" y="46"/>
                  </a:cubicBezTo>
                  <a:cubicBezTo>
                    <a:pt x="36" y="74"/>
                    <a:pt x="32" y="102"/>
                    <a:pt x="31" y="131"/>
                  </a:cubicBezTo>
                  <a:cubicBezTo>
                    <a:pt x="29" y="200"/>
                    <a:pt x="15" y="267"/>
                    <a:pt x="0" y="334"/>
                  </a:cubicBezTo>
                  <a:cubicBezTo>
                    <a:pt x="28" y="267"/>
                    <a:pt x="37" y="195"/>
                    <a:pt x="43" y="124"/>
                  </a:cubicBezTo>
                  <a:cubicBezTo>
                    <a:pt x="45" y="98"/>
                    <a:pt x="39" y="37"/>
                    <a:pt x="61" y="20"/>
                  </a:cubicBezTo>
                </a:path>
              </a:pathLst>
            </a:custGeom>
            <a:solidFill>
              <a:srgbClr val="E5E0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58" name="Freeform 298">
              <a:extLst>
                <a:ext uri="{FF2B5EF4-FFF2-40B4-BE49-F238E27FC236}">
                  <a16:creationId xmlns:a16="http://schemas.microsoft.com/office/drawing/2014/main" id="{4D2C8D5D-3045-48F7-A320-8DBBDF9AADB3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7" y="2826"/>
              <a:ext cx="35" cy="315"/>
            </a:xfrm>
            <a:custGeom>
              <a:avLst/>
              <a:gdLst>
                <a:gd name="T0" fmla="*/ 163 w 27"/>
                <a:gd name="T1" fmla="*/ 124 h 246"/>
                <a:gd name="T2" fmla="*/ 29 w 27"/>
                <a:gd name="T3" fmla="*/ 298 h 246"/>
                <a:gd name="T4" fmla="*/ 1 w 27"/>
                <a:gd name="T5" fmla="*/ 702 h 246"/>
                <a:gd name="T6" fmla="*/ 58 w 27"/>
                <a:gd name="T7" fmla="*/ 1023 h 246"/>
                <a:gd name="T8" fmla="*/ 140 w 27"/>
                <a:gd name="T9" fmla="*/ 1387 h 246"/>
                <a:gd name="T10" fmla="*/ 66 w 27"/>
                <a:gd name="T11" fmla="*/ 626 h 246"/>
                <a:gd name="T12" fmla="*/ 108 w 27"/>
                <a:gd name="T13" fmla="*/ 320 h 246"/>
                <a:gd name="T14" fmla="*/ 161 w 27"/>
                <a:gd name="T15" fmla="*/ 142 h 24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7" h="246">
                  <a:moveTo>
                    <a:pt x="27" y="22"/>
                  </a:moveTo>
                  <a:cubicBezTo>
                    <a:pt x="10" y="0"/>
                    <a:pt x="7" y="44"/>
                    <a:pt x="5" y="53"/>
                  </a:cubicBezTo>
                  <a:cubicBezTo>
                    <a:pt x="2" y="76"/>
                    <a:pt x="2" y="100"/>
                    <a:pt x="1" y="124"/>
                  </a:cubicBezTo>
                  <a:cubicBezTo>
                    <a:pt x="0" y="143"/>
                    <a:pt x="5" y="162"/>
                    <a:pt x="9" y="181"/>
                  </a:cubicBezTo>
                  <a:cubicBezTo>
                    <a:pt x="14" y="202"/>
                    <a:pt x="15" y="227"/>
                    <a:pt x="22" y="246"/>
                  </a:cubicBezTo>
                  <a:cubicBezTo>
                    <a:pt x="21" y="200"/>
                    <a:pt x="15" y="156"/>
                    <a:pt x="11" y="111"/>
                  </a:cubicBezTo>
                  <a:cubicBezTo>
                    <a:pt x="10" y="93"/>
                    <a:pt x="10" y="74"/>
                    <a:pt x="17" y="57"/>
                  </a:cubicBezTo>
                  <a:cubicBezTo>
                    <a:pt x="22" y="46"/>
                    <a:pt x="26" y="39"/>
                    <a:pt x="26" y="25"/>
                  </a:cubicBezTo>
                </a:path>
              </a:pathLst>
            </a:custGeom>
            <a:solidFill>
              <a:srgbClr val="E5E0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59" name="Freeform 299">
              <a:extLst>
                <a:ext uri="{FF2B5EF4-FFF2-40B4-BE49-F238E27FC236}">
                  <a16:creationId xmlns:a16="http://schemas.microsoft.com/office/drawing/2014/main" id="{A9D66BED-A244-486A-95C4-123A1D56F28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3" y="3223"/>
              <a:ext cx="122" cy="308"/>
            </a:xfrm>
            <a:custGeom>
              <a:avLst/>
              <a:gdLst>
                <a:gd name="T0" fmla="*/ 333 w 95"/>
                <a:gd name="T1" fmla="*/ 75 h 241"/>
                <a:gd name="T2" fmla="*/ 318 w 95"/>
                <a:gd name="T3" fmla="*/ 468 h 241"/>
                <a:gd name="T4" fmla="*/ 226 w 95"/>
                <a:gd name="T5" fmla="*/ 721 h 241"/>
                <a:gd name="T6" fmla="*/ 83 w 95"/>
                <a:gd name="T7" fmla="*/ 1081 h 241"/>
                <a:gd name="T8" fmla="*/ 28 w 95"/>
                <a:gd name="T9" fmla="*/ 1288 h 241"/>
                <a:gd name="T10" fmla="*/ 284 w 95"/>
                <a:gd name="T11" fmla="*/ 1268 h 241"/>
                <a:gd name="T12" fmla="*/ 529 w 95"/>
                <a:gd name="T13" fmla="*/ 1169 h 241"/>
                <a:gd name="T14" fmla="*/ 318 w 95"/>
                <a:gd name="T15" fmla="*/ 1016 h 241"/>
                <a:gd name="T16" fmla="*/ 372 w 95"/>
                <a:gd name="T17" fmla="*/ 488 h 241"/>
                <a:gd name="T18" fmla="*/ 365 w 95"/>
                <a:gd name="T19" fmla="*/ 22 h 241"/>
                <a:gd name="T20" fmla="*/ 365 w 95"/>
                <a:gd name="T21" fmla="*/ 0 h 24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95" h="241">
                  <a:moveTo>
                    <a:pt x="58" y="13"/>
                  </a:moveTo>
                  <a:cubicBezTo>
                    <a:pt x="58" y="36"/>
                    <a:pt x="61" y="61"/>
                    <a:pt x="55" y="84"/>
                  </a:cubicBezTo>
                  <a:cubicBezTo>
                    <a:pt x="51" y="99"/>
                    <a:pt x="44" y="114"/>
                    <a:pt x="40" y="129"/>
                  </a:cubicBezTo>
                  <a:cubicBezTo>
                    <a:pt x="33" y="152"/>
                    <a:pt x="23" y="172"/>
                    <a:pt x="15" y="194"/>
                  </a:cubicBezTo>
                  <a:cubicBezTo>
                    <a:pt x="12" y="201"/>
                    <a:pt x="0" y="225"/>
                    <a:pt x="5" y="232"/>
                  </a:cubicBezTo>
                  <a:cubicBezTo>
                    <a:pt x="10" y="241"/>
                    <a:pt x="40" y="229"/>
                    <a:pt x="49" y="228"/>
                  </a:cubicBezTo>
                  <a:cubicBezTo>
                    <a:pt x="63" y="226"/>
                    <a:pt x="89" y="230"/>
                    <a:pt x="92" y="210"/>
                  </a:cubicBezTo>
                  <a:cubicBezTo>
                    <a:pt x="95" y="191"/>
                    <a:pt x="63" y="197"/>
                    <a:pt x="55" y="182"/>
                  </a:cubicBezTo>
                  <a:cubicBezTo>
                    <a:pt x="40" y="156"/>
                    <a:pt x="62" y="115"/>
                    <a:pt x="65" y="88"/>
                  </a:cubicBezTo>
                  <a:cubicBezTo>
                    <a:pt x="69" y="58"/>
                    <a:pt x="67" y="34"/>
                    <a:pt x="63" y="4"/>
                  </a:cubicBezTo>
                  <a:cubicBezTo>
                    <a:pt x="63" y="3"/>
                    <a:pt x="64" y="1"/>
                    <a:pt x="63" y="0"/>
                  </a:cubicBezTo>
                </a:path>
              </a:pathLst>
            </a:custGeom>
            <a:solidFill>
              <a:srgbClr val="E5E0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60" name="Freeform 300">
              <a:extLst>
                <a:ext uri="{FF2B5EF4-FFF2-40B4-BE49-F238E27FC236}">
                  <a16:creationId xmlns:a16="http://schemas.microsoft.com/office/drawing/2014/main" id="{4EC73915-A64D-496F-A3F4-985E82F696D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7" y="2877"/>
              <a:ext cx="112" cy="122"/>
            </a:xfrm>
            <a:custGeom>
              <a:avLst/>
              <a:gdLst>
                <a:gd name="T0" fmla="*/ 1 w 88"/>
                <a:gd name="T1" fmla="*/ 187 h 95"/>
                <a:gd name="T2" fmla="*/ 477 w 88"/>
                <a:gd name="T3" fmla="*/ 0 h 95"/>
                <a:gd name="T4" fmla="*/ 440 w 88"/>
                <a:gd name="T5" fmla="*/ 170 h 95"/>
                <a:gd name="T6" fmla="*/ 440 w 88"/>
                <a:gd name="T7" fmla="*/ 344 h 95"/>
                <a:gd name="T8" fmla="*/ 36 w 88"/>
                <a:gd name="T9" fmla="*/ 550 h 95"/>
                <a:gd name="T10" fmla="*/ 0 w 88"/>
                <a:gd name="T11" fmla="*/ 173 h 9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8" h="95">
                  <a:moveTo>
                    <a:pt x="1" y="33"/>
                  </a:moveTo>
                  <a:cubicBezTo>
                    <a:pt x="37" y="33"/>
                    <a:pt x="61" y="22"/>
                    <a:pt x="88" y="0"/>
                  </a:cubicBezTo>
                  <a:cubicBezTo>
                    <a:pt x="86" y="10"/>
                    <a:pt x="82" y="19"/>
                    <a:pt x="82" y="29"/>
                  </a:cubicBezTo>
                  <a:cubicBezTo>
                    <a:pt x="82" y="39"/>
                    <a:pt x="86" y="51"/>
                    <a:pt x="82" y="60"/>
                  </a:cubicBezTo>
                  <a:cubicBezTo>
                    <a:pt x="56" y="22"/>
                    <a:pt x="22" y="76"/>
                    <a:pt x="6" y="95"/>
                  </a:cubicBezTo>
                  <a:cubicBezTo>
                    <a:pt x="6" y="73"/>
                    <a:pt x="8" y="50"/>
                    <a:pt x="0" y="30"/>
                  </a:cubicBezTo>
                </a:path>
              </a:pathLst>
            </a:custGeom>
            <a:solidFill>
              <a:srgbClr val="E5E0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61" name="Freeform 301">
              <a:extLst>
                <a:ext uri="{FF2B5EF4-FFF2-40B4-BE49-F238E27FC236}">
                  <a16:creationId xmlns:a16="http://schemas.microsoft.com/office/drawing/2014/main" id="{7DDDC378-62B7-49A0-A535-E2BB89329633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7" y="2849"/>
              <a:ext cx="50" cy="48"/>
            </a:xfrm>
            <a:custGeom>
              <a:avLst/>
              <a:gdLst>
                <a:gd name="T0" fmla="*/ 204 w 39"/>
                <a:gd name="T1" fmla="*/ 86 h 37"/>
                <a:gd name="T2" fmla="*/ 40 w 39"/>
                <a:gd name="T3" fmla="*/ 0 h 37"/>
                <a:gd name="T4" fmla="*/ 46 w 39"/>
                <a:gd name="T5" fmla="*/ 227 h 37"/>
                <a:gd name="T6" fmla="*/ 222 w 39"/>
                <a:gd name="T7" fmla="*/ 112 h 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9" h="37">
                  <a:moveTo>
                    <a:pt x="36" y="14"/>
                  </a:moveTo>
                  <a:cubicBezTo>
                    <a:pt x="27" y="10"/>
                    <a:pt x="16" y="4"/>
                    <a:pt x="7" y="0"/>
                  </a:cubicBezTo>
                  <a:cubicBezTo>
                    <a:pt x="5" y="11"/>
                    <a:pt x="0" y="26"/>
                    <a:pt x="8" y="37"/>
                  </a:cubicBezTo>
                  <a:cubicBezTo>
                    <a:pt x="3" y="17"/>
                    <a:pt x="27" y="19"/>
                    <a:pt x="39" y="18"/>
                  </a:cubicBezTo>
                </a:path>
              </a:pathLst>
            </a:custGeom>
            <a:solidFill>
              <a:srgbClr val="E5E0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62" name="Freeform 302">
              <a:extLst>
                <a:ext uri="{FF2B5EF4-FFF2-40B4-BE49-F238E27FC236}">
                  <a16:creationId xmlns:a16="http://schemas.microsoft.com/office/drawing/2014/main" id="{368168F6-F815-44FF-80B0-201C434F093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3" y="2260"/>
              <a:ext cx="161" cy="119"/>
            </a:xfrm>
            <a:custGeom>
              <a:avLst/>
              <a:gdLst>
                <a:gd name="T0" fmla="*/ 700 w 126"/>
                <a:gd name="T1" fmla="*/ 0 h 93"/>
                <a:gd name="T2" fmla="*/ 662 w 126"/>
                <a:gd name="T3" fmla="*/ 163 h 93"/>
                <a:gd name="T4" fmla="*/ 640 w 126"/>
                <a:gd name="T5" fmla="*/ 308 h 93"/>
                <a:gd name="T6" fmla="*/ 413 w 126"/>
                <a:gd name="T7" fmla="*/ 520 h 93"/>
                <a:gd name="T8" fmla="*/ 216 w 126"/>
                <a:gd name="T9" fmla="*/ 450 h 93"/>
                <a:gd name="T10" fmla="*/ 0 w 126"/>
                <a:gd name="T11" fmla="*/ 342 h 93"/>
                <a:gd name="T12" fmla="*/ 218 w 126"/>
                <a:gd name="T13" fmla="*/ 317 h 93"/>
                <a:gd name="T14" fmla="*/ 413 w 126"/>
                <a:gd name="T15" fmla="*/ 247 h 93"/>
                <a:gd name="T16" fmla="*/ 700 w 126"/>
                <a:gd name="T17" fmla="*/ 36 h 9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6" h="93">
                  <a:moveTo>
                    <a:pt x="126" y="0"/>
                  </a:moveTo>
                  <a:cubicBezTo>
                    <a:pt x="126" y="10"/>
                    <a:pt x="120" y="19"/>
                    <a:pt x="119" y="29"/>
                  </a:cubicBezTo>
                  <a:cubicBezTo>
                    <a:pt x="118" y="41"/>
                    <a:pt x="123" y="46"/>
                    <a:pt x="115" y="55"/>
                  </a:cubicBezTo>
                  <a:cubicBezTo>
                    <a:pt x="104" y="69"/>
                    <a:pt x="87" y="80"/>
                    <a:pt x="74" y="93"/>
                  </a:cubicBezTo>
                  <a:cubicBezTo>
                    <a:pt x="62" y="87"/>
                    <a:pt x="50" y="84"/>
                    <a:pt x="38" y="80"/>
                  </a:cubicBezTo>
                  <a:cubicBezTo>
                    <a:pt x="24" y="75"/>
                    <a:pt x="13" y="66"/>
                    <a:pt x="0" y="60"/>
                  </a:cubicBezTo>
                  <a:cubicBezTo>
                    <a:pt x="9" y="57"/>
                    <a:pt x="28" y="58"/>
                    <a:pt x="39" y="57"/>
                  </a:cubicBezTo>
                  <a:cubicBezTo>
                    <a:pt x="53" y="55"/>
                    <a:pt x="64" y="54"/>
                    <a:pt x="74" y="44"/>
                  </a:cubicBezTo>
                  <a:cubicBezTo>
                    <a:pt x="90" y="30"/>
                    <a:pt x="108" y="17"/>
                    <a:pt x="126" y="6"/>
                  </a:cubicBezTo>
                </a:path>
              </a:pathLst>
            </a:custGeom>
            <a:solidFill>
              <a:srgbClr val="E5E0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63" name="Freeform 303">
              <a:extLst>
                <a:ext uri="{FF2B5EF4-FFF2-40B4-BE49-F238E27FC236}">
                  <a16:creationId xmlns:a16="http://schemas.microsoft.com/office/drawing/2014/main" id="{88856A7B-18C5-4CA3-A81B-899B181480E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4" y="2181"/>
              <a:ext cx="110" cy="70"/>
            </a:xfrm>
            <a:custGeom>
              <a:avLst/>
              <a:gdLst>
                <a:gd name="T0" fmla="*/ 0 w 86"/>
                <a:gd name="T1" fmla="*/ 37 h 55"/>
                <a:gd name="T2" fmla="*/ 185 w 86"/>
                <a:gd name="T3" fmla="*/ 0 h 55"/>
                <a:gd name="T4" fmla="*/ 481 w 86"/>
                <a:gd name="T5" fmla="*/ 297 h 55"/>
                <a:gd name="T6" fmla="*/ 240 w 86"/>
                <a:gd name="T7" fmla="*/ 136 h 55"/>
                <a:gd name="T8" fmla="*/ 156 w 86"/>
                <a:gd name="T9" fmla="*/ 64 h 55"/>
                <a:gd name="T10" fmla="*/ 36 w 86"/>
                <a:gd name="T11" fmla="*/ 37 h 5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6" h="55">
                  <a:moveTo>
                    <a:pt x="0" y="7"/>
                  </a:moveTo>
                  <a:cubicBezTo>
                    <a:pt x="15" y="8"/>
                    <a:pt x="20" y="8"/>
                    <a:pt x="33" y="0"/>
                  </a:cubicBezTo>
                  <a:cubicBezTo>
                    <a:pt x="43" y="26"/>
                    <a:pt x="75" y="30"/>
                    <a:pt x="86" y="55"/>
                  </a:cubicBezTo>
                  <a:cubicBezTo>
                    <a:pt x="73" y="50"/>
                    <a:pt x="55" y="33"/>
                    <a:pt x="43" y="25"/>
                  </a:cubicBezTo>
                  <a:cubicBezTo>
                    <a:pt x="37" y="20"/>
                    <a:pt x="33" y="15"/>
                    <a:pt x="27" y="12"/>
                  </a:cubicBezTo>
                  <a:cubicBezTo>
                    <a:pt x="20" y="10"/>
                    <a:pt x="13" y="11"/>
                    <a:pt x="6" y="7"/>
                  </a:cubicBezTo>
                </a:path>
              </a:pathLst>
            </a:custGeom>
            <a:solidFill>
              <a:srgbClr val="E5E0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64" name="Freeform 304">
              <a:extLst>
                <a:ext uri="{FF2B5EF4-FFF2-40B4-BE49-F238E27FC236}">
                  <a16:creationId xmlns:a16="http://schemas.microsoft.com/office/drawing/2014/main" id="{C0D77F50-2C1B-493E-B82F-95C1F9102CA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0" y="2181"/>
              <a:ext cx="152" cy="236"/>
            </a:xfrm>
            <a:custGeom>
              <a:avLst/>
              <a:gdLst>
                <a:gd name="T0" fmla="*/ 1 w 119"/>
                <a:gd name="T1" fmla="*/ 171 h 184"/>
                <a:gd name="T2" fmla="*/ 22 w 119"/>
                <a:gd name="T3" fmla="*/ 382 h 184"/>
                <a:gd name="T4" fmla="*/ 65 w 119"/>
                <a:gd name="T5" fmla="*/ 487 h 184"/>
                <a:gd name="T6" fmla="*/ 65 w 119"/>
                <a:gd name="T7" fmla="*/ 593 h 184"/>
                <a:gd name="T8" fmla="*/ 46 w 119"/>
                <a:gd name="T9" fmla="*/ 831 h 184"/>
                <a:gd name="T10" fmla="*/ 77 w 119"/>
                <a:gd name="T11" fmla="*/ 1053 h 184"/>
                <a:gd name="T12" fmla="*/ 135 w 119"/>
                <a:gd name="T13" fmla="*/ 786 h 184"/>
                <a:gd name="T14" fmla="*/ 248 w 119"/>
                <a:gd name="T15" fmla="*/ 431 h 184"/>
                <a:gd name="T16" fmla="*/ 502 w 119"/>
                <a:gd name="T17" fmla="*/ 136 h 184"/>
                <a:gd name="T18" fmla="*/ 655 w 119"/>
                <a:gd name="T19" fmla="*/ 1 h 184"/>
                <a:gd name="T20" fmla="*/ 502 w 119"/>
                <a:gd name="T21" fmla="*/ 65 h 184"/>
                <a:gd name="T22" fmla="*/ 333 w 119"/>
                <a:gd name="T23" fmla="*/ 106 h 184"/>
                <a:gd name="T24" fmla="*/ 28 w 119"/>
                <a:gd name="T25" fmla="*/ 174 h 18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19" h="184">
                  <a:moveTo>
                    <a:pt x="1" y="30"/>
                  </a:moveTo>
                  <a:cubicBezTo>
                    <a:pt x="11" y="42"/>
                    <a:pt x="0" y="55"/>
                    <a:pt x="4" y="67"/>
                  </a:cubicBezTo>
                  <a:cubicBezTo>
                    <a:pt x="6" y="73"/>
                    <a:pt x="11" y="78"/>
                    <a:pt x="12" y="85"/>
                  </a:cubicBezTo>
                  <a:cubicBezTo>
                    <a:pt x="13" y="91"/>
                    <a:pt x="13" y="98"/>
                    <a:pt x="12" y="104"/>
                  </a:cubicBezTo>
                  <a:cubicBezTo>
                    <a:pt x="11" y="119"/>
                    <a:pt x="6" y="129"/>
                    <a:pt x="8" y="145"/>
                  </a:cubicBezTo>
                  <a:cubicBezTo>
                    <a:pt x="10" y="155"/>
                    <a:pt x="9" y="176"/>
                    <a:pt x="14" y="184"/>
                  </a:cubicBezTo>
                  <a:cubicBezTo>
                    <a:pt x="27" y="181"/>
                    <a:pt x="23" y="147"/>
                    <a:pt x="24" y="138"/>
                  </a:cubicBezTo>
                  <a:cubicBezTo>
                    <a:pt x="25" y="113"/>
                    <a:pt x="31" y="96"/>
                    <a:pt x="45" y="76"/>
                  </a:cubicBezTo>
                  <a:cubicBezTo>
                    <a:pt x="59" y="56"/>
                    <a:pt x="72" y="37"/>
                    <a:pt x="91" y="24"/>
                  </a:cubicBezTo>
                  <a:cubicBezTo>
                    <a:pt x="99" y="19"/>
                    <a:pt x="119" y="12"/>
                    <a:pt x="118" y="1"/>
                  </a:cubicBezTo>
                  <a:cubicBezTo>
                    <a:pt x="109" y="0"/>
                    <a:pt x="99" y="9"/>
                    <a:pt x="91" y="12"/>
                  </a:cubicBezTo>
                  <a:cubicBezTo>
                    <a:pt x="81" y="15"/>
                    <a:pt x="70" y="17"/>
                    <a:pt x="60" y="19"/>
                  </a:cubicBezTo>
                  <a:cubicBezTo>
                    <a:pt x="43" y="22"/>
                    <a:pt x="20" y="24"/>
                    <a:pt x="5" y="31"/>
                  </a:cubicBezTo>
                </a:path>
              </a:pathLst>
            </a:custGeom>
            <a:solidFill>
              <a:srgbClr val="E5E0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65" name="Freeform 305">
              <a:extLst>
                <a:ext uri="{FF2B5EF4-FFF2-40B4-BE49-F238E27FC236}">
                  <a16:creationId xmlns:a16="http://schemas.microsoft.com/office/drawing/2014/main" id="{04917E18-6A27-4F7D-9409-1728771BF4D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3" y="1914"/>
              <a:ext cx="72" cy="137"/>
            </a:xfrm>
            <a:custGeom>
              <a:avLst/>
              <a:gdLst>
                <a:gd name="T0" fmla="*/ 305 w 56"/>
                <a:gd name="T1" fmla="*/ 0 h 107"/>
                <a:gd name="T2" fmla="*/ 231 w 56"/>
                <a:gd name="T3" fmla="*/ 163 h 107"/>
                <a:gd name="T4" fmla="*/ 140 w 56"/>
                <a:gd name="T5" fmla="*/ 309 h 107"/>
                <a:gd name="T6" fmla="*/ 0 w 56"/>
                <a:gd name="T7" fmla="*/ 602 h 107"/>
                <a:gd name="T8" fmla="*/ 297 w 56"/>
                <a:gd name="T9" fmla="*/ 405 h 107"/>
                <a:gd name="T10" fmla="*/ 305 w 56"/>
                <a:gd name="T11" fmla="*/ 209 h 107"/>
                <a:gd name="T12" fmla="*/ 305 w 56"/>
                <a:gd name="T13" fmla="*/ 13 h 10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6" h="107">
                  <a:moveTo>
                    <a:pt x="52" y="0"/>
                  </a:moveTo>
                  <a:cubicBezTo>
                    <a:pt x="48" y="10"/>
                    <a:pt x="45" y="19"/>
                    <a:pt x="40" y="29"/>
                  </a:cubicBezTo>
                  <a:cubicBezTo>
                    <a:pt x="36" y="37"/>
                    <a:pt x="29" y="46"/>
                    <a:pt x="24" y="55"/>
                  </a:cubicBezTo>
                  <a:cubicBezTo>
                    <a:pt x="15" y="72"/>
                    <a:pt x="11" y="92"/>
                    <a:pt x="0" y="107"/>
                  </a:cubicBezTo>
                  <a:cubicBezTo>
                    <a:pt x="14" y="91"/>
                    <a:pt x="44" y="97"/>
                    <a:pt x="51" y="72"/>
                  </a:cubicBezTo>
                  <a:cubicBezTo>
                    <a:pt x="54" y="61"/>
                    <a:pt x="51" y="49"/>
                    <a:pt x="52" y="37"/>
                  </a:cubicBezTo>
                  <a:cubicBezTo>
                    <a:pt x="52" y="27"/>
                    <a:pt x="56" y="12"/>
                    <a:pt x="52" y="2"/>
                  </a:cubicBezTo>
                </a:path>
              </a:pathLst>
            </a:custGeom>
            <a:solidFill>
              <a:srgbClr val="E5E0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66" name="Freeform 306">
              <a:extLst>
                <a:ext uri="{FF2B5EF4-FFF2-40B4-BE49-F238E27FC236}">
                  <a16:creationId xmlns:a16="http://schemas.microsoft.com/office/drawing/2014/main" id="{DCE43D62-8D1A-4ADB-A8C0-F38CBAEF671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2" y="2228"/>
              <a:ext cx="65" cy="109"/>
            </a:xfrm>
            <a:custGeom>
              <a:avLst/>
              <a:gdLst>
                <a:gd name="T0" fmla="*/ 238 w 51"/>
                <a:gd name="T1" fmla="*/ 319 h 85"/>
                <a:gd name="T2" fmla="*/ 76 w 51"/>
                <a:gd name="T3" fmla="*/ 0 h 85"/>
                <a:gd name="T4" fmla="*/ 182 w 51"/>
                <a:gd name="T5" fmla="*/ 404 h 85"/>
                <a:gd name="T6" fmla="*/ 0 w 51"/>
                <a:gd name="T7" fmla="*/ 237 h 85"/>
                <a:gd name="T8" fmla="*/ 84 w 51"/>
                <a:gd name="T9" fmla="*/ 328 h 85"/>
                <a:gd name="T10" fmla="*/ 143 w 51"/>
                <a:gd name="T11" fmla="*/ 442 h 85"/>
                <a:gd name="T12" fmla="*/ 198 w 51"/>
                <a:gd name="T13" fmla="*/ 478 h 85"/>
                <a:gd name="T14" fmla="*/ 279 w 51"/>
                <a:gd name="T15" fmla="*/ 380 h 8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1" h="85">
                  <a:moveTo>
                    <a:pt x="44" y="56"/>
                  </a:moveTo>
                  <a:cubicBezTo>
                    <a:pt x="33" y="40"/>
                    <a:pt x="25" y="17"/>
                    <a:pt x="14" y="0"/>
                  </a:cubicBezTo>
                  <a:cubicBezTo>
                    <a:pt x="25" y="19"/>
                    <a:pt x="32" y="49"/>
                    <a:pt x="33" y="71"/>
                  </a:cubicBezTo>
                  <a:cubicBezTo>
                    <a:pt x="24" y="60"/>
                    <a:pt x="12" y="49"/>
                    <a:pt x="0" y="41"/>
                  </a:cubicBezTo>
                  <a:cubicBezTo>
                    <a:pt x="5" y="47"/>
                    <a:pt x="11" y="51"/>
                    <a:pt x="16" y="58"/>
                  </a:cubicBezTo>
                  <a:cubicBezTo>
                    <a:pt x="21" y="64"/>
                    <a:pt x="22" y="71"/>
                    <a:pt x="26" y="78"/>
                  </a:cubicBezTo>
                  <a:cubicBezTo>
                    <a:pt x="31" y="85"/>
                    <a:pt x="27" y="85"/>
                    <a:pt x="36" y="84"/>
                  </a:cubicBezTo>
                  <a:cubicBezTo>
                    <a:pt x="44" y="83"/>
                    <a:pt x="51" y="74"/>
                    <a:pt x="51" y="66"/>
                  </a:cubicBezTo>
                </a:path>
              </a:pathLst>
            </a:custGeom>
            <a:solidFill>
              <a:srgbClr val="E5E0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67" name="Freeform 307">
              <a:extLst>
                <a:ext uri="{FF2B5EF4-FFF2-40B4-BE49-F238E27FC236}">
                  <a16:creationId xmlns:a16="http://schemas.microsoft.com/office/drawing/2014/main" id="{3ECF1929-EE38-4254-9E14-B36E2B30156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4" y="2209"/>
              <a:ext cx="61" cy="50"/>
            </a:xfrm>
            <a:custGeom>
              <a:avLst/>
              <a:gdLst>
                <a:gd name="T0" fmla="*/ 22 w 48"/>
                <a:gd name="T1" fmla="*/ 0 h 39"/>
                <a:gd name="T2" fmla="*/ 258 w 48"/>
                <a:gd name="T3" fmla="*/ 222 h 39"/>
                <a:gd name="T4" fmla="*/ 0 w 48"/>
                <a:gd name="T5" fmla="*/ 13 h 3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8" h="39">
                  <a:moveTo>
                    <a:pt x="4" y="0"/>
                  </a:moveTo>
                  <a:cubicBezTo>
                    <a:pt x="18" y="13"/>
                    <a:pt x="33" y="27"/>
                    <a:pt x="48" y="39"/>
                  </a:cubicBezTo>
                  <a:cubicBezTo>
                    <a:pt x="26" y="37"/>
                    <a:pt x="15" y="14"/>
                    <a:pt x="0" y="2"/>
                  </a:cubicBezTo>
                </a:path>
              </a:pathLst>
            </a:custGeom>
            <a:solidFill>
              <a:srgbClr val="E5E0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68" name="Freeform 308">
              <a:extLst>
                <a:ext uri="{FF2B5EF4-FFF2-40B4-BE49-F238E27FC236}">
                  <a16:creationId xmlns:a16="http://schemas.microsoft.com/office/drawing/2014/main" id="{746E208B-CF33-47CA-9BB2-C881C5A77626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4" y="2280"/>
              <a:ext cx="28" cy="38"/>
            </a:xfrm>
            <a:custGeom>
              <a:avLst/>
              <a:gdLst>
                <a:gd name="T0" fmla="*/ 0 w 22"/>
                <a:gd name="T1" fmla="*/ 77 h 30"/>
                <a:gd name="T2" fmla="*/ 75 w 22"/>
                <a:gd name="T3" fmla="*/ 0 h 30"/>
                <a:gd name="T4" fmla="*/ 107 w 22"/>
                <a:gd name="T5" fmla="*/ 109 h 30"/>
                <a:gd name="T6" fmla="*/ 46 w 22"/>
                <a:gd name="T7" fmla="*/ 124 h 3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2" h="30">
                  <a:moveTo>
                    <a:pt x="0" y="15"/>
                  </a:moveTo>
                  <a:cubicBezTo>
                    <a:pt x="7" y="26"/>
                    <a:pt x="13" y="6"/>
                    <a:pt x="13" y="0"/>
                  </a:cubicBezTo>
                  <a:cubicBezTo>
                    <a:pt x="16" y="5"/>
                    <a:pt x="22" y="14"/>
                    <a:pt x="20" y="21"/>
                  </a:cubicBezTo>
                  <a:cubicBezTo>
                    <a:pt x="18" y="27"/>
                    <a:pt x="13" y="30"/>
                    <a:pt x="8" y="24"/>
                  </a:cubicBezTo>
                </a:path>
              </a:pathLst>
            </a:custGeom>
            <a:solidFill>
              <a:srgbClr val="E5E0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69" name="Freeform 309">
              <a:extLst>
                <a:ext uri="{FF2B5EF4-FFF2-40B4-BE49-F238E27FC236}">
                  <a16:creationId xmlns:a16="http://schemas.microsoft.com/office/drawing/2014/main" id="{A3E375E3-F318-4F14-BC1D-91723A69F5A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3" y="1907"/>
              <a:ext cx="189" cy="26"/>
            </a:xfrm>
            <a:custGeom>
              <a:avLst/>
              <a:gdLst>
                <a:gd name="T0" fmla="*/ 0 w 147"/>
                <a:gd name="T1" fmla="*/ 60 h 20"/>
                <a:gd name="T2" fmla="*/ 446 w 147"/>
                <a:gd name="T3" fmla="*/ 101 h 20"/>
                <a:gd name="T4" fmla="*/ 852 w 147"/>
                <a:gd name="T5" fmla="*/ 46 h 20"/>
                <a:gd name="T6" fmla="*/ 352 w 147"/>
                <a:gd name="T7" fmla="*/ 21 h 20"/>
                <a:gd name="T8" fmla="*/ 13 w 147"/>
                <a:gd name="T9" fmla="*/ 64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7" h="20">
                  <a:moveTo>
                    <a:pt x="0" y="9"/>
                  </a:moveTo>
                  <a:cubicBezTo>
                    <a:pt x="26" y="15"/>
                    <a:pt x="50" y="16"/>
                    <a:pt x="77" y="16"/>
                  </a:cubicBezTo>
                  <a:cubicBezTo>
                    <a:pt x="98" y="16"/>
                    <a:pt x="128" y="20"/>
                    <a:pt x="147" y="7"/>
                  </a:cubicBezTo>
                  <a:cubicBezTo>
                    <a:pt x="119" y="1"/>
                    <a:pt x="89" y="2"/>
                    <a:pt x="61" y="3"/>
                  </a:cubicBezTo>
                  <a:cubicBezTo>
                    <a:pt x="45" y="4"/>
                    <a:pt x="15" y="0"/>
                    <a:pt x="2" y="10"/>
                  </a:cubicBezTo>
                </a:path>
              </a:pathLst>
            </a:custGeom>
            <a:solidFill>
              <a:srgbClr val="DDE8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70" name="Freeform 310">
              <a:extLst>
                <a:ext uri="{FF2B5EF4-FFF2-40B4-BE49-F238E27FC236}">
                  <a16:creationId xmlns:a16="http://schemas.microsoft.com/office/drawing/2014/main" id="{6F37F7AF-6532-46F7-A115-BD21F11834F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6" y="1654"/>
              <a:ext cx="138" cy="156"/>
            </a:xfrm>
            <a:custGeom>
              <a:avLst/>
              <a:gdLst>
                <a:gd name="T0" fmla="*/ 137 w 108"/>
                <a:gd name="T1" fmla="*/ 0 h 122"/>
                <a:gd name="T2" fmla="*/ 13 w 108"/>
                <a:gd name="T3" fmla="*/ 219 h 122"/>
                <a:gd name="T4" fmla="*/ 60 w 108"/>
                <a:gd name="T5" fmla="*/ 491 h 122"/>
                <a:gd name="T6" fmla="*/ 276 w 108"/>
                <a:gd name="T7" fmla="*/ 623 h 122"/>
                <a:gd name="T8" fmla="*/ 601 w 108"/>
                <a:gd name="T9" fmla="*/ 680 h 122"/>
                <a:gd name="T10" fmla="*/ 317 w 108"/>
                <a:gd name="T11" fmla="*/ 598 h 122"/>
                <a:gd name="T12" fmla="*/ 135 w 108"/>
                <a:gd name="T13" fmla="*/ 491 h 122"/>
                <a:gd name="T14" fmla="*/ 60 w 108"/>
                <a:gd name="T15" fmla="*/ 240 h 122"/>
                <a:gd name="T16" fmla="*/ 143 w 108"/>
                <a:gd name="T17" fmla="*/ 22 h 12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8" h="122">
                  <a:moveTo>
                    <a:pt x="25" y="0"/>
                  </a:moveTo>
                  <a:cubicBezTo>
                    <a:pt x="15" y="12"/>
                    <a:pt x="4" y="24"/>
                    <a:pt x="2" y="39"/>
                  </a:cubicBezTo>
                  <a:cubicBezTo>
                    <a:pt x="0" y="56"/>
                    <a:pt x="7" y="72"/>
                    <a:pt x="11" y="88"/>
                  </a:cubicBezTo>
                  <a:cubicBezTo>
                    <a:pt x="17" y="111"/>
                    <a:pt x="27" y="110"/>
                    <a:pt x="49" y="111"/>
                  </a:cubicBezTo>
                  <a:cubicBezTo>
                    <a:pt x="69" y="112"/>
                    <a:pt x="87" y="121"/>
                    <a:pt x="108" y="122"/>
                  </a:cubicBezTo>
                  <a:cubicBezTo>
                    <a:pt x="93" y="114"/>
                    <a:pt x="74" y="109"/>
                    <a:pt x="57" y="107"/>
                  </a:cubicBezTo>
                  <a:cubicBezTo>
                    <a:pt x="39" y="104"/>
                    <a:pt x="32" y="106"/>
                    <a:pt x="24" y="88"/>
                  </a:cubicBezTo>
                  <a:cubicBezTo>
                    <a:pt x="18" y="74"/>
                    <a:pt x="13" y="58"/>
                    <a:pt x="11" y="43"/>
                  </a:cubicBezTo>
                  <a:cubicBezTo>
                    <a:pt x="7" y="24"/>
                    <a:pt x="17" y="20"/>
                    <a:pt x="26" y="4"/>
                  </a:cubicBezTo>
                </a:path>
              </a:pathLst>
            </a:custGeom>
            <a:solidFill>
              <a:srgbClr val="DDE8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71" name="Freeform 311">
              <a:extLst>
                <a:ext uri="{FF2B5EF4-FFF2-40B4-BE49-F238E27FC236}">
                  <a16:creationId xmlns:a16="http://schemas.microsoft.com/office/drawing/2014/main" id="{703C1AF7-6687-42A7-B977-07A32E27166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2" y="1670"/>
              <a:ext cx="103" cy="137"/>
            </a:xfrm>
            <a:custGeom>
              <a:avLst/>
              <a:gdLst>
                <a:gd name="T0" fmla="*/ 469 w 80"/>
                <a:gd name="T1" fmla="*/ 22 h 107"/>
                <a:gd name="T2" fmla="*/ 145 w 80"/>
                <a:gd name="T3" fmla="*/ 298 h 107"/>
                <a:gd name="T4" fmla="*/ 97 w 80"/>
                <a:gd name="T5" fmla="*/ 602 h 107"/>
                <a:gd name="T6" fmla="*/ 136 w 80"/>
                <a:gd name="T7" fmla="*/ 238 h 107"/>
                <a:gd name="T8" fmla="*/ 469 w 80"/>
                <a:gd name="T9" fmla="*/ 0 h 10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0" h="107">
                  <a:moveTo>
                    <a:pt x="80" y="4"/>
                  </a:moveTo>
                  <a:cubicBezTo>
                    <a:pt x="64" y="22"/>
                    <a:pt x="39" y="32"/>
                    <a:pt x="25" y="53"/>
                  </a:cubicBezTo>
                  <a:cubicBezTo>
                    <a:pt x="13" y="70"/>
                    <a:pt x="17" y="88"/>
                    <a:pt x="16" y="107"/>
                  </a:cubicBezTo>
                  <a:cubicBezTo>
                    <a:pt x="0" y="94"/>
                    <a:pt x="14" y="56"/>
                    <a:pt x="23" y="42"/>
                  </a:cubicBezTo>
                  <a:cubicBezTo>
                    <a:pt x="36" y="22"/>
                    <a:pt x="59" y="8"/>
                    <a:pt x="80" y="0"/>
                  </a:cubicBezTo>
                </a:path>
              </a:pathLst>
            </a:custGeom>
            <a:solidFill>
              <a:srgbClr val="DDE8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72" name="Freeform 312">
              <a:extLst>
                <a:ext uri="{FF2B5EF4-FFF2-40B4-BE49-F238E27FC236}">
                  <a16:creationId xmlns:a16="http://schemas.microsoft.com/office/drawing/2014/main" id="{5A2ACA31-82FE-4A45-8060-85D5AAC7C05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7" y="1942"/>
              <a:ext cx="161" cy="123"/>
            </a:xfrm>
            <a:custGeom>
              <a:avLst/>
              <a:gdLst>
                <a:gd name="T0" fmla="*/ 700 w 126"/>
                <a:gd name="T1" fmla="*/ 113 h 96"/>
                <a:gd name="T2" fmla="*/ 564 w 126"/>
                <a:gd name="T3" fmla="*/ 204 h 96"/>
                <a:gd name="T4" fmla="*/ 360 w 126"/>
                <a:gd name="T5" fmla="*/ 182 h 96"/>
                <a:gd name="T6" fmla="*/ 0 w 126"/>
                <a:gd name="T7" fmla="*/ 0 h 96"/>
                <a:gd name="T8" fmla="*/ 201 w 126"/>
                <a:gd name="T9" fmla="*/ 193 h 96"/>
                <a:gd name="T10" fmla="*/ 365 w 126"/>
                <a:gd name="T11" fmla="*/ 316 h 96"/>
                <a:gd name="T12" fmla="*/ 466 w 126"/>
                <a:gd name="T13" fmla="*/ 428 h 96"/>
                <a:gd name="T14" fmla="*/ 518 w 126"/>
                <a:gd name="T15" fmla="*/ 545 h 96"/>
                <a:gd name="T16" fmla="*/ 595 w 126"/>
                <a:gd name="T17" fmla="*/ 383 h 96"/>
                <a:gd name="T18" fmla="*/ 675 w 126"/>
                <a:gd name="T19" fmla="*/ 204 h 9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26" h="96">
                  <a:moveTo>
                    <a:pt x="126" y="20"/>
                  </a:moveTo>
                  <a:cubicBezTo>
                    <a:pt x="117" y="23"/>
                    <a:pt x="112" y="33"/>
                    <a:pt x="101" y="36"/>
                  </a:cubicBezTo>
                  <a:cubicBezTo>
                    <a:pt x="89" y="39"/>
                    <a:pt x="77" y="37"/>
                    <a:pt x="65" y="32"/>
                  </a:cubicBezTo>
                  <a:cubicBezTo>
                    <a:pt x="44" y="23"/>
                    <a:pt x="22" y="5"/>
                    <a:pt x="0" y="0"/>
                  </a:cubicBezTo>
                  <a:cubicBezTo>
                    <a:pt x="14" y="8"/>
                    <a:pt x="24" y="23"/>
                    <a:pt x="36" y="34"/>
                  </a:cubicBezTo>
                  <a:cubicBezTo>
                    <a:pt x="45" y="42"/>
                    <a:pt x="57" y="47"/>
                    <a:pt x="66" y="56"/>
                  </a:cubicBezTo>
                  <a:cubicBezTo>
                    <a:pt x="72" y="62"/>
                    <a:pt x="79" y="69"/>
                    <a:pt x="84" y="76"/>
                  </a:cubicBezTo>
                  <a:cubicBezTo>
                    <a:pt x="89" y="82"/>
                    <a:pt x="90" y="89"/>
                    <a:pt x="93" y="96"/>
                  </a:cubicBezTo>
                  <a:cubicBezTo>
                    <a:pt x="101" y="91"/>
                    <a:pt x="104" y="76"/>
                    <a:pt x="107" y="68"/>
                  </a:cubicBezTo>
                  <a:cubicBezTo>
                    <a:pt x="112" y="57"/>
                    <a:pt x="117" y="46"/>
                    <a:pt x="121" y="36"/>
                  </a:cubicBezTo>
                </a:path>
              </a:pathLst>
            </a:custGeom>
            <a:solidFill>
              <a:srgbClr val="A2C1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73" name="Freeform 313">
              <a:extLst>
                <a:ext uri="{FF2B5EF4-FFF2-40B4-BE49-F238E27FC236}">
                  <a16:creationId xmlns:a16="http://schemas.microsoft.com/office/drawing/2014/main" id="{425809E4-808D-4F8A-B3E4-5C559EE09299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1" y="2230"/>
              <a:ext cx="90" cy="55"/>
            </a:xfrm>
            <a:custGeom>
              <a:avLst/>
              <a:gdLst>
                <a:gd name="T0" fmla="*/ 392 w 70"/>
                <a:gd name="T1" fmla="*/ 240 h 43"/>
                <a:gd name="T2" fmla="*/ 258 w 70"/>
                <a:gd name="T3" fmla="*/ 83 h 43"/>
                <a:gd name="T4" fmla="*/ 0 w 70"/>
                <a:gd name="T5" fmla="*/ 0 h 43"/>
                <a:gd name="T6" fmla="*/ 231 w 70"/>
                <a:gd name="T7" fmla="*/ 60 h 43"/>
                <a:gd name="T8" fmla="*/ 382 w 70"/>
                <a:gd name="T9" fmla="*/ 17 h 43"/>
                <a:gd name="T10" fmla="*/ 409 w 70"/>
                <a:gd name="T11" fmla="*/ 160 h 4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0" h="43">
                  <a:moveTo>
                    <a:pt x="67" y="43"/>
                  </a:moveTo>
                  <a:cubicBezTo>
                    <a:pt x="62" y="28"/>
                    <a:pt x="60" y="20"/>
                    <a:pt x="44" y="15"/>
                  </a:cubicBezTo>
                  <a:cubicBezTo>
                    <a:pt x="29" y="11"/>
                    <a:pt x="14" y="5"/>
                    <a:pt x="0" y="0"/>
                  </a:cubicBezTo>
                  <a:cubicBezTo>
                    <a:pt x="12" y="7"/>
                    <a:pt x="26" y="11"/>
                    <a:pt x="40" y="11"/>
                  </a:cubicBezTo>
                  <a:cubicBezTo>
                    <a:pt x="50" y="11"/>
                    <a:pt x="56" y="4"/>
                    <a:pt x="66" y="3"/>
                  </a:cubicBezTo>
                  <a:cubicBezTo>
                    <a:pt x="69" y="11"/>
                    <a:pt x="68" y="21"/>
                    <a:pt x="70" y="29"/>
                  </a:cubicBezTo>
                </a:path>
              </a:pathLst>
            </a:custGeom>
            <a:solidFill>
              <a:srgbClr val="A2C1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74" name="Freeform 314">
              <a:extLst>
                <a:ext uri="{FF2B5EF4-FFF2-40B4-BE49-F238E27FC236}">
                  <a16:creationId xmlns:a16="http://schemas.microsoft.com/office/drawing/2014/main" id="{9B98B57B-DDDD-4815-B7AC-43B7CD817CE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2" y="2298"/>
              <a:ext cx="46" cy="89"/>
            </a:xfrm>
            <a:custGeom>
              <a:avLst/>
              <a:gdLst>
                <a:gd name="T0" fmla="*/ 152 w 36"/>
                <a:gd name="T1" fmla="*/ 376 h 70"/>
                <a:gd name="T2" fmla="*/ 0 w 36"/>
                <a:gd name="T3" fmla="*/ 22 h 70"/>
                <a:gd name="T4" fmla="*/ 143 w 36"/>
                <a:gd name="T5" fmla="*/ 22 h 70"/>
                <a:gd name="T6" fmla="*/ 183 w 36"/>
                <a:gd name="T7" fmla="*/ 221 h 7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6" h="70">
                  <a:moveTo>
                    <a:pt x="27" y="70"/>
                  </a:moveTo>
                  <a:cubicBezTo>
                    <a:pt x="26" y="43"/>
                    <a:pt x="13" y="26"/>
                    <a:pt x="0" y="4"/>
                  </a:cubicBezTo>
                  <a:cubicBezTo>
                    <a:pt x="4" y="0"/>
                    <a:pt x="21" y="1"/>
                    <a:pt x="26" y="4"/>
                  </a:cubicBezTo>
                  <a:cubicBezTo>
                    <a:pt x="36" y="10"/>
                    <a:pt x="33" y="31"/>
                    <a:pt x="33" y="42"/>
                  </a:cubicBezTo>
                </a:path>
              </a:pathLst>
            </a:custGeom>
            <a:solidFill>
              <a:srgbClr val="A2C1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75" name="Freeform 315">
              <a:extLst>
                <a:ext uri="{FF2B5EF4-FFF2-40B4-BE49-F238E27FC236}">
                  <a16:creationId xmlns:a16="http://schemas.microsoft.com/office/drawing/2014/main" id="{37E079A8-161C-4625-AE05-28D70D34856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4" y="1924"/>
              <a:ext cx="122" cy="46"/>
            </a:xfrm>
            <a:custGeom>
              <a:avLst/>
              <a:gdLst>
                <a:gd name="T0" fmla="*/ 550 w 95"/>
                <a:gd name="T1" fmla="*/ 96 h 36"/>
                <a:gd name="T2" fmla="*/ 259 w 95"/>
                <a:gd name="T3" fmla="*/ 13 h 36"/>
                <a:gd name="T4" fmla="*/ 0 w 95"/>
                <a:gd name="T5" fmla="*/ 60 h 36"/>
                <a:gd name="T6" fmla="*/ 202 w 95"/>
                <a:gd name="T7" fmla="*/ 106 h 36"/>
                <a:gd name="T8" fmla="*/ 393 w 95"/>
                <a:gd name="T9" fmla="*/ 201 h 36"/>
                <a:gd name="T10" fmla="*/ 290 w 95"/>
                <a:gd name="T11" fmla="*/ 106 h 36"/>
                <a:gd name="T12" fmla="*/ 185 w 95"/>
                <a:gd name="T13" fmla="*/ 59 h 36"/>
                <a:gd name="T14" fmla="*/ 524 w 95"/>
                <a:gd name="T15" fmla="*/ 98 h 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5" h="36">
                  <a:moveTo>
                    <a:pt x="95" y="17"/>
                  </a:moveTo>
                  <a:cubicBezTo>
                    <a:pt x="86" y="4"/>
                    <a:pt x="60" y="1"/>
                    <a:pt x="45" y="2"/>
                  </a:cubicBezTo>
                  <a:cubicBezTo>
                    <a:pt x="30" y="4"/>
                    <a:pt x="16" y="12"/>
                    <a:pt x="0" y="11"/>
                  </a:cubicBezTo>
                  <a:cubicBezTo>
                    <a:pt x="12" y="14"/>
                    <a:pt x="23" y="17"/>
                    <a:pt x="35" y="19"/>
                  </a:cubicBezTo>
                  <a:cubicBezTo>
                    <a:pt x="49" y="22"/>
                    <a:pt x="56" y="28"/>
                    <a:pt x="68" y="36"/>
                  </a:cubicBezTo>
                  <a:cubicBezTo>
                    <a:pt x="62" y="29"/>
                    <a:pt x="58" y="23"/>
                    <a:pt x="51" y="19"/>
                  </a:cubicBezTo>
                  <a:cubicBezTo>
                    <a:pt x="45" y="16"/>
                    <a:pt x="37" y="15"/>
                    <a:pt x="32" y="10"/>
                  </a:cubicBezTo>
                  <a:cubicBezTo>
                    <a:pt x="46" y="0"/>
                    <a:pt x="79" y="12"/>
                    <a:pt x="91" y="18"/>
                  </a:cubicBezTo>
                </a:path>
              </a:pathLst>
            </a:custGeom>
            <a:solidFill>
              <a:srgbClr val="A2C1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76" name="Freeform 316">
              <a:extLst>
                <a:ext uri="{FF2B5EF4-FFF2-40B4-BE49-F238E27FC236}">
                  <a16:creationId xmlns:a16="http://schemas.microsoft.com/office/drawing/2014/main" id="{27094D40-2FBE-4BDA-B1BE-AD6FA98E3DC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5" y="1823"/>
              <a:ext cx="178" cy="73"/>
            </a:xfrm>
            <a:custGeom>
              <a:avLst/>
              <a:gdLst>
                <a:gd name="T0" fmla="*/ 0 w 139"/>
                <a:gd name="T1" fmla="*/ 0 h 57"/>
                <a:gd name="T2" fmla="*/ 443 w 139"/>
                <a:gd name="T3" fmla="*/ 193 h 57"/>
                <a:gd name="T4" fmla="*/ 626 w 139"/>
                <a:gd name="T5" fmla="*/ 261 h 57"/>
                <a:gd name="T6" fmla="*/ 785 w 139"/>
                <a:gd name="T7" fmla="*/ 320 h 57"/>
                <a:gd name="T8" fmla="*/ 592 w 139"/>
                <a:gd name="T9" fmla="*/ 297 h 57"/>
                <a:gd name="T10" fmla="*/ 403 w 139"/>
                <a:gd name="T11" fmla="*/ 218 h 57"/>
                <a:gd name="T12" fmla="*/ 17 w 139"/>
                <a:gd name="T13" fmla="*/ 17 h 5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9" h="57">
                  <a:moveTo>
                    <a:pt x="0" y="0"/>
                  </a:moveTo>
                  <a:cubicBezTo>
                    <a:pt x="28" y="8"/>
                    <a:pt x="55" y="18"/>
                    <a:pt x="79" y="34"/>
                  </a:cubicBezTo>
                  <a:cubicBezTo>
                    <a:pt x="90" y="41"/>
                    <a:pt x="98" y="44"/>
                    <a:pt x="111" y="46"/>
                  </a:cubicBezTo>
                  <a:cubicBezTo>
                    <a:pt x="121" y="48"/>
                    <a:pt x="132" y="48"/>
                    <a:pt x="139" y="57"/>
                  </a:cubicBezTo>
                  <a:cubicBezTo>
                    <a:pt x="131" y="51"/>
                    <a:pt x="115" y="52"/>
                    <a:pt x="105" y="52"/>
                  </a:cubicBezTo>
                  <a:cubicBezTo>
                    <a:pt x="91" y="52"/>
                    <a:pt x="82" y="46"/>
                    <a:pt x="71" y="38"/>
                  </a:cubicBezTo>
                  <a:cubicBezTo>
                    <a:pt x="50" y="22"/>
                    <a:pt x="28" y="10"/>
                    <a:pt x="3" y="3"/>
                  </a:cubicBezTo>
                </a:path>
              </a:pathLst>
            </a:custGeom>
            <a:solidFill>
              <a:srgbClr val="A2C1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77" name="Freeform 317">
              <a:extLst>
                <a:ext uri="{FF2B5EF4-FFF2-40B4-BE49-F238E27FC236}">
                  <a16:creationId xmlns:a16="http://schemas.microsoft.com/office/drawing/2014/main" id="{B161C15D-317D-49B8-9D8D-9C730A82B94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7" y="2007"/>
              <a:ext cx="152" cy="64"/>
            </a:xfrm>
            <a:custGeom>
              <a:avLst/>
              <a:gdLst>
                <a:gd name="T0" fmla="*/ 0 w 119"/>
                <a:gd name="T1" fmla="*/ 22 h 50"/>
                <a:gd name="T2" fmla="*/ 377 w 119"/>
                <a:gd name="T3" fmla="*/ 282 h 50"/>
                <a:gd name="T4" fmla="*/ 266 w 119"/>
                <a:gd name="T5" fmla="*/ 136 h 50"/>
                <a:gd name="T6" fmla="*/ 160 w 119"/>
                <a:gd name="T7" fmla="*/ 40 h 50"/>
                <a:gd name="T8" fmla="*/ 425 w 119"/>
                <a:gd name="T9" fmla="*/ 83 h 50"/>
                <a:gd name="T10" fmla="*/ 660 w 119"/>
                <a:gd name="T11" fmla="*/ 209 h 50"/>
                <a:gd name="T12" fmla="*/ 328 w 119"/>
                <a:gd name="T13" fmla="*/ 28 h 50"/>
                <a:gd name="T14" fmla="*/ 1 w 119"/>
                <a:gd name="T15" fmla="*/ 17 h 5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19" h="50">
                  <a:moveTo>
                    <a:pt x="0" y="4"/>
                  </a:moveTo>
                  <a:cubicBezTo>
                    <a:pt x="26" y="15"/>
                    <a:pt x="51" y="24"/>
                    <a:pt x="68" y="50"/>
                  </a:cubicBezTo>
                  <a:cubicBezTo>
                    <a:pt x="60" y="42"/>
                    <a:pt x="56" y="32"/>
                    <a:pt x="48" y="24"/>
                  </a:cubicBezTo>
                  <a:cubicBezTo>
                    <a:pt x="42" y="17"/>
                    <a:pt x="35" y="14"/>
                    <a:pt x="29" y="7"/>
                  </a:cubicBezTo>
                  <a:cubicBezTo>
                    <a:pt x="35" y="1"/>
                    <a:pt x="69" y="12"/>
                    <a:pt x="77" y="15"/>
                  </a:cubicBezTo>
                  <a:cubicBezTo>
                    <a:pt x="92" y="19"/>
                    <a:pt x="107" y="29"/>
                    <a:pt x="119" y="37"/>
                  </a:cubicBezTo>
                  <a:cubicBezTo>
                    <a:pt x="101" y="23"/>
                    <a:pt x="82" y="10"/>
                    <a:pt x="59" y="5"/>
                  </a:cubicBezTo>
                  <a:cubicBezTo>
                    <a:pt x="40" y="0"/>
                    <a:pt x="19" y="7"/>
                    <a:pt x="1" y="3"/>
                  </a:cubicBezTo>
                </a:path>
              </a:pathLst>
            </a:custGeom>
            <a:solidFill>
              <a:srgbClr val="A2C1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78" name="Freeform 318">
              <a:extLst>
                <a:ext uri="{FF2B5EF4-FFF2-40B4-BE49-F238E27FC236}">
                  <a16:creationId xmlns:a16="http://schemas.microsoft.com/office/drawing/2014/main" id="{173CB6F2-754E-4C15-A36F-040B02E9AF7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6" y="1940"/>
              <a:ext cx="119" cy="25"/>
            </a:xfrm>
            <a:custGeom>
              <a:avLst/>
              <a:gdLst>
                <a:gd name="T0" fmla="*/ 17 w 93"/>
                <a:gd name="T1" fmla="*/ 130 h 19"/>
                <a:gd name="T2" fmla="*/ 209 w 93"/>
                <a:gd name="T3" fmla="*/ 1 h 19"/>
                <a:gd name="T4" fmla="*/ 520 w 93"/>
                <a:gd name="T5" fmla="*/ 55 h 19"/>
                <a:gd name="T6" fmla="*/ 219 w 93"/>
                <a:gd name="T7" fmla="*/ 49 h 19"/>
                <a:gd name="T8" fmla="*/ 113 w 93"/>
                <a:gd name="T9" fmla="*/ 84 h 19"/>
                <a:gd name="T10" fmla="*/ 13 w 93"/>
                <a:gd name="T11" fmla="*/ 125 h 1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3" h="19">
                  <a:moveTo>
                    <a:pt x="3" y="19"/>
                  </a:moveTo>
                  <a:cubicBezTo>
                    <a:pt x="0" y="8"/>
                    <a:pt x="28" y="2"/>
                    <a:pt x="37" y="1"/>
                  </a:cubicBezTo>
                  <a:cubicBezTo>
                    <a:pt x="54" y="0"/>
                    <a:pt x="78" y="4"/>
                    <a:pt x="93" y="8"/>
                  </a:cubicBezTo>
                  <a:cubicBezTo>
                    <a:pt x="75" y="10"/>
                    <a:pt x="57" y="6"/>
                    <a:pt x="39" y="7"/>
                  </a:cubicBezTo>
                  <a:cubicBezTo>
                    <a:pt x="32" y="8"/>
                    <a:pt x="25" y="10"/>
                    <a:pt x="20" y="12"/>
                  </a:cubicBezTo>
                  <a:cubicBezTo>
                    <a:pt x="15" y="15"/>
                    <a:pt x="6" y="15"/>
                    <a:pt x="2" y="18"/>
                  </a:cubicBezTo>
                </a:path>
              </a:pathLst>
            </a:custGeom>
            <a:solidFill>
              <a:srgbClr val="A2C1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79" name="Freeform 319">
              <a:extLst>
                <a:ext uri="{FF2B5EF4-FFF2-40B4-BE49-F238E27FC236}">
                  <a16:creationId xmlns:a16="http://schemas.microsoft.com/office/drawing/2014/main" id="{28DC2961-BF26-4CBD-99A4-67484D409D94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1" y="1981"/>
              <a:ext cx="87" cy="26"/>
            </a:xfrm>
            <a:custGeom>
              <a:avLst/>
              <a:gdLst>
                <a:gd name="T0" fmla="*/ 0 w 68"/>
                <a:gd name="T1" fmla="*/ 125 h 20"/>
                <a:gd name="T2" fmla="*/ 156 w 68"/>
                <a:gd name="T3" fmla="*/ 21 h 20"/>
                <a:gd name="T4" fmla="*/ 381 w 68"/>
                <a:gd name="T5" fmla="*/ 101 h 20"/>
                <a:gd name="T6" fmla="*/ 17 w 68"/>
                <a:gd name="T7" fmla="*/ 86 h 2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8" h="20">
                  <a:moveTo>
                    <a:pt x="0" y="20"/>
                  </a:moveTo>
                  <a:cubicBezTo>
                    <a:pt x="1" y="6"/>
                    <a:pt x="16" y="4"/>
                    <a:pt x="27" y="3"/>
                  </a:cubicBezTo>
                  <a:cubicBezTo>
                    <a:pt x="43" y="0"/>
                    <a:pt x="54" y="7"/>
                    <a:pt x="68" y="16"/>
                  </a:cubicBezTo>
                  <a:cubicBezTo>
                    <a:pt x="43" y="9"/>
                    <a:pt x="26" y="5"/>
                    <a:pt x="3" y="14"/>
                  </a:cubicBezTo>
                </a:path>
              </a:pathLst>
            </a:custGeom>
            <a:solidFill>
              <a:srgbClr val="A2C1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80" name="Freeform 320">
              <a:extLst>
                <a:ext uri="{FF2B5EF4-FFF2-40B4-BE49-F238E27FC236}">
                  <a16:creationId xmlns:a16="http://schemas.microsoft.com/office/drawing/2014/main" id="{E32C2139-C5E3-46ED-8596-4584762E006B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8" y="1724"/>
              <a:ext cx="40" cy="232"/>
            </a:xfrm>
            <a:custGeom>
              <a:avLst/>
              <a:gdLst>
                <a:gd name="T0" fmla="*/ 185 w 31"/>
                <a:gd name="T1" fmla="*/ 728 h 181"/>
                <a:gd name="T2" fmla="*/ 97 w 31"/>
                <a:gd name="T3" fmla="*/ 600 h 181"/>
                <a:gd name="T4" fmla="*/ 84 w 31"/>
                <a:gd name="T5" fmla="*/ 391 h 181"/>
                <a:gd name="T6" fmla="*/ 88 w 31"/>
                <a:gd name="T7" fmla="*/ 185 h 181"/>
                <a:gd name="T8" fmla="*/ 76 w 31"/>
                <a:gd name="T9" fmla="*/ 0 h 181"/>
                <a:gd name="T10" fmla="*/ 13 w 31"/>
                <a:gd name="T11" fmla="*/ 538 h 181"/>
                <a:gd name="T12" fmla="*/ 97 w 31"/>
                <a:gd name="T13" fmla="*/ 1028 h 181"/>
                <a:gd name="T14" fmla="*/ 185 w 31"/>
                <a:gd name="T15" fmla="*/ 806 h 18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1" h="181">
                  <a:moveTo>
                    <a:pt x="31" y="129"/>
                  </a:moveTo>
                  <a:cubicBezTo>
                    <a:pt x="19" y="120"/>
                    <a:pt x="16" y="119"/>
                    <a:pt x="16" y="105"/>
                  </a:cubicBezTo>
                  <a:cubicBezTo>
                    <a:pt x="15" y="93"/>
                    <a:pt x="14" y="81"/>
                    <a:pt x="14" y="69"/>
                  </a:cubicBezTo>
                  <a:cubicBezTo>
                    <a:pt x="14" y="57"/>
                    <a:pt x="13" y="44"/>
                    <a:pt x="15" y="32"/>
                  </a:cubicBezTo>
                  <a:cubicBezTo>
                    <a:pt x="15" y="24"/>
                    <a:pt x="19" y="6"/>
                    <a:pt x="13" y="0"/>
                  </a:cubicBezTo>
                  <a:cubicBezTo>
                    <a:pt x="13" y="32"/>
                    <a:pt x="0" y="63"/>
                    <a:pt x="2" y="95"/>
                  </a:cubicBezTo>
                  <a:cubicBezTo>
                    <a:pt x="5" y="124"/>
                    <a:pt x="16" y="150"/>
                    <a:pt x="16" y="181"/>
                  </a:cubicBezTo>
                  <a:cubicBezTo>
                    <a:pt x="19" y="168"/>
                    <a:pt x="24" y="154"/>
                    <a:pt x="31" y="142"/>
                  </a:cubicBezTo>
                </a:path>
              </a:pathLst>
            </a:custGeom>
            <a:solidFill>
              <a:srgbClr val="A2C1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81" name="Freeform 321">
              <a:extLst>
                <a:ext uri="{FF2B5EF4-FFF2-40B4-BE49-F238E27FC236}">
                  <a16:creationId xmlns:a16="http://schemas.microsoft.com/office/drawing/2014/main" id="{4E77D06B-B4A3-49E9-8717-98D6C2A1E56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7" y="1673"/>
              <a:ext cx="40" cy="110"/>
            </a:xfrm>
            <a:custGeom>
              <a:avLst/>
              <a:gdLst>
                <a:gd name="T0" fmla="*/ 179 w 31"/>
                <a:gd name="T1" fmla="*/ 0 h 86"/>
                <a:gd name="T2" fmla="*/ 185 w 31"/>
                <a:gd name="T3" fmla="*/ 481 h 86"/>
                <a:gd name="T4" fmla="*/ 13 w 31"/>
                <a:gd name="T5" fmla="*/ 358 h 86"/>
                <a:gd name="T6" fmla="*/ 65 w 31"/>
                <a:gd name="T7" fmla="*/ 145 h 86"/>
                <a:gd name="T8" fmla="*/ 147 w 31"/>
                <a:gd name="T9" fmla="*/ 36 h 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86">
                  <a:moveTo>
                    <a:pt x="30" y="0"/>
                  </a:moveTo>
                  <a:cubicBezTo>
                    <a:pt x="13" y="22"/>
                    <a:pt x="19" y="63"/>
                    <a:pt x="31" y="86"/>
                  </a:cubicBezTo>
                  <a:cubicBezTo>
                    <a:pt x="22" y="73"/>
                    <a:pt x="0" y="82"/>
                    <a:pt x="2" y="64"/>
                  </a:cubicBezTo>
                  <a:cubicBezTo>
                    <a:pt x="3" y="52"/>
                    <a:pt x="8" y="37"/>
                    <a:pt x="11" y="26"/>
                  </a:cubicBezTo>
                  <a:cubicBezTo>
                    <a:pt x="14" y="17"/>
                    <a:pt x="17" y="11"/>
                    <a:pt x="25" y="6"/>
                  </a:cubicBezTo>
                </a:path>
              </a:pathLst>
            </a:custGeom>
            <a:solidFill>
              <a:srgbClr val="A2C1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82" name="Freeform 322">
              <a:extLst>
                <a:ext uri="{FF2B5EF4-FFF2-40B4-BE49-F238E27FC236}">
                  <a16:creationId xmlns:a16="http://schemas.microsoft.com/office/drawing/2014/main" id="{2CA9AF8B-C73F-4AAF-8F71-1534C6A9094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5" y="1789"/>
              <a:ext cx="41" cy="47"/>
            </a:xfrm>
            <a:custGeom>
              <a:avLst/>
              <a:gdLst>
                <a:gd name="T0" fmla="*/ 17 w 32"/>
                <a:gd name="T1" fmla="*/ 21 h 36"/>
                <a:gd name="T2" fmla="*/ 163 w 32"/>
                <a:gd name="T3" fmla="*/ 60 h 36"/>
                <a:gd name="T4" fmla="*/ 145 w 32"/>
                <a:gd name="T5" fmla="*/ 232 h 36"/>
                <a:gd name="T6" fmla="*/ 28 w 32"/>
                <a:gd name="T7" fmla="*/ 183 h 36"/>
                <a:gd name="T8" fmla="*/ 22 w 32"/>
                <a:gd name="T9" fmla="*/ 35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6">
                  <a:moveTo>
                    <a:pt x="3" y="3"/>
                  </a:moveTo>
                  <a:cubicBezTo>
                    <a:pt x="11" y="3"/>
                    <a:pt x="24" y="0"/>
                    <a:pt x="29" y="9"/>
                  </a:cubicBezTo>
                  <a:cubicBezTo>
                    <a:pt x="32" y="15"/>
                    <a:pt x="27" y="29"/>
                    <a:pt x="26" y="36"/>
                  </a:cubicBezTo>
                  <a:cubicBezTo>
                    <a:pt x="20" y="34"/>
                    <a:pt x="9" y="33"/>
                    <a:pt x="5" y="28"/>
                  </a:cubicBezTo>
                  <a:cubicBezTo>
                    <a:pt x="0" y="23"/>
                    <a:pt x="4" y="12"/>
                    <a:pt x="4" y="5"/>
                  </a:cubicBezTo>
                </a:path>
              </a:pathLst>
            </a:custGeom>
            <a:solidFill>
              <a:srgbClr val="A2C1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83" name="Freeform 323">
              <a:extLst>
                <a:ext uri="{FF2B5EF4-FFF2-40B4-BE49-F238E27FC236}">
                  <a16:creationId xmlns:a16="http://schemas.microsoft.com/office/drawing/2014/main" id="{1472FA15-6212-41BA-B89E-AA579921848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4" y="2319"/>
              <a:ext cx="240" cy="167"/>
            </a:xfrm>
            <a:custGeom>
              <a:avLst/>
              <a:gdLst>
                <a:gd name="T0" fmla="*/ 753 w 187"/>
                <a:gd name="T1" fmla="*/ 698 h 130"/>
                <a:gd name="T2" fmla="*/ 1073 w 187"/>
                <a:gd name="T3" fmla="*/ 319 h 130"/>
                <a:gd name="T4" fmla="*/ 0 w 187"/>
                <a:gd name="T5" fmla="*/ 0 h 130"/>
                <a:gd name="T6" fmla="*/ 308 w 187"/>
                <a:gd name="T7" fmla="*/ 753 h 130"/>
                <a:gd name="T8" fmla="*/ 753 w 187"/>
                <a:gd name="T9" fmla="*/ 698 h 1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7" h="130">
                  <a:moveTo>
                    <a:pt x="131" y="121"/>
                  </a:moveTo>
                  <a:cubicBezTo>
                    <a:pt x="131" y="121"/>
                    <a:pt x="161" y="72"/>
                    <a:pt x="187" y="55"/>
                  </a:cubicBezTo>
                  <a:cubicBezTo>
                    <a:pt x="187" y="55"/>
                    <a:pt x="28" y="5"/>
                    <a:pt x="0" y="0"/>
                  </a:cubicBezTo>
                  <a:cubicBezTo>
                    <a:pt x="0" y="0"/>
                    <a:pt x="123" y="104"/>
                    <a:pt x="54" y="130"/>
                  </a:cubicBezTo>
                  <a:lnTo>
                    <a:pt x="131" y="121"/>
                  </a:lnTo>
                  <a:close/>
                </a:path>
              </a:pathLst>
            </a:custGeom>
            <a:solidFill>
              <a:srgbClr val="A2C1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84" name="Freeform 324">
              <a:extLst>
                <a:ext uri="{FF2B5EF4-FFF2-40B4-BE49-F238E27FC236}">
                  <a16:creationId xmlns:a16="http://schemas.microsoft.com/office/drawing/2014/main" id="{BC16BB28-66B6-4433-85A6-48EEA8661211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3" y="2394"/>
              <a:ext cx="190" cy="199"/>
            </a:xfrm>
            <a:custGeom>
              <a:avLst/>
              <a:gdLst>
                <a:gd name="T0" fmla="*/ 60 w 149"/>
                <a:gd name="T1" fmla="*/ 0 h 156"/>
                <a:gd name="T2" fmla="*/ 816 w 149"/>
                <a:gd name="T3" fmla="*/ 857 h 156"/>
                <a:gd name="T4" fmla="*/ 0 w 149"/>
                <a:gd name="T5" fmla="*/ 77 h 156"/>
                <a:gd name="T6" fmla="*/ 60 w 149"/>
                <a:gd name="T7" fmla="*/ 0 h 15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9" h="156">
                  <a:moveTo>
                    <a:pt x="11" y="0"/>
                  </a:moveTo>
                  <a:cubicBezTo>
                    <a:pt x="11" y="0"/>
                    <a:pt x="94" y="15"/>
                    <a:pt x="149" y="156"/>
                  </a:cubicBezTo>
                  <a:cubicBezTo>
                    <a:pt x="149" y="156"/>
                    <a:pt x="78" y="19"/>
                    <a:pt x="0" y="14"/>
                  </a:cubicBezTo>
                  <a:lnTo>
                    <a:pt x="11" y="0"/>
                  </a:lnTo>
                  <a:close/>
                </a:path>
              </a:pathLst>
            </a:custGeom>
            <a:solidFill>
              <a:srgbClr val="A2C1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85" name="Freeform 325">
              <a:extLst>
                <a:ext uri="{FF2B5EF4-FFF2-40B4-BE49-F238E27FC236}">
                  <a16:creationId xmlns:a16="http://schemas.microsoft.com/office/drawing/2014/main" id="{1A095689-C018-4B1E-8D49-0F8AE1B4648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8" y="2470"/>
              <a:ext cx="94" cy="71"/>
            </a:xfrm>
            <a:custGeom>
              <a:avLst/>
              <a:gdLst>
                <a:gd name="T0" fmla="*/ 393 w 74"/>
                <a:gd name="T1" fmla="*/ 283 h 55"/>
                <a:gd name="T2" fmla="*/ 302 w 74"/>
                <a:gd name="T3" fmla="*/ 227 h 55"/>
                <a:gd name="T4" fmla="*/ 198 w 74"/>
                <a:gd name="T5" fmla="*/ 97 h 55"/>
                <a:gd name="T6" fmla="*/ 1 w 74"/>
                <a:gd name="T7" fmla="*/ 0 h 55"/>
                <a:gd name="T8" fmla="*/ 220 w 74"/>
                <a:gd name="T9" fmla="*/ 190 h 55"/>
                <a:gd name="T10" fmla="*/ 394 w 74"/>
                <a:gd name="T11" fmla="*/ 287 h 55"/>
                <a:gd name="T12" fmla="*/ 0 w 74"/>
                <a:gd name="T13" fmla="*/ 200 h 55"/>
                <a:gd name="T14" fmla="*/ 221 w 74"/>
                <a:gd name="T15" fmla="*/ 323 h 55"/>
                <a:gd name="T16" fmla="*/ 377 w 74"/>
                <a:gd name="T17" fmla="*/ 309 h 5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4" h="55">
                  <a:moveTo>
                    <a:pt x="73" y="47"/>
                  </a:moveTo>
                  <a:cubicBezTo>
                    <a:pt x="70" y="46"/>
                    <a:pt x="61" y="42"/>
                    <a:pt x="57" y="38"/>
                  </a:cubicBezTo>
                  <a:cubicBezTo>
                    <a:pt x="50" y="31"/>
                    <a:pt x="46" y="22"/>
                    <a:pt x="37" y="16"/>
                  </a:cubicBezTo>
                  <a:cubicBezTo>
                    <a:pt x="26" y="9"/>
                    <a:pt x="11" y="8"/>
                    <a:pt x="1" y="0"/>
                  </a:cubicBezTo>
                  <a:cubicBezTo>
                    <a:pt x="15" y="10"/>
                    <a:pt x="27" y="23"/>
                    <a:pt x="41" y="32"/>
                  </a:cubicBezTo>
                  <a:cubicBezTo>
                    <a:pt x="51" y="39"/>
                    <a:pt x="65" y="39"/>
                    <a:pt x="74" y="48"/>
                  </a:cubicBezTo>
                  <a:cubicBezTo>
                    <a:pt x="50" y="45"/>
                    <a:pt x="22" y="46"/>
                    <a:pt x="0" y="33"/>
                  </a:cubicBezTo>
                  <a:cubicBezTo>
                    <a:pt x="8" y="46"/>
                    <a:pt x="27" y="53"/>
                    <a:pt x="42" y="54"/>
                  </a:cubicBezTo>
                  <a:cubicBezTo>
                    <a:pt x="52" y="55"/>
                    <a:pt x="61" y="51"/>
                    <a:pt x="71" y="52"/>
                  </a:cubicBezTo>
                </a:path>
              </a:pathLst>
            </a:custGeom>
            <a:solidFill>
              <a:srgbClr val="A2C1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86" name="Freeform 326">
              <a:extLst>
                <a:ext uri="{FF2B5EF4-FFF2-40B4-BE49-F238E27FC236}">
                  <a16:creationId xmlns:a16="http://schemas.microsoft.com/office/drawing/2014/main" id="{5AF34064-D752-4395-B7AF-59839B2BAC2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5" y="1426"/>
              <a:ext cx="56" cy="288"/>
            </a:xfrm>
            <a:custGeom>
              <a:avLst/>
              <a:gdLst>
                <a:gd name="T0" fmla="*/ 15 w 56"/>
                <a:gd name="T1" fmla="*/ 2 h 288"/>
                <a:gd name="T2" fmla="*/ 0 w 56"/>
                <a:gd name="T3" fmla="*/ 288 h 288"/>
                <a:gd name="T4" fmla="*/ 56 w 56"/>
                <a:gd name="T5" fmla="*/ 247 h 288"/>
                <a:gd name="T6" fmla="*/ 14 w 56"/>
                <a:gd name="T7" fmla="*/ 252 h 288"/>
                <a:gd name="T8" fmla="*/ 40 w 56"/>
                <a:gd name="T9" fmla="*/ 0 h 288"/>
                <a:gd name="T10" fmla="*/ 15 w 56"/>
                <a:gd name="T11" fmla="*/ 2 h 28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6" h="288">
                  <a:moveTo>
                    <a:pt x="15" y="2"/>
                  </a:moveTo>
                  <a:lnTo>
                    <a:pt x="0" y="288"/>
                  </a:lnTo>
                  <a:lnTo>
                    <a:pt x="56" y="247"/>
                  </a:lnTo>
                  <a:lnTo>
                    <a:pt x="14" y="252"/>
                  </a:lnTo>
                  <a:lnTo>
                    <a:pt x="40" y="0"/>
                  </a:lnTo>
                  <a:lnTo>
                    <a:pt x="15" y="2"/>
                  </a:lnTo>
                  <a:close/>
                </a:path>
              </a:pathLst>
            </a:custGeom>
            <a:solidFill>
              <a:srgbClr val="DAE7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87" name="Freeform 327">
              <a:extLst>
                <a:ext uri="{FF2B5EF4-FFF2-40B4-BE49-F238E27FC236}">
                  <a16:creationId xmlns:a16="http://schemas.microsoft.com/office/drawing/2014/main" id="{D01498A4-99C2-4167-B9F5-EA9BBB160C42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3" y="2490"/>
              <a:ext cx="41" cy="41"/>
            </a:xfrm>
            <a:custGeom>
              <a:avLst/>
              <a:gdLst>
                <a:gd name="T0" fmla="*/ 156 w 32"/>
                <a:gd name="T1" fmla="*/ 182 h 32"/>
                <a:gd name="T2" fmla="*/ 77 w 32"/>
                <a:gd name="T3" fmla="*/ 65 h 32"/>
                <a:gd name="T4" fmla="*/ 182 w 32"/>
                <a:gd name="T5" fmla="*/ 83 h 32"/>
                <a:gd name="T6" fmla="*/ 28 w 32"/>
                <a:gd name="T7" fmla="*/ 36 h 32"/>
                <a:gd name="T8" fmla="*/ 163 w 32"/>
                <a:gd name="T9" fmla="*/ 182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2">
                  <a:moveTo>
                    <a:pt x="27" y="32"/>
                  </a:moveTo>
                  <a:cubicBezTo>
                    <a:pt x="23" y="29"/>
                    <a:pt x="10" y="16"/>
                    <a:pt x="14" y="12"/>
                  </a:cubicBezTo>
                  <a:cubicBezTo>
                    <a:pt x="18" y="9"/>
                    <a:pt x="28" y="15"/>
                    <a:pt x="32" y="15"/>
                  </a:cubicBezTo>
                  <a:cubicBezTo>
                    <a:pt x="27" y="13"/>
                    <a:pt x="9" y="0"/>
                    <a:pt x="5" y="6"/>
                  </a:cubicBezTo>
                  <a:cubicBezTo>
                    <a:pt x="0" y="14"/>
                    <a:pt x="23" y="30"/>
                    <a:pt x="29" y="32"/>
                  </a:cubicBezTo>
                </a:path>
              </a:pathLst>
            </a:custGeom>
            <a:solidFill>
              <a:srgbClr val="DAE7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88" name="Freeform 328">
              <a:extLst>
                <a:ext uri="{FF2B5EF4-FFF2-40B4-BE49-F238E27FC236}">
                  <a16:creationId xmlns:a16="http://schemas.microsoft.com/office/drawing/2014/main" id="{297E1A9B-FF17-48CA-8DB0-E967D25F107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4" y="2450"/>
              <a:ext cx="62" cy="42"/>
            </a:xfrm>
            <a:custGeom>
              <a:avLst/>
              <a:gdLst>
                <a:gd name="T0" fmla="*/ 242 w 48"/>
                <a:gd name="T1" fmla="*/ 174 h 33"/>
                <a:gd name="T2" fmla="*/ 125 w 48"/>
                <a:gd name="T3" fmla="*/ 60 h 33"/>
                <a:gd name="T4" fmla="*/ 287 w 48"/>
                <a:gd name="T5" fmla="*/ 113 h 33"/>
                <a:gd name="T6" fmla="*/ 88 w 48"/>
                <a:gd name="T7" fmla="*/ 13 h 33"/>
                <a:gd name="T8" fmla="*/ 227 w 48"/>
                <a:gd name="T9" fmla="*/ 174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33">
                  <a:moveTo>
                    <a:pt x="40" y="33"/>
                  </a:moveTo>
                  <a:cubicBezTo>
                    <a:pt x="37" y="30"/>
                    <a:pt x="16" y="16"/>
                    <a:pt x="21" y="11"/>
                  </a:cubicBezTo>
                  <a:cubicBezTo>
                    <a:pt x="24" y="7"/>
                    <a:pt x="43" y="19"/>
                    <a:pt x="48" y="21"/>
                  </a:cubicBezTo>
                  <a:cubicBezTo>
                    <a:pt x="41" y="17"/>
                    <a:pt x="24" y="0"/>
                    <a:pt x="15" y="2"/>
                  </a:cubicBezTo>
                  <a:cubicBezTo>
                    <a:pt x="0" y="6"/>
                    <a:pt x="34" y="31"/>
                    <a:pt x="38" y="33"/>
                  </a:cubicBezTo>
                </a:path>
              </a:pathLst>
            </a:custGeom>
            <a:solidFill>
              <a:srgbClr val="DAE7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89" name="Freeform 329">
              <a:extLst>
                <a:ext uri="{FF2B5EF4-FFF2-40B4-BE49-F238E27FC236}">
                  <a16:creationId xmlns:a16="http://schemas.microsoft.com/office/drawing/2014/main" id="{0586F6DC-DEE9-4656-AE89-89609727B4E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4" y="1855"/>
              <a:ext cx="28" cy="23"/>
            </a:xfrm>
            <a:custGeom>
              <a:avLst/>
              <a:gdLst>
                <a:gd name="T0" fmla="*/ 81 w 22"/>
                <a:gd name="T1" fmla="*/ 88 h 18"/>
                <a:gd name="T2" fmla="*/ 121 w 22"/>
                <a:gd name="T3" fmla="*/ 51 h 18"/>
                <a:gd name="T4" fmla="*/ 28 w 22"/>
                <a:gd name="T5" fmla="*/ 13 h 18"/>
                <a:gd name="T6" fmla="*/ 76 w 22"/>
                <a:gd name="T7" fmla="*/ 98 h 1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2" h="18">
                  <a:moveTo>
                    <a:pt x="15" y="16"/>
                  </a:moveTo>
                  <a:cubicBezTo>
                    <a:pt x="10" y="9"/>
                    <a:pt x="17" y="10"/>
                    <a:pt x="22" y="9"/>
                  </a:cubicBezTo>
                  <a:cubicBezTo>
                    <a:pt x="20" y="7"/>
                    <a:pt x="8" y="0"/>
                    <a:pt x="5" y="2"/>
                  </a:cubicBezTo>
                  <a:cubicBezTo>
                    <a:pt x="0" y="6"/>
                    <a:pt x="11" y="16"/>
                    <a:pt x="14" y="18"/>
                  </a:cubicBezTo>
                </a:path>
              </a:pathLst>
            </a:custGeom>
            <a:solidFill>
              <a:srgbClr val="DAE7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90" name="Freeform 330">
              <a:extLst>
                <a:ext uri="{FF2B5EF4-FFF2-40B4-BE49-F238E27FC236}">
                  <a16:creationId xmlns:a16="http://schemas.microsoft.com/office/drawing/2014/main" id="{46635D70-10B6-4DD8-9C2D-83803302BAB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6" y="2058"/>
              <a:ext cx="41" cy="37"/>
            </a:xfrm>
            <a:custGeom>
              <a:avLst/>
              <a:gdLst>
                <a:gd name="T0" fmla="*/ 0 w 32"/>
                <a:gd name="T1" fmla="*/ 0 h 29"/>
                <a:gd name="T2" fmla="*/ 77 w 32"/>
                <a:gd name="T3" fmla="*/ 77 h 29"/>
                <a:gd name="T4" fmla="*/ 77 w 32"/>
                <a:gd name="T5" fmla="*/ 0 h 29"/>
                <a:gd name="T6" fmla="*/ 156 w 32"/>
                <a:gd name="T7" fmla="*/ 135 h 29"/>
                <a:gd name="T8" fmla="*/ 1 w 32"/>
                <a:gd name="T9" fmla="*/ 17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29">
                  <a:moveTo>
                    <a:pt x="0" y="0"/>
                  </a:moveTo>
                  <a:cubicBezTo>
                    <a:pt x="4" y="2"/>
                    <a:pt x="10" y="13"/>
                    <a:pt x="14" y="14"/>
                  </a:cubicBezTo>
                  <a:cubicBezTo>
                    <a:pt x="22" y="15"/>
                    <a:pt x="15" y="4"/>
                    <a:pt x="14" y="0"/>
                  </a:cubicBezTo>
                  <a:cubicBezTo>
                    <a:pt x="18" y="2"/>
                    <a:pt x="32" y="20"/>
                    <a:pt x="27" y="24"/>
                  </a:cubicBezTo>
                  <a:cubicBezTo>
                    <a:pt x="18" y="29"/>
                    <a:pt x="2" y="11"/>
                    <a:pt x="1" y="3"/>
                  </a:cubicBezTo>
                </a:path>
              </a:pathLst>
            </a:custGeom>
            <a:solidFill>
              <a:srgbClr val="DAE7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91" name="Freeform 331">
              <a:extLst>
                <a:ext uri="{FF2B5EF4-FFF2-40B4-BE49-F238E27FC236}">
                  <a16:creationId xmlns:a16="http://schemas.microsoft.com/office/drawing/2014/main" id="{9B534575-8889-4B8E-97A0-07E5AB0AF61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7" y="2216"/>
              <a:ext cx="52" cy="41"/>
            </a:xfrm>
            <a:custGeom>
              <a:avLst/>
              <a:gdLst>
                <a:gd name="T0" fmla="*/ 218 w 41"/>
                <a:gd name="T1" fmla="*/ 0 h 32"/>
                <a:gd name="T2" fmla="*/ 155 w 41"/>
                <a:gd name="T3" fmla="*/ 36 h 32"/>
                <a:gd name="T4" fmla="*/ 96 w 41"/>
                <a:gd name="T5" fmla="*/ 77 h 32"/>
                <a:gd name="T6" fmla="*/ 41 w 41"/>
                <a:gd name="T7" fmla="*/ 127 h 32"/>
                <a:gd name="T8" fmla="*/ 0 w 41"/>
                <a:gd name="T9" fmla="*/ 182 h 32"/>
                <a:gd name="T10" fmla="*/ 124 w 41"/>
                <a:gd name="T11" fmla="*/ 22 h 32"/>
                <a:gd name="T12" fmla="*/ 212 w 41"/>
                <a:gd name="T13" fmla="*/ 0 h 3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1" h="32">
                  <a:moveTo>
                    <a:pt x="41" y="0"/>
                  </a:moveTo>
                  <a:cubicBezTo>
                    <a:pt x="39" y="3"/>
                    <a:pt x="32" y="4"/>
                    <a:pt x="29" y="6"/>
                  </a:cubicBezTo>
                  <a:cubicBezTo>
                    <a:pt x="25" y="8"/>
                    <a:pt x="21" y="11"/>
                    <a:pt x="18" y="14"/>
                  </a:cubicBezTo>
                  <a:cubicBezTo>
                    <a:pt x="15" y="17"/>
                    <a:pt x="11" y="20"/>
                    <a:pt x="8" y="23"/>
                  </a:cubicBezTo>
                  <a:cubicBezTo>
                    <a:pt x="5" y="26"/>
                    <a:pt x="3" y="30"/>
                    <a:pt x="0" y="32"/>
                  </a:cubicBezTo>
                  <a:cubicBezTo>
                    <a:pt x="4" y="22"/>
                    <a:pt x="14" y="10"/>
                    <a:pt x="24" y="4"/>
                  </a:cubicBezTo>
                  <a:cubicBezTo>
                    <a:pt x="30" y="1"/>
                    <a:pt x="34" y="1"/>
                    <a:pt x="40" y="0"/>
                  </a:cubicBezTo>
                </a:path>
              </a:pathLst>
            </a:custGeom>
            <a:solidFill>
              <a:srgbClr val="F4D1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92" name="Freeform 332">
              <a:extLst>
                <a:ext uri="{FF2B5EF4-FFF2-40B4-BE49-F238E27FC236}">
                  <a16:creationId xmlns:a16="http://schemas.microsoft.com/office/drawing/2014/main" id="{FBB7F95F-7AA9-4402-A110-2CA22A0CBD5F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5" y="2221"/>
              <a:ext cx="60" cy="24"/>
            </a:xfrm>
            <a:custGeom>
              <a:avLst/>
              <a:gdLst>
                <a:gd name="T0" fmla="*/ 260 w 47"/>
                <a:gd name="T1" fmla="*/ 0 h 19"/>
                <a:gd name="T2" fmla="*/ 135 w 47"/>
                <a:gd name="T3" fmla="*/ 40 h 19"/>
                <a:gd name="T4" fmla="*/ 60 w 47"/>
                <a:gd name="T5" fmla="*/ 75 h 19"/>
                <a:gd name="T6" fmla="*/ 0 w 47"/>
                <a:gd name="T7" fmla="*/ 97 h 19"/>
                <a:gd name="T8" fmla="*/ 157 w 47"/>
                <a:gd name="T9" fmla="*/ 20 h 19"/>
                <a:gd name="T10" fmla="*/ 241 w 47"/>
                <a:gd name="T11" fmla="*/ 0 h 1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7" h="19">
                  <a:moveTo>
                    <a:pt x="47" y="0"/>
                  </a:moveTo>
                  <a:cubicBezTo>
                    <a:pt x="39" y="1"/>
                    <a:pt x="31" y="5"/>
                    <a:pt x="24" y="8"/>
                  </a:cubicBezTo>
                  <a:cubicBezTo>
                    <a:pt x="20" y="10"/>
                    <a:pt x="15" y="12"/>
                    <a:pt x="11" y="14"/>
                  </a:cubicBezTo>
                  <a:cubicBezTo>
                    <a:pt x="7" y="15"/>
                    <a:pt x="4" y="18"/>
                    <a:pt x="0" y="19"/>
                  </a:cubicBezTo>
                  <a:cubicBezTo>
                    <a:pt x="9" y="13"/>
                    <a:pt x="18" y="8"/>
                    <a:pt x="28" y="4"/>
                  </a:cubicBezTo>
                  <a:cubicBezTo>
                    <a:pt x="33" y="2"/>
                    <a:pt x="39" y="0"/>
                    <a:pt x="44" y="0"/>
                  </a:cubicBezTo>
                </a:path>
              </a:pathLst>
            </a:custGeom>
            <a:solidFill>
              <a:srgbClr val="F4D1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93" name="Freeform 333">
              <a:extLst>
                <a:ext uri="{FF2B5EF4-FFF2-40B4-BE49-F238E27FC236}">
                  <a16:creationId xmlns:a16="http://schemas.microsoft.com/office/drawing/2014/main" id="{B83719D5-4264-468F-8C75-4B8A2F39BDDA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7" y="2232"/>
              <a:ext cx="43" cy="73"/>
            </a:xfrm>
            <a:custGeom>
              <a:avLst/>
              <a:gdLst>
                <a:gd name="T0" fmla="*/ 175 w 34"/>
                <a:gd name="T1" fmla="*/ 0 h 57"/>
                <a:gd name="T2" fmla="*/ 109 w 34"/>
                <a:gd name="T3" fmla="*/ 163 h 57"/>
                <a:gd name="T4" fmla="*/ 61 w 34"/>
                <a:gd name="T5" fmla="*/ 238 h 57"/>
                <a:gd name="T6" fmla="*/ 13 w 34"/>
                <a:gd name="T7" fmla="*/ 320 h 57"/>
                <a:gd name="T8" fmla="*/ 25 w 34"/>
                <a:gd name="T9" fmla="*/ 256 h 57"/>
                <a:gd name="T10" fmla="*/ 82 w 34"/>
                <a:gd name="T11" fmla="*/ 159 h 57"/>
                <a:gd name="T12" fmla="*/ 132 w 34"/>
                <a:gd name="T13" fmla="*/ 60 h 57"/>
                <a:gd name="T14" fmla="*/ 175 w 34"/>
                <a:gd name="T15" fmla="*/ 1 h 5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4" h="57">
                  <a:moveTo>
                    <a:pt x="34" y="0"/>
                  </a:moveTo>
                  <a:cubicBezTo>
                    <a:pt x="29" y="9"/>
                    <a:pt x="24" y="18"/>
                    <a:pt x="21" y="29"/>
                  </a:cubicBezTo>
                  <a:cubicBezTo>
                    <a:pt x="20" y="34"/>
                    <a:pt x="15" y="37"/>
                    <a:pt x="12" y="42"/>
                  </a:cubicBezTo>
                  <a:cubicBezTo>
                    <a:pt x="8" y="46"/>
                    <a:pt x="6" y="53"/>
                    <a:pt x="2" y="57"/>
                  </a:cubicBezTo>
                  <a:cubicBezTo>
                    <a:pt x="0" y="54"/>
                    <a:pt x="3" y="48"/>
                    <a:pt x="5" y="45"/>
                  </a:cubicBezTo>
                  <a:cubicBezTo>
                    <a:pt x="9" y="39"/>
                    <a:pt x="12" y="34"/>
                    <a:pt x="16" y="28"/>
                  </a:cubicBezTo>
                  <a:cubicBezTo>
                    <a:pt x="19" y="22"/>
                    <a:pt x="21" y="16"/>
                    <a:pt x="25" y="11"/>
                  </a:cubicBezTo>
                  <a:cubicBezTo>
                    <a:pt x="27" y="7"/>
                    <a:pt x="31" y="4"/>
                    <a:pt x="34" y="1"/>
                  </a:cubicBezTo>
                </a:path>
              </a:pathLst>
            </a:custGeom>
            <a:solidFill>
              <a:srgbClr val="F4D1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94" name="Freeform 334">
              <a:extLst>
                <a:ext uri="{FF2B5EF4-FFF2-40B4-BE49-F238E27FC236}">
                  <a16:creationId xmlns:a16="http://schemas.microsoft.com/office/drawing/2014/main" id="{7E275F91-36C5-4B34-A557-D2FA122740D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7" y="1471"/>
              <a:ext cx="111" cy="34"/>
            </a:xfrm>
            <a:custGeom>
              <a:avLst/>
              <a:gdLst>
                <a:gd name="T0" fmla="*/ 0 w 87"/>
                <a:gd name="T1" fmla="*/ 117 h 27"/>
                <a:gd name="T2" fmla="*/ 480 w 87"/>
                <a:gd name="T3" fmla="*/ 98 h 27"/>
                <a:gd name="T4" fmla="*/ 232 w 87"/>
                <a:gd name="T5" fmla="*/ 78 h 27"/>
                <a:gd name="T6" fmla="*/ 0 w 87"/>
                <a:gd name="T7" fmla="*/ 117 h 2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7" h="27">
                  <a:moveTo>
                    <a:pt x="0" y="23"/>
                  </a:moveTo>
                  <a:cubicBezTo>
                    <a:pt x="22" y="0"/>
                    <a:pt x="60" y="21"/>
                    <a:pt x="87" y="20"/>
                  </a:cubicBezTo>
                  <a:cubicBezTo>
                    <a:pt x="74" y="27"/>
                    <a:pt x="56" y="17"/>
                    <a:pt x="42" y="16"/>
                  </a:cubicBezTo>
                  <a:cubicBezTo>
                    <a:pt x="31" y="15"/>
                    <a:pt x="12" y="12"/>
                    <a:pt x="0" y="23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95" name="Freeform 335">
              <a:extLst>
                <a:ext uri="{FF2B5EF4-FFF2-40B4-BE49-F238E27FC236}">
                  <a16:creationId xmlns:a16="http://schemas.microsoft.com/office/drawing/2014/main" id="{4877031E-65B8-445D-8221-74E4AB7CBCB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1" y="1475"/>
              <a:ext cx="44" cy="19"/>
            </a:xfrm>
            <a:custGeom>
              <a:avLst/>
              <a:gdLst>
                <a:gd name="T0" fmla="*/ 207 w 34"/>
                <a:gd name="T1" fmla="*/ 77 h 15"/>
                <a:gd name="T2" fmla="*/ 0 w 34"/>
                <a:gd name="T3" fmla="*/ 0 h 15"/>
                <a:gd name="T4" fmla="*/ 193 w 34"/>
                <a:gd name="T5" fmla="*/ 76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4" h="15">
                  <a:moveTo>
                    <a:pt x="34" y="15"/>
                  </a:moveTo>
                  <a:cubicBezTo>
                    <a:pt x="26" y="4"/>
                    <a:pt x="12" y="2"/>
                    <a:pt x="0" y="0"/>
                  </a:cubicBezTo>
                  <a:cubicBezTo>
                    <a:pt x="10" y="6"/>
                    <a:pt x="24" y="4"/>
                    <a:pt x="32" y="14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96" name="Freeform 336">
              <a:extLst>
                <a:ext uri="{FF2B5EF4-FFF2-40B4-BE49-F238E27FC236}">
                  <a16:creationId xmlns:a16="http://schemas.microsoft.com/office/drawing/2014/main" id="{294C64B5-6A36-47DD-BE01-155C68CE993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6" y="1398"/>
              <a:ext cx="41" cy="27"/>
            </a:xfrm>
            <a:custGeom>
              <a:avLst/>
              <a:gdLst>
                <a:gd name="T0" fmla="*/ 0 w 32"/>
                <a:gd name="T1" fmla="*/ 98 h 21"/>
                <a:gd name="T2" fmla="*/ 182 w 32"/>
                <a:gd name="T3" fmla="*/ 0 h 21"/>
                <a:gd name="T4" fmla="*/ 113 w 32"/>
                <a:gd name="T5" fmla="*/ 123 h 21"/>
                <a:gd name="T6" fmla="*/ 1 w 32"/>
                <a:gd name="T7" fmla="*/ 109 h 2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2" h="21">
                  <a:moveTo>
                    <a:pt x="0" y="17"/>
                  </a:moveTo>
                  <a:cubicBezTo>
                    <a:pt x="10" y="21"/>
                    <a:pt x="24" y="5"/>
                    <a:pt x="32" y="0"/>
                  </a:cubicBezTo>
                  <a:cubicBezTo>
                    <a:pt x="32" y="7"/>
                    <a:pt x="26" y="18"/>
                    <a:pt x="20" y="21"/>
                  </a:cubicBezTo>
                  <a:cubicBezTo>
                    <a:pt x="24" y="13"/>
                    <a:pt x="4" y="19"/>
                    <a:pt x="1" y="19"/>
                  </a:cubicBezTo>
                </a:path>
              </a:pathLst>
            </a:custGeom>
            <a:solidFill>
              <a:srgbClr val="F4D1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97" name="Freeform 337">
              <a:extLst>
                <a:ext uri="{FF2B5EF4-FFF2-40B4-BE49-F238E27FC236}">
                  <a16:creationId xmlns:a16="http://schemas.microsoft.com/office/drawing/2014/main" id="{B0198FCE-B466-4475-8A0B-116981F4886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0" y="1491"/>
              <a:ext cx="45" cy="25"/>
            </a:xfrm>
            <a:custGeom>
              <a:avLst/>
              <a:gdLst>
                <a:gd name="T0" fmla="*/ 13 w 35"/>
                <a:gd name="T1" fmla="*/ 1 h 19"/>
                <a:gd name="T2" fmla="*/ 114 w 35"/>
                <a:gd name="T3" fmla="*/ 66 h 19"/>
                <a:gd name="T4" fmla="*/ 203 w 35"/>
                <a:gd name="T5" fmla="*/ 84 h 19"/>
                <a:gd name="T6" fmla="*/ 158 w 35"/>
                <a:gd name="T7" fmla="*/ 130 h 19"/>
                <a:gd name="T8" fmla="*/ 98 w 35"/>
                <a:gd name="T9" fmla="*/ 103 h 19"/>
                <a:gd name="T10" fmla="*/ 0 w 35"/>
                <a:gd name="T11" fmla="*/ 87 h 19"/>
                <a:gd name="T12" fmla="*/ 1 w 35"/>
                <a:gd name="T13" fmla="*/ 0 h 1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" h="19">
                  <a:moveTo>
                    <a:pt x="2" y="1"/>
                  </a:moveTo>
                  <a:cubicBezTo>
                    <a:pt x="9" y="4"/>
                    <a:pt x="14" y="7"/>
                    <a:pt x="20" y="10"/>
                  </a:cubicBezTo>
                  <a:cubicBezTo>
                    <a:pt x="24" y="13"/>
                    <a:pt x="31" y="14"/>
                    <a:pt x="35" y="12"/>
                  </a:cubicBezTo>
                  <a:cubicBezTo>
                    <a:pt x="33" y="15"/>
                    <a:pt x="32" y="19"/>
                    <a:pt x="27" y="19"/>
                  </a:cubicBezTo>
                  <a:cubicBezTo>
                    <a:pt x="23" y="19"/>
                    <a:pt x="20" y="16"/>
                    <a:pt x="17" y="15"/>
                  </a:cubicBezTo>
                  <a:cubicBezTo>
                    <a:pt x="13" y="13"/>
                    <a:pt x="2" y="6"/>
                    <a:pt x="0" y="13"/>
                  </a:cubicBezTo>
                  <a:cubicBezTo>
                    <a:pt x="0" y="9"/>
                    <a:pt x="0" y="3"/>
                    <a:pt x="1" y="0"/>
                  </a:cubicBezTo>
                </a:path>
              </a:pathLst>
            </a:custGeom>
            <a:solidFill>
              <a:srgbClr val="F4D1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98" name="Freeform 338">
              <a:extLst>
                <a:ext uri="{FF2B5EF4-FFF2-40B4-BE49-F238E27FC236}">
                  <a16:creationId xmlns:a16="http://schemas.microsoft.com/office/drawing/2014/main" id="{A30B70EA-6398-4E8A-A8A1-BECA7B0994A3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9" y="1505"/>
              <a:ext cx="84" cy="16"/>
            </a:xfrm>
            <a:custGeom>
              <a:avLst/>
              <a:gdLst>
                <a:gd name="T0" fmla="*/ 0 w 65"/>
                <a:gd name="T1" fmla="*/ 21 h 12"/>
                <a:gd name="T2" fmla="*/ 88 w 65"/>
                <a:gd name="T3" fmla="*/ 28 h 12"/>
                <a:gd name="T4" fmla="*/ 200 w 65"/>
                <a:gd name="T5" fmla="*/ 0 h 12"/>
                <a:gd name="T6" fmla="*/ 313 w 65"/>
                <a:gd name="T7" fmla="*/ 1 h 12"/>
                <a:gd name="T8" fmla="*/ 393 w 65"/>
                <a:gd name="T9" fmla="*/ 28 h 12"/>
                <a:gd name="T10" fmla="*/ 318 w 65"/>
                <a:gd name="T11" fmla="*/ 64 h 12"/>
                <a:gd name="T12" fmla="*/ 221 w 65"/>
                <a:gd name="T13" fmla="*/ 73 h 12"/>
                <a:gd name="T14" fmla="*/ 97 w 65"/>
                <a:gd name="T15" fmla="*/ 73 h 12"/>
                <a:gd name="T16" fmla="*/ 13 w 65"/>
                <a:gd name="T17" fmla="*/ 49 h 1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5" h="12">
                  <a:moveTo>
                    <a:pt x="0" y="3"/>
                  </a:moveTo>
                  <a:cubicBezTo>
                    <a:pt x="3" y="9"/>
                    <a:pt x="10" y="6"/>
                    <a:pt x="15" y="4"/>
                  </a:cubicBezTo>
                  <a:cubicBezTo>
                    <a:pt x="21" y="1"/>
                    <a:pt x="27" y="0"/>
                    <a:pt x="33" y="0"/>
                  </a:cubicBezTo>
                  <a:cubicBezTo>
                    <a:pt x="40" y="0"/>
                    <a:pt x="46" y="0"/>
                    <a:pt x="52" y="1"/>
                  </a:cubicBezTo>
                  <a:cubicBezTo>
                    <a:pt x="56" y="2"/>
                    <a:pt x="60" y="4"/>
                    <a:pt x="65" y="4"/>
                  </a:cubicBezTo>
                  <a:cubicBezTo>
                    <a:pt x="61" y="2"/>
                    <a:pt x="57" y="6"/>
                    <a:pt x="53" y="8"/>
                  </a:cubicBezTo>
                  <a:cubicBezTo>
                    <a:pt x="48" y="11"/>
                    <a:pt x="43" y="10"/>
                    <a:pt x="36" y="10"/>
                  </a:cubicBezTo>
                  <a:cubicBezTo>
                    <a:pt x="29" y="9"/>
                    <a:pt x="23" y="9"/>
                    <a:pt x="16" y="10"/>
                  </a:cubicBezTo>
                  <a:cubicBezTo>
                    <a:pt x="12" y="10"/>
                    <a:pt x="5" y="12"/>
                    <a:pt x="2" y="7"/>
                  </a:cubicBezTo>
                </a:path>
              </a:pathLst>
            </a:custGeom>
            <a:solidFill>
              <a:srgbClr val="F4D1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99" name="Freeform 339">
              <a:extLst>
                <a:ext uri="{FF2B5EF4-FFF2-40B4-BE49-F238E27FC236}">
                  <a16:creationId xmlns:a16="http://schemas.microsoft.com/office/drawing/2014/main" id="{1B142063-4ADA-443D-8E72-B86E4767E74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5" y="1498"/>
              <a:ext cx="21" cy="134"/>
            </a:xfrm>
            <a:custGeom>
              <a:avLst/>
              <a:gdLst>
                <a:gd name="T0" fmla="*/ 21 w 17"/>
                <a:gd name="T1" fmla="*/ 1 h 105"/>
                <a:gd name="T2" fmla="*/ 35 w 17"/>
                <a:gd name="T3" fmla="*/ 295 h 105"/>
                <a:gd name="T4" fmla="*/ 35 w 17"/>
                <a:gd name="T5" fmla="*/ 578 h 105"/>
                <a:gd name="T6" fmla="*/ 65 w 17"/>
                <a:gd name="T7" fmla="*/ 424 h 105"/>
                <a:gd name="T8" fmla="*/ 58 w 17"/>
                <a:gd name="T9" fmla="*/ 255 h 105"/>
                <a:gd name="T10" fmla="*/ 75 w 17"/>
                <a:gd name="T11" fmla="*/ 37 h 105"/>
                <a:gd name="T12" fmla="*/ 40 w 17"/>
                <a:gd name="T13" fmla="*/ 0 h 10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" h="105">
                  <a:moveTo>
                    <a:pt x="5" y="1"/>
                  </a:moveTo>
                  <a:cubicBezTo>
                    <a:pt x="0" y="16"/>
                    <a:pt x="6" y="37"/>
                    <a:pt x="8" y="53"/>
                  </a:cubicBezTo>
                  <a:cubicBezTo>
                    <a:pt x="9" y="69"/>
                    <a:pt x="12" y="89"/>
                    <a:pt x="8" y="105"/>
                  </a:cubicBezTo>
                  <a:cubicBezTo>
                    <a:pt x="9" y="96"/>
                    <a:pt x="14" y="86"/>
                    <a:pt x="15" y="77"/>
                  </a:cubicBezTo>
                  <a:cubicBezTo>
                    <a:pt x="16" y="66"/>
                    <a:pt x="14" y="56"/>
                    <a:pt x="13" y="46"/>
                  </a:cubicBezTo>
                  <a:cubicBezTo>
                    <a:pt x="12" y="39"/>
                    <a:pt x="5" y="6"/>
                    <a:pt x="17" y="7"/>
                  </a:cubicBezTo>
                  <a:cubicBezTo>
                    <a:pt x="16" y="5"/>
                    <a:pt x="12" y="1"/>
                    <a:pt x="9" y="0"/>
                  </a:cubicBezTo>
                </a:path>
              </a:pathLst>
            </a:custGeom>
            <a:solidFill>
              <a:srgbClr val="F4D1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00" name="Freeform 340">
              <a:extLst>
                <a:ext uri="{FF2B5EF4-FFF2-40B4-BE49-F238E27FC236}">
                  <a16:creationId xmlns:a16="http://schemas.microsoft.com/office/drawing/2014/main" id="{1412E00D-3F53-46D3-B3D0-48C35B722E06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3" y="1265"/>
              <a:ext cx="97" cy="151"/>
            </a:xfrm>
            <a:custGeom>
              <a:avLst/>
              <a:gdLst>
                <a:gd name="T0" fmla="*/ 1 w 76"/>
                <a:gd name="T1" fmla="*/ 0 h 118"/>
                <a:gd name="T2" fmla="*/ 420 w 76"/>
                <a:gd name="T3" fmla="*/ 627 h 118"/>
                <a:gd name="T4" fmla="*/ 355 w 76"/>
                <a:gd name="T5" fmla="*/ 662 h 118"/>
                <a:gd name="T6" fmla="*/ 0 w 76"/>
                <a:gd name="T7" fmla="*/ 0 h 11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6" h="118">
                  <a:moveTo>
                    <a:pt x="1" y="0"/>
                  </a:moveTo>
                  <a:cubicBezTo>
                    <a:pt x="1" y="0"/>
                    <a:pt x="7" y="77"/>
                    <a:pt x="76" y="112"/>
                  </a:cubicBezTo>
                  <a:cubicBezTo>
                    <a:pt x="64" y="118"/>
                    <a:pt x="64" y="118"/>
                    <a:pt x="64" y="118"/>
                  </a:cubicBezTo>
                  <a:cubicBezTo>
                    <a:pt x="64" y="118"/>
                    <a:pt x="7" y="88"/>
                    <a:pt x="0" y="0"/>
                  </a:cubicBezTo>
                </a:path>
              </a:pathLst>
            </a:custGeom>
            <a:solidFill>
              <a:srgbClr val="F4D1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01" name="Freeform 341">
              <a:extLst>
                <a:ext uri="{FF2B5EF4-FFF2-40B4-BE49-F238E27FC236}">
                  <a16:creationId xmlns:a16="http://schemas.microsoft.com/office/drawing/2014/main" id="{E635EF2E-451B-49AA-874D-42025286B86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9" y="3475"/>
              <a:ext cx="141" cy="58"/>
            </a:xfrm>
            <a:custGeom>
              <a:avLst/>
              <a:gdLst>
                <a:gd name="T0" fmla="*/ 60 w 110"/>
                <a:gd name="T1" fmla="*/ 0 h 45"/>
                <a:gd name="T2" fmla="*/ 626 w 110"/>
                <a:gd name="T3" fmla="*/ 201 h 45"/>
                <a:gd name="T4" fmla="*/ 588 w 110"/>
                <a:gd name="T5" fmla="*/ 268 h 45"/>
                <a:gd name="T6" fmla="*/ 0 w 110"/>
                <a:gd name="T7" fmla="*/ 137 h 45"/>
                <a:gd name="T8" fmla="*/ 60 w 110"/>
                <a:gd name="T9" fmla="*/ 0 h 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0" h="45">
                  <a:moveTo>
                    <a:pt x="11" y="0"/>
                  </a:moveTo>
                  <a:cubicBezTo>
                    <a:pt x="11" y="0"/>
                    <a:pt x="59" y="30"/>
                    <a:pt x="110" y="34"/>
                  </a:cubicBezTo>
                  <a:cubicBezTo>
                    <a:pt x="104" y="45"/>
                    <a:pt x="104" y="45"/>
                    <a:pt x="104" y="45"/>
                  </a:cubicBezTo>
                  <a:cubicBezTo>
                    <a:pt x="104" y="45"/>
                    <a:pt x="39" y="41"/>
                    <a:pt x="0" y="23"/>
                  </a:cubicBezTo>
                  <a:lnTo>
                    <a:pt x="11" y="0"/>
                  </a:lnTo>
                  <a:close/>
                </a:path>
              </a:pathLst>
            </a:custGeom>
            <a:solidFill>
              <a:srgbClr val="F4D1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02" name="Freeform 342">
              <a:extLst>
                <a:ext uri="{FF2B5EF4-FFF2-40B4-BE49-F238E27FC236}">
                  <a16:creationId xmlns:a16="http://schemas.microsoft.com/office/drawing/2014/main" id="{5506B749-836E-471E-BC7B-2C16DEB44BD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5" y="3214"/>
              <a:ext cx="91" cy="32"/>
            </a:xfrm>
            <a:custGeom>
              <a:avLst/>
              <a:gdLst>
                <a:gd name="T0" fmla="*/ 0 w 71"/>
                <a:gd name="T1" fmla="*/ 0 h 25"/>
                <a:gd name="T2" fmla="*/ 404 w 71"/>
                <a:gd name="T3" fmla="*/ 1 h 25"/>
                <a:gd name="T4" fmla="*/ 286 w 71"/>
                <a:gd name="T5" fmla="*/ 141 h 25"/>
                <a:gd name="T6" fmla="*/ 0 w 71"/>
                <a:gd name="T7" fmla="*/ 141 h 25"/>
                <a:gd name="T8" fmla="*/ 0 w 71"/>
                <a:gd name="T9" fmla="*/ 0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1" h="25">
                  <a:moveTo>
                    <a:pt x="0" y="0"/>
                  </a:moveTo>
                  <a:cubicBezTo>
                    <a:pt x="0" y="0"/>
                    <a:pt x="37" y="6"/>
                    <a:pt x="71" y="1"/>
                  </a:cubicBezTo>
                  <a:cubicBezTo>
                    <a:pt x="51" y="25"/>
                    <a:pt x="51" y="25"/>
                    <a:pt x="51" y="25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5"/>
                    <a:pt x="4" y="6"/>
                    <a:pt x="0" y="0"/>
                  </a:cubicBezTo>
                  <a:close/>
                </a:path>
              </a:pathLst>
            </a:custGeom>
            <a:solidFill>
              <a:srgbClr val="F4D1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03" name="Freeform 343">
              <a:extLst>
                <a:ext uri="{FF2B5EF4-FFF2-40B4-BE49-F238E27FC236}">
                  <a16:creationId xmlns:a16="http://schemas.microsoft.com/office/drawing/2014/main" id="{02E55FB3-C6FA-41A6-A6A3-B4D621B1EDD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3" y="3333"/>
              <a:ext cx="46" cy="96"/>
            </a:xfrm>
            <a:custGeom>
              <a:avLst/>
              <a:gdLst>
                <a:gd name="T0" fmla="*/ 201 w 36"/>
                <a:gd name="T1" fmla="*/ 28 h 75"/>
                <a:gd name="T2" fmla="*/ 83 w 36"/>
                <a:gd name="T3" fmla="*/ 0 h 75"/>
                <a:gd name="T4" fmla="*/ 77 w 36"/>
                <a:gd name="T5" fmla="*/ 186 h 75"/>
                <a:gd name="T6" fmla="*/ 0 w 36"/>
                <a:gd name="T7" fmla="*/ 421 h 75"/>
                <a:gd name="T8" fmla="*/ 123 w 36"/>
                <a:gd name="T9" fmla="*/ 127 h 75"/>
                <a:gd name="T10" fmla="*/ 194 w 36"/>
                <a:gd name="T11" fmla="*/ 36 h 7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6" h="75">
                  <a:moveTo>
                    <a:pt x="36" y="5"/>
                  </a:moveTo>
                  <a:cubicBezTo>
                    <a:pt x="28" y="4"/>
                    <a:pt x="22" y="0"/>
                    <a:pt x="15" y="0"/>
                  </a:cubicBezTo>
                  <a:cubicBezTo>
                    <a:pt x="15" y="11"/>
                    <a:pt x="15" y="21"/>
                    <a:pt x="14" y="33"/>
                  </a:cubicBezTo>
                  <a:cubicBezTo>
                    <a:pt x="11" y="48"/>
                    <a:pt x="6" y="61"/>
                    <a:pt x="0" y="75"/>
                  </a:cubicBezTo>
                  <a:cubicBezTo>
                    <a:pt x="10" y="58"/>
                    <a:pt x="18" y="42"/>
                    <a:pt x="22" y="23"/>
                  </a:cubicBezTo>
                  <a:cubicBezTo>
                    <a:pt x="23" y="17"/>
                    <a:pt x="25" y="2"/>
                    <a:pt x="35" y="6"/>
                  </a:cubicBezTo>
                </a:path>
              </a:pathLst>
            </a:custGeom>
            <a:solidFill>
              <a:srgbClr val="F9EE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04" name="Freeform 344">
              <a:extLst>
                <a:ext uri="{FF2B5EF4-FFF2-40B4-BE49-F238E27FC236}">
                  <a16:creationId xmlns:a16="http://schemas.microsoft.com/office/drawing/2014/main" id="{91279596-6B1B-4FF9-94FD-5DB5B73EC57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9" y="3549"/>
              <a:ext cx="153" cy="78"/>
            </a:xfrm>
            <a:custGeom>
              <a:avLst/>
              <a:gdLst>
                <a:gd name="T0" fmla="*/ 0 w 119"/>
                <a:gd name="T1" fmla="*/ 329 h 61"/>
                <a:gd name="T2" fmla="*/ 36 w 119"/>
                <a:gd name="T3" fmla="*/ 284 h 61"/>
                <a:gd name="T4" fmla="*/ 98 w 119"/>
                <a:gd name="T5" fmla="*/ 219 h 61"/>
                <a:gd name="T6" fmla="*/ 185 w 119"/>
                <a:gd name="T7" fmla="*/ 123 h 61"/>
                <a:gd name="T8" fmla="*/ 336 w 119"/>
                <a:gd name="T9" fmla="*/ 0 h 61"/>
                <a:gd name="T10" fmla="*/ 508 w 119"/>
                <a:gd name="T11" fmla="*/ 77 h 61"/>
                <a:gd name="T12" fmla="*/ 615 w 119"/>
                <a:gd name="T13" fmla="*/ 125 h 61"/>
                <a:gd name="T14" fmla="*/ 690 w 119"/>
                <a:gd name="T15" fmla="*/ 170 h 61"/>
                <a:gd name="T16" fmla="*/ 284 w 119"/>
                <a:gd name="T17" fmla="*/ 137 h 61"/>
                <a:gd name="T18" fmla="*/ 208 w 119"/>
                <a:gd name="T19" fmla="*/ 217 h 61"/>
                <a:gd name="T20" fmla="*/ 135 w 119"/>
                <a:gd name="T21" fmla="*/ 277 h 61"/>
                <a:gd name="T22" fmla="*/ 1 w 119"/>
                <a:gd name="T23" fmla="*/ 344 h 6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19" h="61">
                  <a:moveTo>
                    <a:pt x="0" y="59"/>
                  </a:moveTo>
                  <a:cubicBezTo>
                    <a:pt x="0" y="60"/>
                    <a:pt x="5" y="53"/>
                    <a:pt x="6" y="51"/>
                  </a:cubicBezTo>
                  <a:cubicBezTo>
                    <a:pt x="9" y="47"/>
                    <a:pt x="14" y="43"/>
                    <a:pt x="17" y="39"/>
                  </a:cubicBezTo>
                  <a:cubicBezTo>
                    <a:pt x="22" y="33"/>
                    <a:pt x="27" y="28"/>
                    <a:pt x="32" y="22"/>
                  </a:cubicBezTo>
                  <a:cubicBezTo>
                    <a:pt x="38" y="15"/>
                    <a:pt x="47" y="0"/>
                    <a:pt x="58" y="0"/>
                  </a:cubicBezTo>
                  <a:cubicBezTo>
                    <a:pt x="67" y="1"/>
                    <a:pt x="80" y="9"/>
                    <a:pt x="88" y="14"/>
                  </a:cubicBezTo>
                  <a:cubicBezTo>
                    <a:pt x="94" y="17"/>
                    <a:pt x="99" y="20"/>
                    <a:pt x="106" y="23"/>
                  </a:cubicBezTo>
                  <a:cubicBezTo>
                    <a:pt x="109" y="24"/>
                    <a:pt x="117" y="26"/>
                    <a:pt x="119" y="30"/>
                  </a:cubicBezTo>
                  <a:cubicBezTo>
                    <a:pt x="98" y="27"/>
                    <a:pt x="69" y="10"/>
                    <a:pt x="49" y="25"/>
                  </a:cubicBezTo>
                  <a:cubicBezTo>
                    <a:pt x="44" y="28"/>
                    <a:pt x="41" y="34"/>
                    <a:pt x="36" y="38"/>
                  </a:cubicBezTo>
                  <a:cubicBezTo>
                    <a:pt x="31" y="42"/>
                    <a:pt x="28" y="45"/>
                    <a:pt x="23" y="49"/>
                  </a:cubicBezTo>
                  <a:cubicBezTo>
                    <a:pt x="17" y="55"/>
                    <a:pt x="9" y="59"/>
                    <a:pt x="1" y="61"/>
                  </a:cubicBezTo>
                </a:path>
              </a:pathLst>
            </a:custGeom>
            <a:solidFill>
              <a:srgbClr val="F9EE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05" name="Freeform 345">
              <a:extLst>
                <a:ext uri="{FF2B5EF4-FFF2-40B4-BE49-F238E27FC236}">
                  <a16:creationId xmlns:a16="http://schemas.microsoft.com/office/drawing/2014/main" id="{DD2DA6A2-F940-40CD-A7FA-F1318B0CF3BB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0" y="3579"/>
              <a:ext cx="24" cy="61"/>
            </a:xfrm>
            <a:custGeom>
              <a:avLst/>
              <a:gdLst>
                <a:gd name="T0" fmla="*/ 0 w 19"/>
                <a:gd name="T1" fmla="*/ 0 h 48"/>
                <a:gd name="T2" fmla="*/ 81 w 19"/>
                <a:gd name="T3" fmla="*/ 151 h 48"/>
                <a:gd name="T4" fmla="*/ 0 w 19"/>
                <a:gd name="T5" fmla="*/ 240 h 48"/>
                <a:gd name="T6" fmla="*/ 86 w 19"/>
                <a:gd name="T7" fmla="*/ 220 h 48"/>
                <a:gd name="T8" fmla="*/ 97 w 19"/>
                <a:gd name="T9" fmla="*/ 131 h 48"/>
                <a:gd name="T10" fmla="*/ 16 w 19"/>
                <a:gd name="T11" fmla="*/ 0 h 4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9" h="48">
                  <a:moveTo>
                    <a:pt x="0" y="0"/>
                  </a:moveTo>
                  <a:cubicBezTo>
                    <a:pt x="7" y="0"/>
                    <a:pt x="15" y="21"/>
                    <a:pt x="16" y="28"/>
                  </a:cubicBezTo>
                  <a:cubicBezTo>
                    <a:pt x="17" y="37"/>
                    <a:pt x="10" y="46"/>
                    <a:pt x="0" y="45"/>
                  </a:cubicBezTo>
                  <a:cubicBezTo>
                    <a:pt x="7" y="45"/>
                    <a:pt x="14" y="48"/>
                    <a:pt x="17" y="41"/>
                  </a:cubicBezTo>
                  <a:cubicBezTo>
                    <a:pt x="19" y="36"/>
                    <a:pt x="19" y="29"/>
                    <a:pt x="19" y="24"/>
                  </a:cubicBezTo>
                  <a:cubicBezTo>
                    <a:pt x="17" y="13"/>
                    <a:pt x="10" y="8"/>
                    <a:pt x="3" y="0"/>
                  </a:cubicBezTo>
                </a:path>
              </a:pathLst>
            </a:custGeom>
            <a:solidFill>
              <a:srgbClr val="F194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06" name="Freeform 346">
              <a:extLst>
                <a:ext uri="{FF2B5EF4-FFF2-40B4-BE49-F238E27FC236}">
                  <a16:creationId xmlns:a16="http://schemas.microsoft.com/office/drawing/2014/main" id="{4498930B-EDD2-4031-896F-E82A3B84ACB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1" y="3498"/>
              <a:ext cx="76" cy="113"/>
            </a:xfrm>
            <a:custGeom>
              <a:avLst/>
              <a:gdLst>
                <a:gd name="T0" fmla="*/ 17 w 59"/>
                <a:gd name="T1" fmla="*/ 105 h 88"/>
                <a:gd name="T2" fmla="*/ 209 w 59"/>
                <a:gd name="T3" fmla="*/ 65 h 88"/>
                <a:gd name="T4" fmla="*/ 334 w 59"/>
                <a:gd name="T5" fmla="*/ 0 h 88"/>
                <a:gd name="T6" fmla="*/ 209 w 59"/>
                <a:gd name="T7" fmla="*/ 221 h 88"/>
                <a:gd name="T8" fmla="*/ 59 w 59"/>
                <a:gd name="T9" fmla="*/ 506 h 88"/>
                <a:gd name="T10" fmla="*/ 125 w 59"/>
                <a:gd name="T11" fmla="*/ 218 h 88"/>
                <a:gd name="T12" fmla="*/ 64 w 59"/>
                <a:gd name="T13" fmla="*/ 162 h 88"/>
                <a:gd name="T14" fmla="*/ 0 w 59"/>
                <a:gd name="T15" fmla="*/ 114 h 8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9" h="88">
                  <a:moveTo>
                    <a:pt x="3" y="18"/>
                  </a:moveTo>
                  <a:cubicBezTo>
                    <a:pt x="14" y="18"/>
                    <a:pt x="25" y="16"/>
                    <a:pt x="36" y="12"/>
                  </a:cubicBezTo>
                  <a:cubicBezTo>
                    <a:pt x="42" y="9"/>
                    <a:pt x="55" y="7"/>
                    <a:pt x="57" y="0"/>
                  </a:cubicBezTo>
                  <a:cubicBezTo>
                    <a:pt x="59" y="14"/>
                    <a:pt x="43" y="28"/>
                    <a:pt x="36" y="38"/>
                  </a:cubicBezTo>
                  <a:cubicBezTo>
                    <a:pt x="27" y="54"/>
                    <a:pt x="21" y="73"/>
                    <a:pt x="10" y="88"/>
                  </a:cubicBezTo>
                  <a:cubicBezTo>
                    <a:pt x="12" y="72"/>
                    <a:pt x="28" y="53"/>
                    <a:pt x="21" y="37"/>
                  </a:cubicBezTo>
                  <a:cubicBezTo>
                    <a:pt x="18" y="32"/>
                    <a:pt x="14" y="31"/>
                    <a:pt x="11" y="28"/>
                  </a:cubicBezTo>
                  <a:cubicBezTo>
                    <a:pt x="7" y="25"/>
                    <a:pt x="5" y="21"/>
                    <a:pt x="0" y="20"/>
                  </a:cubicBezTo>
                </a:path>
              </a:pathLst>
            </a:custGeom>
            <a:solidFill>
              <a:srgbClr val="F194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07" name="Freeform 347">
              <a:extLst>
                <a:ext uri="{FF2B5EF4-FFF2-40B4-BE49-F238E27FC236}">
                  <a16:creationId xmlns:a16="http://schemas.microsoft.com/office/drawing/2014/main" id="{CA83C7B4-DF7F-4C5F-BADF-4D672F113D1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8" y="3183"/>
              <a:ext cx="117" cy="131"/>
            </a:xfrm>
            <a:custGeom>
              <a:avLst/>
              <a:gdLst>
                <a:gd name="T0" fmla="*/ 0 w 91"/>
                <a:gd name="T1" fmla="*/ 146 h 102"/>
                <a:gd name="T2" fmla="*/ 76 w 91"/>
                <a:gd name="T3" fmla="*/ 144 h 102"/>
                <a:gd name="T4" fmla="*/ 162 w 91"/>
                <a:gd name="T5" fmla="*/ 114 h 102"/>
                <a:gd name="T6" fmla="*/ 282 w 91"/>
                <a:gd name="T7" fmla="*/ 82 h 102"/>
                <a:gd name="T8" fmla="*/ 365 w 91"/>
                <a:gd name="T9" fmla="*/ 36 h 102"/>
                <a:gd name="T10" fmla="*/ 429 w 91"/>
                <a:gd name="T11" fmla="*/ 0 h 102"/>
                <a:gd name="T12" fmla="*/ 504 w 91"/>
                <a:gd name="T13" fmla="*/ 146 h 102"/>
                <a:gd name="T14" fmla="*/ 527 w 91"/>
                <a:gd name="T15" fmla="*/ 306 h 102"/>
                <a:gd name="T16" fmla="*/ 476 w 91"/>
                <a:gd name="T17" fmla="*/ 469 h 102"/>
                <a:gd name="T18" fmla="*/ 382 w 91"/>
                <a:gd name="T19" fmla="*/ 520 h 102"/>
                <a:gd name="T20" fmla="*/ 248 w 91"/>
                <a:gd name="T21" fmla="*/ 587 h 102"/>
                <a:gd name="T22" fmla="*/ 393 w 91"/>
                <a:gd name="T23" fmla="*/ 310 h 102"/>
                <a:gd name="T24" fmla="*/ 312 w 91"/>
                <a:gd name="T25" fmla="*/ 144 h 102"/>
                <a:gd name="T26" fmla="*/ 144 w 91"/>
                <a:gd name="T27" fmla="*/ 146 h 102"/>
                <a:gd name="T28" fmla="*/ 13 w 91"/>
                <a:gd name="T29" fmla="*/ 162 h 102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91" h="102">
                  <a:moveTo>
                    <a:pt x="0" y="26"/>
                  </a:moveTo>
                  <a:cubicBezTo>
                    <a:pt x="4" y="25"/>
                    <a:pt x="9" y="26"/>
                    <a:pt x="13" y="25"/>
                  </a:cubicBezTo>
                  <a:cubicBezTo>
                    <a:pt x="18" y="23"/>
                    <a:pt x="23" y="22"/>
                    <a:pt x="28" y="20"/>
                  </a:cubicBezTo>
                  <a:cubicBezTo>
                    <a:pt x="34" y="18"/>
                    <a:pt x="41" y="16"/>
                    <a:pt x="48" y="14"/>
                  </a:cubicBezTo>
                  <a:cubicBezTo>
                    <a:pt x="53" y="12"/>
                    <a:pt x="58" y="9"/>
                    <a:pt x="63" y="6"/>
                  </a:cubicBezTo>
                  <a:cubicBezTo>
                    <a:pt x="66" y="5"/>
                    <a:pt x="72" y="3"/>
                    <a:pt x="74" y="0"/>
                  </a:cubicBezTo>
                  <a:cubicBezTo>
                    <a:pt x="76" y="10"/>
                    <a:pt x="83" y="17"/>
                    <a:pt x="86" y="26"/>
                  </a:cubicBezTo>
                  <a:cubicBezTo>
                    <a:pt x="89" y="35"/>
                    <a:pt x="91" y="44"/>
                    <a:pt x="91" y="53"/>
                  </a:cubicBezTo>
                  <a:cubicBezTo>
                    <a:pt x="91" y="62"/>
                    <a:pt x="88" y="74"/>
                    <a:pt x="82" y="81"/>
                  </a:cubicBezTo>
                  <a:cubicBezTo>
                    <a:pt x="78" y="85"/>
                    <a:pt x="71" y="87"/>
                    <a:pt x="66" y="90"/>
                  </a:cubicBezTo>
                  <a:cubicBezTo>
                    <a:pt x="58" y="94"/>
                    <a:pt x="50" y="98"/>
                    <a:pt x="43" y="102"/>
                  </a:cubicBezTo>
                  <a:cubicBezTo>
                    <a:pt x="56" y="88"/>
                    <a:pt x="68" y="74"/>
                    <a:pt x="68" y="54"/>
                  </a:cubicBezTo>
                  <a:cubicBezTo>
                    <a:pt x="68" y="44"/>
                    <a:pt x="65" y="28"/>
                    <a:pt x="54" y="25"/>
                  </a:cubicBezTo>
                  <a:cubicBezTo>
                    <a:pt x="46" y="22"/>
                    <a:pt x="33" y="25"/>
                    <a:pt x="25" y="26"/>
                  </a:cubicBezTo>
                  <a:cubicBezTo>
                    <a:pt x="17" y="27"/>
                    <a:pt x="10" y="28"/>
                    <a:pt x="2" y="28"/>
                  </a:cubicBezTo>
                </a:path>
              </a:pathLst>
            </a:custGeom>
            <a:solidFill>
              <a:srgbClr val="F194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08" name="Freeform 348">
              <a:extLst>
                <a:ext uri="{FF2B5EF4-FFF2-40B4-BE49-F238E27FC236}">
                  <a16:creationId xmlns:a16="http://schemas.microsoft.com/office/drawing/2014/main" id="{33E06269-F8A9-4323-9A4D-FA57C550E26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3" y="3339"/>
              <a:ext cx="118" cy="137"/>
            </a:xfrm>
            <a:custGeom>
              <a:avLst/>
              <a:gdLst>
                <a:gd name="T0" fmla="*/ 525 w 92"/>
                <a:gd name="T1" fmla="*/ 36 h 107"/>
                <a:gd name="T2" fmla="*/ 380 w 92"/>
                <a:gd name="T3" fmla="*/ 170 h 107"/>
                <a:gd name="T4" fmla="*/ 262 w 92"/>
                <a:gd name="T5" fmla="*/ 305 h 107"/>
                <a:gd name="T6" fmla="*/ 156 w 92"/>
                <a:gd name="T7" fmla="*/ 457 h 107"/>
                <a:gd name="T8" fmla="*/ 0 w 92"/>
                <a:gd name="T9" fmla="*/ 602 h 107"/>
                <a:gd name="T10" fmla="*/ 237 w 92"/>
                <a:gd name="T11" fmla="*/ 193 h 107"/>
                <a:gd name="T12" fmla="*/ 405 w 92"/>
                <a:gd name="T13" fmla="*/ 40 h 107"/>
                <a:gd name="T14" fmla="*/ 525 w 92"/>
                <a:gd name="T15" fmla="*/ 1 h 10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2" h="107">
                  <a:moveTo>
                    <a:pt x="92" y="6"/>
                  </a:moveTo>
                  <a:cubicBezTo>
                    <a:pt x="85" y="15"/>
                    <a:pt x="74" y="22"/>
                    <a:pt x="66" y="30"/>
                  </a:cubicBezTo>
                  <a:cubicBezTo>
                    <a:pt x="59" y="37"/>
                    <a:pt x="53" y="46"/>
                    <a:pt x="46" y="54"/>
                  </a:cubicBezTo>
                  <a:cubicBezTo>
                    <a:pt x="39" y="62"/>
                    <a:pt x="34" y="72"/>
                    <a:pt x="27" y="81"/>
                  </a:cubicBezTo>
                  <a:cubicBezTo>
                    <a:pt x="20" y="91"/>
                    <a:pt x="10" y="99"/>
                    <a:pt x="0" y="107"/>
                  </a:cubicBezTo>
                  <a:cubicBezTo>
                    <a:pt x="22" y="87"/>
                    <a:pt x="25" y="58"/>
                    <a:pt x="41" y="34"/>
                  </a:cubicBezTo>
                  <a:cubicBezTo>
                    <a:pt x="49" y="23"/>
                    <a:pt x="58" y="13"/>
                    <a:pt x="71" y="7"/>
                  </a:cubicBezTo>
                  <a:cubicBezTo>
                    <a:pt x="77" y="5"/>
                    <a:pt x="85" y="0"/>
                    <a:pt x="92" y="1"/>
                  </a:cubicBezTo>
                </a:path>
              </a:pathLst>
            </a:custGeom>
            <a:solidFill>
              <a:srgbClr val="F194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09" name="Freeform 349">
              <a:extLst>
                <a:ext uri="{FF2B5EF4-FFF2-40B4-BE49-F238E27FC236}">
                  <a16:creationId xmlns:a16="http://schemas.microsoft.com/office/drawing/2014/main" id="{82061B2E-2D5F-4D0B-AC10-EE660B843212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2" y="3302"/>
              <a:ext cx="22" cy="17"/>
            </a:xfrm>
            <a:custGeom>
              <a:avLst/>
              <a:gdLst>
                <a:gd name="T0" fmla="*/ 28 w 17"/>
                <a:gd name="T1" fmla="*/ 0 h 13"/>
                <a:gd name="T2" fmla="*/ 13 w 17"/>
                <a:gd name="T3" fmla="*/ 65 h 13"/>
                <a:gd name="T4" fmla="*/ 102 w 17"/>
                <a:gd name="T5" fmla="*/ 85 h 13"/>
                <a:gd name="T6" fmla="*/ 102 w 17"/>
                <a:gd name="T7" fmla="*/ 38 h 13"/>
                <a:gd name="T8" fmla="*/ 28 w 17"/>
                <a:gd name="T9" fmla="*/ 1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3">
                  <a:moveTo>
                    <a:pt x="5" y="0"/>
                  </a:moveTo>
                  <a:cubicBezTo>
                    <a:pt x="2" y="0"/>
                    <a:pt x="0" y="7"/>
                    <a:pt x="2" y="10"/>
                  </a:cubicBezTo>
                  <a:cubicBezTo>
                    <a:pt x="4" y="12"/>
                    <a:pt x="13" y="13"/>
                    <a:pt x="17" y="13"/>
                  </a:cubicBezTo>
                  <a:cubicBezTo>
                    <a:pt x="15" y="11"/>
                    <a:pt x="16" y="8"/>
                    <a:pt x="17" y="6"/>
                  </a:cubicBezTo>
                  <a:cubicBezTo>
                    <a:pt x="13" y="4"/>
                    <a:pt x="9" y="2"/>
                    <a:pt x="5" y="1"/>
                  </a:cubicBezTo>
                </a:path>
              </a:pathLst>
            </a:custGeom>
            <a:solidFill>
              <a:srgbClr val="F9D6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10" name="Freeform 350">
              <a:extLst>
                <a:ext uri="{FF2B5EF4-FFF2-40B4-BE49-F238E27FC236}">
                  <a16:creationId xmlns:a16="http://schemas.microsoft.com/office/drawing/2014/main" id="{4D7D3E8F-F55E-4EED-BF1B-5A74E40961F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4" y="3450"/>
              <a:ext cx="73" cy="98"/>
            </a:xfrm>
            <a:custGeom>
              <a:avLst/>
              <a:gdLst>
                <a:gd name="T0" fmla="*/ 316 w 57"/>
                <a:gd name="T1" fmla="*/ 0 h 77"/>
                <a:gd name="T2" fmla="*/ 218 w 57"/>
                <a:gd name="T3" fmla="*/ 113 h 77"/>
                <a:gd name="T4" fmla="*/ 156 w 57"/>
                <a:gd name="T5" fmla="*/ 157 h 77"/>
                <a:gd name="T6" fmla="*/ 77 w 57"/>
                <a:gd name="T7" fmla="*/ 196 h 77"/>
                <a:gd name="T8" fmla="*/ 124 w 57"/>
                <a:gd name="T9" fmla="*/ 416 h 77"/>
                <a:gd name="T10" fmla="*/ 65 w 57"/>
                <a:gd name="T11" fmla="*/ 297 h 77"/>
                <a:gd name="T12" fmla="*/ 174 w 57"/>
                <a:gd name="T13" fmla="*/ 167 h 77"/>
                <a:gd name="T14" fmla="*/ 320 w 57"/>
                <a:gd name="T15" fmla="*/ 0 h 7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7" h="77">
                  <a:moveTo>
                    <a:pt x="56" y="0"/>
                  </a:moveTo>
                  <a:cubicBezTo>
                    <a:pt x="56" y="8"/>
                    <a:pt x="44" y="17"/>
                    <a:pt x="38" y="21"/>
                  </a:cubicBezTo>
                  <a:cubicBezTo>
                    <a:pt x="34" y="24"/>
                    <a:pt x="31" y="27"/>
                    <a:pt x="27" y="29"/>
                  </a:cubicBezTo>
                  <a:cubicBezTo>
                    <a:pt x="22" y="32"/>
                    <a:pt x="18" y="33"/>
                    <a:pt x="14" y="36"/>
                  </a:cubicBezTo>
                  <a:cubicBezTo>
                    <a:pt x="0" y="50"/>
                    <a:pt x="1" y="73"/>
                    <a:pt x="22" y="77"/>
                  </a:cubicBezTo>
                  <a:cubicBezTo>
                    <a:pt x="17" y="69"/>
                    <a:pt x="10" y="64"/>
                    <a:pt x="12" y="55"/>
                  </a:cubicBezTo>
                  <a:cubicBezTo>
                    <a:pt x="15" y="45"/>
                    <a:pt x="23" y="37"/>
                    <a:pt x="31" y="31"/>
                  </a:cubicBezTo>
                  <a:cubicBezTo>
                    <a:pt x="43" y="23"/>
                    <a:pt x="55" y="15"/>
                    <a:pt x="57" y="0"/>
                  </a:cubicBezTo>
                </a:path>
              </a:pathLst>
            </a:custGeom>
            <a:solidFill>
              <a:srgbClr val="F9D6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11" name="Freeform 351">
              <a:extLst>
                <a:ext uri="{FF2B5EF4-FFF2-40B4-BE49-F238E27FC236}">
                  <a16:creationId xmlns:a16="http://schemas.microsoft.com/office/drawing/2014/main" id="{E2F8A294-C29C-4DA4-828C-8BB242E2C05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3" y="3638"/>
              <a:ext cx="77" cy="143"/>
            </a:xfrm>
            <a:custGeom>
              <a:avLst/>
              <a:gdLst>
                <a:gd name="T0" fmla="*/ 344 w 60"/>
                <a:gd name="T1" fmla="*/ 0 h 112"/>
                <a:gd name="T2" fmla="*/ 162 w 60"/>
                <a:gd name="T3" fmla="*/ 172 h 112"/>
                <a:gd name="T4" fmla="*/ 22 w 60"/>
                <a:gd name="T5" fmla="*/ 343 h 112"/>
                <a:gd name="T6" fmla="*/ 65 w 60"/>
                <a:gd name="T7" fmla="*/ 554 h 112"/>
                <a:gd name="T8" fmla="*/ 331 w 60"/>
                <a:gd name="T9" fmla="*/ 601 h 112"/>
                <a:gd name="T10" fmla="*/ 194 w 60"/>
                <a:gd name="T11" fmla="*/ 285 h 112"/>
                <a:gd name="T12" fmla="*/ 308 w 60"/>
                <a:gd name="T13" fmla="*/ 143 h 112"/>
                <a:gd name="T14" fmla="*/ 343 w 60"/>
                <a:gd name="T15" fmla="*/ 22 h 11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0" h="112">
                  <a:moveTo>
                    <a:pt x="60" y="0"/>
                  </a:moveTo>
                  <a:cubicBezTo>
                    <a:pt x="54" y="16"/>
                    <a:pt x="40" y="21"/>
                    <a:pt x="28" y="31"/>
                  </a:cubicBezTo>
                  <a:cubicBezTo>
                    <a:pt x="18" y="39"/>
                    <a:pt x="8" y="49"/>
                    <a:pt x="4" y="62"/>
                  </a:cubicBezTo>
                  <a:cubicBezTo>
                    <a:pt x="0" y="76"/>
                    <a:pt x="2" y="89"/>
                    <a:pt x="12" y="100"/>
                  </a:cubicBezTo>
                  <a:cubicBezTo>
                    <a:pt x="22" y="112"/>
                    <a:pt x="44" y="111"/>
                    <a:pt x="58" y="109"/>
                  </a:cubicBezTo>
                  <a:cubicBezTo>
                    <a:pt x="41" y="95"/>
                    <a:pt x="14" y="77"/>
                    <a:pt x="34" y="52"/>
                  </a:cubicBezTo>
                  <a:cubicBezTo>
                    <a:pt x="41" y="44"/>
                    <a:pt x="51" y="37"/>
                    <a:pt x="54" y="26"/>
                  </a:cubicBezTo>
                  <a:cubicBezTo>
                    <a:pt x="56" y="19"/>
                    <a:pt x="57" y="11"/>
                    <a:pt x="59" y="4"/>
                  </a:cubicBezTo>
                </a:path>
              </a:pathLst>
            </a:custGeom>
            <a:solidFill>
              <a:srgbClr val="F9D6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12" name="Freeform 352">
              <a:extLst>
                <a:ext uri="{FF2B5EF4-FFF2-40B4-BE49-F238E27FC236}">
                  <a16:creationId xmlns:a16="http://schemas.microsoft.com/office/drawing/2014/main" id="{B8C249EC-2A62-44E5-9E60-B35B47FAC3E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2" y="3675"/>
              <a:ext cx="85" cy="34"/>
            </a:xfrm>
            <a:custGeom>
              <a:avLst/>
              <a:gdLst>
                <a:gd name="T0" fmla="*/ 0 w 66"/>
                <a:gd name="T1" fmla="*/ 74 h 27"/>
                <a:gd name="T2" fmla="*/ 385 w 66"/>
                <a:gd name="T3" fmla="*/ 0 h 27"/>
                <a:gd name="T4" fmla="*/ 13 w 66"/>
                <a:gd name="T5" fmla="*/ 106 h 2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6" h="27">
                  <a:moveTo>
                    <a:pt x="0" y="14"/>
                  </a:moveTo>
                  <a:cubicBezTo>
                    <a:pt x="20" y="27"/>
                    <a:pt x="49" y="9"/>
                    <a:pt x="66" y="0"/>
                  </a:cubicBezTo>
                  <a:cubicBezTo>
                    <a:pt x="59" y="27"/>
                    <a:pt x="23" y="22"/>
                    <a:pt x="2" y="21"/>
                  </a:cubicBezTo>
                </a:path>
              </a:pathLst>
            </a:custGeom>
            <a:solidFill>
              <a:srgbClr val="F9D6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13" name="Freeform 353">
              <a:extLst>
                <a:ext uri="{FF2B5EF4-FFF2-40B4-BE49-F238E27FC236}">
                  <a16:creationId xmlns:a16="http://schemas.microsoft.com/office/drawing/2014/main" id="{8CB14658-9A19-4A0E-BEBF-88490AEB5DE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5" y="776"/>
              <a:ext cx="296" cy="101"/>
            </a:xfrm>
            <a:custGeom>
              <a:avLst/>
              <a:gdLst>
                <a:gd name="T0" fmla="*/ 0 w 231"/>
                <a:gd name="T1" fmla="*/ 421 h 79"/>
                <a:gd name="T2" fmla="*/ 664 w 231"/>
                <a:gd name="T3" fmla="*/ 0 h 79"/>
                <a:gd name="T4" fmla="*/ 1311 w 231"/>
                <a:gd name="T5" fmla="*/ 441 h 7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1" h="79">
                  <a:moveTo>
                    <a:pt x="0" y="75"/>
                  </a:moveTo>
                  <a:cubicBezTo>
                    <a:pt x="0" y="75"/>
                    <a:pt x="35" y="0"/>
                    <a:pt x="117" y="0"/>
                  </a:cubicBezTo>
                  <a:cubicBezTo>
                    <a:pt x="200" y="0"/>
                    <a:pt x="231" y="79"/>
                    <a:pt x="231" y="79"/>
                  </a:cubicBezTo>
                </a:path>
              </a:pathLst>
            </a:custGeom>
            <a:noFill/>
            <a:ln w="25400" cap="rnd">
              <a:solidFill>
                <a:srgbClr val="E31D1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14" name="Freeform 354">
              <a:extLst>
                <a:ext uri="{FF2B5EF4-FFF2-40B4-BE49-F238E27FC236}">
                  <a16:creationId xmlns:a16="http://schemas.microsoft.com/office/drawing/2014/main" id="{64FFF1AC-FCEA-4410-A11A-560DC96B079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8" y="844"/>
              <a:ext cx="46" cy="47"/>
            </a:xfrm>
            <a:custGeom>
              <a:avLst/>
              <a:gdLst>
                <a:gd name="T0" fmla="*/ 0 w 46"/>
                <a:gd name="T1" fmla="*/ 24 h 47"/>
                <a:gd name="T2" fmla="*/ 41 w 46"/>
                <a:gd name="T3" fmla="*/ 47 h 47"/>
                <a:gd name="T4" fmla="*/ 46 w 46"/>
                <a:gd name="T5" fmla="*/ 0 h 4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6" h="47">
                  <a:moveTo>
                    <a:pt x="0" y="24"/>
                  </a:moveTo>
                  <a:lnTo>
                    <a:pt x="41" y="47"/>
                  </a:lnTo>
                  <a:lnTo>
                    <a:pt x="46" y="0"/>
                  </a:lnTo>
                </a:path>
              </a:pathLst>
            </a:custGeom>
            <a:noFill/>
            <a:ln w="25400" cap="rnd">
              <a:solidFill>
                <a:srgbClr val="E31D1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15" name="Freeform 355">
              <a:extLst>
                <a:ext uri="{FF2B5EF4-FFF2-40B4-BE49-F238E27FC236}">
                  <a16:creationId xmlns:a16="http://schemas.microsoft.com/office/drawing/2014/main" id="{84EAAAE6-715F-40C9-80DB-AD5C10A20B40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7" y="2214"/>
              <a:ext cx="348" cy="132"/>
            </a:xfrm>
            <a:custGeom>
              <a:avLst/>
              <a:gdLst>
                <a:gd name="T0" fmla="*/ 0 w 271"/>
                <a:gd name="T1" fmla="*/ 124 h 103"/>
                <a:gd name="T2" fmla="*/ 1560 w 271"/>
                <a:gd name="T3" fmla="*/ 0 h 10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71" h="103">
                  <a:moveTo>
                    <a:pt x="0" y="22"/>
                  </a:moveTo>
                  <a:cubicBezTo>
                    <a:pt x="0" y="22"/>
                    <a:pt x="141" y="103"/>
                    <a:pt x="271" y="0"/>
                  </a:cubicBezTo>
                </a:path>
              </a:pathLst>
            </a:custGeom>
            <a:noFill/>
            <a:ln w="25400" cap="rnd">
              <a:solidFill>
                <a:srgbClr val="E31D1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16" name="Freeform 356">
              <a:extLst>
                <a:ext uri="{FF2B5EF4-FFF2-40B4-BE49-F238E27FC236}">
                  <a16:creationId xmlns:a16="http://schemas.microsoft.com/office/drawing/2014/main" id="{F1DBD94C-D34F-4D10-A4EF-F0FB2B70104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1" y="2204"/>
              <a:ext cx="49" cy="46"/>
            </a:xfrm>
            <a:custGeom>
              <a:avLst/>
              <a:gdLst>
                <a:gd name="T0" fmla="*/ 0 w 49"/>
                <a:gd name="T1" fmla="*/ 3 h 46"/>
                <a:gd name="T2" fmla="*/ 49 w 49"/>
                <a:gd name="T3" fmla="*/ 0 h 46"/>
                <a:gd name="T4" fmla="*/ 34 w 49"/>
                <a:gd name="T5" fmla="*/ 46 h 4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9" h="46">
                  <a:moveTo>
                    <a:pt x="0" y="3"/>
                  </a:moveTo>
                  <a:lnTo>
                    <a:pt x="49" y="0"/>
                  </a:lnTo>
                  <a:lnTo>
                    <a:pt x="34" y="46"/>
                  </a:lnTo>
                </a:path>
              </a:pathLst>
            </a:custGeom>
            <a:noFill/>
            <a:ln w="25400" cap="rnd">
              <a:solidFill>
                <a:srgbClr val="E31D1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17" name="Freeform 357">
              <a:extLst>
                <a:ext uri="{FF2B5EF4-FFF2-40B4-BE49-F238E27FC236}">
                  <a16:creationId xmlns:a16="http://schemas.microsoft.com/office/drawing/2014/main" id="{B7FBFD3B-6FAA-4248-B0F8-E2ACC51A7D3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8" y="1734"/>
              <a:ext cx="222" cy="102"/>
            </a:xfrm>
            <a:custGeom>
              <a:avLst/>
              <a:gdLst>
                <a:gd name="T0" fmla="*/ 0 w 173"/>
                <a:gd name="T1" fmla="*/ 471 h 79"/>
                <a:gd name="T2" fmla="*/ 993 w 173"/>
                <a:gd name="T3" fmla="*/ 147 h 7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3" h="79">
                  <a:moveTo>
                    <a:pt x="0" y="79"/>
                  </a:moveTo>
                  <a:cubicBezTo>
                    <a:pt x="0" y="79"/>
                    <a:pt x="81" y="0"/>
                    <a:pt x="173" y="25"/>
                  </a:cubicBezTo>
                </a:path>
              </a:pathLst>
            </a:custGeom>
            <a:noFill/>
            <a:ln w="25400" cap="rnd">
              <a:solidFill>
                <a:srgbClr val="E31D1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18" name="Freeform 358">
              <a:extLst>
                <a:ext uri="{FF2B5EF4-FFF2-40B4-BE49-F238E27FC236}">
                  <a16:creationId xmlns:a16="http://schemas.microsoft.com/office/drawing/2014/main" id="{56320240-1565-4D40-B589-080A573C2BA0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1" y="1736"/>
              <a:ext cx="43" cy="52"/>
            </a:xfrm>
            <a:custGeom>
              <a:avLst/>
              <a:gdLst>
                <a:gd name="T0" fmla="*/ 0 w 43"/>
                <a:gd name="T1" fmla="*/ 52 h 52"/>
                <a:gd name="T2" fmla="*/ 43 w 43"/>
                <a:gd name="T3" fmla="*/ 32 h 52"/>
                <a:gd name="T4" fmla="*/ 5 w 43"/>
                <a:gd name="T5" fmla="*/ 0 h 5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3" h="52">
                  <a:moveTo>
                    <a:pt x="0" y="52"/>
                  </a:moveTo>
                  <a:lnTo>
                    <a:pt x="43" y="32"/>
                  </a:lnTo>
                  <a:lnTo>
                    <a:pt x="5" y="0"/>
                  </a:lnTo>
                </a:path>
              </a:pathLst>
            </a:custGeom>
            <a:noFill/>
            <a:ln w="25400" cap="rnd">
              <a:solidFill>
                <a:srgbClr val="E31D1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19" name="Freeform 359">
              <a:extLst>
                <a:ext uri="{FF2B5EF4-FFF2-40B4-BE49-F238E27FC236}">
                  <a16:creationId xmlns:a16="http://schemas.microsoft.com/office/drawing/2014/main" id="{384527B8-E4E0-4E4C-AB0C-0922146916F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0" y="1865"/>
              <a:ext cx="105" cy="160"/>
            </a:xfrm>
            <a:custGeom>
              <a:avLst/>
              <a:gdLst>
                <a:gd name="T0" fmla="*/ 462 w 82"/>
                <a:gd name="T1" fmla="*/ 0 h 125"/>
                <a:gd name="T2" fmla="*/ 0 w 82"/>
                <a:gd name="T3" fmla="*/ 703 h 12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2" h="125">
                  <a:moveTo>
                    <a:pt x="82" y="0"/>
                  </a:moveTo>
                  <a:cubicBezTo>
                    <a:pt x="82" y="0"/>
                    <a:pt x="25" y="8"/>
                    <a:pt x="0" y="125"/>
                  </a:cubicBezTo>
                </a:path>
              </a:pathLst>
            </a:custGeom>
            <a:noFill/>
            <a:ln w="25400" cap="rnd">
              <a:solidFill>
                <a:srgbClr val="E31D1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20" name="Freeform 360">
              <a:extLst>
                <a:ext uri="{FF2B5EF4-FFF2-40B4-BE49-F238E27FC236}">
                  <a16:creationId xmlns:a16="http://schemas.microsoft.com/office/drawing/2014/main" id="{F9D3B53E-92DF-4AC5-9DD3-023E5803973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3" y="1994"/>
              <a:ext cx="40" cy="45"/>
            </a:xfrm>
            <a:custGeom>
              <a:avLst/>
              <a:gdLst>
                <a:gd name="T0" fmla="*/ 0 w 40"/>
                <a:gd name="T1" fmla="*/ 0 h 45"/>
                <a:gd name="T2" fmla="*/ 12 w 40"/>
                <a:gd name="T3" fmla="*/ 45 h 45"/>
                <a:gd name="T4" fmla="*/ 40 w 40"/>
                <a:gd name="T5" fmla="*/ 14 h 4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0" h="45">
                  <a:moveTo>
                    <a:pt x="0" y="0"/>
                  </a:moveTo>
                  <a:lnTo>
                    <a:pt x="12" y="45"/>
                  </a:lnTo>
                  <a:lnTo>
                    <a:pt x="40" y="14"/>
                  </a:lnTo>
                </a:path>
              </a:pathLst>
            </a:custGeom>
            <a:noFill/>
            <a:ln w="25400" cap="rnd">
              <a:solidFill>
                <a:srgbClr val="E31D1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21" name="Freeform 361">
              <a:extLst>
                <a:ext uri="{FF2B5EF4-FFF2-40B4-BE49-F238E27FC236}">
                  <a16:creationId xmlns:a16="http://schemas.microsoft.com/office/drawing/2014/main" id="{ED81D276-0EB2-4BE6-A264-37645167C982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6" y="2263"/>
              <a:ext cx="197" cy="303"/>
            </a:xfrm>
            <a:custGeom>
              <a:avLst/>
              <a:gdLst>
                <a:gd name="T0" fmla="*/ 862 w 154"/>
                <a:gd name="T1" fmla="*/ 1322 h 237"/>
                <a:gd name="T2" fmla="*/ 0 w 154"/>
                <a:gd name="T3" fmla="*/ 0 h 23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4" h="237">
                  <a:moveTo>
                    <a:pt x="154" y="237"/>
                  </a:moveTo>
                  <a:cubicBezTo>
                    <a:pt x="154" y="237"/>
                    <a:pt x="19" y="169"/>
                    <a:pt x="0" y="0"/>
                  </a:cubicBezTo>
                </a:path>
              </a:pathLst>
            </a:custGeom>
            <a:noFill/>
            <a:ln w="25400" cap="rnd">
              <a:solidFill>
                <a:srgbClr val="E31D1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22" name="Freeform 362">
              <a:extLst>
                <a:ext uri="{FF2B5EF4-FFF2-40B4-BE49-F238E27FC236}">
                  <a16:creationId xmlns:a16="http://schemas.microsoft.com/office/drawing/2014/main" id="{EE660DB1-3303-478E-9D09-29F3A15D3BA5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9" y="2241"/>
              <a:ext cx="62" cy="66"/>
            </a:xfrm>
            <a:custGeom>
              <a:avLst/>
              <a:gdLst>
                <a:gd name="T0" fmla="*/ 0 w 62"/>
                <a:gd name="T1" fmla="*/ 66 h 66"/>
                <a:gd name="T2" fmla="*/ 24 w 62"/>
                <a:gd name="T3" fmla="*/ 0 h 66"/>
                <a:gd name="T4" fmla="*/ 62 w 62"/>
                <a:gd name="T5" fmla="*/ 63 h 6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2" h="66">
                  <a:moveTo>
                    <a:pt x="0" y="66"/>
                  </a:moveTo>
                  <a:lnTo>
                    <a:pt x="24" y="0"/>
                  </a:lnTo>
                  <a:lnTo>
                    <a:pt x="62" y="63"/>
                  </a:lnTo>
                </a:path>
              </a:pathLst>
            </a:custGeom>
            <a:noFill/>
            <a:ln w="25400" cap="rnd">
              <a:solidFill>
                <a:srgbClr val="E31D1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23" name="Freeform 363">
              <a:extLst>
                <a:ext uri="{FF2B5EF4-FFF2-40B4-BE49-F238E27FC236}">
                  <a16:creationId xmlns:a16="http://schemas.microsoft.com/office/drawing/2014/main" id="{62150FCF-D7D6-4585-9399-8B997B88D645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9" y="1164"/>
              <a:ext cx="356" cy="99"/>
            </a:xfrm>
            <a:custGeom>
              <a:avLst/>
              <a:gdLst>
                <a:gd name="T0" fmla="*/ 0 w 278"/>
                <a:gd name="T1" fmla="*/ 402 h 78"/>
                <a:gd name="T2" fmla="*/ 785 w 278"/>
                <a:gd name="T3" fmla="*/ 0 h 78"/>
                <a:gd name="T4" fmla="*/ 1571 w 278"/>
                <a:gd name="T5" fmla="*/ 415 h 7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8" h="78">
                  <a:moveTo>
                    <a:pt x="0" y="76"/>
                  </a:moveTo>
                  <a:cubicBezTo>
                    <a:pt x="0" y="76"/>
                    <a:pt x="40" y="0"/>
                    <a:pt x="139" y="0"/>
                  </a:cubicBezTo>
                  <a:cubicBezTo>
                    <a:pt x="238" y="0"/>
                    <a:pt x="278" y="78"/>
                    <a:pt x="278" y="78"/>
                  </a:cubicBezTo>
                </a:path>
              </a:pathLst>
            </a:custGeom>
            <a:noFill/>
            <a:ln w="25400" cap="rnd">
              <a:solidFill>
                <a:srgbClr val="E31D1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24" name="Freeform 364">
              <a:extLst>
                <a:ext uri="{FF2B5EF4-FFF2-40B4-BE49-F238E27FC236}">
                  <a16:creationId xmlns:a16="http://schemas.microsoft.com/office/drawing/2014/main" id="{9507630C-D334-45DD-9B00-FC39C00E8210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9" y="1220"/>
              <a:ext cx="46" cy="60"/>
            </a:xfrm>
            <a:custGeom>
              <a:avLst/>
              <a:gdLst>
                <a:gd name="T0" fmla="*/ 3 w 46"/>
                <a:gd name="T1" fmla="*/ 0 h 60"/>
                <a:gd name="T2" fmla="*/ 0 w 46"/>
                <a:gd name="T3" fmla="*/ 60 h 60"/>
                <a:gd name="T4" fmla="*/ 46 w 46"/>
                <a:gd name="T5" fmla="*/ 38 h 6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6" h="60">
                  <a:moveTo>
                    <a:pt x="3" y="0"/>
                  </a:moveTo>
                  <a:lnTo>
                    <a:pt x="0" y="60"/>
                  </a:lnTo>
                  <a:lnTo>
                    <a:pt x="46" y="38"/>
                  </a:lnTo>
                </a:path>
              </a:pathLst>
            </a:custGeom>
            <a:noFill/>
            <a:ln w="25400" cap="rnd">
              <a:solidFill>
                <a:srgbClr val="E31D1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602" name="Rectangle 2">
            <a:extLst>
              <a:ext uri="{FF2B5EF4-FFF2-40B4-BE49-F238E27FC236}">
                <a16:creationId xmlns:a16="http://schemas.microsoft.com/office/drawing/2014/main" id="{1BDEB41D-AE7D-4132-9891-2220D71DC45B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34963" y="74613"/>
            <a:ext cx="11406187" cy="1338262"/>
          </a:xfrm>
        </p:spPr>
        <p:txBody>
          <a:bodyPr/>
          <a:lstStyle/>
          <a:p>
            <a:pPr eaLnBrk="1" hangingPunct="1">
              <a:defRPr/>
            </a:pPr>
            <a:r>
              <a:rPr lang="fr-FR" altLang="x-none" sz="5067"/>
              <a:t>Doctor’s office</a:t>
            </a:r>
          </a:p>
        </p:txBody>
      </p:sp>
      <p:grpSp>
        <p:nvGrpSpPr>
          <p:cNvPr id="41987" name="Groupe 512">
            <a:extLst>
              <a:ext uri="{FF2B5EF4-FFF2-40B4-BE49-F238E27FC236}">
                <a16:creationId xmlns:a16="http://schemas.microsoft.com/office/drawing/2014/main" id="{4943BDF8-4D45-4D4E-AF5A-0F045FC91C43}"/>
              </a:ext>
            </a:extLst>
          </p:cNvPr>
          <p:cNvGrpSpPr>
            <a:grpSpLocks/>
          </p:cNvGrpSpPr>
          <p:nvPr/>
        </p:nvGrpSpPr>
        <p:grpSpPr bwMode="auto">
          <a:xfrm>
            <a:off x="3733800" y="1524000"/>
            <a:ext cx="4648200" cy="4465638"/>
            <a:chOff x="1214438" y="284163"/>
            <a:chExt cx="6545262" cy="6288087"/>
          </a:xfrm>
        </p:grpSpPr>
        <p:sp>
          <p:nvSpPr>
            <p:cNvPr id="41988" name="AutoShape 3">
              <a:extLst>
                <a:ext uri="{FF2B5EF4-FFF2-40B4-BE49-F238E27FC236}">
                  <a16:creationId xmlns:a16="http://schemas.microsoft.com/office/drawing/2014/main" id="{04401A10-C5D9-4A3A-82A8-DDFC1C926171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1214438" y="285750"/>
              <a:ext cx="6545262" cy="6286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41989" name="Group 205">
              <a:extLst>
                <a:ext uri="{FF2B5EF4-FFF2-40B4-BE49-F238E27FC236}">
                  <a16:creationId xmlns:a16="http://schemas.microsoft.com/office/drawing/2014/main" id="{916BBB5C-6D33-4F65-A46A-BF36A99AD4E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220788" y="284163"/>
              <a:ext cx="6527800" cy="6276975"/>
              <a:chOff x="769" y="179"/>
              <a:chExt cx="4112" cy="3954"/>
            </a:xfrm>
          </p:grpSpPr>
          <p:sp>
            <p:nvSpPr>
              <p:cNvPr id="42019" name="Rectangle 5">
                <a:extLst>
                  <a:ext uri="{FF2B5EF4-FFF2-40B4-BE49-F238E27FC236}">
                    <a16:creationId xmlns:a16="http://schemas.microsoft.com/office/drawing/2014/main" id="{DEA640C6-3E47-4696-BAD0-BC0C77BC80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01" y="2078"/>
                <a:ext cx="109" cy="2055"/>
              </a:xfrm>
              <a:prstGeom prst="rect">
                <a:avLst/>
              </a:prstGeom>
              <a:solidFill>
                <a:srgbClr val="BAA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latin typeface="Calibri" panose="020F0502020204030204" pitchFamily="34" charset="0"/>
                </a:endParaRPr>
              </a:p>
            </p:txBody>
          </p:sp>
          <p:sp>
            <p:nvSpPr>
              <p:cNvPr id="42020" name="Freeform 6">
                <a:extLst>
                  <a:ext uri="{FF2B5EF4-FFF2-40B4-BE49-F238E27FC236}">
                    <a16:creationId xmlns:a16="http://schemas.microsoft.com/office/drawing/2014/main" id="{972DD0A3-53D1-420F-A1DC-961E1B8C89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0" y="2078"/>
                <a:ext cx="52" cy="2055"/>
              </a:xfrm>
              <a:custGeom>
                <a:avLst/>
                <a:gdLst>
                  <a:gd name="T0" fmla="*/ 52 w 52"/>
                  <a:gd name="T1" fmla="*/ 2014 h 2055"/>
                  <a:gd name="T2" fmla="*/ 0 w 52"/>
                  <a:gd name="T3" fmla="*/ 2055 h 2055"/>
                  <a:gd name="T4" fmla="*/ 0 w 52"/>
                  <a:gd name="T5" fmla="*/ 0 h 2055"/>
                  <a:gd name="T6" fmla="*/ 52 w 52"/>
                  <a:gd name="T7" fmla="*/ 0 h 2055"/>
                  <a:gd name="T8" fmla="*/ 52 w 52"/>
                  <a:gd name="T9" fmla="*/ 2014 h 20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2"/>
                  <a:gd name="T16" fmla="*/ 0 h 2055"/>
                  <a:gd name="T17" fmla="*/ 52 w 52"/>
                  <a:gd name="T18" fmla="*/ 2055 h 20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2" h="2055">
                    <a:moveTo>
                      <a:pt x="52" y="2014"/>
                    </a:moveTo>
                    <a:lnTo>
                      <a:pt x="0" y="2055"/>
                    </a:lnTo>
                    <a:lnTo>
                      <a:pt x="0" y="0"/>
                    </a:lnTo>
                    <a:lnTo>
                      <a:pt x="52" y="0"/>
                    </a:lnTo>
                    <a:lnTo>
                      <a:pt x="52" y="2014"/>
                    </a:lnTo>
                    <a:close/>
                  </a:path>
                </a:pathLst>
              </a:custGeom>
              <a:solidFill>
                <a:srgbClr val="9B85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021" name="Rectangle 7">
                <a:extLst>
                  <a:ext uri="{FF2B5EF4-FFF2-40B4-BE49-F238E27FC236}">
                    <a16:creationId xmlns:a16="http://schemas.microsoft.com/office/drawing/2014/main" id="{A412DB40-7DCB-4F3F-9EDE-5D7C95ED79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01" y="2078"/>
                <a:ext cx="109" cy="2055"/>
              </a:xfrm>
              <a:prstGeom prst="rect">
                <a:avLst/>
              </a:prstGeom>
              <a:noFill/>
              <a:ln w="9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latin typeface="Calibri" panose="020F0502020204030204" pitchFamily="34" charset="0"/>
                </a:endParaRPr>
              </a:p>
            </p:txBody>
          </p:sp>
          <p:sp>
            <p:nvSpPr>
              <p:cNvPr id="42022" name="Freeform 8">
                <a:extLst>
                  <a:ext uri="{FF2B5EF4-FFF2-40B4-BE49-F238E27FC236}">
                    <a16:creationId xmlns:a16="http://schemas.microsoft.com/office/drawing/2014/main" id="{54FBC175-BB8F-40F4-94BA-2FE280771E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0" y="2078"/>
                <a:ext cx="52" cy="2055"/>
              </a:xfrm>
              <a:custGeom>
                <a:avLst/>
                <a:gdLst>
                  <a:gd name="T0" fmla="*/ 52 w 52"/>
                  <a:gd name="T1" fmla="*/ 2014 h 2055"/>
                  <a:gd name="T2" fmla="*/ 0 w 52"/>
                  <a:gd name="T3" fmla="*/ 2055 h 2055"/>
                  <a:gd name="T4" fmla="*/ 0 w 52"/>
                  <a:gd name="T5" fmla="*/ 0 h 2055"/>
                  <a:gd name="T6" fmla="*/ 52 w 52"/>
                  <a:gd name="T7" fmla="*/ 0 h 2055"/>
                  <a:gd name="T8" fmla="*/ 52 w 52"/>
                  <a:gd name="T9" fmla="*/ 2014 h 20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2"/>
                  <a:gd name="T16" fmla="*/ 0 h 2055"/>
                  <a:gd name="T17" fmla="*/ 52 w 52"/>
                  <a:gd name="T18" fmla="*/ 2055 h 20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2" h="2055">
                    <a:moveTo>
                      <a:pt x="52" y="2014"/>
                    </a:moveTo>
                    <a:lnTo>
                      <a:pt x="0" y="2055"/>
                    </a:lnTo>
                    <a:lnTo>
                      <a:pt x="0" y="0"/>
                    </a:lnTo>
                    <a:lnTo>
                      <a:pt x="52" y="0"/>
                    </a:lnTo>
                    <a:lnTo>
                      <a:pt x="52" y="2014"/>
                    </a:lnTo>
                    <a:close/>
                  </a:path>
                </a:pathLst>
              </a:custGeom>
              <a:noFill/>
              <a:ln w="9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023" name="Rectangle 9">
                <a:extLst>
                  <a:ext uri="{FF2B5EF4-FFF2-40B4-BE49-F238E27FC236}">
                    <a16:creationId xmlns:a16="http://schemas.microsoft.com/office/drawing/2014/main" id="{8891D712-59B6-4FC3-8456-00F15CE44D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88" y="1876"/>
                <a:ext cx="109" cy="2057"/>
              </a:xfrm>
              <a:prstGeom prst="rect">
                <a:avLst/>
              </a:prstGeom>
              <a:solidFill>
                <a:srgbClr val="BAA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latin typeface="Calibri" panose="020F0502020204030204" pitchFamily="34" charset="0"/>
                </a:endParaRPr>
              </a:p>
            </p:txBody>
          </p:sp>
          <p:sp>
            <p:nvSpPr>
              <p:cNvPr id="42024" name="Freeform 10">
                <a:extLst>
                  <a:ext uri="{FF2B5EF4-FFF2-40B4-BE49-F238E27FC236}">
                    <a16:creationId xmlns:a16="http://schemas.microsoft.com/office/drawing/2014/main" id="{9EF0BB2F-A3C9-4E44-87ED-D88BA7C573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7" y="1876"/>
                <a:ext cx="51" cy="2057"/>
              </a:xfrm>
              <a:custGeom>
                <a:avLst/>
                <a:gdLst>
                  <a:gd name="T0" fmla="*/ 51 w 51"/>
                  <a:gd name="T1" fmla="*/ 2014 h 2057"/>
                  <a:gd name="T2" fmla="*/ 0 w 51"/>
                  <a:gd name="T3" fmla="*/ 2057 h 2057"/>
                  <a:gd name="T4" fmla="*/ 0 w 51"/>
                  <a:gd name="T5" fmla="*/ 0 h 2057"/>
                  <a:gd name="T6" fmla="*/ 51 w 51"/>
                  <a:gd name="T7" fmla="*/ 0 h 2057"/>
                  <a:gd name="T8" fmla="*/ 51 w 51"/>
                  <a:gd name="T9" fmla="*/ 2014 h 205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1"/>
                  <a:gd name="T16" fmla="*/ 0 h 2057"/>
                  <a:gd name="T17" fmla="*/ 51 w 51"/>
                  <a:gd name="T18" fmla="*/ 2057 h 205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1" h="2057">
                    <a:moveTo>
                      <a:pt x="51" y="2014"/>
                    </a:moveTo>
                    <a:lnTo>
                      <a:pt x="0" y="2057"/>
                    </a:lnTo>
                    <a:lnTo>
                      <a:pt x="0" y="0"/>
                    </a:lnTo>
                    <a:lnTo>
                      <a:pt x="51" y="0"/>
                    </a:lnTo>
                    <a:lnTo>
                      <a:pt x="51" y="2014"/>
                    </a:lnTo>
                    <a:close/>
                  </a:path>
                </a:pathLst>
              </a:custGeom>
              <a:solidFill>
                <a:srgbClr val="9B85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025" name="Rectangle 11">
                <a:extLst>
                  <a:ext uri="{FF2B5EF4-FFF2-40B4-BE49-F238E27FC236}">
                    <a16:creationId xmlns:a16="http://schemas.microsoft.com/office/drawing/2014/main" id="{61366BB6-9BEC-4985-9BC6-F350ED1131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88" y="1876"/>
                <a:ext cx="109" cy="2057"/>
              </a:xfrm>
              <a:prstGeom prst="rect">
                <a:avLst/>
              </a:prstGeom>
              <a:noFill/>
              <a:ln w="9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latin typeface="Calibri" panose="020F0502020204030204" pitchFamily="34" charset="0"/>
                </a:endParaRPr>
              </a:p>
            </p:txBody>
          </p:sp>
          <p:sp>
            <p:nvSpPr>
              <p:cNvPr id="42026" name="Freeform 12">
                <a:extLst>
                  <a:ext uri="{FF2B5EF4-FFF2-40B4-BE49-F238E27FC236}">
                    <a16:creationId xmlns:a16="http://schemas.microsoft.com/office/drawing/2014/main" id="{A24559D1-441E-4013-B515-B8E7817C76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7" y="1876"/>
                <a:ext cx="51" cy="2057"/>
              </a:xfrm>
              <a:custGeom>
                <a:avLst/>
                <a:gdLst>
                  <a:gd name="T0" fmla="*/ 51 w 51"/>
                  <a:gd name="T1" fmla="*/ 2014 h 2057"/>
                  <a:gd name="T2" fmla="*/ 0 w 51"/>
                  <a:gd name="T3" fmla="*/ 2057 h 2057"/>
                  <a:gd name="T4" fmla="*/ 0 w 51"/>
                  <a:gd name="T5" fmla="*/ 0 h 2057"/>
                  <a:gd name="T6" fmla="*/ 51 w 51"/>
                  <a:gd name="T7" fmla="*/ 0 h 2057"/>
                  <a:gd name="T8" fmla="*/ 51 w 51"/>
                  <a:gd name="T9" fmla="*/ 2014 h 205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1"/>
                  <a:gd name="T16" fmla="*/ 0 h 2057"/>
                  <a:gd name="T17" fmla="*/ 51 w 51"/>
                  <a:gd name="T18" fmla="*/ 2057 h 205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1" h="2057">
                    <a:moveTo>
                      <a:pt x="51" y="2014"/>
                    </a:moveTo>
                    <a:lnTo>
                      <a:pt x="0" y="2057"/>
                    </a:lnTo>
                    <a:lnTo>
                      <a:pt x="0" y="0"/>
                    </a:lnTo>
                    <a:lnTo>
                      <a:pt x="51" y="0"/>
                    </a:lnTo>
                    <a:lnTo>
                      <a:pt x="51" y="2014"/>
                    </a:lnTo>
                    <a:close/>
                  </a:path>
                </a:pathLst>
              </a:custGeom>
              <a:noFill/>
              <a:ln w="9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027" name="Rectangle 13">
                <a:extLst>
                  <a:ext uri="{FF2B5EF4-FFF2-40B4-BE49-F238E27FC236}">
                    <a16:creationId xmlns:a16="http://schemas.microsoft.com/office/drawing/2014/main" id="{55C43C23-349D-4F13-A742-36807B14FE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38" y="2078"/>
                <a:ext cx="110" cy="2055"/>
              </a:xfrm>
              <a:prstGeom prst="rect">
                <a:avLst/>
              </a:prstGeom>
              <a:solidFill>
                <a:srgbClr val="BAA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latin typeface="Calibri" panose="020F0502020204030204" pitchFamily="34" charset="0"/>
                </a:endParaRPr>
              </a:p>
            </p:txBody>
          </p:sp>
          <p:sp>
            <p:nvSpPr>
              <p:cNvPr id="42028" name="Freeform 14">
                <a:extLst>
                  <a:ext uri="{FF2B5EF4-FFF2-40B4-BE49-F238E27FC236}">
                    <a16:creationId xmlns:a16="http://schemas.microsoft.com/office/drawing/2014/main" id="{3D80C458-4809-46DC-89B3-E728B581F6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88" y="2078"/>
                <a:ext cx="50" cy="2055"/>
              </a:xfrm>
              <a:custGeom>
                <a:avLst/>
                <a:gdLst>
                  <a:gd name="T0" fmla="*/ 0 w 50"/>
                  <a:gd name="T1" fmla="*/ 2014 h 2055"/>
                  <a:gd name="T2" fmla="*/ 50 w 50"/>
                  <a:gd name="T3" fmla="*/ 2055 h 2055"/>
                  <a:gd name="T4" fmla="*/ 50 w 50"/>
                  <a:gd name="T5" fmla="*/ 0 h 2055"/>
                  <a:gd name="T6" fmla="*/ 0 w 50"/>
                  <a:gd name="T7" fmla="*/ 0 h 2055"/>
                  <a:gd name="T8" fmla="*/ 0 w 50"/>
                  <a:gd name="T9" fmla="*/ 2014 h 20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0"/>
                  <a:gd name="T16" fmla="*/ 0 h 2055"/>
                  <a:gd name="T17" fmla="*/ 50 w 50"/>
                  <a:gd name="T18" fmla="*/ 2055 h 20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0" h="2055">
                    <a:moveTo>
                      <a:pt x="0" y="2014"/>
                    </a:moveTo>
                    <a:lnTo>
                      <a:pt x="50" y="2055"/>
                    </a:lnTo>
                    <a:lnTo>
                      <a:pt x="50" y="0"/>
                    </a:lnTo>
                    <a:lnTo>
                      <a:pt x="0" y="0"/>
                    </a:lnTo>
                    <a:lnTo>
                      <a:pt x="0" y="2014"/>
                    </a:lnTo>
                    <a:close/>
                  </a:path>
                </a:pathLst>
              </a:custGeom>
              <a:solidFill>
                <a:srgbClr val="9B85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029" name="Rectangle 15">
                <a:extLst>
                  <a:ext uri="{FF2B5EF4-FFF2-40B4-BE49-F238E27FC236}">
                    <a16:creationId xmlns:a16="http://schemas.microsoft.com/office/drawing/2014/main" id="{C7F62149-90A9-4A0D-8220-99CBF5DF40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38" y="2078"/>
                <a:ext cx="110" cy="2055"/>
              </a:xfrm>
              <a:prstGeom prst="rect">
                <a:avLst/>
              </a:prstGeom>
              <a:noFill/>
              <a:ln w="9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latin typeface="Calibri" panose="020F0502020204030204" pitchFamily="34" charset="0"/>
                </a:endParaRPr>
              </a:p>
            </p:txBody>
          </p:sp>
          <p:sp>
            <p:nvSpPr>
              <p:cNvPr id="42030" name="Freeform 16">
                <a:extLst>
                  <a:ext uri="{FF2B5EF4-FFF2-40B4-BE49-F238E27FC236}">
                    <a16:creationId xmlns:a16="http://schemas.microsoft.com/office/drawing/2014/main" id="{7C521B16-3E46-4A81-A181-BA4AF26454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88" y="2078"/>
                <a:ext cx="50" cy="2055"/>
              </a:xfrm>
              <a:custGeom>
                <a:avLst/>
                <a:gdLst>
                  <a:gd name="T0" fmla="*/ 0 w 50"/>
                  <a:gd name="T1" fmla="*/ 2014 h 2055"/>
                  <a:gd name="T2" fmla="*/ 50 w 50"/>
                  <a:gd name="T3" fmla="*/ 2055 h 2055"/>
                  <a:gd name="T4" fmla="*/ 50 w 50"/>
                  <a:gd name="T5" fmla="*/ 0 h 2055"/>
                  <a:gd name="T6" fmla="*/ 0 w 50"/>
                  <a:gd name="T7" fmla="*/ 0 h 2055"/>
                  <a:gd name="T8" fmla="*/ 0 w 50"/>
                  <a:gd name="T9" fmla="*/ 2014 h 20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0"/>
                  <a:gd name="T16" fmla="*/ 0 h 2055"/>
                  <a:gd name="T17" fmla="*/ 50 w 50"/>
                  <a:gd name="T18" fmla="*/ 2055 h 20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0" h="2055">
                    <a:moveTo>
                      <a:pt x="0" y="2014"/>
                    </a:moveTo>
                    <a:lnTo>
                      <a:pt x="50" y="2055"/>
                    </a:lnTo>
                    <a:lnTo>
                      <a:pt x="50" y="0"/>
                    </a:lnTo>
                    <a:lnTo>
                      <a:pt x="0" y="0"/>
                    </a:lnTo>
                    <a:lnTo>
                      <a:pt x="0" y="2014"/>
                    </a:lnTo>
                    <a:close/>
                  </a:path>
                </a:pathLst>
              </a:custGeom>
              <a:noFill/>
              <a:ln w="9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031" name="Rectangle 17">
                <a:extLst>
                  <a:ext uri="{FF2B5EF4-FFF2-40B4-BE49-F238E27FC236}">
                    <a16:creationId xmlns:a16="http://schemas.microsoft.com/office/drawing/2014/main" id="{0F876928-855A-4ED0-A222-C433C4F539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53" y="1876"/>
                <a:ext cx="109" cy="2057"/>
              </a:xfrm>
              <a:prstGeom prst="rect">
                <a:avLst/>
              </a:prstGeom>
              <a:solidFill>
                <a:srgbClr val="BAA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latin typeface="Calibri" panose="020F0502020204030204" pitchFamily="34" charset="0"/>
                </a:endParaRPr>
              </a:p>
            </p:txBody>
          </p:sp>
          <p:sp>
            <p:nvSpPr>
              <p:cNvPr id="42032" name="Freeform 18">
                <a:extLst>
                  <a:ext uri="{FF2B5EF4-FFF2-40B4-BE49-F238E27FC236}">
                    <a16:creationId xmlns:a16="http://schemas.microsoft.com/office/drawing/2014/main" id="{748644BD-C1A4-4CF0-AE60-54D56393B2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1" y="1876"/>
                <a:ext cx="52" cy="2057"/>
              </a:xfrm>
              <a:custGeom>
                <a:avLst/>
                <a:gdLst>
                  <a:gd name="T0" fmla="*/ 0 w 52"/>
                  <a:gd name="T1" fmla="*/ 2014 h 2057"/>
                  <a:gd name="T2" fmla="*/ 52 w 52"/>
                  <a:gd name="T3" fmla="*/ 2057 h 2057"/>
                  <a:gd name="T4" fmla="*/ 52 w 52"/>
                  <a:gd name="T5" fmla="*/ 0 h 2057"/>
                  <a:gd name="T6" fmla="*/ 0 w 52"/>
                  <a:gd name="T7" fmla="*/ 0 h 2057"/>
                  <a:gd name="T8" fmla="*/ 0 w 52"/>
                  <a:gd name="T9" fmla="*/ 2014 h 205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2"/>
                  <a:gd name="T16" fmla="*/ 0 h 2057"/>
                  <a:gd name="T17" fmla="*/ 52 w 52"/>
                  <a:gd name="T18" fmla="*/ 2057 h 205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2" h="2057">
                    <a:moveTo>
                      <a:pt x="0" y="2014"/>
                    </a:moveTo>
                    <a:lnTo>
                      <a:pt x="52" y="2057"/>
                    </a:lnTo>
                    <a:lnTo>
                      <a:pt x="52" y="0"/>
                    </a:lnTo>
                    <a:lnTo>
                      <a:pt x="0" y="0"/>
                    </a:lnTo>
                    <a:lnTo>
                      <a:pt x="0" y="2014"/>
                    </a:lnTo>
                    <a:close/>
                  </a:path>
                </a:pathLst>
              </a:custGeom>
              <a:solidFill>
                <a:srgbClr val="9B85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033" name="Rectangle 19">
                <a:extLst>
                  <a:ext uri="{FF2B5EF4-FFF2-40B4-BE49-F238E27FC236}">
                    <a16:creationId xmlns:a16="http://schemas.microsoft.com/office/drawing/2014/main" id="{D69A61DD-2241-46BC-8565-4F3C8BBC15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53" y="1876"/>
                <a:ext cx="109" cy="2057"/>
              </a:xfrm>
              <a:prstGeom prst="rect">
                <a:avLst/>
              </a:prstGeom>
              <a:noFill/>
              <a:ln w="9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latin typeface="Calibri" panose="020F0502020204030204" pitchFamily="34" charset="0"/>
                </a:endParaRPr>
              </a:p>
            </p:txBody>
          </p:sp>
          <p:sp>
            <p:nvSpPr>
              <p:cNvPr id="42034" name="Freeform 20">
                <a:extLst>
                  <a:ext uri="{FF2B5EF4-FFF2-40B4-BE49-F238E27FC236}">
                    <a16:creationId xmlns:a16="http://schemas.microsoft.com/office/drawing/2014/main" id="{923F6AC7-2F8F-4A45-98E8-9B79BBC63C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1" y="1876"/>
                <a:ext cx="52" cy="2057"/>
              </a:xfrm>
              <a:custGeom>
                <a:avLst/>
                <a:gdLst>
                  <a:gd name="T0" fmla="*/ 0 w 52"/>
                  <a:gd name="T1" fmla="*/ 2014 h 2057"/>
                  <a:gd name="T2" fmla="*/ 52 w 52"/>
                  <a:gd name="T3" fmla="*/ 2057 h 2057"/>
                  <a:gd name="T4" fmla="*/ 52 w 52"/>
                  <a:gd name="T5" fmla="*/ 0 h 2057"/>
                  <a:gd name="T6" fmla="*/ 0 w 52"/>
                  <a:gd name="T7" fmla="*/ 0 h 2057"/>
                  <a:gd name="T8" fmla="*/ 0 w 52"/>
                  <a:gd name="T9" fmla="*/ 2014 h 205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2"/>
                  <a:gd name="T16" fmla="*/ 0 h 2057"/>
                  <a:gd name="T17" fmla="*/ 52 w 52"/>
                  <a:gd name="T18" fmla="*/ 2057 h 205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2" h="2057">
                    <a:moveTo>
                      <a:pt x="0" y="2014"/>
                    </a:moveTo>
                    <a:lnTo>
                      <a:pt x="52" y="2057"/>
                    </a:lnTo>
                    <a:lnTo>
                      <a:pt x="52" y="0"/>
                    </a:lnTo>
                    <a:lnTo>
                      <a:pt x="0" y="0"/>
                    </a:lnTo>
                    <a:lnTo>
                      <a:pt x="0" y="2014"/>
                    </a:lnTo>
                    <a:close/>
                  </a:path>
                </a:pathLst>
              </a:custGeom>
              <a:noFill/>
              <a:ln w="9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035" name="Freeform 21">
                <a:extLst>
                  <a:ext uri="{FF2B5EF4-FFF2-40B4-BE49-F238E27FC236}">
                    <a16:creationId xmlns:a16="http://schemas.microsoft.com/office/drawing/2014/main" id="{CDDC63F1-2903-467E-AEFD-14A81178C2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0" y="3661"/>
                <a:ext cx="507" cy="345"/>
              </a:xfrm>
              <a:custGeom>
                <a:avLst/>
                <a:gdLst>
                  <a:gd name="T0" fmla="*/ 2187 w 372"/>
                  <a:gd name="T1" fmla="*/ 173 h 253"/>
                  <a:gd name="T2" fmla="*/ 3244 w 372"/>
                  <a:gd name="T3" fmla="*/ 225 h 253"/>
                  <a:gd name="T4" fmla="*/ 3251 w 372"/>
                  <a:gd name="T5" fmla="*/ 865 h 253"/>
                  <a:gd name="T6" fmla="*/ 2707 w 372"/>
                  <a:gd name="T7" fmla="*/ 1220 h 253"/>
                  <a:gd name="T8" fmla="*/ 1731 w 372"/>
                  <a:gd name="T9" fmla="*/ 2051 h 253"/>
                  <a:gd name="T10" fmla="*/ 0 w 372"/>
                  <a:gd name="T11" fmla="*/ 1609 h 253"/>
                  <a:gd name="T12" fmla="*/ 1611 w 372"/>
                  <a:gd name="T13" fmla="*/ 1324 h 253"/>
                  <a:gd name="T14" fmla="*/ 2187 w 372"/>
                  <a:gd name="T15" fmla="*/ 173 h 25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72"/>
                  <a:gd name="T25" fmla="*/ 0 h 253"/>
                  <a:gd name="T26" fmla="*/ 372 w 372"/>
                  <a:gd name="T27" fmla="*/ 253 h 253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72" h="253">
                    <a:moveTo>
                      <a:pt x="250" y="20"/>
                    </a:moveTo>
                    <a:cubicBezTo>
                      <a:pt x="250" y="20"/>
                      <a:pt x="357" y="0"/>
                      <a:pt x="371" y="26"/>
                    </a:cubicBezTo>
                    <a:cubicBezTo>
                      <a:pt x="372" y="98"/>
                      <a:pt x="372" y="98"/>
                      <a:pt x="372" y="98"/>
                    </a:cubicBezTo>
                    <a:cubicBezTo>
                      <a:pt x="372" y="98"/>
                      <a:pt x="353" y="121"/>
                      <a:pt x="310" y="139"/>
                    </a:cubicBezTo>
                    <a:cubicBezTo>
                      <a:pt x="266" y="156"/>
                      <a:pt x="262" y="216"/>
                      <a:pt x="198" y="234"/>
                    </a:cubicBezTo>
                    <a:cubicBezTo>
                      <a:pt x="134" y="253"/>
                      <a:pt x="12" y="253"/>
                      <a:pt x="0" y="183"/>
                    </a:cubicBezTo>
                    <a:cubicBezTo>
                      <a:pt x="0" y="183"/>
                      <a:pt x="185" y="154"/>
                      <a:pt x="185" y="151"/>
                    </a:cubicBezTo>
                    <a:cubicBezTo>
                      <a:pt x="185" y="149"/>
                      <a:pt x="250" y="20"/>
                      <a:pt x="250" y="20"/>
                    </a:cubicBezTo>
                    <a:close/>
                  </a:path>
                </a:pathLst>
              </a:custGeom>
              <a:solidFill>
                <a:srgbClr val="C6C6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036" name="Freeform 22">
                <a:extLst>
                  <a:ext uri="{FF2B5EF4-FFF2-40B4-BE49-F238E27FC236}">
                    <a16:creationId xmlns:a16="http://schemas.microsoft.com/office/drawing/2014/main" id="{042EA73B-90E5-4BC9-941D-19704DC424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5" y="3690"/>
                <a:ext cx="110" cy="87"/>
              </a:xfrm>
              <a:custGeom>
                <a:avLst/>
                <a:gdLst>
                  <a:gd name="T0" fmla="*/ 602 w 81"/>
                  <a:gd name="T1" fmla="*/ 0 h 64"/>
                  <a:gd name="T2" fmla="*/ 520 w 81"/>
                  <a:gd name="T3" fmla="*/ 216 h 64"/>
                  <a:gd name="T4" fmla="*/ 0 w 81"/>
                  <a:gd name="T5" fmla="*/ 546 h 64"/>
                  <a:gd name="T6" fmla="*/ 0 60000 65536"/>
                  <a:gd name="T7" fmla="*/ 0 60000 65536"/>
                  <a:gd name="T8" fmla="*/ 0 60000 65536"/>
                  <a:gd name="T9" fmla="*/ 0 w 81"/>
                  <a:gd name="T10" fmla="*/ 0 h 64"/>
                  <a:gd name="T11" fmla="*/ 81 w 81"/>
                  <a:gd name="T12" fmla="*/ 64 h 64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81" h="64">
                    <a:moveTo>
                      <a:pt x="71" y="0"/>
                    </a:moveTo>
                    <a:cubicBezTo>
                      <a:pt x="71" y="0"/>
                      <a:pt x="81" y="9"/>
                      <a:pt x="61" y="25"/>
                    </a:cubicBezTo>
                    <a:cubicBezTo>
                      <a:pt x="42" y="41"/>
                      <a:pt x="4" y="59"/>
                      <a:pt x="0" y="64"/>
                    </a:cubicBezTo>
                  </a:path>
                </a:pathLst>
              </a:custGeom>
              <a:noFill/>
              <a:ln w="5" cap="rnd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037" name="Freeform 23">
                <a:extLst>
                  <a:ext uri="{FF2B5EF4-FFF2-40B4-BE49-F238E27FC236}">
                    <a16:creationId xmlns:a16="http://schemas.microsoft.com/office/drawing/2014/main" id="{3C1FED45-A397-4622-8711-DA6FD60067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0" y="3661"/>
                <a:ext cx="507" cy="345"/>
              </a:xfrm>
              <a:custGeom>
                <a:avLst/>
                <a:gdLst>
                  <a:gd name="T0" fmla="*/ 2187 w 372"/>
                  <a:gd name="T1" fmla="*/ 173 h 253"/>
                  <a:gd name="T2" fmla="*/ 3244 w 372"/>
                  <a:gd name="T3" fmla="*/ 225 h 253"/>
                  <a:gd name="T4" fmla="*/ 3251 w 372"/>
                  <a:gd name="T5" fmla="*/ 865 h 253"/>
                  <a:gd name="T6" fmla="*/ 2707 w 372"/>
                  <a:gd name="T7" fmla="*/ 1220 h 253"/>
                  <a:gd name="T8" fmla="*/ 1731 w 372"/>
                  <a:gd name="T9" fmla="*/ 2051 h 253"/>
                  <a:gd name="T10" fmla="*/ 0 w 372"/>
                  <a:gd name="T11" fmla="*/ 1609 h 253"/>
                  <a:gd name="T12" fmla="*/ 1611 w 372"/>
                  <a:gd name="T13" fmla="*/ 1324 h 253"/>
                  <a:gd name="T14" fmla="*/ 2187 w 372"/>
                  <a:gd name="T15" fmla="*/ 173 h 25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72"/>
                  <a:gd name="T25" fmla="*/ 0 h 253"/>
                  <a:gd name="T26" fmla="*/ 372 w 372"/>
                  <a:gd name="T27" fmla="*/ 253 h 253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72" h="253">
                    <a:moveTo>
                      <a:pt x="250" y="20"/>
                    </a:moveTo>
                    <a:cubicBezTo>
                      <a:pt x="250" y="20"/>
                      <a:pt x="357" y="0"/>
                      <a:pt x="371" y="26"/>
                    </a:cubicBezTo>
                    <a:cubicBezTo>
                      <a:pt x="372" y="98"/>
                      <a:pt x="372" y="98"/>
                      <a:pt x="372" y="98"/>
                    </a:cubicBezTo>
                    <a:cubicBezTo>
                      <a:pt x="372" y="98"/>
                      <a:pt x="353" y="121"/>
                      <a:pt x="310" y="139"/>
                    </a:cubicBezTo>
                    <a:cubicBezTo>
                      <a:pt x="266" y="156"/>
                      <a:pt x="262" y="216"/>
                      <a:pt x="198" y="234"/>
                    </a:cubicBezTo>
                    <a:cubicBezTo>
                      <a:pt x="134" y="253"/>
                      <a:pt x="12" y="253"/>
                      <a:pt x="0" y="183"/>
                    </a:cubicBezTo>
                    <a:cubicBezTo>
                      <a:pt x="0" y="183"/>
                      <a:pt x="185" y="154"/>
                      <a:pt x="185" y="151"/>
                    </a:cubicBezTo>
                    <a:cubicBezTo>
                      <a:pt x="185" y="149"/>
                      <a:pt x="250" y="20"/>
                      <a:pt x="250" y="20"/>
                    </a:cubicBezTo>
                    <a:close/>
                  </a:path>
                </a:pathLst>
              </a:custGeom>
              <a:noFill/>
              <a:ln w="5" cap="rnd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038" name="Freeform 24">
                <a:extLst>
                  <a:ext uri="{FF2B5EF4-FFF2-40B4-BE49-F238E27FC236}">
                    <a16:creationId xmlns:a16="http://schemas.microsoft.com/office/drawing/2014/main" id="{8F156C43-8C7B-471A-8F77-1CFB706130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61" y="2280"/>
                <a:ext cx="1403" cy="1559"/>
              </a:xfrm>
              <a:custGeom>
                <a:avLst/>
                <a:gdLst>
                  <a:gd name="T0" fmla="*/ 0 w 1029"/>
                  <a:gd name="T1" fmla="*/ 4438 h 1143"/>
                  <a:gd name="T2" fmla="*/ 121 w 1029"/>
                  <a:gd name="T3" fmla="*/ 9531 h 1143"/>
                  <a:gd name="T4" fmla="*/ 915 w 1029"/>
                  <a:gd name="T5" fmla="*/ 9531 h 1143"/>
                  <a:gd name="T6" fmla="*/ 935 w 1029"/>
                  <a:gd name="T7" fmla="*/ 6488 h 1143"/>
                  <a:gd name="T8" fmla="*/ 1152 w 1029"/>
                  <a:gd name="T9" fmla="*/ 3164 h 1143"/>
                  <a:gd name="T10" fmla="*/ 4291 w 1029"/>
                  <a:gd name="T11" fmla="*/ 3451 h 1143"/>
                  <a:gd name="T12" fmla="*/ 6262 w 1029"/>
                  <a:gd name="T13" fmla="*/ 3226 h 1143"/>
                  <a:gd name="T14" fmla="*/ 7350 w 1029"/>
                  <a:gd name="T15" fmla="*/ 7873 h 1143"/>
                  <a:gd name="T16" fmla="*/ 7672 w 1029"/>
                  <a:gd name="T17" fmla="*/ 7873 h 1143"/>
                  <a:gd name="T18" fmla="*/ 7569 w 1029"/>
                  <a:gd name="T19" fmla="*/ 5499 h 1143"/>
                  <a:gd name="T20" fmla="*/ 7886 w 1029"/>
                  <a:gd name="T21" fmla="*/ 5433 h 1143"/>
                  <a:gd name="T22" fmla="*/ 8076 w 1029"/>
                  <a:gd name="T23" fmla="*/ 9698 h 1143"/>
                  <a:gd name="T24" fmla="*/ 9012 w 1029"/>
                  <a:gd name="T25" fmla="*/ 9698 h 1143"/>
                  <a:gd name="T26" fmla="*/ 8910 w 1029"/>
                  <a:gd name="T27" fmla="*/ 2491 h 1143"/>
                  <a:gd name="T28" fmla="*/ 7464 w 1029"/>
                  <a:gd name="T29" fmla="*/ 0 h 1143"/>
                  <a:gd name="T30" fmla="*/ 1234 w 1029"/>
                  <a:gd name="T31" fmla="*/ 1 h 1143"/>
                  <a:gd name="T32" fmla="*/ 0 w 1029"/>
                  <a:gd name="T33" fmla="*/ 4438 h 114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029"/>
                  <a:gd name="T52" fmla="*/ 0 h 1143"/>
                  <a:gd name="T53" fmla="*/ 1029 w 1029"/>
                  <a:gd name="T54" fmla="*/ 1143 h 114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029" h="1143">
                    <a:moveTo>
                      <a:pt x="0" y="505"/>
                    </a:moveTo>
                    <a:cubicBezTo>
                      <a:pt x="14" y="1085"/>
                      <a:pt x="14" y="1085"/>
                      <a:pt x="14" y="1085"/>
                    </a:cubicBezTo>
                    <a:cubicBezTo>
                      <a:pt x="14" y="1085"/>
                      <a:pt x="49" y="1129"/>
                      <a:pt x="104" y="1085"/>
                    </a:cubicBezTo>
                    <a:cubicBezTo>
                      <a:pt x="107" y="739"/>
                      <a:pt x="107" y="739"/>
                      <a:pt x="107" y="739"/>
                    </a:cubicBezTo>
                    <a:cubicBezTo>
                      <a:pt x="132" y="360"/>
                      <a:pt x="132" y="360"/>
                      <a:pt x="132" y="360"/>
                    </a:cubicBezTo>
                    <a:cubicBezTo>
                      <a:pt x="132" y="360"/>
                      <a:pt x="383" y="393"/>
                      <a:pt x="490" y="393"/>
                    </a:cubicBezTo>
                    <a:cubicBezTo>
                      <a:pt x="597" y="393"/>
                      <a:pt x="715" y="367"/>
                      <a:pt x="715" y="367"/>
                    </a:cubicBezTo>
                    <a:cubicBezTo>
                      <a:pt x="839" y="897"/>
                      <a:pt x="839" y="897"/>
                      <a:pt x="839" y="897"/>
                    </a:cubicBezTo>
                    <a:cubicBezTo>
                      <a:pt x="839" y="897"/>
                      <a:pt x="862" y="904"/>
                      <a:pt x="876" y="897"/>
                    </a:cubicBezTo>
                    <a:cubicBezTo>
                      <a:pt x="864" y="626"/>
                      <a:pt x="864" y="626"/>
                      <a:pt x="864" y="626"/>
                    </a:cubicBezTo>
                    <a:cubicBezTo>
                      <a:pt x="901" y="619"/>
                      <a:pt x="901" y="619"/>
                      <a:pt x="901" y="619"/>
                    </a:cubicBezTo>
                    <a:cubicBezTo>
                      <a:pt x="922" y="1104"/>
                      <a:pt x="922" y="1104"/>
                      <a:pt x="922" y="1104"/>
                    </a:cubicBezTo>
                    <a:cubicBezTo>
                      <a:pt x="922" y="1104"/>
                      <a:pt x="954" y="1143"/>
                      <a:pt x="1029" y="1104"/>
                    </a:cubicBezTo>
                    <a:cubicBezTo>
                      <a:pt x="1017" y="284"/>
                      <a:pt x="1017" y="284"/>
                      <a:pt x="1017" y="284"/>
                    </a:cubicBezTo>
                    <a:cubicBezTo>
                      <a:pt x="852" y="0"/>
                      <a:pt x="852" y="0"/>
                      <a:pt x="852" y="0"/>
                    </a:cubicBezTo>
                    <a:cubicBezTo>
                      <a:pt x="141" y="1"/>
                      <a:pt x="141" y="1"/>
                      <a:pt x="141" y="1"/>
                    </a:cubicBezTo>
                    <a:lnTo>
                      <a:pt x="0" y="505"/>
                    </a:lnTo>
                    <a:close/>
                  </a:path>
                </a:pathLst>
              </a:custGeom>
              <a:solidFill>
                <a:srgbClr val="9B8564"/>
              </a:solidFill>
              <a:ln w="5" cap="rnd">
                <a:solidFill>
                  <a:srgbClr val="33333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039" name="Freeform 25">
                <a:extLst>
                  <a:ext uri="{FF2B5EF4-FFF2-40B4-BE49-F238E27FC236}">
                    <a16:creationId xmlns:a16="http://schemas.microsoft.com/office/drawing/2014/main" id="{4F06D4C5-4DF1-466D-9AF1-A8FC57AC0E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3" y="2594"/>
                <a:ext cx="460" cy="69"/>
              </a:xfrm>
              <a:custGeom>
                <a:avLst/>
                <a:gdLst>
                  <a:gd name="T0" fmla="*/ 0 w 337"/>
                  <a:gd name="T1" fmla="*/ 1 h 51"/>
                  <a:gd name="T2" fmla="*/ 2976 w 337"/>
                  <a:gd name="T3" fmla="*/ 0 h 51"/>
                  <a:gd name="T4" fmla="*/ 0 60000 65536"/>
                  <a:gd name="T5" fmla="*/ 0 60000 65536"/>
                  <a:gd name="T6" fmla="*/ 0 w 337"/>
                  <a:gd name="T7" fmla="*/ 0 h 51"/>
                  <a:gd name="T8" fmla="*/ 337 w 337"/>
                  <a:gd name="T9" fmla="*/ 51 h 5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37" h="51">
                    <a:moveTo>
                      <a:pt x="0" y="1"/>
                    </a:moveTo>
                    <a:cubicBezTo>
                      <a:pt x="0" y="1"/>
                      <a:pt x="207" y="51"/>
                      <a:pt x="337" y="0"/>
                    </a:cubicBezTo>
                  </a:path>
                </a:pathLst>
              </a:custGeom>
              <a:noFill/>
              <a:ln w="5" cap="rnd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040" name="Freeform 26">
                <a:extLst>
                  <a:ext uri="{FF2B5EF4-FFF2-40B4-BE49-F238E27FC236}">
                    <a16:creationId xmlns:a16="http://schemas.microsoft.com/office/drawing/2014/main" id="{14BF329C-B7A2-4620-902A-AAE7BFB5BF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49" y="269"/>
                <a:ext cx="564" cy="928"/>
              </a:xfrm>
              <a:custGeom>
                <a:avLst/>
                <a:gdLst>
                  <a:gd name="T0" fmla="*/ 3215 w 414"/>
                  <a:gd name="T1" fmla="*/ 258 h 681"/>
                  <a:gd name="T2" fmla="*/ 1952 w 414"/>
                  <a:gd name="T3" fmla="*/ 0 h 681"/>
                  <a:gd name="T4" fmla="*/ 937 w 414"/>
                  <a:gd name="T5" fmla="*/ 360 h 681"/>
                  <a:gd name="T6" fmla="*/ 599 w 414"/>
                  <a:gd name="T7" fmla="*/ 1300 h 681"/>
                  <a:gd name="T8" fmla="*/ 569 w 414"/>
                  <a:gd name="T9" fmla="*/ 1633 h 681"/>
                  <a:gd name="T10" fmla="*/ 307 w 414"/>
                  <a:gd name="T11" fmla="*/ 1596 h 681"/>
                  <a:gd name="T12" fmla="*/ 296 w 414"/>
                  <a:gd name="T13" fmla="*/ 1995 h 681"/>
                  <a:gd name="T14" fmla="*/ 364 w 414"/>
                  <a:gd name="T15" fmla="*/ 2238 h 681"/>
                  <a:gd name="T16" fmla="*/ 533 w 414"/>
                  <a:gd name="T17" fmla="*/ 2488 h 681"/>
                  <a:gd name="T18" fmla="*/ 726 w 414"/>
                  <a:gd name="T19" fmla="*/ 2407 h 681"/>
                  <a:gd name="T20" fmla="*/ 703 w 414"/>
                  <a:gd name="T21" fmla="*/ 2789 h 681"/>
                  <a:gd name="T22" fmla="*/ 688 w 414"/>
                  <a:gd name="T23" fmla="*/ 3148 h 681"/>
                  <a:gd name="T24" fmla="*/ 358 w 414"/>
                  <a:gd name="T25" fmla="*/ 4013 h 681"/>
                  <a:gd name="T26" fmla="*/ 977 w 414"/>
                  <a:gd name="T27" fmla="*/ 5687 h 681"/>
                  <a:gd name="T28" fmla="*/ 2158 w 414"/>
                  <a:gd name="T29" fmla="*/ 5430 h 681"/>
                  <a:gd name="T30" fmla="*/ 2644 w 414"/>
                  <a:gd name="T31" fmla="*/ 4547 h 681"/>
                  <a:gd name="T32" fmla="*/ 2693 w 414"/>
                  <a:gd name="T33" fmla="*/ 3539 h 681"/>
                  <a:gd name="T34" fmla="*/ 3013 w 414"/>
                  <a:gd name="T35" fmla="*/ 3201 h 681"/>
                  <a:gd name="T36" fmla="*/ 3226 w 414"/>
                  <a:gd name="T37" fmla="*/ 2597 h 681"/>
                  <a:gd name="T38" fmla="*/ 3392 w 414"/>
                  <a:gd name="T39" fmla="*/ 2047 h 681"/>
                  <a:gd name="T40" fmla="*/ 3482 w 414"/>
                  <a:gd name="T41" fmla="*/ 1376 h 681"/>
                  <a:gd name="T42" fmla="*/ 3508 w 414"/>
                  <a:gd name="T43" fmla="*/ 570 h 681"/>
                  <a:gd name="T44" fmla="*/ 3215 w 414"/>
                  <a:gd name="T45" fmla="*/ 258 h 681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414"/>
                  <a:gd name="T70" fmla="*/ 0 h 681"/>
                  <a:gd name="T71" fmla="*/ 414 w 414"/>
                  <a:gd name="T72" fmla="*/ 681 h 681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414" h="681">
                    <a:moveTo>
                      <a:pt x="369" y="29"/>
                    </a:moveTo>
                    <a:cubicBezTo>
                      <a:pt x="369" y="29"/>
                      <a:pt x="266" y="0"/>
                      <a:pt x="224" y="0"/>
                    </a:cubicBezTo>
                    <a:cubicBezTo>
                      <a:pt x="182" y="0"/>
                      <a:pt x="126" y="17"/>
                      <a:pt x="108" y="41"/>
                    </a:cubicBezTo>
                    <a:cubicBezTo>
                      <a:pt x="90" y="65"/>
                      <a:pt x="70" y="129"/>
                      <a:pt x="69" y="149"/>
                    </a:cubicBezTo>
                    <a:cubicBezTo>
                      <a:pt x="68" y="169"/>
                      <a:pt x="65" y="187"/>
                      <a:pt x="65" y="187"/>
                    </a:cubicBezTo>
                    <a:cubicBezTo>
                      <a:pt x="65" y="187"/>
                      <a:pt x="45" y="169"/>
                      <a:pt x="35" y="183"/>
                    </a:cubicBezTo>
                    <a:cubicBezTo>
                      <a:pt x="25" y="197"/>
                      <a:pt x="31" y="218"/>
                      <a:pt x="34" y="228"/>
                    </a:cubicBezTo>
                    <a:cubicBezTo>
                      <a:pt x="37" y="238"/>
                      <a:pt x="39" y="247"/>
                      <a:pt x="42" y="256"/>
                    </a:cubicBezTo>
                    <a:cubicBezTo>
                      <a:pt x="45" y="265"/>
                      <a:pt x="52" y="285"/>
                      <a:pt x="62" y="285"/>
                    </a:cubicBezTo>
                    <a:cubicBezTo>
                      <a:pt x="72" y="285"/>
                      <a:pt x="78" y="289"/>
                      <a:pt x="84" y="276"/>
                    </a:cubicBezTo>
                    <a:cubicBezTo>
                      <a:pt x="84" y="276"/>
                      <a:pt x="79" y="307"/>
                      <a:pt x="81" y="320"/>
                    </a:cubicBezTo>
                    <a:cubicBezTo>
                      <a:pt x="83" y="333"/>
                      <a:pt x="78" y="353"/>
                      <a:pt x="79" y="361"/>
                    </a:cubicBezTo>
                    <a:cubicBezTo>
                      <a:pt x="80" y="369"/>
                      <a:pt x="82" y="444"/>
                      <a:pt x="41" y="460"/>
                    </a:cubicBezTo>
                    <a:cubicBezTo>
                      <a:pt x="0" y="476"/>
                      <a:pt x="70" y="623"/>
                      <a:pt x="112" y="652"/>
                    </a:cubicBezTo>
                    <a:cubicBezTo>
                      <a:pt x="154" y="681"/>
                      <a:pt x="218" y="648"/>
                      <a:pt x="248" y="622"/>
                    </a:cubicBezTo>
                    <a:cubicBezTo>
                      <a:pt x="278" y="596"/>
                      <a:pt x="304" y="521"/>
                      <a:pt x="304" y="521"/>
                    </a:cubicBezTo>
                    <a:cubicBezTo>
                      <a:pt x="304" y="521"/>
                      <a:pt x="295" y="427"/>
                      <a:pt x="309" y="406"/>
                    </a:cubicBezTo>
                    <a:cubicBezTo>
                      <a:pt x="309" y="406"/>
                      <a:pt x="331" y="406"/>
                      <a:pt x="346" y="367"/>
                    </a:cubicBezTo>
                    <a:cubicBezTo>
                      <a:pt x="361" y="328"/>
                      <a:pt x="366" y="311"/>
                      <a:pt x="371" y="298"/>
                    </a:cubicBezTo>
                    <a:cubicBezTo>
                      <a:pt x="376" y="285"/>
                      <a:pt x="390" y="250"/>
                      <a:pt x="390" y="235"/>
                    </a:cubicBezTo>
                    <a:cubicBezTo>
                      <a:pt x="390" y="220"/>
                      <a:pt x="395" y="177"/>
                      <a:pt x="400" y="158"/>
                    </a:cubicBezTo>
                    <a:cubicBezTo>
                      <a:pt x="405" y="139"/>
                      <a:pt x="414" y="85"/>
                      <a:pt x="402" y="65"/>
                    </a:cubicBezTo>
                    <a:cubicBezTo>
                      <a:pt x="390" y="45"/>
                      <a:pt x="369" y="29"/>
                      <a:pt x="369" y="29"/>
                    </a:cubicBezTo>
                    <a:close/>
                  </a:path>
                </a:pathLst>
              </a:custGeom>
              <a:solidFill>
                <a:srgbClr val="F8F3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041" name="Freeform 27">
                <a:extLst>
                  <a:ext uri="{FF2B5EF4-FFF2-40B4-BE49-F238E27FC236}">
                    <a16:creationId xmlns:a16="http://schemas.microsoft.com/office/drawing/2014/main" id="{EB4E12BE-3B84-4456-ACF2-D0228505B7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49" y="269"/>
                <a:ext cx="564" cy="928"/>
              </a:xfrm>
              <a:custGeom>
                <a:avLst/>
                <a:gdLst>
                  <a:gd name="T0" fmla="*/ 3215 w 414"/>
                  <a:gd name="T1" fmla="*/ 258 h 681"/>
                  <a:gd name="T2" fmla="*/ 1952 w 414"/>
                  <a:gd name="T3" fmla="*/ 0 h 681"/>
                  <a:gd name="T4" fmla="*/ 937 w 414"/>
                  <a:gd name="T5" fmla="*/ 360 h 681"/>
                  <a:gd name="T6" fmla="*/ 599 w 414"/>
                  <a:gd name="T7" fmla="*/ 1300 h 681"/>
                  <a:gd name="T8" fmla="*/ 569 w 414"/>
                  <a:gd name="T9" fmla="*/ 1633 h 681"/>
                  <a:gd name="T10" fmla="*/ 307 w 414"/>
                  <a:gd name="T11" fmla="*/ 1596 h 681"/>
                  <a:gd name="T12" fmla="*/ 296 w 414"/>
                  <a:gd name="T13" fmla="*/ 1995 h 681"/>
                  <a:gd name="T14" fmla="*/ 364 w 414"/>
                  <a:gd name="T15" fmla="*/ 2238 h 681"/>
                  <a:gd name="T16" fmla="*/ 533 w 414"/>
                  <a:gd name="T17" fmla="*/ 2488 h 681"/>
                  <a:gd name="T18" fmla="*/ 726 w 414"/>
                  <a:gd name="T19" fmla="*/ 2407 h 681"/>
                  <a:gd name="T20" fmla="*/ 703 w 414"/>
                  <a:gd name="T21" fmla="*/ 2789 h 681"/>
                  <a:gd name="T22" fmla="*/ 688 w 414"/>
                  <a:gd name="T23" fmla="*/ 3148 h 681"/>
                  <a:gd name="T24" fmla="*/ 358 w 414"/>
                  <a:gd name="T25" fmla="*/ 4013 h 681"/>
                  <a:gd name="T26" fmla="*/ 977 w 414"/>
                  <a:gd name="T27" fmla="*/ 5687 h 681"/>
                  <a:gd name="T28" fmla="*/ 2158 w 414"/>
                  <a:gd name="T29" fmla="*/ 5430 h 681"/>
                  <a:gd name="T30" fmla="*/ 2644 w 414"/>
                  <a:gd name="T31" fmla="*/ 4547 h 681"/>
                  <a:gd name="T32" fmla="*/ 2693 w 414"/>
                  <a:gd name="T33" fmla="*/ 3539 h 681"/>
                  <a:gd name="T34" fmla="*/ 3013 w 414"/>
                  <a:gd name="T35" fmla="*/ 3201 h 681"/>
                  <a:gd name="T36" fmla="*/ 3226 w 414"/>
                  <a:gd name="T37" fmla="*/ 2597 h 681"/>
                  <a:gd name="T38" fmla="*/ 3392 w 414"/>
                  <a:gd name="T39" fmla="*/ 2047 h 681"/>
                  <a:gd name="T40" fmla="*/ 3482 w 414"/>
                  <a:gd name="T41" fmla="*/ 1376 h 681"/>
                  <a:gd name="T42" fmla="*/ 3508 w 414"/>
                  <a:gd name="T43" fmla="*/ 570 h 681"/>
                  <a:gd name="T44" fmla="*/ 3215 w 414"/>
                  <a:gd name="T45" fmla="*/ 258 h 681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414"/>
                  <a:gd name="T70" fmla="*/ 0 h 681"/>
                  <a:gd name="T71" fmla="*/ 414 w 414"/>
                  <a:gd name="T72" fmla="*/ 681 h 681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414" h="681">
                    <a:moveTo>
                      <a:pt x="369" y="29"/>
                    </a:moveTo>
                    <a:cubicBezTo>
                      <a:pt x="369" y="29"/>
                      <a:pt x="266" y="0"/>
                      <a:pt x="224" y="0"/>
                    </a:cubicBezTo>
                    <a:cubicBezTo>
                      <a:pt x="182" y="0"/>
                      <a:pt x="126" y="17"/>
                      <a:pt x="108" y="41"/>
                    </a:cubicBezTo>
                    <a:cubicBezTo>
                      <a:pt x="90" y="65"/>
                      <a:pt x="70" y="129"/>
                      <a:pt x="69" y="149"/>
                    </a:cubicBezTo>
                    <a:cubicBezTo>
                      <a:pt x="68" y="169"/>
                      <a:pt x="65" y="187"/>
                      <a:pt x="65" y="187"/>
                    </a:cubicBezTo>
                    <a:cubicBezTo>
                      <a:pt x="65" y="187"/>
                      <a:pt x="45" y="169"/>
                      <a:pt x="35" y="183"/>
                    </a:cubicBezTo>
                    <a:cubicBezTo>
                      <a:pt x="25" y="197"/>
                      <a:pt x="31" y="218"/>
                      <a:pt x="34" y="228"/>
                    </a:cubicBezTo>
                    <a:cubicBezTo>
                      <a:pt x="37" y="238"/>
                      <a:pt x="39" y="247"/>
                      <a:pt x="42" y="256"/>
                    </a:cubicBezTo>
                    <a:cubicBezTo>
                      <a:pt x="45" y="265"/>
                      <a:pt x="52" y="285"/>
                      <a:pt x="62" y="285"/>
                    </a:cubicBezTo>
                    <a:cubicBezTo>
                      <a:pt x="72" y="285"/>
                      <a:pt x="78" y="289"/>
                      <a:pt x="84" y="276"/>
                    </a:cubicBezTo>
                    <a:cubicBezTo>
                      <a:pt x="84" y="276"/>
                      <a:pt x="79" y="307"/>
                      <a:pt x="81" y="320"/>
                    </a:cubicBezTo>
                    <a:cubicBezTo>
                      <a:pt x="83" y="333"/>
                      <a:pt x="78" y="353"/>
                      <a:pt x="79" y="361"/>
                    </a:cubicBezTo>
                    <a:cubicBezTo>
                      <a:pt x="80" y="369"/>
                      <a:pt x="82" y="444"/>
                      <a:pt x="41" y="460"/>
                    </a:cubicBezTo>
                    <a:cubicBezTo>
                      <a:pt x="0" y="476"/>
                      <a:pt x="70" y="623"/>
                      <a:pt x="112" y="652"/>
                    </a:cubicBezTo>
                    <a:cubicBezTo>
                      <a:pt x="154" y="681"/>
                      <a:pt x="218" y="648"/>
                      <a:pt x="248" y="622"/>
                    </a:cubicBezTo>
                    <a:cubicBezTo>
                      <a:pt x="278" y="596"/>
                      <a:pt x="304" y="521"/>
                      <a:pt x="304" y="521"/>
                    </a:cubicBezTo>
                    <a:cubicBezTo>
                      <a:pt x="304" y="521"/>
                      <a:pt x="295" y="427"/>
                      <a:pt x="309" y="406"/>
                    </a:cubicBezTo>
                    <a:cubicBezTo>
                      <a:pt x="309" y="406"/>
                      <a:pt x="331" y="406"/>
                      <a:pt x="346" y="367"/>
                    </a:cubicBezTo>
                    <a:cubicBezTo>
                      <a:pt x="361" y="328"/>
                      <a:pt x="366" y="311"/>
                      <a:pt x="371" y="298"/>
                    </a:cubicBezTo>
                    <a:cubicBezTo>
                      <a:pt x="376" y="285"/>
                      <a:pt x="390" y="250"/>
                      <a:pt x="390" y="235"/>
                    </a:cubicBezTo>
                    <a:cubicBezTo>
                      <a:pt x="390" y="220"/>
                      <a:pt x="395" y="177"/>
                      <a:pt x="400" y="158"/>
                    </a:cubicBezTo>
                    <a:cubicBezTo>
                      <a:pt x="405" y="139"/>
                      <a:pt x="414" y="85"/>
                      <a:pt x="402" y="65"/>
                    </a:cubicBezTo>
                    <a:cubicBezTo>
                      <a:pt x="390" y="45"/>
                      <a:pt x="369" y="29"/>
                      <a:pt x="369" y="29"/>
                    </a:cubicBezTo>
                    <a:close/>
                  </a:path>
                </a:pathLst>
              </a:custGeom>
              <a:noFill/>
              <a:ln w="4" cap="rnd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042" name="Freeform 28">
                <a:extLst>
                  <a:ext uri="{FF2B5EF4-FFF2-40B4-BE49-F238E27FC236}">
                    <a16:creationId xmlns:a16="http://schemas.microsoft.com/office/drawing/2014/main" id="{D1E1AB4D-EEE4-47BD-9D6B-CD9D6E6C9B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9" y="409"/>
                <a:ext cx="120" cy="40"/>
              </a:xfrm>
              <a:custGeom>
                <a:avLst/>
                <a:gdLst>
                  <a:gd name="T0" fmla="*/ 762 w 88"/>
                  <a:gd name="T1" fmla="*/ 150 h 29"/>
                  <a:gd name="T2" fmla="*/ 410 w 88"/>
                  <a:gd name="T3" fmla="*/ 0 h 29"/>
                  <a:gd name="T4" fmla="*/ 0 w 88"/>
                  <a:gd name="T5" fmla="*/ 229 h 29"/>
                  <a:gd name="T6" fmla="*/ 419 w 88"/>
                  <a:gd name="T7" fmla="*/ 145 h 29"/>
                  <a:gd name="T8" fmla="*/ 762 w 88"/>
                  <a:gd name="T9" fmla="*/ 150 h 2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8"/>
                  <a:gd name="T16" fmla="*/ 0 h 29"/>
                  <a:gd name="T17" fmla="*/ 88 w 88"/>
                  <a:gd name="T18" fmla="*/ 29 h 2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8" h="29">
                    <a:moveTo>
                      <a:pt x="87" y="16"/>
                    </a:moveTo>
                    <a:cubicBezTo>
                      <a:pt x="88" y="12"/>
                      <a:pt x="72" y="0"/>
                      <a:pt x="47" y="0"/>
                    </a:cubicBezTo>
                    <a:cubicBezTo>
                      <a:pt x="22" y="0"/>
                      <a:pt x="5" y="14"/>
                      <a:pt x="0" y="24"/>
                    </a:cubicBezTo>
                    <a:cubicBezTo>
                      <a:pt x="0" y="24"/>
                      <a:pt x="29" y="12"/>
                      <a:pt x="48" y="15"/>
                    </a:cubicBezTo>
                    <a:cubicBezTo>
                      <a:pt x="67" y="17"/>
                      <a:pt x="84" y="29"/>
                      <a:pt x="87" y="16"/>
                    </a:cubicBezTo>
                    <a:close/>
                  </a:path>
                </a:pathLst>
              </a:custGeom>
              <a:solidFill>
                <a:srgbClr val="4C160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043" name="Freeform 29">
                <a:extLst>
                  <a:ext uri="{FF2B5EF4-FFF2-40B4-BE49-F238E27FC236}">
                    <a16:creationId xmlns:a16="http://schemas.microsoft.com/office/drawing/2014/main" id="{A4ACAD12-992B-47A4-AA36-FB453E1702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65" y="428"/>
                <a:ext cx="99" cy="63"/>
              </a:xfrm>
              <a:custGeom>
                <a:avLst/>
                <a:gdLst>
                  <a:gd name="T0" fmla="*/ 16 w 73"/>
                  <a:gd name="T1" fmla="*/ 105 h 46"/>
                  <a:gd name="T2" fmla="*/ 190 w 73"/>
                  <a:gd name="T3" fmla="*/ 210 h 46"/>
                  <a:gd name="T4" fmla="*/ 616 w 73"/>
                  <a:gd name="T5" fmla="*/ 416 h 46"/>
                  <a:gd name="T6" fmla="*/ 449 w 73"/>
                  <a:gd name="T7" fmla="*/ 126 h 46"/>
                  <a:gd name="T8" fmla="*/ 16 w 73"/>
                  <a:gd name="T9" fmla="*/ 105 h 4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3"/>
                  <a:gd name="T16" fmla="*/ 0 h 46"/>
                  <a:gd name="T17" fmla="*/ 73 w 73"/>
                  <a:gd name="T18" fmla="*/ 46 h 4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3" h="46">
                    <a:moveTo>
                      <a:pt x="2" y="12"/>
                    </a:moveTo>
                    <a:cubicBezTo>
                      <a:pt x="0" y="17"/>
                      <a:pt x="2" y="23"/>
                      <a:pt x="22" y="23"/>
                    </a:cubicBezTo>
                    <a:cubicBezTo>
                      <a:pt x="43" y="23"/>
                      <a:pt x="59" y="23"/>
                      <a:pt x="73" y="46"/>
                    </a:cubicBezTo>
                    <a:cubicBezTo>
                      <a:pt x="73" y="46"/>
                      <a:pt x="70" y="24"/>
                      <a:pt x="53" y="14"/>
                    </a:cubicBezTo>
                    <a:cubicBezTo>
                      <a:pt x="36" y="4"/>
                      <a:pt x="8" y="0"/>
                      <a:pt x="2" y="12"/>
                    </a:cubicBezTo>
                    <a:close/>
                  </a:path>
                </a:pathLst>
              </a:custGeom>
              <a:solidFill>
                <a:srgbClr val="4C160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044" name="Freeform 30">
                <a:extLst>
                  <a:ext uri="{FF2B5EF4-FFF2-40B4-BE49-F238E27FC236}">
                    <a16:creationId xmlns:a16="http://schemas.microsoft.com/office/drawing/2014/main" id="{85360AEC-A1D3-4B8C-B213-2B187EA9FD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8" y="476"/>
                <a:ext cx="87" cy="45"/>
              </a:xfrm>
              <a:custGeom>
                <a:avLst/>
                <a:gdLst>
                  <a:gd name="T0" fmla="*/ 544 w 64"/>
                  <a:gd name="T1" fmla="*/ 236 h 33"/>
                  <a:gd name="T2" fmla="*/ 386 w 64"/>
                  <a:gd name="T3" fmla="*/ 68 h 33"/>
                  <a:gd name="T4" fmla="*/ 120 w 64"/>
                  <a:gd name="T5" fmla="*/ 26 h 33"/>
                  <a:gd name="T6" fmla="*/ 0 w 64"/>
                  <a:gd name="T7" fmla="*/ 127 h 33"/>
                  <a:gd name="T8" fmla="*/ 181 w 64"/>
                  <a:gd name="T9" fmla="*/ 265 h 33"/>
                  <a:gd name="T10" fmla="*/ 427 w 64"/>
                  <a:gd name="T11" fmla="*/ 265 h 33"/>
                  <a:gd name="T12" fmla="*/ 544 w 64"/>
                  <a:gd name="T13" fmla="*/ 236 h 3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4"/>
                  <a:gd name="T22" fmla="*/ 0 h 33"/>
                  <a:gd name="T23" fmla="*/ 64 w 64"/>
                  <a:gd name="T24" fmla="*/ 33 h 3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4" h="33">
                    <a:moveTo>
                      <a:pt x="63" y="27"/>
                    </a:moveTo>
                    <a:cubicBezTo>
                      <a:pt x="64" y="22"/>
                      <a:pt x="51" y="12"/>
                      <a:pt x="45" y="8"/>
                    </a:cubicBezTo>
                    <a:cubicBezTo>
                      <a:pt x="39" y="5"/>
                      <a:pt x="26" y="0"/>
                      <a:pt x="14" y="3"/>
                    </a:cubicBezTo>
                    <a:cubicBezTo>
                      <a:pt x="1" y="7"/>
                      <a:pt x="0" y="15"/>
                      <a:pt x="0" y="15"/>
                    </a:cubicBezTo>
                    <a:cubicBezTo>
                      <a:pt x="0" y="15"/>
                      <a:pt x="7" y="27"/>
                      <a:pt x="21" y="30"/>
                    </a:cubicBezTo>
                    <a:cubicBezTo>
                      <a:pt x="34" y="33"/>
                      <a:pt x="45" y="28"/>
                      <a:pt x="50" y="30"/>
                    </a:cubicBezTo>
                    <a:cubicBezTo>
                      <a:pt x="55" y="31"/>
                      <a:pt x="62" y="29"/>
                      <a:pt x="63" y="2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045" name="Freeform 31">
                <a:extLst>
                  <a:ext uri="{FF2B5EF4-FFF2-40B4-BE49-F238E27FC236}">
                    <a16:creationId xmlns:a16="http://schemas.microsoft.com/office/drawing/2014/main" id="{D11F013D-C2E5-4FCB-84F3-8CA435F548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3" y="500"/>
                <a:ext cx="95" cy="43"/>
              </a:xfrm>
              <a:custGeom>
                <a:avLst/>
                <a:gdLst>
                  <a:gd name="T0" fmla="*/ 1 w 70"/>
                  <a:gd name="T1" fmla="*/ 123 h 31"/>
                  <a:gd name="T2" fmla="*/ 162 w 70"/>
                  <a:gd name="T3" fmla="*/ 69 h 31"/>
                  <a:gd name="T4" fmla="*/ 520 w 70"/>
                  <a:gd name="T5" fmla="*/ 146 h 31"/>
                  <a:gd name="T6" fmla="*/ 453 w 70"/>
                  <a:gd name="T7" fmla="*/ 297 h 31"/>
                  <a:gd name="T8" fmla="*/ 170 w 70"/>
                  <a:gd name="T9" fmla="*/ 262 h 31"/>
                  <a:gd name="T10" fmla="*/ 26 w 70"/>
                  <a:gd name="T11" fmla="*/ 180 h 31"/>
                  <a:gd name="T12" fmla="*/ 1 w 70"/>
                  <a:gd name="T13" fmla="*/ 123 h 3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0"/>
                  <a:gd name="T22" fmla="*/ 0 h 31"/>
                  <a:gd name="T23" fmla="*/ 70 w 70"/>
                  <a:gd name="T24" fmla="*/ 31 h 3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0" h="31">
                    <a:moveTo>
                      <a:pt x="1" y="12"/>
                    </a:moveTo>
                    <a:cubicBezTo>
                      <a:pt x="3" y="6"/>
                      <a:pt x="10" y="9"/>
                      <a:pt x="19" y="7"/>
                    </a:cubicBezTo>
                    <a:cubicBezTo>
                      <a:pt x="27" y="5"/>
                      <a:pt x="51" y="0"/>
                      <a:pt x="61" y="15"/>
                    </a:cubicBezTo>
                    <a:cubicBezTo>
                      <a:pt x="70" y="31"/>
                      <a:pt x="53" y="30"/>
                      <a:pt x="53" y="30"/>
                    </a:cubicBezTo>
                    <a:cubicBezTo>
                      <a:pt x="53" y="30"/>
                      <a:pt x="26" y="31"/>
                      <a:pt x="20" y="27"/>
                    </a:cubicBezTo>
                    <a:cubicBezTo>
                      <a:pt x="13" y="22"/>
                      <a:pt x="7" y="18"/>
                      <a:pt x="3" y="18"/>
                    </a:cubicBezTo>
                    <a:cubicBezTo>
                      <a:pt x="0" y="17"/>
                      <a:pt x="1" y="12"/>
                      <a:pt x="1" y="1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046" name="Freeform 32">
                <a:extLst>
                  <a:ext uri="{FF2B5EF4-FFF2-40B4-BE49-F238E27FC236}">
                    <a16:creationId xmlns:a16="http://schemas.microsoft.com/office/drawing/2014/main" id="{3AC827ED-65DD-4458-9E2A-53D14E0276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8" y="476"/>
                <a:ext cx="87" cy="45"/>
              </a:xfrm>
              <a:custGeom>
                <a:avLst/>
                <a:gdLst>
                  <a:gd name="T0" fmla="*/ 544 w 64"/>
                  <a:gd name="T1" fmla="*/ 236 h 33"/>
                  <a:gd name="T2" fmla="*/ 386 w 64"/>
                  <a:gd name="T3" fmla="*/ 68 h 33"/>
                  <a:gd name="T4" fmla="*/ 120 w 64"/>
                  <a:gd name="T5" fmla="*/ 26 h 33"/>
                  <a:gd name="T6" fmla="*/ 0 w 64"/>
                  <a:gd name="T7" fmla="*/ 127 h 33"/>
                  <a:gd name="T8" fmla="*/ 181 w 64"/>
                  <a:gd name="T9" fmla="*/ 265 h 33"/>
                  <a:gd name="T10" fmla="*/ 427 w 64"/>
                  <a:gd name="T11" fmla="*/ 265 h 33"/>
                  <a:gd name="T12" fmla="*/ 544 w 64"/>
                  <a:gd name="T13" fmla="*/ 236 h 3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4"/>
                  <a:gd name="T22" fmla="*/ 0 h 33"/>
                  <a:gd name="T23" fmla="*/ 64 w 64"/>
                  <a:gd name="T24" fmla="*/ 33 h 3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4" h="33">
                    <a:moveTo>
                      <a:pt x="63" y="27"/>
                    </a:moveTo>
                    <a:cubicBezTo>
                      <a:pt x="64" y="22"/>
                      <a:pt x="51" y="12"/>
                      <a:pt x="45" y="8"/>
                    </a:cubicBezTo>
                    <a:cubicBezTo>
                      <a:pt x="39" y="5"/>
                      <a:pt x="26" y="0"/>
                      <a:pt x="14" y="3"/>
                    </a:cubicBezTo>
                    <a:cubicBezTo>
                      <a:pt x="1" y="7"/>
                      <a:pt x="0" y="15"/>
                      <a:pt x="0" y="15"/>
                    </a:cubicBezTo>
                    <a:cubicBezTo>
                      <a:pt x="0" y="15"/>
                      <a:pt x="7" y="27"/>
                      <a:pt x="21" y="30"/>
                    </a:cubicBezTo>
                    <a:cubicBezTo>
                      <a:pt x="34" y="33"/>
                      <a:pt x="45" y="28"/>
                      <a:pt x="50" y="30"/>
                    </a:cubicBezTo>
                    <a:cubicBezTo>
                      <a:pt x="55" y="31"/>
                      <a:pt x="62" y="29"/>
                      <a:pt x="63" y="27"/>
                    </a:cubicBezTo>
                    <a:close/>
                  </a:path>
                </a:pathLst>
              </a:custGeom>
              <a:noFill/>
              <a:ln w="2" cap="rnd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047" name="Freeform 33">
                <a:extLst>
                  <a:ext uri="{FF2B5EF4-FFF2-40B4-BE49-F238E27FC236}">
                    <a16:creationId xmlns:a16="http://schemas.microsoft.com/office/drawing/2014/main" id="{EF020BAA-FAB3-4259-8348-3639918F86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3" y="500"/>
                <a:ext cx="95" cy="43"/>
              </a:xfrm>
              <a:custGeom>
                <a:avLst/>
                <a:gdLst>
                  <a:gd name="T0" fmla="*/ 1 w 70"/>
                  <a:gd name="T1" fmla="*/ 123 h 31"/>
                  <a:gd name="T2" fmla="*/ 162 w 70"/>
                  <a:gd name="T3" fmla="*/ 69 h 31"/>
                  <a:gd name="T4" fmla="*/ 520 w 70"/>
                  <a:gd name="T5" fmla="*/ 146 h 31"/>
                  <a:gd name="T6" fmla="*/ 453 w 70"/>
                  <a:gd name="T7" fmla="*/ 297 h 31"/>
                  <a:gd name="T8" fmla="*/ 170 w 70"/>
                  <a:gd name="T9" fmla="*/ 262 h 31"/>
                  <a:gd name="T10" fmla="*/ 26 w 70"/>
                  <a:gd name="T11" fmla="*/ 180 h 31"/>
                  <a:gd name="T12" fmla="*/ 1 w 70"/>
                  <a:gd name="T13" fmla="*/ 123 h 3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0"/>
                  <a:gd name="T22" fmla="*/ 0 h 31"/>
                  <a:gd name="T23" fmla="*/ 70 w 70"/>
                  <a:gd name="T24" fmla="*/ 31 h 3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0" h="31">
                    <a:moveTo>
                      <a:pt x="1" y="12"/>
                    </a:moveTo>
                    <a:cubicBezTo>
                      <a:pt x="3" y="6"/>
                      <a:pt x="10" y="9"/>
                      <a:pt x="19" y="7"/>
                    </a:cubicBezTo>
                    <a:cubicBezTo>
                      <a:pt x="27" y="5"/>
                      <a:pt x="51" y="0"/>
                      <a:pt x="61" y="15"/>
                    </a:cubicBezTo>
                    <a:cubicBezTo>
                      <a:pt x="70" y="31"/>
                      <a:pt x="53" y="30"/>
                      <a:pt x="53" y="30"/>
                    </a:cubicBezTo>
                    <a:cubicBezTo>
                      <a:pt x="53" y="30"/>
                      <a:pt x="26" y="31"/>
                      <a:pt x="20" y="27"/>
                    </a:cubicBezTo>
                    <a:cubicBezTo>
                      <a:pt x="13" y="22"/>
                      <a:pt x="7" y="18"/>
                      <a:pt x="3" y="18"/>
                    </a:cubicBezTo>
                    <a:cubicBezTo>
                      <a:pt x="0" y="17"/>
                      <a:pt x="1" y="12"/>
                      <a:pt x="1" y="12"/>
                    </a:cubicBezTo>
                    <a:close/>
                  </a:path>
                </a:pathLst>
              </a:custGeom>
              <a:noFill/>
              <a:ln w="2" cap="rnd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048" name="Freeform 34">
                <a:extLst>
                  <a:ext uri="{FF2B5EF4-FFF2-40B4-BE49-F238E27FC236}">
                    <a16:creationId xmlns:a16="http://schemas.microsoft.com/office/drawing/2014/main" id="{0BC92F0D-9663-49A5-9EFA-905D1A1315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6" y="461"/>
                <a:ext cx="92" cy="30"/>
              </a:xfrm>
              <a:custGeom>
                <a:avLst/>
                <a:gdLst>
                  <a:gd name="T0" fmla="*/ 617 w 67"/>
                  <a:gd name="T1" fmla="*/ 194 h 22"/>
                  <a:gd name="T2" fmla="*/ 287 w 67"/>
                  <a:gd name="T3" fmla="*/ 0 h 22"/>
                  <a:gd name="T4" fmla="*/ 0 w 67"/>
                  <a:gd name="T5" fmla="*/ 117 h 22"/>
                  <a:gd name="T6" fmla="*/ 0 60000 65536"/>
                  <a:gd name="T7" fmla="*/ 0 60000 65536"/>
                  <a:gd name="T8" fmla="*/ 0 60000 65536"/>
                  <a:gd name="T9" fmla="*/ 0 w 67"/>
                  <a:gd name="T10" fmla="*/ 0 h 22"/>
                  <a:gd name="T11" fmla="*/ 67 w 67"/>
                  <a:gd name="T12" fmla="*/ 22 h 2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67" h="22">
                    <a:moveTo>
                      <a:pt x="67" y="22"/>
                    </a:moveTo>
                    <a:cubicBezTo>
                      <a:pt x="67" y="22"/>
                      <a:pt x="52" y="0"/>
                      <a:pt x="31" y="0"/>
                    </a:cubicBezTo>
                    <a:cubicBezTo>
                      <a:pt x="4" y="1"/>
                      <a:pt x="0" y="13"/>
                      <a:pt x="0" y="13"/>
                    </a:cubicBezTo>
                  </a:path>
                </a:pathLst>
              </a:custGeom>
              <a:noFill/>
              <a:ln w="2" cap="rnd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049" name="Freeform 35">
                <a:extLst>
                  <a:ext uri="{FF2B5EF4-FFF2-40B4-BE49-F238E27FC236}">
                    <a16:creationId xmlns:a16="http://schemas.microsoft.com/office/drawing/2014/main" id="{984E8581-A4F6-4CE8-B272-A7E74563D9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7" y="461"/>
                <a:ext cx="22" cy="1"/>
              </a:xfrm>
              <a:custGeom>
                <a:avLst/>
                <a:gdLst>
                  <a:gd name="T0" fmla="*/ 0 w 16"/>
                  <a:gd name="T1" fmla="*/ 1 h 1"/>
                  <a:gd name="T2" fmla="*/ 146 w 16"/>
                  <a:gd name="T3" fmla="*/ 0 h 1"/>
                  <a:gd name="T4" fmla="*/ 0 60000 65536"/>
                  <a:gd name="T5" fmla="*/ 0 60000 65536"/>
                  <a:gd name="T6" fmla="*/ 0 w 16"/>
                  <a:gd name="T7" fmla="*/ 0 h 1"/>
                  <a:gd name="T8" fmla="*/ 16 w 16"/>
                  <a:gd name="T9" fmla="*/ 1 h 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16" h="1">
                    <a:moveTo>
                      <a:pt x="0" y="1"/>
                    </a:moveTo>
                    <a:cubicBezTo>
                      <a:pt x="0" y="1"/>
                      <a:pt x="11" y="1"/>
                      <a:pt x="16" y="0"/>
                    </a:cubicBezTo>
                  </a:path>
                </a:pathLst>
              </a:custGeom>
              <a:noFill/>
              <a:ln w="2" cap="rnd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050" name="Freeform 36">
                <a:extLst>
                  <a:ext uri="{FF2B5EF4-FFF2-40B4-BE49-F238E27FC236}">
                    <a16:creationId xmlns:a16="http://schemas.microsoft.com/office/drawing/2014/main" id="{22A54945-43CE-4C76-B7C8-E18DEC36FF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52" y="480"/>
                <a:ext cx="52" cy="20"/>
              </a:xfrm>
              <a:custGeom>
                <a:avLst/>
                <a:gdLst>
                  <a:gd name="T0" fmla="*/ 0 w 38"/>
                  <a:gd name="T1" fmla="*/ 113 h 15"/>
                  <a:gd name="T2" fmla="*/ 341 w 38"/>
                  <a:gd name="T3" fmla="*/ 0 h 15"/>
                  <a:gd name="T4" fmla="*/ 0 60000 65536"/>
                  <a:gd name="T5" fmla="*/ 0 60000 65536"/>
                  <a:gd name="T6" fmla="*/ 0 w 38"/>
                  <a:gd name="T7" fmla="*/ 0 h 15"/>
                  <a:gd name="T8" fmla="*/ 38 w 38"/>
                  <a:gd name="T9" fmla="*/ 15 h 1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8" h="15">
                    <a:moveTo>
                      <a:pt x="0" y="15"/>
                    </a:moveTo>
                    <a:cubicBezTo>
                      <a:pt x="0" y="15"/>
                      <a:pt x="28" y="0"/>
                      <a:pt x="38" y="0"/>
                    </a:cubicBezTo>
                  </a:path>
                </a:pathLst>
              </a:custGeom>
              <a:noFill/>
              <a:ln w="2" cap="rnd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051" name="Freeform 37">
                <a:extLst>
                  <a:ext uri="{FF2B5EF4-FFF2-40B4-BE49-F238E27FC236}">
                    <a16:creationId xmlns:a16="http://schemas.microsoft.com/office/drawing/2014/main" id="{CB1226EA-DB32-41F1-8AF2-53AB8EF48F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82" y="485"/>
                <a:ext cx="55" cy="37"/>
              </a:xfrm>
              <a:custGeom>
                <a:avLst/>
                <a:gdLst>
                  <a:gd name="T0" fmla="*/ 0 w 40"/>
                  <a:gd name="T1" fmla="*/ 0 h 27"/>
                  <a:gd name="T2" fmla="*/ 374 w 40"/>
                  <a:gd name="T3" fmla="*/ 248 h 27"/>
                  <a:gd name="T4" fmla="*/ 0 60000 65536"/>
                  <a:gd name="T5" fmla="*/ 0 60000 65536"/>
                  <a:gd name="T6" fmla="*/ 0 w 40"/>
                  <a:gd name="T7" fmla="*/ 0 h 27"/>
                  <a:gd name="T8" fmla="*/ 40 w 40"/>
                  <a:gd name="T9" fmla="*/ 27 h 27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0" h="27">
                    <a:moveTo>
                      <a:pt x="0" y="0"/>
                    </a:moveTo>
                    <a:cubicBezTo>
                      <a:pt x="0" y="0"/>
                      <a:pt x="39" y="3"/>
                      <a:pt x="40" y="27"/>
                    </a:cubicBezTo>
                  </a:path>
                </a:pathLst>
              </a:custGeom>
              <a:noFill/>
              <a:ln w="2" cap="rnd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052" name="Freeform 38">
                <a:extLst>
                  <a:ext uri="{FF2B5EF4-FFF2-40B4-BE49-F238E27FC236}">
                    <a16:creationId xmlns:a16="http://schemas.microsoft.com/office/drawing/2014/main" id="{FCBE0BFC-1FB1-4AD9-898D-E6813082B0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7" y="479"/>
                <a:ext cx="41" cy="38"/>
              </a:xfrm>
              <a:custGeom>
                <a:avLst/>
                <a:gdLst>
                  <a:gd name="T0" fmla="*/ 264 w 30"/>
                  <a:gd name="T1" fmla="*/ 65 h 28"/>
                  <a:gd name="T2" fmla="*/ 269 w 30"/>
                  <a:gd name="T3" fmla="*/ 119 h 28"/>
                  <a:gd name="T4" fmla="*/ 141 w 30"/>
                  <a:gd name="T5" fmla="*/ 239 h 28"/>
                  <a:gd name="T6" fmla="*/ 0 w 30"/>
                  <a:gd name="T7" fmla="*/ 119 h 28"/>
                  <a:gd name="T8" fmla="*/ 67 w 30"/>
                  <a:gd name="T9" fmla="*/ 1 h 28"/>
                  <a:gd name="T10" fmla="*/ 264 w 30"/>
                  <a:gd name="T11" fmla="*/ 65 h 2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0"/>
                  <a:gd name="T19" fmla="*/ 0 h 28"/>
                  <a:gd name="T20" fmla="*/ 30 w 30"/>
                  <a:gd name="T21" fmla="*/ 28 h 2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0" h="28">
                    <a:moveTo>
                      <a:pt x="29" y="7"/>
                    </a:moveTo>
                    <a:cubicBezTo>
                      <a:pt x="30" y="9"/>
                      <a:pt x="30" y="11"/>
                      <a:pt x="30" y="14"/>
                    </a:cubicBezTo>
                    <a:cubicBezTo>
                      <a:pt x="30" y="22"/>
                      <a:pt x="24" y="28"/>
                      <a:pt x="15" y="28"/>
                    </a:cubicBezTo>
                    <a:cubicBezTo>
                      <a:pt x="7" y="28"/>
                      <a:pt x="0" y="22"/>
                      <a:pt x="0" y="14"/>
                    </a:cubicBezTo>
                    <a:cubicBezTo>
                      <a:pt x="0" y="8"/>
                      <a:pt x="3" y="4"/>
                      <a:pt x="7" y="1"/>
                    </a:cubicBezTo>
                    <a:cubicBezTo>
                      <a:pt x="9" y="0"/>
                      <a:pt x="26" y="2"/>
                      <a:pt x="29" y="7"/>
                    </a:cubicBezTo>
                    <a:close/>
                  </a:path>
                </a:pathLst>
              </a:custGeom>
              <a:solidFill>
                <a:srgbClr val="4946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053" name="Oval 39">
                <a:extLst>
                  <a:ext uri="{FF2B5EF4-FFF2-40B4-BE49-F238E27FC236}">
                    <a16:creationId xmlns:a16="http://schemas.microsoft.com/office/drawing/2014/main" id="{A9DC2196-535B-41BD-9763-EEA70790CF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11" y="488"/>
                <a:ext cx="16" cy="1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latin typeface="Calibri" panose="020F0502020204030204" pitchFamily="34" charset="0"/>
                </a:endParaRPr>
              </a:p>
            </p:txBody>
          </p:sp>
          <p:sp>
            <p:nvSpPr>
              <p:cNvPr id="42054" name="Freeform 40">
                <a:extLst>
                  <a:ext uri="{FF2B5EF4-FFF2-40B4-BE49-F238E27FC236}">
                    <a16:creationId xmlns:a16="http://schemas.microsoft.com/office/drawing/2014/main" id="{7BCC16FD-9DB5-4112-A66E-1118EA8458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8" y="505"/>
                <a:ext cx="41" cy="36"/>
              </a:xfrm>
              <a:custGeom>
                <a:avLst/>
                <a:gdLst>
                  <a:gd name="T0" fmla="*/ 249 w 30"/>
                  <a:gd name="T1" fmla="*/ 48 h 27"/>
                  <a:gd name="T2" fmla="*/ 269 w 30"/>
                  <a:gd name="T3" fmla="*/ 87 h 27"/>
                  <a:gd name="T4" fmla="*/ 141 w 30"/>
                  <a:gd name="T5" fmla="*/ 201 h 27"/>
                  <a:gd name="T6" fmla="*/ 0 w 30"/>
                  <a:gd name="T7" fmla="*/ 87 h 27"/>
                  <a:gd name="T8" fmla="*/ 26 w 30"/>
                  <a:gd name="T9" fmla="*/ 16 h 27"/>
                  <a:gd name="T10" fmla="*/ 249 w 30"/>
                  <a:gd name="T11" fmla="*/ 48 h 2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0"/>
                  <a:gd name="T19" fmla="*/ 0 h 27"/>
                  <a:gd name="T20" fmla="*/ 30 w 30"/>
                  <a:gd name="T21" fmla="*/ 27 h 2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0" h="27">
                    <a:moveTo>
                      <a:pt x="28" y="6"/>
                    </a:moveTo>
                    <a:cubicBezTo>
                      <a:pt x="29" y="8"/>
                      <a:pt x="30" y="10"/>
                      <a:pt x="30" y="12"/>
                    </a:cubicBezTo>
                    <a:cubicBezTo>
                      <a:pt x="30" y="20"/>
                      <a:pt x="23" y="27"/>
                      <a:pt x="15" y="27"/>
                    </a:cubicBezTo>
                    <a:cubicBezTo>
                      <a:pt x="6" y="27"/>
                      <a:pt x="0" y="20"/>
                      <a:pt x="0" y="12"/>
                    </a:cubicBezTo>
                    <a:cubicBezTo>
                      <a:pt x="0" y="5"/>
                      <a:pt x="3" y="2"/>
                      <a:pt x="3" y="2"/>
                    </a:cubicBezTo>
                    <a:cubicBezTo>
                      <a:pt x="3" y="2"/>
                      <a:pt x="19" y="0"/>
                      <a:pt x="28" y="6"/>
                    </a:cubicBezTo>
                    <a:close/>
                  </a:path>
                </a:pathLst>
              </a:custGeom>
              <a:solidFill>
                <a:srgbClr val="4946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055" name="Freeform 41">
                <a:extLst>
                  <a:ext uri="{FF2B5EF4-FFF2-40B4-BE49-F238E27FC236}">
                    <a16:creationId xmlns:a16="http://schemas.microsoft.com/office/drawing/2014/main" id="{F053F8D0-EBAC-4DC6-B30B-ED14431305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7" y="479"/>
                <a:ext cx="41" cy="38"/>
              </a:xfrm>
              <a:custGeom>
                <a:avLst/>
                <a:gdLst>
                  <a:gd name="T0" fmla="*/ 264 w 30"/>
                  <a:gd name="T1" fmla="*/ 65 h 28"/>
                  <a:gd name="T2" fmla="*/ 269 w 30"/>
                  <a:gd name="T3" fmla="*/ 119 h 28"/>
                  <a:gd name="T4" fmla="*/ 141 w 30"/>
                  <a:gd name="T5" fmla="*/ 239 h 28"/>
                  <a:gd name="T6" fmla="*/ 0 w 30"/>
                  <a:gd name="T7" fmla="*/ 119 h 28"/>
                  <a:gd name="T8" fmla="*/ 67 w 30"/>
                  <a:gd name="T9" fmla="*/ 1 h 28"/>
                  <a:gd name="T10" fmla="*/ 264 w 30"/>
                  <a:gd name="T11" fmla="*/ 65 h 2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0"/>
                  <a:gd name="T19" fmla="*/ 0 h 28"/>
                  <a:gd name="T20" fmla="*/ 30 w 30"/>
                  <a:gd name="T21" fmla="*/ 28 h 2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0" h="28">
                    <a:moveTo>
                      <a:pt x="29" y="7"/>
                    </a:moveTo>
                    <a:cubicBezTo>
                      <a:pt x="30" y="9"/>
                      <a:pt x="30" y="11"/>
                      <a:pt x="30" y="14"/>
                    </a:cubicBezTo>
                    <a:cubicBezTo>
                      <a:pt x="30" y="22"/>
                      <a:pt x="24" y="28"/>
                      <a:pt x="15" y="28"/>
                    </a:cubicBezTo>
                    <a:cubicBezTo>
                      <a:pt x="7" y="28"/>
                      <a:pt x="0" y="22"/>
                      <a:pt x="0" y="14"/>
                    </a:cubicBezTo>
                    <a:cubicBezTo>
                      <a:pt x="0" y="8"/>
                      <a:pt x="3" y="4"/>
                      <a:pt x="7" y="1"/>
                    </a:cubicBezTo>
                    <a:cubicBezTo>
                      <a:pt x="9" y="0"/>
                      <a:pt x="26" y="2"/>
                      <a:pt x="29" y="7"/>
                    </a:cubicBezTo>
                    <a:close/>
                  </a:path>
                </a:pathLst>
              </a:custGeom>
              <a:noFill/>
              <a:ln w="1" cap="rnd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056" name="Freeform 42">
                <a:extLst>
                  <a:ext uri="{FF2B5EF4-FFF2-40B4-BE49-F238E27FC236}">
                    <a16:creationId xmlns:a16="http://schemas.microsoft.com/office/drawing/2014/main" id="{29636120-DA2F-4870-AD03-9C16FE6A12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8" y="505"/>
                <a:ext cx="41" cy="36"/>
              </a:xfrm>
              <a:custGeom>
                <a:avLst/>
                <a:gdLst>
                  <a:gd name="T0" fmla="*/ 249 w 30"/>
                  <a:gd name="T1" fmla="*/ 48 h 27"/>
                  <a:gd name="T2" fmla="*/ 269 w 30"/>
                  <a:gd name="T3" fmla="*/ 87 h 27"/>
                  <a:gd name="T4" fmla="*/ 141 w 30"/>
                  <a:gd name="T5" fmla="*/ 201 h 27"/>
                  <a:gd name="T6" fmla="*/ 0 w 30"/>
                  <a:gd name="T7" fmla="*/ 87 h 27"/>
                  <a:gd name="T8" fmla="*/ 26 w 30"/>
                  <a:gd name="T9" fmla="*/ 16 h 27"/>
                  <a:gd name="T10" fmla="*/ 249 w 30"/>
                  <a:gd name="T11" fmla="*/ 48 h 2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0"/>
                  <a:gd name="T19" fmla="*/ 0 h 27"/>
                  <a:gd name="T20" fmla="*/ 30 w 30"/>
                  <a:gd name="T21" fmla="*/ 27 h 2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0" h="27">
                    <a:moveTo>
                      <a:pt x="28" y="6"/>
                    </a:moveTo>
                    <a:cubicBezTo>
                      <a:pt x="29" y="8"/>
                      <a:pt x="30" y="10"/>
                      <a:pt x="30" y="12"/>
                    </a:cubicBezTo>
                    <a:cubicBezTo>
                      <a:pt x="30" y="20"/>
                      <a:pt x="23" y="27"/>
                      <a:pt x="15" y="27"/>
                    </a:cubicBezTo>
                    <a:cubicBezTo>
                      <a:pt x="6" y="27"/>
                      <a:pt x="0" y="20"/>
                      <a:pt x="0" y="12"/>
                    </a:cubicBezTo>
                    <a:cubicBezTo>
                      <a:pt x="0" y="5"/>
                      <a:pt x="3" y="2"/>
                      <a:pt x="3" y="2"/>
                    </a:cubicBezTo>
                    <a:cubicBezTo>
                      <a:pt x="3" y="2"/>
                      <a:pt x="19" y="0"/>
                      <a:pt x="28" y="6"/>
                    </a:cubicBezTo>
                    <a:close/>
                  </a:path>
                </a:pathLst>
              </a:custGeom>
              <a:noFill/>
              <a:ln w="1" cap="rnd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057" name="Oval 43">
                <a:extLst>
                  <a:ext uri="{FF2B5EF4-FFF2-40B4-BE49-F238E27FC236}">
                    <a16:creationId xmlns:a16="http://schemas.microsoft.com/office/drawing/2014/main" id="{7E2622C7-4801-43E4-B860-9377D02953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91" y="513"/>
                <a:ext cx="16" cy="16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latin typeface="Calibri" panose="020F0502020204030204" pitchFamily="34" charset="0"/>
                </a:endParaRPr>
              </a:p>
            </p:txBody>
          </p:sp>
          <p:sp>
            <p:nvSpPr>
              <p:cNvPr id="42058" name="Freeform 44">
                <a:extLst>
                  <a:ext uri="{FF2B5EF4-FFF2-40B4-BE49-F238E27FC236}">
                    <a16:creationId xmlns:a16="http://schemas.microsoft.com/office/drawing/2014/main" id="{CE0EB9FC-7D5C-4C90-8214-9D6DA3C60A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95" y="822"/>
                <a:ext cx="75" cy="8"/>
              </a:xfrm>
              <a:custGeom>
                <a:avLst/>
                <a:gdLst>
                  <a:gd name="T0" fmla="*/ 481 w 55"/>
                  <a:gd name="T1" fmla="*/ 0 h 6"/>
                  <a:gd name="T2" fmla="*/ 0 w 55"/>
                  <a:gd name="T3" fmla="*/ 48 h 6"/>
                  <a:gd name="T4" fmla="*/ 0 60000 65536"/>
                  <a:gd name="T5" fmla="*/ 0 60000 65536"/>
                  <a:gd name="T6" fmla="*/ 0 w 55"/>
                  <a:gd name="T7" fmla="*/ 0 h 6"/>
                  <a:gd name="T8" fmla="*/ 55 w 5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5" h="6">
                    <a:moveTo>
                      <a:pt x="55" y="0"/>
                    </a:moveTo>
                    <a:cubicBezTo>
                      <a:pt x="55" y="0"/>
                      <a:pt x="41" y="5"/>
                      <a:pt x="0" y="6"/>
                    </a:cubicBezTo>
                  </a:path>
                </a:pathLst>
              </a:custGeom>
              <a:noFill/>
              <a:ln w="4" cap="rnd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059" name="Freeform 45">
                <a:extLst>
                  <a:ext uri="{FF2B5EF4-FFF2-40B4-BE49-F238E27FC236}">
                    <a16:creationId xmlns:a16="http://schemas.microsoft.com/office/drawing/2014/main" id="{7369E90F-DCCA-4C60-A313-6AC586CC2C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7" y="760"/>
                <a:ext cx="79" cy="54"/>
              </a:xfrm>
              <a:custGeom>
                <a:avLst/>
                <a:gdLst>
                  <a:gd name="T0" fmla="*/ 0 w 58"/>
                  <a:gd name="T1" fmla="*/ 0 h 40"/>
                  <a:gd name="T2" fmla="*/ 504 w 58"/>
                  <a:gd name="T3" fmla="*/ 329 h 40"/>
                  <a:gd name="T4" fmla="*/ 0 60000 65536"/>
                  <a:gd name="T5" fmla="*/ 0 60000 65536"/>
                  <a:gd name="T6" fmla="*/ 0 w 58"/>
                  <a:gd name="T7" fmla="*/ 0 h 40"/>
                  <a:gd name="T8" fmla="*/ 58 w 58"/>
                  <a:gd name="T9" fmla="*/ 40 h 4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8" h="40">
                    <a:moveTo>
                      <a:pt x="0" y="0"/>
                    </a:moveTo>
                    <a:cubicBezTo>
                      <a:pt x="10" y="13"/>
                      <a:pt x="27" y="28"/>
                      <a:pt x="58" y="40"/>
                    </a:cubicBezTo>
                  </a:path>
                </a:pathLst>
              </a:custGeom>
              <a:noFill/>
              <a:ln w="4" cap="rnd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060" name="Freeform 46">
                <a:extLst>
                  <a:ext uri="{FF2B5EF4-FFF2-40B4-BE49-F238E27FC236}">
                    <a16:creationId xmlns:a16="http://schemas.microsoft.com/office/drawing/2014/main" id="{C89700A6-3BE2-47FD-A99D-93F25E7BD4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8" y="708"/>
                <a:ext cx="8" cy="32"/>
              </a:xfrm>
              <a:custGeom>
                <a:avLst/>
                <a:gdLst>
                  <a:gd name="T0" fmla="*/ 21 w 6"/>
                  <a:gd name="T1" fmla="*/ 0 h 24"/>
                  <a:gd name="T2" fmla="*/ 48 w 6"/>
                  <a:gd name="T3" fmla="*/ 180 h 24"/>
                  <a:gd name="T4" fmla="*/ 0 60000 65536"/>
                  <a:gd name="T5" fmla="*/ 0 60000 65536"/>
                  <a:gd name="T6" fmla="*/ 0 w 6"/>
                  <a:gd name="T7" fmla="*/ 0 h 24"/>
                  <a:gd name="T8" fmla="*/ 6 w 6"/>
                  <a:gd name="T9" fmla="*/ 24 h 24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6" h="24">
                    <a:moveTo>
                      <a:pt x="3" y="0"/>
                    </a:moveTo>
                    <a:cubicBezTo>
                      <a:pt x="3" y="0"/>
                      <a:pt x="0" y="10"/>
                      <a:pt x="6" y="24"/>
                    </a:cubicBezTo>
                  </a:path>
                </a:pathLst>
              </a:custGeom>
              <a:noFill/>
              <a:ln w="4" cap="rnd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061" name="Freeform 47">
                <a:extLst>
                  <a:ext uri="{FF2B5EF4-FFF2-40B4-BE49-F238E27FC236}">
                    <a16:creationId xmlns:a16="http://schemas.microsoft.com/office/drawing/2014/main" id="{17A48436-9D5A-4B03-A16B-2EE3735768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6" y="532"/>
                <a:ext cx="42" cy="88"/>
              </a:xfrm>
              <a:custGeom>
                <a:avLst/>
                <a:gdLst>
                  <a:gd name="T0" fmla="*/ 30 w 31"/>
                  <a:gd name="T1" fmla="*/ 259 h 65"/>
                  <a:gd name="T2" fmla="*/ 1 w 31"/>
                  <a:gd name="T3" fmla="*/ 87 h 65"/>
                  <a:gd name="T4" fmla="*/ 87 w 31"/>
                  <a:gd name="T5" fmla="*/ 0 h 65"/>
                  <a:gd name="T6" fmla="*/ 140 w 31"/>
                  <a:gd name="T7" fmla="*/ 76 h 65"/>
                  <a:gd name="T8" fmla="*/ 169 w 31"/>
                  <a:gd name="T9" fmla="*/ 191 h 65"/>
                  <a:gd name="T10" fmla="*/ 217 w 31"/>
                  <a:gd name="T11" fmla="*/ 282 h 65"/>
                  <a:gd name="T12" fmla="*/ 190 w 31"/>
                  <a:gd name="T13" fmla="*/ 345 h 65"/>
                  <a:gd name="T14" fmla="*/ 206 w 31"/>
                  <a:gd name="T15" fmla="*/ 435 h 65"/>
                  <a:gd name="T16" fmla="*/ 206 w 31"/>
                  <a:gd name="T17" fmla="*/ 539 h 65"/>
                  <a:gd name="T18" fmla="*/ 103 w 31"/>
                  <a:gd name="T19" fmla="*/ 425 h 65"/>
                  <a:gd name="T20" fmla="*/ 92 w 31"/>
                  <a:gd name="T21" fmla="*/ 351 h 6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31"/>
                  <a:gd name="T34" fmla="*/ 0 h 65"/>
                  <a:gd name="T35" fmla="*/ 31 w 31"/>
                  <a:gd name="T36" fmla="*/ 65 h 65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31" h="65">
                    <a:moveTo>
                      <a:pt x="4" y="31"/>
                    </a:moveTo>
                    <a:cubicBezTo>
                      <a:pt x="2" y="25"/>
                      <a:pt x="0" y="16"/>
                      <a:pt x="1" y="10"/>
                    </a:cubicBezTo>
                    <a:cubicBezTo>
                      <a:pt x="2" y="6"/>
                      <a:pt x="6" y="0"/>
                      <a:pt x="10" y="0"/>
                    </a:cubicBezTo>
                    <a:cubicBezTo>
                      <a:pt x="15" y="0"/>
                      <a:pt x="16" y="6"/>
                      <a:pt x="16" y="9"/>
                    </a:cubicBezTo>
                    <a:cubicBezTo>
                      <a:pt x="16" y="15"/>
                      <a:pt x="16" y="19"/>
                      <a:pt x="20" y="23"/>
                    </a:cubicBezTo>
                    <a:cubicBezTo>
                      <a:pt x="23" y="27"/>
                      <a:pt x="28" y="29"/>
                      <a:pt x="26" y="34"/>
                    </a:cubicBezTo>
                    <a:cubicBezTo>
                      <a:pt x="26" y="37"/>
                      <a:pt x="23" y="39"/>
                      <a:pt x="22" y="41"/>
                    </a:cubicBezTo>
                    <a:cubicBezTo>
                      <a:pt x="21" y="45"/>
                      <a:pt x="22" y="49"/>
                      <a:pt x="24" y="52"/>
                    </a:cubicBezTo>
                    <a:cubicBezTo>
                      <a:pt x="26" y="56"/>
                      <a:pt x="31" y="62"/>
                      <a:pt x="24" y="64"/>
                    </a:cubicBezTo>
                    <a:cubicBezTo>
                      <a:pt x="18" y="65"/>
                      <a:pt x="13" y="56"/>
                      <a:pt x="12" y="51"/>
                    </a:cubicBezTo>
                    <a:cubicBezTo>
                      <a:pt x="11" y="48"/>
                      <a:pt x="11" y="45"/>
                      <a:pt x="11" y="42"/>
                    </a:cubicBezTo>
                  </a:path>
                </a:pathLst>
              </a:custGeom>
              <a:noFill/>
              <a:ln w="2" cap="rnd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062" name="Freeform 48">
                <a:extLst>
                  <a:ext uri="{FF2B5EF4-FFF2-40B4-BE49-F238E27FC236}">
                    <a16:creationId xmlns:a16="http://schemas.microsoft.com/office/drawing/2014/main" id="{E4853F74-C858-4729-8B88-A5038E827B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7" y="179"/>
                <a:ext cx="544" cy="485"/>
              </a:xfrm>
              <a:custGeom>
                <a:avLst/>
                <a:gdLst>
                  <a:gd name="T0" fmla="*/ 933 w 399"/>
                  <a:gd name="T1" fmla="*/ 1139 h 356"/>
                  <a:gd name="T2" fmla="*/ 740 w 399"/>
                  <a:gd name="T3" fmla="*/ 1460 h 356"/>
                  <a:gd name="T4" fmla="*/ 502 w 399"/>
                  <a:gd name="T5" fmla="*/ 1854 h 356"/>
                  <a:gd name="T6" fmla="*/ 465 w 399"/>
                  <a:gd name="T7" fmla="*/ 2187 h 356"/>
                  <a:gd name="T8" fmla="*/ 532 w 399"/>
                  <a:gd name="T9" fmla="*/ 2508 h 356"/>
                  <a:gd name="T10" fmla="*/ 361 w 399"/>
                  <a:gd name="T11" fmla="*/ 2433 h 356"/>
                  <a:gd name="T12" fmla="*/ 307 w 399"/>
                  <a:gd name="T13" fmla="*/ 2191 h 356"/>
                  <a:gd name="T14" fmla="*/ 0 w 399"/>
                  <a:gd name="T15" fmla="*/ 2290 h 356"/>
                  <a:gd name="T16" fmla="*/ 89 w 399"/>
                  <a:gd name="T17" fmla="*/ 1485 h 356"/>
                  <a:gd name="T18" fmla="*/ 259 w 399"/>
                  <a:gd name="T19" fmla="*/ 1026 h 356"/>
                  <a:gd name="T20" fmla="*/ 428 w 399"/>
                  <a:gd name="T21" fmla="*/ 748 h 356"/>
                  <a:gd name="T22" fmla="*/ 605 w 399"/>
                  <a:gd name="T23" fmla="*/ 533 h 356"/>
                  <a:gd name="T24" fmla="*/ 986 w 399"/>
                  <a:gd name="T25" fmla="*/ 173 h 356"/>
                  <a:gd name="T26" fmla="*/ 1130 w 399"/>
                  <a:gd name="T27" fmla="*/ 117 h 356"/>
                  <a:gd name="T28" fmla="*/ 1490 w 399"/>
                  <a:gd name="T29" fmla="*/ 89 h 356"/>
                  <a:gd name="T30" fmla="*/ 1837 w 399"/>
                  <a:gd name="T31" fmla="*/ 50 h 356"/>
                  <a:gd name="T32" fmla="*/ 1959 w 399"/>
                  <a:gd name="T33" fmla="*/ 68 h 356"/>
                  <a:gd name="T34" fmla="*/ 2162 w 399"/>
                  <a:gd name="T35" fmla="*/ 121 h 356"/>
                  <a:gd name="T36" fmla="*/ 2321 w 399"/>
                  <a:gd name="T37" fmla="*/ 144 h 356"/>
                  <a:gd name="T38" fmla="*/ 2477 w 399"/>
                  <a:gd name="T39" fmla="*/ 165 h 356"/>
                  <a:gd name="T40" fmla="*/ 2700 w 399"/>
                  <a:gd name="T41" fmla="*/ 286 h 356"/>
                  <a:gd name="T42" fmla="*/ 2892 w 399"/>
                  <a:gd name="T43" fmla="*/ 339 h 356"/>
                  <a:gd name="T44" fmla="*/ 3103 w 399"/>
                  <a:gd name="T45" fmla="*/ 505 h 356"/>
                  <a:gd name="T46" fmla="*/ 3269 w 399"/>
                  <a:gd name="T47" fmla="*/ 726 h 356"/>
                  <a:gd name="T48" fmla="*/ 3304 w 399"/>
                  <a:gd name="T49" fmla="*/ 1061 h 356"/>
                  <a:gd name="T50" fmla="*/ 3478 w 399"/>
                  <a:gd name="T51" fmla="*/ 1376 h 356"/>
                  <a:gd name="T52" fmla="*/ 3424 w 399"/>
                  <a:gd name="T53" fmla="*/ 1875 h 356"/>
                  <a:gd name="T54" fmla="*/ 3395 w 399"/>
                  <a:gd name="T55" fmla="*/ 2121 h 356"/>
                  <a:gd name="T56" fmla="*/ 3252 w 399"/>
                  <a:gd name="T57" fmla="*/ 2413 h 356"/>
                  <a:gd name="T58" fmla="*/ 3136 w 399"/>
                  <a:gd name="T59" fmla="*/ 2903 h 356"/>
                  <a:gd name="T60" fmla="*/ 3035 w 399"/>
                  <a:gd name="T61" fmla="*/ 3103 h 356"/>
                  <a:gd name="T62" fmla="*/ 3111 w 399"/>
                  <a:gd name="T63" fmla="*/ 2770 h 356"/>
                  <a:gd name="T64" fmla="*/ 3126 w 399"/>
                  <a:gd name="T65" fmla="*/ 2330 h 356"/>
                  <a:gd name="T66" fmla="*/ 3186 w 399"/>
                  <a:gd name="T67" fmla="*/ 1605 h 356"/>
                  <a:gd name="T68" fmla="*/ 3034 w 399"/>
                  <a:gd name="T69" fmla="*/ 1110 h 356"/>
                  <a:gd name="T70" fmla="*/ 2370 w 399"/>
                  <a:gd name="T71" fmla="*/ 1159 h 356"/>
                  <a:gd name="T72" fmla="*/ 1948 w 399"/>
                  <a:gd name="T73" fmla="*/ 989 h 356"/>
                  <a:gd name="T74" fmla="*/ 1637 w 399"/>
                  <a:gd name="T75" fmla="*/ 958 h 35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399"/>
                  <a:gd name="T115" fmla="*/ 0 h 356"/>
                  <a:gd name="T116" fmla="*/ 399 w 399"/>
                  <a:gd name="T117" fmla="*/ 356 h 35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399" h="356">
                    <a:moveTo>
                      <a:pt x="131" y="109"/>
                    </a:moveTo>
                    <a:cubicBezTo>
                      <a:pt x="121" y="114"/>
                      <a:pt x="113" y="122"/>
                      <a:pt x="106" y="131"/>
                    </a:cubicBezTo>
                    <a:cubicBezTo>
                      <a:pt x="99" y="139"/>
                      <a:pt x="93" y="146"/>
                      <a:pt x="85" y="154"/>
                    </a:cubicBezTo>
                    <a:cubicBezTo>
                      <a:pt x="79" y="160"/>
                      <a:pt x="85" y="160"/>
                      <a:pt x="84" y="167"/>
                    </a:cubicBezTo>
                    <a:cubicBezTo>
                      <a:pt x="81" y="177"/>
                      <a:pt x="70" y="188"/>
                      <a:pt x="64" y="197"/>
                    </a:cubicBezTo>
                    <a:cubicBezTo>
                      <a:pt x="62" y="201"/>
                      <a:pt x="58" y="208"/>
                      <a:pt x="57" y="213"/>
                    </a:cubicBezTo>
                    <a:cubicBezTo>
                      <a:pt x="57" y="219"/>
                      <a:pt x="61" y="219"/>
                      <a:pt x="63" y="224"/>
                    </a:cubicBezTo>
                    <a:cubicBezTo>
                      <a:pt x="67" y="232"/>
                      <a:pt x="57" y="244"/>
                      <a:pt x="53" y="251"/>
                    </a:cubicBezTo>
                    <a:cubicBezTo>
                      <a:pt x="49" y="257"/>
                      <a:pt x="45" y="263"/>
                      <a:pt x="49" y="270"/>
                    </a:cubicBezTo>
                    <a:cubicBezTo>
                      <a:pt x="54" y="276"/>
                      <a:pt x="59" y="280"/>
                      <a:pt x="61" y="288"/>
                    </a:cubicBezTo>
                    <a:cubicBezTo>
                      <a:pt x="64" y="300"/>
                      <a:pt x="60" y="311"/>
                      <a:pt x="57" y="322"/>
                    </a:cubicBezTo>
                    <a:cubicBezTo>
                      <a:pt x="56" y="306"/>
                      <a:pt x="46" y="294"/>
                      <a:pt x="41" y="279"/>
                    </a:cubicBezTo>
                    <a:cubicBezTo>
                      <a:pt x="39" y="273"/>
                      <a:pt x="40" y="267"/>
                      <a:pt x="40" y="261"/>
                    </a:cubicBezTo>
                    <a:cubicBezTo>
                      <a:pt x="39" y="256"/>
                      <a:pt x="38" y="255"/>
                      <a:pt x="35" y="252"/>
                    </a:cubicBezTo>
                    <a:cubicBezTo>
                      <a:pt x="29" y="246"/>
                      <a:pt x="24" y="242"/>
                      <a:pt x="15" y="244"/>
                    </a:cubicBezTo>
                    <a:cubicBezTo>
                      <a:pt x="7" y="246"/>
                      <a:pt x="3" y="255"/>
                      <a:pt x="0" y="263"/>
                    </a:cubicBezTo>
                    <a:cubicBezTo>
                      <a:pt x="1" y="245"/>
                      <a:pt x="0" y="229"/>
                      <a:pt x="2" y="212"/>
                    </a:cubicBezTo>
                    <a:cubicBezTo>
                      <a:pt x="4" y="198"/>
                      <a:pt x="8" y="184"/>
                      <a:pt x="10" y="170"/>
                    </a:cubicBezTo>
                    <a:cubicBezTo>
                      <a:pt x="12" y="158"/>
                      <a:pt x="15" y="145"/>
                      <a:pt x="20" y="134"/>
                    </a:cubicBezTo>
                    <a:cubicBezTo>
                      <a:pt x="23" y="128"/>
                      <a:pt x="26" y="123"/>
                      <a:pt x="29" y="118"/>
                    </a:cubicBezTo>
                    <a:cubicBezTo>
                      <a:pt x="33" y="112"/>
                      <a:pt x="34" y="107"/>
                      <a:pt x="36" y="101"/>
                    </a:cubicBezTo>
                    <a:cubicBezTo>
                      <a:pt x="38" y="95"/>
                      <a:pt x="43" y="88"/>
                      <a:pt x="49" y="86"/>
                    </a:cubicBezTo>
                    <a:cubicBezTo>
                      <a:pt x="55" y="83"/>
                      <a:pt x="57" y="82"/>
                      <a:pt x="61" y="76"/>
                    </a:cubicBezTo>
                    <a:cubicBezTo>
                      <a:pt x="63" y="71"/>
                      <a:pt x="65" y="66"/>
                      <a:pt x="69" y="62"/>
                    </a:cubicBezTo>
                    <a:cubicBezTo>
                      <a:pt x="72" y="59"/>
                      <a:pt x="76" y="56"/>
                      <a:pt x="80" y="52"/>
                    </a:cubicBezTo>
                    <a:cubicBezTo>
                      <a:pt x="90" y="41"/>
                      <a:pt x="97" y="26"/>
                      <a:pt x="112" y="20"/>
                    </a:cubicBezTo>
                    <a:cubicBezTo>
                      <a:pt x="114" y="19"/>
                      <a:pt x="117" y="19"/>
                      <a:pt x="119" y="18"/>
                    </a:cubicBezTo>
                    <a:cubicBezTo>
                      <a:pt x="123" y="17"/>
                      <a:pt x="126" y="14"/>
                      <a:pt x="129" y="13"/>
                    </a:cubicBezTo>
                    <a:cubicBezTo>
                      <a:pt x="136" y="10"/>
                      <a:pt x="140" y="9"/>
                      <a:pt x="148" y="10"/>
                    </a:cubicBezTo>
                    <a:cubicBezTo>
                      <a:pt x="155" y="10"/>
                      <a:pt x="162" y="12"/>
                      <a:pt x="170" y="10"/>
                    </a:cubicBezTo>
                    <a:cubicBezTo>
                      <a:pt x="177" y="9"/>
                      <a:pt x="184" y="2"/>
                      <a:pt x="192" y="1"/>
                    </a:cubicBezTo>
                    <a:cubicBezTo>
                      <a:pt x="198" y="0"/>
                      <a:pt x="203" y="6"/>
                      <a:pt x="210" y="6"/>
                    </a:cubicBezTo>
                    <a:cubicBezTo>
                      <a:pt x="212" y="6"/>
                      <a:pt x="215" y="4"/>
                      <a:pt x="218" y="5"/>
                    </a:cubicBezTo>
                    <a:cubicBezTo>
                      <a:pt x="220" y="5"/>
                      <a:pt x="222" y="7"/>
                      <a:pt x="224" y="8"/>
                    </a:cubicBezTo>
                    <a:cubicBezTo>
                      <a:pt x="228" y="10"/>
                      <a:pt x="231" y="9"/>
                      <a:pt x="236" y="9"/>
                    </a:cubicBezTo>
                    <a:cubicBezTo>
                      <a:pt x="240" y="9"/>
                      <a:pt x="243" y="12"/>
                      <a:pt x="247" y="14"/>
                    </a:cubicBezTo>
                    <a:cubicBezTo>
                      <a:pt x="249" y="15"/>
                      <a:pt x="254" y="16"/>
                      <a:pt x="257" y="16"/>
                    </a:cubicBezTo>
                    <a:cubicBezTo>
                      <a:pt x="260" y="17"/>
                      <a:pt x="262" y="15"/>
                      <a:pt x="265" y="17"/>
                    </a:cubicBezTo>
                    <a:cubicBezTo>
                      <a:pt x="267" y="18"/>
                      <a:pt x="268" y="21"/>
                      <a:pt x="270" y="22"/>
                    </a:cubicBezTo>
                    <a:cubicBezTo>
                      <a:pt x="274" y="24"/>
                      <a:pt x="278" y="20"/>
                      <a:pt x="283" y="19"/>
                    </a:cubicBezTo>
                    <a:cubicBezTo>
                      <a:pt x="288" y="17"/>
                      <a:pt x="292" y="17"/>
                      <a:pt x="297" y="22"/>
                    </a:cubicBezTo>
                    <a:cubicBezTo>
                      <a:pt x="300" y="25"/>
                      <a:pt x="303" y="32"/>
                      <a:pt x="308" y="33"/>
                    </a:cubicBezTo>
                    <a:cubicBezTo>
                      <a:pt x="313" y="35"/>
                      <a:pt x="317" y="31"/>
                      <a:pt x="322" y="32"/>
                    </a:cubicBezTo>
                    <a:cubicBezTo>
                      <a:pt x="326" y="34"/>
                      <a:pt x="327" y="37"/>
                      <a:pt x="330" y="39"/>
                    </a:cubicBezTo>
                    <a:cubicBezTo>
                      <a:pt x="336" y="44"/>
                      <a:pt x="343" y="46"/>
                      <a:pt x="348" y="51"/>
                    </a:cubicBezTo>
                    <a:cubicBezTo>
                      <a:pt x="350" y="53"/>
                      <a:pt x="351" y="56"/>
                      <a:pt x="354" y="58"/>
                    </a:cubicBezTo>
                    <a:cubicBezTo>
                      <a:pt x="357" y="59"/>
                      <a:pt x="361" y="59"/>
                      <a:pt x="364" y="61"/>
                    </a:cubicBezTo>
                    <a:cubicBezTo>
                      <a:pt x="371" y="66"/>
                      <a:pt x="372" y="76"/>
                      <a:pt x="373" y="84"/>
                    </a:cubicBezTo>
                    <a:cubicBezTo>
                      <a:pt x="375" y="93"/>
                      <a:pt x="374" y="103"/>
                      <a:pt x="374" y="112"/>
                    </a:cubicBezTo>
                    <a:cubicBezTo>
                      <a:pt x="375" y="116"/>
                      <a:pt x="376" y="119"/>
                      <a:pt x="377" y="122"/>
                    </a:cubicBezTo>
                    <a:cubicBezTo>
                      <a:pt x="379" y="127"/>
                      <a:pt x="379" y="126"/>
                      <a:pt x="383" y="129"/>
                    </a:cubicBezTo>
                    <a:cubicBezTo>
                      <a:pt x="395" y="135"/>
                      <a:pt x="399" y="145"/>
                      <a:pt x="397" y="158"/>
                    </a:cubicBezTo>
                    <a:cubicBezTo>
                      <a:pt x="395" y="174"/>
                      <a:pt x="391" y="188"/>
                      <a:pt x="391" y="204"/>
                    </a:cubicBezTo>
                    <a:cubicBezTo>
                      <a:pt x="391" y="208"/>
                      <a:pt x="391" y="212"/>
                      <a:pt x="391" y="215"/>
                    </a:cubicBezTo>
                    <a:cubicBezTo>
                      <a:pt x="390" y="220"/>
                      <a:pt x="388" y="224"/>
                      <a:pt x="387" y="228"/>
                    </a:cubicBezTo>
                    <a:cubicBezTo>
                      <a:pt x="386" y="234"/>
                      <a:pt x="388" y="238"/>
                      <a:pt x="387" y="244"/>
                    </a:cubicBezTo>
                    <a:cubicBezTo>
                      <a:pt x="386" y="251"/>
                      <a:pt x="379" y="255"/>
                      <a:pt x="377" y="262"/>
                    </a:cubicBezTo>
                    <a:cubicBezTo>
                      <a:pt x="375" y="267"/>
                      <a:pt x="374" y="271"/>
                      <a:pt x="371" y="277"/>
                    </a:cubicBezTo>
                    <a:cubicBezTo>
                      <a:pt x="366" y="285"/>
                      <a:pt x="369" y="294"/>
                      <a:pt x="369" y="303"/>
                    </a:cubicBezTo>
                    <a:cubicBezTo>
                      <a:pt x="368" y="314"/>
                      <a:pt x="363" y="324"/>
                      <a:pt x="358" y="333"/>
                    </a:cubicBezTo>
                    <a:cubicBezTo>
                      <a:pt x="356" y="336"/>
                      <a:pt x="354" y="339"/>
                      <a:pt x="352" y="343"/>
                    </a:cubicBezTo>
                    <a:cubicBezTo>
                      <a:pt x="350" y="347"/>
                      <a:pt x="350" y="353"/>
                      <a:pt x="347" y="356"/>
                    </a:cubicBezTo>
                    <a:cubicBezTo>
                      <a:pt x="347" y="350"/>
                      <a:pt x="351" y="342"/>
                      <a:pt x="352" y="336"/>
                    </a:cubicBezTo>
                    <a:cubicBezTo>
                      <a:pt x="353" y="330"/>
                      <a:pt x="355" y="324"/>
                      <a:pt x="356" y="318"/>
                    </a:cubicBezTo>
                    <a:cubicBezTo>
                      <a:pt x="358" y="309"/>
                      <a:pt x="362" y="298"/>
                      <a:pt x="363" y="289"/>
                    </a:cubicBezTo>
                    <a:cubicBezTo>
                      <a:pt x="363" y="281"/>
                      <a:pt x="357" y="275"/>
                      <a:pt x="357" y="267"/>
                    </a:cubicBezTo>
                    <a:cubicBezTo>
                      <a:pt x="357" y="256"/>
                      <a:pt x="357" y="248"/>
                      <a:pt x="359" y="238"/>
                    </a:cubicBezTo>
                    <a:cubicBezTo>
                      <a:pt x="362" y="220"/>
                      <a:pt x="364" y="202"/>
                      <a:pt x="364" y="184"/>
                    </a:cubicBezTo>
                    <a:cubicBezTo>
                      <a:pt x="364" y="170"/>
                      <a:pt x="366" y="154"/>
                      <a:pt x="361" y="142"/>
                    </a:cubicBezTo>
                    <a:cubicBezTo>
                      <a:pt x="358" y="135"/>
                      <a:pt x="352" y="129"/>
                      <a:pt x="346" y="127"/>
                    </a:cubicBezTo>
                    <a:cubicBezTo>
                      <a:pt x="334" y="123"/>
                      <a:pt x="320" y="135"/>
                      <a:pt x="309" y="137"/>
                    </a:cubicBezTo>
                    <a:cubicBezTo>
                      <a:pt x="296" y="140"/>
                      <a:pt x="283" y="136"/>
                      <a:pt x="271" y="133"/>
                    </a:cubicBezTo>
                    <a:cubicBezTo>
                      <a:pt x="275" y="133"/>
                      <a:pt x="281" y="130"/>
                      <a:pt x="284" y="127"/>
                    </a:cubicBezTo>
                    <a:cubicBezTo>
                      <a:pt x="263" y="132"/>
                      <a:pt x="242" y="121"/>
                      <a:pt x="223" y="114"/>
                    </a:cubicBezTo>
                    <a:cubicBezTo>
                      <a:pt x="214" y="111"/>
                      <a:pt x="206" y="111"/>
                      <a:pt x="197" y="111"/>
                    </a:cubicBezTo>
                    <a:cubicBezTo>
                      <a:pt x="193" y="112"/>
                      <a:pt x="190" y="112"/>
                      <a:pt x="187" y="110"/>
                    </a:cubicBezTo>
                    <a:cubicBezTo>
                      <a:pt x="171" y="104"/>
                      <a:pt x="147" y="102"/>
                      <a:pt x="131" y="109"/>
                    </a:cubicBezTo>
                    <a:close/>
                  </a:path>
                </a:pathLst>
              </a:custGeom>
              <a:solidFill>
                <a:srgbClr val="6321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063" name="Freeform 49">
                <a:extLst>
                  <a:ext uri="{FF2B5EF4-FFF2-40B4-BE49-F238E27FC236}">
                    <a16:creationId xmlns:a16="http://schemas.microsoft.com/office/drawing/2014/main" id="{ED4BC2B2-029F-4FB1-93BC-6B03CF05B9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7" y="179"/>
                <a:ext cx="544" cy="485"/>
              </a:xfrm>
              <a:custGeom>
                <a:avLst/>
                <a:gdLst>
                  <a:gd name="T0" fmla="*/ 933 w 399"/>
                  <a:gd name="T1" fmla="*/ 1139 h 356"/>
                  <a:gd name="T2" fmla="*/ 740 w 399"/>
                  <a:gd name="T3" fmla="*/ 1460 h 356"/>
                  <a:gd name="T4" fmla="*/ 502 w 399"/>
                  <a:gd name="T5" fmla="*/ 1854 h 356"/>
                  <a:gd name="T6" fmla="*/ 465 w 399"/>
                  <a:gd name="T7" fmla="*/ 2187 h 356"/>
                  <a:gd name="T8" fmla="*/ 532 w 399"/>
                  <a:gd name="T9" fmla="*/ 2508 h 356"/>
                  <a:gd name="T10" fmla="*/ 361 w 399"/>
                  <a:gd name="T11" fmla="*/ 2433 h 356"/>
                  <a:gd name="T12" fmla="*/ 307 w 399"/>
                  <a:gd name="T13" fmla="*/ 2191 h 356"/>
                  <a:gd name="T14" fmla="*/ 0 w 399"/>
                  <a:gd name="T15" fmla="*/ 2290 h 356"/>
                  <a:gd name="T16" fmla="*/ 89 w 399"/>
                  <a:gd name="T17" fmla="*/ 1485 h 356"/>
                  <a:gd name="T18" fmla="*/ 259 w 399"/>
                  <a:gd name="T19" fmla="*/ 1026 h 356"/>
                  <a:gd name="T20" fmla="*/ 428 w 399"/>
                  <a:gd name="T21" fmla="*/ 748 h 356"/>
                  <a:gd name="T22" fmla="*/ 605 w 399"/>
                  <a:gd name="T23" fmla="*/ 533 h 356"/>
                  <a:gd name="T24" fmla="*/ 986 w 399"/>
                  <a:gd name="T25" fmla="*/ 173 h 356"/>
                  <a:gd name="T26" fmla="*/ 1130 w 399"/>
                  <a:gd name="T27" fmla="*/ 117 h 356"/>
                  <a:gd name="T28" fmla="*/ 1490 w 399"/>
                  <a:gd name="T29" fmla="*/ 89 h 356"/>
                  <a:gd name="T30" fmla="*/ 1837 w 399"/>
                  <a:gd name="T31" fmla="*/ 50 h 356"/>
                  <a:gd name="T32" fmla="*/ 1959 w 399"/>
                  <a:gd name="T33" fmla="*/ 68 h 356"/>
                  <a:gd name="T34" fmla="*/ 2162 w 399"/>
                  <a:gd name="T35" fmla="*/ 121 h 356"/>
                  <a:gd name="T36" fmla="*/ 2321 w 399"/>
                  <a:gd name="T37" fmla="*/ 144 h 356"/>
                  <a:gd name="T38" fmla="*/ 2477 w 399"/>
                  <a:gd name="T39" fmla="*/ 165 h 356"/>
                  <a:gd name="T40" fmla="*/ 2700 w 399"/>
                  <a:gd name="T41" fmla="*/ 286 h 356"/>
                  <a:gd name="T42" fmla="*/ 2892 w 399"/>
                  <a:gd name="T43" fmla="*/ 339 h 356"/>
                  <a:gd name="T44" fmla="*/ 3103 w 399"/>
                  <a:gd name="T45" fmla="*/ 505 h 356"/>
                  <a:gd name="T46" fmla="*/ 3269 w 399"/>
                  <a:gd name="T47" fmla="*/ 726 h 356"/>
                  <a:gd name="T48" fmla="*/ 3304 w 399"/>
                  <a:gd name="T49" fmla="*/ 1061 h 356"/>
                  <a:gd name="T50" fmla="*/ 3478 w 399"/>
                  <a:gd name="T51" fmla="*/ 1376 h 356"/>
                  <a:gd name="T52" fmla="*/ 3424 w 399"/>
                  <a:gd name="T53" fmla="*/ 1875 h 356"/>
                  <a:gd name="T54" fmla="*/ 3395 w 399"/>
                  <a:gd name="T55" fmla="*/ 2121 h 356"/>
                  <a:gd name="T56" fmla="*/ 3252 w 399"/>
                  <a:gd name="T57" fmla="*/ 2413 h 356"/>
                  <a:gd name="T58" fmla="*/ 3136 w 399"/>
                  <a:gd name="T59" fmla="*/ 2903 h 356"/>
                  <a:gd name="T60" fmla="*/ 3035 w 399"/>
                  <a:gd name="T61" fmla="*/ 3103 h 356"/>
                  <a:gd name="T62" fmla="*/ 3111 w 399"/>
                  <a:gd name="T63" fmla="*/ 2770 h 356"/>
                  <a:gd name="T64" fmla="*/ 3126 w 399"/>
                  <a:gd name="T65" fmla="*/ 2330 h 356"/>
                  <a:gd name="T66" fmla="*/ 3186 w 399"/>
                  <a:gd name="T67" fmla="*/ 1605 h 356"/>
                  <a:gd name="T68" fmla="*/ 3034 w 399"/>
                  <a:gd name="T69" fmla="*/ 1110 h 356"/>
                  <a:gd name="T70" fmla="*/ 2370 w 399"/>
                  <a:gd name="T71" fmla="*/ 1159 h 356"/>
                  <a:gd name="T72" fmla="*/ 1948 w 399"/>
                  <a:gd name="T73" fmla="*/ 989 h 356"/>
                  <a:gd name="T74" fmla="*/ 1637 w 399"/>
                  <a:gd name="T75" fmla="*/ 958 h 35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399"/>
                  <a:gd name="T115" fmla="*/ 0 h 356"/>
                  <a:gd name="T116" fmla="*/ 399 w 399"/>
                  <a:gd name="T117" fmla="*/ 356 h 35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399" h="356">
                    <a:moveTo>
                      <a:pt x="131" y="109"/>
                    </a:moveTo>
                    <a:cubicBezTo>
                      <a:pt x="121" y="114"/>
                      <a:pt x="113" y="122"/>
                      <a:pt x="106" y="131"/>
                    </a:cubicBezTo>
                    <a:cubicBezTo>
                      <a:pt x="99" y="139"/>
                      <a:pt x="93" y="146"/>
                      <a:pt x="85" y="154"/>
                    </a:cubicBezTo>
                    <a:cubicBezTo>
                      <a:pt x="79" y="160"/>
                      <a:pt x="85" y="160"/>
                      <a:pt x="84" y="167"/>
                    </a:cubicBezTo>
                    <a:cubicBezTo>
                      <a:pt x="81" y="177"/>
                      <a:pt x="70" y="188"/>
                      <a:pt x="64" y="197"/>
                    </a:cubicBezTo>
                    <a:cubicBezTo>
                      <a:pt x="62" y="201"/>
                      <a:pt x="58" y="208"/>
                      <a:pt x="57" y="213"/>
                    </a:cubicBezTo>
                    <a:cubicBezTo>
                      <a:pt x="57" y="219"/>
                      <a:pt x="61" y="219"/>
                      <a:pt x="63" y="224"/>
                    </a:cubicBezTo>
                    <a:cubicBezTo>
                      <a:pt x="67" y="232"/>
                      <a:pt x="57" y="244"/>
                      <a:pt x="53" y="251"/>
                    </a:cubicBezTo>
                    <a:cubicBezTo>
                      <a:pt x="49" y="257"/>
                      <a:pt x="45" y="263"/>
                      <a:pt x="49" y="270"/>
                    </a:cubicBezTo>
                    <a:cubicBezTo>
                      <a:pt x="54" y="276"/>
                      <a:pt x="59" y="280"/>
                      <a:pt x="61" y="288"/>
                    </a:cubicBezTo>
                    <a:cubicBezTo>
                      <a:pt x="64" y="300"/>
                      <a:pt x="60" y="311"/>
                      <a:pt x="57" y="322"/>
                    </a:cubicBezTo>
                    <a:cubicBezTo>
                      <a:pt x="56" y="306"/>
                      <a:pt x="46" y="294"/>
                      <a:pt x="41" y="279"/>
                    </a:cubicBezTo>
                    <a:cubicBezTo>
                      <a:pt x="39" y="273"/>
                      <a:pt x="40" y="267"/>
                      <a:pt x="40" y="261"/>
                    </a:cubicBezTo>
                    <a:cubicBezTo>
                      <a:pt x="39" y="256"/>
                      <a:pt x="38" y="255"/>
                      <a:pt x="35" y="252"/>
                    </a:cubicBezTo>
                    <a:cubicBezTo>
                      <a:pt x="29" y="246"/>
                      <a:pt x="24" y="242"/>
                      <a:pt x="15" y="244"/>
                    </a:cubicBezTo>
                    <a:cubicBezTo>
                      <a:pt x="7" y="246"/>
                      <a:pt x="3" y="255"/>
                      <a:pt x="0" y="263"/>
                    </a:cubicBezTo>
                    <a:cubicBezTo>
                      <a:pt x="1" y="245"/>
                      <a:pt x="0" y="229"/>
                      <a:pt x="2" y="212"/>
                    </a:cubicBezTo>
                    <a:cubicBezTo>
                      <a:pt x="4" y="198"/>
                      <a:pt x="8" y="184"/>
                      <a:pt x="10" y="170"/>
                    </a:cubicBezTo>
                    <a:cubicBezTo>
                      <a:pt x="12" y="158"/>
                      <a:pt x="15" y="145"/>
                      <a:pt x="20" y="134"/>
                    </a:cubicBezTo>
                    <a:cubicBezTo>
                      <a:pt x="23" y="128"/>
                      <a:pt x="26" y="123"/>
                      <a:pt x="29" y="118"/>
                    </a:cubicBezTo>
                    <a:cubicBezTo>
                      <a:pt x="33" y="112"/>
                      <a:pt x="34" y="107"/>
                      <a:pt x="36" y="101"/>
                    </a:cubicBezTo>
                    <a:cubicBezTo>
                      <a:pt x="38" y="95"/>
                      <a:pt x="43" y="88"/>
                      <a:pt x="49" y="86"/>
                    </a:cubicBezTo>
                    <a:cubicBezTo>
                      <a:pt x="55" y="83"/>
                      <a:pt x="57" y="82"/>
                      <a:pt x="61" y="76"/>
                    </a:cubicBezTo>
                    <a:cubicBezTo>
                      <a:pt x="63" y="71"/>
                      <a:pt x="65" y="66"/>
                      <a:pt x="69" y="62"/>
                    </a:cubicBezTo>
                    <a:cubicBezTo>
                      <a:pt x="72" y="59"/>
                      <a:pt x="76" y="56"/>
                      <a:pt x="80" y="52"/>
                    </a:cubicBezTo>
                    <a:cubicBezTo>
                      <a:pt x="90" y="41"/>
                      <a:pt x="97" y="26"/>
                      <a:pt x="112" y="20"/>
                    </a:cubicBezTo>
                    <a:cubicBezTo>
                      <a:pt x="114" y="19"/>
                      <a:pt x="117" y="19"/>
                      <a:pt x="119" y="18"/>
                    </a:cubicBezTo>
                    <a:cubicBezTo>
                      <a:pt x="123" y="17"/>
                      <a:pt x="126" y="14"/>
                      <a:pt x="129" y="13"/>
                    </a:cubicBezTo>
                    <a:cubicBezTo>
                      <a:pt x="136" y="10"/>
                      <a:pt x="140" y="9"/>
                      <a:pt x="148" y="10"/>
                    </a:cubicBezTo>
                    <a:cubicBezTo>
                      <a:pt x="155" y="10"/>
                      <a:pt x="162" y="12"/>
                      <a:pt x="170" y="10"/>
                    </a:cubicBezTo>
                    <a:cubicBezTo>
                      <a:pt x="177" y="9"/>
                      <a:pt x="184" y="2"/>
                      <a:pt x="192" y="1"/>
                    </a:cubicBezTo>
                    <a:cubicBezTo>
                      <a:pt x="198" y="0"/>
                      <a:pt x="203" y="6"/>
                      <a:pt x="210" y="6"/>
                    </a:cubicBezTo>
                    <a:cubicBezTo>
                      <a:pt x="212" y="6"/>
                      <a:pt x="215" y="4"/>
                      <a:pt x="218" y="5"/>
                    </a:cubicBezTo>
                    <a:cubicBezTo>
                      <a:pt x="220" y="5"/>
                      <a:pt x="222" y="7"/>
                      <a:pt x="224" y="8"/>
                    </a:cubicBezTo>
                    <a:cubicBezTo>
                      <a:pt x="228" y="10"/>
                      <a:pt x="231" y="9"/>
                      <a:pt x="236" y="9"/>
                    </a:cubicBezTo>
                    <a:cubicBezTo>
                      <a:pt x="240" y="9"/>
                      <a:pt x="243" y="12"/>
                      <a:pt x="247" y="14"/>
                    </a:cubicBezTo>
                    <a:cubicBezTo>
                      <a:pt x="249" y="15"/>
                      <a:pt x="254" y="16"/>
                      <a:pt x="257" y="16"/>
                    </a:cubicBezTo>
                    <a:cubicBezTo>
                      <a:pt x="260" y="17"/>
                      <a:pt x="262" y="15"/>
                      <a:pt x="265" y="17"/>
                    </a:cubicBezTo>
                    <a:cubicBezTo>
                      <a:pt x="267" y="18"/>
                      <a:pt x="268" y="21"/>
                      <a:pt x="270" y="22"/>
                    </a:cubicBezTo>
                    <a:cubicBezTo>
                      <a:pt x="274" y="24"/>
                      <a:pt x="278" y="20"/>
                      <a:pt x="283" y="19"/>
                    </a:cubicBezTo>
                    <a:cubicBezTo>
                      <a:pt x="288" y="17"/>
                      <a:pt x="292" y="17"/>
                      <a:pt x="297" y="22"/>
                    </a:cubicBezTo>
                    <a:cubicBezTo>
                      <a:pt x="300" y="25"/>
                      <a:pt x="303" y="32"/>
                      <a:pt x="308" y="33"/>
                    </a:cubicBezTo>
                    <a:cubicBezTo>
                      <a:pt x="313" y="35"/>
                      <a:pt x="317" y="31"/>
                      <a:pt x="322" y="32"/>
                    </a:cubicBezTo>
                    <a:cubicBezTo>
                      <a:pt x="326" y="34"/>
                      <a:pt x="327" y="37"/>
                      <a:pt x="330" y="39"/>
                    </a:cubicBezTo>
                    <a:cubicBezTo>
                      <a:pt x="336" y="44"/>
                      <a:pt x="343" y="46"/>
                      <a:pt x="348" y="51"/>
                    </a:cubicBezTo>
                    <a:cubicBezTo>
                      <a:pt x="350" y="53"/>
                      <a:pt x="351" y="56"/>
                      <a:pt x="354" y="58"/>
                    </a:cubicBezTo>
                    <a:cubicBezTo>
                      <a:pt x="357" y="59"/>
                      <a:pt x="361" y="59"/>
                      <a:pt x="364" y="61"/>
                    </a:cubicBezTo>
                    <a:cubicBezTo>
                      <a:pt x="371" y="66"/>
                      <a:pt x="372" y="76"/>
                      <a:pt x="373" y="84"/>
                    </a:cubicBezTo>
                    <a:cubicBezTo>
                      <a:pt x="375" y="93"/>
                      <a:pt x="374" y="103"/>
                      <a:pt x="374" y="112"/>
                    </a:cubicBezTo>
                    <a:cubicBezTo>
                      <a:pt x="375" y="116"/>
                      <a:pt x="376" y="119"/>
                      <a:pt x="377" y="122"/>
                    </a:cubicBezTo>
                    <a:cubicBezTo>
                      <a:pt x="379" y="127"/>
                      <a:pt x="379" y="126"/>
                      <a:pt x="383" y="129"/>
                    </a:cubicBezTo>
                    <a:cubicBezTo>
                      <a:pt x="395" y="135"/>
                      <a:pt x="399" y="145"/>
                      <a:pt x="397" y="158"/>
                    </a:cubicBezTo>
                    <a:cubicBezTo>
                      <a:pt x="395" y="174"/>
                      <a:pt x="391" y="188"/>
                      <a:pt x="391" y="204"/>
                    </a:cubicBezTo>
                    <a:cubicBezTo>
                      <a:pt x="391" y="208"/>
                      <a:pt x="391" y="212"/>
                      <a:pt x="391" y="215"/>
                    </a:cubicBezTo>
                    <a:cubicBezTo>
                      <a:pt x="390" y="220"/>
                      <a:pt x="388" y="224"/>
                      <a:pt x="387" y="228"/>
                    </a:cubicBezTo>
                    <a:cubicBezTo>
                      <a:pt x="386" y="234"/>
                      <a:pt x="388" y="238"/>
                      <a:pt x="387" y="244"/>
                    </a:cubicBezTo>
                    <a:cubicBezTo>
                      <a:pt x="386" y="251"/>
                      <a:pt x="379" y="255"/>
                      <a:pt x="377" y="262"/>
                    </a:cubicBezTo>
                    <a:cubicBezTo>
                      <a:pt x="375" y="267"/>
                      <a:pt x="374" y="271"/>
                      <a:pt x="371" y="277"/>
                    </a:cubicBezTo>
                    <a:cubicBezTo>
                      <a:pt x="366" y="285"/>
                      <a:pt x="369" y="294"/>
                      <a:pt x="369" y="303"/>
                    </a:cubicBezTo>
                    <a:cubicBezTo>
                      <a:pt x="368" y="314"/>
                      <a:pt x="363" y="324"/>
                      <a:pt x="358" y="333"/>
                    </a:cubicBezTo>
                    <a:cubicBezTo>
                      <a:pt x="356" y="336"/>
                      <a:pt x="354" y="339"/>
                      <a:pt x="352" y="343"/>
                    </a:cubicBezTo>
                    <a:cubicBezTo>
                      <a:pt x="350" y="347"/>
                      <a:pt x="350" y="353"/>
                      <a:pt x="347" y="356"/>
                    </a:cubicBezTo>
                    <a:cubicBezTo>
                      <a:pt x="347" y="350"/>
                      <a:pt x="351" y="342"/>
                      <a:pt x="352" y="336"/>
                    </a:cubicBezTo>
                    <a:cubicBezTo>
                      <a:pt x="353" y="330"/>
                      <a:pt x="355" y="324"/>
                      <a:pt x="356" y="318"/>
                    </a:cubicBezTo>
                    <a:cubicBezTo>
                      <a:pt x="358" y="309"/>
                      <a:pt x="362" y="298"/>
                      <a:pt x="363" y="289"/>
                    </a:cubicBezTo>
                    <a:cubicBezTo>
                      <a:pt x="363" y="281"/>
                      <a:pt x="357" y="275"/>
                      <a:pt x="357" y="267"/>
                    </a:cubicBezTo>
                    <a:cubicBezTo>
                      <a:pt x="357" y="256"/>
                      <a:pt x="357" y="248"/>
                      <a:pt x="359" y="238"/>
                    </a:cubicBezTo>
                    <a:cubicBezTo>
                      <a:pt x="362" y="220"/>
                      <a:pt x="364" y="202"/>
                      <a:pt x="364" y="184"/>
                    </a:cubicBezTo>
                    <a:cubicBezTo>
                      <a:pt x="364" y="170"/>
                      <a:pt x="366" y="154"/>
                      <a:pt x="361" y="142"/>
                    </a:cubicBezTo>
                    <a:cubicBezTo>
                      <a:pt x="358" y="135"/>
                      <a:pt x="352" y="129"/>
                      <a:pt x="346" y="127"/>
                    </a:cubicBezTo>
                    <a:cubicBezTo>
                      <a:pt x="334" y="123"/>
                      <a:pt x="320" y="135"/>
                      <a:pt x="309" y="137"/>
                    </a:cubicBezTo>
                    <a:cubicBezTo>
                      <a:pt x="296" y="140"/>
                      <a:pt x="283" y="136"/>
                      <a:pt x="271" y="133"/>
                    </a:cubicBezTo>
                    <a:cubicBezTo>
                      <a:pt x="275" y="133"/>
                      <a:pt x="281" y="130"/>
                      <a:pt x="284" y="127"/>
                    </a:cubicBezTo>
                    <a:cubicBezTo>
                      <a:pt x="263" y="132"/>
                      <a:pt x="242" y="121"/>
                      <a:pt x="223" y="114"/>
                    </a:cubicBezTo>
                    <a:cubicBezTo>
                      <a:pt x="214" y="111"/>
                      <a:pt x="206" y="111"/>
                      <a:pt x="197" y="111"/>
                    </a:cubicBezTo>
                    <a:cubicBezTo>
                      <a:pt x="193" y="112"/>
                      <a:pt x="190" y="112"/>
                      <a:pt x="187" y="110"/>
                    </a:cubicBezTo>
                    <a:cubicBezTo>
                      <a:pt x="171" y="104"/>
                      <a:pt x="147" y="102"/>
                      <a:pt x="131" y="109"/>
                    </a:cubicBezTo>
                    <a:close/>
                  </a:path>
                </a:pathLst>
              </a:custGeom>
              <a:noFill/>
              <a:ln w="2" cap="rnd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064" name="Freeform 50">
                <a:extLst>
                  <a:ext uri="{FF2B5EF4-FFF2-40B4-BE49-F238E27FC236}">
                    <a16:creationId xmlns:a16="http://schemas.microsoft.com/office/drawing/2014/main" id="{911092AD-9A14-4647-BE36-2A7A620843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32" y="480"/>
                <a:ext cx="20" cy="164"/>
              </a:xfrm>
              <a:custGeom>
                <a:avLst/>
                <a:gdLst>
                  <a:gd name="T0" fmla="*/ 113 w 15"/>
                  <a:gd name="T1" fmla="*/ 0 h 120"/>
                  <a:gd name="T2" fmla="*/ 1 w 15"/>
                  <a:gd name="T3" fmla="*/ 406 h 120"/>
                  <a:gd name="T4" fmla="*/ 49 w 15"/>
                  <a:gd name="T5" fmla="*/ 697 h 120"/>
                  <a:gd name="T6" fmla="*/ 73 w 15"/>
                  <a:gd name="T7" fmla="*/ 801 h 120"/>
                  <a:gd name="T8" fmla="*/ 87 w 15"/>
                  <a:gd name="T9" fmla="*/ 883 h 120"/>
                  <a:gd name="T10" fmla="*/ 0 w 15"/>
                  <a:gd name="T11" fmla="*/ 1065 h 12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5"/>
                  <a:gd name="T19" fmla="*/ 0 h 120"/>
                  <a:gd name="T20" fmla="*/ 15 w 15"/>
                  <a:gd name="T21" fmla="*/ 120 h 120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5" h="120">
                    <a:moveTo>
                      <a:pt x="15" y="0"/>
                    </a:moveTo>
                    <a:cubicBezTo>
                      <a:pt x="4" y="9"/>
                      <a:pt x="2" y="32"/>
                      <a:pt x="1" y="45"/>
                    </a:cubicBezTo>
                    <a:cubicBezTo>
                      <a:pt x="1" y="57"/>
                      <a:pt x="4" y="68"/>
                      <a:pt x="7" y="78"/>
                    </a:cubicBezTo>
                    <a:cubicBezTo>
                      <a:pt x="8" y="82"/>
                      <a:pt x="8" y="87"/>
                      <a:pt x="10" y="90"/>
                    </a:cubicBezTo>
                    <a:cubicBezTo>
                      <a:pt x="11" y="94"/>
                      <a:pt x="13" y="94"/>
                      <a:pt x="12" y="99"/>
                    </a:cubicBezTo>
                    <a:cubicBezTo>
                      <a:pt x="11" y="104"/>
                      <a:pt x="5" y="120"/>
                      <a:pt x="0" y="119"/>
                    </a:cubicBezTo>
                  </a:path>
                </a:pathLst>
              </a:custGeom>
              <a:noFill/>
              <a:ln w="2" cap="rnd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065" name="Freeform 51">
                <a:extLst>
                  <a:ext uri="{FF2B5EF4-FFF2-40B4-BE49-F238E27FC236}">
                    <a16:creationId xmlns:a16="http://schemas.microsoft.com/office/drawing/2014/main" id="{B13C500D-7D01-485E-B752-9B58E73686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1" y="615"/>
                <a:ext cx="39" cy="34"/>
              </a:xfrm>
              <a:custGeom>
                <a:avLst/>
                <a:gdLst>
                  <a:gd name="T0" fmla="*/ 227 w 29"/>
                  <a:gd name="T1" fmla="*/ 0 h 25"/>
                  <a:gd name="T2" fmla="*/ 153 w 29"/>
                  <a:gd name="T3" fmla="*/ 144 h 25"/>
                  <a:gd name="T4" fmla="*/ 0 w 29"/>
                  <a:gd name="T5" fmla="*/ 170 h 25"/>
                  <a:gd name="T6" fmla="*/ 0 60000 65536"/>
                  <a:gd name="T7" fmla="*/ 0 60000 65536"/>
                  <a:gd name="T8" fmla="*/ 0 60000 65536"/>
                  <a:gd name="T9" fmla="*/ 0 w 29"/>
                  <a:gd name="T10" fmla="*/ 0 h 25"/>
                  <a:gd name="T11" fmla="*/ 29 w 29"/>
                  <a:gd name="T12" fmla="*/ 25 h 2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9" h="25">
                    <a:moveTo>
                      <a:pt x="29" y="0"/>
                    </a:moveTo>
                    <a:cubicBezTo>
                      <a:pt x="23" y="5"/>
                      <a:pt x="22" y="9"/>
                      <a:pt x="19" y="17"/>
                    </a:cubicBezTo>
                    <a:cubicBezTo>
                      <a:pt x="15" y="25"/>
                      <a:pt x="7" y="20"/>
                      <a:pt x="0" y="20"/>
                    </a:cubicBezTo>
                  </a:path>
                </a:pathLst>
              </a:custGeom>
              <a:noFill/>
              <a:ln w="2" cap="rnd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066" name="Freeform 52">
                <a:extLst>
                  <a:ext uri="{FF2B5EF4-FFF2-40B4-BE49-F238E27FC236}">
                    <a16:creationId xmlns:a16="http://schemas.microsoft.com/office/drawing/2014/main" id="{1D831E36-BDC4-4A87-A658-AEABBFACEA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92" y="475"/>
                <a:ext cx="15" cy="73"/>
              </a:xfrm>
              <a:custGeom>
                <a:avLst/>
                <a:gdLst>
                  <a:gd name="T0" fmla="*/ 0 w 11"/>
                  <a:gd name="T1" fmla="*/ 0 h 54"/>
                  <a:gd name="T2" fmla="*/ 68 w 11"/>
                  <a:gd name="T3" fmla="*/ 227 h 54"/>
                  <a:gd name="T4" fmla="*/ 76 w 11"/>
                  <a:gd name="T5" fmla="*/ 447 h 54"/>
                  <a:gd name="T6" fmla="*/ 0 60000 65536"/>
                  <a:gd name="T7" fmla="*/ 0 60000 65536"/>
                  <a:gd name="T8" fmla="*/ 0 60000 65536"/>
                  <a:gd name="T9" fmla="*/ 0 w 11"/>
                  <a:gd name="T10" fmla="*/ 0 h 54"/>
                  <a:gd name="T11" fmla="*/ 11 w 11"/>
                  <a:gd name="T12" fmla="*/ 54 h 54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1" h="54">
                    <a:moveTo>
                      <a:pt x="0" y="0"/>
                    </a:moveTo>
                    <a:cubicBezTo>
                      <a:pt x="5" y="7"/>
                      <a:pt x="8" y="18"/>
                      <a:pt x="8" y="27"/>
                    </a:cubicBezTo>
                    <a:cubicBezTo>
                      <a:pt x="9" y="36"/>
                      <a:pt x="11" y="46"/>
                      <a:pt x="9" y="54"/>
                    </a:cubicBezTo>
                  </a:path>
                </a:pathLst>
              </a:custGeom>
              <a:noFill/>
              <a:ln w="2" cap="rnd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067" name="Freeform 53">
                <a:extLst>
                  <a:ext uri="{FF2B5EF4-FFF2-40B4-BE49-F238E27FC236}">
                    <a16:creationId xmlns:a16="http://schemas.microsoft.com/office/drawing/2014/main" id="{DC95E72B-2795-44A2-9F40-CEE87F3AC6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1" y="589"/>
                <a:ext cx="32" cy="41"/>
              </a:xfrm>
              <a:custGeom>
                <a:avLst/>
                <a:gdLst>
                  <a:gd name="T0" fmla="*/ 180 w 24"/>
                  <a:gd name="T1" fmla="*/ 26 h 30"/>
                  <a:gd name="T2" fmla="*/ 113 w 24"/>
                  <a:gd name="T3" fmla="*/ 269 h 30"/>
                  <a:gd name="T4" fmla="*/ 0 60000 65536"/>
                  <a:gd name="T5" fmla="*/ 0 60000 65536"/>
                  <a:gd name="T6" fmla="*/ 0 w 24"/>
                  <a:gd name="T7" fmla="*/ 0 h 30"/>
                  <a:gd name="T8" fmla="*/ 24 w 24"/>
                  <a:gd name="T9" fmla="*/ 30 h 3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4" h="30">
                    <a:moveTo>
                      <a:pt x="24" y="3"/>
                    </a:moveTo>
                    <a:cubicBezTo>
                      <a:pt x="21" y="0"/>
                      <a:pt x="0" y="22"/>
                      <a:pt x="15" y="30"/>
                    </a:cubicBezTo>
                  </a:path>
                </a:pathLst>
              </a:custGeom>
              <a:noFill/>
              <a:ln w="2" cap="rnd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068" name="Freeform 54">
                <a:extLst>
                  <a:ext uri="{FF2B5EF4-FFF2-40B4-BE49-F238E27FC236}">
                    <a16:creationId xmlns:a16="http://schemas.microsoft.com/office/drawing/2014/main" id="{48C69D64-FE13-4F49-BAAB-2FCB7E31B9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64" y="611"/>
                <a:ext cx="35" cy="27"/>
              </a:xfrm>
              <a:custGeom>
                <a:avLst/>
                <a:gdLst>
                  <a:gd name="T0" fmla="*/ 206 w 26"/>
                  <a:gd name="T1" fmla="*/ 85 h 20"/>
                  <a:gd name="T2" fmla="*/ 105 w 26"/>
                  <a:gd name="T3" fmla="*/ 55 h 20"/>
                  <a:gd name="T4" fmla="*/ 73 w 26"/>
                  <a:gd name="T5" fmla="*/ 142 h 20"/>
                  <a:gd name="T6" fmla="*/ 0 60000 65536"/>
                  <a:gd name="T7" fmla="*/ 0 60000 65536"/>
                  <a:gd name="T8" fmla="*/ 0 60000 65536"/>
                  <a:gd name="T9" fmla="*/ 0 w 26"/>
                  <a:gd name="T10" fmla="*/ 0 h 20"/>
                  <a:gd name="T11" fmla="*/ 26 w 26"/>
                  <a:gd name="T12" fmla="*/ 20 h 2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6" h="20">
                    <a:moveTo>
                      <a:pt x="26" y="10"/>
                    </a:moveTo>
                    <a:cubicBezTo>
                      <a:pt x="26" y="0"/>
                      <a:pt x="19" y="3"/>
                      <a:pt x="13" y="7"/>
                    </a:cubicBezTo>
                    <a:cubicBezTo>
                      <a:pt x="11" y="8"/>
                      <a:pt x="0" y="20"/>
                      <a:pt x="9" y="18"/>
                    </a:cubicBezTo>
                  </a:path>
                </a:pathLst>
              </a:custGeom>
              <a:noFill/>
              <a:ln w="2" cap="rnd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069" name="Freeform 55">
                <a:extLst>
                  <a:ext uri="{FF2B5EF4-FFF2-40B4-BE49-F238E27FC236}">
                    <a16:creationId xmlns:a16="http://schemas.microsoft.com/office/drawing/2014/main" id="{FD8D6A32-AF98-4724-A7A2-20F45128DC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0" y="620"/>
                <a:ext cx="12" cy="9"/>
              </a:xfrm>
              <a:custGeom>
                <a:avLst/>
                <a:gdLst>
                  <a:gd name="T0" fmla="*/ 1 w 9"/>
                  <a:gd name="T1" fmla="*/ 0 h 6"/>
                  <a:gd name="T2" fmla="*/ 65 w 9"/>
                  <a:gd name="T3" fmla="*/ 72 h 6"/>
                  <a:gd name="T4" fmla="*/ 0 60000 65536"/>
                  <a:gd name="T5" fmla="*/ 0 60000 65536"/>
                  <a:gd name="T6" fmla="*/ 0 w 9"/>
                  <a:gd name="T7" fmla="*/ 0 h 6"/>
                  <a:gd name="T8" fmla="*/ 9 w 9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9" h="6">
                    <a:moveTo>
                      <a:pt x="1" y="0"/>
                    </a:moveTo>
                    <a:cubicBezTo>
                      <a:pt x="0" y="6"/>
                      <a:pt x="6" y="6"/>
                      <a:pt x="9" y="4"/>
                    </a:cubicBezTo>
                  </a:path>
                </a:pathLst>
              </a:custGeom>
              <a:noFill/>
              <a:ln w="2" cap="rnd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070" name="Freeform 56">
                <a:extLst>
                  <a:ext uri="{FF2B5EF4-FFF2-40B4-BE49-F238E27FC236}">
                    <a16:creationId xmlns:a16="http://schemas.microsoft.com/office/drawing/2014/main" id="{695908F3-46A2-4A8D-8CE3-8BD304E3A2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31" y="620"/>
                <a:ext cx="6" cy="14"/>
              </a:xfrm>
              <a:custGeom>
                <a:avLst/>
                <a:gdLst>
                  <a:gd name="T0" fmla="*/ 12 w 5"/>
                  <a:gd name="T1" fmla="*/ 0 h 10"/>
                  <a:gd name="T2" fmla="*/ 17 w 5"/>
                  <a:gd name="T3" fmla="*/ 1 h 10"/>
                  <a:gd name="T4" fmla="*/ 14 w 5"/>
                  <a:gd name="T5" fmla="*/ 41 h 10"/>
                  <a:gd name="T6" fmla="*/ 0 w 5"/>
                  <a:gd name="T7" fmla="*/ 108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10"/>
                  <a:gd name="T14" fmla="*/ 5 w 5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10">
                    <a:moveTo>
                      <a:pt x="3" y="0"/>
                    </a:moveTo>
                    <a:cubicBezTo>
                      <a:pt x="4" y="0"/>
                      <a:pt x="4" y="0"/>
                      <a:pt x="5" y="1"/>
                    </a:cubicBezTo>
                    <a:cubicBezTo>
                      <a:pt x="5" y="2"/>
                      <a:pt x="4" y="3"/>
                      <a:pt x="4" y="4"/>
                    </a:cubicBezTo>
                    <a:cubicBezTo>
                      <a:pt x="3" y="6"/>
                      <a:pt x="1" y="9"/>
                      <a:pt x="0" y="10"/>
                    </a:cubicBezTo>
                  </a:path>
                </a:pathLst>
              </a:custGeom>
              <a:noFill/>
              <a:ln w="2" cap="rnd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071" name="Freeform 57">
                <a:extLst>
                  <a:ext uri="{FF2B5EF4-FFF2-40B4-BE49-F238E27FC236}">
                    <a16:creationId xmlns:a16="http://schemas.microsoft.com/office/drawing/2014/main" id="{B2D655AE-28B7-4158-9820-060A555EAC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6" y="689"/>
                <a:ext cx="100" cy="28"/>
              </a:xfrm>
              <a:custGeom>
                <a:avLst/>
                <a:gdLst>
                  <a:gd name="T0" fmla="*/ 0 w 73"/>
                  <a:gd name="T1" fmla="*/ 0 h 21"/>
                  <a:gd name="T2" fmla="*/ 92 w 73"/>
                  <a:gd name="T3" fmla="*/ 48 h 21"/>
                  <a:gd name="T4" fmla="*/ 144 w 73"/>
                  <a:gd name="T5" fmla="*/ 87 h 21"/>
                  <a:gd name="T6" fmla="*/ 237 w 73"/>
                  <a:gd name="T7" fmla="*/ 105 h 21"/>
                  <a:gd name="T8" fmla="*/ 353 w 73"/>
                  <a:gd name="T9" fmla="*/ 116 h 21"/>
                  <a:gd name="T10" fmla="*/ 426 w 73"/>
                  <a:gd name="T11" fmla="*/ 151 h 21"/>
                  <a:gd name="T12" fmla="*/ 516 w 73"/>
                  <a:gd name="T13" fmla="*/ 116 h 21"/>
                  <a:gd name="T14" fmla="*/ 663 w 73"/>
                  <a:gd name="T15" fmla="*/ 87 h 2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73"/>
                  <a:gd name="T25" fmla="*/ 0 h 21"/>
                  <a:gd name="T26" fmla="*/ 73 w 73"/>
                  <a:gd name="T27" fmla="*/ 21 h 21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73" h="21">
                    <a:moveTo>
                      <a:pt x="0" y="0"/>
                    </a:moveTo>
                    <a:cubicBezTo>
                      <a:pt x="2" y="3"/>
                      <a:pt x="7" y="3"/>
                      <a:pt x="10" y="6"/>
                    </a:cubicBezTo>
                    <a:cubicBezTo>
                      <a:pt x="13" y="8"/>
                      <a:pt x="14" y="11"/>
                      <a:pt x="16" y="12"/>
                    </a:cubicBezTo>
                    <a:cubicBezTo>
                      <a:pt x="19" y="14"/>
                      <a:pt x="22" y="15"/>
                      <a:pt x="26" y="14"/>
                    </a:cubicBezTo>
                    <a:cubicBezTo>
                      <a:pt x="30" y="14"/>
                      <a:pt x="35" y="13"/>
                      <a:pt x="39" y="16"/>
                    </a:cubicBezTo>
                    <a:cubicBezTo>
                      <a:pt x="41" y="17"/>
                      <a:pt x="44" y="20"/>
                      <a:pt x="47" y="20"/>
                    </a:cubicBezTo>
                    <a:cubicBezTo>
                      <a:pt x="51" y="21"/>
                      <a:pt x="54" y="18"/>
                      <a:pt x="57" y="16"/>
                    </a:cubicBezTo>
                    <a:cubicBezTo>
                      <a:pt x="61" y="15"/>
                      <a:pt x="70" y="16"/>
                      <a:pt x="73" y="12"/>
                    </a:cubicBezTo>
                  </a:path>
                </a:pathLst>
              </a:custGeom>
              <a:noFill/>
              <a:ln w="2" cap="rnd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072" name="Freeform 58">
                <a:extLst>
                  <a:ext uri="{FF2B5EF4-FFF2-40B4-BE49-F238E27FC236}">
                    <a16:creationId xmlns:a16="http://schemas.microsoft.com/office/drawing/2014/main" id="{A454F74E-3DE8-487D-9279-99CF265515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7" y="781"/>
                <a:ext cx="541" cy="744"/>
              </a:xfrm>
              <a:custGeom>
                <a:avLst/>
                <a:gdLst>
                  <a:gd name="T0" fmla="*/ 1010 w 397"/>
                  <a:gd name="T1" fmla="*/ 51 h 545"/>
                  <a:gd name="T2" fmla="*/ 891 w 397"/>
                  <a:gd name="T3" fmla="*/ 572 h 545"/>
                  <a:gd name="T4" fmla="*/ 1787 w 397"/>
                  <a:gd name="T5" fmla="*/ 2283 h 545"/>
                  <a:gd name="T6" fmla="*/ 2024 w 397"/>
                  <a:gd name="T7" fmla="*/ 2037 h 545"/>
                  <a:gd name="T8" fmla="*/ 2687 w 397"/>
                  <a:gd name="T9" fmla="*/ 1429 h 545"/>
                  <a:gd name="T10" fmla="*/ 2938 w 397"/>
                  <a:gd name="T11" fmla="*/ 801 h 545"/>
                  <a:gd name="T12" fmla="*/ 2964 w 397"/>
                  <a:gd name="T13" fmla="*/ 677 h 545"/>
                  <a:gd name="T14" fmla="*/ 3174 w 397"/>
                  <a:gd name="T15" fmla="*/ 990 h 545"/>
                  <a:gd name="T16" fmla="*/ 3441 w 397"/>
                  <a:gd name="T17" fmla="*/ 1506 h 545"/>
                  <a:gd name="T18" fmla="*/ 3441 w 397"/>
                  <a:gd name="T19" fmla="*/ 2445 h 545"/>
                  <a:gd name="T20" fmla="*/ 1787 w 397"/>
                  <a:gd name="T21" fmla="*/ 4622 h 545"/>
                  <a:gd name="T22" fmla="*/ 987 w 397"/>
                  <a:gd name="T23" fmla="*/ 4816 h 545"/>
                  <a:gd name="T24" fmla="*/ 286 w 397"/>
                  <a:gd name="T25" fmla="*/ 3261 h 545"/>
                  <a:gd name="T26" fmla="*/ 35 w 397"/>
                  <a:gd name="T27" fmla="*/ 2026 h 545"/>
                  <a:gd name="T28" fmla="*/ 0 w 397"/>
                  <a:gd name="T29" fmla="*/ 483 h 545"/>
                  <a:gd name="T30" fmla="*/ 390 w 397"/>
                  <a:gd name="T31" fmla="*/ 362 h 545"/>
                  <a:gd name="T32" fmla="*/ 703 w 397"/>
                  <a:gd name="T33" fmla="*/ 104 h 545"/>
                  <a:gd name="T34" fmla="*/ 1010 w 397"/>
                  <a:gd name="T35" fmla="*/ 51 h 54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397"/>
                  <a:gd name="T55" fmla="*/ 0 h 545"/>
                  <a:gd name="T56" fmla="*/ 397 w 397"/>
                  <a:gd name="T57" fmla="*/ 545 h 54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397" h="545">
                    <a:moveTo>
                      <a:pt x="116" y="6"/>
                    </a:moveTo>
                    <a:cubicBezTo>
                      <a:pt x="116" y="6"/>
                      <a:pt x="119" y="41"/>
                      <a:pt x="102" y="65"/>
                    </a:cubicBezTo>
                    <a:cubicBezTo>
                      <a:pt x="102" y="65"/>
                      <a:pt x="90" y="199"/>
                      <a:pt x="205" y="258"/>
                    </a:cubicBezTo>
                    <a:cubicBezTo>
                      <a:pt x="205" y="258"/>
                      <a:pt x="214" y="234"/>
                      <a:pt x="232" y="231"/>
                    </a:cubicBezTo>
                    <a:cubicBezTo>
                      <a:pt x="250" y="228"/>
                      <a:pt x="298" y="189"/>
                      <a:pt x="308" y="162"/>
                    </a:cubicBezTo>
                    <a:cubicBezTo>
                      <a:pt x="319" y="134"/>
                      <a:pt x="336" y="107"/>
                      <a:pt x="337" y="91"/>
                    </a:cubicBezTo>
                    <a:cubicBezTo>
                      <a:pt x="339" y="77"/>
                      <a:pt x="339" y="77"/>
                      <a:pt x="339" y="77"/>
                    </a:cubicBezTo>
                    <a:cubicBezTo>
                      <a:pt x="339" y="77"/>
                      <a:pt x="352" y="88"/>
                      <a:pt x="363" y="112"/>
                    </a:cubicBezTo>
                    <a:cubicBezTo>
                      <a:pt x="373" y="136"/>
                      <a:pt x="394" y="171"/>
                      <a:pt x="394" y="171"/>
                    </a:cubicBezTo>
                    <a:cubicBezTo>
                      <a:pt x="394" y="171"/>
                      <a:pt x="397" y="267"/>
                      <a:pt x="394" y="277"/>
                    </a:cubicBezTo>
                    <a:cubicBezTo>
                      <a:pt x="391" y="288"/>
                      <a:pt x="205" y="523"/>
                      <a:pt x="205" y="523"/>
                    </a:cubicBezTo>
                    <a:cubicBezTo>
                      <a:pt x="113" y="545"/>
                      <a:pt x="113" y="545"/>
                      <a:pt x="113" y="545"/>
                    </a:cubicBezTo>
                    <a:cubicBezTo>
                      <a:pt x="113" y="545"/>
                      <a:pt x="34" y="374"/>
                      <a:pt x="33" y="369"/>
                    </a:cubicBezTo>
                    <a:cubicBezTo>
                      <a:pt x="31" y="365"/>
                      <a:pt x="6" y="234"/>
                      <a:pt x="4" y="229"/>
                    </a:cubicBezTo>
                    <a:cubicBezTo>
                      <a:pt x="3" y="225"/>
                      <a:pt x="0" y="55"/>
                      <a:pt x="0" y="55"/>
                    </a:cubicBezTo>
                    <a:cubicBezTo>
                      <a:pt x="0" y="55"/>
                      <a:pt x="22" y="40"/>
                      <a:pt x="45" y="41"/>
                    </a:cubicBezTo>
                    <a:cubicBezTo>
                      <a:pt x="45" y="41"/>
                      <a:pt x="72" y="25"/>
                      <a:pt x="81" y="12"/>
                    </a:cubicBezTo>
                    <a:cubicBezTo>
                      <a:pt x="90" y="0"/>
                      <a:pt x="98" y="0"/>
                      <a:pt x="116" y="6"/>
                    </a:cubicBezTo>
                    <a:close/>
                  </a:path>
                </a:pathLst>
              </a:custGeom>
              <a:solidFill>
                <a:srgbClr val="D9EF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073" name="Freeform 59">
                <a:extLst>
                  <a:ext uri="{FF2B5EF4-FFF2-40B4-BE49-F238E27FC236}">
                    <a16:creationId xmlns:a16="http://schemas.microsoft.com/office/drawing/2014/main" id="{7F07CA51-21BE-455D-A28B-0636461222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7" y="781"/>
                <a:ext cx="541" cy="744"/>
              </a:xfrm>
              <a:custGeom>
                <a:avLst/>
                <a:gdLst>
                  <a:gd name="T0" fmla="*/ 1010 w 397"/>
                  <a:gd name="T1" fmla="*/ 51 h 545"/>
                  <a:gd name="T2" fmla="*/ 891 w 397"/>
                  <a:gd name="T3" fmla="*/ 572 h 545"/>
                  <a:gd name="T4" fmla="*/ 1787 w 397"/>
                  <a:gd name="T5" fmla="*/ 2283 h 545"/>
                  <a:gd name="T6" fmla="*/ 2024 w 397"/>
                  <a:gd name="T7" fmla="*/ 2037 h 545"/>
                  <a:gd name="T8" fmla="*/ 2687 w 397"/>
                  <a:gd name="T9" fmla="*/ 1429 h 545"/>
                  <a:gd name="T10" fmla="*/ 2938 w 397"/>
                  <a:gd name="T11" fmla="*/ 801 h 545"/>
                  <a:gd name="T12" fmla="*/ 2964 w 397"/>
                  <a:gd name="T13" fmla="*/ 677 h 545"/>
                  <a:gd name="T14" fmla="*/ 3174 w 397"/>
                  <a:gd name="T15" fmla="*/ 990 h 545"/>
                  <a:gd name="T16" fmla="*/ 3441 w 397"/>
                  <a:gd name="T17" fmla="*/ 1506 h 545"/>
                  <a:gd name="T18" fmla="*/ 3441 w 397"/>
                  <a:gd name="T19" fmla="*/ 2445 h 545"/>
                  <a:gd name="T20" fmla="*/ 1787 w 397"/>
                  <a:gd name="T21" fmla="*/ 4622 h 545"/>
                  <a:gd name="T22" fmla="*/ 987 w 397"/>
                  <a:gd name="T23" fmla="*/ 4816 h 545"/>
                  <a:gd name="T24" fmla="*/ 286 w 397"/>
                  <a:gd name="T25" fmla="*/ 3261 h 545"/>
                  <a:gd name="T26" fmla="*/ 35 w 397"/>
                  <a:gd name="T27" fmla="*/ 2026 h 545"/>
                  <a:gd name="T28" fmla="*/ 0 w 397"/>
                  <a:gd name="T29" fmla="*/ 483 h 545"/>
                  <a:gd name="T30" fmla="*/ 390 w 397"/>
                  <a:gd name="T31" fmla="*/ 362 h 545"/>
                  <a:gd name="T32" fmla="*/ 703 w 397"/>
                  <a:gd name="T33" fmla="*/ 104 h 545"/>
                  <a:gd name="T34" fmla="*/ 1010 w 397"/>
                  <a:gd name="T35" fmla="*/ 51 h 54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397"/>
                  <a:gd name="T55" fmla="*/ 0 h 545"/>
                  <a:gd name="T56" fmla="*/ 397 w 397"/>
                  <a:gd name="T57" fmla="*/ 545 h 54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397" h="545">
                    <a:moveTo>
                      <a:pt x="116" y="6"/>
                    </a:moveTo>
                    <a:cubicBezTo>
                      <a:pt x="116" y="6"/>
                      <a:pt x="119" y="41"/>
                      <a:pt x="102" y="65"/>
                    </a:cubicBezTo>
                    <a:cubicBezTo>
                      <a:pt x="102" y="65"/>
                      <a:pt x="90" y="199"/>
                      <a:pt x="205" y="258"/>
                    </a:cubicBezTo>
                    <a:cubicBezTo>
                      <a:pt x="205" y="258"/>
                      <a:pt x="214" y="234"/>
                      <a:pt x="232" y="231"/>
                    </a:cubicBezTo>
                    <a:cubicBezTo>
                      <a:pt x="250" y="228"/>
                      <a:pt x="298" y="189"/>
                      <a:pt x="308" y="162"/>
                    </a:cubicBezTo>
                    <a:cubicBezTo>
                      <a:pt x="319" y="134"/>
                      <a:pt x="336" y="107"/>
                      <a:pt x="337" y="91"/>
                    </a:cubicBezTo>
                    <a:cubicBezTo>
                      <a:pt x="339" y="77"/>
                      <a:pt x="339" y="77"/>
                      <a:pt x="339" y="77"/>
                    </a:cubicBezTo>
                    <a:cubicBezTo>
                      <a:pt x="339" y="77"/>
                      <a:pt x="352" y="88"/>
                      <a:pt x="363" y="112"/>
                    </a:cubicBezTo>
                    <a:cubicBezTo>
                      <a:pt x="373" y="136"/>
                      <a:pt x="394" y="171"/>
                      <a:pt x="394" y="171"/>
                    </a:cubicBezTo>
                    <a:cubicBezTo>
                      <a:pt x="394" y="171"/>
                      <a:pt x="397" y="267"/>
                      <a:pt x="394" y="277"/>
                    </a:cubicBezTo>
                    <a:cubicBezTo>
                      <a:pt x="391" y="288"/>
                      <a:pt x="205" y="523"/>
                      <a:pt x="205" y="523"/>
                    </a:cubicBezTo>
                    <a:cubicBezTo>
                      <a:pt x="113" y="545"/>
                      <a:pt x="113" y="545"/>
                      <a:pt x="113" y="545"/>
                    </a:cubicBezTo>
                    <a:cubicBezTo>
                      <a:pt x="113" y="545"/>
                      <a:pt x="34" y="374"/>
                      <a:pt x="33" y="369"/>
                    </a:cubicBezTo>
                    <a:cubicBezTo>
                      <a:pt x="31" y="365"/>
                      <a:pt x="6" y="234"/>
                      <a:pt x="4" y="229"/>
                    </a:cubicBezTo>
                    <a:cubicBezTo>
                      <a:pt x="3" y="225"/>
                      <a:pt x="0" y="55"/>
                      <a:pt x="0" y="55"/>
                    </a:cubicBezTo>
                    <a:cubicBezTo>
                      <a:pt x="0" y="55"/>
                      <a:pt x="22" y="40"/>
                      <a:pt x="45" y="41"/>
                    </a:cubicBezTo>
                    <a:cubicBezTo>
                      <a:pt x="45" y="41"/>
                      <a:pt x="72" y="25"/>
                      <a:pt x="81" y="12"/>
                    </a:cubicBezTo>
                    <a:cubicBezTo>
                      <a:pt x="90" y="0"/>
                      <a:pt x="98" y="0"/>
                      <a:pt x="116" y="6"/>
                    </a:cubicBezTo>
                    <a:close/>
                  </a:path>
                </a:pathLst>
              </a:custGeom>
              <a:noFill/>
              <a:ln w="5" cap="rnd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074" name="Freeform 60">
                <a:extLst>
                  <a:ext uri="{FF2B5EF4-FFF2-40B4-BE49-F238E27FC236}">
                    <a16:creationId xmlns:a16="http://schemas.microsoft.com/office/drawing/2014/main" id="{C8EF551E-F426-4555-A624-1501E87C23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6" y="934"/>
                <a:ext cx="219" cy="282"/>
              </a:xfrm>
              <a:custGeom>
                <a:avLst/>
                <a:gdLst>
                  <a:gd name="T0" fmla="*/ 0 w 160"/>
                  <a:gd name="T1" fmla="*/ 1276 h 207"/>
                  <a:gd name="T2" fmla="*/ 1 w 160"/>
                  <a:gd name="T3" fmla="*/ 1271 h 207"/>
                  <a:gd name="T4" fmla="*/ 1 w 160"/>
                  <a:gd name="T5" fmla="*/ 1347 h 207"/>
                  <a:gd name="T6" fmla="*/ 245 w 160"/>
                  <a:gd name="T7" fmla="*/ 1207 h 207"/>
                  <a:gd name="T8" fmla="*/ 408 w 160"/>
                  <a:gd name="T9" fmla="*/ 1347 h 207"/>
                  <a:gd name="T10" fmla="*/ 586 w 160"/>
                  <a:gd name="T11" fmla="*/ 1800 h 207"/>
                  <a:gd name="T12" fmla="*/ 1028 w 160"/>
                  <a:gd name="T13" fmla="*/ 1388 h 207"/>
                  <a:gd name="T14" fmla="*/ 1321 w 160"/>
                  <a:gd name="T15" fmla="*/ 816 h 207"/>
                  <a:gd name="T16" fmla="*/ 1407 w 160"/>
                  <a:gd name="T17" fmla="*/ 439 h 207"/>
                  <a:gd name="T18" fmla="*/ 1432 w 160"/>
                  <a:gd name="T19" fmla="*/ 225 h 207"/>
                  <a:gd name="T20" fmla="*/ 1407 w 160"/>
                  <a:gd name="T21" fmla="*/ 0 h 20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60"/>
                  <a:gd name="T34" fmla="*/ 0 h 207"/>
                  <a:gd name="T35" fmla="*/ 160 w 160"/>
                  <a:gd name="T36" fmla="*/ 207 h 207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60" h="207">
                    <a:moveTo>
                      <a:pt x="0" y="147"/>
                    </a:moveTo>
                    <a:cubicBezTo>
                      <a:pt x="1" y="146"/>
                      <a:pt x="0" y="144"/>
                      <a:pt x="1" y="146"/>
                    </a:cubicBezTo>
                    <a:cubicBezTo>
                      <a:pt x="1" y="149"/>
                      <a:pt x="2" y="152"/>
                      <a:pt x="1" y="155"/>
                    </a:cubicBezTo>
                    <a:cubicBezTo>
                      <a:pt x="10" y="154"/>
                      <a:pt x="18" y="139"/>
                      <a:pt x="27" y="139"/>
                    </a:cubicBezTo>
                    <a:cubicBezTo>
                      <a:pt x="34" y="138"/>
                      <a:pt x="41" y="149"/>
                      <a:pt x="45" y="155"/>
                    </a:cubicBezTo>
                    <a:cubicBezTo>
                      <a:pt x="57" y="171"/>
                      <a:pt x="62" y="188"/>
                      <a:pt x="65" y="207"/>
                    </a:cubicBezTo>
                    <a:cubicBezTo>
                      <a:pt x="75" y="187"/>
                      <a:pt x="99" y="177"/>
                      <a:pt x="114" y="159"/>
                    </a:cubicBezTo>
                    <a:cubicBezTo>
                      <a:pt x="128" y="141"/>
                      <a:pt x="140" y="117"/>
                      <a:pt x="147" y="94"/>
                    </a:cubicBezTo>
                    <a:cubicBezTo>
                      <a:pt x="151" y="80"/>
                      <a:pt x="153" y="65"/>
                      <a:pt x="156" y="50"/>
                    </a:cubicBezTo>
                    <a:cubicBezTo>
                      <a:pt x="157" y="42"/>
                      <a:pt x="158" y="34"/>
                      <a:pt x="159" y="26"/>
                    </a:cubicBezTo>
                    <a:cubicBezTo>
                      <a:pt x="160" y="16"/>
                      <a:pt x="157" y="10"/>
                      <a:pt x="156" y="0"/>
                    </a:cubicBezTo>
                  </a:path>
                </a:pathLst>
              </a:custGeom>
              <a:noFill/>
              <a:ln w="5" cap="rnd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075" name="Freeform 61">
                <a:extLst>
                  <a:ext uri="{FF2B5EF4-FFF2-40B4-BE49-F238E27FC236}">
                    <a16:creationId xmlns:a16="http://schemas.microsoft.com/office/drawing/2014/main" id="{3E114E65-82D4-4515-A859-236C566EE6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42" y="832"/>
                <a:ext cx="233" cy="358"/>
              </a:xfrm>
              <a:custGeom>
                <a:avLst/>
                <a:gdLst>
                  <a:gd name="T0" fmla="*/ 173 w 171"/>
                  <a:gd name="T1" fmla="*/ 0 h 263"/>
                  <a:gd name="T2" fmla="*/ 142 w 171"/>
                  <a:gd name="T3" fmla="*/ 19 h 263"/>
                  <a:gd name="T4" fmla="*/ 35 w 171"/>
                  <a:gd name="T5" fmla="*/ 354 h 263"/>
                  <a:gd name="T6" fmla="*/ 189 w 171"/>
                  <a:gd name="T7" fmla="*/ 1123 h 263"/>
                  <a:gd name="T8" fmla="*/ 531 w 171"/>
                  <a:gd name="T9" fmla="*/ 1723 h 263"/>
                  <a:gd name="T10" fmla="*/ 700 w 171"/>
                  <a:gd name="T11" fmla="*/ 2017 h 263"/>
                  <a:gd name="T12" fmla="*/ 800 w 171"/>
                  <a:gd name="T13" fmla="*/ 2276 h 263"/>
                  <a:gd name="T14" fmla="*/ 1115 w 171"/>
                  <a:gd name="T15" fmla="*/ 1936 h 263"/>
                  <a:gd name="T16" fmla="*/ 1300 w 171"/>
                  <a:gd name="T17" fmla="*/ 1899 h 263"/>
                  <a:gd name="T18" fmla="*/ 1491 w 171"/>
                  <a:gd name="T19" fmla="*/ 1970 h 263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71"/>
                  <a:gd name="T31" fmla="*/ 0 h 263"/>
                  <a:gd name="T32" fmla="*/ 171 w 171"/>
                  <a:gd name="T33" fmla="*/ 263 h 263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71" h="263">
                    <a:moveTo>
                      <a:pt x="20" y="0"/>
                    </a:moveTo>
                    <a:cubicBezTo>
                      <a:pt x="19" y="0"/>
                      <a:pt x="17" y="1"/>
                      <a:pt x="16" y="2"/>
                    </a:cubicBezTo>
                    <a:cubicBezTo>
                      <a:pt x="0" y="10"/>
                      <a:pt x="4" y="25"/>
                      <a:pt x="4" y="41"/>
                    </a:cubicBezTo>
                    <a:cubicBezTo>
                      <a:pt x="4" y="71"/>
                      <a:pt x="11" y="101"/>
                      <a:pt x="21" y="129"/>
                    </a:cubicBezTo>
                    <a:cubicBezTo>
                      <a:pt x="31" y="155"/>
                      <a:pt x="48" y="175"/>
                      <a:pt x="61" y="199"/>
                    </a:cubicBezTo>
                    <a:cubicBezTo>
                      <a:pt x="67" y="210"/>
                      <a:pt x="74" y="221"/>
                      <a:pt x="80" y="233"/>
                    </a:cubicBezTo>
                    <a:cubicBezTo>
                      <a:pt x="85" y="241"/>
                      <a:pt x="87" y="256"/>
                      <a:pt x="92" y="263"/>
                    </a:cubicBezTo>
                    <a:cubicBezTo>
                      <a:pt x="105" y="251"/>
                      <a:pt x="114" y="235"/>
                      <a:pt x="128" y="223"/>
                    </a:cubicBezTo>
                    <a:cubicBezTo>
                      <a:pt x="136" y="216"/>
                      <a:pt x="138" y="217"/>
                      <a:pt x="149" y="219"/>
                    </a:cubicBezTo>
                    <a:cubicBezTo>
                      <a:pt x="155" y="221"/>
                      <a:pt x="167" y="223"/>
                      <a:pt x="171" y="228"/>
                    </a:cubicBezTo>
                  </a:path>
                </a:pathLst>
              </a:custGeom>
              <a:noFill/>
              <a:ln w="5" cap="rnd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076" name="Freeform 62">
                <a:extLst>
                  <a:ext uri="{FF2B5EF4-FFF2-40B4-BE49-F238E27FC236}">
                    <a16:creationId xmlns:a16="http://schemas.microsoft.com/office/drawing/2014/main" id="{BB95CA07-F31B-4175-8D06-23EA12ABC7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98" y="824"/>
                <a:ext cx="1827" cy="1164"/>
              </a:xfrm>
              <a:custGeom>
                <a:avLst/>
                <a:gdLst>
                  <a:gd name="T0" fmla="*/ 4889 w 1340"/>
                  <a:gd name="T1" fmla="*/ 89 h 854"/>
                  <a:gd name="T2" fmla="*/ 4562 w 1340"/>
                  <a:gd name="T3" fmla="*/ 390 h 854"/>
                  <a:gd name="T4" fmla="*/ 4936 w 1340"/>
                  <a:gd name="T5" fmla="*/ 1465 h 854"/>
                  <a:gd name="T6" fmla="*/ 5902 w 1340"/>
                  <a:gd name="T7" fmla="*/ 3822 h 854"/>
                  <a:gd name="T8" fmla="*/ 6313 w 1340"/>
                  <a:gd name="T9" fmla="*/ 3356 h 854"/>
                  <a:gd name="T10" fmla="*/ 7181 w 1340"/>
                  <a:gd name="T11" fmla="*/ 2293 h 854"/>
                  <a:gd name="T12" fmla="*/ 7691 w 1340"/>
                  <a:gd name="T13" fmla="*/ 731 h 854"/>
                  <a:gd name="T14" fmla="*/ 8824 w 1340"/>
                  <a:gd name="T15" fmla="*/ 1397 h 854"/>
                  <a:gd name="T16" fmla="*/ 10582 w 1340"/>
                  <a:gd name="T17" fmla="*/ 2911 h 854"/>
                  <a:gd name="T18" fmla="*/ 10839 w 1340"/>
                  <a:gd name="T19" fmla="*/ 3198 h 854"/>
                  <a:gd name="T20" fmla="*/ 10920 w 1340"/>
                  <a:gd name="T21" fmla="*/ 3548 h 854"/>
                  <a:gd name="T22" fmla="*/ 11262 w 1340"/>
                  <a:gd name="T23" fmla="*/ 3641 h 854"/>
                  <a:gd name="T24" fmla="*/ 11522 w 1340"/>
                  <a:gd name="T25" fmla="*/ 4507 h 854"/>
                  <a:gd name="T26" fmla="*/ 11659 w 1340"/>
                  <a:gd name="T27" fmla="*/ 5219 h 854"/>
                  <a:gd name="T28" fmla="*/ 11449 w 1340"/>
                  <a:gd name="T29" fmla="*/ 6082 h 854"/>
                  <a:gd name="T30" fmla="*/ 10920 w 1340"/>
                  <a:gd name="T31" fmla="*/ 6481 h 854"/>
                  <a:gd name="T32" fmla="*/ 10362 w 1340"/>
                  <a:gd name="T33" fmla="*/ 6695 h 854"/>
                  <a:gd name="T34" fmla="*/ 9877 w 1340"/>
                  <a:gd name="T35" fmla="*/ 6450 h 854"/>
                  <a:gd name="T36" fmla="*/ 9462 w 1340"/>
                  <a:gd name="T37" fmla="*/ 5951 h 854"/>
                  <a:gd name="T38" fmla="*/ 8884 w 1340"/>
                  <a:gd name="T39" fmla="*/ 5610 h 854"/>
                  <a:gd name="T40" fmla="*/ 8797 w 1340"/>
                  <a:gd name="T41" fmla="*/ 7073 h 854"/>
                  <a:gd name="T42" fmla="*/ 2164 w 1340"/>
                  <a:gd name="T43" fmla="*/ 7079 h 854"/>
                  <a:gd name="T44" fmla="*/ 2052 w 1340"/>
                  <a:gd name="T45" fmla="*/ 6237 h 854"/>
                  <a:gd name="T46" fmla="*/ 1985 w 1340"/>
                  <a:gd name="T47" fmla="*/ 5706 h 854"/>
                  <a:gd name="T48" fmla="*/ 1012 w 1340"/>
                  <a:gd name="T49" fmla="*/ 5963 h 854"/>
                  <a:gd name="T50" fmla="*/ 530 w 1340"/>
                  <a:gd name="T51" fmla="*/ 5951 h 854"/>
                  <a:gd name="T52" fmla="*/ 26 w 1340"/>
                  <a:gd name="T53" fmla="*/ 4975 h 854"/>
                  <a:gd name="T54" fmla="*/ 165 w 1340"/>
                  <a:gd name="T55" fmla="*/ 4333 h 854"/>
                  <a:gd name="T56" fmla="*/ 634 w 1340"/>
                  <a:gd name="T57" fmla="*/ 3641 h 854"/>
                  <a:gd name="T58" fmla="*/ 864 w 1340"/>
                  <a:gd name="T59" fmla="*/ 3410 h 854"/>
                  <a:gd name="T60" fmla="*/ 971 w 1340"/>
                  <a:gd name="T61" fmla="*/ 3179 h 854"/>
                  <a:gd name="T62" fmla="*/ 1152 w 1340"/>
                  <a:gd name="T63" fmla="*/ 2809 h 854"/>
                  <a:gd name="T64" fmla="*/ 1437 w 1340"/>
                  <a:gd name="T65" fmla="*/ 2350 h 854"/>
                  <a:gd name="T66" fmla="*/ 1637 w 1340"/>
                  <a:gd name="T67" fmla="*/ 1923 h 854"/>
                  <a:gd name="T68" fmla="*/ 2454 w 1340"/>
                  <a:gd name="T69" fmla="*/ 870 h 854"/>
                  <a:gd name="T70" fmla="*/ 3591 w 1340"/>
                  <a:gd name="T71" fmla="*/ 360 h 854"/>
                  <a:gd name="T72" fmla="*/ 4291 w 1340"/>
                  <a:gd name="T73" fmla="*/ 194 h 854"/>
                  <a:gd name="T74" fmla="*/ 4505 w 1340"/>
                  <a:gd name="T75" fmla="*/ 19 h 854"/>
                  <a:gd name="T76" fmla="*/ 4992 w 1340"/>
                  <a:gd name="T77" fmla="*/ 19 h 854"/>
                  <a:gd name="T78" fmla="*/ 4889 w 1340"/>
                  <a:gd name="T79" fmla="*/ 89 h 854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1340"/>
                  <a:gd name="T121" fmla="*/ 0 h 854"/>
                  <a:gd name="T122" fmla="*/ 1340 w 1340"/>
                  <a:gd name="T123" fmla="*/ 854 h 854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1340" h="854">
                    <a:moveTo>
                      <a:pt x="558" y="10"/>
                    </a:moveTo>
                    <a:cubicBezTo>
                      <a:pt x="558" y="10"/>
                      <a:pt x="516" y="9"/>
                      <a:pt x="521" y="45"/>
                    </a:cubicBezTo>
                    <a:cubicBezTo>
                      <a:pt x="526" y="81"/>
                      <a:pt x="552" y="135"/>
                      <a:pt x="563" y="168"/>
                    </a:cubicBezTo>
                    <a:cubicBezTo>
                      <a:pt x="573" y="201"/>
                      <a:pt x="642" y="402"/>
                      <a:pt x="674" y="437"/>
                    </a:cubicBezTo>
                    <a:cubicBezTo>
                      <a:pt x="674" y="437"/>
                      <a:pt x="707" y="410"/>
                      <a:pt x="721" y="384"/>
                    </a:cubicBezTo>
                    <a:cubicBezTo>
                      <a:pt x="735" y="357"/>
                      <a:pt x="791" y="292"/>
                      <a:pt x="820" y="262"/>
                    </a:cubicBezTo>
                    <a:cubicBezTo>
                      <a:pt x="849" y="232"/>
                      <a:pt x="888" y="142"/>
                      <a:pt x="878" y="84"/>
                    </a:cubicBezTo>
                    <a:cubicBezTo>
                      <a:pt x="878" y="84"/>
                      <a:pt x="966" y="126"/>
                      <a:pt x="1008" y="160"/>
                    </a:cubicBezTo>
                    <a:cubicBezTo>
                      <a:pt x="1051" y="193"/>
                      <a:pt x="1208" y="333"/>
                      <a:pt x="1208" y="333"/>
                    </a:cubicBezTo>
                    <a:cubicBezTo>
                      <a:pt x="1208" y="333"/>
                      <a:pt x="1230" y="340"/>
                      <a:pt x="1238" y="366"/>
                    </a:cubicBezTo>
                    <a:cubicBezTo>
                      <a:pt x="1246" y="393"/>
                      <a:pt x="1247" y="406"/>
                      <a:pt x="1247" y="406"/>
                    </a:cubicBezTo>
                    <a:cubicBezTo>
                      <a:pt x="1247" y="406"/>
                      <a:pt x="1265" y="397"/>
                      <a:pt x="1286" y="417"/>
                    </a:cubicBezTo>
                    <a:cubicBezTo>
                      <a:pt x="1307" y="437"/>
                      <a:pt x="1312" y="488"/>
                      <a:pt x="1315" y="516"/>
                    </a:cubicBezTo>
                    <a:cubicBezTo>
                      <a:pt x="1318" y="544"/>
                      <a:pt x="1340" y="550"/>
                      <a:pt x="1331" y="597"/>
                    </a:cubicBezTo>
                    <a:cubicBezTo>
                      <a:pt x="1322" y="644"/>
                      <a:pt x="1322" y="666"/>
                      <a:pt x="1307" y="696"/>
                    </a:cubicBezTo>
                    <a:cubicBezTo>
                      <a:pt x="1292" y="725"/>
                      <a:pt x="1278" y="728"/>
                      <a:pt x="1247" y="742"/>
                    </a:cubicBezTo>
                    <a:cubicBezTo>
                      <a:pt x="1216" y="757"/>
                      <a:pt x="1222" y="778"/>
                      <a:pt x="1183" y="766"/>
                    </a:cubicBezTo>
                    <a:cubicBezTo>
                      <a:pt x="1144" y="754"/>
                      <a:pt x="1143" y="761"/>
                      <a:pt x="1127" y="738"/>
                    </a:cubicBezTo>
                    <a:cubicBezTo>
                      <a:pt x="1111" y="716"/>
                      <a:pt x="1103" y="696"/>
                      <a:pt x="1080" y="681"/>
                    </a:cubicBezTo>
                    <a:cubicBezTo>
                      <a:pt x="1058" y="666"/>
                      <a:pt x="1014" y="642"/>
                      <a:pt x="1014" y="642"/>
                    </a:cubicBezTo>
                    <a:cubicBezTo>
                      <a:pt x="1014" y="642"/>
                      <a:pt x="1019" y="764"/>
                      <a:pt x="1004" y="809"/>
                    </a:cubicBezTo>
                    <a:cubicBezTo>
                      <a:pt x="990" y="854"/>
                      <a:pt x="247" y="810"/>
                      <a:pt x="247" y="810"/>
                    </a:cubicBezTo>
                    <a:cubicBezTo>
                      <a:pt x="247" y="810"/>
                      <a:pt x="239" y="736"/>
                      <a:pt x="235" y="714"/>
                    </a:cubicBezTo>
                    <a:cubicBezTo>
                      <a:pt x="231" y="693"/>
                      <a:pt x="227" y="653"/>
                      <a:pt x="227" y="653"/>
                    </a:cubicBezTo>
                    <a:cubicBezTo>
                      <a:pt x="227" y="653"/>
                      <a:pt x="142" y="680"/>
                      <a:pt x="116" y="682"/>
                    </a:cubicBezTo>
                    <a:cubicBezTo>
                      <a:pt x="91" y="685"/>
                      <a:pt x="74" y="706"/>
                      <a:pt x="60" y="681"/>
                    </a:cubicBezTo>
                    <a:cubicBezTo>
                      <a:pt x="47" y="656"/>
                      <a:pt x="4" y="594"/>
                      <a:pt x="3" y="569"/>
                    </a:cubicBezTo>
                    <a:cubicBezTo>
                      <a:pt x="2" y="544"/>
                      <a:pt x="0" y="521"/>
                      <a:pt x="19" y="496"/>
                    </a:cubicBezTo>
                    <a:cubicBezTo>
                      <a:pt x="38" y="470"/>
                      <a:pt x="59" y="432"/>
                      <a:pt x="72" y="417"/>
                    </a:cubicBezTo>
                    <a:cubicBezTo>
                      <a:pt x="86" y="402"/>
                      <a:pt x="96" y="402"/>
                      <a:pt x="98" y="390"/>
                    </a:cubicBezTo>
                    <a:cubicBezTo>
                      <a:pt x="99" y="378"/>
                      <a:pt x="102" y="369"/>
                      <a:pt x="111" y="364"/>
                    </a:cubicBezTo>
                    <a:cubicBezTo>
                      <a:pt x="120" y="358"/>
                      <a:pt x="123" y="338"/>
                      <a:pt x="132" y="321"/>
                    </a:cubicBezTo>
                    <a:cubicBezTo>
                      <a:pt x="142" y="304"/>
                      <a:pt x="147" y="269"/>
                      <a:pt x="164" y="269"/>
                    </a:cubicBezTo>
                    <a:cubicBezTo>
                      <a:pt x="164" y="269"/>
                      <a:pt x="172" y="242"/>
                      <a:pt x="187" y="220"/>
                    </a:cubicBezTo>
                    <a:cubicBezTo>
                      <a:pt x="202" y="197"/>
                      <a:pt x="248" y="116"/>
                      <a:pt x="280" y="100"/>
                    </a:cubicBezTo>
                    <a:cubicBezTo>
                      <a:pt x="312" y="84"/>
                      <a:pt x="384" y="46"/>
                      <a:pt x="410" y="41"/>
                    </a:cubicBezTo>
                    <a:cubicBezTo>
                      <a:pt x="435" y="36"/>
                      <a:pt x="475" y="32"/>
                      <a:pt x="490" y="22"/>
                    </a:cubicBezTo>
                    <a:cubicBezTo>
                      <a:pt x="504" y="13"/>
                      <a:pt x="510" y="5"/>
                      <a:pt x="514" y="2"/>
                    </a:cubicBezTo>
                    <a:cubicBezTo>
                      <a:pt x="518" y="0"/>
                      <a:pt x="570" y="2"/>
                      <a:pt x="570" y="2"/>
                    </a:cubicBezTo>
                    <a:lnTo>
                      <a:pt x="558" y="1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077" name="Freeform 63">
                <a:extLst>
                  <a:ext uri="{FF2B5EF4-FFF2-40B4-BE49-F238E27FC236}">
                    <a16:creationId xmlns:a16="http://schemas.microsoft.com/office/drawing/2014/main" id="{9F908829-A3D0-47E4-8ABE-2A9151CAF4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98" y="824"/>
                <a:ext cx="1827" cy="1164"/>
              </a:xfrm>
              <a:custGeom>
                <a:avLst/>
                <a:gdLst>
                  <a:gd name="T0" fmla="*/ 4889 w 1340"/>
                  <a:gd name="T1" fmla="*/ 89 h 854"/>
                  <a:gd name="T2" fmla="*/ 4562 w 1340"/>
                  <a:gd name="T3" fmla="*/ 390 h 854"/>
                  <a:gd name="T4" fmla="*/ 4936 w 1340"/>
                  <a:gd name="T5" fmla="*/ 1465 h 854"/>
                  <a:gd name="T6" fmla="*/ 5902 w 1340"/>
                  <a:gd name="T7" fmla="*/ 3822 h 854"/>
                  <a:gd name="T8" fmla="*/ 6313 w 1340"/>
                  <a:gd name="T9" fmla="*/ 3356 h 854"/>
                  <a:gd name="T10" fmla="*/ 7181 w 1340"/>
                  <a:gd name="T11" fmla="*/ 2293 h 854"/>
                  <a:gd name="T12" fmla="*/ 7691 w 1340"/>
                  <a:gd name="T13" fmla="*/ 731 h 854"/>
                  <a:gd name="T14" fmla="*/ 8824 w 1340"/>
                  <a:gd name="T15" fmla="*/ 1397 h 854"/>
                  <a:gd name="T16" fmla="*/ 10582 w 1340"/>
                  <a:gd name="T17" fmla="*/ 2911 h 854"/>
                  <a:gd name="T18" fmla="*/ 10839 w 1340"/>
                  <a:gd name="T19" fmla="*/ 3198 h 854"/>
                  <a:gd name="T20" fmla="*/ 10920 w 1340"/>
                  <a:gd name="T21" fmla="*/ 3548 h 854"/>
                  <a:gd name="T22" fmla="*/ 11262 w 1340"/>
                  <a:gd name="T23" fmla="*/ 3641 h 854"/>
                  <a:gd name="T24" fmla="*/ 11522 w 1340"/>
                  <a:gd name="T25" fmla="*/ 4507 h 854"/>
                  <a:gd name="T26" fmla="*/ 11659 w 1340"/>
                  <a:gd name="T27" fmla="*/ 5219 h 854"/>
                  <a:gd name="T28" fmla="*/ 11449 w 1340"/>
                  <a:gd name="T29" fmla="*/ 6082 h 854"/>
                  <a:gd name="T30" fmla="*/ 10920 w 1340"/>
                  <a:gd name="T31" fmla="*/ 6481 h 854"/>
                  <a:gd name="T32" fmla="*/ 10362 w 1340"/>
                  <a:gd name="T33" fmla="*/ 6695 h 854"/>
                  <a:gd name="T34" fmla="*/ 9877 w 1340"/>
                  <a:gd name="T35" fmla="*/ 6450 h 854"/>
                  <a:gd name="T36" fmla="*/ 9462 w 1340"/>
                  <a:gd name="T37" fmla="*/ 5951 h 854"/>
                  <a:gd name="T38" fmla="*/ 8884 w 1340"/>
                  <a:gd name="T39" fmla="*/ 5610 h 854"/>
                  <a:gd name="T40" fmla="*/ 8797 w 1340"/>
                  <a:gd name="T41" fmla="*/ 7073 h 854"/>
                  <a:gd name="T42" fmla="*/ 2164 w 1340"/>
                  <a:gd name="T43" fmla="*/ 7079 h 854"/>
                  <a:gd name="T44" fmla="*/ 2052 w 1340"/>
                  <a:gd name="T45" fmla="*/ 6237 h 854"/>
                  <a:gd name="T46" fmla="*/ 1985 w 1340"/>
                  <a:gd name="T47" fmla="*/ 5706 h 854"/>
                  <a:gd name="T48" fmla="*/ 1012 w 1340"/>
                  <a:gd name="T49" fmla="*/ 5963 h 854"/>
                  <a:gd name="T50" fmla="*/ 530 w 1340"/>
                  <a:gd name="T51" fmla="*/ 5951 h 854"/>
                  <a:gd name="T52" fmla="*/ 26 w 1340"/>
                  <a:gd name="T53" fmla="*/ 4975 h 854"/>
                  <a:gd name="T54" fmla="*/ 165 w 1340"/>
                  <a:gd name="T55" fmla="*/ 4333 h 854"/>
                  <a:gd name="T56" fmla="*/ 634 w 1340"/>
                  <a:gd name="T57" fmla="*/ 3641 h 854"/>
                  <a:gd name="T58" fmla="*/ 864 w 1340"/>
                  <a:gd name="T59" fmla="*/ 3410 h 854"/>
                  <a:gd name="T60" fmla="*/ 971 w 1340"/>
                  <a:gd name="T61" fmla="*/ 3179 h 854"/>
                  <a:gd name="T62" fmla="*/ 1152 w 1340"/>
                  <a:gd name="T63" fmla="*/ 2809 h 854"/>
                  <a:gd name="T64" fmla="*/ 1437 w 1340"/>
                  <a:gd name="T65" fmla="*/ 2350 h 854"/>
                  <a:gd name="T66" fmla="*/ 1637 w 1340"/>
                  <a:gd name="T67" fmla="*/ 1923 h 854"/>
                  <a:gd name="T68" fmla="*/ 2454 w 1340"/>
                  <a:gd name="T69" fmla="*/ 870 h 854"/>
                  <a:gd name="T70" fmla="*/ 3591 w 1340"/>
                  <a:gd name="T71" fmla="*/ 360 h 854"/>
                  <a:gd name="T72" fmla="*/ 4291 w 1340"/>
                  <a:gd name="T73" fmla="*/ 194 h 854"/>
                  <a:gd name="T74" fmla="*/ 4505 w 1340"/>
                  <a:gd name="T75" fmla="*/ 19 h 854"/>
                  <a:gd name="T76" fmla="*/ 4992 w 1340"/>
                  <a:gd name="T77" fmla="*/ 19 h 854"/>
                  <a:gd name="T78" fmla="*/ 4889 w 1340"/>
                  <a:gd name="T79" fmla="*/ 89 h 854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1340"/>
                  <a:gd name="T121" fmla="*/ 0 h 854"/>
                  <a:gd name="T122" fmla="*/ 1340 w 1340"/>
                  <a:gd name="T123" fmla="*/ 854 h 854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1340" h="854">
                    <a:moveTo>
                      <a:pt x="558" y="10"/>
                    </a:moveTo>
                    <a:cubicBezTo>
                      <a:pt x="558" y="10"/>
                      <a:pt x="516" y="9"/>
                      <a:pt x="521" y="45"/>
                    </a:cubicBezTo>
                    <a:cubicBezTo>
                      <a:pt x="526" y="81"/>
                      <a:pt x="552" y="135"/>
                      <a:pt x="563" y="168"/>
                    </a:cubicBezTo>
                    <a:cubicBezTo>
                      <a:pt x="573" y="201"/>
                      <a:pt x="642" y="402"/>
                      <a:pt x="674" y="437"/>
                    </a:cubicBezTo>
                    <a:cubicBezTo>
                      <a:pt x="674" y="437"/>
                      <a:pt x="707" y="410"/>
                      <a:pt x="721" y="384"/>
                    </a:cubicBezTo>
                    <a:cubicBezTo>
                      <a:pt x="735" y="357"/>
                      <a:pt x="791" y="292"/>
                      <a:pt x="820" y="262"/>
                    </a:cubicBezTo>
                    <a:cubicBezTo>
                      <a:pt x="849" y="232"/>
                      <a:pt x="888" y="142"/>
                      <a:pt x="878" y="84"/>
                    </a:cubicBezTo>
                    <a:cubicBezTo>
                      <a:pt x="878" y="84"/>
                      <a:pt x="966" y="126"/>
                      <a:pt x="1008" y="160"/>
                    </a:cubicBezTo>
                    <a:cubicBezTo>
                      <a:pt x="1051" y="193"/>
                      <a:pt x="1208" y="333"/>
                      <a:pt x="1208" y="333"/>
                    </a:cubicBezTo>
                    <a:cubicBezTo>
                      <a:pt x="1208" y="333"/>
                      <a:pt x="1230" y="340"/>
                      <a:pt x="1238" y="366"/>
                    </a:cubicBezTo>
                    <a:cubicBezTo>
                      <a:pt x="1246" y="393"/>
                      <a:pt x="1247" y="406"/>
                      <a:pt x="1247" y="406"/>
                    </a:cubicBezTo>
                    <a:cubicBezTo>
                      <a:pt x="1247" y="406"/>
                      <a:pt x="1265" y="397"/>
                      <a:pt x="1286" y="417"/>
                    </a:cubicBezTo>
                    <a:cubicBezTo>
                      <a:pt x="1307" y="437"/>
                      <a:pt x="1312" y="488"/>
                      <a:pt x="1315" y="516"/>
                    </a:cubicBezTo>
                    <a:cubicBezTo>
                      <a:pt x="1318" y="544"/>
                      <a:pt x="1340" y="550"/>
                      <a:pt x="1331" y="597"/>
                    </a:cubicBezTo>
                    <a:cubicBezTo>
                      <a:pt x="1322" y="644"/>
                      <a:pt x="1322" y="666"/>
                      <a:pt x="1307" y="696"/>
                    </a:cubicBezTo>
                    <a:cubicBezTo>
                      <a:pt x="1292" y="725"/>
                      <a:pt x="1278" y="728"/>
                      <a:pt x="1247" y="742"/>
                    </a:cubicBezTo>
                    <a:cubicBezTo>
                      <a:pt x="1216" y="757"/>
                      <a:pt x="1222" y="778"/>
                      <a:pt x="1183" y="766"/>
                    </a:cubicBezTo>
                    <a:cubicBezTo>
                      <a:pt x="1144" y="754"/>
                      <a:pt x="1143" y="761"/>
                      <a:pt x="1127" y="738"/>
                    </a:cubicBezTo>
                    <a:cubicBezTo>
                      <a:pt x="1111" y="716"/>
                      <a:pt x="1103" y="696"/>
                      <a:pt x="1080" y="681"/>
                    </a:cubicBezTo>
                    <a:cubicBezTo>
                      <a:pt x="1058" y="666"/>
                      <a:pt x="1014" y="642"/>
                      <a:pt x="1014" y="642"/>
                    </a:cubicBezTo>
                    <a:cubicBezTo>
                      <a:pt x="1014" y="642"/>
                      <a:pt x="1019" y="764"/>
                      <a:pt x="1004" y="809"/>
                    </a:cubicBezTo>
                    <a:cubicBezTo>
                      <a:pt x="990" y="854"/>
                      <a:pt x="247" y="810"/>
                      <a:pt x="247" y="810"/>
                    </a:cubicBezTo>
                    <a:cubicBezTo>
                      <a:pt x="247" y="810"/>
                      <a:pt x="239" y="736"/>
                      <a:pt x="235" y="714"/>
                    </a:cubicBezTo>
                    <a:cubicBezTo>
                      <a:pt x="231" y="693"/>
                      <a:pt x="227" y="653"/>
                      <a:pt x="227" y="653"/>
                    </a:cubicBezTo>
                    <a:cubicBezTo>
                      <a:pt x="227" y="653"/>
                      <a:pt x="142" y="680"/>
                      <a:pt x="116" y="682"/>
                    </a:cubicBezTo>
                    <a:cubicBezTo>
                      <a:pt x="91" y="685"/>
                      <a:pt x="74" y="706"/>
                      <a:pt x="60" y="681"/>
                    </a:cubicBezTo>
                    <a:cubicBezTo>
                      <a:pt x="47" y="656"/>
                      <a:pt x="4" y="594"/>
                      <a:pt x="3" y="569"/>
                    </a:cubicBezTo>
                    <a:cubicBezTo>
                      <a:pt x="2" y="544"/>
                      <a:pt x="0" y="521"/>
                      <a:pt x="19" y="496"/>
                    </a:cubicBezTo>
                    <a:cubicBezTo>
                      <a:pt x="38" y="470"/>
                      <a:pt x="59" y="432"/>
                      <a:pt x="72" y="417"/>
                    </a:cubicBezTo>
                    <a:cubicBezTo>
                      <a:pt x="86" y="402"/>
                      <a:pt x="96" y="402"/>
                      <a:pt x="98" y="390"/>
                    </a:cubicBezTo>
                    <a:cubicBezTo>
                      <a:pt x="99" y="378"/>
                      <a:pt x="102" y="369"/>
                      <a:pt x="111" y="364"/>
                    </a:cubicBezTo>
                    <a:cubicBezTo>
                      <a:pt x="120" y="358"/>
                      <a:pt x="123" y="338"/>
                      <a:pt x="132" y="321"/>
                    </a:cubicBezTo>
                    <a:cubicBezTo>
                      <a:pt x="142" y="304"/>
                      <a:pt x="147" y="269"/>
                      <a:pt x="164" y="269"/>
                    </a:cubicBezTo>
                    <a:cubicBezTo>
                      <a:pt x="164" y="269"/>
                      <a:pt x="172" y="242"/>
                      <a:pt x="187" y="220"/>
                    </a:cubicBezTo>
                    <a:cubicBezTo>
                      <a:pt x="202" y="197"/>
                      <a:pt x="248" y="116"/>
                      <a:pt x="280" y="100"/>
                    </a:cubicBezTo>
                    <a:cubicBezTo>
                      <a:pt x="312" y="84"/>
                      <a:pt x="384" y="46"/>
                      <a:pt x="410" y="41"/>
                    </a:cubicBezTo>
                    <a:cubicBezTo>
                      <a:pt x="435" y="36"/>
                      <a:pt x="475" y="32"/>
                      <a:pt x="490" y="22"/>
                    </a:cubicBezTo>
                    <a:cubicBezTo>
                      <a:pt x="504" y="13"/>
                      <a:pt x="510" y="5"/>
                      <a:pt x="514" y="2"/>
                    </a:cubicBezTo>
                    <a:cubicBezTo>
                      <a:pt x="518" y="0"/>
                      <a:pt x="570" y="2"/>
                      <a:pt x="570" y="2"/>
                    </a:cubicBezTo>
                    <a:lnTo>
                      <a:pt x="558" y="10"/>
                    </a:lnTo>
                    <a:close/>
                  </a:path>
                </a:pathLst>
              </a:custGeom>
              <a:noFill/>
              <a:ln w="5" cap="rnd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078" name="Freeform 64">
                <a:extLst>
                  <a:ext uri="{FF2B5EF4-FFF2-40B4-BE49-F238E27FC236}">
                    <a16:creationId xmlns:a16="http://schemas.microsoft.com/office/drawing/2014/main" id="{E8114BED-A8E5-4520-862B-45C2E4CA72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7" y="863"/>
                <a:ext cx="25" cy="124"/>
              </a:xfrm>
              <a:custGeom>
                <a:avLst/>
                <a:gdLst>
                  <a:gd name="T0" fmla="*/ 133 w 18"/>
                  <a:gd name="T1" fmla="*/ 0 h 91"/>
                  <a:gd name="T2" fmla="*/ 182 w 18"/>
                  <a:gd name="T3" fmla="*/ 793 h 91"/>
                  <a:gd name="T4" fmla="*/ 0 60000 65536"/>
                  <a:gd name="T5" fmla="*/ 0 60000 65536"/>
                  <a:gd name="T6" fmla="*/ 0 w 18"/>
                  <a:gd name="T7" fmla="*/ 0 h 91"/>
                  <a:gd name="T8" fmla="*/ 18 w 18"/>
                  <a:gd name="T9" fmla="*/ 91 h 9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18" h="91">
                    <a:moveTo>
                      <a:pt x="14" y="0"/>
                    </a:moveTo>
                    <a:cubicBezTo>
                      <a:pt x="0" y="28"/>
                      <a:pt x="8" y="64"/>
                      <a:pt x="18" y="91"/>
                    </a:cubicBezTo>
                  </a:path>
                </a:pathLst>
              </a:custGeom>
              <a:noFill/>
              <a:ln w="5" cap="rnd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079" name="Freeform 65">
                <a:extLst>
                  <a:ext uri="{FF2B5EF4-FFF2-40B4-BE49-F238E27FC236}">
                    <a16:creationId xmlns:a16="http://schemas.microsoft.com/office/drawing/2014/main" id="{39920123-BE95-4A99-BEBC-EEB05CADF0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0" y="1066"/>
                <a:ext cx="480" cy="446"/>
              </a:xfrm>
              <a:custGeom>
                <a:avLst/>
                <a:gdLst>
                  <a:gd name="T0" fmla="*/ 0 w 352"/>
                  <a:gd name="T1" fmla="*/ 1139 h 327"/>
                  <a:gd name="T2" fmla="*/ 117 w 352"/>
                  <a:gd name="T3" fmla="*/ 1373 h 327"/>
                  <a:gd name="T4" fmla="*/ 286 w 352"/>
                  <a:gd name="T5" fmla="*/ 1734 h 327"/>
                  <a:gd name="T6" fmla="*/ 530 w 352"/>
                  <a:gd name="T7" fmla="*/ 2189 h 327"/>
                  <a:gd name="T8" fmla="*/ 828 w 352"/>
                  <a:gd name="T9" fmla="*/ 2871 h 327"/>
                  <a:gd name="T10" fmla="*/ 1180 w 352"/>
                  <a:gd name="T11" fmla="*/ 2795 h 327"/>
                  <a:gd name="T12" fmla="*/ 1415 w 352"/>
                  <a:gd name="T13" fmla="*/ 2844 h 327"/>
                  <a:gd name="T14" fmla="*/ 1766 w 352"/>
                  <a:gd name="T15" fmla="*/ 2223 h 327"/>
                  <a:gd name="T16" fmla="*/ 2245 w 352"/>
                  <a:gd name="T17" fmla="*/ 1560 h 327"/>
                  <a:gd name="T18" fmla="*/ 3089 w 352"/>
                  <a:gd name="T19" fmla="*/ 0 h 32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352"/>
                  <a:gd name="T31" fmla="*/ 0 h 327"/>
                  <a:gd name="T32" fmla="*/ 352 w 352"/>
                  <a:gd name="T33" fmla="*/ 327 h 32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352" h="327">
                    <a:moveTo>
                      <a:pt x="0" y="130"/>
                    </a:moveTo>
                    <a:cubicBezTo>
                      <a:pt x="7" y="133"/>
                      <a:pt x="10" y="149"/>
                      <a:pt x="13" y="156"/>
                    </a:cubicBezTo>
                    <a:cubicBezTo>
                      <a:pt x="19" y="170"/>
                      <a:pt x="26" y="183"/>
                      <a:pt x="33" y="197"/>
                    </a:cubicBezTo>
                    <a:cubicBezTo>
                      <a:pt x="42" y="214"/>
                      <a:pt x="51" y="231"/>
                      <a:pt x="60" y="249"/>
                    </a:cubicBezTo>
                    <a:cubicBezTo>
                      <a:pt x="72" y="273"/>
                      <a:pt x="88" y="300"/>
                      <a:pt x="94" y="327"/>
                    </a:cubicBezTo>
                    <a:cubicBezTo>
                      <a:pt x="100" y="319"/>
                      <a:pt x="125" y="318"/>
                      <a:pt x="134" y="318"/>
                    </a:cubicBezTo>
                    <a:cubicBezTo>
                      <a:pt x="142" y="319"/>
                      <a:pt x="154" y="321"/>
                      <a:pt x="161" y="324"/>
                    </a:cubicBezTo>
                    <a:cubicBezTo>
                      <a:pt x="166" y="301"/>
                      <a:pt x="189" y="272"/>
                      <a:pt x="202" y="253"/>
                    </a:cubicBezTo>
                    <a:cubicBezTo>
                      <a:pt x="220" y="228"/>
                      <a:pt x="236" y="201"/>
                      <a:pt x="256" y="178"/>
                    </a:cubicBezTo>
                    <a:cubicBezTo>
                      <a:pt x="301" y="127"/>
                      <a:pt x="331" y="66"/>
                      <a:pt x="352" y="0"/>
                    </a:cubicBezTo>
                  </a:path>
                </a:pathLst>
              </a:custGeom>
              <a:noFill/>
              <a:ln w="5" cap="rnd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080" name="Freeform 66">
                <a:extLst>
                  <a:ext uri="{FF2B5EF4-FFF2-40B4-BE49-F238E27FC236}">
                    <a16:creationId xmlns:a16="http://schemas.microsoft.com/office/drawing/2014/main" id="{55B49408-75BF-4919-AD73-00886F4D0A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2" y="1282"/>
                <a:ext cx="46" cy="4"/>
              </a:xfrm>
              <a:custGeom>
                <a:avLst/>
                <a:gdLst>
                  <a:gd name="T0" fmla="*/ 281 w 34"/>
                  <a:gd name="T1" fmla="*/ 0 h 3"/>
                  <a:gd name="T2" fmla="*/ 0 w 34"/>
                  <a:gd name="T3" fmla="*/ 21 h 3"/>
                  <a:gd name="T4" fmla="*/ 0 60000 65536"/>
                  <a:gd name="T5" fmla="*/ 0 60000 65536"/>
                  <a:gd name="T6" fmla="*/ 0 w 34"/>
                  <a:gd name="T7" fmla="*/ 0 h 3"/>
                  <a:gd name="T8" fmla="*/ 34 w 34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4" h="3">
                    <a:moveTo>
                      <a:pt x="34" y="0"/>
                    </a:moveTo>
                    <a:cubicBezTo>
                      <a:pt x="34" y="0"/>
                      <a:pt x="10" y="0"/>
                      <a:pt x="0" y="3"/>
                    </a:cubicBezTo>
                  </a:path>
                </a:pathLst>
              </a:custGeom>
              <a:noFill/>
              <a:ln w="4" cap="rnd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081" name="Freeform 67">
                <a:extLst>
                  <a:ext uri="{FF2B5EF4-FFF2-40B4-BE49-F238E27FC236}">
                    <a16:creationId xmlns:a16="http://schemas.microsoft.com/office/drawing/2014/main" id="{9EFB5B06-D156-4078-9309-404ACAC8DE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9" y="1290"/>
                <a:ext cx="49" cy="94"/>
              </a:xfrm>
              <a:custGeom>
                <a:avLst/>
                <a:gdLst>
                  <a:gd name="T0" fmla="*/ 76 w 36"/>
                  <a:gd name="T1" fmla="*/ 0 h 69"/>
                  <a:gd name="T2" fmla="*/ 267 w 36"/>
                  <a:gd name="T3" fmla="*/ 121 h 69"/>
                  <a:gd name="T4" fmla="*/ 260 w 36"/>
                  <a:gd name="T5" fmla="*/ 322 h 69"/>
                  <a:gd name="T6" fmla="*/ 0 w 36"/>
                  <a:gd name="T7" fmla="*/ 599 h 6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6"/>
                  <a:gd name="T13" fmla="*/ 0 h 69"/>
                  <a:gd name="T14" fmla="*/ 36 w 36"/>
                  <a:gd name="T15" fmla="*/ 69 h 6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6" h="69">
                    <a:moveTo>
                      <a:pt x="9" y="0"/>
                    </a:moveTo>
                    <a:cubicBezTo>
                      <a:pt x="14" y="1"/>
                      <a:pt x="28" y="9"/>
                      <a:pt x="31" y="14"/>
                    </a:cubicBezTo>
                    <a:cubicBezTo>
                      <a:pt x="36" y="20"/>
                      <a:pt x="34" y="30"/>
                      <a:pt x="30" y="37"/>
                    </a:cubicBezTo>
                    <a:cubicBezTo>
                      <a:pt x="23" y="51"/>
                      <a:pt x="14" y="62"/>
                      <a:pt x="0" y="69"/>
                    </a:cubicBezTo>
                  </a:path>
                </a:pathLst>
              </a:custGeom>
              <a:noFill/>
              <a:ln w="5" cap="rnd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082" name="Freeform 68">
                <a:extLst>
                  <a:ext uri="{FF2B5EF4-FFF2-40B4-BE49-F238E27FC236}">
                    <a16:creationId xmlns:a16="http://schemas.microsoft.com/office/drawing/2014/main" id="{C12359EF-E95A-4D46-B97D-4B6835AB3F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14" y="1175"/>
                <a:ext cx="48" cy="69"/>
              </a:xfrm>
              <a:custGeom>
                <a:avLst/>
                <a:gdLst>
                  <a:gd name="T0" fmla="*/ 322 w 35"/>
                  <a:gd name="T1" fmla="*/ 55 h 50"/>
                  <a:gd name="T2" fmla="*/ 36 w 35"/>
                  <a:gd name="T3" fmla="*/ 145 h 50"/>
                  <a:gd name="T4" fmla="*/ 0 w 35"/>
                  <a:gd name="T5" fmla="*/ 476 h 50"/>
                  <a:gd name="T6" fmla="*/ 0 60000 65536"/>
                  <a:gd name="T7" fmla="*/ 0 60000 65536"/>
                  <a:gd name="T8" fmla="*/ 0 60000 65536"/>
                  <a:gd name="T9" fmla="*/ 0 w 35"/>
                  <a:gd name="T10" fmla="*/ 0 h 50"/>
                  <a:gd name="T11" fmla="*/ 35 w 35"/>
                  <a:gd name="T12" fmla="*/ 50 h 5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5" h="50">
                    <a:moveTo>
                      <a:pt x="35" y="6"/>
                    </a:moveTo>
                    <a:cubicBezTo>
                      <a:pt x="25" y="9"/>
                      <a:pt x="9" y="0"/>
                      <a:pt x="4" y="15"/>
                    </a:cubicBezTo>
                    <a:cubicBezTo>
                      <a:pt x="0" y="25"/>
                      <a:pt x="0" y="39"/>
                      <a:pt x="0" y="50"/>
                    </a:cubicBezTo>
                  </a:path>
                </a:pathLst>
              </a:custGeom>
              <a:noFill/>
              <a:ln w="5" cap="rnd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083" name="Freeform 69">
                <a:extLst>
                  <a:ext uri="{FF2B5EF4-FFF2-40B4-BE49-F238E27FC236}">
                    <a16:creationId xmlns:a16="http://schemas.microsoft.com/office/drawing/2014/main" id="{F3A650DC-7E74-4ED6-A049-C719713B52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4" y="1323"/>
                <a:ext cx="169" cy="391"/>
              </a:xfrm>
              <a:custGeom>
                <a:avLst/>
                <a:gdLst>
                  <a:gd name="T0" fmla="*/ 1039 w 124"/>
                  <a:gd name="T1" fmla="*/ 0 h 287"/>
                  <a:gd name="T2" fmla="*/ 1054 w 124"/>
                  <a:gd name="T3" fmla="*/ 455 h 287"/>
                  <a:gd name="T4" fmla="*/ 1075 w 124"/>
                  <a:gd name="T5" fmla="*/ 748 h 287"/>
                  <a:gd name="T6" fmla="*/ 957 w 124"/>
                  <a:gd name="T7" fmla="*/ 1076 h 287"/>
                  <a:gd name="T8" fmla="*/ 800 w 124"/>
                  <a:gd name="T9" fmla="*/ 1396 h 287"/>
                  <a:gd name="T10" fmla="*/ 773 w 124"/>
                  <a:gd name="T11" fmla="*/ 1520 h 287"/>
                  <a:gd name="T12" fmla="*/ 815 w 124"/>
                  <a:gd name="T13" fmla="*/ 1628 h 287"/>
                  <a:gd name="T14" fmla="*/ 691 w 124"/>
                  <a:gd name="T15" fmla="*/ 1969 h 287"/>
                  <a:gd name="T16" fmla="*/ 339 w 124"/>
                  <a:gd name="T17" fmla="*/ 2398 h 287"/>
                  <a:gd name="T18" fmla="*/ 0 w 124"/>
                  <a:gd name="T19" fmla="*/ 2500 h 28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24"/>
                  <a:gd name="T31" fmla="*/ 0 h 287"/>
                  <a:gd name="T32" fmla="*/ 124 w 124"/>
                  <a:gd name="T33" fmla="*/ 287 h 28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24" h="287">
                    <a:moveTo>
                      <a:pt x="119" y="0"/>
                    </a:moveTo>
                    <a:cubicBezTo>
                      <a:pt x="114" y="14"/>
                      <a:pt x="119" y="37"/>
                      <a:pt x="120" y="52"/>
                    </a:cubicBezTo>
                    <a:cubicBezTo>
                      <a:pt x="121" y="64"/>
                      <a:pt x="122" y="75"/>
                      <a:pt x="123" y="86"/>
                    </a:cubicBezTo>
                    <a:cubicBezTo>
                      <a:pt x="124" y="100"/>
                      <a:pt x="115" y="112"/>
                      <a:pt x="109" y="124"/>
                    </a:cubicBezTo>
                    <a:cubicBezTo>
                      <a:pt x="103" y="136"/>
                      <a:pt x="96" y="147"/>
                      <a:pt x="92" y="160"/>
                    </a:cubicBezTo>
                    <a:cubicBezTo>
                      <a:pt x="91" y="164"/>
                      <a:pt x="88" y="171"/>
                      <a:pt x="88" y="175"/>
                    </a:cubicBezTo>
                    <a:cubicBezTo>
                      <a:pt x="88" y="180"/>
                      <a:pt x="92" y="183"/>
                      <a:pt x="93" y="187"/>
                    </a:cubicBezTo>
                    <a:cubicBezTo>
                      <a:pt x="95" y="198"/>
                      <a:pt x="84" y="216"/>
                      <a:pt x="79" y="226"/>
                    </a:cubicBezTo>
                    <a:cubicBezTo>
                      <a:pt x="69" y="248"/>
                      <a:pt x="61" y="267"/>
                      <a:pt x="39" y="275"/>
                    </a:cubicBezTo>
                    <a:cubicBezTo>
                      <a:pt x="27" y="280"/>
                      <a:pt x="13" y="284"/>
                      <a:pt x="0" y="287"/>
                    </a:cubicBezTo>
                  </a:path>
                </a:pathLst>
              </a:custGeom>
              <a:noFill/>
              <a:ln w="5" cap="rnd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084" name="Freeform 70">
                <a:extLst>
                  <a:ext uri="{FF2B5EF4-FFF2-40B4-BE49-F238E27FC236}">
                    <a16:creationId xmlns:a16="http://schemas.microsoft.com/office/drawing/2014/main" id="{DE34C2F5-7723-483D-B566-645877902C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78" y="1308"/>
                <a:ext cx="100" cy="182"/>
              </a:xfrm>
              <a:custGeom>
                <a:avLst/>
                <a:gdLst>
                  <a:gd name="T0" fmla="*/ 0 w 74"/>
                  <a:gd name="T1" fmla="*/ 181 h 134"/>
                  <a:gd name="T2" fmla="*/ 208 w 74"/>
                  <a:gd name="T3" fmla="*/ 140 h 134"/>
                  <a:gd name="T4" fmla="*/ 607 w 74"/>
                  <a:gd name="T5" fmla="*/ 1140 h 134"/>
                  <a:gd name="T6" fmla="*/ 0 60000 65536"/>
                  <a:gd name="T7" fmla="*/ 0 60000 65536"/>
                  <a:gd name="T8" fmla="*/ 0 60000 65536"/>
                  <a:gd name="T9" fmla="*/ 0 w 74"/>
                  <a:gd name="T10" fmla="*/ 0 h 134"/>
                  <a:gd name="T11" fmla="*/ 74 w 74"/>
                  <a:gd name="T12" fmla="*/ 134 h 134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4" h="134">
                    <a:moveTo>
                      <a:pt x="0" y="21"/>
                    </a:moveTo>
                    <a:cubicBezTo>
                      <a:pt x="1" y="2"/>
                      <a:pt x="17" y="0"/>
                      <a:pt x="25" y="16"/>
                    </a:cubicBezTo>
                    <a:cubicBezTo>
                      <a:pt x="43" y="54"/>
                      <a:pt x="48" y="100"/>
                      <a:pt x="74" y="134"/>
                    </a:cubicBezTo>
                  </a:path>
                </a:pathLst>
              </a:custGeom>
              <a:noFill/>
              <a:ln w="5" cap="rnd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085" name="Freeform 71">
                <a:extLst>
                  <a:ext uri="{FF2B5EF4-FFF2-40B4-BE49-F238E27FC236}">
                    <a16:creationId xmlns:a16="http://schemas.microsoft.com/office/drawing/2014/main" id="{E1CE7E09-35F0-4F11-88A7-E2F5F30714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79" y="1403"/>
                <a:ext cx="38" cy="57"/>
              </a:xfrm>
              <a:custGeom>
                <a:avLst/>
                <a:gdLst>
                  <a:gd name="T0" fmla="*/ 0 w 28"/>
                  <a:gd name="T1" fmla="*/ 0 h 42"/>
                  <a:gd name="T2" fmla="*/ 239 w 28"/>
                  <a:gd name="T3" fmla="*/ 357 h 42"/>
                  <a:gd name="T4" fmla="*/ 0 60000 65536"/>
                  <a:gd name="T5" fmla="*/ 0 60000 65536"/>
                  <a:gd name="T6" fmla="*/ 0 w 28"/>
                  <a:gd name="T7" fmla="*/ 0 h 42"/>
                  <a:gd name="T8" fmla="*/ 28 w 28"/>
                  <a:gd name="T9" fmla="*/ 42 h 4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8" h="42">
                    <a:moveTo>
                      <a:pt x="0" y="0"/>
                    </a:moveTo>
                    <a:cubicBezTo>
                      <a:pt x="12" y="10"/>
                      <a:pt x="20" y="29"/>
                      <a:pt x="28" y="42"/>
                    </a:cubicBezTo>
                  </a:path>
                </a:pathLst>
              </a:custGeom>
              <a:noFill/>
              <a:ln w="5" cap="rnd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086" name="Freeform 72">
                <a:extLst>
                  <a:ext uri="{FF2B5EF4-FFF2-40B4-BE49-F238E27FC236}">
                    <a16:creationId xmlns:a16="http://schemas.microsoft.com/office/drawing/2014/main" id="{DB950E4D-B2E3-40EA-894B-4EF3902735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75" y="1541"/>
                <a:ext cx="9" cy="166"/>
              </a:xfrm>
              <a:custGeom>
                <a:avLst/>
                <a:gdLst>
                  <a:gd name="T0" fmla="*/ 22 w 7"/>
                  <a:gd name="T1" fmla="*/ 1056 h 122"/>
                  <a:gd name="T2" fmla="*/ 17 w 7"/>
                  <a:gd name="T3" fmla="*/ 620 h 122"/>
                  <a:gd name="T4" fmla="*/ 22 w 7"/>
                  <a:gd name="T5" fmla="*/ 0 h 122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122"/>
                  <a:gd name="T11" fmla="*/ 7 w 7"/>
                  <a:gd name="T12" fmla="*/ 122 h 12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122">
                    <a:moveTo>
                      <a:pt x="4" y="122"/>
                    </a:moveTo>
                    <a:cubicBezTo>
                      <a:pt x="0" y="108"/>
                      <a:pt x="3" y="87"/>
                      <a:pt x="3" y="72"/>
                    </a:cubicBezTo>
                    <a:cubicBezTo>
                      <a:pt x="4" y="48"/>
                      <a:pt x="7" y="25"/>
                      <a:pt x="4" y="0"/>
                    </a:cubicBezTo>
                  </a:path>
                </a:pathLst>
              </a:custGeom>
              <a:noFill/>
              <a:ln w="5" cap="rnd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087" name="Freeform 73">
                <a:extLst>
                  <a:ext uri="{FF2B5EF4-FFF2-40B4-BE49-F238E27FC236}">
                    <a16:creationId xmlns:a16="http://schemas.microsoft.com/office/drawing/2014/main" id="{A2969AB7-98F3-4704-827C-5D88237A7C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64" y="1364"/>
                <a:ext cx="17" cy="139"/>
              </a:xfrm>
              <a:custGeom>
                <a:avLst/>
                <a:gdLst>
                  <a:gd name="T0" fmla="*/ 65 w 13"/>
                  <a:gd name="T1" fmla="*/ 891 h 102"/>
                  <a:gd name="T2" fmla="*/ 0 w 13"/>
                  <a:gd name="T3" fmla="*/ 0 h 102"/>
                  <a:gd name="T4" fmla="*/ 0 60000 65536"/>
                  <a:gd name="T5" fmla="*/ 0 60000 65536"/>
                  <a:gd name="T6" fmla="*/ 0 w 13"/>
                  <a:gd name="T7" fmla="*/ 0 h 102"/>
                  <a:gd name="T8" fmla="*/ 13 w 13"/>
                  <a:gd name="T9" fmla="*/ 102 h 10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13" h="102">
                    <a:moveTo>
                      <a:pt x="10" y="102"/>
                    </a:moveTo>
                    <a:cubicBezTo>
                      <a:pt x="13" y="69"/>
                      <a:pt x="0" y="34"/>
                      <a:pt x="0" y="0"/>
                    </a:cubicBezTo>
                  </a:path>
                </a:pathLst>
              </a:custGeom>
              <a:noFill/>
              <a:ln w="5" cap="rnd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088" name="Freeform 74">
                <a:extLst>
                  <a:ext uri="{FF2B5EF4-FFF2-40B4-BE49-F238E27FC236}">
                    <a16:creationId xmlns:a16="http://schemas.microsoft.com/office/drawing/2014/main" id="{3D2C565D-14E4-436C-9E34-836EEF89EB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6" y="1300"/>
                <a:ext cx="3" cy="25"/>
              </a:xfrm>
              <a:custGeom>
                <a:avLst/>
                <a:gdLst>
                  <a:gd name="T0" fmla="*/ 27 w 2"/>
                  <a:gd name="T1" fmla="*/ 130 h 19"/>
                  <a:gd name="T2" fmla="*/ 27 w 2"/>
                  <a:gd name="T3" fmla="*/ 0 h 19"/>
                  <a:gd name="T4" fmla="*/ 0 60000 65536"/>
                  <a:gd name="T5" fmla="*/ 0 60000 65536"/>
                  <a:gd name="T6" fmla="*/ 0 w 2"/>
                  <a:gd name="T7" fmla="*/ 0 h 19"/>
                  <a:gd name="T8" fmla="*/ 2 w 2"/>
                  <a:gd name="T9" fmla="*/ 19 h 19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19">
                    <a:moveTo>
                      <a:pt x="1" y="19"/>
                    </a:moveTo>
                    <a:cubicBezTo>
                      <a:pt x="0" y="12"/>
                      <a:pt x="2" y="6"/>
                      <a:pt x="1" y="0"/>
                    </a:cubicBezTo>
                  </a:path>
                </a:pathLst>
              </a:custGeom>
              <a:noFill/>
              <a:ln w="5" cap="rnd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089" name="Freeform 75">
                <a:extLst>
                  <a:ext uri="{FF2B5EF4-FFF2-40B4-BE49-F238E27FC236}">
                    <a16:creationId xmlns:a16="http://schemas.microsoft.com/office/drawing/2014/main" id="{78A9055A-8DBD-480B-B442-D30B8F424C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6" y="1439"/>
                <a:ext cx="20" cy="46"/>
              </a:xfrm>
              <a:custGeom>
                <a:avLst/>
                <a:gdLst>
                  <a:gd name="T0" fmla="*/ 113 w 15"/>
                  <a:gd name="T1" fmla="*/ 281 h 34"/>
                  <a:gd name="T2" fmla="*/ 37 w 15"/>
                  <a:gd name="T3" fmla="*/ 183 h 34"/>
                  <a:gd name="T4" fmla="*/ 0 w 15"/>
                  <a:gd name="T5" fmla="*/ 0 h 34"/>
                  <a:gd name="T6" fmla="*/ 0 60000 65536"/>
                  <a:gd name="T7" fmla="*/ 0 60000 65536"/>
                  <a:gd name="T8" fmla="*/ 0 60000 65536"/>
                  <a:gd name="T9" fmla="*/ 0 w 15"/>
                  <a:gd name="T10" fmla="*/ 0 h 34"/>
                  <a:gd name="T11" fmla="*/ 15 w 15"/>
                  <a:gd name="T12" fmla="*/ 34 h 34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5" h="34">
                    <a:moveTo>
                      <a:pt x="15" y="34"/>
                    </a:moveTo>
                    <a:cubicBezTo>
                      <a:pt x="11" y="32"/>
                      <a:pt x="7" y="25"/>
                      <a:pt x="5" y="22"/>
                    </a:cubicBezTo>
                    <a:cubicBezTo>
                      <a:pt x="0" y="14"/>
                      <a:pt x="0" y="9"/>
                      <a:pt x="0" y="0"/>
                    </a:cubicBezTo>
                  </a:path>
                </a:pathLst>
              </a:custGeom>
              <a:noFill/>
              <a:ln w="5" cap="rnd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090" name="Freeform 76">
                <a:extLst>
                  <a:ext uri="{FF2B5EF4-FFF2-40B4-BE49-F238E27FC236}">
                    <a16:creationId xmlns:a16="http://schemas.microsoft.com/office/drawing/2014/main" id="{3712F359-F31C-46F2-B730-B8BEE56181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43" y="1405"/>
                <a:ext cx="113" cy="237"/>
              </a:xfrm>
              <a:custGeom>
                <a:avLst/>
                <a:gdLst>
                  <a:gd name="T0" fmla="*/ 120 w 83"/>
                  <a:gd name="T1" fmla="*/ 0 h 174"/>
                  <a:gd name="T2" fmla="*/ 76 w 83"/>
                  <a:gd name="T3" fmla="*/ 127 h 174"/>
                  <a:gd name="T4" fmla="*/ 35 w 83"/>
                  <a:gd name="T5" fmla="*/ 313 h 174"/>
                  <a:gd name="T6" fmla="*/ 48 w 83"/>
                  <a:gd name="T7" fmla="*/ 726 h 174"/>
                  <a:gd name="T8" fmla="*/ 722 w 83"/>
                  <a:gd name="T9" fmla="*/ 1513 h 17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3"/>
                  <a:gd name="T16" fmla="*/ 0 h 174"/>
                  <a:gd name="T17" fmla="*/ 83 w 83"/>
                  <a:gd name="T18" fmla="*/ 174 h 17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3" h="174">
                    <a:moveTo>
                      <a:pt x="14" y="0"/>
                    </a:moveTo>
                    <a:cubicBezTo>
                      <a:pt x="15" y="6"/>
                      <a:pt x="11" y="10"/>
                      <a:pt x="9" y="15"/>
                    </a:cubicBezTo>
                    <a:cubicBezTo>
                      <a:pt x="6" y="21"/>
                      <a:pt x="5" y="29"/>
                      <a:pt x="4" y="36"/>
                    </a:cubicBezTo>
                    <a:cubicBezTo>
                      <a:pt x="0" y="52"/>
                      <a:pt x="0" y="69"/>
                      <a:pt x="5" y="84"/>
                    </a:cubicBezTo>
                    <a:cubicBezTo>
                      <a:pt x="18" y="125"/>
                      <a:pt x="62" y="138"/>
                      <a:pt x="83" y="174"/>
                    </a:cubicBezTo>
                  </a:path>
                </a:pathLst>
              </a:custGeom>
              <a:noFill/>
              <a:ln w="5" cap="rnd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091" name="Freeform 77">
                <a:extLst>
                  <a:ext uri="{FF2B5EF4-FFF2-40B4-BE49-F238E27FC236}">
                    <a16:creationId xmlns:a16="http://schemas.microsoft.com/office/drawing/2014/main" id="{451DB581-B5E6-4124-B5FA-0972EB47AC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1" y="1651"/>
                <a:ext cx="28" cy="11"/>
              </a:xfrm>
              <a:custGeom>
                <a:avLst/>
                <a:gdLst>
                  <a:gd name="T0" fmla="*/ 1 w 20"/>
                  <a:gd name="T1" fmla="*/ 1 h 8"/>
                  <a:gd name="T2" fmla="*/ 1 w 20"/>
                  <a:gd name="T3" fmla="*/ 1 h 8"/>
                  <a:gd name="T4" fmla="*/ 211 w 20"/>
                  <a:gd name="T5" fmla="*/ 76 h 8"/>
                  <a:gd name="T6" fmla="*/ 0 60000 65536"/>
                  <a:gd name="T7" fmla="*/ 0 60000 65536"/>
                  <a:gd name="T8" fmla="*/ 0 60000 65536"/>
                  <a:gd name="T9" fmla="*/ 0 w 20"/>
                  <a:gd name="T10" fmla="*/ 0 h 8"/>
                  <a:gd name="T11" fmla="*/ 20 w 20"/>
                  <a:gd name="T12" fmla="*/ 8 h 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0" h="8">
                    <a:moveTo>
                      <a:pt x="1" y="1"/>
                    </a:moveTo>
                    <a:cubicBezTo>
                      <a:pt x="0" y="0"/>
                      <a:pt x="0" y="0"/>
                      <a:pt x="1" y="1"/>
                    </a:cubicBezTo>
                    <a:cubicBezTo>
                      <a:pt x="7" y="4"/>
                      <a:pt x="13" y="7"/>
                      <a:pt x="20" y="8"/>
                    </a:cubicBezTo>
                  </a:path>
                </a:pathLst>
              </a:custGeom>
              <a:noFill/>
              <a:ln w="5" cap="rnd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092" name="Freeform 78">
                <a:extLst>
                  <a:ext uri="{FF2B5EF4-FFF2-40B4-BE49-F238E27FC236}">
                    <a16:creationId xmlns:a16="http://schemas.microsoft.com/office/drawing/2014/main" id="{1A300063-C627-43BF-BBDE-EA5A2648A8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3" y="1718"/>
                <a:ext cx="139" cy="82"/>
              </a:xfrm>
              <a:custGeom>
                <a:avLst/>
                <a:gdLst>
                  <a:gd name="T0" fmla="*/ 1 w 102"/>
                  <a:gd name="T1" fmla="*/ 534 h 60"/>
                  <a:gd name="T2" fmla="*/ 0 w 102"/>
                  <a:gd name="T3" fmla="*/ 515 h 60"/>
                  <a:gd name="T4" fmla="*/ 364 w 102"/>
                  <a:gd name="T5" fmla="*/ 417 h 60"/>
                  <a:gd name="T6" fmla="*/ 649 w 102"/>
                  <a:gd name="T7" fmla="*/ 235 h 60"/>
                  <a:gd name="T8" fmla="*/ 891 w 102"/>
                  <a:gd name="T9" fmla="*/ 0 h 6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02"/>
                  <a:gd name="T16" fmla="*/ 0 h 60"/>
                  <a:gd name="T17" fmla="*/ 102 w 102"/>
                  <a:gd name="T18" fmla="*/ 60 h 6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02" h="60">
                    <a:moveTo>
                      <a:pt x="1" y="60"/>
                    </a:moveTo>
                    <a:cubicBezTo>
                      <a:pt x="0" y="59"/>
                      <a:pt x="0" y="59"/>
                      <a:pt x="0" y="58"/>
                    </a:cubicBezTo>
                    <a:cubicBezTo>
                      <a:pt x="11" y="50"/>
                      <a:pt x="29" y="52"/>
                      <a:pt x="42" y="47"/>
                    </a:cubicBezTo>
                    <a:cubicBezTo>
                      <a:pt x="54" y="43"/>
                      <a:pt x="64" y="34"/>
                      <a:pt x="74" y="26"/>
                    </a:cubicBezTo>
                    <a:cubicBezTo>
                      <a:pt x="84" y="18"/>
                      <a:pt x="94" y="10"/>
                      <a:pt x="102" y="0"/>
                    </a:cubicBezTo>
                  </a:path>
                </a:pathLst>
              </a:custGeom>
              <a:noFill/>
              <a:ln w="5" cap="rnd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093" name="Freeform 79">
                <a:extLst>
                  <a:ext uri="{FF2B5EF4-FFF2-40B4-BE49-F238E27FC236}">
                    <a16:creationId xmlns:a16="http://schemas.microsoft.com/office/drawing/2014/main" id="{53838E66-638C-4D02-A6A2-E29F813CFE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4" y="1454"/>
                <a:ext cx="122" cy="324"/>
              </a:xfrm>
              <a:custGeom>
                <a:avLst/>
                <a:gdLst>
                  <a:gd name="T0" fmla="*/ 807 w 89"/>
                  <a:gd name="T1" fmla="*/ 0 h 238"/>
                  <a:gd name="T2" fmla="*/ 446 w 89"/>
                  <a:gd name="T3" fmla="*/ 739 h 238"/>
                  <a:gd name="T4" fmla="*/ 26 w 89"/>
                  <a:gd name="T5" fmla="*/ 2061 h 238"/>
                  <a:gd name="T6" fmla="*/ 0 60000 65536"/>
                  <a:gd name="T7" fmla="*/ 0 60000 65536"/>
                  <a:gd name="T8" fmla="*/ 0 60000 65536"/>
                  <a:gd name="T9" fmla="*/ 0 w 89"/>
                  <a:gd name="T10" fmla="*/ 0 h 238"/>
                  <a:gd name="T11" fmla="*/ 89 w 89"/>
                  <a:gd name="T12" fmla="*/ 238 h 23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89" h="238">
                    <a:moveTo>
                      <a:pt x="89" y="0"/>
                    </a:moveTo>
                    <a:cubicBezTo>
                      <a:pt x="83" y="31"/>
                      <a:pt x="61" y="57"/>
                      <a:pt x="49" y="85"/>
                    </a:cubicBezTo>
                    <a:cubicBezTo>
                      <a:pt x="29" y="129"/>
                      <a:pt x="0" y="188"/>
                      <a:pt x="3" y="238"/>
                    </a:cubicBezTo>
                  </a:path>
                </a:pathLst>
              </a:custGeom>
              <a:noFill/>
              <a:ln w="5" cap="rnd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094" name="Freeform 80">
                <a:extLst>
                  <a:ext uri="{FF2B5EF4-FFF2-40B4-BE49-F238E27FC236}">
                    <a16:creationId xmlns:a16="http://schemas.microsoft.com/office/drawing/2014/main" id="{34A982DA-C4AD-4221-9E37-78ED2EBD15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2" y="822"/>
                <a:ext cx="69" cy="505"/>
              </a:xfrm>
              <a:custGeom>
                <a:avLst/>
                <a:gdLst>
                  <a:gd name="T0" fmla="*/ 421 w 51"/>
                  <a:gd name="T1" fmla="*/ 0 h 370"/>
                  <a:gd name="T2" fmla="*/ 331 w 51"/>
                  <a:gd name="T3" fmla="*/ 313 h 370"/>
                  <a:gd name="T4" fmla="*/ 311 w 51"/>
                  <a:gd name="T5" fmla="*/ 1838 h 370"/>
                  <a:gd name="T6" fmla="*/ 261 w 51"/>
                  <a:gd name="T7" fmla="*/ 2761 h 370"/>
                  <a:gd name="T8" fmla="*/ 230 w 51"/>
                  <a:gd name="T9" fmla="*/ 3192 h 370"/>
                  <a:gd name="T10" fmla="*/ 0 w 51"/>
                  <a:gd name="T11" fmla="*/ 3171 h 370"/>
                  <a:gd name="T12" fmla="*/ 135 w 51"/>
                  <a:gd name="T13" fmla="*/ 1339 h 370"/>
                  <a:gd name="T14" fmla="*/ 421 w 51"/>
                  <a:gd name="T15" fmla="*/ 0 h 37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51"/>
                  <a:gd name="T25" fmla="*/ 0 h 370"/>
                  <a:gd name="T26" fmla="*/ 51 w 51"/>
                  <a:gd name="T27" fmla="*/ 370 h 37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51" h="370">
                    <a:moveTo>
                      <a:pt x="51" y="0"/>
                    </a:moveTo>
                    <a:cubicBezTo>
                      <a:pt x="51" y="0"/>
                      <a:pt x="49" y="23"/>
                      <a:pt x="40" y="35"/>
                    </a:cubicBezTo>
                    <a:cubicBezTo>
                      <a:pt x="40" y="35"/>
                      <a:pt x="37" y="175"/>
                      <a:pt x="38" y="208"/>
                    </a:cubicBezTo>
                    <a:cubicBezTo>
                      <a:pt x="39" y="241"/>
                      <a:pt x="35" y="282"/>
                      <a:pt x="32" y="313"/>
                    </a:cubicBezTo>
                    <a:cubicBezTo>
                      <a:pt x="28" y="343"/>
                      <a:pt x="28" y="362"/>
                      <a:pt x="28" y="362"/>
                    </a:cubicBezTo>
                    <a:cubicBezTo>
                      <a:pt x="28" y="362"/>
                      <a:pt x="3" y="370"/>
                      <a:pt x="0" y="360"/>
                    </a:cubicBezTo>
                    <a:cubicBezTo>
                      <a:pt x="0" y="360"/>
                      <a:pt x="16" y="172"/>
                      <a:pt x="16" y="152"/>
                    </a:cubicBezTo>
                    <a:cubicBezTo>
                      <a:pt x="16" y="133"/>
                      <a:pt x="8" y="32"/>
                      <a:pt x="51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095" name="Freeform 81">
                <a:extLst>
                  <a:ext uri="{FF2B5EF4-FFF2-40B4-BE49-F238E27FC236}">
                    <a16:creationId xmlns:a16="http://schemas.microsoft.com/office/drawing/2014/main" id="{144B67F5-5BD9-43AA-A1AD-C0C5EDA892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59" y="886"/>
                <a:ext cx="180" cy="588"/>
              </a:xfrm>
              <a:custGeom>
                <a:avLst/>
                <a:gdLst>
                  <a:gd name="T0" fmla="*/ 0 w 132"/>
                  <a:gd name="T1" fmla="*/ 0 h 431"/>
                  <a:gd name="T2" fmla="*/ 942 w 132"/>
                  <a:gd name="T3" fmla="*/ 2797 h 431"/>
                  <a:gd name="T4" fmla="*/ 1130 w 132"/>
                  <a:gd name="T5" fmla="*/ 3469 h 431"/>
                  <a:gd name="T6" fmla="*/ 1009 w 132"/>
                  <a:gd name="T7" fmla="*/ 3720 h 431"/>
                  <a:gd name="T8" fmla="*/ 997 w 132"/>
                  <a:gd name="T9" fmla="*/ 3397 h 431"/>
                  <a:gd name="T10" fmla="*/ 779 w 132"/>
                  <a:gd name="T11" fmla="*/ 2674 h 431"/>
                  <a:gd name="T12" fmla="*/ 76 w 132"/>
                  <a:gd name="T13" fmla="*/ 685 h 431"/>
                  <a:gd name="T14" fmla="*/ 0 w 132"/>
                  <a:gd name="T15" fmla="*/ 0 h 43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32"/>
                  <a:gd name="T25" fmla="*/ 0 h 431"/>
                  <a:gd name="T26" fmla="*/ 132 w 132"/>
                  <a:gd name="T27" fmla="*/ 431 h 431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32" h="431">
                    <a:moveTo>
                      <a:pt x="0" y="0"/>
                    </a:moveTo>
                    <a:cubicBezTo>
                      <a:pt x="0" y="0"/>
                      <a:pt x="98" y="301"/>
                      <a:pt x="108" y="318"/>
                    </a:cubicBezTo>
                    <a:cubicBezTo>
                      <a:pt x="118" y="335"/>
                      <a:pt x="132" y="380"/>
                      <a:pt x="129" y="394"/>
                    </a:cubicBezTo>
                    <a:cubicBezTo>
                      <a:pt x="126" y="409"/>
                      <a:pt x="125" y="431"/>
                      <a:pt x="115" y="423"/>
                    </a:cubicBezTo>
                    <a:cubicBezTo>
                      <a:pt x="105" y="414"/>
                      <a:pt x="113" y="406"/>
                      <a:pt x="114" y="386"/>
                    </a:cubicBezTo>
                    <a:cubicBezTo>
                      <a:pt x="115" y="365"/>
                      <a:pt x="99" y="331"/>
                      <a:pt x="89" y="304"/>
                    </a:cubicBezTo>
                    <a:cubicBezTo>
                      <a:pt x="78" y="277"/>
                      <a:pt x="15" y="88"/>
                      <a:pt x="9" y="78"/>
                    </a:cubicBezTo>
                    <a:cubicBezTo>
                      <a:pt x="3" y="68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9E9E9E"/>
              </a:solidFill>
              <a:ln w="5" cap="rnd">
                <a:solidFill>
                  <a:srgbClr val="33333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096" name="Freeform 82">
                <a:extLst>
                  <a:ext uri="{FF2B5EF4-FFF2-40B4-BE49-F238E27FC236}">
                    <a16:creationId xmlns:a16="http://schemas.microsoft.com/office/drawing/2014/main" id="{1CF51830-BB95-441B-8739-2C9A35AE6F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59" y="886"/>
                <a:ext cx="198" cy="565"/>
              </a:xfrm>
              <a:custGeom>
                <a:avLst/>
                <a:gdLst>
                  <a:gd name="T0" fmla="*/ 0 w 145"/>
                  <a:gd name="T1" fmla="*/ 0 h 414"/>
                  <a:gd name="T2" fmla="*/ 583 w 145"/>
                  <a:gd name="T3" fmla="*/ 1287 h 414"/>
                  <a:gd name="T4" fmla="*/ 1087 w 145"/>
                  <a:gd name="T5" fmla="*/ 2690 h 414"/>
                  <a:gd name="T6" fmla="*/ 751 w 145"/>
                  <a:gd name="T7" fmla="*/ 3651 h 414"/>
                  <a:gd name="T8" fmla="*/ 698 w 145"/>
                  <a:gd name="T9" fmla="*/ 3574 h 414"/>
                  <a:gd name="T10" fmla="*/ 989 w 145"/>
                  <a:gd name="T11" fmla="*/ 2727 h 414"/>
                  <a:gd name="T12" fmla="*/ 49 w 145"/>
                  <a:gd name="T13" fmla="*/ 482 h 414"/>
                  <a:gd name="T14" fmla="*/ 0 w 145"/>
                  <a:gd name="T15" fmla="*/ 0 h 41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45"/>
                  <a:gd name="T25" fmla="*/ 0 h 414"/>
                  <a:gd name="T26" fmla="*/ 145 w 145"/>
                  <a:gd name="T27" fmla="*/ 414 h 41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45" h="414">
                    <a:moveTo>
                      <a:pt x="0" y="0"/>
                    </a:moveTo>
                    <a:cubicBezTo>
                      <a:pt x="0" y="0"/>
                      <a:pt x="55" y="118"/>
                      <a:pt x="66" y="146"/>
                    </a:cubicBezTo>
                    <a:cubicBezTo>
                      <a:pt x="77" y="173"/>
                      <a:pt x="113" y="275"/>
                      <a:pt x="123" y="305"/>
                    </a:cubicBezTo>
                    <a:cubicBezTo>
                      <a:pt x="134" y="334"/>
                      <a:pt x="145" y="391"/>
                      <a:pt x="85" y="414"/>
                    </a:cubicBezTo>
                    <a:cubicBezTo>
                      <a:pt x="79" y="405"/>
                      <a:pt x="79" y="405"/>
                      <a:pt x="79" y="405"/>
                    </a:cubicBezTo>
                    <a:cubicBezTo>
                      <a:pt x="79" y="405"/>
                      <a:pt x="142" y="386"/>
                      <a:pt x="111" y="309"/>
                    </a:cubicBezTo>
                    <a:cubicBezTo>
                      <a:pt x="81" y="233"/>
                      <a:pt x="5" y="55"/>
                      <a:pt x="5" y="55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E9E9E"/>
              </a:solidFill>
              <a:ln w="5" cap="rnd">
                <a:solidFill>
                  <a:srgbClr val="33333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097" name="Freeform 83">
                <a:extLst>
                  <a:ext uri="{FF2B5EF4-FFF2-40B4-BE49-F238E27FC236}">
                    <a16:creationId xmlns:a16="http://schemas.microsoft.com/office/drawing/2014/main" id="{E8E84B96-DB85-4250-AD7A-C0D35C2E61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2" y="1428"/>
                <a:ext cx="67" cy="46"/>
              </a:xfrm>
              <a:custGeom>
                <a:avLst/>
                <a:gdLst>
                  <a:gd name="T0" fmla="*/ 368 w 49"/>
                  <a:gd name="T1" fmla="*/ 16 h 34"/>
                  <a:gd name="T2" fmla="*/ 391 w 49"/>
                  <a:gd name="T3" fmla="*/ 183 h 34"/>
                  <a:gd name="T4" fmla="*/ 146 w 49"/>
                  <a:gd name="T5" fmla="*/ 227 h 34"/>
                  <a:gd name="T6" fmla="*/ 105 w 49"/>
                  <a:gd name="T7" fmla="*/ 1 h 34"/>
                  <a:gd name="T8" fmla="*/ 368 w 49"/>
                  <a:gd name="T9" fmla="*/ 16 h 3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9"/>
                  <a:gd name="T16" fmla="*/ 0 h 34"/>
                  <a:gd name="T17" fmla="*/ 49 w 49"/>
                  <a:gd name="T18" fmla="*/ 34 h 3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9" h="34">
                    <a:moveTo>
                      <a:pt x="41" y="2"/>
                    </a:moveTo>
                    <a:cubicBezTo>
                      <a:pt x="41" y="2"/>
                      <a:pt x="49" y="16"/>
                      <a:pt x="44" y="22"/>
                    </a:cubicBezTo>
                    <a:cubicBezTo>
                      <a:pt x="39" y="27"/>
                      <a:pt x="25" y="34"/>
                      <a:pt x="17" y="27"/>
                    </a:cubicBezTo>
                    <a:cubicBezTo>
                      <a:pt x="8" y="20"/>
                      <a:pt x="0" y="3"/>
                      <a:pt x="12" y="1"/>
                    </a:cubicBezTo>
                    <a:cubicBezTo>
                      <a:pt x="24" y="0"/>
                      <a:pt x="41" y="2"/>
                      <a:pt x="41" y="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098" name="Freeform 84">
                <a:extLst>
                  <a:ext uri="{FF2B5EF4-FFF2-40B4-BE49-F238E27FC236}">
                    <a16:creationId xmlns:a16="http://schemas.microsoft.com/office/drawing/2014/main" id="{CD35686D-501C-416A-AE6F-F35C07E5D8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98" y="1405"/>
                <a:ext cx="49" cy="69"/>
              </a:xfrm>
              <a:custGeom>
                <a:avLst/>
                <a:gdLst>
                  <a:gd name="T0" fmla="*/ 210 w 36"/>
                  <a:gd name="T1" fmla="*/ 16 h 51"/>
                  <a:gd name="T2" fmla="*/ 294 w 36"/>
                  <a:gd name="T3" fmla="*/ 74 h 51"/>
                  <a:gd name="T4" fmla="*/ 120 w 36"/>
                  <a:gd name="T5" fmla="*/ 380 h 51"/>
                  <a:gd name="T6" fmla="*/ 48 w 36"/>
                  <a:gd name="T7" fmla="*/ 191 h 51"/>
                  <a:gd name="T8" fmla="*/ 210 w 36"/>
                  <a:gd name="T9" fmla="*/ 16 h 5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6"/>
                  <a:gd name="T16" fmla="*/ 0 h 51"/>
                  <a:gd name="T17" fmla="*/ 36 w 36"/>
                  <a:gd name="T18" fmla="*/ 51 h 5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6" h="51">
                    <a:moveTo>
                      <a:pt x="24" y="2"/>
                    </a:moveTo>
                    <a:cubicBezTo>
                      <a:pt x="24" y="2"/>
                      <a:pt x="31" y="0"/>
                      <a:pt x="34" y="9"/>
                    </a:cubicBezTo>
                    <a:cubicBezTo>
                      <a:pt x="36" y="18"/>
                      <a:pt x="28" y="51"/>
                      <a:pt x="14" y="46"/>
                    </a:cubicBezTo>
                    <a:cubicBezTo>
                      <a:pt x="0" y="40"/>
                      <a:pt x="5" y="23"/>
                      <a:pt x="5" y="23"/>
                    </a:cubicBezTo>
                    <a:cubicBezTo>
                      <a:pt x="5" y="23"/>
                      <a:pt x="19" y="9"/>
                      <a:pt x="24" y="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099" name="Freeform 85">
                <a:extLst>
                  <a:ext uri="{FF2B5EF4-FFF2-40B4-BE49-F238E27FC236}">
                    <a16:creationId xmlns:a16="http://schemas.microsoft.com/office/drawing/2014/main" id="{8A57E88C-E05D-4E47-B9D3-D0549D2717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4" y="1319"/>
                <a:ext cx="15" cy="39"/>
              </a:xfrm>
              <a:custGeom>
                <a:avLst/>
                <a:gdLst>
                  <a:gd name="T0" fmla="*/ 0 w 11"/>
                  <a:gd name="T1" fmla="*/ 0 h 29"/>
                  <a:gd name="T2" fmla="*/ 93 w 11"/>
                  <a:gd name="T3" fmla="*/ 0 h 29"/>
                  <a:gd name="T4" fmla="*/ 89 w 11"/>
                  <a:gd name="T5" fmla="*/ 227 h 29"/>
                  <a:gd name="T6" fmla="*/ 0 w 11"/>
                  <a:gd name="T7" fmla="*/ 227 h 29"/>
                  <a:gd name="T8" fmla="*/ 0 w 11"/>
                  <a:gd name="T9" fmla="*/ 0 h 2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"/>
                  <a:gd name="T16" fmla="*/ 0 h 29"/>
                  <a:gd name="T17" fmla="*/ 11 w 11"/>
                  <a:gd name="T18" fmla="*/ 29 h 2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" h="29">
                    <a:moveTo>
                      <a:pt x="0" y="0"/>
                    </a:moveTo>
                    <a:cubicBezTo>
                      <a:pt x="0" y="0"/>
                      <a:pt x="8" y="1"/>
                      <a:pt x="11" y="0"/>
                    </a:cubicBezTo>
                    <a:cubicBezTo>
                      <a:pt x="10" y="29"/>
                      <a:pt x="10" y="29"/>
                      <a:pt x="10" y="29"/>
                    </a:cubicBezTo>
                    <a:cubicBezTo>
                      <a:pt x="0" y="29"/>
                      <a:pt x="0" y="29"/>
                      <a:pt x="0" y="29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00" name="Oval 86">
                <a:extLst>
                  <a:ext uri="{FF2B5EF4-FFF2-40B4-BE49-F238E27FC236}">
                    <a16:creationId xmlns:a16="http://schemas.microsoft.com/office/drawing/2014/main" id="{C3107C3C-1101-450D-BD81-E291C68862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34" y="1343"/>
                <a:ext cx="136" cy="137"/>
              </a:xfrm>
              <a:prstGeom prst="ellipse">
                <a:avLst/>
              </a:prstGeom>
              <a:solidFill>
                <a:srgbClr val="9E9E9E"/>
              </a:solidFill>
              <a:ln w="5" cap="rnd">
                <a:solidFill>
                  <a:srgbClr val="333333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latin typeface="Calibri" panose="020F0502020204030204" pitchFamily="34" charset="0"/>
                </a:endParaRPr>
              </a:p>
            </p:txBody>
          </p:sp>
          <p:sp>
            <p:nvSpPr>
              <p:cNvPr id="42101" name="Oval 87">
                <a:extLst>
                  <a:ext uri="{FF2B5EF4-FFF2-40B4-BE49-F238E27FC236}">
                    <a16:creationId xmlns:a16="http://schemas.microsoft.com/office/drawing/2014/main" id="{761BF168-40D2-4C82-8F58-07325487BB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45" y="1350"/>
                <a:ext cx="125" cy="125"/>
              </a:xfrm>
              <a:prstGeom prst="ellipse">
                <a:avLst/>
              </a:prstGeom>
              <a:solidFill>
                <a:srgbClr val="9E9E9E"/>
              </a:solidFill>
              <a:ln w="5" cap="rnd">
                <a:solidFill>
                  <a:srgbClr val="333333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latin typeface="Calibri" panose="020F0502020204030204" pitchFamily="34" charset="0"/>
                </a:endParaRPr>
              </a:p>
            </p:txBody>
          </p:sp>
          <p:sp>
            <p:nvSpPr>
              <p:cNvPr id="42102" name="Freeform 88">
                <a:extLst>
                  <a:ext uri="{FF2B5EF4-FFF2-40B4-BE49-F238E27FC236}">
                    <a16:creationId xmlns:a16="http://schemas.microsoft.com/office/drawing/2014/main" id="{E9C3D2B9-A5B4-499F-ADEF-25709CD0BA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46" y="919"/>
                <a:ext cx="638" cy="426"/>
              </a:xfrm>
              <a:custGeom>
                <a:avLst/>
                <a:gdLst>
                  <a:gd name="T0" fmla="*/ 145 w 468"/>
                  <a:gd name="T1" fmla="*/ 1750 h 312"/>
                  <a:gd name="T2" fmla="*/ 579 w 468"/>
                  <a:gd name="T3" fmla="*/ 1330 h 312"/>
                  <a:gd name="T4" fmla="*/ 1065 w 468"/>
                  <a:gd name="T5" fmla="*/ 900 h 312"/>
                  <a:gd name="T6" fmla="*/ 1416 w 468"/>
                  <a:gd name="T7" fmla="*/ 601 h 312"/>
                  <a:gd name="T8" fmla="*/ 1786 w 468"/>
                  <a:gd name="T9" fmla="*/ 298 h 312"/>
                  <a:gd name="T10" fmla="*/ 1909 w 468"/>
                  <a:gd name="T11" fmla="*/ 0 h 312"/>
                  <a:gd name="T12" fmla="*/ 2139 w 468"/>
                  <a:gd name="T13" fmla="*/ 131 h 312"/>
                  <a:gd name="T14" fmla="*/ 2113 w 468"/>
                  <a:gd name="T15" fmla="*/ 440 h 312"/>
                  <a:gd name="T16" fmla="*/ 2557 w 468"/>
                  <a:gd name="T17" fmla="*/ 285 h 312"/>
                  <a:gd name="T18" fmla="*/ 2851 w 468"/>
                  <a:gd name="T19" fmla="*/ 194 h 312"/>
                  <a:gd name="T20" fmla="*/ 3221 w 468"/>
                  <a:gd name="T21" fmla="*/ 124 h 312"/>
                  <a:gd name="T22" fmla="*/ 3587 w 468"/>
                  <a:gd name="T23" fmla="*/ 117 h 312"/>
                  <a:gd name="T24" fmla="*/ 3663 w 468"/>
                  <a:gd name="T25" fmla="*/ 313 h 312"/>
                  <a:gd name="T26" fmla="*/ 3396 w 468"/>
                  <a:gd name="T27" fmla="*/ 427 h 312"/>
                  <a:gd name="T28" fmla="*/ 3131 w 468"/>
                  <a:gd name="T29" fmla="*/ 507 h 312"/>
                  <a:gd name="T30" fmla="*/ 2957 w 468"/>
                  <a:gd name="T31" fmla="*/ 556 h 312"/>
                  <a:gd name="T32" fmla="*/ 2575 w 468"/>
                  <a:gd name="T33" fmla="*/ 801 h 312"/>
                  <a:gd name="T34" fmla="*/ 3131 w 468"/>
                  <a:gd name="T35" fmla="*/ 868 h 312"/>
                  <a:gd name="T36" fmla="*/ 3621 w 468"/>
                  <a:gd name="T37" fmla="*/ 830 h 312"/>
                  <a:gd name="T38" fmla="*/ 4005 w 468"/>
                  <a:gd name="T39" fmla="*/ 886 h 312"/>
                  <a:gd name="T40" fmla="*/ 4005 w 468"/>
                  <a:gd name="T41" fmla="*/ 1065 h 312"/>
                  <a:gd name="T42" fmla="*/ 3615 w 468"/>
                  <a:gd name="T43" fmla="*/ 1133 h 312"/>
                  <a:gd name="T44" fmla="*/ 3165 w 468"/>
                  <a:gd name="T45" fmla="*/ 1206 h 312"/>
                  <a:gd name="T46" fmla="*/ 3412 w 468"/>
                  <a:gd name="T47" fmla="*/ 1259 h 312"/>
                  <a:gd name="T48" fmla="*/ 3761 w 468"/>
                  <a:gd name="T49" fmla="*/ 1290 h 312"/>
                  <a:gd name="T50" fmla="*/ 3925 w 468"/>
                  <a:gd name="T51" fmla="*/ 1427 h 312"/>
                  <a:gd name="T52" fmla="*/ 3806 w 468"/>
                  <a:gd name="T53" fmla="*/ 1524 h 312"/>
                  <a:gd name="T54" fmla="*/ 3412 w 468"/>
                  <a:gd name="T55" fmla="*/ 1596 h 312"/>
                  <a:gd name="T56" fmla="*/ 3111 w 468"/>
                  <a:gd name="T57" fmla="*/ 1596 h 312"/>
                  <a:gd name="T58" fmla="*/ 2747 w 468"/>
                  <a:gd name="T59" fmla="*/ 1626 h 312"/>
                  <a:gd name="T60" fmla="*/ 2628 w 468"/>
                  <a:gd name="T61" fmla="*/ 1678 h 312"/>
                  <a:gd name="T62" fmla="*/ 2851 w 468"/>
                  <a:gd name="T63" fmla="*/ 1790 h 312"/>
                  <a:gd name="T64" fmla="*/ 3197 w 468"/>
                  <a:gd name="T65" fmla="*/ 1832 h 312"/>
                  <a:gd name="T66" fmla="*/ 3464 w 468"/>
                  <a:gd name="T67" fmla="*/ 1858 h 312"/>
                  <a:gd name="T68" fmla="*/ 3392 w 468"/>
                  <a:gd name="T69" fmla="*/ 2062 h 312"/>
                  <a:gd name="T70" fmla="*/ 3005 w 468"/>
                  <a:gd name="T71" fmla="*/ 2105 h 312"/>
                  <a:gd name="T72" fmla="*/ 2526 w 468"/>
                  <a:gd name="T73" fmla="*/ 2140 h 312"/>
                  <a:gd name="T74" fmla="*/ 2065 w 468"/>
                  <a:gd name="T75" fmla="*/ 2235 h 312"/>
                  <a:gd name="T76" fmla="*/ 1540 w 468"/>
                  <a:gd name="T77" fmla="*/ 2347 h 312"/>
                  <a:gd name="T78" fmla="*/ 1171 w 468"/>
                  <a:gd name="T79" fmla="*/ 2353 h 312"/>
                  <a:gd name="T80" fmla="*/ 1111 w 468"/>
                  <a:gd name="T81" fmla="*/ 2761 h 312"/>
                  <a:gd name="T82" fmla="*/ 145 w 468"/>
                  <a:gd name="T83" fmla="*/ 1750 h 312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468"/>
                  <a:gd name="T127" fmla="*/ 0 h 312"/>
                  <a:gd name="T128" fmla="*/ 468 w 468"/>
                  <a:gd name="T129" fmla="*/ 312 h 312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468" h="312">
                    <a:moveTo>
                      <a:pt x="17" y="198"/>
                    </a:moveTo>
                    <a:cubicBezTo>
                      <a:pt x="17" y="198"/>
                      <a:pt x="48" y="162"/>
                      <a:pt x="66" y="150"/>
                    </a:cubicBezTo>
                    <a:cubicBezTo>
                      <a:pt x="83" y="138"/>
                      <a:pt x="107" y="115"/>
                      <a:pt x="122" y="102"/>
                    </a:cubicBezTo>
                    <a:cubicBezTo>
                      <a:pt x="136" y="90"/>
                      <a:pt x="149" y="77"/>
                      <a:pt x="162" y="68"/>
                    </a:cubicBezTo>
                    <a:cubicBezTo>
                      <a:pt x="176" y="58"/>
                      <a:pt x="194" y="45"/>
                      <a:pt x="204" y="34"/>
                    </a:cubicBezTo>
                    <a:cubicBezTo>
                      <a:pt x="213" y="22"/>
                      <a:pt x="218" y="0"/>
                      <a:pt x="218" y="0"/>
                    </a:cubicBezTo>
                    <a:cubicBezTo>
                      <a:pt x="218" y="0"/>
                      <a:pt x="244" y="1"/>
                      <a:pt x="244" y="15"/>
                    </a:cubicBezTo>
                    <a:cubicBezTo>
                      <a:pt x="244" y="29"/>
                      <a:pt x="250" y="36"/>
                      <a:pt x="241" y="50"/>
                    </a:cubicBezTo>
                    <a:cubicBezTo>
                      <a:pt x="241" y="50"/>
                      <a:pt x="280" y="37"/>
                      <a:pt x="292" y="32"/>
                    </a:cubicBezTo>
                    <a:cubicBezTo>
                      <a:pt x="304" y="26"/>
                      <a:pt x="313" y="24"/>
                      <a:pt x="326" y="22"/>
                    </a:cubicBezTo>
                    <a:cubicBezTo>
                      <a:pt x="340" y="19"/>
                      <a:pt x="356" y="15"/>
                      <a:pt x="368" y="14"/>
                    </a:cubicBezTo>
                    <a:cubicBezTo>
                      <a:pt x="381" y="14"/>
                      <a:pt x="405" y="9"/>
                      <a:pt x="410" y="13"/>
                    </a:cubicBezTo>
                    <a:cubicBezTo>
                      <a:pt x="414" y="17"/>
                      <a:pt x="426" y="28"/>
                      <a:pt x="419" y="35"/>
                    </a:cubicBezTo>
                    <a:cubicBezTo>
                      <a:pt x="412" y="42"/>
                      <a:pt x="398" y="44"/>
                      <a:pt x="388" y="48"/>
                    </a:cubicBezTo>
                    <a:cubicBezTo>
                      <a:pt x="378" y="52"/>
                      <a:pt x="367" y="58"/>
                      <a:pt x="358" y="57"/>
                    </a:cubicBezTo>
                    <a:cubicBezTo>
                      <a:pt x="350" y="56"/>
                      <a:pt x="348" y="59"/>
                      <a:pt x="338" y="63"/>
                    </a:cubicBezTo>
                    <a:cubicBezTo>
                      <a:pt x="327" y="67"/>
                      <a:pt x="294" y="91"/>
                      <a:pt x="294" y="91"/>
                    </a:cubicBezTo>
                    <a:cubicBezTo>
                      <a:pt x="294" y="91"/>
                      <a:pt x="342" y="98"/>
                      <a:pt x="358" y="98"/>
                    </a:cubicBezTo>
                    <a:cubicBezTo>
                      <a:pt x="374" y="98"/>
                      <a:pt x="403" y="94"/>
                      <a:pt x="414" y="94"/>
                    </a:cubicBezTo>
                    <a:cubicBezTo>
                      <a:pt x="424" y="95"/>
                      <a:pt x="453" y="95"/>
                      <a:pt x="458" y="100"/>
                    </a:cubicBezTo>
                    <a:cubicBezTo>
                      <a:pt x="462" y="106"/>
                      <a:pt x="468" y="118"/>
                      <a:pt x="458" y="120"/>
                    </a:cubicBezTo>
                    <a:cubicBezTo>
                      <a:pt x="449" y="123"/>
                      <a:pt x="419" y="127"/>
                      <a:pt x="413" y="128"/>
                    </a:cubicBezTo>
                    <a:cubicBezTo>
                      <a:pt x="407" y="128"/>
                      <a:pt x="362" y="136"/>
                      <a:pt x="362" y="136"/>
                    </a:cubicBezTo>
                    <a:cubicBezTo>
                      <a:pt x="362" y="136"/>
                      <a:pt x="383" y="142"/>
                      <a:pt x="390" y="142"/>
                    </a:cubicBezTo>
                    <a:cubicBezTo>
                      <a:pt x="396" y="142"/>
                      <a:pt x="420" y="145"/>
                      <a:pt x="430" y="146"/>
                    </a:cubicBezTo>
                    <a:cubicBezTo>
                      <a:pt x="439" y="148"/>
                      <a:pt x="449" y="154"/>
                      <a:pt x="448" y="161"/>
                    </a:cubicBezTo>
                    <a:cubicBezTo>
                      <a:pt x="446" y="168"/>
                      <a:pt x="443" y="170"/>
                      <a:pt x="435" y="172"/>
                    </a:cubicBezTo>
                    <a:cubicBezTo>
                      <a:pt x="427" y="174"/>
                      <a:pt x="395" y="180"/>
                      <a:pt x="390" y="180"/>
                    </a:cubicBezTo>
                    <a:cubicBezTo>
                      <a:pt x="384" y="180"/>
                      <a:pt x="361" y="180"/>
                      <a:pt x="356" y="180"/>
                    </a:cubicBezTo>
                    <a:cubicBezTo>
                      <a:pt x="350" y="180"/>
                      <a:pt x="314" y="184"/>
                      <a:pt x="314" y="184"/>
                    </a:cubicBezTo>
                    <a:cubicBezTo>
                      <a:pt x="314" y="184"/>
                      <a:pt x="294" y="184"/>
                      <a:pt x="300" y="190"/>
                    </a:cubicBezTo>
                    <a:cubicBezTo>
                      <a:pt x="305" y="195"/>
                      <a:pt x="316" y="199"/>
                      <a:pt x="326" y="202"/>
                    </a:cubicBezTo>
                    <a:cubicBezTo>
                      <a:pt x="336" y="204"/>
                      <a:pt x="355" y="206"/>
                      <a:pt x="365" y="207"/>
                    </a:cubicBezTo>
                    <a:cubicBezTo>
                      <a:pt x="375" y="208"/>
                      <a:pt x="392" y="203"/>
                      <a:pt x="396" y="210"/>
                    </a:cubicBezTo>
                    <a:cubicBezTo>
                      <a:pt x="400" y="216"/>
                      <a:pt x="399" y="232"/>
                      <a:pt x="387" y="233"/>
                    </a:cubicBezTo>
                    <a:cubicBezTo>
                      <a:pt x="375" y="234"/>
                      <a:pt x="352" y="235"/>
                      <a:pt x="343" y="238"/>
                    </a:cubicBezTo>
                    <a:cubicBezTo>
                      <a:pt x="334" y="240"/>
                      <a:pt x="300" y="238"/>
                      <a:pt x="288" y="242"/>
                    </a:cubicBezTo>
                    <a:cubicBezTo>
                      <a:pt x="275" y="245"/>
                      <a:pt x="248" y="244"/>
                      <a:pt x="236" y="253"/>
                    </a:cubicBezTo>
                    <a:cubicBezTo>
                      <a:pt x="224" y="262"/>
                      <a:pt x="191" y="264"/>
                      <a:pt x="176" y="265"/>
                    </a:cubicBezTo>
                    <a:cubicBezTo>
                      <a:pt x="160" y="266"/>
                      <a:pt x="134" y="266"/>
                      <a:pt x="134" y="266"/>
                    </a:cubicBezTo>
                    <a:cubicBezTo>
                      <a:pt x="127" y="312"/>
                      <a:pt x="127" y="312"/>
                      <a:pt x="127" y="312"/>
                    </a:cubicBezTo>
                    <a:cubicBezTo>
                      <a:pt x="127" y="312"/>
                      <a:pt x="0" y="224"/>
                      <a:pt x="17" y="198"/>
                    </a:cubicBezTo>
                    <a:close/>
                  </a:path>
                </a:pathLst>
              </a:custGeom>
              <a:solidFill>
                <a:srgbClr val="F8F3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03" name="Freeform 89">
                <a:extLst>
                  <a:ext uri="{FF2B5EF4-FFF2-40B4-BE49-F238E27FC236}">
                    <a16:creationId xmlns:a16="http://schemas.microsoft.com/office/drawing/2014/main" id="{B1F15F8A-8B53-47A1-80A8-5E3C9C0CCE6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342" y="920"/>
                <a:ext cx="542" cy="425"/>
              </a:xfrm>
              <a:custGeom>
                <a:avLst/>
                <a:gdLst>
                  <a:gd name="T0" fmla="*/ 2739 w 397"/>
                  <a:gd name="T1" fmla="*/ 1824 h 311"/>
                  <a:gd name="T2" fmla="*/ 2642 w 397"/>
                  <a:gd name="T3" fmla="*/ 1941 h 311"/>
                  <a:gd name="T4" fmla="*/ 2251 w 397"/>
                  <a:gd name="T5" fmla="*/ 1988 h 311"/>
                  <a:gd name="T6" fmla="*/ 1761 w 397"/>
                  <a:gd name="T7" fmla="*/ 2018 h 311"/>
                  <a:gd name="T8" fmla="*/ 1301 w 397"/>
                  <a:gd name="T9" fmla="*/ 2118 h 311"/>
                  <a:gd name="T10" fmla="*/ 767 w 397"/>
                  <a:gd name="T11" fmla="*/ 2226 h 311"/>
                  <a:gd name="T12" fmla="*/ 392 w 397"/>
                  <a:gd name="T13" fmla="*/ 2236 h 311"/>
                  <a:gd name="T14" fmla="*/ 341 w 397"/>
                  <a:gd name="T15" fmla="*/ 2644 h 311"/>
                  <a:gd name="T16" fmla="*/ 0 w 397"/>
                  <a:gd name="T17" fmla="*/ 2381 h 311"/>
                  <a:gd name="T18" fmla="*/ 494 w 397"/>
                  <a:gd name="T19" fmla="*/ 2770 h 311"/>
                  <a:gd name="T20" fmla="*/ 556 w 397"/>
                  <a:gd name="T21" fmla="*/ 2359 h 311"/>
                  <a:gd name="T22" fmla="*/ 924 w 397"/>
                  <a:gd name="T23" fmla="*/ 2350 h 311"/>
                  <a:gd name="T24" fmla="*/ 1455 w 397"/>
                  <a:gd name="T25" fmla="*/ 2237 h 311"/>
                  <a:gd name="T26" fmla="*/ 1918 w 397"/>
                  <a:gd name="T27" fmla="*/ 2144 h 311"/>
                  <a:gd name="T28" fmla="*/ 2404 w 397"/>
                  <a:gd name="T29" fmla="*/ 2110 h 311"/>
                  <a:gd name="T30" fmla="*/ 2788 w 397"/>
                  <a:gd name="T31" fmla="*/ 2065 h 311"/>
                  <a:gd name="T32" fmla="*/ 2872 w 397"/>
                  <a:gd name="T33" fmla="*/ 1864 h 311"/>
                  <a:gd name="T34" fmla="*/ 2739 w 397"/>
                  <a:gd name="T35" fmla="*/ 1824 h 311"/>
                  <a:gd name="T36" fmla="*/ 1541 w 397"/>
                  <a:gd name="T37" fmla="*/ 249 h 311"/>
                  <a:gd name="T38" fmla="*/ 1530 w 397"/>
                  <a:gd name="T39" fmla="*/ 126 h 311"/>
                  <a:gd name="T40" fmla="*/ 1372 w 397"/>
                  <a:gd name="T41" fmla="*/ 0 h 311"/>
                  <a:gd name="T42" fmla="*/ 1454 w 397"/>
                  <a:gd name="T43" fmla="*/ 444 h 311"/>
                  <a:gd name="T44" fmla="*/ 1541 w 397"/>
                  <a:gd name="T45" fmla="*/ 249 h 311"/>
                  <a:gd name="T46" fmla="*/ 2362 w 397"/>
                  <a:gd name="T47" fmla="*/ 555 h 311"/>
                  <a:gd name="T48" fmla="*/ 2537 w 397"/>
                  <a:gd name="T49" fmla="*/ 497 h 311"/>
                  <a:gd name="T50" fmla="*/ 2803 w 397"/>
                  <a:gd name="T51" fmla="*/ 417 h 311"/>
                  <a:gd name="T52" fmla="*/ 3073 w 397"/>
                  <a:gd name="T53" fmla="*/ 301 h 311"/>
                  <a:gd name="T54" fmla="*/ 2997 w 397"/>
                  <a:gd name="T55" fmla="*/ 105 h 311"/>
                  <a:gd name="T56" fmla="*/ 2933 w 397"/>
                  <a:gd name="T57" fmla="*/ 92 h 311"/>
                  <a:gd name="T58" fmla="*/ 3043 w 397"/>
                  <a:gd name="T59" fmla="*/ 287 h 311"/>
                  <a:gd name="T60" fmla="*/ 2680 w 397"/>
                  <a:gd name="T61" fmla="*/ 373 h 311"/>
                  <a:gd name="T62" fmla="*/ 2445 w 397"/>
                  <a:gd name="T63" fmla="*/ 417 h 311"/>
                  <a:gd name="T64" fmla="*/ 2235 w 397"/>
                  <a:gd name="T65" fmla="*/ 534 h 311"/>
                  <a:gd name="T66" fmla="*/ 1813 w 397"/>
                  <a:gd name="T67" fmla="*/ 855 h 311"/>
                  <a:gd name="T68" fmla="*/ 2096 w 397"/>
                  <a:gd name="T69" fmla="*/ 712 h 311"/>
                  <a:gd name="T70" fmla="*/ 2362 w 397"/>
                  <a:gd name="T71" fmla="*/ 555 h 311"/>
                  <a:gd name="T72" fmla="*/ 3419 w 397"/>
                  <a:gd name="T73" fmla="*/ 876 h 311"/>
                  <a:gd name="T74" fmla="*/ 3313 w 397"/>
                  <a:gd name="T75" fmla="*/ 847 h 311"/>
                  <a:gd name="T76" fmla="*/ 3270 w 397"/>
                  <a:gd name="T77" fmla="*/ 928 h 311"/>
                  <a:gd name="T78" fmla="*/ 2872 w 397"/>
                  <a:gd name="T79" fmla="*/ 1000 h 311"/>
                  <a:gd name="T80" fmla="*/ 2219 w 397"/>
                  <a:gd name="T81" fmla="*/ 1192 h 311"/>
                  <a:gd name="T82" fmla="*/ 2586 w 397"/>
                  <a:gd name="T83" fmla="*/ 1171 h 311"/>
                  <a:gd name="T84" fmla="*/ 2872 w 397"/>
                  <a:gd name="T85" fmla="*/ 1148 h 311"/>
                  <a:gd name="T86" fmla="*/ 3025 w 397"/>
                  <a:gd name="T87" fmla="*/ 1134 h 311"/>
                  <a:gd name="T88" fmla="*/ 3419 w 397"/>
                  <a:gd name="T89" fmla="*/ 1065 h 311"/>
                  <a:gd name="T90" fmla="*/ 3419 w 397"/>
                  <a:gd name="T91" fmla="*/ 876 h 311"/>
                  <a:gd name="T92" fmla="*/ 3178 w 397"/>
                  <a:gd name="T93" fmla="*/ 1290 h 311"/>
                  <a:gd name="T94" fmla="*/ 3170 w 397"/>
                  <a:gd name="T95" fmla="*/ 1301 h 311"/>
                  <a:gd name="T96" fmla="*/ 3068 w 397"/>
                  <a:gd name="T97" fmla="*/ 1401 h 311"/>
                  <a:gd name="T98" fmla="*/ 2662 w 397"/>
                  <a:gd name="T99" fmla="*/ 1464 h 311"/>
                  <a:gd name="T100" fmla="*/ 2362 w 397"/>
                  <a:gd name="T101" fmla="*/ 1464 h 311"/>
                  <a:gd name="T102" fmla="*/ 2006 w 397"/>
                  <a:gd name="T103" fmla="*/ 1559 h 311"/>
                  <a:gd name="T104" fmla="*/ 1846 w 397"/>
                  <a:gd name="T105" fmla="*/ 1705 h 311"/>
                  <a:gd name="T106" fmla="*/ 2040 w 397"/>
                  <a:gd name="T107" fmla="*/ 1649 h 311"/>
                  <a:gd name="T108" fmla="*/ 2148 w 397"/>
                  <a:gd name="T109" fmla="*/ 1629 h 311"/>
                  <a:gd name="T110" fmla="*/ 2520 w 397"/>
                  <a:gd name="T111" fmla="*/ 1596 h 311"/>
                  <a:gd name="T112" fmla="*/ 2822 w 397"/>
                  <a:gd name="T113" fmla="*/ 1596 h 311"/>
                  <a:gd name="T114" fmla="*/ 3221 w 397"/>
                  <a:gd name="T115" fmla="*/ 1524 h 311"/>
                  <a:gd name="T116" fmla="*/ 3337 w 397"/>
                  <a:gd name="T117" fmla="*/ 1427 h 311"/>
                  <a:gd name="T118" fmla="*/ 3178 w 397"/>
                  <a:gd name="T119" fmla="*/ 1290 h 311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397"/>
                  <a:gd name="T181" fmla="*/ 0 h 311"/>
                  <a:gd name="T182" fmla="*/ 397 w 397"/>
                  <a:gd name="T183" fmla="*/ 311 h 311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397" h="311">
                    <a:moveTo>
                      <a:pt x="310" y="205"/>
                    </a:moveTo>
                    <a:cubicBezTo>
                      <a:pt x="309" y="211"/>
                      <a:pt x="306" y="217"/>
                      <a:pt x="299" y="218"/>
                    </a:cubicBezTo>
                    <a:cubicBezTo>
                      <a:pt x="287" y="219"/>
                      <a:pt x="263" y="220"/>
                      <a:pt x="255" y="223"/>
                    </a:cubicBezTo>
                    <a:cubicBezTo>
                      <a:pt x="246" y="225"/>
                      <a:pt x="212" y="223"/>
                      <a:pt x="199" y="227"/>
                    </a:cubicBezTo>
                    <a:cubicBezTo>
                      <a:pt x="187" y="230"/>
                      <a:pt x="159" y="229"/>
                      <a:pt x="147" y="238"/>
                    </a:cubicBezTo>
                    <a:cubicBezTo>
                      <a:pt x="135" y="247"/>
                      <a:pt x="103" y="249"/>
                      <a:pt x="87" y="250"/>
                    </a:cubicBezTo>
                    <a:cubicBezTo>
                      <a:pt x="72" y="251"/>
                      <a:pt x="45" y="251"/>
                      <a:pt x="45" y="251"/>
                    </a:cubicBezTo>
                    <a:cubicBezTo>
                      <a:pt x="39" y="297"/>
                      <a:pt x="39" y="297"/>
                      <a:pt x="39" y="297"/>
                    </a:cubicBezTo>
                    <a:cubicBezTo>
                      <a:pt x="39" y="297"/>
                      <a:pt x="21" y="285"/>
                      <a:pt x="0" y="268"/>
                    </a:cubicBezTo>
                    <a:cubicBezTo>
                      <a:pt x="28" y="292"/>
                      <a:pt x="56" y="311"/>
                      <a:pt x="56" y="311"/>
                    </a:cubicBezTo>
                    <a:cubicBezTo>
                      <a:pt x="63" y="265"/>
                      <a:pt x="63" y="265"/>
                      <a:pt x="63" y="265"/>
                    </a:cubicBezTo>
                    <a:cubicBezTo>
                      <a:pt x="63" y="265"/>
                      <a:pt x="89" y="265"/>
                      <a:pt x="105" y="264"/>
                    </a:cubicBezTo>
                    <a:cubicBezTo>
                      <a:pt x="120" y="263"/>
                      <a:pt x="153" y="261"/>
                      <a:pt x="165" y="252"/>
                    </a:cubicBezTo>
                    <a:cubicBezTo>
                      <a:pt x="177" y="243"/>
                      <a:pt x="204" y="244"/>
                      <a:pt x="217" y="241"/>
                    </a:cubicBezTo>
                    <a:cubicBezTo>
                      <a:pt x="229" y="237"/>
                      <a:pt x="263" y="239"/>
                      <a:pt x="272" y="237"/>
                    </a:cubicBezTo>
                    <a:cubicBezTo>
                      <a:pt x="281" y="234"/>
                      <a:pt x="304" y="233"/>
                      <a:pt x="316" y="232"/>
                    </a:cubicBezTo>
                    <a:cubicBezTo>
                      <a:pt x="328" y="231"/>
                      <a:pt x="329" y="215"/>
                      <a:pt x="325" y="209"/>
                    </a:cubicBezTo>
                    <a:cubicBezTo>
                      <a:pt x="323" y="205"/>
                      <a:pt x="317" y="205"/>
                      <a:pt x="310" y="205"/>
                    </a:cubicBezTo>
                    <a:close/>
                    <a:moveTo>
                      <a:pt x="174" y="28"/>
                    </a:moveTo>
                    <a:cubicBezTo>
                      <a:pt x="174" y="24"/>
                      <a:pt x="173" y="19"/>
                      <a:pt x="173" y="14"/>
                    </a:cubicBezTo>
                    <a:cubicBezTo>
                      <a:pt x="173" y="5"/>
                      <a:pt x="163" y="2"/>
                      <a:pt x="155" y="0"/>
                    </a:cubicBezTo>
                    <a:cubicBezTo>
                      <a:pt x="156" y="14"/>
                      <a:pt x="172" y="36"/>
                      <a:pt x="164" y="50"/>
                    </a:cubicBezTo>
                    <a:cubicBezTo>
                      <a:pt x="164" y="50"/>
                      <a:pt x="173" y="46"/>
                      <a:pt x="174" y="28"/>
                    </a:cubicBezTo>
                    <a:close/>
                    <a:moveTo>
                      <a:pt x="267" y="62"/>
                    </a:moveTo>
                    <a:cubicBezTo>
                      <a:pt x="277" y="58"/>
                      <a:pt x="279" y="55"/>
                      <a:pt x="287" y="56"/>
                    </a:cubicBezTo>
                    <a:cubicBezTo>
                      <a:pt x="296" y="57"/>
                      <a:pt x="307" y="51"/>
                      <a:pt x="317" y="47"/>
                    </a:cubicBezTo>
                    <a:cubicBezTo>
                      <a:pt x="327" y="43"/>
                      <a:pt x="341" y="41"/>
                      <a:pt x="348" y="34"/>
                    </a:cubicBezTo>
                    <a:cubicBezTo>
                      <a:pt x="355" y="27"/>
                      <a:pt x="343" y="16"/>
                      <a:pt x="339" y="12"/>
                    </a:cubicBezTo>
                    <a:cubicBezTo>
                      <a:pt x="337" y="11"/>
                      <a:pt x="335" y="11"/>
                      <a:pt x="332" y="10"/>
                    </a:cubicBezTo>
                    <a:cubicBezTo>
                      <a:pt x="333" y="14"/>
                      <a:pt x="347" y="30"/>
                      <a:pt x="344" y="33"/>
                    </a:cubicBezTo>
                    <a:cubicBezTo>
                      <a:pt x="337" y="40"/>
                      <a:pt x="313" y="38"/>
                      <a:pt x="303" y="42"/>
                    </a:cubicBezTo>
                    <a:cubicBezTo>
                      <a:pt x="293" y="46"/>
                      <a:pt x="286" y="48"/>
                      <a:pt x="277" y="47"/>
                    </a:cubicBezTo>
                    <a:cubicBezTo>
                      <a:pt x="269" y="46"/>
                      <a:pt x="263" y="56"/>
                      <a:pt x="253" y="60"/>
                    </a:cubicBezTo>
                    <a:cubicBezTo>
                      <a:pt x="242" y="64"/>
                      <a:pt x="205" y="96"/>
                      <a:pt x="205" y="96"/>
                    </a:cubicBezTo>
                    <a:cubicBezTo>
                      <a:pt x="205" y="96"/>
                      <a:pt x="217" y="94"/>
                      <a:pt x="237" y="80"/>
                    </a:cubicBezTo>
                    <a:cubicBezTo>
                      <a:pt x="247" y="73"/>
                      <a:pt x="261" y="64"/>
                      <a:pt x="267" y="62"/>
                    </a:cubicBezTo>
                    <a:close/>
                    <a:moveTo>
                      <a:pt x="387" y="99"/>
                    </a:moveTo>
                    <a:cubicBezTo>
                      <a:pt x="385" y="97"/>
                      <a:pt x="380" y="96"/>
                      <a:pt x="375" y="95"/>
                    </a:cubicBezTo>
                    <a:cubicBezTo>
                      <a:pt x="376" y="100"/>
                      <a:pt x="375" y="104"/>
                      <a:pt x="370" y="105"/>
                    </a:cubicBezTo>
                    <a:cubicBezTo>
                      <a:pt x="361" y="108"/>
                      <a:pt x="331" y="112"/>
                      <a:pt x="325" y="113"/>
                    </a:cubicBezTo>
                    <a:cubicBezTo>
                      <a:pt x="319" y="113"/>
                      <a:pt x="251" y="134"/>
                      <a:pt x="251" y="134"/>
                    </a:cubicBezTo>
                    <a:cubicBezTo>
                      <a:pt x="251" y="134"/>
                      <a:pt x="285" y="132"/>
                      <a:pt x="292" y="132"/>
                    </a:cubicBezTo>
                    <a:cubicBezTo>
                      <a:pt x="296" y="132"/>
                      <a:pt x="316" y="128"/>
                      <a:pt x="325" y="129"/>
                    </a:cubicBezTo>
                    <a:cubicBezTo>
                      <a:pt x="333" y="128"/>
                      <a:pt x="340" y="127"/>
                      <a:pt x="342" y="127"/>
                    </a:cubicBezTo>
                    <a:cubicBezTo>
                      <a:pt x="348" y="126"/>
                      <a:pt x="378" y="122"/>
                      <a:pt x="387" y="119"/>
                    </a:cubicBezTo>
                    <a:cubicBezTo>
                      <a:pt x="397" y="117"/>
                      <a:pt x="391" y="105"/>
                      <a:pt x="387" y="99"/>
                    </a:cubicBezTo>
                    <a:close/>
                    <a:moveTo>
                      <a:pt x="360" y="145"/>
                    </a:moveTo>
                    <a:cubicBezTo>
                      <a:pt x="359" y="146"/>
                      <a:pt x="359" y="146"/>
                      <a:pt x="359" y="146"/>
                    </a:cubicBezTo>
                    <a:cubicBezTo>
                      <a:pt x="358" y="153"/>
                      <a:pt x="355" y="155"/>
                      <a:pt x="347" y="157"/>
                    </a:cubicBezTo>
                    <a:cubicBezTo>
                      <a:pt x="339" y="159"/>
                      <a:pt x="307" y="165"/>
                      <a:pt x="301" y="165"/>
                    </a:cubicBezTo>
                    <a:cubicBezTo>
                      <a:pt x="267" y="165"/>
                      <a:pt x="267" y="165"/>
                      <a:pt x="267" y="165"/>
                    </a:cubicBezTo>
                    <a:cubicBezTo>
                      <a:pt x="262" y="165"/>
                      <a:pt x="227" y="175"/>
                      <a:pt x="227" y="175"/>
                    </a:cubicBezTo>
                    <a:cubicBezTo>
                      <a:pt x="227" y="175"/>
                      <a:pt x="204" y="187"/>
                      <a:pt x="209" y="192"/>
                    </a:cubicBezTo>
                    <a:cubicBezTo>
                      <a:pt x="214" y="196"/>
                      <a:pt x="223" y="182"/>
                      <a:pt x="231" y="185"/>
                    </a:cubicBezTo>
                    <a:cubicBezTo>
                      <a:pt x="235" y="183"/>
                      <a:pt x="243" y="183"/>
                      <a:pt x="243" y="183"/>
                    </a:cubicBezTo>
                    <a:cubicBezTo>
                      <a:pt x="243" y="183"/>
                      <a:pt x="279" y="179"/>
                      <a:pt x="285" y="179"/>
                    </a:cubicBezTo>
                    <a:cubicBezTo>
                      <a:pt x="319" y="179"/>
                      <a:pt x="319" y="179"/>
                      <a:pt x="319" y="179"/>
                    </a:cubicBezTo>
                    <a:cubicBezTo>
                      <a:pt x="324" y="179"/>
                      <a:pt x="356" y="173"/>
                      <a:pt x="364" y="171"/>
                    </a:cubicBezTo>
                    <a:cubicBezTo>
                      <a:pt x="372" y="169"/>
                      <a:pt x="375" y="167"/>
                      <a:pt x="377" y="160"/>
                    </a:cubicBezTo>
                    <a:cubicBezTo>
                      <a:pt x="378" y="153"/>
                      <a:pt x="369" y="147"/>
                      <a:pt x="360" y="145"/>
                    </a:cubicBezTo>
                    <a:close/>
                  </a:path>
                </a:pathLst>
              </a:custGeom>
              <a:solidFill>
                <a:srgbClr val="F5E2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04" name="Freeform 90">
                <a:extLst>
                  <a:ext uri="{FF2B5EF4-FFF2-40B4-BE49-F238E27FC236}">
                    <a16:creationId xmlns:a16="http://schemas.microsoft.com/office/drawing/2014/main" id="{C61EB36A-000D-4C31-B621-45992FE37D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46" y="919"/>
                <a:ext cx="638" cy="426"/>
              </a:xfrm>
              <a:custGeom>
                <a:avLst/>
                <a:gdLst>
                  <a:gd name="T0" fmla="*/ 145 w 468"/>
                  <a:gd name="T1" fmla="*/ 1750 h 312"/>
                  <a:gd name="T2" fmla="*/ 579 w 468"/>
                  <a:gd name="T3" fmla="*/ 1330 h 312"/>
                  <a:gd name="T4" fmla="*/ 1065 w 468"/>
                  <a:gd name="T5" fmla="*/ 900 h 312"/>
                  <a:gd name="T6" fmla="*/ 1416 w 468"/>
                  <a:gd name="T7" fmla="*/ 601 h 312"/>
                  <a:gd name="T8" fmla="*/ 1786 w 468"/>
                  <a:gd name="T9" fmla="*/ 298 h 312"/>
                  <a:gd name="T10" fmla="*/ 1909 w 468"/>
                  <a:gd name="T11" fmla="*/ 0 h 312"/>
                  <a:gd name="T12" fmla="*/ 2139 w 468"/>
                  <a:gd name="T13" fmla="*/ 131 h 312"/>
                  <a:gd name="T14" fmla="*/ 2113 w 468"/>
                  <a:gd name="T15" fmla="*/ 440 h 312"/>
                  <a:gd name="T16" fmla="*/ 2557 w 468"/>
                  <a:gd name="T17" fmla="*/ 285 h 312"/>
                  <a:gd name="T18" fmla="*/ 2851 w 468"/>
                  <a:gd name="T19" fmla="*/ 194 h 312"/>
                  <a:gd name="T20" fmla="*/ 3221 w 468"/>
                  <a:gd name="T21" fmla="*/ 124 h 312"/>
                  <a:gd name="T22" fmla="*/ 3587 w 468"/>
                  <a:gd name="T23" fmla="*/ 117 h 312"/>
                  <a:gd name="T24" fmla="*/ 3663 w 468"/>
                  <a:gd name="T25" fmla="*/ 313 h 312"/>
                  <a:gd name="T26" fmla="*/ 3396 w 468"/>
                  <a:gd name="T27" fmla="*/ 427 h 312"/>
                  <a:gd name="T28" fmla="*/ 3131 w 468"/>
                  <a:gd name="T29" fmla="*/ 507 h 312"/>
                  <a:gd name="T30" fmla="*/ 2957 w 468"/>
                  <a:gd name="T31" fmla="*/ 556 h 312"/>
                  <a:gd name="T32" fmla="*/ 2575 w 468"/>
                  <a:gd name="T33" fmla="*/ 801 h 312"/>
                  <a:gd name="T34" fmla="*/ 3131 w 468"/>
                  <a:gd name="T35" fmla="*/ 868 h 312"/>
                  <a:gd name="T36" fmla="*/ 3621 w 468"/>
                  <a:gd name="T37" fmla="*/ 830 h 312"/>
                  <a:gd name="T38" fmla="*/ 4005 w 468"/>
                  <a:gd name="T39" fmla="*/ 886 h 312"/>
                  <a:gd name="T40" fmla="*/ 4005 w 468"/>
                  <a:gd name="T41" fmla="*/ 1065 h 312"/>
                  <a:gd name="T42" fmla="*/ 3615 w 468"/>
                  <a:gd name="T43" fmla="*/ 1133 h 312"/>
                  <a:gd name="T44" fmla="*/ 3165 w 468"/>
                  <a:gd name="T45" fmla="*/ 1206 h 312"/>
                  <a:gd name="T46" fmla="*/ 3412 w 468"/>
                  <a:gd name="T47" fmla="*/ 1259 h 312"/>
                  <a:gd name="T48" fmla="*/ 3761 w 468"/>
                  <a:gd name="T49" fmla="*/ 1290 h 312"/>
                  <a:gd name="T50" fmla="*/ 3925 w 468"/>
                  <a:gd name="T51" fmla="*/ 1427 h 312"/>
                  <a:gd name="T52" fmla="*/ 3806 w 468"/>
                  <a:gd name="T53" fmla="*/ 1524 h 312"/>
                  <a:gd name="T54" fmla="*/ 3412 w 468"/>
                  <a:gd name="T55" fmla="*/ 1596 h 312"/>
                  <a:gd name="T56" fmla="*/ 3111 w 468"/>
                  <a:gd name="T57" fmla="*/ 1596 h 312"/>
                  <a:gd name="T58" fmla="*/ 2747 w 468"/>
                  <a:gd name="T59" fmla="*/ 1626 h 312"/>
                  <a:gd name="T60" fmla="*/ 2628 w 468"/>
                  <a:gd name="T61" fmla="*/ 1678 h 312"/>
                  <a:gd name="T62" fmla="*/ 2851 w 468"/>
                  <a:gd name="T63" fmla="*/ 1790 h 312"/>
                  <a:gd name="T64" fmla="*/ 3197 w 468"/>
                  <a:gd name="T65" fmla="*/ 1832 h 312"/>
                  <a:gd name="T66" fmla="*/ 3464 w 468"/>
                  <a:gd name="T67" fmla="*/ 1858 h 312"/>
                  <a:gd name="T68" fmla="*/ 3392 w 468"/>
                  <a:gd name="T69" fmla="*/ 2062 h 312"/>
                  <a:gd name="T70" fmla="*/ 3005 w 468"/>
                  <a:gd name="T71" fmla="*/ 2105 h 312"/>
                  <a:gd name="T72" fmla="*/ 2526 w 468"/>
                  <a:gd name="T73" fmla="*/ 2140 h 312"/>
                  <a:gd name="T74" fmla="*/ 2065 w 468"/>
                  <a:gd name="T75" fmla="*/ 2235 h 312"/>
                  <a:gd name="T76" fmla="*/ 1540 w 468"/>
                  <a:gd name="T77" fmla="*/ 2347 h 312"/>
                  <a:gd name="T78" fmla="*/ 1171 w 468"/>
                  <a:gd name="T79" fmla="*/ 2353 h 312"/>
                  <a:gd name="T80" fmla="*/ 1111 w 468"/>
                  <a:gd name="T81" fmla="*/ 2761 h 312"/>
                  <a:gd name="T82" fmla="*/ 145 w 468"/>
                  <a:gd name="T83" fmla="*/ 1750 h 312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468"/>
                  <a:gd name="T127" fmla="*/ 0 h 312"/>
                  <a:gd name="T128" fmla="*/ 468 w 468"/>
                  <a:gd name="T129" fmla="*/ 312 h 312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468" h="312">
                    <a:moveTo>
                      <a:pt x="17" y="198"/>
                    </a:moveTo>
                    <a:cubicBezTo>
                      <a:pt x="17" y="198"/>
                      <a:pt x="48" y="162"/>
                      <a:pt x="66" y="150"/>
                    </a:cubicBezTo>
                    <a:cubicBezTo>
                      <a:pt x="83" y="138"/>
                      <a:pt x="107" y="115"/>
                      <a:pt x="122" y="102"/>
                    </a:cubicBezTo>
                    <a:cubicBezTo>
                      <a:pt x="136" y="90"/>
                      <a:pt x="149" y="77"/>
                      <a:pt x="162" y="68"/>
                    </a:cubicBezTo>
                    <a:cubicBezTo>
                      <a:pt x="176" y="58"/>
                      <a:pt x="194" y="45"/>
                      <a:pt x="204" y="34"/>
                    </a:cubicBezTo>
                    <a:cubicBezTo>
                      <a:pt x="213" y="22"/>
                      <a:pt x="218" y="0"/>
                      <a:pt x="218" y="0"/>
                    </a:cubicBezTo>
                    <a:cubicBezTo>
                      <a:pt x="218" y="0"/>
                      <a:pt x="244" y="1"/>
                      <a:pt x="244" y="15"/>
                    </a:cubicBezTo>
                    <a:cubicBezTo>
                      <a:pt x="244" y="29"/>
                      <a:pt x="250" y="36"/>
                      <a:pt x="241" y="50"/>
                    </a:cubicBezTo>
                    <a:cubicBezTo>
                      <a:pt x="241" y="50"/>
                      <a:pt x="280" y="37"/>
                      <a:pt x="292" y="32"/>
                    </a:cubicBezTo>
                    <a:cubicBezTo>
                      <a:pt x="304" y="26"/>
                      <a:pt x="313" y="24"/>
                      <a:pt x="326" y="22"/>
                    </a:cubicBezTo>
                    <a:cubicBezTo>
                      <a:pt x="340" y="19"/>
                      <a:pt x="356" y="15"/>
                      <a:pt x="368" y="14"/>
                    </a:cubicBezTo>
                    <a:cubicBezTo>
                      <a:pt x="381" y="14"/>
                      <a:pt x="405" y="9"/>
                      <a:pt x="410" y="13"/>
                    </a:cubicBezTo>
                    <a:cubicBezTo>
                      <a:pt x="414" y="17"/>
                      <a:pt x="426" y="28"/>
                      <a:pt x="419" y="35"/>
                    </a:cubicBezTo>
                    <a:cubicBezTo>
                      <a:pt x="412" y="42"/>
                      <a:pt x="398" y="44"/>
                      <a:pt x="388" y="48"/>
                    </a:cubicBezTo>
                    <a:cubicBezTo>
                      <a:pt x="378" y="52"/>
                      <a:pt x="367" y="58"/>
                      <a:pt x="358" y="57"/>
                    </a:cubicBezTo>
                    <a:cubicBezTo>
                      <a:pt x="350" y="56"/>
                      <a:pt x="348" y="59"/>
                      <a:pt x="338" y="63"/>
                    </a:cubicBezTo>
                    <a:cubicBezTo>
                      <a:pt x="327" y="67"/>
                      <a:pt x="294" y="91"/>
                      <a:pt x="294" y="91"/>
                    </a:cubicBezTo>
                    <a:cubicBezTo>
                      <a:pt x="294" y="91"/>
                      <a:pt x="342" y="98"/>
                      <a:pt x="358" y="98"/>
                    </a:cubicBezTo>
                    <a:cubicBezTo>
                      <a:pt x="374" y="98"/>
                      <a:pt x="403" y="94"/>
                      <a:pt x="414" y="94"/>
                    </a:cubicBezTo>
                    <a:cubicBezTo>
                      <a:pt x="424" y="95"/>
                      <a:pt x="453" y="95"/>
                      <a:pt x="458" y="100"/>
                    </a:cubicBezTo>
                    <a:cubicBezTo>
                      <a:pt x="462" y="106"/>
                      <a:pt x="468" y="118"/>
                      <a:pt x="458" y="120"/>
                    </a:cubicBezTo>
                    <a:cubicBezTo>
                      <a:pt x="449" y="123"/>
                      <a:pt x="419" y="127"/>
                      <a:pt x="413" y="128"/>
                    </a:cubicBezTo>
                    <a:cubicBezTo>
                      <a:pt x="407" y="128"/>
                      <a:pt x="362" y="136"/>
                      <a:pt x="362" y="136"/>
                    </a:cubicBezTo>
                    <a:cubicBezTo>
                      <a:pt x="362" y="136"/>
                      <a:pt x="383" y="142"/>
                      <a:pt x="390" y="142"/>
                    </a:cubicBezTo>
                    <a:cubicBezTo>
                      <a:pt x="396" y="142"/>
                      <a:pt x="420" y="145"/>
                      <a:pt x="430" y="146"/>
                    </a:cubicBezTo>
                    <a:cubicBezTo>
                      <a:pt x="439" y="148"/>
                      <a:pt x="449" y="154"/>
                      <a:pt x="448" y="161"/>
                    </a:cubicBezTo>
                    <a:cubicBezTo>
                      <a:pt x="446" y="168"/>
                      <a:pt x="443" y="170"/>
                      <a:pt x="435" y="172"/>
                    </a:cubicBezTo>
                    <a:cubicBezTo>
                      <a:pt x="427" y="174"/>
                      <a:pt x="395" y="180"/>
                      <a:pt x="390" y="180"/>
                    </a:cubicBezTo>
                    <a:cubicBezTo>
                      <a:pt x="384" y="180"/>
                      <a:pt x="361" y="180"/>
                      <a:pt x="356" y="180"/>
                    </a:cubicBezTo>
                    <a:cubicBezTo>
                      <a:pt x="350" y="180"/>
                      <a:pt x="314" y="184"/>
                      <a:pt x="314" y="184"/>
                    </a:cubicBezTo>
                    <a:cubicBezTo>
                      <a:pt x="314" y="184"/>
                      <a:pt x="294" y="184"/>
                      <a:pt x="300" y="190"/>
                    </a:cubicBezTo>
                    <a:cubicBezTo>
                      <a:pt x="305" y="195"/>
                      <a:pt x="316" y="199"/>
                      <a:pt x="326" y="202"/>
                    </a:cubicBezTo>
                    <a:cubicBezTo>
                      <a:pt x="336" y="204"/>
                      <a:pt x="355" y="206"/>
                      <a:pt x="365" y="207"/>
                    </a:cubicBezTo>
                    <a:cubicBezTo>
                      <a:pt x="375" y="208"/>
                      <a:pt x="392" y="203"/>
                      <a:pt x="396" y="210"/>
                    </a:cubicBezTo>
                    <a:cubicBezTo>
                      <a:pt x="400" y="216"/>
                      <a:pt x="399" y="232"/>
                      <a:pt x="387" y="233"/>
                    </a:cubicBezTo>
                    <a:cubicBezTo>
                      <a:pt x="375" y="234"/>
                      <a:pt x="352" y="235"/>
                      <a:pt x="343" y="238"/>
                    </a:cubicBezTo>
                    <a:cubicBezTo>
                      <a:pt x="334" y="240"/>
                      <a:pt x="300" y="238"/>
                      <a:pt x="288" y="242"/>
                    </a:cubicBezTo>
                    <a:cubicBezTo>
                      <a:pt x="275" y="245"/>
                      <a:pt x="248" y="244"/>
                      <a:pt x="236" y="253"/>
                    </a:cubicBezTo>
                    <a:cubicBezTo>
                      <a:pt x="224" y="262"/>
                      <a:pt x="191" y="264"/>
                      <a:pt x="176" y="265"/>
                    </a:cubicBezTo>
                    <a:cubicBezTo>
                      <a:pt x="160" y="266"/>
                      <a:pt x="134" y="266"/>
                      <a:pt x="134" y="266"/>
                    </a:cubicBezTo>
                    <a:cubicBezTo>
                      <a:pt x="127" y="312"/>
                      <a:pt x="127" y="312"/>
                      <a:pt x="127" y="312"/>
                    </a:cubicBezTo>
                    <a:cubicBezTo>
                      <a:pt x="127" y="312"/>
                      <a:pt x="0" y="224"/>
                      <a:pt x="17" y="198"/>
                    </a:cubicBezTo>
                    <a:close/>
                  </a:path>
                </a:pathLst>
              </a:custGeom>
              <a:noFill/>
              <a:ln w="4" cap="rnd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05" name="Freeform 91">
                <a:extLst>
                  <a:ext uri="{FF2B5EF4-FFF2-40B4-BE49-F238E27FC236}">
                    <a16:creationId xmlns:a16="http://schemas.microsoft.com/office/drawing/2014/main" id="{A2F44F9A-FED1-49F1-80B6-F1B97EDBC6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7" y="930"/>
                <a:ext cx="21" cy="19"/>
              </a:xfrm>
              <a:custGeom>
                <a:avLst/>
                <a:gdLst>
                  <a:gd name="T0" fmla="*/ 0 w 15"/>
                  <a:gd name="T1" fmla="*/ 65 h 14"/>
                  <a:gd name="T2" fmla="*/ 112 w 15"/>
                  <a:gd name="T3" fmla="*/ 103 h 14"/>
                  <a:gd name="T4" fmla="*/ 151 w 15"/>
                  <a:gd name="T5" fmla="*/ 0 h 14"/>
                  <a:gd name="T6" fmla="*/ 0 60000 65536"/>
                  <a:gd name="T7" fmla="*/ 0 60000 65536"/>
                  <a:gd name="T8" fmla="*/ 0 60000 65536"/>
                  <a:gd name="T9" fmla="*/ 0 w 15"/>
                  <a:gd name="T10" fmla="*/ 0 h 14"/>
                  <a:gd name="T11" fmla="*/ 15 w 15"/>
                  <a:gd name="T12" fmla="*/ 14 h 14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5" h="14">
                    <a:moveTo>
                      <a:pt x="0" y="7"/>
                    </a:moveTo>
                    <a:cubicBezTo>
                      <a:pt x="2" y="11"/>
                      <a:pt x="7" y="14"/>
                      <a:pt x="11" y="12"/>
                    </a:cubicBezTo>
                    <a:cubicBezTo>
                      <a:pt x="15" y="9"/>
                      <a:pt x="14" y="5"/>
                      <a:pt x="14" y="0"/>
                    </a:cubicBezTo>
                  </a:path>
                </a:pathLst>
              </a:custGeom>
              <a:noFill/>
              <a:ln w="4" cap="rnd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06" name="Freeform 92">
                <a:extLst>
                  <a:ext uri="{FF2B5EF4-FFF2-40B4-BE49-F238E27FC236}">
                    <a16:creationId xmlns:a16="http://schemas.microsoft.com/office/drawing/2014/main" id="{4C01DFC3-0EF9-401B-BDA1-26E0DD2862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1" y="940"/>
                <a:ext cx="39" cy="40"/>
              </a:xfrm>
              <a:custGeom>
                <a:avLst/>
                <a:gdLst>
                  <a:gd name="T0" fmla="*/ 227 w 29"/>
                  <a:gd name="T1" fmla="*/ 129 h 30"/>
                  <a:gd name="T2" fmla="*/ 183 w 29"/>
                  <a:gd name="T3" fmla="*/ 28 h 30"/>
                  <a:gd name="T4" fmla="*/ 211 w 29"/>
                  <a:gd name="T5" fmla="*/ 140 h 30"/>
                  <a:gd name="T6" fmla="*/ 0 60000 65536"/>
                  <a:gd name="T7" fmla="*/ 0 60000 65536"/>
                  <a:gd name="T8" fmla="*/ 0 60000 65536"/>
                  <a:gd name="T9" fmla="*/ 0 w 29"/>
                  <a:gd name="T10" fmla="*/ 0 h 30"/>
                  <a:gd name="T11" fmla="*/ 29 w 29"/>
                  <a:gd name="T12" fmla="*/ 30 h 3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9" h="30">
                    <a:moveTo>
                      <a:pt x="29" y="17"/>
                    </a:moveTo>
                    <a:cubicBezTo>
                      <a:pt x="27" y="13"/>
                      <a:pt x="23" y="9"/>
                      <a:pt x="23" y="4"/>
                    </a:cubicBezTo>
                    <a:cubicBezTo>
                      <a:pt x="0" y="0"/>
                      <a:pt x="18" y="30"/>
                      <a:pt x="27" y="19"/>
                    </a:cubicBezTo>
                  </a:path>
                </a:pathLst>
              </a:custGeom>
              <a:noFill/>
              <a:ln w="4" cap="rnd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07" name="Freeform 93">
                <a:extLst>
                  <a:ext uri="{FF2B5EF4-FFF2-40B4-BE49-F238E27FC236}">
                    <a16:creationId xmlns:a16="http://schemas.microsoft.com/office/drawing/2014/main" id="{265D87DB-B03D-434C-BE6C-3EA5C7217E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43" y="1062"/>
                <a:ext cx="30" cy="21"/>
              </a:xfrm>
              <a:custGeom>
                <a:avLst/>
                <a:gdLst>
                  <a:gd name="T0" fmla="*/ 145 w 22"/>
                  <a:gd name="T1" fmla="*/ 0 h 15"/>
                  <a:gd name="T2" fmla="*/ 93 w 22"/>
                  <a:gd name="T3" fmla="*/ 157 h 15"/>
                  <a:gd name="T4" fmla="*/ 127 w 22"/>
                  <a:gd name="T5" fmla="*/ 1 h 15"/>
                  <a:gd name="T6" fmla="*/ 0 60000 65536"/>
                  <a:gd name="T7" fmla="*/ 0 60000 65536"/>
                  <a:gd name="T8" fmla="*/ 0 60000 65536"/>
                  <a:gd name="T9" fmla="*/ 0 w 22"/>
                  <a:gd name="T10" fmla="*/ 0 h 15"/>
                  <a:gd name="T11" fmla="*/ 22 w 22"/>
                  <a:gd name="T12" fmla="*/ 15 h 1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2" h="15">
                    <a:moveTo>
                      <a:pt x="17" y="0"/>
                    </a:moveTo>
                    <a:cubicBezTo>
                      <a:pt x="17" y="6"/>
                      <a:pt x="22" y="15"/>
                      <a:pt x="11" y="15"/>
                    </a:cubicBezTo>
                    <a:cubicBezTo>
                      <a:pt x="0" y="14"/>
                      <a:pt x="8" y="3"/>
                      <a:pt x="15" y="1"/>
                    </a:cubicBezTo>
                  </a:path>
                </a:pathLst>
              </a:custGeom>
              <a:noFill/>
              <a:ln w="4" cap="rnd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08" name="Freeform 94">
                <a:extLst>
                  <a:ext uri="{FF2B5EF4-FFF2-40B4-BE49-F238E27FC236}">
                    <a16:creationId xmlns:a16="http://schemas.microsoft.com/office/drawing/2014/main" id="{743102BD-6BA5-4C9D-9B4D-485784448B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0" y="1128"/>
                <a:ext cx="36" cy="38"/>
              </a:xfrm>
              <a:custGeom>
                <a:avLst/>
                <a:gdLst>
                  <a:gd name="T0" fmla="*/ 255 w 26"/>
                  <a:gd name="T1" fmla="*/ 19 h 28"/>
                  <a:gd name="T2" fmla="*/ 255 w 26"/>
                  <a:gd name="T3" fmla="*/ 119 h 28"/>
                  <a:gd name="T4" fmla="*/ 199 w 26"/>
                  <a:gd name="T5" fmla="*/ 19 h 28"/>
                  <a:gd name="T6" fmla="*/ 0 60000 65536"/>
                  <a:gd name="T7" fmla="*/ 0 60000 65536"/>
                  <a:gd name="T8" fmla="*/ 0 60000 65536"/>
                  <a:gd name="T9" fmla="*/ 0 w 26"/>
                  <a:gd name="T10" fmla="*/ 0 h 28"/>
                  <a:gd name="T11" fmla="*/ 26 w 26"/>
                  <a:gd name="T12" fmla="*/ 28 h 2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6" h="28">
                    <a:moveTo>
                      <a:pt x="26" y="2"/>
                    </a:moveTo>
                    <a:cubicBezTo>
                      <a:pt x="24" y="5"/>
                      <a:pt x="23" y="11"/>
                      <a:pt x="26" y="14"/>
                    </a:cubicBezTo>
                    <a:cubicBezTo>
                      <a:pt x="10" y="28"/>
                      <a:pt x="0" y="0"/>
                      <a:pt x="20" y="2"/>
                    </a:cubicBezTo>
                  </a:path>
                </a:pathLst>
              </a:custGeom>
              <a:noFill/>
              <a:ln w="4" cap="rnd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09" name="Freeform 95">
                <a:extLst>
                  <a:ext uri="{FF2B5EF4-FFF2-40B4-BE49-F238E27FC236}">
                    <a16:creationId xmlns:a16="http://schemas.microsoft.com/office/drawing/2014/main" id="{0631CC2F-8931-4B2C-8025-E92E5C341A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7" y="1211"/>
                <a:ext cx="20" cy="23"/>
              </a:xfrm>
              <a:custGeom>
                <a:avLst/>
                <a:gdLst>
                  <a:gd name="T0" fmla="*/ 105 w 15"/>
                  <a:gd name="T1" fmla="*/ 0 h 17"/>
                  <a:gd name="T2" fmla="*/ 113 w 15"/>
                  <a:gd name="T3" fmla="*/ 92 h 17"/>
                  <a:gd name="T4" fmla="*/ 21 w 15"/>
                  <a:gd name="T5" fmla="*/ 100 h 17"/>
                  <a:gd name="T6" fmla="*/ 85 w 15"/>
                  <a:gd name="T7" fmla="*/ 0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5"/>
                  <a:gd name="T13" fmla="*/ 0 h 17"/>
                  <a:gd name="T14" fmla="*/ 15 w 15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5" h="17">
                    <a:moveTo>
                      <a:pt x="14" y="0"/>
                    </a:moveTo>
                    <a:cubicBezTo>
                      <a:pt x="14" y="3"/>
                      <a:pt x="14" y="7"/>
                      <a:pt x="15" y="11"/>
                    </a:cubicBezTo>
                    <a:cubicBezTo>
                      <a:pt x="11" y="11"/>
                      <a:pt x="5" y="17"/>
                      <a:pt x="3" y="12"/>
                    </a:cubicBezTo>
                    <a:cubicBezTo>
                      <a:pt x="0" y="8"/>
                      <a:pt x="7" y="1"/>
                      <a:pt x="11" y="0"/>
                    </a:cubicBezTo>
                  </a:path>
                </a:pathLst>
              </a:custGeom>
              <a:noFill/>
              <a:ln w="4" cap="rnd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10" name="Freeform 96">
                <a:extLst>
                  <a:ext uri="{FF2B5EF4-FFF2-40B4-BE49-F238E27FC236}">
                    <a16:creationId xmlns:a16="http://schemas.microsoft.com/office/drawing/2014/main" id="{C437B456-B1F7-406D-ABD5-7109E8FB77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4" y="1103"/>
                <a:ext cx="81" cy="6"/>
              </a:xfrm>
              <a:custGeom>
                <a:avLst/>
                <a:gdLst>
                  <a:gd name="T0" fmla="*/ 541 w 59"/>
                  <a:gd name="T1" fmla="*/ 0 h 4"/>
                  <a:gd name="T2" fmla="*/ 0 w 59"/>
                  <a:gd name="T3" fmla="*/ 72 h 4"/>
                  <a:gd name="T4" fmla="*/ 0 60000 65536"/>
                  <a:gd name="T5" fmla="*/ 0 60000 65536"/>
                  <a:gd name="T6" fmla="*/ 0 w 59"/>
                  <a:gd name="T7" fmla="*/ 0 h 4"/>
                  <a:gd name="T8" fmla="*/ 59 w 59"/>
                  <a:gd name="T9" fmla="*/ 4 h 4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9" h="4">
                    <a:moveTo>
                      <a:pt x="59" y="0"/>
                    </a:moveTo>
                    <a:cubicBezTo>
                      <a:pt x="59" y="0"/>
                      <a:pt x="12" y="2"/>
                      <a:pt x="0" y="4"/>
                    </a:cubicBezTo>
                  </a:path>
                </a:pathLst>
              </a:custGeom>
              <a:noFill/>
              <a:ln w="4" cap="rnd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11" name="Freeform 97">
                <a:extLst>
                  <a:ext uri="{FF2B5EF4-FFF2-40B4-BE49-F238E27FC236}">
                    <a16:creationId xmlns:a16="http://schemas.microsoft.com/office/drawing/2014/main" id="{1BD6B84A-95BF-4388-BE6D-0E117B72E3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7" y="1173"/>
                <a:ext cx="20" cy="12"/>
              </a:xfrm>
              <a:custGeom>
                <a:avLst/>
                <a:gdLst>
                  <a:gd name="T0" fmla="*/ 113 w 15"/>
                  <a:gd name="T1" fmla="*/ 0 h 9"/>
                  <a:gd name="T2" fmla="*/ 0 w 15"/>
                  <a:gd name="T3" fmla="*/ 65 h 9"/>
                  <a:gd name="T4" fmla="*/ 0 60000 65536"/>
                  <a:gd name="T5" fmla="*/ 0 60000 65536"/>
                  <a:gd name="T6" fmla="*/ 0 w 15"/>
                  <a:gd name="T7" fmla="*/ 0 h 9"/>
                  <a:gd name="T8" fmla="*/ 15 w 15"/>
                  <a:gd name="T9" fmla="*/ 9 h 9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15" h="9">
                    <a:moveTo>
                      <a:pt x="15" y="0"/>
                    </a:moveTo>
                    <a:cubicBezTo>
                      <a:pt x="15" y="0"/>
                      <a:pt x="1" y="1"/>
                      <a:pt x="0" y="9"/>
                    </a:cubicBezTo>
                  </a:path>
                </a:pathLst>
              </a:custGeom>
              <a:noFill/>
              <a:ln w="4" cap="rnd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12" name="Freeform 98">
                <a:extLst>
                  <a:ext uri="{FF2B5EF4-FFF2-40B4-BE49-F238E27FC236}">
                    <a16:creationId xmlns:a16="http://schemas.microsoft.com/office/drawing/2014/main" id="{3FA290DE-9437-4271-AAF9-452CEA4F79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5" y="1110"/>
                <a:ext cx="11" cy="7"/>
              </a:xfrm>
              <a:custGeom>
                <a:avLst/>
                <a:gdLst>
                  <a:gd name="T0" fmla="*/ 76 w 8"/>
                  <a:gd name="T1" fmla="*/ 0 h 5"/>
                  <a:gd name="T2" fmla="*/ 0 w 8"/>
                  <a:gd name="T3" fmla="*/ 55 h 5"/>
                  <a:gd name="T4" fmla="*/ 0 60000 65536"/>
                  <a:gd name="T5" fmla="*/ 0 60000 65536"/>
                  <a:gd name="T6" fmla="*/ 0 w 8"/>
                  <a:gd name="T7" fmla="*/ 0 h 5"/>
                  <a:gd name="T8" fmla="*/ 8 w 8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8" h="5">
                    <a:moveTo>
                      <a:pt x="8" y="0"/>
                    </a:moveTo>
                    <a:cubicBezTo>
                      <a:pt x="8" y="0"/>
                      <a:pt x="2" y="1"/>
                      <a:pt x="0" y="5"/>
                    </a:cubicBezTo>
                  </a:path>
                </a:pathLst>
              </a:custGeom>
              <a:noFill/>
              <a:ln w="4" cap="rnd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13" name="Freeform 99">
                <a:extLst>
                  <a:ext uri="{FF2B5EF4-FFF2-40B4-BE49-F238E27FC236}">
                    <a16:creationId xmlns:a16="http://schemas.microsoft.com/office/drawing/2014/main" id="{3A34C6C5-E446-4C81-ACC8-5A2DD8C10C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07" y="1133"/>
                <a:ext cx="239" cy="262"/>
              </a:xfrm>
              <a:custGeom>
                <a:avLst/>
                <a:gdLst>
                  <a:gd name="T0" fmla="*/ 649 w 175"/>
                  <a:gd name="T1" fmla="*/ 76 h 192"/>
                  <a:gd name="T2" fmla="*/ 459 w 175"/>
                  <a:gd name="T3" fmla="*/ 123 h 192"/>
                  <a:gd name="T4" fmla="*/ 287 w 175"/>
                  <a:gd name="T5" fmla="*/ 454 h 192"/>
                  <a:gd name="T6" fmla="*/ 51 w 175"/>
                  <a:gd name="T7" fmla="*/ 635 h 192"/>
                  <a:gd name="T8" fmla="*/ 244 w 175"/>
                  <a:gd name="T9" fmla="*/ 1205 h 192"/>
                  <a:gd name="T10" fmla="*/ 802 w 175"/>
                  <a:gd name="T11" fmla="*/ 1575 h 192"/>
                  <a:gd name="T12" fmla="*/ 1381 w 175"/>
                  <a:gd name="T13" fmla="*/ 1624 h 192"/>
                  <a:gd name="T14" fmla="*/ 1495 w 175"/>
                  <a:gd name="T15" fmla="*/ 1399 h 192"/>
                  <a:gd name="T16" fmla="*/ 1401 w 175"/>
                  <a:gd name="T17" fmla="*/ 1190 h 192"/>
                  <a:gd name="T18" fmla="*/ 1434 w 175"/>
                  <a:gd name="T19" fmla="*/ 961 h 192"/>
                  <a:gd name="T20" fmla="*/ 974 w 175"/>
                  <a:gd name="T21" fmla="*/ 970 h 192"/>
                  <a:gd name="T22" fmla="*/ 507 w 175"/>
                  <a:gd name="T23" fmla="*/ 236 h 192"/>
                  <a:gd name="T24" fmla="*/ 649 w 175"/>
                  <a:gd name="T25" fmla="*/ 76 h 19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75"/>
                  <a:gd name="T40" fmla="*/ 0 h 192"/>
                  <a:gd name="T41" fmla="*/ 175 w 175"/>
                  <a:gd name="T42" fmla="*/ 192 h 19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75" h="192">
                    <a:moveTo>
                      <a:pt x="73" y="9"/>
                    </a:moveTo>
                    <a:cubicBezTo>
                      <a:pt x="73" y="9"/>
                      <a:pt x="61" y="0"/>
                      <a:pt x="52" y="14"/>
                    </a:cubicBezTo>
                    <a:cubicBezTo>
                      <a:pt x="44" y="29"/>
                      <a:pt x="42" y="45"/>
                      <a:pt x="33" y="51"/>
                    </a:cubicBezTo>
                    <a:cubicBezTo>
                      <a:pt x="23" y="58"/>
                      <a:pt x="6" y="72"/>
                      <a:pt x="6" y="72"/>
                    </a:cubicBezTo>
                    <a:cubicBezTo>
                      <a:pt x="6" y="72"/>
                      <a:pt x="0" y="117"/>
                      <a:pt x="27" y="136"/>
                    </a:cubicBezTo>
                    <a:cubicBezTo>
                      <a:pt x="54" y="156"/>
                      <a:pt x="77" y="171"/>
                      <a:pt x="91" y="179"/>
                    </a:cubicBezTo>
                    <a:cubicBezTo>
                      <a:pt x="104" y="186"/>
                      <a:pt x="145" y="192"/>
                      <a:pt x="156" y="184"/>
                    </a:cubicBezTo>
                    <a:cubicBezTo>
                      <a:pt x="167" y="176"/>
                      <a:pt x="175" y="172"/>
                      <a:pt x="169" y="158"/>
                    </a:cubicBezTo>
                    <a:cubicBezTo>
                      <a:pt x="162" y="143"/>
                      <a:pt x="158" y="135"/>
                      <a:pt x="158" y="135"/>
                    </a:cubicBezTo>
                    <a:cubicBezTo>
                      <a:pt x="162" y="109"/>
                      <a:pt x="162" y="109"/>
                      <a:pt x="162" y="109"/>
                    </a:cubicBezTo>
                    <a:cubicBezTo>
                      <a:pt x="162" y="109"/>
                      <a:pt x="139" y="143"/>
                      <a:pt x="110" y="110"/>
                    </a:cubicBezTo>
                    <a:cubicBezTo>
                      <a:pt x="80" y="77"/>
                      <a:pt x="51" y="36"/>
                      <a:pt x="57" y="27"/>
                    </a:cubicBezTo>
                    <a:lnTo>
                      <a:pt x="73" y="9"/>
                    </a:lnTo>
                    <a:close/>
                  </a:path>
                </a:pathLst>
              </a:custGeom>
              <a:solidFill>
                <a:srgbClr val="D9EF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14" name="Freeform 100">
                <a:extLst>
                  <a:ext uri="{FF2B5EF4-FFF2-40B4-BE49-F238E27FC236}">
                    <a16:creationId xmlns:a16="http://schemas.microsoft.com/office/drawing/2014/main" id="{D729D595-5188-4952-90C1-10603EC7AF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07" y="1133"/>
                <a:ext cx="239" cy="262"/>
              </a:xfrm>
              <a:custGeom>
                <a:avLst/>
                <a:gdLst>
                  <a:gd name="T0" fmla="*/ 649 w 175"/>
                  <a:gd name="T1" fmla="*/ 76 h 192"/>
                  <a:gd name="T2" fmla="*/ 459 w 175"/>
                  <a:gd name="T3" fmla="*/ 123 h 192"/>
                  <a:gd name="T4" fmla="*/ 287 w 175"/>
                  <a:gd name="T5" fmla="*/ 454 h 192"/>
                  <a:gd name="T6" fmla="*/ 51 w 175"/>
                  <a:gd name="T7" fmla="*/ 635 h 192"/>
                  <a:gd name="T8" fmla="*/ 244 w 175"/>
                  <a:gd name="T9" fmla="*/ 1205 h 192"/>
                  <a:gd name="T10" fmla="*/ 802 w 175"/>
                  <a:gd name="T11" fmla="*/ 1575 h 192"/>
                  <a:gd name="T12" fmla="*/ 1381 w 175"/>
                  <a:gd name="T13" fmla="*/ 1624 h 192"/>
                  <a:gd name="T14" fmla="*/ 1495 w 175"/>
                  <a:gd name="T15" fmla="*/ 1399 h 192"/>
                  <a:gd name="T16" fmla="*/ 1401 w 175"/>
                  <a:gd name="T17" fmla="*/ 1190 h 192"/>
                  <a:gd name="T18" fmla="*/ 1434 w 175"/>
                  <a:gd name="T19" fmla="*/ 961 h 192"/>
                  <a:gd name="T20" fmla="*/ 974 w 175"/>
                  <a:gd name="T21" fmla="*/ 970 h 192"/>
                  <a:gd name="T22" fmla="*/ 507 w 175"/>
                  <a:gd name="T23" fmla="*/ 236 h 192"/>
                  <a:gd name="T24" fmla="*/ 649 w 175"/>
                  <a:gd name="T25" fmla="*/ 76 h 19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75"/>
                  <a:gd name="T40" fmla="*/ 0 h 192"/>
                  <a:gd name="T41" fmla="*/ 175 w 175"/>
                  <a:gd name="T42" fmla="*/ 192 h 19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75" h="192">
                    <a:moveTo>
                      <a:pt x="73" y="9"/>
                    </a:moveTo>
                    <a:cubicBezTo>
                      <a:pt x="73" y="9"/>
                      <a:pt x="61" y="0"/>
                      <a:pt x="52" y="14"/>
                    </a:cubicBezTo>
                    <a:cubicBezTo>
                      <a:pt x="44" y="29"/>
                      <a:pt x="42" y="45"/>
                      <a:pt x="33" y="51"/>
                    </a:cubicBezTo>
                    <a:cubicBezTo>
                      <a:pt x="23" y="58"/>
                      <a:pt x="6" y="72"/>
                      <a:pt x="6" y="72"/>
                    </a:cubicBezTo>
                    <a:cubicBezTo>
                      <a:pt x="6" y="72"/>
                      <a:pt x="0" y="117"/>
                      <a:pt x="27" y="136"/>
                    </a:cubicBezTo>
                    <a:cubicBezTo>
                      <a:pt x="54" y="156"/>
                      <a:pt x="77" y="171"/>
                      <a:pt x="91" y="179"/>
                    </a:cubicBezTo>
                    <a:cubicBezTo>
                      <a:pt x="104" y="186"/>
                      <a:pt x="145" y="192"/>
                      <a:pt x="156" y="184"/>
                    </a:cubicBezTo>
                    <a:cubicBezTo>
                      <a:pt x="167" y="176"/>
                      <a:pt x="175" y="172"/>
                      <a:pt x="169" y="158"/>
                    </a:cubicBezTo>
                    <a:cubicBezTo>
                      <a:pt x="162" y="143"/>
                      <a:pt x="158" y="135"/>
                      <a:pt x="158" y="135"/>
                    </a:cubicBezTo>
                    <a:cubicBezTo>
                      <a:pt x="162" y="109"/>
                      <a:pt x="162" y="109"/>
                      <a:pt x="162" y="109"/>
                    </a:cubicBezTo>
                    <a:cubicBezTo>
                      <a:pt x="162" y="109"/>
                      <a:pt x="139" y="143"/>
                      <a:pt x="110" y="110"/>
                    </a:cubicBezTo>
                    <a:cubicBezTo>
                      <a:pt x="80" y="77"/>
                      <a:pt x="51" y="36"/>
                      <a:pt x="57" y="27"/>
                    </a:cubicBezTo>
                    <a:lnTo>
                      <a:pt x="73" y="9"/>
                    </a:lnTo>
                    <a:close/>
                  </a:path>
                </a:pathLst>
              </a:custGeom>
              <a:noFill/>
              <a:ln w="5" cap="rnd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15" name="Freeform 101">
                <a:extLst>
                  <a:ext uri="{FF2B5EF4-FFF2-40B4-BE49-F238E27FC236}">
                    <a16:creationId xmlns:a16="http://schemas.microsoft.com/office/drawing/2014/main" id="{C76A0525-C945-4C43-B024-AFCFB81B64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89" y="1291"/>
                <a:ext cx="134" cy="64"/>
              </a:xfrm>
              <a:custGeom>
                <a:avLst/>
                <a:gdLst>
                  <a:gd name="T0" fmla="*/ 875 w 98"/>
                  <a:gd name="T1" fmla="*/ 210 h 47"/>
                  <a:gd name="T2" fmla="*/ 0 w 98"/>
                  <a:gd name="T3" fmla="*/ 0 h 47"/>
                  <a:gd name="T4" fmla="*/ 0 60000 65536"/>
                  <a:gd name="T5" fmla="*/ 0 60000 65536"/>
                  <a:gd name="T6" fmla="*/ 0 w 98"/>
                  <a:gd name="T7" fmla="*/ 0 h 47"/>
                  <a:gd name="T8" fmla="*/ 98 w 98"/>
                  <a:gd name="T9" fmla="*/ 47 h 47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98" h="47">
                    <a:moveTo>
                      <a:pt x="98" y="24"/>
                    </a:moveTo>
                    <a:cubicBezTo>
                      <a:pt x="69" y="47"/>
                      <a:pt x="21" y="25"/>
                      <a:pt x="0" y="0"/>
                    </a:cubicBezTo>
                  </a:path>
                </a:pathLst>
              </a:custGeom>
              <a:noFill/>
              <a:ln w="5" cap="rnd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16" name="Freeform 102">
                <a:extLst>
                  <a:ext uri="{FF2B5EF4-FFF2-40B4-BE49-F238E27FC236}">
                    <a16:creationId xmlns:a16="http://schemas.microsoft.com/office/drawing/2014/main" id="{3F6896A2-DD8F-49D0-9246-392BEA86DE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2" y="1015"/>
                <a:ext cx="227" cy="77"/>
              </a:xfrm>
              <a:custGeom>
                <a:avLst/>
                <a:gdLst>
                  <a:gd name="T0" fmla="*/ 301 w 166"/>
                  <a:gd name="T1" fmla="*/ 0 h 57"/>
                  <a:gd name="T2" fmla="*/ 1482 w 166"/>
                  <a:gd name="T3" fmla="*/ 400 h 57"/>
                  <a:gd name="T4" fmla="*/ 1456 w 166"/>
                  <a:gd name="T5" fmla="*/ 465 h 57"/>
                  <a:gd name="T6" fmla="*/ 0 w 166"/>
                  <a:gd name="T7" fmla="*/ 189 h 57"/>
                  <a:gd name="T8" fmla="*/ 301 w 166"/>
                  <a:gd name="T9" fmla="*/ 0 h 5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66"/>
                  <a:gd name="T16" fmla="*/ 0 h 57"/>
                  <a:gd name="T17" fmla="*/ 166 w 166"/>
                  <a:gd name="T18" fmla="*/ 57 h 5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66" h="57">
                    <a:moveTo>
                      <a:pt x="34" y="0"/>
                    </a:moveTo>
                    <a:cubicBezTo>
                      <a:pt x="106" y="25"/>
                      <a:pt x="166" y="49"/>
                      <a:pt x="166" y="49"/>
                    </a:cubicBezTo>
                    <a:cubicBezTo>
                      <a:pt x="163" y="57"/>
                      <a:pt x="163" y="57"/>
                      <a:pt x="163" y="57"/>
                    </a:cubicBezTo>
                    <a:cubicBezTo>
                      <a:pt x="119" y="56"/>
                      <a:pt x="53" y="39"/>
                      <a:pt x="0" y="23"/>
                    </a:cubicBez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0552CC"/>
              </a:solidFill>
              <a:ln w="4" cap="rnd">
                <a:solidFill>
                  <a:srgbClr val="33333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17" name="Freeform 103">
                <a:extLst>
                  <a:ext uri="{FF2B5EF4-FFF2-40B4-BE49-F238E27FC236}">
                    <a16:creationId xmlns:a16="http://schemas.microsoft.com/office/drawing/2014/main" id="{E7BA834F-39E8-4AE7-832E-F14C208CB0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57" y="949"/>
                <a:ext cx="132" cy="57"/>
              </a:xfrm>
              <a:custGeom>
                <a:avLst/>
                <a:gdLst>
                  <a:gd name="T0" fmla="*/ 838 w 97"/>
                  <a:gd name="T1" fmla="*/ 208 h 42"/>
                  <a:gd name="T2" fmla="*/ 127 w 97"/>
                  <a:gd name="T3" fmla="*/ 0 h 42"/>
                  <a:gd name="T4" fmla="*/ 88 w 97"/>
                  <a:gd name="T5" fmla="*/ 170 h 42"/>
                  <a:gd name="T6" fmla="*/ 453 w 97"/>
                  <a:gd name="T7" fmla="*/ 357 h 42"/>
                  <a:gd name="T8" fmla="*/ 838 w 97"/>
                  <a:gd name="T9" fmla="*/ 208 h 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7"/>
                  <a:gd name="T16" fmla="*/ 0 h 42"/>
                  <a:gd name="T17" fmla="*/ 97 w 97"/>
                  <a:gd name="T18" fmla="*/ 42 h 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7" h="42">
                    <a:moveTo>
                      <a:pt x="97" y="24"/>
                    </a:moveTo>
                    <a:cubicBezTo>
                      <a:pt x="68" y="14"/>
                      <a:pt x="40" y="6"/>
                      <a:pt x="15" y="0"/>
                    </a:cubicBezTo>
                    <a:cubicBezTo>
                      <a:pt x="15" y="0"/>
                      <a:pt x="0" y="6"/>
                      <a:pt x="10" y="20"/>
                    </a:cubicBezTo>
                    <a:cubicBezTo>
                      <a:pt x="52" y="42"/>
                      <a:pt x="52" y="42"/>
                      <a:pt x="52" y="42"/>
                    </a:cubicBezTo>
                    <a:cubicBezTo>
                      <a:pt x="52" y="42"/>
                      <a:pt x="90" y="26"/>
                      <a:pt x="97" y="24"/>
                    </a:cubicBezTo>
                    <a:close/>
                  </a:path>
                </a:pathLst>
              </a:custGeom>
              <a:solidFill>
                <a:srgbClr val="0552CC"/>
              </a:solidFill>
              <a:ln w="4" cap="rnd">
                <a:solidFill>
                  <a:srgbClr val="33333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18" name="Freeform 104">
                <a:extLst>
                  <a:ext uri="{FF2B5EF4-FFF2-40B4-BE49-F238E27FC236}">
                    <a16:creationId xmlns:a16="http://schemas.microsoft.com/office/drawing/2014/main" id="{9661B4E2-92BC-4B80-9E5B-EBC32A56C9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9" y="942"/>
                <a:ext cx="30" cy="26"/>
              </a:xfrm>
              <a:custGeom>
                <a:avLst/>
                <a:gdLst>
                  <a:gd name="T0" fmla="*/ 194 w 22"/>
                  <a:gd name="T1" fmla="*/ 75 h 19"/>
                  <a:gd name="T2" fmla="*/ 165 w 22"/>
                  <a:gd name="T3" fmla="*/ 172 h 19"/>
                  <a:gd name="T4" fmla="*/ 19 w 22"/>
                  <a:gd name="T5" fmla="*/ 75 h 19"/>
                  <a:gd name="T6" fmla="*/ 194 w 22"/>
                  <a:gd name="T7" fmla="*/ 75 h 1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2"/>
                  <a:gd name="T13" fmla="*/ 0 h 19"/>
                  <a:gd name="T14" fmla="*/ 22 w 22"/>
                  <a:gd name="T15" fmla="*/ 19 h 1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2" h="19">
                    <a:moveTo>
                      <a:pt x="22" y="8"/>
                    </a:moveTo>
                    <a:cubicBezTo>
                      <a:pt x="22" y="8"/>
                      <a:pt x="17" y="13"/>
                      <a:pt x="19" y="19"/>
                    </a:cubicBezTo>
                    <a:cubicBezTo>
                      <a:pt x="19" y="19"/>
                      <a:pt x="0" y="15"/>
                      <a:pt x="2" y="8"/>
                    </a:cubicBezTo>
                    <a:cubicBezTo>
                      <a:pt x="5" y="0"/>
                      <a:pt x="22" y="8"/>
                      <a:pt x="22" y="8"/>
                    </a:cubicBezTo>
                    <a:close/>
                  </a:path>
                </a:pathLst>
              </a:custGeom>
              <a:solidFill>
                <a:srgbClr val="0552CC"/>
              </a:solidFill>
              <a:ln w="4" cap="rnd">
                <a:solidFill>
                  <a:srgbClr val="33333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19" name="Freeform 105">
                <a:extLst>
                  <a:ext uri="{FF2B5EF4-FFF2-40B4-BE49-F238E27FC236}">
                    <a16:creationId xmlns:a16="http://schemas.microsoft.com/office/drawing/2014/main" id="{E1DB1961-1726-4B24-8B2D-11779C9CC8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66" y="1084"/>
                <a:ext cx="14" cy="7"/>
              </a:xfrm>
              <a:custGeom>
                <a:avLst/>
                <a:gdLst>
                  <a:gd name="T0" fmla="*/ 0 w 14"/>
                  <a:gd name="T1" fmla="*/ 6 h 7"/>
                  <a:gd name="T2" fmla="*/ 14 w 14"/>
                  <a:gd name="T3" fmla="*/ 7 h 7"/>
                  <a:gd name="T4" fmla="*/ 1 w 14"/>
                  <a:gd name="T5" fmla="*/ 0 h 7"/>
                  <a:gd name="T6" fmla="*/ 0 w 14"/>
                  <a:gd name="T7" fmla="*/ 6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4"/>
                  <a:gd name="T13" fmla="*/ 0 h 7"/>
                  <a:gd name="T14" fmla="*/ 14 w 14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4" h="7">
                    <a:moveTo>
                      <a:pt x="0" y="6"/>
                    </a:moveTo>
                    <a:lnTo>
                      <a:pt x="14" y="7"/>
                    </a:lnTo>
                    <a:lnTo>
                      <a:pt x="1" y="0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0552CC"/>
              </a:solidFill>
              <a:ln w="1" cap="rnd">
                <a:solidFill>
                  <a:srgbClr val="33333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20" name="Freeform 106">
                <a:extLst>
                  <a:ext uri="{FF2B5EF4-FFF2-40B4-BE49-F238E27FC236}">
                    <a16:creationId xmlns:a16="http://schemas.microsoft.com/office/drawing/2014/main" id="{1000AA5C-F444-4F34-BFFF-390D5D5D46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0" y="905"/>
                <a:ext cx="656" cy="622"/>
              </a:xfrm>
              <a:custGeom>
                <a:avLst/>
                <a:gdLst>
                  <a:gd name="T0" fmla="*/ 2670 w 481"/>
                  <a:gd name="T1" fmla="*/ 76 h 456"/>
                  <a:gd name="T2" fmla="*/ 2644 w 481"/>
                  <a:gd name="T3" fmla="*/ 361 h 456"/>
                  <a:gd name="T4" fmla="*/ 2864 w 481"/>
                  <a:gd name="T5" fmla="*/ 793 h 456"/>
                  <a:gd name="T6" fmla="*/ 3320 w 481"/>
                  <a:gd name="T7" fmla="*/ 1348 h 456"/>
                  <a:gd name="T8" fmla="*/ 3711 w 481"/>
                  <a:gd name="T9" fmla="*/ 1790 h 456"/>
                  <a:gd name="T10" fmla="*/ 3995 w 481"/>
                  <a:gd name="T11" fmla="*/ 2322 h 456"/>
                  <a:gd name="T12" fmla="*/ 4224 w 481"/>
                  <a:gd name="T13" fmla="*/ 2817 h 456"/>
                  <a:gd name="T14" fmla="*/ 3036 w 481"/>
                  <a:gd name="T15" fmla="*/ 3331 h 456"/>
                  <a:gd name="T16" fmla="*/ 2895 w 481"/>
                  <a:gd name="T17" fmla="*/ 2871 h 456"/>
                  <a:gd name="T18" fmla="*/ 2439 w 481"/>
                  <a:gd name="T19" fmla="*/ 2607 h 456"/>
                  <a:gd name="T20" fmla="*/ 2035 w 481"/>
                  <a:gd name="T21" fmla="*/ 2480 h 456"/>
                  <a:gd name="T22" fmla="*/ 1702 w 481"/>
                  <a:gd name="T23" fmla="*/ 2388 h 456"/>
                  <a:gd name="T24" fmla="*/ 1369 w 481"/>
                  <a:gd name="T25" fmla="*/ 2397 h 456"/>
                  <a:gd name="T26" fmla="*/ 987 w 481"/>
                  <a:gd name="T27" fmla="*/ 2357 h 456"/>
                  <a:gd name="T28" fmla="*/ 796 w 481"/>
                  <a:gd name="T29" fmla="*/ 2229 h 456"/>
                  <a:gd name="T30" fmla="*/ 990 w 481"/>
                  <a:gd name="T31" fmla="*/ 2105 h 456"/>
                  <a:gd name="T32" fmla="*/ 1309 w 481"/>
                  <a:gd name="T33" fmla="*/ 2065 h 456"/>
                  <a:gd name="T34" fmla="*/ 1422 w 481"/>
                  <a:gd name="T35" fmla="*/ 2034 h 456"/>
                  <a:gd name="T36" fmla="*/ 1386 w 481"/>
                  <a:gd name="T37" fmla="*/ 1930 h 456"/>
                  <a:gd name="T38" fmla="*/ 1114 w 481"/>
                  <a:gd name="T39" fmla="*/ 1876 h 456"/>
                  <a:gd name="T40" fmla="*/ 828 w 481"/>
                  <a:gd name="T41" fmla="*/ 1805 h 456"/>
                  <a:gd name="T42" fmla="*/ 411 w 481"/>
                  <a:gd name="T43" fmla="*/ 1702 h 456"/>
                  <a:gd name="T44" fmla="*/ 165 w 481"/>
                  <a:gd name="T45" fmla="*/ 1491 h 456"/>
                  <a:gd name="T46" fmla="*/ 481 w 481"/>
                  <a:gd name="T47" fmla="*/ 1401 h 456"/>
                  <a:gd name="T48" fmla="*/ 865 w 481"/>
                  <a:gd name="T49" fmla="*/ 1423 h 456"/>
                  <a:gd name="T50" fmla="*/ 1065 w 481"/>
                  <a:gd name="T51" fmla="*/ 1476 h 456"/>
                  <a:gd name="T52" fmla="*/ 1323 w 481"/>
                  <a:gd name="T53" fmla="*/ 1476 h 456"/>
                  <a:gd name="T54" fmla="*/ 960 w 481"/>
                  <a:gd name="T55" fmla="*/ 1375 h 456"/>
                  <a:gd name="T56" fmla="*/ 607 w 481"/>
                  <a:gd name="T57" fmla="*/ 1323 h 456"/>
                  <a:gd name="T58" fmla="*/ 314 w 481"/>
                  <a:gd name="T59" fmla="*/ 1207 h 456"/>
                  <a:gd name="T60" fmla="*/ 35 w 481"/>
                  <a:gd name="T61" fmla="*/ 1082 h 456"/>
                  <a:gd name="T62" fmla="*/ 68 w 481"/>
                  <a:gd name="T63" fmla="*/ 868 h 456"/>
                  <a:gd name="T64" fmla="*/ 419 w 481"/>
                  <a:gd name="T65" fmla="*/ 878 h 456"/>
                  <a:gd name="T66" fmla="*/ 865 w 481"/>
                  <a:gd name="T67" fmla="*/ 949 h 456"/>
                  <a:gd name="T68" fmla="*/ 1166 w 481"/>
                  <a:gd name="T69" fmla="*/ 988 h 456"/>
                  <a:gd name="T70" fmla="*/ 1481 w 481"/>
                  <a:gd name="T71" fmla="*/ 1064 h 456"/>
                  <a:gd name="T72" fmla="*/ 1612 w 481"/>
                  <a:gd name="T73" fmla="*/ 1067 h 456"/>
                  <a:gd name="T74" fmla="*/ 1428 w 481"/>
                  <a:gd name="T75" fmla="*/ 915 h 456"/>
                  <a:gd name="T76" fmla="*/ 1139 w 481"/>
                  <a:gd name="T77" fmla="*/ 753 h 456"/>
                  <a:gd name="T78" fmla="*/ 940 w 481"/>
                  <a:gd name="T79" fmla="*/ 625 h 456"/>
                  <a:gd name="T80" fmla="*/ 691 w 481"/>
                  <a:gd name="T81" fmla="*/ 531 h 456"/>
                  <a:gd name="T82" fmla="*/ 411 w 481"/>
                  <a:gd name="T83" fmla="*/ 353 h 456"/>
                  <a:gd name="T84" fmla="*/ 561 w 481"/>
                  <a:gd name="T85" fmla="*/ 165 h 456"/>
                  <a:gd name="T86" fmla="*/ 873 w 481"/>
                  <a:gd name="T87" fmla="*/ 210 h 456"/>
                  <a:gd name="T88" fmla="*/ 1257 w 481"/>
                  <a:gd name="T89" fmla="*/ 361 h 456"/>
                  <a:gd name="T90" fmla="*/ 1905 w 481"/>
                  <a:gd name="T91" fmla="*/ 612 h 456"/>
                  <a:gd name="T92" fmla="*/ 2391 w 481"/>
                  <a:gd name="T93" fmla="*/ 865 h 456"/>
                  <a:gd name="T94" fmla="*/ 2321 w 481"/>
                  <a:gd name="T95" fmla="*/ 644 h 456"/>
                  <a:gd name="T96" fmla="*/ 2370 w 481"/>
                  <a:gd name="T97" fmla="*/ 127 h 456"/>
                  <a:gd name="T98" fmla="*/ 2670 w 481"/>
                  <a:gd name="T99" fmla="*/ 76 h 45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481"/>
                  <a:gd name="T151" fmla="*/ 0 h 456"/>
                  <a:gd name="T152" fmla="*/ 481 w 481"/>
                  <a:gd name="T153" fmla="*/ 456 h 45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481" h="456">
                    <a:moveTo>
                      <a:pt x="304" y="9"/>
                    </a:moveTo>
                    <a:cubicBezTo>
                      <a:pt x="304" y="9"/>
                      <a:pt x="299" y="34"/>
                      <a:pt x="301" y="41"/>
                    </a:cubicBezTo>
                    <a:cubicBezTo>
                      <a:pt x="304" y="48"/>
                      <a:pt x="315" y="75"/>
                      <a:pt x="326" y="90"/>
                    </a:cubicBezTo>
                    <a:cubicBezTo>
                      <a:pt x="338" y="105"/>
                      <a:pt x="367" y="138"/>
                      <a:pt x="378" y="153"/>
                    </a:cubicBezTo>
                    <a:cubicBezTo>
                      <a:pt x="390" y="168"/>
                      <a:pt x="410" y="187"/>
                      <a:pt x="423" y="204"/>
                    </a:cubicBezTo>
                    <a:cubicBezTo>
                      <a:pt x="436" y="222"/>
                      <a:pt x="450" y="255"/>
                      <a:pt x="455" y="265"/>
                    </a:cubicBezTo>
                    <a:cubicBezTo>
                      <a:pt x="460" y="276"/>
                      <a:pt x="481" y="321"/>
                      <a:pt x="481" y="321"/>
                    </a:cubicBezTo>
                    <a:cubicBezTo>
                      <a:pt x="481" y="321"/>
                      <a:pt x="450" y="456"/>
                      <a:pt x="346" y="379"/>
                    </a:cubicBezTo>
                    <a:cubicBezTo>
                      <a:pt x="346" y="379"/>
                      <a:pt x="355" y="349"/>
                      <a:pt x="330" y="327"/>
                    </a:cubicBezTo>
                    <a:cubicBezTo>
                      <a:pt x="305" y="305"/>
                      <a:pt x="295" y="300"/>
                      <a:pt x="278" y="297"/>
                    </a:cubicBezTo>
                    <a:cubicBezTo>
                      <a:pt x="261" y="295"/>
                      <a:pt x="247" y="289"/>
                      <a:pt x="232" y="282"/>
                    </a:cubicBezTo>
                    <a:cubicBezTo>
                      <a:pt x="217" y="276"/>
                      <a:pt x="204" y="272"/>
                      <a:pt x="194" y="272"/>
                    </a:cubicBezTo>
                    <a:cubicBezTo>
                      <a:pt x="185" y="272"/>
                      <a:pt x="163" y="274"/>
                      <a:pt x="156" y="273"/>
                    </a:cubicBezTo>
                    <a:cubicBezTo>
                      <a:pt x="148" y="273"/>
                      <a:pt x="121" y="269"/>
                      <a:pt x="112" y="268"/>
                    </a:cubicBezTo>
                    <a:cubicBezTo>
                      <a:pt x="103" y="266"/>
                      <a:pt x="90" y="263"/>
                      <a:pt x="91" y="254"/>
                    </a:cubicBezTo>
                    <a:cubicBezTo>
                      <a:pt x="92" y="245"/>
                      <a:pt x="103" y="241"/>
                      <a:pt x="113" y="240"/>
                    </a:cubicBezTo>
                    <a:cubicBezTo>
                      <a:pt x="123" y="239"/>
                      <a:pt x="142" y="237"/>
                      <a:pt x="149" y="235"/>
                    </a:cubicBezTo>
                    <a:cubicBezTo>
                      <a:pt x="156" y="233"/>
                      <a:pt x="162" y="231"/>
                      <a:pt x="162" y="231"/>
                    </a:cubicBezTo>
                    <a:cubicBezTo>
                      <a:pt x="158" y="219"/>
                      <a:pt x="158" y="219"/>
                      <a:pt x="158" y="219"/>
                    </a:cubicBezTo>
                    <a:cubicBezTo>
                      <a:pt x="158" y="219"/>
                      <a:pt x="134" y="215"/>
                      <a:pt x="127" y="213"/>
                    </a:cubicBezTo>
                    <a:cubicBezTo>
                      <a:pt x="121" y="210"/>
                      <a:pt x="102" y="207"/>
                      <a:pt x="94" y="205"/>
                    </a:cubicBezTo>
                    <a:cubicBezTo>
                      <a:pt x="85" y="204"/>
                      <a:pt x="57" y="198"/>
                      <a:pt x="47" y="194"/>
                    </a:cubicBezTo>
                    <a:cubicBezTo>
                      <a:pt x="36" y="191"/>
                      <a:pt x="18" y="183"/>
                      <a:pt x="19" y="169"/>
                    </a:cubicBezTo>
                    <a:cubicBezTo>
                      <a:pt x="21" y="156"/>
                      <a:pt x="41" y="160"/>
                      <a:pt x="55" y="160"/>
                    </a:cubicBezTo>
                    <a:cubicBezTo>
                      <a:pt x="69" y="161"/>
                      <a:pt x="91" y="161"/>
                      <a:pt x="98" y="162"/>
                    </a:cubicBezTo>
                    <a:cubicBezTo>
                      <a:pt x="104" y="162"/>
                      <a:pt x="113" y="167"/>
                      <a:pt x="122" y="168"/>
                    </a:cubicBezTo>
                    <a:cubicBezTo>
                      <a:pt x="130" y="169"/>
                      <a:pt x="150" y="168"/>
                      <a:pt x="150" y="168"/>
                    </a:cubicBezTo>
                    <a:cubicBezTo>
                      <a:pt x="150" y="168"/>
                      <a:pt x="118" y="156"/>
                      <a:pt x="109" y="156"/>
                    </a:cubicBezTo>
                    <a:cubicBezTo>
                      <a:pt x="99" y="155"/>
                      <a:pt x="79" y="152"/>
                      <a:pt x="69" y="150"/>
                    </a:cubicBezTo>
                    <a:cubicBezTo>
                      <a:pt x="59" y="147"/>
                      <a:pt x="50" y="142"/>
                      <a:pt x="36" y="138"/>
                    </a:cubicBezTo>
                    <a:cubicBezTo>
                      <a:pt x="23" y="134"/>
                      <a:pt x="8" y="127"/>
                      <a:pt x="4" y="123"/>
                    </a:cubicBezTo>
                    <a:cubicBezTo>
                      <a:pt x="0" y="120"/>
                      <a:pt x="0" y="101"/>
                      <a:pt x="8" y="99"/>
                    </a:cubicBezTo>
                    <a:cubicBezTo>
                      <a:pt x="15" y="97"/>
                      <a:pt x="36" y="99"/>
                      <a:pt x="48" y="100"/>
                    </a:cubicBezTo>
                    <a:cubicBezTo>
                      <a:pt x="60" y="101"/>
                      <a:pt x="87" y="109"/>
                      <a:pt x="98" y="108"/>
                    </a:cubicBezTo>
                    <a:cubicBezTo>
                      <a:pt x="109" y="107"/>
                      <a:pt x="133" y="112"/>
                      <a:pt x="133" y="112"/>
                    </a:cubicBezTo>
                    <a:cubicBezTo>
                      <a:pt x="133" y="112"/>
                      <a:pt x="160" y="120"/>
                      <a:pt x="169" y="121"/>
                    </a:cubicBezTo>
                    <a:cubicBezTo>
                      <a:pt x="178" y="122"/>
                      <a:pt x="184" y="122"/>
                      <a:pt x="184" y="122"/>
                    </a:cubicBezTo>
                    <a:cubicBezTo>
                      <a:pt x="184" y="122"/>
                      <a:pt x="175" y="110"/>
                      <a:pt x="163" y="104"/>
                    </a:cubicBezTo>
                    <a:cubicBezTo>
                      <a:pt x="150" y="99"/>
                      <a:pt x="140" y="91"/>
                      <a:pt x="130" y="86"/>
                    </a:cubicBezTo>
                    <a:cubicBezTo>
                      <a:pt x="120" y="81"/>
                      <a:pt x="117" y="75"/>
                      <a:pt x="107" y="71"/>
                    </a:cubicBezTo>
                    <a:cubicBezTo>
                      <a:pt x="97" y="67"/>
                      <a:pt x="89" y="62"/>
                      <a:pt x="79" y="60"/>
                    </a:cubicBezTo>
                    <a:cubicBezTo>
                      <a:pt x="70" y="59"/>
                      <a:pt x="49" y="48"/>
                      <a:pt x="47" y="40"/>
                    </a:cubicBezTo>
                    <a:cubicBezTo>
                      <a:pt x="45" y="32"/>
                      <a:pt x="50" y="18"/>
                      <a:pt x="64" y="19"/>
                    </a:cubicBezTo>
                    <a:cubicBezTo>
                      <a:pt x="77" y="20"/>
                      <a:pt x="89" y="19"/>
                      <a:pt x="100" y="24"/>
                    </a:cubicBezTo>
                    <a:cubicBezTo>
                      <a:pt x="111" y="30"/>
                      <a:pt x="134" y="37"/>
                      <a:pt x="144" y="41"/>
                    </a:cubicBezTo>
                    <a:cubicBezTo>
                      <a:pt x="155" y="45"/>
                      <a:pt x="204" y="64"/>
                      <a:pt x="217" y="70"/>
                    </a:cubicBezTo>
                    <a:cubicBezTo>
                      <a:pt x="230" y="76"/>
                      <a:pt x="265" y="95"/>
                      <a:pt x="273" y="98"/>
                    </a:cubicBezTo>
                    <a:cubicBezTo>
                      <a:pt x="281" y="101"/>
                      <a:pt x="270" y="88"/>
                      <a:pt x="265" y="73"/>
                    </a:cubicBezTo>
                    <a:cubicBezTo>
                      <a:pt x="261" y="59"/>
                      <a:pt x="256" y="30"/>
                      <a:pt x="270" y="15"/>
                    </a:cubicBezTo>
                    <a:cubicBezTo>
                      <a:pt x="284" y="1"/>
                      <a:pt x="292" y="0"/>
                      <a:pt x="304" y="9"/>
                    </a:cubicBezTo>
                    <a:close/>
                  </a:path>
                </a:pathLst>
              </a:custGeom>
              <a:solidFill>
                <a:srgbClr val="F8F3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21" name="Freeform 107">
                <a:extLst>
                  <a:ext uri="{FF2B5EF4-FFF2-40B4-BE49-F238E27FC236}">
                    <a16:creationId xmlns:a16="http://schemas.microsoft.com/office/drawing/2014/main" id="{4A45EFBE-8F07-40DD-996F-B36FE79E6CE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020" y="934"/>
                <a:ext cx="656" cy="591"/>
              </a:xfrm>
              <a:custGeom>
                <a:avLst/>
                <a:gdLst>
                  <a:gd name="T0" fmla="*/ 2454 w 481"/>
                  <a:gd name="T1" fmla="*/ 688 h 433"/>
                  <a:gd name="T2" fmla="*/ 2320 w 481"/>
                  <a:gd name="T3" fmla="*/ 0 h 433"/>
                  <a:gd name="T4" fmla="*/ 2338 w 481"/>
                  <a:gd name="T5" fmla="*/ 510 h 433"/>
                  <a:gd name="T6" fmla="*/ 940 w 481"/>
                  <a:gd name="T7" fmla="*/ 427 h 433"/>
                  <a:gd name="T8" fmla="*/ 1422 w 481"/>
                  <a:gd name="T9" fmla="*/ 725 h 433"/>
                  <a:gd name="T10" fmla="*/ 1508 w 481"/>
                  <a:gd name="T11" fmla="*/ 767 h 433"/>
                  <a:gd name="T12" fmla="*/ 1452 w 481"/>
                  <a:gd name="T13" fmla="*/ 599 h 433"/>
                  <a:gd name="T14" fmla="*/ 971 w 481"/>
                  <a:gd name="T15" fmla="*/ 298 h 433"/>
                  <a:gd name="T16" fmla="*/ 439 w 481"/>
                  <a:gd name="T17" fmla="*/ 35 h 433"/>
                  <a:gd name="T18" fmla="*/ 405 w 481"/>
                  <a:gd name="T19" fmla="*/ 160 h 433"/>
                  <a:gd name="T20" fmla="*/ 516 w 481"/>
                  <a:gd name="T21" fmla="*/ 1093 h 433"/>
                  <a:gd name="T22" fmla="*/ 1131 w 481"/>
                  <a:gd name="T23" fmla="*/ 1207 h 433"/>
                  <a:gd name="T24" fmla="*/ 987 w 481"/>
                  <a:gd name="T25" fmla="*/ 1047 h 433"/>
                  <a:gd name="T26" fmla="*/ 353 w 481"/>
                  <a:gd name="T27" fmla="*/ 893 h 433"/>
                  <a:gd name="T28" fmla="*/ 48 w 481"/>
                  <a:gd name="T29" fmla="*/ 688 h 433"/>
                  <a:gd name="T30" fmla="*/ 314 w 481"/>
                  <a:gd name="T31" fmla="*/ 1015 h 433"/>
                  <a:gd name="T32" fmla="*/ 4224 w 481"/>
                  <a:gd name="T33" fmla="*/ 2636 h 433"/>
                  <a:gd name="T34" fmla="*/ 2920 w 481"/>
                  <a:gd name="T35" fmla="*/ 2569 h 433"/>
                  <a:gd name="T36" fmla="*/ 2072 w 481"/>
                  <a:gd name="T37" fmla="*/ 2172 h 433"/>
                  <a:gd name="T38" fmla="*/ 1397 w 481"/>
                  <a:gd name="T39" fmla="*/ 2090 h 433"/>
                  <a:gd name="T40" fmla="*/ 844 w 481"/>
                  <a:gd name="T41" fmla="*/ 1965 h 433"/>
                  <a:gd name="T42" fmla="*/ 987 w 481"/>
                  <a:gd name="T43" fmla="*/ 2159 h 433"/>
                  <a:gd name="T44" fmla="*/ 1702 w 481"/>
                  <a:gd name="T45" fmla="*/ 2204 h 433"/>
                  <a:gd name="T46" fmla="*/ 2439 w 481"/>
                  <a:gd name="T47" fmla="*/ 2425 h 433"/>
                  <a:gd name="T48" fmla="*/ 3032 w 481"/>
                  <a:gd name="T49" fmla="*/ 3141 h 433"/>
                  <a:gd name="T50" fmla="*/ 4224 w 481"/>
                  <a:gd name="T51" fmla="*/ 2636 h 433"/>
                  <a:gd name="T52" fmla="*/ 1379 w 481"/>
                  <a:gd name="T53" fmla="*/ 1735 h 433"/>
                  <a:gd name="T54" fmla="*/ 1466 w 481"/>
                  <a:gd name="T55" fmla="*/ 1750 h 433"/>
                  <a:gd name="T56" fmla="*/ 1151 w 481"/>
                  <a:gd name="T57" fmla="*/ 1553 h 433"/>
                  <a:gd name="T58" fmla="*/ 439 w 481"/>
                  <a:gd name="T59" fmla="*/ 1399 h 433"/>
                  <a:gd name="T60" fmla="*/ 165 w 481"/>
                  <a:gd name="T61" fmla="*/ 1297 h 433"/>
                  <a:gd name="T62" fmla="*/ 817 w 481"/>
                  <a:gd name="T63" fmla="*/ 1615 h 433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481"/>
                  <a:gd name="T97" fmla="*/ 0 h 433"/>
                  <a:gd name="T98" fmla="*/ 481 w 481"/>
                  <a:gd name="T99" fmla="*/ 433 h 433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481" h="433">
                    <a:moveTo>
                      <a:pt x="267" y="58"/>
                    </a:moveTo>
                    <a:cubicBezTo>
                      <a:pt x="271" y="60"/>
                      <a:pt x="277" y="77"/>
                      <a:pt x="279" y="78"/>
                    </a:cubicBezTo>
                    <a:cubicBezTo>
                      <a:pt x="287" y="81"/>
                      <a:pt x="273" y="51"/>
                      <a:pt x="269" y="37"/>
                    </a:cubicBezTo>
                    <a:cubicBezTo>
                      <a:pt x="266" y="28"/>
                      <a:pt x="263" y="13"/>
                      <a:pt x="264" y="0"/>
                    </a:cubicBezTo>
                    <a:cubicBezTo>
                      <a:pt x="256" y="15"/>
                      <a:pt x="261" y="39"/>
                      <a:pt x="265" y="51"/>
                    </a:cubicBezTo>
                    <a:cubicBezTo>
                      <a:pt x="265" y="53"/>
                      <a:pt x="266" y="55"/>
                      <a:pt x="267" y="58"/>
                    </a:cubicBezTo>
                    <a:close/>
                    <a:moveTo>
                      <a:pt x="79" y="38"/>
                    </a:moveTo>
                    <a:cubicBezTo>
                      <a:pt x="89" y="39"/>
                      <a:pt x="96" y="44"/>
                      <a:pt x="107" y="48"/>
                    </a:cubicBezTo>
                    <a:cubicBezTo>
                      <a:pt x="117" y="52"/>
                      <a:pt x="119" y="59"/>
                      <a:pt x="129" y="64"/>
                    </a:cubicBezTo>
                    <a:cubicBezTo>
                      <a:pt x="139" y="69"/>
                      <a:pt x="150" y="76"/>
                      <a:pt x="162" y="82"/>
                    </a:cubicBezTo>
                    <a:cubicBezTo>
                      <a:pt x="163" y="82"/>
                      <a:pt x="165" y="83"/>
                      <a:pt x="166" y="83"/>
                    </a:cubicBezTo>
                    <a:cubicBezTo>
                      <a:pt x="168" y="84"/>
                      <a:pt x="171" y="86"/>
                      <a:pt x="172" y="87"/>
                    </a:cubicBezTo>
                    <a:cubicBezTo>
                      <a:pt x="181" y="95"/>
                      <a:pt x="189" y="102"/>
                      <a:pt x="189" y="102"/>
                    </a:cubicBezTo>
                    <a:cubicBezTo>
                      <a:pt x="189" y="102"/>
                      <a:pt x="179" y="73"/>
                      <a:pt x="166" y="68"/>
                    </a:cubicBezTo>
                    <a:cubicBezTo>
                      <a:pt x="154" y="62"/>
                      <a:pt x="143" y="55"/>
                      <a:pt x="133" y="50"/>
                    </a:cubicBezTo>
                    <a:cubicBezTo>
                      <a:pt x="123" y="45"/>
                      <a:pt x="121" y="38"/>
                      <a:pt x="111" y="34"/>
                    </a:cubicBezTo>
                    <a:cubicBezTo>
                      <a:pt x="100" y="30"/>
                      <a:pt x="93" y="25"/>
                      <a:pt x="83" y="24"/>
                    </a:cubicBezTo>
                    <a:cubicBezTo>
                      <a:pt x="73" y="22"/>
                      <a:pt x="52" y="11"/>
                      <a:pt x="50" y="4"/>
                    </a:cubicBezTo>
                    <a:cubicBezTo>
                      <a:pt x="50" y="3"/>
                      <a:pt x="50" y="3"/>
                      <a:pt x="50" y="2"/>
                    </a:cubicBezTo>
                    <a:cubicBezTo>
                      <a:pt x="46" y="7"/>
                      <a:pt x="45" y="13"/>
                      <a:pt x="46" y="18"/>
                    </a:cubicBezTo>
                    <a:cubicBezTo>
                      <a:pt x="48" y="25"/>
                      <a:pt x="69" y="36"/>
                      <a:pt x="79" y="38"/>
                    </a:cubicBezTo>
                    <a:close/>
                    <a:moveTo>
                      <a:pt x="59" y="124"/>
                    </a:moveTo>
                    <a:cubicBezTo>
                      <a:pt x="73" y="128"/>
                      <a:pt x="97" y="131"/>
                      <a:pt x="103" y="132"/>
                    </a:cubicBezTo>
                    <a:cubicBezTo>
                      <a:pt x="110" y="132"/>
                      <a:pt x="120" y="136"/>
                      <a:pt x="129" y="137"/>
                    </a:cubicBezTo>
                    <a:cubicBezTo>
                      <a:pt x="138" y="138"/>
                      <a:pt x="162" y="149"/>
                      <a:pt x="162" y="149"/>
                    </a:cubicBezTo>
                    <a:cubicBezTo>
                      <a:pt x="162" y="149"/>
                      <a:pt x="121" y="119"/>
                      <a:pt x="112" y="119"/>
                    </a:cubicBezTo>
                    <a:cubicBezTo>
                      <a:pt x="103" y="119"/>
                      <a:pt x="82" y="116"/>
                      <a:pt x="72" y="113"/>
                    </a:cubicBezTo>
                    <a:cubicBezTo>
                      <a:pt x="63" y="111"/>
                      <a:pt x="53" y="105"/>
                      <a:pt x="40" y="101"/>
                    </a:cubicBezTo>
                    <a:cubicBezTo>
                      <a:pt x="27" y="97"/>
                      <a:pt x="12" y="90"/>
                      <a:pt x="8" y="87"/>
                    </a:cubicBezTo>
                    <a:cubicBezTo>
                      <a:pt x="6" y="85"/>
                      <a:pt x="5" y="82"/>
                      <a:pt x="5" y="78"/>
                    </a:cubicBezTo>
                    <a:cubicBezTo>
                      <a:pt x="0" y="83"/>
                      <a:pt x="0" y="98"/>
                      <a:pt x="4" y="101"/>
                    </a:cubicBezTo>
                    <a:cubicBezTo>
                      <a:pt x="8" y="104"/>
                      <a:pt x="23" y="111"/>
                      <a:pt x="36" y="115"/>
                    </a:cubicBezTo>
                    <a:cubicBezTo>
                      <a:pt x="45" y="118"/>
                      <a:pt x="52" y="121"/>
                      <a:pt x="59" y="124"/>
                    </a:cubicBezTo>
                    <a:close/>
                    <a:moveTo>
                      <a:pt x="481" y="299"/>
                    </a:moveTo>
                    <a:cubicBezTo>
                      <a:pt x="469" y="331"/>
                      <a:pt x="445" y="408"/>
                      <a:pt x="362" y="347"/>
                    </a:cubicBezTo>
                    <a:cubicBezTo>
                      <a:pt x="362" y="347"/>
                      <a:pt x="359" y="312"/>
                      <a:pt x="333" y="291"/>
                    </a:cubicBezTo>
                    <a:cubicBezTo>
                      <a:pt x="308" y="269"/>
                      <a:pt x="299" y="263"/>
                      <a:pt x="282" y="261"/>
                    </a:cubicBezTo>
                    <a:cubicBezTo>
                      <a:pt x="265" y="259"/>
                      <a:pt x="251" y="253"/>
                      <a:pt x="236" y="246"/>
                    </a:cubicBezTo>
                    <a:cubicBezTo>
                      <a:pt x="221" y="239"/>
                      <a:pt x="207" y="236"/>
                      <a:pt x="198" y="236"/>
                    </a:cubicBezTo>
                    <a:cubicBezTo>
                      <a:pt x="189" y="236"/>
                      <a:pt x="167" y="237"/>
                      <a:pt x="159" y="237"/>
                    </a:cubicBezTo>
                    <a:cubicBezTo>
                      <a:pt x="152" y="237"/>
                      <a:pt x="125" y="233"/>
                      <a:pt x="116" y="231"/>
                    </a:cubicBezTo>
                    <a:cubicBezTo>
                      <a:pt x="109" y="230"/>
                      <a:pt x="99" y="228"/>
                      <a:pt x="96" y="223"/>
                    </a:cubicBezTo>
                    <a:cubicBezTo>
                      <a:pt x="93" y="225"/>
                      <a:pt x="91" y="228"/>
                      <a:pt x="90" y="231"/>
                    </a:cubicBezTo>
                    <a:cubicBezTo>
                      <a:pt x="89" y="240"/>
                      <a:pt x="103" y="244"/>
                      <a:pt x="112" y="245"/>
                    </a:cubicBezTo>
                    <a:cubicBezTo>
                      <a:pt x="121" y="247"/>
                      <a:pt x="148" y="251"/>
                      <a:pt x="155" y="251"/>
                    </a:cubicBezTo>
                    <a:cubicBezTo>
                      <a:pt x="163" y="251"/>
                      <a:pt x="185" y="250"/>
                      <a:pt x="194" y="250"/>
                    </a:cubicBezTo>
                    <a:cubicBezTo>
                      <a:pt x="203" y="250"/>
                      <a:pt x="217" y="253"/>
                      <a:pt x="232" y="260"/>
                    </a:cubicBezTo>
                    <a:cubicBezTo>
                      <a:pt x="247" y="267"/>
                      <a:pt x="261" y="273"/>
                      <a:pt x="278" y="275"/>
                    </a:cubicBezTo>
                    <a:cubicBezTo>
                      <a:pt x="295" y="277"/>
                      <a:pt x="304" y="283"/>
                      <a:pt x="329" y="305"/>
                    </a:cubicBezTo>
                    <a:cubicBezTo>
                      <a:pt x="355" y="326"/>
                      <a:pt x="345" y="356"/>
                      <a:pt x="345" y="356"/>
                    </a:cubicBezTo>
                    <a:cubicBezTo>
                      <a:pt x="450" y="433"/>
                      <a:pt x="481" y="299"/>
                      <a:pt x="481" y="299"/>
                    </a:cubicBezTo>
                    <a:cubicBezTo>
                      <a:pt x="481" y="299"/>
                      <a:pt x="481" y="299"/>
                      <a:pt x="481" y="299"/>
                    </a:cubicBezTo>
                    <a:close/>
                    <a:moveTo>
                      <a:pt x="127" y="190"/>
                    </a:moveTo>
                    <a:cubicBezTo>
                      <a:pt x="133" y="193"/>
                      <a:pt x="157" y="196"/>
                      <a:pt x="157" y="196"/>
                    </a:cubicBezTo>
                    <a:cubicBezTo>
                      <a:pt x="157" y="197"/>
                      <a:pt x="157" y="197"/>
                      <a:pt x="157" y="197"/>
                    </a:cubicBezTo>
                    <a:cubicBezTo>
                      <a:pt x="162" y="196"/>
                      <a:pt x="167" y="198"/>
                      <a:pt x="167" y="198"/>
                    </a:cubicBezTo>
                    <a:cubicBezTo>
                      <a:pt x="147" y="185"/>
                      <a:pt x="147" y="185"/>
                      <a:pt x="147" y="185"/>
                    </a:cubicBezTo>
                    <a:cubicBezTo>
                      <a:pt x="147" y="185"/>
                      <a:pt x="137" y="179"/>
                      <a:pt x="131" y="176"/>
                    </a:cubicBezTo>
                    <a:cubicBezTo>
                      <a:pt x="125" y="174"/>
                      <a:pt x="106" y="171"/>
                      <a:pt x="97" y="169"/>
                    </a:cubicBezTo>
                    <a:cubicBezTo>
                      <a:pt x="89" y="167"/>
                      <a:pt x="61" y="161"/>
                      <a:pt x="50" y="158"/>
                    </a:cubicBezTo>
                    <a:cubicBezTo>
                      <a:pt x="41" y="155"/>
                      <a:pt x="27" y="149"/>
                      <a:pt x="24" y="139"/>
                    </a:cubicBezTo>
                    <a:cubicBezTo>
                      <a:pt x="21" y="141"/>
                      <a:pt x="19" y="143"/>
                      <a:pt x="19" y="147"/>
                    </a:cubicBezTo>
                    <a:cubicBezTo>
                      <a:pt x="17" y="160"/>
                      <a:pt x="36" y="168"/>
                      <a:pt x="46" y="172"/>
                    </a:cubicBezTo>
                    <a:cubicBezTo>
                      <a:pt x="57" y="175"/>
                      <a:pt x="85" y="181"/>
                      <a:pt x="93" y="183"/>
                    </a:cubicBezTo>
                    <a:cubicBezTo>
                      <a:pt x="102" y="185"/>
                      <a:pt x="121" y="188"/>
                      <a:pt x="127" y="190"/>
                    </a:cubicBezTo>
                    <a:close/>
                  </a:path>
                </a:pathLst>
              </a:custGeom>
              <a:solidFill>
                <a:srgbClr val="F5E2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22" name="Freeform 108">
                <a:extLst>
                  <a:ext uri="{FF2B5EF4-FFF2-40B4-BE49-F238E27FC236}">
                    <a16:creationId xmlns:a16="http://schemas.microsoft.com/office/drawing/2014/main" id="{62787DC3-60E7-48FC-95AD-A715E8797B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9" y="904"/>
                <a:ext cx="657" cy="621"/>
              </a:xfrm>
              <a:custGeom>
                <a:avLst/>
                <a:gdLst>
                  <a:gd name="T0" fmla="*/ 2653 w 482"/>
                  <a:gd name="T1" fmla="*/ 76 h 455"/>
                  <a:gd name="T2" fmla="*/ 2644 w 482"/>
                  <a:gd name="T3" fmla="*/ 362 h 455"/>
                  <a:gd name="T4" fmla="*/ 2861 w 482"/>
                  <a:gd name="T5" fmla="*/ 781 h 455"/>
                  <a:gd name="T6" fmla="*/ 3318 w 482"/>
                  <a:gd name="T7" fmla="*/ 1339 h 455"/>
                  <a:gd name="T8" fmla="*/ 3698 w 482"/>
                  <a:gd name="T9" fmla="*/ 1796 h 455"/>
                  <a:gd name="T10" fmla="*/ 3991 w 482"/>
                  <a:gd name="T11" fmla="*/ 2339 h 455"/>
                  <a:gd name="T12" fmla="*/ 4213 w 482"/>
                  <a:gd name="T13" fmla="*/ 2832 h 455"/>
                  <a:gd name="T14" fmla="*/ 3025 w 482"/>
                  <a:gd name="T15" fmla="*/ 3336 h 455"/>
                  <a:gd name="T16" fmla="*/ 2887 w 482"/>
                  <a:gd name="T17" fmla="*/ 2884 h 455"/>
                  <a:gd name="T18" fmla="*/ 2436 w 482"/>
                  <a:gd name="T19" fmla="*/ 2619 h 455"/>
                  <a:gd name="T20" fmla="*/ 2036 w 482"/>
                  <a:gd name="T21" fmla="*/ 2488 h 455"/>
                  <a:gd name="T22" fmla="*/ 1709 w 482"/>
                  <a:gd name="T23" fmla="*/ 2398 h 455"/>
                  <a:gd name="T24" fmla="*/ 1362 w 482"/>
                  <a:gd name="T25" fmla="*/ 2412 h 455"/>
                  <a:gd name="T26" fmla="*/ 988 w 482"/>
                  <a:gd name="T27" fmla="*/ 2350 h 455"/>
                  <a:gd name="T28" fmla="*/ 795 w 482"/>
                  <a:gd name="T29" fmla="*/ 2232 h 455"/>
                  <a:gd name="T30" fmla="*/ 996 w 482"/>
                  <a:gd name="T31" fmla="*/ 2120 h 455"/>
                  <a:gd name="T32" fmla="*/ 1304 w 482"/>
                  <a:gd name="T33" fmla="*/ 2062 h 455"/>
                  <a:gd name="T34" fmla="*/ 1416 w 482"/>
                  <a:gd name="T35" fmla="*/ 2036 h 455"/>
                  <a:gd name="T36" fmla="*/ 1378 w 482"/>
                  <a:gd name="T37" fmla="*/ 1924 h 455"/>
                  <a:gd name="T38" fmla="*/ 1115 w 482"/>
                  <a:gd name="T39" fmla="*/ 1867 h 455"/>
                  <a:gd name="T40" fmla="*/ 818 w 482"/>
                  <a:gd name="T41" fmla="*/ 1807 h 455"/>
                  <a:gd name="T42" fmla="*/ 410 w 482"/>
                  <a:gd name="T43" fmla="*/ 1714 h 455"/>
                  <a:gd name="T44" fmla="*/ 173 w 482"/>
                  <a:gd name="T45" fmla="*/ 1492 h 455"/>
                  <a:gd name="T46" fmla="*/ 480 w 482"/>
                  <a:gd name="T47" fmla="*/ 1410 h 455"/>
                  <a:gd name="T48" fmla="*/ 859 w 482"/>
                  <a:gd name="T49" fmla="*/ 1419 h 455"/>
                  <a:gd name="T50" fmla="*/ 1063 w 482"/>
                  <a:gd name="T51" fmla="*/ 1482 h 455"/>
                  <a:gd name="T52" fmla="*/ 1310 w 482"/>
                  <a:gd name="T53" fmla="*/ 1471 h 455"/>
                  <a:gd name="T54" fmla="*/ 957 w 482"/>
                  <a:gd name="T55" fmla="*/ 1368 h 455"/>
                  <a:gd name="T56" fmla="*/ 600 w 482"/>
                  <a:gd name="T57" fmla="*/ 1312 h 455"/>
                  <a:gd name="T58" fmla="*/ 322 w 482"/>
                  <a:gd name="T59" fmla="*/ 1207 h 455"/>
                  <a:gd name="T60" fmla="*/ 48 w 482"/>
                  <a:gd name="T61" fmla="*/ 1086 h 455"/>
                  <a:gd name="T62" fmla="*/ 68 w 482"/>
                  <a:gd name="T63" fmla="*/ 872 h 455"/>
                  <a:gd name="T64" fmla="*/ 428 w 482"/>
                  <a:gd name="T65" fmla="*/ 872 h 455"/>
                  <a:gd name="T66" fmla="*/ 866 w 482"/>
                  <a:gd name="T67" fmla="*/ 943 h 455"/>
                  <a:gd name="T68" fmla="*/ 1171 w 482"/>
                  <a:gd name="T69" fmla="*/ 990 h 455"/>
                  <a:gd name="T70" fmla="*/ 1486 w 482"/>
                  <a:gd name="T71" fmla="*/ 1066 h 455"/>
                  <a:gd name="T72" fmla="*/ 1617 w 482"/>
                  <a:gd name="T73" fmla="*/ 1078 h 455"/>
                  <a:gd name="T74" fmla="*/ 1424 w 482"/>
                  <a:gd name="T75" fmla="*/ 920 h 455"/>
                  <a:gd name="T76" fmla="*/ 1135 w 482"/>
                  <a:gd name="T77" fmla="*/ 757 h 455"/>
                  <a:gd name="T78" fmla="*/ 942 w 482"/>
                  <a:gd name="T79" fmla="*/ 620 h 455"/>
                  <a:gd name="T80" fmla="*/ 702 w 482"/>
                  <a:gd name="T81" fmla="*/ 531 h 455"/>
                  <a:gd name="T82" fmla="*/ 410 w 482"/>
                  <a:gd name="T83" fmla="*/ 353 h 455"/>
                  <a:gd name="T84" fmla="*/ 559 w 482"/>
                  <a:gd name="T85" fmla="*/ 168 h 455"/>
                  <a:gd name="T86" fmla="*/ 870 w 482"/>
                  <a:gd name="T87" fmla="*/ 210 h 455"/>
                  <a:gd name="T88" fmla="*/ 1270 w 482"/>
                  <a:gd name="T89" fmla="*/ 362 h 455"/>
                  <a:gd name="T90" fmla="*/ 1904 w 482"/>
                  <a:gd name="T91" fmla="*/ 620 h 455"/>
                  <a:gd name="T92" fmla="*/ 2388 w 482"/>
                  <a:gd name="T93" fmla="*/ 867 h 455"/>
                  <a:gd name="T94" fmla="*/ 2329 w 482"/>
                  <a:gd name="T95" fmla="*/ 647 h 455"/>
                  <a:gd name="T96" fmla="*/ 2359 w 482"/>
                  <a:gd name="T97" fmla="*/ 127 h 455"/>
                  <a:gd name="T98" fmla="*/ 2653 w 482"/>
                  <a:gd name="T99" fmla="*/ 76 h 455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482"/>
                  <a:gd name="T151" fmla="*/ 0 h 455"/>
                  <a:gd name="T152" fmla="*/ 482 w 482"/>
                  <a:gd name="T153" fmla="*/ 455 h 455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482" h="455">
                    <a:moveTo>
                      <a:pt x="304" y="9"/>
                    </a:moveTo>
                    <a:cubicBezTo>
                      <a:pt x="304" y="9"/>
                      <a:pt x="299" y="34"/>
                      <a:pt x="302" y="41"/>
                    </a:cubicBezTo>
                    <a:cubicBezTo>
                      <a:pt x="304" y="48"/>
                      <a:pt x="315" y="74"/>
                      <a:pt x="327" y="89"/>
                    </a:cubicBezTo>
                    <a:cubicBezTo>
                      <a:pt x="338" y="104"/>
                      <a:pt x="367" y="137"/>
                      <a:pt x="379" y="152"/>
                    </a:cubicBezTo>
                    <a:cubicBezTo>
                      <a:pt x="390" y="167"/>
                      <a:pt x="411" y="187"/>
                      <a:pt x="423" y="204"/>
                    </a:cubicBezTo>
                    <a:cubicBezTo>
                      <a:pt x="436" y="221"/>
                      <a:pt x="451" y="254"/>
                      <a:pt x="456" y="265"/>
                    </a:cubicBezTo>
                    <a:cubicBezTo>
                      <a:pt x="460" y="275"/>
                      <a:pt x="482" y="321"/>
                      <a:pt x="482" y="321"/>
                    </a:cubicBezTo>
                    <a:cubicBezTo>
                      <a:pt x="482" y="321"/>
                      <a:pt x="451" y="455"/>
                      <a:pt x="346" y="378"/>
                    </a:cubicBezTo>
                    <a:cubicBezTo>
                      <a:pt x="346" y="378"/>
                      <a:pt x="356" y="348"/>
                      <a:pt x="330" y="327"/>
                    </a:cubicBezTo>
                    <a:cubicBezTo>
                      <a:pt x="305" y="305"/>
                      <a:pt x="296" y="299"/>
                      <a:pt x="279" y="297"/>
                    </a:cubicBezTo>
                    <a:cubicBezTo>
                      <a:pt x="262" y="295"/>
                      <a:pt x="248" y="289"/>
                      <a:pt x="233" y="282"/>
                    </a:cubicBezTo>
                    <a:cubicBezTo>
                      <a:pt x="218" y="275"/>
                      <a:pt x="204" y="272"/>
                      <a:pt x="195" y="272"/>
                    </a:cubicBezTo>
                    <a:cubicBezTo>
                      <a:pt x="186" y="272"/>
                      <a:pt x="164" y="273"/>
                      <a:pt x="156" y="273"/>
                    </a:cubicBezTo>
                    <a:cubicBezTo>
                      <a:pt x="149" y="273"/>
                      <a:pt x="122" y="269"/>
                      <a:pt x="113" y="267"/>
                    </a:cubicBezTo>
                    <a:cubicBezTo>
                      <a:pt x="104" y="266"/>
                      <a:pt x="90" y="262"/>
                      <a:pt x="91" y="253"/>
                    </a:cubicBezTo>
                    <a:cubicBezTo>
                      <a:pt x="92" y="244"/>
                      <a:pt x="103" y="240"/>
                      <a:pt x="114" y="240"/>
                    </a:cubicBezTo>
                    <a:cubicBezTo>
                      <a:pt x="124" y="239"/>
                      <a:pt x="143" y="236"/>
                      <a:pt x="149" y="234"/>
                    </a:cubicBezTo>
                    <a:cubicBezTo>
                      <a:pt x="156" y="232"/>
                      <a:pt x="162" y="231"/>
                      <a:pt x="162" y="231"/>
                    </a:cubicBezTo>
                    <a:cubicBezTo>
                      <a:pt x="158" y="218"/>
                      <a:pt x="158" y="218"/>
                      <a:pt x="158" y="218"/>
                    </a:cubicBezTo>
                    <a:cubicBezTo>
                      <a:pt x="158" y="218"/>
                      <a:pt x="134" y="215"/>
                      <a:pt x="128" y="212"/>
                    </a:cubicBezTo>
                    <a:cubicBezTo>
                      <a:pt x="122" y="210"/>
                      <a:pt x="103" y="207"/>
                      <a:pt x="94" y="205"/>
                    </a:cubicBezTo>
                    <a:cubicBezTo>
                      <a:pt x="86" y="203"/>
                      <a:pt x="58" y="197"/>
                      <a:pt x="47" y="194"/>
                    </a:cubicBezTo>
                    <a:cubicBezTo>
                      <a:pt x="37" y="190"/>
                      <a:pt x="18" y="182"/>
                      <a:pt x="20" y="169"/>
                    </a:cubicBezTo>
                    <a:cubicBezTo>
                      <a:pt x="21" y="155"/>
                      <a:pt x="41" y="160"/>
                      <a:pt x="55" y="160"/>
                    </a:cubicBezTo>
                    <a:cubicBezTo>
                      <a:pt x="70" y="160"/>
                      <a:pt x="92" y="161"/>
                      <a:pt x="98" y="161"/>
                    </a:cubicBezTo>
                    <a:cubicBezTo>
                      <a:pt x="105" y="161"/>
                      <a:pt x="114" y="166"/>
                      <a:pt x="122" y="168"/>
                    </a:cubicBezTo>
                    <a:cubicBezTo>
                      <a:pt x="131" y="169"/>
                      <a:pt x="150" y="167"/>
                      <a:pt x="150" y="167"/>
                    </a:cubicBezTo>
                    <a:cubicBezTo>
                      <a:pt x="150" y="167"/>
                      <a:pt x="118" y="155"/>
                      <a:pt x="109" y="155"/>
                    </a:cubicBezTo>
                    <a:cubicBezTo>
                      <a:pt x="100" y="155"/>
                      <a:pt x="79" y="152"/>
                      <a:pt x="69" y="149"/>
                    </a:cubicBezTo>
                    <a:cubicBezTo>
                      <a:pt x="60" y="147"/>
                      <a:pt x="50" y="141"/>
                      <a:pt x="37" y="137"/>
                    </a:cubicBezTo>
                    <a:cubicBezTo>
                      <a:pt x="24" y="133"/>
                      <a:pt x="9" y="126"/>
                      <a:pt x="5" y="123"/>
                    </a:cubicBezTo>
                    <a:cubicBezTo>
                      <a:pt x="0" y="119"/>
                      <a:pt x="1" y="101"/>
                      <a:pt x="8" y="99"/>
                    </a:cubicBezTo>
                    <a:cubicBezTo>
                      <a:pt x="15" y="96"/>
                      <a:pt x="36" y="99"/>
                      <a:pt x="49" y="99"/>
                    </a:cubicBezTo>
                    <a:cubicBezTo>
                      <a:pt x="61" y="100"/>
                      <a:pt x="87" y="108"/>
                      <a:pt x="99" y="107"/>
                    </a:cubicBezTo>
                    <a:cubicBezTo>
                      <a:pt x="110" y="106"/>
                      <a:pt x="134" y="112"/>
                      <a:pt x="134" y="112"/>
                    </a:cubicBezTo>
                    <a:cubicBezTo>
                      <a:pt x="134" y="112"/>
                      <a:pt x="161" y="119"/>
                      <a:pt x="170" y="121"/>
                    </a:cubicBezTo>
                    <a:cubicBezTo>
                      <a:pt x="178" y="122"/>
                      <a:pt x="185" y="122"/>
                      <a:pt x="185" y="122"/>
                    </a:cubicBezTo>
                    <a:cubicBezTo>
                      <a:pt x="185" y="122"/>
                      <a:pt x="176" y="109"/>
                      <a:pt x="163" y="104"/>
                    </a:cubicBezTo>
                    <a:cubicBezTo>
                      <a:pt x="151" y="98"/>
                      <a:pt x="140" y="91"/>
                      <a:pt x="130" y="86"/>
                    </a:cubicBezTo>
                    <a:cubicBezTo>
                      <a:pt x="120" y="81"/>
                      <a:pt x="118" y="74"/>
                      <a:pt x="108" y="70"/>
                    </a:cubicBezTo>
                    <a:cubicBezTo>
                      <a:pt x="97" y="66"/>
                      <a:pt x="90" y="61"/>
                      <a:pt x="80" y="60"/>
                    </a:cubicBezTo>
                    <a:cubicBezTo>
                      <a:pt x="70" y="58"/>
                      <a:pt x="49" y="47"/>
                      <a:pt x="47" y="40"/>
                    </a:cubicBezTo>
                    <a:cubicBezTo>
                      <a:pt x="45" y="32"/>
                      <a:pt x="51" y="18"/>
                      <a:pt x="64" y="19"/>
                    </a:cubicBezTo>
                    <a:cubicBezTo>
                      <a:pt x="77" y="19"/>
                      <a:pt x="89" y="18"/>
                      <a:pt x="100" y="24"/>
                    </a:cubicBezTo>
                    <a:cubicBezTo>
                      <a:pt x="111" y="29"/>
                      <a:pt x="135" y="37"/>
                      <a:pt x="145" y="41"/>
                    </a:cubicBezTo>
                    <a:cubicBezTo>
                      <a:pt x="155" y="45"/>
                      <a:pt x="205" y="64"/>
                      <a:pt x="218" y="70"/>
                    </a:cubicBezTo>
                    <a:cubicBezTo>
                      <a:pt x="231" y="76"/>
                      <a:pt x="266" y="95"/>
                      <a:pt x="274" y="98"/>
                    </a:cubicBezTo>
                    <a:cubicBezTo>
                      <a:pt x="282" y="101"/>
                      <a:pt x="270" y="87"/>
                      <a:pt x="266" y="73"/>
                    </a:cubicBezTo>
                    <a:cubicBezTo>
                      <a:pt x="261" y="58"/>
                      <a:pt x="256" y="29"/>
                      <a:pt x="270" y="15"/>
                    </a:cubicBezTo>
                    <a:cubicBezTo>
                      <a:pt x="284" y="0"/>
                      <a:pt x="292" y="0"/>
                      <a:pt x="304" y="9"/>
                    </a:cubicBezTo>
                    <a:close/>
                  </a:path>
                </a:pathLst>
              </a:custGeom>
              <a:noFill/>
              <a:ln w="4" cap="rnd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23" name="Freeform 109">
                <a:extLst>
                  <a:ext uri="{FF2B5EF4-FFF2-40B4-BE49-F238E27FC236}">
                    <a16:creationId xmlns:a16="http://schemas.microsoft.com/office/drawing/2014/main" id="{4B7FFEBC-5FB1-434E-8B78-DBBAB86823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0" y="1278"/>
                <a:ext cx="295" cy="262"/>
              </a:xfrm>
              <a:custGeom>
                <a:avLst/>
                <a:gdLst>
                  <a:gd name="T0" fmla="*/ 1225 w 217"/>
                  <a:gd name="T1" fmla="*/ 0 h 192"/>
                  <a:gd name="T2" fmla="*/ 1455 w 217"/>
                  <a:gd name="T3" fmla="*/ 198 h 192"/>
                  <a:gd name="T4" fmla="*/ 1559 w 217"/>
                  <a:gd name="T5" fmla="*/ 647 h 192"/>
                  <a:gd name="T6" fmla="*/ 1769 w 217"/>
                  <a:gd name="T7" fmla="*/ 767 h 192"/>
                  <a:gd name="T8" fmla="*/ 1502 w 217"/>
                  <a:gd name="T9" fmla="*/ 1311 h 192"/>
                  <a:gd name="T10" fmla="*/ 488 w 217"/>
                  <a:gd name="T11" fmla="*/ 1561 h 192"/>
                  <a:gd name="T12" fmla="*/ 209 w 217"/>
                  <a:gd name="T13" fmla="*/ 1296 h 192"/>
                  <a:gd name="T14" fmla="*/ 88 w 217"/>
                  <a:gd name="T15" fmla="*/ 817 h 192"/>
                  <a:gd name="T16" fmla="*/ 92 w 217"/>
                  <a:gd name="T17" fmla="*/ 454 h 192"/>
                  <a:gd name="T18" fmla="*/ 284 w 217"/>
                  <a:gd name="T19" fmla="*/ 828 h 192"/>
                  <a:gd name="T20" fmla="*/ 827 w 217"/>
                  <a:gd name="T21" fmla="*/ 974 h 192"/>
                  <a:gd name="T22" fmla="*/ 1372 w 217"/>
                  <a:gd name="T23" fmla="*/ 287 h 192"/>
                  <a:gd name="T24" fmla="*/ 1225 w 217"/>
                  <a:gd name="T25" fmla="*/ 0 h 19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192"/>
                  <a:gd name="T41" fmla="*/ 217 w 217"/>
                  <a:gd name="T42" fmla="*/ 192 h 19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192">
                    <a:moveTo>
                      <a:pt x="143" y="0"/>
                    </a:moveTo>
                    <a:cubicBezTo>
                      <a:pt x="143" y="0"/>
                      <a:pt x="163" y="9"/>
                      <a:pt x="169" y="23"/>
                    </a:cubicBezTo>
                    <a:cubicBezTo>
                      <a:pt x="174" y="38"/>
                      <a:pt x="182" y="73"/>
                      <a:pt x="182" y="73"/>
                    </a:cubicBezTo>
                    <a:cubicBezTo>
                      <a:pt x="182" y="73"/>
                      <a:pt x="195" y="76"/>
                      <a:pt x="206" y="87"/>
                    </a:cubicBezTo>
                    <a:cubicBezTo>
                      <a:pt x="217" y="98"/>
                      <a:pt x="190" y="128"/>
                      <a:pt x="175" y="149"/>
                    </a:cubicBezTo>
                    <a:cubicBezTo>
                      <a:pt x="160" y="169"/>
                      <a:pt x="83" y="192"/>
                      <a:pt x="57" y="177"/>
                    </a:cubicBezTo>
                    <a:cubicBezTo>
                      <a:pt x="30" y="162"/>
                      <a:pt x="24" y="147"/>
                      <a:pt x="24" y="147"/>
                    </a:cubicBezTo>
                    <a:cubicBezTo>
                      <a:pt x="24" y="147"/>
                      <a:pt x="16" y="109"/>
                      <a:pt x="10" y="93"/>
                    </a:cubicBezTo>
                    <a:cubicBezTo>
                      <a:pt x="4" y="78"/>
                      <a:pt x="0" y="59"/>
                      <a:pt x="11" y="51"/>
                    </a:cubicBezTo>
                    <a:cubicBezTo>
                      <a:pt x="11" y="51"/>
                      <a:pt x="38" y="72"/>
                      <a:pt x="33" y="94"/>
                    </a:cubicBezTo>
                    <a:cubicBezTo>
                      <a:pt x="33" y="94"/>
                      <a:pt x="57" y="127"/>
                      <a:pt x="96" y="111"/>
                    </a:cubicBezTo>
                    <a:cubicBezTo>
                      <a:pt x="135" y="95"/>
                      <a:pt x="159" y="65"/>
                      <a:pt x="160" y="33"/>
                    </a:cubicBezTo>
                    <a:cubicBezTo>
                      <a:pt x="160" y="33"/>
                      <a:pt x="146" y="5"/>
                      <a:pt x="143" y="0"/>
                    </a:cubicBezTo>
                    <a:close/>
                  </a:path>
                </a:pathLst>
              </a:custGeom>
              <a:solidFill>
                <a:srgbClr val="D9EF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24" name="Freeform 110">
                <a:extLst>
                  <a:ext uri="{FF2B5EF4-FFF2-40B4-BE49-F238E27FC236}">
                    <a16:creationId xmlns:a16="http://schemas.microsoft.com/office/drawing/2014/main" id="{647BA3E9-5269-4C3C-A67A-AF7C0AD4B4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0" y="1278"/>
                <a:ext cx="295" cy="262"/>
              </a:xfrm>
              <a:custGeom>
                <a:avLst/>
                <a:gdLst>
                  <a:gd name="T0" fmla="*/ 1225 w 217"/>
                  <a:gd name="T1" fmla="*/ 0 h 192"/>
                  <a:gd name="T2" fmla="*/ 1455 w 217"/>
                  <a:gd name="T3" fmla="*/ 198 h 192"/>
                  <a:gd name="T4" fmla="*/ 1559 w 217"/>
                  <a:gd name="T5" fmla="*/ 647 h 192"/>
                  <a:gd name="T6" fmla="*/ 1769 w 217"/>
                  <a:gd name="T7" fmla="*/ 767 h 192"/>
                  <a:gd name="T8" fmla="*/ 1502 w 217"/>
                  <a:gd name="T9" fmla="*/ 1311 h 192"/>
                  <a:gd name="T10" fmla="*/ 488 w 217"/>
                  <a:gd name="T11" fmla="*/ 1561 h 192"/>
                  <a:gd name="T12" fmla="*/ 209 w 217"/>
                  <a:gd name="T13" fmla="*/ 1296 h 192"/>
                  <a:gd name="T14" fmla="*/ 88 w 217"/>
                  <a:gd name="T15" fmla="*/ 817 h 192"/>
                  <a:gd name="T16" fmla="*/ 92 w 217"/>
                  <a:gd name="T17" fmla="*/ 454 h 192"/>
                  <a:gd name="T18" fmla="*/ 284 w 217"/>
                  <a:gd name="T19" fmla="*/ 828 h 192"/>
                  <a:gd name="T20" fmla="*/ 827 w 217"/>
                  <a:gd name="T21" fmla="*/ 974 h 192"/>
                  <a:gd name="T22" fmla="*/ 1372 w 217"/>
                  <a:gd name="T23" fmla="*/ 287 h 192"/>
                  <a:gd name="T24" fmla="*/ 1225 w 217"/>
                  <a:gd name="T25" fmla="*/ 0 h 19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192"/>
                  <a:gd name="T41" fmla="*/ 217 w 217"/>
                  <a:gd name="T42" fmla="*/ 192 h 19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192">
                    <a:moveTo>
                      <a:pt x="143" y="0"/>
                    </a:moveTo>
                    <a:cubicBezTo>
                      <a:pt x="143" y="0"/>
                      <a:pt x="163" y="9"/>
                      <a:pt x="169" y="23"/>
                    </a:cubicBezTo>
                    <a:cubicBezTo>
                      <a:pt x="174" y="38"/>
                      <a:pt x="182" y="73"/>
                      <a:pt x="182" y="73"/>
                    </a:cubicBezTo>
                    <a:cubicBezTo>
                      <a:pt x="182" y="73"/>
                      <a:pt x="195" y="76"/>
                      <a:pt x="206" y="87"/>
                    </a:cubicBezTo>
                    <a:cubicBezTo>
                      <a:pt x="217" y="98"/>
                      <a:pt x="190" y="128"/>
                      <a:pt x="175" y="149"/>
                    </a:cubicBezTo>
                    <a:cubicBezTo>
                      <a:pt x="160" y="169"/>
                      <a:pt x="83" y="192"/>
                      <a:pt x="57" y="177"/>
                    </a:cubicBezTo>
                    <a:cubicBezTo>
                      <a:pt x="30" y="162"/>
                      <a:pt x="24" y="147"/>
                      <a:pt x="24" y="147"/>
                    </a:cubicBezTo>
                    <a:cubicBezTo>
                      <a:pt x="24" y="147"/>
                      <a:pt x="16" y="109"/>
                      <a:pt x="10" y="93"/>
                    </a:cubicBezTo>
                    <a:cubicBezTo>
                      <a:pt x="4" y="78"/>
                      <a:pt x="0" y="59"/>
                      <a:pt x="11" y="51"/>
                    </a:cubicBezTo>
                    <a:cubicBezTo>
                      <a:pt x="11" y="51"/>
                      <a:pt x="38" y="72"/>
                      <a:pt x="33" y="94"/>
                    </a:cubicBezTo>
                    <a:cubicBezTo>
                      <a:pt x="33" y="94"/>
                      <a:pt x="57" y="127"/>
                      <a:pt x="96" y="111"/>
                    </a:cubicBezTo>
                    <a:cubicBezTo>
                      <a:pt x="135" y="95"/>
                      <a:pt x="159" y="65"/>
                      <a:pt x="160" y="33"/>
                    </a:cubicBezTo>
                    <a:cubicBezTo>
                      <a:pt x="160" y="33"/>
                      <a:pt x="146" y="5"/>
                      <a:pt x="143" y="0"/>
                    </a:cubicBezTo>
                    <a:close/>
                  </a:path>
                </a:pathLst>
              </a:custGeom>
              <a:noFill/>
              <a:ln w="5" cap="rnd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25" name="Freeform 111">
                <a:extLst>
                  <a:ext uri="{FF2B5EF4-FFF2-40B4-BE49-F238E27FC236}">
                    <a16:creationId xmlns:a16="http://schemas.microsoft.com/office/drawing/2014/main" id="{503CF638-E0E1-4F90-8F72-1E9F26DF9C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2" y="1362"/>
                <a:ext cx="33" cy="44"/>
              </a:xfrm>
              <a:custGeom>
                <a:avLst/>
                <a:gdLst>
                  <a:gd name="T0" fmla="*/ 221 w 24"/>
                  <a:gd name="T1" fmla="*/ 303 h 32"/>
                  <a:gd name="T2" fmla="*/ 1 w 24"/>
                  <a:gd name="T3" fmla="*/ 0 h 32"/>
                  <a:gd name="T4" fmla="*/ 0 60000 65536"/>
                  <a:gd name="T5" fmla="*/ 0 60000 65536"/>
                  <a:gd name="T6" fmla="*/ 0 w 24"/>
                  <a:gd name="T7" fmla="*/ 0 h 32"/>
                  <a:gd name="T8" fmla="*/ 24 w 24"/>
                  <a:gd name="T9" fmla="*/ 32 h 3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4" h="32">
                    <a:moveTo>
                      <a:pt x="24" y="32"/>
                    </a:moveTo>
                    <a:cubicBezTo>
                      <a:pt x="15" y="20"/>
                      <a:pt x="0" y="15"/>
                      <a:pt x="1" y="0"/>
                    </a:cubicBezTo>
                  </a:path>
                </a:pathLst>
              </a:custGeom>
              <a:noFill/>
              <a:ln w="5" cap="rnd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26" name="Freeform 112">
                <a:extLst>
                  <a:ext uri="{FF2B5EF4-FFF2-40B4-BE49-F238E27FC236}">
                    <a16:creationId xmlns:a16="http://schemas.microsoft.com/office/drawing/2014/main" id="{AEC93FD5-04E5-4266-8FA9-407B94400A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5" y="1365"/>
                <a:ext cx="19" cy="44"/>
              </a:xfrm>
              <a:custGeom>
                <a:avLst/>
                <a:gdLst>
                  <a:gd name="T0" fmla="*/ 1 w 14"/>
                  <a:gd name="T1" fmla="*/ 0 h 32"/>
                  <a:gd name="T2" fmla="*/ 119 w 14"/>
                  <a:gd name="T3" fmla="*/ 303 h 32"/>
                  <a:gd name="T4" fmla="*/ 0 60000 65536"/>
                  <a:gd name="T5" fmla="*/ 0 60000 65536"/>
                  <a:gd name="T6" fmla="*/ 0 w 14"/>
                  <a:gd name="T7" fmla="*/ 0 h 32"/>
                  <a:gd name="T8" fmla="*/ 14 w 14"/>
                  <a:gd name="T9" fmla="*/ 32 h 3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14" h="32">
                    <a:moveTo>
                      <a:pt x="1" y="0"/>
                    </a:moveTo>
                    <a:cubicBezTo>
                      <a:pt x="0" y="10"/>
                      <a:pt x="7" y="25"/>
                      <a:pt x="14" y="32"/>
                    </a:cubicBezTo>
                  </a:path>
                </a:pathLst>
              </a:custGeom>
              <a:noFill/>
              <a:ln w="5" cap="rnd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27" name="Freeform 113">
                <a:extLst>
                  <a:ext uri="{FF2B5EF4-FFF2-40B4-BE49-F238E27FC236}">
                    <a16:creationId xmlns:a16="http://schemas.microsoft.com/office/drawing/2014/main" id="{6587F9B3-3FAA-4E3F-A515-E5124B30C1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9" y="3490"/>
                <a:ext cx="342" cy="308"/>
              </a:xfrm>
              <a:custGeom>
                <a:avLst/>
                <a:gdLst>
                  <a:gd name="T0" fmla="*/ 1541 w 251"/>
                  <a:gd name="T1" fmla="*/ 0 h 226"/>
                  <a:gd name="T2" fmla="*/ 2072 w 251"/>
                  <a:gd name="T3" fmla="*/ 1321 h 226"/>
                  <a:gd name="T4" fmla="*/ 1255 w 251"/>
                  <a:gd name="T5" fmla="*/ 1975 h 226"/>
                  <a:gd name="T6" fmla="*/ 0 w 251"/>
                  <a:gd name="T7" fmla="*/ 1019 h 226"/>
                  <a:gd name="T8" fmla="*/ 65 w 251"/>
                  <a:gd name="T9" fmla="*/ 549 h 226"/>
                  <a:gd name="T10" fmla="*/ 1541 w 251"/>
                  <a:gd name="T11" fmla="*/ 0 h 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1"/>
                  <a:gd name="T19" fmla="*/ 0 h 226"/>
                  <a:gd name="T20" fmla="*/ 251 w 251"/>
                  <a:gd name="T21" fmla="*/ 226 h 22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1" h="226">
                    <a:moveTo>
                      <a:pt x="177" y="0"/>
                    </a:moveTo>
                    <a:cubicBezTo>
                      <a:pt x="177" y="0"/>
                      <a:pt x="251" y="109"/>
                      <a:pt x="238" y="151"/>
                    </a:cubicBezTo>
                    <a:cubicBezTo>
                      <a:pt x="226" y="193"/>
                      <a:pt x="144" y="226"/>
                      <a:pt x="144" y="226"/>
                    </a:cubicBezTo>
                    <a:cubicBezTo>
                      <a:pt x="0" y="117"/>
                      <a:pt x="0" y="117"/>
                      <a:pt x="0" y="117"/>
                    </a:cubicBezTo>
                    <a:cubicBezTo>
                      <a:pt x="7" y="63"/>
                      <a:pt x="7" y="63"/>
                      <a:pt x="7" y="63"/>
                    </a:cubicBezTo>
                    <a:lnTo>
                      <a:pt x="177" y="0"/>
                    </a:lnTo>
                    <a:close/>
                  </a:path>
                </a:pathLst>
              </a:custGeom>
              <a:solidFill>
                <a:srgbClr val="F8F3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28" name="Freeform 114">
                <a:extLst>
                  <a:ext uri="{FF2B5EF4-FFF2-40B4-BE49-F238E27FC236}">
                    <a16:creationId xmlns:a16="http://schemas.microsoft.com/office/drawing/2014/main" id="{D0E0F031-CBD0-4E0A-935D-4F5037D859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2" y="3490"/>
                <a:ext cx="159" cy="308"/>
              </a:xfrm>
              <a:custGeom>
                <a:avLst/>
                <a:gdLst>
                  <a:gd name="T0" fmla="*/ 364 w 117"/>
                  <a:gd name="T1" fmla="*/ 0 h 226"/>
                  <a:gd name="T2" fmla="*/ 268 w 117"/>
                  <a:gd name="T3" fmla="*/ 35 h 226"/>
                  <a:gd name="T4" fmla="*/ 757 w 117"/>
                  <a:gd name="T5" fmla="*/ 1274 h 226"/>
                  <a:gd name="T6" fmla="*/ 0 w 117"/>
                  <a:gd name="T7" fmla="*/ 1904 h 226"/>
                  <a:gd name="T8" fmla="*/ 88 w 117"/>
                  <a:gd name="T9" fmla="*/ 1975 h 226"/>
                  <a:gd name="T10" fmla="*/ 890 w 117"/>
                  <a:gd name="T11" fmla="*/ 1321 h 226"/>
                  <a:gd name="T12" fmla="*/ 364 w 117"/>
                  <a:gd name="T13" fmla="*/ 0 h 2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17"/>
                  <a:gd name="T22" fmla="*/ 0 h 226"/>
                  <a:gd name="T23" fmla="*/ 117 w 117"/>
                  <a:gd name="T24" fmla="*/ 226 h 22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17" h="226">
                    <a:moveTo>
                      <a:pt x="43" y="0"/>
                    </a:moveTo>
                    <a:cubicBezTo>
                      <a:pt x="32" y="4"/>
                      <a:pt x="32" y="4"/>
                      <a:pt x="32" y="4"/>
                    </a:cubicBezTo>
                    <a:cubicBezTo>
                      <a:pt x="50" y="31"/>
                      <a:pt x="98" y="111"/>
                      <a:pt x="88" y="146"/>
                    </a:cubicBezTo>
                    <a:cubicBezTo>
                      <a:pt x="77" y="181"/>
                      <a:pt x="19" y="209"/>
                      <a:pt x="0" y="218"/>
                    </a:cubicBezTo>
                    <a:cubicBezTo>
                      <a:pt x="10" y="226"/>
                      <a:pt x="10" y="226"/>
                      <a:pt x="10" y="226"/>
                    </a:cubicBezTo>
                    <a:cubicBezTo>
                      <a:pt x="10" y="226"/>
                      <a:pt x="92" y="193"/>
                      <a:pt x="104" y="151"/>
                    </a:cubicBezTo>
                    <a:cubicBezTo>
                      <a:pt x="117" y="109"/>
                      <a:pt x="43" y="0"/>
                      <a:pt x="43" y="0"/>
                    </a:cubicBezTo>
                    <a:close/>
                  </a:path>
                </a:pathLst>
              </a:custGeom>
              <a:solidFill>
                <a:srgbClr val="F5E2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29" name="Freeform 115">
                <a:extLst>
                  <a:ext uri="{FF2B5EF4-FFF2-40B4-BE49-F238E27FC236}">
                    <a16:creationId xmlns:a16="http://schemas.microsoft.com/office/drawing/2014/main" id="{F77C8655-5E39-46EC-9C53-DD16E13FB2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37" y="3695"/>
                <a:ext cx="69" cy="120"/>
              </a:xfrm>
              <a:custGeom>
                <a:avLst/>
                <a:gdLst>
                  <a:gd name="T0" fmla="*/ 135 w 51"/>
                  <a:gd name="T1" fmla="*/ 0 h 88"/>
                  <a:gd name="T2" fmla="*/ 1 w 51"/>
                  <a:gd name="T3" fmla="*/ 127 h 88"/>
                  <a:gd name="T4" fmla="*/ 1 w 51"/>
                  <a:gd name="T5" fmla="*/ 455 h 88"/>
                  <a:gd name="T6" fmla="*/ 183 w 51"/>
                  <a:gd name="T7" fmla="*/ 675 h 88"/>
                  <a:gd name="T8" fmla="*/ 421 w 51"/>
                  <a:gd name="T9" fmla="*/ 515 h 88"/>
                  <a:gd name="T10" fmla="*/ 353 w 51"/>
                  <a:gd name="T11" fmla="*/ 35 h 88"/>
                  <a:gd name="T12" fmla="*/ 135 w 51"/>
                  <a:gd name="T13" fmla="*/ 0 h 8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1"/>
                  <a:gd name="T22" fmla="*/ 0 h 88"/>
                  <a:gd name="T23" fmla="*/ 51 w 51"/>
                  <a:gd name="T24" fmla="*/ 88 h 8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1" h="88">
                    <a:moveTo>
                      <a:pt x="16" y="0"/>
                    </a:moveTo>
                    <a:cubicBezTo>
                      <a:pt x="16" y="0"/>
                      <a:pt x="3" y="5"/>
                      <a:pt x="1" y="15"/>
                    </a:cubicBezTo>
                    <a:cubicBezTo>
                      <a:pt x="0" y="24"/>
                      <a:pt x="1" y="52"/>
                      <a:pt x="1" y="52"/>
                    </a:cubicBezTo>
                    <a:cubicBezTo>
                      <a:pt x="1" y="52"/>
                      <a:pt x="9" y="65"/>
                      <a:pt x="22" y="77"/>
                    </a:cubicBezTo>
                    <a:cubicBezTo>
                      <a:pt x="36" y="88"/>
                      <a:pt x="51" y="59"/>
                      <a:pt x="51" y="59"/>
                    </a:cubicBezTo>
                    <a:cubicBezTo>
                      <a:pt x="43" y="4"/>
                      <a:pt x="43" y="4"/>
                      <a:pt x="43" y="4"/>
                    </a:cubicBez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C6C6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30" name="Freeform 116">
                <a:extLst>
                  <a:ext uri="{FF2B5EF4-FFF2-40B4-BE49-F238E27FC236}">
                    <a16:creationId xmlns:a16="http://schemas.microsoft.com/office/drawing/2014/main" id="{BB2CB98F-323B-4284-84B1-FA3F345ACE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36" y="3698"/>
                <a:ext cx="70" cy="120"/>
              </a:xfrm>
              <a:custGeom>
                <a:avLst/>
                <a:gdLst>
                  <a:gd name="T0" fmla="*/ 132 w 52"/>
                  <a:gd name="T1" fmla="*/ 0 h 88"/>
                  <a:gd name="T2" fmla="*/ 1 w 52"/>
                  <a:gd name="T3" fmla="*/ 121 h 88"/>
                  <a:gd name="T4" fmla="*/ 1 w 52"/>
                  <a:gd name="T5" fmla="*/ 449 h 88"/>
                  <a:gd name="T6" fmla="*/ 188 w 52"/>
                  <a:gd name="T7" fmla="*/ 671 h 88"/>
                  <a:gd name="T8" fmla="*/ 417 w 52"/>
                  <a:gd name="T9" fmla="*/ 507 h 88"/>
                  <a:gd name="T10" fmla="*/ 345 w 52"/>
                  <a:gd name="T11" fmla="*/ 35 h 88"/>
                  <a:gd name="T12" fmla="*/ 132 w 52"/>
                  <a:gd name="T13" fmla="*/ 0 h 8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2"/>
                  <a:gd name="T22" fmla="*/ 0 h 88"/>
                  <a:gd name="T23" fmla="*/ 52 w 52"/>
                  <a:gd name="T24" fmla="*/ 88 h 8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2" h="88">
                    <a:moveTo>
                      <a:pt x="16" y="0"/>
                    </a:moveTo>
                    <a:cubicBezTo>
                      <a:pt x="16" y="0"/>
                      <a:pt x="3" y="4"/>
                      <a:pt x="1" y="14"/>
                    </a:cubicBezTo>
                    <a:cubicBezTo>
                      <a:pt x="0" y="23"/>
                      <a:pt x="1" y="51"/>
                      <a:pt x="1" y="51"/>
                    </a:cubicBezTo>
                    <a:cubicBezTo>
                      <a:pt x="1" y="51"/>
                      <a:pt x="9" y="64"/>
                      <a:pt x="23" y="76"/>
                    </a:cubicBezTo>
                    <a:cubicBezTo>
                      <a:pt x="36" y="88"/>
                      <a:pt x="52" y="58"/>
                      <a:pt x="52" y="58"/>
                    </a:cubicBezTo>
                    <a:cubicBezTo>
                      <a:pt x="43" y="4"/>
                      <a:pt x="43" y="4"/>
                      <a:pt x="43" y="4"/>
                    </a:cubicBezTo>
                    <a:lnTo>
                      <a:pt x="16" y="0"/>
                    </a:lnTo>
                    <a:close/>
                  </a:path>
                </a:pathLst>
              </a:custGeom>
              <a:noFill/>
              <a:ln w="5" cap="rnd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31" name="Freeform 117">
                <a:extLst>
                  <a:ext uri="{FF2B5EF4-FFF2-40B4-BE49-F238E27FC236}">
                    <a16:creationId xmlns:a16="http://schemas.microsoft.com/office/drawing/2014/main" id="{0155A0E8-3A3C-4F29-9B0F-BCD641B297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46" y="3470"/>
                <a:ext cx="264" cy="311"/>
              </a:xfrm>
              <a:custGeom>
                <a:avLst/>
                <a:gdLst>
                  <a:gd name="T0" fmla="*/ 193 w 193"/>
                  <a:gd name="T1" fmla="*/ 0 h 228"/>
                  <a:gd name="T2" fmla="*/ 120 w 193"/>
                  <a:gd name="T3" fmla="*/ 341 h 228"/>
                  <a:gd name="T4" fmla="*/ 55 w 193"/>
                  <a:gd name="T5" fmla="*/ 711 h 228"/>
                  <a:gd name="T6" fmla="*/ 36 w 193"/>
                  <a:gd name="T7" fmla="*/ 1294 h 228"/>
                  <a:gd name="T8" fmla="*/ 269 w 193"/>
                  <a:gd name="T9" fmla="*/ 1818 h 228"/>
                  <a:gd name="T10" fmla="*/ 1730 w 193"/>
                  <a:gd name="T11" fmla="*/ 1554 h 228"/>
                  <a:gd name="T12" fmla="*/ 1663 w 193"/>
                  <a:gd name="T13" fmla="*/ 657 h 228"/>
                  <a:gd name="T14" fmla="*/ 193 w 193"/>
                  <a:gd name="T15" fmla="*/ 0 h 22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93"/>
                  <a:gd name="T25" fmla="*/ 0 h 228"/>
                  <a:gd name="T26" fmla="*/ 193 w 193"/>
                  <a:gd name="T27" fmla="*/ 228 h 228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93" h="228">
                    <a:moveTo>
                      <a:pt x="21" y="0"/>
                    </a:moveTo>
                    <a:cubicBezTo>
                      <a:pt x="21" y="0"/>
                      <a:pt x="16" y="30"/>
                      <a:pt x="13" y="39"/>
                    </a:cubicBezTo>
                    <a:cubicBezTo>
                      <a:pt x="9" y="47"/>
                      <a:pt x="4" y="65"/>
                      <a:pt x="6" y="81"/>
                    </a:cubicBezTo>
                    <a:cubicBezTo>
                      <a:pt x="7" y="96"/>
                      <a:pt x="2" y="128"/>
                      <a:pt x="4" y="147"/>
                    </a:cubicBezTo>
                    <a:cubicBezTo>
                      <a:pt x="6" y="166"/>
                      <a:pt x="0" y="186"/>
                      <a:pt x="30" y="207"/>
                    </a:cubicBezTo>
                    <a:cubicBezTo>
                      <a:pt x="60" y="228"/>
                      <a:pt x="193" y="177"/>
                      <a:pt x="193" y="177"/>
                    </a:cubicBezTo>
                    <a:cubicBezTo>
                      <a:pt x="193" y="177"/>
                      <a:pt x="182" y="105"/>
                      <a:pt x="186" y="75"/>
                    </a:cubicBezTo>
                    <a:cubicBezTo>
                      <a:pt x="189" y="46"/>
                      <a:pt x="21" y="0"/>
                      <a:pt x="21" y="0"/>
                    </a:cubicBezTo>
                    <a:close/>
                  </a:path>
                </a:pathLst>
              </a:custGeom>
              <a:solidFill>
                <a:srgbClr val="F8F3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32" name="Freeform 118">
                <a:extLst>
                  <a:ext uri="{FF2B5EF4-FFF2-40B4-BE49-F238E27FC236}">
                    <a16:creationId xmlns:a16="http://schemas.microsoft.com/office/drawing/2014/main" id="{4779C259-55DC-4C93-A822-27A0811972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46" y="3470"/>
                <a:ext cx="73" cy="288"/>
              </a:xfrm>
              <a:custGeom>
                <a:avLst/>
                <a:gdLst>
                  <a:gd name="T0" fmla="*/ 417 w 53"/>
                  <a:gd name="T1" fmla="*/ 1862 h 211"/>
                  <a:gd name="T2" fmla="*/ 160 w 53"/>
                  <a:gd name="T3" fmla="*/ 1332 h 211"/>
                  <a:gd name="T4" fmla="*/ 180 w 53"/>
                  <a:gd name="T5" fmla="*/ 751 h 211"/>
                  <a:gd name="T6" fmla="*/ 248 w 53"/>
                  <a:gd name="T7" fmla="*/ 386 h 211"/>
                  <a:gd name="T8" fmla="*/ 326 w 53"/>
                  <a:gd name="T9" fmla="*/ 35 h 211"/>
                  <a:gd name="T10" fmla="*/ 499 w 53"/>
                  <a:gd name="T11" fmla="*/ 76 h 211"/>
                  <a:gd name="T12" fmla="*/ 200 w 53"/>
                  <a:gd name="T13" fmla="*/ 0 h 211"/>
                  <a:gd name="T14" fmla="*/ 124 w 53"/>
                  <a:gd name="T15" fmla="*/ 341 h 211"/>
                  <a:gd name="T16" fmla="*/ 55 w 53"/>
                  <a:gd name="T17" fmla="*/ 719 h 211"/>
                  <a:gd name="T18" fmla="*/ 40 w 53"/>
                  <a:gd name="T19" fmla="*/ 1297 h 211"/>
                  <a:gd name="T20" fmla="*/ 277 w 53"/>
                  <a:gd name="T21" fmla="*/ 1828 h 211"/>
                  <a:gd name="T22" fmla="*/ 421 w 53"/>
                  <a:gd name="T23" fmla="*/ 1862 h 211"/>
                  <a:gd name="T24" fmla="*/ 417 w 53"/>
                  <a:gd name="T25" fmla="*/ 1862 h 21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53"/>
                  <a:gd name="T40" fmla="*/ 0 h 211"/>
                  <a:gd name="T41" fmla="*/ 53 w 53"/>
                  <a:gd name="T42" fmla="*/ 211 h 211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53" h="211">
                    <a:moveTo>
                      <a:pt x="44" y="211"/>
                    </a:moveTo>
                    <a:cubicBezTo>
                      <a:pt x="14" y="190"/>
                      <a:pt x="19" y="170"/>
                      <a:pt x="17" y="151"/>
                    </a:cubicBezTo>
                    <a:cubicBezTo>
                      <a:pt x="16" y="132"/>
                      <a:pt x="21" y="100"/>
                      <a:pt x="19" y="85"/>
                    </a:cubicBezTo>
                    <a:cubicBezTo>
                      <a:pt x="17" y="69"/>
                      <a:pt x="23" y="51"/>
                      <a:pt x="26" y="43"/>
                    </a:cubicBezTo>
                    <a:cubicBezTo>
                      <a:pt x="30" y="34"/>
                      <a:pt x="35" y="4"/>
                      <a:pt x="35" y="4"/>
                    </a:cubicBezTo>
                    <a:cubicBezTo>
                      <a:pt x="35" y="4"/>
                      <a:pt x="42" y="6"/>
                      <a:pt x="53" y="9"/>
                    </a:cubicBezTo>
                    <a:cubicBezTo>
                      <a:pt x="34" y="4"/>
                      <a:pt x="21" y="0"/>
                      <a:pt x="21" y="0"/>
                    </a:cubicBezTo>
                    <a:cubicBezTo>
                      <a:pt x="21" y="0"/>
                      <a:pt x="16" y="30"/>
                      <a:pt x="13" y="39"/>
                    </a:cubicBezTo>
                    <a:cubicBezTo>
                      <a:pt x="9" y="47"/>
                      <a:pt x="4" y="65"/>
                      <a:pt x="6" y="81"/>
                    </a:cubicBezTo>
                    <a:cubicBezTo>
                      <a:pt x="7" y="96"/>
                      <a:pt x="2" y="128"/>
                      <a:pt x="4" y="147"/>
                    </a:cubicBezTo>
                    <a:cubicBezTo>
                      <a:pt x="6" y="166"/>
                      <a:pt x="0" y="186"/>
                      <a:pt x="30" y="207"/>
                    </a:cubicBezTo>
                    <a:cubicBezTo>
                      <a:pt x="34" y="209"/>
                      <a:pt x="39" y="211"/>
                      <a:pt x="45" y="211"/>
                    </a:cubicBezTo>
                    <a:cubicBezTo>
                      <a:pt x="44" y="211"/>
                      <a:pt x="44" y="211"/>
                      <a:pt x="44" y="211"/>
                    </a:cubicBezTo>
                    <a:close/>
                  </a:path>
                </a:pathLst>
              </a:custGeom>
              <a:solidFill>
                <a:srgbClr val="F5E2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33" name="Freeform 119">
                <a:extLst>
                  <a:ext uri="{FF2B5EF4-FFF2-40B4-BE49-F238E27FC236}">
                    <a16:creationId xmlns:a16="http://schemas.microsoft.com/office/drawing/2014/main" id="{E77DB205-FDB6-4C06-B542-BD59980E31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9" y="3490"/>
                <a:ext cx="342" cy="308"/>
              </a:xfrm>
              <a:custGeom>
                <a:avLst/>
                <a:gdLst>
                  <a:gd name="T0" fmla="*/ 1541 w 251"/>
                  <a:gd name="T1" fmla="*/ 0 h 226"/>
                  <a:gd name="T2" fmla="*/ 2072 w 251"/>
                  <a:gd name="T3" fmla="*/ 1321 h 226"/>
                  <a:gd name="T4" fmla="*/ 1255 w 251"/>
                  <a:gd name="T5" fmla="*/ 1975 h 226"/>
                  <a:gd name="T6" fmla="*/ 0 w 251"/>
                  <a:gd name="T7" fmla="*/ 1019 h 226"/>
                  <a:gd name="T8" fmla="*/ 65 w 251"/>
                  <a:gd name="T9" fmla="*/ 549 h 226"/>
                  <a:gd name="T10" fmla="*/ 1541 w 251"/>
                  <a:gd name="T11" fmla="*/ 0 h 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1"/>
                  <a:gd name="T19" fmla="*/ 0 h 226"/>
                  <a:gd name="T20" fmla="*/ 251 w 251"/>
                  <a:gd name="T21" fmla="*/ 226 h 22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1" h="226">
                    <a:moveTo>
                      <a:pt x="177" y="0"/>
                    </a:moveTo>
                    <a:cubicBezTo>
                      <a:pt x="177" y="0"/>
                      <a:pt x="251" y="109"/>
                      <a:pt x="238" y="151"/>
                    </a:cubicBezTo>
                    <a:cubicBezTo>
                      <a:pt x="226" y="193"/>
                      <a:pt x="144" y="226"/>
                      <a:pt x="144" y="226"/>
                    </a:cubicBezTo>
                    <a:cubicBezTo>
                      <a:pt x="0" y="117"/>
                      <a:pt x="0" y="117"/>
                      <a:pt x="0" y="117"/>
                    </a:cubicBezTo>
                    <a:cubicBezTo>
                      <a:pt x="7" y="63"/>
                      <a:pt x="7" y="63"/>
                      <a:pt x="7" y="63"/>
                    </a:cubicBezTo>
                    <a:lnTo>
                      <a:pt x="177" y="0"/>
                    </a:lnTo>
                    <a:close/>
                  </a:path>
                </a:pathLst>
              </a:custGeom>
              <a:noFill/>
              <a:ln w="5" cap="rnd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34" name="Freeform 120">
                <a:extLst>
                  <a:ext uri="{FF2B5EF4-FFF2-40B4-BE49-F238E27FC236}">
                    <a16:creationId xmlns:a16="http://schemas.microsoft.com/office/drawing/2014/main" id="{804EC95F-A417-4359-B300-FF8DE4ED42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46" y="3470"/>
                <a:ext cx="264" cy="311"/>
              </a:xfrm>
              <a:custGeom>
                <a:avLst/>
                <a:gdLst>
                  <a:gd name="T0" fmla="*/ 193 w 193"/>
                  <a:gd name="T1" fmla="*/ 0 h 228"/>
                  <a:gd name="T2" fmla="*/ 120 w 193"/>
                  <a:gd name="T3" fmla="*/ 341 h 228"/>
                  <a:gd name="T4" fmla="*/ 55 w 193"/>
                  <a:gd name="T5" fmla="*/ 711 h 228"/>
                  <a:gd name="T6" fmla="*/ 36 w 193"/>
                  <a:gd name="T7" fmla="*/ 1294 h 228"/>
                  <a:gd name="T8" fmla="*/ 269 w 193"/>
                  <a:gd name="T9" fmla="*/ 1818 h 228"/>
                  <a:gd name="T10" fmla="*/ 1730 w 193"/>
                  <a:gd name="T11" fmla="*/ 1554 h 228"/>
                  <a:gd name="T12" fmla="*/ 1663 w 193"/>
                  <a:gd name="T13" fmla="*/ 657 h 228"/>
                  <a:gd name="T14" fmla="*/ 193 w 193"/>
                  <a:gd name="T15" fmla="*/ 0 h 22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93"/>
                  <a:gd name="T25" fmla="*/ 0 h 228"/>
                  <a:gd name="T26" fmla="*/ 193 w 193"/>
                  <a:gd name="T27" fmla="*/ 228 h 228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93" h="228">
                    <a:moveTo>
                      <a:pt x="21" y="0"/>
                    </a:moveTo>
                    <a:cubicBezTo>
                      <a:pt x="21" y="0"/>
                      <a:pt x="16" y="30"/>
                      <a:pt x="13" y="39"/>
                    </a:cubicBezTo>
                    <a:cubicBezTo>
                      <a:pt x="9" y="47"/>
                      <a:pt x="4" y="65"/>
                      <a:pt x="6" y="81"/>
                    </a:cubicBezTo>
                    <a:cubicBezTo>
                      <a:pt x="7" y="96"/>
                      <a:pt x="2" y="128"/>
                      <a:pt x="4" y="147"/>
                    </a:cubicBezTo>
                    <a:cubicBezTo>
                      <a:pt x="6" y="166"/>
                      <a:pt x="0" y="186"/>
                      <a:pt x="30" y="207"/>
                    </a:cubicBezTo>
                    <a:cubicBezTo>
                      <a:pt x="60" y="228"/>
                      <a:pt x="193" y="177"/>
                      <a:pt x="193" y="177"/>
                    </a:cubicBezTo>
                    <a:cubicBezTo>
                      <a:pt x="193" y="177"/>
                      <a:pt x="182" y="105"/>
                      <a:pt x="186" y="75"/>
                    </a:cubicBezTo>
                    <a:cubicBezTo>
                      <a:pt x="189" y="46"/>
                      <a:pt x="21" y="0"/>
                      <a:pt x="21" y="0"/>
                    </a:cubicBezTo>
                    <a:close/>
                  </a:path>
                </a:pathLst>
              </a:custGeom>
              <a:noFill/>
              <a:ln w="5" cap="rnd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35" name="Freeform 121">
                <a:extLst>
                  <a:ext uri="{FF2B5EF4-FFF2-40B4-BE49-F238E27FC236}">
                    <a16:creationId xmlns:a16="http://schemas.microsoft.com/office/drawing/2014/main" id="{8CAD3295-8D96-4C29-B0FB-E7595E5B19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9" y="3877"/>
                <a:ext cx="358" cy="136"/>
              </a:xfrm>
              <a:custGeom>
                <a:avLst/>
                <a:gdLst>
                  <a:gd name="T0" fmla="*/ 0 w 263"/>
                  <a:gd name="T1" fmla="*/ 120 h 100"/>
                  <a:gd name="T2" fmla="*/ 530 w 263"/>
                  <a:gd name="T3" fmla="*/ 745 h 100"/>
                  <a:gd name="T4" fmla="*/ 2149 w 263"/>
                  <a:gd name="T5" fmla="*/ 453 h 100"/>
                  <a:gd name="T6" fmla="*/ 2250 w 263"/>
                  <a:gd name="T7" fmla="*/ 0 h 100"/>
                  <a:gd name="T8" fmla="*/ 0 w 263"/>
                  <a:gd name="T9" fmla="*/ 120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3"/>
                  <a:gd name="T16" fmla="*/ 0 h 100"/>
                  <a:gd name="T17" fmla="*/ 263 w 263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3" h="100">
                    <a:moveTo>
                      <a:pt x="0" y="14"/>
                    </a:moveTo>
                    <a:cubicBezTo>
                      <a:pt x="0" y="14"/>
                      <a:pt x="2" y="73"/>
                      <a:pt x="61" y="87"/>
                    </a:cubicBezTo>
                    <a:cubicBezTo>
                      <a:pt x="121" y="100"/>
                      <a:pt x="234" y="83"/>
                      <a:pt x="248" y="52"/>
                    </a:cubicBezTo>
                    <a:cubicBezTo>
                      <a:pt x="263" y="21"/>
                      <a:pt x="259" y="0"/>
                      <a:pt x="259" y="0"/>
                    </a:cubicBez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C6C6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36" name="Freeform 122">
                <a:extLst>
                  <a:ext uri="{FF2B5EF4-FFF2-40B4-BE49-F238E27FC236}">
                    <a16:creationId xmlns:a16="http://schemas.microsoft.com/office/drawing/2014/main" id="{F5F74005-ADD1-452E-85BC-55D9757AD6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9" y="3877"/>
                <a:ext cx="358" cy="136"/>
              </a:xfrm>
              <a:custGeom>
                <a:avLst/>
                <a:gdLst>
                  <a:gd name="T0" fmla="*/ 0 w 263"/>
                  <a:gd name="T1" fmla="*/ 120 h 100"/>
                  <a:gd name="T2" fmla="*/ 530 w 263"/>
                  <a:gd name="T3" fmla="*/ 745 h 100"/>
                  <a:gd name="T4" fmla="*/ 2149 w 263"/>
                  <a:gd name="T5" fmla="*/ 453 h 100"/>
                  <a:gd name="T6" fmla="*/ 2250 w 263"/>
                  <a:gd name="T7" fmla="*/ 0 h 100"/>
                  <a:gd name="T8" fmla="*/ 0 w 263"/>
                  <a:gd name="T9" fmla="*/ 120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3"/>
                  <a:gd name="T16" fmla="*/ 0 h 100"/>
                  <a:gd name="T17" fmla="*/ 263 w 263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3" h="100">
                    <a:moveTo>
                      <a:pt x="0" y="14"/>
                    </a:moveTo>
                    <a:cubicBezTo>
                      <a:pt x="0" y="14"/>
                      <a:pt x="2" y="73"/>
                      <a:pt x="61" y="87"/>
                    </a:cubicBezTo>
                    <a:cubicBezTo>
                      <a:pt x="121" y="100"/>
                      <a:pt x="234" y="83"/>
                      <a:pt x="248" y="52"/>
                    </a:cubicBezTo>
                    <a:cubicBezTo>
                      <a:pt x="263" y="21"/>
                      <a:pt x="259" y="0"/>
                      <a:pt x="259" y="0"/>
                    </a:cubicBezTo>
                    <a:lnTo>
                      <a:pt x="0" y="14"/>
                    </a:lnTo>
                    <a:close/>
                  </a:path>
                </a:pathLst>
              </a:custGeom>
              <a:noFill/>
              <a:ln w="5" cap="rnd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37" name="Freeform 123">
                <a:extLst>
                  <a:ext uri="{FF2B5EF4-FFF2-40B4-BE49-F238E27FC236}">
                    <a16:creationId xmlns:a16="http://schemas.microsoft.com/office/drawing/2014/main" id="{E1A35A85-D1F2-4968-A78D-FD4E9FCF85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46" y="3608"/>
                <a:ext cx="390" cy="367"/>
              </a:xfrm>
              <a:custGeom>
                <a:avLst/>
                <a:gdLst>
                  <a:gd name="T0" fmla="*/ 940 w 286"/>
                  <a:gd name="T1" fmla="*/ 1 h 269"/>
                  <a:gd name="T2" fmla="*/ 225 w 286"/>
                  <a:gd name="T3" fmla="*/ 439 h 269"/>
                  <a:gd name="T4" fmla="*/ 104 w 286"/>
                  <a:gd name="T5" fmla="*/ 1113 h 269"/>
                  <a:gd name="T6" fmla="*/ 104 w 286"/>
                  <a:gd name="T7" fmla="*/ 1986 h 269"/>
                  <a:gd name="T8" fmla="*/ 1234 w 286"/>
                  <a:gd name="T9" fmla="*/ 2336 h 269"/>
                  <a:gd name="T10" fmla="*/ 2404 w 286"/>
                  <a:gd name="T11" fmla="*/ 1915 h 269"/>
                  <a:gd name="T12" fmla="*/ 2265 w 286"/>
                  <a:gd name="T13" fmla="*/ 1153 h 269"/>
                  <a:gd name="T14" fmla="*/ 1863 w 286"/>
                  <a:gd name="T15" fmla="*/ 548 h 269"/>
                  <a:gd name="T16" fmla="*/ 940 w 286"/>
                  <a:gd name="T17" fmla="*/ 1 h 26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86"/>
                  <a:gd name="T28" fmla="*/ 0 h 269"/>
                  <a:gd name="T29" fmla="*/ 286 w 286"/>
                  <a:gd name="T30" fmla="*/ 269 h 26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86" h="269">
                    <a:moveTo>
                      <a:pt x="107" y="1"/>
                    </a:moveTo>
                    <a:cubicBezTo>
                      <a:pt x="79" y="1"/>
                      <a:pt x="34" y="24"/>
                      <a:pt x="26" y="50"/>
                    </a:cubicBezTo>
                    <a:cubicBezTo>
                      <a:pt x="17" y="75"/>
                      <a:pt x="12" y="101"/>
                      <a:pt x="12" y="126"/>
                    </a:cubicBezTo>
                    <a:cubicBezTo>
                      <a:pt x="12" y="151"/>
                      <a:pt x="0" y="207"/>
                      <a:pt x="12" y="226"/>
                    </a:cubicBezTo>
                    <a:cubicBezTo>
                      <a:pt x="12" y="226"/>
                      <a:pt x="33" y="269"/>
                      <a:pt x="141" y="265"/>
                    </a:cubicBezTo>
                    <a:cubicBezTo>
                      <a:pt x="250" y="261"/>
                      <a:pt x="264" y="248"/>
                      <a:pt x="274" y="218"/>
                    </a:cubicBezTo>
                    <a:cubicBezTo>
                      <a:pt x="284" y="187"/>
                      <a:pt x="286" y="173"/>
                      <a:pt x="258" y="131"/>
                    </a:cubicBezTo>
                    <a:cubicBezTo>
                      <a:pt x="230" y="90"/>
                      <a:pt x="215" y="73"/>
                      <a:pt x="213" y="62"/>
                    </a:cubicBezTo>
                    <a:cubicBezTo>
                      <a:pt x="210" y="51"/>
                      <a:pt x="191" y="0"/>
                      <a:pt x="10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38" name="Freeform 124">
                <a:extLst>
                  <a:ext uri="{FF2B5EF4-FFF2-40B4-BE49-F238E27FC236}">
                    <a16:creationId xmlns:a16="http://schemas.microsoft.com/office/drawing/2014/main" id="{87AB604D-D607-4163-98D6-8FF0D4561E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5" y="3847"/>
                <a:ext cx="377" cy="128"/>
              </a:xfrm>
              <a:custGeom>
                <a:avLst/>
                <a:gdLst>
                  <a:gd name="T0" fmla="*/ 2319 w 277"/>
                  <a:gd name="T1" fmla="*/ 181 h 94"/>
                  <a:gd name="T2" fmla="*/ 1166 w 277"/>
                  <a:gd name="T3" fmla="*/ 595 h 94"/>
                  <a:gd name="T4" fmla="*/ 50 w 277"/>
                  <a:gd name="T5" fmla="*/ 260 h 94"/>
                  <a:gd name="T6" fmla="*/ 1 w 277"/>
                  <a:gd name="T7" fmla="*/ 89 h 94"/>
                  <a:gd name="T8" fmla="*/ 50 w 277"/>
                  <a:gd name="T9" fmla="*/ 440 h 94"/>
                  <a:gd name="T10" fmla="*/ 1166 w 277"/>
                  <a:gd name="T11" fmla="*/ 780 h 94"/>
                  <a:gd name="T12" fmla="*/ 2319 w 277"/>
                  <a:gd name="T13" fmla="*/ 374 h 94"/>
                  <a:gd name="T14" fmla="*/ 2370 w 277"/>
                  <a:gd name="T15" fmla="*/ 0 h 94"/>
                  <a:gd name="T16" fmla="*/ 2319 w 277"/>
                  <a:gd name="T17" fmla="*/ 181 h 9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77"/>
                  <a:gd name="T28" fmla="*/ 0 h 94"/>
                  <a:gd name="T29" fmla="*/ 277 w 277"/>
                  <a:gd name="T30" fmla="*/ 94 h 9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77" h="94">
                    <a:moveTo>
                      <a:pt x="268" y="21"/>
                    </a:moveTo>
                    <a:cubicBezTo>
                      <a:pt x="258" y="52"/>
                      <a:pt x="244" y="64"/>
                      <a:pt x="135" y="68"/>
                    </a:cubicBezTo>
                    <a:cubicBezTo>
                      <a:pt x="27" y="72"/>
                      <a:pt x="6" y="30"/>
                      <a:pt x="6" y="30"/>
                    </a:cubicBezTo>
                    <a:cubicBezTo>
                      <a:pt x="3" y="25"/>
                      <a:pt x="2" y="18"/>
                      <a:pt x="1" y="10"/>
                    </a:cubicBezTo>
                    <a:cubicBezTo>
                      <a:pt x="0" y="27"/>
                      <a:pt x="1" y="43"/>
                      <a:pt x="6" y="51"/>
                    </a:cubicBezTo>
                    <a:cubicBezTo>
                      <a:pt x="6" y="51"/>
                      <a:pt x="27" y="94"/>
                      <a:pt x="135" y="90"/>
                    </a:cubicBezTo>
                    <a:cubicBezTo>
                      <a:pt x="244" y="86"/>
                      <a:pt x="258" y="73"/>
                      <a:pt x="268" y="43"/>
                    </a:cubicBezTo>
                    <a:cubicBezTo>
                      <a:pt x="273" y="26"/>
                      <a:pt x="277" y="14"/>
                      <a:pt x="274" y="0"/>
                    </a:cubicBezTo>
                    <a:cubicBezTo>
                      <a:pt x="273" y="6"/>
                      <a:pt x="271" y="13"/>
                      <a:pt x="268" y="21"/>
                    </a:cubicBezTo>
                    <a:close/>
                  </a:path>
                </a:pathLst>
              </a:custGeom>
              <a:solidFill>
                <a:srgbClr val="E8E8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39" name="Freeform 125">
                <a:extLst>
                  <a:ext uri="{FF2B5EF4-FFF2-40B4-BE49-F238E27FC236}">
                    <a16:creationId xmlns:a16="http://schemas.microsoft.com/office/drawing/2014/main" id="{DC12168A-5B29-4C56-8BCC-C55990F051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46" y="3608"/>
                <a:ext cx="390" cy="367"/>
              </a:xfrm>
              <a:custGeom>
                <a:avLst/>
                <a:gdLst>
                  <a:gd name="T0" fmla="*/ 940 w 286"/>
                  <a:gd name="T1" fmla="*/ 1 h 269"/>
                  <a:gd name="T2" fmla="*/ 225 w 286"/>
                  <a:gd name="T3" fmla="*/ 439 h 269"/>
                  <a:gd name="T4" fmla="*/ 104 w 286"/>
                  <a:gd name="T5" fmla="*/ 1113 h 269"/>
                  <a:gd name="T6" fmla="*/ 104 w 286"/>
                  <a:gd name="T7" fmla="*/ 1986 h 269"/>
                  <a:gd name="T8" fmla="*/ 1234 w 286"/>
                  <a:gd name="T9" fmla="*/ 2336 h 269"/>
                  <a:gd name="T10" fmla="*/ 2404 w 286"/>
                  <a:gd name="T11" fmla="*/ 1915 h 269"/>
                  <a:gd name="T12" fmla="*/ 2265 w 286"/>
                  <a:gd name="T13" fmla="*/ 1153 h 269"/>
                  <a:gd name="T14" fmla="*/ 1863 w 286"/>
                  <a:gd name="T15" fmla="*/ 548 h 269"/>
                  <a:gd name="T16" fmla="*/ 940 w 286"/>
                  <a:gd name="T17" fmla="*/ 1 h 26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86"/>
                  <a:gd name="T28" fmla="*/ 0 h 269"/>
                  <a:gd name="T29" fmla="*/ 286 w 286"/>
                  <a:gd name="T30" fmla="*/ 269 h 26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86" h="269">
                    <a:moveTo>
                      <a:pt x="107" y="1"/>
                    </a:moveTo>
                    <a:cubicBezTo>
                      <a:pt x="79" y="1"/>
                      <a:pt x="34" y="24"/>
                      <a:pt x="26" y="50"/>
                    </a:cubicBezTo>
                    <a:cubicBezTo>
                      <a:pt x="17" y="75"/>
                      <a:pt x="12" y="101"/>
                      <a:pt x="12" y="126"/>
                    </a:cubicBezTo>
                    <a:cubicBezTo>
                      <a:pt x="12" y="151"/>
                      <a:pt x="0" y="207"/>
                      <a:pt x="12" y="226"/>
                    </a:cubicBezTo>
                    <a:cubicBezTo>
                      <a:pt x="12" y="226"/>
                      <a:pt x="33" y="269"/>
                      <a:pt x="141" y="265"/>
                    </a:cubicBezTo>
                    <a:cubicBezTo>
                      <a:pt x="250" y="261"/>
                      <a:pt x="264" y="248"/>
                      <a:pt x="274" y="218"/>
                    </a:cubicBezTo>
                    <a:cubicBezTo>
                      <a:pt x="284" y="187"/>
                      <a:pt x="286" y="173"/>
                      <a:pt x="258" y="131"/>
                    </a:cubicBezTo>
                    <a:cubicBezTo>
                      <a:pt x="230" y="90"/>
                      <a:pt x="215" y="73"/>
                      <a:pt x="213" y="62"/>
                    </a:cubicBezTo>
                    <a:cubicBezTo>
                      <a:pt x="210" y="51"/>
                      <a:pt x="191" y="0"/>
                      <a:pt x="107" y="1"/>
                    </a:cubicBezTo>
                    <a:close/>
                  </a:path>
                </a:pathLst>
              </a:custGeom>
              <a:noFill/>
              <a:ln w="5" cap="rnd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40" name="Freeform 126">
                <a:extLst>
                  <a:ext uri="{FF2B5EF4-FFF2-40B4-BE49-F238E27FC236}">
                    <a16:creationId xmlns:a16="http://schemas.microsoft.com/office/drawing/2014/main" id="{D618976B-9BD2-48B3-A35B-82A5F21067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3" y="2122"/>
                <a:ext cx="1653" cy="1509"/>
              </a:xfrm>
              <a:custGeom>
                <a:avLst/>
                <a:gdLst>
                  <a:gd name="T0" fmla="*/ 2114 w 1213"/>
                  <a:gd name="T1" fmla="*/ 0 h 1107"/>
                  <a:gd name="T2" fmla="*/ 992 w 1213"/>
                  <a:gd name="T3" fmla="*/ 630 h 1107"/>
                  <a:gd name="T4" fmla="*/ 418 w 1213"/>
                  <a:gd name="T5" fmla="*/ 1033 h 1107"/>
                  <a:gd name="T6" fmla="*/ 117 w 1213"/>
                  <a:gd name="T7" fmla="*/ 1827 h 1107"/>
                  <a:gd name="T8" fmla="*/ 117 w 1213"/>
                  <a:gd name="T9" fmla="*/ 2386 h 1107"/>
                  <a:gd name="T10" fmla="*/ 403 w 1213"/>
                  <a:gd name="T11" fmla="*/ 2893 h 1107"/>
                  <a:gd name="T12" fmla="*/ 462 w 1213"/>
                  <a:gd name="T13" fmla="*/ 3321 h 1107"/>
                  <a:gd name="T14" fmla="*/ 630 w 1213"/>
                  <a:gd name="T15" fmla="*/ 4031 h 1107"/>
                  <a:gd name="T16" fmla="*/ 859 w 1213"/>
                  <a:gd name="T17" fmla="*/ 4703 h 1107"/>
                  <a:gd name="T18" fmla="*/ 1152 w 1213"/>
                  <a:gd name="T19" fmla="*/ 5811 h 1107"/>
                  <a:gd name="T20" fmla="*/ 1376 w 1213"/>
                  <a:gd name="T21" fmla="*/ 6647 h 1107"/>
                  <a:gd name="T22" fmla="*/ 1642 w 1213"/>
                  <a:gd name="T23" fmla="*/ 7462 h 1107"/>
                  <a:gd name="T24" fmla="*/ 1956 w 1213"/>
                  <a:gd name="T25" fmla="*/ 8386 h 1107"/>
                  <a:gd name="T26" fmla="*/ 2280 w 1213"/>
                  <a:gd name="T27" fmla="*/ 9051 h 1107"/>
                  <a:gd name="T28" fmla="*/ 2330 w 1213"/>
                  <a:gd name="T29" fmla="*/ 9374 h 1107"/>
                  <a:gd name="T30" fmla="*/ 3301 w 1213"/>
                  <a:gd name="T31" fmla="*/ 9586 h 1107"/>
                  <a:gd name="T32" fmla="*/ 4783 w 1213"/>
                  <a:gd name="T33" fmla="*/ 8791 h 1107"/>
                  <a:gd name="T34" fmla="*/ 4661 w 1213"/>
                  <a:gd name="T35" fmla="*/ 8407 h 1107"/>
                  <a:gd name="T36" fmla="*/ 4620 w 1213"/>
                  <a:gd name="T37" fmla="*/ 8112 h 1107"/>
                  <a:gd name="T38" fmla="*/ 4325 w 1213"/>
                  <a:gd name="T39" fmla="*/ 7158 h 1107"/>
                  <a:gd name="T40" fmla="*/ 4338 w 1213"/>
                  <a:gd name="T41" fmla="*/ 6625 h 1107"/>
                  <a:gd name="T42" fmla="*/ 4004 w 1213"/>
                  <a:gd name="T43" fmla="*/ 5598 h 1107"/>
                  <a:gd name="T44" fmla="*/ 3964 w 1213"/>
                  <a:gd name="T45" fmla="*/ 5090 h 1107"/>
                  <a:gd name="T46" fmla="*/ 3727 w 1213"/>
                  <a:gd name="T47" fmla="*/ 4599 h 1107"/>
                  <a:gd name="T48" fmla="*/ 3656 w 1213"/>
                  <a:gd name="T49" fmla="*/ 4023 h 1107"/>
                  <a:gd name="T50" fmla="*/ 3445 w 1213"/>
                  <a:gd name="T51" fmla="*/ 3423 h 1107"/>
                  <a:gd name="T52" fmla="*/ 3937 w 1213"/>
                  <a:gd name="T53" fmla="*/ 3342 h 1107"/>
                  <a:gd name="T54" fmla="*/ 4591 w 1213"/>
                  <a:gd name="T55" fmla="*/ 2984 h 1107"/>
                  <a:gd name="T56" fmla="*/ 5211 w 1213"/>
                  <a:gd name="T57" fmla="*/ 2917 h 1107"/>
                  <a:gd name="T58" fmla="*/ 5692 w 1213"/>
                  <a:gd name="T59" fmla="*/ 2887 h 1107"/>
                  <a:gd name="T60" fmla="*/ 6273 w 1213"/>
                  <a:gd name="T61" fmla="*/ 2946 h 1107"/>
                  <a:gd name="T62" fmla="*/ 6747 w 1213"/>
                  <a:gd name="T63" fmla="*/ 2908 h 1107"/>
                  <a:gd name="T64" fmla="*/ 6921 w 1213"/>
                  <a:gd name="T65" fmla="*/ 3147 h 1107"/>
                  <a:gd name="T66" fmla="*/ 7130 w 1213"/>
                  <a:gd name="T67" fmla="*/ 3197 h 1107"/>
                  <a:gd name="T68" fmla="*/ 7167 w 1213"/>
                  <a:gd name="T69" fmla="*/ 3424 h 1107"/>
                  <a:gd name="T70" fmla="*/ 6972 w 1213"/>
                  <a:gd name="T71" fmla="*/ 3813 h 1107"/>
                  <a:gd name="T72" fmla="*/ 6789 w 1213"/>
                  <a:gd name="T73" fmla="*/ 4452 h 1107"/>
                  <a:gd name="T74" fmla="*/ 6829 w 1213"/>
                  <a:gd name="T75" fmla="*/ 5037 h 1107"/>
                  <a:gd name="T76" fmla="*/ 6731 w 1213"/>
                  <a:gd name="T77" fmla="*/ 5466 h 1107"/>
                  <a:gd name="T78" fmla="*/ 6721 w 1213"/>
                  <a:gd name="T79" fmla="*/ 7559 h 1107"/>
                  <a:gd name="T80" fmla="*/ 6582 w 1213"/>
                  <a:gd name="T81" fmla="*/ 7751 h 1107"/>
                  <a:gd name="T82" fmla="*/ 6444 w 1213"/>
                  <a:gd name="T83" fmla="*/ 7957 h 1107"/>
                  <a:gd name="T84" fmla="*/ 6398 w 1213"/>
                  <a:gd name="T85" fmla="*/ 8180 h 1107"/>
                  <a:gd name="T86" fmla="*/ 6229 w 1213"/>
                  <a:gd name="T87" fmla="*/ 8597 h 1107"/>
                  <a:gd name="T88" fmla="*/ 6425 w 1213"/>
                  <a:gd name="T89" fmla="*/ 9031 h 1107"/>
                  <a:gd name="T90" fmla="*/ 7445 w 1213"/>
                  <a:gd name="T91" fmla="*/ 9463 h 1107"/>
                  <a:gd name="T92" fmla="*/ 8490 w 1213"/>
                  <a:gd name="T93" fmla="*/ 9149 h 1107"/>
                  <a:gd name="T94" fmla="*/ 8540 w 1213"/>
                  <a:gd name="T95" fmla="*/ 8784 h 1107"/>
                  <a:gd name="T96" fmla="*/ 8595 w 1213"/>
                  <a:gd name="T97" fmla="*/ 8397 h 1107"/>
                  <a:gd name="T98" fmla="*/ 8645 w 1213"/>
                  <a:gd name="T99" fmla="*/ 7531 h 1107"/>
                  <a:gd name="T100" fmla="*/ 8910 w 1213"/>
                  <a:gd name="T101" fmla="*/ 7225 h 1107"/>
                  <a:gd name="T102" fmla="*/ 9145 w 1213"/>
                  <a:gd name="T103" fmla="*/ 6697 h 1107"/>
                  <a:gd name="T104" fmla="*/ 9391 w 1213"/>
                  <a:gd name="T105" fmla="*/ 6076 h 1107"/>
                  <a:gd name="T106" fmla="*/ 9662 w 1213"/>
                  <a:gd name="T107" fmla="*/ 4924 h 1107"/>
                  <a:gd name="T108" fmla="*/ 10080 w 1213"/>
                  <a:gd name="T109" fmla="*/ 3852 h 1107"/>
                  <a:gd name="T110" fmla="*/ 10351 w 1213"/>
                  <a:gd name="T111" fmla="*/ 3060 h 1107"/>
                  <a:gd name="T112" fmla="*/ 10394 w 1213"/>
                  <a:gd name="T113" fmla="*/ 2579 h 1107"/>
                  <a:gd name="T114" fmla="*/ 10519 w 1213"/>
                  <a:gd name="T115" fmla="*/ 2245 h 1107"/>
                  <a:gd name="T116" fmla="*/ 10490 w 1213"/>
                  <a:gd name="T117" fmla="*/ 1851 h 1107"/>
                  <a:gd name="T118" fmla="*/ 10030 w 1213"/>
                  <a:gd name="T119" fmla="*/ 1310 h 1107"/>
                  <a:gd name="T120" fmla="*/ 9767 w 1213"/>
                  <a:gd name="T121" fmla="*/ 620 h 1107"/>
                  <a:gd name="T122" fmla="*/ 9159 w 1213"/>
                  <a:gd name="T123" fmla="*/ 173 h 1107"/>
                  <a:gd name="T124" fmla="*/ 2114 w 1213"/>
                  <a:gd name="T125" fmla="*/ 0 h 1107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1213"/>
                  <a:gd name="T190" fmla="*/ 0 h 1107"/>
                  <a:gd name="T191" fmla="*/ 1213 w 1213"/>
                  <a:gd name="T192" fmla="*/ 1107 h 1107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1213" h="1107">
                    <a:moveTo>
                      <a:pt x="242" y="0"/>
                    </a:moveTo>
                    <a:cubicBezTo>
                      <a:pt x="242" y="0"/>
                      <a:pt x="144" y="58"/>
                      <a:pt x="114" y="72"/>
                    </a:cubicBezTo>
                    <a:cubicBezTo>
                      <a:pt x="84" y="86"/>
                      <a:pt x="58" y="91"/>
                      <a:pt x="48" y="118"/>
                    </a:cubicBezTo>
                    <a:cubicBezTo>
                      <a:pt x="37" y="144"/>
                      <a:pt x="18" y="188"/>
                      <a:pt x="13" y="209"/>
                    </a:cubicBezTo>
                    <a:cubicBezTo>
                      <a:pt x="7" y="230"/>
                      <a:pt x="0" y="251"/>
                      <a:pt x="13" y="273"/>
                    </a:cubicBezTo>
                    <a:cubicBezTo>
                      <a:pt x="25" y="296"/>
                      <a:pt x="46" y="331"/>
                      <a:pt x="46" y="331"/>
                    </a:cubicBezTo>
                    <a:cubicBezTo>
                      <a:pt x="46" y="331"/>
                      <a:pt x="39" y="350"/>
                      <a:pt x="53" y="380"/>
                    </a:cubicBezTo>
                    <a:cubicBezTo>
                      <a:pt x="67" y="410"/>
                      <a:pt x="58" y="434"/>
                      <a:pt x="72" y="461"/>
                    </a:cubicBezTo>
                    <a:cubicBezTo>
                      <a:pt x="86" y="487"/>
                      <a:pt x="90" y="492"/>
                      <a:pt x="98" y="538"/>
                    </a:cubicBezTo>
                    <a:cubicBezTo>
                      <a:pt x="107" y="583"/>
                      <a:pt x="123" y="636"/>
                      <a:pt x="132" y="665"/>
                    </a:cubicBezTo>
                    <a:cubicBezTo>
                      <a:pt x="140" y="695"/>
                      <a:pt x="137" y="721"/>
                      <a:pt x="158" y="760"/>
                    </a:cubicBezTo>
                    <a:cubicBezTo>
                      <a:pt x="179" y="798"/>
                      <a:pt x="175" y="814"/>
                      <a:pt x="188" y="853"/>
                    </a:cubicBezTo>
                    <a:cubicBezTo>
                      <a:pt x="200" y="891"/>
                      <a:pt x="207" y="924"/>
                      <a:pt x="224" y="959"/>
                    </a:cubicBezTo>
                    <a:cubicBezTo>
                      <a:pt x="242" y="994"/>
                      <a:pt x="261" y="1022"/>
                      <a:pt x="261" y="1035"/>
                    </a:cubicBezTo>
                    <a:cubicBezTo>
                      <a:pt x="267" y="1072"/>
                      <a:pt x="267" y="1072"/>
                      <a:pt x="267" y="1072"/>
                    </a:cubicBezTo>
                    <a:cubicBezTo>
                      <a:pt x="267" y="1072"/>
                      <a:pt x="289" y="1107"/>
                      <a:pt x="378" y="1096"/>
                    </a:cubicBezTo>
                    <a:cubicBezTo>
                      <a:pt x="467" y="1085"/>
                      <a:pt x="546" y="1031"/>
                      <a:pt x="548" y="1005"/>
                    </a:cubicBezTo>
                    <a:cubicBezTo>
                      <a:pt x="550" y="979"/>
                      <a:pt x="534" y="968"/>
                      <a:pt x="534" y="961"/>
                    </a:cubicBezTo>
                    <a:cubicBezTo>
                      <a:pt x="534" y="953"/>
                      <a:pt x="542" y="943"/>
                      <a:pt x="529" y="928"/>
                    </a:cubicBezTo>
                    <a:cubicBezTo>
                      <a:pt x="515" y="912"/>
                      <a:pt x="491" y="850"/>
                      <a:pt x="495" y="819"/>
                    </a:cubicBezTo>
                    <a:cubicBezTo>
                      <a:pt x="500" y="788"/>
                      <a:pt x="516" y="788"/>
                      <a:pt x="497" y="757"/>
                    </a:cubicBezTo>
                    <a:cubicBezTo>
                      <a:pt x="479" y="725"/>
                      <a:pt x="460" y="670"/>
                      <a:pt x="459" y="640"/>
                    </a:cubicBezTo>
                    <a:cubicBezTo>
                      <a:pt x="458" y="610"/>
                      <a:pt x="469" y="602"/>
                      <a:pt x="454" y="582"/>
                    </a:cubicBezTo>
                    <a:cubicBezTo>
                      <a:pt x="439" y="562"/>
                      <a:pt x="424" y="543"/>
                      <a:pt x="427" y="526"/>
                    </a:cubicBezTo>
                    <a:cubicBezTo>
                      <a:pt x="431" y="508"/>
                      <a:pt x="434" y="489"/>
                      <a:pt x="419" y="460"/>
                    </a:cubicBezTo>
                    <a:cubicBezTo>
                      <a:pt x="403" y="430"/>
                      <a:pt x="404" y="398"/>
                      <a:pt x="395" y="391"/>
                    </a:cubicBezTo>
                    <a:cubicBezTo>
                      <a:pt x="395" y="391"/>
                      <a:pt x="425" y="394"/>
                      <a:pt x="451" y="382"/>
                    </a:cubicBezTo>
                    <a:cubicBezTo>
                      <a:pt x="477" y="371"/>
                      <a:pt x="508" y="343"/>
                      <a:pt x="526" y="341"/>
                    </a:cubicBezTo>
                    <a:cubicBezTo>
                      <a:pt x="544" y="339"/>
                      <a:pt x="569" y="340"/>
                      <a:pt x="597" y="334"/>
                    </a:cubicBezTo>
                    <a:cubicBezTo>
                      <a:pt x="624" y="328"/>
                      <a:pt x="635" y="328"/>
                      <a:pt x="652" y="330"/>
                    </a:cubicBezTo>
                    <a:cubicBezTo>
                      <a:pt x="669" y="332"/>
                      <a:pt x="704" y="332"/>
                      <a:pt x="719" y="337"/>
                    </a:cubicBezTo>
                    <a:cubicBezTo>
                      <a:pt x="733" y="342"/>
                      <a:pt x="761" y="349"/>
                      <a:pt x="773" y="332"/>
                    </a:cubicBezTo>
                    <a:cubicBezTo>
                      <a:pt x="773" y="332"/>
                      <a:pt x="769" y="354"/>
                      <a:pt x="793" y="360"/>
                    </a:cubicBezTo>
                    <a:cubicBezTo>
                      <a:pt x="817" y="365"/>
                      <a:pt x="817" y="365"/>
                      <a:pt x="817" y="365"/>
                    </a:cubicBezTo>
                    <a:cubicBezTo>
                      <a:pt x="821" y="392"/>
                      <a:pt x="821" y="392"/>
                      <a:pt x="821" y="392"/>
                    </a:cubicBezTo>
                    <a:cubicBezTo>
                      <a:pt x="821" y="392"/>
                      <a:pt x="806" y="410"/>
                      <a:pt x="799" y="436"/>
                    </a:cubicBezTo>
                    <a:cubicBezTo>
                      <a:pt x="793" y="461"/>
                      <a:pt x="775" y="485"/>
                      <a:pt x="778" y="509"/>
                    </a:cubicBezTo>
                    <a:cubicBezTo>
                      <a:pt x="781" y="533"/>
                      <a:pt x="782" y="556"/>
                      <a:pt x="782" y="576"/>
                    </a:cubicBezTo>
                    <a:cubicBezTo>
                      <a:pt x="782" y="596"/>
                      <a:pt x="777" y="593"/>
                      <a:pt x="771" y="625"/>
                    </a:cubicBezTo>
                    <a:cubicBezTo>
                      <a:pt x="766" y="657"/>
                      <a:pt x="743" y="802"/>
                      <a:pt x="770" y="864"/>
                    </a:cubicBezTo>
                    <a:cubicBezTo>
                      <a:pt x="770" y="864"/>
                      <a:pt x="761" y="877"/>
                      <a:pt x="754" y="886"/>
                    </a:cubicBezTo>
                    <a:cubicBezTo>
                      <a:pt x="747" y="895"/>
                      <a:pt x="737" y="901"/>
                      <a:pt x="738" y="910"/>
                    </a:cubicBezTo>
                    <a:cubicBezTo>
                      <a:pt x="740" y="919"/>
                      <a:pt x="737" y="929"/>
                      <a:pt x="733" y="935"/>
                    </a:cubicBezTo>
                    <a:cubicBezTo>
                      <a:pt x="729" y="941"/>
                      <a:pt x="708" y="970"/>
                      <a:pt x="713" y="983"/>
                    </a:cubicBezTo>
                    <a:cubicBezTo>
                      <a:pt x="718" y="995"/>
                      <a:pt x="725" y="1017"/>
                      <a:pt x="736" y="1032"/>
                    </a:cubicBezTo>
                    <a:cubicBezTo>
                      <a:pt x="747" y="1047"/>
                      <a:pt x="774" y="1091"/>
                      <a:pt x="853" y="1082"/>
                    </a:cubicBezTo>
                    <a:cubicBezTo>
                      <a:pt x="933" y="1074"/>
                      <a:pt x="975" y="1054"/>
                      <a:pt x="973" y="1046"/>
                    </a:cubicBezTo>
                    <a:cubicBezTo>
                      <a:pt x="971" y="1038"/>
                      <a:pt x="974" y="1019"/>
                      <a:pt x="979" y="1004"/>
                    </a:cubicBezTo>
                    <a:cubicBezTo>
                      <a:pt x="985" y="988"/>
                      <a:pt x="989" y="981"/>
                      <a:pt x="985" y="960"/>
                    </a:cubicBezTo>
                    <a:cubicBezTo>
                      <a:pt x="981" y="938"/>
                      <a:pt x="981" y="882"/>
                      <a:pt x="991" y="861"/>
                    </a:cubicBezTo>
                    <a:cubicBezTo>
                      <a:pt x="1001" y="840"/>
                      <a:pt x="1010" y="844"/>
                      <a:pt x="1021" y="826"/>
                    </a:cubicBezTo>
                    <a:cubicBezTo>
                      <a:pt x="1031" y="808"/>
                      <a:pt x="1040" y="782"/>
                      <a:pt x="1048" y="766"/>
                    </a:cubicBezTo>
                    <a:cubicBezTo>
                      <a:pt x="1056" y="749"/>
                      <a:pt x="1073" y="722"/>
                      <a:pt x="1076" y="695"/>
                    </a:cubicBezTo>
                    <a:cubicBezTo>
                      <a:pt x="1079" y="668"/>
                      <a:pt x="1095" y="603"/>
                      <a:pt x="1107" y="563"/>
                    </a:cubicBezTo>
                    <a:cubicBezTo>
                      <a:pt x="1119" y="523"/>
                      <a:pt x="1140" y="467"/>
                      <a:pt x="1155" y="441"/>
                    </a:cubicBezTo>
                    <a:cubicBezTo>
                      <a:pt x="1170" y="415"/>
                      <a:pt x="1189" y="379"/>
                      <a:pt x="1186" y="350"/>
                    </a:cubicBezTo>
                    <a:cubicBezTo>
                      <a:pt x="1183" y="321"/>
                      <a:pt x="1183" y="306"/>
                      <a:pt x="1191" y="295"/>
                    </a:cubicBezTo>
                    <a:cubicBezTo>
                      <a:pt x="1199" y="284"/>
                      <a:pt x="1204" y="274"/>
                      <a:pt x="1205" y="257"/>
                    </a:cubicBezTo>
                    <a:cubicBezTo>
                      <a:pt x="1206" y="240"/>
                      <a:pt x="1213" y="223"/>
                      <a:pt x="1202" y="211"/>
                    </a:cubicBezTo>
                    <a:cubicBezTo>
                      <a:pt x="1191" y="199"/>
                      <a:pt x="1155" y="185"/>
                      <a:pt x="1149" y="150"/>
                    </a:cubicBezTo>
                    <a:cubicBezTo>
                      <a:pt x="1143" y="115"/>
                      <a:pt x="1137" y="82"/>
                      <a:pt x="1119" y="71"/>
                    </a:cubicBezTo>
                    <a:cubicBezTo>
                      <a:pt x="1101" y="60"/>
                      <a:pt x="1049" y="20"/>
                      <a:pt x="1049" y="20"/>
                    </a:cubicBezTo>
                    <a:lnTo>
                      <a:pt x="242" y="0"/>
                    </a:lnTo>
                    <a:close/>
                  </a:path>
                </a:pathLst>
              </a:custGeom>
              <a:solidFill>
                <a:srgbClr val="665D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41" name="Freeform 127">
                <a:extLst>
                  <a:ext uri="{FF2B5EF4-FFF2-40B4-BE49-F238E27FC236}">
                    <a16:creationId xmlns:a16="http://schemas.microsoft.com/office/drawing/2014/main" id="{380B2E3E-2CC9-4402-AC91-724B0FDD3A6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981" y="2125"/>
                <a:ext cx="1165" cy="1502"/>
              </a:xfrm>
              <a:custGeom>
                <a:avLst/>
                <a:gdLst>
                  <a:gd name="T0" fmla="*/ 2589 w 854"/>
                  <a:gd name="T1" fmla="*/ 9032 h 1102"/>
                  <a:gd name="T2" fmla="*/ 1943 w 854"/>
                  <a:gd name="T3" fmla="*/ 7442 h 1102"/>
                  <a:gd name="T4" fmla="*/ 1451 w 854"/>
                  <a:gd name="T5" fmla="*/ 5809 h 1102"/>
                  <a:gd name="T6" fmla="*/ 934 w 854"/>
                  <a:gd name="T7" fmla="*/ 4019 h 1102"/>
                  <a:gd name="T8" fmla="*/ 696 w 854"/>
                  <a:gd name="T9" fmla="*/ 2883 h 1102"/>
                  <a:gd name="T10" fmla="*/ 405 w 854"/>
                  <a:gd name="T11" fmla="*/ 1815 h 1102"/>
                  <a:gd name="T12" fmla="*/ 1304 w 854"/>
                  <a:gd name="T13" fmla="*/ 620 h 1102"/>
                  <a:gd name="T14" fmla="*/ 2127 w 854"/>
                  <a:gd name="T15" fmla="*/ 0 h 1102"/>
                  <a:gd name="T16" fmla="*/ 411 w 854"/>
                  <a:gd name="T17" fmla="*/ 1020 h 1102"/>
                  <a:gd name="T18" fmla="*/ 104 w 854"/>
                  <a:gd name="T19" fmla="*/ 2385 h 1102"/>
                  <a:gd name="T20" fmla="*/ 465 w 854"/>
                  <a:gd name="T21" fmla="*/ 3316 h 1102"/>
                  <a:gd name="T22" fmla="*/ 865 w 854"/>
                  <a:gd name="T23" fmla="*/ 4694 h 1102"/>
                  <a:gd name="T24" fmla="*/ 1391 w 854"/>
                  <a:gd name="T25" fmla="*/ 6627 h 1102"/>
                  <a:gd name="T26" fmla="*/ 1971 w 854"/>
                  <a:gd name="T27" fmla="*/ 8377 h 1102"/>
                  <a:gd name="T28" fmla="*/ 2349 w 854"/>
                  <a:gd name="T29" fmla="*/ 9366 h 1102"/>
                  <a:gd name="T30" fmla="*/ 2636 w 854"/>
                  <a:gd name="T31" fmla="*/ 9366 h 1102"/>
                  <a:gd name="T32" fmla="*/ 6562 w 854"/>
                  <a:gd name="T33" fmla="*/ 8579 h 1102"/>
                  <a:gd name="T34" fmla="*/ 6783 w 854"/>
                  <a:gd name="T35" fmla="*/ 7945 h 1102"/>
                  <a:gd name="T36" fmla="*/ 7057 w 854"/>
                  <a:gd name="T37" fmla="*/ 7540 h 1102"/>
                  <a:gd name="T38" fmla="*/ 7165 w 854"/>
                  <a:gd name="T39" fmla="*/ 5029 h 1102"/>
                  <a:gd name="T40" fmla="*/ 7321 w 854"/>
                  <a:gd name="T41" fmla="*/ 3801 h 1102"/>
                  <a:gd name="T42" fmla="*/ 7474 w 854"/>
                  <a:gd name="T43" fmla="*/ 3178 h 1102"/>
                  <a:gd name="T44" fmla="*/ 7092 w 854"/>
                  <a:gd name="T45" fmla="*/ 2892 h 1102"/>
                  <a:gd name="T46" fmla="*/ 6959 w 854"/>
                  <a:gd name="T47" fmla="*/ 3133 h 1102"/>
                  <a:gd name="T48" fmla="*/ 7215 w 854"/>
                  <a:gd name="T49" fmla="*/ 3417 h 1102"/>
                  <a:gd name="T50" fmla="*/ 6837 w 854"/>
                  <a:gd name="T51" fmla="*/ 4434 h 1102"/>
                  <a:gd name="T52" fmla="*/ 6781 w 854"/>
                  <a:gd name="T53" fmla="*/ 5455 h 1102"/>
                  <a:gd name="T54" fmla="*/ 6631 w 854"/>
                  <a:gd name="T55" fmla="*/ 7734 h 1102"/>
                  <a:gd name="T56" fmla="*/ 6446 w 854"/>
                  <a:gd name="T57" fmla="*/ 8162 h 1102"/>
                  <a:gd name="T58" fmla="*/ 6474 w 854"/>
                  <a:gd name="T59" fmla="*/ 9007 h 1102"/>
                  <a:gd name="T60" fmla="*/ 6762 w 854"/>
                  <a:gd name="T61" fmla="*/ 9007 h 1102"/>
                  <a:gd name="T62" fmla="*/ 6616 w 854"/>
                  <a:gd name="T63" fmla="*/ 2936 h 1102"/>
                  <a:gd name="T64" fmla="*/ 5732 w 854"/>
                  <a:gd name="T65" fmla="*/ 2883 h 1102"/>
                  <a:gd name="T66" fmla="*/ 6315 w 854"/>
                  <a:gd name="T67" fmla="*/ 2936 h 1102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854"/>
                  <a:gd name="T103" fmla="*/ 0 h 1102"/>
                  <a:gd name="T104" fmla="*/ 854 w 854"/>
                  <a:gd name="T105" fmla="*/ 1102 h 1102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854" h="1102">
                    <a:moveTo>
                      <a:pt x="300" y="1072"/>
                    </a:moveTo>
                    <a:cubicBezTo>
                      <a:pt x="295" y="1034"/>
                      <a:pt x="295" y="1034"/>
                      <a:pt x="295" y="1034"/>
                    </a:cubicBezTo>
                    <a:cubicBezTo>
                      <a:pt x="295" y="1022"/>
                      <a:pt x="275" y="994"/>
                      <a:pt x="258" y="959"/>
                    </a:cubicBezTo>
                    <a:cubicBezTo>
                      <a:pt x="240" y="924"/>
                      <a:pt x="233" y="890"/>
                      <a:pt x="221" y="852"/>
                    </a:cubicBezTo>
                    <a:cubicBezTo>
                      <a:pt x="209" y="813"/>
                      <a:pt x="212" y="798"/>
                      <a:pt x="191" y="759"/>
                    </a:cubicBezTo>
                    <a:cubicBezTo>
                      <a:pt x="170" y="721"/>
                      <a:pt x="174" y="694"/>
                      <a:pt x="165" y="665"/>
                    </a:cubicBezTo>
                    <a:cubicBezTo>
                      <a:pt x="156" y="635"/>
                      <a:pt x="141" y="582"/>
                      <a:pt x="132" y="537"/>
                    </a:cubicBezTo>
                    <a:cubicBezTo>
                      <a:pt x="123" y="491"/>
                      <a:pt x="120" y="486"/>
                      <a:pt x="106" y="460"/>
                    </a:cubicBezTo>
                    <a:cubicBezTo>
                      <a:pt x="92" y="434"/>
                      <a:pt x="100" y="409"/>
                      <a:pt x="86" y="379"/>
                    </a:cubicBezTo>
                    <a:cubicBezTo>
                      <a:pt x="72" y="350"/>
                      <a:pt x="79" y="330"/>
                      <a:pt x="79" y="330"/>
                    </a:cubicBezTo>
                    <a:cubicBezTo>
                      <a:pt x="79" y="330"/>
                      <a:pt x="58" y="295"/>
                      <a:pt x="46" y="273"/>
                    </a:cubicBezTo>
                    <a:cubicBezTo>
                      <a:pt x="34" y="250"/>
                      <a:pt x="41" y="229"/>
                      <a:pt x="46" y="208"/>
                    </a:cubicBezTo>
                    <a:cubicBezTo>
                      <a:pt x="51" y="187"/>
                      <a:pt x="71" y="143"/>
                      <a:pt x="81" y="117"/>
                    </a:cubicBezTo>
                    <a:cubicBezTo>
                      <a:pt x="92" y="91"/>
                      <a:pt x="118" y="85"/>
                      <a:pt x="148" y="71"/>
                    </a:cubicBezTo>
                    <a:cubicBezTo>
                      <a:pt x="175" y="58"/>
                      <a:pt x="262" y="7"/>
                      <a:pt x="274" y="0"/>
                    </a:cubicBezTo>
                    <a:cubicBezTo>
                      <a:pt x="242" y="0"/>
                      <a:pt x="242" y="0"/>
                      <a:pt x="242" y="0"/>
                    </a:cubicBezTo>
                    <a:cubicBezTo>
                      <a:pt x="242" y="0"/>
                      <a:pt x="144" y="57"/>
                      <a:pt x="114" y="71"/>
                    </a:cubicBezTo>
                    <a:cubicBezTo>
                      <a:pt x="84" y="85"/>
                      <a:pt x="58" y="91"/>
                      <a:pt x="47" y="117"/>
                    </a:cubicBezTo>
                    <a:cubicBezTo>
                      <a:pt x="37" y="143"/>
                      <a:pt x="18" y="187"/>
                      <a:pt x="12" y="208"/>
                    </a:cubicBezTo>
                    <a:cubicBezTo>
                      <a:pt x="7" y="229"/>
                      <a:pt x="0" y="250"/>
                      <a:pt x="12" y="273"/>
                    </a:cubicBezTo>
                    <a:cubicBezTo>
                      <a:pt x="25" y="295"/>
                      <a:pt x="46" y="330"/>
                      <a:pt x="46" y="330"/>
                    </a:cubicBezTo>
                    <a:cubicBezTo>
                      <a:pt x="46" y="330"/>
                      <a:pt x="39" y="350"/>
                      <a:pt x="53" y="379"/>
                    </a:cubicBezTo>
                    <a:cubicBezTo>
                      <a:pt x="67" y="409"/>
                      <a:pt x="58" y="434"/>
                      <a:pt x="72" y="460"/>
                    </a:cubicBezTo>
                    <a:cubicBezTo>
                      <a:pt x="86" y="486"/>
                      <a:pt x="89" y="491"/>
                      <a:pt x="98" y="537"/>
                    </a:cubicBezTo>
                    <a:cubicBezTo>
                      <a:pt x="107" y="582"/>
                      <a:pt x="123" y="635"/>
                      <a:pt x="131" y="665"/>
                    </a:cubicBezTo>
                    <a:cubicBezTo>
                      <a:pt x="140" y="694"/>
                      <a:pt x="137" y="721"/>
                      <a:pt x="158" y="759"/>
                    </a:cubicBezTo>
                    <a:cubicBezTo>
                      <a:pt x="179" y="798"/>
                      <a:pt x="175" y="813"/>
                      <a:pt x="187" y="852"/>
                    </a:cubicBezTo>
                    <a:cubicBezTo>
                      <a:pt x="200" y="890"/>
                      <a:pt x="207" y="924"/>
                      <a:pt x="224" y="959"/>
                    </a:cubicBezTo>
                    <a:cubicBezTo>
                      <a:pt x="242" y="994"/>
                      <a:pt x="261" y="1022"/>
                      <a:pt x="261" y="1034"/>
                    </a:cubicBezTo>
                    <a:cubicBezTo>
                      <a:pt x="267" y="1072"/>
                      <a:pt x="267" y="1072"/>
                      <a:pt x="267" y="1072"/>
                    </a:cubicBezTo>
                    <a:cubicBezTo>
                      <a:pt x="267" y="1072"/>
                      <a:pt x="286" y="1102"/>
                      <a:pt x="362" y="1096"/>
                    </a:cubicBezTo>
                    <a:cubicBezTo>
                      <a:pt x="314" y="1093"/>
                      <a:pt x="300" y="1072"/>
                      <a:pt x="300" y="1072"/>
                    </a:cubicBezTo>
                    <a:close/>
                    <a:moveTo>
                      <a:pt x="770" y="1031"/>
                    </a:moveTo>
                    <a:cubicBezTo>
                      <a:pt x="759" y="1016"/>
                      <a:pt x="751" y="994"/>
                      <a:pt x="746" y="982"/>
                    </a:cubicBezTo>
                    <a:cubicBezTo>
                      <a:pt x="741" y="970"/>
                      <a:pt x="763" y="940"/>
                      <a:pt x="766" y="934"/>
                    </a:cubicBezTo>
                    <a:cubicBezTo>
                      <a:pt x="770" y="928"/>
                      <a:pt x="774" y="918"/>
                      <a:pt x="772" y="909"/>
                    </a:cubicBezTo>
                    <a:cubicBezTo>
                      <a:pt x="770" y="900"/>
                      <a:pt x="780" y="894"/>
                      <a:pt x="787" y="885"/>
                    </a:cubicBezTo>
                    <a:cubicBezTo>
                      <a:pt x="795" y="876"/>
                      <a:pt x="803" y="863"/>
                      <a:pt x="803" y="863"/>
                    </a:cubicBezTo>
                    <a:cubicBezTo>
                      <a:pt x="777" y="802"/>
                      <a:pt x="799" y="656"/>
                      <a:pt x="805" y="624"/>
                    </a:cubicBezTo>
                    <a:cubicBezTo>
                      <a:pt x="810" y="592"/>
                      <a:pt x="815" y="595"/>
                      <a:pt x="815" y="575"/>
                    </a:cubicBezTo>
                    <a:cubicBezTo>
                      <a:pt x="815" y="555"/>
                      <a:pt x="814" y="532"/>
                      <a:pt x="811" y="508"/>
                    </a:cubicBezTo>
                    <a:cubicBezTo>
                      <a:pt x="809" y="484"/>
                      <a:pt x="826" y="460"/>
                      <a:pt x="833" y="435"/>
                    </a:cubicBezTo>
                    <a:cubicBezTo>
                      <a:pt x="839" y="410"/>
                      <a:pt x="854" y="391"/>
                      <a:pt x="854" y="391"/>
                    </a:cubicBezTo>
                    <a:cubicBezTo>
                      <a:pt x="850" y="364"/>
                      <a:pt x="850" y="364"/>
                      <a:pt x="850" y="364"/>
                    </a:cubicBezTo>
                    <a:cubicBezTo>
                      <a:pt x="850" y="364"/>
                      <a:pt x="850" y="364"/>
                      <a:pt x="826" y="359"/>
                    </a:cubicBezTo>
                    <a:cubicBezTo>
                      <a:pt x="802" y="354"/>
                      <a:pt x="806" y="331"/>
                      <a:pt x="806" y="331"/>
                    </a:cubicBezTo>
                    <a:cubicBezTo>
                      <a:pt x="799" y="342"/>
                      <a:pt x="785" y="343"/>
                      <a:pt x="773" y="341"/>
                    </a:cubicBezTo>
                    <a:cubicBezTo>
                      <a:pt x="775" y="348"/>
                      <a:pt x="779" y="356"/>
                      <a:pt x="792" y="359"/>
                    </a:cubicBezTo>
                    <a:cubicBezTo>
                      <a:pt x="816" y="364"/>
                      <a:pt x="816" y="364"/>
                      <a:pt x="816" y="364"/>
                    </a:cubicBezTo>
                    <a:cubicBezTo>
                      <a:pt x="820" y="391"/>
                      <a:pt x="820" y="391"/>
                      <a:pt x="820" y="391"/>
                    </a:cubicBezTo>
                    <a:cubicBezTo>
                      <a:pt x="820" y="391"/>
                      <a:pt x="806" y="410"/>
                      <a:pt x="799" y="435"/>
                    </a:cubicBezTo>
                    <a:cubicBezTo>
                      <a:pt x="792" y="460"/>
                      <a:pt x="775" y="484"/>
                      <a:pt x="778" y="508"/>
                    </a:cubicBezTo>
                    <a:cubicBezTo>
                      <a:pt x="780" y="532"/>
                      <a:pt x="782" y="555"/>
                      <a:pt x="782" y="575"/>
                    </a:cubicBezTo>
                    <a:cubicBezTo>
                      <a:pt x="782" y="595"/>
                      <a:pt x="776" y="592"/>
                      <a:pt x="771" y="624"/>
                    </a:cubicBezTo>
                    <a:cubicBezTo>
                      <a:pt x="766" y="656"/>
                      <a:pt x="743" y="802"/>
                      <a:pt x="770" y="863"/>
                    </a:cubicBezTo>
                    <a:cubicBezTo>
                      <a:pt x="770" y="863"/>
                      <a:pt x="761" y="876"/>
                      <a:pt x="754" y="885"/>
                    </a:cubicBezTo>
                    <a:cubicBezTo>
                      <a:pt x="746" y="894"/>
                      <a:pt x="736" y="900"/>
                      <a:pt x="738" y="909"/>
                    </a:cubicBezTo>
                    <a:cubicBezTo>
                      <a:pt x="740" y="918"/>
                      <a:pt x="736" y="928"/>
                      <a:pt x="733" y="934"/>
                    </a:cubicBezTo>
                    <a:cubicBezTo>
                      <a:pt x="729" y="940"/>
                      <a:pt x="708" y="970"/>
                      <a:pt x="713" y="982"/>
                    </a:cubicBezTo>
                    <a:cubicBezTo>
                      <a:pt x="718" y="994"/>
                      <a:pt x="725" y="1016"/>
                      <a:pt x="736" y="1031"/>
                    </a:cubicBezTo>
                    <a:cubicBezTo>
                      <a:pt x="747" y="1046"/>
                      <a:pt x="773" y="1089"/>
                      <a:pt x="851" y="1082"/>
                    </a:cubicBezTo>
                    <a:cubicBezTo>
                      <a:pt x="798" y="1076"/>
                      <a:pt x="779" y="1043"/>
                      <a:pt x="770" y="1031"/>
                    </a:cubicBezTo>
                    <a:close/>
                    <a:moveTo>
                      <a:pt x="762" y="339"/>
                    </a:moveTo>
                    <a:cubicBezTo>
                      <a:pt x="758" y="338"/>
                      <a:pt x="755" y="337"/>
                      <a:pt x="752" y="336"/>
                    </a:cubicBezTo>
                    <a:cubicBezTo>
                      <a:pt x="737" y="332"/>
                      <a:pt x="702" y="332"/>
                      <a:pt x="685" y="330"/>
                    </a:cubicBezTo>
                    <a:cubicBezTo>
                      <a:pt x="674" y="328"/>
                      <a:pt x="665" y="328"/>
                      <a:pt x="652" y="330"/>
                    </a:cubicBezTo>
                    <a:cubicBezTo>
                      <a:pt x="652" y="330"/>
                      <a:pt x="652" y="330"/>
                      <a:pt x="652" y="330"/>
                    </a:cubicBezTo>
                    <a:cubicBezTo>
                      <a:pt x="668" y="332"/>
                      <a:pt x="704" y="332"/>
                      <a:pt x="718" y="336"/>
                    </a:cubicBezTo>
                    <a:cubicBezTo>
                      <a:pt x="730" y="340"/>
                      <a:pt x="749" y="345"/>
                      <a:pt x="762" y="339"/>
                    </a:cubicBezTo>
                    <a:close/>
                  </a:path>
                </a:pathLst>
              </a:custGeom>
              <a:solidFill>
                <a:srgbClr val="7C71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42" name="Freeform 128">
                <a:extLst>
                  <a:ext uri="{FF2B5EF4-FFF2-40B4-BE49-F238E27FC236}">
                    <a16:creationId xmlns:a16="http://schemas.microsoft.com/office/drawing/2014/main" id="{C8289AE0-56D2-4B19-8D29-33DD359C73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1" y="2125"/>
                <a:ext cx="1654" cy="1508"/>
              </a:xfrm>
              <a:custGeom>
                <a:avLst/>
                <a:gdLst>
                  <a:gd name="T0" fmla="*/ 2122 w 1213"/>
                  <a:gd name="T1" fmla="*/ 0 h 1106"/>
                  <a:gd name="T2" fmla="*/ 997 w 1213"/>
                  <a:gd name="T3" fmla="*/ 620 h 1106"/>
                  <a:gd name="T4" fmla="*/ 410 w 1213"/>
                  <a:gd name="T5" fmla="*/ 1027 h 1106"/>
                  <a:gd name="T6" fmla="*/ 104 w 1213"/>
                  <a:gd name="T7" fmla="*/ 1826 h 1106"/>
                  <a:gd name="T8" fmla="*/ 104 w 1213"/>
                  <a:gd name="T9" fmla="*/ 2387 h 1106"/>
                  <a:gd name="T10" fmla="*/ 405 w 1213"/>
                  <a:gd name="T11" fmla="*/ 2893 h 1106"/>
                  <a:gd name="T12" fmla="*/ 465 w 1213"/>
                  <a:gd name="T13" fmla="*/ 3320 h 1106"/>
                  <a:gd name="T14" fmla="*/ 634 w 1213"/>
                  <a:gd name="T15" fmla="*/ 4030 h 1106"/>
                  <a:gd name="T16" fmla="*/ 864 w 1213"/>
                  <a:gd name="T17" fmla="*/ 4705 h 1106"/>
                  <a:gd name="T18" fmla="*/ 1151 w 1213"/>
                  <a:gd name="T19" fmla="*/ 5830 h 1106"/>
                  <a:gd name="T20" fmla="*/ 1381 w 1213"/>
                  <a:gd name="T21" fmla="*/ 6648 h 1106"/>
                  <a:gd name="T22" fmla="*/ 1643 w 1213"/>
                  <a:gd name="T23" fmla="*/ 7464 h 1106"/>
                  <a:gd name="T24" fmla="*/ 1959 w 1213"/>
                  <a:gd name="T25" fmla="*/ 8403 h 1106"/>
                  <a:gd name="T26" fmla="*/ 2285 w 1213"/>
                  <a:gd name="T27" fmla="*/ 9059 h 1106"/>
                  <a:gd name="T28" fmla="*/ 2337 w 1213"/>
                  <a:gd name="T29" fmla="*/ 9392 h 1106"/>
                  <a:gd name="T30" fmla="*/ 3308 w 1213"/>
                  <a:gd name="T31" fmla="*/ 9595 h 1106"/>
                  <a:gd name="T32" fmla="*/ 4802 w 1213"/>
                  <a:gd name="T33" fmla="*/ 8798 h 1106"/>
                  <a:gd name="T34" fmla="*/ 4670 w 1213"/>
                  <a:gd name="T35" fmla="*/ 8413 h 1106"/>
                  <a:gd name="T36" fmla="*/ 4629 w 1213"/>
                  <a:gd name="T37" fmla="*/ 8118 h 1106"/>
                  <a:gd name="T38" fmla="*/ 4336 w 1213"/>
                  <a:gd name="T39" fmla="*/ 7161 h 1106"/>
                  <a:gd name="T40" fmla="*/ 4357 w 1213"/>
                  <a:gd name="T41" fmla="*/ 6625 h 1106"/>
                  <a:gd name="T42" fmla="*/ 4024 w 1213"/>
                  <a:gd name="T43" fmla="*/ 5600 h 1106"/>
                  <a:gd name="T44" fmla="*/ 3978 w 1213"/>
                  <a:gd name="T45" fmla="*/ 5090 h 1106"/>
                  <a:gd name="T46" fmla="*/ 3744 w 1213"/>
                  <a:gd name="T47" fmla="*/ 4602 h 1106"/>
                  <a:gd name="T48" fmla="*/ 3661 w 1213"/>
                  <a:gd name="T49" fmla="*/ 4024 h 1106"/>
                  <a:gd name="T50" fmla="*/ 3451 w 1213"/>
                  <a:gd name="T51" fmla="*/ 3417 h 1106"/>
                  <a:gd name="T52" fmla="*/ 3945 w 1213"/>
                  <a:gd name="T53" fmla="*/ 3346 h 1106"/>
                  <a:gd name="T54" fmla="*/ 4612 w 1213"/>
                  <a:gd name="T55" fmla="*/ 2983 h 1106"/>
                  <a:gd name="T56" fmla="*/ 5228 w 1213"/>
                  <a:gd name="T57" fmla="*/ 2921 h 1106"/>
                  <a:gd name="T58" fmla="*/ 5713 w 1213"/>
                  <a:gd name="T59" fmla="*/ 2893 h 1106"/>
                  <a:gd name="T60" fmla="*/ 6291 w 1213"/>
                  <a:gd name="T61" fmla="*/ 2941 h 1106"/>
                  <a:gd name="T62" fmla="*/ 6770 w 1213"/>
                  <a:gd name="T63" fmla="*/ 2900 h 1106"/>
                  <a:gd name="T64" fmla="*/ 6945 w 1213"/>
                  <a:gd name="T65" fmla="*/ 3140 h 1106"/>
                  <a:gd name="T66" fmla="*/ 7156 w 1213"/>
                  <a:gd name="T67" fmla="*/ 3186 h 1106"/>
                  <a:gd name="T68" fmla="*/ 7182 w 1213"/>
                  <a:gd name="T69" fmla="*/ 3425 h 1106"/>
                  <a:gd name="T70" fmla="*/ 7001 w 1213"/>
                  <a:gd name="T71" fmla="*/ 3812 h 1106"/>
                  <a:gd name="T72" fmla="*/ 6821 w 1213"/>
                  <a:gd name="T73" fmla="*/ 4450 h 1106"/>
                  <a:gd name="T74" fmla="*/ 6855 w 1213"/>
                  <a:gd name="T75" fmla="*/ 5039 h 1106"/>
                  <a:gd name="T76" fmla="*/ 6755 w 1213"/>
                  <a:gd name="T77" fmla="*/ 5468 h 1106"/>
                  <a:gd name="T78" fmla="*/ 6751 w 1213"/>
                  <a:gd name="T79" fmla="*/ 7560 h 1106"/>
                  <a:gd name="T80" fmla="*/ 6609 w 1213"/>
                  <a:gd name="T81" fmla="*/ 7755 h 1106"/>
                  <a:gd name="T82" fmla="*/ 6466 w 1213"/>
                  <a:gd name="T83" fmla="*/ 7959 h 1106"/>
                  <a:gd name="T84" fmla="*/ 6420 w 1213"/>
                  <a:gd name="T85" fmla="*/ 8179 h 1106"/>
                  <a:gd name="T86" fmla="*/ 6248 w 1213"/>
                  <a:gd name="T87" fmla="*/ 8606 h 1106"/>
                  <a:gd name="T88" fmla="*/ 6455 w 1213"/>
                  <a:gd name="T89" fmla="*/ 9033 h 1106"/>
                  <a:gd name="T90" fmla="*/ 7476 w 1213"/>
                  <a:gd name="T91" fmla="*/ 9477 h 1106"/>
                  <a:gd name="T92" fmla="*/ 8520 w 1213"/>
                  <a:gd name="T93" fmla="*/ 9164 h 1106"/>
                  <a:gd name="T94" fmla="*/ 8578 w 1213"/>
                  <a:gd name="T95" fmla="*/ 8788 h 1106"/>
                  <a:gd name="T96" fmla="*/ 8633 w 1213"/>
                  <a:gd name="T97" fmla="*/ 8403 h 1106"/>
                  <a:gd name="T98" fmla="*/ 8678 w 1213"/>
                  <a:gd name="T99" fmla="*/ 7533 h 1106"/>
                  <a:gd name="T100" fmla="*/ 8945 w 1213"/>
                  <a:gd name="T101" fmla="*/ 7230 h 1106"/>
                  <a:gd name="T102" fmla="*/ 9189 w 1213"/>
                  <a:gd name="T103" fmla="*/ 6701 h 1106"/>
                  <a:gd name="T104" fmla="*/ 9426 w 1213"/>
                  <a:gd name="T105" fmla="*/ 6080 h 1106"/>
                  <a:gd name="T106" fmla="*/ 9700 w 1213"/>
                  <a:gd name="T107" fmla="*/ 4917 h 1106"/>
                  <a:gd name="T108" fmla="*/ 10126 w 1213"/>
                  <a:gd name="T109" fmla="*/ 3852 h 1106"/>
                  <a:gd name="T110" fmla="*/ 10396 w 1213"/>
                  <a:gd name="T111" fmla="*/ 3060 h 1106"/>
                  <a:gd name="T112" fmla="*/ 10438 w 1213"/>
                  <a:gd name="T113" fmla="*/ 2578 h 1106"/>
                  <a:gd name="T114" fmla="*/ 10557 w 1213"/>
                  <a:gd name="T115" fmla="*/ 2244 h 1106"/>
                  <a:gd name="T116" fmla="*/ 10536 w 1213"/>
                  <a:gd name="T117" fmla="*/ 1838 h 1106"/>
                  <a:gd name="T118" fmla="*/ 10071 w 1213"/>
                  <a:gd name="T119" fmla="*/ 1305 h 1106"/>
                  <a:gd name="T120" fmla="*/ 9812 w 1213"/>
                  <a:gd name="T121" fmla="*/ 612 h 1106"/>
                  <a:gd name="T122" fmla="*/ 9192 w 1213"/>
                  <a:gd name="T123" fmla="*/ 165 h 1106"/>
                  <a:gd name="T124" fmla="*/ 2122 w 1213"/>
                  <a:gd name="T125" fmla="*/ 0 h 110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1213"/>
                  <a:gd name="T190" fmla="*/ 0 h 1106"/>
                  <a:gd name="T191" fmla="*/ 1213 w 1213"/>
                  <a:gd name="T192" fmla="*/ 1106 h 110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1213" h="1106">
                    <a:moveTo>
                      <a:pt x="242" y="0"/>
                    </a:moveTo>
                    <a:cubicBezTo>
                      <a:pt x="242" y="0"/>
                      <a:pt x="144" y="57"/>
                      <a:pt x="114" y="71"/>
                    </a:cubicBezTo>
                    <a:cubicBezTo>
                      <a:pt x="84" y="85"/>
                      <a:pt x="58" y="91"/>
                      <a:pt x="47" y="117"/>
                    </a:cubicBezTo>
                    <a:cubicBezTo>
                      <a:pt x="37" y="143"/>
                      <a:pt x="18" y="187"/>
                      <a:pt x="12" y="208"/>
                    </a:cubicBezTo>
                    <a:cubicBezTo>
                      <a:pt x="7" y="229"/>
                      <a:pt x="0" y="250"/>
                      <a:pt x="12" y="273"/>
                    </a:cubicBezTo>
                    <a:cubicBezTo>
                      <a:pt x="25" y="295"/>
                      <a:pt x="46" y="330"/>
                      <a:pt x="46" y="330"/>
                    </a:cubicBezTo>
                    <a:cubicBezTo>
                      <a:pt x="46" y="330"/>
                      <a:pt x="39" y="350"/>
                      <a:pt x="53" y="379"/>
                    </a:cubicBezTo>
                    <a:cubicBezTo>
                      <a:pt x="67" y="409"/>
                      <a:pt x="58" y="434"/>
                      <a:pt x="72" y="460"/>
                    </a:cubicBezTo>
                    <a:cubicBezTo>
                      <a:pt x="86" y="486"/>
                      <a:pt x="89" y="491"/>
                      <a:pt x="98" y="537"/>
                    </a:cubicBezTo>
                    <a:cubicBezTo>
                      <a:pt x="107" y="582"/>
                      <a:pt x="123" y="635"/>
                      <a:pt x="131" y="665"/>
                    </a:cubicBezTo>
                    <a:cubicBezTo>
                      <a:pt x="140" y="694"/>
                      <a:pt x="137" y="721"/>
                      <a:pt x="158" y="759"/>
                    </a:cubicBezTo>
                    <a:cubicBezTo>
                      <a:pt x="179" y="798"/>
                      <a:pt x="175" y="813"/>
                      <a:pt x="187" y="852"/>
                    </a:cubicBezTo>
                    <a:cubicBezTo>
                      <a:pt x="200" y="890"/>
                      <a:pt x="207" y="924"/>
                      <a:pt x="224" y="959"/>
                    </a:cubicBezTo>
                    <a:cubicBezTo>
                      <a:pt x="242" y="994"/>
                      <a:pt x="261" y="1022"/>
                      <a:pt x="261" y="1034"/>
                    </a:cubicBezTo>
                    <a:cubicBezTo>
                      <a:pt x="267" y="1072"/>
                      <a:pt x="267" y="1072"/>
                      <a:pt x="267" y="1072"/>
                    </a:cubicBezTo>
                    <a:cubicBezTo>
                      <a:pt x="267" y="1072"/>
                      <a:pt x="289" y="1106"/>
                      <a:pt x="378" y="1095"/>
                    </a:cubicBezTo>
                    <a:cubicBezTo>
                      <a:pt x="467" y="1084"/>
                      <a:pt x="546" y="1030"/>
                      <a:pt x="548" y="1004"/>
                    </a:cubicBezTo>
                    <a:cubicBezTo>
                      <a:pt x="549" y="978"/>
                      <a:pt x="533" y="968"/>
                      <a:pt x="533" y="960"/>
                    </a:cubicBezTo>
                    <a:cubicBezTo>
                      <a:pt x="533" y="952"/>
                      <a:pt x="542" y="943"/>
                      <a:pt x="528" y="927"/>
                    </a:cubicBezTo>
                    <a:cubicBezTo>
                      <a:pt x="514" y="912"/>
                      <a:pt x="491" y="849"/>
                      <a:pt x="495" y="818"/>
                    </a:cubicBezTo>
                    <a:cubicBezTo>
                      <a:pt x="499" y="788"/>
                      <a:pt x="516" y="788"/>
                      <a:pt x="497" y="756"/>
                    </a:cubicBezTo>
                    <a:cubicBezTo>
                      <a:pt x="478" y="724"/>
                      <a:pt x="460" y="669"/>
                      <a:pt x="459" y="639"/>
                    </a:cubicBezTo>
                    <a:cubicBezTo>
                      <a:pt x="458" y="609"/>
                      <a:pt x="469" y="601"/>
                      <a:pt x="454" y="581"/>
                    </a:cubicBezTo>
                    <a:cubicBezTo>
                      <a:pt x="439" y="561"/>
                      <a:pt x="424" y="542"/>
                      <a:pt x="427" y="525"/>
                    </a:cubicBezTo>
                    <a:cubicBezTo>
                      <a:pt x="431" y="508"/>
                      <a:pt x="434" y="488"/>
                      <a:pt x="418" y="459"/>
                    </a:cubicBezTo>
                    <a:cubicBezTo>
                      <a:pt x="403" y="429"/>
                      <a:pt x="404" y="398"/>
                      <a:pt x="394" y="390"/>
                    </a:cubicBezTo>
                    <a:cubicBezTo>
                      <a:pt x="394" y="390"/>
                      <a:pt x="424" y="393"/>
                      <a:pt x="450" y="382"/>
                    </a:cubicBezTo>
                    <a:cubicBezTo>
                      <a:pt x="476" y="370"/>
                      <a:pt x="508" y="342"/>
                      <a:pt x="526" y="340"/>
                    </a:cubicBezTo>
                    <a:cubicBezTo>
                      <a:pt x="544" y="338"/>
                      <a:pt x="569" y="340"/>
                      <a:pt x="596" y="334"/>
                    </a:cubicBezTo>
                    <a:cubicBezTo>
                      <a:pt x="624" y="328"/>
                      <a:pt x="635" y="328"/>
                      <a:pt x="652" y="330"/>
                    </a:cubicBezTo>
                    <a:cubicBezTo>
                      <a:pt x="668" y="332"/>
                      <a:pt x="704" y="332"/>
                      <a:pt x="718" y="336"/>
                    </a:cubicBezTo>
                    <a:cubicBezTo>
                      <a:pt x="733" y="341"/>
                      <a:pt x="760" y="348"/>
                      <a:pt x="772" y="331"/>
                    </a:cubicBezTo>
                    <a:cubicBezTo>
                      <a:pt x="772" y="331"/>
                      <a:pt x="768" y="354"/>
                      <a:pt x="792" y="359"/>
                    </a:cubicBezTo>
                    <a:cubicBezTo>
                      <a:pt x="816" y="364"/>
                      <a:pt x="816" y="364"/>
                      <a:pt x="816" y="364"/>
                    </a:cubicBezTo>
                    <a:cubicBezTo>
                      <a:pt x="820" y="391"/>
                      <a:pt x="820" y="391"/>
                      <a:pt x="820" y="391"/>
                    </a:cubicBezTo>
                    <a:cubicBezTo>
                      <a:pt x="820" y="391"/>
                      <a:pt x="806" y="410"/>
                      <a:pt x="799" y="435"/>
                    </a:cubicBezTo>
                    <a:cubicBezTo>
                      <a:pt x="792" y="460"/>
                      <a:pt x="775" y="484"/>
                      <a:pt x="778" y="508"/>
                    </a:cubicBezTo>
                    <a:cubicBezTo>
                      <a:pt x="780" y="532"/>
                      <a:pt x="782" y="555"/>
                      <a:pt x="782" y="575"/>
                    </a:cubicBezTo>
                    <a:cubicBezTo>
                      <a:pt x="782" y="595"/>
                      <a:pt x="776" y="592"/>
                      <a:pt x="771" y="624"/>
                    </a:cubicBezTo>
                    <a:cubicBezTo>
                      <a:pt x="766" y="656"/>
                      <a:pt x="743" y="802"/>
                      <a:pt x="770" y="863"/>
                    </a:cubicBezTo>
                    <a:cubicBezTo>
                      <a:pt x="770" y="863"/>
                      <a:pt x="761" y="876"/>
                      <a:pt x="754" y="885"/>
                    </a:cubicBezTo>
                    <a:cubicBezTo>
                      <a:pt x="746" y="894"/>
                      <a:pt x="736" y="900"/>
                      <a:pt x="738" y="909"/>
                    </a:cubicBezTo>
                    <a:cubicBezTo>
                      <a:pt x="740" y="918"/>
                      <a:pt x="736" y="928"/>
                      <a:pt x="733" y="934"/>
                    </a:cubicBezTo>
                    <a:cubicBezTo>
                      <a:pt x="729" y="940"/>
                      <a:pt x="708" y="970"/>
                      <a:pt x="713" y="982"/>
                    </a:cubicBezTo>
                    <a:cubicBezTo>
                      <a:pt x="718" y="994"/>
                      <a:pt x="725" y="1016"/>
                      <a:pt x="736" y="1031"/>
                    </a:cubicBezTo>
                    <a:cubicBezTo>
                      <a:pt x="747" y="1046"/>
                      <a:pt x="773" y="1090"/>
                      <a:pt x="853" y="1082"/>
                    </a:cubicBezTo>
                    <a:cubicBezTo>
                      <a:pt x="932" y="1073"/>
                      <a:pt x="974" y="1054"/>
                      <a:pt x="972" y="1046"/>
                    </a:cubicBezTo>
                    <a:cubicBezTo>
                      <a:pt x="970" y="1038"/>
                      <a:pt x="974" y="1018"/>
                      <a:pt x="979" y="1003"/>
                    </a:cubicBezTo>
                    <a:cubicBezTo>
                      <a:pt x="984" y="988"/>
                      <a:pt x="989" y="980"/>
                      <a:pt x="985" y="959"/>
                    </a:cubicBezTo>
                    <a:cubicBezTo>
                      <a:pt x="981" y="938"/>
                      <a:pt x="980" y="881"/>
                      <a:pt x="990" y="860"/>
                    </a:cubicBezTo>
                    <a:cubicBezTo>
                      <a:pt x="1000" y="840"/>
                      <a:pt x="1010" y="843"/>
                      <a:pt x="1020" y="825"/>
                    </a:cubicBezTo>
                    <a:cubicBezTo>
                      <a:pt x="1031" y="807"/>
                      <a:pt x="1040" y="782"/>
                      <a:pt x="1048" y="765"/>
                    </a:cubicBezTo>
                    <a:cubicBezTo>
                      <a:pt x="1056" y="748"/>
                      <a:pt x="1073" y="721"/>
                      <a:pt x="1076" y="694"/>
                    </a:cubicBezTo>
                    <a:cubicBezTo>
                      <a:pt x="1078" y="668"/>
                      <a:pt x="1095" y="602"/>
                      <a:pt x="1107" y="562"/>
                    </a:cubicBezTo>
                    <a:cubicBezTo>
                      <a:pt x="1119" y="522"/>
                      <a:pt x="1140" y="466"/>
                      <a:pt x="1155" y="440"/>
                    </a:cubicBezTo>
                    <a:cubicBezTo>
                      <a:pt x="1170" y="414"/>
                      <a:pt x="1189" y="378"/>
                      <a:pt x="1186" y="349"/>
                    </a:cubicBezTo>
                    <a:cubicBezTo>
                      <a:pt x="1183" y="320"/>
                      <a:pt x="1183" y="305"/>
                      <a:pt x="1191" y="294"/>
                    </a:cubicBezTo>
                    <a:cubicBezTo>
                      <a:pt x="1199" y="283"/>
                      <a:pt x="1204" y="273"/>
                      <a:pt x="1205" y="256"/>
                    </a:cubicBezTo>
                    <a:cubicBezTo>
                      <a:pt x="1206" y="239"/>
                      <a:pt x="1213" y="222"/>
                      <a:pt x="1202" y="210"/>
                    </a:cubicBezTo>
                    <a:cubicBezTo>
                      <a:pt x="1191" y="198"/>
                      <a:pt x="1155" y="184"/>
                      <a:pt x="1149" y="149"/>
                    </a:cubicBezTo>
                    <a:cubicBezTo>
                      <a:pt x="1143" y="114"/>
                      <a:pt x="1137" y="81"/>
                      <a:pt x="1119" y="70"/>
                    </a:cubicBezTo>
                    <a:cubicBezTo>
                      <a:pt x="1101" y="59"/>
                      <a:pt x="1049" y="19"/>
                      <a:pt x="1049" y="19"/>
                    </a:cubicBezTo>
                    <a:lnTo>
                      <a:pt x="242" y="0"/>
                    </a:lnTo>
                    <a:close/>
                  </a:path>
                </a:pathLst>
              </a:custGeom>
              <a:noFill/>
              <a:ln w="5" cap="rnd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43" name="Freeform 129">
                <a:extLst>
                  <a:ext uri="{FF2B5EF4-FFF2-40B4-BE49-F238E27FC236}">
                    <a16:creationId xmlns:a16="http://schemas.microsoft.com/office/drawing/2014/main" id="{F5458175-6484-4D1C-95F6-FFD5038305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41" y="2390"/>
                <a:ext cx="22" cy="185"/>
              </a:xfrm>
              <a:custGeom>
                <a:avLst/>
                <a:gdLst>
                  <a:gd name="T0" fmla="*/ 21 w 16"/>
                  <a:gd name="T1" fmla="*/ 1228 h 135"/>
                  <a:gd name="T2" fmla="*/ 55 w 16"/>
                  <a:gd name="T3" fmla="*/ 639 h 135"/>
                  <a:gd name="T4" fmla="*/ 146 w 16"/>
                  <a:gd name="T5" fmla="*/ 0 h 135"/>
                  <a:gd name="T6" fmla="*/ 0 60000 65536"/>
                  <a:gd name="T7" fmla="*/ 0 60000 65536"/>
                  <a:gd name="T8" fmla="*/ 0 60000 65536"/>
                  <a:gd name="T9" fmla="*/ 0 w 16"/>
                  <a:gd name="T10" fmla="*/ 0 h 135"/>
                  <a:gd name="T11" fmla="*/ 16 w 16"/>
                  <a:gd name="T12" fmla="*/ 135 h 13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" h="135">
                    <a:moveTo>
                      <a:pt x="2" y="135"/>
                    </a:moveTo>
                    <a:cubicBezTo>
                      <a:pt x="0" y="115"/>
                      <a:pt x="4" y="91"/>
                      <a:pt x="6" y="70"/>
                    </a:cubicBezTo>
                    <a:cubicBezTo>
                      <a:pt x="9" y="47"/>
                      <a:pt x="13" y="24"/>
                      <a:pt x="16" y="0"/>
                    </a:cubicBezTo>
                  </a:path>
                </a:pathLst>
              </a:custGeom>
              <a:noFill/>
              <a:ln w="5" cap="rnd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44" name="Freeform 130">
                <a:extLst>
                  <a:ext uri="{FF2B5EF4-FFF2-40B4-BE49-F238E27FC236}">
                    <a16:creationId xmlns:a16="http://schemas.microsoft.com/office/drawing/2014/main" id="{56F2B327-0D34-48C5-BBE4-975E0FB517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98" y="2422"/>
                <a:ext cx="124" cy="237"/>
              </a:xfrm>
              <a:custGeom>
                <a:avLst/>
                <a:gdLst>
                  <a:gd name="T0" fmla="*/ 793 w 91"/>
                  <a:gd name="T1" fmla="*/ 1513 h 174"/>
                  <a:gd name="T2" fmla="*/ 728 w 91"/>
                  <a:gd name="T3" fmla="*/ 1445 h 174"/>
                  <a:gd name="T4" fmla="*/ 665 w 91"/>
                  <a:gd name="T5" fmla="*/ 1219 h 174"/>
                  <a:gd name="T6" fmla="*/ 480 w 91"/>
                  <a:gd name="T7" fmla="*/ 748 h 174"/>
                  <a:gd name="T8" fmla="*/ 313 w 91"/>
                  <a:gd name="T9" fmla="*/ 334 h 174"/>
                  <a:gd name="T10" fmla="*/ 236 w 91"/>
                  <a:gd name="T11" fmla="*/ 210 h 174"/>
                  <a:gd name="T12" fmla="*/ 0 w 91"/>
                  <a:gd name="T13" fmla="*/ 0 h 17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1"/>
                  <a:gd name="T22" fmla="*/ 0 h 174"/>
                  <a:gd name="T23" fmla="*/ 91 w 91"/>
                  <a:gd name="T24" fmla="*/ 174 h 17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1" h="174">
                    <a:moveTo>
                      <a:pt x="91" y="174"/>
                    </a:moveTo>
                    <a:cubicBezTo>
                      <a:pt x="90" y="171"/>
                      <a:pt x="86" y="169"/>
                      <a:pt x="84" y="166"/>
                    </a:cubicBezTo>
                    <a:cubicBezTo>
                      <a:pt x="79" y="159"/>
                      <a:pt x="78" y="148"/>
                      <a:pt x="76" y="140"/>
                    </a:cubicBezTo>
                    <a:cubicBezTo>
                      <a:pt x="71" y="121"/>
                      <a:pt x="64" y="103"/>
                      <a:pt x="55" y="86"/>
                    </a:cubicBezTo>
                    <a:cubicBezTo>
                      <a:pt x="48" y="70"/>
                      <a:pt x="44" y="53"/>
                      <a:pt x="36" y="38"/>
                    </a:cubicBezTo>
                    <a:cubicBezTo>
                      <a:pt x="34" y="33"/>
                      <a:pt x="31" y="29"/>
                      <a:pt x="27" y="24"/>
                    </a:cubicBezTo>
                    <a:cubicBezTo>
                      <a:pt x="20" y="17"/>
                      <a:pt x="8" y="4"/>
                      <a:pt x="0" y="0"/>
                    </a:cubicBezTo>
                  </a:path>
                </a:pathLst>
              </a:custGeom>
              <a:noFill/>
              <a:ln w="5" cap="rnd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45" name="Freeform 131">
                <a:extLst>
                  <a:ext uri="{FF2B5EF4-FFF2-40B4-BE49-F238E27FC236}">
                    <a16:creationId xmlns:a16="http://schemas.microsoft.com/office/drawing/2014/main" id="{E1967A08-BA3E-43D9-92A4-A04AF0F7DE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0" y="2285"/>
                <a:ext cx="236" cy="205"/>
              </a:xfrm>
              <a:custGeom>
                <a:avLst/>
                <a:gdLst>
                  <a:gd name="T0" fmla="*/ 0 w 173"/>
                  <a:gd name="T1" fmla="*/ 0 h 150"/>
                  <a:gd name="T2" fmla="*/ 449 w 173"/>
                  <a:gd name="T3" fmla="*/ 286 h 150"/>
                  <a:gd name="T4" fmla="*/ 885 w 173"/>
                  <a:gd name="T5" fmla="*/ 555 h 150"/>
                  <a:gd name="T6" fmla="*/ 1254 w 173"/>
                  <a:gd name="T7" fmla="*/ 856 h 150"/>
                  <a:gd name="T8" fmla="*/ 1521 w 173"/>
                  <a:gd name="T9" fmla="*/ 1335 h 1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73"/>
                  <a:gd name="T16" fmla="*/ 0 h 150"/>
                  <a:gd name="T17" fmla="*/ 173 w 173"/>
                  <a:gd name="T18" fmla="*/ 150 h 1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73" h="150">
                    <a:moveTo>
                      <a:pt x="0" y="0"/>
                    </a:moveTo>
                    <a:cubicBezTo>
                      <a:pt x="15" y="15"/>
                      <a:pt x="33" y="22"/>
                      <a:pt x="51" y="32"/>
                    </a:cubicBezTo>
                    <a:cubicBezTo>
                      <a:pt x="67" y="43"/>
                      <a:pt x="85" y="51"/>
                      <a:pt x="101" y="62"/>
                    </a:cubicBezTo>
                    <a:cubicBezTo>
                      <a:pt x="115" y="72"/>
                      <a:pt x="130" y="82"/>
                      <a:pt x="142" y="96"/>
                    </a:cubicBezTo>
                    <a:cubicBezTo>
                      <a:pt x="157" y="112"/>
                      <a:pt x="160" y="133"/>
                      <a:pt x="173" y="150"/>
                    </a:cubicBezTo>
                  </a:path>
                </a:pathLst>
              </a:custGeom>
              <a:noFill/>
              <a:ln w="5" cap="rnd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46" name="Freeform 132">
                <a:extLst>
                  <a:ext uri="{FF2B5EF4-FFF2-40B4-BE49-F238E27FC236}">
                    <a16:creationId xmlns:a16="http://schemas.microsoft.com/office/drawing/2014/main" id="{253671AF-E264-40A5-9703-F40B6931C0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7" y="2332"/>
                <a:ext cx="144" cy="139"/>
              </a:xfrm>
              <a:custGeom>
                <a:avLst/>
                <a:gdLst>
                  <a:gd name="T0" fmla="*/ 0 w 105"/>
                  <a:gd name="T1" fmla="*/ 0 h 102"/>
                  <a:gd name="T2" fmla="*/ 354 w 105"/>
                  <a:gd name="T3" fmla="*/ 236 h 102"/>
                  <a:gd name="T4" fmla="*/ 953 w 105"/>
                  <a:gd name="T5" fmla="*/ 891 h 102"/>
                  <a:gd name="T6" fmla="*/ 0 60000 65536"/>
                  <a:gd name="T7" fmla="*/ 0 60000 65536"/>
                  <a:gd name="T8" fmla="*/ 0 60000 65536"/>
                  <a:gd name="T9" fmla="*/ 0 w 105"/>
                  <a:gd name="T10" fmla="*/ 0 h 102"/>
                  <a:gd name="T11" fmla="*/ 105 w 105"/>
                  <a:gd name="T12" fmla="*/ 102 h 10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5" h="102">
                    <a:moveTo>
                      <a:pt x="0" y="0"/>
                    </a:moveTo>
                    <a:cubicBezTo>
                      <a:pt x="11" y="11"/>
                      <a:pt x="27" y="18"/>
                      <a:pt x="39" y="27"/>
                    </a:cubicBezTo>
                    <a:cubicBezTo>
                      <a:pt x="68" y="49"/>
                      <a:pt x="87" y="73"/>
                      <a:pt x="105" y="102"/>
                    </a:cubicBezTo>
                  </a:path>
                </a:pathLst>
              </a:custGeom>
              <a:noFill/>
              <a:ln w="5" cap="rnd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47" name="Freeform 133">
                <a:extLst>
                  <a:ext uri="{FF2B5EF4-FFF2-40B4-BE49-F238E27FC236}">
                    <a16:creationId xmlns:a16="http://schemas.microsoft.com/office/drawing/2014/main" id="{5914D96E-C391-4E08-B8A2-81D02D042D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4" y="2505"/>
                <a:ext cx="12" cy="75"/>
              </a:xfrm>
              <a:custGeom>
                <a:avLst/>
                <a:gdLst>
                  <a:gd name="T0" fmla="*/ 64 w 9"/>
                  <a:gd name="T1" fmla="*/ 481 h 55"/>
                  <a:gd name="T2" fmla="*/ 0 w 9"/>
                  <a:gd name="T3" fmla="*/ 0 h 55"/>
                  <a:gd name="T4" fmla="*/ 0 60000 65536"/>
                  <a:gd name="T5" fmla="*/ 0 60000 65536"/>
                  <a:gd name="T6" fmla="*/ 0 w 9"/>
                  <a:gd name="T7" fmla="*/ 0 h 55"/>
                  <a:gd name="T8" fmla="*/ 9 w 9"/>
                  <a:gd name="T9" fmla="*/ 55 h 5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9" h="55">
                    <a:moveTo>
                      <a:pt x="8" y="55"/>
                    </a:moveTo>
                    <a:cubicBezTo>
                      <a:pt x="9" y="37"/>
                      <a:pt x="1" y="19"/>
                      <a:pt x="0" y="0"/>
                    </a:cubicBezTo>
                  </a:path>
                </a:pathLst>
              </a:custGeom>
              <a:noFill/>
              <a:ln w="5" cap="rnd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48" name="Freeform 134">
                <a:extLst>
                  <a:ext uri="{FF2B5EF4-FFF2-40B4-BE49-F238E27FC236}">
                    <a16:creationId xmlns:a16="http://schemas.microsoft.com/office/drawing/2014/main" id="{3C94B5B0-706F-4CC7-AD5A-05BCF42B62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34" y="2355"/>
                <a:ext cx="57" cy="113"/>
              </a:xfrm>
              <a:custGeom>
                <a:avLst/>
                <a:gdLst>
                  <a:gd name="T0" fmla="*/ 35 w 42"/>
                  <a:gd name="T1" fmla="*/ 722 h 83"/>
                  <a:gd name="T2" fmla="*/ 140 w 42"/>
                  <a:gd name="T3" fmla="*/ 384 h 83"/>
                  <a:gd name="T4" fmla="*/ 357 w 42"/>
                  <a:gd name="T5" fmla="*/ 0 h 83"/>
                  <a:gd name="T6" fmla="*/ 0 60000 65536"/>
                  <a:gd name="T7" fmla="*/ 0 60000 65536"/>
                  <a:gd name="T8" fmla="*/ 0 60000 65536"/>
                  <a:gd name="T9" fmla="*/ 0 w 42"/>
                  <a:gd name="T10" fmla="*/ 0 h 83"/>
                  <a:gd name="T11" fmla="*/ 42 w 42"/>
                  <a:gd name="T12" fmla="*/ 83 h 8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42" h="83">
                    <a:moveTo>
                      <a:pt x="4" y="83"/>
                    </a:moveTo>
                    <a:cubicBezTo>
                      <a:pt x="0" y="72"/>
                      <a:pt x="10" y="54"/>
                      <a:pt x="16" y="44"/>
                    </a:cubicBezTo>
                    <a:cubicBezTo>
                      <a:pt x="25" y="30"/>
                      <a:pt x="34" y="16"/>
                      <a:pt x="42" y="0"/>
                    </a:cubicBezTo>
                  </a:path>
                </a:pathLst>
              </a:custGeom>
              <a:noFill/>
              <a:ln w="5" cap="rnd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49" name="Freeform 135">
                <a:extLst>
                  <a:ext uri="{FF2B5EF4-FFF2-40B4-BE49-F238E27FC236}">
                    <a16:creationId xmlns:a16="http://schemas.microsoft.com/office/drawing/2014/main" id="{2C04A996-CAEE-4781-A0FE-EDF79A0BB6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1" y="2294"/>
                <a:ext cx="15" cy="9"/>
              </a:xfrm>
              <a:custGeom>
                <a:avLst/>
                <a:gdLst>
                  <a:gd name="T0" fmla="*/ 93 w 11"/>
                  <a:gd name="T1" fmla="*/ 0 h 7"/>
                  <a:gd name="T2" fmla="*/ 0 w 11"/>
                  <a:gd name="T3" fmla="*/ 40 h 7"/>
                  <a:gd name="T4" fmla="*/ 0 60000 65536"/>
                  <a:gd name="T5" fmla="*/ 0 60000 65536"/>
                  <a:gd name="T6" fmla="*/ 0 w 11"/>
                  <a:gd name="T7" fmla="*/ 0 h 7"/>
                  <a:gd name="T8" fmla="*/ 11 w 11"/>
                  <a:gd name="T9" fmla="*/ 7 h 7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11" h="7">
                    <a:moveTo>
                      <a:pt x="11" y="0"/>
                    </a:moveTo>
                    <a:cubicBezTo>
                      <a:pt x="9" y="2"/>
                      <a:pt x="3" y="5"/>
                      <a:pt x="0" y="7"/>
                    </a:cubicBezTo>
                  </a:path>
                </a:pathLst>
              </a:custGeom>
              <a:noFill/>
              <a:ln w="5" cap="rnd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50" name="Freeform 136">
                <a:extLst>
                  <a:ext uri="{FF2B5EF4-FFF2-40B4-BE49-F238E27FC236}">
                    <a16:creationId xmlns:a16="http://schemas.microsoft.com/office/drawing/2014/main" id="{EF232C5F-243C-41F0-B8B1-D8F79C131B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2" y="2266"/>
                <a:ext cx="120" cy="174"/>
              </a:xfrm>
              <a:custGeom>
                <a:avLst/>
                <a:gdLst>
                  <a:gd name="T0" fmla="*/ 762 w 88"/>
                  <a:gd name="T1" fmla="*/ 0 h 127"/>
                  <a:gd name="T2" fmla="*/ 428 w 88"/>
                  <a:gd name="T3" fmla="*/ 507 h 127"/>
                  <a:gd name="T4" fmla="*/ 19 w 88"/>
                  <a:gd name="T5" fmla="*/ 1148 h 127"/>
                  <a:gd name="T6" fmla="*/ 0 60000 65536"/>
                  <a:gd name="T7" fmla="*/ 0 60000 65536"/>
                  <a:gd name="T8" fmla="*/ 0 60000 65536"/>
                  <a:gd name="T9" fmla="*/ 0 w 88"/>
                  <a:gd name="T10" fmla="*/ 0 h 127"/>
                  <a:gd name="T11" fmla="*/ 88 w 88"/>
                  <a:gd name="T12" fmla="*/ 127 h 12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88" h="127">
                    <a:moveTo>
                      <a:pt x="87" y="0"/>
                    </a:moveTo>
                    <a:cubicBezTo>
                      <a:pt x="88" y="20"/>
                      <a:pt x="62" y="44"/>
                      <a:pt x="49" y="56"/>
                    </a:cubicBezTo>
                    <a:cubicBezTo>
                      <a:pt x="30" y="73"/>
                      <a:pt x="0" y="99"/>
                      <a:pt x="2" y="127"/>
                    </a:cubicBezTo>
                  </a:path>
                </a:pathLst>
              </a:custGeom>
              <a:noFill/>
              <a:ln w="5" cap="rnd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51" name="Freeform 137">
                <a:extLst>
                  <a:ext uri="{FF2B5EF4-FFF2-40B4-BE49-F238E27FC236}">
                    <a16:creationId xmlns:a16="http://schemas.microsoft.com/office/drawing/2014/main" id="{5D86C92A-B6CE-444B-90D1-7C915463C3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9" y="2270"/>
                <a:ext cx="56" cy="58"/>
              </a:xfrm>
              <a:custGeom>
                <a:avLst/>
                <a:gdLst>
                  <a:gd name="T0" fmla="*/ 362 w 41"/>
                  <a:gd name="T1" fmla="*/ 0 h 42"/>
                  <a:gd name="T2" fmla="*/ 265 w 41"/>
                  <a:gd name="T3" fmla="*/ 151 h 42"/>
                  <a:gd name="T4" fmla="*/ 0 w 41"/>
                  <a:gd name="T5" fmla="*/ 400 h 42"/>
                  <a:gd name="T6" fmla="*/ 0 60000 65536"/>
                  <a:gd name="T7" fmla="*/ 0 60000 65536"/>
                  <a:gd name="T8" fmla="*/ 0 60000 65536"/>
                  <a:gd name="T9" fmla="*/ 0 w 41"/>
                  <a:gd name="T10" fmla="*/ 0 h 42"/>
                  <a:gd name="T11" fmla="*/ 41 w 41"/>
                  <a:gd name="T12" fmla="*/ 42 h 4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41" h="42">
                    <a:moveTo>
                      <a:pt x="41" y="0"/>
                    </a:moveTo>
                    <a:cubicBezTo>
                      <a:pt x="37" y="4"/>
                      <a:pt x="34" y="11"/>
                      <a:pt x="30" y="16"/>
                    </a:cubicBezTo>
                    <a:cubicBezTo>
                      <a:pt x="22" y="27"/>
                      <a:pt x="13" y="35"/>
                      <a:pt x="0" y="42"/>
                    </a:cubicBezTo>
                  </a:path>
                </a:pathLst>
              </a:custGeom>
              <a:noFill/>
              <a:ln w="5" cap="rnd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52" name="Freeform 138">
                <a:extLst>
                  <a:ext uri="{FF2B5EF4-FFF2-40B4-BE49-F238E27FC236}">
                    <a16:creationId xmlns:a16="http://schemas.microsoft.com/office/drawing/2014/main" id="{8AF62B6B-D3CB-40D3-89BB-F1980B7A15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8" y="2560"/>
                <a:ext cx="32" cy="61"/>
              </a:xfrm>
              <a:custGeom>
                <a:avLst/>
                <a:gdLst>
                  <a:gd name="T0" fmla="*/ 56 w 23"/>
                  <a:gd name="T1" fmla="*/ 381 h 45"/>
                  <a:gd name="T2" fmla="*/ 237 w 23"/>
                  <a:gd name="T3" fmla="*/ 0 h 45"/>
                  <a:gd name="T4" fmla="*/ 0 60000 65536"/>
                  <a:gd name="T5" fmla="*/ 0 60000 65536"/>
                  <a:gd name="T6" fmla="*/ 0 w 23"/>
                  <a:gd name="T7" fmla="*/ 0 h 45"/>
                  <a:gd name="T8" fmla="*/ 23 w 23"/>
                  <a:gd name="T9" fmla="*/ 45 h 4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3" h="45">
                    <a:moveTo>
                      <a:pt x="6" y="45"/>
                    </a:moveTo>
                    <a:cubicBezTo>
                      <a:pt x="0" y="30"/>
                      <a:pt x="18" y="13"/>
                      <a:pt x="23" y="0"/>
                    </a:cubicBezTo>
                  </a:path>
                </a:pathLst>
              </a:custGeom>
              <a:noFill/>
              <a:ln w="5" cap="rnd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53" name="Freeform 139">
                <a:extLst>
                  <a:ext uri="{FF2B5EF4-FFF2-40B4-BE49-F238E27FC236}">
                    <a16:creationId xmlns:a16="http://schemas.microsoft.com/office/drawing/2014/main" id="{AAB8A349-525F-4263-B8DB-82EE0C2C0A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7" y="2375"/>
                <a:ext cx="134" cy="155"/>
              </a:xfrm>
              <a:custGeom>
                <a:avLst/>
                <a:gdLst>
                  <a:gd name="T0" fmla="*/ 0 w 98"/>
                  <a:gd name="T1" fmla="*/ 1034 h 113"/>
                  <a:gd name="T2" fmla="*/ 368 w 98"/>
                  <a:gd name="T3" fmla="*/ 565 h 113"/>
                  <a:gd name="T4" fmla="*/ 607 w 98"/>
                  <a:gd name="T5" fmla="*/ 354 h 113"/>
                  <a:gd name="T6" fmla="*/ 875 w 98"/>
                  <a:gd name="T7" fmla="*/ 0 h 1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8"/>
                  <a:gd name="T13" fmla="*/ 0 h 113"/>
                  <a:gd name="T14" fmla="*/ 98 w 98"/>
                  <a:gd name="T15" fmla="*/ 113 h 1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8" h="113">
                    <a:moveTo>
                      <a:pt x="0" y="113"/>
                    </a:moveTo>
                    <a:cubicBezTo>
                      <a:pt x="14" y="96"/>
                      <a:pt x="26" y="78"/>
                      <a:pt x="41" y="62"/>
                    </a:cubicBezTo>
                    <a:cubicBezTo>
                      <a:pt x="49" y="53"/>
                      <a:pt x="59" y="47"/>
                      <a:pt x="68" y="39"/>
                    </a:cubicBezTo>
                    <a:cubicBezTo>
                      <a:pt x="81" y="28"/>
                      <a:pt x="90" y="16"/>
                      <a:pt x="98" y="0"/>
                    </a:cubicBezTo>
                  </a:path>
                </a:pathLst>
              </a:custGeom>
              <a:noFill/>
              <a:ln w="5" cap="rnd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54" name="Freeform 140">
                <a:extLst>
                  <a:ext uri="{FF2B5EF4-FFF2-40B4-BE49-F238E27FC236}">
                    <a16:creationId xmlns:a16="http://schemas.microsoft.com/office/drawing/2014/main" id="{AF8CDE66-158D-4DCA-BB41-1073410BDA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35" y="2393"/>
                <a:ext cx="58" cy="102"/>
              </a:xfrm>
              <a:custGeom>
                <a:avLst/>
                <a:gdLst>
                  <a:gd name="T0" fmla="*/ 0 w 42"/>
                  <a:gd name="T1" fmla="*/ 0 h 75"/>
                  <a:gd name="T2" fmla="*/ 145 w 42"/>
                  <a:gd name="T3" fmla="*/ 246 h 75"/>
                  <a:gd name="T4" fmla="*/ 400 w 42"/>
                  <a:gd name="T5" fmla="*/ 647 h 75"/>
                  <a:gd name="T6" fmla="*/ 0 60000 65536"/>
                  <a:gd name="T7" fmla="*/ 0 60000 65536"/>
                  <a:gd name="T8" fmla="*/ 0 60000 65536"/>
                  <a:gd name="T9" fmla="*/ 0 w 42"/>
                  <a:gd name="T10" fmla="*/ 0 h 75"/>
                  <a:gd name="T11" fmla="*/ 42 w 42"/>
                  <a:gd name="T12" fmla="*/ 75 h 7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42" h="75">
                    <a:moveTo>
                      <a:pt x="0" y="0"/>
                    </a:moveTo>
                    <a:cubicBezTo>
                      <a:pt x="0" y="11"/>
                      <a:pt x="9" y="20"/>
                      <a:pt x="15" y="29"/>
                    </a:cubicBezTo>
                    <a:cubicBezTo>
                      <a:pt x="25" y="43"/>
                      <a:pt x="36" y="58"/>
                      <a:pt x="42" y="75"/>
                    </a:cubicBezTo>
                  </a:path>
                </a:pathLst>
              </a:custGeom>
              <a:noFill/>
              <a:ln w="5" cap="rnd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55" name="Freeform 141">
                <a:extLst>
                  <a:ext uri="{FF2B5EF4-FFF2-40B4-BE49-F238E27FC236}">
                    <a16:creationId xmlns:a16="http://schemas.microsoft.com/office/drawing/2014/main" id="{C37D8B00-BD63-4DAA-BEB0-BFBDE84D38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10" y="2448"/>
                <a:ext cx="21" cy="154"/>
              </a:xfrm>
              <a:custGeom>
                <a:avLst/>
                <a:gdLst>
                  <a:gd name="T0" fmla="*/ 16 w 16"/>
                  <a:gd name="T1" fmla="*/ 0 h 113"/>
                  <a:gd name="T2" fmla="*/ 55 w 16"/>
                  <a:gd name="T3" fmla="*/ 225 h 113"/>
                  <a:gd name="T4" fmla="*/ 95 w 16"/>
                  <a:gd name="T5" fmla="*/ 988 h 113"/>
                  <a:gd name="T6" fmla="*/ 0 60000 65536"/>
                  <a:gd name="T7" fmla="*/ 0 60000 65536"/>
                  <a:gd name="T8" fmla="*/ 0 60000 65536"/>
                  <a:gd name="T9" fmla="*/ 0 w 16"/>
                  <a:gd name="T10" fmla="*/ 0 h 113"/>
                  <a:gd name="T11" fmla="*/ 16 w 16"/>
                  <a:gd name="T12" fmla="*/ 113 h 11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" h="113">
                    <a:moveTo>
                      <a:pt x="2" y="0"/>
                    </a:moveTo>
                    <a:cubicBezTo>
                      <a:pt x="0" y="5"/>
                      <a:pt x="6" y="20"/>
                      <a:pt x="8" y="26"/>
                    </a:cubicBezTo>
                    <a:cubicBezTo>
                      <a:pt x="15" y="54"/>
                      <a:pt x="16" y="83"/>
                      <a:pt x="14" y="113"/>
                    </a:cubicBezTo>
                  </a:path>
                </a:pathLst>
              </a:custGeom>
              <a:noFill/>
              <a:ln w="5" cap="rnd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56" name="Freeform 142">
                <a:extLst>
                  <a:ext uri="{FF2B5EF4-FFF2-40B4-BE49-F238E27FC236}">
                    <a16:creationId xmlns:a16="http://schemas.microsoft.com/office/drawing/2014/main" id="{49071168-8564-4F1D-8140-D39EA380BB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7" y="2903"/>
                <a:ext cx="180" cy="394"/>
              </a:xfrm>
              <a:custGeom>
                <a:avLst/>
                <a:gdLst>
                  <a:gd name="T0" fmla="*/ 0 w 132"/>
                  <a:gd name="T1" fmla="*/ 2529 h 289"/>
                  <a:gd name="T2" fmla="*/ 439 w 132"/>
                  <a:gd name="T3" fmla="*/ 1646 h 289"/>
                  <a:gd name="T4" fmla="*/ 1152 w 132"/>
                  <a:gd name="T5" fmla="*/ 0 h 289"/>
                  <a:gd name="T6" fmla="*/ 0 60000 65536"/>
                  <a:gd name="T7" fmla="*/ 0 60000 65536"/>
                  <a:gd name="T8" fmla="*/ 0 60000 65536"/>
                  <a:gd name="T9" fmla="*/ 0 w 132"/>
                  <a:gd name="T10" fmla="*/ 0 h 289"/>
                  <a:gd name="T11" fmla="*/ 132 w 132"/>
                  <a:gd name="T12" fmla="*/ 289 h 289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32" h="289">
                    <a:moveTo>
                      <a:pt x="0" y="289"/>
                    </a:moveTo>
                    <a:cubicBezTo>
                      <a:pt x="21" y="262"/>
                      <a:pt x="38" y="220"/>
                      <a:pt x="50" y="188"/>
                    </a:cubicBezTo>
                    <a:cubicBezTo>
                      <a:pt x="73" y="124"/>
                      <a:pt x="114" y="65"/>
                      <a:pt x="132" y="0"/>
                    </a:cubicBezTo>
                  </a:path>
                </a:pathLst>
              </a:custGeom>
              <a:noFill/>
              <a:ln w="5" cap="rnd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57" name="Freeform 143">
                <a:extLst>
                  <a:ext uri="{FF2B5EF4-FFF2-40B4-BE49-F238E27FC236}">
                    <a16:creationId xmlns:a16="http://schemas.microsoft.com/office/drawing/2014/main" id="{49E0BE3D-545E-49F3-9708-08E9A0E96C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3" y="3236"/>
                <a:ext cx="281" cy="138"/>
              </a:xfrm>
              <a:custGeom>
                <a:avLst/>
                <a:gdLst>
                  <a:gd name="T0" fmla="*/ 0 w 206"/>
                  <a:gd name="T1" fmla="*/ 868 h 101"/>
                  <a:gd name="T2" fmla="*/ 1 w 206"/>
                  <a:gd name="T3" fmla="*/ 900 h 101"/>
                  <a:gd name="T4" fmla="*/ 307 w 206"/>
                  <a:gd name="T5" fmla="*/ 391 h 101"/>
                  <a:gd name="T6" fmla="*/ 1807 w 206"/>
                  <a:gd name="T7" fmla="*/ 635 h 10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06"/>
                  <a:gd name="T13" fmla="*/ 0 h 101"/>
                  <a:gd name="T14" fmla="*/ 206 w 206"/>
                  <a:gd name="T15" fmla="*/ 101 h 10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06" h="101">
                    <a:moveTo>
                      <a:pt x="0" y="97"/>
                    </a:moveTo>
                    <a:cubicBezTo>
                      <a:pt x="0" y="99"/>
                      <a:pt x="0" y="100"/>
                      <a:pt x="1" y="101"/>
                    </a:cubicBezTo>
                    <a:cubicBezTo>
                      <a:pt x="12" y="82"/>
                      <a:pt x="17" y="61"/>
                      <a:pt x="35" y="44"/>
                    </a:cubicBezTo>
                    <a:cubicBezTo>
                      <a:pt x="83" y="0"/>
                      <a:pt x="160" y="41"/>
                      <a:pt x="206" y="71"/>
                    </a:cubicBezTo>
                  </a:path>
                </a:pathLst>
              </a:custGeom>
              <a:noFill/>
              <a:ln w="5" cap="rnd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58" name="Freeform 144">
                <a:extLst>
                  <a:ext uri="{FF2B5EF4-FFF2-40B4-BE49-F238E27FC236}">
                    <a16:creationId xmlns:a16="http://schemas.microsoft.com/office/drawing/2014/main" id="{24BA0B12-BD5C-47F6-82E0-3BB7B41E53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9" y="1864"/>
                <a:ext cx="4112" cy="301"/>
              </a:xfrm>
              <a:custGeom>
                <a:avLst/>
                <a:gdLst>
                  <a:gd name="T0" fmla="*/ 4112 w 4112"/>
                  <a:gd name="T1" fmla="*/ 150 h 301"/>
                  <a:gd name="T2" fmla="*/ 4112 w 4112"/>
                  <a:gd name="T3" fmla="*/ 301 h 301"/>
                  <a:gd name="T4" fmla="*/ 0 w 4112"/>
                  <a:gd name="T5" fmla="*/ 301 h 301"/>
                  <a:gd name="T6" fmla="*/ 0 w 4112"/>
                  <a:gd name="T7" fmla="*/ 149 h 301"/>
                  <a:gd name="T8" fmla="*/ 297 w 4112"/>
                  <a:gd name="T9" fmla="*/ 0 h 301"/>
                  <a:gd name="T10" fmla="*/ 3782 w 4112"/>
                  <a:gd name="T11" fmla="*/ 0 h 301"/>
                  <a:gd name="T12" fmla="*/ 4112 w 4112"/>
                  <a:gd name="T13" fmla="*/ 150 h 30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112"/>
                  <a:gd name="T22" fmla="*/ 0 h 301"/>
                  <a:gd name="T23" fmla="*/ 4112 w 4112"/>
                  <a:gd name="T24" fmla="*/ 301 h 30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112" h="301">
                    <a:moveTo>
                      <a:pt x="4112" y="150"/>
                    </a:moveTo>
                    <a:lnTo>
                      <a:pt x="4112" y="301"/>
                    </a:lnTo>
                    <a:lnTo>
                      <a:pt x="0" y="301"/>
                    </a:lnTo>
                    <a:lnTo>
                      <a:pt x="0" y="149"/>
                    </a:lnTo>
                    <a:lnTo>
                      <a:pt x="297" y="0"/>
                    </a:lnTo>
                    <a:lnTo>
                      <a:pt x="3782" y="0"/>
                    </a:lnTo>
                    <a:lnTo>
                      <a:pt x="4112" y="150"/>
                    </a:lnTo>
                    <a:close/>
                  </a:path>
                </a:pathLst>
              </a:custGeom>
              <a:solidFill>
                <a:srgbClr val="9B85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59" name="Rectangle 145">
                <a:extLst>
                  <a:ext uri="{FF2B5EF4-FFF2-40B4-BE49-F238E27FC236}">
                    <a16:creationId xmlns:a16="http://schemas.microsoft.com/office/drawing/2014/main" id="{4371E7ED-0022-493D-B6DB-AF88678908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69" y="2017"/>
                <a:ext cx="4112" cy="148"/>
              </a:xfrm>
              <a:prstGeom prst="rect">
                <a:avLst/>
              </a:prstGeom>
              <a:solidFill>
                <a:srgbClr val="BAA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latin typeface="Calibri" panose="020F0502020204030204" pitchFamily="34" charset="0"/>
                </a:endParaRPr>
              </a:p>
            </p:txBody>
          </p:sp>
          <p:sp>
            <p:nvSpPr>
              <p:cNvPr id="42160" name="Freeform 146">
                <a:extLst>
                  <a:ext uri="{FF2B5EF4-FFF2-40B4-BE49-F238E27FC236}">
                    <a16:creationId xmlns:a16="http://schemas.microsoft.com/office/drawing/2014/main" id="{D4D93471-1078-4C6A-A283-2FB24E1CA0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9" y="1863"/>
                <a:ext cx="4112" cy="152"/>
              </a:xfrm>
              <a:custGeom>
                <a:avLst/>
                <a:gdLst>
                  <a:gd name="T0" fmla="*/ 4112 w 4112"/>
                  <a:gd name="T1" fmla="*/ 152 h 152"/>
                  <a:gd name="T2" fmla="*/ 0 w 4112"/>
                  <a:gd name="T3" fmla="*/ 152 h 152"/>
                  <a:gd name="T4" fmla="*/ 299 w 4112"/>
                  <a:gd name="T5" fmla="*/ 0 h 152"/>
                  <a:gd name="T6" fmla="*/ 3782 w 4112"/>
                  <a:gd name="T7" fmla="*/ 0 h 152"/>
                  <a:gd name="T8" fmla="*/ 4112 w 4112"/>
                  <a:gd name="T9" fmla="*/ 152 h 15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112"/>
                  <a:gd name="T16" fmla="*/ 0 h 152"/>
                  <a:gd name="T17" fmla="*/ 4112 w 4112"/>
                  <a:gd name="T18" fmla="*/ 152 h 15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112" h="152">
                    <a:moveTo>
                      <a:pt x="4112" y="152"/>
                    </a:moveTo>
                    <a:lnTo>
                      <a:pt x="0" y="152"/>
                    </a:lnTo>
                    <a:lnTo>
                      <a:pt x="299" y="0"/>
                    </a:lnTo>
                    <a:lnTo>
                      <a:pt x="3782" y="0"/>
                    </a:lnTo>
                    <a:lnTo>
                      <a:pt x="4112" y="152"/>
                    </a:lnTo>
                    <a:close/>
                  </a:path>
                </a:pathLst>
              </a:custGeom>
              <a:noFill/>
              <a:ln w="11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61" name="Freeform 147">
                <a:extLst>
                  <a:ext uri="{FF2B5EF4-FFF2-40B4-BE49-F238E27FC236}">
                    <a16:creationId xmlns:a16="http://schemas.microsoft.com/office/drawing/2014/main" id="{8DF74887-599A-4ED8-8FFC-720056747C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9" y="2015"/>
                <a:ext cx="4112" cy="149"/>
              </a:xfrm>
              <a:custGeom>
                <a:avLst/>
                <a:gdLst>
                  <a:gd name="T0" fmla="*/ 3 w 4112"/>
                  <a:gd name="T1" fmla="*/ 2 h 149"/>
                  <a:gd name="T2" fmla="*/ 0 w 4112"/>
                  <a:gd name="T3" fmla="*/ 149 h 149"/>
                  <a:gd name="T4" fmla="*/ 4112 w 4112"/>
                  <a:gd name="T5" fmla="*/ 149 h 149"/>
                  <a:gd name="T6" fmla="*/ 4112 w 4112"/>
                  <a:gd name="T7" fmla="*/ 0 h 14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112"/>
                  <a:gd name="T13" fmla="*/ 0 h 149"/>
                  <a:gd name="T14" fmla="*/ 4112 w 4112"/>
                  <a:gd name="T15" fmla="*/ 149 h 14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112" h="149">
                    <a:moveTo>
                      <a:pt x="3" y="2"/>
                    </a:moveTo>
                    <a:lnTo>
                      <a:pt x="0" y="149"/>
                    </a:lnTo>
                    <a:lnTo>
                      <a:pt x="4112" y="149"/>
                    </a:lnTo>
                    <a:lnTo>
                      <a:pt x="4112" y="0"/>
                    </a:lnTo>
                  </a:path>
                </a:pathLst>
              </a:custGeom>
              <a:noFill/>
              <a:ln w="11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62" name="Rectangle 148">
                <a:extLst>
                  <a:ext uri="{FF2B5EF4-FFF2-40B4-BE49-F238E27FC236}">
                    <a16:creationId xmlns:a16="http://schemas.microsoft.com/office/drawing/2014/main" id="{9D564E0C-F7A9-4FB9-9BCA-ED5B169CBC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08" y="1987"/>
                <a:ext cx="1431" cy="23"/>
              </a:xfrm>
              <a:prstGeom prst="rect">
                <a:avLst/>
              </a:prstGeom>
              <a:solidFill>
                <a:srgbClr val="93D1A9"/>
              </a:solidFill>
              <a:ln w="4" cap="rnd">
                <a:solidFill>
                  <a:srgbClr val="333333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latin typeface="Calibri" panose="020F0502020204030204" pitchFamily="34" charset="0"/>
                </a:endParaRPr>
              </a:p>
            </p:txBody>
          </p:sp>
          <p:sp>
            <p:nvSpPr>
              <p:cNvPr id="42163" name="Freeform 149">
                <a:extLst>
                  <a:ext uri="{FF2B5EF4-FFF2-40B4-BE49-F238E27FC236}">
                    <a16:creationId xmlns:a16="http://schemas.microsoft.com/office/drawing/2014/main" id="{F8FE7B17-C9DE-49EA-A6DF-2354214305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8" y="1878"/>
                <a:ext cx="1431" cy="109"/>
              </a:xfrm>
              <a:custGeom>
                <a:avLst/>
                <a:gdLst>
                  <a:gd name="T0" fmla="*/ 0 w 1431"/>
                  <a:gd name="T1" fmla="*/ 109 h 109"/>
                  <a:gd name="T2" fmla="*/ 1431 w 1431"/>
                  <a:gd name="T3" fmla="*/ 109 h 109"/>
                  <a:gd name="T4" fmla="*/ 1266 w 1431"/>
                  <a:gd name="T5" fmla="*/ 0 h 109"/>
                  <a:gd name="T6" fmla="*/ 73 w 1431"/>
                  <a:gd name="T7" fmla="*/ 0 h 109"/>
                  <a:gd name="T8" fmla="*/ 0 w 1431"/>
                  <a:gd name="T9" fmla="*/ 109 h 10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431"/>
                  <a:gd name="T16" fmla="*/ 0 h 109"/>
                  <a:gd name="T17" fmla="*/ 1431 w 1431"/>
                  <a:gd name="T18" fmla="*/ 109 h 10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431" h="109">
                    <a:moveTo>
                      <a:pt x="0" y="109"/>
                    </a:moveTo>
                    <a:lnTo>
                      <a:pt x="1431" y="109"/>
                    </a:lnTo>
                    <a:lnTo>
                      <a:pt x="1266" y="0"/>
                    </a:lnTo>
                    <a:lnTo>
                      <a:pt x="73" y="0"/>
                    </a:lnTo>
                    <a:lnTo>
                      <a:pt x="0" y="109"/>
                    </a:lnTo>
                    <a:close/>
                  </a:path>
                </a:pathLst>
              </a:custGeom>
              <a:solidFill>
                <a:srgbClr val="64A07C"/>
              </a:solidFill>
              <a:ln w="4" cap="rnd">
                <a:solidFill>
                  <a:srgbClr val="33333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64" name="Freeform 150">
                <a:extLst>
                  <a:ext uri="{FF2B5EF4-FFF2-40B4-BE49-F238E27FC236}">
                    <a16:creationId xmlns:a16="http://schemas.microsoft.com/office/drawing/2014/main" id="{F9FF43EE-2C7C-4C99-9A04-AE70FBD8B4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61" y="1816"/>
                <a:ext cx="609" cy="157"/>
              </a:xfrm>
              <a:custGeom>
                <a:avLst/>
                <a:gdLst>
                  <a:gd name="T0" fmla="*/ 3794 w 447"/>
                  <a:gd name="T1" fmla="*/ 724 h 115"/>
                  <a:gd name="T2" fmla="*/ 954 w 447"/>
                  <a:gd name="T3" fmla="*/ 924 h 115"/>
                  <a:gd name="T4" fmla="*/ 0 w 447"/>
                  <a:gd name="T5" fmla="*/ 392 h 115"/>
                  <a:gd name="T6" fmla="*/ 0 w 447"/>
                  <a:gd name="T7" fmla="*/ 104 h 115"/>
                  <a:gd name="T8" fmla="*/ 2213 w 447"/>
                  <a:gd name="T9" fmla="*/ 0 h 115"/>
                  <a:gd name="T10" fmla="*/ 3755 w 447"/>
                  <a:gd name="T11" fmla="*/ 440 h 115"/>
                  <a:gd name="T12" fmla="*/ 3794 w 447"/>
                  <a:gd name="T13" fmla="*/ 724 h 1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47"/>
                  <a:gd name="T22" fmla="*/ 0 h 115"/>
                  <a:gd name="T23" fmla="*/ 447 w 447"/>
                  <a:gd name="T24" fmla="*/ 115 h 11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47" h="115">
                    <a:moveTo>
                      <a:pt x="435" y="81"/>
                    </a:moveTo>
                    <a:cubicBezTo>
                      <a:pt x="435" y="81"/>
                      <a:pt x="347" y="115"/>
                      <a:pt x="109" y="105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185" y="26"/>
                      <a:pt x="254" y="0"/>
                    </a:cubicBezTo>
                    <a:cubicBezTo>
                      <a:pt x="254" y="0"/>
                      <a:pt x="416" y="41"/>
                      <a:pt x="431" y="50"/>
                    </a:cubicBezTo>
                    <a:cubicBezTo>
                      <a:pt x="447" y="60"/>
                      <a:pt x="439" y="70"/>
                      <a:pt x="435" y="81"/>
                    </a:cubicBezTo>
                    <a:close/>
                  </a:path>
                </a:pathLst>
              </a:custGeom>
              <a:solidFill>
                <a:srgbClr val="CEEFD9"/>
              </a:solidFill>
              <a:ln w="4" cap="rnd">
                <a:solidFill>
                  <a:srgbClr val="33333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65" name="Freeform 151">
                <a:extLst>
                  <a:ext uri="{FF2B5EF4-FFF2-40B4-BE49-F238E27FC236}">
                    <a16:creationId xmlns:a16="http://schemas.microsoft.com/office/drawing/2014/main" id="{43A52751-A9FD-4F70-98E4-806EB47597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61" y="1833"/>
                <a:ext cx="586" cy="117"/>
              </a:xfrm>
              <a:custGeom>
                <a:avLst/>
                <a:gdLst>
                  <a:gd name="T0" fmla="*/ 3756 w 430"/>
                  <a:gd name="T1" fmla="*/ 371 h 86"/>
                  <a:gd name="T2" fmla="*/ 987 w 430"/>
                  <a:gd name="T3" fmla="*/ 616 h 86"/>
                  <a:gd name="T4" fmla="*/ 0 w 430"/>
                  <a:gd name="T5" fmla="*/ 0 h 86"/>
                  <a:gd name="T6" fmla="*/ 0 60000 65536"/>
                  <a:gd name="T7" fmla="*/ 0 60000 65536"/>
                  <a:gd name="T8" fmla="*/ 0 60000 65536"/>
                  <a:gd name="T9" fmla="*/ 0 w 430"/>
                  <a:gd name="T10" fmla="*/ 0 h 86"/>
                  <a:gd name="T11" fmla="*/ 430 w 430"/>
                  <a:gd name="T12" fmla="*/ 86 h 8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430" h="86">
                    <a:moveTo>
                      <a:pt x="430" y="43"/>
                    </a:moveTo>
                    <a:cubicBezTo>
                      <a:pt x="430" y="43"/>
                      <a:pt x="303" y="86"/>
                      <a:pt x="113" y="71"/>
                    </a:cubicBezTo>
                    <a:cubicBezTo>
                      <a:pt x="113" y="71"/>
                      <a:pt x="11" y="20"/>
                      <a:pt x="0" y="0"/>
                    </a:cubicBezTo>
                  </a:path>
                </a:pathLst>
              </a:custGeom>
              <a:noFill/>
              <a:ln w="4" cap="rnd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66" name="Freeform 152">
                <a:extLst>
                  <a:ext uri="{FF2B5EF4-FFF2-40B4-BE49-F238E27FC236}">
                    <a16:creationId xmlns:a16="http://schemas.microsoft.com/office/drawing/2014/main" id="{2AF0CD0C-8BFF-4F09-9035-9F91ED4E32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2" y="1930"/>
                <a:ext cx="3" cy="30"/>
              </a:xfrm>
              <a:custGeom>
                <a:avLst/>
                <a:gdLst>
                  <a:gd name="T0" fmla="*/ 41 w 2"/>
                  <a:gd name="T1" fmla="*/ 0 h 22"/>
                  <a:gd name="T2" fmla="*/ 0 w 2"/>
                  <a:gd name="T3" fmla="*/ 194 h 22"/>
                  <a:gd name="T4" fmla="*/ 0 60000 65536"/>
                  <a:gd name="T5" fmla="*/ 0 60000 65536"/>
                  <a:gd name="T6" fmla="*/ 0 w 2"/>
                  <a:gd name="T7" fmla="*/ 0 h 22"/>
                  <a:gd name="T8" fmla="*/ 2 w 2"/>
                  <a:gd name="T9" fmla="*/ 22 h 2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22">
                    <a:moveTo>
                      <a:pt x="2" y="0"/>
                    </a:moveTo>
                    <a:cubicBezTo>
                      <a:pt x="0" y="6"/>
                      <a:pt x="0" y="15"/>
                      <a:pt x="0" y="22"/>
                    </a:cubicBezTo>
                  </a:path>
                </a:pathLst>
              </a:custGeom>
              <a:noFill/>
              <a:ln w="4" cap="rnd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67" name="Freeform 153">
                <a:extLst>
                  <a:ext uri="{FF2B5EF4-FFF2-40B4-BE49-F238E27FC236}">
                    <a16:creationId xmlns:a16="http://schemas.microsoft.com/office/drawing/2014/main" id="{E661C014-9571-48B1-8C55-F63F885C82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8" y="1818"/>
                <a:ext cx="453" cy="173"/>
              </a:xfrm>
              <a:custGeom>
                <a:avLst/>
                <a:gdLst>
                  <a:gd name="T0" fmla="*/ 2723 w 332"/>
                  <a:gd name="T1" fmla="*/ 48 h 127"/>
                  <a:gd name="T2" fmla="*/ 2391 w 332"/>
                  <a:gd name="T3" fmla="*/ 35 h 127"/>
                  <a:gd name="T4" fmla="*/ 1201 w 332"/>
                  <a:gd name="T5" fmla="*/ 26 h 127"/>
                  <a:gd name="T6" fmla="*/ 368 w 332"/>
                  <a:gd name="T7" fmla="*/ 35 h 127"/>
                  <a:gd name="T8" fmla="*/ 0 w 332"/>
                  <a:gd name="T9" fmla="*/ 865 h 127"/>
                  <a:gd name="T10" fmla="*/ 104 w 332"/>
                  <a:gd name="T11" fmla="*/ 866 h 127"/>
                  <a:gd name="T12" fmla="*/ 19 w 332"/>
                  <a:gd name="T13" fmla="*/ 985 h 127"/>
                  <a:gd name="T14" fmla="*/ 121 w 332"/>
                  <a:gd name="T15" fmla="*/ 985 h 127"/>
                  <a:gd name="T16" fmla="*/ 19 w 332"/>
                  <a:gd name="T17" fmla="*/ 1105 h 127"/>
                  <a:gd name="T18" fmla="*/ 412 w 332"/>
                  <a:gd name="T19" fmla="*/ 1019 h 127"/>
                  <a:gd name="T20" fmla="*/ 1329 w 332"/>
                  <a:gd name="T21" fmla="*/ 958 h 127"/>
                  <a:gd name="T22" fmla="*/ 2048 w 332"/>
                  <a:gd name="T23" fmla="*/ 1005 h 127"/>
                  <a:gd name="T24" fmla="*/ 2586 w 332"/>
                  <a:gd name="T25" fmla="*/ 985 h 127"/>
                  <a:gd name="T26" fmla="*/ 2921 w 332"/>
                  <a:gd name="T27" fmla="*/ 906 h 127"/>
                  <a:gd name="T28" fmla="*/ 2723 w 332"/>
                  <a:gd name="T29" fmla="*/ 48 h 127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332"/>
                  <a:gd name="T46" fmla="*/ 0 h 127"/>
                  <a:gd name="T47" fmla="*/ 332 w 332"/>
                  <a:gd name="T48" fmla="*/ 127 h 127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332" h="127">
                    <a:moveTo>
                      <a:pt x="309" y="5"/>
                    </a:moveTo>
                    <a:cubicBezTo>
                      <a:pt x="309" y="5"/>
                      <a:pt x="285" y="8"/>
                      <a:pt x="272" y="4"/>
                    </a:cubicBezTo>
                    <a:cubicBezTo>
                      <a:pt x="259" y="0"/>
                      <a:pt x="161" y="1"/>
                      <a:pt x="136" y="3"/>
                    </a:cubicBezTo>
                    <a:cubicBezTo>
                      <a:pt x="111" y="5"/>
                      <a:pt x="42" y="4"/>
                      <a:pt x="42" y="4"/>
                    </a:cubicBezTo>
                    <a:cubicBezTo>
                      <a:pt x="0" y="99"/>
                      <a:pt x="0" y="99"/>
                      <a:pt x="0" y="99"/>
                    </a:cubicBezTo>
                    <a:cubicBezTo>
                      <a:pt x="12" y="100"/>
                      <a:pt x="12" y="100"/>
                      <a:pt x="12" y="100"/>
                    </a:cubicBezTo>
                    <a:cubicBezTo>
                      <a:pt x="2" y="113"/>
                      <a:pt x="2" y="113"/>
                      <a:pt x="2" y="113"/>
                    </a:cubicBezTo>
                    <a:cubicBezTo>
                      <a:pt x="14" y="113"/>
                      <a:pt x="14" y="113"/>
                      <a:pt x="14" y="113"/>
                    </a:cubicBezTo>
                    <a:cubicBezTo>
                      <a:pt x="2" y="127"/>
                      <a:pt x="2" y="127"/>
                      <a:pt x="2" y="127"/>
                    </a:cubicBezTo>
                    <a:cubicBezTo>
                      <a:pt x="2" y="127"/>
                      <a:pt x="23" y="119"/>
                      <a:pt x="47" y="117"/>
                    </a:cubicBezTo>
                    <a:cubicBezTo>
                      <a:pt x="70" y="114"/>
                      <a:pt x="130" y="113"/>
                      <a:pt x="151" y="110"/>
                    </a:cubicBezTo>
                    <a:cubicBezTo>
                      <a:pt x="172" y="108"/>
                      <a:pt x="213" y="113"/>
                      <a:pt x="232" y="115"/>
                    </a:cubicBezTo>
                    <a:cubicBezTo>
                      <a:pt x="250" y="117"/>
                      <a:pt x="279" y="115"/>
                      <a:pt x="294" y="113"/>
                    </a:cubicBezTo>
                    <a:cubicBezTo>
                      <a:pt x="309" y="112"/>
                      <a:pt x="332" y="108"/>
                      <a:pt x="332" y="104"/>
                    </a:cubicBezTo>
                    <a:cubicBezTo>
                      <a:pt x="332" y="100"/>
                      <a:pt x="309" y="5"/>
                      <a:pt x="309" y="5"/>
                    </a:cubicBezTo>
                    <a:close/>
                  </a:path>
                </a:pathLst>
              </a:custGeom>
              <a:solidFill>
                <a:srgbClr val="F9D4F1"/>
              </a:solidFill>
              <a:ln w="4" cap="rnd">
                <a:solidFill>
                  <a:srgbClr val="33333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68" name="Freeform 154">
                <a:extLst>
                  <a:ext uri="{FF2B5EF4-FFF2-40B4-BE49-F238E27FC236}">
                    <a16:creationId xmlns:a16="http://schemas.microsoft.com/office/drawing/2014/main" id="{0FEBE681-D3BB-49DB-B4D8-ACD5EC1212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14" y="1949"/>
                <a:ext cx="415" cy="17"/>
              </a:xfrm>
              <a:custGeom>
                <a:avLst/>
                <a:gdLst>
                  <a:gd name="T0" fmla="*/ 0 w 304"/>
                  <a:gd name="T1" fmla="*/ 27 h 13"/>
                  <a:gd name="T2" fmla="*/ 953 w 304"/>
                  <a:gd name="T3" fmla="*/ 1 h 13"/>
                  <a:gd name="T4" fmla="*/ 2689 w 304"/>
                  <a:gd name="T5" fmla="*/ 38 h 13"/>
                  <a:gd name="T6" fmla="*/ 0 60000 65536"/>
                  <a:gd name="T7" fmla="*/ 0 60000 65536"/>
                  <a:gd name="T8" fmla="*/ 0 60000 65536"/>
                  <a:gd name="T9" fmla="*/ 0 w 304"/>
                  <a:gd name="T10" fmla="*/ 0 h 13"/>
                  <a:gd name="T11" fmla="*/ 304 w 304"/>
                  <a:gd name="T12" fmla="*/ 13 h 1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04" h="13">
                    <a:moveTo>
                      <a:pt x="0" y="4"/>
                    </a:moveTo>
                    <a:cubicBezTo>
                      <a:pt x="0" y="4"/>
                      <a:pt x="75" y="0"/>
                      <a:pt x="108" y="1"/>
                    </a:cubicBezTo>
                    <a:cubicBezTo>
                      <a:pt x="142" y="3"/>
                      <a:pt x="281" y="13"/>
                      <a:pt x="304" y="6"/>
                    </a:cubicBezTo>
                  </a:path>
                </a:pathLst>
              </a:custGeom>
              <a:noFill/>
              <a:ln w="4" cap="rnd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69" name="Freeform 155">
                <a:extLst>
                  <a:ext uri="{FF2B5EF4-FFF2-40B4-BE49-F238E27FC236}">
                    <a16:creationId xmlns:a16="http://schemas.microsoft.com/office/drawing/2014/main" id="{E0A9E5E4-43AD-4A14-8470-4264A6DBD4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17" y="1961"/>
                <a:ext cx="416" cy="11"/>
              </a:xfrm>
              <a:custGeom>
                <a:avLst/>
                <a:gdLst>
                  <a:gd name="T0" fmla="*/ 0 w 305"/>
                  <a:gd name="T1" fmla="*/ 76 h 8"/>
                  <a:gd name="T2" fmla="*/ 532 w 305"/>
                  <a:gd name="T3" fmla="*/ 21 h 8"/>
                  <a:gd name="T4" fmla="*/ 2035 w 305"/>
                  <a:gd name="T5" fmla="*/ 40 h 8"/>
                  <a:gd name="T6" fmla="*/ 2675 w 305"/>
                  <a:gd name="T7" fmla="*/ 0 h 8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05"/>
                  <a:gd name="T13" fmla="*/ 0 h 8"/>
                  <a:gd name="T14" fmla="*/ 305 w 305"/>
                  <a:gd name="T15" fmla="*/ 8 h 8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05" h="8">
                    <a:moveTo>
                      <a:pt x="0" y="8"/>
                    </a:moveTo>
                    <a:cubicBezTo>
                      <a:pt x="0" y="8"/>
                      <a:pt x="22" y="2"/>
                      <a:pt x="61" y="2"/>
                    </a:cubicBezTo>
                    <a:cubicBezTo>
                      <a:pt x="100" y="2"/>
                      <a:pt x="207" y="2"/>
                      <a:pt x="232" y="4"/>
                    </a:cubicBezTo>
                    <a:cubicBezTo>
                      <a:pt x="257" y="5"/>
                      <a:pt x="305" y="0"/>
                      <a:pt x="305" y="0"/>
                    </a:cubicBezTo>
                  </a:path>
                </a:pathLst>
              </a:custGeom>
              <a:noFill/>
              <a:ln w="4" cap="rnd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70" name="Freeform 156">
                <a:extLst>
                  <a:ext uri="{FF2B5EF4-FFF2-40B4-BE49-F238E27FC236}">
                    <a16:creationId xmlns:a16="http://schemas.microsoft.com/office/drawing/2014/main" id="{6EE1D61E-F47E-45A5-B75A-E0105FEBF9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9" y="1850"/>
                <a:ext cx="818" cy="157"/>
              </a:xfrm>
              <a:custGeom>
                <a:avLst/>
                <a:gdLst>
                  <a:gd name="T0" fmla="*/ 0 w 600"/>
                  <a:gd name="T1" fmla="*/ 90 h 115"/>
                  <a:gd name="T2" fmla="*/ 971 w 600"/>
                  <a:gd name="T3" fmla="*/ 943 h 115"/>
                  <a:gd name="T4" fmla="*/ 5250 w 600"/>
                  <a:gd name="T5" fmla="*/ 820 h 115"/>
                  <a:gd name="T6" fmla="*/ 2920 w 600"/>
                  <a:gd name="T7" fmla="*/ 0 h 115"/>
                  <a:gd name="T8" fmla="*/ 0 w 600"/>
                  <a:gd name="T9" fmla="*/ 90 h 1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00"/>
                  <a:gd name="T16" fmla="*/ 0 h 115"/>
                  <a:gd name="T17" fmla="*/ 600 w 600"/>
                  <a:gd name="T18" fmla="*/ 115 h 11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00" h="115">
                    <a:moveTo>
                      <a:pt x="0" y="10"/>
                    </a:moveTo>
                    <a:cubicBezTo>
                      <a:pt x="0" y="10"/>
                      <a:pt x="98" y="89"/>
                      <a:pt x="111" y="107"/>
                    </a:cubicBezTo>
                    <a:cubicBezTo>
                      <a:pt x="111" y="107"/>
                      <a:pt x="561" y="115"/>
                      <a:pt x="600" y="93"/>
                    </a:cubicBezTo>
                    <a:cubicBezTo>
                      <a:pt x="600" y="93"/>
                      <a:pt x="372" y="11"/>
                      <a:pt x="334" y="0"/>
                    </a:cubicBezTo>
                    <a:cubicBezTo>
                      <a:pt x="334" y="0"/>
                      <a:pt x="40" y="2"/>
                      <a:pt x="0" y="10"/>
                    </a:cubicBezTo>
                    <a:close/>
                  </a:path>
                </a:pathLst>
              </a:custGeom>
              <a:solidFill>
                <a:srgbClr val="F2F4F3"/>
              </a:solidFill>
              <a:ln w="4" cap="rnd">
                <a:solidFill>
                  <a:srgbClr val="33333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71" name="Freeform 157">
                <a:extLst>
                  <a:ext uri="{FF2B5EF4-FFF2-40B4-BE49-F238E27FC236}">
                    <a16:creationId xmlns:a16="http://schemas.microsoft.com/office/drawing/2014/main" id="{D1EF5036-3904-43B0-BA2C-4BE1FF0A40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4" y="1520"/>
                <a:ext cx="271" cy="434"/>
              </a:xfrm>
              <a:custGeom>
                <a:avLst/>
                <a:gdLst>
                  <a:gd name="T0" fmla="*/ 0 w 199"/>
                  <a:gd name="T1" fmla="*/ 0 h 318"/>
                  <a:gd name="T2" fmla="*/ 0 w 199"/>
                  <a:gd name="T3" fmla="*/ 2605 h 318"/>
                  <a:gd name="T4" fmla="*/ 865 w 199"/>
                  <a:gd name="T5" fmla="*/ 2803 h 318"/>
                  <a:gd name="T6" fmla="*/ 1731 w 199"/>
                  <a:gd name="T7" fmla="*/ 2605 h 318"/>
                  <a:gd name="T8" fmla="*/ 1731 w 199"/>
                  <a:gd name="T9" fmla="*/ 19 h 318"/>
                  <a:gd name="T10" fmla="*/ 0 w 199"/>
                  <a:gd name="T11" fmla="*/ 0 h 31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99"/>
                  <a:gd name="T19" fmla="*/ 0 h 318"/>
                  <a:gd name="T20" fmla="*/ 199 w 199"/>
                  <a:gd name="T21" fmla="*/ 318 h 31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99" h="318">
                    <a:moveTo>
                      <a:pt x="0" y="0"/>
                    </a:moveTo>
                    <a:cubicBezTo>
                      <a:pt x="0" y="295"/>
                      <a:pt x="0" y="295"/>
                      <a:pt x="0" y="295"/>
                    </a:cubicBezTo>
                    <a:cubicBezTo>
                      <a:pt x="0" y="308"/>
                      <a:pt x="44" y="318"/>
                      <a:pt x="99" y="318"/>
                    </a:cubicBezTo>
                    <a:cubicBezTo>
                      <a:pt x="154" y="318"/>
                      <a:pt x="199" y="308"/>
                      <a:pt x="199" y="295"/>
                    </a:cubicBezTo>
                    <a:cubicBezTo>
                      <a:pt x="199" y="2"/>
                      <a:pt x="199" y="2"/>
                      <a:pt x="199" y="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8C597"/>
              </a:solidFill>
              <a:ln w="11" cap="rnd">
                <a:solidFill>
                  <a:srgbClr val="33333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72" name="Oval 158">
                <a:extLst>
                  <a:ext uri="{FF2B5EF4-FFF2-40B4-BE49-F238E27FC236}">
                    <a16:creationId xmlns:a16="http://schemas.microsoft.com/office/drawing/2014/main" id="{94A06893-2B71-49AD-9B89-E8BC5A429C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04" y="1492"/>
                <a:ext cx="271" cy="61"/>
              </a:xfrm>
              <a:prstGeom prst="ellipse">
                <a:avLst/>
              </a:prstGeom>
              <a:solidFill>
                <a:srgbClr val="876741"/>
              </a:solidFill>
              <a:ln w="11" cap="rnd">
                <a:solidFill>
                  <a:srgbClr val="333333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latin typeface="Calibri" panose="020F0502020204030204" pitchFamily="34" charset="0"/>
                </a:endParaRPr>
              </a:p>
            </p:txBody>
          </p:sp>
          <p:sp>
            <p:nvSpPr>
              <p:cNvPr id="42173" name="Freeform 159">
                <a:extLst>
                  <a:ext uri="{FF2B5EF4-FFF2-40B4-BE49-F238E27FC236}">
                    <a16:creationId xmlns:a16="http://schemas.microsoft.com/office/drawing/2014/main" id="{0B8AB0F0-E276-4AB3-991B-C7EA9F0CFC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7" y="1181"/>
                <a:ext cx="221" cy="374"/>
              </a:xfrm>
              <a:custGeom>
                <a:avLst/>
                <a:gdLst>
                  <a:gd name="T0" fmla="*/ 1151 w 162"/>
                  <a:gd name="T1" fmla="*/ 2389 h 274"/>
                  <a:gd name="T2" fmla="*/ 1424 w 162"/>
                  <a:gd name="T3" fmla="*/ 2398 h 274"/>
                  <a:gd name="T4" fmla="*/ 198 w 162"/>
                  <a:gd name="T5" fmla="*/ 48 h 274"/>
                  <a:gd name="T6" fmla="*/ 0 w 162"/>
                  <a:gd name="T7" fmla="*/ 168 h 274"/>
                  <a:gd name="T8" fmla="*/ 1151 w 162"/>
                  <a:gd name="T9" fmla="*/ 2389 h 27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62"/>
                  <a:gd name="T16" fmla="*/ 0 h 274"/>
                  <a:gd name="T17" fmla="*/ 162 w 162"/>
                  <a:gd name="T18" fmla="*/ 274 h 27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62" h="274">
                    <a:moveTo>
                      <a:pt x="131" y="270"/>
                    </a:moveTo>
                    <a:cubicBezTo>
                      <a:pt x="131" y="270"/>
                      <a:pt x="155" y="274"/>
                      <a:pt x="162" y="272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3" y="5"/>
                      <a:pt x="2" y="0"/>
                      <a:pt x="0" y="19"/>
                    </a:cubicBezTo>
                    <a:lnTo>
                      <a:pt x="131" y="270"/>
                    </a:lnTo>
                    <a:close/>
                  </a:path>
                </a:pathLst>
              </a:custGeom>
              <a:solidFill>
                <a:srgbClr val="D82F1D"/>
              </a:solidFill>
              <a:ln w="5" cap="rnd">
                <a:solidFill>
                  <a:srgbClr val="33333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74" name="Freeform 160">
                <a:extLst>
                  <a:ext uri="{FF2B5EF4-FFF2-40B4-BE49-F238E27FC236}">
                    <a16:creationId xmlns:a16="http://schemas.microsoft.com/office/drawing/2014/main" id="{915F6F3F-F965-485A-9131-4CCB18F4D3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97" y="1139"/>
                <a:ext cx="114" cy="417"/>
              </a:xfrm>
              <a:custGeom>
                <a:avLst/>
                <a:gdLst>
                  <a:gd name="T0" fmla="*/ 695 w 84"/>
                  <a:gd name="T1" fmla="*/ 2627 h 306"/>
                  <a:gd name="T2" fmla="*/ 618 w 84"/>
                  <a:gd name="T3" fmla="*/ 2666 h 306"/>
                  <a:gd name="T4" fmla="*/ 618 w 84"/>
                  <a:gd name="T5" fmla="*/ 2666 h 306"/>
                  <a:gd name="T6" fmla="*/ 540 w 84"/>
                  <a:gd name="T7" fmla="*/ 2607 h 306"/>
                  <a:gd name="T8" fmla="*/ 19 w 84"/>
                  <a:gd name="T9" fmla="*/ 104 h 306"/>
                  <a:gd name="T10" fmla="*/ 68 w 84"/>
                  <a:gd name="T11" fmla="*/ 1 h 306"/>
                  <a:gd name="T12" fmla="*/ 68 w 84"/>
                  <a:gd name="T13" fmla="*/ 1 h 306"/>
                  <a:gd name="T14" fmla="*/ 162 w 84"/>
                  <a:gd name="T15" fmla="*/ 76 h 306"/>
                  <a:gd name="T16" fmla="*/ 695 w 84"/>
                  <a:gd name="T17" fmla="*/ 2627 h 30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4"/>
                  <a:gd name="T28" fmla="*/ 0 h 306"/>
                  <a:gd name="T29" fmla="*/ 84 w 84"/>
                  <a:gd name="T30" fmla="*/ 306 h 30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4" h="306">
                    <a:moveTo>
                      <a:pt x="82" y="301"/>
                    </a:moveTo>
                    <a:cubicBezTo>
                      <a:pt x="84" y="306"/>
                      <a:pt x="79" y="304"/>
                      <a:pt x="73" y="305"/>
                    </a:cubicBezTo>
                    <a:cubicBezTo>
                      <a:pt x="73" y="305"/>
                      <a:pt x="73" y="305"/>
                      <a:pt x="73" y="305"/>
                    </a:cubicBezTo>
                    <a:cubicBezTo>
                      <a:pt x="64" y="304"/>
                      <a:pt x="63" y="299"/>
                      <a:pt x="63" y="299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0" y="7"/>
                      <a:pt x="3" y="2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13" y="0"/>
                      <a:pt x="18" y="3"/>
                      <a:pt x="19" y="9"/>
                    </a:cubicBezTo>
                    <a:lnTo>
                      <a:pt x="82" y="301"/>
                    </a:lnTo>
                    <a:close/>
                  </a:path>
                </a:pathLst>
              </a:custGeom>
              <a:solidFill>
                <a:srgbClr val="288925"/>
              </a:solidFill>
              <a:ln w="5" cap="rnd">
                <a:solidFill>
                  <a:srgbClr val="33333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75" name="Freeform 161">
                <a:extLst>
                  <a:ext uri="{FF2B5EF4-FFF2-40B4-BE49-F238E27FC236}">
                    <a16:creationId xmlns:a16="http://schemas.microsoft.com/office/drawing/2014/main" id="{D14CDBCC-B03D-4517-B5EE-D229C4DDE0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2" y="1238"/>
                <a:ext cx="71" cy="317"/>
              </a:xfrm>
              <a:custGeom>
                <a:avLst/>
                <a:gdLst>
                  <a:gd name="T0" fmla="*/ 0 w 52"/>
                  <a:gd name="T1" fmla="*/ 2028 h 232"/>
                  <a:gd name="T2" fmla="*/ 407 w 52"/>
                  <a:gd name="T3" fmla="*/ 2028 h 232"/>
                  <a:gd name="T4" fmla="*/ 459 w 52"/>
                  <a:gd name="T5" fmla="*/ 195 h 232"/>
                  <a:gd name="T6" fmla="*/ 124 w 52"/>
                  <a:gd name="T7" fmla="*/ 161 h 232"/>
                  <a:gd name="T8" fmla="*/ 0 w 52"/>
                  <a:gd name="T9" fmla="*/ 2028 h 2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2"/>
                  <a:gd name="T16" fmla="*/ 0 h 232"/>
                  <a:gd name="T17" fmla="*/ 52 w 52"/>
                  <a:gd name="T18" fmla="*/ 232 h 23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2" h="232">
                    <a:moveTo>
                      <a:pt x="0" y="228"/>
                    </a:moveTo>
                    <a:cubicBezTo>
                      <a:pt x="0" y="228"/>
                      <a:pt x="32" y="232"/>
                      <a:pt x="46" y="228"/>
                    </a:cubicBezTo>
                    <a:cubicBezTo>
                      <a:pt x="52" y="22"/>
                      <a:pt x="52" y="22"/>
                      <a:pt x="52" y="22"/>
                    </a:cubicBezTo>
                    <a:cubicBezTo>
                      <a:pt x="52" y="22"/>
                      <a:pt x="30" y="0"/>
                      <a:pt x="14" y="18"/>
                    </a:cubicBezTo>
                    <a:lnTo>
                      <a:pt x="0" y="228"/>
                    </a:lnTo>
                    <a:close/>
                  </a:path>
                </a:pathLst>
              </a:custGeom>
              <a:solidFill>
                <a:srgbClr val="F7E648"/>
              </a:solidFill>
              <a:ln w="5" cap="rnd">
                <a:solidFill>
                  <a:srgbClr val="33333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76" name="Freeform 162">
                <a:extLst>
                  <a:ext uri="{FF2B5EF4-FFF2-40B4-BE49-F238E27FC236}">
                    <a16:creationId xmlns:a16="http://schemas.microsoft.com/office/drawing/2014/main" id="{FFBEBAE9-925B-489C-95A1-CEF8A8601A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8" y="1265"/>
                <a:ext cx="47" cy="183"/>
              </a:xfrm>
              <a:custGeom>
                <a:avLst/>
                <a:gdLst>
                  <a:gd name="T0" fmla="*/ 326 w 34"/>
                  <a:gd name="T1" fmla="*/ 70 h 134"/>
                  <a:gd name="T2" fmla="*/ 88 w 34"/>
                  <a:gd name="T3" fmla="*/ 179 h 134"/>
                  <a:gd name="T4" fmla="*/ 0 w 34"/>
                  <a:gd name="T5" fmla="*/ 1187 h 134"/>
                  <a:gd name="T6" fmla="*/ 0 60000 65536"/>
                  <a:gd name="T7" fmla="*/ 0 60000 65536"/>
                  <a:gd name="T8" fmla="*/ 0 60000 65536"/>
                  <a:gd name="T9" fmla="*/ 0 w 34"/>
                  <a:gd name="T10" fmla="*/ 0 h 134"/>
                  <a:gd name="T11" fmla="*/ 34 w 34"/>
                  <a:gd name="T12" fmla="*/ 134 h 134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4" h="134">
                    <a:moveTo>
                      <a:pt x="34" y="8"/>
                    </a:moveTo>
                    <a:cubicBezTo>
                      <a:pt x="34" y="8"/>
                      <a:pt x="11" y="0"/>
                      <a:pt x="9" y="20"/>
                    </a:cubicBezTo>
                    <a:cubicBezTo>
                      <a:pt x="7" y="39"/>
                      <a:pt x="0" y="134"/>
                      <a:pt x="0" y="134"/>
                    </a:cubicBezTo>
                  </a:path>
                </a:pathLst>
              </a:custGeom>
              <a:noFill/>
              <a:ln w="11" cap="rnd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77" name="Oval 163">
                <a:extLst>
                  <a:ext uri="{FF2B5EF4-FFF2-40B4-BE49-F238E27FC236}">
                    <a16:creationId xmlns:a16="http://schemas.microsoft.com/office/drawing/2014/main" id="{5E0ECDEB-6561-4864-B263-E0D22F4BAB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22" y="1444"/>
                <a:ext cx="27" cy="26"/>
              </a:xfrm>
              <a:prstGeom prst="ellipse">
                <a:avLst/>
              </a:prstGeom>
              <a:solidFill>
                <a:srgbClr val="F7E648"/>
              </a:solidFill>
              <a:ln w="5" cap="rnd">
                <a:solidFill>
                  <a:srgbClr val="333333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latin typeface="Calibri" panose="020F0502020204030204" pitchFamily="34" charset="0"/>
                </a:endParaRPr>
              </a:p>
            </p:txBody>
          </p:sp>
          <p:sp>
            <p:nvSpPr>
              <p:cNvPr id="42178" name="Freeform 164">
                <a:extLst>
                  <a:ext uri="{FF2B5EF4-FFF2-40B4-BE49-F238E27FC236}">
                    <a16:creationId xmlns:a16="http://schemas.microsoft.com/office/drawing/2014/main" id="{20A4E9ED-F500-448F-880B-C8B5504BD0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8" y="1287"/>
                <a:ext cx="210" cy="266"/>
              </a:xfrm>
              <a:custGeom>
                <a:avLst/>
                <a:gdLst>
                  <a:gd name="T0" fmla="*/ 0 w 154"/>
                  <a:gd name="T1" fmla="*/ 1702 h 195"/>
                  <a:gd name="T2" fmla="*/ 322 w 154"/>
                  <a:gd name="T3" fmla="*/ 1686 h 195"/>
                  <a:gd name="T4" fmla="*/ 1349 w 154"/>
                  <a:gd name="T5" fmla="*/ 270 h 195"/>
                  <a:gd name="T6" fmla="*/ 1129 w 154"/>
                  <a:gd name="T7" fmla="*/ 50 h 195"/>
                  <a:gd name="T8" fmla="*/ 0 w 154"/>
                  <a:gd name="T9" fmla="*/ 1702 h 19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54"/>
                  <a:gd name="T16" fmla="*/ 0 h 195"/>
                  <a:gd name="T17" fmla="*/ 154 w 154"/>
                  <a:gd name="T18" fmla="*/ 195 h 19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54" h="195">
                    <a:moveTo>
                      <a:pt x="0" y="194"/>
                    </a:moveTo>
                    <a:cubicBezTo>
                      <a:pt x="0" y="194"/>
                      <a:pt x="28" y="195"/>
                      <a:pt x="37" y="192"/>
                    </a:cubicBezTo>
                    <a:cubicBezTo>
                      <a:pt x="154" y="31"/>
                      <a:pt x="154" y="31"/>
                      <a:pt x="154" y="31"/>
                    </a:cubicBezTo>
                    <a:cubicBezTo>
                      <a:pt x="154" y="31"/>
                      <a:pt x="153" y="0"/>
                      <a:pt x="128" y="6"/>
                    </a:cubicBezTo>
                    <a:lnTo>
                      <a:pt x="0" y="194"/>
                    </a:lnTo>
                    <a:close/>
                  </a:path>
                </a:pathLst>
              </a:custGeom>
              <a:solidFill>
                <a:srgbClr val="B260E2"/>
              </a:solidFill>
              <a:ln w="5" cap="rnd">
                <a:solidFill>
                  <a:srgbClr val="33333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79" name="Freeform 165">
                <a:extLst>
                  <a:ext uri="{FF2B5EF4-FFF2-40B4-BE49-F238E27FC236}">
                    <a16:creationId xmlns:a16="http://schemas.microsoft.com/office/drawing/2014/main" id="{BA840F12-5601-4655-81C1-8BE11643A4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9" y="1257"/>
                <a:ext cx="51" cy="59"/>
              </a:xfrm>
              <a:custGeom>
                <a:avLst/>
                <a:gdLst>
                  <a:gd name="T0" fmla="*/ 0 w 37"/>
                  <a:gd name="T1" fmla="*/ 237 h 43"/>
                  <a:gd name="T2" fmla="*/ 145 w 37"/>
                  <a:gd name="T3" fmla="*/ 394 h 43"/>
                  <a:gd name="T4" fmla="*/ 236 w 37"/>
                  <a:gd name="T5" fmla="*/ 103 h 43"/>
                  <a:gd name="T6" fmla="*/ 0 w 37"/>
                  <a:gd name="T7" fmla="*/ 237 h 4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7"/>
                  <a:gd name="T13" fmla="*/ 0 h 43"/>
                  <a:gd name="T14" fmla="*/ 37 w 37"/>
                  <a:gd name="T15" fmla="*/ 43 h 4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7" h="43">
                    <a:moveTo>
                      <a:pt x="0" y="26"/>
                    </a:moveTo>
                    <a:cubicBezTo>
                      <a:pt x="0" y="26"/>
                      <a:pt x="12" y="35"/>
                      <a:pt x="15" y="43"/>
                    </a:cubicBezTo>
                    <a:cubicBezTo>
                      <a:pt x="15" y="43"/>
                      <a:pt x="37" y="22"/>
                      <a:pt x="25" y="11"/>
                    </a:cubicBezTo>
                    <a:cubicBezTo>
                      <a:pt x="13" y="0"/>
                      <a:pt x="0" y="26"/>
                      <a:pt x="0" y="26"/>
                    </a:cubicBezTo>
                    <a:close/>
                  </a:path>
                </a:pathLst>
              </a:custGeom>
              <a:solidFill>
                <a:srgbClr val="B260E2"/>
              </a:solidFill>
              <a:ln w="5" cap="rnd">
                <a:solidFill>
                  <a:srgbClr val="33333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80" name="Freeform 166">
                <a:extLst>
                  <a:ext uri="{FF2B5EF4-FFF2-40B4-BE49-F238E27FC236}">
                    <a16:creationId xmlns:a16="http://schemas.microsoft.com/office/drawing/2014/main" id="{E89DE55D-5D1F-4FB0-8522-F3310DF041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30" y="661"/>
                <a:ext cx="131" cy="88"/>
              </a:xfrm>
              <a:custGeom>
                <a:avLst/>
                <a:gdLst>
                  <a:gd name="T0" fmla="*/ 1 w 96"/>
                  <a:gd name="T1" fmla="*/ 144 h 64"/>
                  <a:gd name="T2" fmla="*/ 93 w 96"/>
                  <a:gd name="T3" fmla="*/ 146 h 64"/>
                  <a:gd name="T4" fmla="*/ 190 w 96"/>
                  <a:gd name="T5" fmla="*/ 116 h 64"/>
                  <a:gd name="T6" fmla="*/ 392 w 96"/>
                  <a:gd name="T7" fmla="*/ 29 h 64"/>
                  <a:gd name="T8" fmla="*/ 459 w 96"/>
                  <a:gd name="T9" fmla="*/ 69 h 64"/>
                  <a:gd name="T10" fmla="*/ 535 w 96"/>
                  <a:gd name="T11" fmla="*/ 76 h 64"/>
                  <a:gd name="T12" fmla="*/ 626 w 96"/>
                  <a:gd name="T13" fmla="*/ 69 h 64"/>
                  <a:gd name="T14" fmla="*/ 674 w 96"/>
                  <a:gd name="T15" fmla="*/ 116 h 64"/>
                  <a:gd name="T16" fmla="*/ 767 w 96"/>
                  <a:gd name="T17" fmla="*/ 231 h 64"/>
                  <a:gd name="T18" fmla="*/ 817 w 96"/>
                  <a:gd name="T19" fmla="*/ 289 h 64"/>
                  <a:gd name="T20" fmla="*/ 846 w 96"/>
                  <a:gd name="T21" fmla="*/ 326 h 64"/>
                  <a:gd name="T22" fmla="*/ 755 w 96"/>
                  <a:gd name="T23" fmla="*/ 448 h 64"/>
                  <a:gd name="T24" fmla="*/ 607 w 96"/>
                  <a:gd name="T25" fmla="*/ 575 h 64"/>
                  <a:gd name="T26" fmla="*/ 405 w 96"/>
                  <a:gd name="T27" fmla="*/ 594 h 64"/>
                  <a:gd name="T28" fmla="*/ 198 w 96"/>
                  <a:gd name="T29" fmla="*/ 525 h 64"/>
                  <a:gd name="T30" fmla="*/ 104 w 96"/>
                  <a:gd name="T31" fmla="*/ 437 h 64"/>
                  <a:gd name="T32" fmla="*/ 35 w 96"/>
                  <a:gd name="T33" fmla="*/ 344 h 64"/>
                  <a:gd name="T34" fmla="*/ 0 w 96"/>
                  <a:gd name="T35" fmla="*/ 146 h 64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96"/>
                  <a:gd name="T55" fmla="*/ 0 h 64"/>
                  <a:gd name="T56" fmla="*/ 96 w 96"/>
                  <a:gd name="T57" fmla="*/ 64 h 64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96" h="64">
                    <a:moveTo>
                      <a:pt x="1" y="15"/>
                    </a:moveTo>
                    <a:cubicBezTo>
                      <a:pt x="4" y="15"/>
                      <a:pt x="8" y="16"/>
                      <a:pt x="11" y="16"/>
                    </a:cubicBezTo>
                    <a:cubicBezTo>
                      <a:pt x="15" y="16"/>
                      <a:pt x="18" y="14"/>
                      <a:pt x="21" y="12"/>
                    </a:cubicBezTo>
                    <a:cubicBezTo>
                      <a:pt x="27" y="8"/>
                      <a:pt x="38" y="0"/>
                      <a:pt x="45" y="3"/>
                    </a:cubicBezTo>
                    <a:cubicBezTo>
                      <a:pt x="48" y="4"/>
                      <a:pt x="50" y="6"/>
                      <a:pt x="52" y="7"/>
                    </a:cubicBezTo>
                    <a:cubicBezTo>
                      <a:pt x="55" y="9"/>
                      <a:pt x="58" y="8"/>
                      <a:pt x="61" y="8"/>
                    </a:cubicBezTo>
                    <a:cubicBezTo>
                      <a:pt x="64" y="7"/>
                      <a:pt x="68" y="6"/>
                      <a:pt x="71" y="7"/>
                    </a:cubicBezTo>
                    <a:cubicBezTo>
                      <a:pt x="73" y="8"/>
                      <a:pt x="74" y="11"/>
                      <a:pt x="76" y="12"/>
                    </a:cubicBezTo>
                    <a:cubicBezTo>
                      <a:pt x="79" y="17"/>
                      <a:pt x="84" y="20"/>
                      <a:pt x="87" y="25"/>
                    </a:cubicBezTo>
                    <a:cubicBezTo>
                      <a:pt x="89" y="27"/>
                      <a:pt x="91" y="29"/>
                      <a:pt x="93" y="31"/>
                    </a:cubicBezTo>
                    <a:cubicBezTo>
                      <a:pt x="94" y="32"/>
                      <a:pt x="96" y="34"/>
                      <a:pt x="96" y="35"/>
                    </a:cubicBezTo>
                    <a:cubicBezTo>
                      <a:pt x="92" y="37"/>
                      <a:pt x="89" y="44"/>
                      <a:pt x="86" y="48"/>
                    </a:cubicBezTo>
                    <a:cubicBezTo>
                      <a:pt x="83" y="55"/>
                      <a:pt x="77" y="60"/>
                      <a:pt x="69" y="62"/>
                    </a:cubicBezTo>
                    <a:cubicBezTo>
                      <a:pt x="62" y="64"/>
                      <a:pt x="54" y="64"/>
                      <a:pt x="46" y="64"/>
                    </a:cubicBezTo>
                    <a:cubicBezTo>
                      <a:pt x="38" y="64"/>
                      <a:pt x="29" y="63"/>
                      <a:pt x="23" y="57"/>
                    </a:cubicBezTo>
                    <a:cubicBezTo>
                      <a:pt x="19" y="54"/>
                      <a:pt x="16" y="51"/>
                      <a:pt x="12" y="47"/>
                    </a:cubicBezTo>
                    <a:cubicBezTo>
                      <a:pt x="9" y="44"/>
                      <a:pt x="6" y="41"/>
                      <a:pt x="4" y="37"/>
                    </a:cubicBezTo>
                    <a:cubicBezTo>
                      <a:pt x="2" y="29"/>
                      <a:pt x="7" y="22"/>
                      <a:pt x="0" y="16"/>
                    </a:cubicBezTo>
                  </a:path>
                </a:pathLst>
              </a:custGeom>
              <a:solidFill>
                <a:srgbClr val="F2CE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81" name="Freeform 167">
                <a:extLst>
                  <a:ext uri="{FF2B5EF4-FFF2-40B4-BE49-F238E27FC236}">
                    <a16:creationId xmlns:a16="http://schemas.microsoft.com/office/drawing/2014/main" id="{A3EE01DA-7C4B-49C1-A711-E2DF958E59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3" y="682"/>
                <a:ext cx="107" cy="35"/>
              </a:xfrm>
              <a:custGeom>
                <a:avLst/>
                <a:gdLst>
                  <a:gd name="T0" fmla="*/ 685 w 78"/>
                  <a:gd name="T1" fmla="*/ 140 h 26"/>
                  <a:gd name="T2" fmla="*/ 540 w 78"/>
                  <a:gd name="T3" fmla="*/ 178 h 26"/>
                  <a:gd name="T4" fmla="*/ 446 w 78"/>
                  <a:gd name="T5" fmla="*/ 203 h 26"/>
                  <a:gd name="T6" fmla="*/ 375 w 78"/>
                  <a:gd name="T7" fmla="*/ 168 h 26"/>
                  <a:gd name="T8" fmla="*/ 250 w 78"/>
                  <a:gd name="T9" fmla="*/ 159 h 26"/>
                  <a:gd name="T10" fmla="*/ 166 w 78"/>
                  <a:gd name="T11" fmla="*/ 141 h 26"/>
                  <a:gd name="T12" fmla="*/ 106 w 78"/>
                  <a:gd name="T13" fmla="*/ 88 h 26"/>
                  <a:gd name="T14" fmla="*/ 19 w 78"/>
                  <a:gd name="T15" fmla="*/ 48 h 26"/>
                  <a:gd name="T16" fmla="*/ 0 w 78"/>
                  <a:gd name="T17" fmla="*/ 40 h 26"/>
                  <a:gd name="T18" fmla="*/ 106 w 78"/>
                  <a:gd name="T19" fmla="*/ 30 h 26"/>
                  <a:gd name="T20" fmla="*/ 303 w 78"/>
                  <a:gd name="T21" fmla="*/ 1 h 26"/>
                  <a:gd name="T22" fmla="*/ 375 w 78"/>
                  <a:gd name="T23" fmla="*/ 22 h 26"/>
                  <a:gd name="T24" fmla="*/ 446 w 78"/>
                  <a:gd name="T25" fmla="*/ 40 h 26"/>
                  <a:gd name="T26" fmla="*/ 535 w 78"/>
                  <a:gd name="T27" fmla="*/ 40 h 26"/>
                  <a:gd name="T28" fmla="*/ 589 w 78"/>
                  <a:gd name="T29" fmla="*/ 78 h 26"/>
                  <a:gd name="T30" fmla="*/ 715 w 78"/>
                  <a:gd name="T31" fmla="*/ 140 h 26"/>
                  <a:gd name="T32" fmla="*/ 685 w 78"/>
                  <a:gd name="T33" fmla="*/ 140 h 2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8"/>
                  <a:gd name="T52" fmla="*/ 0 h 26"/>
                  <a:gd name="T53" fmla="*/ 78 w 78"/>
                  <a:gd name="T54" fmla="*/ 26 h 2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8" h="26">
                    <a:moveTo>
                      <a:pt x="75" y="17"/>
                    </a:moveTo>
                    <a:cubicBezTo>
                      <a:pt x="73" y="22"/>
                      <a:pt x="63" y="20"/>
                      <a:pt x="59" y="22"/>
                    </a:cubicBezTo>
                    <a:cubicBezTo>
                      <a:pt x="56" y="23"/>
                      <a:pt x="53" y="26"/>
                      <a:pt x="49" y="25"/>
                    </a:cubicBezTo>
                    <a:cubicBezTo>
                      <a:pt x="46" y="25"/>
                      <a:pt x="43" y="22"/>
                      <a:pt x="41" y="21"/>
                    </a:cubicBezTo>
                    <a:cubicBezTo>
                      <a:pt x="37" y="18"/>
                      <a:pt x="33" y="19"/>
                      <a:pt x="28" y="20"/>
                    </a:cubicBezTo>
                    <a:cubicBezTo>
                      <a:pt x="24" y="20"/>
                      <a:pt x="21" y="20"/>
                      <a:pt x="18" y="18"/>
                    </a:cubicBezTo>
                    <a:cubicBezTo>
                      <a:pt x="16" y="16"/>
                      <a:pt x="15" y="13"/>
                      <a:pt x="12" y="11"/>
                    </a:cubicBezTo>
                    <a:cubicBezTo>
                      <a:pt x="9" y="9"/>
                      <a:pt x="5" y="8"/>
                      <a:pt x="2" y="6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4" y="6"/>
                      <a:pt x="8" y="5"/>
                      <a:pt x="12" y="4"/>
                    </a:cubicBezTo>
                    <a:cubicBezTo>
                      <a:pt x="19" y="1"/>
                      <a:pt x="26" y="0"/>
                      <a:pt x="33" y="1"/>
                    </a:cubicBezTo>
                    <a:cubicBezTo>
                      <a:pt x="36" y="2"/>
                      <a:pt x="38" y="2"/>
                      <a:pt x="41" y="3"/>
                    </a:cubicBezTo>
                    <a:cubicBezTo>
                      <a:pt x="44" y="3"/>
                      <a:pt x="46" y="4"/>
                      <a:pt x="49" y="5"/>
                    </a:cubicBezTo>
                    <a:cubicBezTo>
                      <a:pt x="52" y="5"/>
                      <a:pt x="55" y="4"/>
                      <a:pt x="58" y="5"/>
                    </a:cubicBezTo>
                    <a:cubicBezTo>
                      <a:pt x="60" y="6"/>
                      <a:pt x="62" y="8"/>
                      <a:pt x="64" y="10"/>
                    </a:cubicBezTo>
                    <a:cubicBezTo>
                      <a:pt x="68" y="14"/>
                      <a:pt x="72" y="15"/>
                      <a:pt x="78" y="17"/>
                    </a:cubicBezTo>
                    <a:lnTo>
                      <a:pt x="75" y="17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82" name="Freeform 168">
                <a:extLst>
                  <a:ext uri="{FF2B5EF4-FFF2-40B4-BE49-F238E27FC236}">
                    <a16:creationId xmlns:a16="http://schemas.microsoft.com/office/drawing/2014/main" id="{64EF49E0-9976-4031-99B2-83A99CFA11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6" y="682"/>
                <a:ext cx="77" cy="19"/>
              </a:xfrm>
              <a:custGeom>
                <a:avLst/>
                <a:gdLst>
                  <a:gd name="T0" fmla="*/ 0 w 57"/>
                  <a:gd name="T1" fmla="*/ 48 h 14"/>
                  <a:gd name="T2" fmla="*/ 120 w 57"/>
                  <a:gd name="T3" fmla="*/ 76 h 14"/>
                  <a:gd name="T4" fmla="*/ 323 w 57"/>
                  <a:gd name="T5" fmla="*/ 113 h 14"/>
                  <a:gd name="T6" fmla="*/ 465 w 57"/>
                  <a:gd name="T7" fmla="*/ 103 h 14"/>
                  <a:gd name="T8" fmla="*/ 396 w 57"/>
                  <a:gd name="T9" fmla="*/ 48 h 14"/>
                  <a:gd name="T10" fmla="*/ 282 w 57"/>
                  <a:gd name="T11" fmla="*/ 35 h 14"/>
                  <a:gd name="T12" fmla="*/ 170 w 57"/>
                  <a:gd name="T13" fmla="*/ 1 h 14"/>
                  <a:gd name="T14" fmla="*/ 55 w 57"/>
                  <a:gd name="T15" fmla="*/ 26 h 14"/>
                  <a:gd name="T16" fmla="*/ 1 w 57"/>
                  <a:gd name="T17" fmla="*/ 35 h 1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7"/>
                  <a:gd name="T28" fmla="*/ 0 h 14"/>
                  <a:gd name="T29" fmla="*/ 57 w 57"/>
                  <a:gd name="T30" fmla="*/ 14 h 1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7" h="14">
                    <a:moveTo>
                      <a:pt x="0" y="5"/>
                    </a:moveTo>
                    <a:cubicBezTo>
                      <a:pt x="4" y="4"/>
                      <a:pt x="11" y="7"/>
                      <a:pt x="15" y="9"/>
                    </a:cubicBezTo>
                    <a:cubicBezTo>
                      <a:pt x="22" y="11"/>
                      <a:pt x="31" y="12"/>
                      <a:pt x="39" y="13"/>
                    </a:cubicBezTo>
                    <a:cubicBezTo>
                      <a:pt x="45" y="13"/>
                      <a:pt x="52" y="14"/>
                      <a:pt x="57" y="12"/>
                    </a:cubicBezTo>
                    <a:cubicBezTo>
                      <a:pt x="54" y="11"/>
                      <a:pt x="53" y="6"/>
                      <a:pt x="48" y="5"/>
                    </a:cubicBezTo>
                    <a:cubicBezTo>
                      <a:pt x="44" y="5"/>
                      <a:pt x="39" y="5"/>
                      <a:pt x="35" y="4"/>
                    </a:cubicBezTo>
                    <a:cubicBezTo>
                      <a:pt x="30" y="2"/>
                      <a:pt x="26" y="1"/>
                      <a:pt x="21" y="1"/>
                    </a:cubicBezTo>
                    <a:cubicBezTo>
                      <a:pt x="16" y="0"/>
                      <a:pt x="12" y="1"/>
                      <a:pt x="7" y="3"/>
                    </a:cubicBezTo>
                    <a:cubicBezTo>
                      <a:pt x="6" y="3"/>
                      <a:pt x="3" y="4"/>
                      <a:pt x="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83" name="Freeform 169">
                <a:extLst>
                  <a:ext uri="{FF2B5EF4-FFF2-40B4-BE49-F238E27FC236}">
                    <a16:creationId xmlns:a16="http://schemas.microsoft.com/office/drawing/2014/main" id="{C56D7DA2-1E35-4ED2-A678-9CA731B447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8" y="660"/>
                <a:ext cx="133" cy="89"/>
              </a:xfrm>
              <a:custGeom>
                <a:avLst/>
                <a:gdLst>
                  <a:gd name="T0" fmla="*/ 19 w 97"/>
                  <a:gd name="T1" fmla="*/ 144 h 65"/>
                  <a:gd name="T2" fmla="*/ 106 w 97"/>
                  <a:gd name="T3" fmla="*/ 148 h 65"/>
                  <a:gd name="T4" fmla="*/ 199 w 97"/>
                  <a:gd name="T5" fmla="*/ 120 h 65"/>
                  <a:gd name="T6" fmla="*/ 417 w 97"/>
                  <a:gd name="T7" fmla="*/ 36 h 65"/>
                  <a:gd name="T8" fmla="*/ 485 w 97"/>
                  <a:gd name="T9" fmla="*/ 75 h 65"/>
                  <a:gd name="T10" fmla="*/ 564 w 97"/>
                  <a:gd name="T11" fmla="*/ 75 h 65"/>
                  <a:gd name="T12" fmla="*/ 644 w 97"/>
                  <a:gd name="T13" fmla="*/ 75 h 65"/>
                  <a:gd name="T14" fmla="*/ 694 w 97"/>
                  <a:gd name="T15" fmla="*/ 120 h 65"/>
                  <a:gd name="T16" fmla="*/ 806 w 97"/>
                  <a:gd name="T17" fmla="*/ 237 h 65"/>
                  <a:gd name="T18" fmla="*/ 850 w 97"/>
                  <a:gd name="T19" fmla="*/ 286 h 65"/>
                  <a:gd name="T20" fmla="*/ 883 w 97"/>
                  <a:gd name="T21" fmla="*/ 325 h 65"/>
                  <a:gd name="T22" fmla="*/ 790 w 97"/>
                  <a:gd name="T23" fmla="*/ 445 h 65"/>
                  <a:gd name="T24" fmla="*/ 639 w 97"/>
                  <a:gd name="T25" fmla="*/ 570 h 65"/>
                  <a:gd name="T26" fmla="*/ 429 w 97"/>
                  <a:gd name="T27" fmla="*/ 589 h 65"/>
                  <a:gd name="T28" fmla="*/ 219 w 97"/>
                  <a:gd name="T29" fmla="*/ 522 h 65"/>
                  <a:gd name="T30" fmla="*/ 121 w 97"/>
                  <a:gd name="T31" fmla="*/ 431 h 65"/>
                  <a:gd name="T32" fmla="*/ 49 w 97"/>
                  <a:gd name="T33" fmla="*/ 341 h 65"/>
                  <a:gd name="T34" fmla="*/ 0 w 97"/>
                  <a:gd name="T35" fmla="*/ 148 h 6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97"/>
                  <a:gd name="T55" fmla="*/ 0 h 65"/>
                  <a:gd name="T56" fmla="*/ 97 w 97"/>
                  <a:gd name="T57" fmla="*/ 65 h 6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97" h="65">
                    <a:moveTo>
                      <a:pt x="2" y="16"/>
                    </a:moveTo>
                    <a:cubicBezTo>
                      <a:pt x="5" y="16"/>
                      <a:pt x="8" y="17"/>
                      <a:pt x="12" y="17"/>
                    </a:cubicBezTo>
                    <a:cubicBezTo>
                      <a:pt x="16" y="16"/>
                      <a:pt x="19" y="15"/>
                      <a:pt x="22" y="13"/>
                    </a:cubicBezTo>
                    <a:cubicBezTo>
                      <a:pt x="28" y="9"/>
                      <a:pt x="39" y="0"/>
                      <a:pt x="46" y="4"/>
                    </a:cubicBezTo>
                    <a:cubicBezTo>
                      <a:pt x="49" y="5"/>
                      <a:pt x="51" y="7"/>
                      <a:pt x="53" y="8"/>
                    </a:cubicBezTo>
                    <a:cubicBezTo>
                      <a:pt x="56" y="9"/>
                      <a:pt x="59" y="9"/>
                      <a:pt x="62" y="8"/>
                    </a:cubicBezTo>
                    <a:cubicBezTo>
                      <a:pt x="65" y="8"/>
                      <a:pt x="69" y="7"/>
                      <a:pt x="71" y="8"/>
                    </a:cubicBezTo>
                    <a:cubicBezTo>
                      <a:pt x="74" y="9"/>
                      <a:pt x="75" y="11"/>
                      <a:pt x="76" y="13"/>
                    </a:cubicBezTo>
                    <a:cubicBezTo>
                      <a:pt x="80" y="17"/>
                      <a:pt x="84" y="21"/>
                      <a:pt x="88" y="26"/>
                    </a:cubicBezTo>
                    <a:cubicBezTo>
                      <a:pt x="90" y="28"/>
                      <a:pt x="91" y="30"/>
                      <a:pt x="93" y="32"/>
                    </a:cubicBezTo>
                    <a:cubicBezTo>
                      <a:pt x="94" y="33"/>
                      <a:pt x="96" y="34"/>
                      <a:pt x="97" y="36"/>
                    </a:cubicBezTo>
                    <a:cubicBezTo>
                      <a:pt x="93" y="38"/>
                      <a:pt x="90" y="45"/>
                      <a:pt x="87" y="49"/>
                    </a:cubicBezTo>
                    <a:cubicBezTo>
                      <a:pt x="83" y="55"/>
                      <a:pt x="78" y="61"/>
                      <a:pt x="70" y="63"/>
                    </a:cubicBezTo>
                    <a:cubicBezTo>
                      <a:pt x="63" y="65"/>
                      <a:pt x="55" y="65"/>
                      <a:pt x="47" y="65"/>
                    </a:cubicBezTo>
                    <a:cubicBezTo>
                      <a:pt x="39" y="65"/>
                      <a:pt x="30" y="64"/>
                      <a:pt x="24" y="58"/>
                    </a:cubicBezTo>
                    <a:cubicBezTo>
                      <a:pt x="20" y="55"/>
                      <a:pt x="16" y="52"/>
                      <a:pt x="13" y="48"/>
                    </a:cubicBezTo>
                    <a:cubicBezTo>
                      <a:pt x="10" y="45"/>
                      <a:pt x="6" y="42"/>
                      <a:pt x="5" y="38"/>
                    </a:cubicBezTo>
                    <a:cubicBezTo>
                      <a:pt x="3" y="30"/>
                      <a:pt x="7" y="23"/>
                      <a:pt x="0" y="17"/>
                    </a:cubicBezTo>
                  </a:path>
                </a:pathLst>
              </a:custGeom>
              <a:noFill/>
              <a:ln w="2" cap="rnd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84" name="Freeform 170">
                <a:extLst>
                  <a:ext uri="{FF2B5EF4-FFF2-40B4-BE49-F238E27FC236}">
                    <a16:creationId xmlns:a16="http://schemas.microsoft.com/office/drawing/2014/main" id="{4DB873AC-B554-4236-89EB-09DE1FD7AD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32" y="680"/>
                <a:ext cx="118" cy="25"/>
              </a:xfrm>
              <a:custGeom>
                <a:avLst/>
                <a:gdLst>
                  <a:gd name="T0" fmla="*/ 0 w 86"/>
                  <a:gd name="T1" fmla="*/ 21 h 18"/>
                  <a:gd name="T2" fmla="*/ 75 w 86"/>
                  <a:gd name="T3" fmla="*/ 56 h 18"/>
                  <a:gd name="T4" fmla="*/ 181 w 86"/>
                  <a:gd name="T5" fmla="*/ 40 h 18"/>
                  <a:gd name="T6" fmla="*/ 375 w 86"/>
                  <a:gd name="T7" fmla="*/ 21 h 18"/>
                  <a:gd name="T8" fmla="*/ 446 w 86"/>
                  <a:gd name="T9" fmla="*/ 29 h 18"/>
                  <a:gd name="T10" fmla="*/ 521 w 86"/>
                  <a:gd name="T11" fmla="*/ 50 h 18"/>
                  <a:gd name="T12" fmla="*/ 611 w 86"/>
                  <a:gd name="T13" fmla="*/ 56 h 18"/>
                  <a:gd name="T14" fmla="*/ 664 w 86"/>
                  <a:gd name="T15" fmla="*/ 108 h 18"/>
                  <a:gd name="T16" fmla="*/ 788 w 86"/>
                  <a:gd name="T17" fmla="*/ 182 h 1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6"/>
                  <a:gd name="T28" fmla="*/ 0 h 18"/>
                  <a:gd name="T29" fmla="*/ 86 w 86"/>
                  <a:gd name="T30" fmla="*/ 18 h 1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6" h="18">
                    <a:moveTo>
                      <a:pt x="0" y="2"/>
                    </a:moveTo>
                    <a:cubicBezTo>
                      <a:pt x="2" y="2"/>
                      <a:pt x="6" y="5"/>
                      <a:pt x="8" y="6"/>
                    </a:cubicBezTo>
                    <a:cubicBezTo>
                      <a:pt x="12" y="6"/>
                      <a:pt x="16" y="5"/>
                      <a:pt x="20" y="4"/>
                    </a:cubicBezTo>
                    <a:cubicBezTo>
                      <a:pt x="27" y="2"/>
                      <a:pt x="33" y="0"/>
                      <a:pt x="41" y="2"/>
                    </a:cubicBezTo>
                    <a:cubicBezTo>
                      <a:pt x="44" y="2"/>
                      <a:pt x="46" y="3"/>
                      <a:pt x="49" y="3"/>
                    </a:cubicBezTo>
                    <a:cubicBezTo>
                      <a:pt x="52" y="4"/>
                      <a:pt x="54" y="5"/>
                      <a:pt x="57" y="5"/>
                    </a:cubicBezTo>
                    <a:cubicBezTo>
                      <a:pt x="60" y="6"/>
                      <a:pt x="63" y="5"/>
                      <a:pt x="66" y="6"/>
                    </a:cubicBezTo>
                    <a:cubicBezTo>
                      <a:pt x="68" y="7"/>
                      <a:pt x="70" y="9"/>
                      <a:pt x="72" y="11"/>
                    </a:cubicBezTo>
                    <a:cubicBezTo>
                      <a:pt x="76" y="14"/>
                      <a:pt x="80" y="16"/>
                      <a:pt x="86" y="18"/>
                    </a:cubicBezTo>
                  </a:path>
                </a:pathLst>
              </a:custGeom>
              <a:noFill/>
              <a:ln w="2" cap="rnd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85" name="Freeform 171">
                <a:extLst>
                  <a:ext uri="{FF2B5EF4-FFF2-40B4-BE49-F238E27FC236}">
                    <a16:creationId xmlns:a16="http://schemas.microsoft.com/office/drawing/2014/main" id="{C60C142C-347F-4709-A05A-29017B3A64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54" y="706"/>
                <a:ext cx="5" cy="2"/>
              </a:xfrm>
              <a:custGeom>
                <a:avLst/>
                <a:gdLst>
                  <a:gd name="T0" fmla="*/ 0 w 4"/>
                  <a:gd name="T1" fmla="*/ 0 h 1"/>
                  <a:gd name="T2" fmla="*/ 20 w 4"/>
                  <a:gd name="T3" fmla="*/ 128 h 1"/>
                  <a:gd name="T4" fmla="*/ 0 60000 65536"/>
                  <a:gd name="T5" fmla="*/ 0 60000 65536"/>
                  <a:gd name="T6" fmla="*/ 0 w 4"/>
                  <a:gd name="T7" fmla="*/ 0 h 1"/>
                  <a:gd name="T8" fmla="*/ 4 w 4"/>
                  <a:gd name="T9" fmla="*/ 1 h 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1">
                    <a:moveTo>
                      <a:pt x="0" y="0"/>
                    </a:moveTo>
                    <a:cubicBezTo>
                      <a:pt x="0" y="0"/>
                      <a:pt x="2" y="1"/>
                      <a:pt x="4" y="1"/>
                    </a:cubicBezTo>
                  </a:path>
                </a:pathLst>
              </a:custGeom>
              <a:noFill/>
              <a:ln w="2" cap="rnd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86" name="Freeform 172">
                <a:extLst>
                  <a:ext uri="{FF2B5EF4-FFF2-40B4-BE49-F238E27FC236}">
                    <a16:creationId xmlns:a16="http://schemas.microsoft.com/office/drawing/2014/main" id="{5709CA8A-3A0C-4190-B465-0BF368F801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4" y="206"/>
                <a:ext cx="184" cy="219"/>
              </a:xfrm>
              <a:custGeom>
                <a:avLst/>
                <a:gdLst>
                  <a:gd name="T0" fmla="*/ 570 w 135"/>
                  <a:gd name="T1" fmla="*/ 92 h 161"/>
                  <a:gd name="T2" fmla="*/ 912 w 135"/>
                  <a:gd name="T3" fmla="*/ 19 h 161"/>
                  <a:gd name="T4" fmla="*/ 691 w 135"/>
                  <a:gd name="T5" fmla="*/ 92 h 161"/>
                  <a:gd name="T6" fmla="*/ 844 w 135"/>
                  <a:gd name="T7" fmla="*/ 88 h 161"/>
                  <a:gd name="T8" fmla="*/ 675 w 135"/>
                  <a:gd name="T9" fmla="*/ 144 h 161"/>
                  <a:gd name="T10" fmla="*/ 1179 w 135"/>
                  <a:gd name="T11" fmla="*/ 196 h 161"/>
                  <a:gd name="T12" fmla="*/ 921 w 135"/>
                  <a:gd name="T13" fmla="*/ 190 h 161"/>
                  <a:gd name="T14" fmla="*/ 532 w 135"/>
                  <a:gd name="T15" fmla="*/ 340 h 161"/>
                  <a:gd name="T16" fmla="*/ 969 w 135"/>
                  <a:gd name="T17" fmla="*/ 335 h 161"/>
                  <a:gd name="T18" fmla="*/ 654 w 135"/>
                  <a:gd name="T19" fmla="*/ 386 h 161"/>
                  <a:gd name="T20" fmla="*/ 844 w 135"/>
                  <a:gd name="T21" fmla="*/ 405 h 161"/>
                  <a:gd name="T22" fmla="*/ 725 w 135"/>
                  <a:gd name="T23" fmla="*/ 456 h 161"/>
                  <a:gd name="T24" fmla="*/ 859 w 135"/>
                  <a:gd name="T25" fmla="*/ 456 h 161"/>
                  <a:gd name="T26" fmla="*/ 789 w 135"/>
                  <a:gd name="T27" fmla="*/ 477 h 161"/>
                  <a:gd name="T28" fmla="*/ 1130 w 135"/>
                  <a:gd name="T29" fmla="*/ 551 h 161"/>
                  <a:gd name="T30" fmla="*/ 845 w 135"/>
                  <a:gd name="T31" fmla="*/ 544 h 161"/>
                  <a:gd name="T32" fmla="*/ 996 w 135"/>
                  <a:gd name="T33" fmla="*/ 596 h 161"/>
                  <a:gd name="T34" fmla="*/ 865 w 135"/>
                  <a:gd name="T35" fmla="*/ 616 h 161"/>
                  <a:gd name="T36" fmla="*/ 496 w 135"/>
                  <a:gd name="T37" fmla="*/ 790 h 161"/>
                  <a:gd name="T38" fmla="*/ 702 w 135"/>
                  <a:gd name="T39" fmla="*/ 710 h 161"/>
                  <a:gd name="T40" fmla="*/ 352 w 135"/>
                  <a:gd name="T41" fmla="*/ 971 h 161"/>
                  <a:gd name="T42" fmla="*/ 50 w 135"/>
                  <a:gd name="T43" fmla="*/ 1386 h 161"/>
                  <a:gd name="T44" fmla="*/ 142 w 135"/>
                  <a:gd name="T45" fmla="*/ 1162 h 161"/>
                  <a:gd name="T46" fmla="*/ 286 w 135"/>
                  <a:gd name="T47" fmla="*/ 907 h 161"/>
                  <a:gd name="T48" fmla="*/ 144 w 135"/>
                  <a:gd name="T49" fmla="*/ 1053 h 161"/>
                  <a:gd name="T50" fmla="*/ 313 w 135"/>
                  <a:gd name="T51" fmla="*/ 816 h 161"/>
                  <a:gd name="T52" fmla="*/ 194 w 135"/>
                  <a:gd name="T53" fmla="*/ 929 h 161"/>
                  <a:gd name="T54" fmla="*/ 339 w 135"/>
                  <a:gd name="T55" fmla="*/ 683 h 161"/>
                  <a:gd name="T56" fmla="*/ 173 w 135"/>
                  <a:gd name="T57" fmla="*/ 788 h 161"/>
                  <a:gd name="T58" fmla="*/ 245 w 135"/>
                  <a:gd name="T59" fmla="*/ 672 h 161"/>
                  <a:gd name="T60" fmla="*/ 76 w 135"/>
                  <a:gd name="T61" fmla="*/ 790 h 161"/>
                  <a:gd name="T62" fmla="*/ 89 w 135"/>
                  <a:gd name="T63" fmla="*/ 788 h 161"/>
                  <a:gd name="T64" fmla="*/ 26 w 135"/>
                  <a:gd name="T65" fmla="*/ 843 h 161"/>
                  <a:gd name="T66" fmla="*/ 117 w 135"/>
                  <a:gd name="T67" fmla="*/ 637 h 161"/>
                  <a:gd name="T68" fmla="*/ 0 w 135"/>
                  <a:gd name="T69" fmla="*/ 672 h 161"/>
                  <a:gd name="T70" fmla="*/ 196 w 135"/>
                  <a:gd name="T71" fmla="*/ 476 h 161"/>
                  <a:gd name="T72" fmla="*/ 378 w 135"/>
                  <a:gd name="T73" fmla="*/ 314 h 161"/>
                  <a:gd name="T74" fmla="*/ 296 w 135"/>
                  <a:gd name="T75" fmla="*/ 314 h 161"/>
                  <a:gd name="T76" fmla="*/ 529 w 135"/>
                  <a:gd name="T77" fmla="*/ 88 h 16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135"/>
                  <a:gd name="T118" fmla="*/ 0 h 161"/>
                  <a:gd name="T119" fmla="*/ 135 w 135"/>
                  <a:gd name="T120" fmla="*/ 161 h 16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135" h="161">
                    <a:moveTo>
                      <a:pt x="65" y="11"/>
                    </a:moveTo>
                    <a:cubicBezTo>
                      <a:pt x="72" y="0"/>
                      <a:pt x="92" y="2"/>
                      <a:pt x="104" y="2"/>
                    </a:cubicBezTo>
                    <a:cubicBezTo>
                      <a:pt x="96" y="1"/>
                      <a:pt x="85" y="7"/>
                      <a:pt x="79" y="11"/>
                    </a:cubicBezTo>
                    <a:cubicBezTo>
                      <a:pt x="85" y="9"/>
                      <a:pt x="90" y="9"/>
                      <a:pt x="96" y="10"/>
                    </a:cubicBezTo>
                    <a:cubicBezTo>
                      <a:pt x="89" y="12"/>
                      <a:pt x="83" y="16"/>
                      <a:pt x="77" y="17"/>
                    </a:cubicBezTo>
                    <a:cubicBezTo>
                      <a:pt x="92" y="11"/>
                      <a:pt x="121" y="16"/>
                      <a:pt x="135" y="23"/>
                    </a:cubicBezTo>
                    <a:cubicBezTo>
                      <a:pt x="132" y="27"/>
                      <a:pt x="111" y="22"/>
                      <a:pt x="106" y="22"/>
                    </a:cubicBezTo>
                    <a:cubicBezTo>
                      <a:pt x="91" y="23"/>
                      <a:pt x="71" y="27"/>
                      <a:pt x="61" y="40"/>
                    </a:cubicBezTo>
                    <a:cubicBezTo>
                      <a:pt x="76" y="32"/>
                      <a:pt x="96" y="31"/>
                      <a:pt x="111" y="39"/>
                    </a:cubicBezTo>
                    <a:cubicBezTo>
                      <a:pt x="101" y="43"/>
                      <a:pt x="86" y="43"/>
                      <a:pt x="75" y="45"/>
                    </a:cubicBezTo>
                    <a:cubicBezTo>
                      <a:pt x="79" y="50"/>
                      <a:pt x="90" y="47"/>
                      <a:pt x="96" y="47"/>
                    </a:cubicBezTo>
                    <a:cubicBezTo>
                      <a:pt x="93" y="49"/>
                      <a:pt x="87" y="51"/>
                      <a:pt x="83" y="53"/>
                    </a:cubicBezTo>
                    <a:cubicBezTo>
                      <a:pt x="88" y="54"/>
                      <a:pt x="93" y="52"/>
                      <a:pt x="98" y="53"/>
                    </a:cubicBezTo>
                    <a:cubicBezTo>
                      <a:pt x="96" y="55"/>
                      <a:pt x="93" y="56"/>
                      <a:pt x="90" y="56"/>
                    </a:cubicBezTo>
                    <a:cubicBezTo>
                      <a:pt x="103" y="51"/>
                      <a:pt x="119" y="55"/>
                      <a:pt x="129" y="64"/>
                    </a:cubicBezTo>
                    <a:cubicBezTo>
                      <a:pt x="118" y="62"/>
                      <a:pt x="108" y="59"/>
                      <a:pt x="97" y="63"/>
                    </a:cubicBezTo>
                    <a:cubicBezTo>
                      <a:pt x="103" y="64"/>
                      <a:pt x="109" y="66"/>
                      <a:pt x="114" y="69"/>
                    </a:cubicBezTo>
                    <a:cubicBezTo>
                      <a:pt x="111" y="75"/>
                      <a:pt x="104" y="71"/>
                      <a:pt x="99" y="71"/>
                    </a:cubicBezTo>
                    <a:cubicBezTo>
                      <a:pt x="82" y="70"/>
                      <a:pt x="71" y="84"/>
                      <a:pt x="57" y="92"/>
                    </a:cubicBezTo>
                    <a:cubicBezTo>
                      <a:pt x="62" y="85"/>
                      <a:pt x="73" y="83"/>
                      <a:pt x="80" y="82"/>
                    </a:cubicBezTo>
                    <a:cubicBezTo>
                      <a:pt x="68" y="93"/>
                      <a:pt x="52" y="101"/>
                      <a:pt x="40" y="113"/>
                    </a:cubicBezTo>
                    <a:cubicBezTo>
                      <a:pt x="25" y="127"/>
                      <a:pt x="15" y="142"/>
                      <a:pt x="6" y="161"/>
                    </a:cubicBezTo>
                    <a:cubicBezTo>
                      <a:pt x="9" y="152"/>
                      <a:pt x="12" y="144"/>
                      <a:pt x="16" y="135"/>
                    </a:cubicBezTo>
                    <a:cubicBezTo>
                      <a:pt x="21" y="125"/>
                      <a:pt x="28" y="116"/>
                      <a:pt x="33" y="105"/>
                    </a:cubicBezTo>
                    <a:cubicBezTo>
                      <a:pt x="27" y="109"/>
                      <a:pt x="22" y="117"/>
                      <a:pt x="17" y="122"/>
                    </a:cubicBezTo>
                    <a:cubicBezTo>
                      <a:pt x="24" y="114"/>
                      <a:pt x="32" y="105"/>
                      <a:pt x="36" y="95"/>
                    </a:cubicBezTo>
                    <a:cubicBezTo>
                      <a:pt x="31" y="98"/>
                      <a:pt x="27" y="103"/>
                      <a:pt x="22" y="107"/>
                    </a:cubicBezTo>
                    <a:cubicBezTo>
                      <a:pt x="25" y="102"/>
                      <a:pt x="41" y="86"/>
                      <a:pt x="39" y="79"/>
                    </a:cubicBezTo>
                    <a:cubicBezTo>
                      <a:pt x="36" y="70"/>
                      <a:pt x="24" y="88"/>
                      <a:pt x="20" y="91"/>
                    </a:cubicBezTo>
                    <a:cubicBezTo>
                      <a:pt x="21" y="86"/>
                      <a:pt x="26" y="82"/>
                      <a:pt x="28" y="78"/>
                    </a:cubicBezTo>
                    <a:cubicBezTo>
                      <a:pt x="20" y="80"/>
                      <a:pt x="15" y="87"/>
                      <a:pt x="9" y="92"/>
                    </a:cubicBezTo>
                    <a:cubicBezTo>
                      <a:pt x="9" y="92"/>
                      <a:pt x="10" y="92"/>
                      <a:pt x="10" y="91"/>
                    </a:cubicBezTo>
                    <a:cubicBezTo>
                      <a:pt x="7" y="93"/>
                      <a:pt x="4" y="95"/>
                      <a:pt x="3" y="98"/>
                    </a:cubicBezTo>
                    <a:cubicBezTo>
                      <a:pt x="4" y="93"/>
                      <a:pt x="15" y="78"/>
                      <a:pt x="13" y="74"/>
                    </a:cubicBezTo>
                    <a:cubicBezTo>
                      <a:pt x="10" y="69"/>
                      <a:pt x="3" y="74"/>
                      <a:pt x="0" y="78"/>
                    </a:cubicBezTo>
                    <a:cubicBezTo>
                      <a:pt x="9" y="75"/>
                      <a:pt x="16" y="62"/>
                      <a:pt x="23" y="55"/>
                    </a:cubicBezTo>
                    <a:cubicBezTo>
                      <a:pt x="29" y="56"/>
                      <a:pt x="40" y="42"/>
                      <a:pt x="43" y="37"/>
                    </a:cubicBezTo>
                    <a:cubicBezTo>
                      <a:pt x="41" y="34"/>
                      <a:pt x="37" y="35"/>
                      <a:pt x="34" y="37"/>
                    </a:cubicBezTo>
                    <a:cubicBezTo>
                      <a:pt x="35" y="28"/>
                      <a:pt x="52" y="12"/>
                      <a:pt x="60" y="10"/>
                    </a:cubicBezTo>
                  </a:path>
                </a:pathLst>
              </a:custGeom>
              <a:solidFill>
                <a:srgbClr val="7C260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87" name="Freeform 173">
                <a:extLst>
                  <a:ext uri="{FF2B5EF4-FFF2-40B4-BE49-F238E27FC236}">
                    <a16:creationId xmlns:a16="http://schemas.microsoft.com/office/drawing/2014/main" id="{6E4F1652-4B34-4092-A220-6D92050754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62" y="232"/>
                <a:ext cx="129" cy="123"/>
              </a:xfrm>
              <a:custGeom>
                <a:avLst/>
                <a:gdLst>
                  <a:gd name="T0" fmla="*/ 789 w 95"/>
                  <a:gd name="T1" fmla="*/ 674 h 90"/>
                  <a:gd name="T2" fmla="*/ 714 w 95"/>
                  <a:gd name="T3" fmla="*/ 220 h 90"/>
                  <a:gd name="T4" fmla="*/ 714 w 95"/>
                  <a:gd name="T5" fmla="*/ 321 h 90"/>
                  <a:gd name="T6" fmla="*/ 665 w 95"/>
                  <a:gd name="T7" fmla="*/ 264 h 90"/>
                  <a:gd name="T8" fmla="*/ 686 w 95"/>
                  <a:gd name="T9" fmla="*/ 314 h 90"/>
                  <a:gd name="T10" fmla="*/ 665 w 95"/>
                  <a:gd name="T11" fmla="*/ 301 h 90"/>
                  <a:gd name="T12" fmla="*/ 665 w 95"/>
                  <a:gd name="T13" fmla="*/ 406 h 90"/>
                  <a:gd name="T14" fmla="*/ 258 w 95"/>
                  <a:gd name="T15" fmla="*/ 77 h 90"/>
                  <a:gd name="T16" fmla="*/ 475 w 95"/>
                  <a:gd name="T17" fmla="*/ 249 h 90"/>
                  <a:gd name="T18" fmla="*/ 258 w 95"/>
                  <a:gd name="T19" fmla="*/ 193 h 90"/>
                  <a:gd name="T20" fmla="*/ 383 w 95"/>
                  <a:gd name="T21" fmla="*/ 249 h 90"/>
                  <a:gd name="T22" fmla="*/ 314 w 95"/>
                  <a:gd name="T23" fmla="*/ 249 h 90"/>
                  <a:gd name="T24" fmla="*/ 383 w 95"/>
                  <a:gd name="T25" fmla="*/ 340 h 90"/>
                  <a:gd name="T26" fmla="*/ 0 w 95"/>
                  <a:gd name="T27" fmla="*/ 321 h 90"/>
                  <a:gd name="T28" fmla="*/ 285 w 95"/>
                  <a:gd name="T29" fmla="*/ 335 h 90"/>
                  <a:gd name="T30" fmla="*/ 520 w 95"/>
                  <a:gd name="T31" fmla="*/ 444 h 90"/>
                  <a:gd name="T32" fmla="*/ 350 w 95"/>
                  <a:gd name="T33" fmla="*/ 444 h 90"/>
                  <a:gd name="T34" fmla="*/ 578 w 95"/>
                  <a:gd name="T35" fmla="*/ 510 h 90"/>
                  <a:gd name="T36" fmla="*/ 526 w 95"/>
                  <a:gd name="T37" fmla="*/ 515 h 90"/>
                  <a:gd name="T38" fmla="*/ 644 w 95"/>
                  <a:gd name="T39" fmla="*/ 570 h 90"/>
                  <a:gd name="T40" fmla="*/ 310 w 95"/>
                  <a:gd name="T41" fmla="*/ 653 h 90"/>
                  <a:gd name="T42" fmla="*/ 505 w 95"/>
                  <a:gd name="T43" fmla="*/ 653 h 90"/>
                  <a:gd name="T44" fmla="*/ 282 w 95"/>
                  <a:gd name="T45" fmla="*/ 733 h 90"/>
                  <a:gd name="T46" fmla="*/ 526 w 95"/>
                  <a:gd name="T47" fmla="*/ 704 h 90"/>
                  <a:gd name="T48" fmla="*/ 659 w 95"/>
                  <a:gd name="T49" fmla="*/ 677 h 90"/>
                  <a:gd name="T50" fmla="*/ 767 w 95"/>
                  <a:gd name="T51" fmla="*/ 674 h 90"/>
                  <a:gd name="T52" fmla="*/ 785 w 95"/>
                  <a:gd name="T53" fmla="*/ 697 h 90"/>
                  <a:gd name="T54" fmla="*/ 785 w 95"/>
                  <a:gd name="T55" fmla="*/ 674 h 90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95"/>
                  <a:gd name="T85" fmla="*/ 0 h 90"/>
                  <a:gd name="T86" fmla="*/ 95 w 95"/>
                  <a:gd name="T87" fmla="*/ 90 h 90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95" h="90">
                    <a:moveTo>
                      <a:pt x="93" y="75"/>
                    </a:moveTo>
                    <a:cubicBezTo>
                      <a:pt x="92" y="57"/>
                      <a:pt x="95" y="40"/>
                      <a:pt x="84" y="25"/>
                    </a:cubicBezTo>
                    <a:cubicBezTo>
                      <a:pt x="85" y="28"/>
                      <a:pt x="86" y="32"/>
                      <a:pt x="84" y="36"/>
                    </a:cubicBezTo>
                    <a:cubicBezTo>
                      <a:pt x="82" y="34"/>
                      <a:pt x="81" y="31"/>
                      <a:pt x="78" y="29"/>
                    </a:cubicBezTo>
                    <a:cubicBezTo>
                      <a:pt x="79" y="30"/>
                      <a:pt x="79" y="33"/>
                      <a:pt x="81" y="35"/>
                    </a:cubicBezTo>
                    <a:cubicBezTo>
                      <a:pt x="80" y="35"/>
                      <a:pt x="79" y="35"/>
                      <a:pt x="78" y="34"/>
                    </a:cubicBezTo>
                    <a:cubicBezTo>
                      <a:pt x="78" y="38"/>
                      <a:pt x="78" y="41"/>
                      <a:pt x="78" y="45"/>
                    </a:cubicBezTo>
                    <a:cubicBezTo>
                      <a:pt x="71" y="29"/>
                      <a:pt x="53" y="0"/>
                      <a:pt x="30" y="9"/>
                    </a:cubicBezTo>
                    <a:cubicBezTo>
                      <a:pt x="36" y="15"/>
                      <a:pt x="57" y="19"/>
                      <a:pt x="56" y="28"/>
                    </a:cubicBezTo>
                    <a:cubicBezTo>
                      <a:pt x="49" y="30"/>
                      <a:pt x="38" y="22"/>
                      <a:pt x="30" y="21"/>
                    </a:cubicBezTo>
                    <a:cubicBezTo>
                      <a:pt x="34" y="24"/>
                      <a:pt x="42" y="23"/>
                      <a:pt x="45" y="28"/>
                    </a:cubicBezTo>
                    <a:cubicBezTo>
                      <a:pt x="43" y="28"/>
                      <a:pt x="40" y="28"/>
                      <a:pt x="37" y="28"/>
                    </a:cubicBezTo>
                    <a:cubicBezTo>
                      <a:pt x="36" y="33"/>
                      <a:pt x="41" y="36"/>
                      <a:pt x="45" y="38"/>
                    </a:cubicBezTo>
                    <a:cubicBezTo>
                      <a:pt x="39" y="37"/>
                      <a:pt x="0" y="17"/>
                      <a:pt x="0" y="36"/>
                    </a:cubicBezTo>
                    <a:cubicBezTo>
                      <a:pt x="11" y="34"/>
                      <a:pt x="22" y="33"/>
                      <a:pt x="34" y="37"/>
                    </a:cubicBezTo>
                    <a:cubicBezTo>
                      <a:pt x="41" y="39"/>
                      <a:pt x="57" y="43"/>
                      <a:pt x="61" y="50"/>
                    </a:cubicBezTo>
                    <a:cubicBezTo>
                      <a:pt x="54" y="51"/>
                      <a:pt x="48" y="48"/>
                      <a:pt x="41" y="50"/>
                    </a:cubicBezTo>
                    <a:cubicBezTo>
                      <a:pt x="49" y="50"/>
                      <a:pt x="67" y="45"/>
                      <a:pt x="68" y="57"/>
                    </a:cubicBezTo>
                    <a:cubicBezTo>
                      <a:pt x="67" y="57"/>
                      <a:pt x="64" y="58"/>
                      <a:pt x="62" y="58"/>
                    </a:cubicBezTo>
                    <a:cubicBezTo>
                      <a:pt x="67" y="60"/>
                      <a:pt x="72" y="61"/>
                      <a:pt x="75" y="64"/>
                    </a:cubicBezTo>
                    <a:cubicBezTo>
                      <a:pt x="63" y="69"/>
                      <a:pt x="45" y="58"/>
                      <a:pt x="36" y="73"/>
                    </a:cubicBezTo>
                    <a:cubicBezTo>
                      <a:pt x="44" y="73"/>
                      <a:pt x="53" y="68"/>
                      <a:pt x="60" y="73"/>
                    </a:cubicBezTo>
                    <a:cubicBezTo>
                      <a:pt x="52" y="79"/>
                      <a:pt x="40" y="75"/>
                      <a:pt x="33" y="83"/>
                    </a:cubicBezTo>
                    <a:cubicBezTo>
                      <a:pt x="42" y="85"/>
                      <a:pt x="54" y="82"/>
                      <a:pt x="62" y="79"/>
                    </a:cubicBezTo>
                    <a:cubicBezTo>
                      <a:pt x="68" y="77"/>
                      <a:pt x="71" y="74"/>
                      <a:pt x="77" y="76"/>
                    </a:cubicBezTo>
                    <a:cubicBezTo>
                      <a:pt x="81" y="77"/>
                      <a:pt x="93" y="90"/>
                      <a:pt x="90" y="75"/>
                    </a:cubicBezTo>
                    <a:cubicBezTo>
                      <a:pt x="91" y="76"/>
                      <a:pt x="92" y="77"/>
                      <a:pt x="92" y="78"/>
                    </a:cubicBezTo>
                    <a:cubicBezTo>
                      <a:pt x="92" y="77"/>
                      <a:pt x="92" y="75"/>
                      <a:pt x="92" y="75"/>
                    </a:cubicBezTo>
                  </a:path>
                </a:pathLst>
              </a:custGeom>
              <a:solidFill>
                <a:srgbClr val="7C260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88" name="Freeform 174">
                <a:extLst>
                  <a:ext uri="{FF2B5EF4-FFF2-40B4-BE49-F238E27FC236}">
                    <a16:creationId xmlns:a16="http://schemas.microsoft.com/office/drawing/2014/main" id="{35A76222-BD31-42B3-88FD-FB7B2CDAEE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76" y="353"/>
                <a:ext cx="51" cy="123"/>
              </a:xfrm>
              <a:custGeom>
                <a:avLst/>
                <a:gdLst>
                  <a:gd name="T0" fmla="*/ 145 w 37"/>
                  <a:gd name="T1" fmla="*/ 0 h 90"/>
                  <a:gd name="T2" fmla="*/ 306 w 37"/>
                  <a:gd name="T3" fmla="*/ 301 h 90"/>
                  <a:gd name="T4" fmla="*/ 325 w 37"/>
                  <a:gd name="T5" fmla="*/ 217 h 90"/>
                  <a:gd name="T6" fmla="*/ 292 w 37"/>
                  <a:gd name="T7" fmla="*/ 503 h 90"/>
                  <a:gd name="T8" fmla="*/ 236 w 37"/>
                  <a:gd name="T9" fmla="*/ 801 h 90"/>
                  <a:gd name="T10" fmla="*/ 249 w 37"/>
                  <a:gd name="T11" fmla="*/ 411 h 90"/>
                  <a:gd name="T12" fmla="*/ 207 w 37"/>
                  <a:gd name="T13" fmla="*/ 534 h 90"/>
                  <a:gd name="T14" fmla="*/ 221 w 37"/>
                  <a:gd name="T15" fmla="*/ 429 h 90"/>
                  <a:gd name="T16" fmla="*/ 200 w 37"/>
                  <a:gd name="T17" fmla="*/ 444 h 90"/>
                  <a:gd name="T18" fmla="*/ 200 w 37"/>
                  <a:gd name="T19" fmla="*/ 340 h 90"/>
                  <a:gd name="T20" fmla="*/ 181 w 37"/>
                  <a:gd name="T21" fmla="*/ 368 h 90"/>
                  <a:gd name="T22" fmla="*/ 160 w 37"/>
                  <a:gd name="T23" fmla="*/ 297 h 90"/>
                  <a:gd name="T24" fmla="*/ 145 w 37"/>
                  <a:gd name="T25" fmla="*/ 391 h 90"/>
                  <a:gd name="T26" fmla="*/ 145 w 37"/>
                  <a:gd name="T27" fmla="*/ 388 h 90"/>
                  <a:gd name="T28" fmla="*/ 69 w 37"/>
                  <a:gd name="T29" fmla="*/ 636 h 90"/>
                  <a:gd name="T30" fmla="*/ 55 w 37"/>
                  <a:gd name="T31" fmla="*/ 105 h 90"/>
                  <a:gd name="T32" fmla="*/ 131 w 37"/>
                  <a:gd name="T33" fmla="*/ 245 h 90"/>
                  <a:gd name="T34" fmla="*/ 131 w 37"/>
                  <a:gd name="T35" fmla="*/ 161 h 90"/>
                  <a:gd name="T36" fmla="*/ 200 w 37"/>
                  <a:gd name="T37" fmla="*/ 235 h 90"/>
                  <a:gd name="T38" fmla="*/ 200 w 37"/>
                  <a:gd name="T39" fmla="*/ 193 h 90"/>
                  <a:gd name="T40" fmla="*/ 251 w 37"/>
                  <a:gd name="T41" fmla="*/ 249 h 90"/>
                  <a:gd name="T42" fmla="*/ 145 w 37"/>
                  <a:gd name="T43" fmla="*/ 49 h 90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37"/>
                  <a:gd name="T67" fmla="*/ 0 h 90"/>
                  <a:gd name="T68" fmla="*/ 37 w 37"/>
                  <a:gd name="T69" fmla="*/ 90 h 90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37" h="90">
                    <a:moveTo>
                      <a:pt x="15" y="0"/>
                    </a:moveTo>
                    <a:cubicBezTo>
                      <a:pt x="30" y="6"/>
                      <a:pt x="37" y="17"/>
                      <a:pt x="33" y="34"/>
                    </a:cubicBezTo>
                    <a:cubicBezTo>
                      <a:pt x="33" y="30"/>
                      <a:pt x="33" y="27"/>
                      <a:pt x="34" y="24"/>
                    </a:cubicBezTo>
                    <a:cubicBezTo>
                      <a:pt x="35" y="35"/>
                      <a:pt x="32" y="45"/>
                      <a:pt x="31" y="56"/>
                    </a:cubicBezTo>
                    <a:cubicBezTo>
                      <a:pt x="30" y="67"/>
                      <a:pt x="29" y="79"/>
                      <a:pt x="25" y="90"/>
                    </a:cubicBezTo>
                    <a:cubicBezTo>
                      <a:pt x="20" y="78"/>
                      <a:pt x="24" y="58"/>
                      <a:pt x="26" y="46"/>
                    </a:cubicBezTo>
                    <a:cubicBezTo>
                      <a:pt x="24" y="51"/>
                      <a:pt x="23" y="55"/>
                      <a:pt x="22" y="60"/>
                    </a:cubicBezTo>
                    <a:cubicBezTo>
                      <a:pt x="23" y="56"/>
                      <a:pt x="23" y="52"/>
                      <a:pt x="23" y="48"/>
                    </a:cubicBezTo>
                    <a:cubicBezTo>
                      <a:pt x="22" y="48"/>
                      <a:pt x="21" y="49"/>
                      <a:pt x="21" y="50"/>
                    </a:cubicBezTo>
                    <a:cubicBezTo>
                      <a:pt x="21" y="46"/>
                      <a:pt x="22" y="42"/>
                      <a:pt x="21" y="38"/>
                    </a:cubicBezTo>
                    <a:cubicBezTo>
                      <a:pt x="20" y="39"/>
                      <a:pt x="19" y="40"/>
                      <a:pt x="19" y="41"/>
                    </a:cubicBezTo>
                    <a:cubicBezTo>
                      <a:pt x="19" y="38"/>
                      <a:pt x="19" y="35"/>
                      <a:pt x="17" y="33"/>
                    </a:cubicBezTo>
                    <a:cubicBezTo>
                      <a:pt x="16" y="37"/>
                      <a:pt x="15" y="40"/>
                      <a:pt x="15" y="44"/>
                    </a:cubicBezTo>
                    <a:cubicBezTo>
                      <a:pt x="15" y="44"/>
                      <a:pt x="15" y="43"/>
                      <a:pt x="15" y="43"/>
                    </a:cubicBezTo>
                    <a:cubicBezTo>
                      <a:pt x="12" y="52"/>
                      <a:pt x="8" y="62"/>
                      <a:pt x="7" y="71"/>
                    </a:cubicBezTo>
                    <a:cubicBezTo>
                      <a:pt x="0" y="53"/>
                      <a:pt x="18" y="30"/>
                      <a:pt x="6" y="12"/>
                    </a:cubicBezTo>
                    <a:cubicBezTo>
                      <a:pt x="9" y="16"/>
                      <a:pt x="12" y="23"/>
                      <a:pt x="14" y="27"/>
                    </a:cubicBezTo>
                    <a:cubicBezTo>
                      <a:pt x="13" y="24"/>
                      <a:pt x="12" y="21"/>
                      <a:pt x="14" y="18"/>
                    </a:cubicBezTo>
                    <a:cubicBezTo>
                      <a:pt x="17" y="20"/>
                      <a:pt x="19" y="23"/>
                      <a:pt x="21" y="26"/>
                    </a:cubicBezTo>
                    <a:cubicBezTo>
                      <a:pt x="21" y="25"/>
                      <a:pt x="21" y="23"/>
                      <a:pt x="21" y="21"/>
                    </a:cubicBezTo>
                    <a:cubicBezTo>
                      <a:pt x="23" y="24"/>
                      <a:pt x="25" y="26"/>
                      <a:pt x="27" y="28"/>
                    </a:cubicBezTo>
                    <a:cubicBezTo>
                      <a:pt x="26" y="19"/>
                      <a:pt x="21" y="12"/>
                      <a:pt x="15" y="5"/>
                    </a:cubicBezTo>
                  </a:path>
                </a:pathLst>
              </a:custGeom>
              <a:solidFill>
                <a:srgbClr val="7C260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89" name="Freeform 175">
                <a:extLst>
                  <a:ext uri="{FF2B5EF4-FFF2-40B4-BE49-F238E27FC236}">
                    <a16:creationId xmlns:a16="http://schemas.microsoft.com/office/drawing/2014/main" id="{560D3D73-7F61-403B-8189-B0F3682A2B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3" y="667"/>
                <a:ext cx="21" cy="12"/>
              </a:xfrm>
              <a:custGeom>
                <a:avLst/>
                <a:gdLst>
                  <a:gd name="T0" fmla="*/ 136 w 15"/>
                  <a:gd name="T1" fmla="*/ 21 h 9"/>
                  <a:gd name="T2" fmla="*/ 41 w 15"/>
                  <a:gd name="T3" fmla="*/ 28 h 9"/>
                  <a:gd name="T4" fmla="*/ 0 w 15"/>
                  <a:gd name="T5" fmla="*/ 49 h 9"/>
                  <a:gd name="T6" fmla="*/ 55 w 15"/>
                  <a:gd name="T7" fmla="*/ 48 h 9"/>
                  <a:gd name="T8" fmla="*/ 136 w 15"/>
                  <a:gd name="T9" fmla="*/ 49 h 9"/>
                  <a:gd name="T10" fmla="*/ 136 w 15"/>
                  <a:gd name="T11" fmla="*/ 16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5"/>
                  <a:gd name="T19" fmla="*/ 0 h 9"/>
                  <a:gd name="T20" fmla="*/ 15 w 15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5" h="9">
                    <a:moveTo>
                      <a:pt x="13" y="3"/>
                    </a:moveTo>
                    <a:cubicBezTo>
                      <a:pt x="10" y="0"/>
                      <a:pt x="7" y="1"/>
                      <a:pt x="4" y="4"/>
                    </a:cubicBezTo>
                    <a:cubicBezTo>
                      <a:pt x="3" y="4"/>
                      <a:pt x="0" y="5"/>
                      <a:pt x="0" y="7"/>
                    </a:cubicBezTo>
                    <a:cubicBezTo>
                      <a:pt x="0" y="9"/>
                      <a:pt x="4" y="7"/>
                      <a:pt x="5" y="6"/>
                    </a:cubicBezTo>
                    <a:cubicBezTo>
                      <a:pt x="7" y="5"/>
                      <a:pt x="10" y="8"/>
                      <a:pt x="13" y="7"/>
                    </a:cubicBezTo>
                    <a:cubicBezTo>
                      <a:pt x="15" y="6"/>
                      <a:pt x="15" y="4"/>
                      <a:pt x="13" y="2"/>
                    </a:cubicBezTo>
                  </a:path>
                </a:pathLst>
              </a:custGeom>
              <a:solidFill>
                <a:srgbClr val="F9E1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90" name="Freeform 176">
                <a:extLst>
                  <a:ext uri="{FF2B5EF4-FFF2-40B4-BE49-F238E27FC236}">
                    <a16:creationId xmlns:a16="http://schemas.microsoft.com/office/drawing/2014/main" id="{FCE9E1ED-FABE-434D-8C11-2F2F51C747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3" y="705"/>
                <a:ext cx="49" cy="44"/>
              </a:xfrm>
              <a:custGeom>
                <a:avLst/>
                <a:gdLst>
                  <a:gd name="T0" fmla="*/ 0 w 36"/>
                  <a:gd name="T1" fmla="*/ 21 h 32"/>
                  <a:gd name="T2" fmla="*/ 65 w 36"/>
                  <a:gd name="T3" fmla="*/ 105 h 32"/>
                  <a:gd name="T4" fmla="*/ 159 w 36"/>
                  <a:gd name="T5" fmla="*/ 193 h 32"/>
                  <a:gd name="T6" fmla="*/ 302 w 36"/>
                  <a:gd name="T7" fmla="*/ 220 h 32"/>
                  <a:gd name="T8" fmla="*/ 191 w 36"/>
                  <a:gd name="T9" fmla="*/ 146 h 32"/>
                  <a:gd name="T10" fmla="*/ 120 w 36"/>
                  <a:gd name="T11" fmla="*/ 105 h 32"/>
                  <a:gd name="T12" fmla="*/ 68 w 36"/>
                  <a:gd name="T13" fmla="*/ 69 h 32"/>
                  <a:gd name="T14" fmla="*/ 1 w 36"/>
                  <a:gd name="T15" fmla="*/ 0 h 32"/>
                  <a:gd name="T16" fmla="*/ 1 w 36"/>
                  <a:gd name="T17" fmla="*/ 1 h 3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6"/>
                  <a:gd name="T28" fmla="*/ 0 h 32"/>
                  <a:gd name="T29" fmla="*/ 36 w 36"/>
                  <a:gd name="T30" fmla="*/ 32 h 3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6" h="32">
                    <a:moveTo>
                      <a:pt x="0" y="2"/>
                    </a:moveTo>
                    <a:cubicBezTo>
                      <a:pt x="0" y="6"/>
                      <a:pt x="4" y="9"/>
                      <a:pt x="7" y="11"/>
                    </a:cubicBezTo>
                    <a:cubicBezTo>
                      <a:pt x="11" y="14"/>
                      <a:pt x="14" y="16"/>
                      <a:pt x="18" y="20"/>
                    </a:cubicBezTo>
                    <a:cubicBezTo>
                      <a:pt x="21" y="23"/>
                      <a:pt x="34" y="32"/>
                      <a:pt x="35" y="23"/>
                    </a:cubicBezTo>
                    <a:cubicBezTo>
                      <a:pt x="36" y="18"/>
                      <a:pt x="26" y="18"/>
                      <a:pt x="22" y="16"/>
                    </a:cubicBezTo>
                    <a:cubicBezTo>
                      <a:pt x="19" y="14"/>
                      <a:pt x="17" y="12"/>
                      <a:pt x="14" y="11"/>
                    </a:cubicBezTo>
                    <a:cubicBezTo>
                      <a:pt x="12" y="10"/>
                      <a:pt x="10" y="9"/>
                      <a:pt x="8" y="7"/>
                    </a:cubicBezTo>
                    <a:cubicBezTo>
                      <a:pt x="6" y="4"/>
                      <a:pt x="5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</a:path>
                </a:pathLst>
              </a:custGeom>
              <a:solidFill>
                <a:srgbClr val="F9E1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91" name="Freeform 177">
                <a:extLst>
                  <a:ext uri="{FF2B5EF4-FFF2-40B4-BE49-F238E27FC236}">
                    <a16:creationId xmlns:a16="http://schemas.microsoft.com/office/drawing/2014/main" id="{C509D5AE-C4DE-41F9-978C-209C4A1965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98" y="730"/>
                <a:ext cx="23" cy="12"/>
              </a:xfrm>
              <a:custGeom>
                <a:avLst/>
                <a:gdLst>
                  <a:gd name="T0" fmla="*/ 16 w 17"/>
                  <a:gd name="T1" fmla="*/ 16 h 9"/>
                  <a:gd name="T2" fmla="*/ 118 w 17"/>
                  <a:gd name="T3" fmla="*/ 48 h 9"/>
                  <a:gd name="T4" fmla="*/ 16 w 17"/>
                  <a:gd name="T5" fmla="*/ 21 h 9"/>
                  <a:gd name="T6" fmla="*/ 0 60000 65536"/>
                  <a:gd name="T7" fmla="*/ 0 60000 65536"/>
                  <a:gd name="T8" fmla="*/ 0 60000 65536"/>
                  <a:gd name="T9" fmla="*/ 0 w 17"/>
                  <a:gd name="T10" fmla="*/ 0 h 9"/>
                  <a:gd name="T11" fmla="*/ 17 w 17"/>
                  <a:gd name="T12" fmla="*/ 9 h 9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7" h="9">
                    <a:moveTo>
                      <a:pt x="2" y="2"/>
                    </a:moveTo>
                    <a:cubicBezTo>
                      <a:pt x="0" y="8"/>
                      <a:pt x="12" y="9"/>
                      <a:pt x="14" y="6"/>
                    </a:cubicBezTo>
                    <a:cubicBezTo>
                      <a:pt x="17" y="0"/>
                      <a:pt x="4" y="1"/>
                      <a:pt x="2" y="3"/>
                    </a:cubicBezTo>
                  </a:path>
                </a:pathLst>
              </a:custGeom>
              <a:solidFill>
                <a:srgbClr val="F9E1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92" name="Freeform 178">
                <a:extLst>
                  <a:ext uri="{FF2B5EF4-FFF2-40B4-BE49-F238E27FC236}">
                    <a16:creationId xmlns:a16="http://schemas.microsoft.com/office/drawing/2014/main" id="{27EB10A8-1EBA-4B80-9087-51C2A53D32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7" y="521"/>
                <a:ext cx="73" cy="19"/>
              </a:xfrm>
              <a:custGeom>
                <a:avLst/>
                <a:gdLst>
                  <a:gd name="T0" fmla="*/ 489 w 53"/>
                  <a:gd name="T1" fmla="*/ 26 h 14"/>
                  <a:gd name="T2" fmla="*/ 248 w 53"/>
                  <a:gd name="T3" fmla="*/ 48 h 14"/>
                  <a:gd name="T4" fmla="*/ 116 w 53"/>
                  <a:gd name="T5" fmla="*/ 48 h 14"/>
                  <a:gd name="T6" fmla="*/ 0 w 53"/>
                  <a:gd name="T7" fmla="*/ 0 h 14"/>
                  <a:gd name="T8" fmla="*/ 266 w 53"/>
                  <a:gd name="T9" fmla="*/ 113 h 14"/>
                  <a:gd name="T10" fmla="*/ 499 w 53"/>
                  <a:gd name="T11" fmla="*/ 19 h 1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3"/>
                  <a:gd name="T19" fmla="*/ 0 h 14"/>
                  <a:gd name="T20" fmla="*/ 53 w 53"/>
                  <a:gd name="T21" fmla="*/ 14 h 1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3" h="14">
                    <a:moveTo>
                      <a:pt x="52" y="3"/>
                    </a:moveTo>
                    <a:cubicBezTo>
                      <a:pt x="43" y="7"/>
                      <a:pt x="36" y="6"/>
                      <a:pt x="26" y="5"/>
                    </a:cubicBezTo>
                    <a:cubicBezTo>
                      <a:pt x="21" y="5"/>
                      <a:pt x="17" y="6"/>
                      <a:pt x="12" y="5"/>
                    </a:cubicBezTo>
                    <a:cubicBezTo>
                      <a:pt x="8" y="4"/>
                      <a:pt x="4" y="1"/>
                      <a:pt x="0" y="0"/>
                    </a:cubicBezTo>
                    <a:cubicBezTo>
                      <a:pt x="0" y="11"/>
                      <a:pt x="21" y="12"/>
                      <a:pt x="28" y="13"/>
                    </a:cubicBezTo>
                    <a:cubicBezTo>
                      <a:pt x="39" y="14"/>
                      <a:pt x="47" y="8"/>
                      <a:pt x="53" y="2"/>
                    </a:cubicBezTo>
                  </a:path>
                </a:pathLst>
              </a:custGeom>
              <a:solidFill>
                <a:srgbClr val="F5E2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93" name="Freeform 179">
                <a:extLst>
                  <a:ext uri="{FF2B5EF4-FFF2-40B4-BE49-F238E27FC236}">
                    <a16:creationId xmlns:a16="http://schemas.microsoft.com/office/drawing/2014/main" id="{B857DAAB-D080-4D5C-9D19-54EAB4D426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8" y="533"/>
                <a:ext cx="66" cy="29"/>
              </a:xfrm>
              <a:custGeom>
                <a:avLst/>
                <a:gdLst>
                  <a:gd name="T0" fmla="*/ 0 w 48"/>
                  <a:gd name="T1" fmla="*/ 0 h 21"/>
                  <a:gd name="T2" fmla="*/ 448 w 48"/>
                  <a:gd name="T3" fmla="*/ 160 h 21"/>
                  <a:gd name="T4" fmla="*/ 198 w 48"/>
                  <a:gd name="T5" fmla="*/ 181 h 21"/>
                  <a:gd name="T6" fmla="*/ 0 w 48"/>
                  <a:gd name="T7" fmla="*/ 21 h 2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8"/>
                  <a:gd name="T13" fmla="*/ 0 h 21"/>
                  <a:gd name="T14" fmla="*/ 48 w 48"/>
                  <a:gd name="T15" fmla="*/ 21 h 2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8" h="21">
                    <a:moveTo>
                      <a:pt x="0" y="0"/>
                    </a:moveTo>
                    <a:cubicBezTo>
                      <a:pt x="10" y="17"/>
                      <a:pt x="30" y="17"/>
                      <a:pt x="48" y="17"/>
                    </a:cubicBezTo>
                    <a:cubicBezTo>
                      <a:pt x="41" y="21"/>
                      <a:pt x="28" y="20"/>
                      <a:pt x="21" y="19"/>
                    </a:cubicBezTo>
                    <a:cubicBezTo>
                      <a:pt x="12" y="17"/>
                      <a:pt x="5" y="9"/>
                      <a:pt x="0" y="2"/>
                    </a:cubicBezTo>
                  </a:path>
                </a:pathLst>
              </a:custGeom>
              <a:solidFill>
                <a:srgbClr val="F5E2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94" name="Freeform 180">
                <a:extLst>
                  <a:ext uri="{FF2B5EF4-FFF2-40B4-BE49-F238E27FC236}">
                    <a16:creationId xmlns:a16="http://schemas.microsoft.com/office/drawing/2014/main" id="{B0B0EF76-0B6E-4331-A711-81807C2A79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39" y="457"/>
                <a:ext cx="68" cy="58"/>
              </a:xfrm>
              <a:custGeom>
                <a:avLst/>
                <a:gdLst>
                  <a:gd name="T0" fmla="*/ 170 w 50"/>
                  <a:gd name="T1" fmla="*/ 0 h 43"/>
                  <a:gd name="T2" fmla="*/ 216 w 50"/>
                  <a:gd name="T3" fmla="*/ 30 h 43"/>
                  <a:gd name="T4" fmla="*/ 284 w 50"/>
                  <a:gd name="T5" fmla="*/ 54 h 43"/>
                  <a:gd name="T6" fmla="*/ 369 w 50"/>
                  <a:gd name="T7" fmla="*/ 54 h 43"/>
                  <a:gd name="T8" fmla="*/ 386 w 50"/>
                  <a:gd name="T9" fmla="*/ 73 h 43"/>
                  <a:gd name="T10" fmla="*/ 282 w 50"/>
                  <a:gd name="T11" fmla="*/ 120 h 43"/>
                  <a:gd name="T12" fmla="*/ 170 w 50"/>
                  <a:gd name="T13" fmla="*/ 178 h 43"/>
                  <a:gd name="T14" fmla="*/ 92 w 50"/>
                  <a:gd name="T15" fmla="*/ 219 h 43"/>
                  <a:gd name="T16" fmla="*/ 35 w 50"/>
                  <a:gd name="T17" fmla="*/ 295 h 43"/>
                  <a:gd name="T18" fmla="*/ 19 w 50"/>
                  <a:gd name="T19" fmla="*/ 349 h 43"/>
                  <a:gd name="T20" fmla="*/ 35 w 50"/>
                  <a:gd name="T21" fmla="*/ 255 h 43"/>
                  <a:gd name="T22" fmla="*/ 76 w 50"/>
                  <a:gd name="T23" fmla="*/ 178 h 43"/>
                  <a:gd name="T24" fmla="*/ 140 w 50"/>
                  <a:gd name="T25" fmla="*/ 105 h 43"/>
                  <a:gd name="T26" fmla="*/ 190 w 50"/>
                  <a:gd name="T27" fmla="*/ 0 h 43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50"/>
                  <a:gd name="T43" fmla="*/ 0 h 43"/>
                  <a:gd name="T44" fmla="*/ 50 w 50"/>
                  <a:gd name="T45" fmla="*/ 43 h 43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50" h="43">
                    <a:moveTo>
                      <a:pt x="20" y="0"/>
                    </a:moveTo>
                    <a:cubicBezTo>
                      <a:pt x="22" y="0"/>
                      <a:pt x="24" y="3"/>
                      <a:pt x="25" y="4"/>
                    </a:cubicBezTo>
                    <a:cubicBezTo>
                      <a:pt x="28" y="6"/>
                      <a:pt x="30" y="6"/>
                      <a:pt x="33" y="7"/>
                    </a:cubicBezTo>
                    <a:cubicBezTo>
                      <a:pt x="36" y="7"/>
                      <a:pt x="40" y="7"/>
                      <a:pt x="43" y="7"/>
                    </a:cubicBezTo>
                    <a:cubicBezTo>
                      <a:pt x="48" y="6"/>
                      <a:pt x="50" y="7"/>
                      <a:pt x="45" y="9"/>
                    </a:cubicBezTo>
                    <a:cubicBezTo>
                      <a:pt x="40" y="10"/>
                      <a:pt x="36" y="12"/>
                      <a:pt x="32" y="15"/>
                    </a:cubicBezTo>
                    <a:cubicBezTo>
                      <a:pt x="29" y="18"/>
                      <a:pt x="24" y="20"/>
                      <a:pt x="20" y="22"/>
                    </a:cubicBezTo>
                    <a:cubicBezTo>
                      <a:pt x="17" y="23"/>
                      <a:pt x="13" y="24"/>
                      <a:pt x="11" y="27"/>
                    </a:cubicBezTo>
                    <a:cubicBezTo>
                      <a:pt x="9" y="29"/>
                      <a:pt x="6" y="33"/>
                      <a:pt x="4" y="36"/>
                    </a:cubicBezTo>
                    <a:cubicBezTo>
                      <a:pt x="3" y="38"/>
                      <a:pt x="3" y="41"/>
                      <a:pt x="2" y="43"/>
                    </a:cubicBezTo>
                    <a:cubicBezTo>
                      <a:pt x="0" y="39"/>
                      <a:pt x="3" y="34"/>
                      <a:pt x="4" y="31"/>
                    </a:cubicBezTo>
                    <a:cubicBezTo>
                      <a:pt x="6" y="28"/>
                      <a:pt x="7" y="24"/>
                      <a:pt x="9" y="22"/>
                    </a:cubicBezTo>
                    <a:cubicBezTo>
                      <a:pt x="11" y="18"/>
                      <a:pt x="14" y="16"/>
                      <a:pt x="16" y="13"/>
                    </a:cubicBezTo>
                    <a:cubicBezTo>
                      <a:pt x="18" y="8"/>
                      <a:pt x="18" y="3"/>
                      <a:pt x="22" y="0"/>
                    </a:cubicBezTo>
                  </a:path>
                </a:pathLst>
              </a:custGeom>
              <a:solidFill>
                <a:srgbClr val="F5E2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95" name="Freeform 181">
                <a:extLst>
                  <a:ext uri="{FF2B5EF4-FFF2-40B4-BE49-F238E27FC236}">
                    <a16:creationId xmlns:a16="http://schemas.microsoft.com/office/drawing/2014/main" id="{21295FC0-09E0-4DED-84A9-79BF213874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9" y="481"/>
                <a:ext cx="35" cy="19"/>
              </a:xfrm>
              <a:custGeom>
                <a:avLst/>
                <a:gdLst>
                  <a:gd name="T0" fmla="*/ 73 w 26"/>
                  <a:gd name="T1" fmla="*/ 1 h 14"/>
                  <a:gd name="T2" fmla="*/ 0 w 26"/>
                  <a:gd name="T3" fmla="*/ 19 h 14"/>
                  <a:gd name="T4" fmla="*/ 48 w 26"/>
                  <a:gd name="T5" fmla="*/ 26 h 14"/>
                  <a:gd name="T6" fmla="*/ 114 w 26"/>
                  <a:gd name="T7" fmla="*/ 50 h 14"/>
                  <a:gd name="T8" fmla="*/ 159 w 26"/>
                  <a:gd name="T9" fmla="*/ 88 h 14"/>
                  <a:gd name="T10" fmla="*/ 206 w 26"/>
                  <a:gd name="T11" fmla="*/ 119 h 14"/>
                  <a:gd name="T12" fmla="*/ 141 w 26"/>
                  <a:gd name="T13" fmla="*/ 26 h 14"/>
                  <a:gd name="T14" fmla="*/ 73 w 26"/>
                  <a:gd name="T15" fmla="*/ 0 h 1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6"/>
                  <a:gd name="T25" fmla="*/ 0 h 14"/>
                  <a:gd name="T26" fmla="*/ 26 w 26"/>
                  <a:gd name="T27" fmla="*/ 14 h 1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6" h="14">
                    <a:moveTo>
                      <a:pt x="9" y="1"/>
                    </a:moveTo>
                    <a:cubicBezTo>
                      <a:pt x="6" y="1"/>
                      <a:pt x="2" y="0"/>
                      <a:pt x="0" y="2"/>
                    </a:cubicBezTo>
                    <a:cubicBezTo>
                      <a:pt x="1" y="2"/>
                      <a:pt x="4" y="3"/>
                      <a:pt x="6" y="3"/>
                    </a:cubicBezTo>
                    <a:cubicBezTo>
                      <a:pt x="8" y="4"/>
                      <a:pt x="11" y="4"/>
                      <a:pt x="14" y="6"/>
                    </a:cubicBezTo>
                    <a:cubicBezTo>
                      <a:pt x="16" y="7"/>
                      <a:pt x="18" y="8"/>
                      <a:pt x="20" y="10"/>
                    </a:cubicBezTo>
                    <a:cubicBezTo>
                      <a:pt x="22" y="11"/>
                      <a:pt x="24" y="13"/>
                      <a:pt x="26" y="14"/>
                    </a:cubicBezTo>
                    <a:cubicBezTo>
                      <a:pt x="26" y="10"/>
                      <a:pt x="21" y="5"/>
                      <a:pt x="18" y="3"/>
                    </a:cubicBezTo>
                    <a:cubicBezTo>
                      <a:pt x="15" y="1"/>
                      <a:pt x="12" y="1"/>
                      <a:pt x="9" y="0"/>
                    </a:cubicBezTo>
                  </a:path>
                </a:pathLst>
              </a:custGeom>
              <a:solidFill>
                <a:srgbClr val="F5E2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96" name="Freeform 182">
                <a:extLst>
                  <a:ext uri="{FF2B5EF4-FFF2-40B4-BE49-F238E27FC236}">
                    <a16:creationId xmlns:a16="http://schemas.microsoft.com/office/drawing/2014/main" id="{12880FDA-36B1-460D-9086-EC57BF81F6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1" y="462"/>
                <a:ext cx="45" cy="38"/>
              </a:xfrm>
              <a:custGeom>
                <a:avLst/>
                <a:gdLst>
                  <a:gd name="T0" fmla="*/ 0 w 33"/>
                  <a:gd name="T1" fmla="*/ 1 h 28"/>
                  <a:gd name="T2" fmla="*/ 89 w 33"/>
                  <a:gd name="T3" fmla="*/ 1 h 28"/>
                  <a:gd name="T4" fmla="*/ 173 w 33"/>
                  <a:gd name="T5" fmla="*/ 1 h 28"/>
                  <a:gd name="T6" fmla="*/ 245 w 33"/>
                  <a:gd name="T7" fmla="*/ 92 h 28"/>
                  <a:gd name="T8" fmla="*/ 285 w 33"/>
                  <a:gd name="T9" fmla="*/ 194 h 28"/>
                  <a:gd name="T10" fmla="*/ 142 w 33"/>
                  <a:gd name="T11" fmla="*/ 88 h 28"/>
                  <a:gd name="T12" fmla="*/ 35 w 33"/>
                  <a:gd name="T13" fmla="*/ 26 h 28"/>
                  <a:gd name="T14" fmla="*/ 19 w 33"/>
                  <a:gd name="T15" fmla="*/ 19 h 2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3"/>
                  <a:gd name="T25" fmla="*/ 0 h 28"/>
                  <a:gd name="T26" fmla="*/ 33 w 33"/>
                  <a:gd name="T27" fmla="*/ 28 h 28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3" h="28">
                    <a:moveTo>
                      <a:pt x="0" y="1"/>
                    </a:moveTo>
                    <a:cubicBezTo>
                      <a:pt x="3" y="3"/>
                      <a:pt x="8" y="2"/>
                      <a:pt x="10" y="1"/>
                    </a:cubicBezTo>
                    <a:cubicBezTo>
                      <a:pt x="13" y="1"/>
                      <a:pt x="17" y="0"/>
                      <a:pt x="20" y="1"/>
                    </a:cubicBezTo>
                    <a:cubicBezTo>
                      <a:pt x="23" y="3"/>
                      <a:pt x="26" y="8"/>
                      <a:pt x="28" y="11"/>
                    </a:cubicBezTo>
                    <a:cubicBezTo>
                      <a:pt x="29" y="13"/>
                      <a:pt x="33" y="20"/>
                      <a:pt x="32" y="23"/>
                    </a:cubicBezTo>
                    <a:cubicBezTo>
                      <a:pt x="30" y="28"/>
                      <a:pt x="18" y="12"/>
                      <a:pt x="16" y="10"/>
                    </a:cubicBezTo>
                    <a:cubicBezTo>
                      <a:pt x="12" y="6"/>
                      <a:pt x="9" y="4"/>
                      <a:pt x="4" y="3"/>
                    </a:cubicBezTo>
                    <a:cubicBezTo>
                      <a:pt x="3" y="2"/>
                      <a:pt x="3" y="2"/>
                      <a:pt x="2" y="2"/>
                    </a:cubicBezTo>
                  </a:path>
                </a:pathLst>
              </a:custGeom>
              <a:solidFill>
                <a:srgbClr val="F5E2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97" name="Freeform 183">
                <a:extLst>
                  <a:ext uri="{FF2B5EF4-FFF2-40B4-BE49-F238E27FC236}">
                    <a16:creationId xmlns:a16="http://schemas.microsoft.com/office/drawing/2014/main" id="{CF91A0C6-9A6F-4318-9B6F-1B5E78DEAA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51" y="622"/>
                <a:ext cx="41" cy="76"/>
              </a:xfrm>
              <a:custGeom>
                <a:avLst/>
                <a:gdLst>
                  <a:gd name="T0" fmla="*/ 1 w 30"/>
                  <a:gd name="T1" fmla="*/ 0 h 56"/>
                  <a:gd name="T2" fmla="*/ 193 w 30"/>
                  <a:gd name="T3" fmla="*/ 475 h 56"/>
                  <a:gd name="T4" fmla="*/ 146 w 30"/>
                  <a:gd name="T5" fmla="*/ 350 h 56"/>
                  <a:gd name="T6" fmla="*/ 105 w 30"/>
                  <a:gd name="T7" fmla="*/ 246 h 56"/>
                  <a:gd name="T8" fmla="*/ 19 w 30"/>
                  <a:gd name="T9" fmla="*/ 0 h 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"/>
                  <a:gd name="T16" fmla="*/ 0 h 56"/>
                  <a:gd name="T17" fmla="*/ 30 w 30"/>
                  <a:gd name="T18" fmla="*/ 56 h 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" h="56">
                    <a:moveTo>
                      <a:pt x="1" y="0"/>
                    </a:moveTo>
                    <a:cubicBezTo>
                      <a:pt x="1" y="20"/>
                      <a:pt x="30" y="36"/>
                      <a:pt x="21" y="56"/>
                    </a:cubicBezTo>
                    <a:cubicBezTo>
                      <a:pt x="17" y="53"/>
                      <a:pt x="18" y="45"/>
                      <a:pt x="17" y="41"/>
                    </a:cubicBezTo>
                    <a:cubicBezTo>
                      <a:pt x="16" y="37"/>
                      <a:pt x="14" y="33"/>
                      <a:pt x="12" y="29"/>
                    </a:cubicBezTo>
                    <a:cubicBezTo>
                      <a:pt x="6" y="20"/>
                      <a:pt x="0" y="12"/>
                      <a:pt x="2" y="0"/>
                    </a:cubicBezTo>
                  </a:path>
                </a:pathLst>
              </a:custGeom>
              <a:solidFill>
                <a:srgbClr val="F5E2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98" name="Freeform 184">
                <a:extLst>
                  <a:ext uri="{FF2B5EF4-FFF2-40B4-BE49-F238E27FC236}">
                    <a16:creationId xmlns:a16="http://schemas.microsoft.com/office/drawing/2014/main" id="{57EB477D-5BE5-4985-B63C-964A41EF56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6" y="618"/>
                <a:ext cx="59" cy="56"/>
              </a:xfrm>
              <a:custGeom>
                <a:avLst/>
                <a:gdLst>
                  <a:gd name="T0" fmla="*/ 375 w 43"/>
                  <a:gd name="T1" fmla="*/ 1 h 41"/>
                  <a:gd name="T2" fmla="*/ 213 w 43"/>
                  <a:gd name="T3" fmla="*/ 179 h 41"/>
                  <a:gd name="T4" fmla="*/ 67 w 43"/>
                  <a:gd name="T5" fmla="*/ 362 h 41"/>
                  <a:gd name="T6" fmla="*/ 55 w 43"/>
                  <a:gd name="T7" fmla="*/ 246 h 41"/>
                  <a:gd name="T8" fmla="*/ 145 w 43"/>
                  <a:gd name="T9" fmla="*/ 172 h 41"/>
                  <a:gd name="T10" fmla="*/ 265 w 43"/>
                  <a:gd name="T11" fmla="*/ 117 h 41"/>
                  <a:gd name="T12" fmla="*/ 394 w 43"/>
                  <a:gd name="T13" fmla="*/ 0 h 4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3"/>
                  <a:gd name="T22" fmla="*/ 0 h 41"/>
                  <a:gd name="T23" fmla="*/ 43 w 43"/>
                  <a:gd name="T24" fmla="*/ 41 h 4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3" h="41">
                    <a:moveTo>
                      <a:pt x="41" y="1"/>
                    </a:moveTo>
                    <a:cubicBezTo>
                      <a:pt x="40" y="10"/>
                      <a:pt x="30" y="16"/>
                      <a:pt x="23" y="20"/>
                    </a:cubicBezTo>
                    <a:cubicBezTo>
                      <a:pt x="18" y="23"/>
                      <a:pt x="0" y="33"/>
                      <a:pt x="7" y="41"/>
                    </a:cubicBezTo>
                    <a:cubicBezTo>
                      <a:pt x="6" y="38"/>
                      <a:pt x="5" y="31"/>
                      <a:pt x="6" y="28"/>
                    </a:cubicBezTo>
                    <a:cubicBezTo>
                      <a:pt x="8" y="23"/>
                      <a:pt x="12" y="21"/>
                      <a:pt x="16" y="19"/>
                    </a:cubicBezTo>
                    <a:cubicBezTo>
                      <a:pt x="21" y="18"/>
                      <a:pt x="25" y="16"/>
                      <a:pt x="29" y="13"/>
                    </a:cubicBezTo>
                    <a:cubicBezTo>
                      <a:pt x="35" y="10"/>
                      <a:pt x="38" y="3"/>
                      <a:pt x="43" y="0"/>
                    </a:cubicBezTo>
                  </a:path>
                </a:pathLst>
              </a:custGeom>
              <a:solidFill>
                <a:srgbClr val="F5E2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99" name="Freeform 185">
                <a:extLst>
                  <a:ext uri="{FF2B5EF4-FFF2-40B4-BE49-F238E27FC236}">
                    <a16:creationId xmlns:a16="http://schemas.microsoft.com/office/drawing/2014/main" id="{1B4E92F9-1116-4AED-83A3-80CC02710F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62" y="747"/>
                <a:ext cx="75" cy="28"/>
              </a:xfrm>
              <a:custGeom>
                <a:avLst/>
                <a:gdLst>
                  <a:gd name="T0" fmla="*/ 26 w 55"/>
                  <a:gd name="T1" fmla="*/ 29 h 20"/>
                  <a:gd name="T2" fmla="*/ 160 w 55"/>
                  <a:gd name="T3" fmla="*/ 55 h 20"/>
                  <a:gd name="T4" fmla="*/ 270 w 55"/>
                  <a:gd name="T5" fmla="*/ 55 h 20"/>
                  <a:gd name="T6" fmla="*/ 481 w 55"/>
                  <a:gd name="T7" fmla="*/ 0 h 20"/>
                  <a:gd name="T8" fmla="*/ 341 w 55"/>
                  <a:gd name="T9" fmla="*/ 151 h 20"/>
                  <a:gd name="T10" fmla="*/ 419 w 55"/>
                  <a:gd name="T11" fmla="*/ 151 h 20"/>
                  <a:gd name="T12" fmla="*/ 481 w 55"/>
                  <a:gd name="T13" fmla="*/ 204 h 20"/>
                  <a:gd name="T14" fmla="*/ 225 w 55"/>
                  <a:gd name="T15" fmla="*/ 165 h 20"/>
                  <a:gd name="T16" fmla="*/ 0 w 55"/>
                  <a:gd name="T17" fmla="*/ 157 h 20"/>
                  <a:gd name="T18" fmla="*/ 121 w 55"/>
                  <a:gd name="T19" fmla="*/ 108 h 20"/>
                  <a:gd name="T20" fmla="*/ 35 w 55"/>
                  <a:gd name="T21" fmla="*/ 29 h 2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55"/>
                  <a:gd name="T34" fmla="*/ 0 h 20"/>
                  <a:gd name="T35" fmla="*/ 55 w 55"/>
                  <a:gd name="T36" fmla="*/ 20 h 20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55" h="20">
                    <a:moveTo>
                      <a:pt x="3" y="3"/>
                    </a:moveTo>
                    <a:cubicBezTo>
                      <a:pt x="7" y="2"/>
                      <a:pt x="14" y="5"/>
                      <a:pt x="18" y="5"/>
                    </a:cubicBezTo>
                    <a:cubicBezTo>
                      <a:pt x="23" y="5"/>
                      <a:pt x="27" y="5"/>
                      <a:pt x="31" y="5"/>
                    </a:cubicBezTo>
                    <a:cubicBezTo>
                      <a:pt x="40" y="5"/>
                      <a:pt x="47" y="2"/>
                      <a:pt x="55" y="0"/>
                    </a:cubicBezTo>
                    <a:cubicBezTo>
                      <a:pt x="55" y="7"/>
                      <a:pt x="42" y="8"/>
                      <a:pt x="39" y="14"/>
                    </a:cubicBezTo>
                    <a:cubicBezTo>
                      <a:pt x="41" y="15"/>
                      <a:pt x="45" y="14"/>
                      <a:pt x="48" y="14"/>
                    </a:cubicBezTo>
                    <a:cubicBezTo>
                      <a:pt x="51" y="15"/>
                      <a:pt x="53" y="17"/>
                      <a:pt x="55" y="19"/>
                    </a:cubicBezTo>
                    <a:cubicBezTo>
                      <a:pt x="45" y="20"/>
                      <a:pt x="36" y="17"/>
                      <a:pt x="26" y="16"/>
                    </a:cubicBezTo>
                    <a:cubicBezTo>
                      <a:pt x="17" y="16"/>
                      <a:pt x="9" y="15"/>
                      <a:pt x="0" y="15"/>
                    </a:cubicBezTo>
                    <a:cubicBezTo>
                      <a:pt x="2" y="10"/>
                      <a:pt x="11" y="14"/>
                      <a:pt x="14" y="10"/>
                    </a:cubicBezTo>
                    <a:cubicBezTo>
                      <a:pt x="11" y="7"/>
                      <a:pt x="6" y="6"/>
                      <a:pt x="4" y="3"/>
                    </a:cubicBezTo>
                  </a:path>
                </a:pathLst>
              </a:custGeom>
              <a:solidFill>
                <a:srgbClr val="F5E2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200" name="Freeform 186">
                <a:extLst>
                  <a:ext uri="{FF2B5EF4-FFF2-40B4-BE49-F238E27FC236}">
                    <a16:creationId xmlns:a16="http://schemas.microsoft.com/office/drawing/2014/main" id="{E6278B08-CD82-43B8-AB51-6E707B6274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2" y="532"/>
                <a:ext cx="75" cy="251"/>
              </a:xfrm>
              <a:custGeom>
                <a:avLst/>
                <a:gdLst>
                  <a:gd name="T0" fmla="*/ 65 w 55"/>
                  <a:gd name="T1" fmla="*/ 0 h 184"/>
                  <a:gd name="T2" fmla="*/ 117 w 55"/>
                  <a:gd name="T3" fmla="*/ 121 h 184"/>
                  <a:gd name="T4" fmla="*/ 165 w 55"/>
                  <a:gd name="T5" fmla="*/ 285 h 184"/>
                  <a:gd name="T6" fmla="*/ 165 w 55"/>
                  <a:gd name="T7" fmla="*/ 482 h 184"/>
                  <a:gd name="T8" fmla="*/ 121 w 55"/>
                  <a:gd name="T9" fmla="*/ 658 h 184"/>
                  <a:gd name="T10" fmla="*/ 449 w 55"/>
                  <a:gd name="T11" fmla="*/ 1596 h 184"/>
                  <a:gd name="T12" fmla="*/ 481 w 55"/>
                  <a:gd name="T13" fmla="*/ 1616 h 184"/>
                  <a:gd name="T14" fmla="*/ 245 w 55"/>
                  <a:gd name="T15" fmla="*/ 1185 h 184"/>
                  <a:gd name="T16" fmla="*/ 165 w 55"/>
                  <a:gd name="T17" fmla="*/ 828 h 184"/>
                  <a:gd name="T18" fmla="*/ 307 w 55"/>
                  <a:gd name="T19" fmla="*/ 516 h 184"/>
                  <a:gd name="T20" fmla="*/ 270 w 55"/>
                  <a:gd name="T21" fmla="*/ 419 h 184"/>
                  <a:gd name="T22" fmla="*/ 236 w 55"/>
                  <a:gd name="T23" fmla="*/ 285 h 184"/>
                  <a:gd name="T24" fmla="*/ 173 w 55"/>
                  <a:gd name="T25" fmla="*/ 121 h 184"/>
                  <a:gd name="T26" fmla="*/ 68 w 55"/>
                  <a:gd name="T27" fmla="*/ 1 h 18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55"/>
                  <a:gd name="T43" fmla="*/ 0 h 184"/>
                  <a:gd name="T44" fmla="*/ 55 w 55"/>
                  <a:gd name="T45" fmla="*/ 184 h 18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55" h="184">
                    <a:moveTo>
                      <a:pt x="7" y="0"/>
                    </a:moveTo>
                    <a:cubicBezTo>
                      <a:pt x="0" y="3"/>
                      <a:pt x="10" y="11"/>
                      <a:pt x="13" y="14"/>
                    </a:cubicBezTo>
                    <a:cubicBezTo>
                      <a:pt x="17" y="20"/>
                      <a:pt x="18" y="25"/>
                      <a:pt x="19" y="32"/>
                    </a:cubicBezTo>
                    <a:cubicBezTo>
                      <a:pt x="20" y="40"/>
                      <a:pt x="20" y="47"/>
                      <a:pt x="19" y="55"/>
                    </a:cubicBezTo>
                    <a:cubicBezTo>
                      <a:pt x="18" y="62"/>
                      <a:pt x="15" y="68"/>
                      <a:pt x="14" y="75"/>
                    </a:cubicBezTo>
                    <a:cubicBezTo>
                      <a:pt x="9" y="112"/>
                      <a:pt x="10" y="167"/>
                      <a:pt x="51" y="182"/>
                    </a:cubicBezTo>
                    <a:cubicBezTo>
                      <a:pt x="53" y="183"/>
                      <a:pt x="54" y="184"/>
                      <a:pt x="55" y="184"/>
                    </a:cubicBezTo>
                    <a:cubicBezTo>
                      <a:pt x="45" y="167"/>
                      <a:pt x="35" y="153"/>
                      <a:pt x="28" y="135"/>
                    </a:cubicBezTo>
                    <a:cubicBezTo>
                      <a:pt x="24" y="121"/>
                      <a:pt x="20" y="109"/>
                      <a:pt x="19" y="94"/>
                    </a:cubicBezTo>
                    <a:cubicBezTo>
                      <a:pt x="18" y="86"/>
                      <a:pt x="19" y="50"/>
                      <a:pt x="35" y="59"/>
                    </a:cubicBezTo>
                    <a:cubicBezTo>
                      <a:pt x="35" y="55"/>
                      <a:pt x="32" y="51"/>
                      <a:pt x="31" y="48"/>
                    </a:cubicBezTo>
                    <a:cubicBezTo>
                      <a:pt x="29" y="43"/>
                      <a:pt x="28" y="37"/>
                      <a:pt x="27" y="32"/>
                    </a:cubicBezTo>
                    <a:cubicBezTo>
                      <a:pt x="25" y="26"/>
                      <a:pt x="23" y="20"/>
                      <a:pt x="20" y="14"/>
                    </a:cubicBezTo>
                    <a:cubicBezTo>
                      <a:pt x="17" y="9"/>
                      <a:pt x="11" y="6"/>
                      <a:pt x="8" y="1"/>
                    </a:cubicBezTo>
                  </a:path>
                </a:pathLst>
              </a:custGeom>
              <a:solidFill>
                <a:srgbClr val="F5E2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201" name="Freeform 187">
                <a:extLst>
                  <a:ext uri="{FF2B5EF4-FFF2-40B4-BE49-F238E27FC236}">
                    <a16:creationId xmlns:a16="http://schemas.microsoft.com/office/drawing/2014/main" id="{09D42619-CCE0-45DF-B9B3-C5341D1305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1" y="828"/>
                <a:ext cx="188" cy="94"/>
              </a:xfrm>
              <a:custGeom>
                <a:avLst/>
                <a:gdLst>
                  <a:gd name="T0" fmla="*/ 1075 w 138"/>
                  <a:gd name="T1" fmla="*/ 496 h 69"/>
                  <a:gd name="T2" fmla="*/ 1125 w 138"/>
                  <a:gd name="T3" fmla="*/ 89 h 69"/>
                  <a:gd name="T4" fmla="*/ 1087 w 138"/>
                  <a:gd name="T5" fmla="*/ 26 h 69"/>
                  <a:gd name="T6" fmla="*/ 881 w 138"/>
                  <a:gd name="T7" fmla="*/ 50 h 69"/>
                  <a:gd name="T8" fmla="*/ 0 w 138"/>
                  <a:gd name="T9" fmla="*/ 48 h 69"/>
                  <a:gd name="T10" fmla="*/ 723 w 138"/>
                  <a:gd name="T11" fmla="*/ 165 h 69"/>
                  <a:gd name="T12" fmla="*/ 969 w 138"/>
                  <a:gd name="T13" fmla="*/ 267 h 69"/>
                  <a:gd name="T14" fmla="*/ 1038 w 138"/>
                  <a:gd name="T15" fmla="*/ 599 h 69"/>
                  <a:gd name="T16" fmla="*/ 1075 w 138"/>
                  <a:gd name="T17" fmla="*/ 505 h 6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8"/>
                  <a:gd name="T28" fmla="*/ 0 h 69"/>
                  <a:gd name="T29" fmla="*/ 138 w 138"/>
                  <a:gd name="T30" fmla="*/ 69 h 6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8" h="69">
                    <a:moveTo>
                      <a:pt x="123" y="57"/>
                    </a:moveTo>
                    <a:cubicBezTo>
                      <a:pt x="123" y="41"/>
                      <a:pt x="124" y="25"/>
                      <a:pt x="129" y="10"/>
                    </a:cubicBezTo>
                    <a:cubicBezTo>
                      <a:pt x="133" y="0"/>
                      <a:pt x="138" y="2"/>
                      <a:pt x="125" y="3"/>
                    </a:cubicBezTo>
                    <a:cubicBezTo>
                      <a:pt x="116" y="4"/>
                      <a:pt x="109" y="5"/>
                      <a:pt x="101" y="6"/>
                    </a:cubicBezTo>
                    <a:cubicBezTo>
                      <a:pt x="69" y="11"/>
                      <a:pt x="32" y="12"/>
                      <a:pt x="0" y="5"/>
                    </a:cubicBezTo>
                    <a:cubicBezTo>
                      <a:pt x="5" y="26"/>
                      <a:pt x="65" y="17"/>
                      <a:pt x="83" y="19"/>
                    </a:cubicBezTo>
                    <a:cubicBezTo>
                      <a:pt x="94" y="20"/>
                      <a:pt x="105" y="20"/>
                      <a:pt x="111" y="31"/>
                    </a:cubicBezTo>
                    <a:cubicBezTo>
                      <a:pt x="117" y="41"/>
                      <a:pt x="121" y="59"/>
                      <a:pt x="119" y="69"/>
                    </a:cubicBezTo>
                    <a:cubicBezTo>
                      <a:pt x="120" y="65"/>
                      <a:pt x="121" y="61"/>
                      <a:pt x="123" y="58"/>
                    </a:cubicBezTo>
                  </a:path>
                </a:pathLst>
              </a:custGeom>
              <a:solidFill>
                <a:srgbClr val="F5E2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202" name="Freeform 188">
                <a:extLst>
                  <a:ext uri="{FF2B5EF4-FFF2-40B4-BE49-F238E27FC236}">
                    <a16:creationId xmlns:a16="http://schemas.microsoft.com/office/drawing/2014/main" id="{7B3F88FB-60BA-4B7C-B942-11E294F636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1" y="837"/>
                <a:ext cx="47" cy="220"/>
              </a:xfrm>
              <a:custGeom>
                <a:avLst/>
                <a:gdLst>
                  <a:gd name="T0" fmla="*/ 275 w 35"/>
                  <a:gd name="T1" fmla="*/ 92 h 161"/>
                  <a:gd name="T2" fmla="*/ 183 w 35"/>
                  <a:gd name="T3" fmla="*/ 626 h 161"/>
                  <a:gd name="T4" fmla="*/ 207 w 35"/>
                  <a:gd name="T5" fmla="*/ 732 h 161"/>
                  <a:gd name="T6" fmla="*/ 164 w 35"/>
                  <a:gd name="T7" fmla="*/ 892 h 161"/>
                  <a:gd name="T8" fmla="*/ 154 w 35"/>
                  <a:gd name="T9" fmla="*/ 1171 h 161"/>
                  <a:gd name="T10" fmla="*/ 101 w 35"/>
                  <a:gd name="T11" fmla="*/ 1433 h 161"/>
                  <a:gd name="T12" fmla="*/ 101 w 35"/>
                  <a:gd name="T13" fmla="*/ 1095 h 161"/>
                  <a:gd name="T14" fmla="*/ 101 w 35"/>
                  <a:gd name="T15" fmla="*/ 876 h 161"/>
                  <a:gd name="T16" fmla="*/ 38 w 35"/>
                  <a:gd name="T17" fmla="*/ 779 h 161"/>
                  <a:gd name="T18" fmla="*/ 21 w 35"/>
                  <a:gd name="T19" fmla="*/ 562 h 161"/>
                  <a:gd name="T20" fmla="*/ 68 w 35"/>
                  <a:gd name="T21" fmla="*/ 266 h 161"/>
                  <a:gd name="T22" fmla="*/ 68 w 35"/>
                  <a:gd name="T23" fmla="*/ 126 h 161"/>
                  <a:gd name="T24" fmla="*/ 38 w 35"/>
                  <a:gd name="T25" fmla="*/ 1 h 161"/>
                  <a:gd name="T26" fmla="*/ 122 w 35"/>
                  <a:gd name="T27" fmla="*/ 49 h 161"/>
                  <a:gd name="T28" fmla="*/ 238 w 35"/>
                  <a:gd name="T29" fmla="*/ 70 h 161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35"/>
                  <a:gd name="T46" fmla="*/ 0 h 161"/>
                  <a:gd name="T47" fmla="*/ 35 w 35"/>
                  <a:gd name="T48" fmla="*/ 161 h 161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35" h="161">
                    <a:moveTo>
                      <a:pt x="35" y="10"/>
                    </a:moveTo>
                    <a:cubicBezTo>
                      <a:pt x="11" y="23"/>
                      <a:pt x="13" y="49"/>
                      <a:pt x="23" y="70"/>
                    </a:cubicBezTo>
                    <a:cubicBezTo>
                      <a:pt x="25" y="74"/>
                      <a:pt x="29" y="77"/>
                      <a:pt x="27" y="83"/>
                    </a:cubicBezTo>
                    <a:cubicBezTo>
                      <a:pt x="26" y="89"/>
                      <a:pt x="21" y="93"/>
                      <a:pt x="21" y="100"/>
                    </a:cubicBezTo>
                    <a:cubicBezTo>
                      <a:pt x="19" y="110"/>
                      <a:pt x="21" y="121"/>
                      <a:pt x="20" y="132"/>
                    </a:cubicBezTo>
                    <a:cubicBezTo>
                      <a:pt x="18" y="141"/>
                      <a:pt x="16" y="152"/>
                      <a:pt x="13" y="161"/>
                    </a:cubicBezTo>
                    <a:cubicBezTo>
                      <a:pt x="12" y="148"/>
                      <a:pt x="13" y="136"/>
                      <a:pt x="13" y="123"/>
                    </a:cubicBezTo>
                    <a:cubicBezTo>
                      <a:pt x="13" y="116"/>
                      <a:pt x="15" y="106"/>
                      <a:pt x="13" y="99"/>
                    </a:cubicBezTo>
                    <a:cubicBezTo>
                      <a:pt x="12" y="93"/>
                      <a:pt x="8" y="91"/>
                      <a:pt x="5" y="87"/>
                    </a:cubicBezTo>
                    <a:cubicBezTo>
                      <a:pt x="0" y="80"/>
                      <a:pt x="2" y="71"/>
                      <a:pt x="3" y="63"/>
                    </a:cubicBezTo>
                    <a:cubicBezTo>
                      <a:pt x="5" y="52"/>
                      <a:pt x="7" y="41"/>
                      <a:pt x="9" y="30"/>
                    </a:cubicBezTo>
                    <a:cubicBezTo>
                      <a:pt x="10" y="24"/>
                      <a:pt x="11" y="20"/>
                      <a:pt x="9" y="14"/>
                    </a:cubicBezTo>
                    <a:cubicBezTo>
                      <a:pt x="8" y="11"/>
                      <a:pt x="0" y="4"/>
                      <a:pt x="5" y="1"/>
                    </a:cubicBezTo>
                    <a:cubicBezTo>
                      <a:pt x="7" y="0"/>
                      <a:pt x="14" y="5"/>
                      <a:pt x="16" y="5"/>
                    </a:cubicBezTo>
                    <a:cubicBezTo>
                      <a:pt x="21" y="7"/>
                      <a:pt x="25" y="6"/>
                      <a:pt x="30" y="8"/>
                    </a:cubicBezTo>
                  </a:path>
                </a:pathLst>
              </a:custGeom>
              <a:solidFill>
                <a:srgbClr val="F5E2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203" name="Freeform 189">
                <a:extLst>
                  <a:ext uri="{FF2B5EF4-FFF2-40B4-BE49-F238E27FC236}">
                    <a16:creationId xmlns:a16="http://schemas.microsoft.com/office/drawing/2014/main" id="{E9BE4BD9-FE66-4F17-8D6D-62A0D91C9C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2" y="923"/>
                <a:ext cx="42" cy="44"/>
              </a:xfrm>
              <a:custGeom>
                <a:avLst/>
                <a:gdLst>
                  <a:gd name="T0" fmla="*/ 0 w 31"/>
                  <a:gd name="T1" fmla="*/ 160 h 32"/>
                  <a:gd name="T2" fmla="*/ 118 w 31"/>
                  <a:gd name="T3" fmla="*/ 122 h 32"/>
                  <a:gd name="T4" fmla="*/ 232 w 31"/>
                  <a:gd name="T5" fmla="*/ 29 h 32"/>
                  <a:gd name="T6" fmla="*/ 160 w 31"/>
                  <a:gd name="T7" fmla="*/ 160 h 32"/>
                  <a:gd name="T8" fmla="*/ 118 w 31"/>
                  <a:gd name="T9" fmla="*/ 303 h 32"/>
                  <a:gd name="T10" fmla="*/ 0 w 31"/>
                  <a:gd name="T11" fmla="*/ 168 h 3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1"/>
                  <a:gd name="T19" fmla="*/ 0 h 32"/>
                  <a:gd name="T20" fmla="*/ 31 w 31"/>
                  <a:gd name="T21" fmla="*/ 32 h 3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1" h="32">
                    <a:moveTo>
                      <a:pt x="0" y="17"/>
                    </a:moveTo>
                    <a:cubicBezTo>
                      <a:pt x="5" y="18"/>
                      <a:pt x="9" y="16"/>
                      <a:pt x="14" y="13"/>
                    </a:cubicBezTo>
                    <a:cubicBezTo>
                      <a:pt x="16" y="11"/>
                      <a:pt x="25" y="0"/>
                      <a:pt x="28" y="3"/>
                    </a:cubicBezTo>
                    <a:cubicBezTo>
                      <a:pt x="31" y="6"/>
                      <a:pt x="21" y="14"/>
                      <a:pt x="19" y="17"/>
                    </a:cubicBezTo>
                    <a:cubicBezTo>
                      <a:pt x="17" y="21"/>
                      <a:pt x="18" y="28"/>
                      <a:pt x="14" y="32"/>
                    </a:cubicBezTo>
                    <a:cubicBezTo>
                      <a:pt x="9" y="25"/>
                      <a:pt x="10" y="21"/>
                      <a:pt x="0" y="18"/>
                    </a:cubicBezTo>
                  </a:path>
                </a:pathLst>
              </a:custGeom>
              <a:solidFill>
                <a:srgbClr val="F5E2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204" name="Freeform 190">
                <a:extLst>
                  <a:ext uri="{FF2B5EF4-FFF2-40B4-BE49-F238E27FC236}">
                    <a16:creationId xmlns:a16="http://schemas.microsoft.com/office/drawing/2014/main" id="{B5B2BC8B-8108-4BD3-8C12-EB61F40E91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40" y="745"/>
                <a:ext cx="38" cy="233"/>
              </a:xfrm>
              <a:custGeom>
                <a:avLst/>
                <a:gdLst>
                  <a:gd name="T0" fmla="*/ 125 w 28"/>
                  <a:gd name="T1" fmla="*/ 0 h 171"/>
                  <a:gd name="T2" fmla="*/ 140 w 28"/>
                  <a:gd name="T3" fmla="*/ 236 h 171"/>
                  <a:gd name="T4" fmla="*/ 140 w 28"/>
                  <a:gd name="T5" fmla="*/ 462 h 171"/>
                  <a:gd name="T6" fmla="*/ 68 w 28"/>
                  <a:gd name="T7" fmla="*/ 762 h 171"/>
                  <a:gd name="T8" fmla="*/ 1 w 28"/>
                  <a:gd name="T9" fmla="*/ 977 h 171"/>
                  <a:gd name="T10" fmla="*/ 26 w 28"/>
                  <a:gd name="T11" fmla="*/ 1220 h 171"/>
                  <a:gd name="T12" fmla="*/ 125 w 28"/>
                  <a:gd name="T13" fmla="*/ 1491 h 171"/>
                  <a:gd name="T14" fmla="*/ 76 w 28"/>
                  <a:gd name="T15" fmla="*/ 1075 h 171"/>
                  <a:gd name="T16" fmla="*/ 113 w 28"/>
                  <a:gd name="T17" fmla="*/ 906 h 171"/>
                  <a:gd name="T18" fmla="*/ 194 w 28"/>
                  <a:gd name="T19" fmla="*/ 728 h 171"/>
                  <a:gd name="T20" fmla="*/ 208 w 28"/>
                  <a:gd name="T21" fmla="*/ 377 h 171"/>
                  <a:gd name="T22" fmla="*/ 162 w 28"/>
                  <a:gd name="T23" fmla="*/ 0 h 171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8"/>
                  <a:gd name="T37" fmla="*/ 0 h 171"/>
                  <a:gd name="T38" fmla="*/ 28 w 28"/>
                  <a:gd name="T39" fmla="*/ 171 h 171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8" h="171">
                    <a:moveTo>
                      <a:pt x="15" y="0"/>
                    </a:moveTo>
                    <a:cubicBezTo>
                      <a:pt x="18" y="8"/>
                      <a:pt x="16" y="19"/>
                      <a:pt x="16" y="27"/>
                    </a:cubicBezTo>
                    <a:cubicBezTo>
                      <a:pt x="16" y="36"/>
                      <a:pt x="16" y="44"/>
                      <a:pt x="16" y="53"/>
                    </a:cubicBezTo>
                    <a:cubicBezTo>
                      <a:pt x="15" y="64"/>
                      <a:pt x="13" y="78"/>
                      <a:pt x="8" y="87"/>
                    </a:cubicBezTo>
                    <a:cubicBezTo>
                      <a:pt x="2" y="97"/>
                      <a:pt x="0" y="100"/>
                      <a:pt x="1" y="112"/>
                    </a:cubicBezTo>
                    <a:cubicBezTo>
                      <a:pt x="2" y="121"/>
                      <a:pt x="2" y="131"/>
                      <a:pt x="3" y="140"/>
                    </a:cubicBezTo>
                    <a:cubicBezTo>
                      <a:pt x="4" y="152"/>
                      <a:pt x="10" y="160"/>
                      <a:pt x="15" y="171"/>
                    </a:cubicBezTo>
                    <a:cubicBezTo>
                      <a:pt x="7" y="158"/>
                      <a:pt x="8" y="137"/>
                      <a:pt x="9" y="123"/>
                    </a:cubicBezTo>
                    <a:cubicBezTo>
                      <a:pt x="10" y="116"/>
                      <a:pt x="10" y="110"/>
                      <a:pt x="13" y="104"/>
                    </a:cubicBezTo>
                    <a:cubicBezTo>
                      <a:pt x="16" y="97"/>
                      <a:pt x="21" y="91"/>
                      <a:pt x="23" y="84"/>
                    </a:cubicBezTo>
                    <a:cubicBezTo>
                      <a:pt x="28" y="70"/>
                      <a:pt x="26" y="57"/>
                      <a:pt x="24" y="43"/>
                    </a:cubicBezTo>
                    <a:cubicBezTo>
                      <a:pt x="22" y="29"/>
                      <a:pt x="22" y="14"/>
                      <a:pt x="19" y="0"/>
                    </a:cubicBezTo>
                  </a:path>
                </a:pathLst>
              </a:custGeom>
              <a:solidFill>
                <a:srgbClr val="F5E2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205" name="Freeform 191">
                <a:extLst>
                  <a:ext uri="{FF2B5EF4-FFF2-40B4-BE49-F238E27FC236}">
                    <a16:creationId xmlns:a16="http://schemas.microsoft.com/office/drawing/2014/main" id="{DC4D674D-2A04-41D5-B957-CE79C87BC9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1" y="481"/>
                <a:ext cx="37" cy="22"/>
              </a:xfrm>
              <a:custGeom>
                <a:avLst/>
                <a:gdLst>
                  <a:gd name="T0" fmla="*/ 36 w 27"/>
                  <a:gd name="T1" fmla="*/ 76 h 16"/>
                  <a:gd name="T2" fmla="*/ 145 w 27"/>
                  <a:gd name="T3" fmla="*/ 50 h 16"/>
                  <a:gd name="T4" fmla="*/ 181 w 27"/>
                  <a:gd name="T5" fmla="*/ 95 h 16"/>
                  <a:gd name="T6" fmla="*/ 218 w 27"/>
                  <a:gd name="T7" fmla="*/ 122 h 16"/>
                  <a:gd name="T8" fmla="*/ 173 w 27"/>
                  <a:gd name="T9" fmla="*/ 21 h 16"/>
                  <a:gd name="T10" fmla="*/ 75 w 27"/>
                  <a:gd name="T11" fmla="*/ 0 h 16"/>
                  <a:gd name="T12" fmla="*/ 19 w 27"/>
                  <a:gd name="T13" fmla="*/ 21 h 16"/>
                  <a:gd name="T14" fmla="*/ 1 w 27"/>
                  <a:gd name="T15" fmla="*/ 50 h 16"/>
                  <a:gd name="T16" fmla="*/ 26 w 27"/>
                  <a:gd name="T17" fmla="*/ 84 h 1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7"/>
                  <a:gd name="T28" fmla="*/ 0 h 16"/>
                  <a:gd name="T29" fmla="*/ 27 w 27"/>
                  <a:gd name="T30" fmla="*/ 16 h 1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7" h="16">
                    <a:moveTo>
                      <a:pt x="4" y="8"/>
                    </a:moveTo>
                    <a:cubicBezTo>
                      <a:pt x="8" y="6"/>
                      <a:pt x="12" y="2"/>
                      <a:pt x="16" y="5"/>
                    </a:cubicBezTo>
                    <a:cubicBezTo>
                      <a:pt x="18" y="6"/>
                      <a:pt x="19" y="8"/>
                      <a:pt x="20" y="10"/>
                    </a:cubicBezTo>
                    <a:cubicBezTo>
                      <a:pt x="21" y="12"/>
                      <a:pt x="22" y="16"/>
                      <a:pt x="24" y="13"/>
                    </a:cubicBezTo>
                    <a:cubicBezTo>
                      <a:pt x="27" y="9"/>
                      <a:pt x="22" y="3"/>
                      <a:pt x="19" y="2"/>
                    </a:cubicBezTo>
                    <a:cubicBezTo>
                      <a:pt x="15" y="0"/>
                      <a:pt x="12" y="0"/>
                      <a:pt x="8" y="0"/>
                    </a:cubicBezTo>
                    <a:cubicBezTo>
                      <a:pt x="6" y="0"/>
                      <a:pt x="4" y="0"/>
                      <a:pt x="2" y="2"/>
                    </a:cubicBezTo>
                    <a:cubicBezTo>
                      <a:pt x="2" y="3"/>
                      <a:pt x="1" y="4"/>
                      <a:pt x="1" y="5"/>
                    </a:cubicBezTo>
                    <a:cubicBezTo>
                      <a:pt x="0" y="7"/>
                      <a:pt x="1" y="10"/>
                      <a:pt x="3" y="9"/>
                    </a:cubicBezTo>
                  </a:path>
                </a:pathLst>
              </a:custGeom>
              <a:solidFill>
                <a:srgbClr val="302D0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206" name="Freeform 192">
                <a:extLst>
                  <a:ext uri="{FF2B5EF4-FFF2-40B4-BE49-F238E27FC236}">
                    <a16:creationId xmlns:a16="http://schemas.microsoft.com/office/drawing/2014/main" id="{D25D8E14-A24D-412F-82E0-A2409E060B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81" y="507"/>
                <a:ext cx="35" cy="18"/>
              </a:xfrm>
              <a:custGeom>
                <a:avLst/>
                <a:gdLst>
                  <a:gd name="T0" fmla="*/ 48 w 26"/>
                  <a:gd name="T1" fmla="*/ 76 h 13"/>
                  <a:gd name="T2" fmla="*/ 114 w 26"/>
                  <a:gd name="T3" fmla="*/ 29 h 13"/>
                  <a:gd name="T4" fmla="*/ 159 w 26"/>
                  <a:gd name="T5" fmla="*/ 96 h 13"/>
                  <a:gd name="T6" fmla="*/ 203 w 26"/>
                  <a:gd name="T7" fmla="*/ 123 h 13"/>
                  <a:gd name="T8" fmla="*/ 203 w 26"/>
                  <a:gd name="T9" fmla="*/ 69 h 13"/>
                  <a:gd name="T10" fmla="*/ 140 w 26"/>
                  <a:gd name="T11" fmla="*/ 1 h 13"/>
                  <a:gd name="T12" fmla="*/ 22 w 26"/>
                  <a:gd name="T13" fmla="*/ 1 h 13"/>
                  <a:gd name="T14" fmla="*/ 0 w 26"/>
                  <a:gd name="T15" fmla="*/ 69 h 13"/>
                  <a:gd name="T16" fmla="*/ 48 w 26"/>
                  <a:gd name="T17" fmla="*/ 76 h 1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6"/>
                  <a:gd name="T28" fmla="*/ 0 h 13"/>
                  <a:gd name="T29" fmla="*/ 26 w 26"/>
                  <a:gd name="T30" fmla="*/ 13 h 1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6" h="13">
                    <a:moveTo>
                      <a:pt x="6" y="8"/>
                    </a:moveTo>
                    <a:cubicBezTo>
                      <a:pt x="7" y="5"/>
                      <a:pt x="11" y="4"/>
                      <a:pt x="14" y="3"/>
                    </a:cubicBezTo>
                    <a:cubicBezTo>
                      <a:pt x="18" y="3"/>
                      <a:pt x="19" y="6"/>
                      <a:pt x="20" y="10"/>
                    </a:cubicBezTo>
                    <a:cubicBezTo>
                      <a:pt x="21" y="11"/>
                      <a:pt x="24" y="13"/>
                      <a:pt x="25" y="12"/>
                    </a:cubicBezTo>
                    <a:cubicBezTo>
                      <a:pt x="26" y="11"/>
                      <a:pt x="25" y="8"/>
                      <a:pt x="25" y="7"/>
                    </a:cubicBezTo>
                    <a:cubicBezTo>
                      <a:pt x="24" y="2"/>
                      <a:pt x="21" y="2"/>
                      <a:pt x="17" y="1"/>
                    </a:cubicBezTo>
                    <a:cubicBezTo>
                      <a:pt x="13" y="1"/>
                      <a:pt x="7" y="0"/>
                      <a:pt x="3" y="1"/>
                    </a:cubicBezTo>
                    <a:cubicBezTo>
                      <a:pt x="1" y="2"/>
                      <a:pt x="0" y="5"/>
                      <a:pt x="0" y="7"/>
                    </a:cubicBezTo>
                    <a:cubicBezTo>
                      <a:pt x="0" y="10"/>
                      <a:pt x="4" y="8"/>
                      <a:pt x="6" y="8"/>
                    </a:cubicBezTo>
                  </a:path>
                </a:pathLst>
              </a:custGeom>
              <a:solidFill>
                <a:srgbClr val="302D0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207" name="Freeform 193">
                <a:extLst>
                  <a:ext uri="{FF2B5EF4-FFF2-40B4-BE49-F238E27FC236}">
                    <a16:creationId xmlns:a16="http://schemas.microsoft.com/office/drawing/2014/main" id="{430ABAA0-0921-44DB-9771-C6F78D0AB6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80" y="522"/>
                <a:ext cx="35" cy="15"/>
              </a:xfrm>
              <a:custGeom>
                <a:avLst/>
                <a:gdLst>
                  <a:gd name="T0" fmla="*/ 48 w 26"/>
                  <a:gd name="T1" fmla="*/ 1 h 11"/>
                  <a:gd name="T2" fmla="*/ 140 w 26"/>
                  <a:gd name="T3" fmla="*/ 50 h 11"/>
                  <a:gd name="T4" fmla="*/ 188 w 26"/>
                  <a:gd name="T5" fmla="*/ 50 h 11"/>
                  <a:gd name="T6" fmla="*/ 78 w 26"/>
                  <a:gd name="T7" fmla="*/ 89 h 11"/>
                  <a:gd name="T8" fmla="*/ 40 w 26"/>
                  <a:gd name="T9" fmla="*/ 1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1"/>
                  <a:gd name="T17" fmla="*/ 26 w 26"/>
                  <a:gd name="T18" fmla="*/ 11 h 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1">
                    <a:moveTo>
                      <a:pt x="6" y="1"/>
                    </a:moveTo>
                    <a:cubicBezTo>
                      <a:pt x="8" y="3"/>
                      <a:pt x="12" y="7"/>
                      <a:pt x="17" y="6"/>
                    </a:cubicBezTo>
                    <a:cubicBezTo>
                      <a:pt x="18" y="5"/>
                      <a:pt x="26" y="0"/>
                      <a:pt x="23" y="6"/>
                    </a:cubicBezTo>
                    <a:cubicBezTo>
                      <a:pt x="20" y="11"/>
                      <a:pt x="14" y="11"/>
                      <a:pt x="10" y="10"/>
                    </a:cubicBezTo>
                    <a:cubicBezTo>
                      <a:pt x="8" y="9"/>
                      <a:pt x="0" y="3"/>
                      <a:pt x="5" y="1"/>
                    </a:cubicBezTo>
                  </a:path>
                </a:pathLst>
              </a:custGeom>
              <a:solidFill>
                <a:srgbClr val="635C0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208" name="Freeform 194">
                <a:extLst>
                  <a:ext uri="{FF2B5EF4-FFF2-40B4-BE49-F238E27FC236}">
                    <a16:creationId xmlns:a16="http://schemas.microsoft.com/office/drawing/2014/main" id="{48A59BA8-9950-4143-B650-3B933C8E90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2" y="496"/>
                <a:ext cx="30" cy="18"/>
              </a:xfrm>
              <a:custGeom>
                <a:avLst/>
                <a:gdLst>
                  <a:gd name="T0" fmla="*/ 26 w 22"/>
                  <a:gd name="T1" fmla="*/ 0 h 13"/>
                  <a:gd name="T2" fmla="*/ 117 w 22"/>
                  <a:gd name="T3" fmla="*/ 89 h 13"/>
                  <a:gd name="T4" fmla="*/ 160 w 22"/>
                  <a:gd name="T5" fmla="*/ 55 h 13"/>
                  <a:gd name="T6" fmla="*/ 173 w 22"/>
                  <a:gd name="T7" fmla="*/ 89 h 13"/>
                  <a:gd name="T8" fmla="*/ 89 w 22"/>
                  <a:gd name="T9" fmla="*/ 126 h 13"/>
                  <a:gd name="T10" fmla="*/ 0 w 22"/>
                  <a:gd name="T11" fmla="*/ 55 h 13"/>
                  <a:gd name="T12" fmla="*/ 19 w 22"/>
                  <a:gd name="T13" fmla="*/ 0 h 13"/>
                  <a:gd name="T14" fmla="*/ 19 w 22"/>
                  <a:gd name="T15" fmla="*/ 1 h 1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2"/>
                  <a:gd name="T25" fmla="*/ 0 h 13"/>
                  <a:gd name="T26" fmla="*/ 22 w 22"/>
                  <a:gd name="T27" fmla="*/ 13 h 13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2" h="13">
                    <a:moveTo>
                      <a:pt x="3" y="0"/>
                    </a:moveTo>
                    <a:cubicBezTo>
                      <a:pt x="4" y="5"/>
                      <a:pt x="8" y="9"/>
                      <a:pt x="13" y="9"/>
                    </a:cubicBezTo>
                    <a:cubicBezTo>
                      <a:pt x="15" y="8"/>
                      <a:pt x="16" y="7"/>
                      <a:pt x="18" y="6"/>
                    </a:cubicBezTo>
                    <a:cubicBezTo>
                      <a:pt x="21" y="4"/>
                      <a:pt x="22" y="6"/>
                      <a:pt x="20" y="9"/>
                    </a:cubicBezTo>
                    <a:cubicBezTo>
                      <a:pt x="19" y="12"/>
                      <a:pt x="13" y="13"/>
                      <a:pt x="10" y="13"/>
                    </a:cubicBezTo>
                    <a:cubicBezTo>
                      <a:pt x="6" y="12"/>
                      <a:pt x="1" y="11"/>
                      <a:pt x="0" y="6"/>
                    </a:cubicBezTo>
                    <a:cubicBezTo>
                      <a:pt x="0" y="5"/>
                      <a:pt x="0" y="1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</a:path>
                </a:pathLst>
              </a:custGeom>
              <a:solidFill>
                <a:srgbClr val="635C0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209" name="Oval 195">
                <a:extLst>
                  <a:ext uri="{FF2B5EF4-FFF2-40B4-BE49-F238E27FC236}">
                    <a16:creationId xmlns:a16="http://schemas.microsoft.com/office/drawing/2014/main" id="{BE9FEDD5-C6B0-4D50-84D1-BE28FC63FF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20" y="498"/>
                <a:ext cx="10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latin typeface="Calibri" panose="020F0502020204030204" pitchFamily="34" charset="0"/>
                </a:endParaRPr>
              </a:p>
            </p:txBody>
          </p:sp>
          <p:sp>
            <p:nvSpPr>
              <p:cNvPr id="42210" name="Oval 196">
                <a:extLst>
                  <a:ext uri="{FF2B5EF4-FFF2-40B4-BE49-F238E27FC236}">
                    <a16:creationId xmlns:a16="http://schemas.microsoft.com/office/drawing/2014/main" id="{5490EDCB-A33E-4584-86B4-2537A183A8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01" y="524"/>
                <a:ext cx="9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latin typeface="Calibri" panose="020F0502020204030204" pitchFamily="34" charset="0"/>
                </a:endParaRPr>
              </a:p>
            </p:txBody>
          </p:sp>
          <p:sp>
            <p:nvSpPr>
              <p:cNvPr id="42211" name="Freeform 197">
                <a:extLst>
                  <a:ext uri="{FF2B5EF4-FFF2-40B4-BE49-F238E27FC236}">
                    <a16:creationId xmlns:a16="http://schemas.microsoft.com/office/drawing/2014/main" id="{81EFD67A-A3BB-41BA-8563-24B6867975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94" y="521"/>
                <a:ext cx="50" cy="89"/>
              </a:xfrm>
              <a:custGeom>
                <a:avLst/>
                <a:gdLst>
                  <a:gd name="T0" fmla="*/ 230 w 37"/>
                  <a:gd name="T1" fmla="*/ 0 h 65"/>
                  <a:gd name="T2" fmla="*/ 274 w 37"/>
                  <a:gd name="T3" fmla="*/ 446 h 65"/>
                  <a:gd name="T4" fmla="*/ 281 w 37"/>
                  <a:gd name="T5" fmla="*/ 516 h 65"/>
                  <a:gd name="T6" fmla="*/ 281 w 37"/>
                  <a:gd name="T7" fmla="*/ 570 h 65"/>
                  <a:gd name="T8" fmla="*/ 219 w 37"/>
                  <a:gd name="T9" fmla="*/ 559 h 65"/>
                  <a:gd name="T10" fmla="*/ 162 w 37"/>
                  <a:gd name="T11" fmla="*/ 578 h 65"/>
                  <a:gd name="T12" fmla="*/ 89 w 37"/>
                  <a:gd name="T13" fmla="*/ 559 h 65"/>
                  <a:gd name="T14" fmla="*/ 0 w 37"/>
                  <a:gd name="T15" fmla="*/ 522 h 65"/>
                  <a:gd name="T16" fmla="*/ 30 w 37"/>
                  <a:gd name="T17" fmla="*/ 482 h 65"/>
                  <a:gd name="T18" fmla="*/ 89 w 37"/>
                  <a:gd name="T19" fmla="*/ 486 h 65"/>
                  <a:gd name="T20" fmla="*/ 142 w 37"/>
                  <a:gd name="T21" fmla="*/ 494 h 65"/>
                  <a:gd name="T22" fmla="*/ 212 w 37"/>
                  <a:gd name="T23" fmla="*/ 459 h 65"/>
                  <a:gd name="T24" fmla="*/ 192 w 37"/>
                  <a:gd name="T25" fmla="*/ 325 h 65"/>
                  <a:gd name="T26" fmla="*/ 192 w 37"/>
                  <a:gd name="T27" fmla="*/ 144 h 65"/>
                  <a:gd name="T28" fmla="*/ 212 w 37"/>
                  <a:gd name="T29" fmla="*/ 19 h 65"/>
                  <a:gd name="T30" fmla="*/ 219 w 37"/>
                  <a:gd name="T31" fmla="*/ 0 h 65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37"/>
                  <a:gd name="T49" fmla="*/ 0 h 65"/>
                  <a:gd name="T50" fmla="*/ 37 w 37"/>
                  <a:gd name="T51" fmla="*/ 65 h 65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37" h="65">
                    <a:moveTo>
                      <a:pt x="28" y="0"/>
                    </a:moveTo>
                    <a:cubicBezTo>
                      <a:pt x="23" y="17"/>
                      <a:pt x="29" y="34"/>
                      <a:pt x="33" y="50"/>
                    </a:cubicBezTo>
                    <a:cubicBezTo>
                      <a:pt x="33" y="53"/>
                      <a:pt x="34" y="55"/>
                      <a:pt x="34" y="57"/>
                    </a:cubicBezTo>
                    <a:cubicBezTo>
                      <a:pt x="35" y="60"/>
                      <a:pt x="37" y="62"/>
                      <a:pt x="34" y="63"/>
                    </a:cubicBezTo>
                    <a:cubicBezTo>
                      <a:pt x="32" y="63"/>
                      <a:pt x="30" y="62"/>
                      <a:pt x="27" y="62"/>
                    </a:cubicBezTo>
                    <a:cubicBezTo>
                      <a:pt x="25" y="62"/>
                      <a:pt x="22" y="64"/>
                      <a:pt x="20" y="64"/>
                    </a:cubicBezTo>
                    <a:cubicBezTo>
                      <a:pt x="16" y="65"/>
                      <a:pt x="14" y="63"/>
                      <a:pt x="11" y="62"/>
                    </a:cubicBezTo>
                    <a:cubicBezTo>
                      <a:pt x="7" y="61"/>
                      <a:pt x="1" y="62"/>
                      <a:pt x="0" y="58"/>
                    </a:cubicBezTo>
                    <a:cubicBezTo>
                      <a:pt x="0" y="55"/>
                      <a:pt x="2" y="53"/>
                      <a:pt x="4" y="53"/>
                    </a:cubicBezTo>
                    <a:cubicBezTo>
                      <a:pt x="7" y="53"/>
                      <a:pt x="9" y="54"/>
                      <a:pt x="11" y="54"/>
                    </a:cubicBezTo>
                    <a:cubicBezTo>
                      <a:pt x="14" y="55"/>
                      <a:pt x="16" y="55"/>
                      <a:pt x="18" y="55"/>
                    </a:cubicBezTo>
                    <a:cubicBezTo>
                      <a:pt x="24" y="56"/>
                      <a:pt x="25" y="57"/>
                      <a:pt x="26" y="51"/>
                    </a:cubicBezTo>
                    <a:cubicBezTo>
                      <a:pt x="26" y="46"/>
                      <a:pt x="25" y="41"/>
                      <a:pt x="24" y="36"/>
                    </a:cubicBezTo>
                    <a:cubicBezTo>
                      <a:pt x="24" y="29"/>
                      <a:pt x="24" y="23"/>
                      <a:pt x="24" y="16"/>
                    </a:cubicBezTo>
                    <a:cubicBezTo>
                      <a:pt x="24" y="12"/>
                      <a:pt x="24" y="6"/>
                      <a:pt x="26" y="2"/>
                    </a:cubicBezTo>
                    <a:cubicBezTo>
                      <a:pt x="26" y="1"/>
                      <a:pt x="26" y="1"/>
                      <a:pt x="27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212" name="Freeform 198">
                <a:extLst>
                  <a:ext uri="{FF2B5EF4-FFF2-40B4-BE49-F238E27FC236}">
                    <a16:creationId xmlns:a16="http://schemas.microsoft.com/office/drawing/2014/main" id="{E280D9D8-A37E-4F41-945A-DA00E4CE69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7" y="596"/>
                <a:ext cx="19" cy="31"/>
              </a:xfrm>
              <a:custGeom>
                <a:avLst/>
                <a:gdLst>
                  <a:gd name="T0" fmla="*/ 119 w 14"/>
                  <a:gd name="T1" fmla="*/ 0 h 23"/>
                  <a:gd name="T2" fmla="*/ 26 w 14"/>
                  <a:gd name="T3" fmla="*/ 73 h 23"/>
                  <a:gd name="T4" fmla="*/ 50 w 14"/>
                  <a:gd name="T5" fmla="*/ 189 h 23"/>
                  <a:gd name="T6" fmla="*/ 88 w 14"/>
                  <a:gd name="T7" fmla="*/ 1 h 2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4"/>
                  <a:gd name="T13" fmla="*/ 0 h 23"/>
                  <a:gd name="T14" fmla="*/ 14 w 14"/>
                  <a:gd name="T15" fmla="*/ 23 h 2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4" h="23">
                    <a:moveTo>
                      <a:pt x="14" y="0"/>
                    </a:moveTo>
                    <a:cubicBezTo>
                      <a:pt x="8" y="2"/>
                      <a:pt x="5" y="4"/>
                      <a:pt x="3" y="9"/>
                    </a:cubicBezTo>
                    <a:cubicBezTo>
                      <a:pt x="1" y="14"/>
                      <a:pt x="0" y="20"/>
                      <a:pt x="6" y="23"/>
                    </a:cubicBezTo>
                    <a:cubicBezTo>
                      <a:pt x="0" y="18"/>
                      <a:pt x="5" y="4"/>
                      <a:pt x="1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213" name="Freeform 199">
                <a:extLst>
                  <a:ext uri="{FF2B5EF4-FFF2-40B4-BE49-F238E27FC236}">
                    <a16:creationId xmlns:a16="http://schemas.microsoft.com/office/drawing/2014/main" id="{0F1DB6F6-5B6E-4478-BD70-EFDE7DFD3B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42" y="536"/>
                <a:ext cx="36" cy="154"/>
              </a:xfrm>
              <a:custGeom>
                <a:avLst/>
                <a:gdLst>
                  <a:gd name="T0" fmla="*/ 184 w 26"/>
                  <a:gd name="T1" fmla="*/ 0 h 113"/>
                  <a:gd name="T2" fmla="*/ 235 w 26"/>
                  <a:gd name="T3" fmla="*/ 173 h 113"/>
                  <a:gd name="T4" fmla="*/ 201 w 26"/>
                  <a:gd name="T5" fmla="*/ 378 h 113"/>
                  <a:gd name="T6" fmla="*/ 123 w 26"/>
                  <a:gd name="T7" fmla="*/ 649 h 113"/>
                  <a:gd name="T8" fmla="*/ 76 w 26"/>
                  <a:gd name="T9" fmla="*/ 793 h 113"/>
                  <a:gd name="T10" fmla="*/ 40 w 26"/>
                  <a:gd name="T11" fmla="*/ 895 h 113"/>
                  <a:gd name="T12" fmla="*/ 0 w 26"/>
                  <a:gd name="T13" fmla="*/ 988 h 113"/>
                  <a:gd name="T14" fmla="*/ 50 w 26"/>
                  <a:gd name="T15" fmla="*/ 777 h 113"/>
                  <a:gd name="T16" fmla="*/ 96 w 26"/>
                  <a:gd name="T17" fmla="*/ 600 h 113"/>
                  <a:gd name="T18" fmla="*/ 184 w 26"/>
                  <a:gd name="T19" fmla="*/ 352 h 113"/>
                  <a:gd name="T20" fmla="*/ 201 w 26"/>
                  <a:gd name="T21" fmla="*/ 189 h 113"/>
                  <a:gd name="T22" fmla="*/ 184 w 26"/>
                  <a:gd name="T23" fmla="*/ 0 h 113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6"/>
                  <a:gd name="T37" fmla="*/ 0 h 113"/>
                  <a:gd name="T38" fmla="*/ 26 w 26"/>
                  <a:gd name="T39" fmla="*/ 113 h 113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6" h="113">
                    <a:moveTo>
                      <a:pt x="19" y="0"/>
                    </a:moveTo>
                    <a:cubicBezTo>
                      <a:pt x="19" y="8"/>
                      <a:pt x="22" y="14"/>
                      <a:pt x="24" y="20"/>
                    </a:cubicBezTo>
                    <a:cubicBezTo>
                      <a:pt x="26" y="28"/>
                      <a:pt x="23" y="35"/>
                      <a:pt x="21" y="43"/>
                    </a:cubicBezTo>
                    <a:cubicBezTo>
                      <a:pt x="18" y="53"/>
                      <a:pt x="14" y="63"/>
                      <a:pt x="12" y="74"/>
                    </a:cubicBezTo>
                    <a:cubicBezTo>
                      <a:pt x="11" y="80"/>
                      <a:pt x="9" y="85"/>
                      <a:pt x="8" y="91"/>
                    </a:cubicBezTo>
                    <a:cubicBezTo>
                      <a:pt x="7" y="95"/>
                      <a:pt x="6" y="99"/>
                      <a:pt x="4" y="103"/>
                    </a:cubicBezTo>
                    <a:cubicBezTo>
                      <a:pt x="2" y="106"/>
                      <a:pt x="1" y="110"/>
                      <a:pt x="0" y="113"/>
                    </a:cubicBezTo>
                    <a:cubicBezTo>
                      <a:pt x="1" y="105"/>
                      <a:pt x="4" y="97"/>
                      <a:pt x="5" y="89"/>
                    </a:cubicBezTo>
                    <a:cubicBezTo>
                      <a:pt x="6" y="82"/>
                      <a:pt x="8" y="76"/>
                      <a:pt x="10" y="69"/>
                    </a:cubicBezTo>
                    <a:cubicBezTo>
                      <a:pt x="13" y="59"/>
                      <a:pt x="17" y="50"/>
                      <a:pt x="19" y="40"/>
                    </a:cubicBezTo>
                    <a:cubicBezTo>
                      <a:pt x="21" y="34"/>
                      <a:pt x="22" y="28"/>
                      <a:pt x="21" y="21"/>
                    </a:cubicBezTo>
                    <a:cubicBezTo>
                      <a:pt x="21" y="14"/>
                      <a:pt x="16" y="8"/>
                      <a:pt x="1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214" name="Freeform 200">
                <a:extLst>
                  <a:ext uri="{FF2B5EF4-FFF2-40B4-BE49-F238E27FC236}">
                    <a16:creationId xmlns:a16="http://schemas.microsoft.com/office/drawing/2014/main" id="{14CB83A0-CAE4-4D74-A19C-F77403D326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71" y="1069"/>
                <a:ext cx="18" cy="7"/>
              </a:xfrm>
              <a:custGeom>
                <a:avLst/>
                <a:gdLst>
                  <a:gd name="T0" fmla="*/ 0 w 13"/>
                  <a:gd name="T1" fmla="*/ 21 h 5"/>
                  <a:gd name="T2" fmla="*/ 126 w 13"/>
                  <a:gd name="T3" fmla="*/ 0 h 5"/>
                  <a:gd name="T4" fmla="*/ 0 60000 65536"/>
                  <a:gd name="T5" fmla="*/ 0 60000 65536"/>
                  <a:gd name="T6" fmla="*/ 0 w 13"/>
                  <a:gd name="T7" fmla="*/ 0 h 5"/>
                  <a:gd name="T8" fmla="*/ 13 w 13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13" h="5">
                    <a:moveTo>
                      <a:pt x="0" y="2"/>
                    </a:moveTo>
                    <a:cubicBezTo>
                      <a:pt x="4" y="2"/>
                      <a:pt x="11" y="5"/>
                      <a:pt x="13" y="0"/>
                    </a:cubicBezTo>
                  </a:path>
                </a:pathLst>
              </a:custGeom>
              <a:noFill/>
              <a:ln w="4" cap="rnd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215" name="Freeform 201">
                <a:extLst>
                  <a:ext uri="{FF2B5EF4-FFF2-40B4-BE49-F238E27FC236}">
                    <a16:creationId xmlns:a16="http://schemas.microsoft.com/office/drawing/2014/main" id="{6572FE17-4125-4C6E-A4F7-2449E161DC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22" y="1132"/>
                <a:ext cx="56" cy="11"/>
              </a:xfrm>
              <a:custGeom>
                <a:avLst/>
                <a:gdLst>
                  <a:gd name="T0" fmla="*/ 0 w 41"/>
                  <a:gd name="T1" fmla="*/ 0 h 8"/>
                  <a:gd name="T2" fmla="*/ 146 w 41"/>
                  <a:gd name="T3" fmla="*/ 50 h 8"/>
                  <a:gd name="T4" fmla="*/ 235 w 41"/>
                  <a:gd name="T5" fmla="*/ 69 h 8"/>
                  <a:gd name="T6" fmla="*/ 313 w 41"/>
                  <a:gd name="T7" fmla="*/ 69 h 8"/>
                  <a:gd name="T8" fmla="*/ 362 w 41"/>
                  <a:gd name="T9" fmla="*/ 40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1"/>
                  <a:gd name="T16" fmla="*/ 0 h 8"/>
                  <a:gd name="T17" fmla="*/ 41 w 41"/>
                  <a:gd name="T18" fmla="*/ 8 h 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1" h="8">
                    <a:moveTo>
                      <a:pt x="0" y="0"/>
                    </a:moveTo>
                    <a:cubicBezTo>
                      <a:pt x="3" y="0"/>
                      <a:pt x="14" y="5"/>
                      <a:pt x="17" y="5"/>
                    </a:cubicBezTo>
                    <a:cubicBezTo>
                      <a:pt x="20" y="6"/>
                      <a:pt x="23" y="6"/>
                      <a:pt x="26" y="7"/>
                    </a:cubicBezTo>
                    <a:cubicBezTo>
                      <a:pt x="29" y="7"/>
                      <a:pt x="32" y="8"/>
                      <a:pt x="35" y="7"/>
                    </a:cubicBezTo>
                    <a:cubicBezTo>
                      <a:pt x="37" y="7"/>
                      <a:pt x="39" y="5"/>
                      <a:pt x="41" y="4"/>
                    </a:cubicBezTo>
                  </a:path>
                </a:pathLst>
              </a:custGeom>
              <a:noFill/>
              <a:ln w="4" cap="rnd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216" name="Freeform 202">
                <a:extLst>
                  <a:ext uri="{FF2B5EF4-FFF2-40B4-BE49-F238E27FC236}">
                    <a16:creationId xmlns:a16="http://schemas.microsoft.com/office/drawing/2014/main" id="{BB56E7D1-0C70-423C-A5E0-99EB613238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34" y="1201"/>
                <a:ext cx="17" cy="7"/>
              </a:xfrm>
              <a:custGeom>
                <a:avLst/>
                <a:gdLst>
                  <a:gd name="T0" fmla="*/ 0 w 12"/>
                  <a:gd name="T1" fmla="*/ 0 h 5"/>
                  <a:gd name="T2" fmla="*/ 136 w 12"/>
                  <a:gd name="T3" fmla="*/ 55 h 5"/>
                  <a:gd name="T4" fmla="*/ 0 60000 65536"/>
                  <a:gd name="T5" fmla="*/ 0 60000 65536"/>
                  <a:gd name="T6" fmla="*/ 0 w 12"/>
                  <a:gd name="T7" fmla="*/ 0 h 5"/>
                  <a:gd name="T8" fmla="*/ 12 w 1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12" h="5">
                    <a:moveTo>
                      <a:pt x="0" y="0"/>
                    </a:moveTo>
                    <a:cubicBezTo>
                      <a:pt x="4" y="2"/>
                      <a:pt x="9" y="1"/>
                      <a:pt x="12" y="5"/>
                    </a:cubicBezTo>
                  </a:path>
                </a:pathLst>
              </a:custGeom>
              <a:noFill/>
              <a:ln w="4" cap="rnd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217" name="Freeform 203">
                <a:extLst>
                  <a:ext uri="{FF2B5EF4-FFF2-40B4-BE49-F238E27FC236}">
                    <a16:creationId xmlns:a16="http://schemas.microsoft.com/office/drawing/2014/main" id="{DC03400C-106F-4DDC-B92E-B05955FD57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40" y="1207"/>
                <a:ext cx="35" cy="12"/>
              </a:xfrm>
              <a:custGeom>
                <a:avLst/>
                <a:gdLst>
                  <a:gd name="T0" fmla="*/ 0 w 26"/>
                  <a:gd name="T1" fmla="*/ 65 h 9"/>
                  <a:gd name="T2" fmla="*/ 30 w 26"/>
                  <a:gd name="T3" fmla="*/ 64 h 9"/>
                  <a:gd name="T4" fmla="*/ 88 w 26"/>
                  <a:gd name="T5" fmla="*/ 48 h 9"/>
                  <a:gd name="T6" fmla="*/ 206 w 26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6"/>
                  <a:gd name="T13" fmla="*/ 0 h 9"/>
                  <a:gd name="T14" fmla="*/ 26 w 26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6" h="9">
                    <a:moveTo>
                      <a:pt x="0" y="9"/>
                    </a:moveTo>
                    <a:cubicBezTo>
                      <a:pt x="0" y="9"/>
                      <a:pt x="2" y="8"/>
                      <a:pt x="4" y="8"/>
                    </a:cubicBezTo>
                    <a:cubicBezTo>
                      <a:pt x="6" y="7"/>
                      <a:pt x="9" y="7"/>
                      <a:pt x="11" y="6"/>
                    </a:cubicBezTo>
                    <a:cubicBezTo>
                      <a:pt x="16" y="4"/>
                      <a:pt x="22" y="5"/>
                      <a:pt x="26" y="0"/>
                    </a:cubicBezTo>
                  </a:path>
                </a:pathLst>
              </a:custGeom>
              <a:noFill/>
              <a:ln w="4" cap="rnd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218" name="Freeform 204">
                <a:extLst>
                  <a:ext uri="{FF2B5EF4-FFF2-40B4-BE49-F238E27FC236}">
                    <a16:creationId xmlns:a16="http://schemas.microsoft.com/office/drawing/2014/main" id="{D430A73B-607A-4581-9C80-61C10AF75F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85" y="1064"/>
                <a:ext cx="6" cy="11"/>
              </a:xfrm>
              <a:custGeom>
                <a:avLst/>
                <a:gdLst>
                  <a:gd name="T0" fmla="*/ 0 w 5"/>
                  <a:gd name="T1" fmla="*/ 0 h 8"/>
                  <a:gd name="T2" fmla="*/ 17 w 5"/>
                  <a:gd name="T3" fmla="*/ 76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0" y="0"/>
                    </a:moveTo>
                    <a:cubicBezTo>
                      <a:pt x="3" y="2"/>
                      <a:pt x="5" y="5"/>
                      <a:pt x="5" y="8"/>
                    </a:cubicBezTo>
                  </a:path>
                </a:pathLst>
              </a:custGeom>
              <a:noFill/>
              <a:ln w="4" cap="rnd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41990" name="Freeform 206">
              <a:extLst>
                <a:ext uri="{FF2B5EF4-FFF2-40B4-BE49-F238E27FC236}">
                  <a16:creationId xmlns:a16="http://schemas.microsoft.com/office/drawing/2014/main" id="{06582976-E1F8-47BB-B71E-ED3D214A5F21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6963" y="1481138"/>
              <a:ext cx="53975" cy="68263"/>
            </a:xfrm>
            <a:custGeom>
              <a:avLst/>
              <a:gdLst>
                <a:gd name="T0" fmla="*/ 0 w 25"/>
                <a:gd name="T1" fmla="*/ 2147483646 h 32"/>
                <a:gd name="T2" fmla="*/ 2147483646 w 25"/>
                <a:gd name="T3" fmla="*/ 2147483646 h 32"/>
                <a:gd name="T4" fmla="*/ 2147483646 w 25"/>
                <a:gd name="T5" fmla="*/ 2147483646 h 32"/>
                <a:gd name="T6" fmla="*/ 2147483646 w 25"/>
                <a:gd name="T7" fmla="*/ 2147483646 h 3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5"/>
                <a:gd name="T13" fmla="*/ 0 h 32"/>
                <a:gd name="T14" fmla="*/ 25 w 25"/>
                <a:gd name="T15" fmla="*/ 32 h 3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5" h="32">
                  <a:moveTo>
                    <a:pt x="0" y="21"/>
                  </a:moveTo>
                  <a:cubicBezTo>
                    <a:pt x="4" y="14"/>
                    <a:pt x="4" y="8"/>
                    <a:pt x="7" y="1"/>
                  </a:cubicBezTo>
                  <a:cubicBezTo>
                    <a:pt x="16" y="0"/>
                    <a:pt x="25" y="9"/>
                    <a:pt x="25" y="19"/>
                  </a:cubicBezTo>
                  <a:cubicBezTo>
                    <a:pt x="25" y="32"/>
                    <a:pt x="9" y="27"/>
                    <a:pt x="2" y="25"/>
                  </a:cubicBezTo>
                </a:path>
              </a:pathLst>
            </a:custGeom>
            <a:noFill/>
            <a:ln w="4" cap="rnd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991" name="Freeform 207">
              <a:extLst>
                <a:ext uri="{FF2B5EF4-FFF2-40B4-BE49-F238E27FC236}">
                  <a16:creationId xmlns:a16="http://schemas.microsoft.com/office/drawing/2014/main" id="{8A37597D-AA44-457D-9499-D9DDFEA42F58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8138" y="1465263"/>
              <a:ext cx="25400" cy="53975"/>
            </a:xfrm>
            <a:custGeom>
              <a:avLst/>
              <a:gdLst>
                <a:gd name="T0" fmla="*/ 2147483646 w 12"/>
                <a:gd name="T1" fmla="*/ 2147483646 h 25"/>
                <a:gd name="T2" fmla="*/ 2147483646 w 12"/>
                <a:gd name="T3" fmla="*/ 2147483646 h 25"/>
                <a:gd name="T4" fmla="*/ 2147483646 w 12"/>
                <a:gd name="T5" fmla="*/ 0 h 25"/>
                <a:gd name="T6" fmla="*/ 0 60000 65536"/>
                <a:gd name="T7" fmla="*/ 0 60000 65536"/>
                <a:gd name="T8" fmla="*/ 0 60000 65536"/>
                <a:gd name="T9" fmla="*/ 0 w 12"/>
                <a:gd name="T10" fmla="*/ 0 h 25"/>
                <a:gd name="T11" fmla="*/ 12 w 12"/>
                <a:gd name="T12" fmla="*/ 25 h 25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2" h="25">
                  <a:moveTo>
                    <a:pt x="12" y="25"/>
                  </a:moveTo>
                  <a:cubicBezTo>
                    <a:pt x="8" y="25"/>
                    <a:pt x="6" y="25"/>
                    <a:pt x="3" y="24"/>
                  </a:cubicBezTo>
                  <a:cubicBezTo>
                    <a:pt x="0" y="19"/>
                    <a:pt x="3" y="1"/>
                    <a:pt x="11" y="0"/>
                  </a:cubicBezTo>
                </a:path>
              </a:pathLst>
            </a:custGeom>
            <a:noFill/>
            <a:ln w="4" cap="rnd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992" name="Freeform 208">
              <a:extLst>
                <a:ext uri="{FF2B5EF4-FFF2-40B4-BE49-F238E27FC236}">
                  <a16:creationId xmlns:a16="http://schemas.microsoft.com/office/drawing/2014/main" id="{064B9094-4572-4426-8222-ED7DC95C5358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0125" y="1660525"/>
              <a:ext cx="49212" cy="49213"/>
            </a:xfrm>
            <a:custGeom>
              <a:avLst/>
              <a:gdLst>
                <a:gd name="T0" fmla="*/ 2147483646 w 23"/>
                <a:gd name="T1" fmla="*/ 0 h 23"/>
                <a:gd name="T2" fmla="*/ 2147483646 w 23"/>
                <a:gd name="T3" fmla="*/ 2147483646 h 23"/>
                <a:gd name="T4" fmla="*/ 2147483646 w 23"/>
                <a:gd name="T5" fmla="*/ 2147483646 h 23"/>
                <a:gd name="T6" fmla="*/ 2147483646 w 23"/>
                <a:gd name="T7" fmla="*/ 2147483646 h 23"/>
                <a:gd name="T8" fmla="*/ 2147483646 w 23"/>
                <a:gd name="T9" fmla="*/ 2147483646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3"/>
                <a:gd name="T16" fmla="*/ 0 h 23"/>
                <a:gd name="T17" fmla="*/ 23 w 23"/>
                <a:gd name="T18" fmla="*/ 23 h 2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3" h="23">
                  <a:moveTo>
                    <a:pt x="4" y="0"/>
                  </a:moveTo>
                  <a:cubicBezTo>
                    <a:pt x="3" y="5"/>
                    <a:pt x="3" y="9"/>
                    <a:pt x="1" y="13"/>
                  </a:cubicBezTo>
                  <a:cubicBezTo>
                    <a:pt x="0" y="18"/>
                    <a:pt x="0" y="19"/>
                    <a:pt x="6" y="20"/>
                  </a:cubicBezTo>
                  <a:cubicBezTo>
                    <a:pt x="11" y="21"/>
                    <a:pt x="17" y="23"/>
                    <a:pt x="20" y="18"/>
                  </a:cubicBezTo>
                  <a:cubicBezTo>
                    <a:pt x="23" y="14"/>
                    <a:pt x="21" y="5"/>
                    <a:pt x="16" y="2"/>
                  </a:cubicBezTo>
                </a:path>
              </a:pathLst>
            </a:custGeom>
            <a:noFill/>
            <a:ln w="4" cap="rnd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993" name="Freeform 209">
              <a:extLst>
                <a:ext uri="{FF2B5EF4-FFF2-40B4-BE49-F238E27FC236}">
                  <a16:creationId xmlns:a16="http://schemas.microsoft.com/office/drawing/2014/main" id="{4E00B0BD-CEA6-434C-BBA7-C3DDC935EE51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2988" y="1785938"/>
              <a:ext cx="55562" cy="55563"/>
            </a:xfrm>
            <a:custGeom>
              <a:avLst/>
              <a:gdLst>
                <a:gd name="T0" fmla="*/ 2147483646 w 26"/>
                <a:gd name="T1" fmla="*/ 0 h 26"/>
                <a:gd name="T2" fmla="*/ 2147483646 w 26"/>
                <a:gd name="T3" fmla="*/ 2147483646 h 26"/>
                <a:gd name="T4" fmla="*/ 0 w 26"/>
                <a:gd name="T5" fmla="*/ 2147483646 h 26"/>
                <a:gd name="T6" fmla="*/ 2147483646 w 26"/>
                <a:gd name="T7" fmla="*/ 2147483646 h 26"/>
                <a:gd name="T8" fmla="*/ 2147483646 w 26"/>
                <a:gd name="T9" fmla="*/ 2147483646 h 26"/>
                <a:gd name="T10" fmla="*/ 2147483646 w 26"/>
                <a:gd name="T11" fmla="*/ 2147483646 h 2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6"/>
                <a:gd name="T19" fmla="*/ 0 h 26"/>
                <a:gd name="T20" fmla="*/ 26 w 26"/>
                <a:gd name="T21" fmla="*/ 26 h 2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6" h="26">
                  <a:moveTo>
                    <a:pt x="4" y="0"/>
                  </a:moveTo>
                  <a:cubicBezTo>
                    <a:pt x="4" y="3"/>
                    <a:pt x="4" y="6"/>
                    <a:pt x="3" y="9"/>
                  </a:cubicBezTo>
                  <a:cubicBezTo>
                    <a:pt x="2" y="11"/>
                    <a:pt x="0" y="14"/>
                    <a:pt x="0" y="16"/>
                  </a:cubicBezTo>
                  <a:cubicBezTo>
                    <a:pt x="0" y="21"/>
                    <a:pt x="9" y="26"/>
                    <a:pt x="14" y="25"/>
                  </a:cubicBezTo>
                  <a:cubicBezTo>
                    <a:pt x="19" y="25"/>
                    <a:pt x="26" y="19"/>
                    <a:pt x="24" y="13"/>
                  </a:cubicBezTo>
                  <a:cubicBezTo>
                    <a:pt x="23" y="9"/>
                    <a:pt x="12" y="3"/>
                    <a:pt x="7" y="3"/>
                  </a:cubicBezTo>
                </a:path>
              </a:pathLst>
            </a:custGeom>
            <a:noFill/>
            <a:ln w="4" cap="rnd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994" name="Freeform 210">
              <a:extLst>
                <a:ext uri="{FF2B5EF4-FFF2-40B4-BE49-F238E27FC236}">
                  <a16:creationId xmlns:a16="http://schemas.microsoft.com/office/drawing/2014/main" id="{909389E0-B06E-42EF-81CD-6018D5EC8FC8}"/>
                </a:ext>
              </a:extLst>
            </p:cNvPr>
            <p:cNvSpPr>
              <a:spLocks/>
            </p:cNvSpPr>
            <p:nvPr/>
          </p:nvSpPr>
          <p:spPr bwMode="auto">
            <a:xfrm>
              <a:off x="5006975" y="1968500"/>
              <a:ext cx="42862" cy="36513"/>
            </a:xfrm>
            <a:custGeom>
              <a:avLst/>
              <a:gdLst>
                <a:gd name="T0" fmla="*/ 0 w 20"/>
                <a:gd name="T1" fmla="*/ 2147483646 h 17"/>
                <a:gd name="T2" fmla="*/ 2147483646 w 20"/>
                <a:gd name="T3" fmla="*/ 2147483646 h 17"/>
                <a:gd name="T4" fmla="*/ 2147483646 w 20"/>
                <a:gd name="T5" fmla="*/ 2147483646 h 17"/>
                <a:gd name="T6" fmla="*/ 2147483646 w 20"/>
                <a:gd name="T7" fmla="*/ 2147483646 h 1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"/>
                <a:gd name="T13" fmla="*/ 0 h 17"/>
                <a:gd name="T14" fmla="*/ 20 w 20"/>
                <a:gd name="T15" fmla="*/ 17 h 1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" h="17">
                  <a:moveTo>
                    <a:pt x="0" y="5"/>
                  </a:moveTo>
                  <a:cubicBezTo>
                    <a:pt x="2" y="7"/>
                    <a:pt x="0" y="11"/>
                    <a:pt x="1" y="13"/>
                  </a:cubicBezTo>
                  <a:cubicBezTo>
                    <a:pt x="2" y="16"/>
                    <a:pt x="9" y="17"/>
                    <a:pt x="12" y="15"/>
                  </a:cubicBezTo>
                  <a:cubicBezTo>
                    <a:pt x="20" y="11"/>
                    <a:pt x="10" y="0"/>
                    <a:pt x="4" y="3"/>
                  </a:cubicBezTo>
                </a:path>
              </a:pathLst>
            </a:custGeom>
            <a:noFill/>
            <a:ln w="4" cap="rnd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995" name="Freeform 211">
              <a:extLst>
                <a:ext uri="{FF2B5EF4-FFF2-40B4-BE49-F238E27FC236}">
                  <a16:creationId xmlns:a16="http://schemas.microsoft.com/office/drawing/2014/main" id="{928B8521-898A-49E1-B5A1-DFFD8F13ECB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4800" y="1647825"/>
              <a:ext cx="77787" cy="50800"/>
            </a:xfrm>
            <a:custGeom>
              <a:avLst/>
              <a:gdLst>
                <a:gd name="T0" fmla="*/ 0 w 36"/>
                <a:gd name="T1" fmla="*/ 0 h 24"/>
                <a:gd name="T2" fmla="*/ 2147483646 w 36"/>
                <a:gd name="T3" fmla="*/ 2147483646 h 24"/>
                <a:gd name="T4" fmla="*/ 2147483646 w 36"/>
                <a:gd name="T5" fmla="*/ 2147483646 h 24"/>
                <a:gd name="T6" fmla="*/ 0 60000 65536"/>
                <a:gd name="T7" fmla="*/ 0 60000 65536"/>
                <a:gd name="T8" fmla="*/ 0 60000 65536"/>
                <a:gd name="T9" fmla="*/ 0 w 36"/>
                <a:gd name="T10" fmla="*/ 0 h 24"/>
                <a:gd name="T11" fmla="*/ 36 w 36"/>
                <a:gd name="T12" fmla="*/ 24 h 2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6" h="24">
                  <a:moveTo>
                    <a:pt x="0" y="0"/>
                  </a:moveTo>
                  <a:cubicBezTo>
                    <a:pt x="2" y="4"/>
                    <a:pt x="7" y="4"/>
                    <a:pt x="11" y="6"/>
                  </a:cubicBezTo>
                  <a:cubicBezTo>
                    <a:pt x="20" y="11"/>
                    <a:pt x="28" y="18"/>
                    <a:pt x="36" y="24"/>
                  </a:cubicBezTo>
                </a:path>
              </a:pathLst>
            </a:custGeom>
            <a:noFill/>
            <a:ln w="4" cap="rnd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996" name="Freeform 212">
              <a:extLst>
                <a:ext uri="{FF2B5EF4-FFF2-40B4-BE49-F238E27FC236}">
                  <a16:creationId xmlns:a16="http://schemas.microsoft.com/office/drawing/2014/main" id="{2ED3E2F2-0370-4A54-A273-B35D42B5E35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9363" y="1998663"/>
              <a:ext cx="57150" cy="44450"/>
            </a:xfrm>
            <a:custGeom>
              <a:avLst/>
              <a:gdLst>
                <a:gd name="T0" fmla="*/ 2147483646 w 26"/>
                <a:gd name="T1" fmla="*/ 2147483646 h 21"/>
                <a:gd name="T2" fmla="*/ 0 w 26"/>
                <a:gd name="T3" fmla="*/ 2147483646 h 21"/>
                <a:gd name="T4" fmla="*/ 2147483646 w 26"/>
                <a:gd name="T5" fmla="*/ 2147483646 h 21"/>
                <a:gd name="T6" fmla="*/ 2147483646 w 26"/>
                <a:gd name="T7" fmla="*/ 2147483646 h 21"/>
                <a:gd name="T8" fmla="*/ 2147483646 w 26"/>
                <a:gd name="T9" fmla="*/ 2147483646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21"/>
                <a:gd name="T17" fmla="*/ 26 w 26"/>
                <a:gd name="T18" fmla="*/ 21 h 2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21">
                  <a:moveTo>
                    <a:pt x="26" y="5"/>
                  </a:moveTo>
                  <a:cubicBezTo>
                    <a:pt x="22" y="3"/>
                    <a:pt x="2" y="0"/>
                    <a:pt x="0" y="3"/>
                  </a:cubicBezTo>
                  <a:cubicBezTo>
                    <a:pt x="2" y="7"/>
                    <a:pt x="7" y="7"/>
                    <a:pt x="10" y="11"/>
                  </a:cubicBezTo>
                  <a:cubicBezTo>
                    <a:pt x="12" y="14"/>
                    <a:pt x="10" y="18"/>
                    <a:pt x="14" y="21"/>
                  </a:cubicBezTo>
                  <a:cubicBezTo>
                    <a:pt x="16" y="17"/>
                    <a:pt x="19" y="12"/>
                    <a:pt x="23" y="10"/>
                  </a:cubicBezTo>
                </a:path>
              </a:pathLst>
            </a:custGeom>
            <a:solidFill>
              <a:srgbClr val="F5E2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997" name="Freeform 213">
              <a:extLst>
                <a:ext uri="{FF2B5EF4-FFF2-40B4-BE49-F238E27FC236}">
                  <a16:creationId xmlns:a16="http://schemas.microsoft.com/office/drawing/2014/main" id="{D76BEDA4-860E-4B6A-9480-09DD106955D7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4013" y="5595938"/>
              <a:ext cx="196850" cy="106363"/>
            </a:xfrm>
            <a:custGeom>
              <a:avLst/>
              <a:gdLst>
                <a:gd name="T0" fmla="*/ 2147483646 w 91"/>
                <a:gd name="T1" fmla="*/ 2147483646 h 49"/>
                <a:gd name="T2" fmla="*/ 0 w 91"/>
                <a:gd name="T3" fmla="*/ 2147483646 h 49"/>
                <a:gd name="T4" fmla="*/ 2147483646 w 91"/>
                <a:gd name="T5" fmla="*/ 2147483646 h 49"/>
                <a:gd name="T6" fmla="*/ 2147483646 w 91"/>
                <a:gd name="T7" fmla="*/ 2147483646 h 49"/>
                <a:gd name="T8" fmla="*/ 2147483646 w 91"/>
                <a:gd name="T9" fmla="*/ 2147483646 h 49"/>
                <a:gd name="T10" fmla="*/ 2147483646 w 91"/>
                <a:gd name="T11" fmla="*/ 0 h 49"/>
                <a:gd name="T12" fmla="*/ 2147483646 w 91"/>
                <a:gd name="T13" fmla="*/ 2147483646 h 4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91"/>
                <a:gd name="T22" fmla="*/ 0 h 49"/>
                <a:gd name="T23" fmla="*/ 91 w 91"/>
                <a:gd name="T24" fmla="*/ 49 h 49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91" h="49">
                  <a:moveTo>
                    <a:pt x="89" y="39"/>
                  </a:moveTo>
                  <a:cubicBezTo>
                    <a:pt x="78" y="5"/>
                    <a:pt x="21" y="49"/>
                    <a:pt x="0" y="48"/>
                  </a:cubicBezTo>
                  <a:cubicBezTo>
                    <a:pt x="7" y="43"/>
                    <a:pt x="17" y="42"/>
                    <a:pt x="24" y="37"/>
                  </a:cubicBezTo>
                  <a:cubicBezTo>
                    <a:pt x="30" y="34"/>
                    <a:pt x="35" y="29"/>
                    <a:pt x="41" y="25"/>
                  </a:cubicBezTo>
                  <a:cubicBezTo>
                    <a:pt x="48" y="21"/>
                    <a:pt x="53" y="18"/>
                    <a:pt x="59" y="14"/>
                  </a:cubicBezTo>
                  <a:cubicBezTo>
                    <a:pt x="63" y="10"/>
                    <a:pt x="67" y="4"/>
                    <a:pt x="71" y="0"/>
                  </a:cubicBezTo>
                  <a:cubicBezTo>
                    <a:pt x="81" y="3"/>
                    <a:pt x="88" y="18"/>
                    <a:pt x="91" y="26"/>
                  </a:cubicBezTo>
                </a:path>
              </a:pathLst>
            </a:custGeom>
            <a:solidFill>
              <a:srgbClr val="F5E2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998" name="Freeform 214">
              <a:extLst>
                <a:ext uri="{FF2B5EF4-FFF2-40B4-BE49-F238E27FC236}">
                  <a16:creationId xmlns:a16="http://schemas.microsoft.com/office/drawing/2014/main" id="{A1C9DA0B-AAA1-41CA-A6C7-645A89730A22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8525" y="5594350"/>
              <a:ext cx="127000" cy="119063"/>
            </a:xfrm>
            <a:custGeom>
              <a:avLst/>
              <a:gdLst>
                <a:gd name="T0" fmla="*/ 2147483646 w 59"/>
                <a:gd name="T1" fmla="*/ 0 h 55"/>
                <a:gd name="T2" fmla="*/ 2147483646 w 59"/>
                <a:gd name="T3" fmla="*/ 2147483646 h 55"/>
                <a:gd name="T4" fmla="*/ 2147483646 w 59"/>
                <a:gd name="T5" fmla="*/ 2147483646 h 55"/>
                <a:gd name="T6" fmla="*/ 0 w 59"/>
                <a:gd name="T7" fmla="*/ 2147483646 h 55"/>
                <a:gd name="T8" fmla="*/ 2147483646 w 59"/>
                <a:gd name="T9" fmla="*/ 2147483646 h 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9"/>
                <a:gd name="T16" fmla="*/ 0 h 55"/>
                <a:gd name="T17" fmla="*/ 59 w 59"/>
                <a:gd name="T18" fmla="*/ 55 h 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9" h="55">
                  <a:moveTo>
                    <a:pt x="8" y="0"/>
                  </a:moveTo>
                  <a:cubicBezTo>
                    <a:pt x="19" y="23"/>
                    <a:pt x="39" y="39"/>
                    <a:pt x="59" y="55"/>
                  </a:cubicBezTo>
                  <a:cubicBezTo>
                    <a:pt x="46" y="49"/>
                    <a:pt x="34" y="39"/>
                    <a:pt x="23" y="31"/>
                  </a:cubicBezTo>
                  <a:cubicBezTo>
                    <a:pt x="12" y="22"/>
                    <a:pt x="3" y="23"/>
                    <a:pt x="0" y="39"/>
                  </a:cubicBezTo>
                  <a:cubicBezTo>
                    <a:pt x="0" y="29"/>
                    <a:pt x="3" y="20"/>
                    <a:pt x="4" y="11"/>
                  </a:cubicBezTo>
                </a:path>
              </a:pathLst>
            </a:custGeom>
            <a:solidFill>
              <a:srgbClr val="F5E2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999" name="Freeform 215">
              <a:extLst>
                <a:ext uri="{FF2B5EF4-FFF2-40B4-BE49-F238E27FC236}">
                  <a16:creationId xmlns:a16="http://schemas.microsoft.com/office/drawing/2014/main" id="{1E2F5D66-E578-49DA-8C09-9360024BF3A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9663" y="5708650"/>
              <a:ext cx="655637" cy="593725"/>
            </a:xfrm>
            <a:custGeom>
              <a:avLst/>
              <a:gdLst>
                <a:gd name="T0" fmla="*/ 2147483646 w 303"/>
                <a:gd name="T1" fmla="*/ 2147483646 h 274"/>
                <a:gd name="T2" fmla="*/ 2147483646 w 303"/>
                <a:gd name="T3" fmla="*/ 2147483646 h 274"/>
                <a:gd name="T4" fmla="*/ 2147483646 w 303"/>
                <a:gd name="T5" fmla="*/ 2147483646 h 274"/>
                <a:gd name="T6" fmla="*/ 2147483646 w 303"/>
                <a:gd name="T7" fmla="*/ 2147483646 h 274"/>
                <a:gd name="T8" fmla="*/ 2147483646 w 303"/>
                <a:gd name="T9" fmla="*/ 2147483646 h 274"/>
                <a:gd name="T10" fmla="*/ 2147483646 w 303"/>
                <a:gd name="T11" fmla="*/ 2147483646 h 274"/>
                <a:gd name="T12" fmla="*/ 2147483646 w 303"/>
                <a:gd name="T13" fmla="*/ 2147483646 h 274"/>
                <a:gd name="T14" fmla="*/ 2147483646 w 303"/>
                <a:gd name="T15" fmla="*/ 2147483646 h 27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03"/>
                <a:gd name="T25" fmla="*/ 0 h 274"/>
                <a:gd name="T26" fmla="*/ 303 w 303"/>
                <a:gd name="T27" fmla="*/ 274 h 274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03" h="274">
                  <a:moveTo>
                    <a:pt x="123" y="22"/>
                  </a:moveTo>
                  <a:cubicBezTo>
                    <a:pt x="123" y="22"/>
                    <a:pt x="197" y="0"/>
                    <a:pt x="244" y="38"/>
                  </a:cubicBezTo>
                  <a:cubicBezTo>
                    <a:pt x="292" y="77"/>
                    <a:pt x="303" y="137"/>
                    <a:pt x="303" y="137"/>
                  </a:cubicBezTo>
                  <a:cubicBezTo>
                    <a:pt x="303" y="137"/>
                    <a:pt x="274" y="165"/>
                    <a:pt x="268" y="182"/>
                  </a:cubicBezTo>
                  <a:cubicBezTo>
                    <a:pt x="262" y="199"/>
                    <a:pt x="233" y="266"/>
                    <a:pt x="155" y="270"/>
                  </a:cubicBezTo>
                  <a:cubicBezTo>
                    <a:pt x="77" y="274"/>
                    <a:pt x="17" y="252"/>
                    <a:pt x="9" y="230"/>
                  </a:cubicBezTo>
                  <a:cubicBezTo>
                    <a:pt x="0" y="208"/>
                    <a:pt x="0" y="169"/>
                    <a:pt x="32" y="142"/>
                  </a:cubicBezTo>
                  <a:cubicBezTo>
                    <a:pt x="63" y="114"/>
                    <a:pt x="91" y="103"/>
                    <a:pt x="123" y="2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00" name="Freeform 216">
              <a:extLst>
                <a:ext uri="{FF2B5EF4-FFF2-40B4-BE49-F238E27FC236}">
                  <a16:creationId xmlns:a16="http://schemas.microsoft.com/office/drawing/2014/main" id="{AB03244B-FC95-4A39-981D-B979EC84759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4425" y="5961063"/>
              <a:ext cx="650875" cy="341313"/>
            </a:xfrm>
            <a:custGeom>
              <a:avLst/>
              <a:gdLst>
                <a:gd name="T0" fmla="*/ 2147483646 w 301"/>
                <a:gd name="T1" fmla="*/ 2147483646 h 157"/>
                <a:gd name="T2" fmla="*/ 2147483646 w 301"/>
                <a:gd name="T3" fmla="*/ 2147483646 h 157"/>
                <a:gd name="T4" fmla="*/ 2147483646 w 301"/>
                <a:gd name="T5" fmla="*/ 2147483646 h 157"/>
                <a:gd name="T6" fmla="*/ 2147483646 w 301"/>
                <a:gd name="T7" fmla="*/ 2147483646 h 157"/>
                <a:gd name="T8" fmla="*/ 2147483646 w 301"/>
                <a:gd name="T9" fmla="*/ 2147483646 h 157"/>
                <a:gd name="T10" fmla="*/ 2147483646 w 301"/>
                <a:gd name="T11" fmla="*/ 2147483646 h 157"/>
                <a:gd name="T12" fmla="*/ 2147483646 w 301"/>
                <a:gd name="T13" fmla="*/ 2147483646 h 157"/>
                <a:gd name="T14" fmla="*/ 2147483646 w 301"/>
                <a:gd name="T15" fmla="*/ 2147483646 h 157"/>
                <a:gd name="T16" fmla="*/ 2147483646 w 301"/>
                <a:gd name="T17" fmla="*/ 0 h 157"/>
                <a:gd name="T18" fmla="*/ 2147483646 w 301"/>
                <a:gd name="T19" fmla="*/ 2147483646 h 15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01"/>
                <a:gd name="T31" fmla="*/ 0 h 157"/>
                <a:gd name="T32" fmla="*/ 301 w 301"/>
                <a:gd name="T33" fmla="*/ 157 h 157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01" h="157">
                  <a:moveTo>
                    <a:pt x="266" y="39"/>
                  </a:moveTo>
                  <a:cubicBezTo>
                    <a:pt x="260" y="56"/>
                    <a:pt x="231" y="123"/>
                    <a:pt x="153" y="127"/>
                  </a:cubicBezTo>
                  <a:cubicBezTo>
                    <a:pt x="75" y="131"/>
                    <a:pt x="15" y="109"/>
                    <a:pt x="7" y="87"/>
                  </a:cubicBezTo>
                  <a:cubicBezTo>
                    <a:pt x="5" y="82"/>
                    <a:pt x="4" y="78"/>
                    <a:pt x="3" y="72"/>
                  </a:cubicBezTo>
                  <a:cubicBezTo>
                    <a:pt x="0" y="88"/>
                    <a:pt x="3" y="102"/>
                    <a:pt x="7" y="113"/>
                  </a:cubicBezTo>
                  <a:cubicBezTo>
                    <a:pt x="15" y="135"/>
                    <a:pt x="75" y="157"/>
                    <a:pt x="153" y="153"/>
                  </a:cubicBezTo>
                  <a:cubicBezTo>
                    <a:pt x="231" y="149"/>
                    <a:pt x="260" y="82"/>
                    <a:pt x="266" y="65"/>
                  </a:cubicBezTo>
                  <a:cubicBezTo>
                    <a:pt x="272" y="48"/>
                    <a:pt x="301" y="20"/>
                    <a:pt x="301" y="20"/>
                  </a:cubicBezTo>
                  <a:cubicBezTo>
                    <a:pt x="301" y="20"/>
                    <a:pt x="299" y="12"/>
                    <a:pt x="295" y="0"/>
                  </a:cubicBezTo>
                  <a:cubicBezTo>
                    <a:pt x="286" y="9"/>
                    <a:pt x="271" y="26"/>
                    <a:pt x="266" y="39"/>
                  </a:cubicBezTo>
                  <a:close/>
                </a:path>
              </a:pathLst>
            </a:custGeom>
            <a:solidFill>
              <a:srgbClr val="E8E8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01" name="Freeform 217">
              <a:extLst>
                <a:ext uri="{FF2B5EF4-FFF2-40B4-BE49-F238E27FC236}">
                  <a16:creationId xmlns:a16="http://schemas.microsoft.com/office/drawing/2014/main" id="{A2C3C9FB-197A-4F0E-8D58-8FD7E4877F10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9663" y="5708650"/>
              <a:ext cx="655637" cy="593725"/>
            </a:xfrm>
            <a:custGeom>
              <a:avLst/>
              <a:gdLst>
                <a:gd name="T0" fmla="*/ 2147483646 w 303"/>
                <a:gd name="T1" fmla="*/ 2147483646 h 274"/>
                <a:gd name="T2" fmla="*/ 2147483646 w 303"/>
                <a:gd name="T3" fmla="*/ 2147483646 h 274"/>
                <a:gd name="T4" fmla="*/ 2147483646 w 303"/>
                <a:gd name="T5" fmla="*/ 2147483646 h 274"/>
                <a:gd name="T6" fmla="*/ 2147483646 w 303"/>
                <a:gd name="T7" fmla="*/ 2147483646 h 274"/>
                <a:gd name="T8" fmla="*/ 2147483646 w 303"/>
                <a:gd name="T9" fmla="*/ 2147483646 h 274"/>
                <a:gd name="T10" fmla="*/ 2147483646 w 303"/>
                <a:gd name="T11" fmla="*/ 2147483646 h 274"/>
                <a:gd name="T12" fmla="*/ 2147483646 w 303"/>
                <a:gd name="T13" fmla="*/ 2147483646 h 274"/>
                <a:gd name="T14" fmla="*/ 2147483646 w 303"/>
                <a:gd name="T15" fmla="*/ 2147483646 h 27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03"/>
                <a:gd name="T25" fmla="*/ 0 h 274"/>
                <a:gd name="T26" fmla="*/ 303 w 303"/>
                <a:gd name="T27" fmla="*/ 274 h 274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03" h="274">
                  <a:moveTo>
                    <a:pt x="123" y="22"/>
                  </a:moveTo>
                  <a:cubicBezTo>
                    <a:pt x="123" y="22"/>
                    <a:pt x="197" y="0"/>
                    <a:pt x="244" y="38"/>
                  </a:cubicBezTo>
                  <a:cubicBezTo>
                    <a:pt x="292" y="77"/>
                    <a:pt x="303" y="137"/>
                    <a:pt x="303" y="137"/>
                  </a:cubicBezTo>
                  <a:cubicBezTo>
                    <a:pt x="303" y="137"/>
                    <a:pt x="274" y="165"/>
                    <a:pt x="268" y="182"/>
                  </a:cubicBezTo>
                  <a:cubicBezTo>
                    <a:pt x="262" y="199"/>
                    <a:pt x="233" y="266"/>
                    <a:pt x="155" y="270"/>
                  </a:cubicBezTo>
                  <a:cubicBezTo>
                    <a:pt x="77" y="274"/>
                    <a:pt x="17" y="252"/>
                    <a:pt x="9" y="230"/>
                  </a:cubicBezTo>
                  <a:cubicBezTo>
                    <a:pt x="0" y="208"/>
                    <a:pt x="0" y="169"/>
                    <a:pt x="32" y="142"/>
                  </a:cubicBezTo>
                  <a:cubicBezTo>
                    <a:pt x="63" y="114"/>
                    <a:pt x="91" y="103"/>
                    <a:pt x="123" y="22"/>
                  </a:cubicBezTo>
                  <a:close/>
                </a:path>
              </a:pathLst>
            </a:custGeom>
            <a:noFill/>
            <a:ln w="5" cap="rnd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02" name="Freeform 218">
              <a:extLst>
                <a:ext uri="{FF2B5EF4-FFF2-40B4-BE49-F238E27FC236}">
                  <a16:creationId xmlns:a16="http://schemas.microsoft.com/office/drawing/2014/main" id="{F892327E-B5D9-4AD8-9F53-89E405C9876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8825" y="2166938"/>
              <a:ext cx="625475" cy="593725"/>
            </a:xfrm>
            <a:custGeom>
              <a:avLst/>
              <a:gdLst>
                <a:gd name="T0" fmla="*/ 0 w 289"/>
                <a:gd name="T1" fmla="*/ 2147483646 h 274"/>
                <a:gd name="T2" fmla="*/ 2147483646 w 289"/>
                <a:gd name="T3" fmla="*/ 2147483646 h 274"/>
                <a:gd name="T4" fmla="*/ 2147483646 w 289"/>
                <a:gd name="T5" fmla="*/ 2147483646 h 274"/>
                <a:gd name="T6" fmla="*/ 2147483646 w 289"/>
                <a:gd name="T7" fmla="*/ 2147483646 h 274"/>
                <a:gd name="T8" fmla="*/ 2147483646 w 289"/>
                <a:gd name="T9" fmla="*/ 2147483646 h 274"/>
                <a:gd name="T10" fmla="*/ 2147483646 w 289"/>
                <a:gd name="T11" fmla="*/ 0 h 274"/>
                <a:gd name="T12" fmla="*/ 2147483646 w 289"/>
                <a:gd name="T13" fmla="*/ 2147483646 h 274"/>
                <a:gd name="T14" fmla="*/ 2147483646 w 289"/>
                <a:gd name="T15" fmla="*/ 2147483646 h 274"/>
                <a:gd name="T16" fmla="*/ 2147483646 w 289"/>
                <a:gd name="T17" fmla="*/ 2147483646 h 274"/>
                <a:gd name="T18" fmla="*/ 2147483646 w 289"/>
                <a:gd name="T19" fmla="*/ 2147483646 h 274"/>
                <a:gd name="T20" fmla="*/ 2147483646 w 289"/>
                <a:gd name="T21" fmla="*/ 2147483646 h 274"/>
                <a:gd name="T22" fmla="*/ 2147483646 w 289"/>
                <a:gd name="T23" fmla="*/ 2147483646 h 274"/>
                <a:gd name="T24" fmla="*/ 2147483646 w 289"/>
                <a:gd name="T25" fmla="*/ 2147483646 h 274"/>
                <a:gd name="T26" fmla="*/ 2147483646 w 289"/>
                <a:gd name="T27" fmla="*/ 2147483646 h 274"/>
                <a:gd name="T28" fmla="*/ 2147483646 w 289"/>
                <a:gd name="T29" fmla="*/ 2147483646 h 274"/>
                <a:gd name="T30" fmla="*/ 2147483646 w 289"/>
                <a:gd name="T31" fmla="*/ 2147483646 h 274"/>
                <a:gd name="T32" fmla="*/ 2147483646 w 289"/>
                <a:gd name="T33" fmla="*/ 2147483646 h 274"/>
                <a:gd name="T34" fmla="*/ 0 w 289"/>
                <a:gd name="T35" fmla="*/ 2147483646 h 274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289"/>
                <a:gd name="T55" fmla="*/ 0 h 274"/>
                <a:gd name="T56" fmla="*/ 289 w 289"/>
                <a:gd name="T57" fmla="*/ 274 h 274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289" h="274">
                  <a:moveTo>
                    <a:pt x="0" y="249"/>
                  </a:moveTo>
                  <a:cubicBezTo>
                    <a:pt x="22" y="271"/>
                    <a:pt x="11" y="274"/>
                    <a:pt x="45" y="273"/>
                  </a:cubicBezTo>
                  <a:cubicBezTo>
                    <a:pt x="64" y="271"/>
                    <a:pt x="82" y="266"/>
                    <a:pt x="101" y="261"/>
                  </a:cubicBezTo>
                  <a:cubicBezTo>
                    <a:pt x="144" y="251"/>
                    <a:pt x="177" y="239"/>
                    <a:pt x="213" y="211"/>
                  </a:cubicBezTo>
                  <a:cubicBezTo>
                    <a:pt x="242" y="189"/>
                    <a:pt x="237" y="149"/>
                    <a:pt x="255" y="120"/>
                  </a:cubicBezTo>
                  <a:cubicBezTo>
                    <a:pt x="272" y="92"/>
                    <a:pt x="289" y="34"/>
                    <a:pt x="278" y="0"/>
                  </a:cubicBezTo>
                  <a:cubicBezTo>
                    <a:pt x="274" y="26"/>
                    <a:pt x="262" y="55"/>
                    <a:pt x="244" y="74"/>
                  </a:cubicBezTo>
                  <a:cubicBezTo>
                    <a:pt x="230" y="89"/>
                    <a:pt x="216" y="77"/>
                    <a:pt x="202" y="83"/>
                  </a:cubicBezTo>
                  <a:cubicBezTo>
                    <a:pt x="190" y="88"/>
                    <a:pt x="200" y="91"/>
                    <a:pt x="206" y="100"/>
                  </a:cubicBezTo>
                  <a:cubicBezTo>
                    <a:pt x="210" y="106"/>
                    <a:pt x="218" y="112"/>
                    <a:pt x="218" y="120"/>
                  </a:cubicBezTo>
                  <a:cubicBezTo>
                    <a:pt x="219" y="126"/>
                    <a:pt x="214" y="126"/>
                    <a:pt x="214" y="130"/>
                  </a:cubicBezTo>
                  <a:cubicBezTo>
                    <a:pt x="211" y="162"/>
                    <a:pt x="218" y="183"/>
                    <a:pt x="187" y="205"/>
                  </a:cubicBezTo>
                  <a:cubicBezTo>
                    <a:pt x="172" y="216"/>
                    <a:pt x="155" y="231"/>
                    <a:pt x="136" y="234"/>
                  </a:cubicBezTo>
                  <a:cubicBezTo>
                    <a:pt x="112" y="237"/>
                    <a:pt x="98" y="227"/>
                    <a:pt x="79" y="215"/>
                  </a:cubicBezTo>
                  <a:cubicBezTo>
                    <a:pt x="80" y="222"/>
                    <a:pt x="84" y="240"/>
                    <a:pt x="78" y="245"/>
                  </a:cubicBezTo>
                  <a:cubicBezTo>
                    <a:pt x="73" y="251"/>
                    <a:pt x="69" y="243"/>
                    <a:pt x="63" y="246"/>
                  </a:cubicBezTo>
                  <a:cubicBezTo>
                    <a:pt x="60" y="248"/>
                    <a:pt x="59" y="254"/>
                    <a:pt x="54" y="256"/>
                  </a:cubicBezTo>
                  <a:cubicBezTo>
                    <a:pt x="36" y="265"/>
                    <a:pt x="20" y="262"/>
                    <a:pt x="0" y="256"/>
                  </a:cubicBezTo>
                </a:path>
              </a:pathLst>
            </a:custGeom>
            <a:solidFill>
              <a:srgbClr val="EAEA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03" name="Freeform 219">
              <a:extLst>
                <a:ext uri="{FF2B5EF4-FFF2-40B4-BE49-F238E27FC236}">
                  <a16:creationId xmlns:a16="http://schemas.microsoft.com/office/drawing/2014/main" id="{0C07C178-924B-4C41-9689-BEC9D85748BB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9175" y="2495550"/>
              <a:ext cx="109537" cy="414338"/>
            </a:xfrm>
            <a:custGeom>
              <a:avLst/>
              <a:gdLst>
                <a:gd name="T0" fmla="*/ 2147483646 w 51"/>
                <a:gd name="T1" fmla="*/ 0 h 191"/>
                <a:gd name="T2" fmla="*/ 2147483646 w 51"/>
                <a:gd name="T3" fmla="*/ 2147483646 h 191"/>
                <a:gd name="T4" fmla="*/ 2147483646 w 51"/>
                <a:gd name="T5" fmla="*/ 2147483646 h 191"/>
                <a:gd name="T6" fmla="*/ 2147483646 w 51"/>
                <a:gd name="T7" fmla="*/ 2147483646 h 191"/>
                <a:gd name="T8" fmla="*/ 2147483646 w 51"/>
                <a:gd name="T9" fmla="*/ 2147483646 h 191"/>
                <a:gd name="T10" fmla="*/ 2147483646 w 51"/>
                <a:gd name="T11" fmla="*/ 2147483646 h 19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51"/>
                <a:gd name="T19" fmla="*/ 0 h 191"/>
                <a:gd name="T20" fmla="*/ 51 w 51"/>
                <a:gd name="T21" fmla="*/ 191 h 19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51" h="191">
                  <a:moveTo>
                    <a:pt x="49" y="0"/>
                  </a:moveTo>
                  <a:cubicBezTo>
                    <a:pt x="30" y="17"/>
                    <a:pt x="25" y="46"/>
                    <a:pt x="19" y="69"/>
                  </a:cubicBezTo>
                  <a:cubicBezTo>
                    <a:pt x="14" y="88"/>
                    <a:pt x="6" y="106"/>
                    <a:pt x="3" y="126"/>
                  </a:cubicBezTo>
                  <a:cubicBezTo>
                    <a:pt x="0" y="151"/>
                    <a:pt x="5" y="169"/>
                    <a:pt x="12" y="191"/>
                  </a:cubicBezTo>
                  <a:cubicBezTo>
                    <a:pt x="11" y="167"/>
                    <a:pt x="14" y="138"/>
                    <a:pt x="17" y="114"/>
                  </a:cubicBezTo>
                  <a:cubicBezTo>
                    <a:pt x="20" y="82"/>
                    <a:pt x="32" y="28"/>
                    <a:pt x="51" y="4"/>
                  </a:cubicBezTo>
                </a:path>
              </a:pathLst>
            </a:custGeom>
            <a:solidFill>
              <a:srgbClr val="EAEA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04" name="Freeform 220">
              <a:extLst>
                <a:ext uri="{FF2B5EF4-FFF2-40B4-BE49-F238E27FC236}">
                  <a16:creationId xmlns:a16="http://schemas.microsoft.com/office/drawing/2014/main" id="{CDF4F376-E3BD-4483-A8C1-91D0710BF4C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1625" y="2566988"/>
              <a:ext cx="431800" cy="309563"/>
            </a:xfrm>
            <a:custGeom>
              <a:avLst/>
              <a:gdLst>
                <a:gd name="T0" fmla="*/ 2147483646 w 200"/>
                <a:gd name="T1" fmla="*/ 0 h 143"/>
                <a:gd name="T2" fmla="*/ 2147483646 w 200"/>
                <a:gd name="T3" fmla="*/ 2147483646 h 143"/>
                <a:gd name="T4" fmla="*/ 2147483646 w 200"/>
                <a:gd name="T5" fmla="*/ 2147483646 h 143"/>
                <a:gd name="T6" fmla="*/ 2147483646 w 200"/>
                <a:gd name="T7" fmla="*/ 2147483646 h 143"/>
                <a:gd name="T8" fmla="*/ 2147483646 w 200"/>
                <a:gd name="T9" fmla="*/ 2147483646 h 143"/>
                <a:gd name="T10" fmla="*/ 2147483646 w 200"/>
                <a:gd name="T11" fmla="*/ 2147483646 h 143"/>
                <a:gd name="T12" fmla="*/ 2147483646 w 200"/>
                <a:gd name="T13" fmla="*/ 2147483646 h 143"/>
                <a:gd name="T14" fmla="*/ 2147483646 w 200"/>
                <a:gd name="T15" fmla="*/ 2147483646 h 143"/>
                <a:gd name="T16" fmla="*/ 2147483646 w 200"/>
                <a:gd name="T17" fmla="*/ 2147483646 h 143"/>
                <a:gd name="T18" fmla="*/ 2147483646 w 200"/>
                <a:gd name="T19" fmla="*/ 2147483646 h 143"/>
                <a:gd name="T20" fmla="*/ 2147483646 w 200"/>
                <a:gd name="T21" fmla="*/ 2147483646 h 143"/>
                <a:gd name="T22" fmla="*/ 2147483646 w 200"/>
                <a:gd name="T23" fmla="*/ 2147483646 h 143"/>
                <a:gd name="T24" fmla="*/ 2147483646 w 200"/>
                <a:gd name="T25" fmla="*/ 2147483646 h 14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00"/>
                <a:gd name="T40" fmla="*/ 0 h 143"/>
                <a:gd name="T41" fmla="*/ 200 w 200"/>
                <a:gd name="T42" fmla="*/ 143 h 14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00" h="143">
                  <a:moveTo>
                    <a:pt x="3" y="0"/>
                  </a:moveTo>
                  <a:cubicBezTo>
                    <a:pt x="3" y="11"/>
                    <a:pt x="0" y="27"/>
                    <a:pt x="2" y="38"/>
                  </a:cubicBezTo>
                  <a:cubicBezTo>
                    <a:pt x="4" y="51"/>
                    <a:pt x="3" y="49"/>
                    <a:pt x="15" y="55"/>
                  </a:cubicBezTo>
                  <a:cubicBezTo>
                    <a:pt x="32" y="64"/>
                    <a:pt x="47" y="72"/>
                    <a:pt x="62" y="84"/>
                  </a:cubicBezTo>
                  <a:cubicBezTo>
                    <a:pt x="76" y="95"/>
                    <a:pt x="91" y="105"/>
                    <a:pt x="102" y="118"/>
                  </a:cubicBezTo>
                  <a:cubicBezTo>
                    <a:pt x="106" y="123"/>
                    <a:pt x="107" y="128"/>
                    <a:pt x="112" y="132"/>
                  </a:cubicBezTo>
                  <a:cubicBezTo>
                    <a:pt x="117" y="138"/>
                    <a:pt x="124" y="139"/>
                    <a:pt x="131" y="143"/>
                  </a:cubicBezTo>
                  <a:cubicBezTo>
                    <a:pt x="94" y="126"/>
                    <a:pt x="192" y="106"/>
                    <a:pt x="200" y="98"/>
                  </a:cubicBezTo>
                  <a:cubicBezTo>
                    <a:pt x="176" y="96"/>
                    <a:pt x="150" y="112"/>
                    <a:pt x="127" y="107"/>
                  </a:cubicBezTo>
                  <a:cubicBezTo>
                    <a:pt x="107" y="102"/>
                    <a:pt x="106" y="80"/>
                    <a:pt x="90" y="71"/>
                  </a:cubicBezTo>
                  <a:cubicBezTo>
                    <a:pt x="84" y="68"/>
                    <a:pt x="76" y="70"/>
                    <a:pt x="70" y="66"/>
                  </a:cubicBezTo>
                  <a:cubicBezTo>
                    <a:pt x="58" y="59"/>
                    <a:pt x="56" y="46"/>
                    <a:pt x="50" y="36"/>
                  </a:cubicBezTo>
                  <a:cubicBezTo>
                    <a:pt x="39" y="20"/>
                    <a:pt x="22" y="21"/>
                    <a:pt x="8" y="5"/>
                  </a:cubicBezTo>
                </a:path>
              </a:pathLst>
            </a:custGeom>
            <a:solidFill>
              <a:srgbClr val="EAEA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05" name="Freeform 221">
              <a:extLst>
                <a:ext uri="{FF2B5EF4-FFF2-40B4-BE49-F238E27FC236}">
                  <a16:creationId xmlns:a16="http://schemas.microsoft.com/office/drawing/2014/main" id="{F5AE5DDD-2785-44B6-9740-3D27731E3FF5}"/>
                </a:ext>
              </a:extLst>
            </p:cNvPr>
            <p:cNvSpPr>
              <a:spLocks/>
            </p:cNvSpPr>
            <p:nvPr/>
          </p:nvSpPr>
          <p:spPr bwMode="auto">
            <a:xfrm>
              <a:off x="5686425" y="2757488"/>
              <a:ext cx="296862" cy="160338"/>
            </a:xfrm>
            <a:custGeom>
              <a:avLst/>
              <a:gdLst>
                <a:gd name="T0" fmla="*/ 0 w 137"/>
                <a:gd name="T1" fmla="*/ 2147483646 h 74"/>
                <a:gd name="T2" fmla="*/ 2147483646 w 137"/>
                <a:gd name="T3" fmla="*/ 2147483646 h 74"/>
                <a:gd name="T4" fmla="*/ 2147483646 w 137"/>
                <a:gd name="T5" fmla="*/ 2147483646 h 74"/>
                <a:gd name="T6" fmla="*/ 2147483646 w 137"/>
                <a:gd name="T7" fmla="*/ 0 h 74"/>
                <a:gd name="T8" fmla="*/ 2147483646 w 137"/>
                <a:gd name="T9" fmla="*/ 2147483646 h 74"/>
                <a:gd name="T10" fmla="*/ 2147483646 w 137"/>
                <a:gd name="T11" fmla="*/ 2147483646 h 7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37"/>
                <a:gd name="T19" fmla="*/ 0 h 74"/>
                <a:gd name="T20" fmla="*/ 137 w 137"/>
                <a:gd name="T21" fmla="*/ 74 h 74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37" h="74">
                  <a:moveTo>
                    <a:pt x="0" y="54"/>
                  </a:moveTo>
                  <a:cubicBezTo>
                    <a:pt x="12" y="58"/>
                    <a:pt x="31" y="72"/>
                    <a:pt x="43" y="73"/>
                  </a:cubicBezTo>
                  <a:cubicBezTo>
                    <a:pt x="53" y="74"/>
                    <a:pt x="68" y="61"/>
                    <a:pt x="79" y="55"/>
                  </a:cubicBezTo>
                  <a:cubicBezTo>
                    <a:pt x="104" y="42"/>
                    <a:pt x="132" y="32"/>
                    <a:pt x="137" y="0"/>
                  </a:cubicBezTo>
                  <a:cubicBezTo>
                    <a:pt x="123" y="15"/>
                    <a:pt x="101" y="22"/>
                    <a:pt x="84" y="32"/>
                  </a:cubicBezTo>
                  <a:cubicBezTo>
                    <a:pt x="61" y="46"/>
                    <a:pt x="47" y="52"/>
                    <a:pt x="20" y="53"/>
                  </a:cubicBezTo>
                </a:path>
              </a:pathLst>
            </a:custGeom>
            <a:solidFill>
              <a:srgbClr val="EAEA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06" name="Freeform 222">
              <a:extLst>
                <a:ext uri="{FF2B5EF4-FFF2-40B4-BE49-F238E27FC236}">
                  <a16:creationId xmlns:a16="http://schemas.microsoft.com/office/drawing/2014/main" id="{298AEDEF-092E-4933-9DE6-CA6189DF068E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1400" y="4678363"/>
              <a:ext cx="233362" cy="592138"/>
            </a:xfrm>
            <a:custGeom>
              <a:avLst/>
              <a:gdLst>
                <a:gd name="T0" fmla="*/ 0 w 108"/>
                <a:gd name="T1" fmla="*/ 2147483646 h 274"/>
                <a:gd name="T2" fmla="*/ 2147483646 w 108"/>
                <a:gd name="T3" fmla="*/ 2147483646 h 274"/>
                <a:gd name="T4" fmla="*/ 2147483646 w 108"/>
                <a:gd name="T5" fmla="*/ 2147483646 h 274"/>
                <a:gd name="T6" fmla="*/ 2147483646 w 108"/>
                <a:gd name="T7" fmla="*/ 2147483646 h 274"/>
                <a:gd name="T8" fmla="*/ 2147483646 w 108"/>
                <a:gd name="T9" fmla="*/ 0 h 274"/>
                <a:gd name="T10" fmla="*/ 2147483646 w 108"/>
                <a:gd name="T11" fmla="*/ 2147483646 h 274"/>
                <a:gd name="T12" fmla="*/ 2147483646 w 108"/>
                <a:gd name="T13" fmla="*/ 2147483646 h 274"/>
                <a:gd name="T14" fmla="*/ 2147483646 w 108"/>
                <a:gd name="T15" fmla="*/ 2147483646 h 274"/>
                <a:gd name="T16" fmla="*/ 2147483646 w 108"/>
                <a:gd name="T17" fmla="*/ 2147483646 h 274"/>
                <a:gd name="T18" fmla="*/ 2147483646 w 108"/>
                <a:gd name="T19" fmla="*/ 2147483646 h 274"/>
                <a:gd name="T20" fmla="*/ 2147483646 w 108"/>
                <a:gd name="T21" fmla="*/ 2147483646 h 274"/>
                <a:gd name="T22" fmla="*/ 0 w 108"/>
                <a:gd name="T23" fmla="*/ 2147483646 h 27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08"/>
                <a:gd name="T37" fmla="*/ 0 h 274"/>
                <a:gd name="T38" fmla="*/ 108 w 108"/>
                <a:gd name="T39" fmla="*/ 274 h 274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08" h="274">
                  <a:moveTo>
                    <a:pt x="0" y="235"/>
                  </a:moveTo>
                  <a:cubicBezTo>
                    <a:pt x="9" y="214"/>
                    <a:pt x="24" y="194"/>
                    <a:pt x="35" y="174"/>
                  </a:cubicBezTo>
                  <a:cubicBezTo>
                    <a:pt x="45" y="157"/>
                    <a:pt x="50" y="136"/>
                    <a:pt x="55" y="118"/>
                  </a:cubicBezTo>
                  <a:cubicBezTo>
                    <a:pt x="62" y="93"/>
                    <a:pt x="74" y="72"/>
                    <a:pt x="83" y="50"/>
                  </a:cubicBezTo>
                  <a:cubicBezTo>
                    <a:pt x="90" y="33"/>
                    <a:pt x="99" y="16"/>
                    <a:pt x="108" y="0"/>
                  </a:cubicBezTo>
                  <a:cubicBezTo>
                    <a:pt x="104" y="8"/>
                    <a:pt x="102" y="18"/>
                    <a:pt x="99" y="26"/>
                  </a:cubicBezTo>
                  <a:cubicBezTo>
                    <a:pt x="95" y="42"/>
                    <a:pt x="88" y="57"/>
                    <a:pt x="83" y="73"/>
                  </a:cubicBezTo>
                  <a:cubicBezTo>
                    <a:pt x="76" y="93"/>
                    <a:pt x="68" y="113"/>
                    <a:pt x="62" y="133"/>
                  </a:cubicBezTo>
                  <a:cubicBezTo>
                    <a:pt x="54" y="158"/>
                    <a:pt x="41" y="180"/>
                    <a:pt x="36" y="205"/>
                  </a:cubicBezTo>
                  <a:cubicBezTo>
                    <a:pt x="33" y="219"/>
                    <a:pt x="33" y="232"/>
                    <a:pt x="26" y="244"/>
                  </a:cubicBezTo>
                  <a:cubicBezTo>
                    <a:pt x="23" y="250"/>
                    <a:pt x="8" y="274"/>
                    <a:pt x="2" y="270"/>
                  </a:cubicBezTo>
                  <a:cubicBezTo>
                    <a:pt x="0" y="269"/>
                    <a:pt x="1" y="255"/>
                    <a:pt x="0" y="252"/>
                  </a:cubicBezTo>
                </a:path>
              </a:pathLst>
            </a:custGeom>
            <a:solidFill>
              <a:srgbClr val="7C71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07" name="Freeform 223">
              <a:extLst>
                <a:ext uri="{FF2B5EF4-FFF2-40B4-BE49-F238E27FC236}">
                  <a16:creationId xmlns:a16="http://schemas.microsoft.com/office/drawing/2014/main" id="{C3010CEF-5523-4FEC-B576-98E6A2E587E9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9813" y="5100638"/>
              <a:ext cx="368300" cy="234950"/>
            </a:xfrm>
            <a:custGeom>
              <a:avLst/>
              <a:gdLst>
                <a:gd name="T0" fmla="*/ 2147483646 w 170"/>
                <a:gd name="T1" fmla="*/ 2147483646 h 109"/>
                <a:gd name="T2" fmla="*/ 2147483646 w 170"/>
                <a:gd name="T3" fmla="*/ 2147483646 h 109"/>
                <a:gd name="T4" fmla="*/ 2147483646 w 170"/>
                <a:gd name="T5" fmla="*/ 2147483646 h 109"/>
                <a:gd name="T6" fmla="*/ 2147483646 w 170"/>
                <a:gd name="T7" fmla="*/ 2147483646 h 109"/>
                <a:gd name="T8" fmla="*/ 2147483646 w 170"/>
                <a:gd name="T9" fmla="*/ 2147483646 h 109"/>
                <a:gd name="T10" fmla="*/ 2147483646 w 170"/>
                <a:gd name="T11" fmla="*/ 2147483646 h 109"/>
                <a:gd name="T12" fmla="*/ 2147483646 w 170"/>
                <a:gd name="T13" fmla="*/ 2147483646 h 109"/>
                <a:gd name="T14" fmla="*/ 2147483646 w 170"/>
                <a:gd name="T15" fmla="*/ 2147483646 h 109"/>
                <a:gd name="T16" fmla="*/ 2147483646 w 170"/>
                <a:gd name="T17" fmla="*/ 2147483646 h 109"/>
                <a:gd name="T18" fmla="*/ 0 w 170"/>
                <a:gd name="T19" fmla="*/ 0 h 109"/>
                <a:gd name="T20" fmla="*/ 2147483646 w 170"/>
                <a:gd name="T21" fmla="*/ 2147483646 h 109"/>
                <a:gd name="T22" fmla="*/ 2147483646 w 170"/>
                <a:gd name="T23" fmla="*/ 2147483646 h 10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70"/>
                <a:gd name="T37" fmla="*/ 0 h 109"/>
                <a:gd name="T38" fmla="*/ 170 w 170"/>
                <a:gd name="T39" fmla="*/ 109 h 109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70" h="109">
                  <a:moveTo>
                    <a:pt x="29" y="109"/>
                  </a:moveTo>
                  <a:cubicBezTo>
                    <a:pt x="39" y="104"/>
                    <a:pt x="43" y="88"/>
                    <a:pt x="49" y="79"/>
                  </a:cubicBezTo>
                  <a:cubicBezTo>
                    <a:pt x="57" y="66"/>
                    <a:pt x="64" y="54"/>
                    <a:pt x="74" y="43"/>
                  </a:cubicBezTo>
                  <a:cubicBezTo>
                    <a:pt x="100" y="17"/>
                    <a:pt x="139" y="22"/>
                    <a:pt x="170" y="40"/>
                  </a:cubicBezTo>
                  <a:cubicBezTo>
                    <a:pt x="157" y="38"/>
                    <a:pt x="146" y="27"/>
                    <a:pt x="135" y="22"/>
                  </a:cubicBezTo>
                  <a:cubicBezTo>
                    <a:pt x="124" y="18"/>
                    <a:pt x="110" y="14"/>
                    <a:pt x="100" y="18"/>
                  </a:cubicBezTo>
                  <a:cubicBezTo>
                    <a:pt x="79" y="25"/>
                    <a:pt x="64" y="39"/>
                    <a:pt x="51" y="55"/>
                  </a:cubicBezTo>
                  <a:cubicBezTo>
                    <a:pt x="46" y="60"/>
                    <a:pt x="44" y="65"/>
                    <a:pt x="36" y="63"/>
                  </a:cubicBezTo>
                  <a:cubicBezTo>
                    <a:pt x="29" y="62"/>
                    <a:pt x="28" y="57"/>
                    <a:pt x="25" y="52"/>
                  </a:cubicBezTo>
                  <a:cubicBezTo>
                    <a:pt x="14" y="35"/>
                    <a:pt x="4" y="21"/>
                    <a:pt x="0" y="0"/>
                  </a:cubicBezTo>
                  <a:cubicBezTo>
                    <a:pt x="0" y="12"/>
                    <a:pt x="4" y="25"/>
                    <a:pt x="8" y="36"/>
                  </a:cubicBezTo>
                  <a:cubicBezTo>
                    <a:pt x="12" y="49"/>
                    <a:pt x="17" y="64"/>
                    <a:pt x="22" y="76"/>
                  </a:cubicBezTo>
                </a:path>
              </a:pathLst>
            </a:custGeom>
            <a:solidFill>
              <a:srgbClr val="7C71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08" name="Freeform 224">
              <a:extLst>
                <a:ext uri="{FF2B5EF4-FFF2-40B4-BE49-F238E27FC236}">
                  <a16:creationId xmlns:a16="http://schemas.microsoft.com/office/drawing/2014/main" id="{526093C8-F595-4E3A-9C5F-01A8085258A0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8388" y="3922713"/>
              <a:ext cx="153987" cy="215900"/>
            </a:xfrm>
            <a:custGeom>
              <a:avLst/>
              <a:gdLst>
                <a:gd name="T0" fmla="*/ 0 w 71"/>
                <a:gd name="T1" fmla="*/ 2147483646 h 100"/>
                <a:gd name="T2" fmla="*/ 2147483646 w 71"/>
                <a:gd name="T3" fmla="*/ 2147483646 h 100"/>
                <a:gd name="T4" fmla="*/ 2147483646 w 71"/>
                <a:gd name="T5" fmla="*/ 0 h 100"/>
                <a:gd name="T6" fmla="*/ 2147483646 w 71"/>
                <a:gd name="T7" fmla="*/ 2147483646 h 100"/>
                <a:gd name="T8" fmla="*/ 2147483646 w 71"/>
                <a:gd name="T9" fmla="*/ 2147483646 h 100"/>
                <a:gd name="T10" fmla="*/ 2147483646 w 71"/>
                <a:gd name="T11" fmla="*/ 2147483646 h 1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1"/>
                <a:gd name="T19" fmla="*/ 0 h 100"/>
                <a:gd name="T20" fmla="*/ 71 w 71"/>
                <a:gd name="T21" fmla="*/ 100 h 1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1" h="100">
                  <a:moveTo>
                    <a:pt x="0" y="87"/>
                  </a:moveTo>
                  <a:cubicBezTo>
                    <a:pt x="1" y="72"/>
                    <a:pt x="14" y="55"/>
                    <a:pt x="23" y="43"/>
                  </a:cubicBezTo>
                  <a:cubicBezTo>
                    <a:pt x="37" y="26"/>
                    <a:pt x="57" y="17"/>
                    <a:pt x="71" y="0"/>
                  </a:cubicBezTo>
                  <a:cubicBezTo>
                    <a:pt x="52" y="13"/>
                    <a:pt x="34" y="39"/>
                    <a:pt x="24" y="59"/>
                  </a:cubicBezTo>
                  <a:cubicBezTo>
                    <a:pt x="18" y="72"/>
                    <a:pt x="13" y="86"/>
                    <a:pt x="10" y="100"/>
                  </a:cubicBezTo>
                  <a:cubicBezTo>
                    <a:pt x="8" y="100"/>
                    <a:pt x="5" y="98"/>
                    <a:pt x="4" y="97"/>
                  </a:cubicBezTo>
                </a:path>
              </a:pathLst>
            </a:custGeom>
            <a:solidFill>
              <a:srgbClr val="7C71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09" name="Freeform 225">
              <a:extLst>
                <a:ext uri="{FF2B5EF4-FFF2-40B4-BE49-F238E27FC236}">
                  <a16:creationId xmlns:a16="http://schemas.microsoft.com/office/drawing/2014/main" id="{10D5EF1A-C989-4044-AB97-C260FF9B6E09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1713" y="3702050"/>
              <a:ext cx="123825" cy="320675"/>
            </a:xfrm>
            <a:custGeom>
              <a:avLst/>
              <a:gdLst>
                <a:gd name="T0" fmla="*/ 2147483646 w 57"/>
                <a:gd name="T1" fmla="*/ 0 h 148"/>
                <a:gd name="T2" fmla="*/ 2147483646 w 57"/>
                <a:gd name="T3" fmla="*/ 2147483646 h 148"/>
                <a:gd name="T4" fmla="*/ 2147483646 w 57"/>
                <a:gd name="T5" fmla="*/ 2147483646 h 148"/>
                <a:gd name="T6" fmla="*/ 2147483646 w 57"/>
                <a:gd name="T7" fmla="*/ 2147483646 h 148"/>
                <a:gd name="T8" fmla="*/ 2147483646 w 57"/>
                <a:gd name="T9" fmla="*/ 2147483646 h 148"/>
                <a:gd name="T10" fmla="*/ 2147483646 w 57"/>
                <a:gd name="T11" fmla="*/ 2147483646 h 14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57"/>
                <a:gd name="T19" fmla="*/ 0 h 148"/>
                <a:gd name="T20" fmla="*/ 57 w 57"/>
                <a:gd name="T21" fmla="*/ 148 h 14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57" h="148">
                  <a:moveTo>
                    <a:pt x="52" y="0"/>
                  </a:moveTo>
                  <a:cubicBezTo>
                    <a:pt x="55" y="23"/>
                    <a:pt x="32" y="45"/>
                    <a:pt x="24" y="63"/>
                  </a:cubicBezTo>
                  <a:cubicBezTo>
                    <a:pt x="19" y="74"/>
                    <a:pt x="15" y="85"/>
                    <a:pt x="13" y="97"/>
                  </a:cubicBezTo>
                  <a:cubicBezTo>
                    <a:pt x="9" y="114"/>
                    <a:pt x="0" y="130"/>
                    <a:pt x="10" y="148"/>
                  </a:cubicBezTo>
                  <a:cubicBezTo>
                    <a:pt x="4" y="119"/>
                    <a:pt x="24" y="85"/>
                    <a:pt x="37" y="61"/>
                  </a:cubicBezTo>
                  <a:cubicBezTo>
                    <a:pt x="46" y="46"/>
                    <a:pt x="57" y="20"/>
                    <a:pt x="49" y="3"/>
                  </a:cubicBezTo>
                </a:path>
              </a:pathLst>
            </a:custGeom>
            <a:solidFill>
              <a:srgbClr val="7C71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10" name="Freeform 226">
              <a:extLst>
                <a:ext uri="{FF2B5EF4-FFF2-40B4-BE49-F238E27FC236}">
                  <a16:creationId xmlns:a16="http://schemas.microsoft.com/office/drawing/2014/main" id="{D009673A-D02C-43E5-B72B-223D2E27E7EB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8675" y="3576638"/>
              <a:ext cx="155575" cy="192088"/>
            </a:xfrm>
            <a:custGeom>
              <a:avLst/>
              <a:gdLst>
                <a:gd name="T0" fmla="*/ 2147483646 w 72"/>
                <a:gd name="T1" fmla="*/ 0 h 89"/>
                <a:gd name="T2" fmla="*/ 2147483646 w 72"/>
                <a:gd name="T3" fmla="*/ 2147483646 h 89"/>
                <a:gd name="T4" fmla="*/ 0 w 72"/>
                <a:gd name="T5" fmla="*/ 2147483646 h 89"/>
                <a:gd name="T6" fmla="*/ 2147483646 w 72"/>
                <a:gd name="T7" fmla="*/ 2147483646 h 8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2"/>
                <a:gd name="T13" fmla="*/ 0 h 89"/>
                <a:gd name="T14" fmla="*/ 72 w 72"/>
                <a:gd name="T15" fmla="*/ 89 h 8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2" h="89">
                  <a:moveTo>
                    <a:pt x="70" y="0"/>
                  </a:moveTo>
                  <a:cubicBezTo>
                    <a:pt x="69" y="17"/>
                    <a:pt x="55" y="35"/>
                    <a:pt x="43" y="46"/>
                  </a:cubicBezTo>
                  <a:cubicBezTo>
                    <a:pt x="31" y="59"/>
                    <a:pt x="6" y="73"/>
                    <a:pt x="0" y="89"/>
                  </a:cubicBezTo>
                  <a:cubicBezTo>
                    <a:pt x="23" y="59"/>
                    <a:pt x="72" y="47"/>
                    <a:pt x="68" y="1"/>
                  </a:cubicBezTo>
                </a:path>
              </a:pathLst>
            </a:custGeom>
            <a:solidFill>
              <a:srgbClr val="7C71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11" name="Freeform 227">
              <a:extLst>
                <a:ext uri="{FF2B5EF4-FFF2-40B4-BE49-F238E27FC236}">
                  <a16:creationId xmlns:a16="http://schemas.microsoft.com/office/drawing/2014/main" id="{94D68273-1BCC-4063-B831-93AA72F73B8D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2638" y="3554413"/>
              <a:ext cx="107950" cy="130175"/>
            </a:xfrm>
            <a:custGeom>
              <a:avLst/>
              <a:gdLst>
                <a:gd name="T0" fmla="*/ 2147483646 w 50"/>
                <a:gd name="T1" fmla="*/ 0 h 60"/>
                <a:gd name="T2" fmla="*/ 0 w 50"/>
                <a:gd name="T3" fmla="*/ 2147483646 h 60"/>
                <a:gd name="T4" fmla="*/ 2147483646 w 50"/>
                <a:gd name="T5" fmla="*/ 2147483646 h 60"/>
                <a:gd name="T6" fmla="*/ 2147483646 w 50"/>
                <a:gd name="T7" fmla="*/ 2147483646 h 6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0"/>
                <a:gd name="T13" fmla="*/ 0 h 60"/>
                <a:gd name="T14" fmla="*/ 50 w 50"/>
                <a:gd name="T15" fmla="*/ 60 h 6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0" h="60">
                  <a:moveTo>
                    <a:pt x="42" y="0"/>
                  </a:moveTo>
                  <a:cubicBezTo>
                    <a:pt x="50" y="19"/>
                    <a:pt x="8" y="45"/>
                    <a:pt x="0" y="60"/>
                  </a:cubicBezTo>
                  <a:cubicBezTo>
                    <a:pt x="4" y="50"/>
                    <a:pt x="9" y="41"/>
                    <a:pt x="15" y="33"/>
                  </a:cubicBezTo>
                  <a:cubicBezTo>
                    <a:pt x="23" y="24"/>
                    <a:pt x="38" y="14"/>
                    <a:pt x="39" y="2"/>
                  </a:cubicBezTo>
                </a:path>
              </a:pathLst>
            </a:custGeom>
            <a:solidFill>
              <a:srgbClr val="7C71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12" name="Freeform 228">
              <a:extLst>
                <a:ext uri="{FF2B5EF4-FFF2-40B4-BE49-F238E27FC236}">
                  <a16:creationId xmlns:a16="http://schemas.microsoft.com/office/drawing/2014/main" id="{5D664873-D7AA-48AE-96EB-50E10771365B}"/>
                </a:ext>
              </a:extLst>
            </p:cNvPr>
            <p:cNvSpPr>
              <a:spLocks/>
            </p:cNvSpPr>
            <p:nvPr/>
          </p:nvSpPr>
          <p:spPr bwMode="auto">
            <a:xfrm>
              <a:off x="5543550" y="3822700"/>
              <a:ext cx="52387" cy="69850"/>
            </a:xfrm>
            <a:custGeom>
              <a:avLst/>
              <a:gdLst>
                <a:gd name="T0" fmla="*/ 2147483646 w 24"/>
                <a:gd name="T1" fmla="*/ 2147483646 h 32"/>
                <a:gd name="T2" fmla="*/ 2147483646 w 24"/>
                <a:gd name="T3" fmla="*/ 2147483646 h 32"/>
                <a:gd name="T4" fmla="*/ 2147483646 w 24"/>
                <a:gd name="T5" fmla="*/ 2147483646 h 32"/>
                <a:gd name="T6" fmla="*/ 0 60000 65536"/>
                <a:gd name="T7" fmla="*/ 0 60000 65536"/>
                <a:gd name="T8" fmla="*/ 0 60000 65536"/>
                <a:gd name="T9" fmla="*/ 0 w 24"/>
                <a:gd name="T10" fmla="*/ 0 h 32"/>
                <a:gd name="T11" fmla="*/ 24 w 24"/>
                <a:gd name="T12" fmla="*/ 32 h 3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4" h="32">
                  <a:moveTo>
                    <a:pt x="3" y="32"/>
                  </a:moveTo>
                  <a:cubicBezTo>
                    <a:pt x="1" y="8"/>
                    <a:pt x="17" y="27"/>
                    <a:pt x="24" y="30"/>
                  </a:cubicBezTo>
                  <a:cubicBezTo>
                    <a:pt x="17" y="19"/>
                    <a:pt x="0" y="0"/>
                    <a:pt x="2" y="29"/>
                  </a:cubicBezTo>
                </a:path>
              </a:pathLst>
            </a:custGeom>
            <a:solidFill>
              <a:srgbClr val="7C71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13" name="Freeform 229">
              <a:extLst>
                <a:ext uri="{FF2B5EF4-FFF2-40B4-BE49-F238E27FC236}">
                  <a16:creationId xmlns:a16="http://schemas.microsoft.com/office/drawing/2014/main" id="{21DA657D-933E-49AF-9CDB-E4281A9BDBB6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3713" y="3749675"/>
              <a:ext cx="41275" cy="79375"/>
            </a:xfrm>
            <a:custGeom>
              <a:avLst/>
              <a:gdLst>
                <a:gd name="T0" fmla="*/ 2147483646 w 19"/>
                <a:gd name="T1" fmla="*/ 2147483646 h 37"/>
                <a:gd name="T2" fmla="*/ 2147483646 w 19"/>
                <a:gd name="T3" fmla="*/ 2147483646 h 37"/>
                <a:gd name="T4" fmla="*/ 2147483646 w 19"/>
                <a:gd name="T5" fmla="*/ 2147483646 h 37"/>
                <a:gd name="T6" fmla="*/ 2147483646 w 19"/>
                <a:gd name="T7" fmla="*/ 2147483646 h 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9"/>
                <a:gd name="T13" fmla="*/ 0 h 37"/>
                <a:gd name="T14" fmla="*/ 19 w 19"/>
                <a:gd name="T15" fmla="*/ 37 h 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9" h="37">
                  <a:moveTo>
                    <a:pt x="12" y="37"/>
                  </a:moveTo>
                  <a:cubicBezTo>
                    <a:pt x="7" y="30"/>
                    <a:pt x="5" y="5"/>
                    <a:pt x="19" y="12"/>
                  </a:cubicBezTo>
                  <a:cubicBezTo>
                    <a:pt x="19" y="7"/>
                    <a:pt x="13" y="0"/>
                    <a:pt x="8" y="1"/>
                  </a:cubicBezTo>
                  <a:cubicBezTo>
                    <a:pt x="0" y="2"/>
                    <a:pt x="2" y="15"/>
                    <a:pt x="2" y="21"/>
                  </a:cubicBezTo>
                </a:path>
              </a:pathLst>
            </a:custGeom>
            <a:solidFill>
              <a:srgbClr val="7C71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14" name="Freeform 230">
              <a:extLst>
                <a:ext uri="{FF2B5EF4-FFF2-40B4-BE49-F238E27FC236}">
                  <a16:creationId xmlns:a16="http://schemas.microsoft.com/office/drawing/2014/main" id="{1C0C517B-A534-451A-9026-177B8FEE6383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0363" y="3910013"/>
              <a:ext cx="82550" cy="88900"/>
            </a:xfrm>
            <a:custGeom>
              <a:avLst/>
              <a:gdLst>
                <a:gd name="T0" fmla="*/ 2147483646 w 38"/>
                <a:gd name="T1" fmla="*/ 2147483646 h 41"/>
                <a:gd name="T2" fmla="*/ 2147483646 w 38"/>
                <a:gd name="T3" fmla="*/ 2147483646 h 41"/>
                <a:gd name="T4" fmla="*/ 2147483646 w 38"/>
                <a:gd name="T5" fmla="*/ 0 h 41"/>
                <a:gd name="T6" fmla="*/ 2147483646 w 38"/>
                <a:gd name="T7" fmla="*/ 2147483646 h 41"/>
                <a:gd name="T8" fmla="*/ 0 w 38"/>
                <a:gd name="T9" fmla="*/ 2147483646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8"/>
                <a:gd name="T16" fmla="*/ 0 h 41"/>
                <a:gd name="T17" fmla="*/ 38 w 38"/>
                <a:gd name="T18" fmla="*/ 41 h 4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8" h="41">
                  <a:moveTo>
                    <a:pt x="2" y="2"/>
                  </a:moveTo>
                  <a:cubicBezTo>
                    <a:pt x="8" y="3"/>
                    <a:pt x="13" y="16"/>
                    <a:pt x="22" y="14"/>
                  </a:cubicBezTo>
                  <a:cubicBezTo>
                    <a:pt x="29" y="12"/>
                    <a:pt x="27" y="5"/>
                    <a:pt x="24" y="0"/>
                  </a:cubicBezTo>
                  <a:cubicBezTo>
                    <a:pt x="28" y="6"/>
                    <a:pt x="38" y="16"/>
                    <a:pt x="34" y="23"/>
                  </a:cubicBezTo>
                  <a:cubicBezTo>
                    <a:pt x="25" y="41"/>
                    <a:pt x="4" y="12"/>
                    <a:pt x="0" y="3"/>
                  </a:cubicBezTo>
                </a:path>
              </a:pathLst>
            </a:custGeom>
            <a:solidFill>
              <a:srgbClr val="7C71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15" name="Freeform 231">
              <a:extLst>
                <a:ext uri="{FF2B5EF4-FFF2-40B4-BE49-F238E27FC236}">
                  <a16:creationId xmlns:a16="http://schemas.microsoft.com/office/drawing/2014/main" id="{F7C9A13C-BCDB-4E4A-A35A-C224A1E577F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6363" y="3571875"/>
              <a:ext cx="149225" cy="87313"/>
            </a:xfrm>
            <a:custGeom>
              <a:avLst/>
              <a:gdLst>
                <a:gd name="T0" fmla="*/ 2147483646 w 69"/>
                <a:gd name="T1" fmla="*/ 2147483646 h 40"/>
                <a:gd name="T2" fmla="*/ 2147483646 w 69"/>
                <a:gd name="T3" fmla="*/ 2147483646 h 40"/>
                <a:gd name="T4" fmla="*/ 2147483646 w 69"/>
                <a:gd name="T5" fmla="*/ 2147483646 h 40"/>
                <a:gd name="T6" fmla="*/ 2147483646 w 69"/>
                <a:gd name="T7" fmla="*/ 2147483646 h 40"/>
                <a:gd name="T8" fmla="*/ 2147483646 w 69"/>
                <a:gd name="T9" fmla="*/ 2147483646 h 40"/>
                <a:gd name="T10" fmla="*/ 2147483646 w 69"/>
                <a:gd name="T11" fmla="*/ 2147483646 h 4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69"/>
                <a:gd name="T19" fmla="*/ 0 h 40"/>
                <a:gd name="T20" fmla="*/ 69 w 69"/>
                <a:gd name="T21" fmla="*/ 40 h 4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69" h="40">
                  <a:moveTo>
                    <a:pt x="31" y="38"/>
                  </a:moveTo>
                  <a:cubicBezTo>
                    <a:pt x="25" y="37"/>
                    <a:pt x="24" y="22"/>
                    <a:pt x="22" y="15"/>
                  </a:cubicBezTo>
                  <a:cubicBezTo>
                    <a:pt x="39" y="9"/>
                    <a:pt x="54" y="39"/>
                    <a:pt x="69" y="40"/>
                  </a:cubicBezTo>
                  <a:cubicBezTo>
                    <a:pt x="62" y="28"/>
                    <a:pt x="43" y="10"/>
                    <a:pt x="30" y="4"/>
                  </a:cubicBezTo>
                  <a:cubicBezTo>
                    <a:pt x="26" y="2"/>
                    <a:pt x="15" y="0"/>
                    <a:pt x="11" y="2"/>
                  </a:cubicBezTo>
                  <a:cubicBezTo>
                    <a:pt x="0" y="8"/>
                    <a:pt x="15" y="20"/>
                    <a:pt x="18" y="28"/>
                  </a:cubicBezTo>
                </a:path>
              </a:pathLst>
            </a:custGeom>
            <a:solidFill>
              <a:srgbClr val="7C71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16" name="Freeform 232">
              <a:extLst>
                <a:ext uri="{FF2B5EF4-FFF2-40B4-BE49-F238E27FC236}">
                  <a16:creationId xmlns:a16="http://schemas.microsoft.com/office/drawing/2014/main" id="{AB906019-F5A6-44B4-9045-F7748ECFFB2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3800" y="3779838"/>
              <a:ext cx="134937" cy="101600"/>
            </a:xfrm>
            <a:custGeom>
              <a:avLst/>
              <a:gdLst>
                <a:gd name="T0" fmla="*/ 2147483646 w 62"/>
                <a:gd name="T1" fmla="*/ 2147483646 h 47"/>
                <a:gd name="T2" fmla="*/ 2147483646 w 62"/>
                <a:gd name="T3" fmla="*/ 2147483646 h 47"/>
                <a:gd name="T4" fmla="*/ 2147483646 w 62"/>
                <a:gd name="T5" fmla="*/ 2147483646 h 47"/>
                <a:gd name="T6" fmla="*/ 2147483646 w 62"/>
                <a:gd name="T7" fmla="*/ 2147483646 h 47"/>
                <a:gd name="T8" fmla="*/ 2147483646 w 62"/>
                <a:gd name="T9" fmla="*/ 2147483646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2"/>
                <a:gd name="T16" fmla="*/ 0 h 47"/>
                <a:gd name="T17" fmla="*/ 62 w 62"/>
                <a:gd name="T18" fmla="*/ 47 h 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2" h="47">
                  <a:moveTo>
                    <a:pt x="42" y="46"/>
                  </a:moveTo>
                  <a:cubicBezTo>
                    <a:pt x="28" y="47"/>
                    <a:pt x="21" y="28"/>
                    <a:pt x="22" y="17"/>
                  </a:cubicBezTo>
                  <a:cubicBezTo>
                    <a:pt x="34" y="19"/>
                    <a:pt x="51" y="30"/>
                    <a:pt x="62" y="36"/>
                  </a:cubicBezTo>
                  <a:cubicBezTo>
                    <a:pt x="55" y="26"/>
                    <a:pt x="35" y="12"/>
                    <a:pt x="23" y="8"/>
                  </a:cubicBezTo>
                  <a:cubicBezTo>
                    <a:pt x="0" y="0"/>
                    <a:pt x="13" y="26"/>
                    <a:pt x="20" y="35"/>
                  </a:cubicBezTo>
                </a:path>
              </a:pathLst>
            </a:custGeom>
            <a:solidFill>
              <a:srgbClr val="7C71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17" name="Freeform 233">
              <a:extLst>
                <a:ext uri="{FF2B5EF4-FFF2-40B4-BE49-F238E27FC236}">
                  <a16:creationId xmlns:a16="http://schemas.microsoft.com/office/drawing/2014/main" id="{9A611C9F-9C75-4C9E-9357-EA38A5EA485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2788" y="3613150"/>
              <a:ext cx="77787" cy="309563"/>
            </a:xfrm>
            <a:custGeom>
              <a:avLst/>
              <a:gdLst>
                <a:gd name="T0" fmla="*/ 0 w 36"/>
                <a:gd name="T1" fmla="*/ 2147483646 h 143"/>
                <a:gd name="T2" fmla="*/ 2147483646 w 36"/>
                <a:gd name="T3" fmla="*/ 2147483646 h 143"/>
                <a:gd name="T4" fmla="*/ 2147483646 w 36"/>
                <a:gd name="T5" fmla="*/ 2147483646 h 143"/>
                <a:gd name="T6" fmla="*/ 2147483646 w 36"/>
                <a:gd name="T7" fmla="*/ 2147483646 h 143"/>
                <a:gd name="T8" fmla="*/ 2147483646 w 36"/>
                <a:gd name="T9" fmla="*/ 2147483646 h 143"/>
                <a:gd name="T10" fmla="*/ 2147483646 w 36"/>
                <a:gd name="T11" fmla="*/ 2147483646 h 143"/>
                <a:gd name="T12" fmla="*/ 2147483646 w 36"/>
                <a:gd name="T13" fmla="*/ 0 h 143"/>
                <a:gd name="T14" fmla="*/ 2147483646 w 36"/>
                <a:gd name="T15" fmla="*/ 2147483646 h 14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6"/>
                <a:gd name="T25" fmla="*/ 0 h 143"/>
                <a:gd name="T26" fmla="*/ 36 w 36"/>
                <a:gd name="T27" fmla="*/ 143 h 14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6" h="143">
                  <a:moveTo>
                    <a:pt x="0" y="77"/>
                  </a:moveTo>
                  <a:cubicBezTo>
                    <a:pt x="12" y="60"/>
                    <a:pt x="21" y="75"/>
                    <a:pt x="22" y="88"/>
                  </a:cubicBezTo>
                  <a:cubicBezTo>
                    <a:pt x="23" y="97"/>
                    <a:pt x="22" y="105"/>
                    <a:pt x="20" y="114"/>
                  </a:cubicBezTo>
                  <a:cubicBezTo>
                    <a:pt x="19" y="124"/>
                    <a:pt x="21" y="133"/>
                    <a:pt x="20" y="143"/>
                  </a:cubicBezTo>
                  <a:cubicBezTo>
                    <a:pt x="19" y="129"/>
                    <a:pt x="26" y="114"/>
                    <a:pt x="28" y="100"/>
                  </a:cubicBezTo>
                  <a:cubicBezTo>
                    <a:pt x="30" y="87"/>
                    <a:pt x="29" y="74"/>
                    <a:pt x="29" y="60"/>
                  </a:cubicBezTo>
                  <a:cubicBezTo>
                    <a:pt x="29" y="40"/>
                    <a:pt x="33" y="20"/>
                    <a:pt x="36" y="0"/>
                  </a:cubicBezTo>
                  <a:cubicBezTo>
                    <a:pt x="25" y="0"/>
                    <a:pt x="6" y="34"/>
                    <a:pt x="7" y="44"/>
                  </a:cubicBezTo>
                </a:path>
              </a:pathLst>
            </a:custGeom>
            <a:solidFill>
              <a:srgbClr val="7C71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18" name="Freeform 234">
              <a:extLst>
                <a:ext uri="{FF2B5EF4-FFF2-40B4-BE49-F238E27FC236}">
                  <a16:creationId xmlns:a16="http://schemas.microsoft.com/office/drawing/2014/main" id="{3E261069-E5E5-4772-9BF8-A5F99900A43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3038" y="4924425"/>
              <a:ext cx="242887" cy="184150"/>
            </a:xfrm>
            <a:custGeom>
              <a:avLst/>
              <a:gdLst>
                <a:gd name="T0" fmla="*/ 2147483646 w 112"/>
                <a:gd name="T1" fmla="*/ 2147483646 h 85"/>
                <a:gd name="T2" fmla="*/ 2147483646 w 112"/>
                <a:gd name="T3" fmla="*/ 2147483646 h 85"/>
                <a:gd name="T4" fmla="*/ 2147483646 w 112"/>
                <a:gd name="T5" fmla="*/ 2147483646 h 85"/>
                <a:gd name="T6" fmla="*/ 2147483646 w 112"/>
                <a:gd name="T7" fmla="*/ 2147483646 h 85"/>
                <a:gd name="T8" fmla="*/ 2147483646 w 112"/>
                <a:gd name="T9" fmla="*/ 2147483646 h 85"/>
                <a:gd name="T10" fmla="*/ 0 w 112"/>
                <a:gd name="T11" fmla="*/ 2147483646 h 85"/>
                <a:gd name="T12" fmla="*/ 2147483646 w 112"/>
                <a:gd name="T13" fmla="*/ 2147483646 h 85"/>
                <a:gd name="T14" fmla="*/ 2147483646 w 112"/>
                <a:gd name="T15" fmla="*/ 2147483646 h 8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12"/>
                <a:gd name="T25" fmla="*/ 0 h 85"/>
                <a:gd name="T26" fmla="*/ 112 w 112"/>
                <a:gd name="T27" fmla="*/ 85 h 8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12" h="85">
                  <a:moveTo>
                    <a:pt x="97" y="32"/>
                  </a:moveTo>
                  <a:cubicBezTo>
                    <a:pt x="105" y="39"/>
                    <a:pt x="112" y="56"/>
                    <a:pt x="109" y="67"/>
                  </a:cubicBezTo>
                  <a:cubicBezTo>
                    <a:pt x="102" y="85"/>
                    <a:pt x="94" y="67"/>
                    <a:pt x="89" y="59"/>
                  </a:cubicBezTo>
                  <a:cubicBezTo>
                    <a:pt x="80" y="42"/>
                    <a:pt x="68" y="29"/>
                    <a:pt x="51" y="20"/>
                  </a:cubicBezTo>
                  <a:cubicBezTo>
                    <a:pt x="42" y="15"/>
                    <a:pt x="29" y="9"/>
                    <a:pt x="18" y="10"/>
                  </a:cubicBezTo>
                  <a:cubicBezTo>
                    <a:pt x="12" y="11"/>
                    <a:pt x="7" y="17"/>
                    <a:pt x="0" y="16"/>
                  </a:cubicBezTo>
                  <a:cubicBezTo>
                    <a:pt x="16" y="0"/>
                    <a:pt x="44" y="15"/>
                    <a:pt x="60" y="23"/>
                  </a:cubicBezTo>
                  <a:cubicBezTo>
                    <a:pt x="70" y="28"/>
                    <a:pt x="83" y="30"/>
                    <a:pt x="92" y="35"/>
                  </a:cubicBezTo>
                </a:path>
              </a:pathLst>
            </a:custGeom>
            <a:solidFill>
              <a:srgbClr val="7C71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6" name="Rectangle 2">
            <a:extLst>
              <a:ext uri="{FF2B5EF4-FFF2-40B4-BE49-F238E27FC236}">
                <a16:creationId xmlns:a16="http://schemas.microsoft.com/office/drawing/2014/main" id="{D4D89615-3554-4DCE-8337-AF37DE87CCAF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34963" y="74613"/>
            <a:ext cx="11406187" cy="1338262"/>
          </a:xfrm>
        </p:spPr>
        <p:txBody>
          <a:bodyPr/>
          <a:lstStyle/>
          <a:p>
            <a:pPr eaLnBrk="1" hangingPunct="1">
              <a:defRPr/>
            </a:pPr>
            <a:r>
              <a:rPr lang="fr-FR" altLang="x-none" sz="5067"/>
              <a:t>Buildings</a:t>
            </a:r>
          </a:p>
        </p:txBody>
      </p:sp>
      <p:grpSp>
        <p:nvGrpSpPr>
          <p:cNvPr id="43011" name="Group 476">
            <a:extLst>
              <a:ext uri="{FF2B5EF4-FFF2-40B4-BE49-F238E27FC236}">
                <a16:creationId xmlns:a16="http://schemas.microsoft.com/office/drawing/2014/main" id="{56EF3D47-EB80-42EA-8A66-0CDE5E597EBD}"/>
              </a:ext>
            </a:extLst>
          </p:cNvPr>
          <p:cNvGrpSpPr>
            <a:grpSpLocks/>
          </p:cNvGrpSpPr>
          <p:nvPr/>
        </p:nvGrpSpPr>
        <p:grpSpPr bwMode="auto">
          <a:xfrm>
            <a:off x="3125788" y="4038600"/>
            <a:ext cx="919162" cy="2138363"/>
            <a:chOff x="1009" y="2544"/>
            <a:chExt cx="579" cy="1347"/>
          </a:xfrm>
        </p:grpSpPr>
        <p:sp>
          <p:nvSpPr>
            <p:cNvPr id="43711" name="Freeform 477">
              <a:extLst>
                <a:ext uri="{FF2B5EF4-FFF2-40B4-BE49-F238E27FC236}">
                  <a16:creationId xmlns:a16="http://schemas.microsoft.com/office/drawing/2014/main" id="{46FA45FA-A4E1-4B68-A0CB-28BB8CF0CE7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2" y="3226"/>
              <a:ext cx="403" cy="335"/>
            </a:xfrm>
            <a:custGeom>
              <a:avLst/>
              <a:gdLst>
                <a:gd name="T0" fmla="*/ 0 w 812"/>
                <a:gd name="T1" fmla="*/ 4 h 677"/>
                <a:gd name="T2" fmla="*/ 0 w 812"/>
                <a:gd name="T3" fmla="*/ 4 h 677"/>
                <a:gd name="T4" fmla="*/ 1 w 812"/>
                <a:gd name="T5" fmla="*/ 4 h 677"/>
                <a:gd name="T6" fmla="*/ 3 w 812"/>
                <a:gd name="T7" fmla="*/ 5 h 677"/>
                <a:gd name="T8" fmla="*/ 4 w 812"/>
                <a:gd name="T9" fmla="*/ 4 h 677"/>
                <a:gd name="T10" fmla="*/ 6 w 812"/>
                <a:gd name="T11" fmla="*/ 4 h 677"/>
                <a:gd name="T12" fmla="*/ 3 w 812"/>
                <a:gd name="T13" fmla="*/ 0 h 677"/>
                <a:gd name="T14" fmla="*/ 2 w 812"/>
                <a:gd name="T15" fmla="*/ 0 h 677"/>
                <a:gd name="T16" fmla="*/ 0 w 812"/>
                <a:gd name="T17" fmla="*/ 4 h 67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812" h="677">
                  <a:moveTo>
                    <a:pt x="0" y="608"/>
                  </a:moveTo>
                  <a:cubicBezTo>
                    <a:pt x="0" y="608"/>
                    <a:pt x="4" y="623"/>
                    <a:pt x="69" y="623"/>
                  </a:cubicBezTo>
                  <a:cubicBezTo>
                    <a:pt x="135" y="623"/>
                    <a:pt x="202" y="640"/>
                    <a:pt x="252" y="645"/>
                  </a:cubicBezTo>
                  <a:cubicBezTo>
                    <a:pt x="303" y="649"/>
                    <a:pt x="376" y="677"/>
                    <a:pt x="466" y="669"/>
                  </a:cubicBezTo>
                  <a:cubicBezTo>
                    <a:pt x="556" y="661"/>
                    <a:pt x="607" y="658"/>
                    <a:pt x="646" y="638"/>
                  </a:cubicBezTo>
                  <a:cubicBezTo>
                    <a:pt x="685" y="618"/>
                    <a:pt x="802" y="612"/>
                    <a:pt x="812" y="562"/>
                  </a:cubicBezTo>
                  <a:cubicBezTo>
                    <a:pt x="460" y="0"/>
                    <a:pt x="460" y="0"/>
                    <a:pt x="460" y="0"/>
                  </a:cubicBezTo>
                  <a:cubicBezTo>
                    <a:pt x="351" y="16"/>
                    <a:pt x="351" y="16"/>
                    <a:pt x="351" y="16"/>
                  </a:cubicBezTo>
                  <a:lnTo>
                    <a:pt x="0" y="608"/>
                  </a:lnTo>
                  <a:close/>
                </a:path>
              </a:pathLst>
            </a:custGeom>
            <a:solidFill>
              <a:srgbClr val="D3D3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712" name="Freeform 478">
              <a:extLst>
                <a:ext uri="{FF2B5EF4-FFF2-40B4-BE49-F238E27FC236}">
                  <a16:creationId xmlns:a16="http://schemas.microsoft.com/office/drawing/2014/main" id="{A9E5F32F-026A-41BC-919F-2BF0D5F6A43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2" y="3226"/>
              <a:ext cx="403" cy="335"/>
            </a:xfrm>
            <a:custGeom>
              <a:avLst/>
              <a:gdLst>
                <a:gd name="T0" fmla="*/ 0 w 812"/>
                <a:gd name="T1" fmla="*/ 4 h 677"/>
                <a:gd name="T2" fmla="*/ 0 w 812"/>
                <a:gd name="T3" fmla="*/ 4 h 677"/>
                <a:gd name="T4" fmla="*/ 1 w 812"/>
                <a:gd name="T5" fmla="*/ 4 h 677"/>
                <a:gd name="T6" fmla="*/ 3 w 812"/>
                <a:gd name="T7" fmla="*/ 5 h 677"/>
                <a:gd name="T8" fmla="*/ 4 w 812"/>
                <a:gd name="T9" fmla="*/ 4 h 677"/>
                <a:gd name="T10" fmla="*/ 6 w 812"/>
                <a:gd name="T11" fmla="*/ 4 h 677"/>
                <a:gd name="T12" fmla="*/ 3 w 812"/>
                <a:gd name="T13" fmla="*/ 0 h 677"/>
                <a:gd name="T14" fmla="*/ 2 w 812"/>
                <a:gd name="T15" fmla="*/ 0 h 677"/>
                <a:gd name="T16" fmla="*/ 0 w 812"/>
                <a:gd name="T17" fmla="*/ 4 h 67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812" h="677">
                  <a:moveTo>
                    <a:pt x="0" y="608"/>
                  </a:moveTo>
                  <a:cubicBezTo>
                    <a:pt x="0" y="608"/>
                    <a:pt x="4" y="623"/>
                    <a:pt x="69" y="623"/>
                  </a:cubicBezTo>
                  <a:cubicBezTo>
                    <a:pt x="135" y="623"/>
                    <a:pt x="202" y="640"/>
                    <a:pt x="252" y="645"/>
                  </a:cubicBezTo>
                  <a:cubicBezTo>
                    <a:pt x="303" y="649"/>
                    <a:pt x="376" y="677"/>
                    <a:pt x="466" y="669"/>
                  </a:cubicBezTo>
                  <a:cubicBezTo>
                    <a:pt x="556" y="661"/>
                    <a:pt x="607" y="658"/>
                    <a:pt x="646" y="638"/>
                  </a:cubicBezTo>
                  <a:cubicBezTo>
                    <a:pt x="685" y="618"/>
                    <a:pt x="802" y="612"/>
                    <a:pt x="812" y="562"/>
                  </a:cubicBezTo>
                  <a:cubicBezTo>
                    <a:pt x="460" y="0"/>
                    <a:pt x="460" y="0"/>
                    <a:pt x="460" y="0"/>
                  </a:cubicBezTo>
                  <a:cubicBezTo>
                    <a:pt x="351" y="16"/>
                    <a:pt x="351" y="16"/>
                    <a:pt x="351" y="16"/>
                  </a:cubicBezTo>
                  <a:lnTo>
                    <a:pt x="0" y="608"/>
                  </a:lnTo>
                  <a:close/>
                </a:path>
              </a:pathLst>
            </a:custGeom>
            <a:noFill/>
            <a:ln w="1588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713" name="Freeform 479">
              <a:extLst>
                <a:ext uri="{FF2B5EF4-FFF2-40B4-BE49-F238E27FC236}">
                  <a16:creationId xmlns:a16="http://schemas.microsoft.com/office/drawing/2014/main" id="{2C00D04A-C2EE-4C13-99EB-9E727F2AE67E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6" y="3776"/>
              <a:ext cx="134" cy="80"/>
            </a:xfrm>
            <a:custGeom>
              <a:avLst/>
              <a:gdLst>
                <a:gd name="T0" fmla="*/ 0 w 270"/>
                <a:gd name="T1" fmla="*/ 0 h 163"/>
                <a:gd name="T2" fmla="*/ 0 w 270"/>
                <a:gd name="T3" fmla="*/ 1 h 163"/>
                <a:gd name="T4" fmla="*/ 0 w 270"/>
                <a:gd name="T5" fmla="*/ 1 h 163"/>
                <a:gd name="T6" fmla="*/ 2 w 270"/>
                <a:gd name="T7" fmla="*/ 1 h 163"/>
                <a:gd name="T8" fmla="*/ 1 w 270"/>
                <a:gd name="T9" fmla="*/ 0 h 163"/>
                <a:gd name="T10" fmla="*/ 1 w 270"/>
                <a:gd name="T11" fmla="*/ 0 h 163"/>
                <a:gd name="T12" fmla="*/ 0 w 270"/>
                <a:gd name="T13" fmla="*/ 0 h 16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70" h="163">
                  <a:moveTo>
                    <a:pt x="7" y="60"/>
                  </a:moveTo>
                  <a:cubicBezTo>
                    <a:pt x="7" y="60"/>
                    <a:pt x="0" y="128"/>
                    <a:pt x="29" y="138"/>
                  </a:cubicBezTo>
                  <a:cubicBezTo>
                    <a:pt x="59" y="148"/>
                    <a:pt x="99" y="152"/>
                    <a:pt x="118" y="157"/>
                  </a:cubicBezTo>
                  <a:cubicBezTo>
                    <a:pt x="136" y="163"/>
                    <a:pt x="270" y="152"/>
                    <a:pt x="270" y="152"/>
                  </a:cubicBezTo>
                  <a:cubicBezTo>
                    <a:pt x="240" y="71"/>
                    <a:pt x="240" y="71"/>
                    <a:pt x="240" y="71"/>
                  </a:cubicBezTo>
                  <a:cubicBezTo>
                    <a:pt x="240" y="71"/>
                    <a:pt x="204" y="41"/>
                    <a:pt x="185" y="21"/>
                  </a:cubicBezTo>
                  <a:cubicBezTo>
                    <a:pt x="165" y="0"/>
                    <a:pt x="7" y="60"/>
                    <a:pt x="7" y="60"/>
                  </a:cubicBezTo>
                  <a:close/>
                </a:path>
              </a:pathLst>
            </a:custGeom>
            <a:solidFill>
              <a:srgbClr val="FEF3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714" name="Freeform 480">
              <a:extLst>
                <a:ext uri="{FF2B5EF4-FFF2-40B4-BE49-F238E27FC236}">
                  <a16:creationId xmlns:a16="http://schemas.microsoft.com/office/drawing/2014/main" id="{3C4AC75E-66A9-4CE0-91F8-B67A2F3D4CD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3" y="3784"/>
              <a:ext cx="97" cy="61"/>
            </a:xfrm>
            <a:custGeom>
              <a:avLst/>
              <a:gdLst>
                <a:gd name="T0" fmla="*/ 1 w 194"/>
                <a:gd name="T1" fmla="*/ 0 h 124"/>
                <a:gd name="T2" fmla="*/ 1 w 194"/>
                <a:gd name="T3" fmla="*/ 0 h 124"/>
                <a:gd name="T4" fmla="*/ 2 w 194"/>
                <a:gd name="T5" fmla="*/ 0 h 124"/>
                <a:gd name="T6" fmla="*/ 2 w 194"/>
                <a:gd name="T7" fmla="*/ 0 h 124"/>
                <a:gd name="T8" fmla="*/ 2 w 194"/>
                <a:gd name="T9" fmla="*/ 0 h 124"/>
                <a:gd name="T10" fmla="*/ 1 w 194"/>
                <a:gd name="T11" fmla="*/ 0 h 12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94" h="124">
                  <a:moveTo>
                    <a:pt x="27" y="42"/>
                  </a:moveTo>
                  <a:cubicBezTo>
                    <a:pt x="27" y="42"/>
                    <a:pt x="20" y="63"/>
                    <a:pt x="10" y="73"/>
                  </a:cubicBezTo>
                  <a:cubicBezTo>
                    <a:pt x="0" y="82"/>
                    <a:pt x="148" y="124"/>
                    <a:pt x="148" y="124"/>
                  </a:cubicBezTo>
                  <a:cubicBezTo>
                    <a:pt x="192" y="75"/>
                    <a:pt x="192" y="75"/>
                    <a:pt x="192" y="75"/>
                  </a:cubicBezTo>
                  <a:cubicBezTo>
                    <a:pt x="192" y="75"/>
                    <a:pt x="194" y="22"/>
                    <a:pt x="179" y="11"/>
                  </a:cubicBezTo>
                  <a:cubicBezTo>
                    <a:pt x="165" y="0"/>
                    <a:pt x="27" y="42"/>
                    <a:pt x="27" y="42"/>
                  </a:cubicBezTo>
                  <a:close/>
                </a:path>
              </a:pathLst>
            </a:custGeom>
            <a:solidFill>
              <a:srgbClr val="FEF3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715" name="Freeform 481">
              <a:extLst>
                <a:ext uri="{FF2B5EF4-FFF2-40B4-BE49-F238E27FC236}">
                  <a16:creationId xmlns:a16="http://schemas.microsoft.com/office/drawing/2014/main" id="{FCB8143E-A903-477F-AA1D-FEC349E465E2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6" y="3776"/>
              <a:ext cx="134" cy="80"/>
            </a:xfrm>
            <a:custGeom>
              <a:avLst/>
              <a:gdLst>
                <a:gd name="T0" fmla="*/ 0 w 270"/>
                <a:gd name="T1" fmla="*/ 0 h 163"/>
                <a:gd name="T2" fmla="*/ 0 w 270"/>
                <a:gd name="T3" fmla="*/ 1 h 163"/>
                <a:gd name="T4" fmla="*/ 0 w 270"/>
                <a:gd name="T5" fmla="*/ 1 h 163"/>
                <a:gd name="T6" fmla="*/ 2 w 270"/>
                <a:gd name="T7" fmla="*/ 1 h 163"/>
                <a:gd name="T8" fmla="*/ 1 w 270"/>
                <a:gd name="T9" fmla="*/ 0 h 163"/>
                <a:gd name="T10" fmla="*/ 1 w 270"/>
                <a:gd name="T11" fmla="*/ 0 h 163"/>
                <a:gd name="T12" fmla="*/ 0 w 270"/>
                <a:gd name="T13" fmla="*/ 0 h 16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70" h="163">
                  <a:moveTo>
                    <a:pt x="7" y="60"/>
                  </a:moveTo>
                  <a:cubicBezTo>
                    <a:pt x="7" y="60"/>
                    <a:pt x="0" y="128"/>
                    <a:pt x="29" y="138"/>
                  </a:cubicBezTo>
                  <a:cubicBezTo>
                    <a:pt x="59" y="148"/>
                    <a:pt x="99" y="152"/>
                    <a:pt x="118" y="157"/>
                  </a:cubicBezTo>
                  <a:cubicBezTo>
                    <a:pt x="136" y="163"/>
                    <a:pt x="270" y="152"/>
                    <a:pt x="270" y="152"/>
                  </a:cubicBezTo>
                  <a:cubicBezTo>
                    <a:pt x="240" y="71"/>
                    <a:pt x="240" y="71"/>
                    <a:pt x="240" y="71"/>
                  </a:cubicBezTo>
                  <a:cubicBezTo>
                    <a:pt x="240" y="71"/>
                    <a:pt x="204" y="41"/>
                    <a:pt x="185" y="21"/>
                  </a:cubicBezTo>
                  <a:cubicBezTo>
                    <a:pt x="165" y="0"/>
                    <a:pt x="7" y="60"/>
                    <a:pt x="7" y="60"/>
                  </a:cubicBezTo>
                  <a:close/>
                </a:path>
              </a:pathLst>
            </a:custGeom>
            <a:noFill/>
            <a:ln w="1588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716" name="Freeform 482">
              <a:extLst>
                <a:ext uri="{FF2B5EF4-FFF2-40B4-BE49-F238E27FC236}">
                  <a16:creationId xmlns:a16="http://schemas.microsoft.com/office/drawing/2014/main" id="{A03F4860-86A1-4D93-8E3B-895ADFA6AC1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4" y="3783"/>
              <a:ext cx="96" cy="62"/>
            </a:xfrm>
            <a:custGeom>
              <a:avLst/>
              <a:gdLst>
                <a:gd name="T0" fmla="*/ 0 w 193"/>
                <a:gd name="T1" fmla="*/ 1 h 124"/>
                <a:gd name="T2" fmla="*/ 0 w 193"/>
                <a:gd name="T3" fmla="*/ 1 h 124"/>
                <a:gd name="T4" fmla="*/ 1 w 193"/>
                <a:gd name="T5" fmla="*/ 1 h 124"/>
                <a:gd name="T6" fmla="*/ 1 w 193"/>
                <a:gd name="T7" fmla="*/ 1 h 124"/>
                <a:gd name="T8" fmla="*/ 1 w 193"/>
                <a:gd name="T9" fmla="*/ 1 h 124"/>
                <a:gd name="T10" fmla="*/ 0 w 193"/>
                <a:gd name="T11" fmla="*/ 1 h 12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93" h="124">
                  <a:moveTo>
                    <a:pt x="26" y="43"/>
                  </a:moveTo>
                  <a:cubicBezTo>
                    <a:pt x="26" y="43"/>
                    <a:pt x="19" y="63"/>
                    <a:pt x="9" y="73"/>
                  </a:cubicBezTo>
                  <a:cubicBezTo>
                    <a:pt x="0" y="82"/>
                    <a:pt x="147" y="124"/>
                    <a:pt x="147" y="124"/>
                  </a:cubicBezTo>
                  <a:cubicBezTo>
                    <a:pt x="191" y="75"/>
                    <a:pt x="191" y="75"/>
                    <a:pt x="191" y="75"/>
                  </a:cubicBezTo>
                  <a:cubicBezTo>
                    <a:pt x="191" y="75"/>
                    <a:pt x="193" y="22"/>
                    <a:pt x="179" y="11"/>
                  </a:cubicBezTo>
                  <a:cubicBezTo>
                    <a:pt x="164" y="0"/>
                    <a:pt x="26" y="43"/>
                    <a:pt x="26" y="43"/>
                  </a:cubicBezTo>
                  <a:close/>
                </a:path>
              </a:pathLst>
            </a:custGeom>
            <a:noFill/>
            <a:ln w="1588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717" name="Freeform 483">
              <a:extLst>
                <a:ext uri="{FF2B5EF4-FFF2-40B4-BE49-F238E27FC236}">
                  <a16:creationId xmlns:a16="http://schemas.microsoft.com/office/drawing/2014/main" id="{F0B9219B-2240-4C49-82C1-31746DD3AC57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5" y="3149"/>
              <a:ext cx="387" cy="665"/>
            </a:xfrm>
            <a:custGeom>
              <a:avLst/>
              <a:gdLst>
                <a:gd name="T0" fmla="*/ 1 w 781"/>
                <a:gd name="T1" fmla="*/ 0 h 1344"/>
                <a:gd name="T2" fmla="*/ 3 w 781"/>
                <a:gd name="T3" fmla="*/ 0 h 1344"/>
                <a:gd name="T4" fmla="*/ 4 w 781"/>
                <a:gd name="T5" fmla="*/ 5 h 1344"/>
                <a:gd name="T6" fmla="*/ 4 w 781"/>
                <a:gd name="T7" fmla="*/ 5 h 1344"/>
                <a:gd name="T8" fmla="*/ 5 w 781"/>
                <a:gd name="T9" fmla="*/ 6 h 1344"/>
                <a:gd name="T10" fmla="*/ 5 w 781"/>
                <a:gd name="T11" fmla="*/ 7 h 1344"/>
                <a:gd name="T12" fmla="*/ 5 w 781"/>
                <a:gd name="T13" fmla="*/ 8 h 1344"/>
                <a:gd name="T14" fmla="*/ 5 w 781"/>
                <a:gd name="T15" fmla="*/ 9 h 1344"/>
                <a:gd name="T16" fmla="*/ 5 w 781"/>
                <a:gd name="T17" fmla="*/ 9 h 1344"/>
                <a:gd name="T18" fmla="*/ 5 w 781"/>
                <a:gd name="T19" fmla="*/ 9 h 1344"/>
                <a:gd name="T20" fmla="*/ 4 w 781"/>
                <a:gd name="T21" fmla="*/ 10 h 1344"/>
                <a:gd name="T22" fmla="*/ 3 w 781"/>
                <a:gd name="T23" fmla="*/ 10 h 1344"/>
                <a:gd name="T24" fmla="*/ 3 w 781"/>
                <a:gd name="T25" fmla="*/ 7 h 1344"/>
                <a:gd name="T26" fmla="*/ 3 w 781"/>
                <a:gd name="T27" fmla="*/ 6 h 1344"/>
                <a:gd name="T28" fmla="*/ 2 w 781"/>
                <a:gd name="T29" fmla="*/ 5 h 1344"/>
                <a:gd name="T30" fmla="*/ 2 w 781"/>
                <a:gd name="T31" fmla="*/ 4 h 1344"/>
                <a:gd name="T32" fmla="*/ 2 w 781"/>
                <a:gd name="T33" fmla="*/ 3 h 1344"/>
                <a:gd name="T34" fmla="*/ 1 w 781"/>
                <a:gd name="T35" fmla="*/ 2 h 1344"/>
                <a:gd name="T36" fmla="*/ 1 w 781"/>
                <a:gd name="T37" fmla="*/ 3 h 1344"/>
                <a:gd name="T38" fmla="*/ 1 w 781"/>
                <a:gd name="T39" fmla="*/ 5 h 1344"/>
                <a:gd name="T40" fmla="*/ 1 w 781"/>
                <a:gd name="T41" fmla="*/ 5 h 1344"/>
                <a:gd name="T42" fmla="*/ 1 w 781"/>
                <a:gd name="T43" fmla="*/ 7 h 1344"/>
                <a:gd name="T44" fmla="*/ 1 w 781"/>
                <a:gd name="T45" fmla="*/ 8 h 1344"/>
                <a:gd name="T46" fmla="*/ 2 w 781"/>
                <a:gd name="T47" fmla="*/ 9 h 1344"/>
                <a:gd name="T48" fmla="*/ 2 w 781"/>
                <a:gd name="T49" fmla="*/ 9 h 1344"/>
                <a:gd name="T50" fmla="*/ 1 w 781"/>
                <a:gd name="T51" fmla="*/ 9 h 1344"/>
                <a:gd name="T52" fmla="*/ 1 w 781"/>
                <a:gd name="T53" fmla="*/ 10 h 1344"/>
                <a:gd name="T54" fmla="*/ 0 w 781"/>
                <a:gd name="T55" fmla="*/ 10 h 1344"/>
                <a:gd name="T56" fmla="*/ 0 w 781"/>
                <a:gd name="T57" fmla="*/ 8 h 1344"/>
                <a:gd name="T58" fmla="*/ 0 w 781"/>
                <a:gd name="T59" fmla="*/ 7 h 1344"/>
                <a:gd name="T60" fmla="*/ 0 w 781"/>
                <a:gd name="T61" fmla="*/ 5 h 1344"/>
                <a:gd name="T62" fmla="*/ 1 w 781"/>
                <a:gd name="T63" fmla="*/ 0 h 1344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781" h="1344">
                  <a:moveTo>
                    <a:pt x="224" y="0"/>
                  </a:moveTo>
                  <a:cubicBezTo>
                    <a:pt x="435" y="13"/>
                    <a:pt x="435" y="13"/>
                    <a:pt x="435" y="13"/>
                  </a:cubicBezTo>
                  <a:cubicBezTo>
                    <a:pt x="536" y="686"/>
                    <a:pt x="536" y="686"/>
                    <a:pt x="536" y="686"/>
                  </a:cubicBezTo>
                  <a:cubicBezTo>
                    <a:pt x="623" y="728"/>
                    <a:pt x="623" y="728"/>
                    <a:pt x="623" y="728"/>
                  </a:cubicBezTo>
                  <a:cubicBezTo>
                    <a:pt x="623" y="728"/>
                    <a:pt x="654" y="859"/>
                    <a:pt x="663" y="892"/>
                  </a:cubicBezTo>
                  <a:cubicBezTo>
                    <a:pt x="671" y="926"/>
                    <a:pt x="690" y="926"/>
                    <a:pt x="690" y="970"/>
                  </a:cubicBezTo>
                  <a:cubicBezTo>
                    <a:pt x="690" y="1015"/>
                    <a:pt x="699" y="1051"/>
                    <a:pt x="707" y="1082"/>
                  </a:cubicBezTo>
                  <a:cubicBezTo>
                    <a:pt x="715" y="1114"/>
                    <a:pt x="730" y="1181"/>
                    <a:pt x="743" y="1209"/>
                  </a:cubicBezTo>
                  <a:cubicBezTo>
                    <a:pt x="756" y="1236"/>
                    <a:pt x="781" y="1279"/>
                    <a:pt x="781" y="1279"/>
                  </a:cubicBezTo>
                  <a:cubicBezTo>
                    <a:pt x="781" y="1279"/>
                    <a:pt x="751" y="1321"/>
                    <a:pt x="703" y="1319"/>
                  </a:cubicBezTo>
                  <a:cubicBezTo>
                    <a:pt x="654" y="1317"/>
                    <a:pt x="654" y="1329"/>
                    <a:pt x="625" y="1336"/>
                  </a:cubicBezTo>
                  <a:cubicBezTo>
                    <a:pt x="595" y="1342"/>
                    <a:pt x="523" y="1338"/>
                    <a:pt x="523" y="1338"/>
                  </a:cubicBezTo>
                  <a:cubicBezTo>
                    <a:pt x="523" y="1338"/>
                    <a:pt x="477" y="1148"/>
                    <a:pt x="458" y="1059"/>
                  </a:cubicBezTo>
                  <a:cubicBezTo>
                    <a:pt x="439" y="970"/>
                    <a:pt x="431" y="899"/>
                    <a:pt x="418" y="846"/>
                  </a:cubicBezTo>
                  <a:cubicBezTo>
                    <a:pt x="405" y="793"/>
                    <a:pt x="397" y="724"/>
                    <a:pt x="382" y="692"/>
                  </a:cubicBezTo>
                  <a:cubicBezTo>
                    <a:pt x="367" y="660"/>
                    <a:pt x="353" y="616"/>
                    <a:pt x="338" y="574"/>
                  </a:cubicBezTo>
                  <a:cubicBezTo>
                    <a:pt x="323" y="532"/>
                    <a:pt x="323" y="483"/>
                    <a:pt x="310" y="447"/>
                  </a:cubicBezTo>
                  <a:cubicBezTo>
                    <a:pt x="298" y="411"/>
                    <a:pt x="255" y="316"/>
                    <a:pt x="255" y="316"/>
                  </a:cubicBezTo>
                  <a:cubicBezTo>
                    <a:pt x="255" y="316"/>
                    <a:pt x="245" y="441"/>
                    <a:pt x="239" y="485"/>
                  </a:cubicBezTo>
                  <a:cubicBezTo>
                    <a:pt x="232" y="530"/>
                    <a:pt x="232" y="624"/>
                    <a:pt x="228" y="671"/>
                  </a:cubicBezTo>
                  <a:cubicBezTo>
                    <a:pt x="224" y="717"/>
                    <a:pt x="234" y="743"/>
                    <a:pt x="234" y="772"/>
                  </a:cubicBezTo>
                  <a:cubicBezTo>
                    <a:pt x="234" y="802"/>
                    <a:pt x="234" y="914"/>
                    <a:pt x="236" y="945"/>
                  </a:cubicBezTo>
                  <a:cubicBezTo>
                    <a:pt x="239" y="977"/>
                    <a:pt x="243" y="1040"/>
                    <a:pt x="247" y="1078"/>
                  </a:cubicBezTo>
                  <a:cubicBezTo>
                    <a:pt x="251" y="1116"/>
                    <a:pt x="255" y="1171"/>
                    <a:pt x="262" y="1200"/>
                  </a:cubicBezTo>
                  <a:cubicBezTo>
                    <a:pt x="268" y="1230"/>
                    <a:pt x="272" y="1302"/>
                    <a:pt x="272" y="1302"/>
                  </a:cubicBezTo>
                  <a:cubicBezTo>
                    <a:pt x="272" y="1302"/>
                    <a:pt x="260" y="1298"/>
                    <a:pt x="255" y="1317"/>
                  </a:cubicBezTo>
                  <a:cubicBezTo>
                    <a:pt x="251" y="1336"/>
                    <a:pt x="222" y="1344"/>
                    <a:pt x="188" y="1338"/>
                  </a:cubicBezTo>
                  <a:cubicBezTo>
                    <a:pt x="154" y="1331"/>
                    <a:pt x="108" y="1329"/>
                    <a:pt x="89" y="1342"/>
                  </a:cubicBezTo>
                  <a:cubicBezTo>
                    <a:pt x="89" y="1342"/>
                    <a:pt x="51" y="1260"/>
                    <a:pt x="36" y="1154"/>
                  </a:cubicBezTo>
                  <a:cubicBezTo>
                    <a:pt x="21" y="1049"/>
                    <a:pt x="25" y="1025"/>
                    <a:pt x="19" y="987"/>
                  </a:cubicBezTo>
                  <a:cubicBezTo>
                    <a:pt x="13" y="949"/>
                    <a:pt x="0" y="762"/>
                    <a:pt x="0" y="762"/>
                  </a:cubicBezTo>
                  <a:lnTo>
                    <a:pt x="22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718" name="Freeform 484">
              <a:extLst>
                <a:ext uri="{FF2B5EF4-FFF2-40B4-BE49-F238E27FC236}">
                  <a16:creationId xmlns:a16="http://schemas.microsoft.com/office/drawing/2014/main" id="{61B2AEAE-A0FF-4EC9-B458-7E995D43EE0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5" y="3149"/>
              <a:ext cx="387" cy="665"/>
            </a:xfrm>
            <a:custGeom>
              <a:avLst/>
              <a:gdLst>
                <a:gd name="T0" fmla="*/ 1 w 781"/>
                <a:gd name="T1" fmla="*/ 0 h 1344"/>
                <a:gd name="T2" fmla="*/ 3 w 781"/>
                <a:gd name="T3" fmla="*/ 0 h 1344"/>
                <a:gd name="T4" fmla="*/ 4 w 781"/>
                <a:gd name="T5" fmla="*/ 5 h 1344"/>
                <a:gd name="T6" fmla="*/ 4 w 781"/>
                <a:gd name="T7" fmla="*/ 5 h 1344"/>
                <a:gd name="T8" fmla="*/ 5 w 781"/>
                <a:gd name="T9" fmla="*/ 6 h 1344"/>
                <a:gd name="T10" fmla="*/ 5 w 781"/>
                <a:gd name="T11" fmla="*/ 7 h 1344"/>
                <a:gd name="T12" fmla="*/ 5 w 781"/>
                <a:gd name="T13" fmla="*/ 8 h 1344"/>
                <a:gd name="T14" fmla="*/ 5 w 781"/>
                <a:gd name="T15" fmla="*/ 9 h 1344"/>
                <a:gd name="T16" fmla="*/ 5 w 781"/>
                <a:gd name="T17" fmla="*/ 9 h 1344"/>
                <a:gd name="T18" fmla="*/ 5 w 781"/>
                <a:gd name="T19" fmla="*/ 9 h 1344"/>
                <a:gd name="T20" fmla="*/ 4 w 781"/>
                <a:gd name="T21" fmla="*/ 10 h 1344"/>
                <a:gd name="T22" fmla="*/ 3 w 781"/>
                <a:gd name="T23" fmla="*/ 10 h 1344"/>
                <a:gd name="T24" fmla="*/ 3 w 781"/>
                <a:gd name="T25" fmla="*/ 7 h 1344"/>
                <a:gd name="T26" fmla="*/ 3 w 781"/>
                <a:gd name="T27" fmla="*/ 6 h 1344"/>
                <a:gd name="T28" fmla="*/ 2 w 781"/>
                <a:gd name="T29" fmla="*/ 5 h 1344"/>
                <a:gd name="T30" fmla="*/ 2 w 781"/>
                <a:gd name="T31" fmla="*/ 4 h 1344"/>
                <a:gd name="T32" fmla="*/ 2 w 781"/>
                <a:gd name="T33" fmla="*/ 3 h 1344"/>
                <a:gd name="T34" fmla="*/ 1 w 781"/>
                <a:gd name="T35" fmla="*/ 2 h 1344"/>
                <a:gd name="T36" fmla="*/ 1 w 781"/>
                <a:gd name="T37" fmla="*/ 3 h 1344"/>
                <a:gd name="T38" fmla="*/ 1 w 781"/>
                <a:gd name="T39" fmla="*/ 5 h 1344"/>
                <a:gd name="T40" fmla="*/ 1 w 781"/>
                <a:gd name="T41" fmla="*/ 5 h 1344"/>
                <a:gd name="T42" fmla="*/ 1 w 781"/>
                <a:gd name="T43" fmla="*/ 7 h 1344"/>
                <a:gd name="T44" fmla="*/ 1 w 781"/>
                <a:gd name="T45" fmla="*/ 8 h 1344"/>
                <a:gd name="T46" fmla="*/ 2 w 781"/>
                <a:gd name="T47" fmla="*/ 9 h 1344"/>
                <a:gd name="T48" fmla="*/ 2 w 781"/>
                <a:gd name="T49" fmla="*/ 9 h 1344"/>
                <a:gd name="T50" fmla="*/ 1 w 781"/>
                <a:gd name="T51" fmla="*/ 9 h 1344"/>
                <a:gd name="T52" fmla="*/ 1 w 781"/>
                <a:gd name="T53" fmla="*/ 10 h 1344"/>
                <a:gd name="T54" fmla="*/ 0 w 781"/>
                <a:gd name="T55" fmla="*/ 10 h 1344"/>
                <a:gd name="T56" fmla="*/ 0 w 781"/>
                <a:gd name="T57" fmla="*/ 8 h 1344"/>
                <a:gd name="T58" fmla="*/ 0 w 781"/>
                <a:gd name="T59" fmla="*/ 7 h 1344"/>
                <a:gd name="T60" fmla="*/ 0 w 781"/>
                <a:gd name="T61" fmla="*/ 5 h 1344"/>
                <a:gd name="T62" fmla="*/ 1 w 781"/>
                <a:gd name="T63" fmla="*/ 0 h 1344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781" h="1344">
                  <a:moveTo>
                    <a:pt x="224" y="0"/>
                  </a:moveTo>
                  <a:cubicBezTo>
                    <a:pt x="435" y="13"/>
                    <a:pt x="435" y="13"/>
                    <a:pt x="435" y="13"/>
                  </a:cubicBezTo>
                  <a:cubicBezTo>
                    <a:pt x="536" y="686"/>
                    <a:pt x="536" y="686"/>
                    <a:pt x="536" y="686"/>
                  </a:cubicBezTo>
                  <a:cubicBezTo>
                    <a:pt x="623" y="728"/>
                    <a:pt x="623" y="728"/>
                    <a:pt x="623" y="728"/>
                  </a:cubicBezTo>
                  <a:cubicBezTo>
                    <a:pt x="623" y="728"/>
                    <a:pt x="654" y="859"/>
                    <a:pt x="663" y="892"/>
                  </a:cubicBezTo>
                  <a:cubicBezTo>
                    <a:pt x="671" y="926"/>
                    <a:pt x="690" y="926"/>
                    <a:pt x="690" y="970"/>
                  </a:cubicBezTo>
                  <a:cubicBezTo>
                    <a:pt x="690" y="1015"/>
                    <a:pt x="699" y="1051"/>
                    <a:pt x="707" y="1082"/>
                  </a:cubicBezTo>
                  <a:cubicBezTo>
                    <a:pt x="715" y="1114"/>
                    <a:pt x="730" y="1181"/>
                    <a:pt x="743" y="1209"/>
                  </a:cubicBezTo>
                  <a:cubicBezTo>
                    <a:pt x="756" y="1236"/>
                    <a:pt x="781" y="1279"/>
                    <a:pt x="781" y="1279"/>
                  </a:cubicBezTo>
                  <a:cubicBezTo>
                    <a:pt x="781" y="1279"/>
                    <a:pt x="751" y="1321"/>
                    <a:pt x="703" y="1319"/>
                  </a:cubicBezTo>
                  <a:cubicBezTo>
                    <a:pt x="654" y="1317"/>
                    <a:pt x="654" y="1329"/>
                    <a:pt x="625" y="1336"/>
                  </a:cubicBezTo>
                  <a:cubicBezTo>
                    <a:pt x="595" y="1342"/>
                    <a:pt x="523" y="1338"/>
                    <a:pt x="523" y="1338"/>
                  </a:cubicBezTo>
                  <a:cubicBezTo>
                    <a:pt x="523" y="1338"/>
                    <a:pt x="477" y="1148"/>
                    <a:pt x="458" y="1059"/>
                  </a:cubicBezTo>
                  <a:cubicBezTo>
                    <a:pt x="439" y="970"/>
                    <a:pt x="431" y="899"/>
                    <a:pt x="418" y="846"/>
                  </a:cubicBezTo>
                  <a:cubicBezTo>
                    <a:pt x="405" y="793"/>
                    <a:pt x="397" y="724"/>
                    <a:pt x="382" y="692"/>
                  </a:cubicBezTo>
                  <a:cubicBezTo>
                    <a:pt x="367" y="660"/>
                    <a:pt x="353" y="616"/>
                    <a:pt x="338" y="574"/>
                  </a:cubicBezTo>
                  <a:cubicBezTo>
                    <a:pt x="323" y="532"/>
                    <a:pt x="323" y="483"/>
                    <a:pt x="310" y="447"/>
                  </a:cubicBezTo>
                  <a:cubicBezTo>
                    <a:pt x="298" y="411"/>
                    <a:pt x="255" y="316"/>
                    <a:pt x="255" y="316"/>
                  </a:cubicBezTo>
                  <a:cubicBezTo>
                    <a:pt x="255" y="316"/>
                    <a:pt x="245" y="441"/>
                    <a:pt x="239" y="485"/>
                  </a:cubicBezTo>
                  <a:cubicBezTo>
                    <a:pt x="232" y="530"/>
                    <a:pt x="232" y="624"/>
                    <a:pt x="228" y="671"/>
                  </a:cubicBezTo>
                  <a:cubicBezTo>
                    <a:pt x="224" y="717"/>
                    <a:pt x="234" y="743"/>
                    <a:pt x="234" y="772"/>
                  </a:cubicBezTo>
                  <a:cubicBezTo>
                    <a:pt x="234" y="802"/>
                    <a:pt x="234" y="914"/>
                    <a:pt x="236" y="945"/>
                  </a:cubicBezTo>
                  <a:cubicBezTo>
                    <a:pt x="239" y="977"/>
                    <a:pt x="243" y="1040"/>
                    <a:pt x="247" y="1078"/>
                  </a:cubicBezTo>
                  <a:cubicBezTo>
                    <a:pt x="251" y="1116"/>
                    <a:pt x="255" y="1171"/>
                    <a:pt x="262" y="1200"/>
                  </a:cubicBezTo>
                  <a:cubicBezTo>
                    <a:pt x="268" y="1230"/>
                    <a:pt x="272" y="1302"/>
                    <a:pt x="272" y="1302"/>
                  </a:cubicBezTo>
                  <a:cubicBezTo>
                    <a:pt x="272" y="1302"/>
                    <a:pt x="260" y="1298"/>
                    <a:pt x="255" y="1317"/>
                  </a:cubicBezTo>
                  <a:cubicBezTo>
                    <a:pt x="251" y="1336"/>
                    <a:pt x="222" y="1344"/>
                    <a:pt x="188" y="1338"/>
                  </a:cubicBezTo>
                  <a:cubicBezTo>
                    <a:pt x="154" y="1331"/>
                    <a:pt x="108" y="1329"/>
                    <a:pt x="89" y="1342"/>
                  </a:cubicBezTo>
                  <a:cubicBezTo>
                    <a:pt x="89" y="1342"/>
                    <a:pt x="51" y="1260"/>
                    <a:pt x="36" y="1154"/>
                  </a:cubicBezTo>
                  <a:cubicBezTo>
                    <a:pt x="21" y="1049"/>
                    <a:pt x="25" y="1025"/>
                    <a:pt x="19" y="987"/>
                  </a:cubicBezTo>
                  <a:cubicBezTo>
                    <a:pt x="13" y="949"/>
                    <a:pt x="0" y="762"/>
                    <a:pt x="0" y="762"/>
                  </a:cubicBezTo>
                  <a:lnTo>
                    <a:pt x="224" y="0"/>
                  </a:lnTo>
                  <a:close/>
                </a:path>
              </a:pathLst>
            </a:custGeom>
            <a:noFill/>
            <a:ln w="1588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719" name="Freeform 485">
              <a:extLst>
                <a:ext uri="{FF2B5EF4-FFF2-40B4-BE49-F238E27FC236}">
                  <a16:creationId xmlns:a16="http://schemas.microsoft.com/office/drawing/2014/main" id="{4BE0A775-4C8B-4BA4-949A-3EA3017E3D2F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8" y="2749"/>
              <a:ext cx="127" cy="431"/>
            </a:xfrm>
            <a:custGeom>
              <a:avLst/>
              <a:gdLst>
                <a:gd name="T0" fmla="*/ 0 w 255"/>
                <a:gd name="T1" fmla="*/ 0 h 873"/>
                <a:gd name="T2" fmla="*/ 0 w 255"/>
                <a:gd name="T3" fmla="*/ 0 h 873"/>
                <a:gd name="T4" fmla="*/ 1 w 255"/>
                <a:gd name="T5" fmla="*/ 0 h 873"/>
                <a:gd name="T6" fmla="*/ 1 w 255"/>
                <a:gd name="T7" fmla="*/ 1 h 873"/>
                <a:gd name="T8" fmla="*/ 1 w 255"/>
                <a:gd name="T9" fmla="*/ 4 h 873"/>
                <a:gd name="T10" fmla="*/ 1 w 255"/>
                <a:gd name="T11" fmla="*/ 6 h 873"/>
                <a:gd name="T12" fmla="*/ 0 w 255"/>
                <a:gd name="T13" fmla="*/ 6 h 873"/>
                <a:gd name="T14" fmla="*/ 0 w 255"/>
                <a:gd name="T15" fmla="*/ 2 h 873"/>
                <a:gd name="T16" fmla="*/ 0 w 255"/>
                <a:gd name="T17" fmla="*/ 0 h 873"/>
                <a:gd name="T18" fmla="*/ 0 w 255"/>
                <a:gd name="T19" fmla="*/ 0 h 87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55" h="873">
                  <a:moveTo>
                    <a:pt x="1" y="2"/>
                  </a:moveTo>
                  <a:cubicBezTo>
                    <a:pt x="1" y="2"/>
                    <a:pt x="44" y="70"/>
                    <a:pt x="114" y="54"/>
                  </a:cubicBezTo>
                  <a:cubicBezTo>
                    <a:pt x="184" y="39"/>
                    <a:pt x="196" y="0"/>
                    <a:pt x="196" y="0"/>
                  </a:cubicBezTo>
                  <a:cubicBezTo>
                    <a:pt x="196" y="0"/>
                    <a:pt x="243" y="94"/>
                    <a:pt x="247" y="143"/>
                  </a:cubicBezTo>
                  <a:cubicBezTo>
                    <a:pt x="250" y="192"/>
                    <a:pt x="251" y="545"/>
                    <a:pt x="251" y="545"/>
                  </a:cubicBezTo>
                  <a:cubicBezTo>
                    <a:pt x="255" y="852"/>
                    <a:pt x="255" y="852"/>
                    <a:pt x="255" y="852"/>
                  </a:cubicBezTo>
                  <a:cubicBezTo>
                    <a:pt x="255" y="852"/>
                    <a:pt x="87" y="873"/>
                    <a:pt x="16" y="833"/>
                  </a:cubicBezTo>
                  <a:cubicBezTo>
                    <a:pt x="23" y="379"/>
                    <a:pt x="23" y="379"/>
                    <a:pt x="23" y="379"/>
                  </a:cubicBezTo>
                  <a:cubicBezTo>
                    <a:pt x="0" y="77"/>
                    <a:pt x="0" y="77"/>
                    <a:pt x="0" y="77"/>
                  </a:cubicBezTo>
                  <a:lnTo>
                    <a:pt x="1" y="2"/>
                  </a:lnTo>
                  <a:close/>
                </a:path>
              </a:pathLst>
            </a:custGeom>
            <a:solidFill>
              <a:srgbClr val="D3E3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720" name="Freeform 486">
              <a:extLst>
                <a:ext uri="{FF2B5EF4-FFF2-40B4-BE49-F238E27FC236}">
                  <a16:creationId xmlns:a16="http://schemas.microsoft.com/office/drawing/2014/main" id="{3BD14078-A27A-40E8-80AC-3B6E6E0E783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8" y="2749"/>
              <a:ext cx="127" cy="431"/>
            </a:xfrm>
            <a:custGeom>
              <a:avLst/>
              <a:gdLst>
                <a:gd name="T0" fmla="*/ 0 w 255"/>
                <a:gd name="T1" fmla="*/ 0 h 873"/>
                <a:gd name="T2" fmla="*/ 0 w 255"/>
                <a:gd name="T3" fmla="*/ 0 h 873"/>
                <a:gd name="T4" fmla="*/ 1 w 255"/>
                <a:gd name="T5" fmla="*/ 0 h 873"/>
                <a:gd name="T6" fmla="*/ 1 w 255"/>
                <a:gd name="T7" fmla="*/ 1 h 873"/>
                <a:gd name="T8" fmla="*/ 1 w 255"/>
                <a:gd name="T9" fmla="*/ 4 h 873"/>
                <a:gd name="T10" fmla="*/ 1 w 255"/>
                <a:gd name="T11" fmla="*/ 6 h 873"/>
                <a:gd name="T12" fmla="*/ 0 w 255"/>
                <a:gd name="T13" fmla="*/ 6 h 873"/>
                <a:gd name="T14" fmla="*/ 0 w 255"/>
                <a:gd name="T15" fmla="*/ 2 h 873"/>
                <a:gd name="T16" fmla="*/ 0 w 255"/>
                <a:gd name="T17" fmla="*/ 0 h 873"/>
                <a:gd name="T18" fmla="*/ 0 w 255"/>
                <a:gd name="T19" fmla="*/ 0 h 87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55" h="873">
                  <a:moveTo>
                    <a:pt x="1" y="2"/>
                  </a:moveTo>
                  <a:cubicBezTo>
                    <a:pt x="1" y="2"/>
                    <a:pt x="44" y="70"/>
                    <a:pt x="114" y="54"/>
                  </a:cubicBezTo>
                  <a:cubicBezTo>
                    <a:pt x="184" y="39"/>
                    <a:pt x="196" y="0"/>
                    <a:pt x="196" y="0"/>
                  </a:cubicBezTo>
                  <a:cubicBezTo>
                    <a:pt x="196" y="0"/>
                    <a:pt x="243" y="94"/>
                    <a:pt x="247" y="143"/>
                  </a:cubicBezTo>
                  <a:cubicBezTo>
                    <a:pt x="250" y="192"/>
                    <a:pt x="251" y="545"/>
                    <a:pt x="251" y="545"/>
                  </a:cubicBezTo>
                  <a:cubicBezTo>
                    <a:pt x="255" y="852"/>
                    <a:pt x="255" y="852"/>
                    <a:pt x="255" y="852"/>
                  </a:cubicBezTo>
                  <a:cubicBezTo>
                    <a:pt x="255" y="852"/>
                    <a:pt x="87" y="873"/>
                    <a:pt x="16" y="833"/>
                  </a:cubicBezTo>
                  <a:cubicBezTo>
                    <a:pt x="23" y="379"/>
                    <a:pt x="23" y="379"/>
                    <a:pt x="23" y="379"/>
                  </a:cubicBezTo>
                  <a:cubicBezTo>
                    <a:pt x="0" y="77"/>
                    <a:pt x="0" y="77"/>
                    <a:pt x="0" y="77"/>
                  </a:cubicBezTo>
                  <a:lnTo>
                    <a:pt x="1" y="2"/>
                  </a:lnTo>
                  <a:close/>
                </a:path>
              </a:pathLst>
            </a:custGeom>
            <a:noFill/>
            <a:ln w="1588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721" name="Freeform 487">
              <a:extLst>
                <a:ext uri="{FF2B5EF4-FFF2-40B4-BE49-F238E27FC236}">
                  <a16:creationId xmlns:a16="http://schemas.microsoft.com/office/drawing/2014/main" id="{7927F5D9-E9EC-4EEC-B91B-3E060BC2B9E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1" y="3294"/>
              <a:ext cx="2" cy="15"/>
            </a:xfrm>
            <a:custGeom>
              <a:avLst/>
              <a:gdLst>
                <a:gd name="T0" fmla="*/ 1 w 4"/>
                <a:gd name="T1" fmla="*/ 0 h 32"/>
                <a:gd name="T2" fmla="*/ 1 w 4"/>
                <a:gd name="T3" fmla="*/ 0 h 3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32">
                  <a:moveTo>
                    <a:pt x="4" y="32"/>
                  </a:moveTo>
                  <a:cubicBezTo>
                    <a:pt x="4" y="23"/>
                    <a:pt x="0" y="8"/>
                    <a:pt x="4" y="0"/>
                  </a:cubicBezTo>
                </a:path>
              </a:pathLst>
            </a:custGeom>
            <a:noFill/>
            <a:ln w="1588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722" name="Freeform 488">
              <a:extLst>
                <a:ext uri="{FF2B5EF4-FFF2-40B4-BE49-F238E27FC236}">
                  <a16:creationId xmlns:a16="http://schemas.microsoft.com/office/drawing/2014/main" id="{B2B819ED-29E2-4417-B1FD-1E4EFC96A93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7" y="3286"/>
              <a:ext cx="34" cy="8"/>
            </a:xfrm>
            <a:custGeom>
              <a:avLst/>
              <a:gdLst>
                <a:gd name="T0" fmla="*/ 0 w 70"/>
                <a:gd name="T1" fmla="*/ 0 h 17"/>
                <a:gd name="T2" fmla="*/ 0 w 70"/>
                <a:gd name="T3" fmla="*/ 0 h 17"/>
                <a:gd name="T4" fmla="*/ 0 w 70"/>
                <a:gd name="T5" fmla="*/ 0 h 17"/>
                <a:gd name="T6" fmla="*/ 0 w 70"/>
                <a:gd name="T7" fmla="*/ 0 h 17"/>
                <a:gd name="T8" fmla="*/ 0 w 70"/>
                <a:gd name="T9" fmla="*/ 0 h 17"/>
                <a:gd name="T10" fmla="*/ 0 w 70"/>
                <a:gd name="T11" fmla="*/ 0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0" h="17">
                  <a:moveTo>
                    <a:pt x="0" y="11"/>
                  </a:moveTo>
                  <a:cubicBezTo>
                    <a:pt x="2" y="9"/>
                    <a:pt x="10" y="17"/>
                    <a:pt x="14" y="17"/>
                  </a:cubicBezTo>
                  <a:cubicBezTo>
                    <a:pt x="15" y="17"/>
                    <a:pt x="17" y="14"/>
                    <a:pt x="19" y="14"/>
                  </a:cubicBezTo>
                  <a:cubicBezTo>
                    <a:pt x="22" y="13"/>
                    <a:pt x="26" y="14"/>
                    <a:pt x="29" y="13"/>
                  </a:cubicBezTo>
                  <a:cubicBezTo>
                    <a:pt x="39" y="12"/>
                    <a:pt x="48" y="7"/>
                    <a:pt x="57" y="4"/>
                  </a:cubicBezTo>
                  <a:cubicBezTo>
                    <a:pt x="61" y="3"/>
                    <a:pt x="66" y="2"/>
                    <a:pt x="70" y="0"/>
                  </a:cubicBezTo>
                </a:path>
              </a:pathLst>
            </a:custGeom>
            <a:noFill/>
            <a:ln w="1588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723" name="Freeform 489">
              <a:extLst>
                <a:ext uri="{FF2B5EF4-FFF2-40B4-BE49-F238E27FC236}">
                  <a16:creationId xmlns:a16="http://schemas.microsoft.com/office/drawing/2014/main" id="{16030EE8-8827-4862-ADAA-B2A7EBEAE9F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3" y="3528"/>
              <a:ext cx="85" cy="247"/>
            </a:xfrm>
            <a:custGeom>
              <a:avLst/>
              <a:gdLst>
                <a:gd name="T0" fmla="*/ 0 w 171"/>
                <a:gd name="T1" fmla="*/ 0 h 501"/>
                <a:gd name="T2" fmla="*/ 0 w 171"/>
                <a:gd name="T3" fmla="*/ 0 h 501"/>
                <a:gd name="T4" fmla="*/ 0 w 171"/>
                <a:gd name="T5" fmla="*/ 0 h 501"/>
                <a:gd name="T6" fmla="*/ 0 w 171"/>
                <a:gd name="T7" fmla="*/ 0 h 501"/>
                <a:gd name="T8" fmla="*/ 0 w 171"/>
                <a:gd name="T9" fmla="*/ 2 h 501"/>
                <a:gd name="T10" fmla="*/ 0 w 171"/>
                <a:gd name="T11" fmla="*/ 3 h 501"/>
                <a:gd name="T12" fmla="*/ 1 w 171"/>
                <a:gd name="T13" fmla="*/ 3 h 50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1" h="501">
                  <a:moveTo>
                    <a:pt x="0" y="4"/>
                  </a:moveTo>
                  <a:cubicBezTo>
                    <a:pt x="1" y="0"/>
                    <a:pt x="1" y="5"/>
                    <a:pt x="1" y="8"/>
                  </a:cubicBezTo>
                  <a:cubicBezTo>
                    <a:pt x="3" y="16"/>
                    <a:pt x="4" y="25"/>
                    <a:pt x="6" y="34"/>
                  </a:cubicBezTo>
                  <a:cubicBezTo>
                    <a:pt x="9" y="62"/>
                    <a:pt x="10" y="91"/>
                    <a:pt x="14" y="119"/>
                  </a:cubicBezTo>
                  <a:cubicBezTo>
                    <a:pt x="22" y="169"/>
                    <a:pt x="32" y="224"/>
                    <a:pt x="49" y="272"/>
                  </a:cubicBezTo>
                  <a:cubicBezTo>
                    <a:pt x="66" y="320"/>
                    <a:pt x="85" y="367"/>
                    <a:pt x="108" y="412"/>
                  </a:cubicBezTo>
                  <a:cubicBezTo>
                    <a:pt x="124" y="445"/>
                    <a:pt x="152" y="470"/>
                    <a:pt x="171" y="501"/>
                  </a:cubicBezTo>
                </a:path>
              </a:pathLst>
            </a:custGeom>
            <a:noFill/>
            <a:ln w="1588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724" name="Freeform 490">
              <a:extLst>
                <a:ext uri="{FF2B5EF4-FFF2-40B4-BE49-F238E27FC236}">
                  <a16:creationId xmlns:a16="http://schemas.microsoft.com/office/drawing/2014/main" id="{47937FEC-86D0-462C-B311-C967C3D469A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1" y="3450"/>
              <a:ext cx="115" cy="174"/>
            </a:xfrm>
            <a:custGeom>
              <a:avLst/>
              <a:gdLst>
                <a:gd name="T0" fmla="*/ 0 w 232"/>
                <a:gd name="T1" fmla="*/ 0 h 353"/>
                <a:gd name="T2" fmla="*/ 0 w 232"/>
                <a:gd name="T3" fmla="*/ 0 h 353"/>
                <a:gd name="T4" fmla="*/ 0 w 232"/>
                <a:gd name="T5" fmla="*/ 1 h 353"/>
                <a:gd name="T6" fmla="*/ 1 w 232"/>
                <a:gd name="T7" fmla="*/ 2 h 353"/>
                <a:gd name="T8" fmla="*/ 1 w 232"/>
                <a:gd name="T9" fmla="*/ 2 h 3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2" h="353">
                  <a:moveTo>
                    <a:pt x="0" y="0"/>
                  </a:moveTo>
                  <a:cubicBezTo>
                    <a:pt x="18" y="26"/>
                    <a:pt x="24" y="59"/>
                    <a:pt x="34" y="88"/>
                  </a:cubicBezTo>
                  <a:cubicBezTo>
                    <a:pt x="46" y="121"/>
                    <a:pt x="59" y="156"/>
                    <a:pt x="80" y="184"/>
                  </a:cubicBezTo>
                  <a:cubicBezTo>
                    <a:pt x="105" y="218"/>
                    <a:pt x="136" y="249"/>
                    <a:pt x="165" y="280"/>
                  </a:cubicBezTo>
                  <a:cubicBezTo>
                    <a:pt x="186" y="303"/>
                    <a:pt x="206" y="337"/>
                    <a:pt x="232" y="353"/>
                  </a:cubicBezTo>
                </a:path>
              </a:pathLst>
            </a:custGeom>
            <a:noFill/>
            <a:ln w="1588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725" name="Freeform 491">
              <a:extLst>
                <a:ext uri="{FF2B5EF4-FFF2-40B4-BE49-F238E27FC236}">
                  <a16:creationId xmlns:a16="http://schemas.microsoft.com/office/drawing/2014/main" id="{C5CB4208-69FB-4B8A-8B19-B229FBBA040F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6" y="3500"/>
              <a:ext cx="69" cy="63"/>
            </a:xfrm>
            <a:custGeom>
              <a:avLst/>
              <a:gdLst>
                <a:gd name="T0" fmla="*/ 0 w 139"/>
                <a:gd name="T1" fmla="*/ 0 h 127"/>
                <a:gd name="T2" fmla="*/ 0 w 139"/>
                <a:gd name="T3" fmla="*/ 0 h 127"/>
                <a:gd name="T4" fmla="*/ 0 w 139"/>
                <a:gd name="T5" fmla="*/ 0 h 127"/>
                <a:gd name="T6" fmla="*/ 1 w 139"/>
                <a:gd name="T7" fmla="*/ 0 h 12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9" h="127">
                  <a:moveTo>
                    <a:pt x="25" y="57"/>
                  </a:moveTo>
                  <a:cubicBezTo>
                    <a:pt x="18" y="41"/>
                    <a:pt x="0" y="22"/>
                    <a:pt x="3" y="4"/>
                  </a:cubicBezTo>
                  <a:cubicBezTo>
                    <a:pt x="19" y="0"/>
                    <a:pt x="39" y="37"/>
                    <a:pt x="48" y="47"/>
                  </a:cubicBezTo>
                  <a:cubicBezTo>
                    <a:pt x="75" y="76"/>
                    <a:pt x="107" y="104"/>
                    <a:pt x="139" y="127"/>
                  </a:cubicBezTo>
                </a:path>
              </a:pathLst>
            </a:custGeom>
            <a:noFill/>
            <a:ln w="1588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726" name="Freeform 492">
              <a:extLst>
                <a:ext uri="{FF2B5EF4-FFF2-40B4-BE49-F238E27FC236}">
                  <a16:creationId xmlns:a16="http://schemas.microsoft.com/office/drawing/2014/main" id="{29967D9C-5008-4AA8-92D4-C40D8CC42C76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4" y="3638"/>
              <a:ext cx="117" cy="152"/>
            </a:xfrm>
            <a:custGeom>
              <a:avLst/>
              <a:gdLst>
                <a:gd name="T0" fmla="*/ 0 w 237"/>
                <a:gd name="T1" fmla="*/ 0 h 307"/>
                <a:gd name="T2" fmla="*/ 0 w 237"/>
                <a:gd name="T3" fmla="*/ 0 h 307"/>
                <a:gd name="T4" fmla="*/ 0 w 237"/>
                <a:gd name="T5" fmla="*/ 1 h 307"/>
                <a:gd name="T6" fmla="*/ 1 w 237"/>
                <a:gd name="T7" fmla="*/ 2 h 30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37" h="307">
                  <a:moveTo>
                    <a:pt x="0" y="0"/>
                  </a:moveTo>
                  <a:cubicBezTo>
                    <a:pt x="19" y="1"/>
                    <a:pt x="40" y="53"/>
                    <a:pt x="47" y="67"/>
                  </a:cubicBezTo>
                  <a:cubicBezTo>
                    <a:pt x="69" y="108"/>
                    <a:pt x="90" y="156"/>
                    <a:pt x="118" y="194"/>
                  </a:cubicBezTo>
                  <a:cubicBezTo>
                    <a:pt x="149" y="238"/>
                    <a:pt x="188" y="282"/>
                    <a:pt x="237" y="307"/>
                  </a:cubicBezTo>
                </a:path>
              </a:pathLst>
            </a:custGeom>
            <a:noFill/>
            <a:ln w="1588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727" name="Freeform 493">
              <a:extLst>
                <a:ext uri="{FF2B5EF4-FFF2-40B4-BE49-F238E27FC236}">
                  <a16:creationId xmlns:a16="http://schemas.microsoft.com/office/drawing/2014/main" id="{3BD3810A-B5EA-45A1-9E5A-7A87AC89FD9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9" y="3811"/>
              <a:ext cx="112" cy="74"/>
            </a:xfrm>
            <a:custGeom>
              <a:avLst/>
              <a:gdLst>
                <a:gd name="T0" fmla="*/ 0 w 227"/>
                <a:gd name="T1" fmla="*/ 0 h 150"/>
                <a:gd name="T2" fmla="*/ 0 w 227"/>
                <a:gd name="T3" fmla="*/ 0 h 150"/>
                <a:gd name="T4" fmla="*/ 1 w 227"/>
                <a:gd name="T5" fmla="*/ 0 h 150"/>
                <a:gd name="T6" fmla="*/ 1 w 227"/>
                <a:gd name="T7" fmla="*/ 0 h 150"/>
                <a:gd name="T8" fmla="*/ 1 w 227"/>
                <a:gd name="T9" fmla="*/ 0 h 150"/>
                <a:gd name="T10" fmla="*/ 1 w 227"/>
                <a:gd name="T11" fmla="*/ 0 h 150"/>
                <a:gd name="T12" fmla="*/ 1 w 227"/>
                <a:gd name="T13" fmla="*/ 0 h 150"/>
                <a:gd name="T14" fmla="*/ 1 w 227"/>
                <a:gd name="T15" fmla="*/ 0 h 150"/>
                <a:gd name="T16" fmla="*/ 1 w 227"/>
                <a:gd name="T17" fmla="*/ 0 h 150"/>
                <a:gd name="T18" fmla="*/ 1 w 227"/>
                <a:gd name="T19" fmla="*/ 0 h 150"/>
                <a:gd name="T20" fmla="*/ 0 w 227"/>
                <a:gd name="T21" fmla="*/ 1 h 150"/>
                <a:gd name="T22" fmla="*/ 0 w 227"/>
                <a:gd name="T23" fmla="*/ 0 h 150"/>
                <a:gd name="T24" fmla="*/ 0 w 227"/>
                <a:gd name="T25" fmla="*/ 0 h 150"/>
                <a:gd name="T26" fmla="*/ 0 w 227"/>
                <a:gd name="T27" fmla="*/ 0 h 15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27" h="150">
                  <a:moveTo>
                    <a:pt x="44" y="10"/>
                  </a:moveTo>
                  <a:cubicBezTo>
                    <a:pt x="44" y="10"/>
                    <a:pt x="72" y="0"/>
                    <a:pt x="116" y="4"/>
                  </a:cubicBezTo>
                  <a:cubicBezTo>
                    <a:pt x="161" y="9"/>
                    <a:pt x="170" y="15"/>
                    <a:pt x="177" y="26"/>
                  </a:cubicBezTo>
                  <a:cubicBezTo>
                    <a:pt x="185" y="37"/>
                    <a:pt x="202" y="42"/>
                    <a:pt x="202" y="42"/>
                  </a:cubicBezTo>
                  <a:cubicBezTo>
                    <a:pt x="202" y="42"/>
                    <a:pt x="221" y="29"/>
                    <a:pt x="222" y="19"/>
                  </a:cubicBezTo>
                  <a:cubicBezTo>
                    <a:pt x="222" y="19"/>
                    <a:pt x="227" y="23"/>
                    <a:pt x="227" y="31"/>
                  </a:cubicBezTo>
                  <a:cubicBezTo>
                    <a:pt x="227" y="38"/>
                    <a:pt x="226" y="49"/>
                    <a:pt x="226" y="49"/>
                  </a:cubicBezTo>
                  <a:cubicBezTo>
                    <a:pt x="226" y="49"/>
                    <a:pt x="208" y="60"/>
                    <a:pt x="201" y="65"/>
                  </a:cubicBezTo>
                  <a:cubicBezTo>
                    <a:pt x="193" y="70"/>
                    <a:pt x="194" y="63"/>
                    <a:pt x="185" y="81"/>
                  </a:cubicBezTo>
                  <a:cubicBezTo>
                    <a:pt x="175" y="98"/>
                    <a:pt x="149" y="119"/>
                    <a:pt x="139" y="125"/>
                  </a:cubicBezTo>
                  <a:cubicBezTo>
                    <a:pt x="130" y="130"/>
                    <a:pt x="65" y="150"/>
                    <a:pt x="30" y="130"/>
                  </a:cubicBezTo>
                  <a:cubicBezTo>
                    <a:pt x="7" y="117"/>
                    <a:pt x="5" y="95"/>
                    <a:pt x="3" y="84"/>
                  </a:cubicBezTo>
                  <a:cubicBezTo>
                    <a:pt x="0" y="72"/>
                    <a:pt x="7" y="68"/>
                    <a:pt x="16" y="56"/>
                  </a:cubicBezTo>
                  <a:cubicBezTo>
                    <a:pt x="24" y="44"/>
                    <a:pt x="39" y="15"/>
                    <a:pt x="44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728" name="Freeform 494">
              <a:extLst>
                <a:ext uri="{FF2B5EF4-FFF2-40B4-BE49-F238E27FC236}">
                  <a16:creationId xmlns:a16="http://schemas.microsoft.com/office/drawing/2014/main" id="{7D2B2F14-0402-4ADE-A82B-62E426B1A7DF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7" y="3862"/>
              <a:ext cx="35" cy="10"/>
            </a:xfrm>
            <a:custGeom>
              <a:avLst/>
              <a:gdLst>
                <a:gd name="T0" fmla="*/ 0 w 70"/>
                <a:gd name="T1" fmla="*/ 0 h 20"/>
                <a:gd name="T2" fmla="*/ 1 w 70"/>
                <a:gd name="T3" fmla="*/ 1 h 20"/>
                <a:gd name="T4" fmla="*/ 1 w 70"/>
                <a:gd name="T5" fmla="*/ 1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0" h="20">
                  <a:moveTo>
                    <a:pt x="0" y="0"/>
                  </a:moveTo>
                  <a:cubicBezTo>
                    <a:pt x="0" y="0"/>
                    <a:pt x="16" y="19"/>
                    <a:pt x="32" y="19"/>
                  </a:cubicBezTo>
                  <a:cubicBezTo>
                    <a:pt x="48" y="18"/>
                    <a:pt x="70" y="20"/>
                    <a:pt x="70" y="20"/>
                  </a:cubicBezTo>
                </a:path>
              </a:pathLst>
            </a:custGeom>
            <a:noFill/>
            <a:ln w="1588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729" name="Freeform 495">
              <a:extLst>
                <a:ext uri="{FF2B5EF4-FFF2-40B4-BE49-F238E27FC236}">
                  <a16:creationId xmlns:a16="http://schemas.microsoft.com/office/drawing/2014/main" id="{91BBE06E-1299-44FE-AE5F-E52105D683B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8" y="3832"/>
              <a:ext cx="21" cy="32"/>
            </a:xfrm>
            <a:custGeom>
              <a:avLst/>
              <a:gdLst>
                <a:gd name="T0" fmla="*/ 1 w 42"/>
                <a:gd name="T1" fmla="*/ 0 h 66"/>
                <a:gd name="T2" fmla="*/ 1 w 42"/>
                <a:gd name="T3" fmla="*/ 0 h 66"/>
                <a:gd name="T4" fmla="*/ 0 w 42"/>
                <a:gd name="T5" fmla="*/ 0 h 6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2" h="66">
                  <a:moveTo>
                    <a:pt x="42" y="0"/>
                  </a:moveTo>
                  <a:cubicBezTo>
                    <a:pt x="42" y="0"/>
                    <a:pt x="28" y="9"/>
                    <a:pt x="19" y="24"/>
                  </a:cubicBezTo>
                  <a:cubicBezTo>
                    <a:pt x="10" y="39"/>
                    <a:pt x="14" y="49"/>
                    <a:pt x="0" y="66"/>
                  </a:cubicBezTo>
                </a:path>
              </a:pathLst>
            </a:custGeom>
            <a:noFill/>
            <a:ln w="1588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730" name="Freeform 496">
              <a:extLst>
                <a:ext uri="{FF2B5EF4-FFF2-40B4-BE49-F238E27FC236}">
                  <a16:creationId xmlns:a16="http://schemas.microsoft.com/office/drawing/2014/main" id="{69EFDF48-806D-4A06-A787-E14FAE7F6E9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6" y="3831"/>
              <a:ext cx="5" cy="13"/>
            </a:xfrm>
            <a:custGeom>
              <a:avLst/>
              <a:gdLst>
                <a:gd name="T0" fmla="*/ 0 w 9"/>
                <a:gd name="T1" fmla="*/ 0 h 27"/>
                <a:gd name="T2" fmla="*/ 1 w 9"/>
                <a:gd name="T3" fmla="*/ 0 h 2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27">
                  <a:moveTo>
                    <a:pt x="0" y="27"/>
                  </a:moveTo>
                  <a:cubicBezTo>
                    <a:pt x="0" y="27"/>
                    <a:pt x="5" y="7"/>
                    <a:pt x="9" y="0"/>
                  </a:cubicBezTo>
                </a:path>
              </a:pathLst>
            </a:custGeom>
            <a:noFill/>
            <a:ln w="1588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731" name="Freeform 497">
              <a:extLst>
                <a:ext uri="{FF2B5EF4-FFF2-40B4-BE49-F238E27FC236}">
                  <a16:creationId xmlns:a16="http://schemas.microsoft.com/office/drawing/2014/main" id="{085A14BB-CE48-4660-9CA5-58C3425B6D09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4" y="3810"/>
              <a:ext cx="194" cy="81"/>
            </a:xfrm>
            <a:custGeom>
              <a:avLst/>
              <a:gdLst>
                <a:gd name="T0" fmla="*/ 0 w 392"/>
                <a:gd name="T1" fmla="*/ 0 h 164"/>
                <a:gd name="T2" fmla="*/ 0 w 392"/>
                <a:gd name="T3" fmla="*/ 0 h 164"/>
                <a:gd name="T4" fmla="*/ 0 w 392"/>
                <a:gd name="T5" fmla="*/ 0 h 164"/>
                <a:gd name="T6" fmla="*/ 0 w 392"/>
                <a:gd name="T7" fmla="*/ 0 h 164"/>
                <a:gd name="T8" fmla="*/ 0 w 392"/>
                <a:gd name="T9" fmla="*/ 0 h 164"/>
                <a:gd name="T10" fmla="*/ 1 w 392"/>
                <a:gd name="T11" fmla="*/ 0 h 164"/>
                <a:gd name="T12" fmla="*/ 1 w 392"/>
                <a:gd name="T13" fmla="*/ 1 h 164"/>
                <a:gd name="T14" fmla="*/ 2 w 392"/>
                <a:gd name="T15" fmla="*/ 1 h 164"/>
                <a:gd name="T16" fmla="*/ 2 w 392"/>
                <a:gd name="T17" fmla="*/ 0 h 164"/>
                <a:gd name="T18" fmla="*/ 2 w 392"/>
                <a:gd name="T19" fmla="*/ 0 h 164"/>
                <a:gd name="T20" fmla="*/ 1 w 392"/>
                <a:gd name="T21" fmla="*/ 0 h 164"/>
                <a:gd name="T22" fmla="*/ 1 w 392"/>
                <a:gd name="T23" fmla="*/ 0 h 164"/>
                <a:gd name="T24" fmla="*/ 0 w 392"/>
                <a:gd name="T25" fmla="*/ 0 h 164"/>
                <a:gd name="T26" fmla="*/ 0 w 392"/>
                <a:gd name="T27" fmla="*/ 0 h 164"/>
                <a:gd name="T28" fmla="*/ 0 w 392"/>
                <a:gd name="T29" fmla="*/ 0 h 164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392" h="164">
                  <a:moveTo>
                    <a:pt x="9" y="65"/>
                  </a:moveTo>
                  <a:cubicBezTo>
                    <a:pt x="9" y="65"/>
                    <a:pt x="4" y="67"/>
                    <a:pt x="2" y="78"/>
                  </a:cubicBezTo>
                  <a:cubicBezTo>
                    <a:pt x="0" y="88"/>
                    <a:pt x="4" y="109"/>
                    <a:pt x="4" y="109"/>
                  </a:cubicBezTo>
                  <a:cubicBezTo>
                    <a:pt x="4" y="109"/>
                    <a:pt x="13" y="127"/>
                    <a:pt x="49" y="126"/>
                  </a:cubicBezTo>
                  <a:cubicBezTo>
                    <a:pt x="84" y="125"/>
                    <a:pt x="110" y="126"/>
                    <a:pt x="110" y="126"/>
                  </a:cubicBezTo>
                  <a:cubicBezTo>
                    <a:pt x="110" y="126"/>
                    <a:pt x="123" y="116"/>
                    <a:pt x="142" y="116"/>
                  </a:cubicBezTo>
                  <a:cubicBezTo>
                    <a:pt x="160" y="116"/>
                    <a:pt x="165" y="130"/>
                    <a:pt x="187" y="137"/>
                  </a:cubicBezTo>
                  <a:cubicBezTo>
                    <a:pt x="210" y="144"/>
                    <a:pt x="338" y="164"/>
                    <a:pt x="365" y="149"/>
                  </a:cubicBezTo>
                  <a:cubicBezTo>
                    <a:pt x="392" y="135"/>
                    <a:pt x="380" y="61"/>
                    <a:pt x="341" y="47"/>
                  </a:cubicBezTo>
                  <a:cubicBezTo>
                    <a:pt x="302" y="33"/>
                    <a:pt x="299" y="38"/>
                    <a:pt x="280" y="28"/>
                  </a:cubicBezTo>
                  <a:cubicBezTo>
                    <a:pt x="260" y="18"/>
                    <a:pt x="227" y="0"/>
                    <a:pt x="227" y="0"/>
                  </a:cubicBezTo>
                  <a:cubicBezTo>
                    <a:pt x="227" y="0"/>
                    <a:pt x="194" y="8"/>
                    <a:pt x="178" y="21"/>
                  </a:cubicBezTo>
                  <a:cubicBezTo>
                    <a:pt x="161" y="34"/>
                    <a:pt x="126" y="78"/>
                    <a:pt x="98" y="87"/>
                  </a:cubicBezTo>
                  <a:cubicBezTo>
                    <a:pt x="98" y="87"/>
                    <a:pt x="64" y="80"/>
                    <a:pt x="54" y="79"/>
                  </a:cubicBezTo>
                  <a:cubicBezTo>
                    <a:pt x="44" y="77"/>
                    <a:pt x="9" y="65"/>
                    <a:pt x="9" y="6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732" name="Freeform 498">
              <a:extLst>
                <a:ext uri="{FF2B5EF4-FFF2-40B4-BE49-F238E27FC236}">
                  <a16:creationId xmlns:a16="http://schemas.microsoft.com/office/drawing/2014/main" id="{9E0F7533-A709-495C-AAB9-503DD65BF21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9" y="3811"/>
              <a:ext cx="112" cy="74"/>
            </a:xfrm>
            <a:custGeom>
              <a:avLst/>
              <a:gdLst>
                <a:gd name="T0" fmla="*/ 0 w 227"/>
                <a:gd name="T1" fmla="*/ 0 h 150"/>
                <a:gd name="T2" fmla="*/ 0 w 227"/>
                <a:gd name="T3" fmla="*/ 0 h 150"/>
                <a:gd name="T4" fmla="*/ 1 w 227"/>
                <a:gd name="T5" fmla="*/ 0 h 150"/>
                <a:gd name="T6" fmla="*/ 1 w 227"/>
                <a:gd name="T7" fmla="*/ 0 h 150"/>
                <a:gd name="T8" fmla="*/ 1 w 227"/>
                <a:gd name="T9" fmla="*/ 0 h 150"/>
                <a:gd name="T10" fmla="*/ 1 w 227"/>
                <a:gd name="T11" fmla="*/ 0 h 150"/>
                <a:gd name="T12" fmla="*/ 1 w 227"/>
                <a:gd name="T13" fmla="*/ 0 h 150"/>
                <a:gd name="T14" fmla="*/ 1 w 227"/>
                <a:gd name="T15" fmla="*/ 0 h 150"/>
                <a:gd name="T16" fmla="*/ 1 w 227"/>
                <a:gd name="T17" fmla="*/ 0 h 150"/>
                <a:gd name="T18" fmla="*/ 1 w 227"/>
                <a:gd name="T19" fmla="*/ 0 h 150"/>
                <a:gd name="T20" fmla="*/ 0 w 227"/>
                <a:gd name="T21" fmla="*/ 1 h 150"/>
                <a:gd name="T22" fmla="*/ 0 w 227"/>
                <a:gd name="T23" fmla="*/ 0 h 150"/>
                <a:gd name="T24" fmla="*/ 0 w 227"/>
                <a:gd name="T25" fmla="*/ 0 h 150"/>
                <a:gd name="T26" fmla="*/ 0 w 227"/>
                <a:gd name="T27" fmla="*/ 0 h 15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27" h="150">
                  <a:moveTo>
                    <a:pt x="44" y="10"/>
                  </a:moveTo>
                  <a:cubicBezTo>
                    <a:pt x="44" y="10"/>
                    <a:pt x="72" y="0"/>
                    <a:pt x="116" y="4"/>
                  </a:cubicBezTo>
                  <a:cubicBezTo>
                    <a:pt x="161" y="9"/>
                    <a:pt x="170" y="15"/>
                    <a:pt x="177" y="26"/>
                  </a:cubicBezTo>
                  <a:cubicBezTo>
                    <a:pt x="185" y="37"/>
                    <a:pt x="202" y="42"/>
                    <a:pt x="202" y="42"/>
                  </a:cubicBezTo>
                  <a:cubicBezTo>
                    <a:pt x="202" y="42"/>
                    <a:pt x="221" y="29"/>
                    <a:pt x="222" y="19"/>
                  </a:cubicBezTo>
                  <a:cubicBezTo>
                    <a:pt x="222" y="19"/>
                    <a:pt x="227" y="23"/>
                    <a:pt x="227" y="31"/>
                  </a:cubicBezTo>
                  <a:cubicBezTo>
                    <a:pt x="227" y="38"/>
                    <a:pt x="226" y="49"/>
                    <a:pt x="226" y="49"/>
                  </a:cubicBezTo>
                  <a:cubicBezTo>
                    <a:pt x="226" y="49"/>
                    <a:pt x="208" y="60"/>
                    <a:pt x="201" y="65"/>
                  </a:cubicBezTo>
                  <a:cubicBezTo>
                    <a:pt x="193" y="70"/>
                    <a:pt x="194" y="63"/>
                    <a:pt x="185" y="81"/>
                  </a:cubicBezTo>
                  <a:cubicBezTo>
                    <a:pt x="175" y="98"/>
                    <a:pt x="149" y="119"/>
                    <a:pt x="139" y="125"/>
                  </a:cubicBezTo>
                  <a:cubicBezTo>
                    <a:pt x="130" y="130"/>
                    <a:pt x="65" y="150"/>
                    <a:pt x="30" y="130"/>
                  </a:cubicBezTo>
                  <a:cubicBezTo>
                    <a:pt x="7" y="117"/>
                    <a:pt x="5" y="95"/>
                    <a:pt x="3" y="84"/>
                  </a:cubicBezTo>
                  <a:cubicBezTo>
                    <a:pt x="0" y="72"/>
                    <a:pt x="7" y="68"/>
                    <a:pt x="16" y="56"/>
                  </a:cubicBezTo>
                  <a:cubicBezTo>
                    <a:pt x="24" y="44"/>
                    <a:pt x="39" y="15"/>
                    <a:pt x="44" y="10"/>
                  </a:cubicBezTo>
                  <a:close/>
                </a:path>
              </a:pathLst>
            </a:custGeom>
            <a:noFill/>
            <a:ln w="1588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733" name="Freeform 499">
              <a:extLst>
                <a:ext uri="{FF2B5EF4-FFF2-40B4-BE49-F238E27FC236}">
                  <a16:creationId xmlns:a16="http://schemas.microsoft.com/office/drawing/2014/main" id="{A280B10C-AA0C-4166-828D-CC494E54F101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4" y="3810"/>
              <a:ext cx="194" cy="81"/>
            </a:xfrm>
            <a:custGeom>
              <a:avLst/>
              <a:gdLst>
                <a:gd name="T0" fmla="*/ 0 w 392"/>
                <a:gd name="T1" fmla="*/ 0 h 164"/>
                <a:gd name="T2" fmla="*/ 0 w 392"/>
                <a:gd name="T3" fmla="*/ 0 h 164"/>
                <a:gd name="T4" fmla="*/ 0 w 392"/>
                <a:gd name="T5" fmla="*/ 0 h 164"/>
                <a:gd name="T6" fmla="*/ 0 w 392"/>
                <a:gd name="T7" fmla="*/ 0 h 164"/>
                <a:gd name="T8" fmla="*/ 0 w 392"/>
                <a:gd name="T9" fmla="*/ 0 h 164"/>
                <a:gd name="T10" fmla="*/ 1 w 392"/>
                <a:gd name="T11" fmla="*/ 0 h 164"/>
                <a:gd name="T12" fmla="*/ 1 w 392"/>
                <a:gd name="T13" fmla="*/ 1 h 164"/>
                <a:gd name="T14" fmla="*/ 2 w 392"/>
                <a:gd name="T15" fmla="*/ 1 h 164"/>
                <a:gd name="T16" fmla="*/ 2 w 392"/>
                <a:gd name="T17" fmla="*/ 0 h 164"/>
                <a:gd name="T18" fmla="*/ 2 w 392"/>
                <a:gd name="T19" fmla="*/ 0 h 164"/>
                <a:gd name="T20" fmla="*/ 1 w 392"/>
                <a:gd name="T21" fmla="*/ 0 h 164"/>
                <a:gd name="T22" fmla="*/ 1 w 392"/>
                <a:gd name="T23" fmla="*/ 0 h 164"/>
                <a:gd name="T24" fmla="*/ 0 w 392"/>
                <a:gd name="T25" fmla="*/ 0 h 164"/>
                <a:gd name="T26" fmla="*/ 0 w 392"/>
                <a:gd name="T27" fmla="*/ 0 h 164"/>
                <a:gd name="T28" fmla="*/ 0 w 392"/>
                <a:gd name="T29" fmla="*/ 0 h 164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392" h="164">
                  <a:moveTo>
                    <a:pt x="9" y="65"/>
                  </a:moveTo>
                  <a:cubicBezTo>
                    <a:pt x="9" y="65"/>
                    <a:pt x="4" y="67"/>
                    <a:pt x="2" y="78"/>
                  </a:cubicBezTo>
                  <a:cubicBezTo>
                    <a:pt x="0" y="88"/>
                    <a:pt x="4" y="109"/>
                    <a:pt x="4" y="109"/>
                  </a:cubicBezTo>
                  <a:cubicBezTo>
                    <a:pt x="4" y="109"/>
                    <a:pt x="13" y="127"/>
                    <a:pt x="49" y="126"/>
                  </a:cubicBezTo>
                  <a:cubicBezTo>
                    <a:pt x="84" y="125"/>
                    <a:pt x="110" y="126"/>
                    <a:pt x="110" y="126"/>
                  </a:cubicBezTo>
                  <a:cubicBezTo>
                    <a:pt x="110" y="126"/>
                    <a:pt x="123" y="116"/>
                    <a:pt x="142" y="116"/>
                  </a:cubicBezTo>
                  <a:cubicBezTo>
                    <a:pt x="160" y="116"/>
                    <a:pt x="165" y="130"/>
                    <a:pt x="187" y="137"/>
                  </a:cubicBezTo>
                  <a:cubicBezTo>
                    <a:pt x="210" y="144"/>
                    <a:pt x="338" y="164"/>
                    <a:pt x="365" y="149"/>
                  </a:cubicBezTo>
                  <a:cubicBezTo>
                    <a:pt x="392" y="135"/>
                    <a:pt x="380" y="61"/>
                    <a:pt x="341" y="47"/>
                  </a:cubicBezTo>
                  <a:cubicBezTo>
                    <a:pt x="302" y="33"/>
                    <a:pt x="299" y="38"/>
                    <a:pt x="280" y="28"/>
                  </a:cubicBezTo>
                  <a:cubicBezTo>
                    <a:pt x="260" y="18"/>
                    <a:pt x="227" y="0"/>
                    <a:pt x="227" y="0"/>
                  </a:cubicBezTo>
                  <a:cubicBezTo>
                    <a:pt x="227" y="0"/>
                    <a:pt x="194" y="8"/>
                    <a:pt x="178" y="21"/>
                  </a:cubicBezTo>
                  <a:cubicBezTo>
                    <a:pt x="161" y="34"/>
                    <a:pt x="126" y="78"/>
                    <a:pt x="98" y="87"/>
                  </a:cubicBezTo>
                  <a:cubicBezTo>
                    <a:pt x="98" y="87"/>
                    <a:pt x="64" y="80"/>
                    <a:pt x="54" y="79"/>
                  </a:cubicBezTo>
                  <a:cubicBezTo>
                    <a:pt x="44" y="77"/>
                    <a:pt x="9" y="65"/>
                    <a:pt x="9" y="65"/>
                  </a:cubicBezTo>
                  <a:close/>
                </a:path>
              </a:pathLst>
            </a:custGeom>
            <a:noFill/>
            <a:ln w="1588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734" name="Freeform 500">
              <a:extLst>
                <a:ext uri="{FF2B5EF4-FFF2-40B4-BE49-F238E27FC236}">
                  <a16:creationId xmlns:a16="http://schemas.microsoft.com/office/drawing/2014/main" id="{0206E85C-7FE8-424A-A836-1AD8658E5C1B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6" y="3844"/>
              <a:ext cx="50" cy="11"/>
            </a:xfrm>
            <a:custGeom>
              <a:avLst/>
              <a:gdLst>
                <a:gd name="T0" fmla="*/ 0 w 101"/>
                <a:gd name="T1" fmla="*/ 0 h 22"/>
                <a:gd name="T2" fmla="*/ 0 w 101"/>
                <a:gd name="T3" fmla="*/ 1 h 22"/>
                <a:gd name="T4" fmla="*/ 0 w 101"/>
                <a:gd name="T5" fmla="*/ 1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1" h="22">
                  <a:moveTo>
                    <a:pt x="3" y="0"/>
                  </a:moveTo>
                  <a:cubicBezTo>
                    <a:pt x="3" y="0"/>
                    <a:pt x="0" y="21"/>
                    <a:pt x="21" y="21"/>
                  </a:cubicBezTo>
                  <a:cubicBezTo>
                    <a:pt x="43" y="21"/>
                    <a:pt x="74" y="17"/>
                    <a:pt x="101" y="22"/>
                  </a:cubicBezTo>
                </a:path>
              </a:pathLst>
            </a:custGeom>
            <a:noFill/>
            <a:ln w="1588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735" name="Freeform 501">
              <a:extLst>
                <a:ext uri="{FF2B5EF4-FFF2-40B4-BE49-F238E27FC236}">
                  <a16:creationId xmlns:a16="http://schemas.microsoft.com/office/drawing/2014/main" id="{F148677A-F90D-46A2-8766-F3E287977839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8" y="3856"/>
              <a:ext cx="129" cy="28"/>
            </a:xfrm>
            <a:custGeom>
              <a:avLst/>
              <a:gdLst>
                <a:gd name="T0" fmla="*/ 0 w 259"/>
                <a:gd name="T1" fmla="*/ 0 h 57"/>
                <a:gd name="T2" fmla="*/ 0 w 259"/>
                <a:gd name="T3" fmla="*/ 0 h 57"/>
                <a:gd name="T4" fmla="*/ 1 w 259"/>
                <a:gd name="T5" fmla="*/ 0 h 57"/>
                <a:gd name="T6" fmla="*/ 2 w 259"/>
                <a:gd name="T7" fmla="*/ 0 h 5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59" h="57">
                  <a:moveTo>
                    <a:pt x="0" y="0"/>
                  </a:moveTo>
                  <a:cubicBezTo>
                    <a:pt x="0" y="0"/>
                    <a:pt x="26" y="5"/>
                    <a:pt x="45" y="13"/>
                  </a:cubicBezTo>
                  <a:cubicBezTo>
                    <a:pt x="63" y="20"/>
                    <a:pt x="94" y="38"/>
                    <a:pt x="130" y="40"/>
                  </a:cubicBezTo>
                  <a:cubicBezTo>
                    <a:pt x="167" y="42"/>
                    <a:pt x="211" y="57"/>
                    <a:pt x="259" y="39"/>
                  </a:cubicBezTo>
                </a:path>
              </a:pathLst>
            </a:custGeom>
            <a:noFill/>
            <a:ln w="1588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736" name="Freeform 502">
              <a:extLst>
                <a:ext uri="{FF2B5EF4-FFF2-40B4-BE49-F238E27FC236}">
                  <a16:creationId xmlns:a16="http://schemas.microsoft.com/office/drawing/2014/main" id="{31507CE6-38B9-4429-900D-C4CF5D3257D2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3" y="2560"/>
              <a:ext cx="132" cy="228"/>
            </a:xfrm>
            <a:custGeom>
              <a:avLst/>
              <a:gdLst>
                <a:gd name="T0" fmla="*/ 0 w 268"/>
                <a:gd name="T1" fmla="*/ 1 h 461"/>
                <a:gd name="T2" fmla="*/ 0 w 268"/>
                <a:gd name="T3" fmla="*/ 1 h 461"/>
                <a:gd name="T4" fmla="*/ 0 w 268"/>
                <a:gd name="T5" fmla="*/ 1 h 461"/>
                <a:gd name="T6" fmla="*/ 0 w 268"/>
                <a:gd name="T7" fmla="*/ 1 h 461"/>
                <a:gd name="T8" fmla="*/ 0 w 268"/>
                <a:gd name="T9" fmla="*/ 1 h 461"/>
                <a:gd name="T10" fmla="*/ 0 w 268"/>
                <a:gd name="T11" fmla="*/ 2 h 461"/>
                <a:gd name="T12" fmla="*/ 0 w 268"/>
                <a:gd name="T13" fmla="*/ 3 h 461"/>
                <a:gd name="T14" fmla="*/ 1 w 268"/>
                <a:gd name="T15" fmla="*/ 3 h 461"/>
                <a:gd name="T16" fmla="*/ 1 w 268"/>
                <a:gd name="T17" fmla="*/ 2 h 461"/>
                <a:gd name="T18" fmla="*/ 1 w 268"/>
                <a:gd name="T19" fmla="*/ 2 h 461"/>
                <a:gd name="T20" fmla="*/ 1 w 268"/>
                <a:gd name="T21" fmla="*/ 2 h 461"/>
                <a:gd name="T22" fmla="*/ 1 w 268"/>
                <a:gd name="T23" fmla="*/ 2 h 461"/>
                <a:gd name="T24" fmla="*/ 1 w 268"/>
                <a:gd name="T25" fmla="*/ 1 h 461"/>
                <a:gd name="T26" fmla="*/ 1 w 268"/>
                <a:gd name="T27" fmla="*/ 1 h 461"/>
                <a:gd name="T28" fmla="*/ 1 w 268"/>
                <a:gd name="T29" fmla="*/ 1 h 461"/>
                <a:gd name="T30" fmla="*/ 2 w 268"/>
                <a:gd name="T31" fmla="*/ 1 h 461"/>
                <a:gd name="T32" fmla="*/ 1 w 268"/>
                <a:gd name="T33" fmla="*/ 1 h 461"/>
                <a:gd name="T34" fmla="*/ 1 w 268"/>
                <a:gd name="T35" fmla="*/ 1 h 461"/>
                <a:gd name="T36" fmla="*/ 1 w 268"/>
                <a:gd name="T37" fmla="*/ 0 h 461"/>
                <a:gd name="T38" fmla="*/ 1 w 268"/>
                <a:gd name="T39" fmla="*/ 0 h 461"/>
                <a:gd name="T40" fmla="*/ 1 w 268"/>
                <a:gd name="T41" fmla="*/ 0 h 461"/>
                <a:gd name="T42" fmla="*/ 1 w 268"/>
                <a:gd name="T43" fmla="*/ 0 h 461"/>
                <a:gd name="T44" fmla="*/ 1 w 268"/>
                <a:gd name="T45" fmla="*/ 0 h 461"/>
                <a:gd name="T46" fmla="*/ 0 w 268"/>
                <a:gd name="T47" fmla="*/ 0 h 461"/>
                <a:gd name="T48" fmla="*/ 0 w 268"/>
                <a:gd name="T49" fmla="*/ 0 h 461"/>
                <a:gd name="T50" fmla="*/ 0 w 268"/>
                <a:gd name="T51" fmla="*/ 0 h 461"/>
                <a:gd name="T52" fmla="*/ 0 w 268"/>
                <a:gd name="T53" fmla="*/ 1 h 461"/>
                <a:gd name="T54" fmla="*/ 0 w 268"/>
                <a:gd name="T55" fmla="*/ 1 h 461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268" h="461">
                  <a:moveTo>
                    <a:pt x="10" y="180"/>
                  </a:moveTo>
                  <a:cubicBezTo>
                    <a:pt x="10" y="180"/>
                    <a:pt x="0" y="186"/>
                    <a:pt x="6" y="205"/>
                  </a:cubicBezTo>
                  <a:cubicBezTo>
                    <a:pt x="11" y="223"/>
                    <a:pt x="14" y="228"/>
                    <a:pt x="18" y="235"/>
                  </a:cubicBezTo>
                  <a:cubicBezTo>
                    <a:pt x="23" y="242"/>
                    <a:pt x="28" y="256"/>
                    <a:pt x="33" y="255"/>
                  </a:cubicBezTo>
                  <a:cubicBezTo>
                    <a:pt x="38" y="255"/>
                    <a:pt x="45" y="251"/>
                    <a:pt x="45" y="251"/>
                  </a:cubicBezTo>
                  <a:cubicBezTo>
                    <a:pt x="45" y="251"/>
                    <a:pt x="54" y="314"/>
                    <a:pt x="56" y="328"/>
                  </a:cubicBezTo>
                  <a:cubicBezTo>
                    <a:pt x="56" y="328"/>
                    <a:pt x="53" y="398"/>
                    <a:pt x="62" y="422"/>
                  </a:cubicBezTo>
                  <a:cubicBezTo>
                    <a:pt x="70" y="445"/>
                    <a:pt x="136" y="461"/>
                    <a:pt x="173" y="457"/>
                  </a:cubicBezTo>
                  <a:cubicBezTo>
                    <a:pt x="209" y="452"/>
                    <a:pt x="265" y="416"/>
                    <a:pt x="257" y="393"/>
                  </a:cubicBezTo>
                  <a:cubicBezTo>
                    <a:pt x="250" y="370"/>
                    <a:pt x="234" y="341"/>
                    <a:pt x="234" y="341"/>
                  </a:cubicBezTo>
                  <a:cubicBezTo>
                    <a:pt x="237" y="297"/>
                    <a:pt x="237" y="297"/>
                    <a:pt x="237" y="297"/>
                  </a:cubicBezTo>
                  <a:cubicBezTo>
                    <a:pt x="237" y="297"/>
                    <a:pt x="244" y="287"/>
                    <a:pt x="246" y="267"/>
                  </a:cubicBezTo>
                  <a:cubicBezTo>
                    <a:pt x="247" y="255"/>
                    <a:pt x="247" y="242"/>
                    <a:pt x="247" y="242"/>
                  </a:cubicBezTo>
                  <a:cubicBezTo>
                    <a:pt x="247" y="242"/>
                    <a:pt x="253" y="244"/>
                    <a:pt x="255" y="232"/>
                  </a:cubicBezTo>
                  <a:cubicBezTo>
                    <a:pt x="256" y="220"/>
                    <a:pt x="258" y="214"/>
                    <a:pt x="260" y="207"/>
                  </a:cubicBezTo>
                  <a:cubicBezTo>
                    <a:pt x="262" y="201"/>
                    <a:pt x="266" y="186"/>
                    <a:pt x="265" y="177"/>
                  </a:cubicBezTo>
                  <a:cubicBezTo>
                    <a:pt x="264" y="169"/>
                    <a:pt x="268" y="162"/>
                    <a:pt x="254" y="159"/>
                  </a:cubicBezTo>
                  <a:cubicBezTo>
                    <a:pt x="254" y="159"/>
                    <a:pt x="248" y="139"/>
                    <a:pt x="248" y="131"/>
                  </a:cubicBezTo>
                  <a:cubicBezTo>
                    <a:pt x="248" y="123"/>
                    <a:pt x="254" y="105"/>
                    <a:pt x="252" y="95"/>
                  </a:cubicBezTo>
                  <a:cubicBezTo>
                    <a:pt x="251" y="86"/>
                    <a:pt x="246" y="78"/>
                    <a:pt x="243" y="72"/>
                  </a:cubicBezTo>
                  <a:cubicBezTo>
                    <a:pt x="240" y="67"/>
                    <a:pt x="230" y="38"/>
                    <a:pt x="223" y="28"/>
                  </a:cubicBezTo>
                  <a:cubicBezTo>
                    <a:pt x="217" y="19"/>
                    <a:pt x="202" y="0"/>
                    <a:pt x="186" y="6"/>
                  </a:cubicBezTo>
                  <a:cubicBezTo>
                    <a:pt x="171" y="12"/>
                    <a:pt x="153" y="22"/>
                    <a:pt x="136" y="18"/>
                  </a:cubicBezTo>
                  <a:cubicBezTo>
                    <a:pt x="120" y="14"/>
                    <a:pt x="72" y="4"/>
                    <a:pt x="59" y="17"/>
                  </a:cubicBezTo>
                  <a:cubicBezTo>
                    <a:pt x="45" y="30"/>
                    <a:pt x="38" y="43"/>
                    <a:pt x="31" y="62"/>
                  </a:cubicBezTo>
                  <a:cubicBezTo>
                    <a:pt x="25" y="81"/>
                    <a:pt x="19" y="103"/>
                    <a:pt x="22" y="122"/>
                  </a:cubicBezTo>
                  <a:cubicBezTo>
                    <a:pt x="25" y="142"/>
                    <a:pt x="25" y="149"/>
                    <a:pt x="26" y="162"/>
                  </a:cubicBezTo>
                  <a:cubicBezTo>
                    <a:pt x="27" y="176"/>
                    <a:pt x="10" y="180"/>
                    <a:pt x="10" y="180"/>
                  </a:cubicBezTo>
                  <a:close/>
                </a:path>
              </a:pathLst>
            </a:custGeom>
            <a:solidFill>
              <a:srgbClr val="FEF3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737" name="Freeform 503">
              <a:extLst>
                <a:ext uri="{FF2B5EF4-FFF2-40B4-BE49-F238E27FC236}">
                  <a16:creationId xmlns:a16="http://schemas.microsoft.com/office/drawing/2014/main" id="{B5C71ED5-C94F-4C4A-8985-C5C520577F6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3" y="2560"/>
              <a:ext cx="132" cy="228"/>
            </a:xfrm>
            <a:custGeom>
              <a:avLst/>
              <a:gdLst>
                <a:gd name="T0" fmla="*/ 0 w 268"/>
                <a:gd name="T1" fmla="*/ 1 h 461"/>
                <a:gd name="T2" fmla="*/ 0 w 268"/>
                <a:gd name="T3" fmla="*/ 1 h 461"/>
                <a:gd name="T4" fmla="*/ 0 w 268"/>
                <a:gd name="T5" fmla="*/ 1 h 461"/>
                <a:gd name="T6" fmla="*/ 0 w 268"/>
                <a:gd name="T7" fmla="*/ 1 h 461"/>
                <a:gd name="T8" fmla="*/ 0 w 268"/>
                <a:gd name="T9" fmla="*/ 1 h 461"/>
                <a:gd name="T10" fmla="*/ 0 w 268"/>
                <a:gd name="T11" fmla="*/ 2 h 461"/>
                <a:gd name="T12" fmla="*/ 0 w 268"/>
                <a:gd name="T13" fmla="*/ 3 h 461"/>
                <a:gd name="T14" fmla="*/ 1 w 268"/>
                <a:gd name="T15" fmla="*/ 3 h 461"/>
                <a:gd name="T16" fmla="*/ 1 w 268"/>
                <a:gd name="T17" fmla="*/ 2 h 461"/>
                <a:gd name="T18" fmla="*/ 1 w 268"/>
                <a:gd name="T19" fmla="*/ 2 h 461"/>
                <a:gd name="T20" fmla="*/ 1 w 268"/>
                <a:gd name="T21" fmla="*/ 2 h 461"/>
                <a:gd name="T22" fmla="*/ 1 w 268"/>
                <a:gd name="T23" fmla="*/ 2 h 461"/>
                <a:gd name="T24" fmla="*/ 1 w 268"/>
                <a:gd name="T25" fmla="*/ 1 h 461"/>
                <a:gd name="T26" fmla="*/ 1 w 268"/>
                <a:gd name="T27" fmla="*/ 1 h 461"/>
                <a:gd name="T28" fmla="*/ 1 w 268"/>
                <a:gd name="T29" fmla="*/ 1 h 461"/>
                <a:gd name="T30" fmla="*/ 2 w 268"/>
                <a:gd name="T31" fmla="*/ 1 h 461"/>
                <a:gd name="T32" fmla="*/ 1 w 268"/>
                <a:gd name="T33" fmla="*/ 1 h 461"/>
                <a:gd name="T34" fmla="*/ 1 w 268"/>
                <a:gd name="T35" fmla="*/ 1 h 461"/>
                <a:gd name="T36" fmla="*/ 1 w 268"/>
                <a:gd name="T37" fmla="*/ 0 h 461"/>
                <a:gd name="T38" fmla="*/ 1 w 268"/>
                <a:gd name="T39" fmla="*/ 0 h 461"/>
                <a:gd name="T40" fmla="*/ 1 w 268"/>
                <a:gd name="T41" fmla="*/ 0 h 461"/>
                <a:gd name="T42" fmla="*/ 1 w 268"/>
                <a:gd name="T43" fmla="*/ 0 h 461"/>
                <a:gd name="T44" fmla="*/ 1 w 268"/>
                <a:gd name="T45" fmla="*/ 0 h 461"/>
                <a:gd name="T46" fmla="*/ 0 w 268"/>
                <a:gd name="T47" fmla="*/ 0 h 461"/>
                <a:gd name="T48" fmla="*/ 0 w 268"/>
                <a:gd name="T49" fmla="*/ 0 h 461"/>
                <a:gd name="T50" fmla="*/ 0 w 268"/>
                <a:gd name="T51" fmla="*/ 0 h 461"/>
                <a:gd name="T52" fmla="*/ 0 w 268"/>
                <a:gd name="T53" fmla="*/ 1 h 461"/>
                <a:gd name="T54" fmla="*/ 0 w 268"/>
                <a:gd name="T55" fmla="*/ 1 h 461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268" h="461">
                  <a:moveTo>
                    <a:pt x="10" y="180"/>
                  </a:moveTo>
                  <a:cubicBezTo>
                    <a:pt x="10" y="180"/>
                    <a:pt x="0" y="186"/>
                    <a:pt x="6" y="205"/>
                  </a:cubicBezTo>
                  <a:cubicBezTo>
                    <a:pt x="11" y="223"/>
                    <a:pt x="14" y="228"/>
                    <a:pt x="18" y="235"/>
                  </a:cubicBezTo>
                  <a:cubicBezTo>
                    <a:pt x="23" y="242"/>
                    <a:pt x="28" y="256"/>
                    <a:pt x="33" y="255"/>
                  </a:cubicBezTo>
                  <a:cubicBezTo>
                    <a:pt x="38" y="255"/>
                    <a:pt x="45" y="251"/>
                    <a:pt x="45" y="251"/>
                  </a:cubicBezTo>
                  <a:cubicBezTo>
                    <a:pt x="45" y="251"/>
                    <a:pt x="54" y="314"/>
                    <a:pt x="56" y="328"/>
                  </a:cubicBezTo>
                  <a:cubicBezTo>
                    <a:pt x="56" y="328"/>
                    <a:pt x="53" y="398"/>
                    <a:pt x="62" y="422"/>
                  </a:cubicBezTo>
                  <a:cubicBezTo>
                    <a:pt x="70" y="445"/>
                    <a:pt x="136" y="461"/>
                    <a:pt x="173" y="457"/>
                  </a:cubicBezTo>
                  <a:cubicBezTo>
                    <a:pt x="209" y="452"/>
                    <a:pt x="265" y="416"/>
                    <a:pt x="257" y="393"/>
                  </a:cubicBezTo>
                  <a:cubicBezTo>
                    <a:pt x="250" y="370"/>
                    <a:pt x="234" y="341"/>
                    <a:pt x="234" y="341"/>
                  </a:cubicBezTo>
                  <a:cubicBezTo>
                    <a:pt x="237" y="297"/>
                    <a:pt x="237" y="297"/>
                    <a:pt x="237" y="297"/>
                  </a:cubicBezTo>
                  <a:cubicBezTo>
                    <a:pt x="237" y="297"/>
                    <a:pt x="244" y="287"/>
                    <a:pt x="246" y="267"/>
                  </a:cubicBezTo>
                  <a:cubicBezTo>
                    <a:pt x="247" y="255"/>
                    <a:pt x="247" y="242"/>
                    <a:pt x="247" y="242"/>
                  </a:cubicBezTo>
                  <a:cubicBezTo>
                    <a:pt x="247" y="242"/>
                    <a:pt x="253" y="244"/>
                    <a:pt x="255" y="232"/>
                  </a:cubicBezTo>
                  <a:cubicBezTo>
                    <a:pt x="256" y="220"/>
                    <a:pt x="258" y="214"/>
                    <a:pt x="260" y="207"/>
                  </a:cubicBezTo>
                  <a:cubicBezTo>
                    <a:pt x="262" y="201"/>
                    <a:pt x="266" y="186"/>
                    <a:pt x="265" y="177"/>
                  </a:cubicBezTo>
                  <a:cubicBezTo>
                    <a:pt x="264" y="169"/>
                    <a:pt x="268" y="162"/>
                    <a:pt x="254" y="159"/>
                  </a:cubicBezTo>
                  <a:cubicBezTo>
                    <a:pt x="254" y="159"/>
                    <a:pt x="248" y="139"/>
                    <a:pt x="248" y="131"/>
                  </a:cubicBezTo>
                  <a:cubicBezTo>
                    <a:pt x="248" y="123"/>
                    <a:pt x="254" y="105"/>
                    <a:pt x="252" y="95"/>
                  </a:cubicBezTo>
                  <a:cubicBezTo>
                    <a:pt x="251" y="86"/>
                    <a:pt x="246" y="78"/>
                    <a:pt x="243" y="72"/>
                  </a:cubicBezTo>
                  <a:cubicBezTo>
                    <a:pt x="240" y="67"/>
                    <a:pt x="230" y="38"/>
                    <a:pt x="223" y="28"/>
                  </a:cubicBezTo>
                  <a:cubicBezTo>
                    <a:pt x="217" y="19"/>
                    <a:pt x="202" y="0"/>
                    <a:pt x="186" y="6"/>
                  </a:cubicBezTo>
                  <a:cubicBezTo>
                    <a:pt x="171" y="12"/>
                    <a:pt x="153" y="22"/>
                    <a:pt x="136" y="18"/>
                  </a:cubicBezTo>
                  <a:cubicBezTo>
                    <a:pt x="120" y="14"/>
                    <a:pt x="72" y="4"/>
                    <a:pt x="59" y="17"/>
                  </a:cubicBezTo>
                  <a:cubicBezTo>
                    <a:pt x="45" y="30"/>
                    <a:pt x="38" y="43"/>
                    <a:pt x="31" y="62"/>
                  </a:cubicBezTo>
                  <a:cubicBezTo>
                    <a:pt x="25" y="81"/>
                    <a:pt x="19" y="103"/>
                    <a:pt x="22" y="122"/>
                  </a:cubicBezTo>
                  <a:cubicBezTo>
                    <a:pt x="25" y="142"/>
                    <a:pt x="25" y="149"/>
                    <a:pt x="26" y="162"/>
                  </a:cubicBezTo>
                  <a:cubicBezTo>
                    <a:pt x="27" y="176"/>
                    <a:pt x="10" y="180"/>
                    <a:pt x="10" y="180"/>
                  </a:cubicBezTo>
                  <a:close/>
                </a:path>
              </a:pathLst>
            </a:custGeom>
            <a:noFill/>
            <a:ln w="1588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738" name="Freeform 504">
              <a:extLst>
                <a:ext uri="{FF2B5EF4-FFF2-40B4-BE49-F238E27FC236}">
                  <a16:creationId xmlns:a16="http://schemas.microsoft.com/office/drawing/2014/main" id="{B8FC88DE-0201-40B0-B6A3-C5E3F6B34AD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9" y="2607"/>
              <a:ext cx="40" cy="23"/>
            </a:xfrm>
            <a:custGeom>
              <a:avLst/>
              <a:gdLst>
                <a:gd name="T0" fmla="*/ 1 w 80"/>
                <a:gd name="T1" fmla="*/ 1 h 46"/>
                <a:gd name="T2" fmla="*/ 1 w 80"/>
                <a:gd name="T3" fmla="*/ 1 h 46"/>
                <a:gd name="T4" fmla="*/ 1 w 80"/>
                <a:gd name="T5" fmla="*/ 1 h 46"/>
                <a:gd name="T6" fmla="*/ 1 w 80"/>
                <a:gd name="T7" fmla="*/ 1 h 46"/>
                <a:gd name="T8" fmla="*/ 1 w 80"/>
                <a:gd name="T9" fmla="*/ 1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0" h="46">
                  <a:moveTo>
                    <a:pt x="80" y="11"/>
                  </a:moveTo>
                  <a:cubicBezTo>
                    <a:pt x="79" y="7"/>
                    <a:pt x="71" y="0"/>
                    <a:pt x="49" y="4"/>
                  </a:cubicBezTo>
                  <a:cubicBezTo>
                    <a:pt x="27" y="8"/>
                    <a:pt x="13" y="22"/>
                    <a:pt x="7" y="34"/>
                  </a:cubicBezTo>
                  <a:cubicBezTo>
                    <a:pt x="0" y="46"/>
                    <a:pt x="17" y="21"/>
                    <a:pt x="45" y="19"/>
                  </a:cubicBezTo>
                  <a:cubicBezTo>
                    <a:pt x="74" y="18"/>
                    <a:pt x="80" y="20"/>
                    <a:pt x="80" y="11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739" name="Freeform 505">
              <a:extLst>
                <a:ext uri="{FF2B5EF4-FFF2-40B4-BE49-F238E27FC236}">
                  <a16:creationId xmlns:a16="http://schemas.microsoft.com/office/drawing/2014/main" id="{E185CEDB-2B02-4F7A-B48F-F84845CFBEB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8" y="2604"/>
              <a:ext cx="35" cy="14"/>
            </a:xfrm>
            <a:custGeom>
              <a:avLst/>
              <a:gdLst>
                <a:gd name="T0" fmla="*/ 0 w 70"/>
                <a:gd name="T1" fmla="*/ 1 h 27"/>
                <a:gd name="T2" fmla="*/ 1 w 70"/>
                <a:gd name="T3" fmla="*/ 1 h 27"/>
                <a:gd name="T4" fmla="*/ 1 w 70"/>
                <a:gd name="T5" fmla="*/ 1 h 27"/>
                <a:gd name="T6" fmla="*/ 1 w 70"/>
                <a:gd name="T7" fmla="*/ 1 h 27"/>
                <a:gd name="T8" fmla="*/ 0 w 70"/>
                <a:gd name="T9" fmla="*/ 1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0" h="27">
                  <a:moveTo>
                    <a:pt x="0" y="13"/>
                  </a:moveTo>
                  <a:cubicBezTo>
                    <a:pt x="0" y="7"/>
                    <a:pt x="12" y="0"/>
                    <a:pt x="31" y="2"/>
                  </a:cubicBezTo>
                  <a:cubicBezTo>
                    <a:pt x="49" y="3"/>
                    <a:pt x="59" y="11"/>
                    <a:pt x="64" y="19"/>
                  </a:cubicBezTo>
                  <a:cubicBezTo>
                    <a:pt x="70" y="27"/>
                    <a:pt x="57" y="16"/>
                    <a:pt x="40" y="14"/>
                  </a:cubicBezTo>
                  <a:cubicBezTo>
                    <a:pt x="13" y="10"/>
                    <a:pt x="1" y="25"/>
                    <a:pt x="0" y="14"/>
                  </a:cubicBezTo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740" name="Freeform 506">
              <a:extLst>
                <a:ext uri="{FF2B5EF4-FFF2-40B4-BE49-F238E27FC236}">
                  <a16:creationId xmlns:a16="http://schemas.microsoft.com/office/drawing/2014/main" id="{C2A78788-03FF-4293-8DDA-0C6AC74FD55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2" y="2621"/>
              <a:ext cx="5" cy="20"/>
            </a:xfrm>
            <a:custGeom>
              <a:avLst/>
              <a:gdLst>
                <a:gd name="T0" fmla="*/ 0 w 10"/>
                <a:gd name="T1" fmla="*/ 0 h 41"/>
                <a:gd name="T2" fmla="*/ 1 w 10"/>
                <a:gd name="T3" fmla="*/ 0 h 41"/>
                <a:gd name="T4" fmla="*/ 1 w 10"/>
                <a:gd name="T5" fmla="*/ 0 h 41"/>
                <a:gd name="T6" fmla="*/ 1 w 10"/>
                <a:gd name="T7" fmla="*/ 0 h 41"/>
                <a:gd name="T8" fmla="*/ 1 w 10"/>
                <a:gd name="T9" fmla="*/ 0 h 41"/>
                <a:gd name="T10" fmla="*/ 1 w 10"/>
                <a:gd name="T11" fmla="*/ 0 h 41"/>
                <a:gd name="T12" fmla="*/ 1 w 10"/>
                <a:gd name="T13" fmla="*/ 0 h 41"/>
                <a:gd name="T14" fmla="*/ 0 w 10"/>
                <a:gd name="T15" fmla="*/ 0 h 4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0" h="41">
                  <a:moveTo>
                    <a:pt x="0" y="0"/>
                  </a:moveTo>
                  <a:cubicBezTo>
                    <a:pt x="0" y="0"/>
                    <a:pt x="7" y="10"/>
                    <a:pt x="6" y="14"/>
                  </a:cubicBezTo>
                  <a:cubicBezTo>
                    <a:pt x="5" y="18"/>
                    <a:pt x="5" y="22"/>
                    <a:pt x="7" y="25"/>
                  </a:cubicBezTo>
                  <a:cubicBezTo>
                    <a:pt x="8" y="29"/>
                    <a:pt x="10" y="40"/>
                    <a:pt x="10" y="41"/>
                  </a:cubicBezTo>
                  <a:cubicBezTo>
                    <a:pt x="10" y="41"/>
                    <a:pt x="8" y="31"/>
                    <a:pt x="6" y="28"/>
                  </a:cubicBezTo>
                  <a:cubicBezTo>
                    <a:pt x="4" y="25"/>
                    <a:pt x="4" y="22"/>
                    <a:pt x="4" y="17"/>
                  </a:cubicBezTo>
                  <a:cubicBezTo>
                    <a:pt x="5" y="13"/>
                    <a:pt x="5" y="10"/>
                    <a:pt x="4" y="8"/>
                  </a:cubicBezTo>
                  <a:cubicBezTo>
                    <a:pt x="2" y="5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741" name="Freeform 507">
              <a:extLst>
                <a:ext uri="{FF2B5EF4-FFF2-40B4-BE49-F238E27FC236}">
                  <a16:creationId xmlns:a16="http://schemas.microsoft.com/office/drawing/2014/main" id="{D2113AE7-1F71-42D3-BCDC-D0E612237F4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7" y="2618"/>
              <a:ext cx="10" cy="34"/>
            </a:xfrm>
            <a:custGeom>
              <a:avLst/>
              <a:gdLst>
                <a:gd name="T0" fmla="*/ 1 w 20"/>
                <a:gd name="T1" fmla="*/ 0 h 69"/>
                <a:gd name="T2" fmla="*/ 0 w 20"/>
                <a:gd name="T3" fmla="*/ 0 h 69"/>
                <a:gd name="T4" fmla="*/ 1 w 20"/>
                <a:gd name="T5" fmla="*/ 0 h 69"/>
                <a:gd name="T6" fmla="*/ 1 w 20"/>
                <a:gd name="T7" fmla="*/ 0 h 69"/>
                <a:gd name="T8" fmla="*/ 1 w 20"/>
                <a:gd name="T9" fmla="*/ 0 h 69"/>
                <a:gd name="T10" fmla="*/ 1 w 20"/>
                <a:gd name="T11" fmla="*/ 0 h 69"/>
                <a:gd name="T12" fmla="*/ 1 w 20"/>
                <a:gd name="T13" fmla="*/ 0 h 69"/>
                <a:gd name="T14" fmla="*/ 1 w 20"/>
                <a:gd name="T15" fmla="*/ 0 h 69"/>
                <a:gd name="T16" fmla="*/ 1 w 20"/>
                <a:gd name="T17" fmla="*/ 0 h 69"/>
                <a:gd name="T18" fmla="*/ 1 w 20"/>
                <a:gd name="T19" fmla="*/ 0 h 69"/>
                <a:gd name="T20" fmla="*/ 1 w 20"/>
                <a:gd name="T21" fmla="*/ 0 h 69"/>
                <a:gd name="T22" fmla="*/ 1 w 20"/>
                <a:gd name="T23" fmla="*/ 0 h 6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0" h="69">
                  <a:moveTo>
                    <a:pt x="5" y="0"/>
                  </a:moveTo>
                  <a:cubicBezTo>
                    <a:pt x="5" y="0"/>
                    <a:pt x="3" y="7"/>
                    <a:pt x="0" y="9"/>
                  </a:cubicBezTo>
                  <a:cubicBezTo>
                    <a:pt x="0" y="9"/>
                    <a:pt x="0" y="9"/>
                    <a:pt x="3" y="15"/>
                  </a:cubicBezTo>
                  <a:cubicBezTo>
                    <a:pt x="6" y="22"/>
                    <a:pt x="8" y="27"/>
                    <a:pt x="8" y="32"/>
                  </a:cubicBezTo>
                  <a:cubicBezTo>
                    <a:pt x="7" y="36"/>
                    <a:pt x="6" y="44"/>
                    <a:pt x="9" y="47"/>
                  </a:cubicBezTo>
                  <a:cubicBezTo>
                    <a:pt x="12" y="51"/>
                    <a:pt x="16" y="55"/>
                    <a:pt x="16" y="59"/>
                  </a:cubicBezTo>
                  <a:cubicBezTo>
                    <a:pt x="17" y="62"/>
                    <a:pt x="16" y="69"/>
                    <a:pt x="16" y="69"/>
                  </a:cubicBezTo>
                  <a:cubicBezTo>
                    <a:pt x="16" y="69"/>
                    <a:pt x="20" y="57"/>
                    <a:pt x="15" y="54"/>
                  </a:cubicBezTo>
                  <a:cubicBezTo>
                    <a:pt x="11" y="50"/>
                    <a:pt x="9" y="46"/>
                    <a:pt x="9" y="42"/>
                  </a:cubicBezTo>
                  <a:cubicBezTo>
                    <a:pt x="8" y="37"/>
                    <a:pt x="10" y="27"/>
                    <a:pt x="7" y="21"/>
                  </a:cubicBezTo>
                  <a:cubicBezTo>
                    <a:pt x="4" y="15"/>
                    <a:pt x="2" y="11"/>
                    <a:pt x="3" y="9"/>
                  </a:cubicBezTo>
                  <a:cubicBezTo>
                    <a:pt x="3" y="8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742" name="Freeform 508">
              <a:extLst>
                <a:ext uri="{FF2B5EF4-FFF2-40B4-BE49-F238E27FC236}">
                  <a16:creationId xmlns:a16="http://schemas.microsoft.com/office/drawing/2014/main" id="{05EA90CA-007A-4D5E-997D-F08EB25F0D8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8" y="2651"/>
              <a:ext cx="5" cy="10"/>
            </a:xfrm>
            <a:custGeom>
              <a:avLst/>
              <a:gdLst>
                <a:gd name="T0" fmla="*/ 1 w 10"/>
                <a:gd name="T1" fmla="*/ 0 h 21"/>
                <a:gd name="T2" fmla="*/ 1 w 10"/>
                <a:gd name="T3" fmla="*/ 0 h 21"/>
                <a:gd name="T4" fmla="*/ 1 w 10"/>
                <a:gd name="T5" fmla="*/ 0 h 21"/>
                <a:gd name="T6" fmla="*/ 1 w 10"/>
                <a:gd name="T7" fmla="*/ 0 h 21"/>
                <a:gd name="T8" fmla="*/ 1 w 10"/>
                <a:gd name="T9" fmla="*/ 0 h 21"/>
                <a:gd name="T10" fmla="*/ 1 w 10"/>
                <a:gd name="T11" fmla="*/ 0 h 21"/>
                <a:gd name="T12" fmla="*/ 1 w 10"/>
                <a:gd name="T13" fmla="*/ 0 h 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" h="21">
                  <a:moveTo>
                    <a:pt x="10" y="4"/>
                  </a:moveTo>
                  <a:cubicBezTo>
                    <a:pt x="10" y="4"/>
                    <a:pt x="9" y="0"/>
                    <a:pt x="6" y="3"/>
                  </a:cubicBezTo>
                  <a:cubicBezTo>
                    <a:pt x="3" y="6"/>
                    <a:pt x="0" y="10"/>
                    <a:pt x="1" y="13"/>
                  </a:cubicBezTo>
                  <a:cubicBezTo>
                    <a:pt x="2" y="16"/>
                    <a:pt x="2" y="21"/>
                    <a:pt x="2" y="21"/>
                  </a:cubicBezTo>
                  <a:cubicBezTo>
                    <a:pt x="2" y="21"/>
                    <a:pt x="2" y="15"/>
                    <a:pt x="2" y="13"/>
                  </a:cubicBezTo>
                  <a:cubicBezTo>
                    <a:pt x="3" y="11"/>
                    <a:pt x="5" y="10"/>
                    <a:pt x="7" y="9"/>
                  </a:cubicBezTo>
                  <a:cubicBezTo>
                    <a:pt x="9" y="9"/>
                    <a:pt x="10" y="4"/>
                    <a:pt x="10" y="4"/>
                  </a:cubicBez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743" name="Freeform 509">
              <a:extLst>
                <a:ext uri="{FF2B5EF4-FFF2-40B4-BE49-F238E27FC236}">
                  <a16:creationId xmlns:a16="http://schemas.microsoft.com/office/drawing/2014/main" id="{EBD7F56B-03EF-4F3F-8A37-346B0234AD9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2" y="2654"/>
              <a:ext cx="7" cy="7"/>
            </a:xfrm>
            <a:custGeom>
              <a:avLst/>
              <a:gdLst>
                <a:gd name="T0" fmla="*/ 0 w 14"/>
                <a:gd name="T1" fmla="*/ 1 h 14"/>
                <a:gd name="T2" fmla="*/ 1 w 14"/>
                <a:gd name="T3" fmla="*/ 1 h 14"/>
                <a:gd name="T4" fmla="*/ 1 w 14"/>
                <a:gd name="T5" fmla="*/ 0 h 14"/>
                <a:gd name="T6" fmla="*/ 1 w 14"/>
                <a:gd name="T7" fmla="*/ 1 h 14"/>
                <a:gd name="T8" fmla="*/ 0 w 14"/>
                <a:gd name="T9" fmla="*/ 1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0" y="12"/>
                  </a:moveTo>
                  <a:cubicBezTo>
                    <a:pt x="0" y="12"/>
                    <a:pt x="9" y="11"/>
                    <a:pt x="9" y="8"/>
                  </a:cubicBezTo>
                  <a:cubicBezTo>
                    <a:pt x="9" y="5"/>
                    <a:pt x="9" y="0"/>
                    <a:pt x="9" y="0"/>
                  </a:cubicBezTo>
                  <a:cubicBezTo>
                    <a:pt x="9" y="0"/>
                    <a:pt x="14" y="8"/>
                    <a:pt x="9" y="12"/>
                  </a:cubicBezTo>
                  <a:cubicBezTo>
                    <a:pt x="7" y="14"/>
                    <a:pt x="0" y="12"/>
                    <a:pt x="0" y="12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744" name="Freeform 510">
              <a:extLst>
                <a:ext uri="{FF2B5EF4-FFF2-40B4-BE49-F238E27FC236}">
                  <a16:creationId xmlns:a16="http://schemas.microsoft.com/office/drawing/2014/main" id="{79510011-6B85-476E-9595-828CBE45AD1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5" y="2652"/>
              <a:ext cx="7" cy="9"/>
            </a:xfrm>
            <a:custGeom>
              <a:avLst/>
              <a:gdLst>
                <a:gd name="T0" fmla="*/ 1 w 14"/>
                <a:gd name="T1" fmla="*/ 1 h 17"/>
                <a:gd name="T2" fmla="*/ 1 w 14"/>
                <a:gd name="T3" fmla="*/ 1 h 17"/>
                <a:gd name="T4" fmla="*/ 1 w 14"/>
                <a:gd name="T5" fmla="*/ 1 h 17"/>
                <a:gd name="T6" fmla="*/ 1 w 14"/>
                <a:gd name="T7" fmla="*/ 1 h 17"/>
                <a:gd name="T8" fmla="*/ 1 w 14"/>
                <a:gd name="T9" fmla="*/ 1 h 17"/>
                <a:gd name="T10" fmla="*/ 1 w 14"/>
                <a:gd name="T11" fmla="*/ 1 h 17"/>
                <a:gd name="T12" fmla="*/ 1 w 14"/>
                <a:gd name="T13" fmla="*/ 1 h 17"/>
                <a:gd name="T14" fmla="*/ 1 w 14"/>
                <a:gd name="T15" fmla="*/ 1 h 1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4" h="17">
                  <a:moveTo>
                    <a:pt x="14" y="3"/>
                  </a:moveTo>
                  <a:cubicBezTo>
                    <a:pt x="14" y="3"/>
                    <a:pt x="9" y="0"/>
                    <a:pt x="7" y="3"/>
                  </a:cubicBezTo>
                  <a:cubicBezTo>
                    <a:pt x="5" y="6"/>
                    <a:pt x="3" y="8"/>
                    <a:pt x="2" y="10"/>
                  </a:cubicBezTo>
                  <a:cubicBezTo>
                    <a:pt x="1" y="12"/>
                    <a:pt x="0" y="16"/>
                    <a:pt x="2" y="17"/>
                  </a:cubicBezTo>
                  <a:cubicBezTo>
                    <a:pt x="3" y="17"/>
                    <a:pt x="7" y="17"/>
                    <a:pt x="7" y="17"/>
                  </a:cubicBezTo>
                  <a:cubicBezTo>
                    <a:pt x="7" y="17"/>
                    <a:pt x="3" y="16"/>
                    <a:pt x="3" y="13"/>
                  </a:cubicBezTo>
                  <a:cubicBezTo>
                    <a:pt x="4" y="11"/>
                    <a:pt x="6" y="8"/>
                    <a:pt x="7" y="6"/>
                  </a:cubicBezTo>
                  <a:cubicBezTo>
                    <a:pt x="9" y="4"/>
                    <a:pt x="14" y="3"/>
                    <a:pt x="14" y="3"/>
                  </a:cubicBez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745" name="Freeform 511">
              <a:extLst>
                <a:ext uri="{FF2B5EF4-FFF2-40B4-BE49-F238E27FC236}">
                  <a16:creationId xmlns:a16="http://schemas.microsoft.com/office/drawing/2014/main" id="{A8967F97-04F7-4F4C-818A-BA59E0A662B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0" y="2649"/>
              <a:ext cx="4" cy="11"/>
            </a:xfrm>
            <a:custGeom>
              <a:avLst/>
              <a:gdLst>
                <a:gd name="T0" fmla="*/ 1 w 8"/>
                <a:gd name="T1" fmla="*/ 0 h 21"/>
                <a:gd name="T2" fmla="*/ 1 w 8"/>
                <a:gd name="T3" fmla="*/ 1 h 21"/>
                <a:gd name="T4" fmla="*/ 1 w 8"/>
                <a:gd name="T5" fmla="*/ 1 h 21"/>
                <a:gd name="T6" fmla="*/ 0 w 8"/>
                <a:gd name="T7" fmla="*/ 1 h 21"/>
                <a:gd name="T8" fmla="*/ 1 w 8"/>
                <a:gd name="T9" fmla="*/ 0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21">
                  <a:moveTo>
                    <a:pt x="5" y="0"/>
                  </a:moveTo>
                  <a:cubicBezTo>
                    <a:pt x="5" y="0"/>
                    <a:pt x="2" y="10"/>
                    <a:pt x="3" y="14"/>
                  </a:cubicBezTo>
                  <a:cubicBezTo>
                    <a:pt x="4" y="17"/>
                    <a:pt x="8" y="21"/>
                    <a:pt x="8" y="21"/>
                  </a:cubicBezTo>
                  <a:cubicBezTo>
                    <a:pt x="8" y="21"/>
                    <a:pt x="0" y="17"/>
                    <a:pt x="0" y="12"/>
                  </a:cubicBezTo>
                  <a:cubicBezTo>
                    <a:pt x="0" y="7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746" name="Freeform 512">
              <a:extLst>
                <a:ext uri="{FF2B5EF4-FFF2-40B4-BE49-F238E27FC236}">
                  <a16:creationId xmlns:a16="http://schemas.microsoft.com/office/drawing/2014/main" id="{E6D90BED-44A2-47F0-99EC-604E97D04B3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3" y="2671"/>
              <a:ext cx="45" cy="11"/>
            </a:xfrm>
            <a:custGeom>
              <a:avLst/>
              <a:gdLst>
                <a:gd name="T0" fmla="*/ 1 w 90"/>
                <a:gd name="T1" fmla="*/ 0 h 23"/>
                <a:gd name="T2" fmla="*/ 1 w 90"/>
                <a:gd name="T3" fmla="*/ 0 h 23"/>
                <a:gd name="T4" fmla="*/ 1 w 90"/>
                <a:gd name="T5" fmla="*/ 0 h 23"/>
                <a:gd name="T6" fmla="*/ 1 w 90"/>
                <a:gd name="T7" fmla="*/ 0 h 23"/>
                <a:gd name="T8" fmla="*/ 0 w 90"/>
                <a:gd name="T9" fmla="*/ 0 h 23"/>
                <a:gd name="T10" fmla="*/ 1 w 90"/>
                <a:gd name="T11" fmla="*/ 0 h 23"/>
                <a:gd name="T12" fmla="*/ 1 w 90"/>
                <a:gd name="T13" fmla="*/ 0 h 23"/>
                <a:gd name="T14" fmla="*/ 1 w 90"/>
                <a:gd name="T15" fmla="*/ 0 h 23"/>
                <a:gd name="T16" fmla="*/ 1 w 90"/>
                <a:gd name="T17" fmla="*/ 0 h 2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0" h="23">
                  <a:moveTo>
                    <a:pt x="90" y="10"/>
                  </a:moveTo>
                  <a:cubicBezTo>
                    <a:pt x="90" y="10"/>
                    <a:pt x="69" y="1"/>
                    <a:pt x="64" y="1"/>
                  </a:cubicBezTo>
                  <a:cubicBezTo>
                    <a:pt x="58" y="0"/>
                    <a:pt x="53" y="3"/>
                    <a:pt x="51" y="3"/>
                  </a:cubicBezTo>
                  <a:cubicBezTo>
                    <a:pt x="48" y="4"/>
                    <a:pt x="42" y="1"/>
                    <a:pt x="36" y="3"/>
                  </a:cubicBezTo>
                  <a:cubicBezTo>
                    <a:pt x="30" y="6"/>
                    <a:pt x="4" y="19"/>
                    <a:pt x="0" y="23"/>
                  </a:cubicBezTo>
                  <a:cubicBezTo>
                    <a:pt x="0" y="23"/>
                    <a:pt x="32" y="6"/>
                    <a:pt x="39" y="5"/>
                  </a:cubicBezTo>
                  <a:cubicBezTo>
                    <a:pt x="50" y="5"/>
                    <a:pt x="47" y="7"/>
                    <a:pt x="52" y="6"/>
                  </a:cubicBezTo>
                  <a:cubicBezTo>
                    <a:pt x="56" y="6"/>
                    <a:pt x="58" y="1"/>
                    <a:pt x="64" y="3"/>
                  </a:cubicBezTo>
                  <a:cubicBezTo>
                    <a:pt x="70" y="4"/>
                    <a:pt x="90" y="10"/>
                    <a:pt x="90" y="10"/>
                  </a:cubicBez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747" name="Freeform 513">
              <a:extLst>
                <a:ext uri="{FF2B5EF4-FFF2-40B4-BE49-F238E27FC236}">
                  <a16:creationId xmlns:a16="http://schemas.microsoft.com/office/drawing/2014/main" id="{24B4E4D5-6EDC-41AD-A726-97CA3E89957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7" y="2676"/>
              <a:ext cx="40" cy="5"/>
            </a:xfrm>
            <a:custGeom>
              <a:avLst/>
              <a:gdLst>
                <a:gd name="T0" fmla="*/ 0 w 81"/>
                <a:gd name="T1" fmla="*/ 0 h 12"/>
                <a:gd name="T2" fmla="*/ 0 w 81"/>
                <a:gd name="T3" fmla="*/ 0 h 12"/>
                <a:gd name="T4" fmla="*/ 0 w 81"/>
                <a:gd name="T5" fmla="*/ 0 h 12"/>
                <a:gd name="T6" fmla="*/ 0 w 81"/>
                <a:gd name="T7" fmla="*/ 0 h 12"/>
                <a:gd name="T8" fmla="*/ 0 w 81"/>
                <a:gd name="T9" fmla="*/ 0 h 12"/>
                <a:gd name="T10" fmla="*/ 0 w 81"/>
                <a:gd name="T11" fmla="*/ 0 h 12"/>
                <a:gd name="T12" fmla="*/ 0 w 81"/>
                <a:gd name="T13" fmla="*/ 0 h 12"/>
                <a:gd name="T14" fmla="*/ 0 w 81"/>
                <a:gd name="T15" fmla="*/ 0 h 12"/>
                <a:gd name="T16" fmla="*/ 0 w 81"/>
                <a:gd name="T17" fmla="*/ 0 h 12"/>
                <a:gd name="T18" fmla="*/ 0 w 81"/>
                <a:gd name="T19" fmla="*/ 0 h 1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81" h="12">
                  <a:moveTo>
                    <a:pt x="81" y="1"/>
                  </a:moveTo>
                  <a:cubicBezTo>
                    <a:pt x="81" y="1"/>
                    <a:pt x="62" y="1"/>
                    <a:pt x="59" y="1"/>
                  </a:cubicBezTo>
                  <a:cubicBezTo>
                    <a:pt x="56" y="1"/>
                    <a:pt x="50" y="0"/>
                    <a:pt x="48" y="3"/>
                  </a:cubicBezTo>
                  <a:cubicBezTo>
                    <a:pt x="45" y="5"/>
                    <a:pt x="40" y="5"/>
                    <a:pt x="36" y="5"/>
                  </a:cubicBezTo>
                  <a:cubicBezTo>
                    <a:pt x="33" y="4"/>
                    <a:pt x="24" y="7"/>
                    <a:pt x="20" y="8"/>
                  </a:cubicBezTo>
                  <a:cubicBezTo>
                    <a:pt x="16" y="9"/>
                    <a:pt x="3" y="12"/>
                    <a:pt x="0" y="12"/>
                  </a:cubicBezTo>
                  <a:cubicBezTo>
                    <a:pt x="0" y="12"/>
                    <a:pt x="19" y="10"/>
                    <a:pt x="25" y="9"/>
                  </a:cubicBezTo>
                  <a:cubicBezTo>
                    <a:pt x="32" y="7"/>
                    <a:pt x="38" y="8"/>
                    <a:pt x="44" y="7"/>
                  </a:cubicBezTo>
                  <a:cubicBezTo>
                    <a:pt x="49" y="6"/>
                    <a:pt x="51" y="4"/>
                    <a:pt x="56" y="3"/>
                  </a:cubicBezTo>
                  <a:cubicBezTo>
                    <a:pt x="60" y="3"/>
                    <a:pt x="78" y="3"/>
                    <a:pt x="81" y="1"/>
                  </a:cubicBez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748" name="Freeform 514">
              <a:extLst>
                <a:ext uri="{FF2B5EF4-FFF2-40B4-BE49-F238E27FC236}">
                  <a16:creationId xmlns:a16="http://schemas.microsoft.com/office/drawing/2014/main" id="{7A2192E5-7A56-4EF5-9503-05DFC09DDEB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9" y="2680"/>
              <a:ext cx="37" cy="8"/>
            </a:xfrm>
            <a:custGeom>
              <a:avLst/>
              <a:gdLst>
                <a:gd name="T0" fmla="*/ 1 w 74"/>
                <a:gd name="T1" fmla="*/ 0 h 18"/>
                <a:gd name="T2" fmla="*/ 1 w 74"/>
                <a:gd name="T3" fmla="*/ 0 h 18"/>
                <a:gd name="T4" fmla="*/ 1 w 74"/>
                <a:gd name="T5" fmla="*/ 0 h 18"/>
                <a:gd name="T6" fmla="*/ 1 w 74"/>
                <a:gd name="T7" fmla="*/ 0 h 18"/>
                <a:gd name="T8" fmla="*/ 0 w 74"/>
                <a:gd name="T9" fmla="*/ 0 h 18"/>
                <a:gd name="T10" fmla="*/ 1 w 74"/>
                <a:gd name="T11" fmla="*/ 0 h 18"/>
                <a:gd name="T12" fmla="*/ 1 w 74"/>
                <a:gd name="T13" fmla="*/ 0 h 18"/>
                <a:gd name="T14" fmla="*/ 1 w 74"/>
                <a:gd name="T15" fmla="*/ 0 h 18"/>
                <a:gd name="T16" fmla="*/ 1 w 74"/>
                <a:gd name="T17" fmla="*/ 0 h 1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4" h="18">
                  <a:moveTo>
                    <a:pt x="74" y="0"/>
                  </a:moveTo>
                  <a:cubicBezTo>
                    <a:pt x="74" y="0"/>
                    <a:pt x="68" y="9"/>
                    <a:pt x="62" y="11"/>
                  </a:cubicBezTo>
                  <a:cubicBezTo>
                    <a:pt x="55" y="12"/>
                    <a:pt x="41" y="14"/>
                    <a:pt x="35" y="16"/>
                  </a:cubicBezTo>
                  <a:cubicBezTo>
                    <a:pt x="28" y="18"/>
                    <a:pt x="17" y="16"/>
                    <a:pt x="11" y="14"/>
                  </a:cubicBezTo>
                  <a:cubicBezTo>
                    <a:pt x="5" y="13"/>
                    <a:pt x="0" y="11"/>
                    <a:pt x="0" y="11"/>
                  </a:cubicBezTo>
                  <a:cubicBezTo>
                    <a:pt x="0" y="11"/>
                    <a:pt x="9" y="11"/>
                    <a:pt x="17" y="13"/>
                  </a:cubicBezTo>
                  <a:cubicBezTo>
                    <a:pt x="24" y="15"/>
                    <a:pt x="30" y="15"/>
                    <a:pt x="36" y="13"/>
                  </a:cubicBezTo>
                  <a:cubicBezTo>
                    <a:pt x="42" y="12"/>
                    <a:pt x="56" y="10"/>
                    <a:pt x="60" y="8"/>
                  </a:cubicBezTo>
                  <a:cubicBezTo>
                    <a:pt x="63" y="7"/>
                    <a:pt x="69" y="5"/>
                    <a:pt x="74" y="0"/>
                  </a:cubicBez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749" name="Freeform 515">
              <a:extLst>
                <a:ext uri="{FF2B5EF4-FFF2-40B4-BE49-F238E27FC236}">
                  <a16:creationId xmlns:a16="http://schemas.microsoft.com/office/drawing/2014/main" id="{08FB44C6-2117-4B7C-BC18-526C3296220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2" y="2692"/>
              <a:ext cx="18" cy="4"/>
            </a:xfrm>
            <a:custGeom>
              <a:avLst/>
              <a:gdLst>
                <a:gd name="T0" fmla="*/ 0 w 36"/>
                <a:gd name="T1" fmla="*/ 1 h 8"/>
                <a:gd name="T2" fmla="*/ 1 w 36"/>
                <a:gd name="T3" fmla="*/ 1 h 8"/>
                <a:gd name="T4" fmla="*/ 0 w 36"/>
                <a:gd name="T5" fmla="*/ 1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6" h="8">
                  <a:moveTo>
                    <a:pt x="0" y="8"/>
                  </a:moveTo>
                  <a:cubicBezTo>
                    <a:pt x="0" y="8"/>
                    <a:pt x="24" y="0"/>
                    <a:pt x="36" y="2"/>
                  </a:cubicBezTo>
                  <a:cubicBezTo>
                    <a:pt x="36" y="2"/>
                    <a:pt x="5" y="8"/>
                    <a:pt x="0" y="8"/>
                  </a:cubicBez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750" name="Freeform 516">
              <a:extLst>
                <a:ext uri="{FF2B5EF4-FFF2-40B4-BE49-F238E27FC236}">
                  <a16:creationId xmlns:a16="http://schemas.microsoft.com/office/drawing/2014/main" id="{C88A590D-47A3-4BA7-946A-787D31CB272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1" y="2670"/>
              <a:ext cx="4" cy="15"/>
            </a:xfrm>
            <a:custGeom>
              <a:avLst/>
              <a:gdLst>
                <a:gd name="T0" fmla="*/ 1 w 8"/>
                <a:gd name="T1" fmla="*/ 1 h 30"/>
                <a:gd name="T2" fmla="*/ 0 w 8"/>
                <a:gd name="T3" fmla="*/ 0 h 30"/>
                <a:gd name="T4" fmla="*/ 1 w 8"/>
                <a:gd name="T5" fmla="*/ 1 h 30"/>
                <a:gd name="T6" fmla="*/ 1 w 8"/>
                <a:gd name="T7" fmla="*/ 1 h 3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" h="30">
                  <a:moveTo>
                    <a:pt x="8" y="28"/>
                  </a:moveTo>
                  <a:cubicBezTo>
                    <a:pt x="8" y="28"/>
                    <a:pt x="3" y="7"/>
                    <a:pt x="0" y="0"/>
                  </a:cubicBezTo>
                  <a:cubicBezTo>
                    <a:pt x="0" y="0"/>
                    <a:pt x="5" y="23"/>
                    <a:pt x="7" y="30"/>
                  </a:cubicBezTo>
                  <a:lnTo>
                    <a:pt x="8" y="28"/>
                  </a:ln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751" name="Freeform 517">
              <a:extLst>
                <a:ext uri="{FF2B5EF4-FFF2-40B4-BE49-F238E27FC236}">
                  <a16:creationId xmlns:a16="http://schemas.microsoft.com/office/drawing/2014/main" id="{101AC99C-19E9-493D-9321-57E521AA51E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8" y="2654"/>
              <a:ext cx="13" cy="21"/>
            </a:xfrm>
            <a:custGeom>
              <a:avLst/>
              <a:gdLst>
                <a:gd name="T0" fmla="*/ 0 w 28"/>
                <a:gd name="T1" fmla="*/ 1 h 42"/>
                <a:gd name="T2" fmla="*/ 0 w 28"/>
                <a:gd name="T3" fmla="*/ 0 h 42"/>
                <a:gd name="T4" fmla="*/ 0 w 28"/>
                <a:gd name="T5" fmla="*/ 1 h 42"/>
                <a:gd name="T6" fmla="*/ 0 w 28"/>
                <a:gd name="T7" fmla="*/ 1 h 42"/>
                <a:gd name="T8" fmla="*/ 0 w 28"/>
                <a:gd name="T9" fmla="*/ 1 h 42"/>
                <a:gd name="T10" fmla="*/ 0 w 28"/>
                <a:gd name="T11" fmla="*/ 1 h 42"/>
                <a:gd name="T12" fmla="*/ 0 w 28"/>
                <a:gd name="T13" fmla="*/ 1 h 42"/>
                <a:gd name="T14" fmla="*/ 0 w 28"/>
                <a:gd name="T15" fmla="*/ 1 h 42"/>
                <a:gd name="T16" fmla="*/ 0 w 28"/>
                <a:gd name="T17" fmla="*/ 1 h 42"/>
                <a:gd name="T18" fmla="*/ 0 w 28"/>
                <a:gd name="T19" fmla="*/ 1 h 42"/>
                <a:gd name="T20" fmla="*/ 0 w 28"/>
                <a:gd name="T21" fmla="*/ 1 h 42"/>
                <a:gd name="T22" fmla="*/ 0 w 28"/>
                <a:gd name="T23" fmla="*/ 1 h 42"/>
                <a:gd name="T24" fmla="*/ 0 w 28"/>
                <a:gd name="T25" fmla="*/ 1 h 42"/>
                <a:gd name="T26" fmla="*/ 0 w 28"/>
                <a:gd name="T27" fmla="*/ 1 h 42"/>
                <a:gd name="T28" fmla="*/ 0 w 28"/>
                <a:gd name="T29" fmla="*/ 1 h 42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28" h="42">
                  <a:moveTo>
                    <a:pt x="2" y="4"/>
                  </a:moveTo>
                  <a:cubicBezTo>
                    <a:pt x="2" y="4"/>
                    <a:pt x="0" y="0"/>
                    <a:pt x="4" y="0"/>
                  </a:cubicBezTo>
                  <a:cubicBezTo>
                    <a:pt x="8" y="0"/>
                    <a:pt x="12" y="5"/>
                    <a:pt x="13" y="10"/>
                  </a:cubicBezTo>
                  <a:cubicBezTo>
                    <a:pt x="15" y="14"/>
                    <a:pt x="16" y="15"/>
                    <a:pt x="16" y="20"/>
                  </a:cubicBezTo>
                  <a:cubicBezTo>
                    <a:pt x="15" y="26"/>
                    <a:pt x="15" y="28"/>
                    <a:pt x="18" y="31"/>
                  </a:cubicBezTo>
                  <a:cubicBezTo>
                    <a:pt x="22" y="33"/>
                    <a:pt x="28" y="35"/>
                    <a:pt x="25" y="38"/>
                  </a:cubicBezTo>
                  <a:cubicBezTo>
                    <a:pt x="21" y="40"/>
                    <a:pt x="18" y="42"/>
                    <a:pt x="15" y="40"/>
                  </a:cubicBezTo>
                  <a:cubicBezTo>
                    <a:pt x="13" y="38"/>
                    <a:pt x="10" y="33"/>
                    <a:pt x="10" y="33"/>
                  </a:cubicBezTo>
                  <a:cubicBezTo>
                    <a:pt x="10" y="33"/>
                    <a:pt x="15" y="39"/>
                    <a:pt x="17" y="39"/>
                  </a:cubicBezTo>
                  <a:cubicBezTo>
                    <a:pt x="20" y="39"/>
                    <a:pt x="24" y="39"/>
                    <a:pt x="22" y="36"/>
                  </a:cubicBezTo>
                  <a:cubicBezTo>
                    <a:pt x="20" y="34"/>
                    <a:pt x="15" y="33"/>
                    <a:pt x="14" y="29"/>
                  </a:cubicBezTo>
                  <a:cubicBezTo>
                    <a:pt x="13" y="25"/>
                    <a:pt x="13" y="23"/>
                    <a:pt x="13" y="19"/>
                  </a:cubicBezTo>
                  <a:cubicBezTo>
                    <a:pt x="12" y="14"/>
                    <a:pt x="12" y="9"/>
                    <a:pt x="10" y="6"/>
                  </a:cubicBezTo>
                  <a:cubicBezTo>
                    <a:pt x="7" y="3"/>
                    <a:pt x="5" y="0"/>
                    <a:pt x="4" y="1"/>
                  </a:cubicBezTo>
                  <a:cubicBezTo>
                    <a:pt x="2" y="2"/>
                    <a:pt x="2" y="4"/>
                    <a:pt x="2" y="4"/>
                  </a:cubicBez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752" name="Freeform 518">
              <a:extLst>
                <a:ext uri="{FF2B5EF4-FFF2-40B4-BE49-F238E27FC236}">
                  <a16:creationId xmlns:a16="http://schemas.microsoft.com/office/drawing/2014/main" id="{BD68C758-C192-4D20-8277-62BD12CDD5B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6" y="2691"/>
              <a:ext cx="40" cy="31"/>
            </a:xfrm>
            <a:custGeom>
              <a:avLst/>
              <a:gdLst>
                <a:gd name="T0" fmla="*/ 0 w 80"/>
                <a:gd name="T1" fmla="*/ 0 h 63"/>
                <a:gd name="T2" fmla="*/ 1 w 80"/>
                <a:gd name="T3" fmla="*/ 0 h 63"/>
                <a:gd name="T4" fmla="*/ 1 w 80"/>
                <a:gd name="T5" fmla="*/ 0 h 63"/>
                <a:gd name="T6" fmla="*/ 1 w 80"/>
                <a:gd name="T7" fmla="*/ 0 h 63"/>
                <a:gd name="T8" fmla="*/ 1 w 80"/>
                <a:gd name="T9" fmla="*/ 0 h 63"/>
                <a:gd name="T10" fmla="*/ 1 w 80"/>
                <a:gd name="T11" fmla="*/ 0 h 63"/>
                <a:gd name="T12" fmla="*/ 0 w 80"/>
                <a:gd name="T13" fmla="*/ 0 h 6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0" h="63">
                  <a:moveTo>
                    <a:pt x="0" y="0"/>
                  </a:moveTo>
                  <a:cubicBezTo>
                    <a:pt x="0" y="0"/>
                    <a:pt x="11" y="42"/>
                    <a:pt x="29" y="52"/>
                  </a:cubicBezTo>
                  <a:cubicBezTo>
                    <a:pt x="49" y="61"/>
                    <a:pt x="69" y="61"/>
                    <a:pt x="80" y="63"/>
                  </a:cubicBezTo>
                  <a:cubicBezTo>
                    <a:pt x="80" y="63"/>
                    <a:pt x="63" y="62"/>
                    <a:pt x="55" y="61"/>
                  </a:cubicBezTo>
                  <a:cubicBezTo>
                    <a:pt x="47" y="60"/>
                    <a:pt x="27" y="56"/>
                    <a:pt x="20" y="46"/>
                  </a:cubicBezTo>
                  <a:cubicBezTo>
                    <a:pt x="12" y="37"/>
                    <a:pt x="2" y="13"/>
                    <a:pt x="2" y="13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753" name="Freeform 519">
              <a:extLst>
                <a:ext uri="{FF2B5EF4-FFF2-40B4-BE49-F238E27FC236}">
                  <a16:creationId xmlns:a16="http://schemas.microsoft.com/office/drawing/2014/main" id="{7043460B-B2AA-44B7-A70F-BFB2AEED6FA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7" y="2706"/>
              <a:ext cx="14" cy="10"/>
            </a:xfrm>
            <a:custGeom>
              <a:avLst/>
              <a:gdLst>
                <a:gd name="T0" fmla="*/ 1 w 27"/>
                <a:gd name="T1" fmla="*/ 0 h 19"/>
                <a:gd name="T2" fmla="*/ 0 w 27"/>
                <a:gd name="T3" fmla="*/ 1 h 19"/>
                <a:gd name="T4" fmla="*/ 1 w 27"/>
                <a:gd name="T5" fmla="*/ 1 h 19"/>
                <a:gd name="T6" fmla="*/ 1 w 27"/>
                <a:gd name="T7" fmla="*/ 0 h 1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7" h="19">
                  <a:moveTo>
                    <a:pt x="25" y="0"/>
                  </a:moveTo>
                  <a:cubicBezTo>
                    <a:pt x="25" y="0"/>
                    <a:pt x="17" y="11"/>
                    <a:pt x="0" y="19"/>
                  </a:cubicBezTo>
                  <a:cubicBezTo>
                    <a:pt x="0" y="19"/>
                    <a:pt x="16" y="16"/>
                    <a:pt x="27" y="1"/>
                  </a:cubicBezTo>
                  <a:lnTo>
                    <a:pt x="25" y="0"/>
                  </a:ln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754" name="Freeform 520">
              <a:extLst>
                <a:ext uri="{FF2B5EF4-FFF2-40B4-BE49-F238E27FC236}">
                  <a16:creationId xmlns:a16="http://schemas.microsoft.com/office/drawing/2014/main" id="{CD95722A-4F41-490E-81D8-8C93174E17E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3" y="2717"/>
              <a:ext cx="22" cy="4"/>
            </a:xfrm>
            <a:custGeom>
              <a:avLst/>
              <a:gdLst>
                <a:gd name="T0" fmla="*/ 0 w 45"/>
                <a:gd name="T1" fmla="*/ 0 h 8"/>
                <a:gd name="T2" fmla="*/ 0 w 45"/>
                <a:gd name="T3" fmla="*/ 1 h 8"/>
                <a:gd name="T4" fmla="*/ 0 w 45"/>
                <a:gd name="T5" fmla="*/ 0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5" h="8">
                  <a:moveTo>
                    <a:pt x="45" y="0"/>
                  </a:moveTo>
                  <a:cubicBezTo>
                    <a:pt x="45" y="0"/>
                    <a:pt x="10" y="7"/>
                    <a:pt x="0" y="8"/>
                  </a:cubicBezTo>
                  <a:cubicBezTo>
                    <a:pt x="0" y="8"/>
                    <a:pt x="30" y="5"/>
                    <a:pt x="45" y="0"/>
                  </a:cubicBez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755" name="Freeform 521">
              <a:extLst>
                <a:ext uri="{FF2B5EF4-FFF2-40B4-BE49-F238E27FC236}">
                  <a16:creationId xmlns:a16="http://schemas.microsoft.com/office/drawing/2014/main" id="{1CA6E15F-CD48-422E-9319-8532E33424B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5" y="2726"/>
              <a:ext cx="5" cy="16"/>
            </a:xfrm>
            <a:custGeom>
              <a:avLst/>
              <a:gdLst>
                <a:gd name="T0" fmla="*/ 0 w 10"/>
                <a:gd name="T1" fmla="*/ 0 h 32"/>
                <a:gd name="T2" fmla="*/ 1 w 10"/>
                <a:gd name="T3" fmla="*/ 1 h 32"/>
                <a:gd name="T4" fmla="*/ 1 w 10"/>
                <a:gd name="T5" fmla="*/ 1 h 32"/>
                <a:gd name="T6" fmla="*/ 1 w 10"/>
                <a:gd name="T7" fmla="*/ 1 h 32"/>
                <a:gd name="T8" fmla="*/ 1 w 10"/>
                <a:gd name="T9" fmla="*/ 1 h 32"/>
                <a:gd name="T10" fmla="*/ 1 w 10"/>
                <a:gd name="T11" fmla="*/ 1 h 32"/>
                <a:gd name="T12" fmla="*/ 1 w 10"/>
                <a:gd name="T13" fmla="*/ 1 h 32"/>
                <a:gd name="T14" fmla="*/ 1 w 10"/>
                <a:gd name="T15" fmla="*/ 1 h 32"/>
                <a:gd name="T16" fmla="*/ 1 w 10"/>
                <a:gd name="T17" fmla="*/ 1 h 32"/>
                <a:gd name="T18" fmla="*/ 1 w 10"/>
                <a:gd name="T19" fmla="*/ 1 h 32"/>
                <a:gd name="T20" fmla="*/ 1 w 10"/>
                <a:gd name="T21" fmla="*/ 1 h 32"/>
                <a:gd name="T22" fmla="*/ 0 w 10"/>
                <a:gd name="T23" fmla="*/ 0 h 3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0" h="32">
                  <a:moveTo>
                    <a:pt x="0" y="0"/>
                  </a:moveTo>
                  <a:cubicBezTo>
                    <a:pt x="2" y="2"/>
                    <a:pt x="3" y="4"/>
                    <a:pt x="4" y="6"/>
                  </a:cubicBezTo>
                  <a:cubicBezTo>
                    <a:pt x="5" y="8"/>
                    <a:pt x="7" y="10"/>
                    <a:pt x="7" y="12"/>
                  </a:cubicBezTo>
                  <a:cubicBezTo>
                    <a:pt x="7" y="13"/>
                    <a:pt x="6" y="14"/>
                    <a:pt x="5" y="15"/>
                  </a:cubicBezTo>
                  <a:cubicBezTo>
                    <a:pt x="4" y="16"/>
                    <a:pt x="3" y="17"/>
                    <a:pt x="3" y="19"/>
                  </a:cubicBezTo>
                  <a:cubicBezTo>
                    <a:pt x="3" y="20"/>
                    <a:pt x="3" y="21"/>
                    <a:pt x="3" y="22"/>
                  </a:cubicBezTo>
                  <a:cubicBezTo>
                    <a:pt x="4" y="24"/>
                    <a:pt x="4" y="26"/>
                    <a:pt x="5" y="27"/>
                  </a:cubicBezTo>
                  <a:cubicBezTo>
                    <a:pt x="6" y="29"/>
                    <a:pt x="8" y="30"/>
                    <a:pt x="10" y="32"/>
                  </a:cubicBezTo>
                  <a:cubicBezTo>
                    <a:pt x="7" y="32"/>
                    <a:pt x="3" y="29"/>
                    <a:pt x="2" y="27"/>
                  </a:cubicBezTo>
                  <a:cubicBezTo>
                    <a:pt x="0" y="23"/>
                    <a:pt x="1" y="20"/>
                    <a:pt x="2" y="16"/>
                  </a:cubicBezTo>
                  <a:cubicBezTo>
                    <a:pt x="2" y="14"/>
                    <a:pt x="4" y="11"/>
                    <a:pt x="3" y="9"/>
                  </a:cubicBezTo>
                  <a:cubicBezTo>
                    <a:pt x="2" y="6"/>
                    <a:pt x="1" y="3"/>
                    <a:pt x="0" y="0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756" name="Freeform 522">
              <a:extLst>
                <a:ext uri="{FF2B5EF4-FFF2-40B4-BE49-F238E27FC236}">
                  <a16:creationId xmlns:a16="http://schemas.microsoft.com/office/drawing/2014/main" id="{75034EA7-3B2E-4C5F-AE54-008C4ED7A5D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2" y="2730"/>
              <a:ext cx="3" cy="12"/>
            </a:xfrm>
            <a:custGeom>
              <a:avLst/>
              <a:gdLst>
                <a:gd name="T0" fmla="*/ 1 w 5"/>
                <a:gd name="T1" fmla="*/ 0 h 24"/>
                <a:gd name="T2" fmla="*/ 1 w 5"/>
                <a:gd name="T3" fmla="*/ 1 h 24"/>
                <a:gd name="T4" fmla="*/ 1 w 5"/>
                <a:gd name="T5" fmla="*/ 1 h 24"/>
                <a:gd name="T6" fmla="*/ 1 w 5"/>
                <a:gd name="T7" fmla="*/ 1 h 24"/>
                <a:gd name="T8" fmla="*/ 1 w 5"/>
                <a:gd name="T9" fmla="*/ 1 h 24"/>
                <a:gd name="T10" fmla="*/ 1 w 5"/>
                <a:gd name="T11" fmla="*/ 1 h 24"/>
                <a:gd name="T12" fmla="*/ 1 w 5"/>
                <a:gd name="T13" fmla="*/ 1 h 24"/>
                <a:gd name="T14" fmla="*/ 1 w 5"/>
                <a:gd name="T15" fmla="*/ 0 h 2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" h="24">
                  <a:moveTo>
                    <a:pt x="4" y="0"/>
                  </a:moveTo>
                  <a:cubicBezTo>
                    <a:pt x="5" y="2"/>
                    <a:pt x="4" y="5"/>
                    <a:pt x="4" y="7"/>
                  </a:cubicBezTo>
                  <a:cubicBezTo>
                    <a:pt x="5" y="9"/>
                    <a:pt x="4" y="13"/>
                    <a:pt x="4" y="15"/>
                  </a:cubicBezTo>
                  <a:cubicBezTo>
                    <a:pt x="3" y="18"/>
                    <a:pt x="3" y="22"/>
                    <a:pt x="1" y="24"/>
                  </a:cubicBezTo>
                  <a:cubicBezTo>
                    <a:pt x="0" y="22"/>
                    <a:pt x="1" y="19"/>
                    <a:pt x="1" y="18"/>
                  </a:cubicBezTo>
                  <a:cubicBezTo>
                    <a:pt x="2" y="15"/>
                    <a:pt x="2" y="12"/>
                    <a:pt x="3" y="9"/>
                  </a:cubicBezTo>
                  <a:cubicBezTo>
                    <a:pt x="3" y="7"/>
                    <a:pt x="2" y="6"/>
                    <a:pt x="2" y="4"/>
                  </a:cubicBezTo>
                  <a:cubicBezTo>
                    <a:pt x="2" y="2"/>
                    <a:pt x="3" y="1"/>
                    <a:pt x="3" y="0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757" name="Freeform 523">
              <a:extLst>
                <a:ext uri="{FF2B5EF4-FFF2-40B4-BE49-F238E27FC236}">
                  <a16:creationId xmlns:a16="http://schemas.microsoft.com/office/drawing/2014/main" id="{CACBDB1E-FA05-48EF-AA40-5378998969F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3" y="2623"/>
              <a:ext cx="25" cy="11"/>
            </a:xfrm>
            <a:custGeom>
              <a:avLst/>
              <a:gdLst>
                <a:gd name="T0" fmla="*/ 0 w 51"/>
                <a:gd name="T1" fmla="*/ 1 h 22"/>
                <a:gd name="T2" fmla="*/ 0 w 51"/>
                <a:gd name="T3" fmla="*/ 1 h 22"/>
                <a:gd name="T4" fmla="*/ 0 w 51"/>
                <a:gd name="T5" fmla="*/ 1 h 22"/>
                <a:gd name="T6" fmla="*/ 0 w 51"/>
                <a:gd name="T7" fmla="*/ 1 h 22"/>
                <a:gd name="T8" fmla="*/ 0 w 51"/>
                <a:gd name="T9" fmla="*/ 1 h 22"/>
                <a:gd name="T10" fmla="*/ 0 w 51"/>
                <a:gd name="T11" fmla="*/ 1 h 22"/>
                <a:gd name="T12" fmla="*/ 0 w 51"/>
                <a:gd name="T13" fmla="*/ 1 h 22"/>
                <a:gd name="T14" fmla="*/ 0 w 51"/>
                <a:gd name="T15" fmla="*/ 1 h 22"/>
                <a:gd name="T16" fmla="*/ 0 w 51"/>
                <a:gd name="T17" fmla="*/ 1 h 2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1" h="22">
                  <a:moveTo>
                    <a:pt x="49" y="13"/>
                  </a:moveTo>
                  <a:cubicBezTo>
                    <a:pt x="49" y="13"/>
                    <a:pt x="51" y="10"/>
                    <a:pt x="47" y="9"/>
                  </a:cubicBezTo>
                  <a:cubicBezTo>
                    <a:pt x="44" y="7"/>
                    <a:pt x="34" y="2"/>
                    <a:pt x="33" y="2"/>
                  </a:cubicBezTo>
                  <a:cubicBezTo>
                    <a:pt x="31" y="1"/>
                    <a:pt x="23" y="0"/>
                    <a:pt x="17" y="2"/>
                  </a:cubicBezTo>
                  <a:cubicBezTo>
                    <a:pt x="12" y="4"/>
                    <a:pt x="3" y="9"/>
                    <a:pt x="0" y="15"/>
                  </a:cubicBezTo>
                  <a:cubicBezTo>
                    <a:pt x="0" y="15"/>
                    <a:pt x="5" y="22"/>
                    <a:pt x="14" y="22"/>
                  </a:cubicBezTo>
                  <a:cubicBezTo>
                    <a:pt x="23" y="22"/>
                    <a:pt x="28" y="20"/>
                    <a:pt x="32" y="18"/>
                  </a:cubicBezTo>
                  <a:cubicBezTo>
                    <a:pt x="36" y="16"/>
                    <a:pt x="42" y="13"/>
                    <a:pt x="44" y="13"/>
                  </a:cubicBezTo>
                  <a:cubicBezTo>
                    <a:pt x="46" y="13"/>
                    <a:pt x="49" y="13"/>
                    <a:pt x="49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758" name="Freeform 524">
              <a:extLst>
                <a:ext uri="{FF2B5EF4-FFF2-40B4-BE49-F238E27FC236}">
                  <a16:creationId xmlns:a16="http://schemas.microsoft.com/office/drawing/2014/main" id="{66FB0B07-4858-4FD8-8120-FE33B0C0F19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2" y="2621"/>
              <a:ext cx="23" cy="10"/>
            </a:xfrm>
            <a:custGeom>
              <a:avLst/>
              <a:gdLst>
                <a:gd name="T0" fmla="*/ 1 w 46"/>
                <a:gd name="T1" fmla="*/ 1 h 20"/>
                <a:gd name="T2" fmla="*/ 1 w 46"/>
                <a:gd name="T3" fmla="*/ 1 h 20"/>
                <a:gd name="T4" fmla="*/ 1 w 46"/>
                <a:gd name="T5" fmla="*/ 0 h 20"/>
                <a:gd name="T6" fmla="*/ 1 w 46"/>
                <a:gd name="T7" fmla="*/ 1 h 20"/>
                <a:gd name="T8" fmla="*/ 1 w 46"/>
                <a:gd name="T9" fmla="*/ 1 h 20"/>
                <a:gd name="T10" fmla="*/ 1 w 46"/>
                <a:gd name="T11" fmla="*/ 1 h 20"/>
                <a:gd name="T12" fmla="*/ 1 w 46"/>
                <a:gd name="T13" fmla="*/ 1 h 20"/>
                <a:gd name="T14" fmla="*/ 1 w 46"/>
                <a:gd name="T15" fmla="*/ 1 h 2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6" h="20">
                  <a:moveTo>
                    <a:pt x="1" y="12"/>
                  </a:moveTo>
                  <a:cubicBezTo>
                    <a:pt x="0" y="9"/>
                    <a:pt x="4" y="9"/>
                    <a:pt x="7" y="7"/>
                  </a:cubicBezTo>
                  <a:cubicBezTo>
                    <a:pt x="11" y="5"/>
                    <a:pt x="16" y="0"/>
                    <a:pt x="25" y="0"/>
                  </a:cubicBezTo>
                  <a:cubicBezTo>
                    <a:pt x="34" y="0"/>
                    <a:pt x="39" y="1"/>
                    <a:pt x="46" y="10"/>
                  </a:cubicBezTo>
                  <a:cubicBezTo>
                    <a:pt x="46" y="10"/>
                    <a:pt x="37" y="16"/>
                    <a:pt x="33" y="18"/>
                  </a:cubicBezTo>
                  <a:cubicBezTo>
                    <a:pt x="30" y="20"/>
                    <a:pt x="17" y="19"/>
                    <a:pt x="14" y="18"/>
                  </a:cubicBezTo>
                  <a:cubicBezTo>
                    <a:pt x="12" y="17"/>
                    <a:pt x="7" y="15"/>
                    <a:pt x="5" y="14"/>
                  </a:cubicBezTo>
                  <a:cubicBezTo>
                    <a:pt x="2" y="13"/>
                    <a:pt x="1" y="14"/>
                    <a:pt x="1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759" name="Freeform 525">
              <a:extLst>
                <a:ext uri="{FF2B5EF4-FFF2-40B4-BE49-F238E27FC236}">
                  <a16:creationId xmlns:a16="http://schemas.microsoft.com/office/drawing/2014/main" id="{1576D018-4CDE-4E1A-83AF-94ABAE30604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8" y="2623"/>
              <a:ext cx="10" cy="10"/>
            </a:xfrm>
            <a:custGeom>
              <a:avLst/>
              <a:gdLst>
                <a:gd name="T0" fmla="*/ 1 w 20"/>
                <a:gd name="T1" fmla="*/ 1 h 20"/>
                <a:gd name="T2" fmla="*/ 1 w 20"/>
                <a:gd name="T3" fmla="*/ 1 h 20"/>
                <a:gd name="T4" fmla="*/ 1 w 20"/>
                <a:gd name="T5" fmla="*/ 1 h 20"/>
                <a:gd name="T6" fmla="*/ 0 w 20"/>
                <a:gd name="T7" fmla="*/ 1 h 20"/>
                <a:gd name="T8" fmla="*/ 1 w 20"/>
                <a:gd name="T9" fmla="*/ 1 h 20"/>
                <a:gd name="T10" fmla="*/ 1 w 20"/>
                <a:gd name="T11" fmla="*/ 1 h 2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0" h="20">
                  <a:moveTo>
                    <a:pt x="16" y="2"/>
                  </a:moveTo>
                  <a:cubicBezTo>
                    <a:pt x="19" y="4"/>
                    <a:pt x="20" y="7"/>
                    <a:pt x="20" y="10"/>
                  </a:cubicBezTo>
                  <a:cubicBezTo>
                    <a:pt x="20" y="15"/>
                    <a:pt x="16" y="20"/>
                    <a:pt x="10" y="20"/>
                  </a:cubicBezTo>
                  <a:cubicBezTo>
                    <a:pt x="5" y="20"/>
                    <a:pt x="0" y="15"/>
                    <a:pt x="0" y="10"/>
                  </a:cubicBezTo>
                  <a:cubicBezTo>
                    <a:pt x="0" y="9"/>
                    <a:pt x="0" y="8"/>
                    <a:pt x="1" y="7"/>
                  </a:cubicBezTo>
                  <a:cubicBezTo>
                    <a:pt x="2" y="3"/>
                    <a:pt x="15" y="0"/>
                    <a:pt x="16" y="2"/>
                  </a:cubicBezTo>
                  <a:close/>
                </a:path>
              </a:pathLst>
            </a:custGeom>
            <a:solidFill>
              <a:srgbClr val="1251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760" name="Freeform 526">
              <a:extLst>
                <a:ext uri="{FF2B5EF4-FFF2-40B4-BE49-F238E27FC236}">
                  <a16:creationId xmlns:a16="http://schemas.microsoft.com/office/drawing/2014/main" id="{3896A496-A3B1-46DD-82CC-1E933E63B47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9" y="2620"/>
              <a:ext cx="10" cy="10"/>
            </a:xfrm>
            <a:custGeom>
              <a:avLst/>
              <a:gdLst>
                <a:gd name="T0" fmla="*/ 0 w 21"/>
                <a:gd name="T1" fmla="*/ 1 h 19"/>
                <a:gd name="T2" fmla="*/ 0 w 21"/>
                <a:gd name="T3" fmla="*/ 1 h 19"/>
                <a:gd name="T4" fmla="*/ 0 w 21"/>
                <a:gd name="T5" fmla="*/ 1 h 19"/>
                <a:gd name="T6" fmla="*/ 0 w 21"/>
                <a:gd name="T7" fmla="*/ 1 h 19"/>
                <a:gd name="T8" fmla="*/ 0 w 21"/>
                <a:gd name="T9" fmla="*/ 1 h 19"/>
                <a:gd name="T10" fmla="*/ 0 w 21"/>
                <a:gd name="T11" fmla="*/ 1 h 1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1" h="19">
                  <a:moveTo>
                    <a:pt x="18" y="2"/>
                  </a:moveTo>
                  <a:cubicBezTo>
                    <a:pt x="20" y="4"/>
                    <a:pt x="21" y="6"/>
                    <a:pt x="21" y="9"/>
                  </a:cubicBezTo>
                  <a:cubicBezTo>
                    <a:pt x="21" y="14"/>
                    <a:pt x="16" y="19"/>
                    <a:pt x="11" y="19"/>
                  </a:cubicBezTo>
                  <a:cubicBezTo>
                    <a:pt x="5" y="19"/>
                    <a:pt x="0" y="14"/>
                    <a:pt x="0" y="9"/>
                  </a:cubicBezTo>
                  <a:cubicBezTo>
                    <a:pt x="0" y="7"/>
                    <a:pt x="1" y="5"/>
                    <a:pt x="2" y="3"/>
                  </a:cubicBezTo>
                  <a:cubicBezTo>
                    <a:pt x="4" y="0"/>
                    <a:pt x="17" y="1"/>
                    <a:pt x="18" y="2"/>
                  </a:cubicBezTo>
                  <a:close/>
                </a:path>
              </a:pathLst>
            </a:custGeom>
            <a:solidFill>
              <a:srgbClr val="1251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761" name="Freeform 527">
              <a:extLst>
                <a:ext uri="{FF2B5EF4-FFF2-40B4-BE49-F238E27FC236}">
                  <a16:creationId xmlns:a16="http://schemas.microsoft.com/office/drawing/2014/main" id="{9BE6B1E8-F1C9-4EDF-83F4-C3B14226F7F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3" y="2623"/>
              <a:ext cx="25" cy="11"/>
            </a:xfrm>
            <a:custGeom>
              <a:avLst/>
              <a:gdLst>
                <a:gd name="T0" fmla="*/ 0 w 51"/>
                <a:gd name="T1" fmla="*/ 1 h 22"/>
                <a:gd name="T2" fmla="*/ 0 w 51"/>
                <a:gd name="T3" fmla="*/ 1 h 22"/>
                <a:gd name="T4" fmla="*/ 0 w 51"/>
                <a:gd name="T5" fmla="*/ 1 h 22"/>
                <a:gd name="T6" fmla="*/ 0 w 51"/>
                <a:gd name="T7" fmla="*/ 1 h 22"/>
                <a:gd name="T8" fmla="*/ 0 w 51"/>
                <a:gd name="T9" fmla="*/ 1 h 22"/>
                <a:gd name="T10" fmla="*/ 0 w 51"/>
                <a:gd name="T11" fmla="*/ 1 h 22"/>
                <a:gd name="T12" fmla="*/ 0 w 51"/>
                <a:gd name="T13" fmla="*/ 1 h 22"/>
                <a:gd name="T14" fmla="*/ 0 w 51"/>
                <a:gd name="T15" fmla="*/ 1 h 22"/>
                <a:gd name="T16" fmla="*/ 0 w 51"/>
                <a:gd name="T17" fmla="*/ 1 h 2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1" h="22">
                  <a:moveTo>
                    <a:pt x="49" y="13"/>
                  </a:moveTo>
                  <a:cubicBezTo>
                    <a:pt x="49" y="13"/>
                    <a:pt x="51" y="10"/>
                    <a:pt x="47" y="9"/>
                  </a:cubicBezTo>
                  <a:cubicBezTo>
                    <a:pt x="44" y="7"/>
                    <a:pt x="34" y="2"/>
                    <a:pt x="33" y="2"/>
                  </a:cubicBezTo>
                  <a:cubicBezTo>
                    <a:pt x="31" y="1"/>
                    <a:pt x="23" y="0"/>
                    <a:pt x="17" y="2"/>
                  </a:cubicBezTo>
                  <a:cubicBezTo>
                    <a:pt x="12" y="4"/>
                    <a:pt x="3" y="9"/>
                    <a:pt x="0" y="15"/>
                  </a:cubicBezTo>
                  <a:cubicBezTo>
                    <a:pt x="0" y="15"/>
                    <a:pt x="5" y="22"/>
                    <a:pt x="14" y="22"/>
                  </a:cubicBezTo>
                  <a:cubicBezTo>
                    <a:pt x="23" y="22"/>
                    <a:pt x="28" y="20"/>
                    <a:pt x="32" y="18"/>
                  </a:cubicBezTo>
                  <a:cubicBezTo>
                    <a:pt x="36" y="16"/>
                    <a:pt x="42" y="13"/>
                    <a:pt x="44" y="13"/>
                  </a:cubicBezTo>
                  <a:cubicBezTo>
                    <a:pt x="46" y="13"/>
                    <a:pt x="49" y="13"/>
                    <a:pt x="49" y="13"/>
                  </a:cubicBezTo>
                  <a:close/>
                </a:path>
              </a:pathLst>
            </a:custGeom>
            <a:noFill/>
            <a:ln w="1588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762" name="Freeform 528">
              <a:extLst>
                <a:ext uri="{FF2B5EF4-FFF2-40B4-BE49-F238E27FC236}">
                  <a16:creationId xmlns:a16="http://schemas.microsoft.com/office/drawing/2014/main" id="{D95C810F-01C4-44F6-AABC-425B5F1D4E8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2" y="2621"/>
              <a:ext cx="23" cy="10"/>
            </a:xfrm>
            <a:custGeom>
              <a:avLst/>
              <a:gdLst>
                <a:gd name="T0" fmla="*/ 1 w 46"/>
                <a:gd name="T1" fmla="*/ 1 h 20"/>
                <a:gd name="T2" fmla="*/ 1 w 46"/>
                <a:gd name="T3" fmla="*/ 1 h 20"/>
                <a:gd name="T4" fmla="*/ 1 w 46"/>
                <a:gd name="T5" fmla="*/ 0 h 20"/>
                <a:gd name="T6" fmla="*/ 1 w 46"/>
                <a:gd name="T7" fmla="*/ 1 h 20"/>
                <a:gd name="T8" fmla="*/ 1 w 46"/>
                <a:gd name="T9" fmla="*/ 1 h 20"/>
                <a:gd name="T10" fmla="*/ 1 w 46"/>
                <a:gd name="T11" fmla="*/ 1 h 20"/>
                <a:gd name="T12" fmla="*/ 1 w 46"/>
                <a:gd name="T13" fmla="*/ 1 h 20"/>
                <a:gd name="T14" fmla="*/ 1 w 46"/>
                <a:gd name="T15" fmla="*/ 1 h 2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6" h="20">
                  <a:moveTo>
                    <a:pt x="1" y="12"/>
                  </a:moveTo>
                  <a:cubicBezTo>
                    <a:pt x="0" y="9"/>
                    <a:pt x="4" y="9"/>
                    <a:pt x="7" y="7"/>
                  </a:cubicBezTo>
                  <a:cubicBezTo>
                    <a:pt x="11" y="5"/>
                    <a:pt x="16" y="0"/>
                    <a:pt x="25" y="0"/>
                  </a:cubicBezTo>
                  <a:cubicBezTo>
                    <a:pt x="34" y="0"/>
                    <a:pt x="39" y="1"/>
                    <a:pt x="46" y="10"/>
                  </a:cubicBezTo>
                  <a:cubicBezTo>
                    <a:pt x="46" y="10"/>
                    <a:pt x="37" y="16"/>
                    <a:pt x="33" y="18"/>
                  </a:cubicBezTo>
                  <a:cubicBezTo>
                    <a:pt x="30" y="20"/>
                    <a:pt x="17" y="19"/>
                    <a:pt x="14" y="18"/>
                  </a:cubicBezTo>
                  <a:cubicBezTo>
                    <a:pt x="12" y="17"/>
                    <a:pt x="7" y="15"/>
                    <a:pt x="5" y="14"/>
                  </a:cubicBezTo>
                  <a:cubicBezTo>
                    <a:pt x="2" y="13"/>
                    <a:pt x="1" y="14"/>
                    <a:pt x="1" y="12"/>
                  </a:cubicBezTo>
                  <a:close/>
                </a:path>
              </a:pathLst>
            </a:custGeom>
            <a:noFill/>
            <a:ln w="1588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763" name="Freeform 529">
              <a:extLst>
                <a:ext uri="{FF2B5EF4-FFF2-40B4-BE49-F238E27FC236}">
                  <a16:creationId xmlns:a16="http://schemas.microsoft.com/office/drawing/2014/main" id="{5E0B16AE-C948-4D33-AD03-FDB7B6A677E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3" y="2615"/>
              <a:ext cx="23" cy="7"/>
            </a:xfrm>
            <a:custGeom>
              <a:avLst/>
              <a:gdLst>
                <a:gd name="T0" fmla="*/ 1 w 46"/>
                <a:gd name="T1" fmla="*/ 1 h 14"/>
                <a:gd name="T2" fmla="*/ 1 w 46"/>
                <a:gd name="T3" fmla="*/ 1 h 14"/>
                <a:gd name="T4" fmla="*/ 1 w 46"/>
                <a:gd name="T5" fmla="*/ 1 h 14"/>
                <a:gd name="T6" fmla="*/ 1 w 46"/>
                <a:gd name="T7" fmla="*/ 1 h 14"/>
                <a:gd name="T8" fmla="*/ 1 w 46"/>
                <a:gd name="T9" fmla="*/ 1 h 14"/>
                <a:gd name="T10" fmla="*/ 1 w 46"/>
                <a:gd name="T11" fmla="*/ 1 h 14"/>
                <a:gd name="T12" fmla="*/ 1 w 46"/>
                <a:gd name="T13" fmla="*/ 1 h 14"/>
                <a:gd name="T14" fmla="*/ 1 w 46"/>
                <a:gd name="T15" fmla="*/ 1 h 14"/>
                <a:gd name="T16" fmla="*/ 1 w 46"/>
                <a:gd name="T17" fmla="*/ 1 h 1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6" h="14">
                  <a:moveTo>
                    <a:pt x="1" y="14"/>
                  </a:moveTo>
                  <a:cubicBezTo>
                    <a:pt x="1" y="14"/>
                    <a:pt x="0" y="9"/>
                    <a:pt x="2" y="8"/>
                  </a:cubicBezTo>
                  <a:cubicBezTo>
                    <a:pt x="4" y="7"/>
                    <a:pt x="13" y="3"/>
                    <a:pt x="17" y="1"/>
                  </a:cubicBezTo>
                  <a:cubicBezTo>
                    <a:pt x="21" y="0"/>
                    <a:pt x="28" y="1"/>
                    <a:pt x="32" y="2"/>
                  </a:cubicBezTo>
                  <a:cubicBezTo>
                    <a:pt x="35" y="3"/>
                    <a:pt x="46" y="14"/>
                    <a:pt x="46" y="14"/>
                  </a:cubicBezTo>
                  <a:cubicBezTo>
                    <a:pt x="46" y="14"/>
                    <a:pt x="36" y="5"/>
                    <a:pt x="31" y="4"/>
                  </a:cubicBezTo>
                  <a:cubicBezTo>
                    <a:pt x="27" y="3"/>
                    <a:pt x="23" y="2"/>
                    <a:pt x="19" y="3"/>
                  </a:cubicBezTo>
                  <a:cubicBezTo>
                    <a:pt x="15" y="3"/>
                    <a:pt x="10" y="5"/>
                    <a:pt x="7" y="7"/>
                  </a:cubicBezTo>
                  <a:cubicBezTo>
                    <a:pt x="4" y="9"/>
                    <a:pt x="1" y="8"/>
                    <a:pt x="1" y="14"/>
                  </a:cubicBez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764" name="Freeform 530">
              <a:extLst>
                <a:ext uri="{FF2B5EF4-FFF2-40B4-BE49-F238E27FC236}">
                  <a16:creationId xmlns:a16="http://schemas.microsoft.com/office/drawing/2014/main" id="{1914D2FE-D9D7-4564-B7DA-B0F22789C56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3" y="2620"/>
              <a:ext cx="24" cy="7"/>
            </a:xfrm>
            <a:custGeom>
              <a:avLst/>
              <a:gdLst>
                <a:gd name="T0" fmla="*/ 1 w 48"/>
                <a:gd name="T1" fmla="*/ 1 h 14"/>
                <a:gd name="T2" fmla="*/ 1 w 48"/>
                <a:gd name="T3" fmla="*/ 0 h 14"/>
                <a:gd name="T4" fmla="*/ 1 w 48"/>
                <a:gd name="T5" fmla="*/ 1 h 14"/>
                <a:gd name="T6" fmla="*/ 0 w 48"/>
                <a:gd name="T7" fmla="*/ 1 h 14"/>
                <a:gd name="T8" fmla="*/ 1 w 48"/>
                <a:gd name="T9" fmla="*/ 1 h 14"/>
                <a:gd name="T10" fmla="*/ 1 w 48"/>
                <a:gd name="T11" fmla="*/ 1 h 14"/>
                <a:gd name="T12" fmla="*/ 1 w 48"/>
                <a:gd name="T13" fmla="*/ 1 h 1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8" h="14">
                  <a:moveTo>
                    <a:pt x="48" y="10"/>
                  </a:moveTo>
                  <a:cubicBezTo>
                    <a:pt x="48" y="10"/>
                    <a:pt x="43" y="0"/>
                    <a:pt x="37" y="0"/>
                  </a:cubicBezTo>
                  <a:cubicBezTo>
                    <a:pt x="32" y="0"/>
                    <a:pt x="19" y="1"/>
                    <a:pt x="13" y="3"/>
                  </a:cubicBezTo>
                  <a:cubicBezTo>
                    <a:pt x="8" y="5"/>
                    <a:pt x="0" y="14"/>
                    <a:pt x="0" y="14"/>
                  </a:cubicBezTo>
                  <a:cubicBezTo>
                    <a:pt x="0" y="14"/>
                    <a:pt x="8" y="5"/>
                    <a:pt x="16" y="4"/>
                  </a:cubicBezTo>
                  <a:cubicBezTo>
                    <a:pt x="24" y="3"/>
                    <a:pt x="36" y="0"/>
                    <a:pt x="39" y="2"/>
                  </a:cubicBezTo>
                  <a:cubicBezTo>
                    <a:pt x="42" y="4"/>
                    <a:pt x="48" y="10"/>
                    <a:pt x="48" y="10"/>
                  </a:cubicBez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765" name="Freeform 531">
              <a:extLst>
                <a:ext uri="{FF2B5EF4-FFF2-40B4-BE49-F238E27FC236}">
                  <a16:creationId xmlns:a16="http://schemas.microsoft.com/office/drawing/2014/main" id="{5516A13D-153B-49FD-8ECE-A0CFE72E8BE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4" y="2628"/>
              <a:ext cx="2" cy="2"/>
            </a:xfrm>
            <a:custGeom>
              <a:avLst/>
              <a:gdLst>
                <a:gd name="T0" fmla="*/ 1 w 4"/>
                <a:gd name="T1" fmla="*/ 0 h 4"/>
                <a:gd name="T2" fmla="*/ 1 w 4"/>
                <a:gd name="T3" fmla="*/ 1 h 4"/>
                <a:gd name="T4" fmla="*/ 1 w 4"/>
                <a:gd name="T5" fmla="*/ 1 h 4"/>
                <a:gd name="T6" fmla="*/ 1 w 4"/>
                <a:gd name="T7" fmla="*/ 1 h 4"/>
                <a:gd name="T8" fmla="*/ 1 w 4"/>
                <a:gd name="T9" fmla="*/ 0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4">
                  <a:moveTo>
                    <a:pt x="4" y="0"/>
                  </a:moveTo>
                  <a:cubicBezTo>
                    <a:pt x="4" y="1"/>
                    <a:pt x="3" y="1"/>
                    <a:pt x="3" y="1"/>
                  </a:cubicBezTo>
                  <a:cubicBezTo>
                    <a:pt x="3" y="2"/>
                    <a:pt x="3" y="3"/>
                    <a:pt x="3" y="3"/>
                  </a:cubicBezTo>
                  <a:cubicBezTo>
                    <a:pt x="3" y="4"/>
                    <a:pt x="1" y="4"/>
                    <a:pt x="1" y="4"/>
                  </a:cubicBezTo>
                  <a:cubicBezTo>
                    <a:pt x="0" y="3"/>
                    <a:pt x="2" y="1"/>
                    <a:pt x="4" y="0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766" name="Freeform 532">
              <a:extLst>
                <a:ext uri="{FF2B5EF4-FFF2-40B4-BE49-F238E27FC236}">
                  <a16:creationId xmlns:a16="http://schemas.microsoft.com/office/drawing/2014/main" id="{070F0DA7-7256-45F3-B4E8-14930914207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4" y="2626"/>
              <a:ext cx="1" cy="2"/>
            </a:xfrm>
            <a:custGeom>
              <a:avLst/>
              <a:gdLst>
                <a:gd name="T0" fmla="*/ 0 w 2"/>
                <a:gd name="T1" fmla="*/ 1 h 4"/>
                <a:gd name="T2" fmla="*/ 1 w 2"/>
                <a:gd name="T3" fmla="*/ 0 h 4"/>
                <a:gd name="T4" fmla="*/ 1 w 2"/>
                <a:gd name="T5" fmla="*/ 1 h 4"/>
                <a:gd name="T6" fmla="*/ 0 w 2"/>
                <a:gd name="T7" fmla="*/ 1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4">
                  <a:moveTo>
                    <a:pt x="0" y="3"/>
                  </a:moveTo>
                  <a:cubicBezTo>
                    <a:pt x="1" y="4"/>
                    <a:pt x="1" y="1"/>
                    <a:pt x="1" y="0"/>
                  </a:cubicBezTo>
                  <a:cubicBezTo>
                    <a:pt x="2" y="1"/>
                    <a:pt x="2" y="3"/>
                    <a:pt x="1" y="4"/>
                  </a:cubicBezTo>
                  <a:cubicBezTo>
                    <a:pt x="1" y="4"/>
                    <a:pt x="1" y="4"/>
                    <a:pt x="0" y="4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767" name="Freeform 533">
              <a:extLst>
                <a:ext uri="{FF2B5EF4-FFF2-40B4-BE49-F238E27FC236}">
                  <a16:creationId xmlns:a16="http://schemas.microsoft.com/office/drawing/2014/main" id="{B6B02FCC-D655-4BBD-9DCB-793C7F3C780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9" y="2721"/>
              <a:ext cx="252" cy="817"/>
            </a:xfrm>
            <a:custGeom>
              <a:avLst/>
              <a:gdLst>
                <a:gd name="T0" fmla="*/ 2 w 510"/>
                <a:gd name="T1" fmla="*/ 0 h 1653"/>
                <a:gd name="T2" fmla="*/ 2 w 510"/>
                <a:gd name="T3" fmla="*/ 0 h 1653"/>
                <a:gd name="T4" fmla="*/ 3 w 510"/>
                <a:gd name="T5" fmla="*/ 0 h 1653"/>
                <a:gd name="T6" fmla="*/ 3 w 510"/>
                <a:gd name="T7" fmla="*/ 1 h 1653"/>
                <a:gd name="T8" fmla="*/ 3 w 510"/>
                <a:gd name="T9" fmla="*/ 3 h 1653"/>
                <a:gd name="T10" fmla="*/ 3 w 510"/>
                <a:gd name="T11" fmla="*/ 5 h 1653"/>
                <a:gd name="T12" fmla="*/ 3 w 510"/>
                <a:gd name="T13" fmla="*/ 8 h 1653"/>
                <a:gd name="T14" fmla="*/ 3 w 510"/>
                <a:gd name="T15" fmla="*/ 10 h 1653"/>
                <a:gd name="T16" fmla="*/ 2 w 510"/>
                <a:gd name="T17" fmla="*/ 12 h 1653"/>
                <a:gd name="T18" fmla="*/ 2 w 510"/>
                <a:gd name="T19" fmla="*/ 12 h 1653"/>
                <a:gd name="T20" fmla="*/ 0 w 510"/>
                <a:gd name="T21" fmla="*/ 11 h 1653"/>
                <a:gd name="T22" fmla="*/ 0 w 510"/>
                <a:gd name="T23" fmla="*/ 12 h 1653"/>
                <a:gd name="T24" fmla="*/ 0 w 510"/>
                <a:gd name="T25" fmla="*/ 9 h 1653"/>
                <a:gd name="T26" fmla="*/ 0 w 510"/>
                <a:gd name="T27" fmla="*/ 7 h 1653"/>
                <a:gd name="T28" fmla="*/ 1 w 510"/>
                <a:gd name="T29" fmla="*/ 5 h 1653"/>
                <a:gd name="T30" fmla="*/ 1 w 510"/>
                <a:gd name="T31" fmla="*/ 4 h 1653"/>
                <a:gd name="T32" fmla="*/ 0 w 510"/>
                <a:gd name="T33" fmla="*/ 4 h 1653"/>
                <a:gd name="T34" fmla="*/ 0 w 510"/>
                <a:gd name="T35" fmla="*/ 4 h 1653"/>
                <a:gd name="T36" fmla="*/ 0 w 510"/>
                <a:gd name="T37" fmla="*/ 4 h 1653"/>
                <a:gd name="T38" fmla="*/ 0 w 510"/>
                <a:gd name="T39" fmla="*/ 4 h 1653"/>
                <a:gd name="T40" fmla="*/ 0 w 510"/>
                <a:gd name="T41" fmla="*/ 3 h 1653"/>
                <a:gd name="T42" fmla="*/ 0 w 510"/>
                <a:gd name="T43" fmla="*/ 3 h 1653"/>
                <a:gd name="T44" fmla="*/ 0 w 510"/>
                <a:gd name="T45" fmla="*/ 3 h 1653"/>
                <a:gd name="T46" fmla="*/ 0 w 510"/>
                <a:gd name="T47" fmla="*/ 3 h 1653"/>
                <a:gd name="T48" fmla="*/ 0 w 510"/>
                <a:gd name="T49" fmla="*/ 2 h 1653"/>
                <a:gd name="T50" fmla="*/ 0 w 510"/>
                <a:gd name="T51" fmla="*/ 2 h 1653"/>
                <a:gd name="T52" fmla="*/ 0 w 510"/>
                <a:gd name="T53" fmla="*/ 2 h 1653"/>
                <a:gd name="T54" fmla="*/ 0 w 510"/>
                <a:gd name="T55" fmla="*/ 1 h 1653"/>
                <a:gd name="T56" fmla="*/ 1 w 510"/>
                <a:gd name="T57" fmla="*/ 0 h 1653"/>
                <a:gd name="T58" fmla="*/ 2 w 510"/>
                <a:gd name="T59" fmla="*/ 0 h 1653"/>
                <a:gd name="T60" fmla="*/ 2 w 510"/>
                <a:gd name="T61" fmla="*/ 0 h 1653"/>
                <a:gd name="T62" fmla="*/ 2 w 510"/>
                <a:gd name="T63" fmla="*/ 0 h 1653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510" h="1653">
                  <a:moveTo>
                    <a:pt x="387" y="0"/>
                  </a:moveTo>
                  <a:cubicBezTo>
                    <a:pt x="391" y="48"/>
                    <a:pt x="391" y="48"/>
                    <a:pt x="391" y="48"/>
                  </a:cubicBezTo>
                  <a:cubicBezTo>
                    <a:pt x="391" y="48"/>
                    <a:pt x="398" y="81"/>
                    <a:pt x="409" y="101"/>
                  </a:cubicBezTo>
                  <a:cubicBezTo>
                    <a:pt x="420" y="121"/>
                    <a:pt x="464" y="189"/>
                    <a:pt x="476" y="235"/>
                  </a:cubicBezTo>
                  <a:cubicBezTo>
                    <a:pt x="489" y="280"/>
                    <a:pt x="510" y="368"/>
                    <a:pt x="501" y="436"/>
                  </a:cubicBezTo>
                  <a:cubicBezTo>
                    <a:pt x="492" y="504"/>
                    <a:pt x="462" y="665"/>
                    <a:pt x="457" y="714"/>
                  </a:cubicBezTo>
                  <a:cubicBezTo>
                    <a:pt x="452" y="763"/>
                    <a:pt x="441" y="1040"/>
                    <a:pt x="433" y="1097"/>
                  </a:cubicBezTo>
                  <a:cubicBezTo>
                    <a:pt x="425" y="1154"/>
                    <a:pt x="405" y="1381"/>
                    <a:pt x="399" y="1441"/>
                  </a:cubicBezTo>
                  <a:cubicBezTo>
                    <a:pt x="393" y="1501"/>
                    <a:pt x="391" y="1628"/>
                    <a:pt x="391" y="1628"/>
                  </a:cubicBezTo>
                  <a:cubicBezTo>
                    <a:pt x="391" y="1628"/>
                    <a:pt x="344" y="1653"/>
                    <a:pt x="295" y="1647"/>
                  </a:cubicBezTo>
                  <a:cubicBezTo>
                    <a:pt x="246" y="1641"/>
                    <a:pt x="175" y="1623"/>
                    <a:pt x="125" y="1619"/>
                  </a:cubicBezTo>
                  <a:cubicBezTo>
                    <a:pt x="75" y="1615"/>
                    <a:pt x="48" y="1630"/>
                    <a:pt x="48" y="1630"/>
                  </a:cubicBezTo>
                  <a:cubicBezTo>
                    <a:pt x="48" y="1630"/>
                    <a:pt x="53" y="1392"/>
                    <a:pt x="64" y="1308"/>
                  </a:cubicBezTo>
                  <a:cubicBezTo>
                    <a:pt x="75" y="1224"/>
                    <a:pt x="104" y="1016"/>
                    <a:pt x="107" y="974"/>
                  </a:cubicBezTo>
                  <a:cubicBezTo>
                    <a:pt x="110" y="932"/>
                    <a:pt x="128" y="814"/>
                    <a:pt x="133" y="777"/>
                  </a:cubicBezTo>
                  <a:cubicBezTo>
                    <a:pt x="138" y="740"/>
                    <a:pt x="154" y="621"/>
                    <a:pt x="154" y="621"/>
                  </a:cubicBezTo>
                  <a:cubicBezTo>
                    <a:pt x="154" y="621"/>
                    <a:pt x="89" y="614"/>
                    <a:pt x="71" y="616"/>
                  </a:cubicBezTo>
                  <a:cubicBezTo>
                    <a:pt x="53" y="618"/>
                    <a:pt x="46" y="612"/>
                    <a:pt x="38" y="613"/>
                  </a:cubicBezTo>
                  <a:cubicBezTo>
                    <a:pt x="30" y="614"/>
                    <a:pt x="34" y="614"/>
                    <a:pt x="26" y="600"/>
                  </a:cubicBezTo>
                  <a:cubicBezTo>
                    <a:pt x="18" y="586"/>
                    <a:pt x="7" y="581"/>
                    <a:pt x="6" y="558"/>
                  </a:cubicBezTo>
                  <a:cubicBezTo>
                    <a:pt x="5" y="535"/>
                    <a:pt x="2" y="524"/>
                    <a:pt x="1" y="508"/>
                  </a:cubicBezTo>
                  <a:cubicBezTo>
                    <a:pt x="0" y="492"/>
                    <a:pt x="14" y="473"/>
                    <a:pt x="23" y="462"/>
                  </a:cubicBezTo>
                  <a:cubicBezTo>
                    <a:pt x="32" y="451"/>
                    <a:pt x="33" y="447"/>
                    <a:pt x="36" y="434"/>
                  </a:cubicBezTo>
                  <a:cubicBezTo>
                    <a:pt x="39" y="421"/>
                    <a:pt x="46" y="398"/>
                    <a:pt x="53" y="402"/>
                  </a:cubicBezTo>
                  <a:cubicBezTo>
                    <a:pt x="53" y="402"/>
                    <a:pt x="56" y="369"/>
                    <a:pt x="60" y="350"/>
                  </a:cubicBezTo>
                  <a:cubicBezTo>
                    <a:pt x="64" y="331"/>
                    <a:pt x="74" y="301"/>
                    <a:pt x="83" y="298"/>
                  </a:cubicBezTo>
                  <a:cubicBezTo>
                    <a:pt x="92" y="295"/>
                    <a:pt x="100" y="294"/>
                    <a:pt x="100" y="276"/>
                  </a:cubicBezTo>
                  <a:cubicBezTo>
                    <a:pt x="100" y="258"/>
                    <a:pt x="117" y="171"/>
                    <a:pt x="126" y="155"/>
                  </a:cubicBezTo>
                  <a:cubicBezTo>
                    <a:pt x="135" y="139"/>
                    <a:pt x="149" y="103"/>
                    <a:pt x="197" y="84"/>
                  </a:cubicBezTo>
                  <a:cubicBezTo>
                    <a:pt x="245" y="65"/>
                    <a:pt x="283" y="54"/>
                    <a:pt x="294" y="49"/>
                  </a:cubicBezTo>
                  <a:cubicBezTo>
                    <a:pt x="305" y="44"/>
                    <a:pt x="319" y="40"/>
                    <a:pt x="334" y="31"/>
                  </a:cubicBezTo>
                  <a:cubicBezTo>
                    <a:pt x="349" y="22"/>
                    <a:pt x="385" y="0"/>
                    <a:pt x="385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768" name="Freeform 534">
              <a:extLst>
                <a:ext uri="{FF2B5EF4-FFF2-40B4-BE49-F238E27FC236}">
                  <a16:creationId xmlns:a16="http://schemas.microsoft.com/office/drawing/2014/main" id="{FC7CC934-91C4-4853-AD28-A53C5464BA9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9" y="2721"/>
              <a:ext cx="252" cy="817"/>
            </a:xfrm>
            <a:custGeom>
              <a:avLst/>
              <a:gdLst>
                <a:gd name="T0" fmla="*/ 2 w 510"/>
                <a:gd name="T1" fmla="*/ 0 h 1653"/>
                <a:gd name="T2" fmla="*/ 2 w 510"/>
                <a:gd name="T3" fmla="*/ 0 h 1653"/>
                <a:gd name="T4" fmla="*/ 3 w 510"/>
                <a:gd name="T5" fmla="*/ 0 h 1653"/>
                <a:gd name="T6" fmla="*/ 3 w 510"/>
                <a:gd name="T7" fmla="*/ 1 h 1653"/>
                <a:gd name="T8" fmla="*/ 3 w 510"/>
                <a:gd name="T9" fmla="*/ 3 h 1653"/>
                <a:gd name="T10" fmla="*/ 3 w 510"/>
                <a:gd name="T11" fmla="*/ 5 h 1653"/>
                <a:gd name="T12" fmla="*/ 3 w 510"/>
                <a:gd name="T13" fmla="*/ 8 h 1653"/>
                <a:gd name="T14" fmla="*/ 3 w 510"/>
                <a:gd name="T15" fmla="*/ 10 h 1653"/>
                <a:gd name="T16" fmla="*/ 2 w 510"/>
                <a:gd name="T17" fmla="*/ 12 h 1653"/>
                <a:gd name="T18" fmla="*/ 2 w 510"/>
                <a:gd name="T19" fmla="*/ 12 h 1653"/>
                <a:gd name="T20" fmla="*/ 0 w 510"/>
                <a:gd name="T21" fmla="*/ 11 h 1653"/>
                <a:gd name="T22" fmla="*/ 0 w 510"/>
                <a:gd name="T23" fmla="*/ 12 h 1653"/>
                <a:gd name="T24" fmla="*/ 0 w 510"/>
                <a:gd name="T25" fmla="*/ 9 h 1653"/>
                <a:gd name="T26" fmla="*/ 0 w 510"/>
                <a:gd name="T27" fmla="*/ 7 h 1653"/>
                <a:gd name="T28" fmla="*/ 1 w 510"/>
                <a:gd name="T29" fmla="*/ 5 h 1653"/>
                <a:gd name="T30" fmla="*/ 1 w 510"/>
                <a:gd name="T31" fmla="*/ 4 h 1653"/>
                <a:gd name="T32" fmla="*/ 0 w 510"/>
                <a:gd name="T33" fmla="*/ 4 h 1653"/>
                <a:gd name="T34" fmla="*/ 0 w 510"/>
                <a:gd name="T35" fmla="*/ 4 h 1653"/>
                <a:gd name="T36" fmla="*/ 0 w 510"/>
                <a:gd name="T37" fmla="*/ 4 h 1653"/>
                <a:gd name="T38" fmla="*/ 0 w 510"/>
                <a:gd name="T39" fmla="*/ 4 h 1653"/>
                <a:gd name="T40" fmla="*/ 0 w 510"/>
                <a:gd name="T41" fmla="*/ 3 h 1653"/>
                <a:gd name="T42" fmla="*/ 0 w 510"/>
                <a:gd name="T43" fmla="*/ 3 h 1653"/>
                <a:gd name="T44" fmla="*/ 0 w 510"/>
                <a:gd name="T45" fmla="*/ 3 h 1653"/>
                <a:gd name="T46" fmla="*/ 0 w 510"/>
                <a:gd name="T47" fmla="*/ 3 h 1653"/>
                <a:gd name="T48" fmla="*/ 0 w 510"/>
                <a:gd name="T49" fmla="*/ 2 h 1653"/>
                <a:gd name="T50" fmla="*/ 0 w 510"/>
                <a:gd name="T51" fmla="*/ 2 h 1653"/>
                <a:gd name="T52" fmla="*/ 0 w 510"/>
                <a:gd name="T53" fmla="*/ 2 h 1653"/>
                <a:gd name="T54" fmla="*/ 0 w 510"/>
                <a:gd name="T55" fmla="*/ 1 h 1653"/>
                <a:gd name="T56" fmla="*/ 1 w 510"/>
                <a:gd name="T57" fmla="*/ 0 h 1653"/>
                <a:gd name="T58" fmla="*/ 2 w 510"/>
                <a:gd name="T59" fmla="*/ 0 h 1653"/>
                <a:gd name="T60" fmla="*/ 2 w 510"/>
                <a:gd name="T61" fmla="*/ 0 h 1653"/>
                <a:gd name="T62" fmla="*/ 2 w 510"/>
                <a:gd name="T63" fmla="*/ 0 h 1653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510" h="1653">
                  <a:moveTo>
                    <a:pt x="387" y="0"/>
                  </a:moveTo>
                  <a:cubicBezTo>
                    <a:pt x="391" y="48"/>
                    <a:pt x="391" y="48"/>
                    <a:pt x="391" y="48"/>
                  </a:cubicBezTo>
                  <a:cubicBezTo>
                    <a:pt x="391" y="48"/>
                    <a:pt x="398" y="81"/>
                    <a:pt x="409" y="101"/>
                  </a:cubicBezTo>
                  <a:cubicBezTo>
                    <a:pt x="420" y="121"/>
                    <a:pt x="464" y="189"/>
                    <a:pt x="476" y="235"/>
                  </a:cubicBezTo>
                  <a:cubicBezTo>
                    <a:pt x="489" y="280"/>
                    <a:pt x="510" y="368"/>
                    <a:pt x="501" y="436"/>
                  </a:cubicBezTo>
                  <a:cubicBezTo>
                    <a:pt x="492" y="504"/>
                    <a:pt x="462" y="665"/>
                    <a:pt x="457" y="714"/>
                  </a:cubicBezTo>
                  <a:cubicBezTo>
                    <a:pt x="452" y="763"/>
                    <a:pt x="441" y="1040"/>
                    <a:pt x="433" y="1097"/>
                  </a:cubicBezTo>
                  <a:cubicBezTo>
                    <a:pt x="425" y="1154"/>
                    <a:pt x="405" y="1381"/>
                    <a:pt x="399" y="1441"/>
                  </a:cubicBezTo>
                  <a:cubicBezTo>
                    <a:pt x="393" y="1501"/>
                    <a:pt x="391" y="1628"/>
                    <a:pt x="391" y="1628"/>
                  </a:cubicBezTo>
                  <a:cubicBezTo>
                    <a:pt x="391" y="1628"/>
                    <a:pt x="344" y="1653"/>
                    <a:pt x="295" y="1647"/>
                  </a:cubicBezTo>
                  <a:cubicBezTo>
                    <a:pt x="246" y="1641"/>
                    <a:pt x="175" y="1623"/>
                    <a:pt x="125" y="1619"/>
                  </a:cubicBezTo>
                  <a:cubicBezTo>
                    <a:pt x="75" y="1615"/>
                    <a:pt x="48" y="1630"/>
                    <a:pt x="48" y="1630"/>
                  </a:cubicBezTo>
                  <a:cubicBezTo>
                    <a:pt x="48" y="1630"/>
                    <a:pt x="53" y="1392"/>
                    <a:pt x="64" y="1308"/>
                  </a:cubicBezTo>
                  <a:cubicBezTo>
                    <a:pt x="75" y="1224"/>
                    <a:pt x="104" y="1016"/>
                    <a:pt x="107" y="974"/>
                  </a:cubicBezTo>
                  <a:cubicBezTo>
                    <a:pt x="110" y="932"/>
                    <a:pt x="128" y="814"/>
                    <a:pt x="133" y="777"/>
                  </a:cubicBezTo>
                  <a:cubicBezTo>
                    <a:pt x="138" y="740"/>
                    <a:pt x="154" y="621"/>
                    <a:pt x="154" y="621"/>
                  </a:cubicBezTo>
                  <a:cubicBezTo>
                    <a:pt x="154" y="621"/>
                    <a:pt x="89" y="614"/>
                    <a:pt x="71" y="616"/>
                  </a:cubicBezTo>
                  <a:cubicBezTo>
                    <a:pt x="53" y="618"/>
                    <a:pt x="46" y="612"/>
                    <a:pt x="38" y="613"/>
                  </a:cubicBezTo>
                  <a:cubicBezTo>
                    <a:pt x="30" y="614"/>
                    <a:pt x="34" y="614"/>
                    <a:pt x="26" y="600"/>
                  </a:cubicBezTo>
                  <a:cubicBezTo>
                    <a:pt x="18" y="586"/>
                    <a:pt x="7" y="581"/>
                    <a:pt x="6" y="558"/>
                  </a:cubicBezTo>
                  <a:cubicBezTo>
                    <a:pt x="5" y="535"/>
                    <a:pt x="2" y="524"/>
                    <a:pt x="1" y="508"/>
                  </a:cubicBezTo>
                  <a:cubicBezTo>
                    <a:pt x="0" y="492"/>
                    <a:pt x="14" y="473"/>
                    <a:pt x="23" y="462"/>
                  </a:cubicBezTo>
                  <a:cubicBezTo>
                    <a:pt x="32" y="451"/>
                    <a:pt x="33" y="447"/>
                    <a:pt x="36" y="434"/>
                  </a:cubicBezTo>
                  <a:cubicBezTo>
                    <a:pt x="39" y="421"/>
                    <a:pt x="46" y="398"/>
                    <a:pt x="53" y="402"/>
                  </a:cubicBezTo>
                  <a:cubicBezTo>
                    <a:pt x="53" y="402"/>
                    <a:pt x="56" y="369"/>
                    <a:pt x="60" y="350"/>
                  </a:cubicBezTo>
                  <a:cubicBezTo>
                    <a:pt x="64" y="331"/>
                    <a:pt x="74" y="301"/>
                    <a:pt x="83" y="298"/>
                  </a:cubicBezTo>
                  <a:cubicBezTo>
                    <a:pt x="92" y="295"/>
                    <a:pt x="100" y="294"/>
                    <a:pt x="100" y="276"/>
                  </a:cubicBezTo>
                  <a:cubicBezTo>
                    <a:pt x="100" y="258"/>
                    <a:pt x="117" y="171"/>
                    <a:pt x="126" y="155"/>
                  </a:cubicBezTo>
                  <a:cubicBezTo>
                    <a:pt x="135" y="139"/>
                    <a:pt x="149" y="103"/>
                    <a:pt x="197" y="84"/>
                  </a:cubicBezTo>
                  <a:cubicBezTo>
                    <a:pt x="245" y="65"/>
                    <a:pt x="283" y="54"/>
                    <a:pt x="294" y="49"/>
                  </a:cubicBezTo>
                  <a:cubicBezTo>
                    <a:pt x="305" y="44"/>
                    <a:pt x="319" y="40"/>
                    <a:pt x="334" y="31"/>
                  </a:cubicBezTo>
                  <a:cubicBezTo>
                    <a:pt x="349" y="22"/>
                    <a:pt x="385" y="0"/>
                    <a:pt x="385" y="0"/>
                  </a:cubicBezTo>
                </a:path>
              </a:pathLst>
            </a:custGeom>
            <a:noFill/>
            <a:ln w="1588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769" name="Freeform 535">
              <a:extLst>
                <a:ext uri="{FF2B5EF4-FFF2-40B4-BE49-F238E27FC236}">
                  <a16:creationId xmlns:a16="http://schemas.microsoft.com/office/drawing/2014/main" id="{73AC14A1-3EF6-4F36-A530-CF37C6CD1628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5" y="2741"/>
              <a:ext cx="86" cy="250"/>
            </a:xfrm>
            <a:custGeom>
              <a:avLst/>
              <a:gdLst>
                <a:gd name="T0" fmla="*/ 0 w 174"/>
                <a:gd name="T1" fmla="*/ 0 h 506"/>
                <a:gd name="T2" fmla="*/ 0 w 174"/>
                <a:gd name="T3" fmla="*/ 0 h 506"/>
                <a:gd name="T4" fmla="*/ 0 w 174"/>
                <a:gd name="T5" fmla="*/ 1 h 506"/>
                <a:gd name="T6" fmla="*/ 0 w 174"/>
                <a:gd name="T7" fmla="*/ 1 h 506"/>
                <a:gd name="T8" fmla="*/ 0 w 174"/>
                <a:gd name="T9" fmla="*/ 1 h 506"/>
                <a:gd name="T10" fmla="*/ 1 w 174"/>
                <a:gd name="T11" fmla="*/ 2 h 506"/>
                <a:gd name="T12" fmla="*/ 1 w 174"/>
                <a:gd name="T13" fmla="*/ 3 h 50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4" h="506">
                  <a:moveTo>
                    <a:pt x="0" y="0"/>
                  </a:moveTo>
                  <a:cubicBezTo>
                    <a:pt x="0" y="0"/>
                    <a:pt x="3" y="85"/>
                    <a:pt x="35" y="119"/>
                  </a:cubicBezTo>
                  <a:cubicBezTo>
                    <a:pt x="35" y="119"/>
                    <a:pt x="70" y="130"/>
                    <a:pt x="85" y="135"/>
                  </a:cubicBezTo>
                  <a:cubicBezTo>
                    <a:pt x="100" y="140"/>
                    <a:pt x="113" y="139"/>
                    <a:pt x="102" y="148"/>
                  </a:cubicBezTo>
                  <a:cubicBezTo>
                    <a:pt x="91" y="157"/>
                    <a:pt x="66" y="181"/>
                    <a:pt x="77" y="188"/>
                  </a:cubicBezTo>
                  <a:cubicBezTo>
                    <a:pt x="88" y="195"/>
                    <a:pt x="158" y="269"/>
                    <a:pt x="166" y="352"/>
                  </a:cubicBezTo>
                  <a:cubicBezTo>
                    <a:pt x="174" y="435"/>
                    <a:pt x="159" y="506"/>
                    <a:pt x="159" y="506"/>
                  </a:cubicBezTo>
                </a:path>
              </a:pathLst>
            </a:custGeom>
            <a:noFill/>
            <a:ln w="1588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770" name="Freeform 536">
              <a:extLst>
                <a:ext uri="{FF2B5EF4-FFF2-40B4-BE49-F238E27FC236}">
                  <a16:creationId xmlns:a16="http://schemas.microsoft.com/office/drawing/2014/main" id="{3D9E227F-316E-4AA2-9D70-4565E39F601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8" y="2726"/>
              <a:ext cx="166" cy="796"/>
            </a:xfrm>
            <a:custGeom>
              <a:avLst/>
              <a:gdLst>
                <a:gd name="T0" fmla="*/ 0 w 335"/>
                <a:gd name="T1" fmla="*/ 0 h 1609"/>
                <a:gd name="T2" fmla="*/ 0 w 335"/>
                <a:gd name="T3" fmla="*/ 0 h 1609"/>
                <a:gd name="T4" fmla="*/ 0 w 335"/>
                <a:gd name="T5" fmla="*/ 0 h 1609"/>
                <a:gd name="T6" fmla="*/ 0 w 335"/>
                <a:gd name="T7" fmla="*/ 2 h 1609"/>
                <a:gd name="T8" fmla="*/ 0 w 335"/>
                <a:gd name="T9" fmla="*/ 4 h 1609"/>
                <a:gd name="T10" fmla="*/ 0 w 335"/>
                <a:gd name="T11" fmla="*/ 6 h 1609"/>
                <a:gd name="T12" fmla="*/ 0 w 335"/>
                <a:gd name="T13" fmla="*/ 8 h 1609"/>
                <a:gd name="T14" fmla="*/ 0 w 335"/>
                <a:gd name="T15" fmla="*/ 11 h 1609"/>
                <a:gd name="T16" fmla="*/ 1 w 335"/>
                <a:gd name="T17" fmla="*/ 11 h 1609"/>
                <a:gd name="T18" fmla="*/ 2 w 335"/>
                <a:gd name="T19" fmla="*/ 11 h 1609"/>
                <a:gd name="T20" fmla="*/ 2 w 335"/>
                <a:gd name="T21" fmla="*/ 10 h 1609"/>
                <a:gd name="T22" fmla="*/ 1 w 335"/>
                <a:gd name="T23" fmla="*/ 8 h 1609"/>
                <a:gd name="T24" fmla="*/ 1 w 335"/>
                <a:gd name="T25" fmla="*/ 7 h 1609"/>
                <a:gd name="T26" fmla="*/ 1 w 335"/>
                <a:gd name="T27" fmla="*/ 7 h 1609"/>
                <a:gd name="T28" fmla="*/ 2 w 335"/>
                <a:gd name="T29" fmla="*/ 7 h 1609"/>
                <a:gd name="T30" fmla="*/ 2 w 335"/>
                <a:gd name="T31" fmla="*/ 7 h 1609"/>
                <a:gd name="T32" fmla="*/ 2 w 335"/>
                <a:gd name="T33" fmla="*/ 6 h 1609"/>
                <a:gd name="T34" fmla="*/ 2 w 335"/>
                <a:gd name="T35" fmla="*/ 5 h 1609"/>
                <a:gd name="T36" fmla="*/ 2 w 335"/>
                <a:gd name="T37" fmla="*/ 5 h 1609"/>
                <a:gd name="T38" fmla="*/ 2 w 335"/>
                <a:gd name="T39" fmla="*/ 4 h 1609"/>
                <a:gd name="T40" fmla="*/ 2 w 335"/>
                <a:gd name="T41" fmla="*/ 3 h 1609"/>
                <a:gd name="T42" fmla="*/ 2 w 335"/>
                <a:gd name="T43" fmla="*/ 2 h 1609"/>
                <a:gd name="T44" fmla="*/ 1 w 335"/>
                <a:gd name="T45" fmla="*/ 1 h 1609"/>
                <a:gd name="T46" fmla="*/ 1 w 335"/>
                <a:gd name="T47" fmla="*/ 0 h 1609"/>
                <a:gd name="T48" fmla="*/ 1 w 335"/>
                <a:gd name="T49" fmla="*/ 0 h 1609"/>
                <a:gd name="T50" fmla="*/ 0 w 335"/>
                <a:gd name="T51" fmla="*/ 0 h 1609"/>
                <a:gd name="T52" fmla="*/ 0 w 335"/>
                <a:gd name="T53" fmla="*/ 0 h 1609"/>
                <a:gd name="T54" fmla="*/ 0 w 335"/>
                <a:gd name="T55" fmla="*/ 0 h 1609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335" h="1609">
                  <a:moveTo>
                    <a:pt x="3" y="0"/>
                  </a:moveTo>
                  <a:cubicBezTo>
                    <a:pt x="0" y="39"/>
                    <a:pt x="0" y="39"/>
                    <a:pt x="0" y="39"/>
                  </a:cubicBezTo>
                  <a:cubicBezTo>
                    <a:pt x="0" y="39"/>
                    <a:pt x="27" y="72"/>
                    <a:pt x="33" y="105"/>
                  </a:cubicBezTo>
                  <a:cubicBezTo>
                    <a:pt x="39" y="138"/>
                    <a:pt x="34" y="242"/>
                    <a:pt x="36" y="273"/>
                  </a:cubicBezTo>
                  <a:cubicBezTo>
                    <a:pt x="38" y="304"/>
                    <a:pt x="43" y="518"/>
                    <a:pt x="41" y="567"/>
                  </a:cubicBezTo>
                  <a:cubicBezTo>
                    <a:pt x="39" y="616"/>
                    <a:pt x="47" y="836"/>
                    <a:pt x="45" y="887"/>
                  </a:cubicBezTo>
                  <a:cubicBezTo>
                    <a:pt x="43" y="938"/>
                    <a:pt x="59" y="1103"/>
                    <a:pt x="63" y="1142"/>
                  </a:cubicBezTo>
                  <a:cubicBezTo>
                    <a:pt x="67" y="1181"/>
                    <a:pt x="108" y="1530"/>
                    <a:pt x="125" y="1598"/>
                  </a:cubicBezTo>
                  <a:cubicBezTo>
                    <a:pt x="125" y="1598"/>
                    <a:pt x="142" y="1609"/>
                    <a:pt x="208" y="1597"/>
                  </a:cubicBezTo>
                  <a:cubicBezTo>
                    <a:pt x="274" y="1585"/>
                    <a:pt x="297" y="1574"/>
                    <a:pt x="297" y="1574"/>
                  </a:cubicBezTo>
                  <a:cubicBezTo>
                    <a:pt x="297" y="1574"/>
                    <a:pt x="276" y="1485"/>
                    <a:pt x="262" y="1432"/>
                  </a:cubicBezTo>
                  <a:cubicBezTo>
                    <a:pt x="248" y="1379"/>
                    <a:pt x="209" y="1127"/>
                    <a:pt x="203" y="1085"/>
                  </a:cubicBezTo>
                  <a:cubicBezTo>
                    <a:pt x="197" y="1043"/>
                    <a:pt x="193" y="1039"/>
                    <a:pt x="193" y="1039"/>
                  </a:cubicBezTo>
                  <a:cubicBezTo>
                    <a:pt x="193" y="1039"/>
                    <a:pt x="193" y="1056"/>
                    <a:pt x="240" y="1047"/>
                  </a:cubicBezTo>
                  <a:cubicBezTo>
                    <a:pt x="287" y="1038"/>
                    <a:pt x="335" y="1031"/>
                    <a:pt x="335" y="1026"/>
                  </a:cubicBezTo>
                  <a:cubicBezTo>
                    <a:pt x="335" y="1021"/>
                    <a:pt x="333" y="965"/>
                    <a:pt x="330" y="931"/>
                  </a:cubicBezTo>
                  <a:cubicBezTo>
                    <a:pt x="327" y="897"/>
                    <a:pt x="319" y="887"/>
                    <a:pt x="320" y="864"/>
                  </a:cubicBezTo>
                  <a:cubicBezTo>
                    <a:pt x="321" y="841"/>
                    <a:pt x="328" y="816"/>
                    <a:pt x="319" y="788"/>
                  </a:cubicBezTo>
                  <a:cubicBezTo>
                    <a:pt x="310" y="760"/>
                    <a:pt x="308" y="707"/>
                    <a:pt x="307" y="675"/>
                  </a:cubicBezTo>
                  <a:cubicBezTo>
                    <a:pt x="306" y="643"/>
                    <a:pt x="298" y="588"/>
                    <a:pt x="298" y="563"/>
                  </a:cubicBezTo>
                  <a:cubicBezTo>
                    <a:pt x="298" y="538"/>
                    <a:pt x="290" y="497"/>
                    <a:pt x="285" y="454"/>
                  </a:cubicBezTo>
                  <a:cubicBezTo>
                    <a:pt x="280" y="411"/>
                    <a:pt x="267" y="299"/>
                    <a:pt x="261" y="271"/>
                  </a:cubicBezTo>
                  <a:cubicBezTo>
                    <a:pt x="255" y="243"/>
                    <a:pt x="250" y="199"/>
                    <a:pt x="243" y="178"/>
                  </a:cubicBezTo>
                  <a:cubicBezTo>
                    <a:pt x="236" y="157"/>
                    <a:pt x="221" y="128"/>
                    <a:pt x="202" y="116"/>
                  </a:cubicBezTo>
                  <a:cubicBezTo>
                    <a:pt x="183" y="104"/>
                    <a:pt x="157" y="93"/>
                    <a:pt x="137" y="86"/>
                  </a:cubicBezTo>
                  <a:cubicBezTo>
                    <a:pt x="117" y="79"/>
                    <a:pt x="95" y="57"/>
                    <a:pt x="77" y="50"/>
                  </a:cubicBezTo>
                  <a:cubicBezTo>
                    <a:pt x="59" y="43"/>
                    <a:pt x="40" y="29"/>
                    <a:pt x="32" y="23"/>
                  </a:cubicBezTo>
                  <a:cubicBezTo>
                    <a:pt x="24" y="17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771" name="Freeform 537">
              <a:extLst>
                <a:ext uri="{FF2B5EF4-FFF2-40B4-BE49-F238E27FC236}">
                  <a16:creationId xmlns:a16="http://schemas.microsoft.com/office/drawing/2014/main" id="{CF3EF046-AB76-4282-8751-ABD84FA2357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8" y="2726"/>
              <a:ext cx="166" cy="796"/>
            </a:xfrm>
            <a:custGeom>
              <a:avLst/>
              <a:gdLst>
                <a:gd name="T0" fmla="*/ 0 w 335"/>
                <a:gd name="T1" fmla="*/ 0 h 1609"/>
                <a:gd name="T2" fmla="*/ 0 w 335"/>
                <a:gd name="T3" fmla="*/ 0 h 1609"/>
                <a:gd name="T4" fmla="*/ 0 w 335"/>
                <a:gd name="T5" fmla="*/ 0 h 1609"/>
                <a:gd name="T6" fmla="*/ 0 w 335"/>
                <a:gd name="T7" fmla="*/ 2 h 1609"/>
                <a:gd name="T8" fmla="*/ 0 w 335"/>
                <a:gd name="T9" fmla="*/ 4 h 1609"/>
                <a:gd name="T10" fmla="*/ 0 w 335"/>
                <a:gd name="T11" fmla="*/ 6 h 1609"/>
                <a:gd name="T12" fmla="*/ 0 w 335"/>
                <a:gd name="T13" fmla="*/ 8 h 1609"/>
                <a:gd name="T14" fmla="*/ 0 w 335"/>
                <a:gd name="T15" fmla="*/ 11 h 1609"/>
                <a:gd name="T16" fmla="*/ 1 w 335"/>
                <a:gd name="T17" fmla="*/ 11 h 1609"/>
                <a:gd name="T18" fmla="*/ 2 w 335"/>
                <a:gd name="T19" fmla="*/ 11 h 1609"/>
                <a:gd name="T20" fmla="*/ 2 w 335"/>
                <a:gd name="T21" fmla="*/ 10 h 1609"/>
                <a:gd name="T22" fmla="*/ 1 w 335"/>
                <a:gd name="T23" fmla="*/ 8 h 1609"/>
                <a:gd name="T24" fmla="*/ 1 w 335"/>
                <a:gd name="T25" fmla="*/ 7 h 1609"/>
                <a:gd name="T26" fmla="*/ 1 w 335"/>
                <a:gd name="T27" fmla="*/ 7 h 1609"/>
                <a:gd name="T28" fmla="*/ 2 w 335"/>
                <a:gd name="T29" fmla="*/ 7 h 1609"/>
                <a:gd name="T30" fmla="*/ 2 w 335"/>
                <a:gd name="T31" fmla="*/ 7 h 1609"/>
                <a:gd name="T32" fmla="*/ 2 w 335"/>
                <a:gd name="T33" fmla="*/ 6 h 1609"/>
                <a:gd name="T34" fmla="*/ 2 w 335"/>
                <a:gd name="T35" fmla="*/ 5 h 1609"/>
                <a:gd name="T36" fmla="*/ 2 w 335"/>
                <a:gd name="T37" fmla="*/ 5 h 1609"/>
                <a:gd name="T38" fmla="*/ 2 w 335"/>
                <a:gd name="T39" fmla="*/ 4 h 1609"/>
                <a:gd name="T40" fmla="*/ 2 w 335"/>
                <a:gd name="T41" fmla="*/ 3 h 1609"/>
                <a:gd name="T42" fmla="*/ 2 w 335"/>
                <a:gd name="T43" fmla="*/ 2 h 1609"/>
                <a:gd name="T44" fmla="*/ 1 w 335"/>
                <a:gd name="T45" fmla="*/ 1 h 1609"/>
                <a:gd name="T46" fmla="*/ 1 w 335"/>
                <a:gd name="T47" fmla="*/ 0 h 1609"/>
                <a:gd name="T48" fmla="*/ 1 w 335"/>
                <a:gd name="T49" fmla="*/ 0 h 1609"/>
                <a:gd name="T50" fmla="*/ 0 w 335"/>
                <a:gd name="T51" fmla="*/ 0 h 1609"/>
                <a:gd name="T52" fmla="*/ 0 w 335"/>
                <a:gd name="T53" fmla="*/ 0 h 1609"/>
                <a:gd name="T54" fmla="*/ 0 w 335"/>
                <a:gd name="T55" fmla="*/ 0 h 1609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335" h="1609">
                  <a:moveTo>
                    <a:pt x="3" y="0"/>
                  </a:moveTo>
                  <a:cubicBezTo>
                    <a:pt x="0" y="39"/>
                    <a:pt x="0" y="39"/>
                    <a:pt x="0" y="39"/>
                  </a:cubicBezTo>
                  <a:cubicBezTo>
                    <a:pt x="0" y="39"/>
                    <a:pt x="27" y="72"/>
                    <a:pt x="33" y="105"/>
                  </a:cubicBezTo>
                  <a:cubicBezTo>
                    <a:pt x="39" y="138"/>
                    <a:pt x="34" y="242"/>
                    <a:pt x="36" y="273"/>
                  </a:cubicBezTo>
                  <a:cubicBezTo>
                    <a:pt x="38" y="304"/>
                    <a:pt x="43" y="518"/>
                    <a:pt x="41" y="567"/>
                  </a:cubicBezTo>
                  <a:cubicBezTo>
                    <a:pt x="39" y="616"/>
                    <a:pt x="47" y="836"/>
                    <a:pt x="45" y="887"/>
                  </a:cubicBezTo>
                  <a:cubicBezTo>
                    <a:pt x="43" y="938"/>
                    <a:pt x="59" y="1103"/>
                    <a:pt x="63" y="1142"/>
                  </a:cubicBezTo>
                  <a:cubicBezTo>
                    <a:pt x="67" y="1181"/>
                    <a:pt x="108" y="1530"/>
                    <a:pt x="125" y="1598"/>
                  </a:cubicBezTo>
                  <a:cubicBezTo>
                    <a:pt x="125" y="1598"/>
                    <a:pt x="142" y="1609"/>
                    <a:pt x="208" y="1597"/>
                  </a:cubicBezTo>
                  <a:cubicBezTo>
                    <a:pt x="274" y="1585"/>
                    <a:pt x="297" y="1574"/>
                    <a:pt x="297" y="1574"/>
                  </a:cubicBezTo>
                  <a:cubicBezTo>
                    <a:pt x="297" y="1574"/>
                    <a:pt x="276" y="1485"/>
                    <a:pt x="262" y="1432"/>
                  </a:cubicBezTo>
                  <a:cubicBezTo>
                    <a:pt x="248" y="1379"/>
                    <a:pt x="209" y="1127"/>
                    <a:pt x="203" y="1085"/>
                  </a:cubicBezTo>
                  <a:cubicBezTo>
                    <a:pt x="197" y="1043"/>
                    <a:pt x="193" y="1039"/>
                    <a:pt x="193" y="1039"/>
                  </a:cubicBezTo>
                  <a:cubicBezTo>
                    <a:pt x="193" y="1039"/>
                    <a:pt x="193" y="1056"/>
                    <a:pt x="240" y="1047"/>
                  </a:cubicBezTo>
                  <a:cubicBezTo>
                    <a:pt x="287" y="1038"/>
                    <a:pt x="335" y="1031"/>
                    <a:pt x="335" y="1026"/>
                  </a:cubicBezTo>
                  <a:cubicBezTo>
                    <a:pt x="335" y="1021"/>
                    <a:pt x="333" y="965"/>
                    <a:pt x="330" y="931"/>
                  </a:cubicBezTo>
                  <a:cubicBezTo>
                    <a:pt x="327" y="897"/>
                    <a:pt x="319" y="887"/>
                    <a:pt x="320" y="864"/>
                  </a:cubicBezTo>
                  <a:cubicBezTo>
                    <a:pt x="321" y="841"/>
                    <a:pt x="328" y="816"/>
                    <a:pt x="319" y="788"/>
                  </a:cubicBezTo>
                  <a:cubicBezTo>
                    <a:pt x="310" y="760"/>
                    <a:pt x="308" y="707"/>
                    <a:pt x="307" y="675"/>
                  </a:cubicBezTo>
                  <a:cubicBezTo>
                    <a:pt x="306" y="643"/>
                    <a:pt x="298" y="588"/>
                    <a:pt x="298" y="563"/>
                  </a:cubicBezTo>
                  <a:cubicBezTo>
                    <a:pt x="298" y="538"/>
                    <a:pt x="290" y="497"/>
                    <a:pt x="285" y="454"/>
                  </a:cubicBezTo>
                  <a:cubicBezTo>
                    <a:pt x="280" y="411"/>
                    <a:pt x="267" y="299"/>
                    <a:pt x="261" y="271"/>
                  </a:cubicBezTo>
                  <a:cubicBezTo>
                    <a:pt x="255" y="243"/>
                    <a:pt x="250" y="199"/>
                    <a:pt x="243" y="178"/>
                  </a:cubicBezTo>
                  <a:cubicBezTo>
                    <a:pt x="236" y="157"/>
                    <a:pt x="221" y="128"/>
                    <a:pt x="202" y="116"/>
                  </a:cubicBezTo>
                  <a:cubicBezTo>
                    <a:pt x="183" y="104"/>
                    <a:pt x="157" y="93"/>
                    <a:pt x="137" y="86"/>
                  </a:cubicBezTo>
                  <a:cubicBezTo>
                    <a:pt x="117" y="79"/>
                    <a:pt x="95" y="57"/>
                    <a:pt x="77" y="50"/>
                  </a:cubicBezTo>
                  <a:cubicBezTo>
                    <a:pt x="59" y="43"/>
                    <a:pt x="40" y="29"/>
                    <a:pt x="32" y="23"/>
                  </a:cubicBezTo>
                  <a:cubicBezTo>
                    <a:pt x="24" y="17"/>
                    <a:pt x="3" y="0"/>
                    <a:pt x="3" y="0"/>
                  </a:cubicBezTo>
                  <a:close/>
                </a:path>
              </a:pathLst>
            </a:custGeom>
            <a:noFill/>
            <a:ln w="1588" cap="flat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772" name="Freeform 538">
              <a:extLst>
                <a:ext uri="{FF2B5EF4-FFF2-40B4-BE49-F238E27FC236}">
                  <a16:creationId xmlns:a16="http://schemas.microsoft.com/office/drawing/2014/main" id="{1A645B5B-485F-45EA-B1CA-89336DFB6A26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0" y="2742"/>
              <a:ext cx="43" cy="183"/>
            </a:xfrm>
            <a:custGeom>
              <a:avLst/>
              <a:gdLst>
                <a:gd name="T0" fmla="*/ 0 w 86"/>
                <a:gd name="T1" fmla="*/ 0 h 370"/>
                <a:gd name="T2" fmla="*/ 1 w 86"/>
                <a:gd name="T3" fmla="*/ 0 h 370"/>
                <a:gd name="T4" fmla="*/ 1 w 86"/>
                <a:gd name="T5" fmla="*/ 0 h 370"/>
                <a:gd name="T6" fmla="*/ 1 w 86"/>
                <a:gd name="T7" fmla="*/ 0 h 370"/>
                <a:gd name="T8" fmla="*/ 1 w 86"/>
                <a:gd name="T9" fmla="*/ 0 h 370"/>
                <a:gd name="T10" fmla="*/ 1 w 86"/>
                <a:gd name="T11" fmla="*/ 1 h 370"/>
                <a:gd name="T12" fmla="*/ 1 w 86"/>
                <a:gd name="T13" fmla="*/ 2 h 370"/>
                <a:gd name="T14" fmla="*/ 1 w 86"/>
                <a:gd name="T15" fmla="*/ 2 h 370"/>
                <a:gd name="T16" fmla="*/ 1 w 86"/>
                <a:gd name="T17" fmla="*/ 2 h 37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86" h="370">
                  <a:moveTo>
                    <a:pt x="0" y="0"/>
                  </a:moveTo>
                  <a:cubicBezTo>
                    <a:pt x="0" y="0"/>
                    <a:pt x="27" y="30"/>
                    <a:pt x="43" y="49"/>
                  </a:cubicBezTo>
                  <a:cubicBezTo>
                    <a:pt x="60" y="67"/>
                    <a:pt x="86" y="92"/>
                    <a:pt x="86" y="92"/>
                  </a:cubicBezTo>
                  <a:cubicBezTo>
                    <a:pt x="86" y="92"/>
                    <a:pt x="56" y="91"/>
                    <a:pt x="45" y="96"/>
                  </a:cubicBezTo>
                  <a:cubicBezTo>
                    <a:pt x="34" y="100"/>
                    <a:pt x="20" y="120"/>
                    <a:pt x="20" y="120"/>
                  </a:cubicBezTo>
                  <a:cubicBezTo>
                    <a:pt x="20" y="120"/>
                    <a:pt x="48" y="151"/>
                    <a:pt x="50" y="160"/>
                  </a:cubicBezTo>
                  <a:cubicBezTo>
                    <a:pt x="50" y="160"/>
                    <a:pt x="23" y="242"/>
                    <a:pt x="18" y="264"/>
                  </a:cubicBezTo>
                  <a:cubicBezTo>
                    <a:pt x="14" y="286"/>
                    <a:pt x="15" y="299"/>
                    <a:pt x="13" y="319"/>
                  </a:cubicBezTo>
                  <a:cubicBezTo>
                    <a:pt x="10" y="338"/>
                    <a:pt x="8" y="370"/>
                    <a:pt x="8" y="370"/>
                  </a:cubicBezTo>
                </a:path>
              </a:pathLst>
            </a:custGeom>
            <a:noFill/>
            <a:ln w="1588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773" name="Freeform 539">
              <a:extLst>
                <a:ext uri="{FF2B5EF4-FFF2-40B4-BE49-F238E27FC236}">
                  <a16:creationId xmlns:a16="http://schemas.microsoft.com/office/drawing/2014/main" id="{5E54847C-2631-4AF4-90AC-370749B4DA0C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4" y="2901"/>
              <a:ext cx="42" cy="18"/>
            </a:xfrm>
            <a:custGeom>
              <a:avLst/>
              <a:gdLst>
                <a:gd name="T0" fmla="*/ 0 w 85"/>
                <a:gd name="T1" fmla="*/ 0 h 36"/>
                <a:gd name="T2" fmla="*/ 0 w 85"/>
                <a:gd name="T3" fmla="*/ 1 h 36"/>
                <a:gd name="T4" fmla="*/ 0 w 85"/>
                <a:gd name="T5" fmla="*/ 1 h 36"/>
                <a:gd name="T6" fmla="*/ 0 w 85"/>
                <a:gd name="T7" fmla="*/ 1 h 36"/>
                <a:gd name="T8" fmla="*/ 0 w 85"/>
                <a:gd name="T9" fmla="*/ 0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5" h="36">
                  <a:moveTo>
                    <a:pt x="0" y="0"/>
                  </a:moveTo>
                  <a:cubicBezTo>
                    <a:pt x="0" y="0"/>
                    <a:pt x="49" y="12"/>
                    <a:pt x="83" y="5"/>
                  </a:cubicBezTo>
                  <a:cubicBezTo>
                    <a:pt x="85" y="27"/>
                    <a:pt x="85" y="27"/>
                    <a:pt x="85" y="27"/>
                  </a:cubicBezTo>
                  <a:cubicBezTo>
                    <a:pt x="85" y="27"/>
                    <a:pt x="13" y="36"/>
                    <a:pt x="1" y="25"/>
                  </a:cubicBezTo>
                  <a:lnTo>
                    <a:pt x="0" y="0"/>
                  </a:lnTo>
                  <a:close/>
                </a:path>
              </a:pathLst>
            </a:custGeom>
            <a:noFill/>
            <a:ln w="1588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774" name="Freeform 540">
              <a:extLst>
                <a:ext uri="{FF2B5EF4-FFF2-40B4-BE49-F238E27FC236}">
                  <a16:creationId xmlns:a16="http://schemas.microsoft.com/office/drawing/2014/main" id="{DD583C02-65CA-4A9B-A399-0405121C98D2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1" y="2845"/>
              <a:ext cx="13" cy="396"/>
            </a:xfrm>
            <a:custGeom>
              <a:avLst/>
              <a:gdLst>
                <a:gd name="T0" fmla="*/ 1 w 26"/>
                <a:gd name="T1" fmla="*/ 0 h 801"/>
                <a:gd name="T2" fmla="*/ 1 w 26"/>
                <a:gd name="T3" fmla="*/ 0 h 801"/>
                <a:gd name="T4" fmla="*/ 1 w 26"/>
                <a:gd name="T5" fmla="*/ 1 h 801"/>
                <a:gd name="T6" fmla="*/ 1 w 26"/>
                <a:gd name="T7" fmla="*/ 2 h 801"/>
                <a:gd name="T8" fmla="*/ 1 w 26"/>
                <a:gd name="T9" fmla="*/ 3 h 801"/>
                <a:gd name="T10" fmla="*/ 1 w 26"/>
                <a:gd name="T11" fmla="*/ 4 h 801"/>
                <a:gd name="T12" fmla="*/ 1 w 26"/>
                <a:gd name="T13" fmla="*/ 6 h 80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6" h="801">
                  <a:moveTo>
                    <a:pt x="10" y="0"/>
                  </a:moveTo>
                  <a:cubicBezTo>
                    <a:pt x="10" y="0"/>
                    <a:pt x="9" y="70"/>
                    <a:pt x="6" y="86"/>
                  </a:cubicBezTo>
                  <a:cubicBezTo>
                    <a:pt x="2" y="102"/>
                    <a:pt x="4" y="149"/>
                    <a:pt x="5" y="175"/>
                  </a:cubicBezTo>
                  <a:cubicBezTo>
                    <a:pt x="5" y="201"/>
                    <a:pt x="11" y="320"/>
                    <a:pt x="6" y="346"/>
                  </a:cubicBezTo>
                  <a:cubicBezTo>
                    <a:pt x="0" y="372"/>
                    <a:pt x="1" y="406"/>
                    <a:pt x="4" y="437"/>
                  </a:cubicBezTo>
                  <a:cubicBezTo>
                    <a:pt x="7" y="468"/>
                    <a:pt x="20" y="576"/>
                    <a:pt x="21" y="604"/>
                  </a:cubicBezTo>
                  <a:cubicBezTo>
                    <a:pt x="21" y="632"/>
                    <a:pt x="18" y="759"/>
                    <a:pt x="26" y="801"/>
                  </a:cubicBezTo>
                </a:path>
              </a:pathLst>
            </a:custGeom>
            <a:noFill/>
            <a:ln w="1588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775" name="Freeform 541">
              <a:extLst>
                <a:ext uri="{FF2B5EF4-FFF2-40B4-BE49-F238E27FC236}">
                  <a16:creationId xmlns:a16="http://schemas.microsoft.com/office/drawing/2014/main" id="{6704B0C0-11EC-4044-BFE4-7B9F67CF33BD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4" y="3216"/>
              <a:ext cx="69" cy="19"/>
            </a:xfrm>
            <a:custGeom>
              <a:avLst/>
              <a:gdLst>
                <a:gd name="T0" fmla="*/ 0 w 140"/>
                <a:gd name="T1" fmla="*/ 1 h 38"/>
                <a:gd name="T2" fmla="*/ 0 w 140"/>
                <a:gd name="T3" fmla="*/ 1 h 38"/>
                <a:gd name="T4" fmla="*/ 1 w 140"/>
                <a:gd name="T5" fmla="*/ 1 h 3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0" h="38">
                  <a:moveTo>
                    <a:pt x="0" y="38"/>
                  </a:moveTo>
                  <a:cubicBezTo>
                    <a:pt x="0" y="38"/>
                    <a:pt x="8" y="5"/>
                    <a:pt x="72" y="3"/>
                  </a:cubicBezTo>
                  <a:cubicBezTo>
                    <a:pt x="136" y="0"/>
                    <a:pt x="140" y="36"/>
                    <a:pt x="140" y="36"/>
                  </a:cubicBezTo>
                </a:path>
              </a:pathLst>
            </a:custGeom>
            <a:noFill/>
            <a:ln w="1588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776" name="Freeform 542">
              <a:extLst>
                <a:ext uri="{FF2B5EF4-FFF2-40B4-BE49-F238E27FC236}">
                  <a16:creationId xmlns:a16="http://schemas.microsoft.com/office/drawing/2014/main" id="{10F925EB-6FE7-494D-A695-D60E5430DE83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5" y="2831"/>
              <a:ext cx="18" cy="50"/>
            </a:xfrm>
            <a:custGeom>
              <a:avLst/>
              <a:gdLst>
                <a:gd name="T0" fmla="*/ 0 w 36"/>
                <a:gd name="T1" fmla="*/ 0 h 102"/>
                <a:gd name="T2" fmla="*/ 1 w 36"/>
                <a:gd name="T3" fmla="*/ 0 h 102"/>
                <a:gd name="T4" fmla="*/ 1 w 36"/>
                <a:gd name="T5" fmla="*/ 0 h 102"/>
                <a:gd name="T6" fmla="*/ 1 w 36"/>
                <a:gd name="T7" fmla="*/ 0 h 10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6" h="102">
                  <a:moveTo>
                    <a:pt x="0" y="102"/>
                  </a:moveTo>
                  <a:cubicBezTo>
                    <a:pt x="0" y="102"/>
                    <a:pt x="10" y="85"/>
                    <a:pt x="14" y="66"/>
                  </a:cubicBezTo>
                  <a:cubicBezTo>
                    <a:pt x="17" y="48"/>
                    <a:pt x="22" y="37"/>
                    <a:pt x="26" y="29"/>
                  </a:cubicBezTo>
                  <a:cubicBezTo>
                    <a:pt x="29" y="21"/>
                    <a:pt x="36" y="0"/>
                    <a:pt x="36" y="0"/>
                  </a:cubicBezTo>
                </a:path>
              </a:pathLst>
            </a:custGeom>
            <a:noFill/>
            <a:ln w="1588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777" name="Freeform 543">
              <a:extLst>
                <a:ext uri="{FF2B5EF4-FFF2-40B4-BE49-F238E27FC236}">
                  <a16:creationId xmlns:a16="http://schemas.microsoft.com/office/drawing/2014/main" id="{D868F7D6-8B6F-4D63-BC26-6FED4368D3B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0" y="3041"/>
              <a:ext cx="18" cy="27"/>
            </a:xfrm>
            <a:custGeom>
              <a:avLst/>
              <a:gdLst>
                <a:gd name="T0" fmla="*/ 0 w 37"/>
                <a:gd name="T1" fmla="*/ 1 h 54"/>
                <a:gd name="T2" fmla="*/ 0 w 37"/>
                <a:gd name="T3" fmla="*/ 1 h 54"/>
                <a:gd name="T4" fmla="*/ 0 w 37"/>
                <a:gd name="T5" fmla="*/ 1 h 54"/>
                <a:gd name="T6" fmla="*/ 0 w 37"/>
                <a:gd name="T7" fmla="*/ 1 h 54"/>
                <a:gd name="T8" fmla="*/ 0 w 37"/>
                <a:gd name="T9" fmla="*/ 1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54">
                  <a:moveTo>
                    <a:pt x="35" y="29"/>
                  </a:moveTo>
                  <a:cubicBezTo>
                    <a:pt x="34" y="43"/>
                    <a:pt x="25" y="54"/>
                    <a:pt x="16" y="53"/>
                  </a:cubicBezTo>
                  <a:cubicBezTo>
                    <a:pt x="6" y="52"/>
                    <a:pt x="0" y="40"/>
                    <a:pt x="2" y="25"/>
                  </a:cubicBezTo>
                  <a:cubicBezTo>
                    <a:pt x="3" y="11"/>
                    <a:pt x="12" y="0"/>
                    <a:pt x="21" y="1"/>
                  </a:cubicBezTo>
                  <a:cubicBezTo>
                    <a:pt x="31" y="2"/>
                    <a:pt x="37" y="14"/>
                    <a:pt x="35" y="29"/>
                  </a:cubicBezTo>
                  <a:close/>
                </a:path>
              </a:pathLst>
            </a:custGeom>
            <a:solidFill>
              <a:srgbClr val="D3D3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778" name="Freeform 544">
              <a:extLst>
                <a:ext uri="{FF2B5EF4-FFF2-40B4-BE49-F238E27FC236}">
                  <a16:creationId xmlns:a16="http://schemas.microsoft.com/office/drawing/2014/main" id="{17E283A0-258F-481A-9513-68C046EB2A9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2" y="3108"/>
              <a:ext cx="18" cy="26"/>
            </a:xfrm>
            <a:custGeom>
              <a:avLst/>
              <a:gdLst>
                <a:gd name="T0" fmla="*/ 0 w 37"/>
                <a:gd name="T1" fmla="*/ 0 h 54"/>
                <a:gd name="T2" fmla="*/ 0 w 37"/>
                <a:gd name="T3" fmla="*/ 0 h 54"/>
                <a:gd name="T4" fmla="*/ 0 w 37"/>
                <a:gd name="T5" fmla="*/ 0 h 54"/>
                <a:gd name="T6" fmla="*/ 0 w 37"/>
                <a:gd name="T7" fmla="*/ 0 h 54"/>
                <a:gd name="T8" fmla="*/ 0 w 37"/>
                <a:gd name="T9" fmla="*/ 0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54">
                  <a:moveTo>
                    <a:pt x="35" y="29"/>
                  </a:moveTo>
                  <a:cubicBezTo>
                    <a:pt x="33" y="44"/>
                    <a:pt x="25" y="54"/>
                    <a:pt x="15" y="53"/>
                  </a:cubicBezTo>
                  <a:cubicBezTo>
                    <a:pt x="6" y="52"/>
                    <a:pt x="0" y="40"/>
                    <a:pt x="1" y="26"/>
                  </a:cubicBezTo>
                  <a:cubicBezTo>
                    <a:pt x="3" y="11"/>
                    <a:pt x="12" y="0"/>
                    <a:pt x="21" y="1"/>
                  </a:cubicBezTo>
                  <a:cubicBezTo>
                    <a:pt x="30" y="2"/>
                    <a:pt x="37" y="15"/>
                    <a:pt x="35" y="29"/>
                  </a:cubicBezTo>
                  <a:close/>
                </a:path>
              </a:pathLst>
            </a:custGeom>
            <a:solidFill>
              <a:srgbClr val="D3D3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779" name="Freeform 545">
              <a:extLst>
                <a:ext uri="{FF2B5EF4-FFF2-40B4-BE49-F238E27FC236}">
                  <a16:creationId xmlns:a16="http://schemas.microsoft.com/office/drawing/2014/main" id="{7436FCE7-C00E-46A2-9C6B-808D4033D40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0" y="3041"/>
              <a:ext cx="18" cy="27"/>
            </a:xfrm>
            <a:custGeom>
              <a:avLst/>
              <a:gdLst>
                <a:gd name="T0" fmla="*/ 0 w 37"/>
                <a:gd name="T1" fmla="*/ 1 h 54"/>
                <a:gd name="T2" fmla="*/ 0 w 37"/>
                <a:gd name="T3" fmla="*/ 1 h 54"/>
                <a:gd name="T4" fmla="*/ 0 w 37"/>
                <a:gd name="T5" fmla="*/ 1 h 54"/>
                <a:gd name="T6" fmla="*/ 0 w 37"/>
                <a:gd name="T7" fmla="*/ 1 h 54"/>
                <a:gd name="T8" fmla="*/ 0 w 37"/>
                <a:gd name="T9" fmla="*/ 1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54">
                  <a:moveTo>
                    <a:pt x="35" y="29"/>
                  </a:moveTo>
                  <a:cubicBezTo>
                    <a:pt x="34" y="43"/>
                    <a:pt x="25" y="54"/>
                    <a:pt x="16" y="53"/>
                  </a:cubicBezTo>
                  <a:cubicBezTo>
                    <a:pt x="7" y="52"/>
                    <a:pt x="0" y="40"/>
                    <a:pt x="2" y="25"/>
                  </a:cubicBezTo>
                  <a:cubicBezTo>
                    <a:pt x="3" y="11"/>
                    <a:pt x="12" y="0"/>
                    <a:pt x="21" y="1"/>
                  </a:cubicBezTo>
                  <a:cubicBezTo>
                    <a:pt x="31" y="2"/>
                    <a:pt x="37" y="14"/>
                    <a:pt x="35" y="29"/>
                  </a:cubicBezTo>
                  <a:close/>
                </a:path>
              </a:pathLst>
            </a:custGeom>
            <a:noFill/>
            <a:ln w="1588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780" name="Freeform 546">
              <a:extLst>
                <a:ext uri="{FF2B5EF4-FFF2-40B4-BE49-F238E27FC236}">
                  <a16:creationId xmlns:a16="http://schemas.microsoft.com/office/drawing/2014/main" id="{AAEC243D-922B-4817-83D1-9E8B0E35F81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2" y="3108"/>
              <a:ext cx="18" cy="26"/>
            </a:xfrm>
            <a:custGeom>
              <a:avLst/>
              <a:gdLst>
                <a:gd name="T0" fmla="*/ 0 w 37"/>
                <a:gd name="T1" fmla="*/ 0 h 54"/>
                <a:gd name="T2" fmla="*/ 0 w 37"/>
                <a:gd name="T3" fmla="*/ 0 h 54"/>
                <a:gd name="T4" fmla="*/ 0 w 37"/>
                <a:gd name="T5" fmla="*/ 0 h 54"/>
                <a:gd name="T6" fmla="*/ 0 w 37"/>
                <a:gd name="T7" fmla="*/ 0 h 54"/>
                <a:gd name="T8" fmla="*/ 0 w 37"/>
                <a:gd name="T9" fmla="*/ 0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54">
                  <a:moveTo>
                    <a:pt x="35" y="29"/>
                  </a:moveTo>
                  <a:cubicBezTo>
                    <a:pt x="34" y="44"/>
                    <a:pt x="25" y="54"/>
                    <a:pt x="15" y="53"/>
                  </a:cubicBezTo>
                  <a:cubicBezTo>
                    <a:pt x="6" y="52"/>
                    <a:pt x="0" y="40"/>
                    <a:pt x="1" y="26"/>
                  </a:cubicBezTo>
                  <a:cubicBezTo>
                    <a:pt x="3" y="11"/>
                    <a:pt x="12" y="0"/>
                    <a:pt x="21" y="1"/>
                  </a:cubicBezTo>
                  <a:cubicBezTo>
                    <a:pt x="30" y="2"/>
                    <a:pt x="37" y="15"/>
                    <a:pt x="35" y="29"/>
                  </a:cubicBezTo>
                  <a:close/>
                </a:path>
              </a:pathLst>
            </a:custGeom>
            <a:noFill/>
            <a:ln w="1588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781" name="Freeform 547">
              <a:extLst>
                <a:ext uri="{FF2B5EF4-FFF2-40B4-BE49-F238E27FC236}">
                  <a16:creationId xmlns:a16="http://schemas.microsoft.com/office/drawing/2014/main" id="{254CA062-2CA1-4744-B277-1256BEBFBB4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5" y="2950"/>
              <a:ext cx="3" cy="1"/>
            </a:xfrm>
            <a:custGeom>
              <a:avLst/>
              <a:gdLst>
                <a:gd name="T0" fmla="*/ 1 w 5"/>
                <a:gd name="T1" fmla="*/ 0 h 1"/>
                <a:gd name="T2" fmla="*/ 0 w 5"/>
                <a:gd name="T3" fmla="*/ 1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1">
                  <a:moveTo>
                    <a:pt x="5" y="0"/>
                  </a:moveTo>
                  <a:cubicBezTo>
                    <a:pt x="3" y="0"/>
                    <a:pt x="2" y="0"/>
                    <a:pt x="0" y="1"/>
                  </a:cubicBezTo>
                </a:path>
              </a:pathLst>
            </a:custGeom>
            <a:noFill/>
            <a:ln w="3175" cap="flat">
              <a:solidFill>
                <a:srgbClr val="B4101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782" name="Freeform 548">
              <a:extLst>
                <a:ext uri="{FF2B5EF4-FFF2-40B4-BE49-F238E27FC236}">
                  <a16:creationId xmlns:a16="http://schemas.microsoft.com/office/drawing/2014/main" id="{5FAA0C35-B473-4DD8-BF63-7E9FC60ECEE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4" y="2974"/>
              <a:ext cx="83" cy="56"/>
            </a:xfrm>
            <a:custGeom>
              <a:avLst/>
              <a:gdLst>
                <a:gd name="T0" fmla="*/ 0 w 166"/>
                <a:gd name="T1" fmla="*/ 0 h 114"/>
                <a:gd name="T2" fmla="*/ 2 w 166"/>
                <a:gd name="T3" fmla="*/ 0 h 114"/>
                <a:gd name="T4" fmla="*/ 2 w 166"/>
                <a:gd name="T5" fmla="*/ 0 h 1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6" h="114">
                  <a:moveTo>
                    <a:pt x="0" y="110"/>
                  </a:moveTo>
                  <a:cubicBezTo>
                    <a:pt x="0" y="110"/>
                    <a:pt x="96" y="114"/>
                    <a:pt x="131" y="101"/>
                  </a:cubicBezTo>
                  <a:cubicBezTo>
                    <a:pt x="166" y="88"/>
                    <a:pt x="161" y="0"/>
                    <a:pt x="161" y="0"/>
                  </a:cubicBezTo>
                </a:path>
              </a:pathLst>
            </a:custGeom>
            <a:noFill/>
            <a:ln w="1588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783" name="Freeform 549">
              <a:extLst>
                <a:ext uri="{FF2B5EF4-FFF2-40B4-BE49-F238E27FC236}">
                  <a16:creationId xmlns:a16="http://schemas.microsoft.com/office/drawing/2014/main" id="{17E4D7D6-2C47-47F1-A293-09F648F659A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7" y="2998"/>
              <a:ext cx="14" cy="26"/>
            </a:xfrm>
            <a:custGeom>
              <a:avLst/>
              <a:gdLst>
                <a:gd name="T0" fmla="*/ 1 w 27"/>
                <a:gd name="T1" fmla="*/ 1 h 51"/>
                <a:gd name="T2" fmla="*/ 0 w 27"/>
                <a:gd name="T3" fmla="*/ 0 h 5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7" h="51">
                  <a:moveTo>
                    <a:pt x="27" y="51"/>
                  </a:moveTo>
                  <a:cubicBezTo>
                    <a:pt x="27" y="51"/>
                    <a:pt x="9" y="49"/>
                    <a:pt x="0" y="0"/>
                  </a:cubicBezTo>
                </a:path>
              </a:pathLst>
            </a:custGeom>
            <a:noFill/>
            <a:ln w="1588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784" name="Freeform 550">
              <a:extLst>
                <a:ext uri="{FF2B5EF4-FFF2-40B4-BE49-F238E27FC236}">
                  <a16:creationId xmlns:a16="http://schemas.microsoft.com/office/drawing/2014/main" id="{C01BC0D4-1489-4E2F-8484-A22C7F80A5D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7" y="2925"/>
              <a:ext cx="110" cy="18"/>
            </a:xfrm>
            <a:custGeom>
              <a:avLst/>
              <a:gdLst>
                <a:gd name="T0" fmla="*/ 1 w 222"/>
                <a:gd name="T1" fmla="*/ 0 h 37"/>
                <a:gd name="T2" fmla="*/ 1 w 222"/>
                <a:gd name="T3" fmla="*/ 0 h 37"/>
                <a:gd name="T4" fmla="*/ 1 w 222"/>
                <a:gd name="T5" fmla="*/ 0 h 37"/>
                <a:gd name="T6" fmla="*/ 1 w 222"/>
                <a:gd name="T7" fmla="*/ 0 h 37"/>
                <a:gd name="T8" fmla="*/ 0 w 222"/>
                <a:gd name="T9" fmla="*/ 0 h 37"/>
                <a:gd name="T10" fmla="*/ 0 w 222"/>
                <a:gd name="T11" fmla="*/ 0 h 37"/>
                <a:gd name="T12" fmla="*/ 0 w 222"/>
                <a:gd name="T13" fmla="*/ 0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22" h="37">
                  <a:moveTo>
                    <a:pt x="222" y="5"/>
                  </a:moveTo>
                  <a:cubicBezTo>
                    <a:pt x="222" y="5"/>
                    <a:pt x="218" y="0"/>
                    <a:pt x="208" y="3"/>
                  </a:cubicBezTo>
                  <a:cubicBezTo>
                    <a:pt x="199" y="6"/>
                    <a:pt x="181" y="4"/>
                    <a:pt x="171" y="7"/>
                  </a:cubicBezTo>
                  <a:cubicBezTo>
                    <a:pt x="161" y="9"/>
                    <a:pt x="148" y="17"/>
                    <a:pt x="136" y="18"/>
                  </a:cubicBezTo>
                  <a:cubicBezTo>
                    <a:pt x="123" y="19"/>
                    <a:pt x="117" y="18"/>
                    <a:pt x="107" y="25"/>
                  </a:cubicBezTo>
                  <a:cubicBezTo>
                    <a:pt x="97" y="32"/>
                    <a:pt x="87" y="34"/>
                    <a:pt x="70" y="33"/>
                  </a:cubicBezTo>
                  <a:cubicBezTo>
                    <a:pt x="54" y="31"/>
                    <a:pt x="24" y="29"/>
                    <a:pt x="0" y="37"/>
                  </a:cubicBezTo>
                </a:path>
              </a:pathLst>
            </a:custGeom>
            <a:noFill/>
            <a:ln w="1588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785" name="Freeform 551">
              <a:extLst>
                <a:ext uri="{FF2B5EF4-FFF2-40B4-BE49-F238E27FC236}">
                  <a16:creationId xmlns:a16="http://schemas.microsoft.com/office/drawing/2014/main" id="{4729A8E7-8158-430B-A5E9-C529FB6FED6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6" y="2835"/>
              <a:ext cx="116" cy="176"/>
            </a:xfrm>
            <a:custGeom>
              <a:avLst/>
              <a:gdLst>
                <a:gd name="T0" fmla="*/ 0 w 234"/>
                <a:gd name="T1" fmla="*/ 1 h 355"/>
                <a:gd name="T2" fmla="*/ 0 w 234"/>
                <a:gd name="T3" fmla="*/ 1 h 355"/>
                <a:gd name="T4" fmla="*/ 0 w 234"/>
                <a:gd name="T5" fmla="*/ 1 h 355"/>
                <a:gd name="T6" fmla="*/ 0 w 234"/>
                <a:gd name="T7" fmla="*/ 0 h 355"/>
                <a:gd name="T8" fmla="*/ 1 w 234"/>
                <a:gd name="T9" fmla="*/ 0 h 355"/>
                <a:gd name="T10" fmla="*/ 1 w 234"/>
                <a:gd name="T11" fmla="*/ 0 h 355"/>
                <a:gd name="T12" fmla="*/ 1 w 234"/>
                <a:gd name="T13" fmla="*/ 2 h 355"/>
                <a:gd name="T14" fmla="*/ 1 w 234"/>
                <a:gd name="T15" fmla="*/ 2 h 355"/>
                <a:gd name="T16" fmla="*/ 0 w 234"/>
                <a:gd name="T17" fmla="*/ 2 h 355"/>
                <a:gd name="T18" fmla="*/ 0 w 234"/>
                <a:gd name="T19" fmla="*/ 2 h 355"/>
                <a:gd name="T20" fmla="*/ 0 w 234"/>
                <a:gd name="T21" fmla="*/ 1 h 35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34" h="355">
                  <a:moveTo>
                    <a:pt x="39" y="185"/>
                  </a:moveTo>
                  <a:cubicBezTo>
                    <a:pt x="39" y="185"/>
                    <a:pt x="34" y="183"/>
                    <a:pt x="24" y="185"/>
                  </a:cubicBezTo>
                  <a:cubicBezTo>
                    <a:pt x="13" y="187"/>
                    <a:pt x="0" y="186"/>
                    <a:pt x="0" y="186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207" y="19"/>
                    <a:pt x="207" y="19"/>
                    <a:pt x="207" y="19"/>
                  </a:cubicBezTo>
                  <a:cubicBezTo>
                    <a:pt x="234" y="23"/>
                    <a:pt x="234" y="23"/>
                    <a:pt x="234" y="23"/>
                  </a:cubicBezTo>
                  <a:cubicBezTo>
                    <a:pt x="196" y="343"/>
                    <a:pt x="196" y="343"/>
                    <a:pt x="196" y="343"/>
                  </a:cubicBezTo>
                  <a:cubicBezTo>
                    <a:pt x="167" y="355"/>
                    <a:pt x="167" y="355"/>
                    <a:pt x="167" y="355"/>
                  </a:cubicBezTo>
                  <a:cubicBezTo>
                    <a:pt x="73" y="341"/>
                    <a:pt x="73" y="341"/>
                    <a:pt x="73" y="341"/>
                  </a:cubicBezTo>
                  <a:cubicBezTo>
                    <a:pt x="73" y="341"/>
                    <a:pt x="80" y="296"/>
                    <a:pt x="78" y="277"/>
                  </a:cubicBezTo>
                  <a:cubicBezTo>
                    <a:pt x="75" y="259"/>
                    <a:pt x="39" y="185"/>
                    <a:pt x="39" y="18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786" name="Freeform 552">
              <a:extLst>
                <a:ext uri="{FF2B5EF4-FFF2-40B4-BE49-F238E27FC236}">
                  <a16:creationId xmlns:a16="http://schemas.microsoft.com/office/drawing/2014/main" id="{9454D888-7546-492E-B306-5FDBF180AF2B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6" y="2835"/>
              <a:ext cx="116" cy="176"/>
            </a:xfrm>
            <a:custGeom>
              <a:avLst/>
              <a:gdLst>
                <a:gd name="T0" fmla="*/ 0 w 234"/>
                <a:gd name="T1" fmla="*/ 1 h 355"/>
                <a:gd name="T2" fmla="*/ 0 w 234"/>
                <a:gd name="T3" fmla="*/ 1 h 355"/>
                <a:gd name="T4" fmla="*/ 0 w 234"/>
                <a:gd name="T5" fmla="*/ 1 h 355"/>
                <a:gd name="T6" fmla="*/ 0 w 234"/>
                <a:gd name="T7" fmla="*/ 0 h 355"/>
                <a:gd name="T8" fmla="*/ 1 w 234"/>
                <a:gd name="T9" fmla="*/ 0 h 355"/>
                <a:gd name="T10" fmla="*/ 1 w 234"/>
                <a:gd name="T11" fmla="*/ 0 h 355"/>
                <a:gd name="T12" fmla="*/ 1 w 234"/>
                <a:gd name="T13" fmla="*/ 2 h 355"/>
                <a:gd name="T14" fmla="*/ 1 w 234"/>
                <a:gd name="T15" fmla="*/ 2 h 355"/>
                <a:gd name="T16" fmla="*/ 0 w 234"/>
                <a:gd name="T17" fmla="*/ 2 h 355"/>
                <a:gd name="T18" fmla="*/ 0 w 234"/>
                <a:gd name="T19" fmla="*/ 2 h 355"/>
                <a:gd name="T20" fmla="*/ 0 w 234"/>
                <a:gd name="T21" fmla="*/ 1 h 35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34" h="355">
                  <a:moveTo>
                    <a:pt x="39" y="185"/>
                  </a:moveTo>
                  <a:cubicBezTo>
                    <a:pt x="39" y="185"/>
                    <a:pt x="34" y="183"/>
                    <a:pt x="24" y="185"/>
                  </a:cubicBezTo>
                  <a:cubicBezTo>
                    <a:pt x="13" y="187"/>
                    <a:pt x="0" y="186"/>
                    <a:pt x="0" y="186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207" y="19"/>
                    <a:pt x="207" y="19"/>
                    <a:pt x="207" y="19"/>
                  </a:cubicBezTo>
                  <a:cubicBezTo>
                    <a:pt x="234" y="23"/>
                    <a:pt x="234" y="23"/>
                    <a:pt x="234" y="23"/>
                  </a:cubicBezTo>
                  <a:cubicBezTo>
                    <a:pt x="196" y="343"/>
                    <a:pt x="196" y="343"/>
                    <a:pt x="196" y="343"/>
                  </a:cubicBezTo>
                  <a:cubicBezTo>
                    <a:pt x="167" y="355"/>
                    <a:pt x="167" y="355"/>
                    <a:pt x="167" y="355"/>
                  </a:cubicBezTo>
                  <a:cubicBezTo>
                    <a:pt x="73" y="341"/>
                    <a:pt x="73" y="341"/>
                    <a:pt x="73" y="341"/>
                  </a:cubicBezTo>
                  <a:cubicBezTo>
                    <a:pt x="73" y="341"/>
                    <a:pt x="80" y="296"/>
                    <a:pt x="78" y="277"/>
                  </a:cubicBezTo>
                  <a:cubicBezTo>
                    <a:pt x="75" y="259"/>
                    <a:pt x="39" y="185"/>
                    <a:pt x="39" y="185"/>
                  </a:cubicBezTo>
                  <a:close/>
                </a:path>
              </a:pathLst>
            </a:custGeom>
            <a:noFill/>
            <a:ln w="1588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787" name="Line 553">
              <a:extLst>
                <a:ext uri="{FF2B5EF4-FFF2-40B4-BE49-F238E27FC236}">
                  <a16:creationId xmlns:a16="http://schemas.microsoft.com/office/drawing/2014/main" id="{64006A6F-8420-48F1-B453-AE881DABDB2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210" y="2845"/>
              <a:ext cx="19" cy="166"/>
            </a:xfrm>
            <a:prstGeom prst="line">
              <a:avLst/>
            </a:prstGeom>
            <a:noFill/>
            <a:ln w="1588">
              <a:solidFill>
                <a:srgbClr val="343434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788" name="Line 554">
              <a:extLst>
                <a:ext uri="{FF2B5EF4-FFF2-40B4-BE49-F238E27FC236}">
                  <a16:creationId xmlns:a16="http://schemas.microsoft.com/office/drawing/2014/main" id="{CF5D064B-7FE3-4545-82E2-3091238BE47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213" y="2845"/>
              <a:ext cx="19" cy="164"/>
            </a:xfrm>
            <a:prstGeom prst="line">
              <a:avLst/>
            </a:prstGeom>
            <a:noFill/>
            <a:ln w="1588">
              <a:solidFill>
                <a:srgbClr val="343434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789" name="Line 555">
              <a:extLst>
                <a:ext uri="{FF2B5EF4-FFF2-40B4-BE49-F238E27FC236}">
                  <a16:creationId xmlns:a16="http://schemas.microsoft.com/office/drawing/2014/main" id="{FC0F3993-0091-4FB6-8DF2-1733B0A3868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217" y="2846"/>
              <a:ext cx="18" cy="161"/>
            </a:xfrm>
            <a:prstGeom prst="line">
              <a:avLst/>
            </a:prstGeom>
            <a:noFill/>
            <a:ln w="1588">
              <a:solidFill>
                <a:srgbClr val="343434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790" name="Line 556">
              <a:extLst>
                <a:ext uri="{FF2B5EF4-FFF2-40B4-BE49-F238E27FC236}">
                  <a16:creationId xmlns:a16="http://schemas.microsoft.com/office/drawing/2014/main" id="{EE969DB7-A9A3-46B2-BEEE-6FEC1296A46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220" y="2847"/>
              <a:ext cx="19" cy="159"/>
            </a:xfrm>
            <a:prstGeom prst="line">
              <a:avLst/>
            </a:prstGeom>
            <a:noFill/>
            <a:ln w="1588">
              <a:solidFill>
                <a:srgbClr val="343434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791" name="Line 557">
              <a:extLst>
                <a:ext uri="{FF2B5EF4-FFF2-40B4-BE49-F238E27FC236}">
                  <a16:creationId xmlns:a16="http://schemas.microsoft.com/office/drawing/2014/main" id="{9C926D3B-7EFF-4C25-A939-311CD5B34FA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142" y="2853"/>
              <a:ext cx="6" cy="63"/>
            </a:xfrm>
            <a:prstGeom prst="line">
              <a:avLst/>
            </a:prstGeom>
            <a:noFill/>
            <a:ln w="1588" cap="rnd">
              <a:solidFill>
                <a:srgbClr val="343434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792" name="Line 558">
              <a:extLst>
                <a:ext uri="{FF2B5EF4-FFF2-40B4-BE49-F238E27FC236}">
                  <a16:creationId xmlns:a16="http://schemas.microsoft.com/office/drawing/2014/main" id="{72B286DA-7411-4932-9105-3AE64DEB5B1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38" y="2908"/>
              <a:ext cx="33" cy="3"/>
            </a:xfrm>
            <a:prstGeom prst="line">
              <a:avLst/>
            </a:prstGeom>
            <a:noFill/>
            <a:ln w="1588" cap="rnd">
              <a:solidFill>
                <a:srgbClr val="343434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793" name="Freeform 559">
              <a:extLst>
                <a:ext uri="{FF2B5EF4-FFF2-40B4-BE49-F238E27FC236}">
                  <a16:creationId xmlns:a16="http://schemas.microsoft.com/office/drawing/2014/main" id="{60CF695E-C815-439F-BEB9-59ED6E47F12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9" y="2859"/>
              <a:ext cx="65" cy="38"/>
            </a:xfrm>
            <a:custGeom>
              <a:avLst/>
              <a:gdLst>
                <a:gd name="T0" fmla="*/ 0 w 65"/>
                <a:gd name="T1" fmla="*/ 36 h 38"/>
                <a:gd name="T2" fmla="*/ 18 w 65"/>
                <a:gd name="T3" fmla="*/ 0 h 38"/>
                <a:gd name="T4" fmla="*/ 17 w 65"/>
                <a:gd name="T5" fmla="*/ 38 h 38"/>
                <a:gd name="T6" fmla="*/ 23 w 65"/>
                <a:gd name="T7" fmla="*/ 26 h 38"/>
                <a:gd name="T8" fmla="*/ 23 w 65"/>
                <a:gd name="T9" fmla="*/ 32 h 38"/>
                <a:gd name="T10" fmla="*/ 27 w 65"/>
                <a:gd name="T11" fmla="*/ 26 h 38"/>
                <a:gd name="T12" fmla="*/ 30 w 65"/>
                <a:gd name="T13" fmla="*/ 33 h 38"/>
                <a:gd name="T14" fmla="*/ 47 w 65"/>
                <a:gd name="T15" fmla="*/ 0 h 38"/>
                <a:gd name="T16" fmla="*/ 47 w 65"/>
                <a:gd name="T17" fmla="*/ 26 h 38"/>
                <a:gd name="T18" fmla="*/ 53 w 65"/>
                <a:gd name="T19" fmla="*/ 15 h 38"/>
                <a:gd name="T20" fmla="*/ 54 w 65"/>
                <a:gd name="T21" fmla="*/ 21 h 38"/>
                <a:gd name="T22" fmla="*/ 59 w 65"/>
                <a:gd name="T23" fmla="*/ 16 h 38"/>
                <a:gd name="T24" fmla="*/ 65 w 65"/>
                <a:gd name="T25" fmla="*/ 18 h 3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65" h="38">
                  <a:moveTo>
                    <a:pt x="0" y="36"/>
                  </a:moveTo>
                  <a:lnTo>
                    <a:pt x="18" y="0"/>
                  </a:lnTo>
                  <a:lnTo>
                    <a:pt x="17" y="38"/>
                  </a:lnTo>
                  <a:lnTo>
                    <a:pt x="23" y="26"/>
                  </a:lnTo>
                  <a:lnTo>
                    <a:pt x="23" y="32"/>
                  </a:lnTo>
                  <a:lnTo>
                    <a:pt x="27" y="26"/>
                  </a:lnTo>
                  <a:lnTo>
                    <a:pt x="30" y="33"/>
                  </a:lnTo>
                  <a:lnTo>
                    <a:pt x="47" y="0"/>
                  </a:lnTo>
                  <a:lnTo>
                    <a:pt x="47" y="26"/>
                  </a:lnTo>
                  <a:lnTo>
                    <a:pt x="53" y="15"/>
                  </a:lnTo>
                  <a:lnTo>
                    <a:pt x="54" y="21"/>
                  </a:lnTo>
                  <a:lnTo>
                    <a:pt x="59" y="16"/>
                  </a:lnTo>
                  <a:lnTo>
                    <a:pt x="65" y="18"/>
                  </a:lnTo>
                </a:path>
              </a:pathLst>
            </a:custGeom>
            <a:noFill/>
            <a:ln w="1588" cap="rnd">
              <a:solidFill>
                <a:srgbClr val="B4101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794" name="Line 560">
              <a:extLst>
                <a:ext uri="{FF2B5EF4-FFF2-40B4-BE49-F238E27FC236}">
                  <a16:creationId xmlns:a16="http://schemas.microsoft.com/office/drawing/2014/main" id="{B97D8639-70BC-4251-BCE7-47FF670C24D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1179" y="2999"/>
              <a:ext cx="24" cy="3"/>
            </a:xfrm>
            <a:prstGeom prst="line">
              <a:avLst/>
            </a:prstGeom>
            <a:noFill/>
            <a:ln w="1588" cap="rnd">
              <a:solidFill>
                <a:srgbClr val="343434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795" name="Line 561">
              <a:extLst>
                <a:ext uri="{FF2B5EF4-FFF2-40B4-BE49-F238E27FC236}">
                  <a16:creationId xmlns:a16="http://schemas.microsoft.com/office/drawing/2014/main" id="{C52E7037-4E88-43E6-BA62-FBECC7BF762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1180" y="2992"/>
              <a:ext cx="24" cy="3"/>
            </a:xfrm>
            <a:prstGeom prst="line">
              <a:avLst/>
            </a:prstGeom>
            <a:noFill/>
            <a:ln w="1588" cap="rnd">
              <a:solidFill>
                <a:srgbClr val="343434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796" name="Line 562">
              <a:extLst>
                <a:ext uri="{FF2B5EF4-FFF2-40B4-BE49-F238E27FC236}">
                  <a16:creationId xmlns:a16="http://schemas.microsoft.com/office/drawing/2014/main" id="{847A81D6-6C42-4612-8DBB-46B607B3480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1181" y="2985"/>
              <a:ext cx="25" cy="3"/>
            </a:xfrm>
            <a:prstGeom prst="line">
              <a:avLst/>
            </a:prstGeom>
            <a:noFill/>
            <a:ln w="1588" cap="rnd">
              <a:solidFill>
                <a:srgbClr val="343434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797" name="Line 563">
              <a:extLst>
                <a:ext uri="{FF2B5EF4-FFF2-40B4-BE49-F238E27FC236}">
                  <a16:creationId xmlns:a16="http://schemas.microsoft.com/office/drawing/2014/main" id="{EBC8AFD6-BC36-454D-BB16-1136A4D1994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1182" y="2977"/>
              <a:ext cx="24" cy="3"/>
            </a:xfrm>
            <a:prstGeom prst="line">
              <a:avLst/>
            </a:prstGeom>
            <a:noFill/>
            <a:ln w="1588" cap="rnd">
              <a:solidFill>
                <a:srgbClr val="343434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798" name="Freeform 564">
              <a:extLst>
                <a:ext uri="{FF2B5EF4-FFF2-40B4-BE49-F238E27FC236}">
                  <a16:creationId xmlns:a16="http://schemas.microsoft.com/office/drawing/2014/main" id="{473CBA0D-EF90-4FD0-BF8F-D277642A117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6" y="2848"/>
              <a:ext cx="115" cy="152"/>
            </a:xfrm>
            <a:custGeom>
              <a:avLst/>
              <a:gdLst>
                <a:gd name="T0" fmla="*/ 0 w 232"/>
                <a:gd name="T1" fmla="*/ 1 h 308"/>
                <a:gd name="T2" fmla="*/ 0 w 232"/>
                <a:gd name="T3" fmla="*/ 1 h 308"/>
                <a:gd name="T4" fmla="*/ 0 w 232"/>
                <a:gd name="T5" fmla="*/ 1 h 308"/>
                <a:gd name="T6" fmla="*/ 0 w 232"/>
                <a:gd name="T7" fmla="*/ 2 h 308"/>
                <a:gd name="T8" fmla="*/ 0 w 232"/>
                <a:gd name="T9" fmla="*/ 2 h 308"/>
                <a:gd name="T10" fmla="*/ 0 w 232"/>
                <a:gd name="T11" fmla="*/ 1 h 308"/>
                <a:gd name="T12" fmla="*/ 0 w 232"/>
                <a:gd name="T13" fmla="*/ 1 h 308"/>
                <a:gd name="T14" fmla="*/ 1 w 232"/>
                <a:gd name="T15" fmla="*/ 1 h 308"/>
                <a:gd name="T16" fmla="*/ 1 w 232"/>
                <a:gd name="T17" fmla="*/ 1 h 308"/>
                <a:gd name="T18" fmla="*/ 1 w 232"/>
                <a:gd name="T19" fmla="*/ 1 h 308"/>
                <a:gd name="T20" fmla="*/ 1 w 232"/>
                <a:gd name="T21" fmla="*/ 1 h 308"/>
                <a:gd name="T22" fmla="*/ 1 w 232"/>
                <a:gd name="T23" fmla="*/ 1 h 308"/>
                <a:gd name="T24" fmla="*/ 1 w 232"/>
                <a:gd name="T25" fmla="*/ 1 h 308"/>
                <a:gd name="T26" fmla="*/ 1 w 232"/>
                <a:gd name="T27" fmla="*/ 1 h 308"/>
                <a:gd name="T28" fmla="*/ 1 w 232"/>
                <a:gd name="T29" fmla="*/ 1 h 308"/>
                <a:gd name="T30" fmla="*/ 1 w 232"/>
                <a:gd name="T31" fmla="*/ 0 h 308"/>
                <a:gd name="T32" fmla="*/ 1 w 232"/>
                <a:gd name="T33" fmla="*/ 0 h 308"/>
                <a:gd name="T34" fmla="*/ 1 w 232"/>
                <a:gd name="T35" fmla="*/ 0 h 308"/>
                <a:gd name="T36" fmla="*/ 1 w 232"/>
                <a:gd name="T37" fmla="*/ 0 h 308"/>
                <a:gd name="T38" fmla="*/ 1 w 232"/>
                <a:gd name="T39" fmla="*/ 0 h 308"/>
                <a:gd name="T40" fmla="*/ 1 w 232"/>
                <a:gd name="T41" fmla="*/ 0 h 308"/>
                <a:gd name="T42" fmla="*/ 1 w 232"/>
                <a:gd name="T43" fmla="*/ 0 h 308"/>
                <a:gd name="T44" fmla="*/ 1 w 232"/>
                <a:gd name="T45" fmla="*/ 0 h 308"/>
                <a:gd name="T46" fmla="*/ 1 w 232"/>
                <a:gd name="T47" fmla="*/ 0 h 308"/>
                <a:gd name="T48" fmla="*/ 1 w 232"/>
                <a:gd name="T49" fmla="*/ 0 h 308"/>
                <a:gd name="T50" fmla="*/ 1 w 232"/>
                <a:gd name="T51" fmla="*/ 0 h 308"/>
                <a:gd name="T52" fmla="*/ 0 w 232"/>
                <a:gd name="T53" fmla="*/ 0 h 308"/>
                <a:gd name="T54" fmla="*/ 0 w 232"/>
                <a:gd name="T55" fmla="*/ 0 h 308"/>
                <a:gd name="T56" fmla="*/ 0 w 232"/>
                <a:gd name="T57" fmla="*/ 1 h 308"/>
                <a:gd name="T58" fmla="*/ 0 w 232"/>
                <a:gd name="T59" fmla="*/ 1 h 308"/>
                <a:gd name="T60" fmla="*/ 0 w 232"/>
                <a:gd name="T61" fmla="*/ 1 h 308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232" h="308">
                  <a:moveTo>
                    <a:pt x="19" y="163"/>
                  </a:moveTo>
                  <a:cubicBezTo>
                    <a:pt x="19" y="163"/>
                    <a:pt x="14" y="178"/>
                    <a:pt x="14" y="193"/>
                  </a:cubicBezTo>
                  <a:cubicBezTo>
                    <a:pt x="14" y="208"/>
                    <a:pt x="16" y="229"/>
                    <a:pt x="14" y="243"/>
                  </a:cubicBezTo>
                  <a:cubicBezTo>
                    <a:pt x="11" y="257"/>
                    <a:pt x="0" y="291"/>
                    <a:pt x="4" y="308"/>
                  </a:cubicBezTo>
                  <a:cubicBezTo>
                    <a:pt x="4" y="308"/>
                    <a:pt x="21" y="291"/>
                    <a:pt x="33" y="278"/>
                  </a:cubicBezTo>
                  <a:cubicBezTo>
                    <a:pt x="44" y="264"/>
                    <a:pt x="68" y="242"/>
                    <a:pt x="74" y="242"/>
                  </a:cubicBezTo>
                  <a:cubicBezTo>
                    <a:pt x="81" y="242"/>
                    <a:pt x="89" y="242"/>
                    <a:pt x="94" y="242"/>
                  </a:cubicBezTo>
                  <a:cubicBezTo>
                    <a:pt x="100" y="242"/>
                    <a:pt x="123" y="250"/>
                    <a:pt x="133" y="253"/>
                  </a:cubicBezTo>
                  <a:cubicBezTo>
                    <a:pt x="143" y="257"/>
                    <a:pt x="172" y="252"/>
                    <a:pt x="184" y="249"/>
                  </a:cubicBezTo>
                  <a:cubicBezTo>
                    <a:pt x="195" y="245"/>
                    <a:pt x="210" y="235"/>
                    <a:pt x="212" y="227"/>
                  </a:cubicBezTo>
                  <a:cubicBezTo>
                    <a:pt x="213" y="219"/>
                    <a:pt x="210" y="215"/>
                    <a:pt x="213" y="209"/>
                  </a:cubicBezTo>
                  <a:cubicBezTo>
                    <a:pt x="216" y="203"/>
                    <a:pt x="221" y="196"/>
                    <a:pt x="220" y="188"/>
                  </a:cubicBezTo>
                  <a:cubicBezTo>
                    <a:pt x="220" y="180"/>
                    <a:pt x="221" y="179"/>
                    <a:pt x="225" y="171"/>
                  </a:cubicBezTo>
                  <a:cubicBezTo>
                    <a:pt x="230" y="164"/>
                    <a:pt x="232" y="155"/>
                    <a:pt x="228" y="148"/>
                  </a:cubicBezTo>
                  <a:cubicBezTo>
                    <a:pt x="224" y="141"/>
                    <a:pt x="221" y="137"/>
                    <a:pt x="226" y="131"/>
                  </a:cubicBezTo>
                  <a:cubicBezTo>
                    <a:pt x="231" y="125"/>
                    <a:pt x="232" y="114"/>
                    <a:pt x="228" y="107"/>
                  </a:cubicBezTo>
                  <a:cubicBezTo>
                    <a:pt x="224" y="100"/>
                    <a:pt x="203" y="93"/>
                    <a:pt x="203" y="93"/>
                  </a:cubicBezTo>
                  <a:cubicBezTo>
                    <a:pt x="203" y="93"/>
                    <a:pt x="202" y="99"/>
                    <a:pt x="198" y="101"/>
                  </a:cubicBezTo>
                  <a:cubicBezTo>
                    <a:pt x="193" y="104"/>
                    <a:pt x="182" y="106"/>
                    <a:pt x="179" y="104"/>
                  </a:cubicBezTo>
                  <a:cubicBezTo>
                    <a:pt x="176" y="101"/>
                    <a:pt x="172" y="97"/>
                    <a:pt x="176" y="88"/>
                  </a:cubicBezTo>
                  <a:cubicBezTo>
                    <a:pt x="180" y="79"/>
                    <a:pt x="186" y="72"/>
                    <a:pt x="187" y="62"/>
                  </a:cubicBezTo>
                  <a:cubicBezTo>
                    <a:pt x="189" y="52"/>
                    <a:pt x="201" y="45"/>
                    <a:pt x="205" y="33"/>
                  </a:cubicBezTo>
                  <a:cubicBezTo>
                    <a:pt x="210" y="22"/>
                    <a:pt x="208" y="0"/>
                    <a:pt x="192" y="0"/>
                  </a:cubicBezTo>
                  <a:cubicBezTo>
                    <a:pt x="173" y="19"/>
                    <a:pt x="173" y="19"/>
                    <a:pt x="173" y="19"/>
                  </a:cubicBezTo>
                  <a:cubicBezTo>
                    <a:pt x="173" y="19"/>
                    <a:pt x="164" y="28"/>
                    <a:pt x="160" y="34"/>
                  </a:cubicBezTo>
                  <a:cubicBezTo>
                    <a:pt x="155" y="40"/>
                    <a:pt x="148" y="51"/>
                    <a:pt x="137" y="60"/>
                  </a:cubicBezTo>
                  <a:cubicBezTo>
                    <a:pt x="126" y="70"/>
                    <a:pt x="117" y="77"/>
                    <a:pt x="107" y="90"/>
                  </a:cubicBezTo>
                  <a:cubicBezTo>
                    <a:pt x="96" y="103"/>
                    <a:pt x="83" y="113"/>
                    <a:pt x="74" y="126"/>
                  </a:cubicBezTo>
                  <a:cubicBezTo>
                    <a:pt x="64" y="138"/>
                    <a:pt x="58" y="133"/>
                    <a:pt x="47" y="142"/>
                  </a:cubicBezTo>
                  <a:cubicBezTo>
                    <a:pt x="36" y="152"/>
                    <a:pt x="20" y="162"/>
                    <a:pt x="20" y="162"/>
                  </a:cubicBezTo>
                  <a:lnTo>
                    <a:pt x="19" y="163"/>
                  </a:lnTo>
                  <a:close/>
                </a:path>
              </a:pathLst>
            </a:custGeom>
            <a:solidFill>
              <a:srgbClr val="FEF3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799" name="Freeform 565">
              <a:extLst>
                <a:ext uri="{FF2B5EF4-FFF2-40B4-BE49-F238E27FC236}">
                  <a16:creationId xmlns:a16="http://schemas.microsoft.com/office/drawing/2014/main" id="{46909A3F-6EB6-44F2-AE81-BEA57E84CAC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136" y="2849"/>
              <a:ext cx="115" cy="151"/>
            </a:xfrm>
            <a:custGeom>
              <a:avLst/>
              <a:gdLst>
                <a:gd name="T0" fmla="*/ 1 w 231"/>
                <a:gd name="T1" fmla="*/ 0 h 305"/>
                <a:gd name="T2" fmla="*/ 1 w 231"/>
                <a:gd name="T3" fmla="*/ 0 h 305"/>
                <a:gd name="T4" fmla="*/ 1 w 231"/>
                <a:gd name="T5" fmla="*/ 0 h 305"/>
                <a:gd name="T6" fmla="*/ 1 w 231"/>
                <a:gd name="T7" fmla="*/ 0 h 305"/>
                <a:gd name="T8" fmla="*/ 1 w 231"/>
                <a:gd name="T9" fmla="*/ 0 h 305"/>
                <a:gd name="T10" fmla="*/ 1 w 231"/>
                <a:gd name="T11" fmla="*/ 0 h 305"/>
                <a:gd name="T12" fmla="*/ 1 w 231"/>
                <a:gd name="T13" fmla="*/ 0 h 305"/>
                <a:gd name="T14" fmla="*/ 1 w 231"/>
                <a:gd name="T15" fmla="*/ 0 h 305"/>
                <a:gd name="T16" fmla="*/ 0 w 231"/>
                <a:gd name="T17" fmla="*/ 1 h 305"/>
                <a:gd name="T18" fmla="*/ 0 w 231"/>
                <a:gd name="T19" fmla="*/ 1 h 305"/>
                <a:gd name="T20" fmla="*/ 0 w 231"/>
                <a:gd name="T21" fmla="*/ 1 h 305"/>
                <a:gd name="T22" fmla="*/ 0 w 231"/>
                <a:gd name="T23" fmla="*/ 1 h 305"/>
                <a:gd name="T24" fmla="*/ 1 w 231"/>
                <a:gd name="T25" fmla="*/ 0 h 305"/>
                <a:gd name="T26" fmla="*/ 1 w 231"/>
                <a:gd name="T27" fmla="*/ 0 h 305"/>
                <a:gd name="T28" fmla="*/ 1 w 231"/>
                <a:gd name="T29" fmla="*/ 0 h 305"/>
                <a:gd name="T30" fmla="*/ 1 w 231"/>
                <a:gd name="T31" fmla="*/ 0 h 305"/>
                <a:gd name="T32" fmla="*/ 1 w 231"/>
                <a:gd name="T33" fmla="*/ 0 h 305"/>
                <a:gd name="T34" fmla="*/ 1 w 231"/>
                <a:gd name="T35" fmla="*/ 1 h 305"/>
                <a:gd name="T36" fmla="*/ 1 w 231"/>
                <a:gd name="T37" fmla="*/ 1 h 305"/>
                <a:gd name="T38" fmla="*/ 1 w 231"/>
                <a:gd name="T39" fmla="*/ 1 h 305"/>
                <a:gd name="T40" fmla="*/ 1 w 231"/>
                <a:gd name="T41" fmla="*/ 1 h 305"/>
                <a:gd name="T42" fmla="*/ 1 w 231"/>
                <a:gd name="T43" fmla="*/ 1 h 305"/>
                <a:gd name="T44" fmla="*/ 0 w 231"/>
                <a:gd name="T45" fmla="*/ 1 h 305"/>
                <a:gd name="T46" fmla="*/ 0 w 231"/>
                <a:gd name="T47" fmla="*/ 1 h 305"/>
                <a:gd name="T48" fmla="*/ 0 w 231"/>
                <a:gd name="T49" fmla="*/ 1 h 305"/>
                <a:gd name="T50" fmla="*/ 0 w 231"/>
                <a:gd name="T51" fmla="*/ 2 h 305"/>
                <a:gd name="T52" fmla="*/ 0 w 231"/>
                <a:gd name="T53" fmla="*/ 2 h 305"/>
                <a:gd name="T54" fmla="*/ 0 w 231"/>
                <a:gd name="T55" fmla="*/ 2 h 305"/>
                <a:gd name="T56" fmla="*/ 0 w 231"/>
                <a:gd name="T57" fmla="*/ 1 h 305"/>
                <a:gd name="T58" fmla="*/ 0 w 231"/>
                <a:gd name="T59" fmla="*/ 1 h 305"/>
                <a:gd name="T60" fmla="*/ 1 w 231"/>
                <a:gd name="T61" fmla="*/ 1 h 305"/>
                <a:gd name="T62" fmla="*/ 1 w 231"/>
                <a:gd name="T63" fmla="*/ 1 h 305"/>
                <a:gd name="T64" fmla="*/ 1 w 231"/>
                <a:gd name="T65" fmla="*/ 1 h 305"/>
                <a:gd name="T66" fmla="*/ 1 w 231"/>
                <a:gd name="T67" fmla="*/ 1 h 305"/>
                <a:gd name="T68" fmla="*/ 1 w 231"/>
                <a:gd name="T69" fmla="*/ 1 h 305"/>
                <a:gd name="T70" fmla="*/ 1 w 231"/>
                <a:gd name="T71" fmla="*/ 1 h 305"/>
                <a:gd name="T72" fmla="*/ 1 w 231"/>
                <a:gd name="T73" fmla="*/ 1 h 305"/>
                <a:gd name="T74" fmla="*/ 1 w 231"/>
                <a:gd name="T75" fmla="*/ 0 h 305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31" h="305">
                  <a:moveTo>
                    <a:pt x="178" y="61"/>
                  </a:moveTo>
                  <a:cubicBezTo>
                    <a:pt x="180" y="62"/>
                    <a:pt x="183" y="62"/>
                    <a:pt x="186" y="62"/>
                  </a:cubicBezTo>
                  <a:cubicBezTo>
                    <a:pt x="186" y="61"/>
                    <a:pt x="186" y="60"/>
                    <a:pt x="186" y="59"/>
                  </a:cubicBezTo>
                  <a:cubicBezTo>
                    <a:pt x="188" y="49"/>
                    <a:pt x="200" y="42"/>
                    <a:pt x="204" y="30"/>
                  </a:cubicBezTo>
                  <a:cubicBezTo>
                    <a:pt x="208" y="21"/>
                    <a:pt x="208" y="5"/>
                    <a:pt x="199" y="0"/>
                  </a:cubicBezTo>
                  <a:cubicBezTo>
                    <a:pt x="194" y="6"/>
                    <a:pt x="188" y="12"/>
                    <a:pt x="186" y="19"/>
                  </a:cubicBezTo>
                  <a:cubicBezTo>
                    <a:pt x="185" y="29"/>
                    <a:pt x="179" y="36"/>
                    <a:pt x="175" y="45"/>
                  </a:cubicBezTo>
                  <a:cubicBezTo>
                    <a:pt x="171" y="54"/>
                    <a:pt x="175" y="59"/>
                    <a:pt x="178" y="61"/>
                  </a:cubicBezTo>
                  <a:close/>
                  <a:moveTo>
                    <a:pt x="14" y="181"/>
                  </a:moveTo>
                  <a:cubicBezTo>
                    <a:pt x="13" y="184"/>
                    <a:pt x="13" y="187"/>
                    <a:pt x="13" y="190"/>
                  </a:cubicBezTo>
                  <a:cubicBezTo>
                    <a:pt x="13" y="192"/>
                    <a:pt x="13" y="193"/>
                    <a:pt x="13" y="195"/>
                  </a:cubicBezTo>
                  <a:cubicBezTo>
                    <a:pt x="14" y="190"/>
                    <a:pt x="14" y="186"/>
                    <a:pt x="14" y="181"/>
                  </a:cubicBezTo>
                  <a:close/>
                  <a:moveTo>
                    <a:pt x="225" y="128"/>
                  </a:moveTo>
                  <a:cubicBezTo>
                    <a:pt x="230" y="122"/>
                    <a:pt x="231" y="111"/>
                    <a:pt x="227" y="104"/>
                  </a:cubicBezTo>
                  <a:cubicBezTo>
                    <a:pt x="227" y="104"/>
                    <a:pt x="227" y="103"/>
                    <a:pt x="226" y="103"/>
                  </a:cubicBezTo>
                  <a:cubicBezTo>
                    <a:pt x="227" y="103"/>
                    <a:pt x="227" y="104"/>
                    <a:pt x="227" y="105"/>
                  </a:cubicBezTo>
                  <a:cubicBezTo>
                    <a:pt x="231" y="112"/>
                    <a:pt x="229" y="121"/>
                    <a:pt x="224" y="128"/>
                  </a:cubicBezTo>
                  <a:cubicBezTo>
                    <a:pt x="220" y="136"/>
                    <a:pt x="219" y="137"/>
                    <a:pt x="219" y="145"/>
                  </a:cubicBezTo>
                  <a:cubicBezTo>
                    <a:pt x="220" y="153"/>
                    <a:pt x="215" y="160"/>
                    <a:pt x="212" y="166"/>
                  </a:cubicBezTo>
                  <a:cubicBezTo>
                    <a:pt x="209" y="172"/>
                    <a:pt x="212" y="176"/>
                    <a:pt x="211" y="184"/>
                  </a:cubicBezTo>
                  <a:cubicBezTo>
                    <a:pt x="209" y="192"/>
                    <a:pt x="194" y="202"/>
                    <a:pt x="183" y="206"/>
                  </a:cubicBezTo>
                  <a:cubicBezTo>
                    <a:pt x="171" y="209"/>
                    <a:pt x="142" y="214"/>
                    <a:pt x="132" y="210"/>
                  </a:cubicBezTo>
                  <a:cubicBezTo>
                    <a:pt x="122" y="207"/>
                    <a:pt x="99" y="199"/>
                    <a:pt x="93" y="199"/>
                  </a:cubicBezTo>
                  <a:cubicBezTo>
                    <a:pt x="88" y="199"/>
                    <a:pt x="80" y="199"/>
                    <a:pt x="73" y="199"/>
                  </a:cubicBezTo>
                  <a:cubicBezTo>
                    <a:pt x="67" y="199"/>
                    <a:pt x="43" y="221"/>
                    <a:pt x="32" y="235"/>
                  </a:cubicBezTo>
                  <a:cubicBezTo>
                    <a:pt x="24" y="244"/>
                    <a:pt x="14" y="254"/>
                    <a:pt x="8" y="260"/>
                  </a:cubicBezTo>
                  <a:cubicBezTo>
                    <a:pt x="4" y="275"/>
                    <a:pt x="0" y="294"/>
                    <a:pt x="3" y="305"/>
                  </a:cubicBezTo>
                  <a:cubicBezTo>
                    <a:pt x="3" y="305"/>
                    <a:pt x="20" y="288"/>
                    <a:pt x="32" y="275"/>
                  </a:cubicBezTo>
                  <a:cubicBezTo>
                    <a:pt x="43" y="261"/>
                    <a:pt x="67" y="239"/>
                    <a:pt x="73" y="239"/>
                  </a:cubicBezTo>
                  <a:cubicBezTo>
                    <a:pt x="80" y="239"/>
                    <a:pt x="88" y="239"/>
                    <a:pt x="93" y="239"/>
                  </a:cubicBezTo>
                  <a:cubicBezTo>
                    <a:pt x="99" y="239"/>
                    <a:pt x="122" y="247"/>
                    <a:pt x="132" y="250"/>
                  </a:cubicBezTo>
                  <a:cubicBezTo>
                    <a:pt x="142" y="254"/>
                    <a:pt x="171" y="249"/>
                    <a:pt x="183" y="246"/>
                  </a:cubicBezTo>
                  <a:cubicBezTo>
                    <a:pt x="194" y="242"/>
                    <a:pt x="209" y="232"/>
                    <a:pt x="211" y="224"/>
                  </a:cubicBezTo>
                  <a:cubicBezTo>
                    <a:pt x="212" y="216"/>
                    <a:pt x="209" y="212"/>
                    <a:pt x="212" y="206"/>
                  </a:cubicBezTo>
                  <a:cubicBezTo>
                    <a:pt x="215" y="200"/>
                    <a:pt x="220" y="193"/>
                    <a:pt x="219" y="185"/>
                  </a:cubicBezTo>
                  <a:cubicBezTo>
                    <a:pt x="219" y="177"/>
                    <a:pt x="220" y="176"/>
                    <a:pt x="224" y="168"/>
                  </a:cubicBezTo>
                  <a:cubicBezTo>
                    <a:pt x="229" y="161"/>
                    <a:pt x="231" y="152"/>
                    <a:pt x="227" y="145"/>
                  </a:cubicBezTo>
                  <a:cubicBezTo>
                    <a:pt x="223" y="138"/>
                    <a:pt x="220" y="134"/>
                    <a:pt x="225" y="128"/>
                  </a:cubicBezTo>
                  <a:close/>
                </a:path>
              </a:pathLst>
            </a:custGeom>
            <a:solidFill>
              <a:srgbClr val="FC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800" name="Freeform 566">
              <a:extLst>
                <a:ext uri="{FF2B5EF4-FFF2-40B4-BE49-F238E27FC236}">
                  <a16:creationId xmlns:a16="http://schemas.microsoft.com/office/drawing/2014/main" id="{A36A11A4-FC1F-4177-A318-EF5FC3BBAAAB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6" y="2848"/>
              <a:ext cx="115" cy="152"/>
            </a:xfrm>
            <a:custGeom>
              <a:avLst/>
              <a:gdLst>
                <a:gd name="T0" fmla="*/ 0 w 232"/>
                <a:gd name="T1" fmla="*/ 1 h 308"/>
                <a:gd name="T2" fmla="*/ 0 w 232"/>
                <a:gd name="T3" fmla="*/ 1 h 308"/>
                <a:gd name="T4" fmla="*/ 0 w 232"/>
                <a:gd name="T5" fmla="*/ 1 h 308"/>
                <a:gd name="T6" fmla="*/ 0 w 232"/>
                <a:gd name="T7" fmla="*/ 2 h 308"/>
                <a:gd name="T8" fmla="*/ 0 w 232"/>
                <a:gd name="T9" fmla="*/ 2 h 308"/>
                <a:gd name="T10" fmla="*/ 0 w 232"/>
                <a:gd name="T11" fmla="*/ 1 h 308"/>
                <a:gd name="T12" fmla="*/ 0 w 232"/>
                <a:gd name="T13" fmla="*/ 1 h 308"/>
                <a:gd name="T14" fmla="*/ 1 w 232"/>
                <a:gd name="T15" fmla="*/ 1 h 308"/>
                <a:gd name="T16" fmla="*/ 1 w 232"/>
                <a:gd name="T17" fmla="*/ 1 h 308"/>
                <a:gd name="T18" fmla="*/ 1 w 232"/>
                <a:gd name="T19" fmla="*/ 1 h 308"/>
                <a:gd name="T20" fmla="*/ 1 w 232"/>
                <a:gd name="T21" fmla="*/ 1 h 308"/>
                <a:gd name="T22" fmla="*/ 1 w 232"/>
                <a:gd name="T23" fmla="*/ 1 h 308"/>
                <a:gd name="T24" fmla="*/ 1 w 232"/>
                <a:gd name="T25" fmla="*/ 1 h 308"/>
                <a:gd name="T26" fmla="*/ 1 w 232"/>
                <a:gd name="T27" fmla="*/ 1 h 308"/>
                <a:gd name="T28" fmla="*/ 1 w 232"/>
                <a:gd name="T29" fmla="*/ 1 h 308"/>
                <a:gd name="T30" fmla="*/ 1 w 232"/>
                <a:gd name="T31" fmla="*/ 0 h 308"/>
                <a:gd name="T32" fmla="*/ 1 w 232"/>
                <a:gd name="T33" fmla="*/ 0 h 308"/>
                <a:gd name="T34" fmla="*/ 1 w 232"/>
                <a:gd name="T35" fmla="*/ 0 h 308"/>
                <a:gd name="T36" fmla="*/ 1 w 232"/>
                <a:gd name="T37" fmla="*/ 0 h 308"/>
                <a:gd name="T38" fmla="*/ 1 w 232"/>
                <a:gd name="T39" fmla="*/ 0 h 308"/>
                <a:gd name="T40" fmla="*/ 1 w 232"/>
                <a:gd name="T41" fmla="*/ 0 h 308"/>
                <a:gd name="T42" fmla="*/ 1 w 232"/>
                <a:gd name="T43" fmla="*/ 0 h 308"/>
                <a:gd name="T44" fmla="*/ 1 w 232"/>
                <a:gd name="T45" fmla="*/ 0 h 308"/>
                <a:gd name="T46" fmla="*/ 1 w 232"/>
                <a:gd name="T47" fmla="*/ 0 h 308"/>
                <a:gd name="T48" fmla="*/ 1 w 232"/>
                <a:gd name="T49" fmla="*/ 0 h 308"/>
                <a:gd name="T50" fmla="*/ 1 w 232"/>
                <a:gd name="T51" fmla="*/ 0 h 308"/>
                <a:gd name="T52" fmla="*/ 0 w 232"/>
                <a:gd name="T53" fmla="*/ 0 h 308"/>
                <a:gd name="T54" fmla="*/ 0 w 232"/>
                <a:gd name="T55" fmla="*/ 0 h 308"/>
                <a:gd name="T56" fmla="*/ 0 w 232"/>
                <a:gd name="T57" fmla="*/ 1 h 308"/>
                <a:gd name="T58" fmla="*/ 0 w 232"/>
                <a:gd name="T59" fmla="*/ 1 h 308"/>
                <a:gd name="T60" fmla="*/ 0 w 232"/>
                <a:gd name="T61" fmla="*/ 1 h 308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232" h="308">
                  <a:moveTo>
                    <a:pt x="19" y="163"/>
                  </a:moveTo>
                  <a:cubicBezTo>
                    <a:pt x="19" y="163"/>
                    <a:pt x="14" y="178"/>
                    <a:pt x="14" y="193"/>
                  </a:cubicBezTo>
                  <a:cubicBezTo>
                    <a:pt x="14" y="208"/>
                    <a:pt x="16" y="229"/>
                    <a:pt x="14" y="243"/>
                  </a:cubicBezTo>
                  <a:cubicBezTo>
                    <a:pt x="11" y="257"/>
                    <a:pt x="0" y="291"/>
                    <a:pt x="4" y="308"/>
                  </a:cubicBezTo>
                  <a:cubicBezTo>
                    <a:pt x="4" y="308"/>
                    <a:pt x="21" y="291"/>
                    <a:pt x="33" y="278"/>
                  </a:cubicBezTo>
                  <a:cubicBezTo>
                    <a:pt x="44" y="264"/>
                    <a:pt x="68" y="242"/>
                    <a:pt x="74" y="242"/>
                  </a:cubicBezTo>
                  <a:cubicBezTo>
                    <a:pt x="81" y="242"/>
                    <a:pt x="89" y="242"/>
                    <a:pt x="94" y="242"/>
                  </a:cubicBezTo>
                  <a:cubicBezTo>
                    <a:pt x="100" y="242"/>
                    <a:pt x="123" y="250"/>
                    <a:pt x="133" y="253"/>
                  </a:cubicBezTo>
                  <a:cubicBezTo>
                    <a:pt x="143" y="257"/>
                    <a:pt x="172" y="252"/>
                    <a:pt x="184" y="249"/>
                  </a:cubicBezTo>
                  <a:cubicBezTo>
                    <a:pt x="195" y="245"/>
                    <a:pt x="210" y="235"/>
                    <a:pt x="212" y="227"/>
                  </a:cubicBezTo>
                  <a:cubicBezTo>
                    <a:pt x="213" y="219"/>
                    <a:pt x="210" y="215"/>
                    <a:pt x="213" y="209"/>
                  </a:cubicBezTo>
                  <a:cubicBezTo>
                    <a:pt x="216" y="203"/>
                    <a:pt x="221" y="196"/>
                    <a:pt x="220" y="188"/>
                  </a:cubicBezTo>
                  <a:cubicBezTo>
                    <a:pt x="220" y="180"/>
                    <a:pt x="221" y="179"/>
                    <a:pt x="225" y="171"/>
                  </a:cubicBezTo>
                  <a:cubicBezTo>
                    <a:pt x="230" y="164"/>
                    <a:pt x="232" y="155"/>
                    <a:pt x="228" y="148"/>
                  </a:cubicBezTo>
                  <a:cubicBezTo>
                    <a:pt x="224" y="141"/>
                    <a:pt x="221" y="137"/>
                    <a:pt x="226" y="131"/>
                  </a:cubicBezTo>
                  <a:cubicBezTo>
                    <a:pt x="231" y="125"/>
                    <a:pt x="232" y="114"/>
                    <a:pt x="228" y="107"/>
                  </a:cubicBezTo>
                  <a:cubicBezTo>
                    <a:pt x="224" y="100"/>
                    <a:pt x="203" y="93"/>
                    <a:pt x="203" y="93"/>
                  </a:cubicBezTo>
                  <a:cubicBezTo>
                    <a:pt x="203" y="93"/>
                    <a:pt x="202" y="99"/>
                    <a:pt x="198" y="101"/>
                  </a:cubicBezTo>
                  <a:cubicBezTo>
                    <a:pt x="193" y="104"/>
                    <a:pt x="182" y="106"/>
                    <a:pt x="179" y="104"/>
                  </a:cubicBezTo>
                  <a:cubicBezTo>
                    <a:pt x="176" y="101"/>
                    <a:pt x="172" y="97"/>
                    <a:pt x="176" y="88"/>
                  </a:cubicBezTo>
                  <a:cubicBezTo>
                    <a:pt x="180" y="79"/>
                    <a:pt x="186" y="72"/>
                    <a:pt x="187" y="62"/>
                  </a:cubicBezTo>
                  <a:cubicBezTo>
                    <a:pt x="189" y="52"/>
                    <a:pt x="201" y="45"/>
                    <a:pt x="205" y="33"/>
                  </a:cubicBezTo>
                  <a:cubicBezTo>
                    <a:pt x="210" y="22"/>
                    <a:pt x="208" y="0"/>
                    <a:pt x="192" y="0"/>
                  </a:cubicBezTo>
                  <a:cubicBezTo>
                    <a:pt x="173" y="19"/>
                    <a:pt x="173" y="19"/>
                    <a:pt x="173" y="19"/>
                  </a:cubicBezTo>
                  <a:cubicBezTo>
                    <a:pt x="173" y="19"/>
                    <a:pt x="164" y="28"/>
                    <a:pt x="160" y="34"/>
                  </a:cubicBezTo>
                  <a:cubicBezTo>
                    <a:pt x="155" y="40"/>
                    <a:pt x="148" y="51"/>
                    <a:pt x="137" y="60"/>
                  </a:cubicBezTo>
                  <a:cubicBezTo>
                    <a:pt x="126" y="70"/>
                    <a:pt x="117" y="77"/>
                    <a:pt x="107" y="90"/>
                  </a:cubicBezTo>
                  <a:cubicBezTo>
                    <a:pt x="96" y="103"/>
                    <a:pt x="83" y="113"/>
                    <a:pt x="74" y="126"/>
                  </a:cubicBezTo>
                  <a:cubicBezTo>
                    <a:pt x="64" y="138"/>
                    <a:pt x="58" y="133"/>
                    <a:pt x="47" y="142"/>
                  </a:cubicBezTo>
                  <a:cubicBezTo>
                    <a:pt x="36" y="152"/>
                    <a:pt x="20" y="162"/>
                    <a:pt x="20" y="162"/>
                  </a:cubicBezTo>
                  <a:lnTo>
                    <a:pt x="19" y="163"/>
                  </a:lnTo>
                  <a:close/>
                </a:path>
              </a:pathLst>
            </a:custGeom>
            <a:noFill/>
            <a:ln w="1588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801" name="Freeform 567">
              <a:extLst>
                <a:ext uri="{FF2B5EF4-FFF2-40B4-BE49-F238E27FC236}">
                  <a16:creationId xmlns:a16="http://schemas.microsoft.com/office/drawing/2014/main" id="{35DDF74B-D561-4548-A7D0-042B2697D8F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7" y="2894"/>
              <a:ext cx="9" cy="5"/>
            </a:xfrm>
            <a:custGeom>
              <a:avLst/>
              <a:gdLst>
                <a:gd name="T0" fmla="*/ 0 w 19"/>
                <a:gd name="T1" fmla="*/ 1 h 10"/>
                <a:gd name="T2" fmla="*/ 0 w 19"/>
                <a:gd name="T3" fmla="*/ 0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" h="10">
                  <a:moveTo>
                    <a:pt x="19" y="10"/>
                  </a:moveTo>
                  <a:cubicBezTo>
                    <a:pt x="19" y="10"/>
                    <a:pt x="5" y="9"/>
                    <a:pt x="0" y="0"/>
                  </a:cubicBezTo>
                </a:path>
              </a:pathLst>
            </a:custGeom>
            <a:noFill/>
            <a:ln w="1588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802" name="Freeform 568">
              <a:extLst>
                <a:ext uri="{FF2B5EF4-FFF2-40B4-BE49-F238E27FC236}">
                  <a16:creationId xmlns:a16="http://schemas.microsoft.com/office/drawing/2014/main" id="{81F2E5CD-418D-4064-ACFF-2F94D4AA6A5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4" y="2851"/>
              <a:ext cx="13" cy="9"/>
            </a:xfrm>
            <a:custGeom>
              <a:avLst/>
              <a:gdLst>
                <a:gd name="T0" fmla="*/ 0 w 26"/>
                <a:gd name="T1" fmla="*/ 0 h 20"/>
                <a:gd name="T2" fmla="*/ 1 w 26"/>
                <a:gd name="T3" fmla="*/ 0 h 20"/>
                <a:gd name="T4" fmla="*/ 1 w 26"/>
                <a:gd name="T5" fmla="*/ 0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" h="20">
                  <a:moveTo>
                    <a:pt x="0" y="11"/>
                  </a:moveTo>
                  <a:cubicBezTo>
                    <a:pt x="0" y="11"/>
                    <a:pt x="9" y="20"/>
                    <a:pt x="14" y="13"/>
                  </a:cubicBezTo>
                  <a:cubicBezTo>
                    <a:pt x="19" y="7"/>
                    <a:pt x="26" y="0"/>
                    <a:pt x="26" y="0"/>
                  </a:cubicBezTo>
                </a:path>
              </a:pathLst>
            </a:custGeom>
            <a:noFill/>
            <a:ln w="1588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803" name="Freeform 569">
              <a:extLst>
                <a:ext uri="{FF2B5EF4-FFF2-40B4-BE49-F238E27FC236}">
                  <a16:creationId xmlns:a16="http://schemas.microsoft.com/office/drawing/2014/main" id="{C886D2F5-4DAF-4A14-B174-1E7A60BB796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2" y="2903"/>
              <a:ext cx="3" cy="7"/>
            </a:xfrm>
            <a:custGeom>
              <a:avLst/>
              <a:gdLst>
                <a:gd name="T0" fmla="*/ 0 w 6"/>
                <a:gd name="T1" fmla="*/ 0 h 15"/>
                <a:gd name="T2" fmla="*/ 1 w 6"/>
                <a:gd name="T3" fmla="*/ 0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15">
                  <a:moveTo>
                    <a:pt x="0" y="0"/>
                  </a:moveTo>
                  <a:cubicBezTo>
                    <a:pt x="2" y="5"/>
                    <a:pt x="6" y="10"/>
                    <a:pt x="6" y="15"/>
                  </a:cubicBezTo>
                </a:path>
              </a:pathLst>
            </a:custGeom>
            <a:noFill/>
            <a:ln w="1588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804" name="Freeform 570">
              <a:extLst>
                <a:ext uri="{FF2B5EF4-FFF2-40B4-BE49-F238E27FC236}">
                  <a16:creationId xmlns:a16="http://schemas.microsoft.com/office/drawing/2014/main" id="{A4AC6B29-D712-4057-B47C-D3627C3BEBD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1" y="2917"/>
              <a:ext cx="2" cy="1"/>
            </a:xfrm>
            <a:custGeom>
              <a:avLst/>
              <a:gdLst>
                <a:gd name="T0" fmla="*/ 1 w 4"/>
                <a:gd name="T1" fmla="*/ 0 h 1"/>
                <a:gd name="T2" fmla="*/ 0 w 4"/>
                <a:gd name="T3" fmla="*/ 1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1">
                  <a:moveTo>
                    <a:pt x="4" y="0"/>
                  </a:moveTo>
                  <a:cubicBezTo>
                    <a:pt x="3" y="1"/>
                    <a:pt x="1" y="1"/>
                    <a:pt x="0" y="1"/>
                  </a:cubicBezTo>
                </a:path>
              </a:pathLst>
            </a:custGeom>
            <a:noFill/>
            <a:ln w="1588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805" name="Freeform 571">
              <a:extLst>
                <a:ext uri="{FF2B5EF4-FFF2-40B4-BE49-F238E27FC236}">
                  <a16:creationId xmlns:a16="http://schemas.microsoft.com/office/drawing/2014/main" id="{0993C60A-C223-404E-8057-EE630FB67E8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8" y="2936"/>
              <a:ext cx="4" cy="2"/>
            </a:xfrm>
            <a:custGeom>
              <a:avLst/>
              <a:gdLst>
                <a:gd name="T0" fmla="*/ 0 w 9"/>
                <a:gd name="T1" fmla="*/ 0 h 5"/>
                <a:gd name="T2" fmla="*/ 0 w 9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5">
                  <a:moveTo>
                    <a:pt x="9" y="0"/>
                  </a:moveTo>
                  <a:cubicBezTo>
                    <a:pt x="6" y="2"/>
                    <a:pt x="3" y="3"/>
                    <a:pt x="0" y="5"/>
                  </a:cubicBezTo>
                </a:path>
              </a:pathLst>
            </a:custGeom>
            <a:noFill/>
            <a:ln w="1588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806" name="Freeform 572">
              <a:extLst>
                <a:ext uri="{FF2B5EF4-FFF2-40B4-BE49-F238E27FC236}">
                  <a16:creationId xmlns:a16="http://schemas.microsoft.com/office/drawing/2014/main" id="{85C7DCB4-55A4-4503-8757-75E20EE8FCD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7" y="2777"/>
              <a:ext cx="8" cy="86"/>
            </a:xfrm>
            <a:custGeom>
              <a:avLst/>
              <a:gdLst>
                <a:gd name="T0" fmla="*/ 1 w 16"/>
                <a:gd name="T1" fmla="*/ 0 h 175"/>
                <a:gd name="T2" fmla="*/ 1 w 16"/>
                <a:gd name="T3" fmla="*/ 0 h 175"/>
                <a:gd name="T4" fmla="*/ 1 w 16"/>
                <a:gd name="T5" fmla="*/ 0 h 175"/>
                <a:gd name="T6" fmla="*/ 1 w 16"/>
                <a:gd name="T7" fmla="*/ 0 h 175"/>
                <a:gd name="T8" fmla="*/ 1 w 16"/>
                <a:gd name="T9" fmla="*/ 1 h 17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175">
                  <a:moveTo>
                    <a:pt x="1" y="0"/>
                  </a:moveTo>
                  <a:cubicBezTo>
                    <a:pt x="0" y="2"/>
                    <a:pt x="5" y="10"/>
                    <a:pt x="5" y="15"/>
                  </a:cubicBezTo>
                  <a:cubicBezTo>
                    <a:pt x="7" y="22"/>
                    <a:pt x="6" y="31"/>
                    <a:pt x="6" y="39"/>
                  </a:cubicBezTo>
                  <a:cubicBezTo>
                    <a:pt x="6" y="55"/>
                    <a:pt x="5" y="71"/>
                    <a:pt x="6" y="87"/>
                  </a:cubicBezTo>
                  <a:cubicBezTo>
                    <a:pt x="6" y="115"/>
                    <a:pt x="16" y="147"/>
                    <a:pt x="8" y="175"/>
                  </a:cubicBezTo>
                </a:path>
              </a:pathLst>
            </a:custGeom>
            <a:noFill/>
            <a:ln w="1588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807" name="Freeform 573">
              <a:extLst>
                <a:ext uri="{FF2B5EF4-FFF2-40B4-BE49-F238E27FC236}">
                  <a16:creationId xmlns:a16="http://schemas.microsoft.com/office/drawing/2014/main" id="{D2CB8BE2-F442-4015-B1AE-B3F48F8F4B3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8" y="2862"/>
              <a:ext cx="16" cy="18"/>
            </a:xfrm>
            <a:custGeom>
              <a:avLst/>
              <a:gdLst>
                <a:gd name="T0" fmla="*/ 0 w 32"/>
                <a:gd name="T1" fmla="*/ 0 h 37"/>
                <a:gd name="T2" fmla="*/ 1 w 32"/>
                <a:gd name="T3" fmla="*/ 0 h 3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2" h="37">
                  <a:moveTo>
                    <a:pt x="0" y="0"/>
                  </a:moveTo>
                  <a:cubicBezTo>
                    <a:pt x="14" y="9"/>
                    <a:pt x="23" y="23"/>
                    <a:pt x="32" y="37"/>
                  </a:cubicBezTo>
                </a:path>
              </a:pathLst>
            </a:custGeom>
            <a:noFill/>
            <a:ln w="1588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808" name="Freeform 574">
              <a:extLst>
                <a:ext uri="{FF2B5EF4-FFF2-40B4-BE49-F238E27FC236}">
                  <a16:creationId xmlns:a16="http://schemas.microsoft.com/office/drawing/2014/main" id="{A5CD0A37-EF72-4396-8F00-B3573A32923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5" y="2870"/>
              <a:ext cx="37" cy="38"/>
            </a:xfrm>
            <a:custGeom>
              <a:avLst/>
              <a:gdLst>
                <a:gd name="T0" fmla="*/ 0 w 75"/>
                <a:gd name="T1" fmla="*/ 0 h 77"/>
                <a:gd name="T2" fmla="*/ 0 w 75"/>
                <a:gd name="T3" fmla="*/ 0 h 77"/>
                <a:gd name="T4" fmla="*/ 0 w 75"/>
                <a:gd name="T5" fmla="*/ 0 h 77"/>
                <a:gd name="T6" fmla="*/ 0 w 75"/>
                <a:gd name="T7" fmla="*/ 0 h 77"/>
                <a:gd name="T8" fmla="*/ 0 w 75"/>
                <a:gd name="T9" fmla="*/ 0 h 7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5" h="77">
                  <a:moveTo>
                    <a:pt x="14" y="0"/>
                  </a:moveTo>
                  <a:cubicBezTo>
                    <a:pt x="7" y="2"/>
                    <a:pt x="0" y="4"/>
                    <a:pt x="4" y="14"/>
                  </a:cubicBezTo>
                  <a:cubicBezTo>
                    <a:pt x="8" y="24"/>
                    <a:pt x="24" y="37"/>
                    <a:pt x="32" y="44"/>
                  </a:cubicBezTo>
                  <a:cubicBezTo>
                    <a:pt x="41" y="51"/>
                    <a:pt x="52" y="57"/>
                    <a:pt x="60" y="66"/>
                  </a:cubicBezTo>
                  <a:cubicBezTo>
                    <a:pt x="65" y="71"/>
                    <a:pt x="70" y="72"/>
                    <a:pt x="75" y="77"/>
                  </a:cubicBezTo>
                </a:path>
              </a:pathLst>
            </a:custGeom>
            <a:noFill/>
            <a:ln w="1588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809" name="Freeform 575">
              <a:extLst>
                <a:ext uri="{FF2B5EF4-FFF2-40B4-BE49-F238E27FC236}">
                  <a16:creationId xmlns:a16="http://schemas.microsoft.com/office/drawing/2014/main" id="{920838E6-4417-48EE-A3F3-7AC21F76395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2" y="2916"/>
              <a:ext cx="5" cy="7"/>
            </a:xfrm>
            <a:custGeom>
              <a:avLst/>
              <a:gdLst>
                <a:gd name="T0" fmla="*/ 0 w 10"/>
                <a:gd name="T1" fmla="*/ 0 h 14"/>
                <a:gd name="T2" fmla="*/ 1 w 10"/>
                <a:gd name="T3" fmla="*/ 1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14">
                  <a:moveTo>
                    <a:pt x="0" y="0"/>
                  </a:moveTo>
                  <a:cubicBezTo>
                    <a:pt x="4" y="4"/>
                    <a:pt x="8" y="9"/>
                    <a:pt x="10" y="14"/>
                  </a:cubicBezTo>
                </a:path>
              </a:pathLst>
            </a:custGeom>
            <a:noFill/>
            <a:ln w="1588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810" name="Freeform 576">
              <a:extLst>
                <a:ext uri="{FF2B5EF4-FFF2-40B4-BE49-F238E27FC236}">
                  <a16:creationId xmlns:a16="http://schemas.microsoft.com/office/drawing/2014/main" id="{18D329EF-2024-4E29-967A-8D3181887C92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4" y="3215"/>
              <a:ext cx="55" cy="106"/>
            </a:xfrm>
            <a:custGeom>
              <a:avLst/>
              <a:gdLst>
                <a:gd name="T0" fmla="*/ 0 w 111"/>
                <a:gd name="T1" fmla="*/ 0 h 214"/>
                <a:gd name="T2" fmla="*/ 0 w 111"/>
                <a:gd name="T3" fmla="*/ 0 h 214"/>
                <a:gd name="T4" fmla="*/ 0 w 111"/>
                <a:gd name="T5" fmla="*/ 0 h 214"/>
                <a:gd name="T6" fmla="*/ 0 w 111"/>
                <a:gd name="T7" fmla="*/ 0 h 214"/>
                <a:gd name="T8" fmla="*/ 0 w 111"/>
                <a:gd name="T9" fmla="*/ 0 h 214"/>
                <a:gd name="T10" fmla="*/ 0 w 111"/>
                <a:gd name="T11" fmla="*/ 1 h 214"/>
                <a:gd name="T12" fmla="*/ 0 w 111"/>
                <a:gd name="T13" fmla="*/ 1 h 214"/>
                <a:gd name="T14" fmla="*/ 0 w 111"/>
                <a:gd name="T15" fmla="*/ 1 h 214"/>
                <a:gd name="T16" fmla="*/ 0 w 111"/>
                <a:gd name="T17" fmla="*/ 1 h 214"/>
                <a:gd name="T18" fmla="*/ 0 w 111"/>
                <a:gd name="T19" fmla="*/ 1 h 214"/>
                <a:gd name="T20" fmla="*/ 0 w 111"/>
                <a:gd name="T21" fmla="*/ 1 h 214"/>
                <a:gd name="T22" fmla="*/ 0 w 111"/>
                <a:gd name="T23" fmla="*/ 1 h 214"/>
                <a:gd name="T24" fmla="*/ 0 w 111"/>
                <a:gd name="T25" fmla="*/ 1 h 214"/>
                <a:gd name="T26" fmla="*/ 0 w 111"/>
                <a:gd name="T27" fmla="*/ 1 h 214"/>
                <a:gd name="T28" fmla="*/ 0 w 111"/>
                <a:gd name="T29" fmla="*/ 1 h 214"/>
                <a:gd name="T30" fmla="*/ 0 w 111"/>
                <a:gd name="T31" fmla="*/ 0 h 214"/>
                <a:gd name="T32" fmla="*/ 0 w 111"/>
                <a:gd name="T33" fmla="*/ 0 h 214"/>
                <a:gd name="T34" fmla="*/ 0 w 111"/>
                <a:gd name="T35" fmla="*/ 0 h 214"/>
                <a:gd name="T36" fmla="*/ 0 w 111"/>
                <a:gd name="T37" fmla="*/ 1 h 214"/>
                <a:gd name="T38" fmla="*/ 0 w 111"/>
                <a:gd name="T39" fmla="*/ 1 h 214"/>
                <a:gd name="T40" fmla="*/ 0 w 111"/>
                <a:gd name="T41" fmla="*/ 0 h 214"/>
                <a:gd name="T42" fmla="*/ 0 w 111"/>
                <a:gd name="T43" fmla="*/ 0 h 214"/>
                <a:gd name="T44" fmla="*/ 0 w 111"/>
                <a:gd name="T45" fmla="*/ 0 h 214"/>
                <a:gd name="T46" fmla="*/ 0 w 111"/>
                <a:gd name="T47" fmla="*/ 0 h 21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11" h="214">
                  <a:moveTo>
                    <a:pt x="5" y="9"/>
                  </a:moveTo>
                  <a:cubicBezTo>
                    <a:pt x="5" y="9"/>
                    <a:pt x="41" y="0"/>
                    <a:pt x="65" y="7"/>
                  </a:cubicBezTo>
                  <a:cubicBezTo>
                    <a:pt x="89" y="14"/>
                    <a:pt x="98" y="39"/>
                    <a:pt x="98" y="39"/>
                  </a:cubicBezTo>
                  <a:cubicBezTo>
                    <a:pt x="98" y="39"/>
                    <a:pt x="102" y="65"/>
                    <a:pt x="105" y="74"/>
                  </a:cubicBezTo>
                  <a:cubicBezTo>
                    <a:pt x="107" y="84"/>
                    <a:pt x="111" y="90"/>
                    <a:pt x="107" y="99"/>
                  </a:cubicBezTo>
                  <a:cubicBezTo>
                    <a:pt x="103" y="107"/>
                    <a:pt x="95" y="131"/>
                    <a:pt x="92" y="140"/>
                  </a:cubicBezTo>
                  <a:cubicBezTo>
                    <a:pt x="90" y="149"/>
                    <a:pt x="84" y="169"/>
                    <a:pt x="75" y="176"/>
                  </a:cubicBezTo>
                  <a:cubicBezTo>
                    <a:pt x="66" y="183"/>
                    <a:pt x="48" y="197"/>
                    <a:pt x="44" y="200"/>
                  </a:cubicBezTo>
                  <a:cubicBezTo>
                    <a:pt x="40" y="203"/>
                    <a:pt x="29" y="208"/>
                    <a:pt x="29" y="208"/>
                  </a:cubicBezTo>
                  <a:cubicBezTo>
                    <a:pt x="16" y="214"/>
                    <a:pt x="16" y="214"/>
                    <a:pt x="16" y="214"/>
                  </a:cubicBezTo>
                  <a:cubicBezTo>
                    <a:pt x="16" y="214"/>
                    <a:pt x="3" y="205"/>
                    <a:pt x="8" y="194"/>
                  </a:cubicBezTo>
                  <a:cubicBezTo>
                    <a:pt x="12" y="183"/>
                    <a:pt x="29" y="173"/>
                    <a:pt x="29" y="173"/>
                  </a:cubicBezTo>
                  <a:cubicBezTo>
                    <a:pt x="29" y="173"/>
                    <a:pt x="25" y="163"/>
                    <a:pt x="31" y="160"/>
                  </a:cubicBezTo>
                  <a:cubicBezTo>
                    <a:pt x="37" y="157"/>
                    <a:pt x="48" y="153"/>
                    <a:pt x="48" y="153"/>
                  </a:cubicBezTo>
                  <a:cubicBezTo>
                    <a:pt x="48" y="153"/>
                    <a:pt x="52" y="138"/>
                    <a:pt x="54" y="134"/>
                  </a:cubicBezTo>
                  <a:cubicBezTo>
                    <a:pt x="56" y="129"/>
                    <a:pt x="51" y="104"/>
                    <a:pt x="51" y="100"/>
                  </a:cubicBezTo>
                  <a:cubicBezTo>
                    <a:pt x="52" y="97"/>
                    <a:pt x="44" y="92"/>
                    <a:pt x="44" y="92"/>
                  </a:cubicBezTo>
                  <a:cubicBezTo>
                    <a:pt x="44" y="92"/>
                    <a:pt x="37" y="110"/>
                    <a:pt x="36" y="114"/>
                  </a:cubicBezTo>
                  <a:cubicBezTo>
                    <a:pt x="35" y="119"/>
                    <a:pt x="35" y="149"/>
                    <a:pt x="29" y="154"/>
                  </a:cubicBezTo>
                  <a:cubicBezTo>
                    <a:pt x="23" y="159"/>
                    <a:pt x="6" y="161"/>
                    <a:pt x="3" y="152"/>
                  </a:cubicBezTo>
                  <a:cubicBezTo>
                    <a:pt x="0" y="142"/>
                    <a:pt x="2" y="127"/>
                    <a:pt x="2" y="118"/>
                  </a:cubicBezTo>
                  <a:cubicBezTo>
                    <a:pt x="2" y="110"/>
                    <a:pt x="5" y="103"/>
                    <a:pt x="5" y="93"/>
                  </a:cubicBezTo>
                  <a:cubicBezTo>
                    <a:pt x="4" y="84"/>
                    <a:pt x="4" y="52"/>
                    <a:pt x="4" y="46"/>
                  </a:cubicBezTo>
                  <a:cubicBezTo>
                    <a:pt x="3" y="40"/>
                    <a:pt x="5" y="9"/>
                    <a:pt x="5" y="9"/>
                  </a:cubicBezTo>
                  <a:close/>
                </a:path>
              </a:pathLst>
            </a:custGeom>
            <a:solidFill>
              <a:srgbClr val="FEF3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811" name="Freeform 577">
              <a:extLst>
                <a:ext uri="{FF2B5EF4-FFF2-40B4-BE49-F238E27FC236}">
                  <a16:creationId xmlns:a16="http://schemas.microsoft.com/office/drawing/2014/main" id="{0FE83D31-5613-4297-85F6-65252ABA3856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6" y="3215"/>
              <a:ext cx="53" cy="55"/>
            </a:xfrm>
            <a:custGeom>
              <a:avLst/>
              <a:gdLst>
                <a:gd name="T0" fmla="*/ 0 w 108"/>
                <a:gd name="T1" fmla="*/ 0 h 111"/>
                <a:gd name="T2" fmla="*/ 0 w 108"/>
                <a:gd name="T3" fmla="*/ 0 h 111"/>
                <a:gd name="T4" fmla="*/ 0 w 108"/>
                <a:gd name="T5" fmla="*/ 0 h 111"/>
                <a:gd name="T6" fmla="*/ 0 w 108"/>
                <a:gd name="T7" fmla="*/ 0 h 111"/>
                <a:gd name="T8" fmla="*/ 0 w 108"/>
                <a:gd name="T9" fmla="*/ 0 h 111"/>
                <a:gd name="T10" fmla="*/ 0 w 108"/>
                <a:gd name="T11" fmla="*/ 0 h 111"/>
                <a:gd name="T12" fmla="*/ 0 w 108"/>
                <a:gd name="T13" fmla="*/ 0 h 111"/>
                <a:gd name="T14" fmla="*/ 0 w 108"/>
                <a:gd name="T15" fmla="*/ 0 h 111"/>
                <a:gd name="T16" fmla="*/ 0 w 108"/>
                <a:gd name="T17" fmla="*/ 0 h 111"/>
                <a:gd name="T18" fmla="*/ 0 w 108"/>
                <a:gd name="T19" fmla="*/ 0 h 111"/>
                <a:gd name="T20" fmla="*/ 0 w 108"/>
                <a:gd name="T21" fmla="*/ 0 h 111"/>
                <a:gd name="T22" fmla="*/ 0 w 108"/>
                <a:gd name="T23" fmla="*/ 0 h 11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08" h="111">
                  <a:moveTo>
                    <a:pt x="101" y="75"/>
                  </a:moveTo>
                  <a:cubicBezTo>
                    <a:pt x="99" y="66"/>
                    <a:pt x="95" y="36"/>
                    <a:pt x="95" y="36"/>
                  </a:cubicBezTo>
                  <a:cubicBezTo>
                    <a:pt x="95" y="36"/>
                    <a:pt x="86" y="14"/>
                    <a:pt x="62" y="7"/>
                  </a:cubicBezTo>
                  <a:cubicBezTo>
                    <a:pt x="38" y="0"/>
                    <a:pt x="1" y="10"/>
                    <a:pt x="1" y="10"/>
                  </a:cubicBezTo>
                  <a:cubicBezTo>
                    <a:pt x="1" y="10"/>
                    <a:pt x="0" y="41"/>
                    <a:pt x="0" y="47"/>
                  </a:cubicBezTo>
                  <a:cubicBezTo>
                    <a:pt x="1" y="50"/>
                    <a:pt x="1" y="58"/>
                    <a:pt x="1" y="67"/>
                  </a:cubicBezTo>
                  <a:cubicBezTo>
                    <a:pt x="1" y="60"/>
                    <a:pt x="1" y="55"/>
                    <a:pt x="1" y="55"/>
                  </a:cubicBezTo>
                  <a:cubicBezTo>
                    <a:pt x="1" y="55"/>
                    <a:pt x="37" y="46"/>
                    <a:pt x="61" y="54"/>
                  </a:cubicBezTo>
                  <a:cubicBezTo>
                    <a:pt x="85" y="61"/>
                    <a:pt x="95" y="85"/>
                    <a:pt x="95" y="85"/>
                  </a:cubicBezTo>
                  <a:cubicBezTo>
                    <a:pt x="95" y="85"/>
                    <a:pt x="97" y="99"/>
                    <a:pt x="99" y="111"/>
                  </a:cubicBezTo>
                  <a:cubicBezTo>
                    <a:pt x="101" y="106"/>
                    <a:pt x="103" y="102"/>
                    <a:pt x="104" y="99"/>
                  </a:cubicBezTo>
                  <a:cubicBezTo>
                    <a:pt x="108" y="91"/>
                    <a:pt x="104" y="85"/>
                    <a:pt x="101" y="75"/>
                  </a:cubicBezTo>
                  <a:close/>
                </a:path>
              </a:pathLst>
            </a:custGeom>
            <a:solidFill>
              <a:srgbClr val="FC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812" name="Freeform 578">
              <a:extLst>
                <a:ext uri="{FF2B5EF4-FFF2-40B4-BE49-F238E27FC236}">
                  <a16:creationId xmlns:a16="http://schemas.microsoft.com/office/drawing/2014/main" id="{037D8769-5FD5-49FD-A4B7-7E9152646FE2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4" y="3215"/>
              <a:ext cx="55" cy="106"/>
            </a:xfrm>
            <a:custGeom>
              <a:avLst/>
              <a:gdLst>
                <a:gd name="T0" fmla="*/ 0 w 112"/>
                <a:gd name="T1" fmla="*/ 0 h 215"/>
                <a:gd name="T2" fmla="*/ 0 w 112"/>
                <a:gd name="T3" fmla="*/ 0 h 215"/>
                <a:gd name="T4" fmla="*/ 0 w 112"/>
                <a:gd name="T5" fmla="*/ 0 h 215"/>
                <a:gd name="T6" fmla="*/ 0 w 112"/>
                <a:gd name="T7" fmla="*/ 0 h 215"/>
                <a:gd name="T8" fmla="*/ 0 w 112"/>
                <a:gd name="T9" fmla="*/ 0 h 215"/>
                <a:gd name="T10" fmla="*/ 0 w 112"/>
                <a:gd name="T11" fmla="*/ 1 h 215"/>
                <a:gd name="T12" fmla="*/ 0 w 112"/>
                <a:gd name="T13" fmla="*/ 1 h 215"/>
                <a:gd name="T14" fmla="*/ 0 w 112"/>
                <a:gd name="T15" fmla="*/ 1 h 215"/>
                <a:gd name="T16" fmla="*/ 0 w 112"/>
                <a:gd name="T17" fmla="*/ 1 h 215"/>
                <a:gd name="T18" fmla="*/ 0 w 112"/>
                <a:gd name="T19" fmla="*/ 1 h 215"/>
                <a:gd name="T20" fmla="*/ 0 w 112"/>
                <a:gd name="T21" fmla="*/ 1 h 215"/>
                <a:gd name="T22" fmla="*/ 0 w 112"/>
                <a:gd name="T23" fmla="*/ 1 h 215"/>
                <a:gd name="T24" fmla="*/ 0 w 112"/>
                <a:gd name="T25" fmla="*/ 1 h 215"/>
                <a:gd name="T26" fmla="*/ 0 w 112"/>
                <a:gd name="T27" fmla="*/ 1 h 215"/>
                <a:gd name="T28" fmla="*/ 0 w 112"/>
                <a:gd name="T29" fmla="*/ 1 h 215"/>
                <a:gd name="T30" fmla="*/ 0 w 112"/>
                <a:gd name="T31" fmla="*/ 0 h 215"/>
                <a:gd name="T32" fmla="*/ 0 w 112"/>
                <a:gd name="T33" fmla="*/ 0 h 215"/>
                <a:gd name="T34" fmla="*/ 0 w 112"/>
                <a:gd name="T35" fmla="*/ 0 h 215"/>
                <a:gd name="T36" fmla="*/ 0 w 112"/>
                <a:gd name="T37" fmla="*/ 1 h 215"/>
                <a:gd name="T38" fmla="*/ 0 w 112"/>
                <a:gd name="T39" fmla="*/ 1 h 215"/>
                <a:gd name="T40" fmla="*/ 0 w 112"/>
                <a:gd name="T41" fmla="*/ 0 h 215"/>
                <a:gd name="T42" fmla="*/ 0 w 112"/>
                <a:gd name="T43" fmla="*/ 0 h 215"/>
                <a:gd name="T44" fmla="*/ 0 w 112"/>
                <a:gd name="T45" fmla="*/ 0 h 215"/>
                <a:gd name="T46" fmla="*/ 0 w 112"/>
                <a:gd name="T47" fmla="*/ 0 h 215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12" h="215">
                  <a:moveTo>
                    <a:pt x="5" y="10"/>
                  </a:moveTo>
                  <a:cubicBezTo>
                    <a:pt x="5" y="10"/>
                    <a:pt x="42" y="0"/>
                    <a:pt x="66" y="7"/>
                  </a:cubicBezTo>
                  <a:cubicBezTo>
                    <a:pt x="90" y="15"/>
                    <a:pt x="99" y="36"/>
                    <a:pt x="99" y="36"/>
                  </a:cubicBezTo>
                  <a:cubicBezTo>
                    <a:pt x="99" y="36"/>
                    <a:pt x="103" y="66"/>
                    <a:pt x="105" y="75"/>
                  </a:cubicBezTo>
                  <a:cubicBezTo>
                    <a:pt x="108" y="85"/>
                    <a:pt x="112" y="91"/>
                    <a:pt x="108" y="99"/>
                  </a:cubicBezTo>
                  <a:cubicBezTo>
                    <a:pt x="104" y="108"/>
                    <a:pt x="95" y="132"/>
                    <a:pt x="93" y="141"/>
                  </a:cubicBezTo>
                  <a:cubicBezTo>
                    <a:pt x="90" y="150"/>
                    <a:pt x="85" y="170"/>
                    <a:pt x="76" y="177"/>
                  </a:cubicBezTo>
                  <a:cubicBezTo>
                    <a:pt x="67" y="184"/>
                    <a:pt x="49" y="198"/>
                    <a:pt x="44" y="201"/>
                  </a:cubicBezTo>
                  <a:cubicBezTo>
                    <a:pt x="40" y="204"/>
                    <a:pt x="29" y="209"/>
                    <a:pt x="29" y="209"/>
                  </a:cubicBezTo>
                  <a:cubicBezTo>
                    <a:pt x="17" y="215"/>
                    <a:pt x="17" y="215"/>
                    <a:pt x="17" y="215"/>
                  </a:cubicBezTo>
                  <a:cubicBezTo>
                    <a:pt x="17" y="215"/>
                    <a:pt x="4" y="206"/>
                    <a:pt x="8" y="195"/>
                  </a:cubicBezTo>
                  <a:cubicBezTo>
                    <a:pt x="13" y="184"/>
                    <a:pt x="30" y="174"/>
                    <a:pt x="30" y="174"/>
                  </a:cubicBezTo>
                  <a:cubicBezTo>
                    <a:pt x="30" y="174"/>
                    <a:pt x="25" y="164"/>
                    <a:pt x="31" y="161"/>
                  </a:cubicBezTo>
                  <a:cubicBezTo>
                    <a:pt x="38" y="158"/>
                    <a:pt x="49" y="154"/>
                    <a:pt x="49" y="154"/>
                  </a:cubicBezTo>
                  <a:cubicBezTo>
                    <a:pt x="49" y="154"/>
                    <a:pt x="52" y="139"/>
                    <a:pt x="55" y="135"/>
                  </a:cubicBezTo>
                  <a:cubicBezTo>
                    <a:pt x="57" y="130"/>
                    <a:pt x="51" y="105"/>
                    <a:pt x="52" y="101"/>
                  </a:cubicBezTo>
                  <a:cubicBezTo>
                    <a:pt x="52" y="98"/>
                    <a:pt x="44" y="93"/>
                    <a:pt x="44" y="93"/>
                  </a:cubicBezTo>
                  <a:cubicBezTo>
                    <a:pt x="44" y="93"/>
                    <a:pt x="37" y="111"/>
                    <a:pt x="36" y="115"/>
                  </a:cubicBezTo>
                  <a:cubicBezTo>
                    <a:pt x="35" y="120"/>
                    <a:pt x="36" y="150"/>
                    <a:pt x="29" y="155"/>
                  </a:cubicBezTo>
                  <a:cubicBezTo>
                    <a:pt x="23" y="160"/>
                    <a:pt x="6" y="162"/>
                    <a:pt x="3" y="153"/>
                  </a:cubicBezTo>
                  <a:cubicBezTo>
                    <a:pt x="0" y="143"/>
                    <a:pt x="2" y="128"/>
                    <a:pt x="2" y="119"/>
                  </a:cubicBezTo>
                  <a:cubicBezTo>
                    <a:pt x="2" y="111"/>
                    <a:pt x="6" y="104"/>
                    <a:pt x="5" y="94"/>
                  </a:cubicBezTo>
                  <a:cubicBezTo>
                    <a:pt x="5" y="85"/>
                    <a:pt x="5" y="53"/>
                    <a:pt x="4" y="47"/>
                  </a:cubicBezTo>
                  <a:cubicBezTo>
                    <a:pt x="4" y="41"/>
                    <a:pt x="5" y="10"/>
                    <a:pt x="5" y="10"/>
                  </a:cubicBezTo>
                  <a:close/>
                </a:path>
              </a:pathLst>
            </a:custGeom>
            <a:noFill/>
            <a:ln w="1588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813" name="Freeform 579">
              <a:extLst>
                <a:ext uri="{FF2B5EF4-FFF2-40B4-BE49-F238E27FC236}">
                  <a16:creationId xmlns:a16="http://schemas.microsoft.com/office/drawing/2014/main" id="{5606E361-813B-4DAA-8962-11DF2014B6C2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5" y="3280"/>
              <a:ext cx="11" cy="13"/>
            </a:xfrm>
            <a:custGeom>
              <a:avLst/>
              <a:gdLst>
                <a:gd name="T0" fmla="*/ 0 w 23"/>
                <a:gd name="T1" fmla="*/ 1 h 25"/>
                <a:gd name="T2" fmla="*/ 0 w 23"/>
                <a:gd name="T3" fmla="*/ 1 h 25"/>
                <a:gd name="T4" fmla="*/ 0 w 23"/>
                <a:gd name="T5" fmla="*/ 1 h 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" h="25">
                  <a:moveTo>
                    <a:pt x="0" y="4"/>
                  </a:moveTo>
                  <a:cubicBezTo>
                    <a:pt x="0" y="4"/>
                    <a:pt x="17" y="0"/>
                    <a:pt x="20" y="8"/>
                  </a:cubicBezTo>
                  <a:cubicBezTo>
                    <a:pt x="23" y="16"/>
                    <a:pt x="20" y="25"/>
                    <a:pt x="20" y="25"/>
                  </a:cubicBezTo>
                </a:path>
              </a:pathLst>
            </a:custGeom>
            <a:noFill/>
            <a:ln w="1588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814" name="Freeform 580">
              <a:extLst>
                <a:ext uri="{FF2B5EF4-FFF2-40B4-BE49-F238E27FC236}">
                  <a16:creationId xmlns:a16="http://schemas.microsoft.com/office/drawing/2014/main" id="{40D02A8A-8149-488C-8CF8-E5FC9D17F5B9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8" y="3291"/>
              <a:ext cx="10" cy="10"/>
            </a:xfrm>
            <a:custGeom>
              <a:avLst/>
              <a:gdLst>
                <a:gd name="T0" fmla="*/ 0 w 19"/>
                <a:gd name="T1" fmla="*/ 1 h 20"/>
                <a:gd name="T2" fmla="*/ 1 w 19"/>
                <a:gd name="T3" fmla="*/ 1 h 20"/>
                <a:gd name="T4" fmla="*/ 1 w 19"/>
                <a:gd name="T5" fmla="*/ 0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" h="20">
                  <a:moveTo>
                    <a:pt x="0" y="20"/>
                  </a:moveTo>
                  <a:cubicBezTo>
                    <a:pt x="0" y="20"/>
                    <a:pt x="12" y="9"/>
                    <a:pt x="15" y="7"/>
                  </a:cubicBezTo>
                  <a:cubicBezTo>
                    <a:pt x="18" y="5"/>
                    <a:pt x="19" y="0"/>
                    <a:pt x="19" y="0"/>
                  </a:cubicBezTo>
                </a:path>
              </a:pathLst>
            </a:custGeom>
            <a:noFill/>
            <a:ln w="1588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815" name="Freeform 581">
              <a:extLst>
                <a:ext uri="{FF2B5EF4-FFF2-40B4-BE49-F238E27FC236}">
                  <a16:creationId xmlns:a16="http://schemas.microsoft.com/office/drawing/2014/main" id="{748250D5-8A60-4270-8DD8-BDF497EF9CE6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0" y="3313"/>
              <a:ext cx="9" cy="4"/>
            </a:xfrm>
            <a:custGeom>
              <a:avLst/>
              <a:gdLst>
                <a:gd name="T0" fmla="*/ 0 w 19"/>
                <a:gd name="T1" fmla="*/ 0 h 9"/>
                <a:gd name="T2" fmla="*/ 0 w 19"/>
                <a:gd name="T3" fmla="*/ 0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" h="9">
                  <a:moveTo>
                    <a:pt x="19" y="9"/>
                  </a:moveTo>
                  <a:cubicBezTo>
                    <a:pt x="19" y="9"/>
                    <a:pt x="15" y="0"/>
                    <a:pt x="0" y="9"/>
                  </a:cubicBezTo>
                </a:path>
              </a:pathLst>
            </a:custGeom>
            <a:noFill/>
            <a:ln w="1588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816" name="Line 582">
              <a:extLst>
                <a:ext uri="{FF2B5EF4-FFF2-40B4-BE49-F238E27FC236}">
                  <a16:creationId xmlns:a16="http://schemas.microsoft.com/office/drawing/2014/main" id="{B8291B08-2279-413C-8075-98DB9C847FC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432" y="3292"/>
              <a:ext cx="3" cy="2"/>
            </a:xfrm>
            <a:prstGeom prst="line">
              <a:avLst/>
            </a:prstGeom>
            <a:noFill/>
            <a:ln w="1588" cap="rnd">
              <a:solidFill>
                <a:srgbClr val="343434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817" name="Line 583">
              <a:extLst>
                <a:ext uri="{FF2B5EF4-FFF2-40B4-BE49-F238E27FC236}">
                  <a16:creationId xmlns:a16="http://schemas.microsoft.com/office/drawing/2014/main" id="{16E352DA-4EDD-492E-96AA-DD20A81820C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434" y="3273"/>
              <a:ext cx="4" cy="1"/>
            </a:xfrm>
            <a:prstGeom prst="line">
              <a:avLst/>
            </a:prstGeom>
            <a:noFill/>
            <a:ln w="1588" cap="rnd">
              <a:solidFill>
                <a:srgbClr val="343434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818" name="Freeform 584">
              <a:extLst>
                <a:ext uri="{FF2B5EF4-FFF2-40B4-BE49-F238E27FC236}">
                  <a16:creationId xmlns:a16="http://schemas.microsoft.com/office/drawing/2014/main" id="{0EB45763-A601-4904-AC6E-F102884DCD6E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5" y="3245"/>
              <a:ext cx="5" cy="16"/>
            </a:xfrm>
            <a:custGeom>
              <a:avLst/>
              <a:gdLst>
                <a:gd name="T0" fmla="*/ 0 w 10"/>
                <a:gd name="T1" fmla="*/ 1 h 32"/>
                <a:gd name="T2" fmla="*/ 1 w 10"/>
                <a:gd name="T3" fmla="*/ 1 h 32"/>
                <a:gd name="T4" fmla="*/ 1 w 10"/>
                <a:gd name="T5" fmla="*/ 0 h 3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32">
                  <a:moveTo>
                    <a:pt x="0" y="32"/>
                  </a:moveTo>
                  <a:cubicBezTo>
                    <a:pt x="0" y="32"/>
                    <a:pt x="4" y="20"/>
                    <a:pt x="6" y="15"/>
                  </a:cubicBezTo>
                  <a:cubicBezTo>
                    <a:pt x="8" y="10"/>
                    <a:pt x="10" y="0"/>
                    <a:pt x="10" y="0"/>
                  </a:cubicBezTo>
                </a:path>
              </a:pathLst>
            </a:custGeom>
            <a:noFill/>
            <a:ln w="1588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819" name="Freeform 585">
              <a:extLst>
                <a:ext uri="{FF2B5EF4-FFF2-40B4-BE49-F238E27FC236}">
                  <a16:creationId xmlns:a16="http://schemas.microsoft.com/office/drawing/2014/main" id="{719B15BC-E0D1-42A4-AEA4-32132D32425B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5" y="2718"/>
              <a:ext cx="14" cy="98"/>
            </a:xfrm>
            <a:custGeom>
              <a:avLst/>
              <a:gdLst>
                <a:gd name="T0" fmla="*/ 0 w 29"/>
                <a:gd name="T1" fmla="*/ 0 h 199"/>
                <a:gd name="T2" fmla="*/ 0 w 29"/>
                <a:gd name="T3" fmla="*/ 0 h 199"/>
                <a:gd name="T4" fmla="*/ 0 w 29"/>
                <a:gd name="T5" fmla="*/ 1 h 19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9" h="199">
                  <a:moveTo>
                    <a:pt x="29" y="0"/>
                  </a:moveTo>
                  <a:cubicBezTo>
                    <a:pt x="29" y="0"/>
                    <a:pt x="0" y="4"/>
                    <a:pt x="1" y="105"/>
                  </a:cubicBezTo>
                  <a:cubicBezTo>
                    <a:pt x="1" y="160"/>
                    <a:pt x="1" y="199"/>
                    <a:pt x="1" y="199"/>
                  </a:cubicBezTo>
                </a:path>
              </a:pathLst>
            </a:custGeom>
            <a:noFill/>
            <a:ln w="6350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820" name="Freeform 586">
              <a:extLst>
                <a:ext uri="{FF2B5EF4-FFF2-40B4-BE49-F238E27FC236}">
                  <a16:creationId xmlns:a16="http://schemas.microsoft.com/office/drawing/2014/main" id="{C07D02F1-CA06-4E29-B927-83422F9406A2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7" y="2815"/>
              <a:ext cx="37" cy="27"/>
            </a:xfrm>
            <a:custGeom>
              <a:avLst/>
              <a:gdLst>
                <a:gd name="T0" fmla="*/ 0 w 74"/>
                <a:gd name="T1" fmla="*/ 1 h 54"/>
                <a:gd name="T2" fmla="*/ 1 w 74"/>
                <a:gd name="T3" fmla="*/ 1 h 54"/>
                <a:gd name="T4" fmla="*/ 1 w 74"/>
                <a:gd name="T5" fmla="*/ 1 h 5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4" h="54">
                  <a:moveTo>
                    <a:pt x="0" y="47"/>
                  </a:moveTo>
                  <a:cubicBezTo>
                    <a:pt x="0" y="47"/>
                    <a:pt x="6" y="0"/>
                    <a:pt x="37" y="1"/>
                  </a:cubicBezTo>
                  <a:cubicBezTo>
                    <a:pt x="69" y="1"/>
                    <a:pt x="74" y="54"/>
                    <a:pt x="74" y="54"/>
                  </a:cubicBezTo>
                </a:path>
              </a:pathLst>
            </a:custGeom>
            <a:noFill/>
            <a:ln w="6350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821" name="Freeform 587">
              <a:extLst>
                <a:ext uri="{FF2B5EF4-FFF2-40B4-BE49-F238E27FC236}">
                  <a16:creationId xmlns:a16="http://schemas.microsoft.com/office/drawing/2014/main" id="{16152614-6400-4229-9AFA-72AE64DF308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5" y="2638"/>
              <a:ext cx="5" cy="42"/>
            </a:xfrm>
            <a:custGeom>
              <a:avLst/>
              <a:gdLst>
                <a:gd name="T0" fmla="*/ 1 w 9"/>
                <a:gd name="T1" fmla="*/ 0 h 84"/>
                <a:gd name="T2" fmla="*/ 1 w 9"/>
                <a:gd name="T3" fmla="*/ 1 h 84"/>
                <a:gd name="T4" fmla="*/ 1 w 9"/>
                <a:gd name="T5" fmla="*/ 1 h 84"/>
                <a:gd name="T6" fmla="*/ 1 w 9"/>
                <a:gd name="T7" fmla="*/ 1 h 84"/>
                <a:gd name="T8" fmla="*/ 0 w 9"/>
                <a:gd name="T9" fmla="*/ 1 h 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84">
                  <a:moveTo>
                    <a:pt x="7" y="0"/>
                  </a:moveTo>
                  <a:cubicBezTo>
                    <a:pt x="7" y="0"/>
                    <a:pt x="8" y="6"/>
                    <a:pt x="9" y="13"/>
                  </a:cubicBezTo>
                  <a:cubicBezTo>
                    <a:pt x="9" y="19"/>
                    <a:pt x="9" y="22"/>
                    <a:pt x="8" y="28"/>
                  </a:cubicBezTo>
                  <a:cubicBezTo>
                    <a:pt x="7" y="34"/>
                    <a:pt x="3" y="47"/>
                    <a:pt x="2" y="57"/>
                  </a:cubicBezTo>
                  <a:cubicBezTo>
                    <a:pt x="1" y="66"/>
                    <a:pt x="0" y="77"/>
                    <a:pt x="0" y="84"/>
                  </a:cubicBezTo>
                </a:path>
              </a:pathLst>
            </a:custGeom>
            <a:noFill/>
            <a:ln w="1588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822" name="Freeform 588">
              <a:extLst>
                <a:ext uri="{FF2B5EF4-FFF2-40B4-BE49-F238E27FC236}">
                  <a16:creationId xmlns:a16="http://schemas.microsoft.com/office/drawing/2014/main" id="{FA729F20-44F4-4956-9E52-C234FE1DBF4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9" y="2544"/>
              <a:ext cx="131" cy="113"/>
            </a:xfrm>
            <a:custGeom>
              <a:avLst/>
              <a:gdLst>
                <a:gd name="T0" fmla="*/ 1 w 265"/>
                <a:gd name="T1" fmla="*/ 0 h 229"/>
                <a:gd name="T2" fmla="*/ 1 w 265"/>
                <a:gd name="T3" fmla="*/ 0 h 229"/>
                <a:gd name="T4" fmla="*/ 1 w 265"/>
                <a:gd name="T5" fmla="*/ 0 h 229"/>
                <a:gd name="T6" fmla="*/ 1 w 265"/>
                <a:gd name="T7" fmla="*/ 0 h 229"/>
                <a:gd name="T8" fmla="*/ 1 w 265"/>
                <a:gd name="T9" fmla="*/ 0 h 229"/>
                <a:gd name="T10" fmla="*/ 1 w 265"/>
                <a:gd name="T11" fmla="*/ 0 h 229"/>
                <a:gd name="T12" fmla="*/ 0 w 265"/>
                <a:gd name="T13" fmla="*/ 0 h 229"/>
                <a:gd name="T14" fmla="*/ 0 w 265"/>
                <a:gd name="T15" fmla="*/ 0 h 229"/>
                <a:gd name="T16" fmla="*/ 0 w 265"/>
                <a:gd name="T17" fmla="*/ 0 h 229"/>
                <a:gd name="T18" fmla="*/ 0 w 265"/>
                <a:gd name="T19" fmla="*/ 0 h 229"/>
                <a:gd name="T20" fmla="*/ 0 w 265"/>
                <a:gd name="T21" fmla="*/ 0 h 229"/>
                <a:gd name="T22" fmla="*/ 0 w 265"/>
                <a:gd name="T23" fmla="*/ 0 h 229"/>
                <a:gd name="T24" fmla="*/ 0 w 265"/>
                <a:gd name="T25" fmla="*/ 0 h 229"/>
                <a:gd name="T26" fmla="*/ 0 w 265"/>
                <a:gd name="T27" fmla="*/ 0 h 229"/>
                <a:gd name="T28" fmla="*/ 0 w 265"/>
                <a:gd name="T29" fmla="*/ 0 h 229"/>
                <a:gd name="T30" fmla="*/ 0 w 265"/>
                <a:gd name="T31" fmla="*/ 0 h 229"/>
                <a:gd name="T32" fmla="*/ 0 w 265"/>
                <a:gd name="T33" fmla="*/ 0 h 229"/>
                <a:gd name="T34" fmla="*/ 0 w 265"/>
                <a:gd name="T35" fmla="*/ 1 h 229"/>
                <a:gd name="T36" fmla="*/ 0 w 265"/>
                <a:gd name="T37" fmla="*/ 1 h 229"/>
                <a:gd name="T38" fmla="*/ 0 w 265"/>
                <a:gd name="T39" fmla="*/ 1 h 229"/>
                <a:gd name="T40" fmla="*/ 0 w 265"/>
                <a:gd name="T41" fmla="*/ 1 h 229"/>
                <a:gd name="T42" fmla="*/ 0 w 265"/>
                <a:gd name="T43" fmla="*/ 1 h 229"/>
                <a:gd name="T44" fmla="*/ 0 w 265"/>
                <a:gd name="T45" fmla="*/ 1 h 229"/>
                <a:gd name="T46" fmla="*/ 0 w 265"/>
                <a:gd name="T47" fmla="*/ 1 h 229"/>
                <a:gd name="T48" fmla="*/ 0 w 265"/>
                <a:gd name="T49" fmla="*/ 1 h 229"/>
                <a:gd name="T50" fmla="*/ 0 w 265"/>
                <a:gd name="T51" fmla="*/ 1 h 229"/>
                <a:gd name="T52" fmla="*/ 0 w 265"/>
                <a:gd name="T53" fmla="*/ 1 h 229"/>
                <a:gd name="T54" fmla="*/ 0 w 265"/>
                <a:gd name="T55" fmla="*/ 1 h 229"/>
                <a:gd name="T56" fmla="*/ 0 w 265"/>
                <a:gd name="T57" fmla="*/ 0 h 229"/>
                <a:gd name="T58" fmla="*/ 0 w 265"/>
                <a:gd name="T59" fmla="*/ 0 h 229"/>
                <a:gd name="T60" fmla="*/ 0 w 265"/>
                <a:gd name="T61" fmla="*/ 0 h 229"/>
                <a:gd name="T62" fmla="*/ 0 w 265"/>
                <a:gd name="T63" fmla="*/ 0 h 229"/>
                <a:gd name="T64" fmla="*/ 0 w 265"/>
                <a:gd name="T65" fmla="*/ 0 h 229"/>
                <a:gd name="T66" fmla="*/ 1 w 265"/>
                <a:gd name="T67" fmla="*/ 0 h 229"/>
                <a:gd name="T68" fmla="*/ 1 w 265"/>
                <a:gd name="T69" fmla="*/ 0 h 229"/>
                <a:gd name="T70" fmla="*/ 1 w 265"/>
                <a:gd name="T71" fmla="*/ 0 h 229"/>
                <a:gd name="T72" fmla="*/ 1 w 265"/>
                <a:gd name="T73" fmla="*/ 0 h 229"/>
                <a:gd name="T74" fmla="*/ 1 w 265"/>
                <a:gd name="T75" fmla="*/ 1 h 229"/>
                <a:gd name="T76" fmla="*/ 1 w 265"/>
                <a:gd name="T77" fmla="*/ 1 h 229"/>
                <a:gd name="T78" fmla="*/ 2 w 265"/>
                <a:gd name="T79" fmla="*/ 1 h 229"/>
                <a:gd name="T80" fmla="*/ 2 w 265"/>
                <a:gd name="T81" fmla="*/ 1 h 229"/>
                <a:gd name="T82" fmla="*/ 2 w 265"/>
                <a:gd name="T83" fmla="*/ 1 h 229"/>
                <a:gd name="T84" fmla="*/ 1 w 265"/>
                <a:gd name="T85" fmla="*/ 0 h 229"/>
                <a:gd name="T86" fmla="*/ 1 w 265"/>
                <a:gd name="T87" fmla="*/ 0 h 229"/>
                <a:gd name="T88" fmla="*/ 1 w 265"/>
                <a:gd name="T89" fmla="*/ 0 h 229"/>
                <a:gd name="T90" fmla="*/ 1 w 265"/>
                <a:gd name="T91" fmla="*/ 0 h 229"/>
                <a:gd name="T92" fmla="*/ 1 w 265"/>
                <a:gd name="T93" fmla="*/ 0 h 229"/>
                <a:gd name="T94" fmla="*/ 1 w 265"/>
                <a:gd name="T95" fmla="*/ 0 h 229"/>
                <a:gd name="T96" fmla="*/ 1 w 265"/>
                <a:gd name="T97" fmla="*/ 0 h 229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265" h="229">
                  <a:moveTo>
                    <a:pt x="191" y="14"/>
                  </a:moveTo>
                  <a:cubicBezTo>
                    <a:pt x="191" y="14"/>
                    <a:pt x="194" y="6"/>
                    <a:pt x="183" y="4"/>
                  </a:cubicBezTo>
                  <a:cubicBezTo>
                    <a:pt x="172" y="2"/>
                    <a:pt x="170" y="5"/>
                    <a:pt x="168" y="4"/>
                  </a:cubicBezTo>
                  <a:cubicBezTo>
                    <a:pt x="165" y="3"/>
                    <a:pt x="161" y="5"/>
                    <a:pt x="158" y="5"/>
                  </a:cubicBezTo>
                  <a:cubicBezTo>
                    <a:pt x="155" y="6"/>
                    <a:pt x="152" y="3"/>
                    <a:pt x="147" y="2"/>
                  </a:cubicBezTo>
                  <a:cubicBezTo>
                    <a:pt x="142" y="1"/>
                    <a:pt x="135" y="0"/>
                    <a:pt x="132" y="1"/>
                  </a:cubicBezTo>
                  <a:cubicBezTo>
                    <a:pt x="130" y="2"/>
                    <a:pt x="128" y="7"/>
                    <a:pt x="128" y="7"/>
                  </a:cubicBezTo>
                  <a:cubicBezTo>
                    <a:pt x="128" y="7"/>
                    <a:pt x="119" y="6"/>
                    <a:pt x="111" y="7"/>
                  </a:cubicBezTo>
                  <a:cubicBezTo>
                    <a:pt x="104" y="9"/>
                    <a:pt x="97" y="12"/>
                    <a:pt x="90" y="12"/>
                  </a:cubicBezTo>
                  <a:cubicBezTo>
                    <a:pt x="84" y="11"/>
                    <a:pt x="80" y="12"/>
                    <a:pt x="75" y="15"/>
                  </a:cubicBezTo>
                  <a:cubicBezTo>
                    <a:pt x="71" y="17"/>
                    <a:pt x="60" y="27"/>
                    <a:pt x="55" y="30"/>
                  </a:cubicBezTo>
                  <a:cubicBezTo>
                    <a:pt x="51" y="34"/>
                    <a:pt x="44" y="38"/>
                    <a:pt x="42" y="42"/>
                  </a:cubicBezTo>
                  <a:cubicBezTo>
                    <a:pt x="40" y="46"/>
                    <a:pt x="35" y="53"/>
                    <a:pt x="30" y="56"/>
                  </a:cubicBezTo>
                  <a:cubicBezTo>
                    <a:pt x="25" y="60"/>
                    <a:pt x="16" y="70"/>
                    <a:pt x="16" y="70"/>
                  </a:cubicBezTo>
                  <a:cubicBezTo>
                    <a:pt x="24" y="72"/>
                    <a:pt x="24" y="72"/>
                    <a:pt x="24" y="72"/>
                  </a:cubicBezTo>
                  <a:cubicBezTo>
                    <a:pt x="24" y="72"/>
                    <a:pt x="19" y="83"/>
                    <a:pt x="15" y="87"/>
                  </a:cubicBezTo>
                  <a:cubicBezTo>
                    <a:pt x="11" y="92"/>
                    <a:pt x="0" y="114"/>
                    <a:pt x="0" y="127"/>
                  </a:cubicBezTo>
                  <a:cubicBezTo>
                    <a:pt x="1" y="140"/>
                    <a:pt x="1" y="146"/>
                    <a:pt x="4" y="151"/>
                  </a:cubicBezTo>
                  <a:cubicBezTo>
                    <a:pt x="8" y="156"/>
                    <a:pt x="9" y="155"/>
                    <a:pt x="8" y="164"/>
                  </a:cubicBezTo>
                  <a:cubicBezTo>
                    <a:pt x="8" y="173"/>
                    <a:pt x="6" y="171"/>
                    <a:pt x="6" y="176"/>
                  </a:cubicBezTo>
                  <a:cubicBezTo>
                    <a:pt x="7" y="182"/>
                    <a:pt x="11" y="182"/>
                    <a:pt x="12" y="186"/>
                  </a:cubicBezTo>
                  <a:cubicBezTo>
                    <a:pt x="13" y="191"/>
                    <a:pt x="14" y="196"/>
                    <a:pt x="14" y="201"/>
                  </a:cubicBezTo>
                  <a:cubicBezTo>
                    <a:pt x="14" y="206"/>
                    <a:pt x="16" y="213"/>
                    <a:pt x="16" y="213"/>
                  </a:cubicBezTo>
                  <a:cubicBezTo>
                    <a:pt x="16" y="213"/>
                    <a:pt x="24" y="210"/>
                    <a:pt x="26" y="215"/>
                  </a:cubicBezTo>
                  <a:cubicBezTo>
                    <a:pt x="28" y="220"/>
                    <a:pt x="34" y="229"/>
                    <a:pt x="36" y="227"/>
                  </a:cubicBezTo>
                  <a:cubicBezTo>
                    <a:pt x="39" y="225"/>
                    <a:pt x="40" y="223"/>
                    <a:pt x="39" y="213"/>
                  </a:cubicBezTo>
                  <a:cubicBezTo>
                    <a:pt x="38" y="203"/>
                    <a:pt x="40" y="195"/>
                    <a:pt x="40" y="186"/>
                  </a:cubicBezTo>
                  <a:cubicBezTo>
                    <a:pt x="41" y="176"/>
                    <a:pt x="40" y="170"/>
                    <a:pt x="38" y="158"/>
                  </a:cubicBezTo>
                  <a:cubicBezTo>
                    <a:pt x="36" y="146"/>
                    <a:pt x="34" y="132"/>
                    <a:pt x="36" y="127"/>
                  </a:cubicBezTo>
                  <a:cubicBezTo>
                    <a:pt x="38" y="123"/>
                    <a:pt x="48" y="103"/>
                    <a:pt x="52" y="98"/>
                  </a:cubicBezTo>
                  <a:cubicBezTo>
                    <a:pt x="56" y="92"/>
                    <a:pt x="57" y="90"/>
                    <a:pt x="60" y="80"/>
                  </a:cubicBezTo>
                  <a:cubicBezTo>
                    <a:pt x="63" y="71"/>
                    <a:pt x="70" y="54"/>
                    <a:pt x="82" y="54"/>
                  </a:cubicBezTo>
                  <a:cubicBezTo>
                    <a:pt x="94" y="54"/>
                    <a:pt x="110" y="51"/>
                    <a:pt x="121" y="55"/>
                  </a:cubicBezTo>
                  <a:cubicBezTo>
                    <a:pt x="131" y="59"/>
                    <a:pt x="145" y="65"/>
                    <a:pt x="156" y="61"/>
                  </a:cubicBezTo>
                  <a:cubicBezTo>
                    <a:pt x="167" y="58"/>
                    <a:pt x="194" y="43"/>
                    <a:pt x="203" y="44"/>
                  </a:cubicBezTo>
                  <a:cubicBezTo>
                    <a:pt x="211" y="46"/>
                    <a:pt x="224" y="52"/>
                    <a:pt x="229" y="64"/>
                  </a:cubicBezTo>
                  <a:cubicBezTo>
                    <a:pt x="234" y="77"/>
                    <a:pt x="246" y="96"/>
                    <a:pt x="248" y="102"/>
                  </a:cubicBezTo>
                  <a:cubicBezTo>
                    <a:pt x="250" y="107"/>
                    <a:pt x="259" y="124"/>
                    <a:pt x="259" y="135"/>
                  </a:cubicBezTo>
                  <a:cubicBezTo>
                    <a:pt x="258" y="146"/>
                    <a:pt x="255" y="155"/>
                    <a:pt x="256" y="163"/>
                  </a:cubicBezTo>
                  <a:cubicBezTo>
                    <a:pt x="257" y="171"/>
                    <a:pt x="262" y="191"/>
                    <a:pt x="262" y="191"/>
                  </a:cubicBezTo>
                  <a:cubicBezTo>
                    <a:pt x="262" y="191"/>
                    <a:pt x="258" y="168"/>
                    <a:pt x="260" y="159"/>
                  </a:cubicBezTo>
                  <a:cubicBezTo>
                    <a:pt x="261" y="151"/>
                    <a:pt x="265" y="143"/>
                    <a:pt x="263" y="134"/>
                  </a:cubicBezTo>
                  <a:cubicBezTo>
                    <a:pt x="260" y="124"/>
                    <a:pt x="258" y="108"/>
                    <a:pt x="254" y="104"/>
                  </a:cubicBezTo>
                  <a:cubicBezTo>
                    <a:pt x="251" y="101"/>
                    <a:pt x="249" y="103"/>
                    <a:pt x="248" y="91"/>
                  </a:cubicBezTo>
                  <a:cubicBezTo>
                    <a:pt x="247" y="79"/>
                    <a:pt x="241" y="59"/>
                    <a:pt x="237" y="55"/>
                  </a:cubicBezTo>
                  <a:cubicBezTo>
                    <a:pt x="233" y="51"/>
                    <a:pt x="228" y="39"/>
                    <a:pt x="227" y="39"/>
                  </a:cubicBezTo>
                  <a:cubicBezTo>
                    <a:pt x="226" y="38"/>
                    <a:pt x="221" y="32"/>
                    <a:pt x="221" y="32"/>
                  </a:cubicBezTo>
                  <a:cubicBezTo>
                    <a:pt x="221" y="32"/>
                    <a:pt x="228" y="29"/>
                    <a:pt x="231" y="32"/>
                  </a:cubicBezTo>
                  <a:cubicBezTo>
                    <a:pt x="231" y="32"/>
                    <a:pt x="214" y="9"/>
                    <a:pt x="191" y="14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823" name="Freeform 589">
              <a:extLst>
                <a:ext uri="{FF2B5EF4-FFF2-40B4-BE49-F238E27FC236}">
                  <a16:creationId xmlns:a16="http://schemas.microsoft.com/office/drawing/2014/main" id="{3C1FFE23-961C-4442-984D-E315F88B245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9" y="2612"/>
              <a:ext cx="15" cy="49"/>
            </a:xfrm>
            <a:custGeom>
              <a:avLst/>
              <a:gdLst>
                <a:gd name="T0" fmla="*/ 1 w 30"/>
                <a:gd name="T1" fmla="*/ 0 h 100"/>
                <a:gd name="T2" fmla="*/ 1 w 30"/>
                <a:gd name="T3" fmla="*/ 0 h 100"/>
                <a:gd name="T4" fmla="*/ 1 w 30"/>
                <a:gd name="T5" fmla="*/ 0 h 100"/>
                <a:gd name="T6" fmla="*/ 1 w 30"/>
                <a:gd name="T7" fmla="*/ 0 h 100"/>
                <a:gd name="T8" fmla="*/ 1 w 30"/>
                <a:gd name="T9" fmla="*/ 0 h 100"/>
                <a:gd name="T10" fmla="*/ 1 w 30"/>
                <a:gd name="T11" fmla="*/ 0 h 100"/>
                <a:gd name="T12" fmla="*/ 1 w 30"/>
                <a:gd name="T13" fmla="*/ 0 h 100"/>
                <a:gd name="T14" fmla="*/ 1 w 30"/>
                <a:gd name="T15" fmla="*/ 0 h 100"/>
                <a:gd name="T16" fmla="*/ 1 w 30"/>
                <a:gd name="T17" fmla="*/ 0 h 100"/>
                <a:gd name="T18" fmla="*/ 1 w 30"/>
                <a:gd name="T19" fmla="*/ 0 h 100"/>
                <a:gd name="T20" fmla="*/ 1 w 30"/>
                <a:gd name="T21" fmla="*/ 0 h 100"/>
                <a:gd name="T22" fmla="*/ 1 w 30"/>
                <a:gd name="T23" fmla="*/ 0 h 100"/>
                <a:gd name="T24" fmla="*/ 1 w 30"/>
                <a:gd name="T25" fmla="*/ 0 h 100"/>
                <a:gd name="T26" fmla="*/ 1 w 30"/>
                <a:gd name="T27" fmla="*/ 0 h 100"/>
                <a:gd name="T28" fmla="*/ 1 w 30"/>
                <a:gd name="T29" fmla="*/ 0 h 100"/>
                <a:gd name="T30" fmla="*/ 1 w 30"/>
                <a:gd name="T31" fmla="*/ 0 h 100"/>
                <a:gd name="T32" fmla="*/ 1 w 30"/>
                <a:gd name="T33" fmla="*/ 0 h 100"/>
                <a:gd name="T34" fmla="*/ 1 w 30"/>
                <a:gd name="T35" fmla="*/ 0 h 100"/>
                <a:gd name="T36" fmla="*/ 1 w 30"/>
                <a:gd name="T37" fmla="*/ 0 h 100"/>
                <a:gd name="T38" fmla="*/ 0 w 30"/>
                <a:gd name="T39" fmla="*/ 0 h 100"/>
                <a:gd name="T40" fmla="*/ 1 w 30"/>
                <a:gd name="T41" fmla="*/ 0 h 100"/>
                <a:gd name="T42" fmla="*/ 1 w 30"/>
                <a:gd name="T43" fmla="*/ 0 h 100"/>
                <a:gd name="T44" fmla="*/ 1 w 30"/>
                <a:gd name="T45" fmla="*/ 0 h 100"/>
                <a:gd name="T46" fmla="*/ 1 w 30"/>
                <a:gd name="T47" fmla="*/ 0 h 100"/>
                <a:gd name="T48" fmla="*/ 1 w 30"/>
                <a:gd name="T49" fmla="*/ 0 h 100"/>
                <a:gd name="T50" fmla="*/ 1 w 30"/>
                <a:gd name="T51" fmla="*/ 0 h 100"/>
                <a:gd name="T52" fmla="*/ 1 w 30"/>
                <a:gd name="T53" fmla="*/ 0 h 100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30" h="100">
                  <a:moveTo>
                    <a:pt x="24" y="5"/>
                  </a:moveTo>
                  <a:cubicBezTo>
                    <a:pt x="24" y="5"/>
                    <a:pt x="19" y="6"/>
                    <a:pt x="18" y="7"/>
                  </a:cubicBezTo>
                  <a:cubicBezTo>
                    <a:pt x="16" y="8"/>
                    <a:pt x="13" y="10"/>
                    <a:pt x="11" y="11"/>
                  </a:cubicBezTo>
                  <a:cubicBezTo>
                    <a:pt x="9" y="12"/>
                    <a:pt x="9" y="14"/>
                    <a:pt x="8" y="16"/>
                  </a:cubicBezTo>
                  <a:cubicBezTo>
                    <a:pt x="8" y="18"/>
                    <a:pt x="7" y="19"/>
                    <a:pt x="7" y="21"/>
                  </a:cubicBezTo>
                  <a:cubicBezTo>
                    <a:pt x="5" y="25"/>
                    <a:pt x="4" y="29"/>
                    <a:pt x="6" y="34"/>
                  </a:cubicBezTo>
                  <a:cubicBezTo>
                    <a:pt x="7" y="38"/>
                    <a:pt x="12" y="39"/>
                    <a:pt x="15" y="41"/>
                  </a:cubicBezTo>
                  <a:cubicBezTo>
                    <a:pt x="18" y="43"/>
                    <a:pt x="21" y="45"/>
                    <a:pt x="23" y="48"/>
                  </a:cubicBezTo>
                  <a:cubicBezTo>
                    <a:pt x="25" y="52"/>
                    <a:pt x="26" y="57"/>
                    <a:pt x="27" y="62"/>
                  </a:cubicBezTo>
                  <a:cubicBezTo>
                    <a:pt x="28" y="68"/>
                    <a:pt x="27" y="74"/>
                    <a:pt x="28" y="81"/>
                  </a:cubicBezTo>
                  <a:cubicBezTo>
                    <a:pt x="28" y="83"/>
                    <a:pt x="30" y="88"/>
                    <a:pt x="28" y="90"/>
                  </a:cubicBezTo>
                  <a:cubicBezTo>
                    <a:pt x="28" y="91"/>
                    <a:pt x="26" y="91"/>
                    <a:pt x="26" y="91"/>
                  </a:cubicBezTo>
                  <a:cubicBezTo>
                    <a:pt x="24" y="93"/>
                    <a:pt x="24" y="94"/>
                    <a:pt x="23" y="95"/>
                  </a:cubicBezTo>
                  <a:cubicBezTo>
                    <a:pt x="19" y="100"/>
                    <a:pt x="19" y="95"/>
                    <a:pt x="18" y="91"/>
                  </a:cubicBezTo>
                  <a:cubicBezTo>
                    <a:pt x="17" y="86"/>
                    <a:pt x="15" y="81"/>
                    <a:pt x="15" y="75"/>
                  </a:cubicBezTo>
                  <a:cubicBezTo>
                    <a:pt x="15" y="72"/>
                    <a:pt x="16" y="68"/>
                    <a:pt x="14" y="66"/>
                  </a:cubicBezTo>
                  <a:cubicBezTo>
                    <a:pt x="13" y="64"/>
                    <a:pt x="12" y="62"/>
                    <a:pt x="10" y="60"/>
                  </a:cubicBezTo>
                  <a:cubicBezTo>
                    <a:pt x="6" y="57"/>
                    <a:pt x="6" y="52"/>
                    <a:pt x="6" y="46"/>
                  </a:cubicBezTo>
                  <a:cubicBezTo>
                    <a:pt x="6" y="41"/>
                    <a:pt x="4" y="38"/>
                    <a:pt x="3" y="33"/>
                  </a:cubicBezTo>
                  <a:cubicBezTo>
                    <a:pt x="2" y="29"/>
                    <a:pt x="0" y="26"/>
                    <a:pt x="0" y="22"/>
                  </a:cubicBezTo>
                  <a:cubicBezTo>
                    <a:pt x="0" y="20"/>
                    <a:pt x="1" y="19"/>
                    <a:pt x="1" y="18"/>
                  </a:cubicBezTo>
                  <a:cubicBezTo>
                    <a:pt x="2" y="16"/>
                    <a:pt x="2" y="14"/>
                    <a:pt x="2" y="12"/>
                  </a:cubicBezTo>
                  <a:cubicBezTo>
                    <a:pt x="3" y="9"/>
                    <a:pt x="3" y="6"/>
                    <a:pt x="6" y="4"/>
                  </a:cubicBezTo>
                  <a:cubicBezTo>
                    <a:pt x="11" y="3"/>
                    <a:pt x="15" y="1"/>
                    <a:pt x="19" y="0"/>
                  </a:cubicBezTo>
                  <a:cubicBezTo>
                    <a:pt x="21" y="0"/>
                    <a:pt x="23" y="0"/>
                    <a:pt x="24" y="1"/>
                  </a:cubicBezTo>
                  <a:cubicBezTo>
                    <a:pt x="25" y="1"/>
                    <a:pt x="27" y="0"/>
                    <a:pt x="28" y="1"/>
                  </a:cubicBezTo>
                  <a:cubicBezTo>
                    <a:pt x="28" y="2"/>
                    <a:pt x="27" y="2"/>
                    <a:pt x="27" y="3"/>
                  </a:cubicBezTo>
                </a:path>
              </a:pathLst>
            </a:custGeom>
            <a:solidFill>
              <a:srgbClr val="FC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824" name="Freeform 590">
              <a:extLst>
                <a:ext uri="{FF2B5EF4-FFF2-40B4-BE49-F238E27FC236}">
                  <a16:creationId xmlns:a16="http://schemas.microsoft.com/office/drawing/2014/main" id="{3043E220-EF9A-4F9A-B953-B03B16D4EA5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9" y="2652"/>
              <a:ext cx="10" cy="19"/>
            </a:xfrm>
            <a:custGeom>
              <a:avLst/>
              <a:gdLst>
                <a:gd name="T0" fmla="*/ 0 w 21"/>
                <a:gd name="T1" fmla="*/ 1 h 38"/>
                <a:gd name="T2" fmla="*/ 0 w 21"/>
                <a:gd name="T3" fmla="*/ 1 h 38"/>
                <a:gd name="T4" fmla="*/ 0 w 21"/>
                <a:gd name="T5" fmla="*/ 1 h 38"/>
                <a:gd name="T6" fmla="*/ 0 w 21"/>
                <a:gd name="T7" fmla="*/ 1 h 38"/>
                <a:gd name="T8" fmla="*/ 0 w 21"/>
                <a:gd name="T9" fmla="*/ 1 h 38"/>
                <a:gd name="T10" fmla="*/ 0 w 21"/>
                <a:gd name="T11" fmla="*/ 1 h 38"/>
                <a:gd name="T12" fmla="*/ 0 w 21"/>
                <a:gd name="T13" fmla="*/ 0 h 3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1" h="38">
                  <a:moveTo>
                    <a:pt x="0" y="12"/>
                  </a:moveTo>
                  <a:cubicBezTo>
                    <a:pt x="1" y="18"/>
                    <a:pt x="6" y="21"/>
                    <a:pt x="10" y="26"/>
                  </a:cubicBezTo>
                  <a:cubicBezTo>
                    <a:pt x="14" y="30"/>
                    <a:pt x="17" y="34"/>
                    <a:pt x="21" y="38"/>
                  </a:cubicBezTo>
                  <a:cubicBezTo>
                    <a:pt x="18" y="35"/>
                    <a:pt x="16" y="31"/>
                    <a:pt x="13" y="27"/>
                  </a:cubicBezTo>
                  <a:cubicBezTo>
                    <a:pt x="11" y="24"/>
                    <a:pt x="9" y="21"/>
                    <a:pt x="8" y="16"/>
                  </a:cubicBezTo>
                  <a:cubicBezTo>
                    <a:pt x="7" y="13"/>
                    <a:pt x="7" y="10"/>
                    <a:pt x="7" y="7"/>
                  </a:cubicBezTo>
                  <a:cubicBezTo>
                    <a:pt x="7" y="3"/>
                    <a:pt x="5" y="3"/>
                    <a:pt x="4" y="0"/>
                  </a:cubicBezTo>
                </a:path>
              </a:pathLst>
            </a:custGeom>
            <a:solidFill>
              <a:srgbClr val="FC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825" name="Freeform 591">
              <a:extLst>
                <a:ext uri="{FF2B5EF4-FFF2-40B4-BE49-F238E27FC236}">
                  <a16:creationId xmlns:a16="http://schemas.microsoft.com/office/drawing/2014/main" id="{51CA97F9-6AF0-4604-B4B0-8A34A772C69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1" y="2618"/>
              <a:ext cx="14" cy="33"/>
            </a:xfrm>
            <a:custGeom>
              <a:avLst/>
              <a:gdLst>
                <a:gd name="T0" fmla="*/ 0 w 30"/>
                <a:gd name="T1" fmla="*/ 0 h 67"/>
                <a:gd name="T2" fmla="*/ 0 w 30"/>
                <a:gd name="T3" fmla="*/ 0 h 67"/>
                <a:gd name="T4" fmla="*/ 0 w 30"/>
                <a:gd name="T5" fmla="*/ 0 h 67"/>
                <a:gd name="T6" fmla="*/ 0 w 30"/>
                <a:gd name="T7" fmla="*/ 0 h 67"/>
                <a:gd name="T8" fmla="*/ 0 w 30"/>
                <a:gd name="T9" fmla="*/ 0 h 67"/>
                <a:gd name="T10" fmla="*/ 0 w 30"/>
                <a:gd name="T11" fmla="*/ 0 h 67"/>
                <a:gd name="T12" fmla="*/ 0 w 30"/>
                <a:gd name="T13" fmla="*/ 0 h 67"/>
                <a:gd name="T14" fmla="*/ 0 w 30"/>
                <a:gd name="T15" fmla="*/ 0 h 67"/>
                <a:gd name="T16" fmla="*/ 0 w 30"/>
                <a:gd name="T17" fmla="*/ 0 h 67"/>
                <a:gd name="T18" fmla="*/ 0 w 30"/>
                <a:gd name="T19" fmla="*/ 0 h 67"/>
                <a:gd name="T20" fmla="*/ 0 w 30"/>
                <a:gd name="T21" fmla="*/ 0 h 67"/>
                <a:gd name="T22" fmla="*/ 0 w 30"/>
                <a:gd name="T23" fmla="*/ 0 h 67"/>
                <a:gd name="T24" fmla="*/ 0 w 30"/>
                <a:gd name="T25" fmla="*/ 0 h 67"/>
                <a:gd name="T26" fmla="*/ 0 w 30"/>
                <a:gd name="T27" fmla="*/ 0 h 67"/>
                <a:gd name="T28" fmla="*/ 0 w 30"/>
                <a:gd name="T29" fmla="*/ 0 h 67"/>
                <a:gd name="T30" fmla="*/ 0 w 30"/>
                <a:gd name="T31" fmla="*/ 0 h 67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30" h="67">
                  <a:moveTo>
                    <a:pt x="9" y="1"/>
                  </a:moveTo>
                  <a:cubicBezTo>
                    <a:pt x="11" y="2"/>
                    <a:pt x="12" y="7"/>
                    <a:pt x="13" y="9"/>
                  </a:cubicBezTo>
                  <a:cubicBezTo>
                    <a:pt x="14" y="12"/>
                    <a:pt x="15" y="15"/>
                    <a:pt x="16" y="18"/>
                  </a:cubicBezTo>
                  <a:cubicBezTo>
                    <a:pt x="18" y="23"/>
                    <a:pt x="17" y="27"/>
                    <a:pt x="18" y="32"/>
                  </a:cubicBezTo>
                  <a:cubicBezTo>
                    <a:pt x="18" y="38"/>
                    <a:pt x="20" y="42"/>
                    <a:pt x="23" y="48"/>
                  </a:cubicBezTo>
                  <a:cubicBezTo>
                    <a:pt x="20" y="51"/>
                    <a:pt x="20" y="55"/>
                    <a:pt x="21" y="59"/>
                  </a:cubicBezTo>
                  <a:cubicBezTo>
                    <a:pt x="22" y="61"/>
                    <a:pt x="23" y="62"/>
                    <a:pt x="25" y="63"/>
                  </a:cubicBezTo>
                  <a:cubicBezTo>
                    <a:pt x="26" y="65"/>
                    <a:pt x="29" y="65"/>
                    <a:pt x="30" y="66"/>
                  </a:cubicBezTo>
                  <a:cubicBezTo>
                    <a:pt x="28" y="67"/>
                    <a:pt x="25" y="67"/>
                    <a:pt x="23" y="67"/>
                  </a:cubicBezTo>
                  <a:cubicBezTo>
                    <a:pt x="21" y="67"/>
                    <a:pt x="20" y="66"/>
                    <a:pt x="19" y="65"/>
                  </a:cubicBezTo>
                  <a:cubicBezTo>
                    <a:pt x="18" y="65"/>
                    <a:pt x="16" y="65"/>
                    <a:pt x="16" y="65"/>
                  </a:cubicBezTo>
                  <a:cubicBezTo>
                    <a:pt x="12" y="62"/>
                    <a:pt x="14" y="56"/>
                    <a:pt x="15" y="53"/>
                  </a:cubicBezTo>
                  <a:cubicBezTo>
                    <a:pt x="17" y="47"/>
                    <a:pt x="14" y="40"/>
                    <a:pt x="13" y="34"/>
                  </a:cubicBezTo>
                  <a:cubicBezTo>
                    <a:pt x="12" y="32"/>
                    <a:pt x="11" y="29"/>
                    <a:pt x="11" y="26"/>
                  </a:cubicBezTo>
                  <a:cubicBezTo>
                    <a:pt x="10" y="23"/>
                    <a:pt x="10" y="21"/>
                    <a:pt x="10" y="18"/>
                  </a:cubicBezTo>
                  <a:cubicBezTo>
                    <a:pt x="10" y="12"/>
                    <a:pt x="0" y="4"/>
                    <a:pt x="7" y="0"/>
                  </a:cubicBezTo>
                </a:path>
              </a:pathLst>
            </a:custGeom>
            <a:solidFill>
              <a:srgbClr val="FC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826" name="Freeform 592">
              <a:extLst>
                <a:ext uri="{FF2B5EF4-FFF2-40B4-BE49-F238E27FC236}">
                  <a16:creationId xmlns:a16="http://schemas.microsoft.com/office/drawing/2014/main" id="{0A181490-D03B-4D33-8644-6C92DC3A09D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5" y="2632"/>
              <a:ext cx="18" cy="3"/>
            </a:xfrm>
            <a:custGeom>
              <a:avLst/>
              <a:gdLst>
                <a:gd name="T0" fmla="*/ 0 w 35"/>
                <a:gd name="T1" fmla="*/ 0 h 7"/>
                <a:gd name="T2" fmla="*/ 1 w 35"/>
                <a:gd name="T3" fmla="*/ 0 h 7"/>
                <a:gd name="T4" fmla="*/ 1 w 35"/>
                <a:gd name="T5" fmla="*/ 0 h 7"/>
                <a:gd name="T6" fmla="*/ 1 w 35"/>
                <a:gd name="T7" fmla="*/ 0 h 7"/>
                <a:gd name="T8" fmla="*/ 1 w 35"/>
                <a:gd name="T9" fmla="*/ 0 h 7"/>
                <a:gd name="T10" fmla="*/ 1 w 35"/>
                <a:gd name="T11" fmla="*/ 0 h 7"/>
                <a:gd name="T12" fmla="*/ 1 w 35"/>
                <a:gd name="T13" fmla="*/ 0 h 7"/>
                <a:gd name="T14" fmla="*/ 1 w 35"/>
                <a:gd name="T15" fmla="*/ 0 h 7"/>
                <a:gd name="T16" fmla="*/ 1 w 35"/>
                <a:gd name="T17" fmla="*/ 0 h 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5" h="7">
                  <a:moveTo>
                    <a:pt x="0" y="0"/>
                  </a:moveTo>
                  <a:cubicBezTo>
                    <a:pt x="6" y="3"/>
                    <a:pt x="13" y="4"/>
                    <a:pt x="19" y="4"/>
                  </a:cubicBezTo>
                  <a:cubicBezTo>
                    <a:pt x="25" y="4"/>
                    <a:pt x="29" y="1"/>
                    <a:pt x="35" y="0"/>
                  </a:cubicBezTo>
                  <a:cubicBezTo>
                    <a:pt x="33" y="0"/>
                    <a:pt x="32" y="1"/>
                    <a:pt x="31" y="2"/>
                  </a:cubicBezTo>
                  <a:cubicBezTo>
                    <a:pt x="29" y="2"/>
                    <a:pt x="27" y="3"/>
                    <a:pt x="25" y="4"/>
                  </a:cubicBezTo>
                  <a:cubicBezTo>
                    <a:pt x="23" y="5"/>
                    <a:pt x="21" y="5"/>
                    <a:pt x="18" y="5"/>
                  </a:cubicBezTo>
                  <a:cubicBezTo>
                    <a:pt x="16" y="6"/>
                    <a:pt x="13" y="7"/>
                    <a:pt x="10" y="7"/>
                  </a:cubicBezTo>
                  <a:cubicBezTo>
                    <a:pt x="9" y="7"/>
                    <a:pt x="8" y="7"/>
                    <a:pt x="7" y="6"/>
                  </a:cubicBezTo>
                  <a:cubicBezTo>
                    <a:pt x="5" y="5"/>
                    <a:pt x="3" y="5"/>
                    <a:pt x="2" y="4"/>
                  </a:cubicBezTo>
                </a:path>
              </a:pathLst>
            </a:custGeom>
            <a:solidFill>
              <a:srgbClr val="FC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827" name="Freeform 593">
              <a:extLst>
                <a:ext uri="{FF2B5EF4-FFF2-40B4-BE49-F238E27FC236}">
                  <a16:creationId xmlns:a16="http://schemas.microsoft.com/office/drawing/2014/main" id="{DA2AEFD0-66BB-4108-A87C-81852F1EF00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3" y="2633"/>
              <a:ext cx="22" cy="6"/>
            </a:xfrm>
            <a:custGeom>
              <a:avLst/>
              <a:gdLst>
                <a:gd name="T0" fmla="*/ 0 w 45"/>
                <a:gd name="T1" fmla="*/ 0 h 13"/>
                <a:gd name="T2" fmla="*/ 0 w 45"/>
                <a:gd name="T3" fmla="*/ 0 h 13"/>
                <a:gd name="T4" fmla="*/ 0 w 45"/>
                <a:gd name="T5" fmla="*/ 0 h 13"/>
                <a:gd name="T6" fmla="*/ 0 w 45"/>
                <a:gd name="T7" fmla="*/ 0 h 13"/>
                <a:gd name="T8" fmla="*/ 0 w 45"/>
                <a:gd name="T9" fmla="*/ 0 h 13"/>
                <a:gd name="T10" fmla="*/ 0 w 45"/>
                <a:gd name="T11" fmla="*/ 0 h 13"/>
                <a:gd name="T12" fmla="*/ 0 w 45"/>
                <a:gd name="T13" fmla="*/ 0 h 13"/>
                <a:gd name="T14" fmla="*/ 0 w 45"/>
                <a:gd name="T15" fmla="*/ 0 h 13"/>
                <a:gd name="T16" fmla="*/ 0 w 45"/>
                <a:gd name="T17" fmla="*/ 0 h 1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5" h="13">
                  <a:moveTo>
                    <a:pt x="0" y="5"/>
                  </a:moveTo>
                  <a:cubicBezTo>
                    <a:pt x="4" y="7"/>
                    <a:pt x="9" y="10"/>
                    <a:pt x="13" y="11"/>
                  </a:cubicBezTo>
                  <a:cubicBezTo>
                    <a:pt x="17" y="11"/>
                    <a:pt x="21" y="10"/>
                    <a:pt x="24" y="10"/>
                  </a:cubicBezTo>
                  <a:cubicBezTo>
                    <a:pt x="27" y="9"/>
                    <a:pt x="30" y="7"/>
                    <a:pt x="34" y="5"/>
                  </a:cubicBezTo>
                  <a:cubicBezTo>
                    <a:pt x="37" y="4"/>
                    <a:pt x="42" y="3"/>
                    <a:pt x="45" y="0"/>
                  </a:cubicBezTo>
                  <a:cubicBezTo>
                    <a:pt x="38" y="5"/>
                    <a:pt x="30" y="10"/>
                    <a:pt x="21" y="12"/>
                  </a:cubicBezTo>
                  <a:cubicBezTo>
                    <a:pt x="19" y="13"/>
                    <a:pt x="17" y="13"/>
                    <a:pt x="16" y="13"/>
                  </a:cubicBezTo>
                  <a:cubicBezTo>
                    <a:pt x="14" y="12"/>
                    <a:pt x="11" y="11"/>
                    <a:pt x="9" y="10"/>
                  </a:cubicBezTo>
                  <a:cubicBezTo>
                    <a:pt x="6" y="9"/>
                    <a:pt x="3" y="7"/>
                    <a:pt x="0" y="6"/>
                  </a:cubicBezTo>
                </a:path>
              </a:pathLst>
            </a:custGeom>
            <a:solidFill>
              <a:srgbClr val="FC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828" name="Freeform 594">
              <a:extLst>
                <a:ext uri="{FF2B5EF4-FFF2-40B4-BE49-F238E27FC236}">
                  <a16:creationId xmlns:a16="http://schemas.microsoft.com/office/drawing/2014/main" id="{4A864AC8-9C31-4267-9DBF-F3BCAF567BE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8" y="2609"/>
              <a:ext cx="8" cy="14"/>
            </a:xfrm>
            <a:custGeom>
              <a:avLst/>
              <a:gdLst>
                <a:gd name="T0" fmla="*/ 1 w 16"/>
                <a:gd name="T1" fmla="*/ 1 h 28"/>
                <a:gd name="T2" fmla="*/ 1 w 16"/>
                <a:gd name="T3" fmla="*/ 1 h 28"/>
                <a:gd name="T4" fmla="*/ 1 w 16"/>
                <a:gd name="T5" fmla="*/ 1 h 28"/>
                <a:gd name="T6" fmla="*/ 1 w 16"/>
                <a:gd name="T7" fmla="*/ 1 h 28"/>
                <a:gd name="T8" fmla="*/ 1 w 16"/>
                <a:gd name="T9" fmla="*/ 1 h 28"/>
                <a:gd name="T10" fmla="*/ 0 w 16"/>
                <a:gd name="T11" fmla="*/ 1 h 28"/>
                <a:gd name="T12" fmla="*/ 1 w 16"/>
                <a:gd name="T13" fmla="*/ 1 h 28"/>
                <a:gd name="T14" fmla="*/ 1 w 16"/>
                <a:gd name="T15" fmla="*/ 1 h 28"/>
                <a:gd name="T16" fmla="*/ 1 w 16"/>
                <a:gd name="T17" fmla="*/ 1 h 2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6" h="28">
                  <a:moveTo>
                    <a:pt x="16" y="22"/>
                  </a:moveTo>
                  <a:cubicBezTo>
                    <a:pt x="16" y="21"/>
                    <a:pt x="14" y="19"/>
                    <a:pt x="14" y="17"/>
                  </a:cubicBezTo>
                  <a:cubicBezTo>
                    <a:pt x="13" y="15"/>
                    <a:pt x="12" y="15"/>
                    <a:pt x="10" y="13"/>
                  </a:cubicBezTo>
                  <a:cubicBezTo>
                    <a:pt x="9" y="11"/>
                    <a:pt x="4" y="0"/>
                    <a:pt x="2" y="3"/>
                  </a:cubicBezTo>
                  <a:cubicBezTo>
                    <a:pt x="1" y="4"/>
                    <a:pt x="2" y="8"/>
                    <a:pt x="2" y="9"/>
                  </a:cubicBezTo>
                  <a:cubicBezTo>
                    <a:pt x="2" y="11"/>
                    <a:pt x="1" y="12"/>
                    <a:pt x="0" y="14"/>
                  </a:cubicBezTo>
                  <a:cubicBezTo>
                    <a:pt x="0" y="16"/>
                    <a:pt x="2" y="16"/>
                    <a:pt x="3" y="17"/>
                  </a:cubicBezTo>
                  <a:cubicBezTo>
                    <a:pt x="5" y="19"/>
                    <a:pt x="7" y="20"/>
                    <a:pt x="9" y="22"/>
                  </a:cubicBezTo>
                  <a:cubicBezTo>
                    <a:pt x="10" y="24"/>
                    <a:pt x="12" y="26"/>
                    <a:pt x="14" y="28"/>
                  </a:cubicBezTo>
                </a:path>
              </a:pathLst>
            </a:custGeom>
            <a:solidFill>
              <a:srgbClr val="FC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829" name="Freeform 595">
              <a:extLst>
                <a:ext uri="{FF2B5EF4-FFF2-40B4-BE49-F238E27FC236}">
                  <a16:creationId xmlns:a16="http://schemas.microsoft.com/office/drawing/2014/main" id="{6519315D-1382-4A57-87DA-7D665D4980A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0" y="2661"/>
              <a:ext cx="8" cy="10"/>
            </a:xfrm>
            <a:custGeom>
              <a:avLst/>
              <a:gdLst>
                <a:gd name="T0" fmla="*/ 1 w 16"/>
                <a:gd name="T1" fmla="*/ 0 h 21"/>
                <a:gd name="T2" fmla="*/ 1 w 16"/>
                <a:gd name="T3" fmla="*/ 0 h 21"/>
                <a:gd name="T4" fmla="*/ 1 w 16"/>
                <a:gd name="T5" fmla="*/ 0 h 21"/>
                <a:gd name="T6" fmla="*/ 1 w 16"/>
                <a:gd name="T7" fmla="*/ 0 h 21"/>
                <a:gd name="T8" fmla="*/ 1 w 16"/>
                <a:gd name="T9" fmla="*/ 0 h 21"/>
                <a:gd name="T10" fmla="*/ 1 w 16"/>
                <a:gd name="T11" fmla="*/ 0 h 21"/>
                <a:gd name="T12" fmla="*/ 1 w 16"/>
                <a:gd name="T13" fmla="*/ 0 h 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6" h="21">
                  <a:moveTo>
                    <a:pt x="10" y="0"/>
                  </a:moveTo>
                  <a:cubicBezTo>
                    <a:pt x="8" y="2"/>
                    <a:pt x="4" y="0"/>
                    <a:pt x="2" y="0"/>
                  </a:cubicBezTo>
                  <a:cubicBezTo>
                    <a:pt x="2" y="2"/>
                    <a:pt x="2" y="4"/>
                    <a:pt x="3" y="6"/>
                  </a:cubicBezTo>
                  <a:cubicBezTo>
                    <a:pt x="3" y="9"/>
                    <a:pt x="5" y="10"/>
                    <a:pt x="6" y="12"/>
                  </a:cubicBezTo>
                  <a:cubicBezTo>
                    <a:pt x="7" y="14"/>
                    <a:pt x="8" y="17"/>
                    <a:pt x="9" y="18"/>
                  </a:cubicBezTo>
                  <a:cubicBezTo>
                    <a:pt x="11" y="20"/>
                    <a:pt x="14" y="20"/>
                    <a:pt x="16" y="21"/>
                  </a:cubicBezTo>
                  <a:cubicBezTo>
                    <a:pt x="12" y="19"/>
                    <a:pt x="0" y="4"/>
                    <a:pt x="10" y="2"/>
                  </a:cubicBezTo>
                </a:path>
              </a:pathLst>
            </a:custGeom>
            <a:solidFill>
              <a:srgbClr val="FC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830" name="Freeform 596">
              <a:extLst>
                <a:ext uri="{FF2B5EF4-FFF2-40B4-BE49-F238E27FC236}">
                  <a16:creationId xmlns:a16="http://schemas.microsoft.com/office/drawing/2014/main" id="{E1CAA1FA-19AE-4B6B-A375-0D57F96465B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1" y="2662"/>
              <a:ext cx="6" cy="10"/>
            </a:xfrm>
            <a:custGeom>
              <a:avLst/>
              <a:gdLst>
                <a:gd name="T0" fmla="*/ 0 w 12"/>
                <a:gd name="T1" fmla="*/ 0 h 21"/>
                <a:gd name="T2" fmla="*/ 1 w 12"/>
                <a:gd name="T3" fmla="*/ 0 h 21"/>
                <a:gd name="T4" fmla="*/ 1 w 12"/>
                <a:gd name="T5" fmla="*/ 0 h 21"/>
                <a:gd name="T6" fmla="*/ 1 w 12"/>
                <a:gd name="T7" fmla="*/ 0 h 21"/>
                <a:gd name="T8" fmla="*/ 0 w 12"/>
                <a:gd name="T9" fmla="*/ 0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21">
                  <a:moveTo>
                    <a:pt x="0" y="0"/>
                  </a:moveTo>
                  <a:cubicBezTo>
                    <a:pt x="2" y="2"/>
                    <a:pt x="4" y="2"/>
                    <a:pt x="7" y="1"/>
                  </a:cubicBezTo>
                  <a:cubicBezTo>
                    <a:pt x="6" y="4"/>
                    <a:pt x="9" y="9"/>
                    <a:pt x="10" y="12"/>
                  </a:cubicBezTo>
                  <a:cubicBezTo>
                    <a:pt x="10" y="15"/>
                    <a:pt x="12" y="18"/>
                    <a:pt x="12" y="21"/>
                  </a:cubicBezTo>
                  <a:cubicBezTo>
                    <a:pt x="6" y="16"/>
                    <a:pt x="4" y="9"/>
                    <a:pt x="0" y="2"/>
                  </a:cubicBezTo>
                </a:path>
              </a:pathLst>
            </a:custGeom>
            <a:solidFill>
              <a:srgbClr val="FC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831" name="Freeform 597">
              <a:extLst>
                <a:ext uri="{FF2B5EF4-FFF2-40B4-BE49-F238E27FC236}">
                  <a16:creationId xmlns:a16="http://schemas.microsoft.com/office/drawing/2014/main" id="{1CC08980-73EF-4B7D-8439-99FB7448C9D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2" y="2663"/>
              <a:ext cx="5" cy="9"/>
            </a:xfrm>
            <a:custGeom>
              <a:avLst/>
              <a:gdLst>
                <a:gd name="T0" fmla="*/ 1 w 10"/>
                <a:gd name="T1" fmla="*/ 1 h 17"/>
                <a:gd name="T2" fmla="*/ 0 w 10"/>
                <a:gd name="T3" fmla="*/ 1 h 17"/>
                <a:gd name="T4" fmla="*/ 1 w 10"/>
                <a:gd name="T5" fmla="*/ 1 h 17"/>
                <a:gd name="T6" fmla="*/ 1 w 10"/>
                <a:gd name="T7" fmla="*/ 0 h 1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17">
                  <a:moveTo>
                    <a:pt x="10" y="17"/>
                  </a:moveTo>
                  <a:cubicBezTo>
                    <a:pt x="7" y="16"/>
                    <a:pt x="4" y="16"/>
                    <a:pt x="0" y="17"/>
                  </a:cubicBezTo>
                  <a:cubicBezTo>
                    <a:pt x="0" y="15"/>
                    <a:pt x="3" y="14"/>
                    <a:pt x="4" y="12"/>
                  </a:cubicBezTo>
                  <a:cubicBezTo>
                    <a:pt x="5" y="8"/>
                    <a:pt x="1" y="4"/>
                    <a:pt x="1" y="0"/>
                  </a:cubicBezTo>
                </a:path>
              </a:pathLst>
            </a:custGeom>
            <a:solidFill>
              <a:srgbClr val="FC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832" name="Freeform 598">
              <a:extLst>
                <a:ext uri="{FF2B5EF4-FFF2-40B4-BE49-F238E27FC236}">
                  <a16:creationId xmlns:a16="http://schemas.microsoft.com/office/drawing/2014/main" id="{FD46ACFC-C3FA-41CF-81BF-14E06B94B65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5" y="2684"/>
              <a:ext cx="28" cy="8"/>
            </a:xfrm>
            <a:custGeom>
              <a:avLst/>
              <a:gdLst>
                <a:gd name="T0" fmla="*/ 0 w 57"/>
                <a:gd name="T1" fmla="*/ 0 h 17"/>
                <a:gd name="T2" fmla="*/ 0 w 57"/>
                <a:gd name="T3" fmla="*/ 0 h 17"/>
                <a:gd name="T4" fmla="*/ 0 w 57"/>
                <a:gd name="T5" fmla="*/ 0 h 17"/>
                <a:gd name="T6" fmla="*/ 0 w 57"/>
                <a:gd name="T7" fmla="*/ 0 h 17"/>
                <a:gd name="T8" fmla="*/ 0 w 57"/>
                <a:gd name="T9" fmla="*/ 0 h 17"/>
                <a:gd name="T10" fmla="*/ 0 w 57"/>
                <a:gd name="T11" fmla="*/ 0 h 17"/>
                <a:gd name="T12" fmla="*/ 0 w 57"/>
                <a:gd name="T13" fmla="*/ 0 h 17"/>
                <a:gd name="T14" fmla="*/ 0 w 57"/>
                <a:gd name="T15" fmla="*/ 0 h 17"/>
                <a:gd name="T16" fmla="*/ 0 w 57"/>
                <a:gd name="T17" fmla="*/ 0 h 17"/>
                <a:gd name="T18" fmla="*/ 0 w 57"/>
                <a:gd name="T19" fmla="*/ 0 h 1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7" h="17">
                  <a:moveTo>
                    <a:pt x="0" y="8"/>
                  </a:moveTo>
                  <a:cubicBezTo>
                    <a:pt x="4" y="6"/>
                    <a:pt x="11" y="10"/>
                    <a:pt x="16" y="10"/>
                  </a:cubicBezTo>
                  <a:cubicBezTo>
                    <a:pt x="20" y="9"/>
                    <a:pt x="25" y="8"/>
                    <a:pt x="29" y="7"/>
                  </a:cubicBezTo>
                  <a:cubicBezTo>
                    <a:pt x="38" y="5"/>
                    <a:pt x="50" y="5"/>
                    <a:pt x="57" y="0"/>
                  </a:cubicBezTo>
                  <a:cubicBezTo>
                    <a:pt x="55" y="1"/>
                    <a:pt x="52" y="4"/>
                    <a:pt x="50" y="5"/>
                  </a:cubicBezTo>
                  <a:cubicBezTo>
                    <a:pt x="47" y="7"/>
                    <a:pt x="44" y="8"/>
                    <a:pt x="41" y="9"/>
                  </a:cubicBezTo>
                  <a:cubicBezTo>
                    <a:pt x="38" y="11"/>
                    <a:pt x="35" y="14"/>
                    <a:pt x="32" y="15"/>
                  </a:cubicBezTo>
                  <a:cubicBezTo>
                    <a:pt x="28" y="17"/>
                    <a:pt x="23" y="16"/>
                    <a:pt x="19" y="17"/>
                  </a:cubicBezTo>
                  <a:cubicBezTo>
                    <a:pt x="16" y="17"/>
                    <a:pt x="14" y="16"/>
                    <a:pt x="11" y="15"/>
                  </a:cubicBezTo>
                  <a:cubicBezTo>
                    <a:pt x="8" y="13"/>
                    <a:pt x="3" y="12"/>
                    <a:pt x="0" y="10"/>
                  </a:cubicBezTo>
                </a:path>
              </a:pathLst>
            </a:custGeom>
            <a:solidFill>
              <a:srgbClr val="FC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833" name="Freeform 599">
              <a:extLst>
                <a:ext uri="{FF2B5EF4-FFF2-40B4-BE49-F238E27FC236}">
                  <a16:creationId xmlns:a16="http://schemas.microsoft.com/office/drawing/2014/main" id="{E086B3D3-0D04-44E5-A790-90B317ED71F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5" y="2710"/>
              <a:ext cx="24" cy="53"/>
            </a:xfrm>
            <a:custGeom>
              <a:avLst/>
              <a:gdLst>
                <a:gd name="T0" fmla="*/ 1 w 48"/>
                <a:gd name="T1" fmla="*/ 0 h 107"/>
                <a:gd name="T2" fmla="*/ 1 w 48"/>
                <a:gd name="T3" fmla="*/ 0 h 107"/>
                <a:gd name="T4" fmla="*/ 1 w 48"/>
                <a:gd name="T5" fmla="*/ 0 h 107"/>
                <a:gd name="T6" fmla="*/ 1 w 48"/>
                <a:gd name="T7" fmla="*/ 0 h 107"/>
                <a:gd name="T8" fmla="*/ 1 w 48"/>
                <a:gd name="T9" fmla="*/ 0 h 107"/>
                <a:gd name="T10" fmla="*/ 1 w 48"/>
                <a:gd name="T11" fmla="*/ 0 h 107"/>
                <a:gd name="T12" fmla="*/ 1 w 48"/>
                <a:gd name="T13" fmla="*/ 0 h 107"/>
                <a:gd name="T14" fmla="*/ 1 w 48"/>
                <a:gd name="T15" fmla="*/ 0 h 107"/>
                <a:gd name="T16" fmla="*/ 1 w 48"/>
                <a:gd name="T17" fmla="*/ 0 h 107"/>
                <a:gd name="T18" fmla="*/ 1 w 48"/>
                <a:gd name="T19" fmla="*/ 0 h 107"/>
                <a:gd name="T20" fmla="*/ 1 w 48"/>
                <a:gd name="T21" fmla="*/ 0 h 107"/>
                <a:gd name="T22" fmla="*/ 1 w 48"/>
                <a:gd name="T23" fmla="*/ 0 h 107"/>
                <a:gd name="T24" fmla="*/ 1 w 48"/>
                <a:gd name="T25" fmla="*/ 0 h 107"/>
                <a:gd name="T26" fmla="*/ 1 w 48"/>
                <a:gd name="T27" fmla="*/ 0 h 107"/>
                <a:gd name="T28" fmla="*/ 1 w 48"/>
                <a:gd name="T29" fmla="*/ 0 h 107"/>
                <a:gd name="T30" fmla="*/ 1 w 48"/>
                <a:gd name="T31" fmla="*/ 0 h 107"/>
                <a:gd name="T32" fmla="*/ 1 w 48"/>
                <a:gd name="T33" fmla="*/ 0 h 107"/>
                <a:gd name="T34" fmla="*/ 1 w 48"/>
                <a:gd name="T35" fmla="*/ 0 h 107"/>
                <a:gd name="T36" fmla="*/ 1 w 48"/>
                <a:gd name="T37" fmla="*/ 0 h 107"/>
                <a:gd name="T38" fmla="*/ 1 w 48"/>
                <a:gd name="T39" fmla="*/ 0 h 10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48" h="107">
                  <a:moveTo>
                    <a:pt x="48" y="0"/>
                  </a:moveTo>
                  <a:cubicBezTo>
                    <a:pt x="43" y="7"/>
                    <a:pt x="35" y="11"/>
                    <a:pt x="29" y="14"/>
                  </a:cubicBezTo>
                  <a:cubicBezTo>
                    <a:pt x="24" y="16"/>
                    <a:pt x="20" y="18"/>
                    <a:pt x="16" y="19"/>
                  </a:cubicBezTo>
                  <a:cubicBezTo>
                    <a:pt x="12" y="20"/>
                    <a:pt x="5" y="20"/>
                    <a:pt x="3" y="23"/>
                  </a:cubicBezTo>
                  <a:cubicBezTo>
                    <a:pt x="0" y="25"/>
                    <a:pt x="5" y="33"/>
                    <a:pt x="5" y="36"/>
                  </a:cubicBezTo>
                  <a:cubicBezTo>
                    <a:pt x="5" y="41"/>
                    <a:pt x="4" y="47"/>
                    <a:pt x="3" y="52"/>
                  </a:cubicBezTo>
                  <a:cubicBezTo>
                    <a:pt x="2" y="56"/>
                    <a:pt x="2" y="60"/>
                    <a:pt x="2" y="64"/>
                  </a:cubicBezTo>
                  <a:cubicBezTo>
                    <a:pt x="2" y="67"/>
                    <a:pt x="0" y="71"/>
                    <a:pt x="1" y="73"/>
                  </a:cubicBezTo>
                  <a:cubicBezTo>
                    <a:pt x="1" y="75"/>
                    <a:pt x="3" y="76"/>
                    <a:pt x="4" y="77"/>
                  </a:cubicBezTo>
                  <a:cubicBezTo>
                    <a:pt x="5" y="79"/>
                    <a:pt x="6" y="81"/>
                    <a:pt x="7" y="82"/>
                  </a:cubicBezTo>
                  <a:cubicBezTo>
                    <a:pt x="9" y="85"/>
                    <a:pt x="10" y="91"/>
                    <a:pt x="12" y="93"/>
                  </a:cubicBezTo>
                  <a:cubicBezTo>
                    <a:pt x="14" y="95"/>
                    <a:pt x="19" y="97"/>
                    <a:pt x="22" y="99"/>
                  </a:cubicBezTo>
                  <a:cubicBezTo>
                    <a:pt x="25" y="101"/>
                    <a:pt x="27" y="104"/>
                    <a:pt x="30" y="107"/>
                  </a:cubicBezTo>
                  <a:cubicBezTo>
                    <a:pt x="28" y="103"/>
                    <a:pt x="25" y="99"/>
                    <a:pt x="23" y="95"/>
                  </a:cubicBezTo>
                  <a:cubicBezTo>
                    <a:pt x="21" y="91"/>
                    <a:pt x="21" y="88"/>
                    <a:pt x="20" y="84"/>
                  </a:cubicBezTo>
                  <a:cubicBezTo>
                    <a:pt x="19" y="79"/>
                    <a:pt x="20" y="76"/>
                    <a:pt x="20" y="71"/>
                  </a:cubicBezTo>
                  <a:cubicBezTo>
                    <a:pt x="21" y="66"/>
                    <a:pt x="18" y="60"/>
                    <a:pt x="18" y="54"/>
                  </a:cubicBezTo>
                  <a:cubicBezTo>
                    <a:pt x="18" y="44"/>
                    <a:pt x="25" y="39"/>
                    <a:pt x="31" y="31"/>
                  </a:cubicBezTo>
                  <a:cubicBezTo>
                    <a:pt x="35" y="25"/>
                    <a:pt x="40" y="19"/>
                    <a:pt x="44" y="13"/>
                  </a:cubicBezTo>
                  <a:cubicBezTo>
                    <a:pt x="46" y="9"/>
                    <a:pt x="46" y="6"/>
                    <a:pt x="48" y="2"/>
                  </a:cubicBezTo>
                </a:path>
              </a:pathLst>
            </a:custGeom>
            <a:solidFill>
              <a:srgbClr val="FC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834" name="Freeform 600">
              <a:extLst>
                <a:ext uri="{FF2B5EF4-FFF2-40B4-BE49-F238E27FC236}">
                  <a16:creationId xmlns:a16="http://schemas.microsoft.com/office/drawing/2014/main" id="{0A9DC1DB-7222-4932-A40A-C56285AB4D6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0" y="2708"/>
              <a:ext cx="34" cy="29"/>
            </a:xfrm>
            <a:custGeom>
              <a:avLst/>
              <a:gdLst>
                <a:gd name="T0" fmla="*/ 0 w 69"/>
                <a:gd name="T1" fmla="*/ 0 h 59"/>
                <a:gd name="T2" fmla="*/ 0 w 69"/>
                <a:gd name="T3" fmla="*/ 0 h 59"/>
                <a:gd name="T4" fmla="*/ 0 w 69"/>
                <a:gd name="T5" fmla="*/ 0 h 59"/>
                <a:gd name="T6" fmla="*/ 0 w 69"/>
                <a:gd name="T7" fmla="*/ 0 h 59"/>
                <a:gd name="T8" fmla="*/ 0 w 69"/>
                <a:gd name="T9" fmla="*/ 0 h 59"/>
                <a:gd name="T10" fmla="*/ 0 w 69"/>
                <a:gd name="T11" fmla="*/ 0 h 59"/>
                <a:gd name="T12" fmla="*/ 0 w 69"/>
                <a:gd name="T13" fmla="*/ 0 h 59"/>
                <a:gd name="T14" fmla="*/ 0 w 69"/>
                <a:gd name="T15" fmla="*/ 0 h 59"/>
                <a:gd name="T16" fmla="*/ 0 w 69"/>
                <a:gd name="T17" fmla="*/ 0 h 59"/>
                <a:gd name="T18" fmla="*/ 0 w 69"/>
                <a:gd name="T19" fmla="*/ 0 h 59"/>
                <a:gd name="T20" fmla="*/ 0 w 69"/>
                <a:gd name="T21" fmla="*/ 0 h 59"/>
                <a:gd name="T22" fmla="*/ 0 w 69"/>
                <a:gd name="T23" fmla="*/ 0 h 59"/>
                <a:gd name="T24" fmla="*/ 0 w 69"/>
                <a:gd name="T25" fmla="*/ 0 h 59"/>
                <a:gd name="T26" fmla="*/ 0 w 69"/>
                <a:gd name="T27" fmla="*/ 0 h 5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69" h="59">
                  <a:moveTo>
                    <a:pt x="0" y="0"/>
                  </a:moveTo>
                  <a:cubicBezTo>
                    <a:pt x="4" y="5"/>
                    <a:pt x="8" y="11"/>
                    <a:pt x="12" y="15"/>
                  </a:cubicBezTo>
                  <a:cubicBezTo>
                    <a:pt x="16" y="20"/>
                    <a:pt x="21" y="23"/>
                    <a:pt x="26" y="27"/>
                  </a:cubicBezTo>
                  <a:cubicBezTo>
                    <a:pt x="34" y="32"/>
                    <a:pt x="43" y="34"/>
                    <a:pt x="53" y="34"/>
                  </a:cubicBezTo>
                  <a:cubicBezTo>
                    <a:pt x="57" y="34"/>
                    <a:pt x="60" y="34"/>
                    <a:pt x="63" y="34"/>
                  </a:cubicBezTo>
                  <a:cubicBezTo>
                    <a:pt x="66" y="33"/>
                    <a:pt x="67" y="33"/>
                    <a:pt x="68" y="36"/>
                  </a:cubicBezTo>
                  <a:cubicBezTo>
                    <a:pt x="69" y="39"/>
                    <a:pt x="68" y="44"/>
                    <a:pt x="68" y="48"/>
                  </a:cubicBezTo>
                  <a:cubicBezTo>
                    <a:pt x="69" y="51"/>
                    <a:pt x="69" y="56"/>
                    <a:pt x="68" y="59"/>
                  </a:cubicBezTo>
                  <a:cubicBezTo>
                    <a:pt x="64" y="53"/>
                    <a:pt x="61" y="44"/>
                    <a:pt x="54" y="42"/>
                  </a:cubicBezTo>
                  <a:cubicBezTo>
                    <a:pt x="51" y="41"/>
                    <a:pt x="47" y="41"/>
                    <a:pt x="44" y="41"/>
                  </a:cubicBezTo>
                  <a:cubicBezTo>
                    <a:pt x="39" y="41"/>
                    <a:pt x="34" y="41"/>
                    <a:pt x="28" y="39"/>
                  </a:cubicBezTo>
                  <a:cubicBezTo>
                    <a:pt x="19" y="37"/>
                    <a:pt x="12" y="33"/>
                    <a:pt x="7" y="25"/>
                  </a:cubicBezTo>
                  <a:cubicBezTo>
                    <a:pt x="4" y="21"/>
                    <a:pt x="3" y="16"/>
                    <a:pt x="2" y="11"/>
                  </a:cubicBezTo>
                  <a:cubicBezTo>
                    <a:pt x="1" y="8"/>
                    <a:pt x="1" y="2"/>
                    <a:pt x="0" y="0"/>
                  </a:cubicBezTo>
                </a:path>
              </a:pathLst>
            </a:custGeom>
            <a:solidFill>
              <a:srgbClr val="FC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835" name="Freeform 601">
              <a:extLst>
                <a:ext uri="{FF2B5EF4-FFF2-40B4-BE49-F238E27FC236}">
                  <a16:creationId xmlns:a16="http://schemas.microsoft.com/office/drawing/2014/main" id="{3B244DC8-4166-4A94-A2EB-ED6C3F4FCA4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8" y="2872"/>
              <a:ext cx="10" cy="23"/>
            </a:xfrm>
            <a:custGeom>
              <a:avLst/>
              <a:gdLst>
                <a:gd name="T0" fmla="*/ 1 w 19"/>
                <a:gd name="T1" fmla="*/ 0 h 47"/>
                <a:gd name="T2" fmla="*/ 1 w 19"/>
                <a:gd name="T3" fmla="*/ 0 h 47"/>
                <a:gd name="T4" fmla="*/ 1 w 19"/>
                <a:gd name="T5" fmla="*/ 0 h 47"/>
                <a:gd name="T6" fmla="*/ 1 w 19"/>
                <a:gd name="T7" fmla="*/ 0 h 47"/>
                <a:gd name="T8" fmla="*/ 1 w 19"/>
                <a:gd name="T9" fmla="*/ 0 h 47"/>
                <a:gd name="T10" fmla="*/ 1 w 19"/>
                <a:gd name="T11" fmla="*/ 0 h 4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9" h="47">
                  <a:moveTo>
                    <a:pt x="11" y="0"/>
                  </a:moveTo>
                  <a:cubicBezTo>
                    <a:pt x="7" y="3"/>
                    <a:pt x="8" y="10"/>
                    <a:pt x="7" y="15"/>
                  </a:cubicBezTo>
                  <a:cubicBezTo>
                    <a:pt x="6" y="20"/>
                    <a:pt x="3" y="24"/>
                    <a:pt x="1" y="29"/>
                  </a:cubicBezTo>
                  <a:cubicBezTo>
                    <a:pt x="0" y="35"/>
                    <a:pt x="2" y="42"/>
                    <a:pt x="5" y="47"/>
                  </a:cubicBezTo>
                  <a:cubicBezTo>
                    <a:pt x="5" y="38"/>
                    <a:pt x="9" y="34"/>
                    <a:pt x="12" y="26"/>
                  </a:cubicBezTo>
                  <a:cubicBezTo>
                    <a:pt x="16" y="19"/>
                    <a:pt x="18" y="11"/>
                    <a:pt x="19" y="3"/>
                  </a:cubicBezTo>
                </a:path>
              </a:pathLst>
            </a:custGeom>
            <a:solidFill>
              <a:srgbClr val="FC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836" name="Freeform 602">
              <a:extLst>
                <a:ext uri="{FF2B5EF4-FFF2-40B4-BE49-F238E27FC236}">
                  <a16:creationId xmlns:a16="http://schemas.microsoft.com/office/drawing/2014/main" id="{EEF90732-5C28-44C0-BBA5-53123371F562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7" y="3249"/>
              <a:ext cx="15" cy="24"/>
            </a:xfrm>
            <a:custGeom>
              <a:avLst/>
              <a:gdLst>
                <a:gd name="T0" fmla="*/ 0 w 31"/>
                <a:gd name="T1" fmla="*/ 0 h 50"/>
                <a:gd name="T2" fmla="*/ 0 w 31"/>
                <a:gd name="T3" fmla="*/ 0 h 50"/>
                <a:gd name="T4" fmla="*/ 0 w 31"/>
                <a:gd name="T5" fmla="*/ 0 h 50"/>
                <a:gd name="T6" fmla="*/ 0 w 31"/>
                <a:gd name="T7" fmla="*/ 0 h 50"/>
                <a:gd name="T8" fmla="*/ 0 w 31"/>
                <a:gd name="T9" fmla="*/ 0 h 50"/>
                <a:gd name="T10" fmla="*/ 0 w 31"/>
                <a:gd name="T11" fmla="*/ 0 h 50"/>
                <a:gd name="T12" fmla="*/ 0 w 31"/>
                <a:gd name="T13" fmla="*/ 0 h 50"/>
                <a:gd name="T14" fmla="*/ 0 w 31"/>
                <a:gd name="T15" fmla="*/ 0 h 50"/>
                <a:gd name="T16" fmla="*/ 0 w 31"/>
                <a:gd name="T17" fmla="*/ 0 h 50"/>
                <a:gd name="T18" fmla="*/ 0 w 31"/>
                <a:gd name="T19" fmla="*/ 0 h 5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1" h="50">
                  <a:moveTo>
                    <a:pt x="1" y="22"/>
                  </a:moveTo>
                  <a:cubicBezTo>
                    <a:pt x="5" y="26"/>
                    <a:pt x="7" y="28"/>
                    <a:pt x="8" y="35"/>
                  </a:cubicBezTo>
                  <a:cubicBezTo>
                    <a:pt x="9" y="40"/>
                    <a:pt x="11" y="45"/>
                    <a:pt x="10" y="50"/>
                  </a:cubicBezTo>
                  <a:cubicBezTo>
                    <a:pt x="11" y="43"/>
                    <a:pt x="26" y="45"/>
                    <a:pt x="31" y="46"/>
                  </a:cubicBezTo>
                  <a:cubicBezTo>
                    <a:pt x="25" y="47"/>
                    <a:pt x="15" y="43"/>
                    <a:pt x="13" y="38"/>
                  </a:cubicBezTo>
                  <a:cubicBezTo>
                    <a:pt x="11" y="30"/>
                    <a:pt x="19" y="27"/>
                    <a:pt x="23" y="22"/>
                  </a:cubicBezTo>
                  <a:cubicBezTo>
                    <a:pt x="21" y="23"/>
                    <a:pt x="17" y="24"/>
                    <a:pt x="14" y="23"/>
                  </a:cubicBezTo>
                  <a:cubicBezTo>
                    <a:pt x="11" y="23"/>
                    <a:pt x="11" y="21"/>
                    <a:pt x="9" y="19"/>
                  </a:cubicBezTo>
                  <a:cubicBezTo>
                    <a:pt x="9" y="13"/>
                    <a:pt x="8" y="6"/>
                    <a:pt x="8" y="0"/>
                  </a:cubicBezTo>
                  <a:cubicBezTo>
                    <a:pt x="8" y="8"/>
                    <a:pt x="3" y="15"/>
                    <a:pt x="0" y="21"/>
                  </a:cubicBezTo>
                </a:path>
              </a:pathLst>
            </a:custGeom>
            <a:solidFill>
              <a:srgbClr val="FC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837" name="Freeform 603">
              <a:extLst>
                <a:ext uri="{FF2B5EF4-FFF2-40B4-BE49-F238E27FC236}">
                  <a16:creationId xmlns:a16="http://schemas.microsoft.com/office/drawing/2014/main" id="{646D728F-6EA0-4C52-BD46-47E27044C82F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8" y="3268"/>
              <a:ext cx="7" cy="3"/>
            </a:xfrm>
            <a:custGeom>
              <a:avLst/>
              <a:gdLst>
                <a:gd name="T0" fmla="*/ 0 w 15"/>
                <a:gd name="T1" fmla="*/ 0 h 7"/>
                <a:gd name="T2" fmla="*/ 0 w 15"/>
                <a:gd name="T3" fmla="*/ 0 h 7"/>
                <a:gd name="T4" fmla="*/ 0 w 15"/>
                <a:gd name="T5" fmla="*/ 0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7">
                  <a:moveTo>
                    <a:pt x="1" y="0"/>
                  </a:moveTo>
                  <a:cubicBezTo>
                    <a:pt x="1" y="2"/>
                    <a:pt x="11" y="5"/>
                    <a:pt x="15" y="5"/>
                  </a:cubicBezTo>
                  <a:cubicBezTo>
                    <a:pt x="8" y="7"/>
                    <a:pt x="6" y="6"/>
                    <a:pt x="0" y="3"/>
                  </a:cubicBezTo>
                </a:path>
              </a:pathLst>
            </a:custGeom>
            <a:solidFill>
              <a:srgbClr val="FC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838" name="Freeform 604">
              <a:extLst>
                <a:ext uri="{FF2B5EF4-FFF2-40B4-BE49-F238E27FC236}">
                  <a16:creationId xmlns:a16="http://schemas.microsoft.com/office/drawing/2014/main" id="{5FEAA2FE-6255-46A7-9EB4-2F36C3695E8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3" y="2674"/>
              <a:ext cx="11" cy="10"/>
            </a:xfrm>
            <a:custGeom>
              <a:avLst/>
              <a:gdLst>
                <a:gd name="T0" fmla="*/ 1 w 22"/>
                <a:gd name="T1" fmla="*/ 0 h 21"/>
                <a:gd name="T2" fmla="*/ 1 w 22"/>
                <a:gd name="T3" fmla="*/ 0 h 21"/>
                <a:gd name="T4" fmla="*/ 1 w 22"/>
                <a:gd name="T5" fmla="*/ 0 h 21"/>
                <a:gd name="T6" fmla="*/ 1 w 22"/>
                <a:gd name="T7" fmla="*/ 0 h 21"/>
                <a:gd name="T8" fmla="*/ 1 w 22"/>
                <a:gd name="T9" fmla="*/ 0 h 21"/>
                <a:gd name="T10" fmla="*/ 1 w 22"/>
                <a:gd name="T11" fmla="*/ 0 h 21"/>
                <a:gd name="T12" fmla="*/ 1 w 22"/>
                <a:gd name="T13" fmla="*/ 0 h 21"/>
                <a:gd name="T14" fmla="*/ 1 w 22"/>
                <a:gd name="T15" fmla="*/ 0 h 21"/>
                <a:gd name="T16" fmla="*/ 1 w 22"/>
                <a:gd name="T17" fmla="*/ 0 h 21"/>
                <a:gd name="T18" fmla="*/ 1 w 22"/>
                <a:gd name="T19" fmla="*/ 0 h 21"/>
                <a:gd name="T20" fmla="*/ 1 w 22"/>
                <a:gd name="T21" fmla="*/ 0 h 2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2" h="21">
                  <a:moveTo>
                    <a:pt x="10" y="19"/>
                  </a:moveTo>
                  <a:cubicBezTo>
                    <a:pt x="12" y="21"/>
                    <a:pt x="13" y="21"/>
                    <a:pt x="16" y="20"/>
                  </a:cubicBezTo>
                  <a:cubicBezTo>
                    <a:pt x="18" y="19"/>
                    <a:pt x="20" y="19"/>
                    <a:pt x="21" y="17"/>
                  </a:cubicBezTo>
                  <a:cubicBezTo>
                    <a:pt x="22" y="14"/>
                    <a:pt x="20" y="10"/>
                    <a:pt x="20" y="7"/>
                  </a:cubicBezTo>
                  <a:cubicBezTo>
                    <a:pt x="20" y="5"/>
                    <a:pt x="19" y="2"/>
                    <a:pt x="18" y="0"/>
                  </a:cubicBezTo>
                  <a:cubicBezTo>
                    <a:pt x="16" y="0"/>
                    <a:pt x="16" y="2"/>
                    <a:pt x="14" y="3"/>
                  </a:cubicBezTo>
                  <a:cubicBezTo>
                    <a:pt x="13" y="5"/>
                    <a:pt x="11" y="5"/>
                    <a:pt x="9" y="5"/>
                  </a:cubicBezTo>
                  <a:cubicBezTo>
                    <a:pt x="7" y="5"/>
                    <a:pt x="5" y="5"/>
                    <a:pt x="4" y="4"/>
                  </a:cubicBezTo>
                  <a:cubicBezTo>
                    <a:pt x="3" y="3"/>
                    <a:pt x="2" y="2"/>
                    <a:pt x="1" y="2"/>
                  </a:cubicBezTo>
                  <a:cubicBezTo>
                    <a:pt x="0" y="4"/>
                    <a:pt x="4" y="9"/>
                    <a:pt x="5" y="11"/>
                  </a:cubicBezTo>
                  <a:cubicBezTo>
                    <a:pt x="6" y="14"/>
                    <a:pt x="8" y="17"/>
                    <a:pt x="10" y="20"/>
                  </a:cubicBezTo>
                </a:path>
              </a:pathLst>
            </a:custGeom>
            <a:solidFill>
              <a:srgbClr val="FC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839" name="Freeform 605">
              <a:extLst>
                <a:ext uri="{FF2B5EF4-FFF2-40B4-BE49-F238E27FC236}">
                  <a16:creationId xmlns:a16="http://schemas.microsoft.com/office/drawing/2014/main" id="{1C93C6B7-FFDB-4624-869C-29B56FF8C97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0" y="2709"/>
              <a:ext cx="20" cy="50"/>
            </a:xfrm>
            <a:custGeom>
              <a:avLst/>
              <a:gdLst>
                <a:gd name="T0" fmla="*/ 0 w 39"/>
                <a:gd name="T1" fmla="*/ 0 h 101"/>
                <a:gd name="T2" fmla="*/ 1 w 39"/>
                <a:gd name="T3" fmla="*/ 0 h 101"/>
                <a:gd name="T4" fmla="*/ 1 w 39"/>
                <a:gd name="T5" fmla="*/ 0 h 101"/>
                <a:gd name="T6" fmla="*/ 1 w 39"/>
                <a:gd name="T7" fmla="*/ 0 h 101"/>
                <a:gd name="T8" fmla="*/ 1 w 39"/>
                <a:gd name="T9" fmla="*/ 0 h 101"/>
                <a:gd name="T10" fmla="*/ 1 w 39"/>
                <a:gd name="T11" fmla="*/ 0 h 101"/>
                <a:gd name="T12" fmla="*/ 1 w 39"/>
                <a:gd name="T13" fmla="*/ 0 h 101"/>
                <a:gd name="T14" fmla="*/ 1 w 39"/>
                <a:gd name="T15" fmla="*/ 0 h 101"/>
                <a:gd name="T16" fmla="*/ 1 w 39"/>
                <a:gd name="T17" fmla="*/ 0 h 101"/>
                <a:gd name="T18" fmla="*/ 1 w 39"/>
                <a:gd name="T19" fmla="*/ 0 h 101"/>
                <a:gd name="T20" fmla="*/ 1 w 39"/>
                <a:gd name="T21" fmla="*/ 0 h 101"/>
                <a:gd name="T22" fmla="*/ 1 w 39"/>
                <a:gd name="T23" fmla="*/ 0 h 101"/>
                <a:gd name="T24" fmla="*/ 1 w 39"/>
                <a:gd name="T25" fmla="*/ 0 h 101"/>
                <a:gd name="T26" fmla="*/ 1 w 39"/>
                <a:gd name="T27" fmla="*/ 0 h 101"/>
                <a:gd name="T28" fmla="*/ 1 w 39"/>
                <a:gd name="T29" fmla="*/ 0 h 101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39" h="101">
                  <a:moveTo>
                    <a:pt x="0" y="0"/>
                  </a:moveTo>
                  <a:cubicBezTo>
                    <a:pt x="2" y="7"/>
                    <a:pt x="2" y="14"/>
                    <a:pt x="3" y="21"/>
                  </a:cubicBezTo>
                  <a:cubicBezTo>
                    <a:pt x="4" y="29"/>
                    <a:pt x="5" y="36"/>
                    <a:pt x="6" y="43"/>
                  </a:cubicBezTo>
                  <a:cubicBezTo>
                    <a:pt x="6" y="53"/>
                    <a:pt x="7" y="63"/>
                    <a:pt x="9" y="72"/>
                  </a:cubicBezTo>
                  <a:cubicBezTo>
                    <a:pt x="10" y="77"/>
                    <a:pt x="12" y="82"/>
                    <a:pt x="14" y="87"/>
                  </a:cubicBezTo>
                  <a:cubicBezTo>
                    <a:pt x="16" y="91"/>
                    <a:pt x="18" y="97"/>
                    <a:pt x="21" y="101"/>
                  </a:cubicBezTo>
                  <a:cubicBezTo>
                    <a:pt x="17" y="92"/>
                    <a:pt x="16" y="81"/>
                    <a:pt x="15" y="71"/>
                  </a:cubicBezTo>
                  <a:cubicBezTo>
                    <a:pt x="15" y="64"/>
                    <a:pt x="15" y="55"/>
                    <a:pt x="19" y="49"/>
                  </a:cubicBezTo>
                  <a:cubicBezTo>
                    <a:pt x="21" y="45"/>
                    <a:pt x="24" y="41"/>
                    <a:pt x="28" y="38"/>
                  </a:cubicBezTo>
                  <a:cubicBezTo>
                    <a:pt x="29" y="37"/>
                    <a:pt x="31" y="36"/>
                    <a:pt x="33" y="35"/>
                  </a:cubicBezTo>
                  <a:cubicBezTo>
                    <a:pt x="35" y="34"/>
                    <a:pt x="37" y="34"/>
                    <a:pt x="39" y="33"/>
                  </a:cubicBezTo>
                  <a:cubicBezTo>
                    <a:pt x="33" y="32"/>
                    <a:pt x="26" y="30"/>
                    <a:pt x="21" y="27"/>
                  </a:cubicBezTo>
                  <a:cubicBezTo>
                    <a:pt x="18" y="25"/>
                    <a:pt x="15" y="22"/>
                    <a:pt x="12" y="19"/>
                  </a:cubicBezTo>
                  <a:cubicBezTo>
                    <a:pt x="11" y="17"/>
                    <a:pt x="10" y="14"/>
                    <a:pt x="8" y="12"/>
                  </a:cubicBezTo>
                  <a:cubicBezTo>
                    <a:pt x="8" y="10"/>
                    <a:pt x="8" y="7"/>
                    <a:pt x="6" y="6"/>
                  </a:cubicBezTo>
                </a:path>
              </a:pathLst>
            </a:custGeom>
            <a:solidFill>
              <a:srgbClr val="FC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840" name="Freeform 606">
              <a:extLst>
                <a:ext uri="{FF2B5EF4-FFF2-40B4-BE49-F238E27FC236}">
                  <a16:creationId xmlns:a16="http://schemas.microsoft.com/office/drawing/2014/main" id="{A7B63DC1-B07B-44C4-ADC1-7058357BAF3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8" y="2624"/>
              <a:ext cx="9" cy="6"/>
            </a:xfrm>
            <a:custGeom>
              <a:avLst/>
              <a:gdLst>
                <a:gd name="T0" fmla="*/ 0 w 18"/>
                <a:gd name="T1" fmla="*/ 1 h 11"/>
                <a:gd name="T2" fmla="*/ 1 w 18"/>
                <a:gd name="T3" fmla="*/ 1 h 11"/>
                <a:gd name="T4" fmla="*/ 1 w 18"/>
                <a:gd name="T5" fmla="*/ 1 h 11"/>
                <a:gd name="T6" fmla="*/ 1 w 18"/>
                <a:gd name="T7" fmla="*/ 1 h 11"/>
                <a:gd name="T8" fmla="*/ 1 w 18"/>
                <a:gd name="T9" fmla="*/ 1 h 11"/>
                <a:gd name="T10" fmla="*/ 1 w 18"/>
                <a:gd name="T11" fmla="*/ 1 h 11"/>
                <a:gd name="T12" fmla="*/ 1 w 18"/>
                <a:gd name="T13" fmla="*/ 1 h 11"/>
                <a:gd name="T14" fmla="*/ 0 w 18"/>
                <a:gd name="T15" fmla="*/ 1 h 11"/>
                <a:gd name="T16" fmla="*/ 0 w 18"/>
                <a:gd name="T17" fmla="*/ 1 h 11"/>
                <a:gd name="T18" fmla="*/ 0 w 18"/>
                <a:gd name="T19" fmla="*/ 1 h 1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8" h="11">
                  <a:moveTo>
                    <a:pt x="0" y="11"/>
                  </a:moveTo>
                  <a:cubicBezTo>
                    <a:pt x="2" y="9"/>
                    <a:pt x="5" y="9"/>
                    <a:pt x="8" y="8"/>
                  </a:cubicBezTo>
                  <a:cubicBezTo>
                    <a:pt x="10" y="8"/>
                    <a:pt x="12" y="7"/>
                    <a:pt x="14" y="7"/>
                  </a:cubicBezTo>
                  <a:cubicBezTo>
                    <a:pt x="15" y="6"/>
                    <a:pt x="18" y="6"/>
                    <a:pt x="18" y="4"/>
                  </a:cubicBezTo>
                  <a:cubicBezTo>
                    <a:pt x="18" y="3"/>
                    <a:pt x="16" y="2"/>
                    <a:pt x="16" y="1"/>
                  </a:cubicBezTo>
                  <a:cubicBezTo>
                    <a:pt x="14" y="0"/>
                    <a:pt x="12" y="0"/>
                    <a:pt x="10" y="1"/>
                  </a:cubicBezTo>
                  <a:cubicBezTo>
                    <a:pt x="7" y="1"/>
                    <a:pt x="4" y="3"/>
                    <a:pt x="2" y="4"/>
                  </a:cubicBezTo>
                  <a:cubicBezTo>
                    <a:pt x="1" y="4"/>
                    <a:pt x="0" y="5"/>
                    <a:pt x="0" y="5"/>
                  </a:cubicBezTo>
                  <a:cubicBezTo>
                    <a:pt x="0" y="5"/>
                    <a:pt x="0" y="6"/>
                    <a:pt x="0" y="7"/>
                  </a:cubicBezTo>
                  <a:cubicBezTo>
                    <a:pt x="0" y="8"/>
                    <a:pt x="0" y="10"/>
                    <a:pt x="0" y="11"/>
                  </a:cubicBezTo>
                </a:path>
              </a:pathLst>
            </a:custGeom>
            <a:solidFill>
              <a:srgbClr val="1539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841" name="Freeform 607">
              <a:extLst>
                <a:ext uri="{FF2B5EF4-FFF2-40B4-BE49-F238E27FC236}">
                  <a16:creationId xmlns:a16="http://schemas.microsoft.com/office/drawing/2014/main" id="{92345ACF-B53C-49CA-849C-637C976A47F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9" y="2621"/>
              <a:ext cx="10" cy="5"/>
            </a:xfrm>
            <a:custGeom>
              <a:avLst/>
              <a:gdLst>
                <a:gd name="T0" fmla="*/ 1 w 20"/>
                <a:gd name="T1" fmla="*/ 1 h 9"/>
                <a:gd name="T2" fmla="*/ 1 w 20"/>
                <a:gd name="T3" fmla="*/ 1 h 9"/>
                <a:gd name="T4" fmla="*/ 1 w 20"/>
                <a:gd name="T5" fmla="*/ 1 h 9"/>
                <a:gd name="T6" fmla="*/ 1 w 20"/>
                <a:gd name="T7" fmla="*/ 1 h 9"/>
                <a:gd name="T8" fmla="*/ 1 w 20"/>
                <a:gd name="T9" fmla="*/ 1 h 9"/>
                <a:gd name="T10" fmla="*/ 1 w 20"/>
                <a:gd name="T11" fmla="*/ 1 h 9"/>
                <a:gd name="T12" fmla="*/ 1 w 20"/>
                <a:gd name="T13" fmla="*/ 1 h 9"/>
                <a:gd name="T14" fmla="*/ 1 w 20"/>
                <a:gd name="T15" fmla="*/ 1 h 9"/>
                <a:gd name="T16" fmla="*/ 1 w 20"/>
                <a:gd name="T17" fmla="*/ 1 h 9"/>
                <a:gd name="T18" fmla="*/ 1 w 20"/>
                <a:gd name="T19" fmla="*/ 1 h 9"/>
                <a:gd name="T20" fmla="*/ 1 w 20"/>
                <a:gd name="T21" fmla="*/ 1 h 9"/>
                <a:gd name="T22" fmla="*/ 1 w 20"/>
                <a:gd name="T23" fmla="*/ 1 h 9"/>
                <a:gd name="T24" fmla="*/ 1 w 20"/>
                <a:gd name="T25" fmla="*/ 1 h 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0" h="9">
                  <a:moveTo>
                    <a:pt x="2" y="3"/>
                  </a:moveTo>
                  <a:cubicBezTo>
                    <a:pt x="2" y="2"/>
                    <a:pt x="4" y="2"/>
                    <a:pt x="5" y="1"/>
                  </a:cubicBezTo>
                  <a:cubicBezTo>
                    <a:pt x="6" y="1"/>
                    <a:pt x="7" y="1"/>
                    <a:pt x="9" y="1"/>
                  </a:cubicBezTo>
                  <a:cubicBezTo>
                    <a:pt x="11" y="1"/>
                    <a:pt x="13" y="1"/>
                    <a:pt x="15" y="1"/>
                  </a:cubicBezTo>
                  <a:cubicBezTo>
                    <a:pt x="16" y="1"/>
                    <a:pt x="18" y="0"/>
                    <a:pt x="19" y="1"/>
                  </a:cubicBezTo>
                  <a:cubicBezTo>
                    <a:pt x="20" y="2"/>
                    <a:pt x="20" y="4"/>
                    <a:pt x="20" y="5"/>
                  </a:cubicBezTo>
                  <a:cubicBezTo>
                    <a:pt x="20" y="6"/>
                    <a:pt x="20" y="7"/>
                    <a:pt x="19" y="7"/>
                  </a:cubicBezTo>
                  <a:cubicBezTo>
                    <a:pt x="18" y="7"/>
                    <a:pt x="16" y="7"/>
                    <a:pt x="15" y="7"/>
                  </a:cubicBezTo>
                  <a:cubicBezTo>
                    <a:pt x="11" y="7"/>
                    <a:pt x="8" y="7"/>
                    <a:pt x="5" y="8"/>
                  </a:cubicBezTo>
                  <a:cubicBezTo>
                    <a:pt x="4" y="8"/>
                    <a:pt x="3" y="8"/>
                    <a:pt x="3" y="8"/>
                  </a:cubicBezTo>
                  <a:cubicBezTo>
                    <a:pt x="2" y="8"/>
                    <a:pt x="1" y="9"/>
                    <a:pt x="1" y="8"/>
                  </a:cubicBezTo>
                  <a:cubicBezTo>
                    <a:pt x="0" y="8"/>
                    <a:pt x="1" y="5"/>
                    <a:pt x="1" y="4"/>
                  </a:cubicBezTo>
                  <a:cubicBezTo>
                    <a:pt x="1" y="4"/>
                    <a:pt x="2" y="3"/>
                    <a:pt x="2" y="2"/>
                  </a:cubicBezTo>
                </a:path>
              </a:pathLst>
            </a:custGeom>
            <a:solidFill>
              <a:srgbClr val="1539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842" name="Freeform 608">
              <a:extLst>
                <a:ext uri="{FF2B5EF4-FFF2-40B4-BE49-F238E27FC236}">
                  <a16:creationId xmlns:a16="http://schemas.microsoft.com/office/drawing/2014/main" id="{29603EBD-EBA1-4CF0-B087-C104A482820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0" y="2629"/>
              <a:ext cx="7" cy="4"/>
            </a:xfrm>
            <a:custGeom>
              <a:avLst/>
              <a:gdLst>
                <a:gd name="T0" fmla="*/ 1 w 14"/>
                <a:gd name="T1" fmla="*/ 1 h 7"/>
                <a:gd name="T2" fmla="*/ 1 w 14"/>
                <a:gd name="T3" fmla="*/ 1 h 7"/>
                <a:gd name="T4" fmla="*/ 1 w 14"/>
                <a:gd name="T5" fmla="*/ 1 h 7"/>
                <a:gd name="T6" fmla="*/ 1 w 14"/>
                <a:gd name="T7" fmla="*/ 0 h 7"/>
                <a:gd name="T8" fmla="*/ 1 w 14"/>
                <a:gd name="T9" fmla="*/ 1 h 7"/>
                <a:gd name="T10" fmla="*/ 0 w 14"/>
                <a:gd name="T11" fmla="*/ 1 h 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4" h="7">
                  <a:moveTo>
                    <a:pt x="1" y="1"/>
                  </a:moveTo>
                  <a:cubicBezTo>
                    <a:pt x="3" y="2"/>
                    <a:pt x="5" y="3"/>
                    <a:pt x="7" y="2"/>
                  </a:cubicBezTo>
                  <a:cubicBezTo>
                    <a:pt x="8" y="2"/>
                    <a:pt x="9" y="2"/>
                    <a:pt x="10" y="2"/>
                  </a:cubicBezTo>
                  <a:cubicBezTo>
                    <a:pt x="11" y="1"/>
                    <a:pt x="12" y="0"/>
                    <a:pt x="13" y="0"/>
                  </a:cubicBezTo>
                  <a:cubicBezTo>
                    <a:pt x="14" y="2"/>
                    <a:pt x="10" y="6"/>
                    <a:pt x="8" y="6"/>
                  </a:cubicBezTo>
                  <a:cubicBezTo>
                    <a:pt x="5" y="7"/>
                    <a:pt x="0" y="6"/>
                    <a:pt x="0" y="2"/>
                  </a:cubicBezTo>
                </a:path>
              </a:pathLst>
            </a:custGeom>
            <a:solidFill>
              <a:srgbClr val="258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843" name="Freeform 609">
              <a:extLst>
                <a:ext uri="{FF2B5EF4-FFF2-40B4-BE49-F238E27FC236}">
                  <a16:creationId xmlns:a16="http://schemas.microsoft.com/office/drawing/2014/main" id="{C118AB1A-ADB5-4B61-A570-6B4EB8FBBE9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0" y="2626"/>
              <a:ext cx="8" cy="4"/>
            </a:xfrm>
            <a:custGeom>
              <a:avLst/>
              <a:gdLst>
                <a:gd name="T0" fmla="*/ 1 w 15"/>
                <a:gd name="T1" fmla="*/ 0 h 9"/>
                <a:gd name="T2" fmla="*/ 1 w 15"/>
                <a:gd name="T3" fmla="*/ 0 h 9"/>
                <a:gd name="T4" fmla="*/ 1 w 15"/>
                <a:gd name="T5" fmla="*/ 0 h 9"/>
                <a:gd name="T6" fmla="*/ 1 w 15"/>
                <a:gd name="T7" fmla="*/ 0 h 9"/>
                <a:gd name="T8" fmla="*/ 1 w 15"/>
                <a:gd name="T9" fmla="*/ 0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9">
                  <a:moveTo>
                    <a:pt x="3" y="0"/>
                  </a:moveTo>
                  <a:cubicBezTo>
                    <a:pt x="3" y="2"/>
                    <a:pt x="6" y="3"/>
                    <a:pt x="8" y="3"/>
                  </a:cubicBezTo>
                  <a:cubicBezTo>
                    <a:pt x="9" y="3"/>
                    <a:pt x="10" y="3"/>
                    <a:pt x="11" y="2"/>
                  </a:cubicBezTo>
                  <a:cubicBezTo>
                    <a:pt x="12" y="2"/>
                    <a:pt x="13" y="0"/>
                    <a:pt x="14" y="1"/>
                  </a:cubicBezTo>
                  <a:cubicBezTo>
                    <a:pt x="15" y="9"/>
                    <a:pt x="0" y="8"/>
                    <a:pt x="1" y="0"/>
                  </a:cubicBezTo>
                </a:path>
              </a:pathLst>
            </a:custGeom>
            <a:solidFill>
              <a:srgbClr val="258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844" name="Oval 610">
              <a:extLst>
                <a:ext uri="{FF2B5EF4-FFF2-40B4-BE49-F238E27FC236}">
                  <a16:creationId xmlns:a16="http://schemas.microsoft.com/office/drawing/2014/main" id="{3D1D780F-C403-4EC8-955B-7268747A72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72" y="2623"/>
              <a:ext cx="4" cy="4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3845" name="Oval 611">
              <a:extLst>
                <a:ext uri="{FF2B5EF4-FFF2-40B4-BE49-F238E27FC236}">
                  <a16:creationId xmlns:a16="http://schemas.microsoft.com/office/drawing/2014/main" id="{B2D81E53-746C-48A6-AAD2-4788E5FEA8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21" y="2626"/>
              <a:ext cx="4" cy="4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3846" name="Oval 612">
              <a:extLst>
                <a:ext uri="{FF2B5EF4-FFF2-40B4-BE49-F238E27FC236}">
                  <a16:creationId xmlns:a16="http://schemas.microsoft.com/office/drawing/2014/main" id="{A341CD25-257B-4278-987F-90D556584F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23" y="2626"/>
              <a:ext cx="3" cy="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3847" name="Oval 613">
              <a:extLst>
                <a:ext uri="{FF2B5EF4-FFF2-40B4-BE49-F238E27FC236}">
                  <a16:creationId xmlns:a16="http://schemas.microsoft.com/office/drawing/2014/main" id="{9B38F7B6-6C5F-4704-A38C-E7CC0E4686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75" y="2623"/>
              <a:ext cx="2" cy="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3848" name="Freeform 614">
              <a:extLst>
                <a:ext uri="{FF2B5EF4-FFF2-40B4-BE49-F238E27FC236}">
                  <a16:creationId xmlns:a16="http://schemas.microsoft.com/office/drawing/2014/main" id="{90974FCF-66F2-4739-916F-BF05D0F6684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0" y="2976"/>
              <a:ext cx="24" cy="46"/>
            </a:xfrm>
            <a:custGeom>
              <a:avLst/>
              <a:gdLst>
                <a:gd name="T0" fmla="*/ 1 w 48"/>
                <a:gd name="T1" fmla="*/ 0 h 92"/>
                <a:gd name="T2" fmla="*/ 1 w 48"/>
                <a:gd name="T3" fmla="*/ 1 h 92"/>
                <a:gd name="T4" fmla="*/ 1 w 48"/>
                <a:gd name="T5" fmla="*/ 1 h 92"/>
                <a:gd name="T6" fmla="*/ 1 w 48"/>
                <a:gd name="T7" fmla="*/ 1 h 92"/>
                <a:gd name="T8" fmla="*/ 1 w 48"/>
                <a:gd name="T9" fmla="*/ 1 h 92"/>
                <a:gd name="T10" fmla="*/ 1 w 48"/>
                <a:gd name="T11" fmla="*/ 1 h 92"/>
                <a:gd name="T12" fmla="*/ 1 w 48"/>
                <a:gd name="T13" fmla="*/ 1 h 9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8" h="92">
                  <a:moveTo>
                    <a:pt x="44" y="0"/>
                  </a:moveTo>
                  <a:cubicBezTo>
                    <a:pt x="35" y="8"/>
                    <a:pt x="26" y="18"/>
                    <a:pt x="18" y="27"/>
                  </a:cubicBezTo>
                  <a:cubicBezTo>
                    <a:pt x="12" y="35"/>
                    <a:pt x="0" y="44"/>
                    <a:pt x="1" y="54"/>
                  </a:cubicBezTo>
                  <a:cubicBezTo>
                    <a:pt x="3" y="63"/>
                    <a:pt x="7" y="74"/>
                    <a:pt x="11" y="82"/>
                  </a:cubicBezTo>
                  <a:cubicBezTo>
                    <a:pt x="13" y="84"/>
                    <a:pt x="16" y="92"/>
                    <a:pt x="21" y="91"/>
                  </a:cubicBezTo>
                  <a:cubicBezTo>
                    <a:pt x="25" y="91"/>
                    <a:pt x="32" y="79"/>
                    <a:pt x="34" y="76"/>
                  </a:cubicBezTo>
                  <a:cubicBezTo>
                    <a:pt x="45" y="54"/>
                    <a:pt x="48" y="8"/>
                    <a:pt x="46" y="2"/>
                  </a:cubicBezTo>
                </a:path>
              </a:pathLst>
            </a:custGeom>
            <a:solidFill>
              <a:srgbClr val="D3D3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849" name="Freeform 615">
              <a:extLst>
                <a:ext uri="{FF2B5EF4-FFF2-40B4-BE49-F238E27FC236}">
                  <a16:creationId xmlns:a16="http://schemas.microsoft.com/office/drawing/2014/main" id="{CD234EC0-9A72-48CA-BA5B-0514608243B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4" y="3824"/>
              <a:ext cx="26" cy="33"/>
            </a:xfrm>
            <a:custGeom>
              <a:avLst/>
              <a:gdLst>
                <a:gd name="T0" fmla="*/ 1 w 52"/>
                <a:gd name="T1" fmla="*/ 0 h 67"/>
                <a:gd name="T2" fmla="*/ 1 w 52"/>
                <a:gd name="T3" fmla="*/ 0 h 67"/>
                <a:gd name="T4" fmla="*/ 1 w 52"/>
                <a:gd name="T5" fmla="*/ 0 h 67"/>
                <a:gd name="T6" fmla="*/ 1 w 52"/>
                <a:gd name="T7" fmla="*/ 0 h 67"/>
                <a:gd name="T8" fmla="*/ 1 w 52"/>
                <a:gd name="T9" fmla="*/ 0 h 67"/>
                <a:gd name="T10" fmla="*/ 1 w 52"/>
                <a:gd name="T11" fmla="*/ 0 h 67"/>
                <a:gd name="T12" fmla="*/ 0 w 52"/>
                <a:gd name="T13" fmla="*/ 0 h 67"/>
                <a:gd name="T14" fmla="*/ 0 w 52"/>
                <a:gd name="T15" fmla="*/ 0 h 67"/>
                <a:gd name="T16" fmla="*/ 1 w 52"/>
                <a:gd name="T17" fmla="*/ 0 h 67"/>
                <a:gd name="T18" fmla="*/ 1 w 52"/>
                <a:gd name="T19" fmla="*/ 0 h 67"/>
                <a:gd name="T20" fmla="*/ 1 w 52"/>
                <a:gd name="T21" fmla="*/ 0 h 67"/>
                <a:gd name="T22" fmla="*/ 1 w 52"/>
                <a:gd name="T23" fmla="*/ 0 h 67"/>
                <a:gd name="T24" fmla="*/ 1 w 52"/>
                <a:gd name="T25" fmla="*/ 0 h 67"/>
                <a:gd name="T26" fmla="*/ 1 w 52"/>
                <a:gd name="T27" fmla="*/ 0 h 6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52" h="67">
                  <a:moveTo>
                    <a:pt x="51" y="0"/>
                  </a:moveTo>
                  <a:cubicBezTo>
                    <a:pt x="51" y="7"/>
                    <a:pt x="52" y="15"/>
                    <a:pt x="49" y="20"/>
                  </a:cubicBezTo>
                  <a:cubicBezTo>
                    <a:pt x="46" y="26"/>
                    <a:pt x="37" y="28"/>
                    <a:pt x="32" y="31"/>
                  </a:cubicBezTo>
                  <a:cubicBezTo>
                    <a:pt x="29" y="33"/>
                    <a:pt x="26" y="35"/>
                    <a:pt x="23" y="36"/>
                  </a:cubicBezTo>
                  <a:cubicBezTo>
                    <a:pt x="20" y="38"/>
                    <a:pt x="18" y="41"/>
                    <a:pt x="15" y="44"/>
                  </a:cubicBezTo>
                  <a:cubicBezTo>
                    <a:pt x="12" y="48"/>
                    <a:pt x="10" y="52"/>
                    <a:pt x="7" y="56"/>
                  </a:cubicBezTo>
                  <a:cubicBezTo>
                    <a:pt x="5" y="59"/>
                    <a:pt x="0" y="62"/>
                    <a:pt x="0" y="67"/>
                  </a:cubicBezTo>
                  <a:cubicBezTo>
                    <a:pt x="0" y="67"/>
                    <a:pt x="0" y="67"/>
                    <a:pt x="0" y="67"/>
                  </a:cubicBezTo>
                  <a:cubicBezTo>
                    <a:pt x="1" y="65"/>
                    <a:pt x="2" y="62"/>
                    <a:pt x="3" y="59"/>
                  </a:cubicBezTo>
                  <a:cubicBezTo>
                    <a:pt x="5" y="55"/>
                    <a:pt x="7" y="51"/>
                    <a:pt x="8" y="47"/>
                  </a:cubicBezTo>
                  <a:cubicBezTo>
                    <a:pt x="10" y="41"/>
                    <a:pt x="15" y="34"/>
                    <a:pt x="19" y="29"/>
                  </a:cubicBezTo>
                  <a:cubicBezTo>
                    <a:pt x="25" y="23"/>
                    <a:pt x="32" y="19"/>
                    <a:pt x="38" y="13"/>
                  </a:cubicBezTo>
                  <a:cubicBezTo>
                    <a:pt x="40" y="10"/>
                    <a:pt x="43" y="8"/>
                    <a:pt x="46" y="6"/>
                  </a:cubicBezTo>
                  <a:cubicBezTo>
                    <a:pt x="48" y="4"/>
                    <a:pt x="49" y="1"/>
                    <a:pt x="51" y="0"/>
                  </a:cubicBezTo>
                </a:path>
              </a:pathLst>
            </a:custGeom>
            <a:solidFill>
              <a:srgbClr val="D3D3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850" name="Freeform 616">
              <a:extLst>
                <a:ext uri="{FF2B5EF4-FFF2-40B4-BE49-F238E27FC236}">
                  <a16:creationId xmlns:a16="http://schemas.microsoft.com/office/drawing/2014/main" id="{D3EA48AB-EDE4-47E0-B1EF-754376A9F185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8" y="3845"/>
              <a:ext cx="30" cy="8"/>
            </a:xfrm>
            <a:custGeom>
              <a:avLst/>
              <a:gdLst>
                <a:gd name="T0" fmla="*/ 1 w 60"/>
                <a:gd name="T1" fmla="*/ 0 h 17"/>
                <a:gd name="T2" fmla="*/ 1 w 60"/>
                <a:gd name="T3" fmla="*/ 0 h 17"/>
                <a:gd name="T4" fmla="*/ 1 w 60"/>
                <a:gd name="T5" fmla="*/ 0 h 17"/>
                <a:gd name="T6" fmla="*/ 1 w 60"/>
                <a:gd name="T7" fmla="*/ 0 h 17"/>
                <a:gd name="T8" fmla="*/ 1 w 60"/>
                <a:gd name="T9" fmla="*/ 0 h 17"/>
                <a:gd name="T10" fmla="*/ 1 w 60"/>
                <a:gd name="T11" fmla="*/ 0 h 17"/>
                <a:gd name="T12" fmla="*/ 1 w 60"/>
                <a:gd name="T13" fmla="*/ 0 h 17"/>
                <a:gd name="T14" fmla="*/ 1 w 60"/>
                <a:gd name="T15" fmla="*/ 0 h 17"/>
                <a:gd name="T16" fmla="*/ 1 w 60"/>
                <a:gd name="T17" fmla="*/ 0 h 1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0" h="17">
                  <a:moveTo>
                    <a:pt x="1" y="0"/>
                  </a:moveTo>
                  <a:cubicBezTo>
                    <a:pt x="0" y="15"/>
                    <a:pt x="18" y="16"/>
                    <a:pt x="30" y="16"/>
                  </a:cubicBezTo>
                  <a:cubicBezTo>
                    <a:pt x="33" y="16"/>
                    <a:pt x="36" y="15"/>
                    <a:pt x="39" y="16"/>
                  </a:cubicBezTo>
                  <a:cubicBezTo>
                    <a:pt x="41" y="16"/>
                    <a:pt x="43" y="17"/>
                    <a:pt x="46" y="17"/>
                  </a:cubicBezTo>
                  <a:cubicBezTo>
                    <a:pt x="48" y="17"/>
                    <a:pt x="51" y="16"/>
                    <a:pt x="54" y="16"/>
                  </a:cubicBezTo>
                  <a:cubicBezTo>
                    <a:pt x="56" y="16"/>
                    <a:pt x="58" y="17"/>
                    <a:pt x="60" y="16"/>
                  </a:cubicBezTo>
                  <a:cubicBezTo>
                    <a:pt x="57" y="13"/>
                    <a:pt x="48" y="12"/>
                    <a:pt x="43" y="11"/>
                  </a:cubicBezTo>
                  <a:cubicBezTo>
                    <a:pt x="37" y="9"/>
                    <a:pt x="31" y="9"/>
                    <a:pt x="25" y="8"/>
                  </a:cubicBezTo>
                  <a:cubicBezTo>
                    <a:pt x="17" y="6"/>
                    <a:pt x="9" y="3"/>
                    <a:pt x="2" y="0"/>
                  </a:cubicBezTo>
                </a:path>
              </a:pathLst>
            </a:custGeom>
            <a:solidFill>
              <a:srgbClr val="D3D3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851" name="Freeform 617">
              <a:extLst>
                <a:ext uri="{FF2B5EF4-FFF2-40B4-BE49-F238E27FC236}">
                  <a16:creationId xmlns:a16="http://schemas.microsoft.com/office/drawing/2014/main" id="{40EDC15D-CAB1-4E68-8696-457030430EBF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6" y="3848"/>
              <a:ext cx="16" cy="23"/>
            </a:xfrm>
            <a:custGeom>
              <a:avLst/>
              <a:gdLst>
                <a:gd name="T0" fmla="*/ 0 w 32"/>
                <a:gd name="T1" fmla="*/ 0 h 46"/>
                <a:gd name="T2" fmla="*/ 0 w 32"/>
                <a:gd name="T3" fmla="*/ 1 h 46"/>
                <a:gd name="T4" fmla="*/ 1 w 32"/>
                <a:gd name="T5" fmla="*/ 1 h 46"/>
                <a:gd name="T6" fmla="*/ 1 w 32"/>
                <a:gd name="T7" fmla="*/ 1 h 46"/>
                <a:gd name="T8" fmla="*/ 1 w 32"/>
                <a:gd name="T9" fmla="*/ 1 h 46"/>
                <a:gd name="T10" fmla="*/ 1 w 32"/>
                <a:gd name="T11" fmla="*/ 1 h 46"/>
                <a:gd name="T12" fmla="*/ 1 w 32"/>
                <a:gd name="T13" fmla="*/ 1 h 46"/>
                <a:gd name="T14" fmla="*/ 0 w 32"/>
                <a:gd name="T15" fmla="*/ 1 h 4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2" h="46">
                  <a:moveTo>
                    <a:pt x="0" y="0"/>
                  </a:moveTo>
                  <a:cubicBezTo>
                    <a:pt x="1" y="2"/>
                    <a:pt x="0" y="5"/>
                    <a:pt x="0" y="8"/>
                  </a:cubicBezTo>
                  <a:cubicBezTo>
                    <a:pt x="0" y="11"/>
                    <a:pt x="1" y="14"/>
                    <a:pt x="1" y="17"/>
                  </a:cubicBezTo>
                  <a:cubicBezTo>
                    <a:pt x="1" y="22"/>
                    <a:pt x="2" y="29"/>
                    <a:pt x="5" y="33"/>
                  </a:cubicBezTo>
                  <a:cubicBezTo>
                    <a:pt x="10" y="40"/>
                    <a:pt x="24" y="46"/>
                    <a:pt x="32" y="46"/>
                  </a:cubicBezTo>
                  <a:cubicBezTo>
                    <a:pt x="29" y="39"/>
                    <a:pt x="29" y="32"/>
                    <a:pt x="28" y="25"/>
                  </a:cubicBezTo>
                  <a:cubicBezTo>
                    <a:pt x="27" y="19"/>
                    <a:pt x="27" y="18"/>
                    <a:pt x="21" y="17"/>
                  </a:cubicBezTo>
                  <a:cubicBezTo>
                    <a:pt x="14" y="15"/>
                    <a:pt x="2" y="11"/>
                    <a:pt x="0" y="2"/>
                  </a:cubicBezTo>
                </a:path>
              </a:pathLst>
            </a:custGeom>
            <a:solidFill>
              <a:srgbClr val="D3D3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852" name="Freeform 618">
              <a:extLst>
                <a:ext uri="{FF2B5EF4-FFF2-40B4-BE49-F238E27FC236}">
                  <a16:creationId xmlns:a16="http://schemas.microsoft.com/office/drawing/2014/main" id="{C2DCE35F-1503-4FA8-9C82-D6636B7FEF0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5" y="3173"/>
              <a:ext cx="105" cy="316"/>
            </a:xfrm>
            <a:custGeom>
              <a:avLst/>
              <a:gdLst>
                <a:gd name="T0" fmla="*/ 0 w 211"/>
                <a:gd name="T1" fmla="*/ 0 h 640"/>
                <a:gd name="T2" fmla="*/ 0 w 211"/>
                <a:gd name="T3" fmla="*/ 0 h 640"/>
                <a:gd name="T4" fmla="*/ 1 w 211"/>
                <a:gd name="T5" fmla="*/ 0 h 640"/>
                <a:gd name="T6" fmla="*/ 1 w 211"/>
                <a:gd name="T7" fmla="*/ 0 h 640"/>
                <a:gd name="T8" fmla="*/ 1 w 211"/>
                <a:gd name="T9" fmla="*/ 1 h 640"/>
                <a:gd name="T10" fmla="*/ 1 w 211"/>
                <a:gd name="T11" fmla="*/ 2 h 640"/>
                <a:gd name="T12" fmla="*/ 1 w 211"/>
                <a:gd name="T13" fmla="*/ 3 h 640"/>
                <a:gd name="T14" fmla="*/ 1 w 211"/>
                <a:gd name="T15" fmla="*/ 3 h 640"/>
                <a:gd name="T16" fmla="*/ 1 w 211"/>
                <a:gd name="T17" fmla="*/ 3 h 640"/>
                <a:gd name="T18" fmla="*/ 1 w 211"/>
                <a:gd name="T19" fmla="*/ 4 h 640"/>
                <a:gd name="T20" fmla="*/ 1 w 211"/>
                <a:gd name="T21" fmla="*/ 4 h 640"/>
                <a:gd name="T22" fmla="*/ 1 w 211"/>
                <a:gd name="T23" fmla="*/ 3 h 640"/>
                <a:gd name="T24" fmla="*/ 1 w 211"/>
                <a:gd name="T25" fmla="*/ 2 h 640"/>
                <a:gd name="T26" fmla="*/ 0 w 211"/>
                <a:gd name="T27" fmla="*/ 1 h 640"/>
                <a:gd name="T28" fmla="*/ 0 w 211"/>
                <a:gd name="T29" fmla="*/ 0 h 640"/>
                <a:gd name="T30" fmla="*/ 0 w 211"/>
                <a:gd name="T31" fmla="*/ 0 h 64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211" h="640">
                  <a:moveTo>
                    <a:pt x="0" y="0"/>
                  </a:moveTo>
                  <a:cubicBezTo>
                    <a:pt x="27" y="4"/>
                    <a:pt x="52" y="13"/>
                    <a:pt x="80" y="11"/>
                  </a:cubicBezTo>
                  <a:cubicBezTo>
                    <a:pt x="102" y="9"/>
                    <a:pt x="124" y="1"/>
                    <a:pt x="146" y="0"/>
                  </a:cubicBezTo>
                  <a:cubicBezTo>
                    <a:pt x="151" y="20"/>
                    <a:pt x="146" y="45"/>
                    <a:pt x="146" y="66"/>
                  </a:cubicBezTo>
                  <a:cubicBezTo>
                    <a:pt x="146" y="95"/>
                    <a:pt x="151" y="121"/>
                    <a:pt x="155" y="149"/>
                  </a:cubicBezTo>
                  <a:cubicBezTo>
                    <a:pt x="164" y="217"/>
                    <a:pt x="164" y="285"/>
                    <a:pt x="170" y="353"/>
                  </a:cubicBezTo>
                  <a:cubicBezTo>
                    <a:pt x="172" y="385"/>
                    <a:pt x="177" y="416"/>
                    <a:pt x="183" y="447"/>
                  </a:cubicBezTo>
                  <a:cubicBezTo>
                    <a:pt x="185" y="459"/>
                    <a:pt x="185" y="473"/>
                    <a:pt x="188" y="485"/>
                  </a:cubicBezTo>
                  <a:cubicBezTo>
                    <a:pt x="191" y="499"/>
                    <a:pt x="199" y="510"/>
                    <a:pt x="202" y="524"/>
                  </a:cubicBezTo>
                  <a:cubicBezTo>
                    <a:pt x="210" y="561"/>
                    <a:pt x="203" y="603"/>
                    <a:pt x="211" y="640"/>
                  </a:cubicBezTo>
                  <a:cubicBezTo>
                    <a:pt x="204" y="612"/>
                    <a:pt x="198" y="584"/>
                    <a:pt x="189" y="557"/>
                  </a:cubicBezTo>
                  <a:cubicBezTo>
                    <a:pt x="180" y="526"/>
                    <a:pt x="158" y="496"/>
                    <a:pt x="155" y="464"/>
                  </a:cubicBezTo>
                  <a:cubicBezTo>
                    <a:pt x="151" y="427"/>
                    <a:pt x="155" y="391"/>
                    <a:pt x="148" y="355"/>
                  </a:cubicBezTo>
                  <a:cubicBezTo>
                    <a:pt x="140" y="312"/>
                    <a:pt x="129" y="271"/>
                    <a:pt x="122" y="228"/>
                  </a:cubicBezTo>
                  <a:cubicBezTo>
                    <a:pt x="113" y="176"/>
                    <a:pt x="105" y="112"/>
                    <a:pt x="68" y="71"/>
                  </a:cubicBezTo>
                  <a:cubicBezTo>
                    <a:pt x="48" y="49"/>
                    <a:pt x="24" y="29"/>
                    <a:pt x="7" y="5"/>
                  </a:cubicBezTo>
                </a:path>
              </a:pathLst>
            </a:custGeom>
            <a:solidFill>
              <a:srgbClr val="E5E4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853" name="Freeform 619">
              <a:extLst>
                <a:ext uri="{FF2B5EF4-FFF2-40B4-BE49-F238E27FC236}">
                  <a16:creationId xmlns:a16="http://schemas.microsoft.com/office/drawing/2014/main" id="{6FC85D14-0929-485C-BACE-E442C835B6D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8" y="2773"/>
              <a:ext cx="39" cy="397"/>
            </a:xfrm>
            <a:custGeom>
              <a:avLst/>
              <a:gdLst>
                <a:gd name="T0" fmla="*/ 0 w 80"/>
                <a:gd name="T1" fmla="*/ 0 h 802"/>
                <a:gd name="T2" fmla="*/ 0 w 80"/>
                <a:gd name="T3" fmla="*/ 0 h 802"/>
                <a:gd name="T4" fmla="*/ 0 w 80"/>
                <a:gd name="T5" fmla="*/ 0 h 802"/>
                <a:gd name="T6" fmla="*/ 0 w 80"/>
                <a:gd name="T7" fmla="*/ 1 h 802"/>
                <a:gd name="T8" fmla="*/ 0 w 80"/>
                <a:gd name="T9" fmla="*/ 3 h 802"/>
                <a:gd name="T10" fmla="*/ 0 w 80"/>
                <a:gd name="T11" fmla="*/ 5 h 802"/>
                <a:gd name="T12" fmla="*/ 0 w 80"/>
                <a:gd name="T13" fmla="*/ 6 h 802"/>
                <a:gd name="T14" fmla="*/ 0 w 80"/>
                <a:gd name="T15" fmla="*/ 6 h 802"/>
                <a:gd name="T16" fmla="*/ 0 w 80"/>
                <a:gd name="T17" fmla="*/ 6 h 802"/>
                <a:gd name="T18" fmla="*/ 0 w 80"/>
                <a:gd name="T19" fmla="*/ 5 h 802"/>
                <a:gd name="T20" fmla="*/ 0 w 80"/>
                <a:gd name="T21" fmla="*/ 5 h 802"/>
                <a:gd name="T22" fmla="*/ 0 w 80"/>
                <a:gd name="T23" fmla="*/ 4 h 802"/>
                <a:gd name="T24" fmla="*/ 0 w 80"/>
                <a:gd name="T25" fmla="*/ 2 h 802"/>
                <a:gd name="T26" fmla="*/ 0 w 80"/>
                <a:gd name="T27" fmla="*/ 1 h 802"/>
                <a:gd name="T28" fmla="*/ 0 w 80"/>
                <a:gd name="T29" fmla="*/ 0 h 802"/>
                <a:gd name="T30" fmla="*/ 0 w 80"/>
                <a:gd name="T31" fmla="*/ 0 h 802"/>
                <a:gd name="T32" fmla="*/ 0 w 80"/>
                <a:gd name="T33" fmla="*/ 0 h 80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0" h="802">
                  <a:moveTo>
                    <a:pt x="58" y="3"/>
                  </a:moveTo>
                  <a:cubicBezTo>
                    <a:pt x="60" y="2"/>
                    <a:pt x="65" y="39"/>
                    <a:pt x="66" y="48"/>
                  </a:cubicBezTo>
                  <a:cubicBezTo>
                    <a:pt x="67" y="68"/>
                    <a:pt x="67" y="88"/>
                    <a:pt x="67" y="109"/>
                  </a:cubicBezTo>
                  <a:cubicBezTo>
                    <a:pt x="67" y="144"/>
                    <a:pt x="65" y="179"/>
                    <a:pt x="66" y="215"/>
                  </a:cubicBezTo>
                  <a:cubicBezTo>
                    <a:pt x="66" y="299"/>
                    <a:pt x="64" y="381"/>
                    <a:pt x="70" y="465"/>
                  </a:cubicBezTo>
                  <a:cubicBezTo>
                    <a:pt x="76" y="533"/>
                    <a:pt x="63" y="602"/>
                    <a:pt x="66" y="671"/>
                  </a:cubicBezTo>
                  <a:cubicBezTo>
                    <a:pt x="67" y="713"/>
                    <a:pt x="80" y="754"/>
                    <a:pt x="78" y="797"/>
                  </a:cubicBezTo>
                  <a:cubicBezTo>
                    <a:pt x="63" y="797"/>
                    <a:pt x="48" y="802"/>
                    <a:pt x="33" y="800"/>
                  </a:cubicBezTo>
                  <a:cubicBezTo>
                    <a:pt x="22" y="800"/>
                    <a:pt x="11" y="796"/>
                    <a:pt x="0" y="794"/>
                  </a:cubicBezTo>
                  <a:cubicBezTo>
                    <a:pt x="2" y="782"/>
                    <a:pt x="10" y="771"/>
                    <a:pt x="16" y="760"/>
                  </a:cubicBezTo>
                  <a:cubicBezTo>
                    <a:pt x="25" y="741"/>
                    <a:pt x="27" y="721"/>
                    <a:pt x="31" y="699"/>
                  </a:cubicBezTo>
                  <a:cubicBezTo>
                    <a:pt x="39" y="651"/>
                    <a:pt x="33" y="602"/>
                    <a:pt x="42" y="555"/>
                  </a:cubicBezTo>
                  <a:cubicBezTo>
                    <a:pt x="56" y="479"/>
                    <a:pt x="58" y="403"/>
                    <a:pt x="58" y="326"/>
                  </a:cubicBezTo>
                  <a:cubicBezTo>
                    <a:pt x="58" y="261"/>
                    <a:pt x="61" y="197"/>
                    <a:pt x="55" y="132"/>
                  </a:cubicBezTo>
                  <a:cubicBezTo>
                    <a:pt x="53" y="108"/>
                    <a:pt x="54" y="83"/>
                    <a:pt x="52" y="59"/>
                  </a:cubicBezTo>
                  <a:cubicBezTo>
                    <a:pt x="51" y="45"/>
                    <a:pt x="44" y="31"/>
                    <a:pt x="44" y="19"/>
                  </a:cubicBezTo>
                  <a:cubicBezTo>
                    <a:pt x="44" y="8"/>
                    <a:pt x="46" y="8"/>
                    <a:pt x="53" y="0"/>
                  </a:cubicBezTo>
                </a:path>
              </a:pathLst>
            </a:custGeom>
            <a:solidFill>
              <a:srgbClr val="9ABD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854" name="Freeform 620">
              <a:extLst>
                <a:ext uri="{FF2B5EF4-FFF2-40B4-BE49-F238E27FC236}">
                  <a16:creationId xmlns:a16="http://schemas.microsoft.com/office/drawing/2014/main" id="{DB0EF115-99D9-4EF6-B9EC-650D5CADAC2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7" y="2721"/>
              <a:ext cx="27" cy="208"/>
            </a:xfrm>
            <a:custGeom>
              <a:avLst/>
              <a:gdLst>
                <a:gd name="T0" fmla="*/ 0 w 55"/>
                <a:gd name="T1" fmla="*/ 0 h 420"/>
                <a:gd name="T2" fmla="*/ 0 w 55"/>
                <a:gd name="T3" fmla="*/ 1 h 420"/>
                <a:gd name="T4" fmla="*/ 0 w 55"/>
                <a:gd name="T5" fmla="*/ 3 h 4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5" h="420">
                  <a:moveTo>
                    <a:pt x="5" y="1"/>
                  </a:moveTo>
                  <a:cubicBezTo>
                    <a:pt x="5" y="1"/>
                    <a:pt x="55" y="0"/>
                    <a:pt x="37" y="167"/>
                  </a:cubicBezTo>
                  <a:cubicBezTo>
                    <a:pt x="24" y="280"/>
                    <a:pt x="0" y="328"/>
                    <a:pt x="0" y="420"/>
                  </a:cubicBezTo>
                </a:path>
              </a:pathLst>
            </a:custGeom>
            <a:noFill/>
            <a:ln w="6350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855" name="Freeform 621">
              <a:extLst>
                <a:ext uri="{FF2B5EF4-FFF2-40B4-BE49-F238E27FC236}">
                  <a16:creationId xmlns:a16="http://schemas.microsoft.com/office/drawing/2014/main" id="{36DE0615-089A-4D42-808B-0EC2E4DA716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9" y="2929"/>
              <a:ext cx="34" cy="44"/>
            </a:xfrm>
            <a:custGeom>
              <a:avLst/>
              <a:gdLst>
                <a:gd name="T0" fmla="*/ 0 w 70"/>
                <a:gd name="T1" fmla="*/ 0 h 90"/>
                <a:gd name="T2" fmla="*/ 0 w 70"/>
                <a:gd name="T3" fmla="*/ 0 h 90"/>
                <a:gd name="T4" fmla="*/ 0 w 70"/>
                <a:gd name="T5" fmla="*/ 0 h 90"/>
                <a:gd name="T6" fmla="*/ 0 w 70"/>
                <a:gd name="T7" fmla="*/ 0 h 90"/>
                <a:gd name="T8" fmla="*/ 0 w 70"/>
                <a:gd name="T9" fmla="*/ 0 h 90"/>
                <a:gd name="T10" fmla="*/ 0 w 70"/>
                <a:gd name="T11" fmla="*/ 0 h 90"/>
                <a:gd name="T12" fmla="*/ 0 w 70"/>
                <a:gd name="T13" fmla="*/ 0 h 90"/>
                <a:gd name="T14" fmla="*/ 0 w 70"/>
                <a:gd name="T15" fmla="*/ 0 h 9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0" h="90">
                  <a:moveTo>
                    <a:pt x="45" y="21"/>
                  </a:moveTo>
                  <a:cubicBezTo>
                    <a:pt x="45" y="0"/>
                    <a:pt x="45" y="0"/>
                    <a:pt x="4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21"/>
                    <a:pt x="25" y="21"/>
                    <a:pt x="25" y="21"/>
                  </a:cubicBezTo>
                  <a:cubicBezTo>
                    <a:pt x="11" y="26"/>
                    <a:pt x="0" y="39"/>
                    <a:pt x="0" y="55"/>
                  </a:cubicBezTo>
                  <a:cubicBezTo>
                    <a:pt x="0" y="74"/>
                    <a:pt x="16" y="90"/>
                    <a:pt x="35" y="90"/>
                  </a:cubicBezTo>
                  <a:cubicBezTo>
                    <a:pt x="55" y="90"/>
                    <a:pt x="70" y="74"/>
                    <a:pt x="70" y="55"/>
                  </a:cubicBezTo>
                  <a:cubicBezTo>
                    <a:pt x="70" y="39"/>
                    <a:pt x="60" y="26"/>
                    <a:pt x="45" y="21"/>
                  </a:cubicBezTo>
                  <a:close/>
                </a:path>
              </a:pathLst>
            </a:custGeom>
            <a:solidFill>
              <a:srgbClr val="9292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856" name="Freeform 622">
              <a:extLst>
                <a:ext uri="{FF2B5EF4-FFF2-40B4-BE49-F238E27FC236}">
                  <a16:creationId xmlns:a16="http://schemas.microsoft.com/office/drawing/2014/main" id="{B768EEEF-9502-43F8-829F-D54FF783FB1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9" y="2928"/>
              <a:ext cx="22" cy="45"/>
            </a:xfrm>
            <a:custGeom>
              <a:avLst/>
              <a:gdLst>
                <a:gd name="T0" fmla="*/ 0 w 45"/>
                <a:gd name="T1" fmla="*/ 0 h 91"/>
                <a:gd name="T2" fmla="*/ 0 w 45"/>
                <a:gd name="T3" fmla="*/ 0 h 91"/>
                <a:gd name="T4" fmla="*/ 0 w 45"/>
                <a:gd name="T5" fmla="*/ 0 h 91"/>
                <a:gd name="T6" fmla="*/ 0 w 45"/>
                <a:gd name="T7" fmla="*/ 0 h 91"/>
                <a:gd name="T8" fmla="*/ 0 w 45"/>
                <a:gd name="T9" fmla="*/ 0 h 91"/>
                <a:gd name="T10" fmla="*/ 0 w 45"/>
                <a:gd name="T11" fmla="*/ 0 h 91"/>
                <a:gd name="T12" fmla="*/ 0 w 45"/>
                <a:gd name="T13" fmla="*/ 0 h 91"/>
                <a:gd name="T14" fmla="*/ 0 w 45"/>
                <a:gd name="T15" fmla="*/ 0 h 91"/>
                <a:gd name="T16" fmla="*/ 0 w 45"/>
                <a:gd name="T17" fmla="*/ 0 h 91"/>
                <a:gd name="T18" fmla="*/ 0 w 45"/>
                <a:gd name="T19" fmla="*/ 0 h 91"/>
                <a:gd name="T20" fmla="*/ 0 w 45"/>
                <a:gd name="T21" fmla="*/ 0 h 9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45" h="91">
                  <a:moveTo>
                    <a:pt x="16" y="56"/>
                  </a:moveTo>
                  <a:cubicBezTo>
                    <a:pt x="16" y="40"/>
                    <a:pt x="26" y="27"/>
                    <a:pt x="41" y="23"/>
                  </a:cubicBezTo>
                  <a:cubicBezTo>
                    <a:pt x="41" y="1"/>
                    <a:pt x="41" y="1"/>
                    <a:pt x="41" y="1"/>
                  </a:cubicBezTo>
                  <a:cubicBezTo>
                    <a:pt x="45" y="1"/>
                    <a:pt x="45" y="1"/>
                    <a:pt x="45" y="1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22"/>
                    <a:pt x="25" y="22"/>
                    <a:pt x="25" y="22"/>
                  </a:cubicBezTo>
                  <a:cubicBezTo>
                    <a:pt x="11" y="26"/>
                    <a:pt x="0" y="40"/>
                    <a:pt x="0" y="56"/>
                  </a:cubicBezTo>
                  <a:cubicBezTo>
                    <a:pt x="0" y="75"/>
                    <a:pt x="16" y="91"/>
                    <a:pt x="35" y="91"/>
                  </a:cubicBezTo>
                  <a:cubicBezTo>
                    <a:pt x="37" y="91"/>
                    <a:pt x="40" y="91"/>
                    <a:pt x="42" y="90"/>
                  </a:cubicBezTo>
                  <a:cubicBezTo>
                    <a:pt x="27" y="86"/>
                    <a:pt x="16" y="73"/>
                    <a:pt x="16" y="56"/>
                  </a:cubicBezTo>
                  <a:close/>
                </a:path>
              </a:pathLst>
            </a:custGeom>
            <a:solidFill>
              <a:srgbClr val="B5B5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857" name="Freeform 623">
              <a:extLst>
                <a:ext uri="{FF2B5EF4-FFF2-40B4-BE49-F238E27FC236}">
                  <a16:creationId xmlns:a16="http://schemas.microsoft.com/office/drawing/2014/main" id="{2A3A63E1-D80A-4EE5-91A1-A569743D472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9" y="2949"/>
              <a:ext cx="10" cy="14"/>
            </a:xfrm>
            <a:custGeom>
              <a:avLst/>
              <a:gdLst>
                <a:gd name="T0" fmla="*/ 1 w 20"/>
                <a:gd name="T1" fmla="*/ 1 h 28"/>
                <a:gd name="T2" fmla="*/ 1 w 20"/>
                <a:gd name="T3" fmla="*/ 1 h 28"/>
                <a:gd name="T4" fmla="*/ 1 w 20"/>
                <a:gd name="T5" fmla="*/ 0 h 28"/>
                <a:gd name="T6" fmla="*/ 0 w 20"/>
                <a:gd name="T7" fmla="*/ 1 h 28"/>
                <a:gd name="T8" fmla="*/ 1 w 20"/>
                <a:gd name="T9" fmla="*/ 1 h 28"/>
                <a:gd name="T10" fmla="*/ 1 w 20"/>
                <a:gd name="T11" fmla="*/ 1 h 28"/>
                <a:gd name="T12" fmla="*/ 1 w 20"/>
                <a:gd name="T13" fmla="*/ 1 h 2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0" h="28">
                  <a:moveTo>
                    <a:pt x="11" y="14"/>
                  </a:moveTo>
                  <a:cubicBezTo>
                    <a:pt x="11" y="8"/>
                    <a:pt x="15" y="4"/>
                    <a:pt x="20" y="1"/>
                  </a:cubicBezTo>
                  <a:cubicBezTo>
                    <a:pt x="18" y="1"/>
                    <a:pt x="16" y="0"/>
                    <a:pt x="14" y="0"/>
                  </a:cubicBezTo>
                  <a:cubicBezTo>
                    <a:pt x="6" y="0"/>
                    <a:pt x="0" y="6"/>
                    <a:pt x="0" y="14"/>
                  </a:cubicBezTo>
                  <a:cubicBezTo>
                    <a:pt x="0" y="22"/>
                    <a:pt x="6" y="28"/>
                    <a:pt x="14" y="28"/>
                  </a:cubicBezTo>
                  <a:cubicBezTo>
                    <a:pt x="16" y="28"/>
                    <a:pt x="18" y="28"/>
                    <a:pt x="20" y="27"/>
                  </a:cubicBezTo>
                  <a:cubicBezTo>
                    <a:pt x="15" y="25"/>
                    <a:pt x="11" y="20"/>
                    <a:pt x="11" y="14"/>
                  </a:cubicBezTo>
                  <a:close/>
                </a:path>
              </a:pathLst>
            </a:custGeom>
            <a:solidFill>
              <a:srgbClr val="B5B5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858" name="Freeform 624">
              <a:extLst>
                <a:ext uri="{FF2B5EF4-FFF2-40B4-BE49-F238E27FC236}">
                  <a16:creationId xmlns:a16="http://schemas.microsoft.com/office/drawing/2014/main" id="{F2D42A04-6919-47D3-ADBD-84ABC5C1061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9" y="2928"/>
              <a:ext cx="34" cy="45"/>
            </a:xfrm>
            <a:custGeom>
              <a:avLst/>
              <a:gdLst>
                <a:gd name="T0" fmla="*/ 0 w 70"/>
                <a:gd name="T1" fmla="*/ 0 h 91"/>
                <a:gd name="T2" fmla="*/ 0 w 70"/>
                <a:gd name="T3" fmla="*/ 0 h 91"/>
                <a:gd name="T4" fmla="*/ 0 w 70"/>
                <a:gd name="T5" fmla="*/ 0 h 91"/>
                <a:gd name="T6" fmla="*/ 0 w 70"/>
                <a:gd name="T7" fmla="*/ 0 h 91"/>
                <a:gd name="T8" fmla="*/ 0 w 70"/>
                <a:gd name="T9" fmla="*/ 0 h 91"/>
                <a:gd name="T10" fmla="*/ 0 w 70"/>
                <a:gd name="T11" fmla="*/ 0 h 91"/>
                <a:gd name="T12" fmla="*/ 0 w 70"/>
                <a:gd name="T13" fmla="*/ 0 h 91"/>
                <a:gd name="T14" fmla="*/ 0 w 70"/>
                <a:gd name="T15" fmla="*/ 0 h 9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0" h="91">
                  <a:moveTo>
                    <a:pt x="45" y="22"/>
                  </a:moveTo>
                  <a:cubicBezTo>
                    <a:pt x="45" y="0"/>
                    <a:pt x="45" y="0"/>
                    <a:pt x="4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22"/>
                    <a:pt x="25" y="22"/>
                    <a:pt x="25" y="22"/>
                  </a:cubicBezTo>
                  <a:cubicBezTo>
                    <a:pt x="11" y="26"/>
                    <a:pt x="0" y="40"/>
                    <a:pt x="0" y="56"/>
                  </a:cubicBezTo>
                  <a:cubicBezTo>
                    <a:pt x="0" y="75"/>
                    <a:pt x="16" y="91"/>
                    <a:pt x="35" y="91"/>
                  </a:cubicBezTo>
                  <a:cubicBezTo>
                    <a:pt x="54" y="91"/>
                    <a:pt x="70" y="75"/>
                    <a:pt x="70" y="56"/>
                  </a:cubicBezTo>
                  <a:cubicBezTo>
                    <a:pt x="70" y="40"/>
                    <a:pt x="59" y="26"/>
                    <a:pt x="45" y="22"/>
                  </a:cubicBezTo>
                  <a:close/>
                </a:path>
              </a:pathLst>
            </a:custGeom>
            <a:noFill/>
            <a:ln w="1588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859" name="Oval 625">
              <a:extLst>
                <a:ext uri="{FF2B5EF4-FFF2-40B4-BE49-F238E27FC236}">
                  <a16:creationId xmlns:a16="http://schemas.microsoft.com/office/drawing/2014/main" id="{BB32FAA1-AC87-4632-8712-D802623B20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79" y="2949"/>
              <a:ext cx="14" cy="14"/>
            </a:xfrm>
            <a:prstGeom prst="ellipse">
              <a:avLst/>
            </a:prstGeom>
            <a:noFill/>
            <a:ln w="1588">
              <a:solidFill>
                <a:srgbClr val="343434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3860" name="Freeform 626">
              <a:extLst>
                <a:ext uri="{FF2B5EF4-FFF2-40B4-BE49-F238E27FC236}">
                  <a16:creationId xmlns:a16="http://schemas.microsoft.com/office/drawing/2014/main" id="{F6626DCE-C1E2-4B59-BDA9-69B8D2056731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0" y="3835"/>
              <a:ext cx="131" cy="43"/>
            </a:xfrm>
            <a:custGeom>
              <a:avLst/>
              <a:gdLst>
                <a:gd name="T0" fmla="*/ 0 w 265"/>
                <a:gd name="T1" fmla="*/ 0 h 88"/>
                <a:gd name="T2" fmla="*/ 0 w 265"/>
                <a:gd name="T3" fmla="*/ 0 h 88"/>
                <a:gd name="T4" fmla="*/ 0 w 265"/>
                <a:gd name="T5" fmla="*/ 0 h 88"/>
                <a:gd name="T6" fmla="*/ 0 w 265"/>
                <a:gd name="T7" fmla="*/ 0 h 88"/>
                <a:gd name="T8" fmla="*/ 1 w 265"/>
                <a:gd name="T9" fmla="*/ 0 h 88"/>
                <a:gd name="T10" fmla="*/ 1 w 265"/>
                <a:gd name="T11" fmla="*/ 0 h 88"/>
                <a:gd name="T12" fmla="*/ 1 w 265"/>
                <a:gd name="T13" fmla="*/ 0 h 88"/>
                <a:gd name="T14" fmla="*/ 2 w 265"/>
                <a:gd name="T15" fmla="*/ 0 h 88"/>
                <a:gd name="T16" fmla="*/ 1 w 265"/>
                <a:gd name="T17" fmla="*/ 0 h 88"/>
                <a:gd name="T18" fmla="*/ 1 w 265"/>
                <a:gd name="T19" fmla="*/ 0 h 88"/>
                <a:gd name="T20" fmla="*/ 1 w 265"/>
                <a:gd name="T21" fmla="*/ 0 h 88"/>
                <a:gd name="T22" fmla="*/ 1 w 265"/>
                <a:gd name="T23" fmla="*/ 0 h 88"/>
                <a:gd name="T24" fmla="*/ 0 w 265"/>
                <a:gd name="T25" fmla="*/ 0 h 88"/>
                <a:gd name="T26" fmla="*/ 0 w 265"/>
                <a:gd name="T27" fmla="*/ 0 h 88"/>
                <a:gd name="T28" fmla="*/ 0 w 265"/>
                <a:gd name="T29" fmla="*/ 0 h 88"/>
                <a:gd name="T30" fmla="*/ 0 w 265"/>
                <a:gd name="T31" fmla="*/ 0 h 88"/>
                <a:gd name="T32" fmla="*/ 0 w 265"/>
                <a:gd name="T33" fmla="*/ 0 h 88"/>
                <a:gd name="T34" fmla="*/ 0 w 265"/>
                <a:gd name="T35" fmla="*/ 0 h 8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265" h="88">
                  <a:moveTo>
                    <a:pt x="0" y="35"/>
                  </a:moveTo>
                  <a:cubicBezTo>
                    <a:pt x="22" y="41"/>
                    <a:pt x="43" y="49"/>
                    <a:pt x="63" y="56"/>
                  </a:cubicBezTo>
                  <a:cubicBezTo>
                    <a:pt x="71" y="59"/>
                    <a:pt x="79" y="64"/>
                    <a:pt x="86" y="68"/>
                  </a:cubicBezTo>
                  <a:cubicBezTo>
                    <a:pt x="95" y="72"/>
                    <a:pt x="106" y="74"/>
                    <a:pt x="116" y="76"/>
                  </a:cubicBezTo>
                  <a:cubicBezTo>
                    <a:pt x="128" y="78"/>
                    <a:pt x="138" y="80"/>
                    <a:pt x="149" y="82"/>
                  </a:cubicBezTo>
                  <a:cubicBezTo>
                    <a:pt x="161" y="83"/>
                    <a:pt x="174" y="86"/>
                    <a:pt x="185" y="87"/>
                  </a:cubicBezTo>
                  <a:cubicBezTo>
                    <a:pt x="207" y="88"/>
                    <a:pt x="225" y="87"/>
                    <a:pt x="246" y="82"/>
                  </a:cubicBezTo>
                  <a:cubicBezTo>
                    <a:pt x="263" y="77"/>
                    <a:pt x="265" y="62"/>
                    <a:pt x="263" y="46"/>
                  </a:cubicBezTo>
                  <a:cubicBezTo>
                    <a:pt x="262" y="37"/>
                    <a:pt x="258" y="38"/>
                    <a:pt x="250" y="42"/>
                  </a:cubicBezTo>
                  <a:cubicBezTo>
                    <a:pt x="240" y="48"/>
                    <a:pt x="230" y="53"/>
                    <a:pt x="219" y="57"/>
                  </a:cubicBezTo>
                  <a:cubicBezTo>
                    <a:pt x="208" y="61"/>
                    <a:pt x="193" y="62"/>
                    <a:pt x="181" y="62"/>
                  </a:cubicBezTo>
                  <a:cubicBezTo>
                    <a:pt x="170" y="63"/>
                    <a:pt x="160" y="61"/>
                    <a:pt x="149" y="58"/>
                  </a:cubicBezTo>
                  <a:cubicBezTo>
                    <a:pt x="139" y="55"/>
                    <a:pt x="129" y="54"/>
                    <a:pt x="119" y="51"/>
                  </a:cubicBezTo>
                  <a:cubicBezTo>
                    <a:pt x="105" y="47"/>
                    <a:pt x="91" y="40"/>
                    <a:pt x="77" y="35"/>
                  </a:cubicBezTo>
                  <a:cubicBezTo>
                    <a:pt x="69" y="31"/>
                    <a:pt x="53" y="28"/>
                    <a:pt x="49" y="19"/>
                  </a:cubicBezTo>
                  <a:cubicBezTo>
                    <a:pt x="46" y="13"/>
                    <a:pt x="49" y="6"/>
                    <a:pt x="51" y="0"/>
                  </a:cubicBezTo>
                  <a:cubicBezTo>
                    <a:pt x="41" y="6"/>
                    <a:pt x="33" y="13"/>
                    <a:pt x="23" y="19"/>
                  </a:cubicBezTo>
                  <a:cubicBezTo>
                    <a:pt x="17" y="22"/>
                    <a:pt x="10" y="25"/>
                    <a:pt x="7" y="30"/>
                  </a:cubicBezTo>
                </a:path>
              </a:pathLst>
            </a:custGeom>
            <a:solidFill>
              <a:srgbClr val="E5E4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861" name="Freeform 627">
              <a:extLst>
                <a:ext uri="{FF2B5EF4-FFF2-40B4-BE49-F238E27FC236}">
                  <a16:creationId xmlns:a16="http://schemas.microsoft.com/office/drawing/2014/main" id="{13378391-A513-4A99-AC45-66FCF292008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1" y="3839"/>
              <a:ext cx="83" cy="32"/>
            </a:xfrm>
            <a:custGeom>
              <a:avLst/>
              <a:gdLst>
                <a:gd name="T0" fmla="*/ 0 w 168"/>
                <a:gd name="T1" fmla="*/ 1 h 64"/>
                <a:gd name="T2" fmla="*/ 0 w 168"/>
                <a:gd name="T3" fmla="*/ 1 h 64"/>
                <a:gd name="T4" fmla="*/ 0 w 168"/>
                <a:gd name="T5" fmla="*/ 1 h 64"/>
                <a:gd name="T6" fmla="*/ 1 w 168"/>
                <a:gd name="T7" fmla="*/ 1 h 64"/>
                <a:gd name="T8" fmla="*/ 1 w 168"/>
                <a:gd name="T9" fmla="*/ 0 h 64"/>
                <a:gd name="T10" fmla="*/ 1 w 168"/>
                <a:gd name="T11" fmla="*/ 1 h 64"/>
                <a:gd name="T12" fmla="*/ 0 w 168"/>
                <a:gd name="T13" fmla="*/ 1 h 64"/>
                <a:gd name="T14" fmla="*/ 0 w 168"/>
                <a:gd name="T15" fmla="*/ 1 h 64"/>
                <a:gd name="T16" fmla="*/ 0 w 168"/>
                <a:gd name="T17" fmla="*/ 1 h 64"/>
                <a:gd name="T18" fmla="*/ 0 w 168"/>
                <a:gd name="T19" fmla="*/ 1 h 64"/>
                <a:gd name="T20" fmla="*/ 0 w 168"/>
                <a:gd name="T21" fmla="*/ 1 h 6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68" h="64">
                  <a:moveTo>
                    <a:pt x="4" y="14"/>
                  </a:moveTo>
                  <a:cubicBezTo>
                    <a:pt x="0" y="25"/>
                    <a:pt x="16" y="42"/>
                    <a:pt x="25" y="50"/>
                  </a:cubicBezTo>
                  <a:cubicBezTo>
                    <a:pt x="34" y="57"/>
                    <a:pt x="48" y="59"/>
                    <a:pt x="59" y="60"/>
                  </a:cubicBezTo>
                  <a:cubicBezTo>
                    <a:pt x="91" y="63"/>
                    <a:pt x="130" y="64"/>
                    <a:pt x="150" y="35"/>
                  </a:cubicBezTo>
                  <a:cubicBezTo>
                    <a:pt x="156" y="27"/>
                    <a:pt x="168" y="10"/>
                    <a:pt x="167" y="0"/>
                  </a:cubicBezTo>
                  <a:cubicBezTo>
                    <a:pt x="157" y="7"/>
                    <a:pt x="148" y="16"/>
                    <a:pt x="135" y="19"/>
                  </a:cubicBezTo>
                  <a:cubicBezTo>
                    <a:pt x="124" y="21"/>
                    <a:pt x="109" y="27"/>
                    <a:pt x="97" y="24"/>
                  </a:cubicBezTo>
                  <a:cubicBezTo>
                    <a:pt x="90" y="23"/>
                    <a:pt x="84" y="19"/>
                    <a:pt x="76" y="19"/>
                  </a:cubicBezTo>
                  <a:cubicBezTo>
                    <a:pt x="66" y="20"/>
                    <a:pt x="57" y="20"/>
                    <a:pt x="47" y="18"/>
                  </a:cubicBezTo>
                  <a:cubicBezTo>
                    <a:pt x="39" y="17"/>
                    <a:pt x="32" y="17"/>
                    <a:pt x="24" y="15"/>
                  </a:cubicBezTo>
                  <a:cubicBezTo>
                    <a:pt x="18" y="13"/>
                    <a:pt x="15" y="12"/>
                    <a:pt x="9" y="13"/>
                  </a:cubicBezTo>
                </a:path>
              </a:pathLst>
            </a:custGeom>
            <a:solidFill>
              <a:srgbClr val="E5E4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862" name="Oval 628">
              <a:extLst>
                <a:ext uri="{FF2B5EF4-FFF2-40B4-BE49-F238E27FC236}">
                  <a16:creationId xmlns:a16="http://schemas.microsoft.com/office/drawing/2014/main" id="{FD5D56BA-CDE0-4C4D-AB00-99C26C9C8E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03" y="3816"/>
              <a:ext cx="4" cy="3"/>
            </a:xfrm>
            <a:prstGeom prst="ellipse">
              <a:avLst/>
            </a:prstGeom>
            <a:solidFill>
              <a:srgbClr val="E5E4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3863" name="Oval 629">
              <a:extLst>
                <a:ext uri="{FF2B5EF4-FFF2-40B4-BE49-F238E27FC236}">
                  <a16:creationId xmlns:a16="http://schemas.microsoft.com/office/drawing/2014/main" id="{517BFAE5-E201-4819-B17E-741641416A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95" y="3821"/>
              <a:ext cx="4" cy="4"/>
            </a:xfrm>
            <a:prstGeom prst="ellipse">
              <a:avLst/>
            </a:prstGeom>
            <a:solidFill>
              <a:srgbClr val="E5E4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3864" name="Oval 630">
              <a:extLst>
                <a:ext uri="{FF2B5EF4-FFF2-40B4-BE49-F238E27FC236}">
                  <a16:creationId xmlns:a16="http://schemas.microsoft.com/office/drawing/2014/main" id="{E94CD1A5-CC80-4729-BB0B-7F6E04EFA2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08" y="3827"/>
              <a:ext cx="4" cy="4"/>
            </a:xfrm>
            <a:prstGeom prst="ellipse">
              <a:avLst/>
            </a:prstGeom>
            <a:solidFill>
              <a:srgbClr val="E5E4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3865" name="Oval 631">
              <a:extLst>
                <a:ext uri="{FF2B5EF4-FFF2-40B4-BE49-F238E27FC236}">
                  <a16:creationId xmlns:a16="http://schemas.microsoft.com/office/drawing/2014/main" id="{DCA580FB-3BF3-4654-AB71-ED2FE932E9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22" y="3826"/>
              <a:ext cx="4" cy="4"/>
            </a:xfrm>
            <a:prstGeom prst="ellipse">
              <a:avLst/>
            </a:prstGeom>
            <a:solidFill>
              <a:srgbClr val="E5E4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3866" name="Oval 632">
              <a:extLst>
                <a:ext uri="{FF2B5EF4-FFF2-40B4-BE49-F238E27FC236}">
                  <a16:creationId xmlns:a16="http://schemas.microsoft.com/office/drawing/2014/main" id="{8364B7A6-557D-43EC-9203-9D2A338E58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16" y="3840"/>
              <a:ext cx="4" cy="4"/>
            </a:xfrm>
            <a:prstGeom prst="ellipse">
              <a:avLst/>
            </a:prstGeom>
            <a:solidFill>
              <a:srgbClr val="E5E4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3867" name="Oval 633">
              <a:extLst>
                <a:ext uri="{FF2B5EF4-FFF2-40B4-BE49-F238E27FC236}">
                  <a16:creationId xmlns:a16="http://schemas.microsoft.com/office/drawing/2014/main" id="{20E7310A-0AD6-4475-90A1-514DC74D99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01" y="3840"/>
              <a:ext cx="4" cy="3"/>
            </a:xfrm>
            <a:prstGeom prst="ellipse">
              <a:avLst/>
            </a:prstGeom>
            <a:solidFill>
              <a:srgbClr val="E5E4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3868" name="Oval 634">
              <a:extLst>
                <a:ext uri="{FF2B5EF4-FFF2-40B4-BE49-F238E27FC236}">
                  <a16:creationId xmlns:a16="http://schemas.microsoft.com/office/drawing/2014/main" id="{9F9D8549-15CA-463F-A3B3-5DBD44A9CB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86" y="3832"/>
              <a:ext cx="4" cy="4"/>
            </a:xfrm>
            <a:prstGeom prst="ellipse">
              <a:avLst/>
            </a:prstGeom>
            <a:solidFill>
              <a:srgbClr val="E5E4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3869" name="Oval 635">
              <a:extLst>
                <a:ext uri="{FF2B5EF4-FFF2-40B4-BE49-F238E27FC236}">
                  <a16:creationId xmlns:a16="http://schemas.microsoft.com/office/drawing/2014/main" id="{24993EF6-7C6D-433C-84B3-00F3959EE5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10" y="3853"/>
              <a:ext cx="4" cy="3"/>
            </a:xfrm>
            <a:prstGeom prst="ellipse">
              <a:avLst/>
            </a:prstGeom>
            <a:solidFill>
              <a:srgbClr val="E5E4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3870" name="Oval 636">
              <a:extLst>
                <a:ext uri="{FF2B5EF4-FFF2-40B4-BE49-F238E27FC236}">
                  <a16:creationId xmlns:a16="http://schemas.microsoft.com/office/drawing/2014/main" id="{D0DF91A6-01A5-4CA7-8A4E-DCF9A1953E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89" y="3844"/>
              <a:ext cx="3" cy="3"/>
            </a:xfrm>
            <a:prstGeom prst="ellipse">
              <a:avLst/>
            </a:prstGeom>
            <a:solidFill>
              <a:srgbClr val="E5E4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3871" name="Oval 637">
              <a:extLst>
                <a:ext uri="{FF2B5EF4-FFF2-40B4-BE49-F238E27FC236}">
                  <a16:creationId xmlns:a16="http://schemas.microsoft.com/office/drawing/2014/main" id="{B013E855-CDF6-45E8-8511-C7F9D58C36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27" y="3852"/>
              <a:ext cx="3" cy="4"/>
            </a:xfrm>
            <a:prstGeom prst="ellipse">
              <a:avLst/>
            </a:prstGeom>
            <a:solidFill>
              <a:srgbClr val="E5E4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3872" name="Oval 638">
              <a:extLst>
                <a:ext uri="{FF2B5EF4-FFF2-40B4-BE49-F238E27FC236}">
                  <a16:creationId xmlns:a16="http://schemas.microsoft.com/office/drawing/2014/main" id="{64BE1076-0BD0-4126-8748-3AF8119532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1" y="3838"/>
              <a:ext cx="4" cy="4"/>
            </a:xfrm>
            <a:prstGeom prst="ellipse">
              <a:avLst/>
            </a:prstGeom>
            <a:solidFill>
              <a:srgbClr val="E5E4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3873" name="Oval 639">
              <a:extLst>
                <a:ext uri="{FF2B5EF4-FFF2-40B4-BE49-F238E27FC236}">
                  <a16:creationId xmlns:a16="http://schemas.microsoft.com/office/drawing/2014/main" id="{D972A5F6-4E8E-4E95-9C33-C8468A5E69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49" y="3838"/>
              <a:ext cx="3" cy="4"/>
            </a:xfrm>
            <a:prstGeom prst="ellipse">
              <a:avLst/>
            </a:prstGeom>
            <a:solidFill>
              <a:srgbClr val="E5E4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3874" name="Oval 640">
              <a:extLst>
                <a:ext uri="{FF2B5EF4-FFF2-40B4-BE49-F238E27FC236}">
                  <a16:creationId xmlns:a16="http://schemas.microsoft.com/office/drawing/2014/main" id="{7C1D97A5-334C-4E04-A92B-7876A90CFF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45" y="3854"/>
              <a:ext cx="4" cy="3"/>
            </a:xfrm>
            <a:prstGeom prst="ellipse">
              <a:avLst/>
            </a:prstGeom>
            <a:solidFill>
              <a:srgbClr val="E5E4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3875" name="Oval 641">
              <a:extLst>
                <a:ext uri="{FF2B5EF4-FFF2-40B4-BE49-F238E27FC236}">
                  <a16:creationId xmlns:a16="http://schemas.microsoft.com/office/drawing/2014/main" id="{103A5182-2578-4E53-8B50-4072F7B2CD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63" y="3848"/>
              <a:ext cx="3" cy="4"/>
            </a:xfrm>
            <a:prstGeom prst="ellipse">
              <a:avLst/>
            </a:prstGeom>
            <a:solidFill>
              <a:srgbClr val="E5E4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3876" name="Oval 642">
              <a:extLst>
                <a:ext uri="{FF2B5EF4-FFF2-40B4-BE49-F238E27FC236}">
                  <a16:creationId xmlns:a16="http://schemas.microsoft.com/office/drawing/2014/main" id="{7E435391-9424-4246-BAC2-11905DE0B1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4" y="3819"/>
              <a:ext cx="3" cy="4"/>
            </a:xfrm>
            <a:prstGeom prst="ellipse">
              <a:avLst/>
            </a:prstGeom>
            <a:solidFill>
              <a:srgbClr val="E5E4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3877" name="Oval 643">
              <a:extLst>
                <a:ext uri="{FF2B5EF4-FFF2-40B4-BE49-F238E27FC236}">
                  <a16:creationId xmlns:a16="http://schemas.microsoft.com/office/drawing/2014/main" id="{56957DE8-9479-4883-A984-3F0A7BCF0D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68" y="3819"/>
              <a:ext cx="4" cy="4"/>
            </a:xfrm>
            <a:prstGeom prst="ellipse">
              <a:avLst/>
            </a:prstGeom>
            <a:solidFill>
              <a:srgbClr val="E5E4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3878" name="Oval 644">
              <a:extLst>
                <a:ext uri="{FF2B5EF4-FFF2-40B4-BE49-F238E27FC236}">
                  <a16:creationId xmlns:a16="http://schemas.microsoft.com/office/drawing/2014/main" id="{8ADC34A6-9456-418F-839D-BDA3F157D6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61" y="3832"/>
              <a:ext cx="4" cy="4"/>
            </a:xfrm>
            <a:prstGeom prst="ellipse">
              <a:avLst/>
            </a:prstGeom>
            <a:solidFill>
              <a:srgbClr val="E5E4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3879" name="Oval 645">
              <a:extLst>
                <a:ext uri="{FF2B5EF4-FFF2-40B4-BE49-F238E27FC236}">
                  <a16:creationId xmlns:a16="http://schemas.microsoft.com/office/drawing/2014/main" id="{F6B72514-6BC0-4478-B1CF-340E558085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48" y="3830"/>
              <a:ext cx="4" cy="4"/>
            </a:xfrm>
            <a:prstGeom prst="ellipse">
              <a:avLst/>
            </a:prstGeom>
            <a:solidFill>
              <a:srgbClr val="E5E4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3880" name="Oval 646">
              <a:extLst>
                <a:ext uri="{FF2B5EF4-FFF2-40B4-BE49-F238E27FC236}">
                  <a16:creationId xmlns:a16="http://schemas.microsoft.com/office/drawing/2014/main" id="{45366D1C-92E7-445E-BD73-B5A8E50C57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1" y="3842"/>
              <a:ext cx="4" cy="4"/>
            </a:xfrm>
            <a:prstGeom prst="ellipse">
              <a:avLst/>
            </a:prstGeom>
            <a:solidFill>
              <a:srgbClr val="E5E4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3881" name="Oval 647">
              <a:extLst>
                <a:ext uri="{FF2B5EF4-FFF2-40B4-BE49-F238E27FC236}">
                  <a16:creationId xmlns:a16="http://schemas.microsoft.com/office/drawing/2014/main" id="{F37124D7-A8E2-443B-94CC-430B97E457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72" y="3842"/>
              <a:ext cx="4" cy="4"/>
            </a:xfrm>
            <a:prstGeom prst="ellipse">
              <a:avLst/>
            </a:prstGeom>
            <a:solidFill>
              <a:srgbClr val="E5E4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3882" name="Oval 648">
              <a:extLst>
                <a:ext uri="{FF2B5EF4-FFF2-40B4-BE49-F238E27FC236}">
                  <a16:creationId xmlns:a16="http://schemas.microsoft.com/office/drawing/2014/main" id="{0E0894CB-5550-46E6-963B-4E30531116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81" y="3829"/>
              <a:ext cx="4" cy="4"/>
            </a:xfrm>
            <a:prstGeom prst="ellipse">
              <a:avLst/>
            </a:prstGeom>
            <a:solidFill>
              <a:srgbClr val="E5E4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3883" name="Oval 649">
              <a:extLst>
                <a:ext uri="{FF2B5EF4-FFF2-40B4-BE49-F238E27FC236}">
                  <a16:creationId xmlns:a16="http://schemas.microsoft.com/office/drawing/2014/main" id="{A8952C7B-EA22-4BB6-B87A-0565EA286E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91" y="3820"/>
              <a:ext cx="4" cy="4"/>
            </a:xfrm>
            <a:prstGeom prst="ellipse">
              <a:avLst/>
            </a:prstGeom>
            <a:solidFill>
              <a:srgbClr val="E5E4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3884" name="Oval 650">
              <a:extLst>
                <a:ext uri="{FF2B5EF4-FFF2-40B4-BE49-F238E27FC236}">
                  <a16:creationId xmlns:a16="http://schemas.microsoft.com/office/drawing/2014/main" id="{FA589B6E-B591-48A6-8DD7-AE60CBDF50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4" y="3829"/>
              <a:ext cx="4" cy="4"/>
            </a:xfrm>
            <a:prstGeom prst="ellipse">
              <a:avLst/>
            </a:prstGeom>
            <a:solidFill>
              <a:srgbClr val="E5E4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3885" name="Oval 651">
              <a:extLst>
                <a:ext uri="{FF2B5EF4-FFF2-40B4-BE49-F238E27FC236}">
                  <a16:creationId xmlns:a16="http://schemas.microsoft.com/office/drawing/2014/main" id="{3A6CAA78-B0DB-4508-9EE4-6AD2D09514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91" y="3838"/>
              <a:ext cx="3" cy="4"/>
            </a:xfrm>
            <a:prstGeom prst="ellipse">
              <a:avLst/>
            </a:prstGeom>
            <a:solidFill>
              <a:srgbClr val="E5E4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3886" name="Freeform 652">
              <a:extLst>
                <a:ext uri="{FF2B5EF4-FFF2-40B4-BE49-F238E27FC236}">
                  <a16:creationId xmlns:a16="http://schemas.microsoft.com/office/drawing/2014/main" id="{305E5354-CE47-429D-8FE7-326CBFF5561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3" y="3625"/>
              <a:ext cx="77" cy="179"/>
            </a:xfrm>
            <a:custGeom>
              <a:avLst/>
              <a:gdLst>
                <a:gd name="T0" fmla="*/ 0 w 156"/>
                <a:gd name="T1" fmla="*/ 0 h 363"/>
                <a:gd name="T2" fmla="*/ 0 w 156"/>
                <a:gd name="T3" fmla="*/ 0 h 363"/>
                <a:gd name="T4" fmla="*/ 0 w 156"/>
                <a:gd name="T5" fmla="*/ 0 h 363"/>
                <a:gd name="T6" fmla="*/ 0 w 156"/>
                <a:gd name="T7" fmla="*/ 1 h 363"/>
                <a:gd name="T8" fmla="*/ 0 w 156"/>
                <a:gd name="T9" fmla="*/ 1 h 363"/>
                <a:gd name="T10" fmla="*/ 0 w 156"/>
                <a:gd name="T11" fmla="*/ 2 h 363"/>
                <a:gd name="T12" fmla="*/ 1 w 156"/>
                <a:gd name="T13" fmla="*/ 2 h 363"/>
                <a:gd name="T14" fmla="*/ 0 w 156"/>
                <a:gd name="T15" fmla="*/ 2 h 363"/>
                <a:gd name="T16" fmla="*/ 0 w 156"/>
                <a:gd name="T17" fmla="*/ 2 h 363"/>
                <a:gd name="T18" fmla="*/ 0 w 156"/>
                <a:gd name="T19" fmla="*/ 2 h 363"/>
                <a:gd name="T20" fmla="*/ 0 w 156"/>
                <a:gd name="T21" fmla="*/ 1 h 363"/>
                <a:gd name="T22" fmla="*/ 0 w 156"/>
                <a:gd name="T23" fmla="*/ 0 h 36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56" h="363">
                  <a:moveTo>
                    <a:pt x="0" y="0"/>
                  </a:moveTo>
                  <a:cubicBezTo>
                    <a:pt x="9" y="14"/>
                    <a:pt x="9" y="40"/>
                    <a:pt x="12" y="56"/>
                  </a:cubicBezTo>
                  <a:cubicBezTo>
                    <a:pt x="16" y="75"/>
                    <a:pt x="21" y="93"/>
                    <a:pt x="27" y="110"/>
                  </a:cubicBezTo>
                  <a:cubicBezTo>
                    <a:pt x="39" y="141"/>
                    <a:pt x="47" y="175"/>
                    <a:pt x="63" y="204"/>
                  </a:cubicBezTo>
                  <a:cubicBezTo>
                    <a:pt x="70" y="217"/>
                    <a:pt x="80" y="229"/>
                    <a:pt x="88" y="242"/>
                  </a:cubicBezTo>
                  <a:cubicBezTo>
                    <a:pt x="97" y="255"/>
                    <a:pt x="103" y="269"/>
                    <a:pt x="112" y="282"/>
                  </a:cubicBezTo>
                  <a:cubicBezTo>
                    <a:pt x="126" y="301"/>
                    <a:pt x="154" y="319"/>
                    <a:pt x="156" y="344"/>
                  </a:cubicBezTo>
                  <a:cubicBezTo>
                    <a:pt x="143" y="346"/>
                    <a:pt x="132" y="357"/>
                    <a:pt x="118" y="359"/>
                  </a:cubicBezTo>
                  <a:cubicBezTo>
                    <a:pt x="108" y="361"/>
                    <a:pt x="92" y="363"/>
                    <a:pt x="82" y="359"/>
                  </a:cubicBezTo>
                  <a:cubicBezTo>
                    <a:pt x="80" y="340"/>
                    <a:pt x="86" y="325"/>
                    <a:pt x="79" y="306"/>
                  </a:cubicBezTo>
                  <a:cubicBezTo>
                    <a:pt x="67" y="273"/>
                    <a:pt x="52" y="244"/>
                    <a:pt x="43" y="210"/>
                  </a:cubicBezTo>
                  <a:cubicBezTo>
                    <a:pt x="27" y="147"/>
                    <a:pt x="7" y="83"/>
                    <a:pt x="7" y="18"/>
                  </a:cubicBezTo>
                </a:path>
              </a:pathLst>
            </a:custGeom>
            <a:solidFill>
              <a:srgbClr val="E5E4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887" name="Freeform 653">
              <a:extLst>
                <a:ext uri="{FF2B5EF4-FFF2-40B4-BE49-F238E27FC236}">
                  <a16:creationId xmlns:a16="http://schemas.microsoft.com/office/drawing/2014/main" id="{010858A9-6232-4C35-B46E-624647355164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6" y="3644"/>
              <a:ext cx="104" cy="157"/>
            </a:xfrm>
            <a:custGeom>
              <a:avLst/>
              <a:gdLst>
                <a:gd name="T0" fmla="*/ 0 w 210"/>
                <a:gd name="T1" fmla="*/ 0 h 317"/>
                <a:gd name="T2" fmla="*/ 0 w 210"/>
                <a:gd name="T3" fmla="*/ 0 h 317"/>
                <a:gd name="T4" fmla="*/ 0 w 210"/>
                <a:gd name="T5" fmla="*/ 0 h 317"/>
                <a:gd name="T6" fmla="*/ 0 w 210"/>
                <a:gd name="T7" fmla="*/ 1 h 317"/>
                <a:gd name="T8" fmla="*/ 1 w 210"/>
                <a:gd name="T9" fmla="*/ 1 h 317"/>
                <a:gd name="T10" fmla="*/ 1 w 210"/>
                <a:gd name="T11" fmla="*/ 2 h 317"/>
                <a:gd name="T12" fmla="*/ 1 w 210"/>
                <a:gd name="T13" fmla="*/ 2 h 317"/>
                <a:gd name="T14" fmla="*/ 0 w 210"/>
                <a:gd name="T15" fmla="*/ 2 h 317"/>
                <a:gd name="T16" fmla="*/ 0 w 210"/>
                <a:gd name="T17" fmla="*/ 2 h 317"/>
                <a:gd name="T18" fmla="*/ 0 w 210"/>
                <a:gd name="T19" fmla="*/ 1 h 317"/>
                <a:gd name="T20" fmla="*/ 0 w 210"/>
                <a:gd name="T21" fmla="*/ 0 h 317"/>
                <a:gd name="T22" fmla="*/ 0 w 210"/>
                <a:gd name="T23" fmla="*/ 0 h 317"/>
                <a:gd name="T24" fmla="*/ 0 w 210"/>
                <a:gd name="T25" fmla="*/ 0 h 31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10" h="317">
                  <a:moveTo>
                    <a:pt x="0" y="0"/>
                  </a:moveTo>
                  <a:cubicBezTo>
                    <a:pt x="11" y="2"/>
                    <a:pt x="17" y="25"/>
                    <a:pt x="20" y="35"/>
                  </a:cubicBezTo>
                  <a:cubicBezTo>
                    <a:pt x="27" y="53"/>
                    <a:pt x="33" y="71"/>
                    <a:pt x="41" y="89"/>
                  </a:cubicBezTo>
                  <a:cubicBezTo>
                    <a:pt x="56" y="119"/>
                    <a:pt x="71" y="149"/>
                    <a:pt x="89" y="177"/>
                  </a:cubicBezTo>
                  <a:cubicBezTo>
                    <a:pt x="107" y="205"/>
                    <a:pt x="130" y="229"/>
                    <a:pt x="153" y="253"/>
                  </a:cubicBezTo>
                  <a:cubicBezTo>
                    <a:pt x="164" y="264"/>
                    <a:pt x="174" y="276"/>
                    <a:pt x="186" y="286"/>
                  </a:cubicBezTo>
                  <a:cubicBezTo>
                    <a:pt x="194" y="293"/>
                    <a:pt x="205" y="299"/>
                    <a:pt x="210" y="308"/>
                  </a:cubicBezTo>
                  <a:cubicBezTo>
                    <a:pt x="181" y="308"/>
                    <a:pt x="154" y="315"/>
                    <a:pt x="125" y="316"/>
                  </a:cubicBezTo>
                  <a:cubicBezTo>
                    <a:pt x="107" y="317"/>
                    <a:pt x="110" y="312"/>
                    <a:pt x="108" y="296"/>
                  </a:cubicBezTo>
                  <a:cubicBezTo>
                    <a:pt x="104" y="265"/>
                    <a:pt x="94" y="238"/>
                    <a:pt x="82" y="210"/>
                  </a:cubicBezTo>
                  <a:cubicBezTo>
                    <a:pt x="63" y="168"/>
                    <a:pt x="43" y="128"/>
                    <a:pt x="32" y="83"/>
                  </a:cubicBezTo>
                  <a:cubicBezTo>
                    <a:pt x="29" y="69"/>
                    <a:pt x="24" y="55"/>
                    <a:pt x="20" y="41"/>
                  </a:cubicBezTo>
                  <a:cubicBezTo>
                    <a:pt x="15" y="28"/>
                    <a:pt x="14" y="12"/>
                    <a:pt x="5" y="1"/>
                  </a:cubicBezTo>
                </a:path>
              </a:pathLst>
            </a:custGeom>
            <a:solidFill>
              <a:srgbClr val="E5E4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888" name="Freeform 654">
              <a:extLst>
                <a:ext uri="{FF2B5EF4-FFF2-40B4-BE49-F238E27FC236}">
                  <a16:creationId xmlns:a16="http://schemas.microsoft.com/office/drawing/2014/main" id="{8BF6314D-1505-4437-8D20-3EC6BCA5C8EA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8" y="3505"/>
              <a:ext cx="94" cy="151"/>
            </a:xfrm>
            <a:custGeom>
              <a:avLst/>
              <a:gdLst>
                <a:gd name="T0" fmla="*/ 0 w 190"/>
                <a:gd name="T1" fmla="*/ 0 h 305"/>
                <a:gd name="T2" fmla="*/ 0 w 190"/>
                <a:gd name="T3" fmla="*/ 0 h 305"/>
                <a:gd name="T4" fmla="*/ 0 w 190"/>
                <a:gd name="T5" fmla="*/ 1 h 305"/>
                <a:gd name="T6" fmla="*/ 1 w 190"/>
                <a:gd name="T7" fmla="*/ 1 h 305"/>
                <a:gd name="T8" fmla="*/ 1 w 190"/>
                <a:gd name="T9" fmla="*/ 1 h 305"/>
                <a:gd name="T10" fmla="*/ 1 w 190"/>
                <a:gd name="T11" fmla="*/ 2 h 305"/>
                <a:gd name="T12" fmla="*/ 1 w 190"/>
                <a:gd name="T13" fmla="*/ 2 h 305"/>
                <a:gd name="T14" fmla="*/ 0 w 190"/>
                <a:gd name="T15" fmla="*/ 1 h 305"/>
                <a:gd name="T16" fmla="*/ 0 w 190"/>
                <a:gd name="T17" fmla="*/ 1 h 305"/>
                <a:gd name="T18" fmla="*/ 0 w 190"/>
                <a:gd name="T19" fmla="*/ 1 h 305"/>
                <a:gd name="T20" fmla="*/ 0 w 190"/>
                <a:gd name="T21" fmla="*/ 0 h 305"/>
                <a:gd name="T22" fmla="*/ 0 w 190"/>
                <a:gd name="T23" fmla="*/ 0 h 30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90" h="305">
                  <a:moveTo>
                    <a:pt x="0" y="0"/>
                  </a:moveTo>
                  <a:cubicBezTo>
                    <a:pt x="15" y="36"/>
                    <a:pt x="24" y="72"/>
                    <a:pt x="50" y="102"/>
                  </a:cubicBezTo>
                  <a:cubicBezTo>
                    <a:pt x="73" y="129"/>
                    <a:pt x="99" y="151"/>
                    <a:pt x="120" y="179"/>
                  </a:cubicBezTo>
                  <a:cubicBezTo>
                    <a:pt x="131" y="194"/>
                    <a:pt x="142" y="207"/>
                    <a:pt x="156" y="220"/>
                  </a:cubicBezTo>
                  <a:cubicBezTo>
                    <a:pt x="164" y="227"/>
                    <a:pt x="187" y="242"/>
                    <a:pt x="188" y="254"/>
                  </a:cubicBezTo>
                  <a:cubicBezTo>
                    <a:pt x="190" y="266"/>
                    <a:pt x="180" y="262"/>
                    <a:pt x="172" y="267"/>
                  </a:cubicBezTo>
                  <a:cubicBezTo>
                    <a:pt x="159" y="274"/>
                    <a:pt x="157" y="293"/>
                    <a:pt x="150" y="305"/>
                  </a:cubicBezTo>
                  <a:cubicBezTo>
                    <a:pt x="124" y="290"/>
                    <a:pt x="127" y="239"/>
                    <a:pt x="112" y="214"/>
                  </a:cubicBezTo>
                  <a:cubicBezTo>
                    <a:pt x="105" y="203"/>
                    <a:pt x="96" y="192"/>
                    <a:pt x="88" y="182"/>
                  </a:cubicBezTo>
                  <a:cubicBezTo>
                    <a:pt x="77" y="166"/>
                    <a:pt x="69" y="149"/>
                    <a:pt x="58" y="133"/>
                  </a:cubicBezTo>
                  <a:cubicBezTo>
                    <a:pt x="43" y="113"/>
                    <a:pt x="28" y="96"/>
                    <a:pt x="19" y="72"/>
                  </a:cubicBezTo>
                  <a:cubicBezTo>
                    <a:pt x="11" y="51"/>
                    <a:pt x="8" y="27"/>
                    <a:pt x="2" y="6"/>
                  </a:cubicBezTo>
                </a:path>
              </a:pathLst>
            </a:custGeom>
            <a:solidFill>
              <a:srgbClr val="E5E4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889" name="Freeform 655">
              <a:extLst>
                <a:ext uri="{FF2B5EF4-FFF2-40B4-BE49-F238E27FC236}">
                  <a16:creationId xmlns:a16="http://schemas.microsoft.com/office/drawing/2014/main" id="{92B0ABD8-0365-41B5-A11E-12A4F8ADD17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5" y="3532"/>
              <a:ext cx="87" cy="16"/>
            </a:xfrm>
            <a:custGeom>
              <a:avLst/>
              <a:gdLst>
                <a:gd name="T0" fmla="*/ 0 w 175"/>
                <a:gd name="T1" fmla="*/ 1 h 32"/>
                <a:gd name="T2" fmla="*/ 0 w 175"/>
                <a:gd name="T3" fmla="*/ 1 h 32"/>
                <a:gd name="T4" fmla="*/ 1 w 175"/>
                <a:gd name="T5" fmla="*/ 0 h 32"/>
                <a:gd name="T6" fmla="*/ 1 w 175"/>
                <a:gd name="T7" fmla="*/ 1 h 32"/>
                <a:gd name="T8" fmla="*/ 1 w 175"/>
                <a:gd name="T9" fmla="*/ 1 h 32"/>
                <a:gd name="T10" fmla="*/ 0 w 175"/>
                <a:gd name="T11" fmla="*/ 1 h 32"/>
                <a:gd name="T12" fmla="*/ 0 w 175"/>
                <a:gd name="T13" fmla="*/ 1 h 32"/>
                <a:gd name="T14" fmla="*/ 0 w 175"/>
                <a:gd name="T15" fmla="*/ 1 h 3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75" h="32">
                  <a:moveTo>
                    <a:pt x="5" y="1"/>
                  </a:moveTo>
                  <a:cubicBezTo>
                    <a:pt x="40" y="6"/>
                    <a:pt x="70" y="17"/>
                    <a:pt x="106" y="14"/>
                  </a:cubicBezTo>
                  <a:cubicBezTo>
                    <a:pt x="129" y="12"/>
                    <a:pt x="154" y="8"/>
                    <a:pt x="175" y="0"/>
                  </a:cubicBezTo>
                  <a:cubicBezTo>
                    <a:pt x="171" y="4"/>
                    <a:pt x="170" y="11"/>
                    <a:pt x="166" y="15"/>
                  </a:cubicBezTo>
                  <a:cubicBezTo>
                    <a:pt x="160" y="22"/>
                    <a:pt x="157" y="20"/>
                    <a:pt x="147" y="22"/>
                  </a:cubicBezTo>
                  <a:cubicBezTo>
                    <a:pt x="124" y="26"/>
                    <a:pt x="102" y="32"/>
                    <a:pt x="77" y="26"/>
                  </a:cubicBezTo>
                  <a:cubicBezTo>
                    <a:pt x="62" y="22"/>
                    <a:pt x="47" y="18"/>
                    <a:pt x="32" y="12"/>
                  </a:cubicBezTo>
                  <a:cubicBezTo>
                    <a:pt x="23" y="9"/>
                    <a:pt x="8" y="2"/>
                    <a:pt x="0" y="2"/>
                  </a:cubicBezTo>
                </a:path>
              </a:pathLst>
            </a:custGeom>
            <a:solidFill>
              <a:srgbClr val="E5E4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890" name="Freeform 656">
              <a:extLst>
                <a:ext uri="{FF2B5EF4-FFF2-40B4-BE49-F238E27FC236}">
                  <a16:creationId xmlns:a16="http://schemas.microsoft.com/office/drawing/2014/main" id="{45D2271A-9922-438E-8D3E-50085748CC8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4" y="3290"/>
              <a:ext cx="28" cy="77"/>
            </a:xfrm>
            <a:custGeom>
              <a:avLst/>
              <a:gdLst>
                <a:gd name="T0" fmla="*/ 0 w 57"/>
                <a:gd name="T1" fmla="*/ 0 h 155"/>
                <a:gd name="T2" fmla="*/ 0 w 57"/>
                <a:gd name="T3" fmla="*/ 0 h 155"/>
                <a:gd name="T4" fmla="*/ 0 w 57"/>
                <a:gd name="T5" fmla="*/ 0 h 155"/>
                <a:gd name="T6" fmla="*/ 0 w 57"/>
                <a:gd name="T7" fmla="*/ 0 h 155"/>
                <a:gd name="T8" fmla="*/ 0 w 57"/>
                <a:gd name="T9" fmla="*/ 0 h 155"/>
                <a:gd name="T10" fmla="*/ 0 w 57"/>
                <a:gd name="T11" fmla="*/ 0 h 155"/>
                <a:gd name="T12" fmla="*/ 0 w 57"/>
                <a:gd name="T13" fmla="*/ 1 h 155"/>
                <a:gd name="T14" fmla="*/ 0 w 57"/>
                <a:gd name="T15" fmla="*/ 0 h 155"/>
                <a:gd name="T16" fmla="*/ 0 w 57"/>
                <a:gd name="T17" fmla="*/ 0 h 155"/>
                <a:gd name="T18" fmla="*/ 0 w 57"/>
                <a:gd name="T19" fmla="*/ 0 h 155"/>
                <a:gd name="T20" fmla="*/ 0 w 57"/>
                <a:gd name="T21" fmla="*/ 0 h 15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7" h="155">
                  <a:moveTo>
                    <a:pt x="55" y="0"/>
                  </a:moveTo>
                  <a:cubicBezTo>
                    <a:pt x="47" y="0"/>
                    <a:pt x="40" y="4"/>
                    <a:pt x="33" y="6"/>
                  </a:cubicBezTo>
                  <a:cubicBezTo>
                    <a:pt x="26" y="8"/>
                    <a:pt x="17" y="8"/>
                    <a:pt x="10" y="11"/>
                  </a:cubicBezTo>
                  <a:cubicBezTo>
                    <a:pt x="0" y="14"/>
                    <a:pt x="4" y="15"/>
                    <a:pt x="5" y="26"/>
                  </a:cubicBezTo>
                  <a:cubicBezTo>
                    <a:pt x="6" y="33"/>
                    <a:pt x="4" y="41"/>
                    <a:pt x="5" y="48"/>
                  </a:cubicBezTo>
                  <a:cubicBezTo>
                    <a:pt x="9" y="63"/>
                    <a:pt x="23" y="80"/>
                    <a:pt x="31" y="94"/>
                  </a:cubicBezTo>
                  <a:cubicBezTo>
                    <a:pt x="41" y="114"/>
                    <a:pt x="48" y="135"/>
                    <a:pt x="57" y="155"/>
                  </a:cubicBezTo>
                  <a:cubicBezTo>
                    <a:pt x="47" y="143"/>
                    <a:pt x="46" y="123"/>
                    <a:pt x="40" y="108"/>
                  </a:cubicBezTo>
                  <a:cubicBezTo>
                    <a:pt x="34" y="93"/>
                    <a:pt x="27" y="81"/>
                    <a:pt x="25" y="65"/>
                  </a:cubicBezTo>
                  <a:cubicBezTo>
                    <a:pt x="22" y="49"/>
                    <a:pt x="23" y="40"/>
                    <a:pt x="32" y="25"/>
                  </a:cubicBezTo>
                  <a:cubicBezTo>
                    <a:pt x="36" y="19"/>
                    <a:pt x="44" y="3"/>
                    <a:pt x="51" y="3"/>
                  </a:cubicBezTo>
                </a:path>
              </a:pathLst>
            </a:custGeom>
            <a:solidFill>
              <a:srgbClr val="E5E4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891" name="Freeform 657">
              <a:extLst>
                <a:ext uri="{FF2B5EF4-FFF2-40B4-BE49-F238E27FC236}">
                  <a16:creationId xmlns:a16="http://schemas.microsoft.com/office/drawing/2014/main" id="{9C6C2DEF-0238-45C2-A57B-4564E33DC79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5" y="3010"/>
              <a:ext cx="87" cy="32"/>
            </a:xfrm>
            <a:custGeom>
              <a:avLst/>
              <a:gdLst>
                <a:gd name="T0" fmla="*/ 1 w 174"/>
                <a:gd name="T1" fmla="*/ 1 h 64"/>
                <a:gd name="T2" fmla="*/ 1 w 174"/>
                <a:gd name="T3" fmla="*/ 1 h 64"/>
                <a:gd name="T4" fmla="*/ 2 w 174"/>
                <a:gd name="T5" fmla="*/ 1 h 64"/>
                <a:gd name="T6" fmla="*/ 2 w 174"/>
                <a:gd name="T7" fmla="*/ 1 h 64"/>
                <a:gd name="T8" fmla="*/ 2 w 174"/>
                <a:gd name="T9" fmla="*/ 1 h 64"/>
                <a:gd name="T10" fmla="*/ 1 w 174"/>
                <a:gd name="T11" fmla="*/ 1 h 64"/>
                <a:gd name="T12" fmla="*/ 1 w 174"/>
                <a:gd name="T13" fmla="*/ 1 h 64"/>
                <a:gd name="T14" fmla="*/ 1 w 174"/>
                <a:gd name="T15" fmla="*/ 1 h 64"/>
                <a:gd name="T16" fmla="*/ 1 w 174"/>
                <a:gd name="T17" fmla="*/ 1 h 6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74" h="64">
                  <a:moveTo>
                    <a:pt x="6" y="45"/>
                  </a:moveTo>
                  <a:cubicBezTo>
                    <a:pt x="40" y="48"/>
                    <a:pt x="79" y="53"/>
                    <a:pt x="115" y="43"/>
                  </a:cubicBezTo>
                  <a:cubicBezTo>
                    <a:pt x="136" y="38"/>
                    <a:pt x="153" y="19"/>
                    <a:pt x="163" y="1"/>
                  </a:cubicBezTo>
                  <a:cubicBezTo>
                    <a:pt x="167" y="0"/>
                    <a:pt x="170" y="2"/>
                    <a:pt x="174" y="3"/>
                  </a:cubicBezTo>
                  <a:cubicBezTo>
                    <a:pt x="172" y="13"/>
                    <a:pt x="159" y="29"/>
                    <a:pt x="152" y="36"/>
                  </a:cubicBezTo>
                  <a:cubicBezTo>
                    <a:pt x="141" y="48"/>
                    <a:pt x="124" y="50"/>
                    <a:pt x="109" y="54"/>
                  </a:cubicBezTo>
                  <a:cubicBezTo>
                    <a:pt x="90" y="59"/>
                    <a:pt x="68" y="60"/>
                    <a:pt x="49" y="61"/>
                  </a:cubicBezTo>
                  <a:cubicBezTo>
                    <a:pt x="34" y="62"/>
                    <a:pt x="20" y="60"/>
                    <a:pt x="5" y="64"/>
                  </a:cubicBezTo>
                  <a:cubicBezTo>
                    <a:pt x="4" y="59"/>
                    <a:pt x="0" y="53"/>
                    <a:pt x="4" y="47"/>
                  </a:cubicBezTo>
                </a:path>
              </a:pathLst>
            </a:custGeom>
            <a:solidFill>
              <a:srgbClr val="E5E4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892" name="Freeform 658">
              <a:extLst>
                <a:ext uri="{FF2B5EF4-FFF2-40B4-BE49-F238E27FC236}">
                  <a16:creationId xmlns:a16="http://schemas.microsoft.com/office/drawing/2014/main" id="{1547831F-9E4E-4885-8CD2-97F21BC80787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2" y="3006"/>
              <a:ext cx="62" cy="12"/>
            </a:xfrm>
            <a:custGeom>
              <a:avLst/>
              <a:gdLst>
                <a:gd name="T0" fmla="*/ 1 w 124"/>
                <a:gd name="T1" fmla="*/ 1 h 23"/>
                <a:gd name="T2" fmla="*/ 1 w 124"/>
                <a:gd name="T3" fmla="*/ 1 h 23"/>
                <a:gd name="T4" fmla="*/ 1 w 124"/>
                <a:gd name="T5" fmla="*/ 1 h 23"/>
                <a:gd name="T6" fmla="*/ 1 w 124"/>
                <a:gd name="T7" fmla="*/ 1 h 23"/>
                <a:gd name="T8" fmla="*/ 1 w 124"/>
                <a:gd name="T9" fmla="*/ 1 h 23"/>
                <a:gd name="T10" fmla="*/ 1 w 124"/>
                <a:gd name="T11" fmla="*/ 1 h 23"/>
                <a:gd name="T12" fmla="*/ 1 w 124"/>
                <a:gd name="T13" fmla="*/ 1 h 23"/>
                <a:gd name="T14" fmla="*/ 1 w 124"/>
                <a:gd name="T15" fmla="*/ 1 h 23"/>
                <a:gd name="T16" fmla="*/ 0 w 124"/>
                <a:gd name="T17" fmla="*/ 1 h 23"/>
                <a:gd name="T18" fmla="*/ 1 w 124"/>
                <a:gd name="T19" fmla="*/ 1 h 2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24" h="23">
                  <a:moveTo>
                    <a:pt x="8" y="2"/>
                  </a:moveTo>
                  <a:cubicBezTo>
                    <a:pt x="18" y="0"/>
                    <a:pt x="30" y="4"/>
                    <a:pt x="40" y="5"/>
                  </a:cubicBezTo>
                  <a:cubicBezTo>
                    <a:pt x="51" y="7"/>
                    <a:pt x="62" y="10"/>
                    <a:pt x="74" y="12"/>
                  </a:cubicBezTo>
                  <a:cubicBezTo>
                    <a:pt x="82" y="13"/>
                    <a:pt x="93" y="15"/>
                    <a:pt x="101" y="13"/>
                  </a:cubicBezTo>
                  <a:cubicBezTo>
                    <a:pt x="108" y="12"/>
                    <a:pt x="118" y="7"/>
                    <a:pt x="124" y="4"/>
                  </a:cubicBezTo>
                  <a:cubicBezTo>
                    <a:pt x="116" y="13"/>
                    <a:pt x="117" y="19"/>
                    <a:pt x="105" y="20"/>
                  </a:cubicBezTo>
                  <a:cubicBezTo>
                    <a:pt x="90" y="21"/>
                    <a:pt x="75" y="23"/>
                    <a:pt x="60" y="22"/>
                  </a:cubicBezTo>
                  <a:cubicBezTo>
                    <a:pt x="48" y="22"/>
                    <a:pt x="38" y="19"/>
                    <a:pt x="27" y="18"/>
                  </a:cubicBezTo>
                  <a:cubicBezTo>
                    <a:pt x="18" y="17"/>
                    <a:pt x="9" y="19"/>
                    <a:pt x="0" y="18"/>
                  </a:cubicBezTo>
                  <a:cubicBezTo>
                    <a:pt x="2" y="15"/>
                    <a:pt x="3" y="11"/>
                    <a:pt x="4" y="7"/>
                  </a:cubicBezTo>
                </a:path>
              </a:pathLst>
            </a:custGeom>
            <a:solidFill>
              <a:srgbClr val="E5E4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893" name="Freeform 659">
              <a:extLst>
                <a:ext uri="{FF2B5EF4-FFF2-40B4-BE49-F238E27FC236}">
                  <a16:creationId xmlns:a16="http://schemas.microsoft.com/office/drawing/2014/main" id="{17156D61-03EE-4639-A2BC-0093C523621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1" y="2971"/>
              <a:ext cx="129" cy="54"/>
            </a:xfrm>
            <a:custGeom>
              <a:avLst/>
              <a:gdLst>
                <a:gd name="T0" fmla="*/ 0 w 262"/>
                <a:gd name="T1" fmla="*/ 0 h 109"/>
                <a:gd name="T2" fmla="*/ 0 w 262"/>
                <a:gd name="T3" fmla="*/ 0 h 109"/>
                <a:gd name="T4" fmla="*/ 0 w 262"/>
                <a:gd name="T5" fmla="*/ 0 h 109"/>
                <a:gd name="T6" fmla="*/ 0 w 262"/>
                <a:gd name="T7" fmla="*/ 0 h 109"/>
                <a:gd name="T8" fmla="*/ 1 w 262"/>
                <a:gd name="T9" fmla="*/ 0 h 109"/>
                <a:gd name="T10" fmla="*/ 1 w 262"/>
                <a:gd name="T11" fmla="*/ 0 h 109"/>
                <a:gd name="T12" fmla="*/ 2 w 262"/>
                <a:gd name="T13" fmla="*/ 0 h 109"/>
                <a:gd name="T14" fmla="*/ 1 w 262"/>
                <a:gd name="T15" fmla="*/ 0 h 109"/>
                <a:gd name="T16" fmla="*/ 1 w 262"/>
                <a:gd name="T17" fmla="*/ 0 h 109"/>
                <a:gd name="T18" fmla="*/ 1 w 262"/>
                <a:gd name="T19" fmla="*/ 0 h 109"/>
                <a:gd name="T20" fmla="*/ 1 w 262"/>
                <a:gd name="T21" fmla="*/ 0 h 109"/>
                <a:gd name="T22" fmla="*/ 0 w 262"/>
                <a:gd name="T23" fmla="*/ 0 h 109"/>
                <a:gd name="T24" fmla="*/ 0 w 262"/>
                <a:gd name="T25" fmla="*/ 0 h 109"/>
                <a:gd name="T26" fmla="*/ 0 w 262"/>
                <a:gd name="T27" fmla="*/ 0 h 10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62" h="109">
                  <a:moveTo>
                    <a:pt x="0" y="9"/>
                  </a:moveTo>
                  <a:cubicBezTo>
                    <a:pt x="0" y="9"/>
                    <a:pt x="1" y="9"/>
                    <a:pt x="2" y="9"/>
                  </a:cubicBezTo>
                  <a:cubicBezTo>
                    <a:pt x="8" y="29"/>
                    <a:pt x="8" y="50"/>
                    <a:pt x="15" y="70"/>
                  </a:cubicBezTo>
                  <a:cubicBezTo>
                    <a:pt x="20" y="85"/>
                    <a:pt x="29" y="99"/>
                    <a:pt x="47" y="100"/>
                  </a:cubicBezTo>
                  <a:cubicBezTo>
                    <a:pt x="84" y="102"/>
                    <a:pt x="122" y="96"/>
                    <a:pt x="159" y="101"/>
                  </a:cubicBezTo>
                  <a:cubicBezTo>
                    <a:pt x="188" y="105"/>
                    <a:pt x="216" y="109"/>
                    <a:pt x="245" y="105"/>
                  </a:cubicBezTo>
                  <a:cubicBezTo>
                    <a:pt x="250" y="104"/>
                    <a:pt x="257" y="102"/>
                    <a:pt x="262" y="104"/>
                  </a:cubicBezTo>
                  <a:cubicBezTo>
                    <a:pt x="260" y="96"/>
                    <a:pt x="254" y="89"/>
                    <a:pt x="251" y="82"/>
                  </a:cubicBezTo>
                  <a:cubicBezTo>
                    <a:pt x="246" y="72"/>
                    <a:pt x="245" y="62"/>
                    <a:pt x="246" y="51"/>
                  </a:cubicBezTo>
                  <a:cubicBezTo>
                    <a:pt x="247" y="33"/>
                    <a:pt x="252" y="18"/>
                    <a:pt x="255" y="0"/>
                  </a:cubicBezTo>
                  <a:cubicBezTo>
                    <a:pt x="240" y="18"/>
                    <a:pt x="211" y="21"/>
                    <a:pt x="189" y="22"/>
                  </a:cubicBezTo>
                  <a:cubicBezTo>
                    <a:pt x="152" y="25"/>
                    <a:pt x="117" y="22"/>
                    <a:pt x="81" y="21"/>
                  </a:cubicBezTo>
                  <a:cubicBezTo>
                    <a:pt x="67" y="21"/>
                    <a:pt x="53" y="18"/>
                    <a:pt x="39" y="17"/>
                  </a:cubicBezTo>
                  <a:cubicBezTo>
                    <a:pt x="30" y="16"/>
                    <a:pt x="16" y="17"/>
                    <a:pt x="9" y="11"/>
                  </a:cubicBezTo>
                </a:path>
              </a:pathLst>
            </a:custGeom>
            <a:solidFill>
              <a:srgbClr val="E5E4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894" name="Freeform 660">
              <a:extLst>
                <a:ext uri="{FF2B5EF4-FFF2-40B4-BE49-F238E27FC236}">
                  <a16:creationId xmlns:a16="http://schemas.microsoft.com/office/drawing/2014/main" id="{BF023BF3-EE90-4FD5-AB2A-1328EB3D77E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1" y="2873"/>
              <a:ext cx="50" cy="53"/>
            </a:xfrm>
            <a:custGeom>
              <a:avLst/>
              <a:gdLst>
                <a:gd name="T0" fmla="*/ 0 w 101"/>
                <a:gd name="T1" fmla="*/ 1 h 106"/>
                <a:gd name="T2" fmla="*/ 0 w 101"/>
                <a:gd name="T3" fmla="*/ 1 h 106"/>
                <a:gd name="T4" fmla="*/ 0 w 101"/>
                <a:gd name="T5" fmla="*/ 1 h 106"/>
                <a:gd name="T6" fmla="*/ 0 w 101"/>
                <a:gd name="T7" fmla="*/ 1 h 106"/>
                <a:gd name="T8" fmla="*/ 0 w 101"/>
                <a:gd name="T9" fmla="*/ 1 h 106"/>
                <a:gd name="T10" fmla="*/ 0 w 101"/>
                <a:gd name="T11" fmla="*/ 1 h 106"/>
                <a:gd name="T12" fmla="*/ 0 w 101"/>
                <a:gd name="T13" fmla="*/ 1 h 106"/>
                <a:gd name="T14" fmla="*/ 0 w 101"/>
                <a:gd name="T15" fmla="*/ 1 h 106"/>
                <a:gd name="T16" fmla="*/ 0 w 101"/>
                <a:gd name="T17" fmla="*/ 1 h 10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1" h="106">
                  <a:moveTo>
                    <a:pt x="12" y="2"/>
                  </a:moveTo>
                  <a:cubicBezTo>
                    <a:pt x="7" y="0"/>
                    <a:pt x="5" y="1"/>
                    <a:pt x="4" y="5"/>
                  </a:cubicBezTo>
                  <a:cubicBezTo>
                    <a:pt x="0" y="11"/>
                    <a:pt x="7" y="15"/>
                    <a:pt x="12" y="19"/>
                  </a:cubicBezTo>
                  <a:cubicBezTo>
                    <a:pt x="24" y="30"/>
                    <a:pt x="38" y="39"/>
                    <a:pt x="51" y="49"/>
                  </a:cubicBezTo>
                  <a:cubicBezTo>
                    <a:pt x="61" y="57"/>
                    <a:pt x="73" y="64"/>
                    <a:pt x="81" y="74"/>
                  </a:cubicBezTo>
                  <a:cubicBezTo>
                    <a:pt x="90" y="83"/>
                    <a:pt x="94" y="95"/>
                    <a:pt x="101" y="106"/>
                  </a:cubicBezTo>
                  <a:cubicBezTo>
                    <a:pt x="96" y="91"/>
                    <a:pt x="94" y="78"/>
                    <a:pt x="84" y="65"/>
                  </a:cubicBezTo>
                  <a:cubicBezTo>
                    <a:pt x="76" y="54"/>
                    <a:pt x="66" y="43"/>
                    <a:pt x="57" y="35"/>
                  </a:cubicBezTo>
                  <a:cubicBezTo>
                    <a:pt x="44" y="23"/>
                    <a:pt x="16" y="18"/>
                    <a:pt x="10" y="1"/>
                  </a:cubicBezTo>
                </a:path>
              </a:pathLst>
            </a:custGeom>
            <a:solidFill>
              <a:srgbClr val="E5E4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895" name="Freeform 661">
              <a:extLst>
                <a:ext uri="{FF2B5EF4-FFF2-40B4-BE49-F238E27FC236}">
                  <a16:creationId xmlns:a16="http://schemas.microsoft.com/office/drawing/2014/main" id="{501BA6CF-8AF7-4AD5-BC5A-FBBD2EBDD91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1" y="2786"/>
              <a:ext cx="7" cy="79"/>
            </a:xfrm>
            <a:custGeom>
              <a:avLst/>
              <a:gdLst>
                <a:gd name="T0" fmla="*/ 1 w 14"/>
                <a:gd name="T1" fmla="*/ 0 h 160"/>
                <a:gd name="T2" fmla="*/ 1 w 14"/>
                <a:gd name="T3" fmla="*/ 0 h 160"/>
                <a:gd name="T4" fmla="*/ 1 w 14"/>
                <a:gd name="T5" fmla="*/ 0 h 160"/>
                <a:gd name="T6" fmla="*/ 1 w 14"/>
                <a:gd name="T7" fmla="*/ 0 h 160"/>
                <a:gd name="T8" fmla="*/ 1 w 14"/>
                <a:gd name="T9" fmla="*/ 1 h 160"/>
                <a:gd name="T10" fmla="*/ 0 w 14"/>
                <a:gd name="T11" fmla="*/ 0 h 160"/>
                <a:gd name="T12" fmla="*/ 1 w 14"/>
                <a:gd name="T13" fmla="*/ 0 h 160"/>
                <a:gd name="T14" fmla="*/ 1 w 14"/>
                <a:gd name="T15" fmla="*/ 0 h 16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4" h="160">
                  <a:moveTo>
                    <a:pt x="6" y="0"/>
                  </a:moveTo>
                  <a:cubicBezTo>
                    <a:pt x="14" y="15"/>
                    <a:pt x="10" y="36"/>
                    <a:pt x="9" y="52"/>
                  </a:cubicBezTo>
                  <a:cubicBezTo>
                    <a:pt x="7" y="67"/>
                    <a:pt x="6" y="83"/>
                    <a:pt x="8" y="99"/>
                  </a:cubicBezTo>
                  <a:cubicBezTo>
                    <a:pt x="10" y="108"/>
                    <a:pt x="13" y="118"/>
                    <a:pt x="14" y="128"/>
                  </a:cubicBezTo>
                  <a:cubicBezTo>
                    <a:pt x="14" y="139"/>
                    <a:pt x="12" y="149"/>
                    <a:pt x="11" y="160"/>
                  </a:cubicBezTo>
                  <a:cubicBezTo>
                    <a:pt x="7" y="135"/>
                    <a:pt x="0" y="108"/>
                    <a:pt x="0" y="83"/>
                  </a:cubicBezTo>
                  <a:cubicBezTo>
                    <a:pt x="0" y="67"/>
                    <a:pt x="4" y="51"/>
                    <a:pt x="6" y="35"/>
                  </a:cubicBezTo>
                  <a:cubicBezTo>
                    <a:pt x="8" y="26"/>
                    <a:pt x="14" y="16"/>
                    <a:pt x="13" y="8"/>
                  </a:cubicBezTo>
                </a:path>
              </a:pathLst>
            </a:custGeom>
            <a:solidFill>
              <a:srgbClr val="E5E4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896" name="Freeform 662">
              <a:extLst>
                <a:ext uri="{FF2B5EF4-FFF2-40B4-BE49-F238E27FC236}">
                  <a16:creationId xmlns:a16="http://schemas.microsoft.com/office/drawing/2014/main" id="{D929C537-8B49-47AE-BD04-B410A57776CE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5" y="2888"/>
              <a:ext cx="28" cy="335"/>
            </a:xfrm>
            <a:custGeom>
              <a:avLst/>
              <a:gdLst>
                <a:gd name="T0" fmla="*/ 0 w 57"/>
                <a:gd name="T1" fmla="*/ 0 h 678"/>
                <a:gd name="T2" fmla="*/ 0 w 57"/>
                <a:gd name="T3" fmla="*/ 0 h 678"/>
                <a:gd name="T4" fmla="*/ 0 w 57"/>
                <a:gd name="T5" fmla="*/ 0 h 678"/>
                <a:gd name="T6" fmla="*/ 0 w 57"/>
                <a:gd name="T7" fmla="*/ 1 h 678"/>
                <a:gd name="T8" fmla="*/ 0 w 57"/>
                <a:gd name="T9" fmla="*/ 2 h 678"/>
                <a:gd name="T10" fmla="*/ 0 w 57"/>
                <a:gd name="T11" fmla="*/ 4 h 678"/>
                <a:gd name="T12" fmla="*/ 0 w 57"/>
                <a:gd name="T13" fmla="*/ 5 h 678"/>
                <a:gd name="T14" fmla="*/ 0 w 57"/>
                <a:gd name="T15" fmla="*/ 5 h 678"/>
                <a:gd name="T16" fmla="*/ 0 w 57"/>
                <a:gd name="T17" fmla="*/ 4 h 678"/>
                <a:gd name="T18" fmla="*/ 0 w 57"/>
                <a:gd name="T19" fmla="*/ 4 h 678"/>
                <a:gd name="T20" fmla="*/ 0 w 57"/>
                <a:gd name="T21" fmla="*/ 3 h 678"/>
                <a:gd name="T22" fmla="*/ 0 w 57"/>
                <a:gd name="T23" fmla="*/ 2 h 678"/>
                <a:gd name="T24" fmla="*/ 0 w 57"/>
                <a:gd name="T25" fmla="*/ 2 h 678"/>
                <a:gd name="T26" fmla="*/ 0 w 57"/>
                <a:gd name="T27" fmla="*/ 1 h 678"/>
                <a:gd name="T28" fmla="*/ 0 w 57"/>
                <a:gd name="T29" fmla="*/ 1 h 678"/>
                <a:gd name="T30" fmla="*/ 0 w 57"/>
                <a:gd name="T31" fmla="*/ 1 h 678"/>
                <a:gd name="T32" fmla="*/ 0 w 57"/>
                <a:gd name="T33" fmla="*/ 1 h 678"/>
                <a:gd name="T34" fmla="*/ 0 w 57"/>
                <a:gd name="T35" fmla="*/ 0 h 67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7" h="678">
                  <a:moveTo>
                    <a:pt x="9" y="3"/>
                  </a:moveTo>
                  <a:cubicBezTo>
                    <a:pt x="0" y="16"/>
                    <a:pt x="6" y="44"/>
                    <a:pt x="6" y="59"/>
                  </a:cubicBezTo>
                  <a:cubicBezTo>
                    <a:pt x="6" y="82"/>
                    <a:pt x="6" y="105"/>
                    <a:pt x="8" y="128"/>
                  </a:cubicBezTo>
                  <a:cubicBezTo>
                    <a:pt x="10" y="155"/>
                    <a:pt x="11" y="183"/>
                    <a:pt x="11" y="211"/>
                  </a:cubicBezTo>
                  <a:cubicBezTo>
                    <a:pt x="11" y="259"/>
                    <a:pt x="3" y="302"/>
                    <a:pt x="7" y="351"/>
                  </a:cubicBezTo>
                  <a:cubicBezTo>
                    <a:pt x="14" y="443"/>
                    <a:pt x="28" y="534"/>
                    <a:pt x="24" y="627"/>
                  </a:cubicBezTo>
                  <a:cubicBezTo>
                    <a:pt x="24" y="642"/>
                    <a:pt x="29" y="665"/>
                    <a:pt x="22" y="678"/>
                  </a:cubicBezTo>
                  <a:cubicBezTo>
                    <a:pt x="32" y="669"/>
                    <a:pt x="41" y="662"/>
                    <a:pt x="56" y="666"/>
                  </a:cubicBezTo>
                  <a:cubicBezTo>
                    <a:pt x="56" y="655"/>
                    <a:pt x="48" y="644"/>
                    <a:pt x="45" y="632"/>
                  </a:cubicBezTo>
                  <a:cubicBezTo>
                    <a:pt x="41" y="608"/>
                    <a:pt x="44" y="580"/>
                    <a:pt x="45" y="555"/>
                  </a:cubicBezTo>
                  <a:cubicBezTo>
                    <a:pt x="49" y="512"/>
                    <a:pt x="57" y="465"/>
                    <a:pt x="48" y="424"/>
                  </a:cubicBezTo>
                  <a:cubicBezTo>
                    <a:pt x="45" y="408"/>
                    <a:pt x="46" y="393"/>
                    <a:pt x="42" y="377"/>
                  </a:cubicBezTo>
                  <a:cubicBezTo>
                    <a:pt x="39" y="362"/>
                    <a:pt x="33" y="348"/>
                    <a:pt x="31" y="333"/>
                  </a:cubicBezTo>
                  <a:cubicBezTo>
                    <a:pt x="26" y="306"/>
                    <a:pt x="23" y="263"/>
                    <a:pt x="42" y="242"/>
                  </a:cubicBezTo>
                  <a:cubicBezTo>
                    <a:pt x="25" y="233"/>
                    <a:pt x="36" y="220"/>
                    <a:pt x="33" y="204"/>
                  </a:cubicBezTo>
                  <a:cubicBezTo>
                    <a:pt x="32" y="196"/>
                    <a:pt x="27" y="190"/>
                    <a:pt x="25" y="181"/>
                  </a:cubicBezTo>
                  <a:cubicBezTo>
                    <a:pt x="23" y="168"/>
                    <a:pt x="26" y="155"/>
                    <a:pt x="26" y="142"/>
                  </a:cubicBezTo>
                  <a:cubicBezTo>
                    <a:pt x="26" y="94"/>
                    <a:pt x="11" y="47"/>
                    <a:pt x="14" y="0"/>
                  </a:cubicBezTo>
                </a:path>
              </a:pathLst>
            </a:custGeom>
            <a:solidFill>
              <a:srgbClr val="E5E4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897" name="Freeform 663">
              <a:extLst>
                <a:ext uri="{FF2B5EF4-FFF2-40B4-BE49-F238E27FC236}">
                  <a16:creationId xmlns:a16="http://schemas.microsoft.com/office/drawing/2014/main" id="{45D2C6FF-C2BA-48E4-84C3-16FBB4BDFDA6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2" y="3220"/>
              <a:ext cx="23" cy="23"/>
            </a:xfrm>
            <a:custGeom>
              <a:avLst/>
              <a:gdLst>
                <a:gd name="T0" fmla="*/ 1 w 45"/>
                <a:gd name="T1" fmla="*/ 0 h 46"/>
                <a:gd name="T2" fmla="*/ 1 w 45"/>
                <a:gd name="T3" fmla="*/ 1 h 46"/>
                <a:gd name="T4" fmla="*/ 1 w 45"/>
                <a:gd name="T5" fmla="*/ 1 h 46"/>
                <a:gd name="T6" fmla="*/ 1 w 45"/>
                <a:gd name="T7" fmla="*/ 1 h 46"/>
                <a:gd name="T8" fmla="*/ 1 w 45"/>
                <a:gd name="T9" fmla="*/ 1 h 46"/>
                <a:gd name="T10" fmla="*/ 1 w 45"/>
                <a:gd name="T11" fmla="*/ 1 h 46"/>
                <a:gd name="T12" fmla="*/ 1 w 45"/>
                <a:gd name="T13" fmla="*/ 1 h 4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5" h="46">
                  <a:moveTo>
                    <a:pt x="45" y="0"/>
                  </a:moveTo>
                  <a:cubicBezTo>
                    <a:pt x="33" y="5"/>
                    <a:pt x="23" y="9"/>
                    <a:pt x="15" y="18"/>
                  </a:cubicBezTo>
                  <a:cubicBezTo>
                    <a:pt x="10" y="23"/>
                    <a:pt x="0" y="35"/>
                    <a:pt x="8" y="41"/>
                  </a:cubicBezTo>
                  <a:cubicBezTo>
                    <a:pt x="15" y="46"/>
                    <a:pt x="28" y="45"/>
                    <a:pt x="36" y="44"/>
                  </a:cubicBezTo>
                  <a:cubicBezTo>
                    <a:pt x="40" y="43"/>
                    <a:pt x="43" y="44"/>
                    <a:pt x="43" y="39"/>
                  </a:cubicBezTo>
                  <a:cubicBezTo>
                    <a:pt x="44" y="30"/>
                    <a:pt x="44" y="19"/>
                    <a:pt x="45" y="10"/>
                  </a:cubicBezTo>
                  <a:cubicBezTo>
                    <a:pt x="45" y="8"/>
                    <a:pt x="45" y="5"/>
                    <a:pt x="45" y="3"/>
                  </a:cubicBezTo>
                </a:path>
              </a:pathLst>
            </a:custGeom>
            <a:solidFill>
              <a:srgbClr val="E5E4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898" name="Freeform 664">
              <a:extLst>
                <a:ext uri="{FF2B5EF4-FFF2-40B4-BE49-F238E27FC236}">
                  <a16:creationId xmlns:a16="http://schemas.microsoft.com/office/drawing/2014/main" id="{82FA7EAC-CCB8-4272-B200-DB53AA17F0BC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0" y="3129"/>
              <a:ext cx="66" cy="224"/>
            </a:xfrm>
            <a:custGeom>
              <a:avLst/>
              <a:gdLst>
                <a:gd name="T0" fmla="*/ 0 w 133"/>
                <a:gd name="T1" fmla="*/ 0 h 454"/>
                <a:gd name="T2" fmla="*/ 0 w 133"/>
                <a:gd name="T3" fmla="*/ 1 h 454"/>
                <a:gd name="T4" fmla="*/ 0 w 133"/>
                <a:gd name="T5" fmla="*/ 2 h 454"/>
                <a:gd name="T6" fmla="*/ 1 w 133"/>
                <a:gd name="T7" fmla="*/ 3 h 454"/>
                <a:gd name="T8" fmla="*/ 0 w 133"/>
                <a:gd name="T9" fmla="*/ 2 h 454"/>
                <a:gd name="T10" fmla="*/ 0 w 133"/>
                <a:gd name="T11" fmla="*/ 1 h 454"/>
                <a:gd name="T12" fmla="*/ 0 w 133"/>
                <a:gd name="T13" fmla="*/ 0 h 45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3" h="454">
                  <a:moveTo>
                    <a:pt x="3" y="0"/>
                  </a:moveTo>
                  <a:cubicBezTo>
                    <a:pt x="16" y="49"/>
                    <a:pt x="13" y="102"/>
                    <a:pt x="26" y="152"/>
                  </a:cubicBezTo>
                  <a:cubicBezTo>
                    <a:pt x="37" y="193"/>
                    <a:pt x="48" y="233"/>
                    <a:pt x="67" y="271"/>
                  </a:cubicBezTo>
                  <a:cubicBezTo>
                    <a:pt x="97" y="332"/>
                    <a:pt x="111" y="391"/>
                    <a:pt x="133" y="454"/>
                  </a:cubicBezTo>
                  <a:cubicBezTo>
                    <a:pt x="103" y="417"/>
                    <a:pt x="100" y="369"/>
                    <a:pt x="80" y="328"/>
                  </a:cubicBezTo>
                  <a:cubicBezTo>
                    <a:pt x="63" y="293"/>
                    <a:pt x="40" y="266"/>
                    <a:pt x="28" y="229"/>
                  </a:cubicBezTo>
                  <a:cubicBezTo>
                    <a:pt x="4" y="161"/>
                    <a:pt x="1" y="72"/>
                    <a:pt x="0" y="0"/>
                  </a:cubicBezTo>
                </a:path>
              </a:pathLst>
            </a:custGeom>
            <a:solidFill>
              <a:srgbClr val="E5E4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899" name="Freeform 665">
              <a:extLst>
                <a:ext uri="{FF2B5EF4-FFF2-40B4-BE49-F238E27FC236}">
                  <a16:creationId xmlns:a16="http://schemas.microsoft.com/office/drawing/2014/main" id="{206ADB0B-B76C-47F7-BE1D-ACF99716834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5" y="3084"/>
              <a:ext cx="85" cy="274"/>
            </a:xfrm>
            <a:custGeom>
              <a:avLst/>
              <a:gdLst>
                <a:gd name="T0" fmla="*/ 0 w 171"/>
                <a:gd name="T1" fmla="*/ 0 h 553"/>
                <a:gd name="T2" fmla="*/ 1 w 171"/>
                <a:gd name="T3" fmla="*/ 2 h 553"/>
                <a:gd name="T4" fmla="*/ 1 w 171"/>
                <a:gd name="T5" fmla="*/ 4 h 553"/>
                <a:gd name="T6" fmla="*/ 1 w 171"/>
                <a:gd name="T7" fmla="*/ 3 h 553"/>
                <a:gd name="T8" fmla="*/ 0 w 171"/>
                <a:gd name="T9" fmla="*/ 1 h 553"/>
                <a:gd name="T10" fmla="*/ 0 w 171"/>
                <a:gd name="T11" fmla="*/ 1 h 553"/>
                <a:gd name="T12" fmla="*/ 0 w 171"/>
                <a:gd name="T13" fmla="*/ 0 h 553"/>
                <a:gd name="T14" fmla="*/ 0 w 171"/>
                <a:gd name="T15" fmla="*/ 0 h 55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71" h="553">
                  <a:moveTo>
                    <a:pt x="64" y="39"/>
                  </a:moveTo>
                  <a:cubicBezTo>
                    <a:pt x="32" y="139"/>
                    <a:pt x="100" y="245"/>
                    <a:pt x="130" y="336"/>
                  </a:cubicBezTo>
                  <a:cubicBezTo>
                    <a:pt x="152" y="405"/>
                    <a:pt x="171" y="480"/>
                    <a:pt x="170" y="553"/>
                  </a:cubicBezTo>
                  <a:cubicBezTo>
                    <a:pt x="150" y="511"/>
                    <a:pt x="151" y="450"/>
                    <a:pt x="135" y="404"/>
                  </a:cubicBezTo>
                  <a:cubicBezTo>
                    <a:pt x="117" y="352"/>
                    <a:pt x="92" y="297"/>
                    <a:pt x="64" y="249"/>
                  </a:cubicBezTo>
                  <a:cubicBezTo>
                    <a:pt x="44" y="216"/>
                    <a:pt x="14" y="185"/>
                    <a:pt x="8" y="147"/>
                  </a:cubicBezTo>
                  <a:cubicBezTo>
                    <a:pt x="0" y="103"/>
                    <a:pt x="5" y="29"/>
                    <a:pt x="40" y="0"/>
                  </a:cubicBezTo>
                  <a:cubicBezTo>
                    <a:pt x="43" y="1"/>
                    <a:pt x="45" y="2"/>
                    <a:pt x="48" y="5"/>
                  </a:cubicBezTo>
                </a:path>
              </a:pathLst>
            </a:custGeom>
            <a:solidFill>
              <a:srgbClr val="E5E4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900" name="Freeform 666">
              <a:extLst>
                <a:ext uri="{FF2B5EF4-FFF2-40B4-BE49-F238E27FC236}">
                  <a16:creationId xmlns:a16="http://schemas.microsoft.com/office/drawing/2014/main" id="{7F03608B-E1E9-4C59-AC55-52AE7DE29D01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1" y="3821"/>
              <a:ext cx="73" cy="29"/>
            </a:xfrm>
            <a:custGeom>
              <a:avLst/>
              <a:gdLst>
                <a:gd name="T0" fmla="*/ 1 w 147"/>
                <a:gd name="T1" fmla="*/ 0 h 59"/>
                <a:gd name="T2" fmla="*/ 0 w 147"/>
                <a:gd name="T3" fmla="*/ 0 h 59"/>
                <a:gd name="T4" fmla="*/ 0 w 147"/>
                <a:gd name="T5" fmla="*/ 0 h 59"/>
                <a:gd name="T6" fmla="*/ 0 w 147"/>
                <a:gd name="T7" fmla="*/ 0 h 59"/>
                <a:gd name="T8" fmla="*/ 0 w 147"/>
                <a:gd name="T9" fmla="*/ 0 h 59"/>
                <a:gd name="T10" fmla="*/ 0 w 147"/>
                <a:gd name="T11" fmla="*/ 0 h 59"/>
                <a:gd name="T12" fmla="*/ 0 w 147"/>
                <a:gd name="T13" fmla="*/ 0 h 59"/>
                <a:gd name="T14" fmla="*/ 0 w 147"/>
                <a:gd name="T15" fmla="*/ 0 h 59"/>
                <a:gd name="T16" fmla="*/ 0 w 147"/>
                <a:gd name="T17" fmla="*/ 0 h 59"/>
                <a:gd name="T18" fmla="*/ 0 w 147"/>
                <a:gd name="T19" fmla="*/ 0 h 59"/>
                <a:gd name="T20" fmla="*/ 1 w 147"/>
                <a:gd name="T21" fmla="*/ 0 h 5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47" h="59">
                  <a:moveTo>
                    <a:pt x="144" y="32"/>
                  </a:moveTo>
                  <a:cubicBezTo>
                    <a:pt x="140" y="27"/>
                    <a:pt x="131" y="26"/>
                    <a:pt x="125" y="24"/>
                  </a:cubicBezTo>
                  <a:cubicBezTo>
                    <a:pt x="116" y="20"/>
                    <a:pt x="108" y="16"/>
                    <a:pt x="98" y="13"/>
                  </a:cubicBezTo>
                  <a:cubicBezTo>
                    <a:pt x="84" y="9"/>
                    <a:pt x="67" y="11"/>
                    <a:pt x="52" y="13"/>
                  </a:cubicBezTo>
                  <a:cubicBezTo>
                    <a:pt x="32" y="16"/>
                    <a:pt x="11" y="18"/>
                    <a:pt x="0" y="0"/>
                  </a:cubicBezTo>
                  <a:cubicBezTo>
                    <a:pt x="4" y="12"/>
                    <a:pt x="4" y="24"/>
                    <a:pt x="12" y="34"/>
                  </a:cubicBezTo>
                  <a:cubicBezTo>
                    <a:pt x="19" y="43"/>
                    <a:pt x="30" y="44"/>
                    <a:pt x="40" y="47"/>
                  </a:cubicBezTo>
                  <a:cubicBezTo>
                    <a:pt x="52" y="50"/>
                    <a:pt x="64" y="53"/>
                    <a:pt x="76" y="54"/>
                  </a:cubicBezTo>
                  <a:cubicBezTo>
                    <a:pt x="86" y="54"/>
                    <a:pt x="96" y="59"/>
                    <a:pt x="106" y="59"/>
                  </a:cubicBezTo>
                  <a:cubicBezTo>
                    <a:pt x="113" y="59"/>
                    <a:pt x="120" y="51"/>
                    <a:pt x="126" y="47"/>
                  </a:cubicBezTo>
                  <a:cubicBezTo>
                    <a:pt x="132" y="41"/>
                    <a:pt x="140" y="36"/>
                    <a:pt x="147" y="33"/>
                  </a:cubicBezTo>
                </a:path>
              </a:pathLst>
            </a:custGeom>
            <a:solidFill>
              <a:srgbClr val="FC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901" name="Freeform 667">
              <a:extLst>
                <a:ext uri="{FF2B5EF4-FFF2-40B4-BE49-F238E27FC236}">
                  <a16:creationId xmlns:a16="http://schemas.microsoft.com/office/drawing/2014/main" id="{1C4F80FF-3934-4D8A-9DC6-D9681C76DD7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6" y="3804"/>
              <a:ext cx="22" cy="25"/>
            </a:xfrm>
            <a:custGeom>
              <a:avLst/>
              <a:gdLst>
                <a:gd name="T0" fmla="*/ 1 w 43"/>
                <a:gd name="T1" fmla="*/ 1 h 50"/>
                <a:gd name="T2" fmla="*/ 1 w 43"/>
                <a:gd name="T3" fmla="*/ 1 h 50"/>
                <a:gd name="T4" fmla="*/ 1 w 43"/>
                <a:gd name="T5" fmla="*/ 1 h 50"/>
                <a:gd name="T6" fmla="*/ 1 w 43"/>
                <a:gd name="T7" fmla="*/ 1 h 50"/>
                <a:gd name="T8" fmla="*/ 1 w 43"/>
                <a:gd name="T9" fmla="*/ 1 h 50"/>
                <a:gd name="T10" fmla="*/ 1 w 43"/>
                <a:gd name="T11" fmla="*/ 1 h 50"/>
                <a:gd name="T12" fmla="*/ 0 w 43"/>
                <a:gd name="T13" fmla="*/ 1 h 50"/>
                <a:gd name="T14" fmla="*/ 1 w 43"/>
                <a:gd name="T15" fmla="*/ 1 h 50"/>
                <a:gd name="T16" fmla="*/ 1 w 43"/>
                <a:gd name="T17" fmla="*/ 1 h 5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3" h="50">
                  <a:moveTo>
                    <a:pt x="41" y="2"/>
                  </a:moveTo>
                  <a:cubicBezTo>
                    <a:pt x="41" y="0"/>
                    <a:pt x="41" y="5"/>
                    <a:pt x="41" y="6"/>
                  </a:cubicBezTo>
                  <a:cubicBezTo>
                    <a:pt x="42" y="8"/>
                    <a:pt x="42" y="10"/>
                    <a:pt x="42" y="13"/>
                  </a:cubicBezTo>
                  <a:cubicBezTo>
                    <a:pt x="43" y="16"/>
                    <a:pt x="43" y="20"/>
                    <a:pt x="42" y="24"/>
                  </a:cubicBezTo>
                  <a:cubicBezTo>
                    <a:pt x="41" y="30"/>
                    <a:pt x="36" y="37"/>
                    <a:pt x="30" y="40"/>
                  </a:cubicBezTo>
                  <a:cubicBezTo>
                    <a:pt x="29" y="44"/>
                    <a:pt x="26" y="47"/>
                    <a:pt x="23" y="50"/>
                  </a:cubicBezTo>
                  <a:cubicBezTo>
                    <a:pt x="14" y="47"/>
                    <a:pt x="7" y="42"/>
                    <a:pt x="0" y="35"/>
                  </a:cubicBezTo>
                  <a:cubicBezTo>
                    <a:pt x="10" y="36"/>
                    <a:pt x="24" y="29"/>
                    <a:pt x="30" y="22"/>
                  </a:cubicBezTo>
                  <a:cubicBezTo>
                    <a:pt x="35" y="17"/>
                    <a:pt x="38" y="9"/>
                    <a:pt x="40" y="3"/>
                  </a:cubicBezTo>
                </a:path>
              </a:pathLst>
            </a:custGeom>
            <a:solidFill>
              <a:srgbClr val="FC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3012" name="Group 668">
            <a:extLst>
              <a:ext uri="{FF2B5EF4-FFF2-40B4-BE49-F238E27FC236}">
                <a16:creationId xmlns:a16="http://schemas.microsoft.com/office/drawing/2014/main" id="{EAC36BF2-768D-498E-ACB4-339A0DAFCC6B}"/>
              </a:ext>
            </a:extLst>
          </p:cNvPr>
          <p:cNvGrpSpPr>
            <a:grpSpLocks/>
          </p:cNvGrpSpPr>
          <p:nvPr/>
        </p:nvGrpSpPr>
        <p:grpSpPr bwMode="auto">
          <a:xfrm>
            <a:off x="4114800" y="4038600"/>
            <a:ext cx="771525" cy="2185988"/>
            <a:chOff x="1632" y="2544"/>
            <a:chExt cx="486" cy="1377"/>
          </a:xfrm>
        </p:grpSpPr>
        <p:grpSp>
          <p:nvGrpSpPr>
            <p:cNvPr id="43492" name="Group 669">
              <a:extLst>
                <a:ext uri="{FF2B5EF4-FFF2-40B4-BE49-F238E27FC236}">
                  <a16:creationId xmlns:a16="http://schemas.microsoft.com/office/drawing/2014/main" id="{4F25A969-504A-465F-82B0-129F71A2F38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632" y="2544"/>
              <a:ext cx="486" cy="1377"/>
              <a:chOff x="1632" y="2544"/>
              <a:chExt cx="486" cy="1377"/>
            </a:xfrm>
          </p:grpSpPr>
          <p:sp>
            <p:nvSpPr>
              <p:cNvPr id="43511" name="Freeform 670">
                <a:extLst>
                  <a:ext uri="{FF2B5EF4-FFF2-40B4-BE49-F238E27FC236}">
                    <a16:creationId xmlns:a16="http://schemas.microsoft.com/office/drawing/2014/main" id="{73AF98D9-8F5B-429B-8EBD-7BDD81BB83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40" y="3264"/>
                <a:ext cx="59" cy="106"/>
              </a:xfrm>
              <a:custGeom>
                <a:avLst/>
                <a:gdLst>
                  <a:gd name="T0" fmla="*/ 0 w 138"/>
                  <a:gd name="T1" fmla="*/ 0 h 252"/>
                  <a:gd name="T2" fmla="*/ 0 w 138"/>
                  <a:gd name="T3" fmla="*/ 0 h 252"/>
                  <a:gd name="T4" fmla="*/ 0 w 138"/>
                  <a:gd name="T5" fmla="*/ 0 h 252"/>
                  <a:gd name="T6" fmla="*/ 0 w 138"/>
                  <a:gd name="T7" fmla="*/ 0 h 25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38" h="252">
                    <a:moveTo>
                      <a:pt x="49" y="0"/>
                    </a:moveTo>
                    <a:cubicBezTo>
                      <a:pt x="49" y="2"/>
                      <a:pt x="0" y="251"/>
                      <a:pt x="0" y="251"/>
                    </a:cubicBezTo>
                    <a:cubicBezTo>
                      <a:pt x="0" y="251"/>
                      <a:pt x="104" y="248"/>
                      <a:pt x="138" y="252"/>
                    </a:cubicBezTo>
                    <a:lnTo>
                      <a:pt x="49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512" name="Freeform 671">
                <a:extLst>
                  <a:ext uri="{FF2B5EF4-FFF2-40B4-BE49-F238E27FC236}">
                    <a16:creationId xmlns:a16="http://schemas.microsoft.com/office/drawing/2014/main" id="{603CD281-0D12-43A9-A563-E994B81AE0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40" y="3265"/>
                <a:ext cx="59" cy="107"/>
              </a:xfrm>
              <a:custGeom>
                <a:avLst/>
                <a:gdLst>
                  <a:gd name="T0" fmla="*/ 0 w 138"/>
                  <a:gd name="T1" fmla="*/ 0 h 252"/>
                  <a:gd name="T2" fmla="*/ 0 w 138"/>
                  <a:gd name="T3" fmla="*/ 0 h 252"/>
                  <a:gd name="T4" fmla="*/ 0 w 138"/>
                  <a:gd name="T5" fmla="*/ 0 h 252"/>
                  <a:gd name="T6" fmla="*/ 0 w 138"/>
                  <a:gd name="T7" fmla="*/ 0 h 25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38" h="252">
                    <a:moveTo>
                      <a:pt x="49" y="0"/>
                    </a:moveTo>
                    <a:cubicBezTo>
                      <a:pt x="49" y="2"/>
                      <a:pt x="0" y="251"/>
                      <a:pt x="0" y="251"/>
                    </a:cubicBezTo>
                    <a:cubicBezTo>
                      <a:pt x="0" y="251"/>
                      <a:pt x="104" y="248"/>
                      <a:pt x="138" y="252"/>
                    </a:cubicBezTo>
                    <a:lnTo>
                      <a:pt x="49" y="0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513" name="Freeform 672">
                <a:extLst>
                  <a:ext uri="{FF2B5EF4-FFF2-40B4-BE49-F238E27FC236}">
                    <a16:creationId xmlns:a16="http://schemas.microsoft.com/office/drawing/2014/main" id="{D0BD8C47-C668-4892-B042-39F9058D0F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3" y="3833"/>
                <a:ext cx="54" cy="27"/>
              </a:xfrm>
              <a:custGeom>
                <a:avLst/>
                <a:gdLst>
                  <a:gd name="T0" fmla="*/ 0 w 54"/>
                  <a:gd name="T1" fmla="*/ 3 h 27"/>
                  <a:gd name="T2" fmla="*/ 9 w 54"/>
                  <a:gd name="T3" fmla="*/ 20 h 27"/>
                  <a:gd name="T4" fmla="*/ 43 w 54"/>
                  <a:gd name="T5" fmla="*/ 27 h 27"/>
                  <a:gd name="T6" fmla="*/ 54 w 54"/>
                  <a:gd name="T7" fmla="*/ 16 h 27"/>
                  <a:gd name="T8" fmla="*/ 54 w 54"/>
                  <a:gd name="T9" fmla="*/ 0 h 27"/>
                  <a:gd name="T10" fmla="*/ 0 w 54"/>
                  <a:gd name="T11" fmla="*/ 3 h 2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4" h="27">
                    <a:moveTo>
                      <a:pt x="0" y="3"/>
                    </a:moveTo>
                    <a:lnTo>
                      <a:pt x="9" y="20"/>
                    </a:lnTo>
                    <a:lnTo>
                      <a:pt x="43" y="27"/>
                    </a:lnTo>
                    <a:lnTo>
                      <a:pt x="54" y="16"/>
                    </a:lnTo>
                    <a:lnTo>
                      <a:pt x="54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514" name="Freeform 673">
                <a:extLst>
                  <a:ext uri="{FF2B5EF4-FFF2-40B4-BE49-F238E27FC236}">
                    <a16:creationId xmlns:a16="http://schemas.microsoft.com/office/drawing/2014/main" id="{4BC51505-E9C7-47D8-A366-431F09D79E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1" y="3815"/>
                <a:ext cx="86" cy="32"/>
              </a:xfrm>
              <a:custGeom>
                <a:avLst/>
                <a:gdLst>
                  <a:gd name="T0" fmla="*/ 0 w 205"/>
                  <a:gd name="T1" fmla="*/ 0 h 75"/>
                  <a:gd name="T2" fmla="*/ 0 w 205"/>
                  <a:gd name="T3" fmla="*/ 0 h 75"/>
                  <a:gd name="T4" fmla="*/ 0 w 205"/>
                  <a:gd name="T5" fmla="*/ 0 h 75"/>
                  <a:gd name="T6" fmla="*/ 0 w 205"/>
                  <a:gd name="T7" fmla="*/ 0 h 75"/>
                  <a:gd name="T8" fmla="*/ 0 w 205"/>
                  <a:gd name="T9" fmla="*/ 0 h 75"/>
                  <a:gd name="T10" fmla="*/ 0 w 205"/>
                  <a:gd name="T11" fmla="*/ 0 h 7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05" h="75">
                    <a:moveTo>
                      <a:pt x="1" y="12"/>
                    </a:moveTo>
                    <a:cubicBezTo>
                      <a:pt x="0" y="31"/>
                      <a:pt x="0" y="31"/>
                      <a:pt x="0" y="31"/>
                    </a:cubicBezTo>
                    <a:cubicBezTo>
                      <a:pt x="0" y="31"/>
                      <a:pt x="95" y="75"/>
                      <a:pt x="117" y="72"/>
                    </a:cubicBezTo>
                    <a:cubicBezTo>
                      <a:pt x="138" y="70"/>
                      <a:pt x="176" y="58"/>
                      <a:pt x="190" y="46"/>
                    </a:cubicBezTo>
                    <a:cubicBezTo>
                      <a:pt x="204" y="33"/>
                      <a:pt x="205" y="0"/>
                      <a:pt x="205" y="0"/>
                    </a:cubicBezTo>
                    <a:lnTo>
                      <a:pt x="1" y="1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515" name="Freeform 674">
                <a:extLst>
                  <a:ext uri="{FF2B5EF4-FFF2-40B4-BE49-F238E27FC236}">
                    <a16:creationId xmlns:a16="http://schemas.microsoft.com/office/drawing/2014/main" id="{D3459CB4-7888-4DF8-9AD0-4C213086D2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1" y="2559"/>
                <a:ext cx="141" cy="284"/>
              </a:xfrm>
              <a:custGeom>
                <a:avLst/>
                <a:gdLst>
                  <a:gd name="T0" fmla="*/ 0 w 334"/>
                  <a:gd name="T1" fmla="*/ 0 h 671"/>
                  <a:gd name="T2" fmla="*/ 0 w 334"/>
                  <a:gd name="T3" fmla="*/ 0 h 671"/>
                  <a:gd name="T4" fmla="*/ 0 w 334"/>
                  <a:gd name="T5" fmla="*/ 0 h 671"/>
                  <a:gd name="T6" fmla="*/ 0 w 334"/>
                  <a:gd name="T7" fmla="*/ 0 h 671"/>
                  <a:gd name="T8" fmla="*/ 0 w 334"/>
                  <a:gd name="T9" fmla="*/ 0 h 671"/>
                  <a:gd name="T10" fmla="*/ 0 w 334"/>
                  <a:gd name="T11" fmla="*/ 0 h 671"/>
                  <a:gd name="T12" fmla="*/ 0 w 334"/>
                  <a:gd name="T13" fmla="*/ 1 h 671"/>
                  <a:gd name="T14" fmla="*/ 0 w 334"/>
                  <a:gd name="T15" fmla="*/ 1 h 671"/>
                  <a:gd name="T16" fmla="*/ 0 w 334"/>
                  <a:gd name="T17" fmla="*/ 1 h 671"/>
                  <a:gd name="T18" fmla="*/ 0 w 334"/>
                  <a:gd name="T19" fmla="*/ 2 h 671"/>
                  <a:gd name="T20" fmla="*/ 1 w 334"/>
                  <a:gd name="T21" fmla="*/ 1 h 671"/>
                  <a:gd name="T22" fmla="*/ 1 w 334"/>
                  <a:gd name="T23" fmla="*/ 1 h 671"/>
                  <a:gd name="T24" fmla="*/ 1 w 334"/>
                  <a:gd name="T25" fmla="*/ 1 h 671"/>
                  <a:gd name="T26" fmla="*/ 1 w 334"/>
                  <a:gd name="T27" fmla="*/ 0 h 671"/>
                  <a:gd name="T28" fmla="*/ 1 w 334"/>
                  <a:gd name="T29" fmla="*/ 0 h 671"/>
                  <a:gd name="T30" fmla="*/ 1 w 334"/>
                  <a:gd name="T31" fmla="*/ 0 h 671"/>
                  <a:gd name="T32" fmla="*/ 1 w 334"/>
                  <a:gd name="T33" fmla="*/ 0 h 671"/>
                  <a:gd name="T34" fmla="*/ 0 w 334"/>
                  <a:gd name="T35" fmla="*/ 0 h 671"/>
                  <a:gd name="T36" fmla="*/ 0 w 334"/>
                  <a:gd name="T37" fmla="*/ 0 h 67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334" h="671">
                    <a:moveTo>
                      <a:pt x="161" y="0"/>
                    </a:moveTo>
                    <a:cubicBezTo>
                      <a:pt x="161" y="0"/>
                      <a:pt x="72" y="18"/>
                      <a:pt x="58" y="37"/>
                    </a:cubicBezTo>
                    <a:cubicBezTo>
                      <a:pt x="44" y="56"/>
                      <a:pt x="21" y="139"/>
                      <a:pt x="23" y="150"/>
                    </a:cubicBezTo>
                    <a:cubicBezTo>
                      <a:pt x="25" y="162"/>
                      <a:pt x="27" y="207"/>
                      <a:pt x="27" y="207"/>
                    </a:cubicBezTo>
                    <a:cubicBezTo>
                      <a:pt x="27" y="207"/>
                      <a:pt x="17" y="197"/>
                      <a:pt x="8" y="204"/>
                    </a:cubicBezTo>
                    <a:cubicBezTo>
                      <a:pt x="0" y="209"/>
                      <a:pt x="16" y="233"/>
                      <a:pt x="18" y="240"/>
                    </a:cubicBezTo>
                    <a:cubicBezTo>
                      <a:pt x="19" y="247"/>
                      <a:pt x="23" y="287"/>
                      <a:pt x="50" y="284"/>
                    </a:cubicBezTo>
                    <a:cubicBezTo>
                      <a:pt x="50" y="284"/>
                      <a:pt x="58" y="323"/>
                      <a:pt x="66" y="337"/>
                    </a:cubicBezTo>
                    <a:cubicBezTo>
                      <a:pt x="66" y="337"/>
                      <a:pt x="78" y="457"/>
                      <a:pt x="48" y="472"/>
                    </a:cubicBezTo>
                    <a:cubicBezTo>
                      <a:pt x="154" y="671"/>
                      <a:pt x="154" y="671"/>
                      <a:pt x="154" y="671"/>
                    </a:cubicBezTo>
                    <a:cubicBezTo>
                      <a:pt x="307" y="441"/>
                      <a:pt x="307" y="441"/>
                      <a:pt x="307" y="441"/>
                    </a:cubicBezTo>
                    <a:cubicBezTo>
                      <a:pt x="307" y="441"/>
                      <a:pt x="274" y="419"/>
                      <a:pt x="282" y="295"/>
                    </a:cubicBezTo>
                    <a:cubicBezTo>
                      <a:pt x="282" y="295"/>
                      <a:pt x="286" y="281"/>
                      <a:pt x="287" y="275"/>
                    </a:cubicBezTo>
                    <a:cubicBezTo>
                      <a:pt x="287" y="275"/>
                      <a:pt x="300" y="280"/>
                      <a:pt x="309" y="256"/>
                    </a:cubicBezTo>
                    <a:cubicBezTo>
                      <a:pt x="318" y="232"/>
                      <a:pt x="334" y="203"/>
                      <a:pt x="329" y="190"/>
                    </a:cubicBezTo>
                    <a:cubicBezTo>
                      <a:pt x="324" y="177"/>
                      <a:pt x="308" y="184"/>
                      <a:pt x="306" y="189"/>
                    </a:cubicBezTo>
                    <a:cubicBezTo>
                      <a:pt x="306" y="189"/>
                      <a:pt x="302" y="144"/>
                      <a:pt x="303" y="119"/>
                    </a:cubicBezTo>
                    <a:cubicBezTo>
                      <a:pt x="304" y="93"/>
                      <a:pt x="270" y="13"/>
                      <a:pt x="246" y="9"/>
                    </a:cubicBezTo>
                    <a:cubicBezTo>
                      <a:pt x="222" y="6"/>
                      <a:pt x="161" y="0"/>
                      <a:pt x="161" y="0"/>
                    </a:cubicBezTo>
                    <a:close/>
                  </a:path>
                </a:pathLst>
              </a:custGeom>
              <a:solidFill>
                <a:srgbClr val="F8F3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516" name="Freeform 675">
                <a:extLst>
                  <a:ext uri="{FF2B5EF4-FFF2-40B4-BE49-F238E27FC236}">
                    <a16:creationId xmlns:a16="http://schemas.microsoft.com/office/drawing/2014/main" id="{4EA23E26-BAE0-4FF6-B449-0DBF0AAD75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1" y="2559"/>
                <a:ext cx="141" cy="284"/>
              </a:xfrm>
              <a:custGeom>
                <a:avLst/>
                <a:gdLst>
                  <a:gd name="T0" fmla="*/ 0 w 334"/>
                  <a:gd name="T1" fmla="*/ 0 h 671"/>
                  <a:gd name="T2" fmla="*/ 0 w 334"/>
                  <a:gd name="T3" fmla="*/ 0 h 671"/>
                  <a:gd name="T4" fmla="*/ 0 w 334"/>
                  <a:gd name="T5" fmla="*/ 0 h 671"/>
                  <a:gd name="T6" fmla="*/ 0 w 334"/>
                  <a:gd name="T7" fmla="*/ 0 h 671"/>
                  <a:gd name="T8" fmla="*/ 0 w 334"/>
                  <a:gd name="T9" fmla="*/ 0 h 671"/>
                  <a:gd name="T10" fmla="*/ 0 w 334"/>
                  <a:gd name="T11" fmla="*/ 0 h 671"/>
                  <a:gd name="T12" fmla="*/ 0 w 334"/>
                  <a:gd name="T13" fmla="*/ 1 h 671"/>
                  <a:gd name="T14" fmla="*/ 0 w 334"/>
                  <a:gd name="T15" fmla="*/ 1 h 671"/>
                  <a:gd name="T16" fmla="*/ 0 w 334"/>
                  <a:gd name="T17" fmla="*/ 1 h 671"/>
                  <a:gd name="T18" fmla="*/ 0 w 334"/>
                  <a:gd name="T19" fmla="*/ 2 h 671"/>
                  <a:gd name="T20" fmla="*/ 1 w 334"/>
                  <a:gd name="T21" fmla="*/ 1 h 671"/>
                  <a:gd name="T22" fmla="*/ 1 w 334"/>
                  <a:gd name="T23" fmla="*/ 1 h 671"/>
                  <a:gd name="T24" fmla="*/ 1 w 334"/>
                  <a:gd name="T25" fmla="*/ 1 h 671"/>
                  <a:gd name="T26" fmla="*/ 1 w 334"/>
                  <a:gd name="T27" fmla="*/ 0 h 671"/>
                  <a:gd name="T28" fmla="*/ 1 w 334"/>
                  <a:gd name="T29" fmla="*/ 0 h 671"/>
                  <a:gd name="T30" fmla="*/ 1 w 334"/>
                  <a:gd name="T31" fmla="*/ 0 h 671"/>
                  <a:gd name="T32" fmla="*/ 1 w 334"/>
                  <a:gd name="T33" fmla="*/ 0 h 671"/>
                  <a:gd name="T34" fmla="*/ 0 w 334"/>
                  <a:gd name="T35" fmla="*/ 0 h 671"/>
                  <a:gd name="T36" fmla="*/ 0 w 334"/>
                  <a:gd name="T37" fmla="*/ 0 h 67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334" h="671">
                    <a:moveTo>
                      <a:pt x="161" y="0"/>
                    </a:moveTo>
                    <a:cubicBezTo>
                      <a:pt x="161" y="0"/>
                      <a:pt x="72" y="18"/>
                      <a:pt x="58" y="37"/>
                    </a:cubicBezTo>
                    <a:cubicBezTo>
                      <a:pt x="44" y="56"/>
                      <a:pt x="21" y="139"/>
                      <a:pt x="23" y="150"/>
                    </a:cubicBezTo>
                    <a:cubicBezTo>
                      <a:pt x="25" y="162"/>
                      <a:pt x="27" y="207"/>
                      <a:pt x="27" y="207"/>
                    </a:cubicBezTo>
                    <a:cubicBezTo>
                      <a:pt x="27" y="207"/>
                      <a:pt x="17" y="197"/>
                      <a:pt x="8" y="204"/>
                    </a:cubicBezTo>
                    <a:cubicBezTo>
                      <a:pt x="0" y="209"/>
                      <a:pt x="16" y="233"/>
                      <a:pt x="18" y="240"/>
                    </a:cubicBezTo>
                    <a:cubicBezTo>
                      <a:pt x="19" y="247"/>
                      <a:pt x="23" y="287"/>
                      <a:pt x="50" y="284"/>
                    </a:cubicBezTo>
                    <a:cubicBezTo>
                      <a:pt x="50" y="284"/>
                      <a:pt x="58" y="323"/>
                      <a:pt x="66" y="337"/>
                    </a:cubicBezTo>
                    <a:cubicBezTo>
                      <a:pt x="66" y="337"/>
                      <a:pt x="78" y="457"/>
                      <a:pt x="48" y="472"/>
                    </a:cubicBezTo>
                    <a:cubicBezTo>
                      <a:pt x="154" y="671"/>
                      <a:pt x="154" y="671"/>
                      <a:pt x="154" y="671"/>
                    </a:cubicBezTo>
                    <a:cubicBezTo>
                      <a:pt x="307" y="441"/>
                      <a:pt x="307" y="441"/>
                      <a:pt x="307" y="441"/>
                    </a:cubicBezTo>
                    <a:cubicBezTo>
                      <a:pt x="307" y="441"/>
                      <a:pt x="274" y="419"/>
                      <a:pt x="282" y="295"/>
                    </a:cubicBezTo>
                    <a:cubicBezTo>
                      <a:pt x="282" y="295"/>
                      <a:pt x="286" y="281"/>
                      <a:pt x="287" y="275"/>
                    </a:cubicBezTo>
                    <a:cubicBezTo>
                      <a:pt x="287" y="275"/>
                      <a:pt x="300" y="280"/>
                      <a:pt x="309" y="256"/>
                    </a:cubicBezTo>
                    <a:cubicBezTo>
                      <a:pt x="318" y="232"/>
                      <a:pt x="334" y="203"/>
                      <a:pt x="329" y="190"/>
                    </a:cubicBezTo>
                    <a:cubicBezTo>
                      <a:pt x="324" y="177"/>
                      <a:pt x="308" y="184"/>
                      <a:pt x="306" y="189"/>
                    </a:cubicBezTo>
                    <a:cubicBezTo>
                      <a:pt x="306" y="189"/>
                      <a:pt x="302" y="144"/>
                      <a:pt x="303" y="119"/>
                    </a:cubicBezTo>
                    <a:cubicBezTo>
                      <a:pt x="304" y="93"/>
                      <a:pt x="270" y="13"/>
                      <a:pt x="246" y="9"/>
                    </a:cubicBezTo>
                    <a:cubicBezTo>
                      <a:pt x="222" y="6"/>
                      <a:pt x="161" y="0"/>
                      <a:pt x="161" y="0"/>
                    </a:cubicBezTo>
                    <a:close/>
                  </a:path>
                </a:pathLst>
              </a:custGeom>
              <a:noFill/>
              <a:ln w="1588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517" name="Freeform 676">
                <a:extLst>
                  <a:ext uri="{FF2B5EF4-FFF2-40B4-BE49-F238E27FC236}">
                    <a16:creationId xmlns:a16="http://schemas.microsoft.com/office/drawing/2014/main" id="{D0021450-0299-43C1-A572-89EB6CB92A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2" y="2544"/>
                <a:ext cx="133" cy="105"/>
              </a:xfrm>
              <a:custGeom>
                <a:avLst/>
                <a:gdLst>
                  <a:gd name="T0" fmla="*/ 0 w 314"/>
                  <a:gd name="T1" fmla="*/ 0 h 248"/>
                  <a:gd name="T2" fmla="*/ 0 w 314"/>
                  <a:gd name="T3" fmla="*/ 0 h 248"/>
                  <a:gd name="T4" fmla="*/ 0 w 314"/>
                  <a:gd name="T5" fmla="*/ 0 h 248"/>
                  <a:gd name="T6" fmla="*/ 0 w 314"/>
                  <a:gd name="T7" fmla="*/ 0 h 248"/>
                  <a:gd name="T8" fmla="*/ 0 w 314"/>
                  <a:gd name="T9" fmla="*/ 0 h 248"/>
                  <a:gd name="T10" fmla="*/ 0 w 314"/>
                  <a:gd name="T11" fmla="*/ 0 h 248"/>
                  <a:gd name="T12" fmla="*/ 0 w 314"/>
                  <a:gd name="T13" fmla="*/ 0 h 248"/>
                  <a:gd name="T14" fmla="*/ 0 w 314"/>
                  <a:gd name="T15" fmla="*/ 0 h 248"/>
                  <a:gd name="T16" fmla="*/ 0 w 314"/>
                  <a:gd name="T17" fmla="*/ 0 h 248"/>
                  <a:gd name="T18" fmla="*/ 0 w 314"/>
                  <a:gd name="T19" fmla="*/ 0 h 248"/>
                  <a:gd name="T20" fmla="*/ 0 w 314"/>
                  <a:gd name="T21" fmla="*/ 0 h 248"/>
                  <a:gd name="T22" fmla="*/ 0 w 314"/>
                  <a:gd name="T23" fmla="*/ 0 h 248"/>
                  <a:gd name="T24" fmla="*/ 0 w 314"/>
                  <a:gd name="T25" fmla="*/ 0 h 248"/>
                  <a:gd name="T26" fmla="*/ 0 w 314"/>
                  <a:gd name="T27" fmla="*/ 0 h 248"/>
                  <a:gd name="T28" fmla="*/ 0 w 314"/>
                  <a:gd name="T29" fmla="*/ 0 h 248"/>
                  <a:gd name="T30" fmla="*/ 0 w 314"/>
                  <a:gd name="T31" fmla="*/ 0 h 248"/>
                  <a:gd name="T32" fmla="*/ 0 w 314"/>
                  <a:gd name="T33" fmla="*/ 0 h 248"/>
                  <a:gd name="T34" fmla="*/ 0 w 314"/>
                  <a:gd name="T35" fmla="*/ 0 h 248"/>
                  <a:gd name="T36" fmla="*/ 0 w 314"/>
                  <a:gd name="T37" fmla="*/ 0 h 248"/>
                  <a:gd name="T38" fmla="*/ 0 w 314"/>
                  <a:gd name="T39" fmla="*/ 0 h 248"/>
                  <a:gd name="T40" fmla="*/ 0 w 314"/>
                  <a:gd name="T41" fmla="*/ 0 h 248"/>
                  <a:gd name="T42" fmla="*/ 0 w 314"/>
                  <a:gd name="T43" fmla="*/ 0 h 248"/>
                  <a:gd name="T44" fmla="*/ 0 w 314"/>
                  <a:gd name="T45" fmla="*/ 0 h 248"/>
                  <a:gd name="T46" fmla="*/ 1 w 314"/>
                  <a:gd name="T47" fmla="*/ 0 h 248"/>
                  <a:gd name="T48" fmla="*/ 1 w 314"/>
                  <a:gd name="T49" fmla="*/ 0 h 248"/>
                  <a:gd name="T50" fmla="*/ 1 w 314"/>
                  <a:gd name="T51" fmla="*/ 0 h 248"/>
                  <a:gd name="T52" fmla="*/ 1 w 314"/>
                  <a:gd name="T53" fmla="*/ 0 h 248"/>
                  <a:gd name="T54" fmla="*/ 1 w 314"/>
                  <a:gd name="T55" fmla="*/ 0 h 248"/>
                  <a:gd name="T56" fmla="*/ 1 w 314"/>
                  <a:gd name="T57" fmla="*/ 0 h 248"/>
                  <a:gd name="T58" fmla="*/ 1 w 314"/>
                  <a:gd name="T59" fmla="*/ 0 h 248"/>
                  <a:gd name="T60" fmla="*/ 1 w 314"/>
                  <a:gd name="T61" fmla="*/ 0 h 248"/>
                  <a:gd name="T62" fmla="*/ 1 w 314"/>
                  <a:gd name="T63" fmla="*/ 0 h 248"/>
                  <a:gd name="T64" fmla="*/ 1 w 314"/>
                  <a:gd name="T65" fmla="*/ 0 h 248"/>
                  <a:gd name="T66" fmla="*/ 1 w 314"/>
                  <a:gd name="T67" fmla="*/ 0 h 248"/>
                  <a:gd name="T68" fmla="*/ 1 w 314"/>
                  <a:gd name="T69" fmla="*/ 0 h 248"/>
                  <a:gd name="T70" fmla="*/ 0 w 314"/>
                  <a:gd name="T71" fmla="*/ 0 h 248"/>
                  <a:gd name="T72" fmla="*/ 0 w 314"/>
                  <a:gd name="T73" fmla="*/ 0 h 248"/>
                  <a:gd name="T74" fmla="*/ 0 w 314"/>
                  <a:gd name="T75" fmla="*/ 0 h 248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314" h="248">
                    <a:moveTo>
                      <a:pt x="164" y="98"/>
                    </a:moveTo>
                    <a:cubicBezTo>
                      <a:pt x="132" y="101"/>
                      <a:pt x="113" y="72"/>
                      <a:pt x="90" y="72"/>
                    </a:cubicBezTo>
                    <a:cubicBezTo>
                      <a:pt x="68" y="72"/>
                      <a:pt x="59" y="120"/>
                      <a:pt x="52" y="134"/>
                    </a:cubicBezTo>
                    <a:cubicBezTo>
                      <a:pt x="44" y="147"/>
                      <a:pt x="30" y="163"/>
                      <a:pt x="32" y="176"/>
                    </a:cubicBezTo>
                    <a:cubicBezTo>
                      <a:pt x="34" y="190"/>
                      <a:pt x="40" y="230"/>
                      <a:pt x="31" y="245"/>
                    </a:cubicBezTo>
                    <a:cubicBezTo>
                      <a:pt x="31" y="245"/>
                      <a:pt x="24" y="248"/>
                      <a:pt x="16" y="226"/>
                    </a:cubicBezTo>
                    <a:cubicBezTo>
                      <a:pt x="9" y="205"/>
                      <a:pt x="12" y="192"/>
                      <a:pt x="7" y="182"/>
                    </a:cubicBezTo>
                    <a:cubicBezTo>
                      <a:pt x="2" y="173"/>
                      <a:pt x="0" y="166"/>
                      <a:pt x="5" y="158"/>
                    </a:cubicBezTo>
                    <a:cubicBezTo>
                      <a:pt x="10" y="151"/>
                      <a:pt x="6" y="150"/>
                      <a:pt x="6" y="150"/>
                    </a:cubicBezTo>
                    <a:cubicBezTo>
                      <a:pt x="6" y="150"/>
                      <a:pt x="7" y="128"/>
                      <a:pt x="8" y="116"/>
                    </a:cubicBezTo>
                    <a:cubicBezTo>
                      <a:pt x="10" y="103"/>
                      <a:pt x="8" y="102"/>
                      <a:pt x="18" y="90"/>
                    </a:cubicBezTo>
                    <a:cubicBezTo>
                      <a:pt x="28" y="78"/>
                      <a:pt x="35" y="68"/>
                      <a:pt x="35" y="68"/>
                    </a:cubicBezTo>
                    <a:cubicBezTo>
                      <a:pt x="26" y="67"/>
                      <a:pt x="26" y="67"/>
                      <a:pt x="26" y="67"/>
                    </a:cubicBezTo>
                    <a:cubicBezTo>
                      <a:pt x="26" y="67"/>
                      <a:pt x="34" y="60"/>
                      <a:pt x="42" y="53"/>
                    </a:cubicBezTo>
                    <a:cubicBezTo>
                      <a:pt x="50" y="46"/>
                      <a:pt x="70" y="30"/>
                      <a:pt x="78" y="29"/>
                    </a:cubicBezTo>
                    <a:cubicBezTo>
                      <a:pt x="86" y="28"/>
                      <a:pt x="90" y="23"/>
                      <a:pt x="90" y="23"/>
                    </a:cubicBezTo>
                    <a:cubicBezTo>
                      <a:pt x="90" y="23"/>
                      <a:pt x="86" y="19"/>
                      <a:pt x="78" y="24"/>
                    </a:cubicBezTo>
                    <a:cubicBezTo>
                      <a:pt x="78" y="24"/>
                      <a:pt x="89" y="12"/>
                      <a:pt x="102" y="10"/>
                    </a:cubicBezTo>
                    <a:cubicBezTo>
                      <a:pt x="116" y="8"/>
                      <a:pt x="134" y="6"/>
                      <a:pt x="141" y="6"/>
                    </a:cubicBezTo>
                    <a:cubicBezTo>
                      <a:pt x="148" y="7"/>
                      <a:pt x="154" y="7"/>
                      <a:pt x="157" y="4"/>
                    </a:cubicBezTo>
                    <a:cubicBezTo>
                      <a:pt x="160" y="0"/>
                      <a:pt x="186" y="4"/>
                      <a:pt x="195" y="5"/>
                    </a:cubicBezTo>
                    <a:cubicBezTo>
                      <a:pt x="204" y="6"/>
                      <a:pt x="214" y="8"/>
                      <a:pt x="218" y="12"/>
                    </a:cubicBezTo>
                    <a:cubicBezTo>
                      <a:pt x="222" y="17"/>
                      <a:pt x="229" y="11"/>
                      <a:pt x="237" y="16"/>
                    </a:cubicBezTo>
                    <a:cubicBezTo>
                      <a:pt x="245" y="20"/>
                      <a:pt x="272" y="36"/>
                      <a:pt x="279" y="46"/>
                    </a:cubicBezTo>
                    <a:cubicBezTo>
                      <a:pt x="286" y="56"/>
                      <a:pt x="297" y="72"/>
                      <a:pt x="296" y="85"/>
                    </a:cubicBezTo>
                    <a:cubicBezTo>
                      <a:pt x="296" y="85"/>
                      <a:pt x="310" y="102"/>
                      <a:pt x="309" y="118"/>
                    </a:cubicBezTo>
                    <a:cubicBezTo>
                      <a:pt x="308" y="135"/>
                      <a:pt x="308" y="152"/>
                      <a:pt x="314" y="158"/>
                    </a:cubicBezTo>
                    <a:cubicBezTo>
                      <a:pt x="307" y="154"/>
                      <a:pt x="307" y="154"/>
                      <a:pt x="307" y="154"/>
                    </a:cubicBezTo>
                    <a:cubicBezTo>
                      <a:pt x="307" y="154"/>
                      <a:pt x="310" y="168"/>
                      <a:pt x="308" y="176"/>
                    </a:cubicBezTo>
                    <a:cubicBezTo>
                      <a:pt x="307" y="184"/>
                      <a:pt x="308" y="198"/>
                      <a:pt x="306" y="207"/>
                    </a:cubicBezTo>
                    <a:cubicBezTo>
                      <a:pt x="305" y="216"/>
                      <a:pt x="304" y="224"/>
                      <a:pt x="304" y="224"/>
                    </a:cubicBezTo>
                    <a:cubicBezTo>
                      <a:pt x="298" y="238"/>
                      <a:pt x="298" y="238"/>
                      <a:pt x="298" y="238"/>
                    </a:cubicBezTo>
                    <a:cubicBezTo>
                      <a:pt x="298" y="238"/>
                      <a:pt x="296" y="232"/>
                      <a:pt x="295" y="221"/>
                    </a:cubicBezTo>
                    <a:cubicBezTo>
                      <a:pt x="294" y="210"/>
                      <a:pt x="296" y="201"/>
                      <a:pt x="296" y="181"/>
                    </a:cubicBezTo>
                    <a:cubicBezTo>
                      <a:pt x="296" y="161"/>
                      <a:pt x="290" y="142"/>
                      <a:pt x="282" y="135"/>
                    </a:cubicBezTo>
                    <a:cubicBezTo>
                      <a:pt x="273" y="128"/>
                      <a:pt x="268" y="123"/>
                      <a:pt x="266" y="108"/>
                    </a:cubicBezTo>
                    <a:cubicBezTo>
                      <a:pt x="264" y="92"/>
                      <a:pt x="256" y="64"/>
                      <a:pt x="242" y="62"/>
                    </a:cubicBezTo>
                    <a:cubicBezTo>
                      <a:pt x="229" y="60"/>
                      <a:pt x="203" y="96"/>
                      <a:pt x="164" y="98"/>
                    </a:cubicBezTo>
                    <a:close/>
                  </a:path>
                </a:pathLst>
              </a:custGeom>
              <a:solidFill>
                <a:srgbClr val="8259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518" name="Freeform 677">
                <a:extLst>
                  <a:ext uri="{FF2B5EF4-FFF2-40B4-BE49-F238E27FC236}">
                    <a16:creationId xmlns:a16="http://schemas.microsoft.com/office/drawing/2014/main" id="{73336460-B9FF-4053-9EFA-EE7B22846B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2" y="2544"/>
                <a:ext cx="133" cy="105"/>
              </a:xfrm>
              <a:custGeom>
                <a:avLst/>
                <a:gdLst>
                  <a:gd name="T0" fmla="*/ 0 w 314"/>
                  <a:gd name="T1" fmla="*/ 0 h 248"/>
                  <a:gd name="T2" fmla="*/ 0 w 314"/>
                  <a:gd name="T3" fmla="*/ 0 h 248"/>
                  <a:gd name="T4" fmla="*/ 0 w 314"/>
                  <a:gd name="T5" fmla="*/ 0 h 248"/>
                  <a:gd name="T6" fmla="*/ 0 w 314"/>
                  <a:gd name="T7" fmla="*/ 0 h 248"/>
                  <a:gd name="T8" fmla="*/ 0 w 314"/>
                  <a:gd name="T9" fmla="*/ 0 h 248"/>
                  <a:gd name="T10" fmla="*/ 0 w 314"/>
                  <a:gd name="T11" fmla="*/ 0 h 248"/>
                  <a:gd name="T12" fmla="*/ 0 w 314"/>
                  <a:gd name="T13" fmla="*/ 0 h 248"/>
                  <a:gd name="T14" fmla="*/ 0 w 314"/>
                  <a:gd name="T15" fmla="*/ 0 h 248"/>
                  <a:gd name="T16" fmla="*/ 0 w 314"/>
                  <a:gd name="T17" fmla="*/ 0 h 248"/>
                  <a:gd name="T18" fmla="*/ 0 w 314"/>
                  <a:gd name="T19" fmla="*/ 0 h 248"/>
                  <a:gd name="T20" fmla="*/ 0 w 314"/>
                  <a:gd name="T21" fmla="*/ 0 h 248"/>
                  <a:gd name="T22" fmla="*/ 0 w 314"/>
                  <a:gd name="T23" fmla="*/ 0 h 248"/>
                  <a:gd name="T24" fmla="*/ 0 w 314"/>
                  <a:gd name="T25" fmla="*/ 0 h 248"/>
                  <a:gd name="T26" fmla="*/ 0 w 314"/>
                  <a:gd name="T27" fmla="*/ 0 h 248"/>
                  <a:gd name="T28" fmla="*/ 0 w 314"/>
                  <a:gd name="T29" fmla="*/ 0 h 248"/>
                  <a:gd name="T30" fmla="*/ 0 w 314"/>
                  <a:gd name="T31" fmla="*/ 0 h 248"/>
                  <a:gd name="T32" fmla="*/ 0 w 314"/>
                  <a:gd name="T33" fmla="*/ 0 h 248"/>
                  <a:gd name="T34" fmla="*/ 0 w 314"/>
                  <a:gd name="T35" fmla="*/ 0 h 248"/>
                  <a:gd name="T36" fmla="*/ 0 w 314"/>
                  <a:gd name="T37" fmla="*/ 0 h 248"/>
                  <a:gd name="T38" fmla="*/ 0 w 314"/>
                  <a:gd name="T39" fmla="*/ 0 h 248"/>
                  <a:gd name="T40" fmla="*/ 0 w 314"/>
                  <a:gd name="T41" fmla="*/ 0 h 248"/>
                  <a:gd name="T42" fmla="*/ 0 w 314"/>
                  <a:gd name="T43" fmla="*/ 0 h 248"/>
                  <a:gd name="T44" fmla="*/ 0 w 314"/>
                  <a:gd name="T45" fmla="*/ 0 h 248"/>
                  <a:gd name="T46" fmla="*/ 1 w 314"/>
                  <a:gd name="T47" fmla="*/ 0 h 248"/>
                  <a:gd name="T48" fmla="*/ 1 w 314"/>
                  <a:gd name="T49" fmla="*/ 0 h 248"/>
                  <a:gd name="T50" fmla="*/ 1 w 314"/>
                  <a:gd name="T51" fmla="*/ 0 h 248"/>
                  <a:gd name="T52" fmla="*/ 1 w 314"/>
                  <a:gd name="T53" fmla="*/ 0 h 248"/>
                  <a:gd name="T54" fmla="*/ 1 w 314"/>
                  <a:gd name="T55" fmla="*/ 0 h 248"/>
                  <a:gd name="T56" fmla="*/ 1 w 314"/>
                  <a:gd name="T57" fmla="*/ 0 h 248"/>
                  <a:gd name="T58" fmla="*/ 1 w 314"/>
                  <a:gd name="T59" fmla="*/ 0 h 248"/>
                  <a:gd name="T60" fmla="*/ 1 w 314"/>
                  <a:gd name="T61" fmla="*/ 0 h 248"/>
                  <a:gd name="T62" fmla="*/ 1 w 314"/>
                  <a:gd name="T63" fmla="*/ 0 h 248"/>
                  <a:gd name="T64" fmla="*/ 1 w 314"/>
                  <a:gd name="T65" fmla="*/ 0 h 248"/>
                  <a:gd name="T66" fmla="*/ 1 w 314"/>
                  <a:gd name="T67" fmla="*/ 0 h 248"/>
                  <a:gd name="T68" fmla="*/ 1 w 314"/>
                  <a:gd name="T69" fmla="*/ 0 h 248"/>
                  <a:gd name="T70" fmla="*/ 0 w 314"/>
                  <a:gd name="T71" fmla="*/ 0 h 248"/>
                  <a:gd name="T72" fmla="*/ 0 w 314"/>
                  <a:gd name="T73" fmla="*/ 0 h 248"/>
                  <a:gd name="T74" fmla="*/ 0 w 314"/>
                  <a:gd name="T75" fmla="*/ 0 h 248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314" h="248">
                    <a:moveTo>
                      <a:pt x="164" y="98"/>
                    </a:moveTo>
                    <a:cubicBezTo>
                      <a:pt x="132" y="101"/>
                      <a:pt x="113" y="72"/>
                      <a:pt x="90" y="72"/>
                    </a:cubicBezTo>
                    <a:cubicBezTo>
                      <a:pt x="68" y="72"/>
                      <a:pt x="59" y="120"/>
                      <a:pt x="52" y="134"/>
                    </a:cubicBezTo>
                    <a:cubicBezTo>
                      <a:pt x="44" y="147"/>
                      <a:pt x="30" y="163"/>
                      <a:pt x="32" y="176"/>
                    </a:cubicBezTo>
                    <a:cubicBezTo>
                      <a:pt x="34" y="190"/>
                      <a:pt x="40" y="230"/>
                      <a:pt x="31" y="245"/>
                    </a:cubicBezTo>
                    <a:cubicBezTo>
                      <a:pt x="31" y="245"/>
                      <a:pt x="24" y="248"/>
                      <a:pt x="16" y="226"/>
                    </a:cubicBezTo>
                    <a:cubicBezTo>
                      <a:pt x="9" y="205"/>
                      <a:pt x="12" y="192"/>
                      <a:pt x="7" y="182"/>
                    </a:cubicBezTo>
                    <a:cubicBezTo>
                      <a:pt x="2" y="173"/>
                      <a:pt x="0" y="166"/>
                      <a:pt x="5" y="158"/>
                    </a:cubicBezTo>
                    <a:cubicBezTo>
                      <a:pt x="10" y="151"/>
                      <a:pt x="6" y="150"/>
                      <a:pt x="6" y="150"/>
                    </a:cubicBezTo>
                    <a:cubicBezTo>
                      <a:pt x="6" y="150"/>
                      <a:pt x="7" y="128"/>
                      <a:pt x="8" y="116"/>
                    </a:cubicBezTo>
                    <a:cubicBezTo>
                      <a:pt x="10" y="103"/>
                      <a:pt x="8" y="102"/>
                      <a:pt x="18" y="90"/>
                    </a:cubicBezTo>
                    <a:cubicBezTo>
                      <a:pt x="28" y="78"/>
                      <a:pt x="35" y="68"/>
                      <a:pt x="35" y="68"/>
                    </a:cubicBezTo>
                    <a:cubicBezTo>
                      <a:pt x="26" y="67"/>
                      <a:pt x="26" y="67"/>
                      <a:pt x="26" y="67"/>
                    </a:cubicBezTo>
                    <a:cubicBezTo>
                      <a:pt x="26" y="67"/>
                      <a:pt x="34" y="60"/>
                      <a:pt x="42" y="53"/>
                    </a:cubicBezTo>
                    <a:cubicBezTo>
                      <a:pt x="50" y="46"/>
                      <a:pt x="70" y="30"/>
                      <a:pt x="78" y="29"/>
                    </a:cubicBezTo>
                    <a:cubicBezTo>
                      <a:pt x="86" y="28"/>
                      <a:pt x="90" y="23"/>
                      <a:pt x="90" y="23"/>
                    </a:cubicBezTo>
                    <a:cubicBezTo>
                      <a:pt x="90" y="23"/>
                      <a:pt x="86" y="19"/>
                      <a:pt x="78" y="24"/>
                    </a:cubicBezTo>
                    <a:cubicBezTo>
                      <a:pt x="78" y="24"/>
                      <a:pt x="89" y="12"/>
                      <a:pt x="102" y="10"/>
                    </a:cubicBezTo>
                    <a:cubicBezTo>
                      <a:pt x="116" y="8"/>
                      <a:pt x="134" y="6"/>
                      <a:pt x="141" y="6"/>
                    </a:cubicBezTo>
                    <a:cubicBezTo>
                      <a:pt x="148" y="7"/>
                      <a:pt x="154" y="7"/>
                      <a:pt x="157" y="4"/>
                    </a:cubicBezTo>
                    <a:cubicBezTo>
                      <a:pt x="160" y="0"/>
                      <a:pt x="186" y="4"/>
                      <a:pt x="195" y="5"/>
                    </a:cubicBezTo>
                    <a:cubicBezTo>
                      <a:pt x="204" y="6"/>
                      <a:pt x="214" y="8"/>
                      <a:pt x="218" y="12"/>
                    </a:cubicBezTo>
                    <a:cubicBezTo>
                      <a:pt x="222" y="17"/>
                      <a:pt x="229" y="11"/>
                      <a:pt x="237" y="16"/>
                    </a:cubicBezTo>
                    <a:cubicBezTo>
                      <a:pt x="245" y="20"/>
                      <a:pt x="272" y="36"/>
                      <a:pt x="279" y="46"/>
                    </a:cubicBezTo>
                    <a:cubicBezTo>
                      <a:pt x="286" y="56"/>
                      <a:pt x="297" y="72"/>
                      <a:pt x="296" y="85"/>
                    </a:cubicBezTo>
                    <a:cubicBezTo>
                      <a:pt x="296" y="85"/>
                      <a:pt x="310" y="102"/>
                      <a:pt x="309" y="118"/>
                    </a:cubicBezTo>
                    <a:cubicBezTo>
                      <a:pt x="308" y="135"/>
                      <a:pt x="308" y="152"/>
                      <a:pt x="314" y="158"/>
                    </a:cubicBezTo>
                    <a:cubicBezTo>
                      <a:pt x="307" y="154"/>
                      <a:pt x="307" y="154"/>
                      <a:pt x="307" y="154"/>
                    </a:cubicBezTo>
                    <a:cubicBezTo>
                      <a:pt x="307" y="154"/>
                      <a:pt x="310" y="168"/>
                      <a:pt x="308" y="176"/>
                    </a:cubicBezTo>
                    <a:cubicBezTo>
                      <a:pt x="307" y="184"/>
                      <a:pt x="308" y="198"/>
                      <a:pt x="306" y="207"/>
                    </a:cubicBezTo>
                    <a:cubicBezTo>
                      <a:pt x="305" y="216"/>
                      <a:pt x="304" y="224"/>
                      <a:pt x="304" y="224"/>
                    </a:cubicBezTo>
                    <a:cubicBezTo>
                      <a:pt x="298" y="238"/>
                      <a:pt x="298" y="238"/>
                      <a:pt x="298" y="238"/>
                    </a:cubicBezTo>
                    <a:cubicBezTo>
                      <a:pt x="298" y="238"/>
                      <a:pt x="296" y="232"/>
                      <a:pt x="295" y="221"/>
                    </a:cubicBezTo>
                    <a:cubicBezTo>
                      <a:pt x="294" y="210"/>
                      <a:pt x="296" y="201"/>
                      <a:pt x="296" y="181"/>
                    </a:cubicBezTo>
                    <a:cubicBezTo>
                      <a:pt x="296" y="161"/>
                      <a:pt x="290" y="142"/>
                      <a:pt x="282" y="135"/>
                    </a:cubicBezTo>
                    <a:cubicBezTo>
                      <a:pt x="273" y="128"/>
                      <a:pt x="268" y="123"/>
                      <a:pt x="266" y="108"/>
                    </a:cubicBezTo>
                    <a:cubicBezTo>
                      <a:pt x="264" y="92"/>
                      <a:pt x="256" y="64"/>
                      <a:pt x="242" y="62"/>
                    </a:cubicBezTo>
                    <a:cubicBezTo>
                      <a:pt x="229" y="60"/>
                      <a:pt x="203" y="96"/>
                      <a:pt x="164" y="98"/>
                    </a:cubicBezTo>
                    <a:close/>
                  </a:path>
                </a:pathLst>
              </a:custGeom>
              <a:noFill/>
              <a:ln w="1588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519" name="Freeform 678">
                <a:extLst>
                  <a:ext uri="{FF2B5EF4-FFF2-40B4-BE49-F238E27FC236}">
                    <a16:creationId xmlns:a16="http://schemas.microsoft.com/office/drawing/2014/main" id="{3CDCB335-346E-4E60-B793-E7D8C99E56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2649"/>
                <a:ext cx="7" cy="19"/>
              </a:xfrm>
              <a:custGeom>
                <a:avLst/>
                <a:gdLst>
                  <a:gd name="T0" fmla="*/ 0 w 17"/>
                  <a:gd name="T1" fmla="*/ 0 h 45"/>
                  <a:gd name="T2" fmla="*/ 0 w 17"/>
                  <a:gd name="T3" fmla="*/ 0 h 45"/>
                  <a:gd name="T4" fmla="*/ 0 w 17"/>
                  <a:gd name="T5" fmla="*/ 0 h 45"/>
                  <a:gd name="T6" fmla="*/ 0 w 17"/>
                  <a:gd name="T7" fmla="*/ 0 h 45"/>
                  <a:gd name="T8" fmla="*/ 0 w 17"/>
                  <a:gd name="T9" fmla="*/ 0 h 45"/>
                  <a:gd name="T10" fmla="*/ 0 w 17"/>
                  <a:gd name="T11" fmla="*/ 0 h 45"/>
                  <a:gd name="T12" fmla="*/ 0 w 17"/>
                  <a:gd name="T13" fmla="*/ 0 h 45"/>
                  <a:gd name="T14" fmla="*/ 0 w 17"/>
                  <a:gd name="T15" fmla="*/ 0 h 45"/>
                  <a:gd name="T16" fmla="*/ 0 w 17"/>
                  <a:gd name="T17" fmla="*/ 0 h 4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7" h="45">
                    <a:moveTo>
                      <a:pt x="0" y="3"/>
                    </a:moveTo>
                    <a:cubicBezTo>
                      <a:pt x="7" y="0"/>
                      <a:pt x="9" y="6"/>
                      <a:pt x="11" y="12"/>
                    </a:cubicBezTo>
                    <a:cubicBezTo>
                      <a:pt x="12" y="16"/>
                      <a:pt x="15" y="23"/>
                      <a:pt x="15" y="28"/>
                    </a:cubicBezTo>
                    <a:cubicBezTo>
                      <a:pt x="14" y="27"/>
                      <a:pt x="13" y="28"/>
                      <a:pt x="12" y="28"/>
                    </a:cubicBezTo>
                    <a:cubicBezTo>
                      <a:pt x="11" y="35"/>
                      <a:pt x="17" y="39"/>
                      <a:pt x="17" y="45"/>
                    </a:cubicBezTo>
                    <a:cubicBezTo>
                      <a:pt x="15" y="41"/>
                      <a:pt x="11" y="37"/>
                      <a:pt x="10" y="33"/>
                    </a:cubicBezTo>
                    <a:cubicBezTo>
                      <a:pt x="8" y="29"/>
                      <a:pt x="12" y="26"/>
                      <a:pt x="12" y="22"/>
                    </a:cubicBezTo>
                    <a:cubicBezTo>
                      <a:pt x="11" y="19"/>
                      <a:pt x="9" y="14"/>
                      <a:pt x="7" y="11"/>
                    </a:cubicBezTo>
                    <a:cubicBezTo>
                      <a:pt x="6" y="8"/>
                      <a:pt x="4" y="2"/>
                      <a:pt x="0" y="3"/>
                    </a:cubicBezTo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520" name="Freeform 679">
                <a:extLst>
                  <a:ext uri="{FF2B5EF4-FFF2-40B4-BE49-F238E27FC236}">
                    <a16:creationId xmlns:a16="http://schemas.microsoft.com/office/drawing/2014/main" id="{65063008-0980-425E-A652-482980AF0A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5" y="2640"/>
                <a:ext cx="12" cy="26"/>
              </a:xfrm>
              <a:custGeom>
                <a:avLst/>
                <a:gdLst>
                  <a:gd name="T0" fmla="*/ 0 w 28"/>
                  <a:gd name="T1" fmla="*/ 0 h 62"/>
                  <a:gd name="T2" fmla="*/ 0 w 28"/>
                  <a:gd name="T3" fmla="*/ 0 h 62"/>
                  <a:gd name="T4" fmla="*/ 0 w 28"/>
                  <a:gd name="T5" fmla="*/ 0 h 62"/>
                  <a:gd name="T6" fmla="*/ 0 w 28"/>
                  <a:gd name="T7" fmla="*/ 0 h 62"/>
                  <a:gd name="T8" fmla="*/ 0 w 28"/>
                  <a:gd name="T9" fmla="*/ 0 h 62"/>
                  <a:gd name="T10" fmla="*/ 0 w 28"/>
                  <a:gd name="T11" fmla="*/ 0 h 62"/>
                  <a:gd name="T12" fmla="*/ 0 w 28"/>
                  <a:gd name="T13" fmla="*/ 0 h 62"/>
                  <a:gd name="T14" fmla="*/ 0 w 28"/>
                  <a:gd name="T15" fmla="*/ 0 h 62"/>
                  <a:gd name="T16" fmla="*/ 0 w 28"/>
                  <a:gd name="T17" fmla="*/ 0 h 62"/>
                  <a:gd name="T18" fmla="*/ 0 w 28"/>
                  <a:gd name="T19" fmla="*/ 0 h 62"/>
                  <a:gd name="T20" fmla="*/ 0 w 28"/>
                  <a:gd name="T21" fmla="*/ 0 h 62"/>
                  <a:gd name="T22" fmla="*/ 0 w 28"/>
                  <a:gd name="T23" fmla="*/ 0 h 62"/>
                  <a:gd name="T24" fmla="*/ 0 w 28"/>
                  <a:gd name="T25" fmla="*/ 0 h 62"/>
                  <a:gd name="T26" fmla="*/ 0 w 28"/>
                  <a:gd name="T27" fmla="*/ 0 h 62"/>
                  <a:gd name="T28" fmla="*/ 0 w 28"/>
                  <a:gd name="T29" fmla="*/ 0 h 62"/>
                  <a:gd name="T30" fmla="*/ 0 w 28"/>
                  <a:gd name="T31" fmla="*/ 0 h 62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28" h="62">
                    <a:moveTo>
                      <a:pt x="28" y="6"/>
                    </a:moveTo>
                    <a:cubicBezTo>
                      <a:pt x="26" y="6"/>
                      <a:pt x="25" y="1"/>
                      <a:pt x="21" y="3"/>
                    </a:cubicBezTo>
                    <a:cubicBezTo>
                      <a:pt x="17" y="4"/>
                      <a:pt x="15" y="11"/>
                      <a:pt x="14" y="14"/>
                    </a:cubicBezTo>
                    <a:cubicBezTo>
                      <a:pt x="12" y="18"/>
                      <a:pt x="10" y="21"/>
                      <a:pt x="8" y="25"/>
                    </a:cubicBezTo>
                    <a:cubicBezTo>
                      <a:pt x="8" y="26"/>
                      <a:pt x="7" y="28"/>
                      <a:pt x="7" y="29"/>
                    </a:cubicBezTo>
                    <a:cubicBezTo>
                      <a:pt x="8" y="31"/>
                      <a:pt x="9" y="30"/>
                      <a:pt x="9" y="32"/>
                    </a:cubicBezTo>
                    <a:cubicBezTo>
                      <a:pt x="12" y="38"/>
                      <a:pt x="6" y="45"/>
                      <a:pt x="3" y="50"/>
                    </a:cubicBezTo>
                    <a:cubicBezTo>
                      <a:pt x="2" y="53"/>
                      <a:pt x="0" y="57"/>
                      <a:pt x="3" y="60"/>
                    </a:cubicBezTo>
                    <a:cubicBezTo>
                      <a:pt x="6" y="62"/>
                      <a:pt x="8" y="59"/>
                      <a:pt x="9" y="56"/>
                    </a:cubicBezTo>
                    <a:cubicBezTo>
                      <a:pt x="7" y="58"/>
                      <a:pt x="4" y="59"/>
                      <a:pt x="4" y="55"/>
                    </a:cubicBezTo>
                    <a:cubicBezTo>
                      <a:pt x="4" y="53"/>
                      <a:pt x="8" y="48"/>
                      <a:pt x="9" y="46"/>
                    </a:cubicBezTo>
                    <a:cubicBezTo>
                      <a:pt x="10" y="44"/>
                      <a:pt x="12" y="41"/>
                      <a:pt x="12" y="38"/>
                    </a:cubicBezTo>
                    <a:cubicBezTo>
                      <a:pt x="13" y="37"/>
                      <a:pt x="13" y="35"/>
                      <a:pt x="12" y="33"/>
                    </a:cubicBezTo>
                    <a:cubicBezTo>
                      <a:pt x="12" y="31"/>
                      <a:pt x="10" y="31"/>
                      <a:pt x="10" y="29"/>
                    </a:cubicBezTo>
                    <a:cubicBezTo>
                      <a:pt x="9" y="25"/>
                      <a:pt x="16" y="17"/>
                      <a:pt x="18" y="13"/>
                    </a:cubicBezTo>
                    <a:cubicBezTo>
                      <a:pt x="20" y="7"/>
                      <a:pt x="22" y="0"/>
                      <a:pt x="27" y="6"/>
                    </a:cubicBezTo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521" name="Freeform 680">
                <a:extLst>
                  <a:ext uri="{FF2B5EF4-FFF2-40B4-BE49-F238E27FC236}">
                    <a16:creationId xmlns:a16="http://schemas.microsoft.com/office/drawing/2014/main" id="{F1EA5712-C97C-4C8D-9FFE-F48830BB46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53" y="2620"/>
                <a:ext cx="3" cy="28"/>
              </a:xfrm>
              <a:custGeom>
                <a:avLst/>
                <a:gdLst>
                  <a:gd name="T0" fmla="*/ 0 w 8"/>
                  <a:gd name="T1" fmla="*/ 0 h 68"/>
                  <a:gd name="T2" fmla="*/ 0 w 8"/>
                  <a:gd name="T3" fmla="*/ 0 h 68"/>
                  <a:gd name="T4" fmla="*/ 0 w 8"/>
                  <a:gd name="T5" fmla="*/ 0 h 68"/>
                  <a:gd name="T6" fmla="*/ 0 w 8"/>
                  <a:gd name="T7" fmla="*/ 0 h 68"/>
                  <a:gd name="T8" fmla="*/ 0 w 8"/>
                  <a:gd name="T9" fmla="*/ 0 h 68"/>
                  <a:gd name="T10" fmla="*/ 0 w 8"/>
                  <a:gd name="T11" fmla="*/ 0 h 68"/>
                  <a:gd name="T12" fmla="*/ 0 w 8"/>
                  <a:gd name="T13" fmla="*/ 0 h 68"/>
                  <a:gd name="T14" fmla="*/ 0 w 8"/>
                  <a:gd name="T15" fmla="*/ 0 h 68"/>
                  <a:gd name="T16" fmla="*/ 0 w 8"/>
                  <a:gd name="T17" fmla="*/ 0 h 68"/>
                  <a:gd name="T18" fmla="*/ 0 w 8"/>
                  <a:gd name="T19" fmla="*/ 0 h 68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8" h="68">
                    <a:moveTo>
                      <a:pt x="0" y="0"/>
                    </a:moveTo>
                    <a:cubicBezTo>
                      <a:pt x="4" y="6"/>
                      <a:pt x="7" y="10"/>
                      <a:pt x="6" y="18"/>
                    </a:cubicBezTo>
                    <a:cubicBezTo>
                      <a:pt x="6" y="24"/>
                      <a:pt x="6" y="30"/>
                      <a:pt x="6" y="36"/>
                    </a:cubicBezTo>
                    <a:cubicBezTo>
                      <a:pt x="6" y="42"/>
                      <a:pt x="7" y="48"/>
                      <a:pt x="8" y="54"/>
                    </a:cubicBezTo>
                    <a:cubicBezTo>
                      <a:pt x="8" y="60"/>
                      <a:pt x="5" y="63"/>
                      <a:pt x="2" y="68"/>
                    </a:cubicBezTo>
                    <a:cubicBezTo>
                      <a:pt x="3" y="62"/>
                      <a:pt x="6" y="57"/>
                      <a:pt x="6" y="51"/>
                    </a:cubicBezTo>
                    <a:cubicBezTo>
                      <a:pt x="6" y="45"/>
                      <a:pt x="5" y="38"/>
                      <a:pt x="5" y="32"/>
                    </a:cubicBezTo>
                    <a:cubicBezTo>
                      <a:pt x="4" y="27"/>
                      <a:pt x="3" y="21"/>
                      <a:pt x="4" y="15"/>
                    </a:cubicBezTo>
                    <a:cubicBezTo>
                      <a:pt x="4" y="12"/>
                      <a:pt x="4" y="12"/>
                      <a:pt x="3" y="8"/>
                    </a:cubicBezTo>
                    <a:cubicBezTo>
                      <a:pt x="2" y="6"/>
                      <a:pt x="0" y="4"/>
                      <a:pt x="0" y="1"/>
                    </a:cubicBezTo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522" name="Freeform 681">
                <a:extLst>
                  <a:ext uri="{FF2B5EF4-FFF2-40B4-BE49-F238E27FC236}">
                    <a16:creationId xmlns:a16="http://schemas.microsoft.com/office/drawing/2014/main" id="{51B98525-D448-4593-9183-EE0DE55D78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67" y="2621"/>
                <a:ext cx="2" cy="19"/>
              </a:xfrm>
              <a:custGeom>
                <a:avLst/>
                <a:gdLst>
                  <a:gd name="T0" fmla="*/ 0 w 5"/>
                  <a:gd name="T1" fmla="*/ 0 h 46"/>
                  <a:gd name="T2" fmla="*/ 0 w 5"/>
                  <a:gd name="T3" fmla="*/ 0 h 46"/>
                  <a:gd name="T4" fmla="*/ 0 w 5"/>
                  <a:gd name="T5" fmla="*/ 0 h 46"/>
                  <a:gd name="T6" fmla="*/ 0 w 5"/>
                  <a:gd name="T7" fmla="*/ 0 h 46"/>
                  <a:gd name="T8" fmla="*/ 0 w 5"/>
                  <a:gd name="T9" fmla="*/ 0 h 46"/>
                  <a:gd name="T10" fmla="*/ 0 w 5"/>
                  <a:gd name="T11" fmla="*/ 0 h 46"/>
                  <a:gd name="T12" fmla="*/ 0 w 5"/>
                  <a:gd name="T13" fmla="*/ 0 h 46"/>
                  <a:gd name="T14" fmla="*/ 0 w 5"/>
                  <a:gd name="T15" fmla="*/ 0 h 4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" h="46">
                    <a:moveTo>
                      <a:pt x="5" y="0"/>
                    </a:moveTo>
                    <a:cubicBezTo>
                      <a:pt x="3" y="4"/>
                      <a:pt x="0" y="6"/>
                      <a:pt x="0" y="11"/>
                    </a:cubicBezTo>
                    <a:cubicBezTo>
                      <a:pt x="0" y="14"/>
                      <a:pt x="2" y="17"/>
                      <a:pt x="2" y="21"/>
                    </a:cubicBezTo>
                    <a:cubicBezTo>
                      <a:pt x="3" y="25"/>
                      <a:pt x="2" y="30"/>
                      <a:pt x="2" y="34"/>
                    </a:cubicBezTo>
                    <a:cubicBezTo>
                      <a:pt x="2" y="37"/>
                      <a:pt x="2" y="42"/>
                      <a:pt x="1" y="46"/>
                    </a:cubicBezTo>
                    <a:cubicBezTo>
                      <a:pt x="5" y="39"/>
                      <a:pt x="4" y="29"/>
                      <a:pt x="4" y="22"/>
                    </a:cubicBezTo>
                    <a:cubicBezTo>
                      <a:pt x="4" y="17"/>
                      <a:pt x="2" y="15"/>
                      <a:pt x="2" y="11"/>
                    </a:cubicBezTo>
                    <a:cubicBezTo>
                      <a:pt x="1" y="7"/>
                      <a:pt x="3" y="4"/>
                      <a:pt x="4" y="0"/>
                    </a:cubicBezTo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523" name="Freeform 682">
                <a:extLst>
                  <a:ext uri="{FF2B5EF4-FFF2-40B4-BE49-F238E27FC236}">
                    <a16:creationId xmlns:a16="http://schemas.microsoft.com/office/drawing/2014/main" id="{E154E447-0CEA-4346-A9CA-A800274EC1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46" y="2654"/>
                <a:ext cx="5" cy="9"/>
              </a:xfrm>
              <a:custGeom>
                <a:avLst/>
                <a:gdLst>
                  <a:gd name="T0" fmla="*/ 0 w 12"/>
                  <a:gd name="T1" fmla="*/ 0 h 23"/>
                  <a:gd name="T2" fmla="*/ 0 w 12"/>
                  <a:gd name="T3" fmla="*/ 0 h 23"/>
                  <a:gd name="T4" fmla="*/ 0 w 12"/>
                  <a:gd name="T5" fmla="*/ 0 h 23"/>
                  <a:gd name="T6" fmla="*/ 0 w 12"/>
                  <a:gd name="T7" fmla="*/ 0 h 2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2" h="23">
                    <a:moveTo>
                      <a:pt x="7" y="0"/>
                    </a:moveTo>
                    <a:cubicBezTo>
                      <a:pt x="6" y="4"/>
                      <a:pt x="7" y="10"/>
                      <a:pt x="7" y="14"/>
                    </a:cubicBezTo>
                    <a:cubicBezTo>
                      <a:pt x="7" y="18"/>
                      <a:pt x="9" y="20"/>
                      <a:pt x="12" y="23"/>
                    </a:cubicBezTo>
                    <a:cubicBezTo>
                      <a:pt x="0" y="20"/>
                      <a:pt x="6" y="8"/>
                      <a:pt x="6" y="0"/>
                    </a:cubicBezTo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524" name="Freeform 683">
                <a:extLst>
                  <a:ext uri="{FF2B5EF4-FFF2-40B4-BE49-F238E27FC236}">
                    <a16:creationId xmlns:a16="http://schemas.microsoft.com/office/drawing/2014/main" id="{D43C5388-6693-439D-ADE8-828A7EF58F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73" y="2653"/>
                <a:ext cx="5" cy="10"/>
              </a:xfrm>
              <a:custGeom>
                <a:avLst/>
                <a:gdLst>
                  <a:gd name="T0" fmla="*/ 0 w 12"/>
                  <a:gd name="T1" fmla="*/ 0 h 25"/>
                  <a:gd name="T2" fmla="*/ 0 w 12"/>
                  <a:gd name="T3" fmla="*/ 0 h 25"/>
                  <a:gd name="T4" fmla="*/ 0 w 12"/>
                  <a:gd name="T5" fmla="*/ 0 h 25"/>
                  <a:gd name="T6" fmla="*/ 0 w 12"/>
                  <a:gd name="T7" fmla="*/ 0 h 25"/>
                  <a:gd name="T8" fmla="*/ 0 w 12"/>
                  <a:gd name="T9" fmla="*/ 0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" h="25">
                    <a:moveTo>
                      <a:pt x="2" y="1"/>
                    </a:moveTo>
                    <a:cubicBezTo>
                      <a:pt x="2" y="3"/>
                      <a:pt x="4" y="4"/>
                      <a:pt x="4" y="6"/>
                    </a:cubicBezTo>
                    <a:cubicBezTo>
                      <a:pt x="5" y="8"/>
                      <a:pt x="5" y="11"/>
                      <a:pt x="4" y="13"/>
                    </a:cubicBezTo>
                    <a:cubicBezTo>
                      <a:pt x="4" y="18"/>
                      <a:pt x="2" y="21"/>
                      <a:pt x="0" y="25"/>
                    </a:cubicBezTo>
                    <a:cubicBezTo>
                      <a:pt x="6" y="21"/>
                      <a:pt x="12" y="3"/>
                      <a:pt x="2" y="0"/>
                    </a:cubicBezTo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525" name="Freeform 684">
                <a:extLst>
                  <a:ext uri="{FF2B5EF4-FFF2-40B4-BE49-F238E27FC236}">
                    <a16:creationId xmlns:a16="http://schemas.microsoft.com/office/drawing/2014/main" id="{92E8A5BB-8CC0-4E54-A95B-DCDD61AEFB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65" y="2657"/>
                <a:ext cx="7" cy="7"/>
              </a:xfrm>
              <a:custGeom>
                <a:avLst/>
                <a:gdLst>
                  <a:gd name="T0" fmla="*/ 0 w 15"/>
                  <a:gd name="T1" fmla="*/ 0 h 16"/>
                  <a:gd name="T2" fmla="*/ 0 w 15"/>
                  <a:gd name="T3" fmla="*/ 0 h 16"/>
                  <a:gd name="T4" fmla="*/ 0 w 15"/>
                  <a:gd name="T5" fmla="*/ 0 h 16"/>
                  <a:gd name="T6" fmla="*/ 0 w 15"/>
                  <a:gd name="T7" fmla="*/ 0 h 1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5" h="16">
                    <a:moveTo>
                      <a:pt x="15" y="4"/>
                    </a:moveTo>
                    <a:cubicBezTo>
                      <a:pt x="11" y="0"/>
                      <a:pt x="0" y="7"/>
                      <a:pt x="2" y="11"/>
                    </a:cubicBezTo>
                    <a:cubicBezTo>
                      <a:pt x="4" y="16"/>
                      <a:pt x="6" y="11"/>
                      <a:pt x="8" y="9"/>
                    </a:cubicBezTo>
                    <a:cubicBezTo>
                      <a:pt x="10" y="8"/>
                      <a:pt x="14" y="6"/>
                      <a:pt x="15" y="4"/>
                    </a:cubicBezTo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526" name="Freeform 685">
                <a:extLst>
                  <a:ext uri="{FF2B5EF4-FFF2-40B4-BE49-F238E27FC236}">
                    <a16:creationId xmlns:a16="http://schemas.microsoft.com/office/drawing/2014/main" id="{10EAFC4E-C429-44CB-A20E-B628E7DEBC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52" y="2658"/>
                <a:ext cx="6" cy="5"/>
              </a:xfrm>
              <a:custGeom>
                <a:avLst/>
                <a:gdLst>
                  <a:gd name="T0" fmla="*/ 0 w 15"/>
                  <a:gd name="T1" fmla="*/ 0 h 13"/>
                  <a:gd name="T2" fmla="*/ 0 w 15"/>
                  <a:gd name="T3" fmla="*/ 0 h 13"/>
                  <a:gd name="T4" fmla="*/ 0 w 15"/>
                  <a:gd name="T5" fmla="*/ 0 h 13"/>
                  <a:gd name="T6" fmla="*/ 0 w 15"/>
                  <a:gd name="T7" fmla="*/ 0 h 1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5" h="13">
                    <a:moveTo>
                      <a:pt x="1" y="4"/>
                    </a:moveTo>
                    <a:cubicBezTo>
                      <a:pt x="0" y="1"/>
                      <a:pt x="1" y="0"/>
                      <a:pt x="4" y="0"/>
                    </a:cubicBezTo>
                    <a:cubicBezTo>
                      <a:pt x="7" y="3"/>
                      <a:pt x="12" y="4"/>
                      <a:pt x="15" y="8"/>
                    </a:cubicBezTo>
                    <a:cubicBezTo>
                      <a:pt x="13" y="13"/>
                      <a:pt x="4" y="5"/>
                      <a:pt x="1" y="4"/>
                    </a:cubicBezTo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527" name="Freeform 686">
                <a:extLst>
                  <a:ext uri="{FF2B5EF4-FFF2-40B4-BE49-F238E27FC236}">
                    <a16:creationId xmlns:a16="http://schemas.microsoft.com/office/drawing/2014/main" id="{E253C1AC-A985-47EB-8881-764F9FBD8C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60" y="2663"/>
                <a:ext cx="2" cy="2"/>
              </a:xfrm>
              <a:custGeom>
                <a:avLst/>
                <a:gdLst>
                  <a:gd name="T0" fmla="*/ 0 w 5"/>
                  <a:gd name="T1" fmla="*/ 1 h 4"/>
                  <a:gd name="T2" fmla="*/ 0 w 5"/>
                  <a:gd name="T3" fmla="*/ 1 h 4"/>
                  <a:gd name="T4" fmla="*/ 0 w 5"/>
                  <a:gd name="T5" fmla="*/ 1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4">
                    <a:moveTo>
                      <a:pt x="1" y="1"/>
                    </a:moveTo>
                    <a:cubicBezTo>
                      <a:pt x="3" y="0"/>
                      <a:pt x="4" y="1"/>
                      <a:pt x="5" y="1"/>
                    </a:cubicBezTo>
                    <a:cubicBezTo>
                      <a:pt x="5" y="4"/>
                      <a:pt x="2" y="4"/>
                      <a:pt x="0" y="2"/>
                    </a:cubicBezTo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528" name="Freeform 687">
                <a:extLst>
                  <a:ext uri="{FF2B5EF4-FFF2-40B4-BE49-F238E27FC236}">
                    <a16:creationId xmlns:a16="http://schemas.microsoft.com/office/drawing/2014/main" id="{5E033E73-8038-4726-A95E-C2AB9C915A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15" y="2608"/>
                <a:ext cx="36" cy="19"/>
              </a:xfrm>
              <a:custGeom>
                <a:avLst/>
                <a:gdLst>
                  <a:gd name="T0" fmla="*/ 0 w 86"/>
                  <a:gd name="T1" fmla="*/ 0 h 45"/>
                  <a:gd name="T2" fmla="*/ 0 w 86"/>
                  <a:gd name="T3" fmla="*/ 0 h 45"/>
                  <a:gd name="T4" fmla="*/ 0 w 86"/>
                  <a:gd name="T5" fmla="*/ 0 h 45"/>
                  <a:gd name="T6" fmla="*/ 0 w 86"/>
                  <a:gd name="T7" fmla="*/ 0 h 45"/>
                  <a:gd name="T8" fmla="*/ 0 w 86"/>
                  <a:gd name="T9" fmla="*/ 0 h 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6" h="45">
                    <a:moveTo>
                      <a:pt x="86" y="12"/>
                    </a:moveTo>
                    <a:cubicBezTo>
                      <a:pt x="86" y="0"/>
                      <a:pt x="58" y="1"/>
                      <a:pt x="44" y="6"/>
                    </a:cubicBezTo>
                    <a:cubicBezTo>
                      <a:pt x="30" y="11"/>
                      <a:pt x="16" y="17"/>
                      <a:pt x="8" y="31"/>
                    </a:cubicBezTo>
                    <a:cubicBezTo>
                      <a:pt x="0" y="45"/>
                      <a:pt x="28" y="19"/>
                      <a:pt x="52" y="19"/>
                    </a:cubicBezTo>
                    <a:cubicBezTo>
                      <a:pt x="75" y="19"/>
                      <a:pt x="85" y="28"/>
                      <a:pt x="86" y="12"/>
                    </a:cubicBezTo>
                    <a:close/>
                  </a:path>
                </a:pathLst>
              </a:custGeom>
              <a:solidFill>
                <a:srgbClr val="8259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529" name="Freeform 688">
                <a:extLst>
                  <a:ext uri="{FF2B5EF4-FFF2-40B4-BE49-F238E27FC236}">
                    <a16:creationId xmlns:a16="http://schemas.microsoft.com/office/drawing/2014/main" id="{F2EA8CAB-EB16-4A36-AD05-8E06177C4D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25" y="2623"/>
                <a:ext cx="23" cy="12"/>
              </a:xfrm>
              <a:custGeom>
                <a:avLst/>
                <a:gdLst>
                  <a:gd name="T0" fmla="*/ 0 w 54"/>
                  <a:gd name="T1" fmla="*/ 0 h 29"/>
                  <a:gd name="T2" fmla="*/ 0 w 54"/>
                  <a:gd name="T3" fmla="*/ 0 h 29"/>
                  <a:gd name="T4" fmla="*/ 0 w 54"/>
                  <a:gd name="T5" fmla="*/ 0 h 29"/>
                  <a:gd name="T6" fmla="*/ 0 w 54"/>
                  <a:gd name="T7" fmla="*/ 0 h 29"/>
                  <a:gd name="T8" fmla="*/ 0 w 54"/>
                  <a:gd name="T9" fmla="*/ 0 h 29"/>
                  <a:gd name="T10" fmla="*/ 0 w 54"/>
                  <a:gd name="T11" fmla="*/ 0 h 29"/>
                  <a:gd name="T12" fmla="*/ 0 w 54"/>
                  <a:gd name="T13" fmla="*/ 0 h 2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4" h="29">
                    <a:moveTo>
                      <a:pt x="53" y="18"/>
                    </a:moveTo>
                    <a:cubicBezTo>
                      <a:pt x="54" y="15"/>
                      <a:pt x="48" y="13"/>
                      <a:pt x="41" y="8"/>
                    </a:cubicBezTo>
                    <a:cubicBezTo>
                      <a:pt x="34" y="3"/>
                      <a:pt x="20" y="0"/>
                      <a:pt x="11" y="7"/>
                    </a:cubicBezTo>
                    <a:cubicBezTo>
                      <a:pt x="2" y="14"/>
                      <a:pt x="0" y="21"/>
                      <a:pt x="0" y="21"/>
                    </a:cubicBezTo>
                    <a:cubicBezTo>
                      <a:pt x="0" y="21"/>
                      <a:pt x="10" y="29"/>
                      <a:pt x="23" y="27"/>
                    </a:cubicBezTo>
                    <a:cubicBezTo>
                      <a:pt x="36" y="26"/>
                      <a:pt x="41" y="22"/>
                      <a:pt x="45" y="21"/>
                    </a:cubicBezTo>
                    <a:cubicBezTo>
                      <a:pt x="50" y="21"/>
                      <a:pt x="53" y="23"/>
                      <a:pt x="53" y="1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530" name="Freeform 689">
                <a:extLst>
                  <a:ext uri="{FF2B5EF4-FFF2-40B4-BE49-F238E27FC236}">
                    <a16:creationId xmlns:a16="http://schemas.microsoft.com/office/drawing/2014/main" id="{FD76DCB1-B3F1-4610-9620-34805115D1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29" y="2624"/>
                <a:ext cx="11" cy="11"/>
              </a:xfrm>
              <a:custGeom>
                <a:avLst/>
                <a:gdLst>
                  <a:gd name="T0" fmla="*/ 0 w 26"/>
                  <a:gd name="T1" fmla="*/ 0 h 25"/>
                  <a:gd name="T2" fmla="*/ 0 w 26"/>
                  <a:gd name="T3" fmla="*/ 0 h 25"/>
                  <a:gd name="T4" fmla="*/ 0 w 26"/>
                  <a:gd name="T5" fmla="*/ 0 h 25"/>
                  <a:gd name="T6" fmla="*/ 0 w 26"/>
                  <a:gd name="T7" fmla="*/ 0 h 25"/>
                  <a:gd name="T8" fmla="*/ 0 w 26"/>
                  <a:gd name="T9" fmla="*/ 0 h 25"/>
                  <a:gd name="T10" fmla="*/ 0 w 26"/>
                  <a:gd name="T11" fmla="*/ 0 h 2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6" h="25">
                    <a:moveTo>
                      <a:pt x="23" y="3"/>
                    </a:moveTo>
                    <a:cubicBezTo>
                      <a:pt x="25" y="6"/>
                      <a:pt x="26" y="9"/>
                      <a:pt x="26" y="12"/>
                    </a:cubicBezTo>
                    <a:cubicBezTo>
                      <a:pt x="26" y="19"/>
                      <a:pt x="20" y="25"/>
                      <a:pt x="13" y="25"/>
                    </a:cubicBezTo>
                    <a:cubicBezTo>
                      <a:pt x="5" y="25"/>
                      <a:pt x="0" y="19"/>
                      <a:pt x="0" y="12"/>
                    </a:cubicBezTo>
                    <a:cubicBezTo>
                      <a:pt x="0" y="9"/>
                      <a:pt x="0" y="6"/>
                      <a:pt x="2" y="4"/>
                    </a:cubicBezTo>
                    <a:cubicBezTo>
                      <a:pt x="4" y="1"/>
                      <a:pt x="21" y="0"/>
                      <a:pt x="23" y="3"/>
                    </a:cubicBezTo>
                    <a:close/>
                  </a:path>
                </a:pathLst>
              </a:custGeom>
              <a:solidFill>
                <a:srgbClr val="5F3C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531" name="Oval 690">
                <a:extLst>
                  <a:ext uri="{FF2B5EF4-FFF2-40B4-BE49-F238E27FC236}">
                    <a16:creationId xmlns:a16="http://schemas.microsoft.com/office/drawing/2014/main" id="{F0E370A3-CEB6-4175-8D93-2D4F08345C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33" y="2627"/>
                <a:ext cx="4" cy="4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3532" name="Freeform 691">
                <a:extLst>
                  <a:ext uri="{FF2B5EF4-FFF2-40B4-BE49-F238E27FC236}">
                    <a16:creationId xmlns:a16="http://schemas.microsoft.com/office/drawing/2014/main" id="{115D838F-E6EB-4E75-9D2A-9008F07BCF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23" y="2622"/>
                <a:ext cx="22" cy="9"/>
              </a:xfrm>
              <a:custGeom>
                <a:avLst/>
                <a:gdLst>
                  <a:gd name="T0" fmla="*/ 0 w 53"/>
                  <a:gd name="T1" fmla="*/ 0 h 22"/>
                  <a:gd name="T2" fmla="*/ 0 w 53"/>
                  <a:gd name="T3" fmla="*/ 0 h 22"/>
                  <a:gd name="T4" fmla="*/ 0 w 53"/>
                  <a:gd name="T5" fmla="*/ 0 h 2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3" h="22">
                    <a:moveTo>
                      <a:pt x="53" y="9"/>
                    </a:moveTo>
                    <a:cubicBezTo>
                      <a:pt x="53" y="9"/>
                      <a:pt x="43" y="0"/>
                      <a:pt x="22" y="3"/>
                    </a:cubicBezTo>
                    <a:cubicBezTo>
                      <a:pt x="7" y="5"/>
                      <a:pt x="0" y="22"/>
                      <a:pt x="0" y="22"/>
                    </a:cubicBezTo>
                  </a:path>
                </a:pathLst>
              </a:custGeom>
              <a:noFill/>
              <a:ln w="158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533" name="Freeform 692">
                <a:extLst>
                  <a:ext uri="{FF2B5EF4-FFF2-40B4-BE49-F238E27FC236}">
                    <a16:creationId xmlns:a16="http://schemas.microsoft.com/office/drawing/2014/main" id="{C5783DBD-C523-441C-9528-8772B55AA4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72" y="2607"/>
                <a:ext cx="37" cy="17"/>
              </a:xfrm>
              <a:custGeom>
                <a:avLst/>
                <a:gdLst>
                  <a:gd name="T0" fmla="*/ 0 w 89"/>
                  <a:gd name="T1" fmla="*/ 0 h 39"/>
                  <a:gd name="T2" fmla="*/ 0 w 89"/>
                  <a:gd name="T3" fmla="*/ 0 h 39"/>
                  <a:gd name="T4" fmla="*/ 0 w 89"/>
                  <a:gd name="T5" fmla="*/ 0 h 39"/>
                  <a:gd name="T6" fmla="*/ 0 w 89"/>
                  <a:gd name="T7" fmla="*/ 0 h 39"/>
                  <a:gd name="T8" fmla="*/ 0 w 89"/>
                  <a:gd name="T9" fmla="*/ 0 h 3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9" h="39">
                    <a:moveTo>
                      <a:pt x="1" y="12"/>
                    </a:moveTo>
                    <a:cubicBezTo>
                      <a:pt x="0" y="0"/>
                      <a:pt x="28" y="0"/>
                      <a:pt x="42" y="3"/>
                    </a:cubicBezTo>
                    <a:cubicBezTo>
                      <a:pt x="57" y="7"/>
                      <a:pt x="71" y="12"/>
                      <a:pt x="80" y="26"/>
                    </a:cubicBezTo>
                    <a:cubicBezTo>
                      <a:pt x="89" y="39"/>
                      <a:pt x="59" y="15"/>
                      <a:pt x="36" y="17"/>
                    </a:cubicBezTo>
                    <a:cubicBezTo>
                      <a:pt x="12" y="19"/>
                      <a:pt x="3" y="29"/>
                      <a:pt x="1" y="12"/>
                    </a:cubicBezTo>
                    <a:close/>
                  </a:path>
                </a:pathLst>
              </a:custGeom>
              <a:solidFill>
                <a:srgbClr val="8259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534" name="Freeform 693">
                <a:extLst>
                  <a:ext uri="{FF2B5EF4-FFF2-40B4-BE49-F238E27FC236}">
                    <a16:creationId xmlns:a16="http://schemas.microsoft.com/office/drawing/2014/main" id="{12CBCC2B-D5EE-46DB-88F1-66194A98CD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75" y="2622"/>
                <a:ext cx="23" cy="12"/>
              </a:xfrm>
              <a:custGeom>
                <a:avLst/>
                <a:gdLst>
                  <a:gd name="T0" fmla="*/ 0 w 54"/>
                  <a:gd name="T1" fmla="*/ 0 h 28"/>
                  <a:gd name="T2" fmla="*/ 0 w 54"/>
                  <a:gd name="T3" fmla="*/ 0 h 28"/>
                  <a:gd name="T4" fmla="*/ 0 w 54"/>
                  <a:gd name="T5" fmla="*/ 0 h 28"/>
                  <a:gd name="T6" fmla="*/ 0 w 54"/>
                  <a:gd name="T7" fmla="*/ 0 h 28"/>
                  <a:gd name="T8" fmla="*/ 0 w 54"/>
                  <a:gd name="T9" fmla="*/ 0 h 28"/>
                  <a:gd name="T10" fmla="*/ 0 w 54"/>
                  <a:gd name="T11" fmla="*/ 0 h 28"/>
                  <a:gd name="T12" fmla="*/ 0 w 54"/>
                  <a:gd name="T13" fmla="*/ 0 h 2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4" h="28">
                    <a:moveTo>
                      <a:pt x="0" y="18"/>
                    </a:moveTo>
                    <a:cubicBezTo>
                      <a:pt x="0" y="15"/>
                      <a:pt x="6" y="13"/>
                      <a:pt x="13" y="8"/>
                    </a:cubicBezTo>
                    <a:cubicBezTo>
                      <a:pt x="20" y="3"/>
                      <a:pt x="34" y="0"/>
                      <a:pt x="43" y="7"/>
                    </a:cubicBezTo>
                    <a:cubicBezTo>
                      <a:pt x="52" y="14"/>
                      <a:pt x="54" y="20"/>
                      <a:pt x="54" y="20"/>
                    </a:cubicBezTo>
                    <a:cubicBezTo>
                      <a:pt x="54" y="20"/>
                      <a:pt x="44" y="28"/>
                      <a:pt x="31" y="27"/>
                    </a:cubicBezTo>
                    <a:cubicBezTo>
                      <a:pt x="18" y="26"/>
                      <a:pt x="13" y="22"/>
                      <a:pt x="9" y="21"/>
                    </a:cubicBezTo>
                    <a:cubicBezTo>
                      <a:pt x="4" y="20"/>
                      <a:pt x="1" y="22"/>
                      <a:pt x="0" y="1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535" name="Freeform 694">
                <a:extLst>
                  <a:ext uri="{FF2B5EF4-FFF2-40B4-BE49-F238E27FC236}">
                    <a16:creationId xmlns:a16="http://schemas.microsoft.com/office/drawing/2014/main" id="{886C2203-2C36-413F-A3ED-1BCE4B2BF8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25" y="2623"/>
                <a:ext cx="23" cy="12"/>
              </a:xfrm>
              <a:custGeom>
                <a:avLst/>
                <a:gdLst>
                  <a:gd name="T0" fmla="*/ 0 w 54"/>
                  <a:gd name="T1" fmla="*/ 0 h 29"/>
                  <a:gd name="T2" fmla="*/ 0 w 54"/>
                  <a:gd name="T3" fmla="*/ 0 h 29"/>
                  <a:gd name="T4" fmla="*/ 0 w 54"/>
                  <a:gd name="T5" fmla="*/ 0 h 29"/>
                  <a:gd name="T6" fmla="*/ 0 w 54"/>
                  <a:gd name="T7" fmla="*/ 0 h 29"/>
                  <a:gd name="T8" fmla="*/ 0 w 54"/>
                  <a:gd name="T9" fmla="*/ 0 h 29"/>
                  <a:gd name="T10" fmla="*/ 0 w 54"/>
                  <a:gd name="T11" fmla="*/ 0 h 29"/>
                  <a:gd name="T12" fmla="*/ 0 w 54"/>
                  <a:gd name="T13" fmla="*/ 0 h 2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4" h="29">
                    <a:moveTo>
                      <a:pt x="53" y="18"/>
                    </a:moveTo>
                    <a:cubicBezTo>
                      <a:pt x="54" y="15"/>
                      <a:pt x="48" y="13"/>
                      <a:pt x="41" y="8"/>
                    </a:cubicBezTo>
                    <a:cubicBezTo>
                      <a:pt x="34" y="3"/>
                      <a:pt x="20" y="0"/>
                      <a:pt x="11" y="7"/>
                    </a:cubicBezTo>
                    <a:cubicBezTo>
                      <a:pt x="2" y="14"/>
                      <a:pt x="0" y="21"/>
                      <a:pt x="0" y="21"/>
                    </a:cubicBezTo>
                    <a:cubicBezTo>
                      <a:pt x="0" y="21"/>
                      <a:pt x="10" y="29"/>
                      <a:pt x="23" y="27"/>
                    </a:cubicBezTo>
                    <a:cubicBezTo>
                      <a:pt x="36" y="26"/>
                      <a:pt x="41" y="22"/>
                      <a:pt x="45" y="21"/>
                    </a:cubicBezTo>
                    <a:cubicBezTo>
                      <a:pt x="50" y="21"/>
                      <a:pt x="53" y="23"/>
                      <a:pt x="53" y="18"/>
                    </a:cubicBezTo>
                    <a:close/>
                  </a:path>
                </a:pathLst>
              </a:custGeom>
              <a:noFill/>
              <a:ln w="1588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536" name="Freeform 695">
                <a:extLst>
                  <a:ext uri="{FF2B5EF4-FFF2-40B4-BE49-F238E27FC236}">
                    <a16:creationId xmlns:a16="http://schemas.microsoft.com/office/drawing/2014/main" id="{F7E72289-0CC5-4270-B359-0D2473F291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2" y="2623"/>
                <a:ext cx="11" cy="10"/>
              </a:xfrm>
              <a:custGeom>
                <a:avLst/>
                <a:gdLst>
                  <a:gd name="T0" fmla="*/ 0 w 26"/>
                  <a:gd name="T1" fmla="*/ 0 h 25"/>
                  <a:gd name="T2" fmla="*/ 0 w 26"/>
                  <a:gd name="T3" fmla="*/ 0 h 25"/>
                  <a:gd name="T4" fmla="*/ 0 w 26"/>
                  <a:gd name="T5" fmla="*/ 0 h 25"/>
                  <a:gd name="T6" fmla="*/ 0 w 26"/>
                  <a:gd name="T7" fmla="*/ 0 h 25"/>
                  <a:gd name="T8" fmla="*/ 0 w 26"/>
                  <a:gd name="T9" fmla="*/ 0 h 25"/>
                  <a:gd name="T10" fmla="*/ 0 w 26"/>
                  <a:gd name="T11" fmla="*/ 0 h 2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6" h="25">
                    <a:moveTo>
                      <a:pt x="3" y="3"/>
                    </a:moveTo>
                    <a:cubicBezTo>
                      <a:pt x="1" y="5"/>
                      <a:pt x="0" y="8"/>
                      <a:pt x="0" y="12"/>
                    </a:cubicBezTo>
                    <a:cubicBezTo>
                      <a:pt x="0" y="19"/>
                      <a:pt x="6" y="25"/>
                      <a:pt x="13" y="25"/>
                    </a:cubicBezTo>
                    <a:cubicBezTo>
                      <a:pt x="20" y="25"/>
                      <a:pt x="26" y="19"/>
                      <a:pt x="26" y="12"/>
                    </a:cubicBezTo>
                    <a:cubicBezTo>
                      <a:pt x="26" y="9"/>
                      <a:pt x="25" y="6"/>
                      <a:pt x="24" y="4"/>
                    </a:cubicBezTo>
                    <a:cubicBezTo>
                      <a:pt x="21" y="0"/>
                      <a:pt x="5" y="0"/>
                      <a:pt x="3" y="3"/>
                    </a:cubicBezTo>
                    <a:close/>
                  </a:path>
                </a:pathLst>
              </a:custGeom>
              <a:solidFill>
                <a:srgbClr val="5F3C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537" name="Oval 696">
                <a:extLst>
                  <a:ext uri="{FF2B5EF4-FFF2-40B4-BE49-F238E27FC236}">
                    <a16:creationId xmlns:a16="http://schemas.microsoft.com/office/drawing/2014/main" id="{6495F8E7-CE80-4AFC-B26C-4D2C366448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86" y="2625"/>
                <a:ext cx="4" cy="5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3538" name="Freeform 697">
                <a:extLst>
                  <a:ext uri="{FF2B5EF4-FFF2-40B4-BE49-F238E27FC236}">
                    <a16:creationId xmlns:a16="http://schemas.microsoft.com/office/drawing/2014/main" id="{B1FFEC33-852C-464D-A3CC-0D7599A533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78" y="2621"/>
                <a:ext cx="22" cy="9"/>
              </a:xfrm>
              <a:custGeom>
                <a:avLst/>
                <a:gdLst>
                  <a:gd name="T0" fmla="*/ 0 w 52"/>
                  <a:gd name="T1" fmla="*/ 0 h 22"/>
                  <a:gd name="T2" fmla="*/ 0 w 52"/>
                  <a:gd name="T3" fmla="*/ 0 h 22"/>
                  <a:gd name="T4" fmla="*/ 0 w 52"/>
                  <a:gd name="T5" fmla="*/ 0 h 2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2" h="22">
                    <a:moveTo>
                      <a:pt x="0" y="9"/>
                    </a:moveTo>
                    <a:cubicBezTo>
                      <a:pt x="0" y="9"/>
                      <a:pt x="9" y="0"/>
                      <a:pt x="30" y="3"/>
                    </a:cubicBezTo>
                    <a:cubicBezTo>
                      <a:pt x="46" y="5"/>
                      <a:pt x="52" y="22"/>
                      <a:pt x="52" y="22"/>
                    </a:cubicBezTo>
                  </a:path>
                </a:pathLst>
              </a:custGeom>
              <a:noFill/>
              <a:ln w="158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539" name="Freeform 698">
                <a:extLst>
                  <a:ext uri="{FF2B5EF4-FFF2-40B4-BE49-F238E27FC236}">
                    <a16:creationId xmlns:a16="http://schemas.microsoft.com/office/drawing/2014/main" id="{9D9B83BA-0A49-4273-B9D9-966A0EC428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40" y="2674"/>
                <a:ext cx="46" cy="8"/>
              </a:xfrm>
              <a:custGeom>
                <a:avLst/>
                <a:gdLst>
                  <a:gd name="T0" fmla="*/ 0 w 108"/>
                  <a:gd name="T1" fmla="*/ 0 h 19"/>
                  <a:gd name="T2" fmla="*/ 0 w 108"/>
                  <a:gd name="T3" fmla="*/ 0 h 19"/>
                  <a:gd name="T4" fmla="*/ 0 w 108"/>
                  <a:gd name="T5" fmla="*/ 0 h 19"/>
                  <a:gd name="T6" fmla="*/ 0 w 108"/>
                  <a:gd name="T7" fmla="*/ 0 h 19"/>
                  <a:gd name="T8" fmla="*/ 0 w 108"/>
                  <a:gd name="T9" fmla="*/ 0 h 19"/>
                  <a:gd name="T10" fmla="*/ 0 w 108"/>
                  <a:gd name="T11" fmla="*/ 0 h 19"/>
                  <a:gd name="T12" fmla="*/ 0 w 108"/>
                  <a:gd name="T13" fmla="*/ 0 h 19"/>
                  <a:gd name="T14" fmla="*/ 0 w 108"/>
                  <a:gd name="T15" fmla="*/ 0 h 19"/>
                  <a:gd name="T16" fmla="*/ 0 w 108"/>
                  <a:gd name="T17" fmla="*/ 0 h 19"/>
                  <a:gd name="T18" fmla="*/ 0 w 108"/>
                  <a:gd name="T19" fmla="*/ 0 h 1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08" h="19">
                    <a:moveTo>
                      <a:pt x="0" y="19"/>
                    </a:moveTo>
                    <a:cubicBezTo>
                      <a:pt x="0" y="19"/>
                      <a:pt x="16" y="15"/>
                      <a:pt x="24" y="11"/>
                    </a:cubicBezTo>
                    <a:cubicBezTo>
                      <a:pt x="32" y="7"/>
                      <a:pt x="35" y="4"/>
                      <a:pt x="39" y="4"/>
                    </a:cubicBezTo>
                    <a:cubicBezTo>
                      <a:pt x="44" y="4"/>
                      <a:pt x="49" y="9"/>
                      <a:pt x="53" y="9"/>
                    </a:cubicBezTo>
                    <a:cubicBezTo>
                      <a:pt x="57" y="8"/>
                      <a:pt x="63" y="3"/>
                      <a:pt x="67" y="3"/>
                    </a:cubicBezTo>
                    <a:cubicBezTo>
                      <a:pt x="72" y="3"/>
                      <a:pt x="100" y="14"/>
                      <a:pt x="108" y="15"/>
                    </a:cubicBezTo>
                    <a:cubicBezTo>
                      <a:pt x="108" y="15"/>
                      <a:pt x="74" y="2"/>
                      <a:pt x="69" y="1"/>
                    </a:cubicBezTo>
                    <a:cubicBezTo>
                      <a:pt x="64" y="0"/>
                      <a:pt x="59" y="5"/>
                      <a:pt x="53" y="5"/>
                    </a:cubicBezTo>
                    <a:cubicBezTo>
                      <a:pt x="48" y="5"/>
                      <a:pt x="43" y="1"/>
                      <a:pt x="38" y="1"/>
                    </a:cubicBezTo>
                    <a:cubicBezTo>
                      <a:pt x="33" y="2"/>
                      <a:pt x="8" y="17"/>
                      <a:pt x="0" y="19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540" name="Freeform 699">
                <a:extLst>
                  <a:ext uri="{FF2B5EF4-FFF2-40B4-BE49-F238E27FC236}">
                    <a16:creationId xmlns:a16="http://schemas.microsoft.com/office/drawing/2014/main" id="{049C7A67-FB23-42DA-9403-64122FB611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45" y="2678"/>
                <a:ext cx="35" cy="5"/>
              </a:xfrm>
              <a:custGeom>
                <a:avLst/>
                <a:gdLst>
                  <a:gd name="T0" fmla="*/ 0 w 83"/>
                  <a:gd name="T1" fmla="*/ 0 h 11"/>
                  <a:gd name="T2" fmla="*/ 0 w 83"/>
                  <a:gd name="T3" fmla="*/ 0 h 11"/>
                  <a:gd name="T4" fmla="*/ 0 w 83"/>
                  <a:gd name="T5" fmla="*/ 0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3" h="11">
                    <a:moveTo>
                      <a:pt x="0" y="11"/>
                    </a:moveTo>
                    <a:cubicBezTo>
                      <a:pt x="0" y="11"/>
                      <a:pt x="52" y="5"/>
                      <a:pt x="83" y="11"/>
                    </a:cubicBezTo>
                    <a:cubicBezTo>
                      <a:pt x="83" y="11"/>
                      <a:pt x="50" y="0"/>
                      <a:pt x="0" y="11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541" name="Freeform 700">
                <a:extLst>
                  <a:ext uri="{FF2B5EF4-FFF2-40B4-BE49-F238E27FC236}">
                    <a16:creationId xmlns:a16="http://schemas.microsoft.com/office/drawing/2014/main" id="{5D0B17B3-AD4B-4C18-B6C5-73F4CB5432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45" y="2683"/>
                <a:ext cx="36" cy="6"/>
              </a:xfrm>
              <a:custGeom>
                <a:avLst/>
                <a:gdLst>
                  <a:gd name="T0" fmla="*/ 0 w 84"/>
                  <a:gd name="T1" fmla="*/ 0 h 14"/>
                  <a:gd name="T2" fmla="*/ 0 w 84"/>
                  <a:gd name="T3" fmla="*/ 0 h 14"/>
                  <a:gd name="T4" fmla="*/ 0 w 84"/>
                  <a:gd name="T5" fmla="*/ 0 h 14"/>
                  <a:gd name="T6" fmla="*/ 0 w 84"/>
                  <a:gd name="T7" fmla="*/ 0 h 14"/>
                  <a:gd name="T8" fmla="*/ 0 w 84"/>
                  <a:gd name="T9" fmla="*/ 0 h 14"/>
                  <a:gd name="T10" fmla="*/ 0 w 84"/>
                  <a:gd name="T11" fmla="*/ 0 h 14"/>
                  <a:gd name="T12" fmla="*/ 0 w 84"/>
                  <a:gd name="T13" fmla="*/ 0 h 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4" h="14">
                    <a:moveTo>
                      <a:pt x="0" y="0"/>
                    </a:moveTo>
                    <a:cubicBezTo>
                      <a:pt x="0" y="0"/>
                      <a:pt x="3" y="11"/>
                      <a:pt x="16" y="11"/>
                    </a:cubicBezTo>
                    <a:cubicBezTo>
                      <a:pt x="29" y="11"/>
                      <a:pt x="69" y="11"/>
                      <a:pt x="69" y="11"/>
                    </a:cubicBezTo>
                    <a:cubicBezTo>
                      <a:pt x="69" y="11"/>
                      <a:pt x="79" y="8"/>
                      <a:pt x="84" y="0"/>
                    </a:cubicBezTo>
                    <a:cubicBezTo>
                      <a:pt x="84" y="0"/>
                      <a:pt x="82" y="10"/>
                      <a:pt x="70" y="12"/>
                    </a:cubicBezTo>
                    <a:cubicBezTo>
                      <a:pt x="59" y="14"/>
                      <a:pt x="16" y="13"/>
                      <a:pt x="16" y="13"/>
                    </a:cubicBezTo>
                    <a:cubicBezTo>
                      <a:pt x="16" y="13"/>
                      <a:pt x="3" y="14"/>
                      <a:pt x="0" y="0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542" name="Freeform 701">
                <a:extLst>
                  <a:ext uri="{FF2B5EF4-FFF2-40B4-BE49-F238E27FC236}">
                    <a16:creationId xmlns:a16="http://schemas.microsoft.com/office/drawing/2014/main" id="{D9FFAB3C-19A9-4EAB-863B-4565DD3C75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18" y="2700"/>
                <a:ext cx="34" cy="20"/>
              </a:xfrm>
              <a:custGeom>
                <a:avLst/>
                <a:gdLst>
                  <a:gd name="T0" fmla="*/ 0 w 79"/>
                  <a:gd name="T1" fmla="*/ 0 h 48"/>
                  <a:gd name="T2" fmla="*/ 0 w 79"/>
                  <a:gd name="T3" fmla="*/ 0 h 48"/>
                  <a:gd name="T4" fmla="*/ 0 w 79"/>
                  <a:gd name="T5" fmla="*/ 0 h 48"/>
                  <a:gd name="T6" fmla="*/ 0 w 79"/>
                  <a:gd name="T7" fmla="*/ 0 h 48"/>
                  <a:gd name="T8" fmla="*/ 0 w 79"/>
                  <a:gd name="T9" fmla="*/ 0 h 48"/>
                  <a:gd name="T10" fmla="*/ 0 w 79"/>
                  <a:gd name="T11" fmla="*/ 0 h 4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9" h="48">
                    <a:moveTo>
                      <a:pt x="0" y="5"/>
                    </a:moveTo>
                    <a:cubicBezTo>
                      <a:pt x="0" y="5"/>
                      <a:pt x="11" y="32"/>
                      <a:pt x="45" y="40"/>
                    </a:cubicBezTo>
                    <a:cubicBezTo>
                      <a:pt x="79" y="48"/>
                      <a:pt x="74" y="45"/>
                      <a:pt x="74" y="45"/>
                    </a:cubicBezTo>
                    <a:cubicBezTo>
                      <a:pt x="74" y="45"/>
                      <a:pt x="58" y="42"/>
                      <a:pt x="47" y="37"/>
                    </a:cubicBezTo>
                    <a:cubicBezTo>
                      <a:pt x="35" y="33"/>
                      <a:pt x="13" y="26"/>
                      <a:pt x="1" y="0"/>
                    </a:cubicBez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543" name="Freeform 702">
                <a:extLst>
                  <a:ext uri="{FF2B5EF4-FFF2-40B4-BE49-F238E27FC236}">
                    <a16:creationId xmlns:a16="http://schemas.microsoft.com/office/drawing/2014/main" id="{A5E79C23-E3D5-4397-8199-5A9789E9E3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1" y="2677"/>
                <a:ext cx="30" cy="40"/>
              </a:xfrm>
              <a:custGeom>
                <a:avLst/>
                <a:gdLst>
                  <a:gd name="T0" fmla="*/ 0 w 71"/>
                  <a:gd name="T1" fmla="*/ 0 h 95"/>
                  <a:gd name="T2" fmla="*/ 0 w 71"/>
                  <a:gd name="T3" fmla="*/ 0 h 95"/>
                  <a:gd name="T4" fmla="*/ 0 w 71"/>
                  <a:gd name="T5" fmla="*/ 0 h 95"/>
                  <a:gd name="T6" fmla="*/ 0 w 71"/>
                  <a:gd name="T7" fmla="*/ 0 h 9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1" h="95">
                    <a:moveTo>
                      <a:pt x="71" y="0"/>
                    </a:moveTo>
                    <a:cubicBezTo>
                      <a:pt x="71" y="0"/>
                      <a:pt x="65" y="74"/>
                      <a:pt x="0" y="95"/>
                    </a:cubicBezTo>
                    <a:cubicBezTo>
                      <a:pt x="0" y="95"/>
                      <a:pt x="52" y="88"/>
                      <a:pt x="69" y="26"/>
                    </a:cubicBez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544" name="Freeform 703">
                <a:extLst>
                  <a:ext uri="{FF2B5EF4-FFF2-40B4-BE49-F238E27FC236}">
                    <a16:creationId xmlns:a16="http://schemas.microsoft.com/office/drawing/2014/main" id="{D77CCCDC-A8B6-47A8-B410-88D28E4B7B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52" y="2720"/>
                <a:ext cx="23" cy="7"/>
              </a:xfrm>
              <a:custGeom>
                <a:avLst/>
                <a:gdLst>
                  <a:gd name="T0" fmla="*/ 0 w 55"/>
                  <a:gd name="T1" fmla="*/ 0 h 17"/>
                  <a:gd name="T2" fmla="*/ 0 w 55"/>
                  <a:gd name="T3" fmla="*/ 0 h 17"/>
                  <a:gd name="T4" fmla="*/ 0 w 55"/>
                  <a:gd name="T5" fmla="*/ 0 h 1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5" h="17">
                    <a:moveTo>
                      <a:pt x="0" y="1"/>
                    </a:moveTo>
                    <a:cubicBezTo>
                      <a:pt x="0" y="1"/>
                      <a:pt x="37" y="10"/>
                      <a:pt x="55" y="0"/>
                    </a:cubicBezTo>
                    <a:cubicBezTo>
                      <a:pt x="55" y="0"/>
                      <a:pt x="32" y="17"/>
                      <a:pt x="0" y="1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545" name="Freeform 704">
                <a:extLst>
                  <a:ext uri="{FF2B5EF4-FFF2-40B4-BE49-F238E27FC236}">
                    <a16:creationId xmlns:a16="http://schemas.microsoft.com/office/drawing/2014/main" id="{886938A1-76DB-4448-91A6-6EED92ADC5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51" y="2729"/>
                <a:ext cx="11" cy="13"/>
              </a:xfrm>
              <a:custGeom>
                <a:avLst/>
                <a:gdLst>
                  <a:gd name="T0" fmla="*/ 0 w 26"/>
                  <a:gd name="T1" fmla="*/ 0 h 29"/>
                  <a:gd name="T2" fmla="*/ 0 w 26"/>
                  <a:gd name="T3" fmla="*/ 0 h 29"/>
                  <a:gd name="T4" fmla="*/ 0 w 26"/>
                  <a:gd name="T5" fmla="*/ 0 h 29"/>
                  <a:gd name="T6" fmla="*/ 0 w 26"/>
                  <a:gd name="T7" fmla="*/ 0 h 2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6" h="29">
                    <a:moveTo>
                      <a:pt x="6" y="0"/>
                    </a:moveTo>
                    <a:cubicBezTo>
                      <a:pt x="6" y="0"/>
                      <a:pt x="4" y="17"/>
                      <a:pt x="26" y="25"/>
                    </a:cubicBezTo>
                    <a:cubicBezTo>
                      <a:pt x="25" y="29"/>
                      <a:pt x="25" y="29"/>
                      <a:pt x="25" y="29"/>
                    </a:cubicBezTo>
                    <a:cubicBezTo>
                      <a:pt x="25" y="29"/>
                      <a:pt x="0" y="18"/>
                      <a:pt x="6" y="0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546" name="Freeform 705">
                <a:extLst>
                  <a:ext uri="{FF2B5EF4-FFF2-40B4-BE49-F238E27FC236}">
                    <a16:creationId xmlns:a16="http://schemas.microsoft.com/office/drawing/2014/main" id="{BF17A9FD-8F20-4B2C-A11A-C1766B1FC7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92" y="3823"/>
                <a:ext cx="155" cy="68"/>
              </a:xfrm>
              <a:custGeom>
                <a:avLst/>
                <a:gdLst>
                  <a:gd name="T0" fmla="*/ 1 w 366"/>
                  <a:gd name="T1" fmla="*/ 0 h 159"/>
                  <a:gd name="T2" fmla="*/ 1 w 366"/>
                  <a:gd name="T3" fmla="*/ 0 h 159"/>
                  <a:gd name="T4" fmla="*/ 1 w 366"/>
                  <a:gd name="T5" fmla="*/ 0 h 159"/>
                  <a:gd name="T6" fmla="*/ 1 w 366"/>
                  <a:gd name="T7" fmla="*/ 0 h 159"/>
                  <a:gd name="T8" fmla="*/ 0 w 366"/>
                  <a:gd name="T9" fmla="*/ 0 h 159"/>
                  <a:gd name="T10" fmla="*/ 0 w 366"/>
                  <a:gd name="T11" fmla="*/ 0 h 159"/>
                  <a:gd name="T12" fmla="*/ 0 w 366"/>
                  <a:gd name="T13" fmla="*/ 0 h 159"/>
                  <a:gd name="T14" fmla="*/ 0 w 366"/>
                  <a:gd name="T15" fmla="*/ 0 h 159"/>
                  <a:gd name="T16" fmla="*/ 0 w 366"/>
                  <a:gd name="T17" fmla="*/ 0 h 159"/>
                  <a:gd name="T18" fmla="*/ 0 w 366"/>
                  <a:gd name="T19" fmla="*/ 0 h 159"/>
                  <a:gd name="T20" fmla="*/ 0 w 366"/>
                  <a:gd name="T21" fmla="*/ 0 h 159"/>
                  <a:gd name="T22" fmla="*/ 0 w 366"/>
                  <a:gd name="T23" fmla="*/ 0 h 159"/>
                  <a:gd name="T24" fmla="*/ 0 w 366"/>
                  <a:gd name="T25" fmla="*/ 0 h 159"/>
                  <a:gd name="T26" fmla="*/ 1 w 366"/>
                  <a:gd name="T27" fmla="*/ 0 h 159"/>
                  <a:gd name="T28" fmla="*/ 1 w 366"/>
                  <a:gd name="T29" fmla="*/ 0 h 159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366" h="159">
                    <a:moveTo>
                      <a:pt x="350" y="0"/>
                    </a:moveTo>
                    <a:cubicBezTo>
                      <a:pt x="350" y="0"/>
                      <a:pt x="366" y="41"/>
                      <a:pt x="359" y="60"/>
                    </a:cubicBezTo>
                    <a:cubicBezTo>
                      <a:pt x="359" y="60"/>
                      <a:pt x="355" y="81"/>
                      <a:pt x="357" y="90"/>
                    </a:cubicBezTo>
                    <a:cubicBezTo>
                      <a:pt x="284" y="111"/>
                      <a:pt x="284" y="111"/>
                      <a:pt x="284" y="111"/>
                    </a:cubicBezTo>
                    <a:cubicBezTo>
                      <a:pt x="251" y="100"/>
                      <a:pt x="251" y="100"/>
                      <a:pt x="251" y="100"/>
                    </a:cubicBezTo>
                    <a:cubicBezTo>
                      <a:pt x="251" y="100"/>
                      <a:pt x="233" y="115"/>
                      <a:pt x="215" y="128"/>
                    </a:cubicBezTo>
                    <a:cubicBezTo>
                      <a:pt x="197" y="142"/>
                      <a:pt x="127" y="159"/>
                      <a:pt x="91" y="157"/>
                    </a:cubicBezTo>
                    <a:cubicBezTo>
                      <a:pt x="54" y="155"/>
                      <a:pt x="13" y="140"/>
                      <a:pt x="13" y="140"/>
                    </a:cubicBezTo>
                    <a:cubicBezTo>
                      <a:pt x="13" y="140"/>
                      <a:pt x="0" y="125"/>
                      <a:pt x="8" y="119"/>
                    </a:cubicBezTo>
                    <a:cubicBezTo>
                      <a:pt x="16" y="114"/>
                      <a:pt x="32" y="105"/>
                      <a:pt x="46" y="92"/>
                    </a:cubicBezTo>
                    <a:cubicBezTo>
                      <a:pt x="60" y="78"/>
                      <a:pt x="93" y="51"/>
                      <a:pt x="99" y="44"/>
                    </a:cubicBezTo>
                    <a:cubicBezTo>
                      <a:pt x="106" y="36"/>
                      <a:pt x="139" y="5"/>
                      <a:pt x="139" y="5"/>
                    </a:cubicBezTo>
                    <a:cubicBezTo>
                      <a:pt x="139" y="5"/>
                      <a:pt x="188" y="4"/>
                      <a:pt x="219" y="28"/>
                    </a:cubicBezTo>
                    <a:cubicBezTo>
                      <a:pt x="249" y="52"/>
                      <a:pt x="285" y="40"/>
                      <a:pt x="305" y="22"/>
                    </a:cubicBezTo>
                    <a:cubicBezTo>
                      <a:pt x="325" y="3"/>
                      <a:pt x="350" y="0"/>
                      <a:pt x="350" y="0"/>
                    </a:cubicBezTo>
                    <a:close/>
                  </a:path>
                </a:pathLst>
              </a:custGeom>
              <a:solidFill>
                <a:srgbClr val="7C53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547" name="Freeform 706">
                <a:extLst>
                  <a:ext uri="{FF2B5EF4-FFF2-40B4-BE49-F238E27FC236}">
                    <a16:creationId xmlns:a16="http://schemas.microsoft.com/office/drawing/2014/main" id="{19352857-7C6F-49AF-883C-711B5E0C4C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92" y="3823"/>
                <a:ext cx="155" cy="68"/>
              </a:xfrm>
              <a:custGeom>
                <a:avLst/>
                <a:gdLst>
                  <a:gd name="T0" fmla="*/ 1 w 366"/>
                  <a:gd name="T1" fmla="*/ 0 h 159"/>
                  <a:gd name="T2" fmla="*/ 1 w 366"/>
                  <a:gd name="T3" fmla="*/ 0 h 159"/>
                  <a:gd name="T4" fmla="*/ 1 w 366"/>
                  <a:gd name="T5" fmla="*/ 0 h 159"/>
                  <a:gd name="T6" fmla="*/ 1 w 366"/>
                  <a:gd name="T7" fmla="*/ 0 h 159"/>
                  <a:gd name="T8" fmla="*/ 0 w 366"/>
                  <a:gd name="T9" fmla="*/ 0 h 159"/>
                  <a:gd name="T10" fmla="*/ 0 w 366"/>
                  <a:gd name="T11" fmla="*/ 0 h 159"/>
                  <a:gd name="T12" fmla="*/ 0 w 366"/>
                  <a:gd name="T13" fmla="*/ 0 h 159"/>
                  <a:gd name="T14" fmla="*/ 0 w 366"/>
                  <a:gd name="T15" fmla="*/ 0 h 159"/>
                  <a:gd name="T16" fmla="*/ 0 w 366"/>
                  <a:gd name="T17" fmla="*/ 0 h 159"/>
                  <a:gd name="T18" fmla="*/ 0 w 366"/>
                  <a:gd name="T19" fmla="*/ 0 h 159"/>
                  <a:gd name="T20" fmla="*/ 0 w 366"/>
                  <a:gd name="T21" fmla="*/ 0 h 159"/>
                  <a:gd name="T22" fmla="*/ 0 w 366"/>
                  <a:gd name="T23" fmla="*/ 0 h 159"/>
                  <a:gd name="T24" fmla="*/ 0 w 366"/>
                  <a:gd name="T25" fmla="*/ 0 h 159"/>
                  <a:gd name="T26" fmla="*/ 1 w 366"/>
                  <a:gd name="T27" fmla="*/ 0 h 159"/>
                  <a:gd name="T28" fmla="*/ 1 w 366"/>
                  <a:gd name="T29" fmla="*/ 0 h 159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366" h="159">
                    <a:moveTo>
                      <a:pt x="350" y="0"/>
                    </a:moveTo>
                    <a:cubicBezTo>
                      <a:pt x="350" y="0"/>
                      <a:pt x="366" y="41"/>
                      <a:pt x="359" y="60"/>
                    </a:cubicBezTo>
                    <a:cubicBezTo>
                      <a:pt x="359" y="60"/>
                      <a:pt x="355" y="81"/>
                      <a:pt x="357" y="90"/>
                    </a:cubicBezTo>
                    <a:cubicBezTo>
                      <a:pt x="284" y="111"/>
                      <a:pt x="284" y="111"/>
                      <a:pt x="284" y="111"/>
                    </a:cubicBezTo>
                    <a:cubicBezTo>
                      <a:pt x="251" y="100"/>
                      <a:pt x="251" y="100"/>
                      <a:pt x="251" y="100"/>
                    </a:cubicBezTo>
                    <a:cubicBezTo>
                      <a:pt x="251" y="100"/>
                      <a:pt x="233" y="115"/>
                      <a:pt x="215" y="128"/>
                    </a:cubicBezTo>
                    <a:cubicBezTo>
                      <a:pt x="197" y="142"/>
                      <a:pt x="127" y="159"/>
                      <a:pt x="91" y="157"/>
                    </a:cubicBezTo>
                    <a:cubicBezTo>
                      <a:pt x="54" y="155"/>
                      <a:pt x="13" y="140"/>
                      <a:pt x="13" y="140"/>
                    </a:cubicBezTo>
                    <a:cubicBezTo>
                      <a:pt x="13" y="140"/>
                      <a:pt x="0" y="125"/>
                      <a:pt x="8" y="119"/>
                    </a:cubicBezTo>
                    <a:cubicBezTo>
                      <a:pt x="16" y="114"/>
                      <a:pt x="32" y="105"/>
                      <a:pt x="46" y="92"/>
                    </a:cubicBezTo>
                    <a:cubicBezTo>
                      <a:pt x="60" y="78"/>
                      <a:pt x="93" y="51"/>
                      <a:pt x="99" y="44"/>
                    </a:cubicBezTo>
                    <a:cubicBezTo>
                      <a:pt x="106" y="36"/>
                      <a:pt x="139" y="5"/>
                      <a:pt x="139" y="5"/>
                    </a:cubicBezTo>
                    <a:cubicBezTo>
                      <a:pt x="139" y="5"/>
                      <a:pt x="188" y="4"/>
                      <a:pt x="219" y="28"/>
                    </a:cubicBezTo>
                    <a:cubicBezTo>
                      <a:pt x="249" y="52"/>
                      <a:pt x="285" y="40"/>
                      <a:pt x="305" y="22"/>
                    </a:cubicBezTo>
                    <a:cubicBezTo>
                      <a:pt x="325" y="3"/>
                      <a:pt x="350" y="0"/>
                      <a:pt x="350" y="0"/>
                    </a:cubicBezTo>
                    <a:close/>
                  </a:path>
                </a:pathLst>
              </a:custGeom>
              <a:noFill/>
              <a:ln w="1588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548" name="Freeform 707">
                <a:extLst>
                  <a:ext uri="{FF2B5EF4-FFF2-40B4-BE49-F238E27FC236}">
                    <a16:creationId xmlns:a16="http://schemas.microsoft.com/office/drawing/2014/main" id="{06991C0D-B4FA-40FD-98AC-DCEF1137B5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1" y="3833"/>
                <a:ext cx="43" cy="16"/>
              </a:xfrm>
              <a:custGeom>
                <a:avLst/>
                <a:gdLst>
                  <a:gd name="T0" fmla="*/ 0 w 102"/>
                  <a:gd name="T1" fmla="*/ 0 h 38"/>
                  <a:gd name="T2" fmla="*/ 0 w 102"/>
                  <a:gd name="T3" fmla="*/ 0 h 38"/>
                  <a:gd name="T4" fmla="*/ 0 w 102"/>
                  <a:gd name="T5" fmla="*/ 0 h 3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2" h="38">
                    <a:moveTo>
                      <a:pt x="102" y="6"/>
                    </a:moveTo>
                    <a:cubicBezTo>
                      <a:pt x="73" y="38"/>
                      <a:pt x="73" y="38"/>
                      <a:pt x="73" y="38"/>
                    </a:cubicBezTo>
                    <a:cubicBezTo>
                      <a:pt x="73" y="38"/>
                      <a:pt x="45" y="0"/>
                      <a:pt x="0" y="2"/>
                    </a:cubicBezTo>
                  </a:path>
                </a:pathLst>
              </a:custGeom>
              <a:noFill/>
              <a:ln w="1588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549" name="Freeform 708">
                <a:extLst>
                  <a:ext uri="{FF2B5EF4-FFF2-40B4-BE49-F238E27FC236}">
                    <a16:creationId xmlns:a16="http://schemas.microsoft.com/office/drawing/2014/main" id="{B709ACC9-9458-4459-840A-290B647C09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94" y="3853"/>
                <a:ext cx="149" cy="31"/>
              </a:xfrm>
              <a:custGeom>
                <a:avLst/>
                <a:gdLst>
                  <a:gd name="T0" fmla="*/ 0 w 352"/>
                  <a:gd name="T1" fmla="*/ 0 h 74"/>
                  <a:gd name="T2" fmla="*/ 0 w 352"/>
                  <a:gd name="T3" fmla="*/ 0 h 74"/>
                  <a:gd name="T4" fmla="*/ 0 w 352"/>
                  <a:gd name="T5" fmla="*/ 0 h 74"/>
                  <a:gd name="T6" fmla="*/ 1 w 352"/>
                  <a:gd name="T7" fmla="*/ 0 h 74"/>
                  <a:gd name="T8" fmla="*/ 1 w 352"/>
                  <a:gd name="T9" fmla="*/ 0 h 7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2" h="74">
                    <a:moveTo>
                      <a:pt x="0" y="51"/>
                    </a:moveTo>
                    <a:cubicBezTo>
                      <a:pt x="0" y="51"/>
                      <a:pt x="16" y="63"/>
                      <a:pt x="54" y="67"/>
                    </a:cubicBezTo>
                    <a:cubicBezTo>
                      <a:pt x="92" y="72"/>
                      <a:pt x="151" y="74"/>
                      <a:pt x="196" y="52"/>
                    </a:cubicBezTo>
                    <a:cubicBezTo>
                      <a:pt x="241" y="31"/>
                      <a:pt x="263" y="20"/>
                      <a:pt x="290" y="17"/>
                    </a:cubicBezTo>
                    <a:cubicBezTo>
                      <a:pt x="318" y="15"/>
                      <a:pt x="342" y="10"/>
                      <a:pt x="352" y="0"/>
                    </a:cubicBezTo>
                  </a:path>
                </a:pathLst>
              </a:custGeom>
              <a:noFill/>
              <a:ln w="1588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550" name="Line 709">
                <a:extLst>
                  <a:ext uri="{FF2B5EF4-FFF2-40B4-BE49-F238E27FC236}">
                    <a16:creationId xmlns:a16="http://schemas.microsoft.com/office/drawing/2014/main" id="{176D3071-FA14-47C0-ABD7-F475D103D98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812" y="3861"/>
                <a:ext cx="1" cy="9"/>
              </a:xfrm>
              <a:prstGeom prst="line">
                <a:avLst/>
              </a:prstGeom>
              <a:noFill/>
              <a:ln w="1588">
                <a:solidFill>
                  <a:srgbClr val="343434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551" name="Freeform 710">
                <a:extLst>
                  <a:ext uri="{FF2B5EF4-FFF2-40B4-BE49-F238E27FC236}">
                    <a16:creationId xmlns:a16="http://schemas.microsoft.com/office/drawing/2014/main" id="{1CAB6B76-C0DF-468E-B1E1-1D620E1117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9" y="3833"/>
                <a:ext cx="139" cy="88"/>
              </a:xfrm>
              <a:custGeom>
                <a:avLst/>
                <a:gdLst>
                  <a:gd name="T0" fmla="*/ 0 w 328"/>
                  <a:gd name="T1" fmla="*/ 0 h 209"/>
                  <a:gd name="T2" fmla="*/ 0 w 328"/>
                  <a:gd name="T3" fmla="*/ 0 h 209"/>
                  <a:gd name="T4" fmla="*/ 0 w 328"/>
                  <a:gd name="T5" fmla="*/ 0 h 209"/>
                  <a:gd name="T6" fmla="*/ 0 w 328"/>
                  <a:gd name="T7" fmla="*/ 0 h 209"/>
                  <a:gd name="T8" fmla="*/ 1 w 328"/>
                  <a:gd name="T9" fmla="*/ 0 h 209"/>
                  <a:gd name="T10" fmla="*/ 1 w 328"/>
                  <a:gd name="T11" fmla="*/ 0 h 209"/>
                  <a:gd name="T12" fmla="*/ 1 w 328"/>
                  <a:gd name="T13" fmla="*/ 0 h 209"/>
                  <a:gd name="T14" fmla="*/ 0 w 328"/>
                  <a:gd name="T15" fmla="*/ 0 h 209"/>
                  <a:gd name="T16" fmla="*/ 0 w 328"/>
                  <a:gd name="T17" fmla="*/ 0 h 209"/>
                  <a:gd name="T18" fmla="*/ 0 w 328"/>
                  <a:gd name="T19" fmla="*/ 0 h 209"/>
                  <a:gd name="T20" fmla="*/ 0 w 328"/>
                  <a:gd name="T21" fmla="*/ 0 h 209"/>
                  <a:gd name="T22" fmla="*/ 0 w 328"/>
                  <a:gd name="T23" fmla="*/ 0 h 209"/>
                  <a:gd name="T24" fmla="*/ 0 w 328"/>
                  <a:gd name="T25" fmla="*/ 0 h 209"/>
                  <a:gd name="T26" fmla="*/ 0 w 328"/>
                  <a:gd name="T27" fmla="*/ 0 h 209"/>
                  <a:gd name="T28" fmla="*/ 0 w 328"/>
                  <a:gd name="T29" fmla="*/ 0 h 209"/>
                  <a:gd name="T30" fmla="*/ 0 w 328"/>
                  <a:gd name="T31" fmla="*/ 0 h 209"/>
                  <a:gd name="T32" fmla="*/ 0 w 328"/>
                  <a:gd name="T33" fmla="*/ 0 h 209"/>
                  <a:gd name="T34" fmla="*/ 0 w 328"/>
                  <a:gd name="T35" fmla="*/ 0 h 209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328" h="209">
                    <a:moveTo>
                      <a:pt x="182" y="0"/>
                    </a:moveTo>
                    <a:cubicBezTo>
                      <a:pt x="182" y="0"/>
                      <a:pt x="208" y="33"/>
                      <a:pt x="218" y="50"/>
                    </a:cubicBezTo>
                    <a:cubicBezTo>
                      <a:pt x="227" y="66"/>
                      <a:pt x="239" y="79"/>
                      <a:pt x="244" y="85"/>
                    </a:cubicBezTo>
                    <a:cubicBezTo>
                      <a:pt x="249" y="91"/>
                      <a:pt x="255" y="102"/>
                      <a:pt x="264" y="107"/>
                    </a:cubicBezTo>
                    <a:cubicBezTo>
                      <a:pt x="273" y="111"/>
                      <a:pt x="290" y="125"/>
                      <a:pt x="298" y="130"/>
                    </a:cubicBezTo>
                    <a:cubicBezTo>
                      <a:pt x="328" y="150"/>
                      <a:pt x="323" y="159"/>
                      <a:pt x="323" y="159"/>
                    </a:cubicBezTo>
                    <a:cubicBezTo>
                      <a:pt x="323" y="159"/>
                      <a:pt x="309" y="182"/>
                      <a:pt x="298" y="186"/>
                    </a:cubicBezTo>
                    <a:cubicBezTo>
                      <a:pt x="287" y="190"/>
                      <a:pt x="237" y="199"/>
                      <a:pt x="224" y="200"/>
                    </a:cubicBezTo>
                    <a:cubicBezTo>
                      <a:pt x="212" y="200"/>
                      <a:pt x="192" y="209"/>
                      <a:pt x="167" y="184"/>
                    </a:cubicBezTo>
                    <a:cubicBezTo>
                      <a:pt x="142" y="160"/>
                      <a:pt x="115" y="135"/>
                      <a:pt x="105" y="124"/>
                    </a:cubicBezTo>
                    <a:cubicBezTo>
                      <a:pt x="97" y="115"/>
                      <a:pt x="87" y="109"/>
                      <a:pt x="87" y="109"/>
                    </a:cubicBezTo>
                    <a:cubicBezTo>
                      <a:pt x="70" y="119"/>
                      <a:pt x="70" y="119"/>
                      <a:pt x="70" y="119"/>
                    </a:cubicBezTo>
                    <a:cubicBezTo>
                      <a:pt x="70" y="119"/>
                      <a:pt x="22" y="102"/>
                      <a:pt x="16" y="91"/>
                    </a:cubicBezTo>
                    <a:cubicBezTo>
                      <a:pt x="15" y="75"/>
                      <a:pt x="15" y="75"/>
                      <a:pt x="15" y="75"/>
                    </a:cubicBezTo>
                    <a:cubicBezTo>
                      <a:pt x="15" y="75"/>
                      <a:pt x="0" y="47"/>
                      <a:pt x="14" y="23"/>
                    </a:cubicBezTo>
                    <a:cubicBezTo>
                      <a:pt x="14" y="23"/>
                      <a:pt x="72" y="51"/>
                      <a:pt x="93" y="50"/>
                    </a:cubicBezTo>
                    <a:cubicBezTo>
                      <a:pt x="113" y="49"/>
                      <a:pt x="116" y="27"/>
                      <a:pt x="116" y="27"/>
                    </a:cubicBezTo>
                    <a:cubicBezTo>
                      <a:pt x="181" y="0"/>
                      <a:pt x="181" y="0"/>
                      <a:pt x="181" y="0"/>
                    </a:cubicBezTo>
                  </a:path>
                </a:pathLst>
              </a:custGeom>
              <a:solidFill>
                <a:srgbClr val="7C53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552" name="Freeform 711">
                <a:extLst>
                  <a:ext uri="{FF2B5EF4-FFF2-40B4-BE49-F238E27FC236}">
                    <a16:creationId xmlns:a16="http://schemas.microsoft.com/office/drawing/2014/main" id="{F2C369CF-D539-41F0-98D8-9F0E4FE085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9" y="3833"/>
                <a:ext cx="139" cy="88"/>
              </a:xfrm>
              <a:custGeom>
                <a:avLst/>
                <a:gdLst>
                  <a:gd name="T0" fmla="*/ 0 w 328"/>
                  <a:gd name="T1" fmla="*/ 0 h 209"/>
                  <a:gd name="T2" fmla="*/ 0 w 328"/>
                  <a:gd name="T3" fmla="*/ 0 h 209"/>
                  <a:gd name="T4" fmla="*/ 0 w 328"/>
                  <a:gd name="T5" fmla="*/ 0 h 209"/>
                  <a:gd name="T6" fmla="*/ 0 w 328"/>
                  <a:gd name="T7" fmla="*/ 0 h 209"/>
                  <a:gd name="T8" fmla="*/ 1 w 328"/>
                  <a:gd name="T9" fmla="*/ 0 h 209"/>
                  <a:gd name="T10" fmla="*/ 1 w 328"/>
                  <a:gd name="T11" fmla="*/ 0 h 209"/>
                  <a:gd name="T12" fmla="*/ 1 w 328"/>
                  <a:gd name="T13" fmla="*/ 0 h 209"/>
                  <a:gd name="T14" fmla="*/ 0 w 328"/>
                  <a:gd name="T15" fmla="*/ 0 h 209"/>
                  <a:gd name="T16" fmla="*/ 0 w 328"/>
                  <a:gd name="T17" fmla="*/ 0 h 209"/>
                  <a:gd name="T18" fmla="*/ 0 w 328"/>
                  <a:gd name="T19" fmla="*/ 0 h 209"/>
                  <a:gd name="T20" fmla="*/ 0 w 328"/>
                  <a:gd name="T21" fmla="*/ 0 h 209"/>
                  <a:gd name="T22" fmla="*/ 0 w 328"/>
                  <a:gd name="T23" fmla="*/ 0 h 209"/>
                  <a:gd name="T24" fmla="*/ 0 w 328"/>
                  <a:gd name="T25" fmla="*/ 0 h 209"/>
                  <a:gd name="T26" fmla="*/ 0 w 328"/>
                  <a:gd name="T27" fmla="*/ 0 h 209"/>
                  <a:gd name="T28" fmla="*/ 0 w 328"/>
                  <a:gd name="T29" fmla="*/ 0 h 209"/>
                  <a:gd name="T30" fmla="*/ 0 w 328"/>
                  <a:gd name="T31" fmla="*/ 0 h 209"/>
                  <a:gd name="T32" fmla="*/ 0 w 328"/>
                  <a:gd name="T33" fmla="*/ 0 h 209"/>
                  <a:gd name="T34" fmla="*/ 0 w 328"/>
                  <a:gd name="T35" fmla="*/ 0 h 209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328" h="209">
                    <a:moveTo>
                      <a:pt x="182" y="0"/>
                    </a:moveTo>
                    <a:cubicBezTo>
                      <a:pt x="182" y="0"/>
                      <a:pt x="208" y="33"/>
                      <a:pt x="218" y="50"/>
                    </a:cubicBezTo>
                    <a:cubicBezTo>
                      <a:pt x="227" y="66"/>
                      <a:pt x="239" y="79"/>
                      <a:pt x="244" y="85"/>
                    </a:cubicBezTo>
                    <a:cubicBezTo>
                      <a:pt x="249" y="91"/>
                      <a:pt x="255" y="102"/>
                      <a:pt x="264" y="107"/>
                    </a:cubicBezTo>
                    <a:cubicBezTo>
                      <a:pt x="273" y="111"/>
                      <a:pt x="290" y="125"/>
                      <a:pt x="298" y="130"/>
                    </a:cubicBezTo>
                    <a:cubicBezTo>
                      <a:pt x="328" y="150"/>
                      <a:pt x="323" y="159"/>
                      <a:pt x="323" y="159"/>
                    </a:cubicBezTo>
                    <a:cubicBezTo>
                      <a:pt x="323" y="159"/>
                      <a:pt x="309" y="182"/>
                      <a:pt x="298" y="186"/>
                    </a:cubicBezTo>
                    <a:cubicBezTo>
                      <a:pt x="287" y="190"/>
                      <a:pt x="237" y="199"/>
                      <a:pt x="224" y="200"/>
                    </a:cubicBezTo>
                    <a:cubicBezTo>
                      <a:pt x="212" y="200"/>
                      <a:pt x="192" y="209"/>
                      <a:pt x="167" y="184"/>
                    </a:cubicBezTo>
                    <a:cubicBezTo>
                      <a:pt x="142" y="160"/>
                      <a:pt x="115" y="135"/>
                      <a:pt x="105" y="124"/>
                    </a:cubicBezTo>
                    <a:cubicBezTo>
                      <a:pt x="97" y="115"/>
                      <a:pt x="87" y="109"/>
                      <a:pt x="87" y="109"/>
                    </a:cubicBezTo>
                    <a:cubicBezTo>
                      <a:pt x="70" y="119"/>
                      <a:pt x="70" y="119"/>
                      <a:pt x="70" y="119"/>
                    </a:cubicBezTo>
                    <a:cubicBezTo>
                      <a:pt x="70" y="119"/>
                      <a:pt x="22" y="102"/>
                      <a:pt x="16" y="91"/>
                    </a:cubicBezTo>
                    <a:cubicBezTo>
                      <a:pt x="15" y="75"/>
                      <a:pt x="15" y="75"/>
                      <a:pt x="15" y="75"/>
                    </a:cubicBezTo>
                    <a:cubicBezTo>
                      <a:pt x="15" y="75"/>
                      <a:pt x="0" y="47"/>
                      <a:pt x="14" y="23"/>
                    </a:cubicBezTo>
                    <a:cubicBezTo>
                      <a:pt x="14" y="23"/>
                      <a:pt x="72" y="51"/>
                      <a:pt x="93" y="50"/>
                    </a:cubicBezTo>
                    <a:cubicBezTo>
                      <a:pt x="113" y="49"/>
                      <a:pt x="116" y="27"/>
                      <a:pt x="116" y="27"/>
                    </a:cubicBezTo>
                    <a:cubicBezTo>
                      <a:pt x="181" y="0"/>
                      <a:pt x="181" y="0"/>
                      <a:pt x="181" y="0"/>
                    </a:cubicBezTo>
                  </a:path>
                </a:pathLst>
              </a:custGeom>
              <a:noFill/>
              <a:ln w="1588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553" name="Freeform 712">
                <a:extLst>
                  <a:ext uri="{FF2B5EF4-FFF2-40B4-BE49-F238E27FC236}">
                    <a16:creationId xmlns:a16="http://schemas.microsoft.com/office/drawing/2014/main" id="{63F571E0-3BD6-4F39-809E-C016B58CCD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7" y="3847"/>
                <a:ext cx="40" cy="13"/>
              </a:xfrm>
              <a:custGeom>
                <a:avLst/>
                <a:gdLst>
                  <a:gd name="T0" fmla="*/ 0 w 96"/>
                  <a:gd name="T1" fmla="*/ 0 h 32"/>
                  <a:gd name="T2" fmla="*/ 0 w 96"/>
                  <a:gd name="T3" fmla="*/ 0 h 32"/>
                  <a:gd name="T4" fmla="*/ 0 w 96"/>
                  <a:gd name="T5" fmla="*/ 0 h 3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6" h="32">
                    <a:moveTo>
                      <a:pt x="0" y="5"/>
                    </a:moveTo>
                    <a:cubicBezTo>
                      <a:pt x="25" y="32"/>
                      <a:pt x="25" y="32"/>
                      <a:pt x="25" y="32"/>
                    </a:cubicBezTo>
                    <a:cubicBezTo>
                      <a:pt x="25" y="32"/>
                      <a:pt x="49" y="1"/>
                      <a:pt x="96" y="0"/>
                    </a:cubicBezTo>
                  </a:path>
                </a:pathLst>
              </a:custGeom>
              <a:noFill/>
              <a:ln w="1588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554" name="Freeform 713">
                <a:extLst>
                  <a:ext uri="{FF2B5EF4-FFF2-40B4-BE49-F238E27FC236}">
                    <a16:creationId xmlns:a16="http://schemas.microsoft.com/office/drawing/2014/main" id="{F6F59ABB-E9C9-4A69-8244-3DC3D9F517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6" y="3864"/>
                <a:ext cx="130" cy="51"/>
              </a:xfrm>
              <a:custGeom>
                <a:avLst/>
                <a:gdLst>
                  <a:gd name="T0" fmla="*/ 1 w 308"/>
                  <a:gd name="T1" fmla="*/ 0 h 120"/>
                  <a:gd name="T2" fmla="*/ 0 w 308"/>
                  <a:gd name="T3" fmla="*/ 0 h 120"/>
                  <a:gd name="T4" fmla="*/ 0 w 308"/>
                  <a:gd name="T5" fmla="*/ 0 h 120"/>
                  <a:gd name="T6" fmla="*/ 0 w 308"/>
                  <a:gd name="T7" fmla="*/ 0 h 120"/>
                  <a:gd name="T8" fmla="*/ 0 w 308"/>
                  <a:gd name="T9" fmla="*/ 0 h 1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08" h="120">
                    <a:moveTo>
                      <a:pt x="308" y="84"/>
                    </a:moveTo>
                    <a:cubicBezTo>
                      <a:pt x="308" y="84"/>
                      <a:pt x="279" y="108"/>
                      <a:pt x="240" y="112"/>
                    </a:cubicBezTo>
                    <a:cubicBezTo>
                      <a:pt x="199" y="116"/>
                      <a:pt x="186" y="120"/>
                      <a:pt x="161" y="106"/>
                    </a:cubicBezTo>
                    <a:cubicBezTo>
                      <a:pt x="137" y="92"/>
                      <a:pt x="89" y="40"/>
                      <a:pt x="67" y="31"/>
                    </a:cubicBezTo>
                    <a:cubicBezTo>
                      <a:pt x="44" y="22"/>
                      <a:pt x="9" y="13"/>
                      <a:pt x="0" y="0"/>
                    </a:cubicBezTo>
                  </a:path>
                </a:pathLst>
              </a:custGeom>
              <a:noFill/>
              <a:ln w="1588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555" name="Line 714">
                <a:extLst>
                  <a:ext uri="{FF2B5EF4-FFF2-40B4-BE49-F238E27FC236}">
                    <a16:creationId xmlns:a16="http://schemas.microsoft.com/office/drawing/2014/main" id="{C5B6CB18-9F4B-4FD8-9EAC-F2831EC889A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009" y="3876"/>
                <a:ext cx="1" cy="7"/>
              </a:xfrm>
              <a:prstGeom prst="line">
                <a:avLst/>
              </a:prstGeom>
              <a:noFill/>
              <a:ln w="1588">
                <a:solidFill>
                  <a:srgbClr val="343434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556" name="Freeform 715">
                <a:extLst>
                  <a:ext uri="{FF2B5EF4-FFF2-40B4-BE49-F238E27FC236}">
                    <a16:creationId xmlns:a16="http://schemas.microsoft.com/office/drawing/2014/main" id="{56B1CFFE-31F3-4B69-AB1E-83868C5E77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21" y="3093"/>
                <a:ext cx="341" cy="759"/>
              </a:xfrm>
              <a:custGeom>
                <a:avLst/>
                <a:gdLst>
                  <a:gd name="T0" fmla="*/ 0 w 807"/>
                  <a:gd name="T1" fmla="*/ 0 h 1795"/>
                  <a:gd name="T2" fmla="*/ 1 w 807"/>
                  <a:gd name="T3" fmla="*/ 0 h 1795"/>
                  <a:gd name="T4" fmla="*/ 2 w 807"/>
                  <a:gd name="T5" fmla="*/ 2 h 1795"/>
                  <a:gd name="T6" fmla="*/ 2 w 807"/>
                  <a:gd name="T7" fmla="*/ 3 h 1795"/>
                  <a:gd name="T8" fmla="*/ 2 w 807"/>
                  <a:gd name="T9" fmla="*/ 3 h 1795"/>
                  <a:gd name="T10" fmla="*/ 2 w 807"/>
                  <a:gd name="T11" fmla="*/ 4 h 1795"/>
                  <a:gd name="T12" fmla="*/ 2 w 807"/>
                  <a:gd name="T13" fmla="*/ 4 h 1795"/>
                  <a:gd name="T14" fmla="*/ 2 w 807"/>
                  <a:gd name="T15" fmla="*/ 4 h 1795"/>
                  <a:gd name="T16" fmla="*/ 1 w 807"/>
                  <a:gd name="T17" fmla="*/ 4 h 1795"/>
                  <a:gd name="T18" fmla="*/ 1 w 807"/>
                  <a:gd name="T19" fmla="*/ 4 h 1795"/>
                  <a:gd name="T20" fmla="*/ 1 w 807"/>
                  <a:gd name="T21" fmla="*/ 3 h 1795"/>
                  <a:gd name="T22" fmla="*/ 1 w 807"/>
                  <a:gd name="T23" fmla="*/ 3 h 1795"/>
                  <a:gd name="T24" fmla="*/ 1 w 807"/>
                  <a:gd name="T25" fmla="*/ 3 h 1795"/>
                  <a:gd name="T26" fmla="*/ 1 w 807"/>
                  <a:gd name="T27" fmla="*/ 3 h 1795"/>
                  <a:gd name="T28" fmla="*/ 1 w 807"/>
                  <a:gd name="T29" fmla="*/ 3 h 1795"/>
                  <a:gd name="T30" fmla="*/ 1 w 807"/>
                  <a:gd name="T31" fmla="*/ 2 h 1795"/>
                  <a:gd name="T32" fmla="*/ 1 w 807"/>
                  <a:gd name="T33" fmla="*/ 2 h 1795"/>
                  <a:gd name="T34" fmla="*/ 1 w 807"/>
                  <a:gd name="T35" fmla="*/ 1 h 1795"/>
                  <a:gd name="T36" fmla="*/ 1 w 807"/>
                  <a:gd name="T37" fmla="*/ 2 h 1795"/>
                  <a:gd name="T38" fmla="*/ 1 w 807"/>
                  <a:gd name="T39" fmla="*/ 2 h 1795"/>
                  <a:gd name="T40" fmla="*/ 1 w 807"/>
                  <a:gd name="T41" fmla="*/ 3 h 1795"/>
                  <a:gd name="T42" fmla="*/ 1 w 807"/>
                  <a:gd name="T43" fmla="*/ 3 h 1795"/>
                  <a:gd name="T44" fmla="*/ 1 w 807"/>
                  <a:gd name="T45" fmla="*/ 3 h 1795"/>
                  <a:gd name="T46" fmla="*/ 1 w 807"/>
                  <a:gd name="T47" fmla="*/ 4 h 1795"/>
                  <a:gd name="T48" fmla="*/ 1 w 807"/>
                  <a:gd name="T49" fmla="*/ 4 h 1795"/>
                  <a:gd name="T50" fmla="*/ 0 w 807"/>
                  <a:gd name="T51" fmla="*/ 4 h 1795"/>
                  <a:gd name="T52" fmla="*/ 0 w 807"/>
                  <a:gd name="T53" fmla="*/ 4 h 1795"/>
                  <a:gd name="T54" fmla="*/ 0 w 807"/>
                  <a:gd name="T55" fmla="*/ 4 h 1795"/>
                  <a:gd name="T56" fmla="*/ 0 w 807"/>
                  <a:gd name="T57" fmla="*/ 3 h 1795"/>
                  <a:gd name="T58" fmla="*/ 0 w 807"/>
                  <a:gd name="T59" fmla="*/ 3 h 1795"/>
                  <a:gd name="T60" fmla="*/ 0 w 807"/>
                  <a:gd name="T61" fmla="*/ 3 h 1795"/>
                  <a:gd name="T62" fmla="*/ 0 w 807"/>
                  <a:gd name="T63" fmla="*/ 3 h 1795"/>
                  <a:gd name="T64" fmla="*/ 0 w 807"/>
                  <a:gd name="T65" fmla="*/ 2 h 1795"/>
                  <a:gd name="T66" fmla="*/ 0 w 807"/>
                  <a:gd name="T67" fmla="*/ 2 h 1795"/>
                  <a:gd name="T68" fmla="*/ 0 w 807"/>
                  <a:gd name="T69" fmla="*/ 0 h 1795"/>
                  <a:gd name="T70" fmla="*/ 0 w 807"/>
                  <a:gd name="T71" fmla="*/ 0 h 1795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807" h="1795">
                    <a:moveTo>
                      <a:pt x="59" y="0"/>
                    </a:moveTo>
                    <a:cubicBezTo>
                      <a:pt x="603" y="52"/>
                      <a:pt x="603" y="52"/>
                      <a:pt x="603" y="52"/>
                    </a:cubicBezTo>
                    <a:cubicBezTo>
                      <a:pt x="603" y="52"/>
                      <a:pt x="715" y="707"/>
                      <a:pt x="715" y="826"/>
                    </a:cubicBezTo>
                    <a:cubicBezTo>
                      <a:pt x="715" y="944"/>
                      <a:pt x="725" y="1049"/>
                      <a:pt x="733" y="1087"/>
                    </a:cubicBezTo>
                    <a:cubicBezTo>
                      <a:pt x="740" y="1125"/>
                      <a:pt x="769" y="1238"/>
                      <a:pt x="767" y="1284"/>
                    </a:cubicBezTo>
                    <a:cubicBezTo>
                      <a:pt x="765" y="1330"/>
                      <a:pt x="781" y="1523"/>
                      <a:pt x="786" y="1580"/>
                    </a:cubicBezTo>
                    <a:cubicBezTo>
                      <a:pt x="790" y="1637"/>
                      <a:pt x="807" y="1742"/>
                      <a:pt x="807" y="1742"/>
                    </a:cubicBezTo>
                    <a:cubicBezTo>
                      <a:pt x="807" y="1742"/>
                      <a:pt x="752" y="1795"/>
                      <a:pt x="687" y="1788"/>
                    </a:cubicBezTo>
                    <a:cubicBezTo>
                      <a:pt x="622" y="1781"/>
                      <a:pt x="565" y="1752"/>
                      <a:pt x="565" y="1752"/>
                    </a:cubicBezTo>
                    <a:cubicBezTo>
                      <a:pt x="565" y="1752"/>
                      <a:pt x="560" y="1658"/>
                      <a:pt x="558" y="1615"/>
                    </a:cubicBezTo>
                    <a:cubicBezTo>
                      <a:pt x="556" y="1572"/>
                      <a:pt x="549" y="1500"/>
                      <a:pt x="547" y="1475"/>
                    </a:cubicBezTo>
                    <a:cubicBezTo>
                      <a:pt x="544" y="1450"/>
                      <a:pt x="541" y="1403"/>
                      <a:pt x="541" y="1403"/>
                    </a:cubicBezTo>
                    <a:cubicBezTo>
                      <a:pt x="541" y="1403"/>
                      <a:pt x="515" y="1318"/>
                      <a:pt x="507" y="1276"/>
                    </a:cubicBezTo>
                    <a:cubicBezTo>
                      <a:pt x="499" y="1234"/>
                      <a:pt x="487" y="1141"/>
                      <a:pt x="481" y="1106"/>
                    </a:cubicBezTo>
                    <a:cubicBezTo>
                      <a:pt x="474" y="1071"/>
                      <a:pt x="474" y="1039"/>
                      <a:pt x="464" y="1001"/>
                    </a:cubicBezTo>
                    <a:cubicBezTo>
                      <a:pt x="453" y="964"/>
                      <a:pt x="436" y="884"/>
                      <a:pt x="430" y="832"/>
                    </a:cubicBezTo>
                    <a:cubicBezTo>
                      <a:pt x="425" y="779"/>
                      <a:pt x="402" y="690"/>
                      <a:pt x="392" y="642"/>
                    </a:cubicBezTo>
                    <a:cubicBezTo>
                      <a:pt x="382" y="595"/>
                      <a:pt x="338" y="443"/>
                      <a:pt x="338" y="443"/>
                    </a:cubicBezTo>
                    <a:cubicBezTo>
                      <a:pt x="338" y="443"/>
                      <a:pt x="311" y="662"/>
                      <a:pt x="307" y="693"/>
                    </a:cubicBezTo>
                    <a:cubicBezTo>
                      <a:pt x="304" y="723"/>
                      <a:pt x="307" y="843"/>
                      <a:pt x="303" y="884"/>
                    </a:cubicBezTo>
                    <a:cubicBezTo>
                      <a:pt x="298" y="925"/>
                      <a:pt x="293" y="971"/>
                      <a:pt x="282" y="996"/>
                    </a:cubicBezTo>
                    <a:cubicBezTo>
                      <a:pt x="272" y="1021"/>
                      <a:pt x="277" y="1070"/>
                      <a:pt x="277" y="1097"/>
                    </a:cubicBezTo>
                    <a:cubicBezTo>
                      <a:pt x="277" y="1124"/>
                      <a:pt x="284" y="1277"/>
                      <a:pt x="285" y="1317"/>
                    </a:cubicBezTo>
                    <a:cubicBezTo>
                      <a:pt x="286" y="1357"/>
                      <a:pt x="298" y="1530"/>
                      <a:pt x="296" y="1581"/>
                    </a:cubicBezTo>
                    <a:cubicBezTo>
                      <a:pt x="294" y="1632"/>
                      <a:pt x="293" y="1734"/>
                      <a:pt x="293" y="1734"/>
                    </a:cubicBezTo>
                    <a:cubicBezTo>
                      <a:pt x="293" y="1734"/>
                      <a:pt x="244" y="1754"/>
                      <a:pt x="179" y="1751"/>
                    </a:cubicBezTo>
                    <a:cubicBezTo>
                      <a:pt x="114" y="1747"/>
                      <a:pt x="55" y="1736"/>
                      <a:pt x="41" y="1723"/>
                    </a:cubicBezTo>
                    <a:cubicBezTo>
                      <a:pt x="41" y="1723"/>
                      <a:pt x="31" y="1601"/>
                      <a:pt x="31" y="1547"/>
                    </a:cubicBezTo>
                    <a:cubicBezTo>
                      <a:pt x="31" y="1492"/>
                      <a:pt x="31" y="1395"/>
                      <a:pt x="27" y="1350"/>
                    </a:cubicBezTo>
                    <a:cubicBezTo>
                      <a:pt x="24" y="1304"/>
                      <a:pt x="24" y="1239"/>
                      <a:pt x="23" y="1219"/>
                    </a:cubicBezTo>
                    <a:cubicBezTo>
                      <a:pt x="22" y="1198"/>
                      <a:pt x="22" y="1147"/>
                      <a:pt x="24" y="1116"/>
                    </a:cubicBezTo>
                    <a:cubicBezTo>
                      <a:pt x="26" y="1086"/>
                      <a:pt x="18" y="1062"/>
                      <a:pt x="19" y="1029"/>
                    </a:cubicBezTo>
                    <a:cubicBezTo>
                      <a:pt x="20" y="996"/>
                      <a:pt x="20" y="934"/>
                      <a:pt x="20" y="903"/>
                    </a:cubicBezTo>
                    <a:cubicBezTo>
                      <a:pt x="20" y="873"/>
                      <a:pt x="18" y="799"/>
                      <a:pt x="18" y="799"/>
                    </a:cubicBezTo>
                    <a:cubicBezTo>
                      <a:pt x="0" y="267"/>
                      <a:pt x="0" y="267"/>
                      <a:pt x="0" y="267"/>
                    </a:cubicBez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B5A2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557" name="Freeform 716">
                <a:extLst>
                  <a:ext uri="{FF2B5EF4-FFF2-40B4-BE49-F238E27FC236}">
                    <a16:creationId xmlns:a16="http://schemas.microsoft.com/office/drawing/2014/main" id="{3E641F2E-CB51-4B9C-826C-41B35E28F6B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745" y="3093"/>
                <a:ext cx="317" cy="759"/>
              </a:xfrm>
              <a:custGeom>
                <a:avLst/>
                <a:gdLst>
                  <a:gd name="T0" fmla="*/ 2 w 749"/>
                  <a:gd name="T1" fmla="*/ 4 h 1795"/>
                  <a:gd name="T2" fmla="*/ 2 w 749"/>
                  <a:gd name="T3" fmla="*/ 3 h 1795"/>
                  <a:gd name="T4" fmla="*/ 2 w 749"/>
                  <a:gd name="T5" fmla="*/ 3 h 1795"/>
                  <a:gd name="T6" fmla="*/ 2 w 749"/>
                  <a:gd name="T7" fmla="*/ 2 h 1795"/>
                  <a:gd name="T8" fmla="*/ 1 w 749"/>
                  <a:gd name="T9" fmla="*/ 0 h 1795"/>
                  <a:gd name="T10" fmla="*/ 0 w 749"/>
                  <a:gd name="T11" fmla="*/ 0 h 1795"/>
                  <a:gd name="T12" fmla="*/ 0 w 749"/>
                  <a:gd name="T13" fmla="*/ 0 h 1795"/>
                  <a:gd name="T14" fmla="*/ 1 w 749"/>
                  <a:gd name="T15" fmla="*/ 0 h 1795"/>
                  <a:gd name="T16" fmla="*/ 1 w 749"/>
                  <a:gd name="T17" fmla="*/ 2 h 1795"/>
                  <a:gd name="T18" fmla="*/ 1 w 749"/>
                  <a:gd name="T19" fmla="*/ 3 h 1795"/>
                  <a:gd name="T20" fmla="*/ 2 w 749"/>
                  <a:gd name="T21" fmla="*/ 3 h 1795"/>
                  <a:gd name="T22" fmla="*/ 2 w 749"/>
                  <a:gd name="T23" fmla="*/ 4 h 1795"/>
                  <a:gd name="T24" fmla="*/ 2 w 749"/>
                  <a:gd name="T25" fmla="*/ 4 h 1795"/>
                  <a:gd name="T26" fmla="*/ 1 w 749"/>
                  <a:gd name="T27" fmla="*/ 4 h 1795"/>
                  <a:gd name="T28" fmla="*/ 1 w 749"/>
                  <a:gd name="T29" fmla="*/ 4 h 1795"/>
                  <a:gd name="T30" fmla="*/ 2 w 749"/>
                  <a:gd name="T31" fmla="*/ 4 h 1795"/>
                  <a:gd name="T32" fmla="*/ 2 w 749"/>
                  <a:gd name="T33" fmla="*/ 4 h 1795"/>
                  <a:gd name="T34" fmla="*/ 0 w 749"/>
                  <a:gd name="T35" fmla="*/ 2 h 1795"/>
                  <a:gd name="T36" fmla="*/ 0 w 749"/>
                  <a:gd name="T37" fmla="*/ 2 h 1795"/>
                  <a:gd name="T38" fmla="*/ 0 w 749"/>
                  <a:gd name="T39" fmla="*/ 3 h 1795"/>
                  <a:gd name="T40" fmla="*/ 0 w 749"/>
                  <a:gd name="T41" fmla="*/ 3 h 1795"/>
                  <a:gd name="T42" fmla="*/ 0 w 749"/>
                  <a:gd name="T43" fmla="*/ 3 h 1795"/>
                  <a:gd name="T44" fmla="*/ 0 w 749"/>
                  <a:gd name="T45" fmla="*/ 4 h 1795"/>
                  <a:gd name="T46" fmla="*/ 0 w 749"/>
                  <a:gd name="T47" fmla="*/ 4 h 1795"/>
                  <a:gd name="T48" fmla="*/ 0 w 749"/>
                  <a:gd name="T49" fmla="*/ 4 h 1795"/>
                  <a:gd name="T50" fmla="*/ 0 w 749"/>
                  <a:gd name="T51" fmla="*/ 4 h 1795"/>
                  <a:gd name="T52" fmla="*/ 0 w 749"/>
                  <a:gd name="T53" fmla="*/ 4 h 1795"/>
                  <a:gd name="T54" fmla="*/ 0 w 749"/>
                  <a:gd name="T55" fmla="*/ 4 h 1795"/>
                  <a:gd name="T56" fmla="*/ 0 w 749"/>
                  <a:gd name="T57" fmla="*/ 3 h 1795"/>
                  <a:gd name="T58" fmla="*/ 0 w 749"/>
                  <a:gd name="T59" fmla="*/ 3 h 1795"/>
                  <a:gd name="T60" fmla="*/ 0 w 749"/>
                  <a:gd name="T61" fmla="*/ 3 h 1795"/>
                  <a:gd name="T62" fmla="*/ 0 w 749"/>
                  <a:gd name="T63" fmla="*/ 2 h 1795"/>
                  <a:gd name="T64" fmla="*/ 0 w 749"/>
                  <a:gd name="T65" fmla="*/ 2 h 1795"/>
                  <a:gd name="T66" fmla="*/ 1 w 749"/>
                  <a:gd name="T67" fmla="*/ 1 h 1795"/>
                  <a:gd name="T68" fmla="*/ 0 w 749"/>
                  <a:gd name="T69" fmla="*/ 1 h 1795"/>
                  <a:gd name="T70" fmla="*/ 0 w 749"/>
                  <a:gd name="T71" fmla="*/ 2 h 1795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749" h="1795">
                    <a:moveTo>
                      <a:pt x="728" y="1580"/>
                    </a:moveTo>
                    <a:cubicBezTo>
                      <a:pt x="723" y="1523"/>
                      <a:pt x="707" y="1330"/>
                      <a:pt x="709" y="1284"/>
                    </a:cubicBezTo>
                    <a:cubicBezTo>
                      <a:pt x="711" y="1238"/>
                      <a:pt x="682" y="1125"/>
                      <a:pt x="675" y="1087"/>
                    </a:cubicBezTo>
                    <a:cubicBezTo>
                      <a:pt x="667" y="1049"/>
                      <a:pt x="657" y="944"/>
                      <a:pt x="657" y="826"/>
                    </a:cubicBezTo>
                    <a:cubicBezTo>
                      <a:pt x="657" y="707"/>
                      <a:pt x="545" y="52"/>
                      <a:pt x="545" y="5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509" y="52"/>
                      <a:pt x="509" y="52"/>
                      <a:pt x="509" y="52"/>
                    </a:cubicBezTo>
                    <a:cubicBezTo>
                      <a:pt x="509" y="52"/>
                      <a:pt x="621" y="707"/>
                      <a:pt x="621" y="826"/>
                    </a:cubicBezTo>
                    <a:cubicBezTo>
                      <a:pt x="621" y="944"/>
                      <a:pt x="631" y="1049"/>
                      <a:pt x="639" y="1087"/>
                    </a:cubicBezTo>
                    <a:cubicBezTo>
                      <a:pt x="646" y="1125"/>
                      <a:pt x="675" y="1238"/>
                      <a:pt x="673" y="1284"/>
                    </a:cubicBezTo>
                    <a:cubicBezTo>
                      <a:pt x="671" y="1330"/>
                      <a:pt x="687" y="1523"/>
                      <a:pt x="692" y="1580"/>
                    </a:cubicBezTo>
                    <a:cubicBezTo>
                      <a:pt x="696" y="1637"/>
                      <a:pt x="713" y="1742"/>
                      <a:pt x="713" y="1742"/>
                    </a:cubicBezTo>
                    <a:cubicBezTo>
                      <a:pt x="713" y="1742"/>
                      <a:pt x="673" y="1780"/>
                      <a:pt x="622" y="1787"/>
                    </a:cubicBezTo>
                    <a:cubicBezTo>
                      <a:pt x="624" y="1787"/>
                      <a:pt x="626" y="1788"/>
                      <a:pt x="629" y="1788"/>
                    </a:cubicBezTo>
                    <a:cubicBezTo>
                      <a:pt x="694" y="1795"/>
                      <a:pt x="749" y="1742"/>
                      <a:pt x="749" y="1742"/>
                    </a:cubicBezTo>
                    <a:cubicBezTo>
                      <a:pt x="749" y="1742"/>
                      <a:pt x="732" y="1637"/>
                      <a:pt x="728" y="1580"/>
                    </a:cubicBezTo>
                    <a:close/>
                    <a:moveTo>
                      <a:pt x="213" y="693"/>
                    </a:moveTo>
                    <a:cubicBezTo>
                      <a:pt x="210" y="723"/>
                      <a:pt x="213" y="843"/>
                      <a:pt x="209" y="884"/>
                    </a:cubicBezTo>
                    <a:cubicBezTo>
                      <a:pt x="204" y="925"/>
                      <a:pt x="199" y="971"/>
                      <a:pt x="188" y="996"/>
                    </a:cubicBezTo>
                    <a:cubicBezTo>
                      <a:pt x="178" y="1021"/>
                      <a:pt x="183" y="1070"/>
                      <a:pt x="183" y="1097"/>
                    </a:cubicBezTo>
                    <a:cubicBezTo>
                      <a:pt x="183" y="1124"/>
                      <a:pt x="190" y="1277"/>
                      <a:pt x="191" y="1317"/>
                    </a:cubicBezTo>
                    <a:cubicBezTo>
                      <a:pt x="192" y="1357"/>
                      <a:pt x="204" y="1530"/>
                      <a:pt x="202" y="1581"/>
                    </a:cubicBezTo>
                    <a:cubicBezTo>
                      <a:pt x="200" y="1632"/>
                      <a:pt x="199" y="1734"/>
                      <a:pt x="199" y="1734"/>
                    </a:cubicBezTo>
                    <a:cubicBezTo>
                      <a:pt x="199" y="1734"/>
                      <a:pt x="165" y="1748"/>
                      <a:pt x="117" y="1751"/>
                    </a:cubicBezTo>
                    <a:cubicBezTo>
                      <a:pt x="119" y="1751"/>
                      <a:pt x="120" y="1751"/>
                      <a:pt x="121" y="1751"/>
                    </a:cubicBezTo>
                    <a:cubicBezTo>
                      <a:pt x="186" y="1754"/>
                      <a:pt x="235" y="1734"/>
                      <a:pt x="235" y="1734"/>
                    </a:cubicBezTo>
                    <a:cubicBezTo>
                      <a:pt x="235" y="1734"/>
                      <a:pt x="236" y="1632"/>
                      <a:pt x="238" y="1581"/>
                    </a:cubicBezTo>
                    <a:cubicBezTo>
                      <a:pt x="240" y="1530"/>
                      <a:pt x="228" y="1357"/>
                      <a:pt x="227" y="1317"/>
                    </a:cubicBezTo>
                    <a:cubicBezTo>
                      <a:pt x="226" y="1277"/>
                      <a:pt x="219" y="1124"/>
                      <a:pt x="219" y="1097"/>
                    </a:cubicBezTo>
                    <a:cubicBezTo>
                      <a:pt x="219" y="1070"/>
                      <a:pt x="214" y="1021"/>
                      <a:pt x="224" y="996"/>
                    </a:cubicBezTo>
                    <a:cubicBezTo>
                      <a:pt x="235" y="971"/>
                      <a:pt x="240" y="925"/>
                      <a:pt x="245" y="884"/>
                    </a:cubicBezTo>
                    <a:cubicBezTo>
                      <a:pt x="249" y="843"/>
                      <a:pt x="246" y="723"/>
                      <a:pt x="249" y="693"/>
                    </a:cubicBezTo>
                    <a:cubicBezTo>
                      <a:pt x="251" y="675"/>
                      <a:pt x="271" y="512"/>
                      <a:pt x="279" y="447"/>
                    </a:cubicBezTo>
                    <a:cubicBezTo>
                      <a:pt x="256" y="426"/>
                      <a:pt x="231" y="400"/>
                      <a:pt x="231" y="400"/>
                    </a:cubicBezTo>
                    <a:cubicBezTo>
                      <a:pt x="231" y="400"/>
                      <a:pt x="217" y="662"/>
                      <a:pt x="213" y="693"/>
                    </a:cubicBezTo>
                    <a:close/>
                  </a:path>
                </a:pathLst>
              </a:custGeom>
              <a:solidFill>
                <a:srgbClr val="9380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558" name="Freeform 717">
                <a:extLst>
                  <a:ext uri="{FF2B5EF4-FFF2-40B4-BE49-F238E27FC236}">
                    <a16:creationId xmlns:a16="http://schemas.microsoft.com/office/drawing/2014/main" id="{728EF788-D01D-40F0-B72B-E45CAEFE4F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21" y="3093"/>
                <a:ext cx="341" cy="759"/>
              </a:xfrm>
              <a:custGeom>
                <a:avLst/>
                <a:gdLst>
                  <a:gd name="T0" fmla="*/ 0 w 807"/>
                  <a:gd name="T1" fmla="*/ 0 h 1795"/>
                  <a:gd name="T2" fmla="*/ 1 w 807"/>
                  <a:gd name="T3" fmla="*/ 0 h 1795"/>
                  <a:gd name="T4" fmla="*/ 2 w 807"/>
                  <a:gd name="T5" fmla="*/ 2 h 1795"/>
                  <a:gd name="T6" fmla="*/ 2 w 807"/>
                  <a:gd name="T7" fmla="*/ 3 h 1795"/>
                  <a:gd name="T8" fmla="*/ 2 w 807"/>
                  <a:gd name="T9" fmla="*/ 3 h 1795"/>
                  <a:gd name="T10" fmla="*/ 2 w 807"/>
                  <a:gd name="T11" fmla="*/ 4 h 1795"/>
                  <a:gd name="T12" fmla="*/ 2 w 807"/>
                  <a:gd name="T13" fmla="*/ 4 h 1795"/>
                  <a:gd name="T14" fmla="*/ 2 w 807"/>
                  <a:gd name="T15" fmla="*/ 4 h 1795"/>
                  <a:gd name="T16" fmla="*/ 1 w 807"/>
                  <a:gd name="T17" fmla="*/ 4 h 1795"/>
                  <a:gd name="T18" fmla="*/ 1 w 807"/>
                  <a:gd name="T19" fmla="*/ 4 h 1795"/>
                  <a:gd name="T20" fmla="*/ 1 w 807"/>
                  <a:gd name="T21" fmla="*/ 3 h 1795"/>
                  <a:gd name="T22" fmla="*/ 1 w 807"/>
                  <a:gd name="T23" fmla="*/ 3 h 1795"/>
                  <a:gd name="T24" fmla="*/ 1 w 807"/>
                  <a:gd name="T25" fmla="*/ 3 h 1795"/>
                  <a:gd name="T26" fmla="*/ 1 w 807"/>
                  <a:gd name="T27" fmla="*/ 3 h 1795"/>
                  <a:gd name="T28" fmla="*/ 1 w 807"/>
                  <a:gd name="T29" fmla="*/ 3 h 1795"/>
                  <a:gd name="T30" fmla="*/ 1 w 807"/>
                  <a:gd name="T31" fmla="*/ 2 h 1795"/>
                  <a:gd name="T32" fmla="*/ 1 w 807"/>
                  <a:gd name="T33" fmla="*/ 2 h 1795"/>
                  <a:gd name="T34" fmla="*/ 1 w 807"/>
                  <a:gd name="T35" fmla="*/ 1 h 1795"/>
                  <a:gd name="T36" fmla="*/ 1 w 807"/>
                  <a:gd name="T37" fmla="*/ 2 h 1795"/>
                  <a:gd name="T38" fmla="*/ 1 w 807"/>
                  <a:gd name="T39" fmla="*/ 2 h 1795"/>
                  <a:gd name="T40" fmla="*/ 1 w 807"/>
                  <a:gd name="T41" fmla="*/ 3 h 1795"/>
                  <a:gd name="T42" fmla="*/ 1 w 807"/>
                  <a:gd name="T43" fmla="*/ 3 h 1795"/>
                  <a:gd name="T44" fmla="*/ 1 w 807"/>
                  <a:gd name="T45" fmla="*/ 3 h 1795"/>
                  <a:gd name="T46" fmla="*/ 1 w 807"/>
                  <a:gd name="T47" fmla="*/ 4 h 1795"/>
                  <a:gd name="T48" fmla="*/ 1 w 807"/>
                  <a:gd name="T49" fmla="*/ 4 h 1795"/>
                  <a:gd name="T50" fmla="*/ 0 w 807"/>
                  <a:gd name="T51" fmla="*/ 4 h 1795"/>
                  <a:gd name="T52" fmla="*/ 0 w 807"/>
                  <a:gd name="T53" fmla="*/ 4 h 1795"/>
                  <a:gd name="T54" fmla="*/ 0 w 807"/>
                  <a:gd name="T55" fmla="*/ 4 h 1795"/>
                  <a:gd name="T56" fmla="*/ 0 w 807"/>
                  <a:gd name="T57" fmla="*/ 3 h 1795"/>
                  <a:gd name="T58" fmla="*/ 0 w 807"/>
                  <a:gd name="T59" fmla="*/ 3 h 1795"/>
                  <a:gd name="T60" fmla="*/ 0 w 807"/>
                  <a:gd name="T61" fmla="*/ 3 h 1795"/>
                  <a:gd name="T62" fmla="*/ 0 w 807"/>
                  <a:gd name="T63" fmla="*/ 3 h 1795"/>
                  <a:gd name="T64" fmla="*/ 0 w 807"/>
                  <a:gd name="T65" fmla="*/ 2 h 1795"/>
                  <a:gd name="T66" fmla="*/ 0 w 807"/>
                  <a:gd name="T67" fmla="*/ 2 h 1795"/>
                  <a:gd name="T68" fmla="*/ 0 w 807"/>
                  <a:gd name="T69" fmla="*/ 0 h 1795"/>
                  <a:gd name="T70" fmla="*/ 0 w 807"/>
                  <a:gd name="T71" fmla="*/ 0 h 1795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807" h="1795">
                    <a:moveTo>
                      <a:pt x="59" y="0"/>
                    </a:moveTo>
                    <a:cubicBezTo>
                      <a:pt x="603" y="52"/>
                      <a:pt x="603" y="52"/>
                      <a:pt x="603" y="52"/>
                    </a:cubicBezTo>
                    <a:cubicBezTo>
                      <a:pt x="603" y="52"/>
                      <a:pt x="715" y="707"/>
                      <a:pt x="715" y="826"/>
                    </a:cubicBezTo>
                    <a:cubicBezTo>
                      <a:pt x="715" y="944"/>
                      <a:pt x="725" y="1049"/>
                      <a:pt x="733" y="1087"/>
                    </a:cubicBezTo>
                    <a:cubicBezTo>
                      <a:pt x="740" y="1125"/>
                      <a:pt x="769" y="1238"/>
                      <a:pt x="767" y="1284"/>
                    </a:cubicBezTo>
                    <a:cubicBezTo>
                      <a:pt x="765" y="1330"/>
                      <a:pt x="781" y="1523"/>
                      <a:pt x="786" y="1580"/>
                    </a:cubicBezTo>
                    <a:cubicBezTo>
                      <a:pt x="790" y="1637"/>
                      <a:pt x="807" y="1742"/>
                      <a:pt x="807" y="1742"/>
                    </a:cubicBezTo>
                    <a:cubicBezTo>
                      <a:pt x="807" y="1742"/>
                      <a:pt x="752" y="1795"/>
                      <a:pt x="687" y="1788"/>
                    </a:cubicBezTo>
                    <a:cubicBezTo>
                      <a:pt x="622" y="1781"/>
                      <a:pt x="565" y="1752"/>
                      <a:pt x="565" y="1752"/>
                    </a:cubicBezTo>
                    <a:cubicBezTo>
                      <a:pt x="565" y="1752"/>
                      <a:pt x="560" y="1658"/>
                      <a:pt x="558" y="1615"/>
                    </a:cubicBezTo>
                    <a:cubicBezTo>
                      <a:pt x="556" y="1572"/>
                      <a:pt x="549" y="1500"/>
                      <a:pt x="547" y="1475"/>
                    </a:cubicBezTo>
                    <a:cubicBezTo>
                      <a:pt x="544" y="1450"/>
                      <a:pt x="541" y="1403"/>
                      <a:pt x="541" y="1403"/>
                    </a:cubicBezTo>
                    <a:cubicBezTo>
                      <a:pt x="541" y="1403"/>
                      <a:pt x="515" y="1318"/>
                      <a:pt x="507" y="1276"/>
                    </a:cubicBezTo>
                    <a:cubicBezTo>
                      <a:pt x="499" y="1234"/>
                      <a:pt x="487" y="1141"/>
                      <a:pt x="481" y="1106"/>
                    </a:cubicBezTo>
                    <a:cubicBezTo>
                      <a:pt x="474" y="1071"/>
                      <a:pt x="474" y="1039"/>
                      <a:pt x="464" y="1001"/>
                    </a:cubicBezTo>
                    <a:cubicBezTo>
                      <a:pt x="453" y="964"/>
                      <a:pt x="436" y="884"/>
                      <a:pt x="430" y="832"/>
                    </a:cubicBezTo>
                    <a:cubicBezTo>
                      <a:pt x="425" y="779"/>
                      <a:pt x="402" y="690"/>
                      <a:pt x="392" y="642"/>
                    </a:cubicBezTo>
                    <a:cubicBezTo>
                      <a:pt x="382" y="595"/>
                      <a:pt x="338" y="443"/>
                      <a:pt x="338" y="443"/>
                    </a:cubicBezTo>
                    <a:cubicBezTo>
                      <a:pt x="338" y="443"/>
                      <a:pt x="311" y="662"/>
                      <a:pt x="307" y="693"/>
                    </a:cubicBezTo>
                    <a:cubicBezTo>
                      <a:pt x="304" y="723"/>
                      <a:pt x="307" y="843"/>
                      <a:pt x="303" y="884"/>
                    </a:cubicBezTo>
                    <a:cubicBezTo>
                      <a:pt x="298" y="925"/>
                      <a:pt x="293" y="971"/>
                      <a:pt x="282" y="996"/>
                    </a:cubicBezTo>
                    <a:cubicBezTo>
                      <a:pt x="272" y="1021"/>
                      <a:pt x="277" y="1070"/>
                      <a:pt x="277" y="1097"/>
                    </a:cubicBezTo>
                    <a:cubicBezTo>
                      <a:pt x="277" y="1124"/>
                      <a:pt x="284" y="1277"/>
                      <a:pt x="285" y="1317"/>
                    </a:cubicBezTo>
                    <a:cubicBezTo>
                      <a:pt x="286" y="1357"/>
                      <a:pt x="298" y="1530"/>
                      <a:pt x="296" y="1581"/>
                    </a:cubicBezTo>
                    <a:cubicBezTo>
                      <a:pt x="294" y="1632"/>
                      <a:pt x="293" y="1734"/>
                      <a:pt x="293" y="1734"/>
                    </a:cubicBezTo>
                    <a:cubicBezTo>
                      <a:pt x="293" y="1734"/>
                      <a:pt x="244" y="1754"/>
                      <a:pt x="179" y="1751"/>
                    </a:cubicBezTo>
                    <a:cubicBezTo>
                      <a:pt x="114" y="1747"/>
                      <a:pt x="55" y="1736"/>
                      <a:pt x="41" y="1723"/>
                    </a:cubicBezTo>
                    <a:cubicBezTo>
                      <a:pt x="41" y="1723"/>
                      <a:pt x="31" y="1601"/>
                      <a:pt x="31" y="1547"/>
                    </a:cubicBezTo>
                    <a:cubicBezTo>
                      <a:pt x="31" y="1492"/>
                      <a:pt x="31" y="1395"/>
                      <a:pt x="27" y="1350"/>
                    </a:cubicBezTo>
                    <a:cubicBezTo>
                      <a:pt x="24" y="1304"/>
                      <a:pt x="24" y="1239"/>
                      <a:pt x="23" y="1219"/>
                    </a:cubicBezTo>
                    <a:cubicBezTo>
                      <a:pt x="22" y="1198"/>
                      <a:pt x="22" y="1147"/>
                      <a:pt x="24" y="1116"/>
                    </a:cubicBezTo>
                    <a:cubicBezTo>
                      <a:pt x="26" y="1086"/>
                      <a:pt x="18" y="1062"/>
                      <a:pt x="19" y="1029"/>
                    </a:cubicBezTo>
                    <a:cubicBezTo>
                      <a:pt x="20" y="996"/>
                      <a:pt x="20" y="934"/>
                      <a:pt x="20" y="903"/>
                    </a:cubicBezTo>
                    <a:cubicBezTo>
                      <a:pt x="20" y="873"/>
                      <a:pt x="18" y="799"/>
                      <a:pt x="18" y="799"/>
                    </a:cubicBezTo>
                    <a:cubicBezTo>
                      <a:pt x="0" y="267"/>
                      <a:pt x="0" y="267"/>
                      <a:pt x="0" y="267"/>
                    </a:cubicBezTo>
                    <a:lnTo>
                      <a:pt x="59" y="0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559" name="Freeform 718">
                <a:extLst>
                  <a:ext uri="{FF2B5EF4-FFF2-40B4-BE49-F238E27FC236}">
                    <a16:creationId xmlns:a16="http://schemas.microsoft.com/office/drawing/2014/main" id="{EA223925-8530-4027-9FD9-2979B0E72C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0" y="3596"/>
                <a:ext cx="24" cy="108"/>
              </a:xfrm>
              <a:custGeom>
                <a:avLst/>
                <a:gdLst>
                  <a:gd name="T0" fmla="*/ 0 w 57"/>
                  <a:gd name="T1" fmla="*/ 0 h 256"/>
                  <a:gd name="T2" fmla="*/ 0 w 57"/>
                  <a:gd name="T3" fmla="*/ 0 h 256"/>
                  <a:gd name="T4" fmla="*/ 0 w 57"/>
                  <a:gd name="T5" fmla="*/ 0 h 256"/>
                  <a:gd name="T6" fmla="*/ 0 w 57"/>
                  <a:gd name="T7" fmla="*/ 0 h 25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7" h="256">
                    <a:moveTo>
                      <a:pt x="0" y="0"/>
                    </a:moveTo>
                    <a:cubicBezTo>
                      <a:pt x="0" y="0"/>
                      <a:pt x="8" y="51"/>
                      <a:pt x="19" y="74"/>
                    </a:cubicBezTo>
                    <a:cubicBezTo>
                      <a:pt x="29" y="98"/>
                      <a:pt x="48" y="146"/>
                      <a:pt x="50" y="172"/>
                    </a:cubicBezTo>
                    <a:cubicBezTo>
                      <a:pt x="51" y="197"/>
                      <a:pt x="57" y="256"/>
                      <a:pt x="57" y="256"/>
                    </a:cubicBezTo>
                  </a:path>
                </a:pathLst>
              </a:custGeom>
              <a:noFill/>
              <a:ln w="3175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560" name="Freeform 719">
                <a:extLst>
                  <a:ext uri="{FF2B5EF4-FFF2-40B4-BE49-F238E27FC236}">
                    <a16:creationId xmlns:a16="http://schemas.microsoft.com/office/drawing/2014/main" id="{90D28480-24C4-4BD7-A7EB-D26A0FA2B7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1" y="3417"/>
                <a:ext cx="51" cy="131"/>
              </a:xfrm>
              <a:custGeom>
                <a:avLst/>
                <a:gdLst>
                  <a:gd name="T0" fmla="*/ 0 w 120"/>
                  <a:gd name="T1" fmla="*/ 0 h 310"/>
                  <a:gd name="T2" fmla="*/ 0 w 120"/>
                  <a:gd name="T3" fmla="*/ 1 h 31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20" h="310">
                    <a:moveTo>
                      <a:pt x="0" y="0"/>
                    </a:moveTo>
                    <a:cubicBezTo>
                      <a:pt x="0" y="0"/>
                      <a:pt x="52" y="218"/>
                      <a:pt x="120" y="310"/>
                    </a:cubicBezTo>
                  </a:path>
                </a:pathLst>
              </a:custGeom>
              <a:noFill/>
              <a:ln w="3175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561" name="Freeform 720">
                <a:extLst>
                  <a:ext uri="{FF2B5EF4-FFF2-40B4-BE49-F238E27FC236}">
                    <a16:creationId xmlns:a16="http://schemas.microsoft.com/office/drawing/2014/main" id="{22E41727-375F-4569-931C-29AE2528C4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33" y="3228"/>
                <a:ext cx="28" cy="43"/>
              </a:xfrm>
              <a:custGeom>
                <a:avLst/>
                <a:gdLst>
                  <a:gd name="T0" fmla="*/ 0 w 66"/>
                  <a:gd name="T1" fmla="*/ 0 h 102"/>
                  <a:gd name="T2" fmla="*/ 0 w 66"/>
                  <a:gd name="T3" fmla="*/ 0 h 102"/>
                  <a:gd name="T4" fmla="*/ 0 w 66"/>
                  <a:gd name="T5" fmla="*/ 0 h 10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6" h="102">
                    <a:moveTo>
                      <a:pt x="66" y="102"/>
                    </a:moveTo>
                    <a:cubicBezTo>
                      <a:pt x="66" y="102"/>
                      <a:pt x="43" y="88"/>
                      <a:pt x="32" y="65"/>
                    </a:cubicBezTo>
                    <a:cubicBezTo>
                      <a:pt x="21" y="43"/>
                      <a:pt x="1" y="8"/>
                      <a:pt x="0" y="0"/>
                    </a:cubicBezTo>
                  </a:path>
                </a:pathLst>
              </a:custGeom>
              <a:noFill/>
              <a:ln w="3175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562" name="Freeform 721">
                <a:extLst>
                  <a:ext uri="{FF2B5EF4-FFF2-40B4-BE49-F238E27FC236}">
                    <a16:creationId xmlns:a16="http://schemas.microsoft.com/office/drawing/2014/main" id="{5F01C413-3265-453D-A23C-8CA89F447A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2" y="2732"/>
                <a:ext cx="230" cy="434"/>
              </a:xfrm>
              <a:custGeom>
                <a:avLst/>
                <a:gdLst>
                  <a:gd name="T0" fmla="*/ 0 w 544"/>
                  <a:gd name="T1" fmla="*/ 0 h 1026"/>
                  <a:gd name="T2" fmla="*/ 0 w 544"/>
                  <a:gd name="T3" fmla="*/ 0 h 1026"/>
                  <a:gd name="T4" fmla="*/ 1 w 544"/>
                  <a:gd name="T5" fmla="*/ 0 h 1026"/>
                  <a:gd name="T6" fmla="*/ 1 w 544"/>
                  <a:gd name="T7" fmla="*/ 0 h 1026"/>
                  <a:gd name="T8" fmla="*/ 1 w 544"/>
                  <a:gd name="T9" fmla="*/ 0 h 1026"/>
                  <a:gd name="T10" fmla="*/ 1 w 544"/>
                  <a:gd name="T11" fmla="*/ 0 h 1026"/>
                  <a:gd name="T12" fmla="*/ 1 w 544"/>
                  <a:gd name="T13" fmla="*/ 0 h 1026"/>
                  <a:gd name="T14" fmla="*/ 1 w 544"/>
                  <a:gd name="T15" fmla="*/ 0 h 1026"/>
                  <a:gd name="T16" fmla="*/ 1 w 544"/>
                  <a:gd name="T17" fmla="*/ 0 h 1026"/>
                  <a:gd name="T18" fmla="*/ 1 w 544"/>
                  <a:gd name="T19" fmla="*/ 1 h 1026"/>
                  <a:gd name="T20" fmla="*/ 1 w 544"/>
                  <a:gd name="T21" fmla="*/ 2 h 1026"/>
                  <a:gd name="T22" fmla="*/ 1 w 544"/>
                  <a:gd name="T23" fmla="*/ 3 h 1026"/>
                  <a:gd name="T24" fmla="*/ 1 w 544"/>
                  <a:gd name="T25" fmla="*/ 3 h 1026"/>
                  <a:gd name="T26" fmla="*/ 0 w 544"/>
                  <a:gd name="T27" fmla="*/ 3 h 1026"/>
                  <a:gd name="T28" fmla="*/ 0 w 544"/>
                  <a:gd name="T29" fmla="*/ 2 h 1026"/>
                  <a:gd name="T30" fmla="*/ 0 w 544"/>
                  <a:gd name="T31" fmla="*/ 2 h 1026"/>
                  <a:gd name="T32" fmla="*/ 0 w 544"/>
                  <a:gd name="T33" fmla="*/ 1 h 1026"/>
                  <a:gd name="T34" fmla="*/ 0 w 544"/>
                  <a:gd name="T35" fmla="*/ 0 h 1026"/>
                  <a:gd name="T36" fmla="*/ 0 w 544"/>
                  <a:gd name="T37" fmla="*/ 0 h 102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544" h="1026">
                    <a:moveTo>
                      <a:pt x="221" y="82"/>
                    </a:moveTo>
                    <a:cubicBezTo>
                      <a:pt x="221" y="82"/>
                      <a:pt x="264" y="97"/>
                      <a:pt x="268" y="121"/>
                    </a:cubicBezTo>
                    <a:cubicBezTo>
                      <a:pt x="272" y="145"/>
                      <a:pt x="295" y="227"/>
                      <a:pt x="295" y="227"/>
                    </a:cubicBezTo>
                    <a:cubicBezTo>
                      <a:pt x="295" y="227"/>
                      <a:pt x="306" y="201"/>
                      <a:pt x="312" y="191"/>
                    </a:cubicBezTo>
                    <a:cubicBezTo>
                      <a:pt x="317" y="180"/>
                      <a:pt x="319" y="177"/>
                      <a:pt x="323" y="157"/>
                    </a:cubicBezTo>
                    <a:cubicBezTo>
                      <a:pt x="326" y="138"/>
                      <a:pt x="333" y="120"/>
                      <a:pt x="345" y="109"/>
                    </a:cubicBezTo>
                    <a:cubicBezTo>
                      <a:pt x="357" y="98"/>
                      <a:pt x="358" y="86"/>
                      <a:pt x="378" y="71"/>
                    </a:cubicBezTo>
                    <a:cubicBezTo>
                      <a:pt x="398" y="56"/>
                      <a:pt x="431" y="10"/>
                      <a:pt x="432" y="0"/>
                    </a:cubicBezTo>
                    <a:cubicBezTo>
                      <a:pt x="437" y="163"/>
                      <a:pt x="437" y="163"/>
                      <a:pt x="437" y="163"/>
                    </a:cubicBezTo>
                    <a:cubicBezTo>
                      <a:pt x="464" y="484"/>
                      <a:pt x="464" y="484"/>
                      <a:pt x="464" y="484"/>
                    </a:cubicBezTo>
                    <a:cubicBezTo>
                      <a:pt x="497" y="761"/>
                      <a:pt x="497" y="761"/>
                      <a:pt x="497" y="761"/>
                    </a:cubicBezTo>
                    <a:cubicBezTo>
                      <a:pt x="544" y="996"/>
                      <a:pt x="544" y="996"/>
                      <a:pt x="544" y="996"/>
                    </a:cubicBezTo>
                    <a:cubicBezTo>
                      <a:pt x="544" y="996"/>
                      <a:pt x="468" y="996"/>
                      <a:pt x="424" y="1005"/>
                    </a:cubicBezTo>
                    <a:cubicBezTo>
                      <a:pt x="380" y="1014"/>
                      <a:pt x="266" y="1026"/>
                      <a:pt x="228" y="1021"/>
                    </a:cubicBezTo>
                    <a:cubicBezTo>
                      <a:pt x="189" y="1016"/>
                      <a:pt x="54" y="989"/>
                      <a:pt x="32" y="954"/>
                    </a:cubicBezTo>
                    <a:cubicBezTo>
                      <a:pt x="32" y="954"/>
                      <a:pt x="0" y="840"/>
                      <a:pt x="0" y="765"/>
                    </a:cubicBezTo>
                    <a:cubicBezTo>
                      <a:pt x="0" y="690"/>
                      <a:pt x="20" y="489"/>
                      <a:pt x="32" y="424"/>
                    </a:cubicBezTo>
                    <a:cubicBezTo>
                      <a:pt x="44" y="358"/>
                      <a:pt x="178" y="44"/>
                      <a:pt x="178" y="44"/>
                    </a:cubicBezTo>
                    <a:lnTo>
                      <a:pt x="221" y="82"/>
                    </a:lnTo>
                    <a:close/>
                  </a:path>
                </a:pathLst>
              </a:custGeom>
              <a:solidFill>
                <a:srgbClr val="F9D00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563" name="Freeform 722">
                <a:extLst>
                  <a:ext uri="{FF2B5EF4-FFF2-40B4-BE49-F238E27FC236}">
                    <a16:creationId xmlns:a16="http://schemas.microsoft.com/office/drawing/2014/main" id="{4F448028-020B-4451-A053-56C59437EE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2" y="2732"/>
                <a:ext cx="230" cy="434"/>
              </a:xfrm>
              <a:custGeom>
                <a:avLst/>
                <a:gdLst>
                  <a:gd name="T0" fmla="*/ 0 w 544"/>
                  <a:gd name="T1" fmla="*/ 0 h 1026"/>
                  <a:gd name="T2" fmla="*/ 0 w 544"/>
                  <a:gd name="T3" fmla="*/ 0 h 1026"/>
                  <a:gd name="T4" fmla="*/ 1 w 544"/>
                  <a:gd name="T5" fmla="*/ 0 h 1026"/>
                  <a:gd name="T6" fmla="*/ 1 w 544"/>
                  <a:gd name="T7" fmla="*/ 0 h 1026"/>
                  <a:gd name="T8" fmla="*/ 1 w 544"/>
                  <a:gd name="T9" fmla="*/ 0 h 1026"/>
                  <a:gd name="T10" fmla="*/ 1 w 544"/>
                  <a:gd name="T11" fmla="*/ 0 h 1026"/>
                  <a:gd name="T12" fmla="*/ 1 w 544"/>
                  <a:gd name="T13" fmla="*/ 0 h 1026"/>
                  <a:gd name="T14" fmla="*/ 1 w 544"/>
                  <a:gd name="T15" fmla="*/ 0 h 1026"/>
                  <a:gd name="T16" fmla="*/ 1 w 544"/>
                  <a:gd name="T17" fmla="*/ 0 h 1026"/>
                  <a:gd name="T18" fmla="*/ 1 w 544"/>
                  <a:gd name="T19" fmla="*/ 1 h 1026"/>
                  <a:gd name="T20" fmla="*/ 1 w 544"/>
                  <a:gd name="T21" fmla="*/ 2 h 1026"/>
                  <a:gd name="T22" fmla="*/ 1 w 544"/>
                  <a:gd name="T23" fmla="*/ 3 h 1026"/>
                  <a:gd name="T24" fmla="*/ 1 w 544"/>
                  <a:gd name="T25" fmla="*/ 3 h 1026"/>
                  <a:gd name="T26" fmla="*/ 0 w 544"/>
                  <a:gd name="T27" fmla="*/ 3 h 1026"/>
                  <a:gd name="T28" fmla="*/ 0 w 544"/>
                  <a:gd name="T29" fmla="*/ 2 h 1026"/>
                  <a:gd name="T30" fmla="*/ 0 w 544"/>
                  <a:gd name="T31" fmla="*/ 2 h 1026"/>
                  <a:gd name="T32" fmla="*/ 0 w 544"/>
                  <a:gd name="T33" fmla="*/ 1 h 1026"/>
                  <a:gd name="T34" fmla="*/ 0 w 544"/>
                  <a:gd name="T35" fmla="*/ 0 h 1026"/>
                  <a:gd name="T36" fmla="*/ 0 w 544"/>
                  <a:gd name="T37" fmla="*/ 0 h 102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544" h="1026">
                    <a:moveTo>
                      <a:pt x="221" y="82"/>
                    </a:moveTo>
                    <a:cubicBezTo>
                      <a:pt x="221" y="82"/>
                      <a:pt x="264" y="97"/>
                      <a:pt x="268" y="121"/>
                    </a:cubicBezTo>
                    <a:cubicBezTo>
                      <a:pt x="272" y="145"/>
                      <a:pt x="295" y="227"/>
                      <a:pt x="295" y="227"/>
                    </a:cubicBezTo>
                    <a:cubicBezTo>
                      <a:pt x="295" y="227"/>
                      <a:pt x="306" y="201"/>
                      <a:pt x="312" y="191"/>
                    </a:cubicBezTo>
                    <a:cubicBezTo>
                      <a:pt x="317" y="180"/>
                      <a:pt x="319" y="177"/>
                      <a:pt x="323" y="157"/>
                    </a:cubicBezTo>
                    <a:cubicBezTo>
                      <a:pt x="326" y="138"/>
                      <a:pt x="333" y="120"/>
                      <a:pt x="345" y="109"/>
                    </a:cubicBezTo>
                    <a:cubicBezTo>
                      <a:pt x="357" y="98"/>
                      <a:pt x="358" y="86"/>
                      <a:pt x="378" y="71"/>
                    </a:cubicBezTo>
                    <a:cubicBezTo>
                      <a:pt x="398" y="56"/>
                      <a:pt x="431" y="10"/>
                      <a:pt x="432" y="0"/>
                    </a:cubicBezTo>
                    <a:cubicBezTo>
                      <a:pt x="437" y="163"/>
                      <a:pt x="437" y="163"/>
                      <a:pt x="437" y="163"/>
                    </a:cubicBezTo>
                    <a:cubicBezTo>
                      <a:pt x="464" y="484"/>
                      <a:pt x="464" y="484"/>
                      <a:pt x="464" y="484"/>
                    </a:cubicBezTo>
                    <a:cubicBezTo>
                      <a:pt x="497" y="761"/>
                      <a:pt x="497" y="761"/>
                      <a:pt x="497" y="761"/>
                    </a:cubicBezTo>
                    <a:cubicBezTo>
                      <a:pt x="544" y="996"/>
                      <a:pt x="544" y="996"/>
                      <a:pt x="544" y="996"/>
                    </a:cubicBezTo>
                    <a:cubicBezTo>
                      <a:pt x="544" y="996"/>
                      <a:pt x="468" y="996"/>
                      <a:pt x="424" y="1005"/>
                    </a:cubicBezTo>
                    <a:cubicBezTo>
                      <a:pt x="380" y="1014"/>
                      <a:pt x="266" y="1026"/>
                      <a:pt x="228" y="1021"/>
                    </a:cubicBezTo>
                    <a:cubicBezTo>
                      <a:pt x="189" y="1016"/>
                      <a:pt x="54" y="989"/>
                      <a:pt x="32" y="954"/>
                    </a:cubicBezTo>
                    <a:cubicBezTo>
                      <a:pt x="32" y="954"/>
                      <a:pt x="0" y="840"/>
                      <a:pt x="0" y="765"/>
                    </a:cubicBezTo>
                    <a:cubicBezTo>
                      <a:pt x="0" y="690"/>
                      <a:pt x="20" y="489"/>
                      <a:pt x="32" y="424"/>
                    </a:cubicBezTo>
                    <a:cubicBezTo>
                      <a:pt x="44" y="358"/>
                      <a:pt x="178" y="44"/>
                      <a:pt x="178" y="44"/>
                    </a:cubicBezTo>
                    <a:lnTo>
                      <a:pt x="221" y="82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564" name="Freeform 723">
                <a:extLst>
                  <a:ext uri="{FF2B5EF4-FFF2-40B4-BE49-F238E27FC236}">
                    <a16:creationId xmlns:a16="http://schemas.microsoft.com/office/drawing/2014/main" id="{2A3C5BC4-E502-400F-B58B-342AAFC19B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32" y="2744"/>
                <a:ext cx="176" cy="696"/>
              </a:xfrm>
              <a:custGeom>
                <a:avLst/>
                <a:gdLst>
                  <a:gd name="T0" fmla="*/ 1 w 416"/>
                  <a:gd name="T1" fmla="*/ 0 h 1645"/>
                  <a:gd name="T2" fmla="*/ 1 w 416"/>
                  <a:gd name="T3" fmla="*/ 0 h 1645"/>
                  <a:gd name="T4" fmla="*/ 1 w 416"/>
                  <a:gd name="T5" fmla="*/ 1 h 1645"/>
                  <a:gd name="T6" fmla="*/ 1 w 416"/>
                  <a:gd name="T7" fmla="*/ 1 h 1645"/>
                  <a:gd name="T8" fmla="*/ 1 w 416"/>
                  <a:gd name="T9" fmla="*/ 1 h 1645"/>
                  <a:gd name="T10" fmla="*/ 1 w 416"/>
                  <a:gd name="T11" fmla="*/ 1 h 1645"/>
                  <a:gd name="T12" fmla="*/ 1 w 416"/>
                  <a:gd name="T13" fmla="*/ 1 h 1645"/>
                  <a:gd name="T14" fmla="*/ 1 w 416"/>
                  <a:gd name="T15" fmla="*/ 2 h 1645"/>
                  <a:gd name="T16" fmla="*/ 1 w 416"/>
                  <a:gd name="T17" fmla="*/ 2 h 1645"/>
                  <a:gd name="T18" fmla="*/ 1 w 416"/>
                  <a:gd name="T19" fmla="*/ 2 h 1645"/>
                  <a:gd name="T20" fmla="*/ 1 w 416"/>
                  <a:gd name="T21" fmla="*/ 3 h 1645"/>
                  <a:gd name="T22" fmla="*/ 1 w 416"/>
                  <a:gd name="T23" fmla="*/ 3 h 1645"/>
                  <a:gd name="T24" fmla="*/ 1 w 416"/>
                  <a:gd name="T25" fmla="*/ 4 h 1645"/>
                  <a:gd name="T26" fmla="*/ 0 w 416"/>
                  <a:gd name="T27" fmla="*/ 4 h 1645"/>
                  <a:gd name="T28" fmla="*/ 0 w 416"/>
                  <a:gd name="T29" fmla="*/ 3 h 1645"/>
                  <a:gd name="T30" fmla="*/ 0 w 416"/>
                  <a:gd name="T31" fmla="*/ 3 h 1645"/>
                  <a:gd name="T32" fmla="*/ 0 w 416"/>
                  <a:gd name="T33" fmla="*/ 3 h 1645"/>
                  <a:gd name="T34" fmla="*/ 0 w 416"/>
                  <a:gd name="T35" fmla="*/ 3 h 1645"/>
                  <a:gd name="T36" fmla="*/ 0 w 416"/>
                  <a:gd name="T37" fmla="*/ 3 h 1645"/>
                  <a:gd name="T38" fmla="*/ 0 w 416"/>
                  <a:gd name="T39" fmla="*/ 2 h 1645"/>
                  <a:gd name="T40" fmla="*/ 0 w 416"/>
                  <a:gd name="T41" fmla="*/ 2 h 1645"/>
                  <a:gd name="T42" fmla="*/ 0 w 416"/>
                  <a:gd name="T43" fmla="*/ 2 h 1645"/>
                  <a:gd name="T44" fmla="*/ 0 w 416"/>
                  <a:gd name="T45" fmla="*/ 2 h 1645"/>
                  <a:gd name="T46" fmla="*/ 0 w 416"/>
                  <a:gd name="T47" fmla="*/ 2 h 1645"/>
                  <a:gd name="T48" fmla="*/ 0 w 416"/>
                  <a:gd name="T49" fmla="*/ 2 h 1645"/>
                  <a:gd name="T50" fmla="*/ 0 w 416"/>
                  <a:gd name="T51" fmla="*/ 2 h 1645"/>
                  <a:gd name="T52" fmla="*/ 0 w 416"/>
                  <a:gd name="T53" fmla="*/ 2 h 1645"/>
                  <a:gd name="T54" fmla="*/ 0 w 416"/>
                  <a:gd name="T55" fmla="*/ 1 h 1645"/>
                  <a:gd name="T56" fmla="*/ 0 w 416"/>
                  <a:gd name="T57" fmla="*/ 1 h 1645"/>
                  <a:gd name="T58" fmla="*/ 0 w 416"/>
                  <a:gd name="T59" fmla="*/ 1 h 1645"/>
                  <a:gd name="T60" fmla="*/ 0 w 416"/>
                  <a:gd name="T61" fmla="*/ 1 h 1645"/>
                  <a:gd name="T62" fmla="*/ 0 w 416"/>
                  <a:gd name="T63" fmla="*/ 1 h 1645"/>
                  <a:gd name="T64" fmla="*/ 0 w 416"/>
                  <a:gd name="T65" fmla="*/ 1 h 1645"/>
                  <a:gd name="T66" fmla="*/ 0 w 416"/>
                  <a:gd name="T67" fmla="*/ 1 h 1645"/>
                  <a:gd name="T68" fmla="*/ 0 w 416"/>
                  <a:gd name="T69" fmla="*/ 1 h 1645"/>
                  <a:gd name="T70" fmla="*/ 0 w 416"/>
                  <a:gd name="T71" fmla="*/ 0 h 1645"/>
                  <a:gd name="T72" fmla="*/ 0 w 416"/>
                  <a:gd name="T73" fmla="*/ 0 h 1645"/>
                  <a:gd name="T74" fmla="*/ 0 w 416"/>
                  <a:gd name="T75" fmla="*/ 0 h 1645"/>
                  <a:gd name="T76" fmla="*/ 1 w 416"/>
                  <a:gd name="T77" fmla="*/ 0 h 1645"/>
                  <a:gd name="T78" fmla="*/ 1 w 416"/>
                  <a:gd name="T79" fmla="*/ 0 h 1645"/>
                  <a:gd name="T80" fmla="*/ 1 w 416"/>
                  <a:gd name="T81" fmla="*/ 0 h 1645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416" h="1645">
                    <a:moveTo>
                      <a:pt x="414" y="48"/>
                    </a:moveTo>
                    <a:cubicBezTo>
                      <a:pt x="414" y="48"/>
                      <a:pt x="392" y="85"/>
                      <a:pt x="382" y="156"/>
                    </a:cubicBezTo>
                    <a:cubicBezTo>
                      <a:pt x="371" y="226"/>
                      <a:pt x="345" y="279"/>
                      <a:pt x="339" y="301"/>
                    </a:cubicBezTo>
                    <a:cubicBezTo>
                      <a:pt x="332" y="322"/>
                      <a:pt x="327" y="349"/>
                      <a:pt x="320" y="359"/>
                    </a:cubicBezTo>
                    <a:cubicBezTo>
                      <a:pt x="313" y="370"/>
                      <a:pt x="310" y="388"/>
                      <a:pt x="305" y="403"/>
                    </a:cubicBezTo>
                    <a:cubicBezTo>
                      <a:pt x="299" y="419"/>
                      <a:pt x="295" y="452"/>
                      <a:pt x="291" y="477"/>
                    </a:cubicBezTo>
                    <a:cubicBezTo>
                      <a:pt x="288" y="502"/>
                      <a:pt x="287" y="513"/>
                      <a:pt x="287" y="530"/>
                    </a:cubicBezTo>
                    <a:cubicBezTo>
                      <a:pt x="288" y="547"/>
                      <a:pt x="292" y="607"/>
                      <a:pt x="288" y="661"/>
                    </a:cubicBezTo>
                    <a:cubicBezTo>
                      <a:pt x="284" y="716"/>
                      <a:pt x="275" y="772"/>
                      <a:pt x="276" y="816"/>
                    </a:cubicBezTo>
                    <a:cubicBezTo>
                      <a:pt x="277" y="860"/>
                      <a:pt x="289" y="867"/>
                      <a:pt x="287" y="915"/>
                    </a:cubicBezTo>
                    <a:cubicBezTo>
                      <a:pt x="284" y="963"/>
                      <a:pt x="283" y="1045"/>
                      <a:pt x="285" y="1084"/>
                    </a:cubicBezTo>
                    <a:cubicBezTo>
                      <a:pt x="288" y="1123"/>
                      <a:pt x="287" y="1141"/>
                      <a:pt x="287" y="1167"/>
                    </a:cubicBezTo>
                    <a:cubicBezTo>
                      <a:pt x="287" y="1192"/>
                      <a:pt x="305" y="1541"/>
                      <a:pt x="317" y="1645"/>
                    </a:cubicBezTo>
                    <a:cubicBezTo>
                      <a:pt x="317" y="1645"/>
                      <a:pt x="117" y="1607"/>
                      <a:pt x="81" y="1549"/>
                    </a:cubicBezTo>
                    <a:cubicBezTo>
                      <a:pt x="81" y="1549"/>
                      <a:pt x="104" y="1340"/>
                      <a:pt x="100" y="1304"/>
                    </a:cubicBezTo>
                    <a:cubicBezTo>
                      <a:pt x="100" y="1304"/>
                      <a:pt x="63" y="1181"/>
                      <a:pt x="63" y="1116"/>
                    </a:cubicBezTo>
                    <a:cubicBezTo>
                      <a:pt x="63" y="1051"/>
                      <a:pt x="60" y="1031"/>
                      <a:pt x="68" y="999"/>
                    </a:cubicBezTo>
                    <a:cubicBezTo>
                      <a:pt x="76" y="967"/>
                      <a:pt x="72" y="964"/>
                      <a:pt x="72" y="964"/>
                    </a:cubicBezTo>
                    <a:cubicBezTo>
                      <a:pt x="72" y="920"/>
                      <a:pt x="72" y="920"/>
                      <a:pt x="72" y="920"/>
                    </a:cubicBezTo>
                    <a:cubicBezTo>
                      <a:pt x="72" y="920"/>
                      <a:pt x="57" y="920"/>
                      <a:pt x="52" y="895"/>
                    </a:cubicBezTo>
                    <a:cubicBezTo>
                      <a:pt x="47" y="869"/>
                      <a:pt x="51" y="851"/>
                      <a:pt x="41" y="836"/>
                    </a:cubicBezTo>
                    <a:cubicBezTo>
                      <a:pt x="32" y="821"/>
                      <a:pt x="37" y="819"/>
                      <a:pt x="37" y="808"/>
                    </a:cubicBezTo>
                    <a:cubicBezTo>
                      <a:pt x="37" y="797"/>
                      <a:pt x="37" y="797"/>
                      <a:pt x="25" y="781"/>
                    </a:cubicBezTo>
                    <a:cubicBezTo>
                      <a:pt x="13" y="765"/>
                      <a:pt x="15" y="757"/>
                      <a:pt x="11" y="741"/>
                    </a:cubicBezTo>
                    <a:cubicBezTo>
                      <a:pt x="7" y="725"/>
                      <a:pt x="7" y="732"/>
                      <a:pt x="11" y="707"/>
                    </a:cubicBezTo>
                    <a:cubicBezTo>
                      <a:pt x="15" y="681"/>
                      <a:pt x="17" y="672"/>
                      <a:pt x="12" y="665"/>
                    </a:cubicBezTo>
                    <a:cubicBezTo>
                      <a:pt x="7" y="659"/>
                      <a:pt x="23" y="652"/>
                      <a:pt x="3" y="640"/>
                    </a:cubicBezTo>
                    <a:cubicBezTo>
                      <a:pt x="3" y="640"/>
                      <a:pt x="0" y="640"/>
                      <a:pt x="8" y="616"/>
                    </a:cubicBezTo>
                    <a:cubicBezTo>
                      <a:pt x="16" y="592"/>
                      <a:pt x="21" y="576"/>
                      <a:pt x="21" y="576"/>
                    </a:cubicBezTo>
                    <a:cubicBezTo>
                      <a:pt x="21" y="576"/>
                      <a:pt x="13" y="561"/>
                      <a:pt x="21" y="545"/>
                    </a:cubicBezTo>
                    <a:cubicBezTo>
                      <a:pt x="29" y="529"/>
                      <a:pt x="45" y="543"/>
                      <a:pt x="45" y="521"/>
                    </a:cubicBezTo>
                    <a:cubicBezTo>
                      <a:pt x="45" y="500"/>
                      <a:pt x="52" y="473"/>
                      <a:pt x="61" y="448"/>
                    </a:cubicBezTo>
                    <a:cubicBezTo>
                      <a:pt x="71" y="423"/>
                      <a:pt x="95" y="405"/>
                      <a:pt x="91" y="380"/>
                    </a:cubicBezTo>
                    <a:cubicBezTo>
                      <a:pt x="87" y="355"/>
                      <a:pt x="83" y="345"/>
                      <a:pt x="85" y="332"/>
                    </a:cubicBezTo>
                    <a:cubicBezTo>
                      <a:pt x="88" y="319"/>
                      <a:pt x="88" y="315"/>
                      <a:pt x="81" y="301"/>
                    </a:cubicBezTo>
                    <a:cubicBezTo>
                      <a:pt x="75" y="288"/>
                      <a:pt x="89" y="265"/>
                      <a:pt x="95" y="239"/>
                    </a:cubicBezTo>
                    <a:cubicBezTo>
                      <a:pt x="100" y="212"/>
                      <a:pt x="108" y="192"/>
                      <a:pt x="111" y="167"/>
                    </a:cubicBezTo>
                    <a:cubicBezTo>
                      <a:pt x="113" y="141"/>
                      <a:pt x="135" y="87"/>
                      <a:pt x="160" y="76"/>
                    </a:cubicBezTo>
                    <a:cubicBezTo>
                      <a:pt x="185" y="65"/>
                      <a:pt x="359" y="23"/>
                      <a:pt x="359" y="23"/>
                    </a:cubicBezTo>
                    <a:cubicBezTo>
                      <a:pt x="416" y="0"/>
                      <a:pt x="416" y="0"/>
                      <a:pt x="416" y="0"/>
                    </a:cubicBezTo>
                    <a:lnTo>
                      <a:pt x="414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565" name="Freeform 724">
                <a:extLst>
                  <a:ext uri="{FF2B5EF4-FFF2-40B4-BE49-F238E27FC236}">
                    <a16:creationId xmlns:a16="http://schemas.microsoft.com/office/drawing/2014/main" id="{0ABAC41B-B6AD-476A-BDDF-F8049C8821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1" y="2744"/>
                <a:ext cx="77" cy="696"/>
              </a:xfrm>
              <a:custGeom>
                <a:avLst/>
                <a:gdLst>
                  <a:gd name="T0" fmla="*/ 0 w 182"/>
                  <a:gd name="T1" fmla="*/ 0 h 1646"/>
                  <a:gd name="T2" fmla="*/ 0 w 182"/>
                  <a:gd name="T3" fmla="*/ 0 h 1646"/>
                  <a:gd name="T4" fmla="*/ 0 w 182"/>
                  <a:gd name="T5" fmla="*/ 0 h 1646"/>
                  <a:gd name="T6" fmla="*/ 0 w 182"/>
                  <a:gd name="T7" fmla="*/ 1 h 1646"/>
                  <a:gd name="T8" fmla="*/ 0 w 182"/>
                  <a:gd name="T9" fmla="*/ 1 h 1646"/>
                  <a:gd name="T10" fmla="*/ 0 w 182"/>
                  <a:gd name="T11" fmla="*/ 1 h 1646"/>
                  <a:gd name="T12" fmla="*/ 0 w 182"/>
                  <a:gd name="T13" fmla="*/ 1 h 1646"/>
                  <a:gd name="T14" fmla="*/ 0 w 182"/>
                  <a:gd name="T15" fmla="*/ 1 h 1646"/>
                  <a:gd name="T16" fmla="*/ 0 w 182"/>
                  <a:gd name="T17" fmla="*/ 2 h 1646"/>
                  <a:gd name="T18" fmla="*/ 0 w 182"/>
                  <a:gd name="T19" fmla="*/ 2 h 1646"/>
                  <a:gd name="T20" fmla="*/ 0 w 182"/>
                  <a:gd name="T21" fmla="*/ 2 h 1646"/>
                  <a:gd name="T22" fmla="*/ 0 w 182"/>
                  <a:gd name="T23" fmla="*/ 3 h 1646"/>
                  <a:gd name="T24" fmla="*/ 0 w 182"/>
                  <a:gd name="T25" fmla="*/ 3 h 1646"/>
                  <a:gd name="T26" fmla="*/ 0 w 182"/>
                  <a:gd name="T27" fmla="*/ 4 h 1646"/>
                  <a:gd name="T28" fmla="*/ 0 w 182"/>
                  <a:gd name="T29" fmla="*/ 4 h 1646"/>
                  <a:gd name="T30" fmla="*/ 0 w 182"/>
                  <a:gd name="T31" fmla="*/ 3 h 1646"/>
                  <a:gd name="T32" fmla="*/ 0 w 182"/>
                  <a:gd name="T33" fmla="*/ 3 h 1646"/>
                  <a:gd name="T34" fmla="*/ 0 w 182"/>
                  <a:gd name="T35" fmla="*/ 2 h 1646"/>
                  <a:gd name="T36" fmla="*/ 0 w 182"/>
                  <a:gd name="T37" fmla="*/ 2 h 1646"/>
                  <a:gd name="T38" fmla="*/ 0 w 182"/>
                  <a:gd name="T39" fmla="*/ 2 h 1646"/>
                  <a:gd name="T40" fmla="*/ 0 w 182"/>
                  <a:gd name="T41" fmla="*/ 1 h 1646"/>
                  <a:gd name="T42" fmla="*/ 0 w 182"/>
                  <a:gd name="T43" fmla="*/ 1 h 1646"/>
                  <a:gd name="T44" fmla="*/ 0 w 182"/>
                  <a:gd name="T45" fmla="*/ 1 h 1646"/>
                  <a:gd name="T46" fmla="*/ 0 w 182"/>
                  <a:gd name="T47" fmla="*/ 1 h 1646"/>
                  <a:gd name="T48" fmla="*/ 0 w 182"/>
                  <a:gd name="T49" fmla="*/ 1 h 1646"/>
                  <a:gd name="T50" fmla="*/ 0 w 182"/>
                  <a:gd name="T51" fmla="*/ 0 h 1646"/>
                  <a:gd name="T52" fmla="*/ 0 w 182"/>
                  <a:gd name="T53" fmla="*/ 0 h 1646"/>
                  <a:gd name="T54" fmla="*/ 0 w 182"/>
                  <a:gd name="T55" fmla="*/ 0 h 1646"/>
                  <a:gd name="T56" fmla="*/ 0 w 182"/>
                  <a:gd name="T57" fmla="*/ 0 h 164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182" h="1646">
                    <a:moveTo>
                      <a:pt x="180" y="0"/>
                    </a:moveTo>
                    <a:cubicBezTo>
                      <a:pt x="180" y="0"/>
                      <a:pt x="180" y="0"/>
                      <a:pt x="180" y="0"/>
                    </a:cubicBezTo>
                    <a:cubicBezTo>
                      <a:pt x="180" y="0"/>
                      <a:pt x="143" y="39"/>
                      <a:pt x="127" y="162"/>
                    </a:cubicBezTo>
                    <a:cubicBezTo>
                      <a:pt x="119" y="233"/>
                      <a:pt x="71" y="279"/>
                      <a:pt x="64" y="301"/>
                    </a:cubicBezTo>
                    <a:cubicBezTo>
                      <a:pt x="58" y="323"/>
                      <a:pt x="52" y="349"/>
                      <a:pt x="45" y="359"/>
                    </a:cubicBezTo>
                    <a:cubicBezTo>
                      <a:pt x="38" y="370"/>
                      <a:pt x="36" y="388"/>
                      <a:pt x="30" y="403"/>
                    </a:cubicBezTo>
                    <a:cubicBezTo>
                      <a:pt x="25" y="419"/>
                      <a:pt x="20" y="453"/>
                      <a:pt x="17" y="477"/>
                    </a:cubicBezTo>
                    <a:cubicBezTo>
                      <a:pt x="13" y="502"/>
                      <a:pt x="12" y="514"/>
                      <a:pt x="13" y="531"/>
                    </a:cubicBezTo>
                    <a:cubicBezTo>
                      <a:pt x="13" y="547"/>
                      <a:pt x="17" y="607"/>
                      <a:pt x="13" y="662"/>
                    </a:cubicBezTo>
                    <a:cubicBezTo>
                      <a:pt x="9" y="716"/>
                      <a:pt x="0" y="772"/>
                      <a:pt x="1" y="816"/>
                    </a:cubicBezTo>
                    <a:cubicBezTo>
                      <a:pt x="3" y="860"/>
                      <a:pt x="15" y="867"/>
                      <a:pt x="12" y="915"/>
                    </a:cubicBezTo>
                    <a:cubicBezTo>
                      <a:pt x="9" y="963"/>
                      <a:pt x="31" y="1082"/>
                      <a:pt x="34" y="1121"/>
                    </a:cubicBezTo>
                    <a:cubicBezTo>
                      <a:pt x="37" y="1159"/>
                      <a:pt x="38" y="1193"/>
                      <a:pt x="38" y="1218"/>
                    </a:cubicBezTo>
                    <a:cubicBezTo>
                      <a:pt x="38" y="1243"/>
                      <a:pt x="30" y="1523"/>
                      <a:pt x="42" y="1636"/>
                    </a:cubicBezTo>
                    <a:cubicBezTo>
                      <a:pt x="66" y="1642"/>
                      <a:pt x="83" y="1646"/>
                      <a:pt x="83" y="1646"/>
                    </a:cubicBezTo>
                    <a:cubicBezTo>
                      <a:pt x="71" y="1542"/>
                      <a:pt x="52" y="1192"/>
                      <a:pt x="52" y="1167"/>
                    </a:cubicBezTo>
                    <a:cubicBezTo>
                      <a:pt x="52" y="1142"/>
                      <a:pt x="54" y="1123"/>
                      <a:pt x="51" y="1084"/>
                    </a:cubicBezTo>
                    <a:cubicBezTo>
                      <a:pt x="48" y="1046"/>
                      <a:pt x="50" y="963"/>
                      <a:pt x="52" y="915"/>
                    </a:cubicBezTo>
                    <a:cubicBezTo>
                      <a:pt x="55" y="867"/>
                      <a:pt x="43" y="860"/>
                      <a:pt x="42" y="816"/>
                    </a:cubicBezTo>
                    <a:cubicBezTo>
                      <a:pt x="40" y="772"/>
                      <a:pt x="50" y="716"/>
                      <a:pt x="54" y="662"/>
                    </a:cubicBezTo>
                    <a:cubicBezTo>
                      <a:pt x="58" y="607"/>
                      <a:pt x="53" y="547"/>
                      <a:pt x="53" y="531"/>
                    </a:cubicBezTo>
                    <a:cubicBezTo>
                      <a:pt x="52" y="514"/>
                      <a:pt x="53" y="502"/>
                      <a:pt x="57" y="477"/>
                    </a:cubicBezTo>
                    <a:cubicBezTo>
                      <a:pt x="60" y="453"/>
                      <a:pt x="65" y="419"/>
                      <a:pt x="71" y="403"/>
                    </a:cubicBezTo>
                    <a:cubicBezTo>
                      <a:pt x="76" y="388"/>
                      <a:pt x="78" y="370"/>
                      <a:pt x="85" y="359"/>
                    </a:cubicBezTo>
                    <a:cubicBezTo>
                      <a:pt x="92" y="349"/>
                      <a:pt x="98" y="323"/>
                      <a:pt x="104" y="301"/>
                    </a:cubicBezTo>
                    <a:cubicBezTo>
                      <a:pt x="111" y="279"/>
                      <a:pt x="137" y="226"/>
                      <a:pt x="147" y="156"/>
                    </a:cubicBezTo>
                    <a:cubicBezTo>
                      <a:pt x="158" y="85"/>
                      <a:pt x="179" y="48"/>
                      <a:pt x="179" y="48"/>
                    </a:cubicBezTo>
                    <a:cubicBezTo>
                      <a:pt x="182" y="0"/>
                      <a:pt x="182" y="0"/>
                      <a:pt x="182" y="0"/>
                    </a:cubicBezTo>
                    <a:lnTo>
                      <a:pt x="180" y="0"/>
                    </a:lnTo>
                    <a:close/>
                  </a:path>
                </a:pathLst>
              </a:custGeom>
              <a:solidFill>
                <a:srgbClr val="E5E4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566" name="Freeform 725">
                <a:extLst>
                  <a:ext uri="{FF2B5EF4-FFF2-40B4-BE49-F238E27FC236}">
                    <a16:creationId xmlns:a16="http://schemas.microsoft.com/office/drawing/2014/main" id="{A7C0D009-B116-4CBE-8AAB-E6BBCC5957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32" y="2744"/>
                <a:ext cx="176" cy="696"/>
              </a:xfrm>
              <a:custGeom>
                <a:avLst/>
                <a:gdLst>
                  <a:gd name="T0" fmla="*/ 1 w 416"/>
                  <a:gd name="T1" fmla="*/ 0 h 1645"/>
                  <a:gd name="T2" fmla="*/ 1 w 416"/>
                  <a:gd name="T3" fmla="*/ 0 h 1645"/>
                  <a:gd name="T4" fmla="*/ 1 w 416"/>
                  <a:gd name="T5" fmla="*/ 1 h 1645"/>
                  <a:gd name="T6" fmla="*/ 1 w 416"/>
                  <a:gd name="T7" fmla="*/ 1 h 1645"/>
                  <a:gd name="T8" fmla="*/ 1 w 416"/>
                  <a:gd name="T9" fmla="*/ 1 h 1645"/>
                  <a:gd name="T10" fmla="*/ 1 w 416"/>
                  <a:gd name="T11" fmla="*/ 1 h 1645"/>
                  <a:gd name="T12" fmla="*/ 1 w 416"/>
                  <a:gd name="T13" fmla="*/ 1 h 1645"/>
                  <a:gd name="T14" fmla="*/ 1 w 416"/>
                  <a:gd name="T15" fmla="*/ 2 h 1645"/>
                  <a:gd name="T16" fmla="*/ 1 w 416"/>
                  <a:gd name="T17" fmla="*/ 2 h 1645"/>
                  <a:gd name="T18" fmla="*/ 1 w 416"/>
                  <a:gd name="T19" fmla="*/ 2 h 1645"/>
                  <a:gd name="T20" fmla="*/ 1 w 416"/>
                  <a:gd name="T21" fmla="*/ 3 h 1645"/>
                  <a:gd name="T22" fmla="*/ 1 w 416"/>
                  <a:gd name="T23" fmla="*/ 3 h 1645"/>
                  <a:gd name="T24" fmla="*/ 1 w 416"/>
                  <a:gd name="T25" fmla="*/ 4 h 1645"/>
                  <a:gd name="T26" fmla="*/ 0 w 416"/>
                  <a:gd name="T27" fmla="*/ 4 h 1645"/>
                  <a:gd name="T28" fmla="*/ 0 w 416"/>
                  <a:gd name="T29" fmla="*/ 3 h 1645"/>
                  <a:gd name="T30" fmla="*/ 0 w 416"/>
                  <a:gd name="T31" fmla="*/ 3 h 1645"/>
                  <a:gd name="T32" fmla="*/ 0 w 416"/>
                  <a:gd name="T33" fmla="*/ 3 h 1645"/>
                  <a:gd name="T34" fmla="*/ 0 w 416"/>
                  <a:gd name="T35" fmla="*/ 3 h 1645"/>
                  <a:gd name="T36" fmla="*/ 0 w 416"/>
                  <a:gd name="T37" fmla="*/ 3 h 1645"/>
                  <a:gd name="T38" fmla="*/ 0 w 416"/>
                  <a:gd name="T39" fmla="*/ 2 h 1645"/>
                  <a:gd name="T40" fmla="*/ 0 w 416"/>
                  <a:gd name="T41" fmla="*/ 2 h 1645"/>
                  <a:gd name="T42" fmla="*/ 0 w 416"/>
                  <a:gd name="T43" fmla="*/ 2 h 1645"/>
                  <a:gd name="T44" fmla="*/ 0 w 416"/>
                  <a:gd name="T45" fmla="*/ 2 h 1645"/>
                  <a:gd name="T46" fmla="*/ 0 w 416"/>
                  <a:gd name="T47" fmla="*/ 2 h 1645"/>
                  <a:gd name="T48" fmla="*/ 0 w 416"/>
                  <a:gd name="T49" fmla="*/ 2 h 1645"/>
                  <a:gd name="T50" fmla="*/ 0 w 416"/>
                  <a:gd name="T51" fmla="*/ 2 h 1645"/>
                  <a:gd name="T52" fmla="*/ 0 w 416"/>
                  <a:gd name="T53" fmla="*/ 2 h 1645"/>
                  <a:gd name="T54" fmla="*/ 0 w 416"/>
                  <a:gd name="T55" fmla="*/ 1 h 1645"/>
                  <a:gd name="T56" fmla="*/ 0 w 416"/>
                  <a:gd name="T57" fmla="*/ 1 h 1645"/>
                  <a:gd name="T58" fmla="*/ 0 w 416"/>
                  <a:gd name="T59" fmla="*/ 1 h 1645"/>
                  <a:gd name="T60" fmla="*/ 0 w 416"/>
                  <a:gd name="T61" fmla="*/ 1 h 1645"/>
                  <a:gd name="T62" fmla="*/ 0 w 416"/>
                  <a:gd name="T63" fmla="*/ 1 h 1645"/>
                  <a:gd name="T64" fmla="*/ 0 w 416"/>
                  <a:gd name="T65" fmla="*/ 1 h 1645"/>
                  <a:gd name="T66" fmla="*/ 0 w 416"/>
                  <a:gd name="T67" fmla="*/ 1 h 1645"/>
                  <a:gd name="T68" fmla="*/ 0 w 416"/>
                  <a:gd name="T69" fmla="*/ 1 h 1645"/>
                  <a:gd name="T70" fmla="*/ 0 w 416"/>
                  <a:gd name="T71" fmla="*/ 0 h 1645"/>
                  <a:gd name="T72" fmla="*/ 0 w 416"/>
                  <a:gd name="T73" fmla="*/ 0 h 1645"/>
                  <a:gd name="T74" fmla="*/ 0 w 416"/>
                  <a:gd name="T75" fmla="*/ 0 h 1645"/>
                  <a:gd name="T76" fmla="*/ 1 w 416"/>
                  <a:gd name="T77" fmla="*/ 0 h 1645"/>
                  <a:gd name="T78" fmla="*/ 1 w 416"/>
                  <a:gd name="T79" fmla="*/ 0 h 1645"/>
                  <a:gd name="T80" fmla="*/ 1 w 416"/>
                  <a:gd name="T81" fmla="*/ 0 h 1645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416" h="1645">
                    <a:moveTo>
                      <a:pt x="414" y="48"/>
                    </a:moveTo>
                    <a:cubicBezTo>
                      <a:pt x="414" y="48"/>
                      <a:pt x="392" y="85"/>
                      <a:pt x="382" y="156"/>
                    </a:cubicBezTo>
                    <a:cubicBezTo>
                      <a:pt x="371" y="226"/>
                      <a:pt x="345" y="279"/>
                      <a:pt x="339" y="301"/>
                    </a:cubicBezTo>
                    <a:cubicBezTo>
                      <a:pt x="332" y="322"/>
                      <a:pt x="327" y="349"/>
                      <a:pt x="320" y="359"/>
                    </a:cubicBezTo>
                    <a:cubicBezTo>
                      <a:pt x="313" y="370"/>
                      <a:pt x="310" y="388"/>
                      <a:pt x="305" y="403"/>
                    </a:cubicBezTo>
                    <a:cubicBezTo>
                      <a:pt x="299" y="419"/>
                      <a:pt x="295" y="452"/>
                      <a:pt x="291" y="477"/>
                    </a:cubicBezTo>
                    <a:cubicBezTo>
                      <a:pt x="288" y="502"/>
                      <a:pt x="287" y="513"/>
                      <a:pt x="287" y="530"/>
                    </a:cubicBezTo>
                    <a:cubicBezTo>
                      <a:pt x="288" y="547"/>
                      <a:pt x="292" y="607"/>
                      <a:pt x="288" y="661"/>
                    </a:cubicBezTo>
                    <a:cubicBezTo>
                      <a:pt x="284" y="716"/>
                      <a:pt x="275" y="772"/>
                      <a:pt x="276" y="816"/>
                    </a:cubicBezTo>
                    <a:cubicBezTo>
                      <a:pt x="277" y="860"/>
                      <a:pt x="289" y="867"/>
                      <a:pt x="287" y="915"/>
                    </a:cubicBezTo>
                    <a:cubicBezTo>
                      <a:pt x="284" y="963"/>
                      <a:pt x="283" y="1045"/>
                      <a:pt x="285" y="1084"/>
                    </a:cubicBezTo>
                    <a:cubicBezTo>
                      <a:pt x="288" y="1123"/>
                      <a:pt x="287" y="1141"/>
                      <a:pt x="287" y="1167"/>
                    </a:cubicBezTo>
                    <a:cubicBezTo>
                      <a:pt x="287" y="1192"/>
                      <a:pt x="305" y="1541"/>
                      <a:pt x="317" y="1645"/>
                    </a:cubicBezTo>
                    <a:cubicBezTo>
                      <a:pt x="317" y="1645"/>
                      <a:pt x="117" y="1607"/>
                      <a:pt x="81" y="1549"/>
                    </a:cubicBezTo>
                    <a:cubicBezTo>
                      <a:pt x="81" y="1549"/>
                      <a:pt x="104" y="1340"/>
                      <a:pt x="100" y="1304"/>
                    </a:cubicBezTo>
                    <a:cubicBezTo>
                      <a:pt x="100" y="1304"/>
                      <a:pt x="63" y="1181"/>
                      <a:pt x="63" y="1116"/>
                    </a:cubicBezTo>
                    <a:cubicBezTo>
                      <a:pt x="63" y="1051"/>
                      <a:pt x="60" y="1031"/>
                      <a:pt x="68" y="999"/>
                    </a:cubicBezTo>
                    <a:cubicBezTo>
                      <a:pt x="76" y="967"/>
                      <a:pt x="72" y="964"/>
                      <a:pt x="72" y="964"/>
                    </a:cubicBezTo>
                    <a:cubicBezTo>
                      <a:pt x="72" y="920"/>
                      <a:pt x="72" y="920"/>
                      <a:pt x="72" y="920"/>
                    </a:cubicBezTo>
                    <a:cubicBezTo>
                      <a:pt x="72" y="920"/>
                      <a:pt x="57" y="920"/>
                      <a:pt x="52" y="895"/>
                    </a:cubicBezTo>
                    <a:cubicBezTo>
                      <a:pt x="47" y="869"/>
                      <a:pt x="51" y="851"/>
                      <a:pt x="41" y="836"/>
                    </a:cubicBezTo>
                    <a:cubicBezTo>
                      <a:pt x="32" y="821"/>
                      <a:pt x="37" y="819"/>
                      <a:pt x="37" y="808"/>
                    </a:cubicBezTo>
                    <a:cubicBezTo>
                      <a:pt x="37" y="797"/>
                      <a:pt x="37" y="797"/>
                      <a:pt x="25" y="781"/>
                    </a:cubicBezTo>
                    <a:cubicBezTo>
                      <a:pt x="13" y="765"/>
                      <a:pt x="15" y="757"/>
                      <a:pt x="11" y="741"/>
                    </a:cubicBezTo>
                    <a:cubicBezTo>
                      <a:pt x="7" y="725"/>
                      <a:pt x="7" y="732"/>
                      <a:pt x="11" y="707"/>
                    </a:cubicBezTo>
                    <a:cubicBezTo>
                      <a:pt x="15" y="681"/>
                      <a:pt x="17" y="672"/>
                      <a:pt x="12" y="665"/>
                    </a:cubicBezTo>
                    <a:cubicBezTo>
                      <a:pt x="7" y="659"/>
                      <a:pt x="23" y="652"/>
                      <a:pt x="3" y="640"/>
                    </a:cubicBezTo>
                    <a:cubicBezTo>
                      <a:pt x="3" y="640"/>
                      <a:pt x="0" y="640"/>
                      <a:pt x="8" y="616"/>
                    </a:cubicBezTo>
                    <a:cubicBezTo>
                      <a:pt x="16" y="592"/>
                      <a:pt x="21" y="576"/>
                      <a:pt x="21" y="576"/>
                    </a:cubicBezTo>
                    <a:cubicBezTo>
                      <a:pt x="21" y="576"/>
                      <a:pt x="13" y="561"/>
                      <a:pt x="21" y="545"/>
                    </a:cubicBezTo>
                    <a:cubicBezTo>
                      <a:pt x="29" y="529"/>
                      <a:pt x="45" y="543"/>
                      <a:pt x="45" y="521"/>
                    </a:cubicBezTo>
                    <a:cubicBezTo>
                      <a:pt x="45" y="500"/>
                      <a:pt x="52" y="473"/>
                      <a:pt x="61" y="448"/>
                    </a:cubicBezTo>
                    <a:cubicBezTo>
                      <a:pt x="71" y="423"/>
                      <a:pt x="95" y="405"/>
                      <a:pt x="91" y="380"/>
                    </a:cubicBezTo>
                    <a:cubicBezTo>
                      <a:pt x="87" y="355"/>
                      <a:pt x="83" y="345"/>
                      <a:pt x="85" y="332"/>
                    </a:cubicBezTo>
                    <a:cubicBezTo>
                      <a:pt x="88" y="319"/>
                      <a:pt x="88" y="315"/>
                      <a:pt x="81" y="301"/>
                    </a:cubicBezTo>
                    <a:cubicBezTo>
                      <a:pt x="75" y="288"/>
                      <a:pt x="89" y="265"/>
                      <a:pt x="95" y="239"/>
                    </a:cubicBezTo>
                    <a:cubicBezTo>
                      <a:pt x="100" y="212"/>
                      <a:pt x="108" y="192"/>
                      <a:pt x="111" y="167"/>
                    </a:cubicBezTo>
                    <a:cubicBezTo>
                      <a:pt x="113" y="141"/>
                      <a:pt x="135" y="87"/>
                      <a:pt x="160" y="76"/>
                    </a:cubicBezTo>
                    <a:cubicBezTo>
                      <a:pt x="185" y="65"/>
                      <a:pt x="359" y="23"/>
                      <a:pt x="359" y="23"/>
                    </a:cubicBezTo>
                    <a:cubicBezTo>
                      <a:pt x="416" y="0"/>
                      <a:pt x="416" y="0"/>
                      <a:pt x="416" y="0"/>
                    </a:cubicBezTo>
                    <a:lnTo>
                      <a:pt x="414" y="48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567" name="Freeform 726">
                <a:extLst>
                  <a:ext uri="{FF2B5EF4-FFF2-40B4-BE49-F238E27FC236}">
                    <a16:creationId xmlns:a16="http://schemas.microsoft.com/office/drawing/2014/main" id="{E5175368-5CF5-41E6-9C09-421D9188A7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0" y="2751"/>
                <a:ext cx="58" cy="161"/>
              </a:xfrm>
              <a:custGeom>
                <a:avLst/>
                <a:gdLst>
                  <a:gd name="T0" fmla="*/ 0 w 137"/>
                  <a:gd name="T1" fmla="*/ 0 h 379"/>
                  <a:gd name="T2" fmla="*/ 0 w 137"/>
                  <a:gd name="T3" fmla="*/ 0 h 379"/>
                  <a:gd name="T4" fmla="*/ 0 w 137"/>
                  <a:gd name="T5" fmla="*/ 0 h 379"/>
                  <a:gd name="T6" fmla="*/ 0 w 137"/>
                  <a:gd name="T7" fmla="*/ 0 h 379"/>
                  <a:gd name="T8" fmla="*/ 0 w 137"/>
                  <a:gd name="T9" fmla="*/ 1 h 37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7" h="379">
                    <a:moveTo>
                      <a:pt x="137" y="0"/>
                    </a:moveTo>
                    <a:cubicBezTo>
                      <a:pt x="51" y="32"/>
                      <a:pt x="51" y="32"/>
                      <a:pt x="51" y="32"/>
                    </a:cubicBezTo>
                    <a:cubicBezTo>
                      <a:pt x="75" y="83"/>
                      <a:pt x="75" y="83"/>
                      <a:pt x="75" y="83"/>
                    </a:cubicBezTo>
                    <a:cubicBezTo>
                      <a:pt x="24" y="110"/>
                      <a:pt x="24" y="110"/>
                      <a:pt x="24" y="110"/>
                    </a:cubicBezTo>
                    <a:cubicBezTo>
                      <a:pt x="24" y="110"/>
                      <a:pt x="0" y="279"/>
                      <a:pt x="8" y="379"/>
                    </a:cubicBezTo>
                  </a:path>
                </a:pathLst>
              </a:custGeom>
              <a:noFill/>
              <a:ln w="3175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568" name="Freeform 727">
                <a:extLst>
                  <a:ext uri="{FF2B5EF4-FFF2-40B4-BE49-F238E27FC236}">
                    <a16:creationId xmlns:a16="http://schemas.microsoft.com/office/drawing/2014/main" id="{9A0F164F-EE79-4028-890F-F15F4060B8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10" y="2800"/>
                <a:ext cx="68" cy="426"/>
              </a:xfrm>
              <a:custGeom>
                <a:avLst/>
                <a:gdLst>
                  <a:gd name="T0" fmla="*/ 0 w 160"/>
                  <a:gd name="T1" fmla="*/ 0 h 1007"/>
                  <a:gd name="T2" fmla="*/ 0 w 160"/>
                  <a:gd name="T3" fmla="*/ 1 h 1007"/>
                  <a:gd name="T4" fmla="*/ 0 w 160"/>
                  <a:gd name="T5" fmla="*/ 1 h 1007"/>
                  <a:gd name="T6" fmla="*/ 0 w 160"/>
                  <a:gd name="T7" fmla="*/ 2 h 1007"/>
                  <a:gd name="T8" fmla="*/ 0 w 160"/>
                  <a:gd name="T9" fmla="*/ 2 h 1007"/>
                  <a:gd name="T10" fmla="*/ 0 w 160"/>
                  <a:gd name="T11" fmla="*/ 3 h 100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60" h="1007">
                    <a:moveTo>
                      <a:pt x="160" y="0"/>
                    </a:moveTo>
                    <a:cubicBezTo>
                      <a:pt x="160" y="0"/>
                      <a:pt x="76" y="204"/>
                      <a:pt x="48" y="284"/>
                    </a:cubicBezTo>
                    <a:cubicBezTo>
                      <a:pt x="20" y="364"/>
                      <a:pt x="0" y="464"/>
                      <a:pt x="5" y="527"/>
                    </a:cubicBezTo>
                    <a:cubicBezTo>
                      <a:pt x="11" y="590"/>
                      <a:pt x="25" y="623"/>
                      <a:pt x="32" y="680"/>
                    </a:cubicBezTo>
                    <a:cubicBezTo>
                      <a:pt x="39" y="738"/>
                      <a:pt x="49" y="835"/>
                      <a:pt x="57" y="875"/>
                    </a:cubicBezTo>
                    <a:cubicBezTo>
                      <a:pt x="65" y="915"/>
                      <a:pt x="83" y="975"/>
                      <a:pt x="84" y="1007"/>
                    </a:cubicBezTo>
                  </a:path>
                </a:pathLst>
              </a:custGeom>
              <a:noFill/>
              <a:ln w="3175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569" name="Freeform 728">
                <a:extLst>
                  <a:ext uri="{FF2B5EF4-FFF2-40B4-BE49-F238E27FC236}">
                    <a16:creationId xmlns:a16="http://schemas.microsoft.com/office/drawing/2014/main" id="{F3DAE3C1-B4C6-4F6B-97C0-3E981D4C49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66" y="3043"/>
                <a:ext cx="49" cy="110"/>
              </a:xfrm>
              <a:custGeom>
                <a:avLst/>
                <a:gdLst>
                  <a:gd name="T0" fmla="*/ 0 w 114"/>
                  <a:gd name="T1" fmla="*/ 0 h 260"/>
                  <a:gd name="T2" fmla="*/ 0 w 114"/>
                  <a:gd name="T3" fmla="*/ 0 h 260"/>
                  <a:gd name="T4" fmla="*/ 0 w 114"/>
                  <a:gd name="T5" fmla="*/ 0 h 260"/>
                  <a:gd name="T6" fmla="*/ 0 w 114"/>
                  <a:gd name="T7" fmla="*/ 0 h 260"/>
                  <a:gd name="T8" fmla="*/ 0 w 114"/>
                  <a:gd name="T9" fmla="*/ 0 h 260"/>
                  <a:gd name="T10" fmla="*/ 0 w 114"/>
                  <a:gd name="T11" fmla="*/ 0 h 260"/>
                  <a:gd name="T12" fmla="*/ 0 w 114"/>
                  <a:gd name="T13" fmla="*/ 0 h 260"/>
                  <a:gd name="T14" fmla="*/ 0 w 114"/>
                  <a:gd name="T15" fmla="*/ 0 h 260"/>
                  <a:gd name="T16" fmla="*/ 0 w 114"/>
                  <a:gd name="T17" fmla="*/ 0 h 260"/>
                  <a:gd name="T18" fmla="*/ 0 w 114"/>
                  <a:gd name="T19" fmla="*/ 0 h 26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14" h="260">
                    <a:moveTo>
                      <a:pt x="112" y="3"/>
                    </a:moveTo>
                    <a:cubicBezTo>
                      <a:pt x="113" y="1"/>
                      <a:pt x="112" y="0"/>
                      <a:pt x="114" y="0"/>
                    </a:cubicBezTo>
                    <a:cubicBezTo>
                      <a:pt x="107" y="4"/>
                      <a:pt x="103" y="21"/>
                      <a:pt x="103" y="30"/>
                    </a:cubicBezTo>
                    <a:cubicBezTo>
                      <a:pt x="101" y="42"/>
                      <a:pt x="98" y="49"/>
                      <a:pt x="94" y="60"/>
                    </a:cubicBezTo>
                    <a:cubicBezTo>
                      <a:pt x="87" y="84"/>
                      <a:pt x="80" y="104"/>
                      <a:pt x="80" y="130"/>
                    </a:cubicBezTo>
                    <a:cubicBezTo>
                      <a:pt x="80" y="150"/>
                      <a:pt x="74" y="159"/>
                      <a:pt x="62" y="176"/>
                    </a:cubicBezTo>
                    <a:cubicBezTo>
                      <a:pt x="51" y="192"/>
                      <a:pt x="37" y="207"/>
                      <a:pt x="27" y="224"/>
                    </a:cubicBezTo>
                    <a:cubicBezTo>
                      <a:pt x="22" y="232"/>
                      <a:pt x="18" y="240"/>
                      <a:pt x="13" y="247"/>
                    </a:cubicBezTo>
                    <a:cubicBezTo>
                      <a:pt x="9" y="251"/>
                      <a:pt x="2" y="255"/>
                      <a:pt x="0" y="260"/>
                    </a:cubicBezTo>
                    <a:cubicBezTo>
                      <a:pt x="0" y="260"/>
                      <a:pt x="1" y="259"/>
                      <a:pt x="1" y="259"/>
                    </a:cubicBezTo>
                  </a:path>
                </a:pathLst>
              </a:custGeom>
              <a:noFill/>
              <a:ln w="3175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570" name="Freeform 729">
                <a:extLst>
                  <a:ext uri="{FF2B5EF4-FFF2-40B4-BE49-F238E27FC236}">
                    <a16:creationId xmlns:a16="http://schemas.microsoft.com/office/drawing/2014/main" id="{C39E9B2A-C11E-4C1A-99B3-51D5A28EE9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05" y="3078"/>
                <a:ext cx="10" cy="20"/>
              </a:xfrm>
              <a:custGeom>
                <a:avLst/>
                <a:gdLst>
                  <a:gd name="T0" fmla="*/ 0 w 25"/>
                  <a:gd name="T1" fmla="*/ 0 h 48"/>
                  <a:gd name="T2" fmla="*/ 0 w 25"/>
                  <a:gd name="T3" fmla="*/ 0 h 48"/>
                  <a:gd name="T4" fmla="*/ 0 w 25"/>
                  <a:gd name="T5" fmla="*/ 0 h 48"/>
                  <a:gd name="T6" fmla="*/ 0 w 25"/>
                  <a:gd name="T7" fmla="*/ 0 h 48"/>
                  <a:gd name="T8" fmla="*/ 0 w 25"/>
                  <a:gd name="T9" fmla="*/ 0 h 4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5" h="48">
                    <a:moveTo>
                      <a:pt x="25" y="0"/>
                    </a:moveTo>
                    <a:cubicBezTo>
                      <a:pt x="22" y="1"/>
                      <a:pt x="20" y="2"/>
                      <a:pt x="17" y="3"/>
                    </a:cubicBezTo>
                    <a:cubicBezTo>
                      <a:pt x="15" y="10"/>
                      <a:pt x="17" y="17"/>
                      <a:pt x="14" y="23"/>
                    </a:cubicBezTo>
                    <a:cubicBezTo>
                      <a:pt x="11" y="30"/>
                      <a:pt x="6" y="42"/>
                      <a:pt x="1" y="48"/>
                    </a:cubicBezTo>
                    <a:cubicBezTo>
                      <a:pt x="0" y="45"/>
                      <a:pt x="0" y="43"/>
                      <a:pt x="0" y="41"/>
                    </a:cubicBezTo>
                  </a:path>
                </a:pathLst>
              </a:custGeom>
              <a:noFill/>
              <a:ln w="3175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571" name="Freeform 730">
                <a:extLst>
                  <a:ext uri="{FF2B5EF4-FFF2-40B4-BE49-F238E27FC236}">
                    <a16:creationId xmlns:a16="http://schemas.microsoft.com/office/drawing/2014/main" id="{7AE86485-D4A1-403B-B6BD-59B88FBB44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86" y="3011"/>
                <a:ext cx="14" cy="8"/>
              </a:xfrm>
              <a:custGeom>
                <a:avLst/>
                <a:gdLst>
                  <a:gd name="T0" fmla="*/ 0 w 33"/>
                  <a:gd name="T1" fmla="*/ 0 h 19"/>
                  <a:gd name="T2" fmla="*/ 0 w 33"/>
                  <a:gd name="T3" fmla="*/ 0 h 19"/>
                  <a:gd name="T4" fmla="*/ 0 w 33"/>
                  <a:gd name="T5" fmla="*/ 0 h 1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3" h="19">
                    <a:moveTo>
                      <a:pt x="33" y="4"/>
                    </a:moveTo>
                    <a:cubicBezTo>
                      <a:pt x="27" y="9"/>
                      <a:pt x="23" y="0"/>
                      <a:pt x="16" y="3"/>
                    </a:cubicBezTo>
                    <a:cubicBezTo>
                      <a:pt x="10" y="5"/>
                      <a:pt x="5" y="16"/>
                      <a:pt x="0" y="19"/>
                    </a:cubicBezTo>
                  </a:path>
                </a:pathLst>
              </a:custGeom>
              <a:noFill/>
              <a:ln w="3175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572" name="Freeform 731">
                <a:extLst>
                  <a:ext uri="{FF2B5EF4-FFF2-40B4-BE49-F238E27FC236}">
                    <a16:creationId xmlns:a16="http://schemas.microsoft.com/office/drawing/2014/main" id="{73C5A884-8D72-4BD5-942C-5D77691D6C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72" y="2996"/>
                <a:ext cx="32" cy="9"/>
              </a:xfrm>
              <a:custGeom>
                <a:avLst/>
                <a:gdLst>
                  <a:gd name="T0" fmla="*/ 0 w 75"/>
                  <a:gd name="T1" fmla="*/ 0 h 22"/>
                  <a:gd name="T2" fmla="*/ 0 w 75"/>
                  <a:gd name="T3" fmla="*/ 0 h 22"/>
                  <a:gd name="T4" fmla="*/ 0 w 75"/>
                  <a:gd name="T5" fmla="*/ 0 h 22"/>
                  <a:gd name="T6" fmla="*/ 0 w 75"/>
                  <a:gd name="T7" fmla="*/ 0 h 2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5" h="22">
                    <a:moveTo>
                      <a:pt x="75" y="0"/>
                    </a:moveTo>
                    <a:cubicBezTo>
                      <a:pt x="69" y="6"/>
                      <a:pt x="66" y="14"/>
                      <a:pt x="61" y="21"/>
                    </a:cubicBezTo>
                    <a:cubicBezTo>
                      <a:pt x="55" y="14"/>
                      <a:pt x="40" y="21"/>
                      <a:pt x="33" y="21"/>
                    </a:cubicBezTo>
                    <a:cubicBezTo>
                      <a:pt x="23" y="22"/>
                      <a:pt x="8" y="20"/>
                      <a:pt x="0" y="15"/>
                    </a:cubicBezTo>
                  </a:path>
                </a:pathLst>
              </a:custGeom>
              <a:noFill/>
              <a:ln w="3175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573" name="Freeform 732">
                <a:extLst>
                  <a:ext uri="{FF2B5EF4-FFF2-40B4-BE49-F238E27FC236}">
                    <a16:creationId xmlns:a16="http://schemas.microsoft.com/office/drawing/2014/main" id="{49C1796A-F0C6-4316-B16D-50D8DC38EF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84" y="2892"/>
                <a:ext cx="17" cy="18"/>
              </a:xfrm>
              <a:custGeom>
                <a:avLst/>
                <a:gdLst>
                  <a:gd name="T0" fmla="*/ 0 w 41"/>
                  <a:gd name="T1" fmla="*/ 0 h 44"/>
                  <a:gd name="T2" fmla="*/ 0 w 41"/>
                  <a:gd name="T3" fmla="*/ 0 h 44"/>
                  <a:gd name="T4" fmla="*/ 0 w 41"/>
                  <a:gd name="T5" fmla="*/ 0 h 4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1" h="44">
                    <a:moveTo>
                      <a:pt x="4" y="13"/>
                    </a:moveTo>
                    <a:cubicBezTo>
                      <a:pt x="0" y="13"/>
                      <a:pt x="3" y="0"/>
                      <a:pt x="14" y="4"/>
                    </a:cubicBezTo>
                    <a:cubicBezTo>
                      <a:pt x="23" y="8"/>
                      <a:pt x="41" y="35"/>
                      <a:pt x="36" y="44"/>
                    </a:cubicBezTo>
                  </a:path>
                </a:pathLst>
              </a:custGeom>
              <a:noFill/>
              <a:ln w="3175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574" name="Freeform 733">
                <a:extLst>
                  <a:ext uri="{FF2B5EF4-FFF2-40B4-BE49-F238E27FC236}">
                    <a16:creationId xmlns:a16="http://schemas.microsoft.com/office/drawing/2014/main" id="{D65801C0-A19D-478D-A87D-8D78FB8B70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74" y="2861"/>
                <a:ext cx="39" cy="41"/>
              </a:xfrm>
              <a:custGeom>
                <a:avLst/>
                <a:gdLst>
                  <a:gd name="T0" fmla="*/ 0 w 91"/>
                  <a:gd name="T1" fmla="*/ 0 h 98"/>
                  <a:gd name="T2" fmla="*/ 0 w 91"/>
                  <a:gd name="T3" fmla="*/ 0 h 98"/>
                  <a:gd name="T4" fmla="*/ 0 w 91"/>
                  <a:gd name="T5" fmla="*/ 0 h 9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1" h="98">
                    <a:moveTo>
                      <a:pt x="10" y="32"/>
                    </a:moveTo>
                    <a:cubicBezTo>
                      <a:pt x="0" y="16"/>
                      <a:pt x="9" y="0"/>
                      <a:pt x="28" y="0"/>
                    </a:cubicBezTo>
                    <a:cubicBezTo>
                      <a:pt x="64" y="1"/>
                      <a:pt x="91" y="68"/>
                      <a:pt x="89" y="98"/>
                    </a:cubicBezTo>
                  </a:path>
                </a:pathLst>
              </a:custGeom>
              <a:noFill/>
              <a:ln w="3175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575" name="Freeform 734">
                <a:extLst>
                  <a:ext uri="{FF2B5EF4-FFF2-40B4-BE49-F238E27FC236}">
                    <a16:creationId xmlns:a16="http://schemas.microsoft.com/office/drawing/2014/main" id="{8CD77AB6-BFBE-4426-85F7-2C33E962A3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12" y="2806"/>
                <a:ext cx="6" cy="27"/>
              </a:xfrm>
              <a:custGeom>
                <a:avLst/>
                <a:gdLst>
                  <a:gd name="T0" fmla="*/ 0 w 13"/>
                  <a:gd name="T1" fmla="*/ 0 h 65"/>
                  <a:gd name="T2" fmla="*/ 0 w 13"/>
                  <a:gd name="T3" fmla="*/ 0 h 6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3" h="65">
                    <a:moveTo>
                      <a:pt x="3" y="0"/>
                    </a:moveTo>
                    <a:cubicBezTo>
                      <a:pt x="0" y="12"/>
                      <a:pt x="9" y="49"/>
                      <a:pt x="13" y="65"/>
                    </a:cubicBezTo>
                  </a:path>
                </a:pathLst>
              </a:custGeom>
              <a:noFill/>
              <a:ln w="3175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576" name="Freeform 735">
                <a:extLst>
                  <a:ext uri="{FF2B5EF4-FFF2-40B4-BE49-F238E27FC236}">
                    <a16:creationId xmlns:a16="http://schemas.microsoft.com/office/drawing/2014/main" id="{BEF40BB5-3F2D-4D68-9DB4-7B19FE12D8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2" y="2727"/>
                <a:ext cx="35" cy="67"/>
              </a:xfrm>
              <a:custGeom>
                <a:avLst/>
                <a:gdLst>
                  <a:gd name="T0" fmla="*/ 0 w 81"/>
                  <a:gd name="T1" fmla="*/ 0 h 160"/>
                  <a:gd name="T2" fmla="*/ 0 w 81"/>
                  <a:gd name="T3" fmla="*/ 0 h 160"/>
                  <a:gd name="T4" fmla="*/ 0 w 81"/>
                  <a:gd name="T5" fmla="*/ 0 h 160"/>
                  <a:gd name="T6" fmla="*/ 0 w 81"/>
                  <a:gd name="T7" fmla="*/ 0 h 160"/>
                  <a:gd name="T8" fmla="*/ 0 w 81"/>
                  <a:gd name="T9" fmla="*/ 0 h 160"/>
                  <a:gd name="T10" fmla="*/ 0 w 81"/>
                  <a:gd name="T11" fmla="*/ 0 h 160"/>
                  <a:gd name="T12" fmla="*/ 0 w 81"/>
                  <a:gd name="T13" fmla="*/ 0 h 16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1" h="160">
                    <a:moveTo>
                      <a:pt x="40" y="6"/>
                    </a:moveTo>
                    <a:cubicBezTo>
                      <a:pt x="40" y="6"/>
                      <a:pt x="43" y="31"/>
                      <a:pt x="32" y="60"/>
                    </a:cubicBezTo>
                    <a:cubicBezTo>
                      <a:pt x="32" y="60"/>
                      <a:pt x="44" y="88"/>
                      <a:pt x="81" y="106"/>
                    </a:cubicBezTo>
                    <a:cubicBezTo>
                      <a:pt x="81" y="106"/>
                      <a:pt x="55" y="95"/>
                      <a:pt x="47" y="109"/>
                    </a:cubicBezTo>
                    <a:cubicBezTo>
                      <a:pt x="39" y="124"/>
                      <a:pt x="36" y="160"/>
                      <a:pt x="36" y="160"/>
                    </a:cubicBezTo>
                    <a:cubicBezTo>
                      <a:pt x="36" y="160"/>
                      <a:pt x="0" y="119"/>
                      <a:pt x="15" y="35"/>
                    </a:cubicBezTo>
                    <a:cubicBezTo>
                      <a:pt x="18" y="18"/>
                      <a:pt x="34" y="0"/>
                      <a:pt x="40" y="6"/>
                    </a:cubicBezTo>
                    <a:close/>
                  </a:path>
                </a:pathLst>
              </a:custGeom>
              <a:solidFill>
                <a:srgbClr val="F9D00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577" name="Freeform 736">
                <a:extLst>
                  <a:ext uri="{FF2B5EF4-FFF2-40B4-BE49-F238E27FC236}">
                    <a16:creationId xmlns:a16="http://schemas.microsoft.com/office/drawing/2014/main" id="{4E179B67-1628-42D5-8B7E-CF1EAD903D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2" y="2727"/>
                <a:ext cx="35" cy="67"/>
              </a:xfrm>
              <a:custGeom>
                <a:avLst/>
                <a:gdLst>
                  <a:gd name="T0" fmla="*/ 0 w 81"/>
                  <a:gd name="T1" fmla="*/ 0 h 160"/>
                  <a:gd name="T2" fmla="*/ 0 w 81"/>
                  <a:gd name="T3" fmla="*/ 0 h 160"/>
                  <a:gd name="T4" fmla="*/ 0 w 81"/>
                  <a:gd name="T5" fmla="*/ 0 h 160"/>
                  <a:gd name="T6" fmla="*/ 0 w 81"/>
                  <a:gd name="T7" fmla="*/ 0 h 160"/>
                  <a:gd name="T8" fmla="*/ 0 w 81"/>
                  <a:gd name="T9" fmla="*/ 0 h 160"/>
                  <a:gd name="T10" fmla="*/ 0 w 81"/>
                  <a:gd name="T11" fmla="*/ 0 h 160"/>
                  <a:gd name="T12" fmla="*/ 0 w 81"/>
                  <a:gd name="T13" fmla="*/ 0 h 16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1" h="160">
                    <a:moveTo>
                      <a:pt x="40" y="6"/>
                    </a:moveTo>
                    <a:cubicBezTo>
                      <a:pt x="40" y="6"/>
                      <a:pt x="43" y="31"/>
                      <a:pt x="32" y="60"/>
                    </a:cubicBezTo>
                    <a:cubicBezTo>
                      <a:pt x="32" y="60"/>
                      <a:pt x="44" y="88"/>
                      <a:pt x="81" y="106"/>
                    </a:cubicBezTo>
                    <a:cubicBezTo>
                      <a:pt x="81" y="106"/>
                      <a:pt x="55" y="95"/>
                      <a:pt x="47" y="109"/>
                    </a:cubicBezTo>
                    <a:cubicBezTo>
                      <a:pt x="39" y="124"/>
                      <a:pt x="36" y="160"/>
                      <a:pt x="36" y="160"/>
                    </a:cubicBezTo>
                    <a:cubicBezTo>
                      <a:pt x="36" y="160"/>
                      <a:pt x="0" y="119"/>
                      <a:pt x="15" y="35"/>
                    </a:cubicBezTo>
                    <a:cubicBezTo>
                      <a:pt x="18" y="18"/>
                      <a:pt x="34" y="0"/>
                      <a:pt x="40" y="6"/>
                    </a:cubicBezTo>
                    <a:close/>
                  </a:path>
                </a:pathLst>
              </a:custGeom>
              <a:noFill/>
              <a:ln w="3175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578" name="Freeform 737">
                <a:extLst>
                  <a:ext uri="{FF2B5EF4-FFF2-40B4-BE49-F238E27FC236}">
                    <a16:creationId xmlns:a16="http://schemas.microsoft.com/office/drawing/2014/main" id="{61F7E2BE-1628-4AF0-9EBE-6B1A9D5365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8" y="2729"/>
                <a:ext cx="11" cy="24"/>
              </a:xfrm>
              <a:custGeom>
                <a:avLst/>
                <a:gdLst>
                  <a:gd name="T0" fmla="*/ 0 w 25"/>
                  <a:gd name="T1" fmla="*/ 0 h 55"/>
                  <a:gd name="T2" fmla="*/ 0 w 25"/>
                  <a:gd name="T3" fmla="*/ 0 h 5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5" h="55">
                    <a:moveTo>
                      <a:pt x="18" y="55"/>
                    </a:moveTo>
                    <a:cubicBezTo>
                      <a:pt x="18" y="55"/>
                      <a:pt x="0" y="8"/>
                      <a:pt x="25" y="0"/>
                    </a:cubicBezTo>
                  </a:path>
                </a:pathLst>
              </a:custGeom>
              <a:noFill/>
              <a:ln w="3175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579" name="Freeform 738">
                <a:extLst>
                  <a:ext uri="{FF2B5EF4-FFF2-40B4-BE49-F238E27FC236}">
                    <a16:creationId xmlns:a16="http://schemas.microsoft.com/office/drawing/2014/main" id="{857B6D7C-25A2-4DB3-80EA-8A0AB17691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7" y="2730"/>
                <a:ext cx="167" cy="673"/>
              </a:xfrm>
              <a:custGeom>
                <a:avLst/>
                <a:gdLst>
                  <a:gd name="T0" fmla="*/ 0 w 393"/>
                  <a:gd name="T1" fmla="*/ 0 h 1592"/>
                  <a:gd name="T2" fmla="*/ 0 w 393"/>
                  <a:gd name="T3" fmla="*/ 0 h 1592"/>
                  <a:gd name="T4" fmla="*/ 0 w 393"/>
                  <a:gd name="T5" fmla="*/ 0 h 1592"/>
                  <a:gd name="T6" fmla="*/ 0 w 393"/>
                  <a:gd name="T7" fmla="*/ 1 h 1592"/>
                  <a:gd name="T8" fmla="*/ 0 w 393"/>
                  <a:gd name="T9" fmla="*/ 2 h 1592"/>
                  <a:gd name="T10" fmla="*/ 0 w 393"/>
                  <a:gd name="T11" fmla="*/ 2 h 1592"/>
                  <a:gd name="T12" fmla="*/ 0 w 393"/>
                  <a:gd name="T13" fmla="*/ 3 h 1592"/>
                  <a:gd name="T14" fmla="*/ 0 w 393"/>
                  <a:gd name="T15" fmla="*/ 4 h 1592"/>
                  <a:gd name="T16" fmla="*/ 1 w 393"/>
                  <a:gd name="T17" fmla="*/ 4 h 1592"/>
                  <a:gd name="T18" fmla="*/ 1 w 393"/>
                  <a:gd name="T19" fmla="*/ 4 h 1592"/>
                  <a:gd name="T20" fmla="*/ 1 w 393"/>
                  <a:gd name="T21" fmla="*/ 4 h 1592"/>
                  <a:gd name="T22" fmla="*/ 1 w 393"/>
                  <a:gd name="T23" fmla="*/ 4 h 1592"/>
                  <a:gd name="T24" fmla="*/ 1 w 393"/>
                  <a:gd name="T25" fmla="*/ 3 h 1592"/>
                  <a:gd name="T26" fmla="*/ 1 w 393"/>
                  <a:gd name="T27" fmla="*/ 3 h 1592"/>
                  <a:gd name="T28" fmla="*/ 1 w 393"/>
                  <a:gd name="T29" fmla="*/ 3 h 1592"/>
                  <a:gd name="T30" fmla="*/ 1 w 393"/>
                  <a:gd name="T31" fmla="*/ 2 h 1592"/>
                  <a:gd name="T32" fmla="*/ 1 w 393"/>
                  <a:gd name="T33" fmla="*/ 2 h 1592"/>
                  <a:gd name="T34" fmla="*/ 1 w 393"/>
                  <a:gd name="T35" fmla="*/ 2 h 1592"/>
                  <a:gd name="T36" fmla="*/ 1 w 393"/>
                  <a:gd name="T37" fmla="*/ 1 h 1592"/>
                  <a:gd name="T38" fmla="*/ 1 w 393"/>
                  <a:gd name="T39" fmla="*/ 1 h 1592"/>
                  <a:gd name="T40" fmla="*/ 1 w 393"/>
                  <a:gd name="T41" fmla="*/ 1 h 1592"/>
                  <a:gd name="T42" fmla="*/ 1 w 393"/>
                  <a:gd name="T43" fmla="*/ 0 h 1592"/>
                  <a:gd name="T44" fmla="*/ 1 w 393"/>
                  <a:gd name="T45" fmla="*/ 0 h 1592"/>
                  <a:gd name="T46" fmla="*/ 0 w 393"/>
                  <a:gd name="T47" fmla="*/ 0 h 1592"/>
                  <a:gd name="T48" fmla="*/ 0 w 393"/>
                  <a:gd name="T49" fmla="*/ 0 h 159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93" h="1592">
                    <a:moveTo>
                      <a:pt x="17" y="0"/>
                    </a:moveTo>
                    <a:cubicBezTo>
                      <a:pt x="17" y="0"/>
                      <a:pt x="10" y="38"/>
                      <a:pt x="5" y="55"/>
                    </a:cubicBezTo>
                    <a:cubicBezTo>
                      <a:pt x="0" y="71"/>
                      <a:pt x="0" y="116"/>
                      <a:pt x="2" y="139"/>
                    </a:cubicBezTo>
                    <a:cubicBezTo>
                      <a:pt x="3" y="162"/>
                      <a:pt x="14" y="352"/>
                      <a:pt x="16" y="405"/>
                    </a:cubicBezTo>
                    <a:cubicBezTo>
                      <a:pt x="18" y="458"/>
                      <a:pt x="40" y="667"/>
                      <a:pt x="46" y="705"/>
                    </a:cubicBezTo>
                    <a:cubicBezTo>
                      <a:pt x="52" y="743"/>
                      <a:pt x="67" y="816"/>
                      <a:pt x="67" y="850"/>
                    </a:cubicBezTo>
                    <a:cubicBezTo>
                      <a:pt x="67" y="884"/>
                      <a:pt x="131" y="1174"/>
                      <a:pt x="179" y="1320"/>
                    </a:cubicBezTo>
                    <a:cubicBezTo>
                      <a:pt x="227" y="1466"/>
                      <a:pt x="244" y="1499"/>
                      <a:pt x="253" y="1521"/>
                    </a:cubicBezTo>
                    <a:cubicBezTo>
                      <a:pt x="262" y="1543"/>
                      <a:pt x="274" y="1587"/>
                      <a:pt x="274" y="1587"/>
                    </a:cubicBezTo>
                    <a:cubicBezTo>
                      <a:pt x="274" y="1587"/>
                      <a:pt x="373" y="1592"/>
                      <a:pt x="393" y="1560"/>
                    </a:cubicBezTo>
                    <a:cubicBezTo>
                      <a:pt x="377" y="1526"/>
                      <a:pt x="377" y="1526"/>
                      <a:pt x="377" y="1526"/>
                    </a:cubicBezTo>
                    <a:cubicBezTo>
                      <a:pt x="377" y="1526"/>
                      <a:pt x="389" y="1524"/>
                      <a:pt x="393" y="1514"/>
                    </a:cubicBezTo>
                    <a:cubicBezTo>
                      <a:pt x="393" y="1514"/>
                      <a:pt x="342" y="1283"/>
                      <a:pt x="329" y="1207"/>
                    </a:cubicBezTo>
                    <a:cubicBezTo>
                      <a:pt x="329" y="1207"/>
                      <a:pt x="368" y="1212"/>
                      <a:pt x="375" y="1192"/>
                    </a:cubicBezTo>
                    <a:cubicBezTo>
                      <a:pt x="375" y="1192"/>
                      <a:pt x="370" y="1149"/>
                      <a:pt x="373" y="1104"/>
                    </a:cubicBezTo>
                    <a:cubicBezTo>
                      <a:pt x="376" y="1059"/>
                      <a:pt x="384" y="949"/>
                      <a:pt x="379" y="903"/>
                    </a:cubicBezTo>
                    <a:cubicBezTo>
                      <a:pt x="374" y="857"/>
                      <a:pt x="372" y="827"/>
                      <a:pt x="372" y="795"/>
                    </a:cubicBezTo>
                    <a:cubicBezTo>
                      <a:pt x="372" y="763"/>
                      <a:pt x="367" y="692"/>
                      <a:pt x="366" y="648"/>
                    </a:cubicBezTo>
                    <a:cubicBezTo>
                      <a:pt x="365" y="604"/>
                      <a:pt x="371" y="550"/>
                      <a:pt x="366" y="522"/>
                    </a:cubicBezTo>
                    <a:cubicBezTo>
                      <a:pt x="361" y="494"/>
                      <a:pt x="359" y="452"/>
                      <a:pt x="354" y="428"/>
                    </a:cubicBezTo>
                    <a:cubicBezTo>
                      <a:pt x="349" y="404"/>
                      <a:pt x="352" y="368"/>
                      <a:pt x="349" y="349"/>
                    </a:cubicBezTo>
                    <a:cubicBezTo>
                      <a:pt x="346" y="330"/>
                      <a:pt x="334" y="243"/>
                      <a:pt x="328" y="216"/>
                    </a:cubicBezTo>
                    <a:cubicBezTo>
                      <a:pt x="322" y="189"/>
                      <a:pt x="302" y="104"/>
                      <a:pt x="282" y="80"/>
                    </a:cubicBezTo>
                    <a:cubicBezTo>
                      <a:pt x="282" y="80"/>
                      <a:pt x="181" y="42"/>
                      <a:pt x="69" y="31"/>
                    </a:cubicBezTo>
                    <a:cubicBezTo>
                      <a:pt x="69" y="31"/>
                      <a:pt x="29" y="4"/>
                      <a:pt x="1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580" name="Freeform 739">
                <a:extLst>
                  <a:ext uri="{FF2B5EF4-FFF2-40B4-BE49-F238E27FC236}">
                    <a16:creationId xmlns:a16="http://schemas.microsoft.com/office/drawing/2014/main" id="{101C306B-BEA9-4D64-8B27-4216CF2DB7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7" y="2730"/>
                <a:ext cx="167" cy="673"/>
              </a:xfrm>
              <a:custGeom>
                <a:avLst/>
                <a:gdLst>
                  <a:gd name="T0" fmla="*/ 0 w 393"/>
                  <a:gd name="T1" fmla="*/ 0 h 1592"/>
                  <a:gd name="T2" fmla="*/ 0 w 393"/>
                  <a:gd name="T3" fmla="*/ 0 h 1592"/>
                  <a:gd name="T4" fmla="*/ 0 w 393"/>
                  <a:gd name="T5" fmla="*/ 0 h 1592"/>
                  <a:gd name="T6" fmla="*/ 0 w 393"/>
                  <a:gd name="T7" fmla="*/ 1 h 1592"/>
                  <a:gd name="T8" fmla="*/ 0 w 393"/>
                  <a:gd name="T9" fmla="*/ 2 h 1592"/>
                  <a:gd name="T10" fmla="*/ 0 w 393"/>
                  <a:gd name="T11" fmla="*/ 2 h 1592"/>
                  <a:gd name="T12" fmla="*/ 0 w 393"/>
                  <a:gd name="T13" fmla="*/ 3 h 1592"/>
                  <a:gd name="T14" fmla="*/ 0 w 393"/>
                  <a:gd name="T15" fmla="*/ 4 h 1592"/>
                  <a:gd name="T16" fmla="*/ 1 w 393"/>
                  <a:gd name="T17" fmla="*/ 4 h 1592"/>
                  <a:gd name="T18" fmla="*/ 1 w 393"/>
                  <a:gd name="T19" fmla="*/ 4 h 1592"/>
                  <a:gd name="T20" fmla="*/ 1 w 393"/>
                  <a:gd name="T21" fmla="*/ 4 h 1592"/>
                  <a:gd name="T22" fmla="*/ 1 w 393"/>
                  <a:gd name="T23" fmla="*/ 4 h 1592"/>
                  <a:gd name="T24" fmla="*/ 1 w 393"/>
                  <a:gd name="T25" fmla="*/ 3 h 1592"/>
                  <a:gd name="T26" fmla="*/ 1 w 393"/>
                  <a:gd name="T27" fmla="*/ 3 h 1592"/>
                  <a:gd name="T28" fmla="*/ 1 w 393"/>
                  <a:gd name="T29" fmla="*/ 3 h 1592"/>
                  <a:gd name="T30" fmla="*/ 1 w 393"/>
                  <a:gd name="T31" fmla="*/ 2 h 1592"/>
                  <a:gd name="T32" fmla="*/ 1 w 393"/>
                  <a:gd name="T33" fmla="*/ 2 h 1592"/>
                  <a:gd name="T34" fmla="*/ 1 w 393"/>
                  <a:gd name="T35" fmla="*/ 2 h 1592"/>
                  <a:gd name="T36" fmla="*/ 1 w 393"/>
                  <a:gd name="T37" fmla="*/ 1 h 1592"/>
                  <a:gd name="T38" fmla="*/ 1 w 393"/>
                  <a:gd name="T39" fmla="*/ 1 h 1592"/>
                  <a:gd name="T40" fmla="*/ 1 w 393"/>
                  <a:gd name="T41" fmla="*/ 1 h 1592"/>
                  <a:gd name="T42" fmla="*/ 1 w 393"/>
                  <a:gd name="T43" fmla="*/ 0 h 1592"/>
                  <a:gd name="T44" fmla="*/ 1 w 393"/>
                  <a:gd name="T45" fmla="*/ 0 h 1592"/>
                  <a:gd name="T46" fmla="*/ 0 w 393"/>
                  <a:gd name="T47" fmla="*/ 0 h 1592"/>
                  <a:gd name="T48" fmla="*/ 0 w 393"/>
                  <a:gd name="T49" fmla="*/ 0 h 159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93" h="1592">
                    <a:moveTo>
                      <a:pt x="17" y="0"/>
                    </a:moveTo>
                    <a:cubicBezTo>
                      <a:pt x="17" y="0"/>
                      <a:pt x="10" y="38"/>
                      <a:pt x="5" y="55"/>
                    </a:cubicBezTo>
                    <a:cubicBezTo>
                      <a:pt x="0" y="71"/>
                      <a:pt x="0" y="116"/>
                      <a:pt x="2" y="139"/>
                    </a:cubicBezTo>
                    <a:cubicBezTo>
                      <a:pt x="3" y="162"/>
                      <a:pt x="14" y="352"/>
                      <a:pt x="16" y="405"/>
                    </a:cubicBezTo>
                    <a:cubicBezTo>
                      <a:pt x="18" y="458"/>
                      <a:pt x="40" y="667"/>
                      <a:pt x="46" y="705"/>
                    </a:cubicBezTo>
                    <a:cubicBezTo>
                      <a:pt x="52" y="743"/>
                      <a:pt x="67" y="816"/>
                      <a:pt x="67" y="850"/>
                    </a:cubicBezTo>
                    <a:cubicBezTo>
                      <a:pt x="67" y="884"/>
                      <a:pt x="131" y="1174"/>
                      <a:pt x="179" y="1320"/>
                    </a:cubicBezTo>
                    <a:cubicBezTo>
                      <a:pt x="227" y="1466"/>
                      <a:pt x="244" y="1499"/>
                      <a:pt x="253" y="1521"/>
                    </a:cubicBezTo>
                    <a:cubicBezTo>
                      <a:pt x="262" y="1543"/>
                      <a:pt x="274" y="1587"/>
                      <a:pt x="274" y="1587"/>
                    </a:cubicBezTo>
                    <a:cubicBezTo>
                      <a:pt x="274" y="1587"/>
                      <a:pt x="373" y="1592"/>
                      <a:pt x="393" y="1560"/>
                    </a:cubicBezTo>
                    <a:cubicBezTo>
                      <a:pt x="377" y="1526"/>
                      <a:pt x="377" y="1526"/>
                      <a:pt x="377" y="1526"/>
                    </a:cubicBezTo>
                    <a:cubicBezTo>
                      <a:pt x="377" y="1526"/>
                      <a:pt x="389" y="1524"/>
                      <a:pt x="393" y="1514"/>
                    </a:cubicBezTo>
                    <a:cubicBezTo>
                      <a:pt x="393" y="1514"/>
                      <a:pt x="342" y="1283"/>
                      <a:pt x="329" y="1207"/>
                    </a:cubicBezTo>
                    <a:cubicBezTo>
                      <a:pt x="329" y="1207"/>
                      <a:pt x="368" y="1212"/>
                      <a:pt x="375" y="1192"/>
                    </a:cubicBezTo>
                    <a:cubicBezTo>
                      <a:pt x="375" y="1192"/>
                      <a:pt x="370" y="1149"/>
                      <a:pt x="373" y="1104"/>
                    </a:cubicBezTo>
                    <a:cubicBezTo>
                      <a:pt x="376" y="1059"/>
                      <a:pt x="384" y="949"/>
                      <a:pt x="379" y="903"/>
                    </a:cubicBezTo>
                    <a:cubicBezTo>
                      <a:pt x="374" y="857"/>
                      <a:pt x="372" y="827"/>
                      <a:pt x="372" y="795"/>
                    </a:cubicBezTo>
                    <a:cubicBezTo>
                      <a:pt x="372" y="763"/>
                      <a:pt x="367" y="692"/>
                      <a:pt x="366" y="648"/>
                    </a:cubicBezTo>
                    <a:cubicBezTo>
                      <a:pt x="365" y="604"/>
                      <a:pt x="371" y="550"/>
                      <a:pt x="366" y="522"/>
                    </a:cubicBezTo>
                    <a:cubicBezTo>
                      <a:pt x="361" y="494"/>
                      <a:pt x="359" y="452"/>
                      <a:pt x="354" y="428"/>
                    </a:cubicBezTo>
                    <a:cubicBezTo>
                      <a:pt x="349" y="404"/>
                      <a:pt x="352" y="368"/>
                      <a:pt x="349" y="349"/>
                    </a:cubicBezTo>
                    <a:cubicBezTo>
                      <a:pt x="346" y="330"/>
                      <a:pt x="334" y="243"/>
                      <a:pt x="328" y="216"/>
                    </a:cubicBezTo>
                    <a:cubicBezTo>
                      <a:pt x="322" y="189"/>
                      <a:pt x="302" y="104"/>
                      <a:pt x="282" y="80"/>
                    </a:cubicBezTo>
                    <a:cubicBezTo>
                      <a:pt x="282" y="80"/>
                      <a:pt x="181" y="42"/>
                      <a:pt x="69" y="31"/>
                    </a:cubicBezTo>
                    <a:cubicBezTo>
                      <a:pt x="69" y="31"/>
                      <a:pt x="29" y="4"/>
                      <a:pt x="17" y="0"/>
                    </a:cubicBezTo>
                    <a:close/>
                  </a:path>
                </a:pathLst>
              </a:custGeom>
              <a:noFill/>
              <a:ln w="3175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581" name="Freeform 740">
                <a:extLst>
                  <a:ext uri="{FF2B5EF4-FFF2-40B4-BE49-F238E27FC236}">
                    <a16:creationId xmlns:a16="http://schemas.microsoft.com/office/drawing/2014/main" id="{3826319A-D61C-4049-BA24-F33DEFABE4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1" y="2742"/>
                <a:ext cx="32" cy="224"/>
              </a:xfrm>
              <a:custGeom>
                <a:avLst/>
                <a:gdLst>
                  <a:gd name="T0" fmla="*/ 0 w 75"/>
                  <a:gd name="T1" fmla="*/ 0 h 529"/>
                  <a:gd name="T2" fmla="*/ 0 w 75"/>
                  <a:gd name="T3" fmla="*/ 0 h 529"/>
                  <a:gd name="T4" fmla="*/ 0 w 75"/>
                  <a:gd name="T5" fmla="*/ 0 h 529"/>
                  <a:gd name="T6" fmla="*/ 0 w 75"/>
                  <a:gd name="T7" fmla="*/ 0 h 529"/>
                  <a:gd name="T8" fmla="*/ 0 w 75"/>
                  <a:gd name="T9" fmla="*/ 0 h 529"/>
                  <a:gd name="T10" fmla="*/ 0 w 75"/>
                  <a:gd name="T11" fmla="*/ 1 h 529"/>
                  <a:gd name="T12" fmla="*/ 0 w 75"/>
                  <a:gd name="T13" fmla="*/ 1 h 52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5" h="529">
                    <a:moveTo>
                      <a:pt x="10" y="0"/>
                    </a:moveTo>
                    <a:cubicBezTo>
                      <a:pt x="10" y="0"/>
                      <a:pt x="45" y="23"/>
                      <a:pt x="54" y="30"/>
                    </a:cubicBezTo>
                    <a:cubicBezTo>
                      <a:pt x="26" y="71"/>
                      <a:pt x="26" y="71"/>
                      <a:pt x="26" y="71"/>
                    </a:cubicBezTo>
                    <a:cubicBezTo>
                      <a:pt x="75" y="98"/>
                      <a:pt x="75" y="98"/>
                      <a:pt x="75" y="98"/>
                    </a:cubicBezTo>
                    <a:cubicBezTo>
                      <a:pt x="75" y="98"/>
                      <a:pt x="55" y="202"/>
                      <a:pt x="46" y="250"/>
                    </a:cubicBezTo>
                    <a:cubicBezTo>
                      <a:pt x="36" y="298"/>
                      <a:pt x="14" y="411"/>
                      <a:pt x="8" y="435"/>
                    </a:cubicBezTo>
                    <a:cubicBezTo>
                      <a:pt x="1" y="458"/>
                      <a:pt x="0" y="497"/>
                      <a:pt x="2" y="529"/>
                    </a:cubicBezTo>
                  </a:path>
                </a:pathLst>
              </a:custGeom>
              <a:noFill/>
              <a:ln w="3175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582" name="Freeform 741">
                <a:extLst>
                  <a:ext uri="{FF2B5EF4-FFF2-40B4-BE49-F238E27FC236}">
                    <a16:creationId xmlns:a16="http://schemas.microsoft.com/office/drawing/2014/main" id="{B1178A0A-A994-4D6C-9316-719DD1F163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0" y="3035"/>
                <a:ext cx="88" cy="201"/>
              </a:xfrm>
              <a:custGeom>
                <a:avLst/>
                <a:gdLst>
                  <a:gd name="T0" fmla="*/ 0 w 208"/>
                  <a:gd name="T1" fmla="*/ 1 h 476"/>
                  <a:gd name="T2" fmla="*/ 0 w 208"/>
                  <a:gd name="T3" fmla="*/ 1 h 476"/>
                  <a:gd name="T4" fmla="*/ 0 w 208"/>
                  <a:gd name="T5" fmla="*/ 1 h 476"/>
                  <a:gd name="T6" fmla="*/ 0 w 208"/>
                  <a:gd name="T7" fmla="*/ 1 h 476"/>
                  <a:gd name="T8" fmla="*/ 0 w 208"/>
                  <a:gd name="T9" fmla="*/ 1 h 476"/>
                  <a:gd name="T10" fmla="*/ 0 w 208"/>
                  <a:gd name="T11" fmla="*/ 1 h 476"/>
                  <a:gd name="T12" fmla="*/ 0 w 208"/>
                  <a:gd name="T13" fmla="*/ 1 h 476"/>
                  <a:gd name="T14" fmla="*/ 0 w 208"/>
                  <a:gd name="T15" fmla="*/ 0 h 476"/>
                  <a:gd name="T16" fmla="*/ 0 w 208"/>
                  <a:gd name="T17" fmla="*/ 0 h 476"/>
                  <a:gd name="T18" fmla="*/ 0 w 208"/>
                  <a:gd name="T19" fmla="*/ 0 h 476"/>
                  <a:gd name="T20" fmla="*/ 0 w 208"/>
                  <a:gd name="T21" fmla="*/ 0 h 476"/>
                  <a:gd name="T22" fmla="*/ 0 w 208"/>
                  <a:gd name="T23" fmla="*/ 0 h 47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208" h="476">
                    <a:moveTo>
                      <a:pt x="199" y="476"/>
                    </a:moveTo>
                    <a:cubicBezTo>
                      <a:pt x="199" y="476"/>
                      <a:pt x="208" y="451"/>
                      <a:pt x="122" y="429"/>
                    </a:cubicBezTo>
                    <a:cubicBezTo>
                      <a:pt x="36" y="407"/>
                      <a:pt x="0" y="433"/>
                      <a:pt x="0" y="433"/>
                    </a:cubicBezTo>
                    <a:cubicBezTo>
                      <a:pt x="0" y="433"/>
                      <a:pt x="0" y="413"/>
                      <a:pt x="0" y="403"/>
                    </a:cubicBezTo>
                    <a:cubicBezTo>
                      <a:pt x="0" y="393"/>
                      <a:pt x="6" y="392"/>
                      <a:pt x="7" y="377"/>
                    </a:cubicBezTo>
                    <a:cubicBezTo>
                      <a:pt x="7" y="362"/>
                      <a:pt x="7" y="354"/>
                      <a:pt x="11" y="339"/>
                    </a:cubicBezTo>
                    <a:cubicBezTo>
                      <a:pt x="15" y="324"/>
                      <a:pt x="11" y="312"/>
                      <a:pt x="15" y="304"/>
                    </a:cubicBezTo>
                    <a:cubicBezTo>
                      <a:pt x="18" y="296"/>
                      <a:pt x="20" y="274"/>
                      <a:pt x="24" y="261"/>
                    </a:cubicBezTo>
                    <a:cubicBezTo>
                      <a:pt x="29" y="248"/>
                      <a:pt x="35" y="228"/>
                      <a:pt x="36" y="216"/>
                    </a:cubicBezTo>
                    <a:cubicBezTo>
                      <a:pt x="37" y="204"/>
                      <a:pt x="40" y="178"/>
                      <a:pt x="41" y="143"/>
                    </a:cubicBezTo>
                    <a:cubicBezTo>
                      <a:pt x="43" y="108"/>
                      <a:pt x="43" y="104"/>
                      <a:pt x="50" y="75"/>
                    </a:cubicBezTo>
                    <a:cubicBezTo>
                      <a:pt x="57" y="45"/>
                      <a:pt x="49" y="24"/>
                      <a:pt x="28" y="0"/>
                    </a:cubicBezTo>
                  </a:path>
                </a:pathLst>
              </a:custGeom>
              <a:noFill/>
              <a:ln w="3175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583" name="Freeform 742">
                <a:extLst>
                  <a:ext uri="{FF2B5EF4-FFF2-40B4-BE49-F238E27FC236}">
                    <a16:creationId xmlns:a16="http://schemas.microsoft.com/office/drawing/2014/main" id="{5AB77DFD-3F3E-4FEF-AD4E-A64A5DA2DB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91" y="2858"/>
                <a:ext cx="9" cy="213"/>
              </a:xfrm>
              <a:custGeom>
                <a:avLst/>
                <a:gdLst>
                  <a:gd name="T0" fmla="*/ 0 w 22"/>
                  <a:gd name="T1" fmla="*/ 1 h 502"/>
                  <a:gd name="T2" fmla="*/ 0 w 22"/>
                  <a:gd name="T3" fmla="*/ 1 h 502"/>
                  <a:gd name="T4" fmla="*/ 0 w 22"/>
                  <a:gd name="T5" fmla="*/ 1 h 502"/>
                  <a:gd name="T6" fmla="*/ 0 w 22"/>
                  <a:gd name="T7" fmla="*/ 0 h 502"/>
                  <a:gd name="T8" fmla="*/ 0 w 22"/>
                  <a:gd name="T9" fmla="*/ 0 h 502"/>
                  <a:gd name="T10" fmla="*/ 0 w 22"/>
                  <a:gd name="T11" fmla="*/ 0 h 502"/>
                  <a:gd name="T12" fmla="*/ 0 w 22"/>
                  <a:gd name="T13" fmla="*/ 0 h 50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" h="502">
                    <a:moveTo>
                      <a:pt x="14" y="502"/>
                    </a:moveTo>
                    <a:cubicBezTo>
                      <a:pt x="14" y="502"/>
                      <a:pt x="17" y="468"/>
                      <a:pt x="8" y="453"/>
                    </a:cubicBezTo>
                    <a:cubicBezTo>
                      <a:pt x="0" y="438"/>
                      <a:pt x="3" y="405"/>
                      <a:pt x="5" y="375"/>
                    </a:cubicBezTo>
                    <a:cubicBezTo>
                      <a:pt x="6" y="344"/>
                      <a:pt x="9" y="259"/>
                      <a:pt x="11" y="219"/>
                    </a:cubicBezTo>
                    <a:cubicBezTo>
                      <a:pt x="13" y="179"/>
                      <a:pt x="15" y="110"/>
                      <a:pt x="15" y="93"/>
                    </a:cubicBezTo>
                    <a:cubicBezTo>
                      <a:pt x="16" y="77"/>
                      <a:pt x="15" y="55"/>
                      <a:pt x="16" y="40"/>
                    </a:cubicBezTo>
                    <a:cubicBezTo>
                      <a:pt x="17" y="25"/>
                      <a:pt x="22" y="0"/>
                      <a:pt x="22" y="0"/>
                    </a:cubicBezTo>
                  </a:path>
                </a:pathLst>
              </a:custGeom>
              <a:noFill/>
              <a:ln w="3175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584" name="Freeform 743">
                <a:extLst>
                  <a:ext uri="{FF2B5EF4-FFF2-40B4-BE49-F238E27FC236}">
                    <a16:creationId xmlns:a16="http://schemas.microsoft.com/office/drawing/2014/main" id="{EA19D20D-780B-45EE-AA60-AB9C0D8D83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93" y="2826"/>
                <a:ext cx="9" cy="58"/>
              </a:xfrm>
              <a:custGeom>
                <a:avLst/>
                <a:gdLst>
                  <a:gd name="T0" fmla="*/ 0 w 21"/>
                  <a:gd name="T1" fmla="*/ 0 h 138"/>
                  <a:gd name="T2" fmla="*/ 0 w 21"/>
                  <a:gd name="T3" fmla="*/ 0 h 138"/>
                  <a:gd name="T4" fmla="*/ 0 w 21"/>
                  <a:gd name="T5" fmla="*/ 0 h 13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" h="138">
                    <a:moveTo>
                      <a:pt x="21" y="0"/>
                    </a:moveTo>
                    <a:cubicBezTo>
                      <a:pt x="21" y="0"/>
                      <a:pt x="19" y="59"/>
                      <a:pt x="10" y="79"/>
                    </a:cubicBezTo>
                    <a:cubicBezTo>
                      <a:pt x="1" y="100"/>
                      <a:pt x="0" y="138"/>
                      <a:pt x="0" y="138"/>
                    </a:cubicBezTo>
                  </a:path>
                </a:pathLst>
              </a:custGeom>
              <a:noFill/>
              <a:ln w="3175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585" name="Freeform 744">
                <a:extLst>
                  <a:ext uri="{FF2B5EF4-FFF2-40B4-BE49-F238E27FC236}">
                    <a16:creationId xmlns:a16="http://schemas.microsoft.com/office/drawing/2014/main" id="{35B0879A-DBD8-4A30-A4EF-F3940566AF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07" y="3022"/>
                <a:ext cx="3" cy="8"/>
              </a:xfrm>
              <a:custGeom>
                <a:avLst/>
                <a:gdLst>
                  <a:gd name="T0" fmla="*/ 0 w 8"/>
                  <a:gd name="T1" fmla="*/ 0 h 18"/>
                  <a:gd name="T2" fmla="*/ 0 w 8"/>
                  <a:gd name="T3" fmla="*/ 0 h 1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18">
                    <a:moveTo>
                      <a:pt x="0" y="0"/>
                    </a:moveTo>
                    <a:cubicBezTo>
                      <a:pt x="4" y="5"/>
                      <a:pt x="8" y="11"/>
                      <a:pt x="7" y="18"/>
                    </a:cubicBezTo>
                  </a:path>
                </a:pathLst>
              </a:custGeom>
              <a:noFill/>
              <a:ln w="3175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586" name="Freeform 745">
                <a:extLst>
                  <a:ext uri="{FF2B5EF4-FFF2-40B4-BE49-F238E27FC236}">
                    <a16:creationId xmlns:a16="http://schemas.microsoft.com/office/drawing/2014/main" id="{2A7F7CAA-0E2D-4DB9-8F44-CB7F8B76E6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07" y="3003"/>
                <a:ext cx="39" cy="13"/>
              </a:xfrm>
              <a:custGeom>
                <a:avLst/>
                <a:gdLst>
                  <a:gd name="T0" fmla="*/ 0 w 92"/>
                  <a:gd name="T1" fmla="*/ 0 h 30"/>
                  <a:gd name="T2" fmla="*/ 0 w 92"/>
                  <a:gd name="T3" fmla="*/ 0 h 30"/>
                  <a:gd name="T4" fmla="*/ 0 w 92"/>
                  <a:gd name="T5" fmla="*/ 0 h 3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2" h="30">
                    <a:moveTo>
                      <a:pt x="0" y="30"/>
                    </a:moveTo>
                    <a:cubicBezTo>
                      <a:pt x="7" y="20"/>
                      <a:pt x="23" y="13"/>
                      <a:pt x="35" y="10"/>
                    </a:cubicBezTo>
                    <a:cubicBezTo>
                      <a:pt x="55" y="5"/>
                      <a:pt x="73" y="0"/>
                      <a:pt x="92" y="7"/>
                    </a:cubicBezTo>
                  </a:path>
                </a:pathLst>
              </a:custGeom>
              <a:noFill/>
              <a:ln w="3175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587" name="Freeform 746">
                <a:extLst>
                  <a:ext uri="{FF2B5EF4-FFF2-40B4-BE49-F238E27FC236}">
                    <a16:creationId xmlns:a16="http://schemas.microsoft.com/office/drawing/2014/main" id="{8AA84AE7-1B95-4CE5-8F9F-8977F984DA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2889"/>
                <a:ext cx="36" cy="88"/>
              </a:xfrm>
              <a:custGeom>
                <a:avLst/>
                <a:gdLst>
                  <a:gd name="T0" fmla="*/ 0 w 86"/>
                  <a:gd name="T1" fmla="*/ 0 h 207"/>
                  <a:gd name="T2" fmla="*/ 0 w 86"/>
                  <a:gd name="T3" fmla="*/ 0 h 207"/>
                  <a:gd name="T4" fmla="*/ 0 w 86"/>
                  <a:gd name="T5" fmla="*/ 0 h 207"/>
                  <a:gd name="T6" fmla="*/ 0 w 86"/>
                  <a:gd name="T7" fmla="*/ 0 h 207"/>
                  <a:gd name="T8" fmla="*/ 0 w 86"/>
                  <a:gd name="T9" fmla="*/ 0 h 207"/>
                  <a:gd name="T10" fmla="*/ 0 w 86"/>
                  <a:gd name="T11" fmla="*/ 0 h 207"/>
                  <a:gd name="T12" fmla="*/ 0 w 86"/>
                  <a:gd name="T13" fmla="*/ 0 h 207"/>
                  <a:gd name="T14" fmla="*/ 0 w 86"/>
                  <a:gd name="T15" fmla="*/ 0 h 207"/>
                  <a:gd name="T16" fmla="*/ 0 w 86"/>
                  <a:gd name="T17" fmla="*/ 0 h 207"/>
                  <a:gd name="T18" fmla="*/ 0 w 86"/>
                  <a:gd name="T19" fmla="*/ 0 h 20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86" h="207">
                    <a:moveTo>
                      <a:pt x="39" y="4"/>
                    </a:moveTo>
                    <a:cubicBezTo>
                      <a:pt x="45" y="0"/>
                      <a:pt x="56" y="5"/>
                      <a:pt x="63" y="7"/>
                    </a:cubicBezTo>
                    <a:cubicBezTo>
                      <a:pt x="71" y="9"/>
                      <a:pt x="78" y="10"/>
                      <a:pt x="86" y="10"/>
                    </a:cubicBezTo>
                    <a:cubicBezTo>
                      <a:pt x="82" y="27"/>
                      <a:pt x="78" y="42"/>
                      <a:pt x="78" y="60"/>
                    </a:cubicBezTo>
                    <a:cubicBezTo>
                      <a:pt x="77" y="77"/>
                      <a:pt x="78" y="95"/>
                      <a:pt x="78" y="113"/>
                    </a:cubicBezTo>
                    <a:cubicBezTo>
                      <a:pt x="79" y="129"/>
                      <a:pt x="79" y="145"/>
                      <a:pt x="79" y="160"/>
                    </a:cubicBezTo>
                    <a:cubicBezTo>
                      <a:pt x="79" y="169"/>
                      <a:pt x="81" y="183"/>
                      <a:pt x="78" y="191"/>
                    </a:cubicBezTo>
                    <a:cubicBezTo>
                      <a:pt x="73" y="190"/>
                      <a:pt x="68" y="196"/>
                      <a:pt x="64" y="199"/>
                    </a:cubicBezTo>
                    <a:cubicBezTo>
                      <a:pt x="56" y="204"/>
                      <a:pt x="48" y="207"/>
                      <a:pt x="38" y="206"/>
                    </a:cubicBezTo>
                    <a:cubicBezTo>
                      <a:pt x="25" y="205"/>
                      <a:pt x="12" y="201"/>
                      <a:pt x="0" y="199"/>
                    </a:cubicBezTo>
                  </a:path>
                </a:pathLst>
              </a:custGeom>
              <a:noFill/>
              <a:ln w="3175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588" name="Freeform 747">
                <a:extLst>
                  <a:ext uri="{FF2B5EF4-FFF2-40B4-BE49-F238E27FC236}">
                    <a16:creationId xmlns:a16="http://schemas.microsoft.com/office/drawing/2014/main" id="{6C591483-3CFB-468C-B568-222189BA57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8" y="2906"/>
                <a:ext cx="19" cy="3"/>
              </a:xfrm>
              <a:custGeom>
                <a:avLst/>
                <a:gdLst>
                  <a:gd name="T0" fmla="*/ 0 w 44"/>
                  <a:gd name="T1" fmla="*/ 1 h 6"/>
                  <a:gd name="T2" fmla="*/ 0 w 44"/>
                  <a:gd name="T3" fmla="*/ 1 h 6"/>
                  <a:gd name="T4" fmla="*/ 0 w 44"/>
                  <a:gd name="T5" fmla="*/ 1 h 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4" h="6">
                    <a:moveTo>
                      <a:pt x="44" y="6"/>
                    </a:moveTo>
                    <a:cubicBezTo>
                      <a:pt x="40" y="0"/>
                      <a:pt x="32" y="4"/>
                      <a:pt x="26" y="4"/>
                    </a:cubicBezTo>
                    <a:cubicBezTo>
                      <a:pt x="19" y="4"/>
                      <a:pt x="6" y="5"/>
                      <a:pt x="0" y="1"/>
                    </a:cubicBezTo>
                  </a:path>
                </a:pathLst>
              </a:custGeom>
              <a:noFill/>
              <a:ln w="3175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589" name="Freeform 748">
                <a:extLst>
                  <a:ext uri="{FF2B5EF4-FFF2-40B4-BE49-F238E27FC236}">
                    <a16:creationId xmlns:a16="http://schemas.microsoft.com/office/drawing/2014/main" id="{F2B5AEC1-387B-4CA5-B6C2-DDF3B8AD14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0" y="2890"/>
                <a:ext cx="19" cy="88"/>
              </a:xfrm>
              <a:custGeom>
                <a:avLst/>
                <a:gdLst>
                  <a:gd name="T0" fmla="*/ 0 w 44"/>
                  <a:gd name="T1" fmla="*/ 0 h 209"/>
                  <a:gd name="T2" fmla="*/ 0 w 44"/>
                  <a:gd name="T3" fmla="*/ 0 h 209"/>
                  <a:gd name="T4" fmla="*/ 0 w 44"/>
                  <a:gd name="T5" fmla="*/ 0 h 209"/>
                  <a:gd name="T6" fmla="*/ 0 w 44"/>
                  <a:gd name="T7" fmla="*/ 0 h 209"/>
                  <a:gd name="T8" fmla="*/ 0 w 44"/>
                  <a:gd name="T9" fmla="*/ 0 h 209"/>
                  <a:gd name="T10" fmla="*/ 0 w 44"/>
                  <a:gd name="T11" fmla="*/ 0 h 209"/>
                  <a:gd name="T12" fmla="*/ 0 w 44"/>
                  <a:gd name="T13" fmla="*/ 0 h 209"/>
                  <a:gd name="T14" fmla="*/ 0 w 44"/>
                  <a:gd name="T15" fmla="*/ 0 h 209"/>
                  <a:gd name="T16" fmla="*/ 0 w 44"/>
                  <a:gd name="T17" fmla="*/ 0 h 209"/>
                  <a:gd name="T18" fmla="*/ 0 w 44"/>
                  <a:gd name="T19" fmla="*/ 0 h 209"/>
                  <a:gd name="T20" fmla="*/ 0 w 44"/>
                  <a:gd name="T21" fmla="*/ 0 h 20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44" h="209">
                    <a:moveTo>
                      <a:pt x="30" y="8"/>
                    </a:moveTo>
                    <a:cubicBezTo>
                      <a:pt x="26" y="7"/>
                      <a:pt x="21" y="7"/>
                      <a:pt x="16" y="6"/>
                    </a:cubicBezTo>
                    <a:cubicBezTo>
                      <a:pt x="11" y="5"/>
                      <a:pt x="6" y="0"/>
                      <a:pt x="1" y="1"/>
                    </a:cubicBezTo>
                    <a:cubicBezTo>
                      <a:pt x="0" y="11"/>
                      <a:pt x="4" y="22"/>
                      <a:pt x="5" y="31"/>
                    </a:cubicBezTo>
                    <a:cubicBezTo>
                      <a:pt x="6" y="49"/>
                      <a:pt x="8" y="68"/>
                      <a:pt x="7" y="86"/>
                    </a:cubicBezTo>
                    <a:cubicBezTo>
                      <a:pt x="6" y="98"/>
                      <a:pt x="5" y="110"/>
                      <a:pt x="6" y="121"/>
                    </a:cubicBezTo>
                    <a:cubicBezTo>
                      <a:pt x="7" y="132"/>
                      <a:pt x="12" y="142"/>
                      <a:pt x="13" y="152"/>
                    </a:cubicBezTo>
                    <a:cubicBezTo>
                      <a:pt x="15" y="162"/>
                      <a:pt x="18" y="171"/>
                      <a:pt x="21" y="181"/>
                    </a:cubicBezTo>
                    <a:cubicBezTo>
                      <a:pt x="22" y="185"/>
                      <a:pt x="23" y="189"/>
                      <a:pt x="24" y="193"/>
                    </a:cubicBezTo>
                    <a:cubicBezTo>
                      <a:pt x="25" y="195"/>
                      <a:pt x="25" y="200"/>
                      <a:pt x="27" y="202"/>
                    </a:cubicBezTo>
                    <a:cubicBezTo>
                      <a:pt x="29" y="206"/>
                      <a:pt x="44" y="209"/>
                      <a:pt x="44" y="205"/>
                    </a:cubicBezTo>
                  </a:path>
                </a:pathLst>
              </a:custGeom>
              <a:noFill/>
              <a:ln w="3175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590" name="Freeform 749">
                <a:extLst>
                  <a:ext uri="{FF2B5EF4-FFF2-40B4-BE49-F238E27FC236}">
                    <a16:creationId xmlns:a16="http://schemas.microsoft.com/office/drawing/2014/main" id="{BDE2A83D-78D7-4417-8F09-313E643304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3" y="2909"/>
                <a:ext cx="10" cy="3"/>
              </a:xfrm>
              <a:custGeom>
                <a:avLst/>
                <a:gdLst>
                  <a:gd name="T0" fmla="*/ 0 w 25"/>
                  <a:gd name="T1" fmla="*/ 0 h 8"/>
                  <a:gd name="T2" fmla="*/ 0 w 25"/>
                  <a:gd name="T3" fmla="*/ 0 h 8"/>
                  <a:gd name="T4" fmla="*/ 0 w 25"/>
                  <a:gd name="T5" fmla="*/ 0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5" h="8">
                    <a:moveTo>
                      <a:pt x="2" y="0"/>
                    </a:moveTo>
                    <a:cubicBezTo>
                      <a:pt x="0" y="2"/>
                      <a:pt x="13" y="5"/>
                      <a:pt x="16" y="6"/>
                    </a:cubicBezTo>
                    <a:cubicBezTo>
                      <a:pt x="19" y="6"/>
                      <a:pt x="23" y="8"/>
                      <a:pt x="25" y="5"/>
                    </a:cubicBezTo>
                  </a:path>
                </a:pathLst>
              </a:custGeom>
              <a:noFill/>
              <a:ln w="3175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591" name="Freeform 750">
                <a:extLst>
                  <a:ext uri="{FF2B5EF4-FFF2-40B4-BE49-F238E27FC236}">
                    <a16:creationId xmlns:a16="http://schemas.microsoft.com/office/drawing/2014/main" id="{E0661BCF-2C1D-4D57-963A-F0B86781F9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51" y="2826"/>
                <a:ext cx="6" cy="30"/>
              </a:xfrm>
              <a:custGeom>
                <a:avLst/>
                <a:gdLst>
                  <a:gd name="T0" fmla="*/ 0 w 16"/>
                  <a:gd name="T1" fmla="*/ 0 h 71"/>
                  <a:gd name="T2" fmla="*/ 0 w 16"/>
                  <a:gd name="T3" fmla="*/ 0 h 7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6" h="71">
                    <a:moveTo>
                      <a:pt x="16" y="0"/>
                    </a:moveTo>
                    <a:cubicBezTo>
                      <a:pt x="12" y="25"/>
                      <a:pt x="4" y="47"/>
                      <a:pt x="0" y="71"/>
                    </a:cubicBezTo>
                  </a:path>
                </a:pathLst>
              </a:custGeom>
              <a:noFill/>
              <a:ln w="3175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592" name="Freeform 751">
                <a:extLst>
                  <a:ext uri="{FF2B5EF4-FFF2-40B4-BE49-F238E27FC236}">
                    <a16:creationId xmlns:a16="http://schemas.microsoft.com/office/drawing/2014/main" id="{D1F4290F-B784-489D-8989-7DFF2AEF5A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35" y="2864"/>
                <a:ext cx="14" cy="193"/>
              </a:xfrm>
              <a:custGeom>
                <a:avLst/>
                <a:gdLst>
                  <a:gd name="T0" fmla="*/ 0 w 34"/>
                  <a:gd name="T1" fmla="*/ 0 h 455"/>
                  <a:gd name="T2" fmla="*/ 0 w 34"/>
                  <a:gd name="T3" fmla="*/ 0 h 455"/>
                  <a:gd name="T4" fmla="*/ 0 w 34"/>
                  <a:gd name="T5" fmla="*/ 0 h 455"/>
                  <a:gd name="T6" fmla="*/ 0 w 34"/>
                  <a:gd name="T7" fmla="*/ 0 h 455"/>
                  <a:gd name="T8" fmla="*/ 0 w 34"/>
                  <a:gd name="T9" fmla="*/ 0 h 455"/>
                  <a:gd name="T10" fmla="*/ 0 w 34"/>
                  <a:gd name="T11" fmla="*/ 1 h 455"/>
                  <a:gd name="T12" fmla="*/ 0 w 34"/>
                  <a:gd name="T13" fmla="*/ 1 h 455"/>
                  <a:gd name="T14" fmla="*/ 0 w 34"/>
                  <a:gd name="T15" fmla="*/ 1 h 45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4" h="455">
                    <a:moveTo>
                      <a:pt x="34" y="0"/>
                    </a:moveTo>
                    <a:cubicBezTo>
                      <a:pt x="34" y="41"/>
                      <a:pt x="33" y="82"/>
                      <a:pt x="25" y="121"/>
                    </a:cubicBezTo>
                    <a:cubicBezTo>
                      <a:pt x="21" y="136"/>
                      <a:pt x="15" y="149"/>
                      <a:pt x="8" y="162"/>
                    </a:cubicBezTo>
                    <a:cubicBezTo>
                      <a:pt x="0" y="178"/>
                      <a:pt x="0" y="191"/>
                      <a:pt x="3" y="208"/>
                    </a:cubicBezTo>
                    <a:cubicBezTo>
                      <a:pt x="5" y="224"/>
                      <a:pt x="5" y="237"/>
                      <a:pt x="13" y="251"/>
                    </a:cubicBezTo>
                    <a:cubicBezTo>
                      <a:pt x="20" y="262"/>
                      <a:pt x="26" y="272"/>
                      <a:pt x="28" y="286"/>
                    </a:cubicBezTo>
                    <a:cubicBezTo>
                      <a:pt x="32" y="322"/>
                      <a:pt x="24" y="361"/>
                      <a:pt x="24" y="397"/>
                    </a:cubicBezTo>
                    <a:cubicBezTo>
                      <a:pt x="24" y="416"/>
                      <a:pt x="25" y="436"/>
                      <a:pt x="25" y="455"/>
                    </a:cubicBezTo>
                  </a:path>
                </a:pathLst>
              </a:custGeom>
              <a:noFill/>
              <a:ln w="3175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593" name="Freeform 752">
                <a:extLst>
                  <a:ext uri="{FF2B5EF4-FFF2-40B4-BE49-F238E27FC236}">
                    <a16:creationId xmlns:a16="http://schemas.microsoft.com/office/drawing/2014/main" id="{AB4BAAD9-0FFA-45C0-87EF-12D53FE32B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46" y="3067"/>
                <a:ext cx="16" cy="85"/>
              </a:xfrm>
              <a:custGeom>
                <a:avLst/>
                <a:gdLst>
                  <a:gd name="T0" fmla="*/ 0 w 39"/>
                  <a:gd name="T1" fmla="*/ 0 h 201"/>
                  <a:gd name="T2" fmla="*/ 0 w 39"/>
                  <a:gd name="T3" fmla="*/ 0 h 201"/>
                  <a:gd name="T4" fmla="*/ 0 w 39"/>
                  <a:gd name="T5" fmla="*/ 0 h 201"/>
                  <a:gd name="T6" fmla="*/ 0 w 39"/>
                  <a:gd name="T7" fmla="*/ 0 h 20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9" h="201">
                    <a:moveTo>
                      <a:pt x="2" y="0"/>
                    </a:moveTo>
                    <a:cubicBezTo>
                      <a:pt x="11" y="7"/>
                      <a:pt x="2" y="44"/>
                      <a:pt x="2" y="57"/>
                    </a:cubicBezTo>
                    <a:cubicBezTo>
                      <a:pt x="0" y="85"/>
                      <a:pt x="8" y="110"/>
                      <a:pt x="15" y="136"/>
                    </a:cubicBezTo>
                    <a:cubicBezTo>
                      <a:pt x="20" y="156"/>
                      <a:pt x="23" y="188"/>
                      <a:pt x="39" y="201"/>
                    </a:cubicBezTo>
                  </a:path>
                </a:pathLst>
              </a:custGeom>
              <a:noFill/>
              <a:ln w="3175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594" name="Freeform 753">
                <a:extLst>
                  <a:ext uri="{FF2B5EF4-FFF2-40B4-BE49-F238E27FC236}">
                    <a16:creationId xmlns:a16="http://schemas.microsoft.com/office/drawing/2014/main" id="{BAED9236-E9D1-4DEE-B747-89416EBD85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2" y="3061"/>
                <a:ext cx="112" cy="75"/>
              </a:xfrm>
              <a:custGeom>
                <a:avLst/>
                <a:gdLst>
                  <a:gd name="T0" fmla="*/ 0 w 265"/>
                  <a:gd name="T1" fmla="*/ 0 h 178"/>
                  <a:gd name="T2" fmla="*/ 0 w 265"/>
                  <a:gd name="T3" fmla="*/ 0 h 178"/>
                  <a:gd name="T4" fmla="*/ 0 w 265"/>
                  <a:gd name="T5" fmla="*/ 0 h 178"/>
                  <a:gd name="T6" fmla="*/ 0 w 265"/>
                  <a:gd name="T7" fmla="*/ 0 h 17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65" h="178">
                    <a:moveTo>
                      <a:pt x="0" y="0"/>
                    </a:moveTo>
                    <a:cubicBezTo>
                      <a:pt x="35" y="13"/>
                      <a:pt x="60" y="53"/>
                      <a:pt x="86" y="79"/>
                    </a:cubicBezTo>
                    <a:cubicBezTo>
                      <a:pt x="108" y="100"/>
                      <a:pt x="139" y="118"/>
                      <a:pt x="165" y="132"/>
                    </a:cubicBezTo>
                    <a:cubicBezTo>
                      <a:pt x="188" y="145"/>
                      <a:pt x="237" y="178"/>
                      <a:pt x="265" y="164"/>
                    </a:cubicBezTo>
                  </a:path>
                </a:pathLst>
              </a:custGeom>
              <a:noFill/>
              <a:ln w="3175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595" name="Freeform 754">
                <a:extLst>
                  <a:ext uri="{FF2B5EF4-FFF2-40B4-BE49-F238E27FC236}">
                    <a16:creationId xmlns:a16="http://schemas.microsoft.com/office/drawing/2014/main" id="{F0DEE80B-D0BC-4FDF-A313-9B9479241D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8" y="3064"/>
                <a:ext cx="28" cy="15"/>
              </a:xfrm>
              <a:custGeom>
                <a:avLst/>
                <a:gdLst>
                  <a:gd name="T0" fmla="*/ 0 w 67"/>
                  <a:gd name="T1" fmla="*/ 0 h 37"/>
                  <a:gd name="T2" fmla="*/ 0 w 67"/>
                  <a:gd name="T3" fmla="*/ 0 h 3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7" h="37">
                    <a:moveTo>
                      <a:pt x="0" y="0"/>
                    </a:moveTo>
                    <a:cubicBezTo>
                      <a:pt x="23" y="13"/>
                      <a:pt x="36" y="36"/>
                      <a:pt x="67" y="37"/>
                    </a:cubicBezTo>
                  </a:path>
                </a:pathLst>
              </a:custGeom>
              <a:noFill/>
              <a:ln w="3175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596" name="Oval 755">
                <a:extLst>
                  <a:ext uri="{FF2B5EF4-FFF2-40B4-BE49-F238E27FC236}">
                    <a16:creationId xmlns:a16="http://schemas.microsoft.com/office/drawing/2014/main" id="{A270D99C-BE2F-406F-8581-5027D9D4A9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7" y="2854"/>
                <a:ext cx="7" cy="6"/>
              </a:xfrm>
              <a:prstGeom prst="ellipse">
                <a:avLst/>
              </a:pr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3597" name="Oval 756">
                <a:extLst>
                  <a:ext uri="{FF2B5EF4-FFF2-40B4-BE49-F238E27FC236}">
                    <a16:creationId xmlns:a16="http://schemas.microsoft.com/office/drawing/2014/main" id="{C0849F30-B458-4D61-BCBD-4EBCACA71D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2917"/>
                <a:ext cx="7" cy="7"/>
              </a:xfrm>
              <a:prstGeom prst="ellipse">
                <a:avLst/>
              </a:pr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3598" name="Oval 757">
                <a:extLst>
                  <a:ext uri="{FF2B5EF4-FFF2-40B4-BE49-F238E27FC236}">
                    <a16:creationId xmlns:a16="http://schemas.microsoft.com/office/drawing/2014/main" id="{2DF6875E-E7AD-475F-87FA-F60E2105F7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1" y="2976"/>
                <a:ext cx="7" cy="7"/>
              </a:xfrm>
              <a:prstGeom prst="ellipse">
                <a:avLst/>
              </a:pr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3599" name="Oval 758">
                <a:extLst>
                  <a:ext uri="{FF2B5EF4-FFF2-40B4-BE49-F238E27FC236}">
                    <a16:creationId xmlns:a16="http://schemas.microsoft.com/office/drawing/2014/main" id="{BFC2EDC8-B548-455B-92C1-3556A7532F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5" y="3035"/>
                <a:ext cx="7" cy="7"/>
              </a:xfrm>
              <a:prstGeom prst="ellipse">
                <a:avLst/>
              </a:pr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3600" name="Oval 759">
                <a:extLst>
                  <a:ext uri="{FF2B5EF4-FFF2-40B4-BE49-F238E27FC236}">
                    <a16:creationId xmlns:a16="http://schemas.microsoft.com/office/drawing/2014/main" id="{38F6919E-3D15-404A-94BC-6AE91807A0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5" y="3101"/>
                <a:ext cx="7" cy="7"/>
              </a:xfrm>
              <a:prstGeom prst="ellipse">
                <a:avLst/>
              </a:pr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3601" name="Oval 760">
                <a:extLst>
                  <a:ext uri="{FF2B5EF4-FFF2-40B4-BE49-F238E27FC236}">
                    <a16:creationId xmlns:a16="http://schemas.microsoft.com/office/drawing/2014/main" id="{DCA7D987-BE25-4B96-8E5A-BBA5D48674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67" y="3151"/>
                <a:ext cx="7" cy="7"/>
              </a:xfrm>
              <a:prstGeom prst="ellipse">
                <a:avLst/>
              </a:pr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3602" name="Freeform 761">
                <a:extLst>
                  <a:ext uri="{FF2B5EF4-FFF2-40B4-BE49-F238E27FC236}">
                    <a16:creationId xmlns:a16="http://schemas.microsoft.com/office/drawing/2014/main" id="{04EC1C84-AB4F-4DBA-900A-14A4B8FCB0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5" y="2809"/>
                <a:ext cx="58" cy="24"/>
              </a:xfrm>
              <a:custGeom>
                <a:avLst/>
                <a:gdLst>
                  <a:gd name="T0" fmla="*/ 56 w 58"/>
                  <a:gd name="T1" fmla="*/ 24 h 24"/>
                  <a:gd name="T2" fmla="*/ 0 w 58"/>
                  <a:gd name="T3" fmla="*/ 24 h 24"/>
                  <a:gd name="T4" fmla="*/ 2 w 58"/>
                  <a:gd name="T5" fmla="*/ 0 h 24"/>
                  <a:gd name="T6" fmla="*/ 58 w 58"/>
                  <a:gd name="T7" fmla="*/ 0 h 24"/>
                  <a:gd name="T8" fmla="*/ 56 w 58"/>
                  <a:gd name="T9" fmla="*/ 24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8" h="24">
                    <a:moveTo>
                      <a:pt x="56" y="24"/>
                    </a:moveTo>
                    <a:lnTo>
                      <a:pt x="0" y="24"/>
                    </a:lnTo>
                    <a:lnTo>
                      <a:pt x="2" y="0"/>
                    </a:lnTo>
                    <a:lnTo>
                      <a:pt x="58" y="0"/>
                    </a:lnTo>
                    <a:lnTo>
                      <a:pt x="56" y="24"/>
                    </a:lnTo>
                    <a:close/>
                  </a:path>
                </a:pathLst>
              </a:custGeom>
              <a:solidFill>
                <a:srgbClr val="FFFFFF"/>
              </a:solidFill>
              <a:ln w="3175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03" name="Line 762">
                <a:extLst>
                  <a:ext uri="{FF2B5EF4-FFF2-40B4-BE49-F238E27FC236}">
                    <a16:creationId xmlns:a16="http://schemas.microsoft.com/office/drawing/2014/main" id="{3969A876-D302-4066-8C69-646B5CC7CB5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956" y="2810"/>
                <a:ext cx="2" cy="23"/>
              </a:xfrm>
              <a:prstGeom prst="line">
                <a:avLst/>
              </a:prstGeom>
              <a:noFill/>
              <a:ln w="1588">
                <a:solidFill>
                  <a:srgbClr val="343434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04" name="Line 763">
                <a:extLst>
                  <a:ext uri="{FF2B5EF4-FFF2-40B4-BE49-F238E27FC236}">
                    <a16:creationId xmlns:a16="http://schemas.microsoft.com/office/drawing/2014/main" id="{0C236F6E-09F3-4DA5-974E-5DEFDB29B8D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040" y="3240"/>
                <a:ext cx="7" cy="1"/>
              </a:xfrm>
              <a:prstGeom prst="line">
                <a:avLst/>
              </a:prstGeom>
              <a:noFill/>
              <a:ln w="3175">
                <a:solidFill>
                  <a:srgbClr val="343434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05" name="Freeform 764">
                <a:extLst>
                  <a:ext uri="{FF2B5EF4-FFF2-40B4-BE49-F238E27FC236}">
                    <a16:creationId xmlns:a16="http://schemas.microsoft.com/office/drawing/2014/main" id="{5D7988FE-8B2D-4ED5-8C02-E9497CCADC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4" y="3207"/>
                <a:ext cx="79" cy="130"/>
              </a:xfrm>
              <a:custGeom>
                <a:avLst/>
                <a:gdLst>
                  <a:gd name="T0" fmla="*/ 0 w 187"/>
                  <a:gd name="T1" fmla="*/ 0 h 308"/>
                  <a:gd name="T2" fmla="*/ 0 w 187"/>
                  <a:gd name="T3" fmla="*/ 0 h 308"/>
                  <a:gd name="T4" fmla="*/ 0 w 187"/>
                  <a:gd name="T5" fmla="*/ 0 h 308"/>
                  <a:gd name="T6" fmla="*/ 0 w 187"/>
                  <a:gd name="T7" fmla="*/ 0 h 308"/>
                  <a:gd name="T8" fmla="*/ 0 w 187"/>
                  <a:gd name="T9" fmla="*/ 0 h 308"/>
                  <a:gd name="T10" fmla="*/ 0 w 187"/>
                  <a:gd name="T11" fmla="*/ 0 h 308"/>
                  <a:gd name="T12" fmla="*/ 0 w 187"/>
                  <a:gd name="T13" fmla="*/ 0 h 308"/>
                  <a:gd name="T14" fmla="*/ 0 w 187"/>
                  <a:gd name="T15" fmla="*/ 0 h 308"/>
                  <a:gd name="T16" fmla="*/ 0 w 187"/>
                  <a:gd name="T17" fmla="*/ 0 h 308"/>
                  <a:gd name="T18" fmla="*/ 0 w 187"/>
                  <a:gd name="T19" fmla="*/ 0 h 308"/>
                  <a:gd name="T20" fmla="*/ 0 w 187"/>
                  <a:gd name="T21" fmla="*/ 1 h 308"/>
                  <a:gd name="T22" fmla="*/ 0 w 187"/>
                  <a:gd name="T23" fmla="*/ 1 h 308"/>
                  <a:gd name="T24" fmla="*/ 0 w 187"/>
                  <a:gd name="T25" fmla="*/ 1 h 308"/>
                  <a:gd name="T26" fmla="*/ 0 w 187"/>
                  <a:gd name="T27" fmla="*/ 1 h 308"/>
                  <a:gd name="T28" fmla="*/ 0 w 187"/>
                  <a:gd name="T29" fmla="*/ 1 h 308"/>
                  <a:gd name="T30" fmla="*/ 0 w 187"/>
                  <a:gd name="T31" fmla="*/ 1 h 308"/>
                  <a:gd name="T32" fmla="*/ 0 w 187"/>
                  <a:gd name="T33" fmla="*/ 0 h 308"/>
                  <a:gd name="T34" fmla="*/ 0 w 187"/>
                  <a:gd name="T35" fmla="*/ 0 h 308"/>
                  <a:gd name="T36" fmla="*/ 0 w 187"/>
                  <a:gd name="T37" fmla="*/ 0 h 308"/>
                  <a:gd name="T38" fmla="*/ 0 w 187"/>
                  <a:gd name="T39" fmla="*/ 0 h 308"/>
                  <a:gd name="T40" fmla="*/ 0 w 187"/>
                  <a:gd name="T41" fmla="*/ 0 h 308"/>
                  <a:gd name="T42" fmla="*/ 0 w 187"/>
                  <a:gd name="T43" fmla="*/ 0 h 308"/>
                  <a:gd name="T44" fmla="*/ 0 w 187"/>
                  <a:gd name="T45" fmla="*/ 0 h 308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187" h="308">
                    <a:moveTo>
                      <a:pt x="184" y="28"/>
                    </a:moveTo>
                    <a:cubicBezTo>
                      <a:pt x="184" y="28"/>
                      <a:pt x="97" y="0"/>
                      <a:pt x="43" y="25"/>
                    </a:cubicBezTo>
                    <a:cubicBezTo>
                      <a:pt x="43" y="25"/>
                      <a:pt x="22" y="81"/>
                      <a:pt x="17" y="90"/>
                    </a:cubicBezTo>
                    <a:cubicBezTo>
                      <a:pt x="13" y="99"/>
                      <a:pt x="11" y="116"/>
                      <a:pt x="9" y="130"/>
                    </a:cubicBezTo>
                    <a:cubicBezTo>
                      <a:pt x="8" y="143"/>
                      <a:pt x="4" y="183"/>
                      <a:pt x="4" y="194"/>
                    </a:cubicBezTo>
                    <a:cubicBezTo>
                      <a:pt x="0" y="221"/>
                      <a:pt x="0" y="221"/>
                      <a:pt x="0" y="221"/>
                    </a:cubicBezTo>
                    <a:cubicBezTo>
                      <a:pt x="0" y="221"/>
                      <a:pt x="15" y="232"/>
                      <a:pt x="27" y="223"/>
                    </a:cubicBezTo>
                    <a:cubicBezTo>
                      <a:pt x="38" y="213"/>
                      <a:pt x="46" y="195"/>
                      <a:pt x="46" y="195"/>
                    </a:cubicBezTo>
                    <a:cubicBezTo>
                      <a:pt x="46" y="195"/>
                      <a:pt x="45" y="208"/>
                      <a:pt x="41" y="217"/>
                    </a:cubicBezTo>
                    <a:cubicBezTo>
                      <a:pt x="36" y="227"/>
                      <a:pt x="27" y="245"/>
                      <a:pt x="23" y="251"/>
                    </a:cubicBezTo>
                    <a:cubicBezTo>
                      <a:pt x="19" y="258"/>
                      <a:pt x="12" y="269"/>
                      <a:pt x="14" y="275"/>
                    </a:cubicBezTo>
                    <a:cubicBezTo>
                      <a:pt x="15" y="281"/>
                      <a:pt x="25" y="288"/>
                      <a:pt x="34" y="281"/>
                    </a:cubicBezTo>
                    <a:cubicBezTo>
                      <a:pt x="34" y="281"/>
                      <a:pt x="30" y="295"/>
                      <a:pt x="41" y="301"/>
                    </a:cubicBezTo>
                    <a:cubicBezTo>
                      <a:pt x="51" y="308"/>
                      <a:pt x="58" y="296"/>
                      <a:pt x="63" y="292"/>
                    </a:cubicBezTo>
                    <a:cubicBezTo>
                      <a:pt x="69" y="288"/>
                      <a:pt x="82" y="277"/>
                      <a:pt x="82" y="277"/>
                    </a:cubicBezTo>
                    <a:cubicBezTo>
                      <a:pt x="82" y="277"/>
                      <a:pt x="89" y="278"/>
                      <a:pt x="94" y="273"/>
                    </a:cubicBezTo>
                    <a:cubicBezTo>
                      <a:pt x="100" y="268"/>
                      <a:pt x="111" y="255"/>
                      <a:pt x="111" y="255"/>
                    </a:cubicBezTo>
                    <a:cubicBezTo>
                      <a:pt x="111" y="255"/>
                      <a:pt x="110" y="264"/>
                      <a:pt x="117" y="266"/>
                    </a:cubicBezTo>
                    <a:cubicBezTo>
                      <a:pt x="124" y="269"/>
                      <a:pt x="132" y="257"/>
                      <a:pt x="139" y="249"/>
                    </a:cubicBezTo>
                    <a:cubicBezTo>
                      <a:pt x="146" y="241"/>
                      <a:pt x="157" y="226"/>
                      <a:pt x="161" y="213"/>
                    </a:cubicBezTo>
                    <a:cubicBezTo>
                      <a:pt x="164" y="201"/>
                      <a:pt x="176" y="163"/>
                      <a:pt x="179" y="155"/>
                    </a:cubicBezTo>
                    <a:cubicBezTo>
                      <a:pt x="182" y="148"/>
                      <a:pt x="187" y="136"/>
                      <a:pt x="187" y="125"/>
                    </a:cubicBezTo>
                    <a:cubicBezTo>
                      <a:pt x="187" y="114"/>
                      <a:pt x="184" y="28"/>
                      <a:pt x="184" y="28"/>
                    </a:cubicBezTo>
                    <a:close/>
                  </a:path>
                </a:pathLst>
              </a:custGeom>
              <a:solidFill>
                <a:srgbClr val="F8F3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06" name="Freeform 765">
                <a:extLst>
                  <a:ext uri="{FF2B5EF4-FFF2-40B4-BE49-F238E27FC236}">
                    <a16:creationId xmlns:a16="http://schemas.microsoft.com/office/drawing/2014/main" id="{95E8FEF3-D1FE-44A8-8A2A-EF9A0C7810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4" y="3207"/>
                <a:ext cx="79" cy="130"/>
              </a:xfrm>
              <a:custGeom>
                <a:avLst/>
                <a:gdLst>
                  <a:gd name="T0" fmla="*/ 0 w 187"/>
                  <a:gd name="T1" fmla="*/ 0 h 308"/>
                  <a:gd name="T2" fmla="*/ 0 w 187"/>
                  <a:gd name="T3" fmla="*/ 0 h 308"/>
                  <a:gd name="T4" fmla="*/ 0 w 187"/>
                  <a:gd name="T5" fmla="*/ 0 h 308"/>
                  <a:gd name="T6" fmla="*/ 0 w 187"/>
                  <a:gd name="T7" fmla="*/ 0 h 308"/>
                  <a:gd name="T8" fmla="*/ 0 w 187"/>
                  <a:gd name="T9" fmla="*/ 0 h 308"/>
                  <a:gd name="T10" fmla="*/ 0 w 187"/>
                  <a:gd name="T11" fmla="*/ 0 h 308"/>
                  <a:gd name="T12" fmla="*/ 0 w 187"/>
                  <a:gd name="T13" fmla="*/ 0 h 308"/>
                  <a:gd name="T14" fmla="*/ 0 w 187"/>
                  <a:gd name="T15" fmla="*/ 0 h 308"/>
                  <a:gd name="T16" fmla="*/ 0 w 187"/>
                  <a:gd name="T17" fmla="*/ 0 h 308"/>
                  <a:gd name="T18" fmla="*/ 0 w 187"/>
                  <a:gd name="T19" fmla="*/ 0 h 308"/>
                  <a:gd name="T20" fmla="*/ 0 w 187"/>
                  <a:gd name="T21" fmla="*/ 1 h 308"/>
                  <a:gd name="T22" fmla="*/ 0 w 187"/>
                  <a:gd name="T23" fmla="*/ 1 h 308"/>
                  <a:gd name="T24" fmla="*/ 0 w 187"/>
                  <a:gd name="T25" fmla="*/ 1 h 308"/>
                  <a:gd name="T26" fmla="*/ 0 w 187"/>
                  <a:gd name="T27" fmla="*/ 1 h 308"/>
                  <a:gd name="T28" fmla="*/ 0 w 187"/>
                  <a:gd name="T29" fmla="*/ 1 h 308"/>
                  <a:gd name="T30" fmla="*/ 0 w 187"/>
                  <a:gd name="T31" fmla="*/ 1 h 308"/>
                  <a:gd name="T32" fmla="*/ 0 w 187"/>
                  <a:gd name="T33" fmla="*/ 0 h 308"/>
                  <a:gd name="T34" fmla="*/ 0 w 187"/>
                  <a:gd name="T35" fmla="*/ 0 h 308"/>
                  <a:gd name="T36" fmla="*/ 0 w 187"/>
                  <a:gd name="T37" fmla="*/ 0 h 308"/>
                  <a:gd name="T38" fmla="*/ 0 w 187"/>
                  <a:gd name="T39" fmla="*/ 0 h 308"/>
                  <a:gd name="T40" fmla="*/ 0 w 187"/>
                  <a:gd name="T41" fmla="*/ 0 h 308"/>
                  <a:gd name="T42" fmla="*/ 0 w 187"/>
                  <a:gd name="T43" fmla="*/ 0 h 308"/>
                  <a:gd name="T44" fmla="*/ 0 w 187"/>
                  <a:gd name="T45" fmla="*/ 0 h 308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187" h="308">
                    <a:moveTo>
                      <a:pt x="184" y="28"/>
                    </a:moveTo>
                    <a:cubicBezTo>
                      <a:pt x="184" y="28"/>
                      <a:pt x="97" y="0"/>
                      <a:pt x="43" y="25"/>
                    </a:cubicBezTo>
                    <a:cubicBezTo>
                      <a:pt x="43" y="25"/>
                      <a:pt x="22" y="81"/>
                      <a:pt x="17" y="90"/>
                    </a:cubicBezTo>
                    <a:cubicBezTo>
                      <a:pt x="13" y="99"/>
                      <a:pt x="11" y="116"/>
                      <a:pt x="9" y="130"/>
                    </a:cubicBezTo>
                    <a:cubicBezTo>
                      <a:pt x="8" y="143"/>
                      <a:pt x="4" y="183"/>
                      <a:pt x="4" y="194"/>
                    </a:cubicBezTo>
                    <a:cubicBezTo>
                      <a:pt x="0" y="221"/>
                      <a:pt x="0" y="221"/>
                      <a:pt x="0" y="221"/>
                    </a:cubicBezTo>
                    <a:cubicBezTo>
                      <a:pt x="0" y="221"/>
                      <a:pt x="15" y="232"/>
                      <a:pt x="27" y="223"/>
                    </a:cubicBezTo>
                    <a:cubicBezTo>
                      <a:pt x="38" y="213"/>
                      <a:pt x="46" y="195"/>
                      <a:pt x="46" y="195"/>
                    </a:cubicBezTo>
                    <a:cubicBezTo>
                      <a:pt x="46" y="195"/>
                      <a:pt x="45" y="208"/>
                      <a:pt x="41" y="217"/>
                    </a:cubicBezTo>
                    <a:cubicBezTo>
                      <a:pt x="36" y="227"/>
                      <a:pt x="27" y="245"/>
                      <a:pt x="23" y="251"/>
                    </a:cubicBezTo>
                    <a:cubicBezTo>
                      <a:pt x="19" y="258"/>
                      <a:pt x="12" y="269"/>
                      <a:pt x="14" y="275"/>
                    </a:cubicBezTo>
                    <a:cubicBezTo>
                      <a:pt x="15" y="281"/>
                      <a:pt x="25" y="288"/>
                      <a:pt x="34" y="281"/>
                    </a:cubicBezTo>
                    <a:cubicBezTo>
                      <a:pt x="34" y="281"/>
                      <a:pt x="30" y="295"/>
                      <a:pt x="41" y="301"/>
                    </a:cubicBezTo>
                    <a:cubicBezTo>
                      <a:pt x="51" y="308"/>
                      <a:pt x="58" y="296"/>
                      <a:pt x="63" y="292"/>
                    </a:cubicBezTo>
                    <a:cubicBezTo>
                      <a:pt x="69" y="288"/>
                      <a:pt x="82" y="277"/>
                      <a:pt x="82" y="277"/>
                    </a:cubicBezTo>
                    <a:cubicBezTo>
                      <a:pt x="82" y="277"/>
                      <a:pt x="89" y="278"/>
                      <a:pt x="94" y="273"/>
                    </a:cubicBezTo>
                    <a:cubicBezTo>
                      <a:pt x="100" y="268"/>
                      <a:pt x="111" y="255"/>
                      <a:pt x="111" y="255"/>
                    </a:cubicBezTo>
                    <a:cubicBezTo>
                      <a:pt x="111" y="255"/>
                      <a:pt x="110" y="264"/>
                      <a:pt x="117" y="266"/>
                    </a:cubicBezTo>
                    <a:cubicBezTo>
                      <a:pt x="124" y="269"/>
                      <a:pt x="132" y="257"/>
                      <a:pt x="139" y="249"/>
                    </a:cubicBezTo>
                    <a:cubicBezTo>
                      <a:pt x="146" y="241"/>
                      <a:pt x="157" y="226"/>
                      <a:pt x="161" y="213"/>
                    </a:cubicBezTo>
                    <a:cubicBezTo>
                      <a:pt x="164" y="201"/>
                      <a:pt x="176" y="163"/>
                      <a:pt x="179" y="155"/>
                    </a:cubicBezTo>
                    <a:cubicBezTo>
                      <a:pt x="182" y="148"/>
                      <a:pt x="187" y="136"/>
                      <a:pt x="187" y="125"/>
                    </a:cubicBezTo>
                    <a:cubicBezTo>
                      <a:pt x="187" y="114"/>
                      <a:pt x="184" y="28"/>
                      <a:pt x="184" y="28"/>
                    </a:cubicBezTo>
                    <a:close/>
                  </a:path>
                </a:pathLst>
              </a:custGeom>
              <a:noFill/>
              <a:ln w="3175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07" name="Freeform 766">
                <a:extLst>
                  <a:ext uri="{FF2B5EF4-FFF2-40B4-BE49-F238E27FC236}">
                    <a16:creationId xmlns:a16="http://schemas.microsoft.com/office/drawing/2014/main" id="{DCA517E2-E889-44F4-80C2-ADBA0681D6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3" y="3252"/>
                <a:ext cx="2" cy="37"/>
              </a:xfrm>
              <a:custGeom>
                <a:avLst/>
                <a:gdLst>
                  <a:gd name="T0" fmla="*/ 0 w 5"/>
                  <a:gd name="T1" fmla="*/ 0 h 87"/>
                  <a:gd name="T2" fmla="*/ 0 w 5"/>
                  <a:gd name="T3" fmla="*/ 0 h 87"/>
                  <a:gd name="T4" fmla="*/ 0 w 5"/>
                  <a:gd name="T5" fmla="*/ 0 h 8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87">
                    <a:moveTo>
                      <a:pt x="0" y="87"/>
                    </a:moveTo>
                    <a:cubicBezTo>
                      <a:pt x="0" y="87"/>
                      <a:pt x="1" y="66"/>
                      <a:pt x="2" y="52"/>
                    </a:cubicBezTo>
                    <a:cubicBezTo>
                      <a:pt x="3" y="38"/>
                      <a:pt x="5" y="0"/>
                      <a:pt x="5" y="0"/>
                    </a:cubicBezTo>
                  </a:path>
                </a:pathLst>
              </a:custGeom>
              <a:noFill/>
              <a:ln w="3175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08" name="Freeform 767">
                <a:extLst>
                  <a:ext uri="{FF2B5EF4-FFF2-40B4-BE49-F238E27FC236}">
                    <a16:creationId xmlns:a16="http://schemas.microsoft.com/office/drawing/2014/main" id="{16D2918D-F275-4A7E-BBF4-EBDAB84548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9" y="3277"/>
                <a:ext cx="23" cy="48"/>
              </a:xfrm>
              <a:custGeom>
                <a:avLst/>
                <a:gdLst>
                  <a:gd name="T0" fmla="*/ 0 w 55"/>
                  <a:gd name="T1" fmla="*/ 0 h 114"/>
                  <a:gd name="T2" fmla="*/ 0 w 55"/>
                  <a:gd name="T3" fmla="*/ 0 h 114"/>
                  <a:gd name="T4" fmla="*/ 0 w 55"/>
                  <a:gd name="T5" fmla="*/ 0 h 114"/>
                  <a:gd name="T6" fmla="*/ 0 w 55"/>
                  <a:gd name="T7" fmla="*/ 0 h 11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5" h="114">
                    <a:moveTo>
                      <a:pt x="0" y="114"/>
                    </a:moveTo>
                    <a:cubicBezTo>
                      <a:pt x="0" y="114"/>
                      <a:pt x="18" y="98"/>
                      <a:pt x="25" y="90"/>
                    </a:cubicBezTo>
                    <a:cubicBezTo>
                      <a:pt x="31" y="81"/>
                      <a:pt x="40" y="77"/>
                      <a:pt x="44" y="61"/>
                    </a:cubicBezTo>
                    <a:cubicBezTo>
                      <a:pt x="48" y="46"/>
                      <a:pt x="53" y="7"/>
                      <a:pt x="55" y="0"/>
                    </a:cubicBezTo>
                  </a:path>
                </a:pathLst>
              </a:custGeom>
              <a:noFill/>
              <a:ln w="3175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09" name="Freeform 768">
                <a:extLst>
                  <a:ext uri="{FF2B5EF4-FFF2-40B4-BE49-F238E27FC236}">
                    <a16:creationId xmlns:a16="http://schemas.microsoft.com/office/drawing/2014/main" id="{A4E9C2DA-102A-4F9C-AE81-382967F4EB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98" y="3281"/>
                <a:ext cx="19" cy="43"/>
              </a:xfrm>
              <a:custGeom>
                <a:avLst/>
                <a:gdLst>
                  <a:gd name="T0" fmla="*/ 0 w 45"/>
                  <a:gd name="T1" fmla="*/ 0 h 102"/>
                  <a:gd name="T2" fmla="*/ 0 w 45"/>
                  <a:gd name="T3" fmla="*/ 0 h 102"/>
                  <a:gd name="T4" fmla="*/ 0 w 45"/>
                  <a:gd name="T5" fmla="*/ 0 h 102"/>
                  <a:gd name="T6" fmla="*/ 0 w 45"/>
                  <a:gd name="T7" fmla="*/ 0 h 10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5" h="102">
                    <a:moveTo>
                      <a:pt x="0" y="102"/>
                    </a:moveTo>
                    <a:cubicBezTo>
                      <a:pt x="0" y="102"/>
                      <a:pt x="16" y="84"/>
                      <a:pt x="19" y="78"/>
                    </a:cubicBezTo>
                    <a:cubicBezTo>
                      <a:pt x="22" y="72"/>
                      <a:pt x="26" y="60"/>
                      <a:pt x="29" y="51"/>
                    </a:cubicBezTo>
                    <a:cubicBezTo>
                      <a:pt x="32" y="41"/>
                      <a:pt x="45" y="0"/>
                      <a:pt x="45" y="0"/>
                    </a:cubicBezTo>
                  </a:path>
                </a:pathLst>
              </a:custGeom>
              <a:noFill/>
              <a:ln w="3175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10" name="Freeform 769">
                <a:extLst>
                  <a:ext uri="{FF2B5EF4-FFF2-40B4-BE49-F238E27FC236}">
                    <a16:creationId xmlns:a16="http://schemas.microsoft.com/office/drawing/2014/main" id="{4FE01C0C-9A44-45C3-BFBC-EEE3EBE6F0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1" y="3279"/>
                <a:ext cx="18" cy="36"/>
              </a:xfrm>
              <a:custGeom>
                <a:avLst/>
                <a:gdLst>
                  <a:gd name="T0" fmla="*/ 0 w 43"/>
                  <a:gd name="T1" fmla="*/ 0 h 84"/>
                  <a:gd name="T2" fmla="*/ 0 w 43"/>
                  <a:gd name="T3" fmla="*/ 0 h 84"/>
                  <a:gd name="T4" fmla="*/ 0 w 43"/>
                  <a:gd name="T5" fmla="*/ 0 h 84"/>
                  <a:gd name="T6" fmla="*/ 0 w 43"/>
                  <a:gd name="T7" fmla="*/ 0 h 8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3" h="84">
                    <a:moveTo>
                      <a:pt x="0" y="84"/>
                    </a:moveTo>
                    <a:cubicBezTo>
                      <a:pt x="0" y="84"/>
                      <a:pt x="12" y="72"/>
                      <a:pt x="15" y="63"/>
                    </a:cubicBezTo>
                    <a:cubicBezTo>
                      <a:pt x="19" y="53"/>
                      <a:pt x="28" y="38"/>
                      <a:pt x="30" y="31"/>
                    </a:cubicBezTo>
                    <a:cubicBezTo>
                      <a:pt x="33" y="23"/>
                      <a:pt x="43" y="0"/>
                      <a:pt x="43" y="0"/>
                    </a:cubicBezTo>
                  </a:path>
                </a:pathLst>
              </a:custGeom>
              <a:noFill/>
              <a:ln w="3175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11" name="Freeform 770">
                <a:extLst>
                  <a:ext uri="{FF2B5EF4-FFF2-40B4-BE49-F238E27FC236}">
                    <a16:creationId xmlns:a16="http://schemas.microsoft.com/office/drawing/2014/main" id="{EE1A2794-8F58-42FC-B9EB-7E6B850313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04" y="3271"/>
                <a:ext cx="1" cy="3"/>
              </a:xfrm>
              <a:custGeom>
                <a:avLst/>
                <a:gdLst>
                  <a:gd name="T0" fmla="*/ 1 w 2"/>
                  <a:gd name="T1" fmla="*/ 0 h 6"/>
                  <a:gd name="T2" fmla="*/ 0 w 2"/>
                  <a:gd name="T3" fmla="*/ 1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6">
                    <a:moveTo>
                      <a:pt x="2" y="0"/>
                    </a:moveTo>
                    <a:cubicBezTo>
                      <a:pt x="2" y="2"/>
                      <a:pt x="1" y="4"/>
                      <a:pt x="0" y="6"/>
                    </a:cubicBezTo>
                  </a:path>
                </a:pathLst>
              </a:custGeom>
              <a:noFill/>
              <a:ln w="3175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12" name="Freeform 771">
                <a:extLst>
                  <a:ext uri="{FF2B5EF4-FFF2-40B4-BE49-F238E27FC236}">
                    <a16:creationId xmlns:a16="http://schemas.microsoft.com/office/drawing/2014/main" id="{EE9B5E0A-8581-44CC-BA20-1EA2BCD53F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8" y="3273"/>
                <a:ext cx="1" cy="2"/>
              </a:xfrm>
              <a:custGeom>
                <a:avLst/>
                <a:gdLst>
                  <a:gd name="T0" fmla="*/ 1 w 2"/>
                  <a:gd name="T1" fmla="*/ 1 h 4"/>
                  <a:gd name="T2" fmla="*/ 0 w 2"/>
                  <a:gd name="T3" fmla="*/ 1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4">
                    <a:moveTo>
                      <a:pt x="2" y="1"/>
                    </a:moveTo>
                    <a:cubicBezTo>
                      <a:pt x="2" y="0"/>
                      <a:pt x="1" y="3"/>
                      <a:pt x="0" y="4"/>
                    </a:cubicBezTo>
                  </a:path>
                </a:pathLst>
              </a:custGeom>
              <a:noFill/>
              <a:ln w="3175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13" name="Freeform 772">
                <a:extLst>
                  <a:ext uri="{FF2B5EF4-FFF2-40B4-BE49-F238E27FC236}">
                    <a16:creationId xmlns:a16="http://schemas.microsoft.com/office/drawing/2014/main" id="{A5220CF5-AC31-47A9-B5F7-4930814E87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0" y="3268"/>
                <a:ext cx="2" cy="3"/>
              </a:xfrm>
              <a:custGeom>
                <a:avLst/>
                <a:gdLst>
                  <a:gd name="T0" fmla="*/ 1 w 3"/>
                  <a:gd name="T1" fmla="*/ 0 h 7"/>
                  <a:gd name="T2" fmla="*/ 0 w 3"/>
                  <a:gd name="T3" fmla="*/ 0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7">
                    <a:moveTo>
                      <a:pt x="2" y="0"/>
                    </a:moveTo>
                    <a:cubicBezTo>
                      <a:pt x="3" y="3"/>
                      <a:pt x="1" y="5"/>
                      <a:pt x="0" y="7"/>
                    </a:cubicBezTo>
                  </a:path>
                </a:pathLst>
              </a:custGeom>
              <a:noFill/>
              <a:ln w="3175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14" name="Freeform 773">
                <a:extLst>
                  <a:ext uri="{FF2B5EF4-FFF2-40B4-BE49-F238E27FC236}">
                    <a16:creationId xmlns:a16="http://schemas.microsoft.com/office/drawing/2014/main" id="{72447A17-996A-429E-B7C8-71AD3555FD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5" y="3289"/>
                <a:ext cx="7" cy="13"/>
              </a:xfrm>
              <a:custGeom>
                <a:avLst/>
                <a:gdLst>
                  <a:gd name="T0" fmla="*/ 0 w 18"/>
                  <a:gd name="T1" fmla="*/ 0 h 30"/>
                  <a:gd name="T2" fmla="*/ 0 w 18"/>
                  <a:gd name="T3" fmla="*/ 0 h 30"/>
                  <a:gd name="T4" fmla="*/ 0 w 18"/>
                  <a:gd name="T5" fmla="*/ 0 h 3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8" h="30">
                    <a:moveTo>
                      <a:pt x="0" y="3"/>
                    </a:moveTo>
                    <a:cubicBezTo>
                      <a:pt x="6" y="0"/>
                      <a:pt x="15" y="2"/>
                      <a:pt x="17" y="9"/>
                    </a:cubicBezTo>
                    <a:cubicBezTo>
                      <a:pt x="18" y="17"/>
                      <a:pt x="13" y="24"/>
                      <a:pt x="10" y="30"/>
                    </a:cubicBezTo>
                  </a:path>
                </a:pathLst>
              </a:custGeom>
              <a:noFill/>
              <a:ln w="3175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15" name="Freeform 774">
                <a:extLst>
                  <a:ext uri="{FF2B5EF4-FFF2-40B4-BE49-F238E27FC236}">
                    <a16:creationId xmlns:a16="http://schemas.microsoft.com/office/drawing/2014/main" id="{1CC214FB-CB56-46ED-9ED2-7914B0DFC4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0" y="3319"/>
                <a:ext cx="9" cy="4"/>
              </a:xfrm>
              <a:custGeom>
                <a:avLst/>
                <a:gdLst>
                  <a:gd name="T0" fmla="*/ 0 w 23"/>
                  <a:gd name="T1" fmla="*/ 0 h 11"/>
                  <a:gd name="T2" fmla="*/ 0 w 23"/>
                  <a:gd name="T3" fmla="*/ 0 h 11"/>
                  <a:gd name="T4" fmla="*/ 0 w 23"/>
                  <a:gd name="T5" fmla="*/ 0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3" h="11">
                    <a:moveTo>
                      <a:pt x="23" y="11"/>
                    </a:moveTo>
                    <a:cubicBezTo>
                      <a:pt x="22" y="5"/>
                      <a:pt x="19" y="0"/>
                      <a:pt x="13" y="0"/>
                    </a:cubicBezTo>
                    <a:cubicBezTo>
                      <a:pt x="8" y="0"/>
                      <a:pt x="4" y="7"/>
                      <a:pt x="0" y="9"/>
                    </a:cubicBezTo>
                  </a:path>
                </a:pathLst>
              </a:custGeom>
              <a:noFill/>
              <a:ln w="3175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16" name="Freeform 775">
                <a:extLst>
                  <a:ext uri="{FF2B5EF4-FFF2-40B4-BE49-F238E27FC236}">
                    <a16:creationId xmlns:a16="http://schemas.microsoft.com/office/drawing/2014/main" id="{B7BAA8FE-3FD9-4795-914F-E066DC50C1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9" y="3326"/>
                <a:ext cx="10" cy="5"/>
              </a:xfrm>
              <a:custGeom>
                <a:avLst/>
                <a:gdLst>
                  <a:gd name="T0" fmla="*/ 0 w 24"/>
                  <a:gd name="T1" fmla="*/ 0 h 12"/>
                  <a:gd name="T2" fmla="*/ 0 w 24"/>
                  <a:gd name="T3" fmla="*/ 0 h 12"/>
                  <a:gd name="T4" fmla="*/ 0 w 24"/>
                  <a:gd name="T5" fmla="*/ 0 h 1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4" h="12">
                    <a:moveTo>
                      <a:pt x="24" y="12"/>
                    </a:moveTo>
                    <a:cubicBezTo>
                      <a:pt x="20" y="7"/>
                      <a:pt x="19" y="0"/>
                      <a:pt x="11" y="2"/>
                    </a:cubicBezTo>
                    <a:cubicBezTo>
                      <a:pt x="6" y="4"/>
                      <a:pt x="3" y="8"/>
                      <a:pt x="0" y="10"/>
                    </a:cubicBezTo>
                  </a:path>
                </a:pathLst>
              </a:custGeom>
              <a:noFill/>
              <a:ln w="3175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17" name="Freeform 776">
                <a:extLst>
                  <a:ext uri="{FF2B5EF4-FFF2-40B4-BE49-F238E27FC236}">
                    <a16:creationId xmlns:a16="http://schemas.microsoft.com/office/drawing/2014/main" id="{F9F7F65A-3D3F-4CB1-BE96-068E3B40EB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1" y="3314"/>
                <a:ext cx="8" cy="3"/>
              </a:xfrm>
              <a:custGeom>
                <a:avLst/>
                <a:gdLst>
                  <a:gd name="T0" fmla="*/ 0 w 19"/>
                  <a:gd name="T1" fmla="*/ 0 h 8"/>
                  <a:gd name="T2" fmla="*/ 0 w 19"/>
                  <a:gd name="T3" fmla="*/ 0 h 8"/>
                  <a:gd name="T4" fmla="*/ 0 w 19"/>
                  <a:gd name="T5" fmla="*/ 0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9" h="8">
                    <a:moveTo>
                      <a:pt x="19" y="6"/>
                    </a:moveTo>
                    <a:cubicBezTo>
                      <a:pt x="19" y="1"/>
                      <a:pt x="13" y="0"/>
                      <a:pt x="10" y="1"/>
                    </a:cubicBezTo>
                    <a:cubicBezTo>
                      <a:pt x="6" y="2"/>
                      <a:pt x="3" y="6"/>
                      <a:pt x="0" y="8"/>
                    </a:cubicBezTo>
                  </a:path>
                </a:pathLst>
              </a:custGeom>
              <a:noFill/>
              <a:ln w="3175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18" name="Freeform 777">
                <a:extLst>
                  <a:ext uri="{FF2B5EF4-FFF2-40B4-BE49-F238E27FC236}">
                    <a16:creationId xmlns:a16="http://schemas.microsoft.com/office/drawing/2014/main" id="{58E30142-E65F-4A02-B682-61BE54D3F9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2" y="3299"/>
                <a:ext cx="35" cy="76"/>
              </a:xfrm>
              <a:custGeom>
                <a:avLst/>
                <a:gdLst>
                  <a:gd name="T0" fmla="*/ 0 w 83"/>
                  <a:gd name="T1" fmla="*/ 0 h 179"/>
                  <a:gd name="T2" fmla="*/ 0 w 83"/>
                  <a:gd name="T3" fmla="*/ 0 h 17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3" h="179">
                    <a:moveTo>
                      <a:pt x="83" y="179"/>
                    </a:moveTo>
                    <a:cubicBezTo>
                      <a:pt x="83" y="179"/>
                      <a:pt x="13" y="43"/>
                      <a:pt x="0" y="0"/>
                    </a:cubicBezTo>
                  </a:path>
                </a:pathLst>
              </a:custGeom>
              <a:noFill/>
              <a:ln w="3175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19" name="Freeform 778">
                <a:extLst>
                  <a:ext uri="{FF2B5EF4-FFF2-40B4-BE49-F238E27FC236}">
                    <a16:creationId xmlns:a16="http://schemas.microsoft.com/office/drawing/2014/main" id="{93A5DC04-6B03-4B13-B826-80A3934362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9" y="3021"/>
                <a:ext cx="42" cy="175"/>
              </a:xfrm>
              <a:custGeom>
                <a:avLst/>
                <a:gdLst>
                  <a:gd name="T0" fmla="*/ 0 w 100"/>
                  <a:gd name="T1" fmla="*/ 1 h 414"/>
                  <a:gd name="T2" fmla="*/ 0 w 100"/>
                  <a:gd name="T3" fmla="*/ 0 h 41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0" h="414">
                    <a:moveTo>
                      <a:pt x="100" y="414"/>
                    </a:moveTo>
                    <a:cubicBezTo>
                      <a:pt x="100" y="414"/>
                      <a:pt x="20" y="174"/>
                      <a:pt x="0" y="0"/>
                    </a:cubicBezTo>
                  </a:path>
                </a:pathLst>
              </a:custGeom>
              <a:noFill/>
              <a:ln w="3175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20" name="Freeform 779">
                <a:extLst>
                  <a:ext uri="{FF2B5EF4-FFF2-40B4-BE49-F238E27FC236}">
                    <a16:creationId xmlns:a16="http://schemas.microsoft.com/office/drawing/2014/main" id="{0BB5610F-2DAE-4C38-A260-3807E7D2E5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7" y="2764"/>
                <a:ext cx="21" cy="32"/>
              </a:xfrm>
              <a:custGeom>
                <a:avLst/>
                <a:gdLst>
                  <a:gd name="T0" fmla="*/ 0 w 49"/>
                  <a:gd name="T1" fmla="*/ 0 h 76"/>
                  <a:gd name="T2" fmla="*/ 0 w 49"/>
                  <a:gd name="T3" fmla="*/ 0 h 76"/>
                  <a:gd name="T4" fmla="*/ 0 w 49"/>
                  <a:gd name="T5" fmla="*/ 0 h 76"/>
                  <a:gd name="T6" fmla="*/ 0 w 49"/>
                  <a:gd name="T7" fmla="*/ 0 h 7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9" h="76">
                    <a:moveTo>
                      <a:pt x="0" y="3"/>
                    </a:moveTo>
                    <a:cubicBezTo>
                      <a:pt x="0" y="3"/>
                      <a:pt x="18" y="0"/>
                      <a:pt x="16" y="26"/>
                    </a:cubicBezTo>
                    <a:cubicBezTo>
                      <a:pt x="15" y="53"/>
                      <a:pt x="17" y="76"/>
                      <a:pt x="17" y="76"/>
                    </a:cubicBezTo>
                    <a:cubicBezTo>
                      <a:pt x="49" y="27"/>
                      <a:pt x="49" y="27"/>
                      <a:pt x="49" y="27"/>
                    </a:cubicBezTo>
                  </a:path>
                </a:pathLst>
              </a:custGeom>
              <a:noFill/>
              <a:ln w="3175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21" name="Freeform 780">
                <a:extLst>
                  <a:ext uri="{FF2B5EF4-FFF2-40B4-BE49-F238E27FC236}">
                    <a16:creationId xmlns:a16="http://schemas.microsoft.com/office/drawing/2014/main" id="{6AA9DAED-336E-4D9A-87CE-B6873E6BE4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73" y="2782"/>
                <a:ext cx="14" cy="6"/>
              </a:xfrm>
              <a:custGeom>
                <a:avLst/>
                <a:gdLst>
                  <a:gd name="T0" fmla="*/ 0 w 33"/>
                  <a:gd name="T1" fmla="*/ 0 h 15"/>
                  <a:gd name="T2" fmla="*/ 0 w 33"/>
                  <a:gd name="T3" fmla="*/ 0 h 15"/>
                  <a:gd name="T4" fmla="*/ 0 w 33"/>
                  <a:gd name="T5" fmla="*/ 0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3" h="15">
                    <a:moveTo>
                      <a:pt x="2" y="0"/>
                    </a:moveTo>
                    <a:cubicBezTo>
                      <a:pt x="0" y="8"/>
                      <a:pt x="5" y="15"/>
                      <a:pt x="14" y="12"/>
                    </a:cubicBezTo>
                    <a:cubicBezTo>
                      <a:pt x="20" y="11"/>
                      <a:pt x="28" y="5"/>
                      <a:pt x="33" y="2"/>
                    </a:cubicBezTo>
                  </a:path>
                </a:pathLst>
              </a:custGeom>
              <a:noFill/>
              <a:ln w="3175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22" name="Freeform 781">
                <a:extLst>
                  <a:ext uri="{FF2B5EF4-FFF2-40B4-BE49-F238E27FC236}">
                    <a16:creationId xmlns:a16="http://schemas.microsoft.com/office/drawing/2014/main" id="{363C22A7-0134-4F2C-B04E-53F1A2F71A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79" y="2774"/>
                <a:ext cx="10" cy="6"/>
              </a:xfrm>
              <a:custGeom>
                <a:avLst/>
                <a:gdLst>
                  <a:gd name="T0" fmla="*/ 0 w 25"/>
                  <a:gd name="T1" fmla="*/ 0 h 12"/>
                  <a:gd name="T2" fmla="*/ 0 w 25"/>
                  <a:gd name="T3" fmla="*/ 1 h 12"/>
                  <a:gd name="T4" fmla="*/ 0 w 25"/>
                  <a:gd name="T5" fmla="*/ 0 h 1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5" h="12">
                    <a:moveTo>
                      <a:pt x="17" y="0"/>
                    </a:moveTo>
                    <a:cubicBezTo>
                      <a:pt x="11" y="0"/>
                      <a:pt x="0" y="11"/>
                      <a:pt x="10" y="12"/>
                    </a:cubicBezTo>
                    <a:cubicBezTo>
                      <a:pt x="14" y="12"/>
                      <a:pt x="25" y="3"/>
                      <a:pt x="19" y="0"/>
                    </a:cubicBezTo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23" name="Freeform 782">
                <a:extLst>
                  <a:ext uri="{FF2B5EF4-FFF2-40B4-BE49-F238E27FC236}">
                    <a16:creationId xmlns:a16="http://schemas.microsoft.com/office/drawing/2014/main" id="{AFECC23A-664E-4C36-8088-6BF58C50B5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74" y="3294"/>
                <a:ext cx="22" cy="78"/>
              </a:xfrm>
              <a:custGeom>
                <a:avLst/>
                <a:gdLst>
                  <a:gd name="T0" fmla="*/ 0 w 53"/>
                  <a:gd name="T1" fmla="*/ 0 h 185"/>
                  <a:gd name="T2" fmla="*/ 0 w 53"/>
                  <a:gd name="T3" fmla="*/ 0 h 185"/>
                  <a:gd name="T4" fmla="*/ 0 w 53"/>
                  <a:gd name="T5" fmla="*/ 0 h 185"/>
                  <a:gd name="T6" fmla="*/ 0 w 53"/>
                  <a:gd name="T7" fmla="*/ 0 h 18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3" h="185">
                    <a:moveTo>
                      <a:pt x="0" y="0"/>
                    </a:moveTo>
                    <a:cubicBezTo>
                      <a:pt x="13" y="30"/>
                      <a:pt x="25" y="61"/>
                      <a:pt x="35" y="93"/>
                    </a:cubicBezTo>
                    <a:cubicBezTo>
                      <a:pt x="43" y="123"/>
                      <a:pt x="45" y="155"/>
                      <a:pt x="53" y="185"/>
                    </a:cubicBezTo>
                    <a:cubicBezTo>
                      <a:pt x="53" y="184"/>
                      <a:pt x="52" y="183"/>
                      <a:pt x="52" y="182"/>
                    </a:cubicBezTo>
                  </a:path>
                </a:pathLst>
              </a:custGeom>
              <a:noFill/>
              <a:ln w="3175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24" name="Freeform 783">
                <a:extLst>
                  <a:ext uri="{FF2B5EF4-FFF2-40B4-BE49-F238E27FC236}">
                    <a16:creationId xmlns:a16="http://schemas.microsoft.com/office/drawing/2014/main" id="{B7EAC52F-ABF3-48B6-8B5A-A29E9144FE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79" y="3244"/>
                <a:ext cx="6" cy="28"/>
              </a:xfrm>
              <a:custGeom>
                <a:avLst/>
                <a:gdLst>
                  <a:gd name="T0" fmla="*/ 0 w 15"/>
                  <a:gd name="T1" fmla="*/ 0 h 66"/>
                  <a:gd name="T2" fmla="*/ 0 w 15"/>
                  <a:gd name="T3" fmla="*/ 0 h 6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5" h="66">
                    <a:moveTo>
                      <a:pt x="13" y="0"/>
                    </a:moveTo>
                    <a:cubicBezTo>
                      <a:pt x="15" y="22"/>
                      <a:pt x="0" y="45"/>
                      <a:pt x="7" y="66"/>
                    </a:cubicBezTo>
                  </a:path>
                </a:pathLst>
              </a:custGeom>
              <a:noFill/>
              <a:ln w="3175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25" name="Freeform 784">
                <a:extLst>
                  <a:ext uri="{FF2B5EF4-FFF2-40B4-BE49-F238E27FC236}">
                    <a16:creationId xmlns:a16="http://schemas.microsoft.com/office/drawing/2014/main" id="{606BF489-388C-4FD7-BB12-A3313B2653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71" y="3203"/>
                <a:ext cx="19" cy="35"/>
              </a:xfrm>
              <a:custGeom>
                <a:avLst/>
                <a:gdLst>
                  <a:gd name="T0" fmla="*/ 0 w 44"/>
                  <a:gd name="T1" fmla="*/ 0 h 84"/>
                  <a:gd name="T2" fmla="*/ 0 w 44"/>
                  <a:gd name="T3" fmla="*/ 0 h 84"/>
                  <a:gd name="T4" fmla="*/ 0 w 44"/>
                  <a:gd name="T5" fmla="*/ 0 h 8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4" h="84">
                    <a:moveTo>
                      <a:pt x="0" y="0"/>
                    </a:moveTo>
                    <a:cubicBezTo>
                      <a:pt x="0" y="11"/>
                      <a:pt x="8" y="24"/>
                      <a:pt x="13" y="35"/>
                    </a:cubicBezTo>
                    <a:cubicBezTo>
                      <a:pt x="21" y="53"/>
                      <a:pt x="30" y="70"/>
                      <a:pt x="44" y="84"/>
                    </a:cubicBezTo>
                  </a:path>
                </a:pathLst>
              </a:custGeom>
              <a:noFill/>
              <a:ln w="3175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26" name="Freeform 785">
                <a:extLst>
                  <a:ext uri="{FF2B5EF4-FFF2-40B4-BE49-F238E27FC236}">
                    <a16:creationId xmlns:a16="http://schemas.microsoft.com/office/drawing/2014/main" id="{EAB859EC-950A-4205-A650-657669EFF0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6" y="2652"/>
                <a:ext cx="6" cy="27"/>
              </a:xfrm>
              <a:custGeom>
                <a:avLst/>
                <a:gdLst>
                  <a:gd name="T0" fmla="*/ 0 w 14"/>
                  <a:gd name="T1" fmla="*/ 0 h 64"/>
                  <a:gd name="T2" fmla="*/ 0 w 14"/>
                  <a:gd name="T3" fmla="*/ 0 h 64"/>
                  <a:gd name="T4" fmla="*/ 0 w 14"/>
                  <a:gd name="T5" fmla="*/ 0 h 6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" h="64">
                    <a:moveTo>
                      <a:pt x="14" y="64"/>
                    </a:moveTo>
                    <a:cubicBezTo>
                      <a:pt x="14" y="64"/>
                      <a:pt x="7" y="35"/>
                      <a:pt x="5" y="26"/>
                    </a:cubicBezTo>
                    <a:cubicBezTo>
                      <a:pt x="3" y="16"/>
                      <a:pt x="0" y="0"/>
                      <a:pt x="0" y="0"/>
                    </a:cubicBezTo>
                  </a:path>
                </a:pathLst>
              </a:custGeom>
              <a:noFill/>
              <a:ln w="158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27" name="Freeform 786">
                <a:extLst>
                  <a:ext uri="{FF2B5EF4-FFF2-40B4-BE49-F238E27FC236}">
                    <a16:creationId xmlns:a16="http://schemas.microsoft.com/office/drawing/2014/main" id="{FB60B8E7-BC6F-4249-9425-FCF3556769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2" y="2643"/>
                <a:ext cx="5" cy="32"/>
              </a:xfrm>
              <a:custGeom>
                <a:avLst/>
                <a:gdLst>
                  <a:gd name="T0" fmla="*/ 0 w 12"/>
                  <a:gd name="T1" fmla="*/ 0 h 75"/>
                  <a:gd name="T2" fmla="*/ 0 w 12"/>
                  <a:gd name="T3" fmla="*/ 0 h 75"/>
                  <a:gd name="T4" fmla="*/ 0 w 12"/>
                  <a:gd name="T5" fmla="*/ 0 h 75"/>
                  <a:gd name="T6" fmla="*/ 0 w 12"/>
                  <a:gd name="T7" fmla="*/ 0 h 7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2" h="75">
                    <a:moveTo>
                      <a:pt x="0" y="75"/>
                    </a:moveTo>
                    <a:cubicBezTo>
                      <a:pt x="0" y="75"/>
                      <a:pt x="2" y="60"/>
                      <a:pt x="3" y="51"/>
                    </a:cubicBezTo>
                    <a:cubicBezTo>
                      <a:pt x="4" y="43"/>
                      <a:pt x="7" y="29"/>
                      <a:pt x="9" y="22"/>
                    </a:cubicBezTo>
                    <a:cubicBezTo>
                      <a:pt x="10" y="14"/>
                      <a:pt x="12" y="0"/>
                      <a:pt x="12" y="0"/>
                    </a:cubicBezTo>
                  </a:path>
                </a:pathLst>
              </a:custGeom>
              <a:noFill/>
              <a:ln w="1588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28" name="Freeform 787">
                <a:extLst>
                  <a:ext uri="{FF2B5EF4-FFF2-40B4-BE49-F238E27FC236}">
                    <a16:creationId xmlns:a16="http://schemas.microsoft.com/office/drawing/2014/main" id="{E1BC03F4-FAAA-4A0B-BBDD-64D6805FD7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75" y="2622"/>
                <a:ext cx="23" cy="12"/>
              </a:xfrm>
              <a:custGeom>
                <a:avLst/>
                <a:gdLst>
                  <a:gd name="T0" fmla="*/ 0 w 54"/>
                  <a:gd name="T1" fmla="*/ 0 h 28"/>
                  <a:gd name="T2" fmla="*/ 0 w 54"/>
                  <a:gd name="T3" fmla="*/ 0 h 28"/>
                  <a:gd name="T4" fmla="*/ 0 w 54"/>
                  <a:gd name="T5" fmla="*/ 0 h 28"/>
                  <a:gd name="T6" fmla="*/ 0 w 54"/>
                  <a:gd name="T7" fmla="*/ 0 h 28"/>
                  <a:gd name="T8" fmla="*/ 0 w 54"/>
                  <a:gd name="T9" fmla="*/ 0 h 28"/>
                  <a:gd name="T10" fmla="*/ 0 w 54"/>
                  <a:gd name="T11" fmla="*/ 0 h 28"/>
                  <a:gd name="T12" fmla="*/ 0 w 54"/>
                  <a:gd name="T13" fmla="*/ 0 h 2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4" h="28">
                    <a:moveTo>
                      <a:pt x="0" y="18"/>
                    </a:moveTo>
                    <a:cubicBezTo>
                      <a:pt x="0" y="15"/>
                      <a:pt x="6" y="13"/>
                      <a:pt x="13" y="8"/>
                    </a:cubicBezTo>
                    <a:cubicBezTo>
                      <a:pt x="20" y="3"/>
                      <a:pt x="34" y="0"/>
                      <a:pt x="43" y="7"/>
                    </a:cubicBezTo>
                    <a:cubicBezTo>
                      <a:pt x="52" y="14"/>
                      <a:pt x="54" y="20"/>
                      <a:pt x="54" y="20"/>
                    </a:cubicBezTo>
                    <a:cubicBezTo>
                      <a:pt x="54" y="20"/>
                      <a:pt x="44" y="28"/>
                      <a:pt x="31" y="27"/>
                    </a:cubicBezTo>
                    <a:cubicBezTo>
                      <a:pt x="18" y="26"/>
                      <a:pt x="13" y="22"/>
                      <a:pt x="9" y="21"/>
                    </a:cubicBezTo>
                    <a:cubicBezTo>
                      <a:pt x="4" y="20"/>
                      <a:pt x="1" y="22"/>
                      <a:pt x="0" y="18"/>
                    </a:cubicBezTo>
                    <a:close/>
                  </a:path>
                </a:pathLst>
              </a:custGeom>
              <a:noFill/>
              <a:ln w="1588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29" name="Freeform 788">
                <a:extLst>
                  <a:ext uri="{FF2B5EF4-FFF2-40B4-BE49-F238E27FC236}">
                    <a16:creationId xmlns:a16="http://schemas.microsoft.com/office/drawing/2014/main" id="{7D4F1D1E-4B6B-4742-A6E8-22992DF58C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30" y="2625"/>
                <a:ext cx="10" cy="4"/>
              </a:xfrm>
              <a:custGeom>
                <a:avLst/>
                <a:gdLst>
                  <a:gd name="T0" fmla="*/ 0 w 25"/>
                  <a:gd name="T1" fmla="*/ 0 h 11"/>
                  <a:gd name="T2" fmla="*/ 0 w 25"/>
                  <a:gd name="T3" fmla="*/ 0 h 11"/>
                  <a:gd name="T4" fmla="*/ 0 w 25"/>
                  <a:gd name="T5" fmla="*/ 0 h 11"/>
                  <a:gd name="T6" fmla="*/ 0 w 25"/>
                  <a:gd name="T7" fmla="*/ 0 h 11"/>
                  <a:gd name="T8" fmla="*/ 0 w 25"/>
                  <a:gd name="T9" fmla="*/ 0 h 11"/>
                  <a:gd name="T10" fmla="*/ 0 w 25"/>
                  <a:gd name="T11" fmla="*/ 0 h 11"/>
                  <a:gd name="T12" fmla="*/ 0 w 25"/>
                  <a:gd name="T13" fmla="*/ 0 h 11"/>
                  <a:gd name="T14" fmla="*/ 0 w 25"/>
                  <a:gd name="T15" fmla="*/ 0 h 11"/>
                  <a:gd name="T16" fmla="*/ 0 w 25"/>
                  <a:gd name="T17" fmla="*/ 0 h 11"/>
                  <a:gd name="T18" fmla="*/ 0 w 25"/>
                  <a:gd name="T19" fmla="*/ 0 h 1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5" h="11">
                    <a:moveTo>
                      <a:pt x="0" y="10"/>
                    </a:moveTo>
                    <a:cubicBezTo>
                      <a:pt x="1" y="10"/>
                      <a:pt x="3" y="11"/>
                      <a:pt x="4" y="10"/>
                    </a:cubicBezTo>
                    <a:cubicBezTo>
                      <a:pt x="5" y="9"/>
                      <a:pt x="5" y="8"/>
                      <a:pt x="6" y="7"/>
                    </a:cubicBezTo>
                    <a:cubicBezTo>
                      <a:pt x="7" y="6"/>
                      <a:pt x="9" y="4"/>
                      <a:pt x="11" y="4"/>
                    </a:cubicBezTo>
                    <a:cubicBezTo>
                      <a:pt x="14" y="4"/>
                      <a:pt x="15" y="5"/>
                      <a:pt x="17" y="7"/>
                    </a:cubicBezTo>
                    <a:cubicBezTo>
                      <a:pt x="18" y="9"/>
                      <a:pt x="18" y="11"/>
                      <a:pt x="22" y="11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5" y="6"/>
                      <a:pt x="19" y="1"/>
                      <a:pt x="15" y="1"/>
                    </a:cubicBezTo>
                    <a:cubicBezTo>
                      <a:pt x="10" y="0"/>
                      <a:pt x="2" y="1"/>
                      <a:pt x="1" y="6"/>
                    </a:cubicBezTo>
                    <a:cubicBezTo>
                      <a:pt x="0" y="7"/>
                      <a:pt x="0" y="8"/>
                      <a:pt x="0" y="10"/>
                    </a:cubicBezTo>
                  </a:path>
                </a:pathLst>
              </a:custGeom>
              <a:solidFill>
                <a:srgbClr val="3D241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30" name="Freeform 789">
                <a:extLst>
                  <a:ext uri="{FF2B5EF4-FFF2-40B4-BE49-F238E27FC236}">
                    <a16:creationId xmlns:a16="http://schemas.microsoft.com/office/drawing/2014/main" id="{691163F3-92B5-44CD-9742-A69F9AA03A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3" y="2624"/>
                <a:ext cx="10" cy="5"/>
              </a:xfrm>
              <a:custGeom>
                <a:avLst/>
                <a:gdLst>
                  <a:gd name="T0" fmla="*/ 0 w 25"/>
                  <a:gd name="T1" fmla="*/ 0 h 11"/>
                  <a:gd name="T2" fmla="*/ 0 w 25"/>
                  <a:gd name="T3" fmla="*/ 0 h 11"/>
                  <a:gd name="T4" fmla="*/ 0 w 25"/>
                  <a:gd name="T5" fmla="*/ 0 h 11"/>
                  <a:gd name="T6" fmla="*/ 0 w 25"/>
                  <a:gd name="T7" fmla="*/ 0 h 11"/>
                  <a:gd name="T8" fmla="*/ 0 w 25"/>
                  <a:gd name="T9" fmla="*/ 0 h 11"/>
                  <a:gd name="T10" fmla="*/ 0 w 25"/>
                  <a:gd name="T11" fmla="*/ 0 h 11"/>
                  <a:gd name="T12" fmla="*/ 0 w 25"/>
                  <a:gd name="T13" fmla="*/ 0 h 11"/>
                  <a:gd name="T14" fmla="*/ 0 w 25"/>
                  <a:gd name="T15" fmla="*/ 0 h 11"/>
                  <a:gd name="T16" fmla="*/ 0 w 25"/>
                  <a:gd name="T17" fmla="*/ 0 h 11"/>
                  <a:gd name="T18" fmla="*/ 0 w 25"/>
                  <a:gd name="T19" fmla="*/ 0 h 1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5" h="11">
                    <a:moveTo>
                      <a:pt x="0" y="9"/>
                    </a:moveTo>
                    <a:cubicBezTo>
                      <a:pt x="1" y="10"/>
                      <a:pt x="3" y="10"/>
                      <a:pt x="4" y="9"/>
                    </a:cubicBezTo>
                    <a:cubicBezTo>
                      <a:pt x="5" y="9"/>
                      <a:pt x="5" y="7"/>
                      <a:pt x="6" y="6"/>
                    </a:cubicBezTo>
                    <a:cubicBezTo>
                      <a:pt x="7" y="5"/>
                      <a:pt x="9" y="4"/>
                      <a:pt x="11" y="3"/>
                    </a:cubicBezTo>
                    <a:cubicBezTo>
                      <a:pt x="14" y="3"/>
                      <a:pt x="15" y="4"/>
                      <a:pt x="17" y="6"/>
                    </a:cubicBezTo>
                    <a:cubicBezTo>
                      <a:pt x="18" y="8"/>
                      <a:pt x="18" y="11"/>
                      <a:pt x="22" y="10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5" y="5"/>
                      <a:pt x="19" y="0"/>
                      <a:pt x="15" y="0"/>
                    </a:cubicBezTo>
                    <a:cubicBezTo>
                      <a:pt x="10" y="0"/>
                      <a:pt x="2" y="0"/>
                      <a:pt x="1" y="5"/>
                    </a:cubicBezTo>
                    <a:cubicBezTo>
                      <a:pt x="0" y="7"/>
                      <a:pt x="0" y="8"/>
                      <a:pt x="0" y="9"/>
                    </a:cubicBezTo>
                  </a:path>
                </a:pathLst>
              </a:custGeom>
              <a:solidFill>
                <a:srgbClr val="3D241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31" name="Oval 790">
                <a:extLst>
                  <a:ext uri="{FF2B5EF4-FFF2-40B4-BE49-F238E27FC236}">
                    <a16:creationId xmlns:a16="http://schemas.microsoft.com/office/drawing/2014/main" id="{E3549B90-99CD-4C9A-9199-EF176976E0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31" y="2627"/>
                <a:ext cx="4" cy="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3632" name="Oval 791">
                <a:extLst>
                  <a:ext uri="{FF2B5EF4-FFF2-40B4-BE49-F238E27FC236}">
                    <a16:creationId xmlns:a16="http://schemas.microsoft.com/office/drawing/2014/main" id="{10FC6203-7C32-4CF9-B864-45B2BCC652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84" y="2626"/>
                <a:ext cx="3" cy="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3633" name="Freeform 792">
                <a:extLst>
                  <a:ext uri="{FF2B5EF4-FFF2-40B4-BE49-F238E27FC236}">
                    <a16:creationId xmlns:a16="http://schemas.microsoft.com/office/drawing/2014/main" id="{05406CD7-9AE3-4743-8734-9719267E4D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68" y="2618"/>
                <a:ext cx="19" cy="58"/>
              </a:xfrm>
              <a:custGeom>
                <a:avLst/>
                <a:gdLst>
                  <a:gd name="T0" fmla="*/ 0 w 44"/>
                  <a:gd name="T1" fmla="*/ 0 h 138"/>
                  <a:gd name="T2" fmla="*/ 0 w 44"/>
                  <a:gd name="T3" fmla="*/ 0 h 138"/>
                  <a:gd name="T4" fmla="*/ 0 w 44"/>
                  <a:gd name="T5" fmla="*/ 0 h 138"/>
                  <a:gd name="T6" fmla="*/ 0 w 44"/>
                  <a:gd name="T7" fmla="*/ 0 h 138"/>
                  <a:gd name="T8" fmla="*/ 0 w 44"/>
                  <a:gd name="T9" fmla="*/ 0 h 138"/>
                  <a:gd name="T10" fmla="*/ 0 w 44"/>
                  <a:gd name="T11" fmla="*/ 0 h 138"/>
                  <a:gd name="T12" fmla="*/ 0 w 44"/>
                  <a:gd name="T13" fmla="*/ 0 h 138"/>
                  <a:gd name="T14" fmla="*/ 0 w 44"/>
                  <a:gd name="T15" fmla="*/ 0 h 138"/>
                  <a:gd name="T16" fmla="*/ 0 w 44"/>
                  <a:gd name="T17" fmla="*/ 0 h 138"/>
                  <a:gd name="T18" fmla="*/ 0 w 44"/>
                  <a:gd name="T19" fmla="*/ 0 h 138"/>
                  <a:gd name="T20" fmla="*/ 0 w 44"/>
                  <a:gd name="T21" fmla="*/ 0 h 138"/>
                  <a:gd name="T22" fmla="*/ 0 w 44"/>
                  <a:gd name="T23" fmla="*/ 0 h 138"/>
                  <a:gd name="T24" fmla="*/ 0 w 44"/>
                  <a:gd name="T25" fmla="*/ 0 h 138"/>
                  <a:gd name="T26" fmla="*/ 0 w 44"/>
                  <a:gd name="T27" fmla="*/ 0 h 138"/>
                  <a:gd name="T28" fmla="*/ 0 w 44"/>
                  <a:gd name="T29" fmla="*/ 0 h 138"/>
                  <a:gd name="T30" fmla="*/ 0 w 44"/>
                  <a:gd name="T31" fmla="*/ 0 h 138"/>
                  <a:gd name="T32" fmla="*/ 0 w 44"/>
                  <a:gd name="T33" fmla="*/ 0 h 138"/>
                  <a:gd name="T34" fmla="*/ 0 w 44"/>
                  <a:gd name="T35" fmla="*/ 0 h 138"/>
                  <a:gd name="T36" fmla="*/ 0 w 44"/>
                  <a:gd name="T37" fmla="*/ 0 h 13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44" h="138">
                    <a:moveTo>
                      <a:pt x="12" y="0"/>
                    </a:moveTo>
                    <a:cubicBezTo>
                      <a:pt x="2" y="6"/>
                      <a:pt x="2" y="18"/>
                      <a:pt x="2" y="29"/>
                    </a:cubicBezTo>
                    <a:cubicBezTo>
                      <a:pt x="2" y="34"/>
                      <a:pt x="3" y="39"/>
                      <a:pt x="2" y="44"/>
                    </a:cubicBezTo>
                    <a:cubicBezTo>
                      <a:pt x="2" y="49"/>
                      <a:pt x="0" y="54"/>
                      <a:pt x="0" y="58"/>
                    </a:cubicBezTo>
                    <a:cubicBezTo>
                      <a:pt x="1" y="62"/>
                      <a:pt x="3" y="68"/>
                      <a:pt x="5" y="71"/>
                    </a:cubicBezTo>
                    <a:cubicBezTo>
                      <a:pt x="8" y="75"/>
                      <a:pt x="13" y="78"/>
                      <a:pt x="17" y="81"/>
                    </a:cubicBezTo>
                    <a:cubicBezTo>
                      <a:pt x="20" y="85"/>
                      <a:pt x="22" y="87"/>
                      <a:pt x="21" y="92"/>
                    </a:cubicBezTo>
                    <a:cubicBezTo>
                      <a:pt x="21" y="96"/>
                      <a:pt x="18" y="103"/>
                      <a:pt x="18" y="106"/>
                    </a:cubicBezTo>
                    <a:cubicBezTo>
                      <a:pt x="20" y="111"/>
                      <a:pt x="30" y="117"/>
                      <a:pt x="34" y="122"/>
                    </a:cubicBezTo>
                    <a:cubicBezTo>
                      <a:pt x="38" y="127"/>
                      <a:pt x="41" y="133"/>
                      <a:pt x="44" y="138"/>
                    </a:cubicBezTo>
                    <a:cubicBezTo>
                      <a:pt x="42" y="134"/>
                      <a:pt x="40" y="128"/>
                      <a:pt x="38" y="123"/>
                    </a:cubicBezTo>
                    <a:cubicBezTo>
                      <a:pt x="36" y="118"/>
                      <a:pt x="33" y="113"/>
                      <a:pt x="31" y="109"/>
                    </a:cubicBezTo>
                    <a:cubicBezTo>
                      <a:pt x="27" y="100"/>
                      <a:pt x="30" y="90"/>
                      <a:pt x="30" y="80"/>
                    </a:cubicBezTo>
                    <a:cubicBezTo>
                      <a:pt x="19" y="78"/>
                      <a:pt x="19" y="63"/>
                      <a:pt x="22" y="55"/>
                    </a:cubicBezTo>
                    <a:cubicBezTo>
                      <a:pt x="24" y="51"/>
                      <a:pt x="29" y="47"/>
                      <a:pt x="26" y="42"/>
                    </a:cubicBezTo>
                    <a:cubicBezTo>
                      <a:pt x="25" y="39"/>
                      <a:pt x="19" y="36"/>
                      <a:pt x="16" y="35"/>
                    </a:cubicBezTo>
                    <a:cubicBezTo>
                      <a:pt x="16" y="32"/>
                      <a:pt x="13" y="30"/>
                      <a:pt x="13" y="26"/>
                    </a:cubicBezTo>
                    <a:cubicBezTo>
                      <a:pt x="12" y="24"/>
                      <a:pt x="13" y="22"/>
                      <a:pt x="13" y="20"/>
                    </a:cubicBezTo>
                    <a:cubicBezTo>
                      <a:pt x="14" y="14"/>
                      <a:pt x="12" y="9"/>
                      <a:pt x="12" y="3"/>
                    </a:cubicBezTo>
                  </a:path>
                </a:pathLst>
              </a:custGeom>
              <a:solidFill>
                <a:srgbClr val="F5E2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34" name="Freeform 793">
                <a:extLst>
                  <a:ext uri="{FF2B5EF4-FFF2-40B4-BE49-F238E27FC236}">
                    <a16:creationId xmlns:a16="http://schemas.microsoft.com/office/drawing/2014/main" id="{17F7CAFC-3E9A-4643-9E63-7D44316C45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73" y="2616"/>
                <a:ext cx="8" cy="12"/>
              </a:xfrm>
              <a:custGeom>
                <a:avLst/>
                <a:gdLst>
                  <a:gd name="T0" fmla="*/ 0 w 19"/>
                  <a:gd name="T1" fmla="*/ 0 h 28"/>
                  <a:gd name="T2" fmla="*/ 0 w 19"/>
                  <a:gd name="T3" fmla="*/ 0 h 28"/>
                  <a:gd name="T4" fmla="*/ 0 w 19"/>
                  <a:gd name="T5" fmla="*/ 0 h 28"/>
                  <a:gd name="T6" fmla="*/ 0 w 19"/>
                  <a:gd name="T7" fmla="*/ 0 h 28"/>
                  <a:gd name="T8" fmla="*/ 0 w 19"/>
                  <a:gd name="T9" fmla="*/ 0 h 28"/>
                  <a:gd name="T10" fmla="*/ 0 w 19"/>
                  <a:gd name="T11" fmla="*/ 0 h 28"/>
                  <a:gd name="T12" fmla="*/ 0 w 19"/>
                  <a:gd name="T13" fmla="*/ 0 h 28"/>
                  <a:gd name="T14" fmla="*/ 0 w 19"/>
                  <a:gd name="T15" fmla="*/ 0 h 28"/>
                  <a:gd name="T16" fmla="*/ 0 w 19"/>
                  <a:gd name="T17" fmla="*/ 0 h 2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9" h="28">
                    <a:moveTo>
                      <a:pt x="1" y="28"/>
                    </a:moveTo>
                    <a:cubicBezTo>
                      <a:pt x="1" y="25"/>
                      <a:pt x="3" y="22"/>
                      <a:pt x="5" y="20"/>
                    </a:cubicBezTo>
                    <a:cubicBezTo>
                      <a:pt x="6" y="18"/>
                      <a:pt x="8" y="17"/>
                      <a:pt x="10" y="16"/>
                    </a:cubicBezTo>
                    <a:cubicBezTo>
                      <a:pt x="11" y="15"/>
                      <a:pt x="13" y="14"/>
                      <a:pt x="14" y="13"/>
                    </a:cubicBezTo>
                    <a:cubicBezTo>
                      <a:pt x="16" y="12"/>
                      <a:pt x="18" y="11"/>
                      <a:pt x="19" y="10"/>
                    </a:cubicBezTo>
                    <a:cubicBezTo>
                      <a:pt x="17" y="7"/>
                      <a:pt x="18" y="3"/>
                      <a:pt x="17" y="0"/>
                    </a:cubicBezTo>
                    <a:cubicBezTo>
                      <a:pt x="14" y="1"/>
                      <a:pt x="10" y="1"/>
                      <a:pt x="7" y="2"/>
                    </a:cubicBezTo>
                    <a:cubicBezTo>
                      <a:pt x="5" y="3"/>
                      <a:pt x="4" y="3"/>
                      <a:pt x="3" y="4"/>
                    </a:cubicBezTo>
                    <a:cubicBezTo>
                      <a:pt x="2" y="5"/>
                      <a:pt x="1" y="5"/>
                      <a:pt x="0" y="6"/>
                    </a:cubicBezTo>
                  </a:path>
                </a:pathLst>
              </a:custGeom>
              <a:solidFill>
                <a:srgbClr val="F5E2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35" name="Freeform 794">
                <a:extLst>
                  <a:ext uri="{FF2B5EF4-FFF2-40B4-BE49-F238E27FC236}">
                    <a16:creationId xmlns:a16="http://schemas.microsoft.com/office/drawing/2014/main" id="{6706FC13-B41D-4345-9CF0-FC8DD18EBB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57" y="2665"/>
                <a:ext cx="5" cy="11"/>
              </a:xfrm>
              <a:custGeom>
                <a:avLst/>
                <a:gdLst>
                  <a:gd name="T0" fmla="*/ 0 w 12"/>
                  <a:gd name="T1" fmla="*/ 0 h 26"/>
                  <a:gd name="T2" fmla="*/ 0 w 12"/>
                  <a:gd name="T3" fmla="*/ 0 h 26"/>
                  <a:gd name="T4" fmla="*/ 0 w 12"/>
                  <a:gd name="T5" fmla="*/ 0 h 26"/>
                  <a:gd name="T6" fmla="*/ 0 w 12"/>
                  <a:gd name="T7" fmla="*/ 0 h 26"/>
                  <a:gd name="T8" fmla="*/ 0 w 12"/>
                  <a:gd name="T9" fmla="*/ 0 h 26"/>
                  <a:gd name="T10" fmla="*/ 0 w 12"/>
                  <a:gd name="T11" fmla="*/ 0 h 26"/>
                  <a:gd name="T12" fmla="*/ 0 w 12"/>
                  <a:gd name="T13" fmla="*/ 0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26">
                    <a:moveTo>
                      <a:pt x="11" y="25"/>
                    </a:moveTo>
                    <a:cubicBezTo>
                      <a:pt x="10" y="24"/>
                      <a:pt x="7" y="24"/>
                      <a:pt x="5" y="23"/>
                    </a:cubicBezTo>
                    <a:cubicBezTo>
                      <a:pt x="4" y="23"/>
                      <a:pt x="3" y="22"/>
                      <a:pt x="1" y="21"/>
                    </a:cubicBezTo>
                    <a:cubicBezTo>
                      <a:pt x="2" y="17"/>
                      <a:pt x="4" y="12"/>
                      <a:pt x="3" y="7"/>
                    </a:cubicBezTo>
                    <a:cubicBezTo>
                      <a:pt x="3" y="4"/>
                      <a:pt x="1" y="2"/>
                      <a:pt x="0" y="0"/>
                    </a:cubicBezTo>
                    <a:cubicBezTo>
                      <a:pt x="2" y="1"/>
                      <a:pt x="5" y="2"/>
                      <a:pt x="7" y="2"/>
                    </a:cubicBezTo>
                    <a:cubicBezTo>
                      <a:pt x="7" y="4"/>
                      <a:pt x="9" y="26"/>
                      <a:pt x="12" y="25"/>
                    </a:cubicBezTo>
                  </a:path>
                </a:pathLst>
              </a:custGeom>
              <a:solidFill>
                <a:srgbClr val="F5E2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36" name="Freeform 795">
                <a:extLst>
                  <a:ext uri="{FF2B5EF4-FFF2-40B4-BE49-F238E27FC236}">
                    <a16:creationId xmlns:a16="http://schemas.microsoft.com/office/drawing/2014/main" id="{F010AE89-A3C4-413E-BA64-42CBA9EAF1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68" y="2667"/>
                <a:ext cx="3" cy="7"/>
              </a:xfrm>
              <a:custGeom>
                <a:avLst/>
                <a:gdLst>
                  <a:gd name="T0" fmla="*/ 0 w 7"/>
                  <a:gd name="T1" fmla="*/ 0 h 18"/>
                  <a:gd name="T2" fmla="*/ 0 w 7"/>
                  <a:gd name="T3" fmla="*/ 0 h 18"/>
                  <a:gd name="T4" fmla="*/ 0 w 7"/>
                  <a:gd name="T5" fmla="*/ 0 h 18"/>
                  <a:gd name="T6" fmla="*/ 0 w 7"/>
                  <a:gd name="T7" fmla="*/ 0 h 18"/>
                  <a:gd name="T8" fmla="*/ 0 w 7"/>
                  <a:gd name="T9" fmla="*/ 0 h 18"/>
                  <a:gd name="T10" fmla="*/ 0 w 7"/>
                  <a:gd name="T11" fmla="*/ 0 h 1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" h="18">
                    <a:moveTo>
                      <a:pt x="1" y="16"/>
                    </a:moveTo>
                    <a:cubicBezTo>
                      <a:pt x="1" y="13"/>
                      <a:pt x="1" y="10"/>
                      <a:pt x="1" y="7"/>
                    </a:cubicBezTo>
                    <a:cubicBezTo>
                      <a:pt x="0" y="5"/>
                      <a:pt x="0" y="3"/>
                      <a:pt x="0" y="0"/>
                    </a:cubicBezTo>
                    <a:cubicBezTo>
                      <a:pt x="1" y="4"/>
                      <a:pt x="2" y="8"/>
                      <a:pt x="3" y="12"/>
                    </a:cubicBezTo>
                    <a:cubicBezTo>
                      <a:pt x="4" y="14"/>
                      <a:pt x="7" y="16"/>
                      <a:pt x="7" y="18"/>
                    </a:cubicBezTo>
                    <a:cubicBezTo>
                      <a:pt x="6" y="17"/>
                      <a:pt x="4" y="17"/>
                      <a:pt x="2" y="16"/>
                    </a:cubicBezTo>
                  </a:path>
                </a:pathLst>
              </a:custGeom>
              <a:solidFill>
                <a:srgbClr val="F5E2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37" name="Freeform 796">
                <a:extLst>
                  <a:ext uri="{FF2B5EF4-FFF2-40B4-BE49-F238E27FC236}">
                    <a16:creationId xmlns:a16="http://schemas.microsoft.com/office/drawing/2014/main" id="{1E99991A-E8F8-4983-87A2-6AE6513996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53" y="2693"/>
                <a:ext cx="23" cy="6"/>
              </a:xfrm>
              <a:custGeom>
                <a:avLst/>
                <a:gdLst>
                  <a:gd name="T0" fmla="*/ 0 w 53"/>
                  <a:gd name="T1" fmla="*/ 0 h 13"/>
                  <a:gd name="T2" fmla="*/ 0 w 53"/>
                  <a:gd name="T3" fmla="*/ 0 h 13"/>
                  <a:gd name="T4" fmla="*/ 0 w 53"/>
                  <a:gd name="T5" fmla="*/ 0 h 13"/>
                  <a:gd name="T6" fmla="*/ 0 w 53"/>
                  <a:gd name="T7" fmla="*/ 0 h 13"/>
                  <a:gd name="T8" fmla="*/ 0 w 5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3" h="13">
                    <a:moveTo>
                      <a:pt x="0" y="11"/>
                    </a:moveTo>
                    <a:cubicBezTo>
                      <a:pt x="11" y="13"/>
                      <a:pt x="24" y="9"/>
                      <a:pt x="35" y="8"/>
                    </a:cubicBezTo>
                    <a:cubicBezTo>
                      <a:pt x="40" y="8"/>
                      <a:pt x="47" y="7"/>
                      <a:pt x="53" y="9"/>
                    </a:cubicBezTo>
                    <a:cubicBezTo>
                      <a:pt x="53" y="9"/>
                      <a:pt x="53" y="8"/>
                      <a:pt x="53" y="8"/>
                    </a:cubicBezTo>
                    <a:cubicBezTo>
                      <a:pt x="36" y="0"/>
                      <a:pt x="18" y="7"/>
                      <a:pt x="1" y="11"/>
                    </a:cubicBezTo>
                  </a:path>
                </a:pathLst>
              </a:custGeom>
              <a:solidFill>
                <a:srgbClr val="F5E2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38" name="Freeform 797">
                <a:extLst>
                  <a:ext uri="{FF2B5EF4-FFF2-40B4-BE49-F238E27FC236}">
                    <a16:creationId xmlns:a16="http://schemas.microsoft.com/office/drawing/2014/main" id="{9C08FB5A-5CF7-4760-A37B-FAC65A4D5B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7" y="2642"/>
                <a:ext cx="8" cy="22"/>
              </a:xfrm>
              <a:custGeom>
                <a:avLst/>
                <a:gdLst>
                  <a:gd name="T0" fmla="*/ 0 w 20"/>
                  <a:gd name="T1" fmla="*/ 0 h 52"/>
                  <a:gd name="T2" fmla="*/ 0 w 20"/>
                  <a:gd name="T3" fmla="*/ 0 h 52"/>
                  <a:gd name="T4" fmla="*/ 0 w 20"/>
                  <a:gd name="T5" fmla="*/ 0 h 52"/>
                  <a:gd name="T6" fmla="*/ 0 w 20"/>
                  <a:gd name="T7" fmla="*/ 0 h 52"/>
                  <a:gd name="T8" fmla="*/ 0 w 20"/>
                  <a:gd name="T9" fmla="*/ 0 h 52"/>
                  <a:gd name="T10" fmla="*/ 0 w 20"/>
                  <a:gd name="T11" fmla="*/ 0 h 52"/>
                  <a:gd name="T12" fmla="*/ 0 w 20"/>
                  <a:gd name="T13" fmla="*/ 0 h 52"/>
                  <a:gd name="T14" fmla="*/ 0 w 20"/>
                  <a:gd name="T15" fmla="*/ 0 h 52"/>
                  <a:gd name="T16" fmla="*/ 0 w 20"/>
                  <a:gd name="T17" fmla="*/ 0 h 52"/>
                  <a:gd name="T18" fmla="*/ 0 w 20"/>
                  <a:gd name="T19" fmla="*/ 0 h 52"/>
                  <a:gd name="T20" fmla="*/ 0 w 20"/>
                  <a:gd name="T21" fmla="*/ 0 h 52"/>
                  <a:gd name="T22" fmla="*/ 0 w 20"/>
                  <a:gd name="T23" fmla="*/ 0 h 5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20" h="52">
                    <a:moveTo>
                      <a:pt x="20" y="2"/>
                    </a:moveTo>
                    <a:cubicBezTo>
                      <a:pt x="20" y="1"/>
                      <a:pt x="19" y="1"/>
                      <a:pt x="18" y="0"/>
                    </a:cubicBezTo>
                    <a:cubicBezTo>
                      <a:pt x="15" y="6"/>
                      <a:pt x="12" y="11"/>
                      <a:pt x="9" y="16"/>
                    </a:cubicBezTo>
                    <a:cubicBezTo>
                      <a:pt x="6" y="21"/>
                      <a:pt x="10" y="24"/>
                      <a:pt x="9" y="29"/>
                    </a:cubicBezTo>
                    <a:cubicBezTo>
                      <a:pt x="9" y="35"/>
                      <a:pt x="5" y="40"/>
                      <a:pt x="3" y="45"/>
                    </a:cubicBezTo>
                    <a:cubicBezTo>
                      <a:pt x="0" y="52"/>
                      <a:pt x="7" y="44"/>
                      <a:pt x="10" y="46"/>
                    </a:cubicBezTo>
                    <a:cubicBezTo>
                      <a:pt x="11" y="45"/>
                      <a:pt x="12" y="43"/>
                      <a:pt x="12" y="41"/>
                    </a:cubicBezTo>
                    <a:cubicBezTo>
                      <a:pt x="11" y="41"/>
                      <a:pt x="10" y="40"/>
                      <a:pt x="10" y="41"/>
                    </a:cubicBezTo>
                    <a:cubicBezTo>
                      <a:pt x="9" y="38"/>
                      <a:pt x="12" y="33"/>
                      <a:pt x="13" y="31"/>
                    </a:cubicBezTo>
                    <a:cubicBezTo>
                      <a:pt x="14" y="27"/>
                      <a:pt x="13" y="24"/>
                      <a:pt x="13" y="21"/>
                    </a:cubicBezTo>
                    <a:cubicBezTo>
                      <a:pt x="13" y="17"/>
                      <a:pt x="15" y="13"/>
                      <a:pt x="17" y="10"/>
                    </a:cubicBezTo>
                    <a:cubicBezTo>
                      <a:pt x="18" y="7"/>
                      <a:pt x="18" y="4"/>
                      <a:pt x="20" y="2"/>
                    </a:cubicBezTo>
                  </a:path>
                </a:pathLst>
              </a:custGeom>
              <a:solidFill>
                <a:srgbClr val="F5E2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39" name="Freeform 798">
                <a:extLst>
                  <a:ext uri="{FF2B5EF4-FFF2-40B4-BE49-F238E27FC236}">
                    <a16:creationId xmlns:a16="http://schemas.microsoft.com/office/drawing/2014/main" id="{D8D1B8CE-7FEF-41D0-9969-66336670BF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8" y="2652"/>
                <a:ext cx="7" cy="18"/>
              </a:xfrm>
              <a:custGeom>
                <a:avLst/>
                <a:gdLst>
                  <a:gd name="T0" fmla="*/ 0 w 15"/>
                  <a:gd name="T1" fmla="*/ 0 h 42"/>
                  <a:gd name="T2" fmla="*/ 0 w 15"/>
                  <a:gd name="T3" fmla="*/ 0 h 42"/>
                  <a:gd name="T4" fmla="*/ 0 w 15"/>
                  <a:gd name="T5" fmla="*/ 0 h 42"/>
                  <a:gd name="T6" fmla="*/ 0 w 15"/>
                  <a:gd name="T7" fmla="*/ 0 h 42"/>
                  <a:gd name="T8" fmla="*/ 0 w 15"/>
                  <a:gd name="T9" fmla="*/ 0 h 42"/>
                  <a:gd name="T10" fmla="*/ 0 w 15"/>
                  <a:gd name="T11" fmla="*/ 0 h 42"/>
                  <a:gd name="T12" fmla="*/ 0 w 15"/>
                  <a:gd name="T13" fmla="*/ 0 h 42"/>
                  <a:gd name="T14" fmla="*/ 0 w 15"/>
                  <a:gd name="T15" fmla="*/ 0 h 42"/>
                  <a:gd name="T16" fmla="*/ 0 w 15"/>
                  <a:gd name="T17" fmla="*/ 0 h 42"/>
                  <a:gd name="T18" fmla="*/ 0 w 15"/>
                  <a:gd name="T19" fmla="*/ 0 h 4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5" h="42">
                    <a:moveTo>
                      <a:pt x="0" y="0"/>
                    </a:moveTo>
                    <a:cubicBezTo>
                      <a:pt x="0" y="0"/>
                      <a:pt x="4" y="0"/>
                      <a:pt x="5" y="1"/>
                    </a:cubicBezTo>
                    <a:cubicBezTo>
                      <a:pt x="6" y="2"/>
                      <a:pt x="6" y="5"/>
                      <a:pt x="7" y="6"/>
                    </a:cubicBezTo>
                    <a:cubicBezTo>
                      <a:pt x="8" y="10"/>
                      <a:pt x="11" y="14"/>
                      <a:pt x="10" y="18"/>
                    </a:cubicBezTo>
                    <a:cubicBezTo>
                      <a:pt x="10" y="21"/>
                      <a:pt x="7" y="23"/>
                      <a:pt x="8" y="27"/>
                    </a:cubicBezTo>
                    <a:cubicBezTo>
                      <a:pt x="10" y="32"/>
                      <a:pt x="15" y="37"/>
                      <a:pt x="15" y="42"/>
                    </a:cubicBezTo>
                    <a:cubicBezTo>
                      <a:pt x="11" y="40"/>
                      <a:pt x="10" y="35"/>
                      <a:pt x="8" y="32"/>
                    </a:cubicBezTo>
                    <a:cubicBezTo>
                      <a:pt x="6" y="29"/>
                      <a:pt x="5" y="25"/>
                      <a:pt x="5" y="22"/>
                    </a:cubicBezTo>
                    <a:cubicBezTo>
                      <a:pt x="5" y="17"/>
                      <a:pt x="6" y="15"/>
                      <a:pt x="4" y="12"/>
                    </a:cubicBezTo>
                    <a:cubicBezTo>
                      <a:pt x="2" y="8"/>
                      <a:pt x="1" y="5"/>
                      <a:pt x="0" y="1"/>
                    </a:cubicBezTo>
                  </a:path>
                </a:pathLst>
              </a:custGeom>
              <a:solidFill>
                <a:srgbClr val="F5E2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40" name="Freeform 799">
                <a:extLst>
                  <a:ext uri="{FF2B5EF4-FFF2-40B4-BE49-F238E27FC236}">
                    <a16:creationId xmlns:a16="http://schemas.microsoft.com/office/drawing/2014/main" id="{A073EAC5-87EF-4960-8190-C6B7D60D02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77" y="2572"/>
                <a:ext cx="37" cy="63"/>
              </a:xfrm>
              <a:custGeom>
                <a:avLst/>
                <a:gdLst>
                  <a:gd name="T0" fmla="*/ 0 w 89"/>
                  <a:gd name="T1" fmla="*/ 0 h 149"/>
                  <a:gd name="T2" fmla="*/ 0 w 89"/>
                  <a:gd name="T3" fmla="*/ 0 h 149"/>
                  <a:gd name="T4" fmla="*/ 0 w 89"/>
                  <a:gd name="T5" fmla="*/ 0 h 149"/>
                  <a:gd name="T6" fmla="*/ 0 w 89"/>
                  <a:gd name="T7" fmla="*/ 0 h 149"/>
                  <a:gd name="T8" fmla="*/ 0 w 89"/>
                  <a:gd name="T9" fmla="*/ 0 h 149"/>
                  <a:gd name="T10" fmla="*/ 0 w 89"/>
                  <a:gd name="T11" fmla="*/ 0 h 149"/>
                  <a:gd name="T12" fmla="*/ 0 w 89"/>
                  <a:gd name="T13" fmla="*/ 0 h 149"/>
                  <a:gd name="T14" fmla="*/ 0 w 89"/>
                  <a:gd name="T15" fmla="*/ 0 h 149"/>
                  <a:gd name="T16" fmla="*/ 0 w 89"/>
                  <a:gd name="T17" fmla="*/ 0 h 149"/>
                  <a:gd name="T18" fmla="*/ 0 w 89"/>
                  <a:gd name="T19" fmla="*/ 0 h 149"/>
                  <a:gd name="T20" fmla="*/ 0 w 89"/>
                  <a:gd name="T21" fmla="*/ 0 h 149"/>
                  <a:gd name="T22" fmla="*/ 0 w 89"/>
                  <a:gd name="T23" fmla="*/ 0 h 149"/>
                  <a:gd name="T24" fmla="*/ 0 w 89"/>
                  <a:gd name="T25" fmla="*/ 0 h 149"/>
                  <a:gd name="T26" fmla="*/ 0 w 89"/>
                  <a:gd name="T27" fmla="*/ 0 h 149"/>
                  <a:gd name="T28" fmla="*/ 0 w 89"/>
                  <a:gd name="T29" fmla="*/ 0 h 149"/>
                  <a:gd name="T30" fmla="*/ 0 w 89"/>
                  <a:gd name="T31" fmla="*/ 0 h 149"/>
                  <a:gd name="T32" fmla="*/ 0 w 89"/>
                  <a:gd name="T33" fmla="*/ 0 h 149"/>
                  <a:gd name="T34" fmla="*/ 0 w 89"/>
                  <a:gd name="T35" fmla="*/ 0 h 149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89" h="149">
                    <a:moveTo>
                      <a:pt x="0" y="24"/>
                    </a:moveTo>
                    <a:cubicBezTo>
                      <a:pt x="4" y="19"/>
                      <a:pt x="11" y="16"/>
                      <a:pt x="16" y="13"/>
                    </a:cubicBezTo>
                    <a:cubicBezTo>
                      <a:pt x="20" y="9"/>
                      <a:pt x="25" y="6"/>
                      <a:pt x="30" y="4"/>
                    </a:cubicBezTo>
                    <a:cubicBezTo>
                      <a:pt x="34" y="2"/>
                      <a:pt x="39" y="0"/>
                      <a:pt x="44" y="1"/>
                    </a:cubicBezTo>
                    <a:cubicBezTo>
                      <a:pt x="49" y="3"/>
                      <a:pt x="52" y="12"/>
                      <a:pt x="53" y="17"/>
                    </a:cubicBezTo>
                    <a:cubicBezTo>
                      <a:pt x="57" y="32"/>
                      <a:pt x="58" y="46"/>
                      <a:pt x="67" y="60"/>
                    </a:cubicBezTo>
                    <a:cubicBezTo>
                      <a:pt x="74" y="71"/>
                      <a:pt x="84" y="80"/>
                      <a:pt x="87" y="93"/>
                    </a:cubicBezTo>
                    <a:cubicBezTo>
                      <a:pt x="89" y="103"/>
                      <a:pt x="89" y="113"/>
                      <a:pt x="88" y="123"/>
                    </a:cubicBezTo>
                    <a:cubicBezTo>
                      <a:pt x="88" y="132"/>
                      <a:pt x="89" y="141"/>
                      <a:pt x="89" y="149"/>
                    </a:cubicBezTo>
                    <a:cubicBezTo>
                      <a:pt x="86" y="140"/>
                      <a:pt x="85" y="131"/>
                      <a:pt x="82" y="122"/>
                    </a:cubicBezTo>
                    <a:cubicBezTo>
                      <a:pt x="80" y="116"/>
                      <a:pt x="76" y="113"/>
                      <a:pt x="74" y="107"/>
                    </a:cubicBezTo>
                    <a:cubicBezTo>
                      <a:pt x="71" y="102"/>
                      <a:pt x="72" y="99"/>
                      <a:pt x="66" y="95"/>
                    </a:cubicBezTo>
                    <a:cubicBezTo>
                      <a:pt x="63" y="93"/>
                      <a:pt x="60" y="91"/>
                      <a:pt x="56" y="90"/>
                    </a:cubicBezTo>
                    <a:cubicBezTo>
                      <a:pt x="54" y="89"/>
                      <a:pt x="49" y="88"/>
                      <a:pt x="48" y="87"/>
                    </a:cubicBezTo>
                    <a:cubicBezTo>
                      <a:pt x="45" y="83"/>
                      <a:pt x="47" y="71"/>
                      <a:pt x="47" y="66"/>
                    </a:cubicBezTo>
                    <a:cubicBezTo>
                      <a:pt x="47" y="60"/>
                      <a:pt x="46" y="53"/>
                      <a:pt x="44" y="47"/>
                    </a:cubicBezTo>
                    <a:cubicBezTo>
                      <a:pt x="42" y="35"/>
                      <a:pt x="29" y="16"/>
                      <a:pt x="16" y="19"/>
                    </a:cubicBezTo>
                    <a:cubicBezTo>
                      <a:pt x="11" y="20"/>
                      <a:pt x="6" y="24"/>
                      <a:pt x="2" y="25"/>
                    </a:cubicBezTo>
                  </a:path>
                </a:pathLst>
              </a:custGeom>
              <a:solidFill>
                <a:srgbClr val="F5E2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41" name="Freeform 800">
                <a:extLst>
                  <a:ext uri="{FF2B5EF4-FFF2-40B4-BE49-F238E27FC236}">
                    <a16:creationId xmlns:a16="http://schemas.microsoft.com/office/drawing/2014/main" id="{E3FE7BE2-149B-48F8-8C76-19D88609B8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1" y="2657"/>
                <a:ext cx="33" cy="60"/>
              </a:xfrm>
              <a:custGeom>
                <a:avLst/>
                <a:gdLst>
                  <a:gd name="T0" fmla="*/ 0 w 80"/>
                  <a:gd name="T1" fmla="*/ 0 h 143"/>
                  <a:gd name="T2" fmla="*/ 0 w 80"/>
                  <a:gd name="T3" fmla="*/ 0 h 143"/>
                  <a:gd name="T4" fmla="*/ 0 w 80"/>
                  <a:gd name="T5" fmla="*/ 0 h 143"/>
                  <a:gd name="T6" fmla="*/ 0 w 80"/>
                  <a:gd name="T7" fmla="*/ 0 h 143"/>
                  <a:gd name="T8" fmla="*/ 0 w 80"/>
                  <a:gd name="T9" fmla="*/ 0 h 143"/>
                  <a:gd name="T10" fmla="*/ 0 w 80"/>
                  <a:gd name="T11" fmla="*/ 0 h 143"/>
                  <a:gd name="T12" fmla="*/ 0 w 80"/>
                  <a:gd name="T13" fmla="*/ 0 h 143"/>
                  <a:gd name="T14" fmla="*/ 0 w 80"/>
                  <a:gd name="T15" fmla="*/ 0 h 143"/>
                  <a:gd name="T16" fmla="*/ 0 w 80"/>
                  <a:gd name="T17" fmla="*/ 0 h 143"/>
                  <a:gd name="T18" fmla="*/ 0 w 80"/>
                  <a:gd name="T19" fmla="*/ 0 h 143"/>
                  <a:gd name="T20" fmla="*/ 0 w 80"/>
                  <a:gd name="T21" fmla="*/ 0 h 143"/>
                  <a:gd name="T22" fmla="*/ 0 w 80"/>
                  <a:gd name="T23" fmla="*/ 0 h 143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80" h="143">
                    <a:moveTo>
                      <a:pt x="79" y="0"/>
                    </a:moveTo>
                    <a:cubicBezTo>
                      <a:pt x="80" y="4"/>
                      <a:pt x="76" y="14"/>
                      <a:pt x="74" y="19"/>
                    </a:cubicBezTo>
                    <a:cubicBezTo>
                      <a:pt x="73" y="25"/>
                      <a:pt x="72" y="32"/>
                      <a:pt x="72" y="38"/>
                    </a:cubicBezTo>
                    <a:cubicBezTo>
                      <a:pt x="71" y="51"/>
                      <a:pt x="69" y="65"/>
                      <a:pt x="65" y="78"/>
                    </a:cubicBezTo>
                    <a:cubicBezTo>
                      <a:pt x="62" y="92"/>
                      <a:pt x="53" y="106"/>
                      <a:pt x="43" y="117"/>
                    </a:cubicBezTo>
                    <a:cubicBezTo>
                      <a:pt x="38" y="122"/>
                      <a:pt x="28" y="129"/>
                      <a:pt x="22" y="133"/>
                    </a:cubicBezTo>
                    <a:cubicBezTo>
                      <a:pt x="12" y="139"/>
                      <a:pt x="2" y="143"/>
                      <a:pt x="0" y="140"/>
                    </a:cubicBezTo>
                    <a:cubicBezTo>
                      <a:pt x="6" y="138"/>
                      <a:pt x="10" y="130"/>
                      <a:pt x="14" y="127"/>
                    </a:cubicBezTo>
                    <a:cubicBezTo>
                      <a:pt x="21" y="119"/>
                      <a:pt x="28" y="112"/>
                      <a:pt x="34" y="103"/>
                    </a:cubicBezTo>
                    <a:cubicBezTo>
                      <a:pt x="43" y="90"/>
                      <a:pt x="53" y="77"/>
                      <a:pt x="60" y="62"/>
                    </a:cubicBezTo>
                    <a:cubicBezTo>
                      <a:pt x="65" y="50"/>
                      <a:pt x="64" y="38"/>
                      <a:pt x="69" y="26"/>
                    </a:cubicBezTo>
                    <a:cubicBezTo>
                      <a:pt x="71" y="19"/>
                      <a:pt x="79" y="10"/>
                      <a:pt x="78" y="2"/>
                    </a:cubicBezTo>
                  </a:path>
                </a:pathLst>
              </a:custGeom>
              <a:solidFill>
                <a:srgbClr val="F5E2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42" name="Freeform 801">
                <a:extLst>
                  <a:ext uri="{FF2B5EF4-FFF2-40B4-BE49-F238E27FC236}">
                    <a16:creationId xmlns:a16="http://schemas.microsoft.com/office/drawing/2014/main" id="{A5CB84BB-6CCF-44B3-BCF9-0B19F87564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79" y="2697"/>
                <a:ext cx="33" cy="59"/>
              </a:xfrm>
              <a:custGeom>
                <a:avLst/>
                <a:gdLst>
                  <a:gd name="T0" fmla="*/ 0 w 77"/>
                  <a:gd name="T1" fmla="*/ 0 h 139"/>
                  <a:gd name="T2" fmla="*/ 0 w 77"/>
                  <a:gd name="T3" fmla="*/ 0 h 139"/>
                  <a:gd name="T4" fmla="*/ 0 w 77"/>
                  <a:gd name="T5" fmla="*/ 0 h 139"/>
                  <a:gd name="T6" fmla="*/ 0 w 77"/>
                  <a:gd name="T7" fmla="*/ 0 h 139"/>
                  <a:gd name="T8" fmla="*/ 0 w 77"/>
                  <a:gd name="T9" fmla="*/ 0 h 139"/>
                  <a:gd name="T10" fmla="*/ 0 w 77"/>
                  <a:gd name="T11" fmla="*/ 0 h 139"/>
                  <a:gd name="T12" fmla="*/ 0 w 77"/>
                  <a:gd name="T13" fmla="*/ 0 h 139"/>
                  <a:gd name="T14" fmla="*/ 0 w 77"/>
                  <a:gd name="T15" fmla="*/ 0 h 139"/>
                  <a:gd name="T16" fmla="*/ 0 w 77"/>
                  <a:gd name="T17" fmla="*/ 0 h 139"/>
                  <a:gd name="T18" fmla="*/ 0 w 77"/>
                  <a:gd name="T19" fmla="*/ 0 h 139"/>
                  <a:gd name="T20" fmla="*/ 0 w 77"/>
                  <a:gd name="T21" fmla="*/ 0 h 139"/>
                  <a:gd name="T22" fmla="*/ 0 w 77"/>
                  <a:gd name="T23" fmla="*/ 0 h 139"/>
                  <a:gd name="T24" fmla="*/ 0 w 77"/>
                  <a:gd name="T25" fmla="*/ 0 h 139"/>
                  <a:gd name="T26" fmla="*/ 0 w 77"/>
                  <a:gd name="T27" fmla="*/ 0 h 139"/>
                  <a:gd name="T28" fmla="*/ 0 w 77"/>
                  <a:gd name="T29" fmla="*/ 0 h 139"/>
                  <a:gd name="T30" fmla="*/ 0 w 77"/>
                  <a:gd name="T31" fmla="*/ 0 h 139"/>
                  <a:gd name="T32" fmla="*/ 0 w 77"/>
                  <a:gd name="T33" fmla="*/ 0 h 139"/>
                  <a:gd name="T34" fmla="*/ 0 w 77"/>
                  <a:gd name="T35" fmla="*/ 0 h 139"/>
                  <a:gd name="T36" fmla="*/ 0 w 77"/>
                  <a:gd name="T37" fmla="*/ 0 h 13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77" h="139">
                    <a:moveTo>
                      <a:pt x="69" y="0"/>
                    </a:moveTo>
                    <a:cubicBezTo>
                      <a:pt x="67" y="6"/>
                      <a:pt x="68" y="16"/>
                      <a:pt x="68" y="23"/>
                    </a:cubicBezTo>
                    <a:cubicBezTo>
                      <a:pt x="69" y="31"/>
                      <a:pt x="70" y="39"/>
                      <a:pt x="71" y="47"/>
                    </a:cubicBezTo>
                    <a:cubicBezTo>
                      <a:pt x="72" y="57"/>
                      <a:pt x="74" y="68"/>
                      <a:pt x="76" y="78"/>
                    </a:cubicBezTo>
                    <a:cubicBezTo>
                      <a:pt x="77" y="82"/>
                      <a:pt x="77" y="83"/>
                      <a:pt x="75" y="87"/>
                    </a:cubicBezTo>
                    <a:cubicBezTo>
                      <a:pt x="72" y="92"/>
                      <a:pt x="67" y="97"/>
                      <a:pt x="63" y="102"/>
                    </a:cubicBezTo>
                    <a:cubicBezTo>
                      <a:pt x="59" y="108"/>
                      <a:pt x="54" y="114"/>
                      <a:pt x="50" y="121"/>
                    </a:cubicBezTo>
                    <a:cubicBezTo>
                      <a:pt x="46" y="128"/>
                      <a:pt x="39" y="132"/>
                      <a:pt x="35" y="139"/>
                    </a:cubicBezTo>
                    <a:cubicBezTo>
                      <a:pt x="41" y="132"/>
                      <a:pt x="44" y="121"/>
                      <a:pt x="47" y="113"/>
                    </a:cubicBezTo>
                    <a:cubicBezTo>
                      <a:pt x="50" y="104"/>
                      <a:pt x="53" y="95"/>
                      <a:pt x="53" y="86"/>
                    </a:cubicBezTo>
                    <a:cubicBezTo>
                      <a:pt x="54" y="78"/>
                      <a:pt x="53" y="70"/>
                      <a:pt x="52" y="62"/>
                    </a:cubicBezTo>
                    <a:cubicBezTo>
                      <a:pt x="52" y="57"/>
                      <a:pt x="53" y="50"/>
                      <a:pt x="51" y="46"/>
                    </a:cubicBezTo>
                    <a:cubicBezTo>
                      <a:pt x="46" y="39"/>
                      <a:pt x="35" y="44"/>
                      <a:pt x="29" y="47"/>
                    </a:cubicBezTo>
                    <a:cubicBezTo>
                      <a:pt x="20" y="50"/>
                      <a:pt x="10" y="57"/>
                      <a:pt x="0" y="57"/>
                    </a:cubicBezTo>
                    <a:cubicBezTo>
                      <a:pt x="4" y="53"/>
                      <a:pt x="8" y="53"/>
                      <a:pt x="13" y="51"/>
                    </a:cubicBezTo>
                    <a:cubicBezTo>
                      <a:pt x="18" y="49"/>
                      <a:pt x="21" y="46"/>
                      <a:pt x="25" y="44"/>
                    </a:cubicBezTo>
                    <a:cubicBezTo>
                      <a:pt x="32" y="41"/>
                      <a:pt x="40" y="37"/>
                      <a:pt x="45" y="32"/>
                    </a:cubicBezTo>
                    <a:cubicBezTo>
                      <a:pt x="50" y="27"/>
                      <a:pt x="55" y="21"/>
                      <a:pt x="59" y="16"/>
                    </a:cubicBezTo>
                    <a:cubicBezTo>
                      <a:pt x="63" y="11"/>
                      <a:pt x="65" y="5"/>
                      <a:pt x="69" y="0"/>
                    </a:cubicBezTo>
                  </a:path>
                </a:pathLst>
              </a:custGeom>
              <a:solidFill>
                <a:srgbClr val="F5E2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43" name="Freeform 802">
                <a:extLst>
                  <a:ext uri="{FF2B5EF4-FFF2-40B4-BE49-F238E27FC236}">
                    <a16:creationId xmlns:a16="http://schemas.microsoft.com/office/drawing/2014/main" id="{2485E2EC-AE9B-4B86-A95B-5B73FA21FC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51" y="2733"/>
                <a:ext cx="15" cy="14"/>
              </a:xfrm>
              <a:custGeom>
                <a:avLst/>
                <a:gdLst>
                  <a:gd name="T0" fmla="*/ 0 w 35"/>
                  <a:gd name="T1" fmla="*/ 0 h 34"/>
                  <a:gd name="T2" fmla="*/ 0 w 35"/>
                  <a:gd name="T3" fmla="*/ 0 h 34"/>
                  <a:gd name="T4" fmla="*/ 0 w 35"/>
                  <a:gd name="T5" fmla="*/ 0 h 34"/>
                  <a:gd name="T6" fmla="*/ 0 w 35"/>
                  <a:gd name="T7" fmla="*/ 0 h 34"/>
                  <a:gd name="T8" fmla="*/ 0 w 35"/>
                  <a:gd name="T9" fmla="*/ 0 h 3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" h="34">
                    <a:moveTo>
                      <a:pt x="2" y="0"/>
                    </a:moveTo>
                    <a:cubicBezTo>
                      <a:pt x="7" y="9"/>
                      <a:pt x="11" y="19"/>
                      <a:pt x="21" y="23"/>
                    </a:cubicBezTo>
                    <a:cubicBezTo>
                      <a:pt x="23" y="23"/>
                      <a:pt x="35" y="25"/>
                      <a:pt x="31" y="30"/>
                    </a:cubicBezTo>
                    <a:cubicBezTo>
                      <a:pt x="28" y="34"/>
                      <a:pt x="14" y="27"/>
                      <a:pt x="11" y="25"/>
                    </a:cubicBezTo>
                    <a:cubicBezTo>
                      <a:pt x="3" y="20"/>
                      <a:pt x="2" y="10"/>
                      <a:pt x="0" y="3"/>
                    </a:cubicBezTo>
                  </a:path>
                </a:pathLst>
              </a:custGeom>
              <a:solidFill>
                <a:srgbClr val="F5E2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44" name="Freeform 803">
                <a:extLst>
                  <a:ext uri="{FF2B5EF4-FFF2-40B4-BE49-F238E27FC236}">
                    <a16:creationId xmlns:a16="http://schemas.microsoft.com/office/drawing/2014/main" id="{E0BB702B-95AE-498D-968C-B8F203804E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74" y="2635"/>
                <a:ext cx="16" cy="30"/>
              </a:xfrm>
              <a:custGeom>
                <a:avLst/>
                <a:gdLst>
                  <a:gd name="T0" fmla="*/ 0 w 38"/>
                  <a:gd name="T1" fmla="*/ 0 h 71"/>
                  <a:gd name="T2" fmla="*/ 0 w 38"/>
                  <a:gd name="T3" fmla="*/ 0 h 71"/>
                  <a:gd name="T4" fmla="*/ 0 w 38"/>
                  <a:gd name="T5" fmla="*/ 0 h 71"/>
                  <a:gd name="T6" fmla="*/ 0 w 38"/>
                  <a:gd name="T7" fmla="*/ 0 h 71"/>
                  <a:gd name="T8" fmla="*/ 0 w 38"/>
                  <a:gd name="T9" fmla="*/ 0 h 71"/>
                  <a:gd name="T10" fmla="*/ 0 w 38"/>
                  <a:gd name="T11" fmla="*/ 0 h 71"/>
                  <a:gd name="T12" fmla="*/ 0 w 38"/>
                  <a:gd name="T13" fmla="*/ 0 h 71"/>
                  <a:gd name="T14" fmla="*/ 0 w 38"/>
                  <a:gd name="T15" fmla="*/ 0 h 7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8" h="71">
                    <a:moveTo>
                      <a:pt x="7" y="0"/>
                    </a:moveTo>
                    <a:cubicBezTo>
                      <a:pt x="12" y="1"/>
                      <a:pt x="16" y="5"/>
                      <a:pt x="22" y="6"/>
                    </a:cubicBezTo>
                    <a:cubicBezTo>
                      <a:pt x="27" y="7"/>
                      <a:pt x="33" y="8"/>
                      <a:pt x="38" y="9"/>
                    </a:cubicBezTo>
                    <a:cubicBezTo>
                      <a:pt x="32" y="8"/>
                      <a:pt x="24" y="10"/>
                      <a:pt x="22" y="14"/>
                    </a:cubicBezTo>
                    <a:cubicBezTo>
                      <a:pt x="19" y="19"/>
                      <a:pt x="20" y="29"/>
                      <a:pt x="20" y="34"/>
                    </a:cubicBezTo>
                    <a:cubicBezTo>
                      <a:pt x="18" y="47"/>
                      <a:pt x="16" y="58"/>
                      <a:pt x="15" y="71"/>
                    </a:cubicBezTo>
                    <a:cubicBezTo>
                      <a:pt x="11" y="60"/>
                      <a:pt x="9" y="48"/>
                      <a:pt x="6" y="37"/>
                    </a:cubicBezTo>
                    <a:cubicBezTo>
                      <a:pt x="2" y="24"/>
                      <a:pt x="0" y="16"/>
                      <a:pt x="5" y="3"/>
                    </a:cubicBezTo>
                  </a:path>
                </a:pathLst>
              </a:custGeom>
              <a:solidFill>
                <a:srgbClr val="F5E2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45" name="Freeform 804">
                <a:extLst>
                  <a:ext uri="{FF2B5EF4-FFF2-40B4-BE49-F238E27FC236}">
                    <a16:creationId xmlns:a16="http://schemas.microsoft.com/office/drawing/2014/main" id="{32FF45D0-2116-4F58-97BA-14688D7DDD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6" y="2581"/>
                <a:ext cx="17" cy="92"/>
              </a:xfrm>
              <a:custGeom>
                <a:avLst/>
                <a:gdLst>
                  <a:gd name="T0" fmla="*/ 0 w 40"/>
                  <a:gd name="T1" fmla="*/ 0 h 217"/>
                  <a:gd name="T2" fmla="*/ 0 w 40"/>
                  <a:gd name="T3" fmla="*/ 0 h 217"/>
                  <a:gd name="T4" fmla="*/ 0 w 40"/>
                  <a:gd name="T5" fmla="*/ 0 h 217"/>
                  <a:gd name="T6" fmla="*/ 0 w 40"/>
                  <a:gd name="T7" fmla="*/ 0 h 217"/>
                  <a:gd name="T8" fmla="*/ 0 w 40"/>
                  <a:gd name="T9" fmla="*/ 0 h 217"/>
                  <a:gd name="T10" fmla="*/ 0 w 40"/>
                  <a:gd name="T11" fmla="*/ 0 h 217"/>
                  <a:gd name="T12" fmla="*/ 0 w 40"/>
                  <a:gd name="T13" fmla="*/ 0 h 217"/>
                  <a:gd name="T14" fmla="*/ 0 w 40"/>
                  <a:gd name="T15" fmla="*/ 0 h 217"/>
                  <a:gd name="T16" fmla="*/ 0 w 40"/>
                  <a:gd name="T17" fmla="*/ 0 h 217"/>
                  <a:gd name="T18" fmla="*/ 0 w 40"/>
                  <a:gd name="T19" fmla="*/ 0 h 21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40" h="217">
                    <a:moveTo>
                      <a:pt x="39" y="4"/>
                    </a:moveTo>
                    <a:cubicBezTo>
                      <a:pt x="29" y="16"/>
                      <a:pt x="29" y="33"/>
                      <a:pt x="22" y="47"/>
                    </a:cubicBezTo>
                    <a:cubicBezTo>
                      <a:pt x="17" y="58"/>
                      <a:pt x="6" y="68"/>
                      <a:pt x="3" y="80"/>
                    </a:cubicBezTo>
                    <a:cubicBezTo>
                      <a:pt x="0" y="95"/>
                      <a:pt x="9" y="110"/>
                      <a:pt x="7" y="126"/>
                    </a:cubicBezTo>
                    <a:cubicBezTo>
                      <a:pt x="4" y="145"/>
                      <a:pt x="5" y="162"/>
                      <a:pt x="9" y="182"/>
                    </a:cubicBezTo>
                    <a:cubicBezTo>
                      <a:pt x="11" y="194"/>
                      <a:pt x="12" y="206"/>
                      <a:pt x="15" y="217"/>
                    </a:cubicBezTo>
                    <a:cubicBezTo>
                      <a:pt x="13" y="196"/>
                      <a:pt x="7" y="172"/>
                      <a:pt x="9" y="151"/>
                    </a:cubicBezTo>
                    <a:cubicBezTo>
                      <a:pt x="11" y="132"/>
                      <a:pt x="17" y="117"/>
                      <a:pt x="13" y="99"/>
                    </a:cubicBezTo>
                    <a:cubicBezTo>
                      <a:pt x="9" y="81"/>
                      <a:pt x="16" y="63"/>
                      <a:pt x="26" y="48"/>
                    </a:cubicBezTo>
                    <a:cubicBezTo>
                      <a:pt x="35" y="34"/>
                      <a:pt x="34" y="16"/>
                      <a:pt x="40" y="0"/>
                    </a:cubicBezTo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46" name="Freeform 805">
                <a:extLst>
                  <a:ext uri="{FF2B5EF4-FFF2-40B4-BE49-F238E27FC236}">
                    <a16:creationId xmlns:a16="http://schemas.microsoft.com/office/drawing/2014/main" id="{809CE41F-7014-40E4-B2CE-FE12D97B39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53" y="2639"/>
                <a:ext cx="8" cy="21"/>
              </a:xfrm>
              <a:custGeom>
                <a:avLst/>
                <a:gdLst>
                  <a:gd name="T0" fmla="*/ 0 w 19"/>
                  <a:gd name="T1" fmla="*/ 0 h 51"/>
                  <a:gd name="T2" fmla="*/ 0 w 19"/>
                  <a:gd name="T3" fmla="*/ 0 h 51"/>
                  <a:gd name="T4" fmla="*/ 0 w 19"/>
                  <a:gd name="T5" fmla="*/ 0 h 51"/>
                  <a:gd name="T6" fmla="*/ 0 w 19"/>
                  <a:gd name="T7" fmla="*/ 0 h 51"/>
                  <a:gd name="T8" fmla="*/ 0 w 19"/>
                  <a:gd name="T9" fmla="*/ 0 h 51"/>
                  <a:gd name="T10" fmla="*/ 0 w 19"/>
                  <a:gd name="T11" fmla="*/ 0 h 51"/>
                  <a:gd name="T12" fmla="*/ 0 w 19"/>
                  <a:gd name="T13" fmla="*/ 0 h 51"/>
                  <a:gd name="T14" fmla="*/ 0 w 19"/>
                  <a:gd name="T15" fmla="*/ 0 h 51"/>
                  <a:gd name="T16" fmla="*/ 0 w 19"/>
                  <a:gd name="T17" fmla="*/ 0 h 51"/>
                  <a:gd name="T18" fmla="*/ 0 w 19"/>
                  <a:gd name="T19" fmla="*/ 0 h 5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9" h="51">
                    <a:moveTo>
                      <a:pt x="10" y="1"/>
                    </a:moveTo>
                    <a:cubicBezTo>
                      <a:pt x="10" y="7"/>
                      <a:pt x="10" y="13"/>
                      <a:pt x="9" y="19"/>
                    </a:cubicBezTo>
                    <a:cubicBezTo>
                      <a:pt x="7" y="23"/>
                      <a:pt x="3" y="26"/>
                      <a:pt x="2" y="31"/>
                    </a:cubicBezTo>
                    <a:cubicBezTo>
                      <a:pt x="0" y="35"/>
                      <a:pt x="4" y="37"/>
                      <a:pt x="7" y="40"/>
                    </a:cubicBezTo>
                    <a:cubicBezTo>
                      <a:pt x="10" y="43"/>
                      <a:pt x="14" y="50"/>
                      <a:pt x="19" y="51"/>
                    </a:cubicBezTo>
                    <a:cubicBezTo>
                      <a:pt x="18" y="48"/>
                      <a:pt x="15" y="44"/>
                      <a:pt x="13" y="41"/>
                    </a:cubicBezTo>
                    <a:cubicBezTo>
                      <a:pt x="12" y="39"/>
                      <a:pt x="10" y="37"/>
                      <a:pt x="9" y="36"/>
                    </a:cubicBezTo>
                    <a:cubicBezTo>
                      <a:pt x="8" y="33"/>
                      <a:pt x="10" y="31"/>
                      <a:pt x="11" y="29"/>
                    </a:cubicBezTo>
                    <a:cubicBezTo>
                      <a:pt x="14" y="23"/>
                      <a:pt x="15" y="20"/>
                      <a:pt x="13" y="15"/>
                    </a:cubicBezTo>
                    <a:cubicBezTo>
                      <a:pt x="12" y="10"/>
                      <a:pt x="13" y="4"/>
                      <a:pt x="11" y="0"/>
                    </a:cubicBezTo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47" name="Freeform 806">
                <a:extLst>
                  <a:ext uri="{FF2B5EF4-FFF2-40B4-BE49-F238E27FC236}">
                    <a16:creationId xmlns:a16="http://schemas.microsoft.com/office/drawing/2014/main" id="{39AD5CD1-A4FA-4282-993A-2BCFE6A75E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47" y="2629"/>
                <a:ext cx="4" cy="6"/>
              </a:xfrm>
              <a:custGeom>
                <a:avLst/>
                <a:gdLst>
                  <a:gd name="T0" fmla="*/ 0 w 9"/>
                  <a:gd name="T1" fmla="*/ 0 h 15"/>
                  <a:gd name="T2" fmla="*/ 0 w 9"/>
                  <a:gd name="T3" fmla="*/ 0 h 15"/>
                  <a:gd name="T4" fmla="*/ 0 w 9"/>
                  <a:gd name="T5" fmla="*/ 0 h 15"/>
                  <a:gd name="T6" fmla="*/ 0 w 9"/>
                  <a:gd name="T7" fmla="*/ 0 h 1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" h="15">
                    <a:moveTo>
                      <a:pt x="5" y="0"/>
                    </a:moveTo>
                    <a:cubicBezTo>
                      <a:pt x="5" y="5"/>
                      <a:pt x="4" y="10"/>
                      <a:pt x="0" y="12"/>
                    </a:cubicBezTo>
                    <a:cubicBezTo>
                      <a:pt x="2" y="15"/>
                      <a:pt x="5" y="13"/>
                      <a:pt x="7" y="10"/>
                    </a:cubicBezTo>
                    <a:cubicBezTo>
                      <a:pt x="9" y="6"/>
                      <a:pt x="7" y="4"/>
                      <a:pt x="6" y="0"/>
                    </a:cubicBezTo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48" name="Freeform 807">
                <a:extLst>
                  <a:ext uri="{FF2B5EF4-FFF2-40B4-BE49-F238E27FC236}">
                    <a16:creationId xmlns:a16="http://schemas.microsoft.com/office/drawing/2014/main" id="{70D18218-3851-4A95-8E32-25F609B4C0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49" y="2683"/>
                <a:ext cx="28" cy="4"/>
              </a:xfrm>
              <a:custGeom>
                <a:avLst/>
                <a:gdLst>
                  <a:gd name="T0" fmla="*/ 0 w 66"/>
                  <a:gd name="T1" fmla="*/ 1 h 8"/>
                  <a:gd name="T2" fmla="*/ 0 w 66"/>
                  <a:gd name="T3" fmla="*/ 1 h 8"/>
                  <a:gd name="T4" fmla="*/ 0 w 66"/>
                  <a:gd name="T5" fmla="*/ 1 h 8"/>
                  <a:gd name="T6" fmla="*/ 0 w 66"/>
                  <a:gd name="T7" fmla="*/ 1 h 8"/>
                  <a:gd name="T8" fmla="*/ 0 w 66"/>
                  <a:gd name="T9" fmla="*/ 1 h 8"/>
                  <a:gd name="T10" fmla="*/ 0 w 66"/>
                  <a:gd name="T11" fmla="*/ 1 h 8"/>
                  <a:gd name="T12" fmla="*/ 0 w 66"/>
                  <a:gd name="T13" fmla="*/ 1 h 8"/>
                  <a:gd name="T14" fmla="*/ 0 w 66"/>
                  <a:gd name="T15" fmla="*/ 1 h 8"/>
                  <a:gd name="T16" fmla="*/ 0 w 66"/>
                  <a:gd name="T17" fmla="*/ 1 h 8"/>
                  <a:gd name="T18" fmla="*/ 0 w 66"/>
                  <a:gd name="T19" fmla="*/ 1 h 8"/>
                  <a:gd name="T20" fmla="*/ 0 w 66"/>
                  <a:gd name="T21" fmla="*/ 1 h 8"/>
                  <a:gd name="T22" fmla="*/ 0 w 66"/>
                  <a:gd name="T23" fmla="*/ 1 h 8"/>
                  <a:gd name="T24" fmla="*/ 0 w 66"/>
                  <a:gd name="T25" fmla="*/ 1 h 8"/>
                  <a:gd name="T26" fmla="*/ 0 w 66"/>
                  <a:gd name="T27" fmla="*/ 1 h 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66" h="8">
                    <a:moveTo>
                      <a:pt x="3" y="2"/>
                    </a:moveTo>
                    <a:cubicBezTo>
                      <a:pt x="4" y="3"/>
                      <a:pt x="8" y="3"/>
                      <a:pt x="10" y="3"/>
                    </a:cubicBezTo>
                    <a:cubicBezTo>
                      <a:pt x="14" y="3"/>
                      <a:pt x="18" y="3"/>
                      <a:pt x="22" y="4"/>
                    </a:cubicBezTo>
                    <a:cubicBezTo>
                      <a:pt x="24" y="4"/>
                      <a:pt x="27" y="4"/>
                      <a:pt x="29" y="3"/>
                    </a:cubicBezTo>
                    <a:cubicBezTo>
                      <a:pt x="33" y="3"/>
                      <a:pt x="37" y="2"/>
                      <a:pt x="41" y="2"/>
                    </a:cubicBezTo>
                    <a:cubicBezTo>
                      <a:pt x="45" y="2"/>
                      <a:pt x="49" y="1"/>
                      <a:pt x="53" y="1"/>
                    </a:cubicBezTo>
                    <a:cubicBezTo>
                      <a:pt x="55" y="1"/>
                      <a:pt x="58" y="0"/>
                      <a:pt x="60" y="1"/>
                    </a:cubicBezTo>
                    <a:cubicBezTo>
                      <a:pt x="61" y="1"/>
                      <a:pt x="66" y="1"/>
                      <a:pt x="66" y="2"/>
                    </a:cubicBezTo>
                    <a:cubicBezTo>
                      <a:pt x="66" y="6"/>
                      <a:pt x="56" y="5"/>
                      <a:pt x="54" y="6"/>
                    </a:cubicBezTo>
                    <a:cubicBezTo>
                      <a:pt x="46" y="7"/>
                      <a:pt x="38" y="8"/>
                      <a:pt x="30" y="8"/>
                    </a:cubicBezTo>
                    <a:cubicBezTo>
                      <a:pt x="25" y="8"/>
                      <a:pt x="20" y="7"/>
                      <a:pt x="14" y="7"/>
                    </a:cubicBezTo>
                    <a:cubicBezTo>
                      <a:pt x="12" y="7"/>
                      <a:pt x="10" y="7"/>
                      <a:pt x="8" y="7"/>
                    </a:cubicBezTo>
                    <a:cubicBezTo>
                      <a:pt x="6" y="7"/>
                      <a:pt x="5" y="6"/>
                      <a:pt x="3" y="6"/>
                    </a:cubicBezTo>
                    <a:cubicBezTo>
                      <a:pt x="1" y="5"/>
                      <a:pt x="1" y="4"/>
                      <a:pt x="0" y="3"/>
                    </a:cubicBezTo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49" name="Freeform 808">
                <a:extLst>
                  <a:ext uri="{FF2B5EF4-FFF2-40B4-BE49-F238E27FC236}">
                    <a16:creationId xmlns:a16="http://schemas.microsoft.com/office/drawing/2014/main" id="{345B1103-597A-467A-8269-5A32FEF4BC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53" y="2677"/>
                <a:ext cx="6" cy="2"/>
              </a:xfrm>
              <a:custGeom>
                <a:avLst/>
                <a:gdLst>
                  <a:gd name="T0" fmla="*/ 0 w 14"/>
                  <a:gd name="T1" fmla="*/ 0 h 6"/>
                  <a:gd name="T2" fmla="*/ 0 w 14"/>
                  <a:gd name="T3" fmla="*/ 0 h 6"/>
                  <a:gd name="T4" fmla="*/ 0 w 14"/>
                  <a:gd name="T5" fmla="*/ 0 h 6"/>
                  <a:gd name="T6" fmla="*/ 0 w 14"/>
                  <a:gd name="T7" fmla="*/ 0 h 6"/>
                  <a:gd name="T8" fmla="*/ 0 w 14"/>
                  <a:gd name="T9" fmla="*/ 0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" h="6">
                    <a:moveTo>
                      <a:pt x="2" y="3"/>
                    </a:moveTo>
                    <a:cubicBezTo>
                      <a:pt x="4" y="1"/>
                      <a:pt x="7" y="0"/>
                      <a:pt x="10" y="1"/>
                    </a:cubicBezTo>
                    <a:cubicBezTo>
                      <a:pt x="11" y="1"/>
                      <a:pt x="13" y="3"/>
                      <a:pt x="14" y="4"/>
                    </a:cubicBezTo>
                    <a:cubicBezTo>
                      <a:pt x="13" y="6"/>
                      <a:pt x="9" y="5"/>
                      <a:pt x="7" y="5"/>
                    </a:cubicBezTo>
                    <a:cubicBezTo>
                      <a:pt x="5" y="5"/>
                      <a:pt x="2" y="3"/>
                      <a:pt x="0" y="4"/>
                    </a:cubicBezTo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50" name="Freeform 809">
                <a:extLst>
                  <a:ext uri="{FF2B5EF4-FFF2-40B4-BE49-F238E27FC236}">
                    <a16:creationId xmlns:a16="http://schemas.microsoft.com/office/drawing/2014/main" id="{D8AC1B6A-D506-424B-87EF-0450B6C885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64" y="2676"/>
                <a:ext cx="9" cy="2"/>
              </a:xfrm>
              <a:custGeom>
                <a:avLst/>
                <a:gdLst>
                  <a:gd name="T0" fmla="*/ 0 w 19"/>
                  <a:gd name="T1" fmla="*/ 0 h 5"/>
                  <a:gd name="T2" fmla="*/ 0 w 19"/>
                  <a:gd name="T3" fmla="*/ 0 h 5"/>
                  <a:gd name="T4" fmla="*/ 0 w 19"/>
                  <a:gd name="T5" fmla="*/ 0 h 5"/>
                  <a:gd name="T6" fmla="*/ 0 w 19"/>
                  <a:gd name="T7" fmla="*/ 0 h 5"/>
                  <a:gd name="T8" fmla="*/ 0 w 19"/>
                  <a:gd name="T9" fmla="*/ 0 h 5"/>
                  <a:gd name="T10" fmla="*/ 0 w 19"/>
                  <a:gd name="T11" fmla="*/ 0 h 5"/>
                  <a:gd name="T12" fmla="*/ 0 w 19"/>
                  <a:gd name="T13" fmla="*/ 0 h 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" h="5">
                    <a:moveTo>
                      <a:pt x="1" y="4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3" y="1"/>
                      <a:pt x="8" y="0"/>
                      <a:pt x="12" y="0"/>
                    </a:cubicBezTo>
                    <a:cubicBezTo>
                      <a:pt x="14" y="0"/>
                      <a:pt x="18" y="2"/>
                      <a:pt x="19" y="4"/>
                    </a:cubicBezTo>
                    <a:cubicBezTo>
                      <a:pt x="18" y="4"/>
                      <a:pt x="18" y="4"/>
                      <a:pt x="17" y="5"/>
                    </a:cubicBezTo>
                    <a:cubicBezTo>
                      <a:pt x="15" y="5"/>
                      <a:pt x="13" y="4"/>
                      <a:pt x="12" y="4"/>
                    </a:cubicBezTo>
                    <a:cubicBezTo>
                      <a:pt x="8" y="4"/>
                      <a:pt x="4" y="3"/>
                      <a:pt x="0" y="4"/>
                    </a:cubicBezTo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51" name="Freeform 810">
                <a:extLst>
                  <a:ext uri="{FF2B5EF4-FFF2-40B4-BE49-F238E27FC236}">
                    <a16:creationId xmlns:a16="http://schemas.microsoft.com/office/drawing/2014/main" id="{8B5A416A-1F7D-46F6-8726-4DA7F61CA2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55" y="2728"/>
                <a:ext cx="15" cy="14"/>
              </a:xfrm>
              <a:custGeom>
                <a:avLst/>
                <a:gdLst>
                  <a:gd name="T0" fmla="*/ 0 w 34"/>
                  <a:gd name="T1" fmla="*/ 0 h 35"/>
                  <a:gd name="T2" fmla="*/ 0 w 34"/>
                  <a:gd name="T3" fmla="*/ 0 h 35"/>
                  <a:gd name="T4" fmla="*/ 0 w 34"/>
                  <a:gd name="T5" fmla="*/ 0 h 3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4" h="35">
                    <a:moveTo>
                      <a:pt x="2" y="0"/>
                    </a:moveTo>
                    <a:cubicBezTo>
                      <a:pt x="0" y="13"/>
                      <a:pt x="19" y="35"/>
                      <a:pt x="33" y="33"/>
                    </a:cubicBezTo>
                    <a:cubicBezTo>
                      <a:pt x="34" y="23"/>
                      <a:pt x="13" y="8"/>
                      <a:pt x="8" y="1"/>
                    </a:cubicBezTo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52" name="Freeform 811">
                <a:extLst>
                  <a:ext uri="{FF2B5EF4-FFF2-40B4-BE49-F238E27FC236}">
                    <a16:creationId xmlns:a16="http://schemas.microsoft.com/office/drawing/2014/main" id="{C6CCA79D-D152-4802-B935-0C66BC7A7A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45" y="2546"/>
                <a:ext cx="40" cy="37"/>
              </a:xfrm>
              <a:custGeom>
                <a:avLst/>
                <a:gdLst>
                  <a:gd name="T0" fmla="*/ 0 w 95"/>
                  <a:gd name="T1" fmla="*/ 0 h 87"/>
                  <a:gd name="T2" fmla="*/ 0 w 95"/>
                  <a:gd name="T3" fmla="*/ 0 h 87"/>
                  <a:gd name="T4" fmla="*/ 0 w 95"/>
                  <a:gd name="T5" fmla="*/ 0 h 87"/>
                  <a:gd name="T6" fmla="*/ 0 w 95"/>
                  <a:gd name="T7" fmla="*/ 0 h 87"/>
                  <a:gd name="T8" fmla="*/ 0 w 95"/>
                  <a:gd name="T9" fmla="*/ 0 h 87"/>
                  <a:gd name="T10" fmla="*/ 0 w 95"/>
                  <a:gd name="T11" fmla="*/ 0 h 87"/>
                  <a:gd name="T12" fmla="*/ 0 w 95"/>
                  <a:gd name="T13" fmla="*/ 0 h 87"/>
                  <a:gd name="T14" fmla="*/ 0 w 95"/>
                  <a:gd name="T15" fmla="*/ 0 h 87"/>
                  <a:gd name="T16" fmla="*/ 0 w 95"/>
                  <a:gd name="T17" fmla="*/ 0 h 87"/>
                  <a:gd name="T18" fmla="*/ 0 w 95"/>
                  <a:gd name="T19" fmla="*/ 0 h 87"/>
                  <a:gd name="T20" fmla="*/ 0 w 95"/>
                  <a:gd name="T21" fmla="*/ 0 h 87"/>
                  <a:gd name="T22" fmla="*/ 0 w 95"/>
                  <a:gd name="T23" fmla="*/ 0 h 87"/>
                  <a:gd name="T24" fmla="*/ 0 w 95"/>
                  <a:gd name="T25" fmla="*/ 0 h 87"/>
                  <a:gd name="T26" fmla="*/ 0 w 95"/>
                  <a:gd name="T27" fmla="*/ 0 h 87"/>
                  <a:gd name="T28" fmla="*/ 0 w 95"/>
                  <a:gd name="T29" fmla="*/ 0 h 87"/>
                  <a:gd name="T30" fmla="*/ 0 w 95"/>
                  <a:gd name="T31" fmla="*/ 0 h 87"/>
                  <a:gd name="T32" fmla="*/ 0 w 95"/>
                  <a:gd name="T33" fmla="*/ 0 h 87"/>
                  <a:gd name="T34" fmla="*/ 0 w 95"/>
                  <a:gd name="T35" fmla="*/ 0 h 87"/>
                  <a:gd name="T36" fmla="*/ 0 w 95"/>
                  <a:gd name="T37" fmla="*/ 0 h 87"/>
                  <a:gd name="T38" fmla="*/ 0 w 95"/>
                  <a:gd name="T39" fmla="*/ 0 h 87"/>
                  <a:gd name="T40" fmla="*/ 0 w 95"/>
                  <a:gd name="T41" fmla="*/ 0 h 87"/>
                  <a:gd name="T42" fmla="*/ 0 w 95"/>
                  <a:gd name="T43" fmla="*/ 0 h 87"/>
                  <a:gd name="T44" fmla="*/ 0 w 95"/>
                  <a:gd name="T45" fmla="*/ 0 h 87"/>
                  <a:gd name="T46" fmla="*/ 0 w 95"/>
                  <a:gd name="T47" fmla="*/ 0 h 87"/>
                  <a:gd name="T48" fmla="*/ 0 w 95"/>
                  <a:gd name="T49" fmla="*/ 0 h 87"/>
                  <a:gd name="T50" fmla="*/ 0 w 95"/>
                  <a:gd name="T51" fmla="*/ 0 h 87"/>
                  <a:gd name="T52" fmla="*/ 0 w 95"/>
                  <a:gd name="T53" fmla="*/ 0 h 87"/>
                  <a:gd name="T54" fmla="*/ 0 w 95"/>
                  <a:gd name="T55" fmla="*/ 0 h 87"/>
                  <a:gd name="T56" fmla="*/ 0 w 95"/>
                  <a:gd name="T57" fmla="*/ 0 h 87"/>
                  <a:gd name="T58" fmla="*/ 0 w 95"/>
                  <a:gd name="T59" fmla="*/ 0 h 87"/>
                  <a:gd name="T60" fmla="*/ 0 w 95"/>
                  <a:gd name="T61" fmla="*/ 0 h 87"/>
                  <a:gd name="T62" fmla="*/ 0 w 95"/>
                  <a:gd name="T63" fmla="*/ 0 h 87"/>
                  <a:gd name="T64" fmla="*/ 0 w 95"/>
                  <a:gd name="T65" fmla="*/ 0 h 87"/>
                  <a:gd name="T66" fmla="*/ 0 w 95"/>
                  <a:gd name="T67" fmla="*/ 0 h 87"/>
                  <a:gd name="T68" fmla="*/ 0 w 95"/>
                  <a:gd name="T69" fmla="*/ 0 h 87"/>
                  <a:gd name="T70" fmla="*/ 0 w 95"/>
                  <a:gd name="T71" fmla="*/ 0 h 87"/>
                  <a:gd name="T72" fmla="*/ 0 w 95"/>
                  <a:gd name="T73" fmla="*/ 0 h 87"/>
                  <a:gd name="T74" fmla="*/ 0 w 95"/>
                  <a:gd name="T75" fmla="*/ 0 h 87"/>
                  <a:gd name="T76" fmla="*/ 0 w 95"/>
                  <a:gd name="T77" fmla="*/ 0 h 87"/>
                  <a:gd name="T78" fmla="*/ 0 w 95"/>
                  <a:gd name="T79" fmla="*/ 0 h 87"/>
                  <a:gd name="T80" fmla="*/ 0 w 95"/>
                  <a:gd name="T81" fmla="*/ 0 h 87"/>
                  <a:gd name="T82" fmla="*/ 0 w 95"/>
                  <a:gd name="T83" fmla="*/ 0 h 87"/>
                  <a:gd name="T84" fmla="*/ 0 w 95"/>
                  <a:gd name="T85" fmla="*/ 0 h 87"/>
                  <a:gd name="T86" fmla="*/ 0 w 95"/>
                  <a:gd name="T87" fmla="*/ 0 h 87"/>
                  <a:gd name="T88" fmla="*/ 0 w 95"/>
                  <a:gd name="T89" fmla="*/ 0 h 87"/>
                  <a:gd name="T90" fmla="*/ 0 w 95"/>
                  <a:gd name="T91" fmla="*/ 0 h 87"/>
                  <a:gd name="T92" fmla="*/ 0 w 95"/>
                  <a:gd name="T93" fmla="*/ 0 h 87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95" h="87">
                    <a:moveTo>
                      <a:pt x="20" y="84"/>
                    </a:moveTo>
                    <a:cubicBezTo>
                      <a:pt x="21" y="84"/>
                      <a:pt x="25" y="85"/>
                      <a:pt x="26" y="86"/>
                    </a:cubicBezTo>
                    <a:cubicBezTo>
                      <a:pt x="31" y="87"/>
                      <a:pt x="36" y="87"/>
                      <a:pt x="40" y="86"/>
                    </a:cubicBezTo>
                    <a:cubicBezTo>
                      <a:pt x="47" y="86"/>
                      <a:pt x="53" y="84"/>
                      <a:pt x="59" y="82"/>
                    </a:cubicBezTo>
                    <a:cubicBezTo>
                      <a:pt x="66" y="79"/>
                      <a:pt x="73" y="76"/>
                      <a:pt x="79" y="71"/>
                    </a:cubicBezTo>
                    <a:cubicBezTo>
                      <a:pt x="85" y="68"/>
                      <a:pt x="91" y="65"/>
                      <a:pt x="95" y="59"/>
                    </a:cubicBezTo>
                    <a:cubicBezTo>
                      <a:pt x="92" y="62"/>
                      <a:pt x="87" y="63"/>
                      <a:pt x="84" y="65"/>
                    </a:cubicBezTo>
                    <a:cubicBezTo>
                      <a:pt x="81" y="67"/>
                      <a:pt x="79" y="68"/>
                      <a:pt x="76" y="69"/>
                    </a:cubicBezTo>
                    <a:cubicBezTo>
                      <a:pt x="81" y="68"/>
                      <a:pt x="83" y="63"/>
                      <a:pt x="86" y="59"/>
                    </a:cubicBezTo>
                    <a:cubicBezTo>
                      <a:pt x="89" y="56"/>
                      <a:pt x="92" y="53"/>
                      <a:pt x="95" y="49"/>
                    </a:cubicBezTo>
                    <a:cubicBezTo>
                      <a:pt x="90" y="52"/>
                      <a:pt x="85" y="54"/>
                      <a:pt x="80" y="54"/>
                    </a:cubicBezTo>
                    <a:cubicBezTo>
                      <a:pt x="83" y="55"/>
                      <a:pt x="88" y="51"/>
                      <a:pt x="88" y="47"/>
                    </a:cubicBezTo>
                    <a:cubicBezTo>
                      <a:pt x="85" y="48"/>
                      <a:pt x="84" y="48"/>
                      <a:pt x="81" y="47"/>
                    </a:cubicBezTo>
                    <a:cubicBezTo>
                      <a:pt x="82" y="47"/>
                      <a:pt x="84" y="46"/>
                      <a:pt x="85" y="45"/>
                    </a:cubicBezTo>
                    <a:cubicBezTo>
                      <a:pt x="75" y="44"/>
                      <a:pt x="64" y="46"/>
                      <a:pt x="54" y="43"/>
                    </a:cubicBezTo>
                    <a:cubicBezTo>
                      <a:pt x="59" y="43"/>
                      <a:pt x="66" y="41"/>
                      <a:pt x="69" y="37"/>
                    </a:cubicBezTo>
                    <a:cubicBezTo>
                      <a:pt x="65" y="37"/>
                      <a:pt x="60" y="39"/>
                      <a:pt x="57" y="36"/>
                    </a:cubicBezTo>
                    <a:cubicBezTo>
                      <a:pt x="58" y="35"/>
                      <a:pt x="60" y="35"/>
                      <a:pt x="61" y="35"/>
                    </a:cubicBezTo>
                    <a:cubicBezTo>
                      <a:pt x="58" y="35"/>
                      <a:pt x="56" y="34"/>
                      <a:pt x="54" y="33"/>
                    </a:cubicBezTo>
                    <a:cubicBezTo>
                      <a:pt x="62" y="34"/>
                      <a:pt x="70" y="28"/>
                      <a:pt x="76" y="24"/>
                    </a:cubicBezTo>
                    <a:cubicBezTo>
                      <a:pt x="67" y="24"/>
                      <a:pt x="59" y="21"/>
                      <a:pt x="52" y="16"/>
                    </a:cubicBezTo>
                    <a:cubicBezTo>
                      <a:pt x="53" y="16"/>
                      <a:pt x="55" y="16"/>
                      <a:pt x="56" y="16"/>
                    </a:cubicBezTo>
                    <a:cubicBezTo>
                      <a:pt x="55" y="14"/>
                      <a:pt x="45" y="11"/>
                      <a:pt x="46" y="8"/>
                    </a:cubicBezTo>
                    <a:cubicBezTo>
                      <a:pt x="47" y="4"/>
                      <a:pt x="58" y="3"/>
                      <a:pt x="61" y="2"/>
                    </a:cubicBezTo>
                    <a:cubicBezTo>
                      <a:pt x="52" y="0"/>
                      <a:pt x="40" y="1"/>
                      <a:pt x="32" y="4"/>
                    </a:cubicBezTo>
                    <a:cubicBezTo>
                      <a:pt x="27" y="6"/>
                      <a:pt x="24" y="9"/>
                      <a:pt x="19" y="9"/>
                    </a:cubicBezTo>
                    <a:cubicBezTo>
                      <a:pt x="14" y="9"/>
                      <a:pt x="9" y="8"/>
                      <a:pt x="4" y="9"/>
                    </a:cubicBezTo>
                    <a:cubicBezTo>
                      <a:pt x="7" y="11"/>
                      <a:pt x="11" y="11"/>
                      <a:pt x="14" y="13"/>
                    </a:cubicBezTo>
                    <a:cubicBezTo>
                      <a:pt x="12" y="12"/>
                      <a:pt x="10" y="13"/>
                      <a:pt x="9" y="14"/>
                    </a:cubicBezTo>
                    <a:cubicBezTo>
                      <a:pt x="10" y="14"/>
                      <a:pt x="10" y="15"/>
                      <a:pt x="11" y="15"/>
                    </a:cubicBezTo>
                    <a:cubicBezTo>
                      <a:pt x="10" y="21"/>
                      <a:pt x="4" y="21"/>
                      <a:pt x="0" y="23"/>
                    </a:cubicBezTo>
                    <a:cubicBezTo>
                      <a:pt x="2" y="26"/>
                      <a:pt x="7" y="29"/>
                      <a:pt x="10" y="31"/>
                    </a:cubicBezTo>
                    <a:cubicBezTo>
                      <a:pt x="13" y="33"/>
                      <a:pt x="15" y="34"/>
                      <a:pt x="18" y="35"/>
                    </a:cubicBezTo>
                    <a:cubicBezTo>
                      <a:pt x="20" y="35"/>
                      <a:pt x="21" y="35"/>
                      <a:pt x="22" y="36"/>
                    </a:cubicBezTo>
                    <a:cubicBezTo>
                      <a:pt x="18" y="38"/>
                      <a:pt x="14" y="39"/>
                      <a:pt x="10" y="39"/>
                    </a:cubicBezTo>
                    <a:cubicBezTo>
                      <a:pt x="13" y="42"/>
                      <a:pt x="17" y="45"/>
                      <a:pt x="20" y="48"/>
                    </a:cubicBezTo>
                    <a:cubicBezTo>
                      <a:pt x="19" y="47"/>
                      <a:pt x="18" y="47"/>
                      <a:pt x="18" y="47"/>
                    </a:cubicBezTo>
                    <a:cubicBezTo>
                      <a:pt x="17" y="47"/>
                      <a:pt x="17" y="47"/>
                      <a:pt x="17" y="48"/>
                    </a:cubicBezTo>
                    <a:cubicBezTo>
                      <a:pt x="18" y="49"/>
                      <a:pt x="20" y="49"/>
                      <a:pt x="20" y="51"/>
                    </a:cubicBezTo>
                    <a:cubicBezTo>
                      <a:pt x="18" y="51"/>
                      <a:pt x="15" y="51"/>
                      <a:pt x="13" y="51"/>
                    </a:cubicBezTo>
                    <a:cubicBezTo>
                      <a:pt x="16" y="56"/>
                      <a:pt x="24" y="59"/>
                      <a:pt x="28" y="62"/>
                    </a:cubicBezTo>
                    <a:cubicBezTo>
                      <a:pt x="23" y="64"/>
                      <a:pt x="18" y="61"/>
                      <a:pt x="13" y="63"/>
                    </a:cubicBezTo>
                    <a:cubicBezTo>
                      <a:pt x="16" y="66"/>
                      <a:pt x="20" y="69"/>
                      <a:pt x="23" y="73"/>
                    </a:cubicBezTo>
                    <a:cubicBezTo>
                      <a:pt x="21" y="73"/>
                      <a:pt x="20" y="73"/>
                      <a:pt x="18" y="73"/>
                    </a:cubicBezTo>
                    <a:cubicBezTo>
                      <a:pt x="19" y="75"/>
                      <a:pt x="21" y="75"/>
                      <a:pt x="23" y="76"/>
                    </a:cubicBezTo>
                    <a:cubicBezTo>
                      <a:pt x="20" y="76"/>
                      <a:pt x="22" y="79"/>
                      <a:pt x="23" y="81"/>
                    </a:cubicBezTo>
                    <a:cubicBezTo>
                      <a:pt x="22" y="81"/>
                      <a:pt x="20" y="81"/>
                      <a:pt x="19" y="81"/>
                    </a:cubicBezTo>
                  </a:path>
                </a:pathLst>
              </a:custGeom>
              <a:solidFill>
                <a:srgbClr val="996D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53" name="Freeform 812">
                <a:extLst>
                  <a:ext uri="{FF2B5EF4-FFF2-40B4-BE49-F238E27FC236}">
                    <a16:creationId xmlns:a16="http://schemas.microsoft.com/office/drawing/2014/main" id="{13BFCD45-B3AE-400E-BC42-1ABA6D9983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4" y="2571"/>
                <a:ext cx="15" cy="37"/>
              </a:xfrm>
              <a:custGeom>
                <a:avLst/>
                <a:gdLst>
                  <a:gd name="T0" fmla="*/ 0 w 36"/>
                  <a:gd name="T1" fmla="*/ 0 h 88"/>
                  <a:gd name="T2" fmla="*/ 0 w 36"/>
                  <a:gd name="T3" fmla="*/ 0 h 88"/>
                  <a:gd name="T4" fmla="*/ 0 w 36"/>
                  <a:gd name="T5" fmla="*/ 0 h 88"/>
                  <a:gd name="T6" fmla="*/ 0 w 36"/>
                  <a:gd name="T7" fmla="*/ 0 h 88"/>
                  <a:gd name="T8" fmla="*/ 0 w 36"/>
                  <a:gd name="T9" fmla="*/ 0 h 88"/>
                  <a:gd name="T10" fmla="*/ 0 w 36"/>
                  <a:gd name="T11" fmla="*/ 0 h 88"/>
                  <a:gd name="T12" fmla="*/ 0 w 36"/>
                  <a:gd name="T13" fmla="*/ 0 h 88"/>
                  <a:gd name="T14" fmla="*/ 0 w 36"/>
                  <a:gd name="T15" fmla="*/ 0 h 88"/>
                  <a:gd name="T16" fmla="*/ 0 w 36"/>
                  <a:gd name="T17" fmla="*/ 0 h 88"/>
                  <a:gd name="T18" fmla="*/ 0 w 36"/>
                  <a:gd name="T19" fmla="*/ 0 h 88"/>
                  <a:gd name="T20" fmla="*/ 0 w 36"/>
                  <a:gd name="T21" fmla="*/ 0 h 88"/>
                  <a:gd name="T22" fmla="*/ 0 w 36"/>
                  <a:gd name="T23" fmla="*/ 0 h 88"/>
                  <a:gd name="T24" fmla="*/ 0 w 36"/>
                  <a:gd name="T25" fmla="*/ 0 h 88"/>
                  <a:gd name="T26" fmla="*/ 0 w 36"/>
                  <a:gd name="T27" fmla="*/ 0 h 88"/>
                  <a:gd name="T28" fmla="*/ 0 w 36"/>
                  <a:gd name="T29" fmla="*/ 0 h 88"/>
                  <a:gd name="T30" fmla="*/ 0 w 36"/>
                  <a:gd name="T31" fmla="*/ 0 h 88"/>
                  <a:gd name="T32" fmla="*/ 0 w 36"/>
                  <a:gd name="T33" fmla="*/ 0 h 88"/>
                  <a:gd name="T34" fmla="*/ 0 w 36"/>
                  <a:gd name="T35" fmla="*/ 0 h 88"/>
                  <a:gd name="T36" fmla="*/ 0 w 36"/>
                  <a:gd name="T37" fmla="*/ 0 h 88"/>
                  <a:gd name="T38" fmla="*/ 0 w 36"/>
                  <a:gd name="T39" fmla="*/ 0 h 88"/>
                  <a:gd name="T40" fmla="*/ 0 w 36"/>
                  <a:gd name="T41" fmla="*/ 0 h 88"/>
                  <a:gd name="T42" fmla="*/ 0 w 36"/>
                  <a:gd name="T43" fmla="*/ 0 h 88"/>
                  <a:gd name="T44" fmla="*/ 0 w 36"/>
                  <a:gd name="T45" fmla="*/ 0 h 88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36" h="88">
                    <a:moveTo>
                      <a:pt x="0" y="20"/>
                    </a:moveTo>
                    <a:cubicBezTo>
                      <a:pt x="4" y="29"/>
                      <a:pt x="4" y="37"/>
                      <a:pt x="6" y="47"/>
                    </a:cubicBezTo>
                    <a:cubicBezTo>
                      <a:pt x="8" y="59"/>
                      <a:pt x="17" y="62"/>
                      <a:pt x="24" y="70"/>
                    </a:cubicBezTo>
                    <a:cubicBezTo>
                      <a:pt x="17" y="67"/>
                      <a:pt x="14" y="58"/>
                      <a:pt x="13" y="51"/>
                    </a:cubicBezTo>
                    <a:cubicBezTo>
                      <a:pt x="15" y="53"/>
                      <a:pt x="17" y="55"/>
                      <a:pt x="19" y="56"/>
                    </a:cubicBezTo>
                    <a:cubicBezTo>
                      <a:pt x="18" y="55"/>
                      <a:pt x="17" y="53"/>
                      <a:pt x="17" y="52"/>
                    </a:cubicBezTo>
                    <a:cubicBezTo>
                      <a:pt x="19" y="53"/>
                      <a:pt x="21" y="56"/>
                      <a:pt x="23" y="57"/>
                    </a:cubicBezTo>
                    <a:cubicBezTo>
                      <a:pt x="22" y="56"/>
                      <a:pt x="22" y="53"/>
                      <a:pt x="22" y="51"/>
                    </a:cubicBezTo>
                    <a:cubicBezTo>
                      <a:pt x="33" y="59"/>
                      <a:pt x="31" y="76"/>
                      <a:pt x="33" y="88"/>
                    </a:cubicBezTo>
                    <a:cubicBezTo>
                      <a:pt x="30" y="76"/>
                      <a:pt x="35" y="63"/>
                      <a:pt x="31" y="51"/>
                    </a:cubicBezTo>
                    <a:cubicBezTo>
                      <a:pt x="33" y="54"/>
                      <a:pt x="34" y="58"/>
                      <a:pt x="35" y="61"/>
                    </a:cubicBezTo>
                    <a:cubicBezTo>
                      <a:pt x="34" y="59"/>
                      <a:pt x="31" y="51"/>
                      <a:pt x="36" y="53"/>
                    </a:cubicBezTo>
                    <a:cubicBezTo>
                      <a:pt x="36" y="47"/>
                      <a:pt x="32" y="43"/>
                      <a:pt x="31" y="38"/>
                    </a:cubicBezTo>
                    <a:cubicBezTo>
                      <a:pt x="32" y="39"/>
                      <a:pt x="33" y="40"/>
                      <a:pt x="34" y="42"/>
                    </a:cubicBezTo>
                    <a:cubicBezTo>
                      <a:pt x="29" y="35"/>
                      <a:pt x="26" y="30"/>
                      <a:pt x="24" y="22"/>
                    </a:cubicBezTo>
                    <a:cubicBezTo>
                      <a:pt x="22" y="15"/>
                      <a:pt x="22" y="7"/>
                      <a:pt x="19" y="0"/>
                    </a:cubicBezTo>
                    <a:cubicBezTo>
                      <a:pt x="19" y="4"/>
                      <a:pt x="19" y="8"/>
                      <a:pt x="19" y="11"/>
                    </a:cubicBezTo>
                    <a:cubicBezTo>
                      <a:pt x="18" y="17"/>
                      <a:pt x="20" y="22"/>
                      <a:pt x="19" y="28"/>
                    </a:cubicBezTo>
                    <a:cubicBezTo>
                      <a:pt x="19" y="24"/>
                      <a:pt x="16" y="19"/>
                      <a:pt x="14" y="15"/>
                    </a:cubicBezTo>
                    <a:cubicBezTo>
                      <a:pt x="12" y="18"/>
                      <a:pt x="13" y="20"/>
                      <a:pt x="14" y="23"/>
                    </a:cubicBezTo>
                    <a:cubicBezTo>
                      <a:pt x="13" y="22"/>
                      <a:pt x="12" y="22"/>
                      <a:pt x="11" y="21"/>
                    </a:cubicBezTo>
                    <a:cubicBezTo>
                      <a:pt x="11" y="24"/>
                      <a:pt x="12" y="27"/>
                      <a:pt x="13" y="29"/>
                    </a:cubicBezTo>
                    <a:cubicBezTo>
                      <a:pt x="9" y="26"/>
                      <a:pt x="4" y="22"/>
                      <a:pt x="1" y="18"/>
                    </a:cubicBezTo>
                  </a:path>
                </a:pathLst>
              </a:custGeom>
              <a:solidFill>
                <a:srgbClr val="996D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54" name="Freeform 813">
                <a:extLst>
                  <a:ext uri="{FF2B5EF4-FFF2-40B4-BE49-F238E27FC236}">
                    <a16:creationId xmlns:a16="http://schemas.microsoft.com/office/drawing/2014/main" id="{A533F8AD-156D-495A-83BC-63F7B681FA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6" y="2575"/>
                <a:ext cx="21" cy="35"/>
              </a:xfrm>
              <a:custGeom>
                <a:avLst/>
                <a:gdLst>
                  <a:gd name="T0" fmla="*/ 0 w 48"/>
                  <a:gd name="T1" fmla="*/ 0 h 83"/>
                  <a:gd name="T2" fmla="*/ 0 w 48"/>
                  <a:gd name="T3" fmla="*/ 0 h 83"/>
                  <a:gd name="T4" fmla="*/ 0 w 48"/>
                  <a:gd name="T5" fmla="*/ 0 h 83"/>
                  <a:gd name="T6" fmla="*/ 0 w 48"/>
                  <a:gd name="T7" fmla="*/ 0 h 83"/>
                  <a:gd name="T8" fmla="*/ 0 w 48"/>
                  <a:gd name="T9" fmla="*/ 0 h 83"/>
                  <a:gd name="T10" fmla="*/ 0 w 48"/>
                  <a:gd name="T11" fmla="*/ 0 h 83"/>
                  <a:gd name="T12" fmla="*/ 0 w 48"/>
                  <a:gd name="T13" fmla="*/ 0 h 83"/>
                  <a:gd name="T14" fmla="*/ 0 w 48"/>
                  <a:gd name="T15" fmla="*/ 0 h 83"/>
                  <a:gd name="T16" fmla="*/ 0 w 48"/>
                  <a:gd name="T17" fmla="*/ 0 h 83"/>
                  <a:gd name="T18" fmla="*/ 0 w 48"/>
                  <a:gd name="T19" fmla="*/ 0 h 83"/>
                  <a:gd name="T20" fmla="*/ 0 w 48"/>
                  <a:gd name="T21" fmla="*/ 0 h 83"/>
                  <a:gd name="T22" fmla="*/ 0 w 48"/>
                  <a:gd name="T23" fmla="*/ 0 h 83"/>
                  <a:gd name="T24" fmla="*/ 0 w 48"/>
                  <a:gd name="T25" fmla="*/ 0 h 83"/>
                  <a:gd name="T26" fmla="*/ 0 w 48"/>
                  <a:gd name="T27" fmla="*/ 0 h 83"/>
                  <a:gd name="T28" fmla="*/ 0 w 48"/>
                  <a:gd name="T29" fmla="*/ 0 h 83"/>
                  <a:gd name="T30" fmla="*/ 0 w 48"/>
                  <a:gd name="T31" fmla="*/ 0 h 83"/>
                  <a:gd name="T32" fmla="*/ 0 w 48"/>
                  <a:gd name="T33" fmla="*/ 0 h 83"/>
                  <a:gd name="T34" fmla="*/ 0 w 48"/>
                  <a:gd name="T35" fmla="*/ 0 h 83"/>
                  <a:gd name="T36" fmla="*/ 0 w 48"/>
                  <a:gd name="T37" fmla="*/ 0 h 83"/>
                  <a:gd name="T38" fmla="*/ 0 w 48"/>
                  <a:gd name="T39" fmla="*/ 0 h 83"/>
                  <a:gd name="T40" fmla="*/ 0 w 48"/>
                  <a:gd name="T41" fmla="*/ 0 h 83"/>
                  <a:gd name="T42" fmla="*/ 0 w 48"/>
                  <a:gd name="T43" fmla="*/ 0 h 83"/>
                  <a:gd name="T44" fmla="*/ 0 w 48"/>
                  <a:gd name="T45" fmla="*/ 0 h 83"/>
                  <a:gd name="T46" fmla="*/ 0 w 48"/>
                  <a:gd name="T47" fmla="*/ 0 h 83"/>
                  <a:gd name="T48" fmla="*/ 0 w 48"/>
                  <a:gd name="T49" fmla="*/ 0 h 83"/>
                  <a:gd name="T50" fmla="*/ 0 w 48"/>
                  <a:gd name="T51" fmla="*/ 0 h 83"/>
                  <a:gd name="T52" fmla="*/ 0 w 48"/>
                  <a:gd name="T53" fmla="*/ 0 h 83"/>
                  <a:gd name="T54" fmla="*/ 0 w 48"/>
                  <a:gd name="T55" fmla="*/ 0 h 83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48" h="83">
                    <a:moveTo>
                      <a:pt x="47" y="23"/>
                    </a:moveTo>
                    <a:cubicBezTo>
                      <a:pt x="44" y="33"/>
                      <a:pt x="42" y="46"/>
                      <a:pt x="36" y="55"/>
                    </a:cubicBezTo>
                    <a:cubicBezTo>
                      <a:pt x="31" y="65"/>
                      <a:pt x="18" y="72"/>
                      <a:pt x="15" y="83"/>
                    </a:cubicBezTo>
                    <a:cubicBezTo>
                      <a:pt x="17" y="77"/>
                      <a:pt x="22" y="71"/>
                      <a:pt x="23" y="65"/>
                    </a:cubicBezTo>
                    <a:cubicBezTo>
                      <a:pt x="21" y="67"/>
                      <a:pt x="20" y="70"/>
                      <a:pt x="18" y="72"/>
                    </a:cubicBezTo>
                    <a:cubicBezTo>
                      <a:pt x="18" y="71"/>
                      <a:pt x="18" y="69"/>
                      <a:pt x="18" y="68"/>
                    </a:cubicBezTo>
                    <a:cubicBezTo>
                      <a:pt x="18" y="69"/>
                      <a:pt x="16" y="70"/>
                      <a:pt x="16" y="71"/>
                    </a:cubicBezTo>
                    <a:cubicBezTo>
                      <a:pt x="15" y="68"/>
                      <a:pt x="16" y="64"/>
                      <a:pt x="15" y="61"/>
                    </a:cubicBezTo>
                    <a:cubicBezTo>
                      <a:pt x="13" y="67"/>
                      <a:pt x="10" y="73"/>
                      <a:pt x="7" y="78"/>
                    </a:cubicBezTo>
                    <a:cubicBezTo>
                      <a:pt x="6" y="74"/>
                      <a:pt x="6" y="68"/>
                      <a:pt x="8" y="63"/>
                    </a:cubicBezTo>
                    <a:cubicBezTo>
                      <a:pt x="8" y="65"/>
                      <a:pt x="7" y="67"/>
                      <a:pt x="7" y="68"/>
                    </a:cubicBezTo>
                    <a:cubicBezTo>
                      <a:pt x="6" y="68"/>
                      <a:pt x="6" y="67"/>
                      <a:pt x="6" y="66"/>
                    </a:cubicBezTo>
                    <a:cubicBezTo>
                      <a:pt x="5" y="68"/>
                      <a:pt x="5" y="71"/>
                      <a:pt x="3" y="73"/>
                    </a:cubicBezTo>
                    <a:cubicBezTo>
                      <a:pt x="0" y="64"/>
                      <a:pt x="3" y="55"/>
                      <a:pt x="3" y="46"/>
                    </a:cubicBezTo>
                    <a:cubicBezTo>
                      <a:pt x="3" y="49"/>
                      <a:pt x="2" y="54"/>
                      <a:pt x="3" y="57"/>
                    </a:cubicBezTo>
                    <a:cubicBezTo>
                      <a:pt x="2" y="46"/>
                      <a:pt x="3" y="36"/>
                      <a:pt x="9" y="26"/>
                    </a:cubicBezTo>
                    <a:cubicBezTo>
                      <a:pt x="15" y="17"/>
                      <a:pt x="24" y="11"/>
                      <a:pt x="30" y="2"/>
                    </a:cubicBezTo>
                    <a:cubicBezTo>
                      <a:pt x="29" y="7"/>
                      <a:pt x="25" y="12"/>
                      <a:pt x="24" y="17"/>
                    </a:cubicBezTo>
                    <a:cubicBezTo>
                      <a:pt x="26" y="14"/>
                      <a:pt x="29" y="13"/>
                      <a:pt x="31" y="11"/>
                    </a:cubicBezTo>
                    <a:cubicBezTo>
                      <a:pt x="31" y="14"/>
                      <a:pt x="30" y="16"/>
                      <a:pt x="30" y="18"/>
                    </a:cubicBezTo>
                    <a:cubicBezTo>
                      <a:pt x="31" y="17"/>
                      <a:pt x="32" y="17"/>
                      <a:pt x="33" y="16"/>
                    </a:cubicBezTo>
                    <a:cubicBezTo>
                      <a:pt x="34" y="18"/>
                      <a:pt x="34" y="20"/>
                      <a:pt x="33" y="22"/>
                    </a:cubicBezTo>
                    <a:cubicBezTo>
                      <a:pt x="39" y="19"/>
                      <a:pt x="46" y="5"/>
                      <a:pt x="48" y="0"/>
                    </a:cubicBezTo>
                    <a:cubicBezTo>
                      <a:pt x="47" y="8"/>
                      <a:pt x="44" y="17"/>
                      <a:pt x="40" y="24"/>
                    </a:cubicBezTo>
                    <a:cubicBezTo>
                      <a:pt x="42" y="22"/>
                      <a:pt x="44" y="20"/>
                      <a:pt x="45" y="18"/>
                    </a:cubicBezTo>
                    <a:cubicBezTo>
                      <a:pt x="44" y="20"/>
                      <a:pt x="44" y="21"/>
                      <a:pt x="44" y="22"/>
                    </a:cubicBezTo>
                    <a:cubicBezTo>
                      <a:pt x="45" y="22"/>
                      <a:pt x="45" y="21"/>
                      <a:pt x="46" y="21"/>
                    </a:cubicBezTo>
                    <a:cubicBezTo>
                      <a:pt x="46" y="23"/>
                      <a:pt x="46" y="25"/>
                      <a:pt x="45" y="27"/>
                    </a:cubicBezTo>
                  </a:path>
                </a:pathLst>
              </a:custGeom>
              <a:solidFill>
                <a:srgbClr val="996D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55" name="Freeform 814">
                <a:extLst>
                  <a:ext uri="{FF2B5EF4-FFF2-40B4-BE49-F238E27FC236}">
                    <a16:creationId xmlns:a16="http://schemas.microsoft.com/office/drawing/2014/main" id="{027C31AF-89C3-4847-9C6D-37F82F20ED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8" y="3215"/>
                <a:ext cx="62" cy="23"/>
              </a:xfrm>
              <a:custGeom>
                <a:avLst/>
                <a:gdLst>
                  <a:gd name="T0" fmla="*/ 0 w 147"/>
                  <a:gd name="T1" fmla="*/ 0 h 54"/>
                  <a:gd name="T2" fmla="*/ 0 w 147"/>
                  <a:gd name="T3" fmla="*/ 0 h 54"/>
                  <a:gd name="T4" fmla="*/ 0 w 147"/>
                  <a:gd name="T5" fmla="*/ 0 h 54"/>
                  <a:gd name="T6" fmla="*/ 0 w 147"/>
                  <a:gd name="T7" fmla="*/ 0 h 54"/>
                  <a:gd name="T8" fmla="*/ 0 w 147"/>
                  <a:gd name="T9" fmla="*/ 0 h 54"/>
                  <a:gd name="T10" fmla="*/ 0 w 147"/>
                  <a:gd name="T11" fmla="*/ 0 h 54"/>
                  <a:gd name="T12" fmla="*/ 0 w 147"/>
                  <a:gd name="T13" fmla="*/ 0 h 54"/>
                  <a:gd name="T14" fmla="*/ 0 w 147"/>
                  <a:gd name="T15" fmla="*/ 0 h 54"/>
                  <a:gd name="T16" fmla="*/ 0 w 147"/>
                  <a:gd name="T17" fmla="*/ 0 h 54"/>
                  <a:gd name="T18" fmla="*/ 0 w 147"/>
                  <a:gd name="T19" fmla="*/ 0 h 54"/>
                  <a:gd name="T20" fmla="*/ 0 w 147"/>
                  <a:gd name="T21" fmla="*/ 0 h 54"/>
                  <a:gd name="T22" fmla="*/ 0 w 147"/>
                  <a:gd name="T23" fmla="*/ 0 h 54"/>
                  <a:gd name="T24" fmla="*/ 0 w 147"/>
                  <a:gd name="T25" fmla="*/ 0 h 5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47" h="54">
                    <a:moveTo>
                      <a:pt x="0" y="43"/>
                    </a:moveTo>
                    <a:cubicBezTo>
                      <a:pt x="4" y="33"/>
                      <a:pt x="6" y="13"/>
                      <a:pt x="16" y="8"/>
                    </a:cubicBezTo>
                    <a:cubicBezTo>
                      <a:pt x="30" y="0"/>
                      <a:pt x="47" y="1"/>
                      <a:pt x="62" y="0"/>
                    </a:cubicBezTo>
                    <a:cubicBezTo>
                      <a:pt x="77" y="0"/>
                      <a:pt x="91" y="1"/>
                      <a:pt x="106" y="3"/>
                    </a:cubicBezTo>
                    <a:cubicBezTo>
                      <a:pt x="112" y="3"/>
                      <a:pt x="119" y="5"/>
                      <a:pt x="125" y="6"/>
                    </a:cubicBezTo>
                    <a:cubicBezTo>
                      <a:pt x="131" y="7"/>
                      <a:pt x="138" y="7"/>
                      <a:pt x="142" y="11"/>
                    </a:cubicBezTo>
                    <a:cubicBezTo>
                      <a:pt x="147" y="16"/>
                      <a:pt x="145" y="27"/>
                      <a:pt x="145" y="34"/>
                    </a:cubicBezTo>
                    <a:cubicBezTo>
                      <a:pt x="145" y="40"/>
                      <a:pt x="146" y="47"/>
                      <a:pt x="146" y="54"/>
                    </a:cubicBezTo>
                    <a:cubicBezTo>
                      <a:pt x="143" y="51"/>
                      <a:pt x="142" y="46"/>
                      <a:pt x="140" y="43"/>
                    </a:cubicBezTo>
                    <a:cubicBezTo>
                      <a:pt x="135" y="37"/>
                      <a:pt x="126" y="34"/>
                      <a:pt x="119" y="34"/>
                    </a:cubicBezTo>
                    <a:cubicBezTo>
                      <a:pt x="99" y="31"/>
                      <a:pt x="81" y="24"/>
                      <a:pt x="61" y="25"/>
                    </a:cubicBezTo>
                    <a:cubicBezTo>
                      <a:pt x="48" y="25"/>
                      <a:pt x="35" y="25"/>
                      <a:pt x="22" y="29"/>
                    </a:cubicBezTo>
                    <a:cubicBezTo>
                      <a:pt x="14" y="31"/>
                      <a:pt x="9" y="36"/>
                      <a:pt x="3" y="40"/>
                    </a:cubicBezTo>
                  </a:path>
                </a:pathLst>
              </a:custGeom>
              <a:solidFill>
                <a:srgbClr val="F5E2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56" name="Freeform 815">
                <a:extLst>
                  <a:ext uri="{FF2B5EF4-FFF2-40B4-BE49-F238E27FC236}">
                    <a16:creationId xmlns:a16="http://schemas.microsoft.com/office/drawing/2014/main" id="{6A1AC942-0F64-4A70-80AA-A6349F5772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1" y="3271"/>
                <a:ext cx="12" cy="31"/>
              </a:xfrm>
              <a:custGeom>
                <a:avLst/>
                <a:gdLst>
                  <a:gd name="T0" fmla="*/ 0 w 30"/>
                  <a:gd name="T1" fmla="*/ 0 h 74"/>
                  <a:gd name="T2" fmla="*/ 0 w 30"/>
                  <a:gd name="T3" fmla="*/ 0 h 74"/>
                  <a:gd name="T4" fmla="*/ 0 w 30"/>
                  <a:gd name="T5" fmla="*/ 0 h 74"/>
                  <a:gd name="T6" fmla="*/ 0 w 30"/>
                  <a:gd name="T7" fmla="*/ 0 h 74"/>
                  <a:gd name="T8" fmla="*/ 0 w 30"/>
                  <a:gd name="T9" fmla="*/ 0 h 74"/>
                  <a:gd name="T10" fmla="*/ 0 w 30"/>
                  <a:gd name="T11" fmla="*/ 0 h 74"/>
                  <a:gd name="T12" fmla="*/ 0 w 30"/>
                  <a:gd name="T13" fmla="*/ 0 h 74"/>
                  <a:gd name="T14" fmla="*/ 0 w 30"/>
                  <a:gd name="T15" fmla="*/ 0 h 74"/>
                  <a:gd name="T16" fmla="*/ 0 w 30"/>
                  <a:gd name="T17" fmla="*/ 0 h 74"/>
                  <a:gd name="T18" fmla="*/ 0 w 30"/>
                  <a:gd name="T19" fmla="*/ 0 h 7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30" h="74">
                    <a:moveTo>
                      <a:pt x="29" y="1"/>
                    </a:moveTo>
                    <a:cubicBezTo>
                      <a:pt x="27" y="6"/>
                      <a:pt x="28" y="12"/>
                      <a:pt x="28" y="16"/>
                    </a:cubicBezTo>
                    <a:cubicBezTo>
                      <a:pt x="27" y="22"/>
                      <a:pt x="26" y="27"/>
                      <a:pt x="26" y="32"/>
                    </a:cubicBezTo>
                    <a:cubicBezTo>
                      <a:pt x="26" y="38"/>
                      <a:pt x="26" y="42"/>
                      <a:pt x="23" y="47"/>
                    </a:cubicBezTo>
                    <a:cubicBezTo>
                      <a:pt x="19" y="53"/>
                      <a:pt x="16" y="59"/>
                      <a:pt x="11" y="64"/>
                    </a:cubicBezTo>
                    <a:cubicBezTo>
                      <a:pt x="10" y="66"/>
                      <a:pt x="8" y="69"/>
                      <a:pt x="6" y="71"/>
                    </a:cubicBezTo>
                    <a:cubicBezTo>
                      <a:pt x="4" y="73"/>
                      <a:pt x="2" y="72"/>
                      <a:pt x="0" y="74"/>
                    </a:cubicBezTo>
                    <a:cubicBezTo>
                      <a:pt x="1" y="69"/>
                      <a:pt x="4" y="65"/>
                      <a:pt x="5" y="60"/>
                    </a:cubicBezTo>
                    <a:cubicBezTo>
                      <a:pt x="6" y="57"/>
                      <a:pt x="8" y="54"/>
                      <a:pt x="11" y="51"/>
                    </a:cubicBezTo>
                    <a:cubicBezTo>
                      <a:pt x="23" y="39"/>
                      <a:pt x="30" y="18"/>
                      <a:pt x="28" y="0"/>
                    </a:cubicBezTo>
                  </a:path>
                </a:pathLst>
              </a:custGeom>
              <a:solidFill>
                <a:srgbClr val="F5E2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57" name="Freeform 816">
                <a:extLst>
                  <a:ext uri="{FF2B5EF4-FFF2-40B4-BE49-F238E27FC236}">
                    <a16:creationId xmlns:a16="http://schemas.microsoft.com/office/drawing/2014/main" id="{E764CA38-E123-4B5A-8C73-D0D4E006BF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1" y="3300"/>
                <a:ext cx="11" cy="20"/>
              </a:xfrm>
              <a:custGeom>
                <a:avLst/>
                <a:gdLst>
                  <a:gd name="T0" fmla="*/ 0 w 26"/>
                  <a:gd name="T1" fmla="*/ 0 h 47"/>
                  <a:gd name="T2" fmla="*/ 0 w 26"/>
                  <a:gd name="T3" fmla="*/ 0 h 47"/>
                  <a:gd name="T4" fmla="*/ 0 w 26"/>
                  <a:gd name="T5" fmla="*/ 0 h 47"/>
                  <a:gd name="T6" fmla="*/ 0 w 26"/>
                  <a:gd name="T7" fmla="*/ 0 h 47"/>
                  <a:gd name="T8" fmla="*/ 0 w 26"/>
                  <a:gd name="T9" fmla="*/ 0 h 47"/>
                  <a:gd name="T10" fmla="*/ 0 w 26"/>
                  <a:gd name="T11" fmla="*/ 0 h 47"/>
                  <a:gd name="T12" fmla="*/ 0 w 26"/>
                  <a:gd name="T13" fmla="*/ 0 h 47"/>
                  <a:gd name="T14" fmla="*/ 0 w 26"/>
                  <a:gd name="T15" fmla="*/ 0 h 4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6" h="47">
                    <a:moveTo>
                      <a:pt x="1" y="46"/>
                    </a:moveTo>
                    <a:cubicBezTo>
                      <a:pt x="4" y="43"/>
                      <a:pt x="6" y="38"/>
                      <a:pt x="9" y="34"/>
                    </a:cubicBezTo>
                    <a:cubicBezTo>
                      <a:pt x="12" y="30"/>
                      <a:pt x="14" y="25"/>
                      <a:pt x="17" y="20"/>
                    </a:cubicBezTo>
                    <a:cubicBezTo>
                      <a:pt x="21" y="14"/>
                      <a:pt x="24" y="7"/>
                      <a:pt x="26" y="0"/>
                    </a:cubicBezTo>
                    <a:cubicBezTo>
                      <a:pt x="26" y="7"/>
                      <a:pt x="20" y="16"/>
                      <a:pt x="17" y="22"/>
                    </a:cubicBezTo>
                    <a:cubicBezTo>
                      <a:pt x="15" y="26"/>
                      <a:pt x="14" y="31"/>
                      <a:pt x="12" y="34"/>
                    </a:cubicBezTo>
                    <a:cubicBezTo>
                      <a:pt x="11" y="37"/>
                      <a:pt x="9" y="38"/>
                      <a:pt x="7" y="40"/>
                    </a:cubicBezTo>
                    <a:cubicBezTo>
                      <a:pt x="4" y="42"/>
                      <a:pt x="3" y="44"/>
                      <a:pt x="0" y="47"/>
                    </a:cubicBezTo>
                  </a:path>
                </a:pathLst>
              </a:custGeom>
              <a:solidFill>
                <a:srgbClr val="F5E2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58" name="Freeform 817">
                <a:extLst>
                  <a:ext uri="{FF2B5EF4-FFF2-40B4-BE49-F238E27FC236}">
                    <a16:creationId xmlns:a16="http://schemas.microsoft.com/office/drawing/2014/main" id="{BA775A69-23B7-4D38-81E4-98C3EB7377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8" y="3312"/>
                <a:ext cx="17" cy="16"/>
              </a:xfrm>
              <a:custGeom>
                <a:avLst/>
                <a:gdLst>
                  <a:gd name="T0" fmla="*/ 0 w 40"/>
                  <a:gd name="T1" fmla="*/ 0 h 39"/>
                  <a:gd name="T2" fmla="*/ 0 w 40"/>
                  <a:gd name="T3" fmla="*/ 0 h 39"/>
                  <a:gd name="T4" fmla="*/ 0 w 40"/>
                  <a:gd name="T5" fmla="*/ 0 h 39"/>
                  <a:gd name="T6" fmla="*/ 0 w 40"/>
                  <a:gd name="T7" fmla="*/ 0 h 39"/>
                  <a:gd name="T8" fmla="*/ 0 w 40"/>
                  <a:gd name="T9" fmla="*/ 0 h 39"/>
                  <a:gd name="T10" fmla="*/ 0 w 40"/>
                  <a:gd name="T11" fmla="*/ 0 h 39"/>
                  <a:gd name="T12" fmla="*/ 0 w 40"/>
                  <a:gd name="T13" fmla="*/ 0 h 3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0" h="39">
                    <a:moveTo>
                      <a:pt x="1" y="39"/>
                    </a:moveTo>
                    <a:cubicBezTo>
                      <a:pt x="0" y="36"/>
                      <a:pt x="3" y="34"/>
                      <a:pt x="4" y="33"/>
                    </a:cubicBezTo>
                    <a:cubicBezTo>
                      <a:pt x="8" y="30"/>
                      <a:pt x="11" y="27"/>
                      <a:pt x="15" y="24"/>
                    </a:cubicBezTo>
                    <a:cubicBezTo>
                      <a:pt x="23" y="16"/>
                      <a:pt x="33" y="9"/>
                      <a:pt x="40" y="0"/>
                    </a:cubicBezTo>
                    <a:cubicBezTo>
                      <a:pt x="37" y="3"/>
                      <a:pt x="35" y="9"/>
                      <a:pt x="31" y="12"/>
                    </a:cubicBezTo>
                    <a:cubicBezTo>
                      <a:pt x="28" y="17"/>
                      <a:pt x="24" y="20"/>
                      <a:pt x="19" y="23"/>
                    </a:cubicBezTo>
                    <a:cubicBezTo>
                      <a:pt x="13" y="28"/>
                      <a:pt x="7" y="34"/>
                      <a:pt x="1" y="39"/>
                    </a:cubicBezTo>
                  </a:path>
                </a:pathLst>
              </a:custGeom>
              <a:solidFill>
                <a:srgbClr val="F5E2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59" name="Freeform 818">
                <a:extLst>
                  <a:ext uri="{FF2B5EF4-FFF2-40B4-BE49-F238E27FC236}">
                    <a16:creationId xmlns:a16="http://schemas.microsoft.com/office/drawing/2014/main" id="{74185340-2ED3-406B-B425-DFBB7792C7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6" y="3299"/>
                <a:ext cx="8" cy="7"/>
              </a:xfrm>
              <a:custGeom>
                <a:avLst/>
                <a:gdLst>
                  <a:gd name="T0" fmla="*/ 0 w 19"/>
                  <a:gd name="T1" fmla="*/ 0 h 15"/>
                  <a:gd name="T2" fmla="*/ 0 w 19"/>
                  <a:gd name="T3" fmla="*/ 0 h 15"/>
                  <a:gd name="T4" fmla="*/ 0 w 19"/>
                  <a:gd name="T5" fmla="*/ 0 h 15"/>
                  <a:gd name="T6" fmla="*/ 0 w 19"/>
                  <a:gd name="T7" fmla="*/ 0 h 1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9" h="15">
                    <a:moveTo>
                      <a:pt x="19" y="15"/>
                    </a:moveTo>
                    <a:cubicBezTo>
                      <a:pt x="13" y="14"/>
                      <a:pt x="5" y="4"/>
                      <a:pt x="0" y="0"/>
                    </a:cubicBezTo>
                    <a:cubicBezTo>
                      <a:pt x="3" y="2"/>
                      <a:pt x="7" y="3"/>
                      <a:pt x="9" y="5"/>
                    </a:cubicBezTo>
                    <a:cubicBezTo>
                      <a:pt x="12" y="8"/>
                      <a:pt x="15" y="11"/>
                      <a:pt x="18" y="13"/>
                    </a:cubicBezTo>
                  </a:path>
                </a:pathLst>
              </a:custGeom>
              <a:solidFill>
                <a:srgbClr val="F5E2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60" name="Freeform 819">
                <a:extLst>
                  <a:ext uri="{FF2B5EF4-FFF2-40B4-BE49-F238E27FC236}">
                    <a16:creationId xmlns:a16="http://schemas.microsoft.com/office/drawing/2014/main" id="{07119E2F-D45D-4DA3-986E-A0B639ADBF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90" y="3298"/>
                <a:ext cx="4" cy="4"/>
              </a:xfrm>
              <a:custGeom>
                <a:avLst/>
                <a:gdLst>
                  <a:gd name="T0" fmla="*/ 0 w 11"/>
                  <a:gd name="T1" fmla="*/ 1 h 8"/>
                  <a:gd name="T2" fmla="*/ 0 w 11"/>
                  <a:gd name="T3" fmla="*/ 0 h 8"/>
                  <a:gd name="T4" fmla="*/ 0 w 11"/>
                  <a:gd name="T5" fmla="*/ 1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8">
                    <a:moveTo>
                      <a:pt x="10" y="7"/>
                    </a:moveTo>
                    <a:cubicBezTo>
                      <a:pt x="7" y="5"/>
                      <a:pt x="3" y="3"/>
                      <a:pt x="0" y="0"/>
                    </a:cubicBezTo>
                    <a:cubicBezTo>
                      <a:pt x="2" y="4"/>
                      <a:pt x="9" y="4"/>
                      <a:pt x="11" y="8"/>
                    </a:cubicBezTo>
                  </a:path>
                </a:pathLst>
              </a:custGeom>
              <a:solidFill>
                <a:srgbClr val="F5E2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61" name="Freeform 820">
                <a:extLst>
                  <a:ext uri="{FF2B5EF4-FFF2-40B4-BE49-F238E27FC236}">
                    <a16:creationId xmlns:a16="http://schemas.microsoft.com/office/drawing/2014/main" id="{74477653-C35F-4E23-A83F-D146D9DEE6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99" y="3311"/>
                <a:ext cx="6" cy="3"/>
              </a:xfrm>
              <a:custGeom>
                <a:avLst/>
                <a:gdLst>
                  <a:gd name="T0" fmla="*/ 0 w 14"/>
                  <a:gd name="T1" fmla="*/ 0 h 7"/>
                  <a:gd name="T2" fmla="*/ 0 w 14"/>
                  <a:gd name="T3" fmla="*/ 0 h 7"/>
                  <a:gd name="T4" fmla="*/ 0 w 14"/>
                  <a:gd name="T5" fmla="*/ 0 h 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" h="7">
                    <a:moveTo>
                      <a:pt x="14" y="7"/>
                    </a:moveTo>
                    <a:cubicBezTo>
                      <a:pt x="10" y="4"/>
                      <a:pt x="2" y="6"/>
                      <a:pt x="0" y="0"/>
                    </a:cubicBezTo>
                    <a:cubicBezTo>
                      <a:pt x="4" y="0"/>
                      <a:pt x="8" y="6"/>
                      <a:pt x="12" y="7"/>
                    </a:cubicBezTo>
                  </a:path>
                </a:pathLst>
              </a:custGeom>
              <a:solidFill>
                <a:srgbClr val="F5E2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62" name="Freeform 821">
                <a:extLst>
                  <a:ext uri="{FF2B5EF4-FFF2-40B4-BE49-F238E27FC236}">
                    <a16:creationId xmlns:a16="http://schemas.microsoft.com/office/drawing/2014/main" id="{96D971BE-2217-464F-BDF4-84586F025C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01" y="3309"/>
                <a:ext cx="4" cy="3"/>
              </a:xfrm>
              <a:custGeom>
                <a:avLst/>
                <a:gdLst>
                  <a:gd name="T0" fmla="*/ 0 w 9"/>
                  <a:gd name="T1" fmla="*/ 0 h 7"/>
                  <a:gd name="T2" fmla="*/ 0 w 9"/>
                  <a:gd name="T3" fmla="*/ 0 h 7"/>
                  <a:gd name="T4" fmla="*/ 0 w 9"/>
                  <a:gd name="T5" fmla="*/ 0 h 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7">
                    <a:moveTo>
                      <a:pt x="9" y="7"/>
                    </a:moveTo>
                    <a:cubicBezTo>
                      <a:pt x="6" y="6"/>
                      <a:pt x="1" y="3"/>
                      <a:pt x="0" y="0"/>
                    </a:cubicBezTo>
                    <a:cubicBezTo>
                      <a:pt x="3" y="1"/>
                      <a:pt x="6" y="4"/>
                      <a:pt x="8" y="6"/>
                    </a:cubicBezTo>
                  </a:path>
                </a:pathLst>
              </a:custGeom>
              <a:solidFill>
                <a:srgbClr val="F5E2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63" name="Freeform 822">
                <a:extLst>
                  <a:ext uri="{FF2B5EF4-FFF2-40B4-BE49-F238E27FC236}">
                    <a16:creationId xmlns:a16="http://schemas.microsoft.com/office/drawing/2014/main" id="{582372D8-398B-4711-98C2-732C6CC56C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93" y="3298"/>
                <a:ext cx="3" cy="2"/>
              </a:xfrm>
              <a:custGeom>
                <a:avLst/>
                <a:gdLst>
                  <a:gd name="T0" fmla="*/ 1 w 6"/>
                  <a:gd name="T1" fmla="*/ 1 h 3"/>
                  <a:gd name="T2" fmla="*/ 0 w 6"/>
                  <a:gd name="T3" fmla="*/ 0 h 3"/>
                  <a:gd name="T4" fmla="*/ 1 w 6"/>
                  <a:gd name="T5" fmla="*/ 1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" h="3">
                    <a:moveTo>
                      <a:pt x="6" y="3"/>
                    </a:moveTo>
                    <a:cubicBezTo>
                      <a:pt x="5" y="2"/>
                      <a:pt x="2" y="1"/>
                      <a:pt x="0" y="0"/>
                    </a:cubicBezTo>
                    <a:cubicBezTo>
                      <a:pt x="2" y="1"/>
                      <a:pt x="3" y="2"/>
                      <a:pt x="5" y="2"/>
                    </a:cubicBezTo>
                  </a:path>
                </a:pathLst>
              </a:custGeom>
              <a:solidFill>
                <a:srgbClr val="F5E2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64" name="Freeform 823">
                <a:extLst>
                  <a:ext uri="{FF2B5EF4-FFF2-40B4-BE49-F238E27FC236}">
                    <a16:creationId xmlns:a16="http://schemas.microsoft.com/office/drawing/2014/main" id="{08E34508-A245-4F53-96FB-5C65355E8C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9" y="3270"/>
                <a:ext cx="7" cy="3"/>
              </a:xfrm>
              <a:custGeom>
                <a:avLst/>
                <a:gdLst>
                  <a:gd name="T0" fmla="*/ 0 w 17"/>
                  <a:gd name="T1" fmla="*/ 0 h 6"/>
                  <a:gd name="T2" fmla="*/ 0 w 17"/>
                  <a:gd name="T3" fmla="*/ 1 h 6"/>
                  <a:gd name="T4" fmla="*/ 0 w 17"/>
                  <a:gd name="T5" fmla="*/ 1 h 6"/>
                  <a:gd name="T6" fmla="*/ 0 w 17"/>
                  <a:gd name="T7" fmla="*/ 1 h 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7" h="6">
                    <a:moveTo>
                      <a:pt x="0" y="0"/>
                    </a:moveTo>
                    <a:cubicBezTo>
                      <a:pt x="1" y="5"/>
                      <a:pt x="12" y="6"/>
                      <a:pt x="17" y="6"/>
                    </a:cubicBezTo>
                    <a:cubicBezTo>
                      <a:pt x="14" y="5"/>
                      <a:pt x="12" y="4"/>
                      <a:pt x="9" y="3"/>
                    </a:cubicBezTo>
                    <a:cubicBezTo>
                      <a:pt x="7" y="3"/>
                      <a:pt x="3" y="3"/>
                      <a:pt x="2" y="1"/>
                    </a:cubicBezTo>
                  </a:path>
                </a:pathLst>
              </a:custGeom>
              <a:solidFill>
                <a:srgbClr val="F5E2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65" name="Freeform 824">
                <a:extLst>
                  <a:ext uri="{FF2B5EF4-FFF2-40B4-BE49-F238E27FC236}">
                    <a16:creationId xmlns:a16="http://schemas.microsoft.com/office/drawing/2014/main" id="{D97741A9-8ECA-47B2-9D57-FA6CA69F1A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0" y="3268"/>
                <a:ext cx="4" cy="1"/>
              </a:xfrm>
              <a:custGeom>
                <a:avLst/>
                <a:gdLst>
                  <a:gd name="T0" fmla="*/ 0 w 9"/>
                  <a:gd name="T1" fmla="*/ 0 h 3"/>
                  <a:gd name="T2" fmla="*/ 0 w 9"/>
                  <a:gd name="T3" fmla="*/ 0 h 3"/>
                  <a:gd name="T4" fmla="*/ 0 w 9"/>
                  <a:gd name="T5" fmla="*/ 0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3">
                    <a:moveTo>
                      <a:pt x="0" y="0"/>
                    </a:moveTo>
                    <a:cubicBezTo>
                      <a:pt x="2" y="2"/>
                      <a:pt x="6" y="3"/>
                      <a:pt x="9" y="3"/>
                    </a:cubicBezTo>
                    <a:cubicBezTo>
                      <a:pt x="7" y="1"/>
                      <a:pt x="4" y="0"/>
                      <a:pt x="2" y="0"/>
                    </a:cubicBezTo>
                  </a:path>
                </a:pathLst>
              </a:custGeom>
              <a:solidFill>
                <a:srgbClr val="F5E2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66" name="Freeform 825">
                <a:extLst>
                  <a:ext uri="{FF2B5EF4-FFF2-40B4-BE49-F238E27FC236}">
                    <a16:creationId xmlns:a16="http://schemas.microsoft.com/office/drawing/2014/main" id="{A12AD460-8E21-4F09-AB09-461BCE1CBC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1" y="3305"/>
                <a:ext cx="3" cy="2"/>
              </a:xfrm>
              <a:custGeom>
                <a:avLst/>
                <a:gdLst>
                  <a:gd name="T0" fmla="*/ 0 w 9"/>
                  <a:gd name="T1" fmla="*/ 0 h 5"/>
                  <a:gd name="T2" fmla="*/ 0 w 9"/>
                  <a:gd name="T3" fmla="*/ 0 h 5"/>
                  <a:gd name="T4" fmla="*/ 0 w 9"/>
                  <a:gd name="T5" fmla="*/ 0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5">
                    <a:moveTo>
                      <a:pt x="9" y="5"/>
                    </a:moveTo>
                    <a:cubicBezTo>
                      <a:pt x="6" y="4"/>
                      <a:pt x="3" y="2"/>
                      <a:pt x="0" y="0"/>
                    </a:cubicBezTo>
                    <a:cubicBezTo>
                      <a:pt x="1" y="2"/>
                      <a:pt x="4" y="4"/>
                      <a:pt x="6" y="4"/>
                    </a:cubicBezTo>
                  </a:path>
                </a:pathLst>
              </a:custGeom>
              <a:solidFill>
                <a:srgbClr val="F5E2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67" name="Freeform 826">
                <a:extLst>
                  <a:ext uri="{FF2B5EF4-FFF2-40B4-BE49-F238E27FC236}">
                    <a16:creationId xmlns:a16="http://schemas.microsoft.com/office/drawing/2014/main" id="{78F8BBAD-55E3-4A45-8548-D67BAEC927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4" y="3300"/>
                <a:ext cx="4" cy="2"/>
              </a:xfrm>
              <a:custGeom>
                <a:avLst/>
                <a:gdLst>
                  <a:gd name="T0" fmla="*/ 0 w 9"/>
                  <a:gd name="T1" fmla="*/ 1 h 4"/>
                  <a:gd name="T2" fmla="*/ 0 w 9"/>
                  <a:gd name="T3" fmla="*/ 0 h 4"/>
                  <a:gd name="T4" fmla="*/ 0 w 9"/>
                  <a:gd name="T5" fmla="*/ 1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4">
                    <a:moveTo>
                      <a:pt x="9" y="4"/>
                    </a:moveTo>
                    <a:cubicBezTo>
                      <a:pt x="7" y="3"/>
                      <a:pt x="3" y="0"/>
                      <a:pt x="0" y="0"/>
                    </a:cubicBezTo>
                    <a:cubicBezTo>
                      <a:pt x="1" y="2"/>
                      <a:pt x="4" y="4"/>
                      <a:pt x="6" y="4"/>
                    </a:cubicBezTo>
                  </a:path>
                </a:pathLst>
              </a:custGeom>
              <a:solidFill>
                <a:srgbClr val="F5E2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68" name="Freeform 827">
                <a:extLst>
                  <a:ext uri="{FF2B5EF4-FFF2-40B4-BE49-F238E27FC236}">
                    <a16:creationId xmlns:a16="http://schemas.microsoft.com/office/drawing/2014/main" id="{175A1262-4DFE-427F-9750-1524736376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7" y="2810"/>
                <a:ext cx="15" cy="22"/>
              </a:xfrm>
              <a:custGeom>
                <a:avLst/>
                <a:gdLst>
                  <a:gd name="T0" fmla="*/ 2 w 15"/>
                  <a:gd name="T1" fmla="*/ 0 h 22"/>
                  <a:gd name="T2" fmla="*/ 0 w 15"/>
                  <a:gd name="T3" fmla="*/ 22 h 22"/>
                  <a:gd name="T4" fmla="*/ 13 w 15"/>
                  <a:gd name="T5" fmla="*/ 22 h 22"/>
                  <a:gd name="T6" fmla="*/ 15 w 15"/>
                  <a:gd name="T7" fmla="*/ 0 h 22"/>
                  <a:gd name="T8" fmla="*/ 2 w 15"/>
                  <a:gd name="T9" fmla="*/ 0 h 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5" h="22">
                    <a:moveTo>
                      <a:pt x="2" y="0"/>
                    </a:moveTo>
                    <a:lnTo>
                      <a:pt x="0" y="22"/>
                    </a:lnTo>
                    <a:lnTo>
                      <a:pt x="13" y="22"/>
                    </a:lnTo>
                    <a:lnTo>
                      <a:pt x="15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38A1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69" name="Freeform 828">
                <a:extLst>
                  <a:ext uri="{FF2B5EF4-FFF2-40B4-BE49-F238E27FC236}">
                    <a16:creationId xmlns:a16="http://schemas.microsoft.com/office/drawing/2014/main" id="{DF431FA3-62C0-47BA-9CDB-74EFDC8198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9" y="2810"/>
                <a:ext cx="10" cy="15"/>
              </a:xfrm>
              <a:custGeom>
                <a:avLst/>
                <a:gdLst>
                  <a:gd name="T0" fmla="*/ 0 w 22"/>
                  <a:gd name="T1" fmla="*/ 0 h 34"/>
                  <a:gd name="T2" fmla="*/ 0 w 22"/>
                  <a:gd name="T3" fmla="*/ 0 h 34"/>
                  <a:gd name="T4" fmla="*/ 0 w 22"/>
                  <a:gd name="T5" fmla="*/ 0 h 34"/>
                  <a:gd name="T6" fmla="*/ 0 w 22"/>
                  <a:gd name="T7" fmla="*/ 0 h 34"/>
                  <a:gd name="T8" fmla="*/ 0 w 22"/>
                  <a:gd name="T9" fmla="*/ 0 h 34"/>
                  <a:gd name="T10" fmla="*/ 0 w 22"/>
                  <a:gd name="T11" fmla="*/ 0 h 34"/>
                  <a:gd name="T12" fmla="*/ 0 w 22"/>
                  <a:gd name="T13" fmla="*/ 0 h 34"/>
                  <a:gd name="T14" fmla="*/ 0 w 22"/>
                  <a:gd name="T15" fmla="*/ 0 h 34"/>
                  <a:gd name="T16" fmla="*/ 0 w 22"/>
                  <a:gd name="T17" fmla="*/ 0 h 34"/>
                  <a:gd name="T18" fmla="*/ 0 w 22"/>
                  <a:gd name="T19" fmla="*/ 0 h 34"/>
                  <a:gd name="T20" fmla="*/ 0 w 22"/>
                  <a:gd name="T21" fmla="*/ 0 h 34"/>
                  <a:gd name="T22" fmla="*/ 0 w 22"/>
                  <a:gd name="T23" fmla="*/ 0 h 34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22" h="34">
                    <a:moveTo>
                      <a:pt x="19" y="8"/>
                    </a:moveTo>
                    <a:cubicBezTo>
                      <a:pt x="22" y="2"/>
                      <a:pt x="11" y="0"/>
                      <a:pt x="8" y="2"/>
                    </a:cubicBezTo>
                    <a:cubicBezTo>
                      <a:pt x="0" y="6"/>
                      <a:pt x="8" y="12"/>
                      <a:pt x="11" y="16"/>
                    </a:cubicBezTo>
                    <a:cubicBezTo>
                      <a:pt x="14" y="18"/>
                      <a:pt x="19" y="26"/>
                      <a:pt x="13" y="30"/>
                    </a:cubicBezTo>
                    <a:cubicBezTo>
                      <a:pt x="9" y="32"/>
                      <a:pt x="4" y="25"/>
                      <a:pt x="3" y="22"/>
                    </a:cubicBezTo>
                    <a:cubicBezTo>
                      <a:pt x="2" y="28"/>
                      <a:pt x="9" y="34"/>
                      <a:pt x="14" y="31"/>
                    </a:cubicBezTo>
                    <a:cubicBezTo>
                      <a:pt x="19" y="29"/>
                      <a:pt x="20" y="20"/>
                      <a:pt x="16" y="16"/>
                    </a:cubicBezTo>
                    <a:cubicBezTo>
                      <a:pt x="14" y="14"/>
                      <a:pt x="3" y="7"/>
                      <a:pt x="11" y="6"/>
                    </a:cubicBezTo>
                    <a:cubicBezTo>
                      <a:pt x="12" y="5"/>
                      <a:pt x="15" y="5"/>
                      <a:pt x="16" y="6"/>
                    </a:cubicBezTo>
                    <a:cubicBezTo>
                      <a:pt x="18" y="7"/>
                      <a:pt x="17" y="7"/>
                      <a:pt x="18" y="9"/>
                    </a:cubicBezTo>
                    <a:cubicBezTo>
                      <a:pt x="19" y="13"/>
                      <a:pt x="21" y="13"/>
                      <a:pt x="20" y="8"/>
                    </a:cubicBezTo>
                    <a:cubicBezTo>
                      <a:pt x="20" y="8"/>
                      <a:pt x="20" y="7"/>
                      <a:pt x="20" y="7"/>
                    </a:cubicBezTo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70" name="Freeform 829">
                <a:extLst>
                  <a:ext uri="{FF2B5EF4-FFF2-40B4-BE49-F238E27FC236}">
                    <a16:creationId xmlns:a16="http://schemas.microsoft.com/office/drawing/2014/main" id="{28C30982-A8CC-44A0-96FD-BAD7F3409F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8" y="2822"/>
                <a:ext cx="12" cy="6"/>
              </a:xfrm>
              <a:custGeom>
                <a:avLst/>
                <a:gdLst>
                  <a:gd name="T0" fmla="*/ 0 w 27"/>
                  <a:gd name="T1" fmla="*/ 0 h 13"/>
                  <a:gd name="T2" fmla="*/ 0 w 27"/>
                  <a:gd name="T3" fmla="*/ 0 h 13"/>
                  <a:gd name="T4" fmla="*/ 0 w 27"/>
                  <a:gd name="T5" fmla="*/ 0 h 13"/>
                  <a:gd name="T6" fmla="*/ 0 w 27"/>
                  <a:gd name="T7" fmla="*/ 0 h 13"/>
                  <a:gd name="T8" fmla="*/ 0 w 27"/>
                  <a:gd name="T9" fmla="*/ 0 h 13"/>
                  <a:gd name="T10" fmla="*/ 0 w 27"/>
                  <a:gd name="T11" fmla="*/ 0 h 13"/>
                  <a:gd name="T12" fmla="*/ 0 w 27"/>
                  <a:gd name="T13" fmla="*/ 0 h 13"/>
                  <a:gd name="T14" fmla="*/ 0 w 27"/>
                  <a:gd name="T15" fmla="*/ 0 h 13"/>
                  <a:gd name="T16" fmla="*/ 0 w 27"/>
                  <a:gd name="T17" fmla="*/ 0 h 13"/>
                  <a:gd name="T18" fmla="*/ 0 w 27"/>
                  <a:gd name="T19" fmla="*/ 0 h 13"/>
                  <a:gd name="T20" fmla="*/ 0 w 27"/>
                  <a:gd name="T21" fmla="*/ 0 h 13"/>
                  <a:gd name="T22" fmla="*/ 0 w 27"/>
                  <a:gd name="T23" fmla="*/ 0 h 13"/>
                  <a:gd name="T24" fmla="*/ 0 w 27"/>
                  <a:gd name="T25" fmla="*/ 0 h 13"/>
                  <a:gd name="T26" fmla="*/ 0 w 27"/>
                  <a:gd name="T27" fmla="*/ 0 h 13"/>
                  <a:gd name="T28" fmla="*/ 0 w 27"/>
                  <a:gd name="T29" fmla="*/ 0 h 13"/>
                  <a:gd name="T30" fmla="*/ 0 w 27"/>
                  <a:gd name="T31" fmla="*/ 0 h 13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27" h="13">
                    <a:moveTo>
                      <a:pt x="0" y="0"/>
                    </a:moveTo>
                    <a:cubicBezTo>
                      <a:pt x="1" y="1"/>
                      <a:pt x="3" y="2"/>
                      <a:pt x="4" y="3"/>
                    </a:cubicBezTo>
                    <a:cubicBezTo>
                      <a:pt x="6" y="3"/>
                      <a:pt x="8" y="4"/>
                      <a:pt x="9" y="4"/>
                    </a:cubicBezTo>
                    <a:cubicBezTo>
                      <a:pt x="12" y="4"/>
                      <a:pt x="14" y="5"/>
                      <a:pt x="17" y="4"/>
                    </a:cubicBezTo>
                    <a:cubicBezTo>
                      <a:pt x="20" y="4"/>
                      <a:pt x="25" y="3"/>
                      <a:pt x="27" y="1"/>
                    </a:cubicBezTo>
                    <a:cubicBezTo>
                      <a:pt x="27" y="3"/>
                      <a:pt x="24" y="5"/>
                      <a:pt x="22" y="5"/>
                    </a:cubicBezTo>
                    <a:cubicBezTo>
                      <a:pt x="20" y="6"/>
                      <a:pt x="17" y="6"/>
                      <a:pt x="15" y="6"/>
                    </a:cubicBezTo>
                    <a:cubicBezTo>
                      <a:pt x="12" y="6"/>
                      <a:pt x="9" y="5"/>
                      <a:pt x="7" y="4"/>
                    </a:cubicBezTo>
                    <a:cubicBezTo>
                      <a:pt x="4" y="4"/>
                      <a:pt x="3" y="2"/>
                      <a:pt x="1" y="1"/>
                    </a:cubicBezTo>
                    <a:cubicBezTo>
                      <a:pt x="1" y="3"/>
                      <a:pt x="4" y="6"/>
                      <a:pt x="5" y="7"/>
                    </a:cubicBezTo>
                    <a:cubicBezTo>
                      <a:pt x="8" y="9"/>
                      <a:pt x="11" y="11"/>
                      <a:pt x="15" y="11"/>
                    </a:cubicBezTo>
                    <a:cubicBezTo>
                      <a:pt x="20" y="11"/>
                      <a:pt x="24" y="6"/>
                      <a:pt x="26" y="2"/>
                    </a:cubicBezTo>
                    <a:cubicBezTo>
                      <a:pt x="26" y="5"/>
                      <a:pt x="23" y="9"/>
                      <a:pt x="20" y="11"/>
                    </a:cubicBezTo>
                    <a:cubicBezTo>
                      <a:pt x="17" y="13"/>
                      <a:pt x="14" y="13"/>
                      <a:pt x="11" y="12"/>
                    </a:cubicBezTo>
                    <a:cubicBezTo>
                      <a:pt x="8" y="11"/>
                      <a:pt x="6" y="10"/>
                      <a:pt x="5" y="8"/>
                    </a:cubicBezTo>
                    <a:cubicBezTo>
                      <a:pt x="3" y="6"/>
                      <a:pt x="2" y="3"/>
                      <a:pt x="1" y="1"/>
                    </a:cubicBezTo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71" name="Freeform 830">
                <a:extLst>
                  <a:ext uri="{FF2B5EF4-FFF2-40B4-BE49-F238E27FC236}">
                    <a16:creationId xmlns:a16="http://schemas.microsoft.com/office/drawing/2014/main" id="{1FE4BBCA-D05B-4813-91DC-C4BA990A63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4" y="2827"/>
                <a:ext cx="1" cy="5"/>
              </a:xfrm>
              <a:custGeom>
                <a:avLst/>
                <a:gdLst>
                  <a:gd name="T0" fmla="*/ 0 w 3"/>
                  <a:gd name="T1" fmla="*/ 0 h 12"/>
                  <a:gd name="T2" fmla="*/ 0 w 3"/>
                  <a:gd name="T3" fmla="*/ 0 h 12"/>
                  <a:gd name="T4" fmla="*/ 0 w 3"/>
                  <a:gd name="T5" fmla="*/ 0 h 12"/>
                  <a:gd name="T6" fmla="*/ 0 w 3"/>
                  <a:gd name="T7" fmla="*/ 0 h 1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12">
                    <a:moveTo>
                      <a:pt x="0" y="0"/>
                    </a:moveTo>
                    <a:cubicBezTo>
                      <a:pt x="0" y="3"/>
                      <a:pt x="1" y="9"/>
                      <a:pt x="1" y="12"/>
                    </a:cubicBezTo>
                    <a:cubicBezTo>
                      <a:pt x="1" y="12"/>
                      <a:pt x="2" y="12"/>
                      <a:pt x="3" y="12"/>
                    </a:cubicBezTo>
                    <a:cubicBezTo>
                      <a:pt x="3" y="9"/>
                      <a:pt x="2" y="3"/>
                      <a:pt x="2" y="0"/>
                    </a:cubicBezTo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72" name="Freeform 831">
                <a:extLst>
                  <a:ext uri="{FF2B5EF4-FFF2-40B4-BE49-F238E27FC236}">
                    <a16:creationId xmlns:a16="http://schemas.microsoft.com/office/drawing/2014/main" id="{B49BE6C8-896A-4820-B411-F5A896BA18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2" y="2827"/>
                <a:ext cx="5" cy="2"/>
              </a:xfrm>
              <a:custGeom>
                <a:avLst/>
                <a:gdLst>
                  <a:gd name="T0" fmla="*/ 0 w 13"/>
                  <a:gd name="T1" fmla="*/ 0 h 6"/>
                  <a:gd name="T2" fmla="*/ 0 w 13"/>
                  <a:gd name="T3" fmla="*/ 0 h 6"/>
                  <a:gd name="T4" fmla="*/ 0 w 13"/>
                  <a:gd name="T5" fmla="*/ 0 h 6"/>
                  <a:gd name="T6" fmla="*/ 0 w 13"/>
                  <a:gd name="T7" fmla="*/ 0 h 6"/>
                  <a:gd name="T8" fmla="*/ 0 w 13"/>
                  <a:gd name="T9" fmla="*/ 0 h 6"/>
                  <a:gd name="T10" fmla="*/ 0 w 13"/>
                  <a:gd name="T11" fmla="*/ 0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3" h="6">
                    <a:moveTo>
                      <a:pt x="1" y="0"/>
                    </a:moveTo>
                    <a:cubicBezTo>
                      <a:pt x="2" y="3"/>
                      <a:pt x="5" y="3"/>
                      <a:pt x="7" y="3"/>
                    </a:cubicBezTo>
                    <a:cubicBezTo>
                      <a:pt x="9" y="3"/>
                      <a:pt x="10" y="2"/>
                      <a:pt x="11" y="1"/>
                    </a:cubicBezTo>
                    <a:cubicBezTo>
                      <a:pt x="13" y="3"/>
                      <a:pt x="8" y="6"/>
                      <a:pt x="6" y="6"/>
                    </a:cubicBezTo>
                    <a:cubicBezTo>
                      <a:pt x="5" y="6"/>
                      <a:pt x="3" y="6"/>
                      <a:pt x="2" y="4"/>
                    </a:cubicBezTo>
                    <a:cubicBezTo>
                      <a:pt x="1" y="4"/>
                      <a:pt x="0" y="2"/>
                      <a:pt x="1" y="1"/>
                    </a:cubicBezTo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73" name="Freeform 832">
                <a:extLst>
                  <a:ext uri="{FF2B5EF4-FFF2-40B4-BE49-F238E27FC236}">
                    <a16:creationId xmlns:a16="http://schemas.microsoft.com/office/drawing/2014/main" id="{EA8270C0-2CE9-4989-B569-6465263FC0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1" y="2829"/>
                <a:ext cx="6" cy="2"/>
              </a:xfrm>
              <a:custGeom>
                <a:avLst/>
                <a:gdLst>
                  <a:gd name="T0" fmla="*/ 1 w 12"/>
                  <a:gd name="T1" fmla="*/ 0 h 4"/>
                  <a:gd name="T2" fmla="*/ 1 w 12"/>
                  <a:gd name="T3" fmla="*/ 1 h 4"/>
                  <a:gd name="T4" fmla="*/ 1 w 12"/>
                  <a:gd name="T5" fmla="*/ 0 h 4"/>
                  <a:gd name="T6" fmla="*/ 1 w 12"/>
                  <a:gd name="T7" fmla="*/ 1 h 4"/>
                  <a:gd name="T8" fmla="*/ 1 w 12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" h="4">
                    <a:moveTo>
                      <a:pt x="2" y="0"/>
                    </a:moveTo>
                    <a:cubicBezTo>
                      <a:pt x="4" y="1"/>
                      <a:pt x="8" y="2"/>
                      <a:pt x="10" y="1"/>
                    </a:cubicBezTo>
                    <a:cubicBezTo>
                      <a:pt x="10" y="1"/>
                      <a:pt x="11" y="0"/>
                      <a:pt x="12" y="0"/>
                    </a:cubicBezTo>
                    <a:cubicBezTo>
                      <a:pt x="12" y="1"/>
                      <a:pt x="11" y="2"/>
                      <a:pt x="10" y="2"/>
                    </a:cubicBezTo>
                    <a:cubicBezTo>
                      <a:pt x="9" y="3"/>
                      <a:pt x="0" y="4"/>
                      <a:pt x="2" y="0"/>
                    </a:cubicBezTo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74" name="Freeform 833">
                <a:extLst>
                  <a:ext uri="{FF2B5EF4-FFF2-40B4-BE49-F238E27FC236}">
                    <a16:creationId xmlns:a16="http://schemas.microsoft.com/office/drawing/2014/main" id="{F35C5814-49D9-4AC3-95B4-DFB68ACAB5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19" y="2735"/>
                <a:ext cx="41" cy="88"/>
              </a:xfrm>
              <a:custGeom>
                <a:avLst/>
                <a:gdLst>
                  <a:gd name="T0" fmla="*/ 0 w 98"/>
                  <a:gd name="T1" fmla="*/ 0 h 208"/>
                  <a:gd name="T2" fmla="*/ 0 w 98"/>
                  <a:gd name="T3" fmla="*/ 0 h 208"/>
                  <a:gd name="T4" fmla="*/ 0 w 98"/>
                  <a:gd name="T5" fmla="*/ 0 h 208"/>
                  <a:gd name="T6" fmla="*/ 0 w 98"/>
                  <a:gd name="T7" fmla="*/ 0 h 208"/>
                  <a:gd name="T8" fmla="*/ 0 w 98"/>
                  <a:gd name="T9" fmla="*/ 0 h 208"/>
                  <a:gd name="T10" fmla="*/ 0 w 98"/>
                  <a:gd name="T11" fmla="*/ 0 h 208"/>
                  <a:gd name="T12" fmla="*/ 0 w 98"/>
                  <a:gd name="T13" fmla="*/ 0 h 208"/>
                  <a:gd name="T14" fmla="*/ 0 w 98"/>
                  <a:gd name="T15" fmla="*/ 0 h 208"/>
                  <a:gd name="T16" fmla="*/ 0 w 98"/>
                  <a:gd name="T17" fmla="*/ 0 h 208"/>
                  <a:gd name="T18" fmla="*/ 0 w 98"/>
                  <a:gd name="T19" fmla="*/ 0 h 208"/>
                  <a:gd name="T20" fmla="*/ 0 w 98"/>
                  <a:gd name="T21" fmla="*/ 0 h 208"/>
                  <a:gd name="T22" fmla="*/ 0 w 98"/>
                  <a:gd name="T23" fmla="*/ 0 h 208"/>
                  <a:gd name="T24" fmla="*/ 0 w 98"/>
                  <a:gd name="T25" fmla="*/ 0 h 208"/>
                  <a:gd name="T26" fmla="*/ 0 w 98"/>
                  <a:gd name="T27" fmla="*/ 0 h 208"/>
                  <a:gd name="T28" fmla="*/ 0 w 98"/>
                  <a:gd name="T29" fmla="*/ 0 h 208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98" h="208">
                    <a:moveTo>
                      <a:pt x="0" y="42"/>
                    </a:moveTo>
                    <a:cubicBezTo>
                      <a:pt x="11" y="54"/>
                      <a:pt x="23" y="66"/>
                      <a:pt x="35" y="76"/>
                    </a:cubicBezTo>
                    <a:cubicBezTo>
                      <a:pt x="44" y="85"/>
                      <a:pt x="57" y="91"/>
                      <a:pt x="62" y="102"/>
                    </a:cubicBezTo>
                    <a:cubicBezTo>
                      <a:pt x="69" y="115"/>
                      <a:pt x="71" y="128"/>
                      <a:pt x="73" y="142"/>
                    </a:cubicBezTo>
                    <a:cubicBezTo>
                      <a:pt x="75" y="157"/>
                      <a:pt x="80" y="170"/>
                      <a:pt x="84" y="184"/>
                    </a:cubicBezTo>
                    <a:cubicBezTo>
                      <a:pt x="86" y="191"/>
                      <a:pt x="90" y="200"/>
                      <a:pt x="91" y="208"/>
                    </a:cubicBezTo>
                    <a:cubicBezTo>
                      <a:pt x="93" y="203"/>
                      <a:pt x="94" y="197"/>
                      <a:pt x="95" y="192"/>
                    </a:cubicBezTo>
                    <a:cubicBezTo>
                      <a:pt x="98" y="183"/>
                      <a:pt x="97" y="183"/>
                      <a:pt x="92" y="174"/>
                    </a:cubicBezTo>
                    <a:cubicBezTo>
                      <a:pt x="81" y="152"/>
                      <a:pt x="74" y="132"/>
                      <a:pt x="70" y="109"/>
                    </a:cubicBezTo>
                    <a:cubicBezTo>
                      <a:pt x="69" y="101"/>
                      <a:pt x="69" y="91"/>
                      <a:pt x="64" y="85"/>
                    </a:cubicBezTo>
                    <a:cubicBezTo>
                      <a:pt x="58" y="78"/>
                      <a:pt x="47" y="72"/>
                      <a:pt x="40" y="66"/>
                    </a:cubicBezTo>
                    <a:cubicBezTo>
                      <a:pt x="34" y="61"/>
                      <a:pt x="26" y="57"/>
                      <a:pt x="20" y="53"/>
                    </a:cubicBezTo>
                    <a:cubicBezTo>
                      <a:pt x="14" y="48"/>
                      <a:pt x="12" y="40"/>
                      <a:pt x="10" y="33"/>
                    </a:cubicBezTo>
                    <a:cubicBezTo>
                      <a:pt x="8" y="24"/>
                      <a:pt x="11" y="6"/>
                      <a:pt x="6" y="0"/>
                    </a:cubicBezTo>
                    <a:cubicBezTo>
                      <a:pt x="6" y="15"/>
                      <a:pt x="5" y="28"/>
                      <a:pt x="0" y="41"/>
                    </a:cubicBezTo>
                  </a:path>
                </a:pathLst>
              </a:custGeom>
              <a:solidFill>
                <a:srgbClr val="F5E2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75" name="Freeform 834">
                <a:extLst>
                  <a:ext uri="{FF2B5EF4-FFF2-40B4-BE49-F238E27FC236}">
                    <a16:creationId xmlns:a16="http://schemas.microsoft.com/office/drawing/2014/main" id="{8D8F506C-7B81-4B8E-A649-FBCB954D55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09" y="3877"/>
                <a:ext cx="5" cy="5"/>
              </a:xfrm>
              <a:custGeom>
                <a:avLst/>
                <a:gdLst>
                  <a:gd name="T0" fmla="*/ 0 w 11"/>
                  <a:gd name="T1" fmla="*/ 0 h 12"/>
                  <a:gd name="T2" fmla="*/ 0 w 11"/>
                  <a:gd name="T3" fmla="*/ 0 h 12"/>
                  <a:gd name="T4" fmla="*/ 0 w 11"/>
                  <a:gd name="T5" fmla="*/ 0 h 12"/>
                  <a:gd name="T6" fmla="*/ 0 w 11"/>
                  <a:gd name="T7" fmla="*/ 0 h 12"/>
                  <a:gd name="T8" fmla="*/ 0 w 11"/>
                  <a:gd name="T9" fmla="*/ 0 h 12"/>
                  <a:gd name="T10" fmla="*/ 0 w 11"/>
                  <a:gd name="T11" fmla="*/ 0 h 1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1" h="12">
                    <a:moveTo>
                      <a:pt x="1" y="0"/>
                    </a:moveTo>
                    <a:cubicBezTo>
                      <a:pt x="1" y="4"/>
                      <a:pt x="0" y="8"/>
                      <a:pt x="0" y="12"/>
                    </a:cubicBezTo>
                    <a:cubicBezTo>
                      <a:pt x="2" y="10"/>
                      <a:pt x="4" y="8"/>
                      <a:pt x="6" y="7"/>
                    </a:cubicBezTo>
                    <a:cubicBezTo>
                      <a:pt x="8" y="6"/>
                      <a:pt x="10" y="6"/>
                      <a:pt x="11" y="5"/>
                    </a:cubicBezTo>
                    <a:cubicBezTo>
                      <a:pt x="11" y="4"/>
                      <a:pt x="8" y="3"/>
                      <a:pt x="7" y="3"/>
                    </a:cubicBezTo>
                    <a:cubicBezTo>
                      <a:pt x="5" y="2"/>
                      <a:pt x="3" y="2"/>
                      <a:pt x="2" y="1"/>
                    </a:cubicBezTo>
                  </a:path>
                </a:pathLst>
              </a:custGeom>
              <a:solidFill>
                <a:srgbClr val="5C36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76" name="Freeform 835">
                <a:extLst>
                  <a:ext uri="{FF2B5EF4-FFF2-40B4-BE49-F238E27FC236}">
                    <a16:creationId xmlns:a16="http://schemas.microsoft.com/office/drawing/2014/main" id="{7D7DC2F9-BDC9-4B57-BF2B-38F225726C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3" y="3852"/>
                <a:ext cx="35" cy="25"/>
              </a:xfrm>
              <a:custGeom>
                <a:avLst/>
                <a:gdLst>
                  <a:gd name="T0" fmla="*/ 0 w 82"/>
                  <a:gd name="T1" fmla="*/ 0 h 61"/>
                  <a:gd name="T2" fmla="*/ 0 w 82"/>
                  <a:gd name="T3" fmla="*/ 0 h 61"/>
                  <a:gd name="T4" fmla="*/ 0 w 82"/>
                  <a:gd name="T5" fmla="*/ 0 h 61"/>
                  <a:gd name="T6" fmla="*/ 0 w 82"/>
                  <a:gd name="T7" fmla="*/ 0 h 61"/>
                  <a:gd name="T8" fmla="*/ 0 w 82"/>
                  <a:gd name="T9" fmla="*/ 0 h 61"/>
                  <a:gd name="T10" fmla="*/ 0 w 82"/>
                  <a:gd name="T11" fmla="*/ 0 h 61"/>
                  <a:gd name="T12" fmla="*/ 0 w 82"/>
                  <a:gd name="T13" fmla="*/ 0 h 61"/>
                  <a:gd name="T14" fmla="*/ 0 w 82"/>
                  <a:gd name="T15" fmla="*/ 0 h 61"/>
                  <a:gd name="T16" fmla="*/ 0 w 82"/>
                  <a:gd name="T17" fmla="*/ 0 h 6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82" h="61">
                    <a:moveTo>
                      <a:pt x="2" y="0"/>
                    </a:moveTo>
                    <a:cubicBezTo>
                      <a:pt x="0" y="7"/>
                      <a:pt x="5" y="19"/>
                      <a:pt x="8" y="25"/>
                    </a:cubicBezTo>
                    <a:cubicBezTo>
                      <a:pt x="12" y="33"/>
                      <a:pt x="18" y="38"/>
                      <a:pt x="27" y="41"/>
                    </a:cubicBezTo>
                    <a:cubicBezTo>
                      <a:pt x="36" y="44"/>
                      <a:pt x="45" y="48"/>
                      <a:pt x="54" y="50"/>
                    </a:cubicBezTo>
                    <a:cubicBezTo>
                      <a:pt x="63" y="53"/>
                      <a:pt x="73" y="61"/>
                      <a:pt x="82" y="61"/>
                    </a:cubicBezTo>
                    <a:cubicBezTo>
                      <a:pt x="70" y="57"/>
                      <a:pt x="57" y="46"/>
                      <a:pt x="45" y="40"/>
                    </a:cubicBezTo>
                    <a:cubicBezTo>
                      <a:pt x="38" y="37"/>
                      <a:pt x="29" y="34"/>
                      <a:pt x="23" y="29"/>
                    </a:cubicBezTo>
                    <a:cubicBezTo>
                      <a:pt x="18" y="25"/>
                      <a:pt x="13" y="21"/>
                      <a:pt x="9" y="16"/>
                    </a:cubicBezTo>
                    <a:cubicBezTo>
                      <a:pt x="6" y="13"/>
                      <a:pt x="4" y="3"/>
                      <a:pt x="1" y="1"/>
                    </a:cubicBezTo>
                  </a:path>
                </a:pathLst>
              </a:custGeom>
              <a:solidFill>
                <a:srgbClr val="5C36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77" name="Freeform 836">
                <a:extLst>
                  <a:ext uri="{FF2B5EF4-FFF2-40B4-BE49-F238E27FC236}">
                    <a16:creationId xmlns:a16="http://schemas.microsoft.com/office/drawing/2014/main" id="{45BF6D36-24BE-45E8-B55C-64D3067DDA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1" y="3862"/>
                <a:ext cx="10" cy="7"/>
              </a:xfrm>
              <a:custGeom>
                <a:avLst/>
                <a:gdLst>
                  <a:gd name="T0" fmla="*/ 0 w 24"/>
                  <a:gd name="T1" fmla="*/ 0 h 17"/>
                  <a:gd name="T2" fmla="*/ 0 w 24"/>
                  <a:gd name="T3" fmla="*/ 0 h 17"/>
                  <a:gd name="T4" fmla="*/ 0 w 24"/>
                  <a:gd name="T5" fmla="*/ 0 h 17"/>
                  <a:gd name="T6" fmla="*/ 0 w 24"/>
                  <a:gd name="T7" fmla="*/ 0 h 17"/>
                  <a:gd name="T8" fmla="*/ 0 w 24"/>
                  <a:gd name="T9" fmla="*/ 0 h 1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4" h="17">
                    <a:moveTo>
                      <a:pt x="24" y="0"/>
                    </a:moveTo>
                    <a:cubicBezTo>
                      <a:pt x="24" y="6"/>
                      <a:pt x="23" y="11"/>
                      <a:pt x="24" y="17"/>
                    </a:cubicBezTo>
                    <a:cubicBezTo>
                      <a:pt x="20" y="9"/>
                      <a:pt x="6" y="11"/>
                      <a:pt x="0" y="7"/>
                    </a:cubicBezTo>
                    <a:cubicBezTo>
                      <a:pt x="3" y="9"/>
                      <a:pt x="9" y="6"/>
                      <a:pt x="12" y="5"/>
                    </a:cubicBezTo>
                    <a:cubicBezTo>
                      <a:pt x="16" y="4"/>
                      <a:pt x="20" y="3"/>
                      <a:pt x="24" y="1"/>
                    </a:cubicBezTo>
                  </a:path>
                </a:pathLst>
              </a:custGeom>
              <a:solidFill>
                <a:srgbClr val="5C36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78" name="Freeform 837">
                <a:extLst>
                  <a:ext uri="{FF2B5EF4-FFF2-40B4-BE49-F238E27FC236}">
                    <a16:creationId xmlns:a16="http://schemas.microsoft.com/office/drawing/2014/main" id="{B563B540-1DC8-4AA9-AA4E-C5554E9F7E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19" y="3831"/>
                <a:ext cx="27" cy="27"/>
              </a:xfrm>
              <a:custGeom>
                <a:avLst/>
                <a:gdLst>
                  <a:gd name="T0" fmla="*/ 0 w 63"/>
                  <a:gd name="T1" fmla="*/ 0 h 64"/>
                  <a:gd name="T2" fmla="*/ 0 w 63"/>
                  <a:gd name="T3" fmla="*/ 0 h 64"/>
                  <a:gd name="T4" fmla="*/ 0 w 63"/>
                  <a:gd name="T5" fmla="*/ 0 h 64"/>
                  <a:gd name="T6" fmla="*/ 0 w 63"/>
                  <a:gd name="T7" fmla="*/ 0 h 64"/>
                  <a:gd name="T8" fmla="*/ 0 w 63"/>
                  <a:gd name="T9" fmla="*/ 0 h 64"/>
                  <a:gd name="T10" fmla="*/ 0 w 63"/>
                  <a:gd name="T11" fmla="*/ 0 h 64"/>
                  <a:gd name="T12" fmla="*/ 0 w 63"/>
                  <a:gd name="T13" fmla="*/ 0 h 6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3" h="64">
                    <a:moveTo>
                      <a:pt x="0" y="64"/>
                    </a:moveTo>
                    <a:cubicBezTo>
                      <a:pt x="8" y="61"/>
                      <a:pt x="19" y="61"/>
                      <a:pt x="29" y="58"/>
                    </a:cubicBezTo>
                    <a:cubicBezTo>
                      <a:pt x="36" y="56"/>
                      <a:pt x="43" y="53"/>
                      <a:pt x="50" y="48"/>
                    </a:cubicBezTo>
                    <a:cubicBezTo>
                      <a:pt x="63" y="39"/>
                      <a:pt x="54" y="12"/>
                      <a:pt x="49" y="0"/>
                    </a:cubicBezTo>
                    <a:cubicBezTo>
                      <a:pt x="48" y="18"/>
                      <a:pt x="56" y="33"/>
                      <a:pt x="39" y="46"/>
                    </a:cubicBezTo>
                    <a:cubicBezTo>
                      <a:pt x="33" y="50"/>
                      <a:pt x="26" y="54"/>
                      <a:pt x="20" y="56"/>
                    </a:cubicBezTo>
                    <a:cubicBezTo>
                      <a:pt x="14" y="59"/>
                      <a:pt x="5" y="60"/>
                      <a:pt x="1" y="64"/>
                    </a:cubicBezTo>
                  </a:path>
                </a:pathLst>
              </a:custGeom>
              <a:solidFill>
                <a:srgbClr val="5C36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79" name="Freeform 838">
                <a:extLst>
                  <a:ext uri="{FF2B5EF4-FFF2-40B4-BE49-F238E27FC236}">
                    <a16:creationId xmlns:a16="http://schemas.microsoft.com/office/drawing/2014/main" id="{B22F4389-746D-496D-8AF1-0D8499A83B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4" y="3832"/>
                <a:ext cx="38" cy="15"/>
              </a:xfrm>
              <a:custGeom>
                <a:avLst/>
                <a:gdLst>
                  <a:gd name="T0" fmla="*/ 0 w 89"/>
                  <a:gd name="T1" fmla="*/ 0 h 35"/>
                  <a:gd name="T2" fmla="*/ 0 w 89"/>
                  <a:gd name="T3" fmla="*/ 0 h 35"/>
                  <a:gd name="T4" fmla="*/ 0 w 89"/>
                  <a:gd name="T5" fmla="*/ 0 h 35"/>
                  <a:gd name="T6" fmla="*/ 0 w 89"/>
                  <a:gd name="T7" fmla="*/ 0 h 35"/>
                  <a:gd name="T8" fmla="*/ 0 w 89"/>
                  <a:gd name="T9" fmla="*/ 0 h 3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9" h="35">
                    <a:moveTo>
                      <a:pt x="0" y="2"/>
                    </a:moveTo>
                    <a:cubicBezTo>
                      <a:pt x="0" y="2"/>
                      <a:pt x="39" y="0"/>
                      <a:pt x="66" y="35"/>
                    </a:cubicBezTo>
                    <a:cubicBezTo>
                      <a:pt x="89" y="8"/>
                      <a:pt x="89" y="8"/>
                      <a:pt x="89" y="8"/>
                    </a:cubicBezTo>
                    <a:cubicBezTo>
                      <a:pt x="89" y="8"/>
                      <a:pt x="72" y="24"/>
                      <a:pt x="66" y="22"/>
                    </a:cubicBezTo>
                    <a:cubicBezTo>
                      <a:pt x="59" y="20"/>
                      <a:pt x="39" y="0"/>
                      <a:pt x="0" y="2"/>
                    </a:cubicBezTo>
                    <a:close/>
                  </a:path>
                </a:pathLst>
              </a:custGeom>
              <a:solidFill>
                <a:srgbClr val="B780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80" name="Freeform 839">
                <a:extLst>
                  <a:ext uri="{FF2B5EF4-FFF2-40B4-BE49-F238E27FC236}">
                    <a16:creationId xmlns:a16="http://schemas.microsoft.com/office/drawing/2014/main" id="{9471D1FF-EE0B-424C-BF69-34EEDFDA41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9" y="3844"/>
                <a:ext cx="35" cy="14"/>
              </a:xfrm>
              <a:custGeom>
                <a:avLst/>
                <a:gdLst>
                  <a:gd name="T0" fmla="*/ 0 w 83"/>
                  <a:gd name="T1" fmla="*/ 0 h 31"/>
                  <a:gd name="T2" fmla="*/ 0 w 83"/>
                  <a:gd name="T3" fmla="*/ 0 h 31"/>
                  <a:gd name="T4" fmla="*/ 0 w 83"/>
                  <a:gd name="T5" fmla="*/ 0 h 31"/>
                  <a:gd name="T6" fmla="*/ 0 w 83"/>
                  <a:gd name="T7" fmla="*/ 0 h 31"/>
                  <a:gd name="T8" fmla="*/ 0 w 83"/>
                  <a:gd name="T9" fmla="*/ 0 h 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3" h="31">
                    <a:moveTo>
                      <a:pt x="0" y="10"/>
                    </a:moveTo>
                    <a:cubicBezTo>
                      <a:pt x="20" y="31"/>
                      <a:pt x="20" y="31"/>
                      <a:pt x="20" y="31"/>
                    </a:cubicBezTo>
                    <a:cubicBezTo>
                      <a:pt x="20" y="31"/>
                      <a:pt x="41" y="5"/>
                      <a:pt x="83" y="2"/>
                    </a:cubicBezTo>
                    <a:cubicBezTo>
                      <a:pt x="83" y="2"/>
                      <a:pt x="54" y="0"/>
                      <a:pt x="36" y="10"/>
                    </a:cubicBezTo>
                    <a:cubicBezTo>
                      <a:pt x="18" y="20"/>
                      <a:pt x="11" y="20"/>
                      <a:pt x="0" y="10"/>
                    </a:cubicBezTo>
                    <a:close/>
                  </a:path>
                </a:pathLst>
              </a:custGeom>
              <a:solidFill>
                <a:srgbClr val="B780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81" name="Line 840">
                <a:extLst>
                  <a:ext uri="{FF2B5EF4-FFF2-40B4-BE49-F238E27FC236}">
                    <a16:creationId xmlns:a16="http://schemas.microsoft.com/office/drawing/2014/main" id="{6D32D2A7-31BA-4EB2-9A7E-99CA99C06C6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921" y="2815"/>
                <a:ext cx="31" cy="1"/>
              </a:xfrm>
              <a:prstGeom prst="line">
                <a:avLst/>
              </a:prstGeom>
              <a:noFill/>
              <a:ln w="3175" cap="rnd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82" name="Line 841">
                <a:extLst>
                  <a:ext uri="{FF2B5EF4-FFF2-40B4-BE49-F238E27FC236}">
                    <a16:creationId xmlns:a16="http://schemas.microsoft.com/office/drawing/2014/main" id="{4249938A-E906-43E1-98BD-F43C3D50B28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922" y="2820"/>
                <a:ext cx="31" cy="1"/>
              </a:xfrm>
              <a:prstGeom prst="line">
                <a:avLst/>
              </a:prstGeom>
              <a:noFill/>
              <a:ln w="3175" cap="rnd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83" name="Line 842">
                <a:extLst>
                  <a:ext uri="{FF2B5EF4-FFF2-40B4-BE49-F238E27FC236}">
                    <a16:creationId xmlns:a16="http://schemas.microsoft.com/office/drawing/2014/main" id="{BF1F2BF9-593B-4478-865C-ED6E9F930D9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921" y="2828"/>
                <a:ext cx="31" cy="1"/>
              </a:xfrm>
              <a:prstGeom prst="line">
                <a:avLst/>
              </a:prstGeom>
              <a:noFill/>
              <a:ln w="1588" cap="rnd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84" name="Freeform 843">
                <a:extLst>
                  <a:ext uri="{FF2B5EF4-FFF2-40B4-BE49-F238E27FC236}">
                    <a16:creationId xmlns:a16="http://schemas.microsoft.com/office/drawing/2014/main" id="{59DE1CC5-5DA1-439F-8C99-30A9BAE2CA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44" y="3221"/>
                <a:ext cx="21" cy="17"/>
              </a:xfrm>
              <a:custGeom>
                <a:avLst/>
                <a:gdLst>
                  <a:gd name="T0" fmla="*/ 0 w 51"/>
                  <a:gd name="T1" fmla="*/ 0 h 40"/>
                  <a:gd name="T2" fmla="*/ 0 w 51"/>
                  <a:gd name="T3" fmla="*/ 0 h 40"/>
                  <a:gd name="T4" fmla="*/ 0 w 51"/>
                  <a:gd name="T5" fmla="*/ 0 h 40"/>
                  <a:gd name="T6" fmla="*/ 0 w 51"/>
                  <a:gd name="T7" fmla="*/ 0 h 40"/>
                  <a:gd name="T8" fmla="*/ 0 w 51"/>
                  <a:gd name="T9" fmla="*/ 0 h 40"/>
                  <a:gd name="T10" fmla="*/ 0 w 51"/>
                  <a:gd name="T11" fmla="*/ 0 h 4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1" h="40">
                    <a:moveTo>
                      <a:pt x="0" y="0"/>
                    </a:moveTo>
                    <a:cubicBezTo>
                      <a:pt x="0" y="13"/>
                      <a:pt x="0" y="26"/>
                      <a:pt x="0" y="38"/>
                    </a:cubicBezTo>
                    <a:cubicBezTo>
                      <a:pt x="8" y="39"/>
                      <a:pt x="15" y="40"/>
                      <a:pt x="22" y="39"/>
                    </a:cubicBezTo>
                    <a:cubicBezTo>
                      <a:pt x="27" y="39"/>
                      <a:pt x="39" y="39"/>
                      <a:pt x="43" y="35"/>
                    </a:cubicBezTo>
                    <a:cubicBezTo>
                      <a:pt x="51" y="24"/>
                      <a:pt x="18" y="6"/>
                      <a:pt x="11" y="3"/>
                    </a:cubicBezTo>
                    <a:cubicBezTo>
                      <a:pt x="8" y="2"/>
                      <a:pt x="4" y="2"/>
                      <a:pt x="1" y="0"/>
                    </a:cubicBezTo>
                  </a:path>
                </a:pathLst>
              </a:custGeom>
              <a:solidFill>
                <a:srgbClr val="D9D7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85" name="Freeform 844">
                <a:extLst>
                  <a:ext uri="{FF2B5EF4-FFF2-40B4-BE49-F238E27FC236}">
                    <a16:creationId xmlns:a16="http://schemas.microsoft.com/office/drawing/2014/main" id="{1A5D0DD9-37D3-4C7E-BBE7-F3095B9A81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7" y="3038"/>
                <a:ext cx="55" cy="111"/>
              </a:xfrm>
              <a:custGeom>
                <a:avLst/>
                <a:gdLst>
                  <a:gd name="T0" fmla="*/ 0 w 128"/>
                  <a:gd name="T1" fmla="*/ 0 h 262"/>
                  <a:gd name="T2" fmla="*/ 0 w 128"/>
                  <a:gd name="T3" fmla="*/ 0 h 262"/>
                  <a:gd name="T4" fmla="*/ 0 w 128"/>
                  <a:gd name="T5" fmla="*/ 0 h 262"/>
                  <a:gd name="T6" fmla="*/ 0 w 128"/>
                  <a:gd name="T7" fmla="*/ 0 h 262"/>
                  <a:gd name="T8" fmla="*/ 0 w 128"/>
                  <a:gd name="T9" fmla="*/ 0 h 262"/>
                  <a:gd name="T10" fmla="*/ 0 w 128"/>
                  <a:gd name="T11" fmla="*/ 0 h 262"/>
                  <a:gd name="T12" fmla="*/ 0 w 128"/>
                  <a:gd name="T13" fmla="*/ 0 h 262"/>
                  <a:gd name="T14" fmla="*/ 0 w 128"/>
                  <a:gd name="T15" fmla="*/ 0 h 262"/>
                  <a:gd name="T16" fmla="*/ 0 w 128"/>
                  <a:gd name="T17" fmla="*/ 0 h 262"/>
                  <a:gd name="T18" fmla="*/ 0 w 128"/>
                  <a:gd name="T19" fmla="*/ 0 h 262"/>
                  <a:gd name="T20" fmla="*/ 0 w 128"/>
                  <a:gd name="T21" fmla="*/ 0 h 262"/>
                  <a:gd name="T22" fmla="*/ 0 w 128"/>
                  <a:gd name="T23" fmla="*/ 0 h 262"/>
                  <a:gd name="T24" fmla="*/ 0 w 128"/>
                  <a:gd name="T25" fmla="*/ 0 h 262"/>
                  <a:gd name="T26" fmla="*/ 0 w 128"/>
                  <a:gd name="T27" fmla="*/ 0 h 262"/>
                  <a:gd name="T28" fmla="*/ 0 w 128"/>
                  <a:gd name="T29" fmla="*/ 0 h 262"/>
                  <a:gd name="T30" fmla="*/ 0 w 128"/>
                  <a:gd name="T31" fmla="*/ 0 h 262"/>
                  <a:gd name="T32" fmla="*/ 0 w 128"/>
                  <a:gd name="T33" fmla="*/ 0 h 262"/>
                  <a:gd name="T34" fmla="*/ 0 w 128"/>
                  <a:gd name="T35" fmla="*/ 0 h 262"/>
                  <a:gd name="T36" fmla="*/ 0 w 128"/>
                  <a:gd name="T37" fmla="*/ 0 h 262"/>
                  <a:gd name="T38" fmla="*/ 0 w 128"/>
                  <a:gd name="T39" fmla="*/ 0 h 262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128" h="262">
                    <a:moveTo>
                      <a:pt x="20" y="262"/>
                    </a:moveTo>
                    <a:cubicBezTo>
                      <a:pt x="25" y="259"/>
                      <a:pt x="29" y="251"/>
                      <a:pt x="33" y="246"/>
                    </a:cubicBezTo>
                    <a:cubicBezTo>
                      <a:pt x="38" y="238"/>
                      <a:pt x="44" y="231"/>
                      <a:pt x="49" y="223"/>
                    </a:cubicBezTo>
                    <a:cubicBezTo>
                      <a:pt x="56" y="214"/>
                      <a:pt x="64" y="204"/>
                      <a:pt x="70" y="194"/>
                    </a:cubicBezTo>
                    <a:cubicBezTo>
                      <a:pt x="76" y="183"/>
                      <a:pt x="79" y="169"/>
                      <a:pt x="83" y="158"/>
                    </a:cubicBezTo>
                    <a:cubicBezTo>
                      <a:pt x="87" y="150"/>
                      <a:pt x="92" y="142"/>
                      <a:pt x="94" y="133"/>
                    </a:cubicBezTo>
                    <a:cubicBezTo>
                      <a:pt x="99" y="106"/>
                      <a:pt x="103" y="78"/>
                      <a:pt x="108" y="50"/>
                    </a:cubicBezTo>
                    <a:cubicBezTo>
                      <a:pt x="110" y="40"/>
                      <a:pt x="115" y="31"/>
                      <a:pt x="119" y="21"/>
                    </a:cubicBezTo>
                    <a:cubicBezTo>
                      <a:pt x="122" y="16"/>
                      <a:pt x="128" y="6"/>
                      <a:pt x="127" y="0"/>
                    </a:cubicBezTo>
                    <a:cubicBezTo>
                      <a:pt x="124" y="8"/>
                      <a:pt x="116" y="17"/>
                      <a:pt x="111" y="26"/>
                    </a:cubicBezTo>
                    <a:cubicBezTo>
                      <a:pt x="104" y="38"/>
                      <a:pt x="101" y="52"/>
                      <a:pt x="97" y="66"/>
                    </a:cubicBezTo>
                    <a:cubicBezTo>
                      <a:pt x="91" y="89"/>
                      <a:pt x="88" y="114"/>
                      <a:pt x="77" y="135"/>
                    </a:cubicBezTo>
                    <a:cubicBezTo>
                      <a:pt x="72" y="145"/>
                      <a:pt x="66" y="153"/>
                      <a:pt x="62" y="163"/>
                    </a:cubicBezTo>
                    <a:cubicBezTo>
                      <a:pt x="58" y="170"/>
                      <a:pt x="58" y="178"/>
                      <a:pt x="55" y="185"/>
                    </a:cubicBezTo>
                    <a:cubicBezTo>
                      <a:pt x="51" y="195"/>
                      <a:pt x="44" y="204"/>
                      <a:pt x="35" y="207"/>
                    </a:cubicBezTo>
                    <a:cubicBezTo>
                      <a:pt x="32" y="208"/>
                      <a:pt x="26" y="211"/>
                      <a:pt x="23" y="211"/>
                    </a:cubicBezTo>
                    <a:cubicBezTo>
                      <a:pt x="21" y="210"/>
                      <a:pt x="18" y="206"/>
                      <a:pt x="15" y="205"/>
                    </a:cubicBezTo>
                    <a:cubicBezTo>
                      <a:pt x="12" y="203"/>
                      <a:pt x="0" y="199"/>
                      <a:pt x="5" y="206"/>
                    </a:cubicBezTo>
                    <a:cubicBezTo>
                      <a:pt x="8" y="212"/>
                      <a:pt x="17" y="212"/>
                      <a:pt x="20" y="220"/>
                    </a:cubicBezTo>
                    <a:cubicBezTo>
                      <a:pt x="24" y="231"/>
                      <a:pt x="19" y="246"/>
                      <a:pt x="19" y="258"/>
                    </a:cubicBezTo>
                  </a:path>
                </a:pathLst>
              </a:custGeom>
              <a:solidFill>
                <a:srgbClr val="D9D7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86" name="Freeform 845">
                <a:extLst>
                  <a:ext uri="{FF2B5EF4-FFF2-40B4-BE49-F238E27FC236}">
                    <a16:creationId xmlns:a16="http://schemas.microsoft.com/office/drawing/2014/main" id="{A12600F0-5E36-4F75-9345-AFF48D1B6B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04" y="3077"/>
                <a:ext cx="16" cy="27"/>
              </a:xfrm>
              <a:custGeom>
                <a:avLst/>
                <a:gdLst>
                  <a:gd name="T0" fmla="*/ 0 w 36"/>
                  <a:gd name="T1" fmla="*/ 0 h 64"/>
                  <a:gd name="T2" fmla="*/ 0 w 36"/>
                  <a:gd name="T3" fmla="*/ 0 h 64"/>
                  <a:gd name="T4" fmla="*/ 0 w 36"/>
                  <a:gd name="T5" fmla="*/ 0 h 64"/>
                  <a:gd name="T6" fmla="*/ 0 w 36"/>
                  <a:gd name="T7" fmla="*/ 0 h 64"/>
                  <a:gd name="T8" fmla="*/ 0 w 36"/>
                  <a:gd name="T9" fmla="*/ 0 h 64"/>
                  <a:gd name="T10" fmla="*/ 0 w 36"/>
                  <a:gd name="T11" fmla="*/ 0 h 64"/>
                  <a:gd name="T12" fmla="*/ 0 w 36"/>
                  <a:gd name="T13" fmla="*/ 0 h 64"/>
                  <a:gd name="T14" fmla="*/ 0 w 36"/>
                  <a:gd name="T15" fmla="*/ 0 h 64"/>
                  <a:gd name="T16" fmla="*/ 0 w 36"/>
                  <a:gd name="T17" fmla="*/ 0 h 6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6" h="64">
                    <a:moveTo>
                      <a:pt x="33" y="2"/>
                    </a:moveTo>
                    <a:cubicBezTo>
                      <a:pt x="33" y="7"/>
                      <a:pt x="26" y="6"/>
                      <a:pt x="24" y="10"/>
                    </a:cubicBezTo>
                    <a:cubicBezTo>
                      <a:pt x="23" y="13"/>
                      <a:pt x="23" y="20"/>
                      <a:pt x="22" y="24"/>
                    </a:cubicBezTo>
                    <a:cubicBezTo>
                      <a:pt x="20" y="32"/>
                      <a:pt x="18" y="39"/>
                      <a:pt x="14" y="46"/>
                    </a:cubicBezTo>
                    <a:cubicBezTo>
                      <a:pt x="13" y="49"/>
                      <a:pt x="12" y="51"/>
                      <a:pt x="10" y="54"/>
                    </a:cubicBezTo>
                    <a:cubicBezTo>
                      <a:pt x="8" y="56"/>
                      <a:pt x="4" y="57"/>
                      <a:pt x="3" y="59"/>
                    </a:cubicBezTo>
                    <a:cubicBezTo>
                      <a:pt x="0" y="64"/>
                      <a:pt x="2" y="64"/>
                      <a:pt x="7" y="63"/>
                    </a:cubicBezTo>
                    <a:cubicBezTo>
                      <a:pt x="17" y="61"/>
                      <a:pt x="25" y="49"/>
                      <a:pt x="28" y="40"/>
                    </a:cubicBezTo>
                    <a:cubicBezTo>
                      <a:pt x="32" y="28"/>
                      <a:pt x="27" y="10"/>
                      <a:pt x="36" y="0"/>
                    </a:cubicBezTo>
                  </a:path>
                </a:pathLst>
              </a:custGeom>
              <a:solidFill>
                <a:srgbClr val="D9D7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87" name="Freeform 846">
                <a:extLst>
                  <a:ext uri="{FF2B5EF4-FFF2-40B4-BE49-F238E27FC236}">
                    <a16:creationId xmlns:a16="http://schemas.microsoft.com/office/drawing/2014/main" id="{B9FE8094-DD2D-459A-B1F4-9A7EC19415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69" y="3206"/>
                <a:ext cx="18" cy="66"/>
              </a:xfrm>
              <a:custGeom>
                <a:avLst/>
                <a:gdLst>
                  <a:gd name="T0" fmla="*/ 0 w 43"/>
                  <a:gd name="T1" fmla="*/ 0 h 156"/>
                  <a:gd name="T2" fmla="*/ 0 w 43"/>
                  <a:gd name="T3" fmla="*/ 0 h 156"/>
                  <a:gd name="T4" fmla="*/ 0 w 43"/>
                  <a:gd name="T5" fmla="*/ 0 h 156"/>
                  <a:gd name="T6" fmla="*/ 0 w 43"/>
                  <a:gd name="T7" fmla="*/ 0 h 156"/>
                  <a:gd name="T8" fmla="*/ 0 w 43"/>
                  <a:gd name="T9" fmla="*/ 0 h 156"/>
                  <a:gd name="T10" fmla="*/ 0 w 43"/>
                  <a:gd name="T11" fmla="*/ 0 h 156"/>
                  <a:gd name="T12" fmla="*/ 0 w 43"/>
                  <a:gd name="T13" fmla="*/ 0 h 156"/>
                  <a:gd name="T14" fmla="*/ 0 w 43"/>
                  <a:gd name="T15" fmla="*/ 0 h 156"/>
                  <a:gd name="T16" fmla="*/ 0 w 43"/>
                  <a:gd name="T17" fmla="*/ 0 h 156"/>
                  <a:gd name="T18" fmla="*/ 0 w 43"/>
                  <a:gd name="T19" fmla="*/ 0 h 156"/>
                  <a:gd name="T20" fmla="*/ 0 w 43"/>
                  <a:gd name="T21" fmla="*/ 0 h 156"/>
                  <a:gd name="T22" fmla="*/ 0 w 43"/>
                  <a:gd name="T23" fmla="*/ 0 h 156"/>
                  <a:gd name="T24" fmla="*/ 0 w 43"/>
                  <a:gd name="T25" fmla="*/ 0 h 15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43" h="156">
                    <a:moveTo>
                      <a:pt x="0" y="0"/>
                    </a:moveTo>
                    <a:cubicBezTo>
                      <a:pt x="6" y="11"/>
                      <a:pt x="8" y="26"/>
                      <a:pt x="14" y="38"/>
                    </a:cubicBezTo>
                    <a:cubicBezTo>
                      <a:pt x="19" y="48"/>
                      <a:pt x="25" y="57"/>
                      <a:pt x="30" y="66"/>
                    </a:cubicBezTo>
                    <a:cubicBezTo>
                      <a:pt x="33" y="72"/>
                      <a:pt x="39" y="76"/>
                      <a:pt x="41" y="82"/>
                    </a:cubicBezTo>
                    <a:cubicBezTo>
                      <a:pt x="43" y="88"/>
                      <a:pt x="42" y="86"/>
                      <a:pt x="37" y="89"/>
                    </a:cubicBezTo>
                    <a:cubicBezTo>
                      <a:pt x="29" y="93"/>
                      <a:pt x="30" y="101"/>
                      <a:pt x="29" y="110"/>
                    </a:cubicBezTo>
                    <a:cubicBezTo>
                      <a:pt x="27" y="118"/>
                      <a:pt x="25" y="125"/>
                      <a:pt x="24" y="132"/>
                    </a:cubicBezTo>
                    <a:cubicBezTo>
                      <a:pt x="23" y="140"/>
                      <a:pt x="24" y="149"/>
                      <a:pt x="22" y="156"/>
                    </a:cubicBezTo>
                    <a:cubicBezTo>
                      <a:pt x="19" y="140"/>
                      <a:pt x="19" y="124"/>
                      <a:pt x="19" y="109"/>
                    </a:cubicBezTo>
                    <a:cubicBezTo>
                      <a:pt x="19" y="99"/>
                      <a:pt x="27" y="90"/>
                      <a:pt x="28" y="81"/>
                    </a:cubicBezTo>
                    <a:cubicBezTo>
                      <a:pt x="28" y="77"/>
                      <a:pt x="24" y="72"/>
                      <a:pt x="22" y="69"/>
                    </a:cubicBezTo>
                    <a:cubicBezTo>
                      <a:pt x="20" y="64"/>
                      <a:pt x="19" y="59"/>
                      <a:pt x="17" y="54"/>
                    </a:cubicBezTo>
                    <a:cubicBezTo>
                      <a:pt x="10" y="38"/>
                      <a:pt x="5" y="25"/>
                      <a:pt x="2" y="7"/>
                    </a:cubicBezTo>
                  </a:path>
                </a:pathLst>
              </a:custGeom>
              <a:solidFill>
                <a:srgbClr val="D9D7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88" name="Freeform 847">
                <a:extLst>
                  <a:ext uri="{FF2B5EF4-FFF2-40B4-BE49-F238E27FC236}">
                    <a16:creationId xmlns:a16="http://schemas.microsoft.com/office/drawing/2014/main" id="{83CA8552-87FF-4706-A284-F5D2EAC117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76" y="3308"/>
                <a:ext cx="20" cy="83"/>
              </a:xfrm>
              <a:custGeom>
                <a:avLst/>
                <a:gdLst>
                  <a:gd name="T0" fmla="*/ 0 w 46"/>
                  <a:gd name="T1" fmla="*/ 0 h 195"/>
                  <a:gd name="T2" fmla="*/ 0 w 46"/>
                  <a:gd name="T3" fmla="*/ 0 h 195"/>
                  <a:gd name="T4" fmla="*/ 0 w 46"/>
                  <a:gd name="T5" fmla="*/ 0 h 195"/>
                  <a:gd name="T6" fmla="*/ 0 w 46"/>
                  <a:gd name="T7" fmla="*/ 0 h 195"/>
                  <a:gd name="T8" fmla="*/ 0 w 46"/>
                  <a:gd name="T9" fmla="*/ 0 h 195"/>
                  <a:gd name="T10" fmla="*/ 0 w 46"/>
                  <a:gd name="T11" fmla="*/ 0 h 195"/>
                  <a:gd name="T12" fmla="*/ 0 w 46"/>
                  <a:gd name="T13" fmla="*/ 0 h 195"/>
                  <a:gd name="T14" fmla="*/ 0 w 46"/>
                  <a:gd name="T15" fmla="*/ 0 h 195"/>
                  <a:gd name="T16" fmla="*/ 0 w 46"/>
                  <a:gd name="T17" fmla="*/ 0 h 195"/>
                  <a:gd name="T18" fmla="*/ 0 w 46"/>
                  <a:gd name="T19" fmla="*/ 0 h 195"/>
                  <a:gd name="T20" fmla="*/ 0 w 46"/>
                  <a:gd name="T21" fmla="*/ 0 h 195"/>
                  <a:gd name="T22" fmla="*/ 0 w 46"/>
                  <a:gd name="T23" fmla="*/ 0 h 195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46" h="195">
                    <a:moveTo>
                      <a:pt x="2" y="0"/>
                    </a:moveTo>
                    <a:cubicBezTo>
                      <a:pt x="1" y="6"/>
                      <a:pt x="6" y="13"/>
                      <a:pt x="8" y="19"/>
                    </a:cubicBezTo>
                    <a:cubicBezTo>
                      <a:pt x="11" y="29"/>
                      <a:pt x="13" y="39"/>
                      <a:pt x="16" y="49"/>
                    </a:cubicBezTo>
                    <a:cubicBezTo>
                      <a:pt x="22" y="67"/>
                      <a:pt x="24" y="85"/>
                      <a:pt x="30" y="104"/>
                    </a:cubicBezTo>
                    <a:cubicBezTo>
                      <a:pt x="32" y="113"/>
                      <a:pt x="33" y="122"/>
                      <a:pt x="34" y="132"/>
                    </a:cubicBezTo>
                    <a:cubicBezTo>
                      <a:pt x="35" y="143"/>
                      <a:pt x="39" y="154"/>
                      <a:pt x="41" y="165"/>
                    </a:cubicBezTo>
                    <a:cubicBezTo>
                      <a:pt x="43" y="174"/>
                      <a:pt x="44" y="185"/>
                      <a:pt x="46" y="195"/>
                    </a:cubicBezTo>
                    <a:cubicBezTo>
                      <a:pt x="39" y="193"/>
                      <a:pt x="35" y="181"/>
                      <a:pt x="33" y="176"/>
                    </a:cubicBezTo>
                    <a:cubicBezTo>
                      <a:pt x="29" y="166"/>
                      <a:pt x="27" y="159"/>
                      <a:pt x="21" y="151"/>
                    </a:cubicBezTo>
                    <a:cubicBezTo>
                      <a:pt x="12" y="139"/>
                      <a:pt x="13" y="114"/>
                      <a:pt x="11" y="99"/>
                    </a:cubicBezTo>
                    <a:cubicBezTo>
                      <a:pt x="10" y="83"/>
                      <a:pt x="8" y="67"/>
                      <a:pt x="6" y="51"/>
                    </a:cubicBezTo>
                    <a:cubicBezTo>
                      <a:pt x="4" y="36"/>
                      <a:pt x="6" y="16"/>
                      <a:pt x="0" y="2"/>
                    </a:cubicBezTo>
                  </a:path>
                </a:pathLst>
              </a:custGeom>
              <a:solidFill>
                <a:srgbClr val="D9D7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89" name="Freeform 848">
                <a:extLst>
                  <a:ext uri="{FF2B5EF4-FFF2-40B4-BE49-F238E27FC236}">
                    <a16:creationId xmlns:a16="http://schemas.microsoft.com/office/drawing/2014/main" id="{E2C2B4C2-8A84-4CBC-BD86-19AC8C432D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5" y="2797"/>
                <a:ext cx="43" cy="103"/>
              </a:xfrm>
              <a:custGeom>
                <a:avLst/>
                <a:gdLst>
                  <a:gd name="T0" fmla="*/ 0 w 102"/>
                  <a:gd name="T1" fmla="*/ 0 h 243"/>
                  <a:gd name="T2" fmla="*/ 0 w 102"/>
                  <a:gd name="T3" fmla="*/ 0 h 243"/>
                  <a:gd name="T4" fmla="*/ 0 w 102"/>
                  <a:gd name="T5" fmla="*/ 0 h 243"/>
                  <a:gd name="T6" fmla="*/ 0 w 102"/>
                  <a:gd name="T7" fmla="*/ 0 h 24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2" h="243">
                    <a:moveTo>
                      <a:pt x="0" y="243"/>
                    </a:moveTo>
                    <a:cubicBezTo>
                      <a:pt x="0" y="243"/>
                      <a:pt x="85" y="27"/>
                      <a:pt x="102" y="0"/>
                    </a:cubicBezTo>
                    <a:cubicBezTo>
                      <a:pt x="102" y="0"/>
                      <a:pt x="33" y="135"/>
                      <a:pt x="1" y="201"/>
                    </a:cubicBezTo>
                    <a:lnTo>
                      <a:pt x="0" y="243"/>
                    </a:lnTo>
                    <a:close/>
                  </a:path>
                </a:pathLst>
              </a:custGeom>
              <a:solidFill>
                <a:srgbClr val="D9D7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90" name="Freeform 849">
                <a:extLst>
                  <a:ext uri="{FF2B5EF4-FFF2-40B4-BE49-F238E27FC236}">
                    <a16:creationId xmlns:a16="http://schemas.microsoft.com/office/drawing/2014/main" id="{9062F6C8-A1FC-44D1-84A6-AEB41B15A8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77" y="2859"/>
                <a:ext cx="30" cy="34"/>
              </a:xfrm>
              <a:custGeom>
                <a:avLst/>
                <a:gdLst>
                  <a:gd name="T0" fmla="*/ 0 w 71"/>
                  <a:gd name="T1" fmla="*/ 0 h 81"/>
                  <a:gd name="T2" fmla="*/ 0 w 71"/>
                  <a:gd name="T3" fmla="*/ 0 h 81"/>
                  <a:gd name="T4" fmla="*/ 0 w 71"/>
                  <a:gd name="T5" fmla="*/ 0 h 81"/>
                  <a:gd name="T6" fmla="*/ 0 w 71"/>
                  <a:gd name="T7" fmla="*/ 0 h 8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1" h="81">
                    <a:moveTo>
                      <a:pt x="9" y="30"/>
                    </a:moveTo>
                    <a:cubicBezTo>
                      <a:pt x="0" y="13"/>
                      <a:pt x="28" y="10"/>
                      <a:pt x="37" y="17"/>
                    </a:cubicBezTo>
                    <a:cubicBezTo>
                      <a:pt x="53" y="29"/>
                      <a:pt x="71" y="62"/>
                      <a:pt x="71" y="81"/>
                    </a:cubicBezTo>
                    <a:cubicBezTo>
                      <a:pt x="67" y="77"/>
                      <a:pt x="29" y="0"/>
                      <a:pt x="12" y="30"/>
                    </a:cubicBezTo>
                  </a:path>
                </a:pathLst>
              </a:custGeom>
              <a:solidFill>
                <a:srgbClr val="D9D7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91" name="Freeform 850">
                <a:extLst>
                  <a:ext uri="{FF2B5EF4-FFF2-40B4-BE49-F238E27FC236}">
                    <a16:creationId xmlns:a16="http://schemas.microsoft.com/office/drawing/2014/main" id="{BBA61713-1725-4A78-8FC2-88FF4227C7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87" y="2894"/>
                <a:ext cx="12" cy="19"/>
              </a:xfrm>
              <a:custGeom>
                <a:avLst/>
                <a:gdLst>
                  <a:gd name="T0" fmla="*/ 0 w 28"/>
                  <a:gd name="T1" fmla="*/ 0 h 46"/>
                  <a:gd name="T2" fmla="*/ 0 w 28"/>
                  <a:gd name="T3" fmla="*/ 0 h 46"/>
                  <a:gd name="T4" fmla="*/ 0 w 28"/>
                  <a:gd name="T5" fmla="*/ 0 h 46"/>
                  <a:gd name="T6" fmla="*/ 0 w 28"/>
                  <a:gd name="T7" fmla="*/ 0 h 4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8" h="46">
                    <a:moveTo>
                      <a:pt x="0" y="10"/>
                    </a:moveTo>
                    <a:cubicBezTo>
                      <a:pt x="1" y="0"/>
                      <a:pt x="10" y="10"/>
                      <a:pt x="13" y="14"/>
                    </a:cubicBezTo>
                    <a:cubicBezTo>
                      <a:pt x="20" y="22"/>
                      <a:pt x="28" y="35"/>
                      <a:pt x="27" y="46"/>
                    </a:cubicBezTo>
                    <a:cubicBezTo>
                      <a:pt x="22" y="37"/>
                      <a:pt x="14" y="10"/>
                      <a:pt x="2" y="11"/>
                    </a:cubicBezTo>
                  </a:path>
                </a:pathLst>
              </a:custGeom>
              <a:solidFill>
                <a:srgbClr val="D9D7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92" name="Freeform 851">
                <a:extLst>
                  <a:ext uri="{FF2B5EF4-FFF2-40B4-BE49-F238E27FC236}">
                    <a16:creationId xmlns:a16="http://schemas.microsoft.com/office/drawing/2014/main" id="{04E31B75-1DF0-440C-844E-0C9BB4F715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69" y="2996"/>
                <a:ext cx="31" cy="7"/>
              </a:xfrm>
              <a:custGeom>
                <a:avLst/>
                <a:gdLst>
                  <a:gd name="T0" fmla="*/ 0 w 72"/>
                  <a:gd name="T1" fmla="*/ 0 h 16"/>
                  <a:gd name="T2" fmla="*/ 0 w 72"/>
                  <a:gd name="T3" fmla="*/ 0 h 16"/>
                  <a:gd name="T4" fmla="*/ 0 w 72"/>
                  <a:gd name="T5" fmla="*/ 0 h 16"/>
                  <a:gd name="T6" fmla="*/ 0 w 72"/>
                  <a:gd name="T7" fmla="*/ 0 h 16"/>
                  <a:gd name="T8" fmla="*/ 0 w 72"/>
                  <a:gd name="T9" fmla="*/ 0 h 16"/>
                  <a:gd name="T10" fmla="*/ 0 w 72"/>
                  <a:gd name="T11" fmla="*/ 0 h 1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2" h="16">
                    <a:moveTo>
                      <a:pt x="0" y="3"/>
                    </a:moveTo>
                    <a:cubicBezTo>
                      <a:pt x="7" y="11"/>
                      <a:pt x="16" y="8"/>
                      <a:pt x="25" y="10"/>
                    </a:cubicBezTo>
                    <a:cubicBezTo>
                      <a:pt x="33" y="13"/>
                      <a:pt x="35" y="14"/>
                      <a:pt x="44" y="14"/>
                    </a:cubicBezTo>
                    <a:cubicBezTo>
                      <a:pt x="58" y="14"/>
                      <a:pt x="69" y="16"/>
                      <a:pt x="72" y="0"/>
                    </a:cubicBezTo>
                    <a:cubicBezTo>
                      <a:pt x="60" y="0"/>
                      <a:pt x="55" y="11"/>
                      <a:pt x="40" y="8"/>
                    </a:cubicBezTo>
                    <a:cubicBezTo>
                      <a:pt x="31" y="6"/>
                      <a:pt x="22" y="3"/>
                      <a:pt x="12" y="3"/>
                    </a:cubicBezTo>
                  </a:path>
                </a:pathLst>
              </a:custGeom>
              <a:solidFill>
                <a:srgbClr val="D9D7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93" name="Freeform 852">
                <a:extLst>
                  <a:ext uri="{FF2B5EF4-FFF2-40B4-BE49-F238E27FC236}">
                    <a16:creationId xmlns:a16="http://schemas.microsoft.com/office/drawing/2014/main" id="{28037A1A-55D2-4297-99F1-261F493772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5" y="2835"/>
                <a:ext cx="25" cy="66"/>
              </a:xfrm>
              <a:custGeom>
                <a:avLst/>
                <a:gdLst>
                  <a:gd name="T0" fmla="*/ 0 w 60"/>
                  <a:gd name="T1" fmla="*/ 0 h 156"/>
                  <a:gd name="T2" fmla="*/ 0 w 60"/>
                  <a:gd name="T3" fmla="*/ 0 h 156"/>
                  <a:gd name="T4" fmla="*/ 0 w 60"/>
                  <a:gd name="T5" fmla="*/ 0 h 156"/>
                  <a:gd name="T6" fmla="*/ 0 w 60"/>
                  <a:gd name="T7" fmla="*/ 0 h 156"/>
                  <a:gd name="T8" fmla="*/ 0 w 60"/>
                  <a:gd name="T9" fmla="*/ 0 h 156"/>
                  <a:gd name="T10" fmla="*/ 0 w 60"/>
                  <a:gd name="T11" fmla="*/ 0 h 156"/>
                  <a:gd name="T12" fmla="*/ 0 w 60"/>
                  <a:gd name="T13" fmla="*/ 0 h 156"/>
                  <a:gd name="T14" fmla="*/ 0 w 60"/>
                  <a:gd name="T15" fmla="*/ 0 h 156"/>
                  <a:gd name="T16" fmla="*/ 0 w 60"/>
                  <a:gd name="T17" fmla="*/ 0 h 156"/>
                  <a:gd name="T18" fmla="*/ 0 w 60"/>
                  <a:gd name="T19" fmla="*/ 0 h 156"/>
                  <a:gd name="T20" fmla="*/ 0 w 60"/>
                  <a:gd name="T21" fmla="*/ 0 h 15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60" h="156">
                    <a:moveTo>
                      <a:pt x="5" y="59"/>
                    </a:moveTo>
                    <a:cubicBezTo>
                      <a:pt x="0" y="64"/>
                      <a:pt x="1" y="82"/>
                      <a:pt x="1" y="90"/>
                    </a:cubicBezTo>
                    <a:cubicBezTo>
                      <a:pt x="1" y="97"/>
                      <a:pt x="0" y="104"/>
                      <a:pt x="0" y="111"/>
                    </a:cubicBezTo>
                    <a:cubicBezTo>
                      <a:pt x="0" y="126"/>
                      <a:pt x="2" y="142"/>
                      <a:pt x="0" y="156"/>
                    </a:cubicBezTo>
                    <a:cubicBezTo>
                      <a:pt x="11" y="126"/>
                      <a:pt x="19" y="96"/>
                      <a:pt x="31" y="67"/>
                    </a:cubicBezTo>
                    <a:cubicBezTo>
                      <a:pt x="37" y="54"/>
                      <a:pt x="44" y="41"/>
                      <a:pt x="49" y="28"/>
                    </a:cubicBezTo>
                    <a:cubicBezTo>
                      <a:pt x="52" y="19"/>
                      <a:pt x="60" y="10"/>
                      <a:pt x="59" y="0"/>
                    </a:cubicBezTo>
                    <a:cubicBezTo>
                      <a:pt x="48" y="11"/>
                      <a:pt x="40" y="27"/>
                      <a:pt x="32" y="40"/>
                    </a:cubicBezTo>
                    <a:cubicBezTo>
                      <a:pt x="28" y="47"/>
                      <a:pt x="23" y="53"/>
                      <a:pt x="19" y="60"/>
                    </a:cubicBezTo>
                    <a:cubicBezTo>
                      <a:pt x="16" y="66"/>
                      <a:pt x="13" y="73"/>
                      <a:pt x="7" y="76"/>
                    </a:cubicBezTo>
                    <a:cubicBezTo>
                      <a:pt x="2" y="73"/>
                      <a:pt x="7" y="64"/>
                      <a:pt x="6" y="59"/>
                    </a:cubicBezTo>
                  </a:path>
                </a:pathLst>
              </a:custGeom>
              <a:solidFill>
                <a:srgbClr val="E5E4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94" name="Freeform 853">
                <a:extLst>
                  <a:ext uri="{FF2B5EF4-FFF2-40B4-BE49-F238E27FC236}">
                    <a16:creationId xmlns:a16="http://schemas.microsoft.com/office/drawing/2014/main" id="{71A760BD-4B88-4D42-9596-B0C995E875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5" y="2836"/>
                <a:ext cx="24" cy="132"/>
              </a:xfrm>
              <a:custGeom>
                <a:avLst/>
                <a:gdLst>
                  <a:gd name="T0" fmla="*/ 0 w 56"/>
                  <a:gd name="T1" fmla="*/ 0 h 312"/>
                  <a:gd name="T2" fmla="*/ 0 w 56"/>
                  <a:gd name="T3" fmla="*/ 0 h 312"/>
                  <a:gd name="T4" fmla="*/ 0 w 56"/>
                  <a:gd name="T5" fmla="*/ 0 h 312"/>
                  <a:gd name="T6" fmla="*/ 0 w 56"/>
                  <a:gd name="T7" fmla="*/ 0 h 312"/>
                  <a:gd name="T8" fmla="*/ 0 w 56"/>
                  <a:gd name="T9" fmla="*/ 1 h 312"/>
                  <a:gd name="T10" fmla="*/ 0 w 56"/>
                  <a:gd name="T11" fmla="*/ 1 h 312"/>
                  <a:gd name="T12" fmla="*/ 0 w 56"/>
                  <a:gd name="T13" fmla="*/ 0 h 312"/>
                  <a:gd name="T14" fmla="*/ 0 w 56"/>
                  <a:gd name="T15" fmla="*/ 0 h 312"/>
                  <a:gd name="T16" fmla="*/ 0 w 56"/>
                  <a:gd name="T17" fmla="*/ 0 h 312"/>
                  <a:gd name="T18" fmla="*/ 0 w 56"/>
                  <a:gd name="T19" fmla="*/ 0 h 31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56" h="312">
                    <a:moveTo>
                      <a:pt x="50" y="0"/>
                    </a:moveTo>
                    <a:cubicBezTo>
                      <a:pt x="37" y="22"/>
                      <a:pt x="34" y="55"/>
                      <a:pt x="29" y="80"/>
                    </a:cubicBezTo>
                    <a:cubicBezTo>
                      <a:pt x="24" y="106"/>
                      <a:pt x="19" y="132"/>
                      <a:pt x="14" y="158"/>
                    </a:cubicBezTo>
                    <a:cubicBezTo>
                      <a:pt x="9" y="186"/>
                      <a:pt x="3" y="212"/>
                      <a:pt x="3" y="241"/>
                    </a:cubicBezTo>
                    <a:cubicBezTo>
                      <a:pt x="2" y="252"/>
                      <a:pt x="1" y="263"/>
                      <a:pt x="1" y="275"/>
                    </a:cubicBezTo>
                    <a:cubicBezTo>
                      <a:pt x="1" y="287"/>
                      <a:pt x="5" y="300"/>
                      <a:pt x="5" y="312"/>
                    </a:cubicBezTo>
                    <a:cubicBezTo>
                      <a:pt x="0" y="297"/>
                      <a:pt x="2" y="279"/>
                      <a:pt x="5" y="263"/>
                    </a:cubicBezTo>
                    <a:cubicBezTo>
                      <a:pt x="8" y="243"/>
                      <a:pt x="9" y="222"/>
                      <a:pt x="13" y="202"/>
                    </a:cubicBezTo>
                    <a:cubicBezTo>
                      <a:pt x="19" y="172"/>
                      <a:pt x="27" y="143"/>
                      <a:pt x="35" y="113"/>
                    </a:cubicBezTo>
                    <a:cubicBezTo>
                      <a:pt x="45" y="77"/>
                      <a:pt x="53" y="38"/>
                      <a:pt x="56" y="1"/>
                    </a:cubicBezTo>
                  </a:path>
                </a:pathLst>
              </a:custGeom>
              <a:solidFill>
                <a:srgbClr val="E5E4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95" name="Freeform 854">
                <a:extLst>
                  <a:ext uri="{FF2B5EF4-FFF2-40B4-BE49-F238E27FC236}">
                    <a16:creationId xmlns:a16="http://schemas.microsoft.com/office/drawing/2014/main" id="{9B99B595-480C-4EBA-A0D3-B52F86FD25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1" y="2783"/>
                <a:ext cx="6" cy="24"/>
              </a:xfrm>
              <a:custGeom>
                <a:avLst/>
                <a:gdLst>
                  <a:gd name="T0" fmla="*/ 0 w 13"/>
                  <a:gd name="T1" fmla="*/ 0 h 56"/>
                  <a:gd name="T2" fmla="*/ 0 w 13"/>
                  <a:gd name="T3" fmla="*/ 0 h 56"/>
                  <a:gd name="T4" fmla="*/ 0 w 13"/>
                  <a:gd name="T5" fmla="*/ 0 h 56"/>
                  <a:gd name="T6" fmla="*/ 0 w 13"/>
                  <a:gd name="T7" fmla="*/ 0 h 5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3" h="56">
                    <a:moveTo>
                      <a:pt x="11" y="3"/>
                    </a:moveTo>
                    <a:cubicBezTo>
                      <a:pt x="10" y="21"/>
                      <a:pt x="6" y="40"/>
                      <a:pt x="0" y="56"/>
                    </a:cubicBezTo>
                    <a:cubicBezTo>
                      <a:pt x="2" y="56"/>
                      <a:pt x="5" y="55"/>
                      <a:pt x="7" y="54"/>
                    </a:cubicBezTo>
                    <a:cubicBezTo>
                      <a:pt x="11" y="37"/>
                      <a:pt x="13" y="18"/>
                      <a:pt x="13" y="0"/>
                    </a:cubicBezTo>
                  </a:path>
                </a:pathLst>
              </a:custGeom>
              <a:solidFill>
                <a:srgbClr val="E5E4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96" name="Freeform 855">
                <a:extLst>
                  <a:ext uri="{FF2B5EF4-FFF2-40B4-BE49-F238E27FC236}">
                    <a16:creationId xmlns:a16="http://schemas.microsoft.com/office/drawing/2014/main" id="{DF1E7D3C-7497-49D7-9901-5C638CC2E4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06" y="3006"/>
                <a:ext cx="38" cy="21"/>
              </a:xfrm>
              <a:custGeom>
                <a:avLst/>
                <a:gdLst>
                  <a:gd name="T0" fmla="*/ 0 w 89"/>
                  <a:gd name="T1" fmla="*/ 0 h 48"/>
                  <a:gd name="T2" fmla="*/ 0 w 89"/>
                  <a:gd name="T3" fmla="*/ 0 h 48"/>
                  <a:gd name="T4" fmla="*/ 0 w 89"/>
                  <a:gd name="T5" fmla="*/ 0 h 48"/>
                  <a:gd name="T6" fmla="*/ 0 w 89"/>
                  <a:gd name="T7" fmla="*/ 0 h 48"/>
                  <a:gd name="T8" fmla="*/ 0 w 89"/>
                  <a:gd name="T9" fmla="*/ 0 h 4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9" h="48">
                    <a:moveTo>
                      <a:pt x="16" y="47"/>
                    </a:moveTo>
                    <a:cubicBezTo>
                      <a:pt x="10" y="31"/>
                      <a:pt x="5" y="26"/>
                      <a:pt x="24" y="17"/>
                    </a:cubicBezTo>
                    <a:cubicBezTo>
                      <a:pt x="44" y="8"/>
                      <a:pt x="65" y="6"/>
                      <a:pt x="86" y="0"/>
                    </a:cubicBezTo>
                    <a:cubicBezTo>
                      <a:pt x="87" y="1"/>
                      <a:pt x="88" y="2"/>
                      <a:pt x="89" y="3"/>
                    </a:cubicBezTo>
                    <a:cubicBezTo>
                      <a:pt x="75" y="2"/>
                      <a:pt x="0" y="27"/>
                      <a:pt x="11" y="48"/>
                    </a:cubicBezTo>
                  </a:path>
                </a:pathLst>
              </a:custGeom>
              <a:solidFill>
                <a:srgbClr val="E5E4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97" name="Freeform 856">
                <a:extLst>
                  <a:ext uri="{FF2B5EF4-FFF2-40B4-BE49-F238E27FC236}">
                    <a16:creationId xmlns:a16="http://schemas.microsoft.com/office/drawing/2014/main" id="{09BDD8C3-E249-4752-9837-80E4205A46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0" y="3052"/>
                <a:ext cx="32" cy="134"/>
              </a:xfrm>
              <a:custGeom>
                <a:avLst/>
                <a:gdLst>
                  <a:gd name="T0" fmla="*/ 0 w 76"/>
                  <a:gd name="T1" fmla="*/ 1 h 315"/>
                  <a:gd name="T2" fmla="*/ 0 w 76"/>
                  <a:gd name="T3" fmla="*/ 0 h 315"/>
                  <a:gd name="T4" fmla="*/ 0 w 76"/>
                  <a:gd name="T5" fmla="*/ 0 h 315"/>
                  <a:gd name="T6" fmla="*/ 0 w 76"/>
                  <a:gd name="T7" fmla="*/ 0 h 315"/>
                  <a:gd name="T8" fmla="*/ 0 w 76"/>
                  <a:gd name="T9" fmla="*/ 0 h 315"/>
                  <a:gd name="T10" fmla="*/ 0 w 76"/>
                  <a:gd name="T11" fmla="*/ 0 h 315"/>
                  <a:gd name="T12" fmla="*/ 0 w 76"/>
                  <a:gd name="T13" fmla="*/ 1 h 315"/>
                  <a:gd name="T14" fmla="*/ 0 w 76"/>
                  <a:gd name="T15" fmla="*/ 1 h 31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76" h="315">
                    <a:moveTo>
                      <a:pt x="75" y="313"/>
                    </a:moveTo>
                    <a:cubicBezTo>
                      <a:pt x="55" y="281"/>
                      <a:pt x="57" y="241"/>
                      <a:pt x="47" y="206"/>
                    </a:cubicBezTo>
                    <a:cubicBezTo>
                      <a:pt x="38" y="178"/>
                      <a:pt x="29" y="150"/>
                      <a:pt x="21" y="121"/>
                    </a:cubicBezTo>
                    <a:cubicBezTo>
                      <a:pt x="15" y="98"/>
                      <a:pt x="9" y="77"/>
                      <a:pt x="7" y="54"/>
                    </a:cubicBezTo>
                    <a:cubicBezTo>
                      <a:pt x="5" y="37"/>
                      <a:pt x="0" y="17"/>
                      <a:pt x="1" y="0"/>
                    </a:cubicBezTo>
                    <a:cubicBezTo>
                      <a:pt x="15" y="80"/>
                      <a:pt x="49" y="157"/>
                      <a:pt x="64" y="236"/>
                    </a:cubicBezTo>
                    <a:cubicBezTo>
                      <a:pt x="67" y="250"/>
                      <a:pt x="70" y="263"/>
                      <a:pt x="72" y="277"/>
                    </a:cubicBezTo>
                    <a:cubicBezTo>
                      <a:pt x="74" y="288"/>
                      <a:pt x="73" y="307"/>
                      <a:pt x="76" y="315"/>
                    </a:cubicBezTo>
                  </a:path>
                </a:pathLst>
              </a:custGeom>
              <a:solidFill>
                <a:srgbClr val="E5E4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98" name="Freeform 857">
                <a:extLst>
                  <a:ext uri="{FF2B5EF4-FFF2-40B4-BE49-F238E27FC236}">
                    <a16:creationId xmlns:a16="http://schemas.microsoft.com/office/drawing/2014/main" id="{D2754293-80AE-4755-8471-E66BC90013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3" y="3279"/>
                <a:ext cx="42" cy="93"/>
              </a:xfrm>
              <a:custGeom>
                <a:avLst/>
                <a:gdLst>
                  <a:gd name="T0" fmla="*/ 0 w 97"/>
                  <a:gd name="T1" fmla="*/ 0 h 219"/>
                  <a:gd name="T2" fmla="*/ 0 w 97"/>
                  <a:gd name="T3" fmla="*/ 0 h 219"/>
                  <a:gd name="T4" fmla="*/ 0 w 97"/>
                  <a:gd name="T5" fmla="*/ 0 h 219"/>
                  <a:gd name="T6" fmla="*/ 0 w 97"/>
                  <a:gd name="T7" fmla="*/ 0 h 219"/>
                  <a:gd name="T8" fmla="*/ 0 w 97"/>
                  <a:gd name="T9" fmla="*/ 0 h 219"/>
                  <a:gd name="T10" fmla="*/ 0 w 97"/>
                  <a:gd name="T11" fmla="*/ 0 h 219"/>
                  <a:gd name="T12" fmla="*/ 0 w 97"/>
                  <a:gd name="T13" fmla="*/ 0 h 219"/>
                  <a:gd name="T14" fmla="*/ 0 w 97"/>
                  <a:gd name="T15" fmla="*/ 0 h 219"/>
                  <a:gd name="T16" fmla="*/ 0 w 97"/>
                  <a:gd name="T17" fmla="*/ 0 h 219"/>
                  <a:gd name="T18" fmla="*/ 0 w 97"/>
                  <a:gd name="T19" fmla="*/ 0 h 21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97" h="219">
                    <a:moveTo>
                      <a:pt x="12" y="4"/>
                    </a:moveTo>
                    <a:cubicBezTo>
                      <a:pt x="7" y="22"/>
                      <a:pt x="0" y="41"/>
                      <a:pt x="7" y="59"/>
                    </a:cubicBezTo>
                    <a:cubicBezTo>
                      <a:pt x="15" y="80"/>
                      <a:pt x="23" y="100"/>
                      <a:pt x="31" y="121"/>
                    </a:cubicBezTo>
                    <a:cubicBezTo>
                      <a:pt x="39" y="139"/>
                      <a:pt x="50" y="155"/>
                      <a:pt x="58" y="173"/>
                    </a:cubicBezTo>
                    <a:cubicBezTo>
                      <a:pt x="62" y="181"/>
                      <a:pt x="66" y="189"/>
                      <a:pt x="70" y="197"/>
                    </a:cubicBezTo>
                    <a:cubicBezTo>
                      <a:pt x="72" y="201"/>
                      <a:pt x="76" y="214"/>
                      <a:pt x="80" y="217"/>
                    </a:cubicBezTo>
                    <a:cubicBezTo>
                      <a:pt x="81" y="217"/>
                      <a:pt x="82" y="219"/>
                      <a:pt x="83" y="219"/>
                    </a:cubicBezTo>
                    <a:cubicBezTo>
                      <a:pt x="97" y="211"/>
                      <a:pt x="80" y="194"/>
                      <a:pt x="75" y="184"/>
                    </a:cubicBezTo>
                    <a:cubicBezTo>
                      <a:pt x="66" y="163"/>
                      <a:pt x="59" y="140"/>
                      <a:pt x="49" y="119"/>
                    </a:cubicBezTo>
                    <a:cubicBezTo>
                      <a:pt x="32" y="80"/>
                      <a:pt x="25" y="38"/>
                      <a:pt x="11" y="0"/>
                    </a:cubicBezTo>
                  </a:path>
                </a:pathLst>
              </a:custGeom>
              <a:solidFill>
                <a:srgbClr val="E5E4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99" name="Freeform 858">
                <a:extLst>
                  <a:ext uri="{FF2B5EF4-FFF2-40B4-BE49-F238E27FC236}">
                    <a16:creationId xmlns:a16="http://schemas.microsoft.com/office/drawing/2014/main" id="{D5860ABA-48E4-433B-A739-24CF2838D4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9" y="2736"/>
                <a:ext cx="10" cy="88"/>
              </a:xfrm>
              <a:custGeom>
                <a:avLst/>
                <a:gdLst>
                  <a:gd name="T0" fmla="*/ 0 w 23"/>
                  <a:gd name="T1" fmla="*/ 0 h 210"/>
                  <a:gd name="T2" fmla="*/ 0 w 23"/>
                  <a:gd name="T3" fmla="*/ 0 h 210"/>
                  <a:gd name="T4" fmla="*/ 0 w 23"/>
                  <a:gd name="T5" fmla="*/ 0 h 210"/>
                  <a:gd name="T6" fmla="*/ 0 w 23"/>
                  <a:gd name="T7" fmla="*/ 0 h 210"/>
                  <a:gd name="T8" fmla="*/ 0 w 23"/>
                  <a:gd name="T9" fmla="*/ 0 h 2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3" h="210">
                    <a:moveTo>
                      <a:pt x="18" y="0"/>
                    </a:moveTo>
                    <a:cubicBezTo>
                      <a:pt x="5" y="28"/>
                      <a:pt x="0" y="78"/>
                      <a:pt x="3" y="108"/>
                    </a:cubicBezTo>
                    <a:cubicBezTo>
                      <a:pt x="7" y="146"/>
                      <a:pt x="8" y="173"/>
                      <a:pt x="8" y="210"/>
                    </a:cubicBezTo>
                    <a:cubicBezTo>
                      <a:pt x="7" y="181"/>
                      <a:pt x="23" y="158"/>
                      <a:pt x="23" y="130"/>
                    </a:cubicBezTo>
                    <a:cubicBezTo>
                      <a:pt x="23" y="89"/>
                      <a:pt x="9" y="42"/>
                      <a:pt x="19" y="3"/>
                    </a:cubicBezTo>
                  </a:path>
                </a:pathLst>
              </a:custGeom>
              <a:solidFill>
                <a:srgbClr val="E5E4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700" name="Freeform 859">
                <a:extLst>
                  <a:ext uri="{FF2B5EF4-FFF2-40B4-BE49-F238E27FC236}">
                    <a16:creationId xmlns:a16="http://schemas.microsoft.com/office/drawing/2014/main" id="{014682ED-8FBB-4C22-8B7C-A2210451B5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4" y="2837"/>
                <a:ext cx="10" cy="138"/>
              </a:xfrm>
              <a:custGeom>
                <a:avLst/>
                <a:gdLst>
                  <a:gd name="T0" fmla="*/ 0 w 23"/>
                  <a:gd name="T1" fmla="*/ 0 h 328"/>
                  <a:gd name="T2" fmla="*/ 0 w 23"/>
                  <a:gd name="T3" fmla="*/ 0 h 328"/>
                  <a:gd name="T4" fmla="*/ 0 w 23"/>
                  <a:gd name="T5" fmla="*/ 1 h 328"/>
                  <a:gd name="T6" fmla="*/ 0 w 23"/>
                  <a:gd name="T7" fmla="*/ 0 h 328"/>
                  <a:gd name="T8" fmla="*/ 0 w 23"/>
                  <a:gd name="T9" fmla="*/ 0 h 328"/>
                  <a:gd name="T10" fmla="*/ 0 w 23"/>
                  <a:gd name="T11" fmla="*/ 0 h 32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3" h="328">
                    <a:moveTo>
                      <a:pt x="0" y="2"/>
                    </a:moveTo>
                    <a:cubicBezTo>
                      <a:pt x="0" y="59"/>
                      <a:pt x="4" y="115"/>
                      <a:pt x="9" y="171"/>
                    </a:cubicBezTo>
                    <a:cubicBezTo>
                      <a:pt x="13" y="223"/>
                      <a:pt x="9" y="279"/>
                      <a:pt x="23" y="328"/>
                    </a:cubicBezTo>
                    <a:cubicBezTo>
                      <a:pt x="22" y="259"/>
                      <a:pt x="16" y="191"/>
                      <a:pt x="16" y="122"/>
                    </a:cubicBezTo>
                    <a:cubicBezTo>
                      <a:pt x="16" y="96"/>
                      <a:pt x="14" y="71"/>
                      <a:pt x="13" y="45"/>
                    </a:cubicBezTo>
                    <a:cubicBezTo>
                      <a:pt x="13" y="32"/>
                      <a:pt x="17" y="8"/>
                      <a:pt x="4" y="0"/>
                    </a:cubicBezTo>
                  </a:path>
                </a:pathLst>
              </a:custGeom>
              <a:solidFill>
                <a:srgbClr val="E5E4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701" name="Freeform 860">
                <a:extLst>
                  <a:ext uri="{FF2B5EF4-FFF2-40B4-BE49-F238E27FC236}">
                    <a16:creationId xmlns:a16="http://schemas.microsoft.com/office/drawing/2014/main" id="{7239E1D6-483B-4FAA-82C9-100A6E0554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98" y="3304"/>
                <a:ext cx="39" cy="30"/>
              </a:xfrm>
              <a:custGeom>
                <a:avLst/>
                <a:gdLst>
                  <a:gd name="T0" fmla="*/ 0 w 93"/>
                  <a:gd name="T1" fmla="*/ 0 h 71"/>
                  <a:gd name="T2" fmla="*/ 0 w 93"/>
                  <a:gd name="T3" fmla="*/ 0 h 71"/>
                  <a:gd name="T4" fmla="*/ 0 w 93"/>
                  <a:gd name="T5" fmla="*/ 0 h 71"/>
                  <a:gd name="T6" fmla="*/ 0 w 93"/>
                  <a:gd name="T7" fmla="*/ 0 h 71"/>
                  <a:gd name="T8" fmla="*/ 0 w 93"/>
                  <a:gd name="T9" fmla="*/ 0 h 71"/>
                  <a:gd name="T10" fmla="*/ 0 w 93"/>
                  <a:gd name="T11" fmla="*/ 0 h 71"/>
                  <a:gd name="T12" fmla="*/ 0 w 93"/>
                  <a:gd name="T13" fmla="*/ 0 h 71"/>
                  <a:gd name="T14" fmla="*/ 0 w 93"/>
                  <a:gd name="T15" fmla="*/ 0 h 71"/>
                  <a:gd name="T16" fmla="*/ 0 w 93"/>
                  <a:gd name="T17" fmla="*/ 0 h 71"/>
                  <a:gd name="T18" fmla="*/ 0 w 93"/>
                  <a:gd name="T19" fmla="*/ 0 h 7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93" h="71">
                    <a:moveTo>
                      <a:pt x="0" y="53"/>
                    </a:moveTo>
                    <a:cubicBezTo>
                      <a:pt x="2" y="51"/>
                      <a:pt x="15" y="49"/>
                      <a:pt x="18" y="47"/>
                    </a:cubicBezTo>
                    <a:cubicBezTo>
                      <a:pt x="22" y="44"/>
                      <a:pt x="25" y="42"/>
                      <a:pt x="27" y="38"/>
                    </a:cubicBezTo>
                    <a:cubicBezTo>
                      <a:pt x="49" y="46"/>
                      <a:pt x="69" y="17"/>
                      <a:pt x="78" y="0"/>
                    </a:cubicBezTo>
                    <a:cubicBezTo>
                      <a:pt x="83" y="11"/>
                      <a:pt x="88" y="23"/>
                      <a:pt x="93" y="33"/>
                    </a:cubicBezTo>
                    <a:cubicBezTo>
                      <a:pt x="84" y="29"/>
                      <a:pt x="79" y="22"/>
                      <a:pt x="69" y="30"/>
                    </a:cubicBezTo>
                    <a:cubicBezTo>
                      <a:pt x="62" y="36"/>
                      <a:pt x="55" y="41"/>
                      <a:pt x="46" y="45"/>
                    </a:cubicBezTo>
                    <a:cubicBezTo>
                      <a:pt x="39" y="47"/>
                      <a:pt x="33" y="47"/>
                      <a:pt x="28" y="53"/>
                    </a:cubicBezTo>
                    <a:cubicBezTo>
                      <a:pt x="24" y="58"/>
                      <a:pt x="13" y="71"/>
                      <a:pt x="6" y="71"/>
                    </a:cubicBezTo>
                    <a:cubicBezTo>
                      <a:pt x="5" y="67"/>
                      <a:pt x="4" y="62"/>
                      <a:pt x="1" y="58"/>
                    </a:cubicBezTo>
                  </a:path>
                </a:pathLst>
              </a:custGeom>
              <a:solidFill>
                <a:srgbClr val="E5E4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702" name="Freeform 861">
                <a:extLst>
                  <a:ext uri="{FF2B5EF4-FFF2-40B4-BE49-F238E27FC236}">
                    <a16:creationId xmlns:a16="http://schemas.microsoft.com/office/drawing/2014/main" id="{E3A80508-3B83-4015-BB00-8950AC77C9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4" y="3628"/>
                <a:ext cx="20" cy="91"/>
              </a:xfrm>
              <a:custGeom>
                <a:avLst/>
                <a:gdLst>
                  <a:gd name="T0" fmla="*/ 0 w 48"/>
                  <a:gd name="T1" fmla="*/ 0 h 214"/>
                  <a:gd name="T2" fmla="*/ 0 w 48"/>
                  <a:gd name="T3" fmla="*/ 0 h 214"/>
                  <a:gd name="T4" fmla="*/ 0 w 48"/>
                  <a:gd name="T5" fmla="*/ 0 h 214"/>
                  <a:gd name="T6" fmla="*/ 0 w 48"/>
                  <a:gd name="T7" fmla="*/ 0 h 214"/>
                  <a:gd name="T8" fmla="*/ 0 w 48"/>
                  <a:gd name="T9" fmla="*/ 0 h 214"/>
                  <a:gd name="T10" fmla="*/ 0 w 48"/>
                  <a:gd name="T11" fmla="*/ 0 h 214"/>
                  <a:gd name="T12" fmla="*/ 0 w 48"/>
                  <a:gd name="T13" fmla="*/ 0 h 2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8" h="214">
                    <a:moveTo>
                      <a:pt x="48" y="214"/>
                    </a:moveTo>
                    <a:cubicBezTo>
                      <a:pt x="37" y="171"/>
                      <a:pt x="39" y="128"/>
                      <a:pt x="30" y="86"/>
                    </a:cubicBezTo>
                    <a:cubicBezTo>
                      <a:pt x="24" y="56"/>
                      <a:pt x="8" y="29"/>
                      <a:pt x="0" y="0"/>
                    </a:cubicBezTo>
                    <a:cubicBezTo>
                      <a:pt x="0" y="22"/>
                      <a:pt x="0" y="45"/>
                      <a:pt x="1" y="67"/>
                    </a:cubicBezTo>
                    <a:cubicBezTo>
                      <a:pt x="1" y="81"/>
                      <a:pt x="0" y="84"/>
                      <a:pt x="9" y="94"/>
                    </a:cubicBezTo>
                    <a:cubicBezTo>
                      <a:pt x="19" y="105"/>
                      <a:pt x="23" y="122"/>
                      <a:pt x="27" y="136"/>
                    </a:cubicBezTo>
                    <a:cubicBezTo>
                      <a:pt x="32" y="158"/>
                      <a:pt x="45" y="185"/>
                      <a:pt x="44" y="208"/>
                    </a:cubicBezTo>
                  </a:path>
                </a:pathLst>
              </a:custGeom>
              <a:solidFill>
                <a:srgbClr val="9380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703" name="Freeform 862">
                <a:extLst>
                  <a:ext uri="{FF2B5EF4-FFF2-40B4-BE49-F238E27FC236}">
                    <a16:creationId xmlns:a16="http://schemas.microsoft.com/office/drawing/2014/main" id="{30BAB5AF-E64B-45B0-BFF8-04BDFC8D73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0" y="3430"/>
                <a:ext cx="55" cy="116"/>
              </a:xfrm>
              <a:custGeom>
                <a:avLst/>
                <a:gdLst>
                  <a:gd name="T0" fmla="*/ 0 w 129"/>
                  <a:gd name="T1" fmla="*/ 0 h 275"/>
                  <a:gd name="T2" fmla="*/ 0 w 129"/>
                  <a:gd name="T3" fmla="*/ 0 h 275"/>
                  <a:gd name="T4" fmla="*/ 0 w 129"/>
                  <a:gd name="T5" fmla="*/ 0 h 275"/>
                  <a:gd name="T6" fmla="*/ 0 w 129"/>
                  <a:gd name="T7" fmla="*/ 0 h 275"/>
                  <a:gd name="T8" fmla="*/ 0 w 129"/>
                  <a:gd name="T9" fmla="*/ 0 h 275"/>
                  <a:gd name="T10" fmla="*/ 0 w 129"/>
                  <a:gd name="T11" fmla="*/ 1 h 275"/>
                  <a:gd name="T12" fmla="*/ 0 w 129"/>
                  <a:gd name="T13" fmla="*/ 0 h 275"/>
                  <a:gd name="T14" fmla="*/ 0 w 129"/>
                  <a:gd name="T15" fmla="*/ 0 h 275"/>
                  <a:gd name="T16" fmla="*/ 0 w 129"/>
                  <a:gd name="T17" fmla="*/ 0 h 275"/>
                  <a:gd name="T18" fmla="*/ 0 w 129"/>
                  <a:gd name="T19" fmla="*/ 0 h 275"/>
                  <a:gd name="T20" fmla="*/ 0 w 129"/>
                  <a:gd name="T21" fmla="*/ 0 h 275"/>
                  <a:gd name="T22" fmla="*/ 0 w 129"/>
                  <a:gd name="T23" fmla="*/ 0 h 275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29" h="275">
                    <a:moveTo>
                      <a:pt x="3" y="13"/>
                    </a:moveTo>
                    <a:cubicBezTo>
                      <a:pt x="7" y="23"/>
                      <a:pt x="7" y="35"/>
                      <a:pt x="9" y="45"/>
                    </a:cubicBezTo>
                    <a:cubicBezTo>
                      <a:pt x="14" y="62"/>
                      <a:pt x="19" y="79"/>
                      <a:pt x="24" y="96"/>
                    </a:cubicBezTo>
                    <a:cubicBezTo>
                      <a:pt x="31" y="117"/>
                      <a:pt x="37" y="139"/>
                      <a:pt x="44" y="161"/>
                    </a:cubicBezTo>
                    <a:cubicBezTo>
                      <a:pt x="52" y="189"/>
                      <a:pt x="66" y="216"/>
                      <a:pt x="81" y="242"/>
                    </a:cubicBezTo>
                    <a:cubicBezTo>
                      <a:pt x="85" y="250"/>
                      <a:pt x="95" y="273"/>
                      <a:pt x="106" y="274"/>
                    </a:cubicBezTo>
                    <a:cubicBezTo>
                      <a:pt x="121" y="275"/>
                      <a:pt x="129" y="249"/>
                      <a:pt x="127" y="238"/>
                    </a:cubicBezTo>
                    <a:cubicBezTo>
                      <a:pt x="107" y="239"/>
                      <a:pt x="99" y="232"/>
                      <a:pt x="88" y="216"/>
                    </a:cubicBezTo>
                    <a:cubicBezTo>
                      <a:pt x="67" y="185"/>
                      <a:pt x="58" y="152"/>
                      <a:pt x="45" y="117"/>
                    </a:cubicBezTo>
                    <a:cubicBezTo>
                      <a:pt x="36" y="95"/>
                      <a:pt x="26" y="72"/>
                      <a:pt x="16" y="51"/>
                    </a:cubicBezTo>
                    <a:cubicBezTo>
                      <a:pt x="11" y="41"/>
                      <a:pt x="7" y="34"/>
                      <a:pt x="5" y="23"/>
                    </a:cubicBezTo>
                    <a:cubicBezTo>
                      <a:pt x="4" y="16"/>
                      <a:pt x="4" y="5"/>
                      <a:pt x="0" y="0"/>
                    </a:cubicBezTo>
                  </a:path>
                </a:pathLst>
              </a:custGeom>
              <a:solidFill>
                <a:srgbClr val="9380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704" name="Freeform 863">
                <a:extLst>
                  <a:ext uri="{FF2B5EF4-FFF2-40B4-BE49-F238E27FC236}">
                    <a16:creationId xmlns:a16="http://schemas.microsoft.com/office/drawing/2014/main" id="{BF35875F-1344-4F0D-B977-0E9EC81719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2" y="3540"/>
                <a:ext cx="24" cy="120"/>
              </a:xfrm>
              <a:custGeom>
                <a:avLst/>
                <a:gdLst>
                  <a:gd name="T0" fmla="*/ 0 w 57"/>
                  <a:gd name="T1" fmla="*/ 0 h 284"/>
                  <a:gd name="T2" fmla="*/ 0 w 57"/>
                  <a:gd name="T3" fmla="*/ 0 h 284"/>
                  <a:gd name="T4" fmla="*/ 0 w 57"/>
                  <a:gd name="T5" fmla="*/ 0 h 284"/>
                  <a:gd name="T6" fmla="*/ 0 w 57"/>
                  <a:gd name="T7" fmla="*/ 0 h 284"/>
                  <a:gd name="T8" fmla="*/ 0 w 57"/>
                  <a:gd name="T9" fmla="*/ 1 h 284"/>
                  <a:gd name="T10" fmla="*/ 0 w 57"/>
                  <a:gd name="T11" fmla="*/ 0 h 284"/>
                  <a:gd name="T12" fmla="*/ 0 w 57"/>
                  <a:gd name="T13" fmla="*/ 0 h 284"/>
                  <a:gd name="T14" fmla="*/ 0 w 57"/>
                  <a:gd name="T15" fmla="*/ 0 h 284"/>
                  <a:gd name="T16" fmla="*/ 0 w 57"/>
                  <a:gd name="T17" fmla="*/ 0 h 28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7" h="284">
                    <a:moveTo>
                      <a:pt x="3" y="12"/>
                    </a:moveTo>
                    <a:cubicBezTo>
                      <a:pt x="6" y="50"/>
                      <a:pt x="0" y="94"/>
                      <a:pt x="8" y="131"/>
                    </a:cubicBezTo>
                    <a:cubicBezTo>
                      <a:pt x="13" y="154"/>
                      <a:pt x="17" y="179"/>
                      <a:pt x="25" y="201"/>
                    </a:cubicBezTo>
                    <a:cubicBezTo>
                      <a:pt x="31" y="217"/>
                      <a:pt x="37" y="232"/>
                      <a:pt x="43" y="248"/>
                    </a:cubicBezTo>
                    <a:cubicBezTo>
                      <a:pt x="47" y="259"/>
                      <a:pt x="56" y="273"/>
                      <a:pt x="57" y="284"/>
                    </a:cubicBezTo>
                    <a:cubicBezTo>
                      <a:pt x="49" y="279"/>
                      <a:pt x="48" y="264"/>
                      <a:pt x="46" y="255"/>
                    </a:cubicBezTo>
                    <a:cubicBezTo>
                      <a:pt x="40" y="233"/>
                      <a:pt x="37" y="209"/>
                      <a:pt x="31" y="187"/>
                    </a:cubicBezTo>
                    <a:cubicBezTo>
                      <a:pt x="23" y="162"/>
                      <a:pt x="18" y="138"/>
                      <a:pt x="16" y="112"/>
                    </a:cubicBezTo>
                    <a:cubicBezTo>
                      <a:pt x="12" y="75"/>
                      <a:pt x="12" y="37"/>
                      <a:pt x="5" y="0"/>
                    </a:cubicBezTo>
                  </a:path>
                </a:pathLst>
              </a:custGeom>
              <a:solidFill>
                <a:srgbClr val="D6C3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705" name="Freeform 864">
                <a:extLst>
                  <a:ext uri="{FF2B5EF4-FFF2-40B4-BE49-F238E27FC236}">
                    <a16:creationId xmlns:a16="http://schemas.microsoft.com/office/drawing/2014/main" id="{9AEE4AF3-3BC7-4A23-B354-F2725EE8BC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7" y="3438"/>
                <a:ext cx="57" cy="270"/>
              </a:xfrm>
              <a:custGeom>
                <a:avLst/>
                <a:gdLst>
                  <a:gd name="T0" fmla="*/ 0 w 135"/>
                  <a:gd name="T1" fmla="*/ 0 h 639"/>
                  <a:gd name="T2" fmla="*/ 0 w 135"/>
                  <a:gd name="T3" fmla="*/ 0 h 639"/>
                  <a:gd name="T4" fmla="*/ 0 w 135"/>
                  <a:gd name="T5" fmla="*/ 0 h 639"/>
                  <a:gd name="T6" fmla="*/ 0 w 135"/>
                  <a:gd name="T7" fmla="*/ 1 h 639"/>
                  <a:gd name="T8" fmla="*/ 0 w 135"/>
                  <a:gd name="T9" fmla="*/ 1 h 639"/>
                  <a:gd name="T10" fmla="*/ 0 w 135"/>
                  <a:gd name="T11" fmla="*/ 1 h 639"/>
                  <a:gd name="T12" fmla="*/ 0 w 135"/>
                  <a:gd name="T13" fmla="*/ 1 h 639"/>
                  <a:gd name="T14" fmla="*/ 0 w 135"/>
                  <a:gd name="T15" fmla="*/ 1 h 639"/>
                  <a:gd name="T16" fmla="*/ 0 w 135"/>
                  <a:gd name="T17" fmla="*/ 1 h 639"/>
                  <a:gd name="T18" fmla="*/ 0 w 135"/>
                  <a:gd name="T19" fmla="*/ 1 h 639"/>
                  <a:gd name="T20" fmla="*/ 0 w 135"/>
                  <a:gd name="T21" fmla="*/ 1 h 639"/>
                  <a:gd name="T22" fmla="*/ 0 w 135"/>
                  <a:gd name="T23" fmla="*/ 0 h 639"/>
                  <a:gd name="T24" fmla="*/ 0 w 135"/>
                  <a:gd name="T25" fmla="*/ 0 h 639"/>
                  <a:gd name="T26" fmla="*/ 0 w 135"/>
                  <a:gd name="T27" fmla="*/ 0 h 639"/>
                  <a:gd name="T28" fmla="*/ 0 w 135"/>
                  <a:gd name="T29" fmla="*/ 0 h 639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35" h="639">
                    <a:moveTo>
                      <a:pt x="0" y="2"/>
                    </a:moveTo>
                    <a:cubicBezTo>
                      <a:pt x="10" y="26"/>
                      <a:pt x="8" y="54"/>
                      <a:pt x="14" y="80"/>
                    </a:cubicBezTo>
                    <a:cubicBezTo>
                      <a:pt x="18" y="101"/>
                      <a:pt x="24" y="121"/>
                      <a:pt x="31" y="142"/>
                    </a:cubicBezTo>
                    <a:cubicBezTo>
                      <a:pt x="49" y="197"/>
                      <a:pt x="53" y="247"/>
                      <a:pt x="58" y="304"/>
                    </a:cubicBezTo>
                    <a:cubicBezTo>
                      <a:pt x="62" y="353"/>
                      <a:pt x="70" y="402"/>
                      <a:pt x="82" y="449"/>
                    </a:cubicBezTo>
                    <a:cubicBezTo>
                      <a:pt x="91" y="479"/>
                      <a:pt x="99" y="508"/>
                      <a:pt x="108" y="537"/>
                    </a:cubicBezTo>
                    <a:cubicBezTo>
                      <a:pt x="115" y="558"/>
                      <a:pt x="119" y="580"/>
                      <a:pt x="126" y="600"/>
                    </a:cubicBezTo>
                    <a:cubicBezTo>
                      <a:pt x="131" y="613"/>
                      <a:pt x="135" y="625"/>
                      <a:pt x="134" y="639"/>
                    </a:cubicBezTo>
                    <a:cubicBezTo>
                      <a:pt x="135" y="626"/>
                      <a:pt x="129" y="615"/>
                      <a:pt x="126" y="602"/>
                    </a:cubicBezTo>
                    <a:cubicBezTo>
                      <a:pt x="118" y="569"/>
                      <a:pt x="114" y="535"/>
                      <a:pt x="108" y="502"/>
                    </a:cubicBezTo>
                    <a:cubicBezTo>
                      <a:pt x="102" y="469"/>
                      <a:pt x="96" y="436"/>
                      <a:pt x="88" y="404"/>
                    </a:cubicBezTo>
                    <a:cubicBezTo>
                      <a:pt x="75" y="355"/>
                      <a:pt x="71" y="305"/>
                      <a:pt x="66" y="254"/>
                    </a:cubicBezTo>
                    <a:cubicBezTo>
                      <a:pt x="62" y="204"/>
                      <a:pt x="55" y="162"/>
                      <a:pt x="41" y="114"/>
                    </a:cubicBezTo>
                    <a:cubicBezTo>
                      <a:pt x="35" y="94"/>
                      <a:pt x="29" y="75"/>
                      <a:pt x="24" y="56"/>
                    </a:cubicBezTo>
                    <a:cubicBezTo>
                      <a:pt x="20" y="41"/>
                      <a:pt x="16" y="10"/>
                      <a:pt x="6" y="0"/>
                    </a:cubicBezTo>
                  </a:path>
                </a:pathLst>
              </a:custGeom>
              <a:solidFill>
                <a:srgbClr val="D6C3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706" name="Freeform 865">
                <a:extLst>
                  <a:ext uri="{FF2B5EF4-FFF2-40B4-BE49-F238E27FC236}">
                    <a16:creationId xmlns:a16="http://schemas.microsoft.com/office/drawing/2014/main" id="{2205E83E-5040-4FFC-BA26-A03FCD048A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3147"/>
                <a:ext cx="195" cy="31"/>
              </a:xfrm>
              <a:custGeom>
                <a:avLst/>
                <a:gdLst>
                  <a:gd name="T0" fmla="*/ 0 w 460"/>
                  <a:gd name="T1" fmla="*/ 0 h 74"/>
                  <a:gd name="T2" fmla="*/ 0 w 460"/>
                  <a:gd name="T3" fmla="*/ 0 h 74"/>
                  <a:gd name="T4" fmla="*/ 1 w 460"/>
                  <a:gd name="T5" fmla="*/ 0 h 74"/>
                  <a:gd name="T6" fmla="*/ 1 w 460"/>
                  <a:gd name="T7" fmla="*/ 0 h 74"/>
                  <a:gd name="T8" fmla="*/ 1 w 460"/>
                  <a:gd name="T9" fmla="*/ 0 h 74"/>
                  <a:gd name="T10" fmla="*/ 1 w 460"/>
                  <a:gd name="T11" fmla="*/ 0 h 74"/>
                  <a:gd name="T12" fmla="*/ 1 w 460"/>
                  <a:gd name="T13" fmla="*/ 0 h 74"/>
                  <a:gd name="T14" fmla="*/ 1 w 460"/>
                  <a:gd name="T15" fmla="*/ 0 h 74"/>
                  <a:gd name="T16" fmla="*/ 0 w 460"/>
                  <a:gd name="T17" fmla="*/ 0 h 74"/>
                  <a:gd name="T18" fmla="*/ 0 w 460"/>
                  <a:gd name="T19" fmla="*/ 0 h 74"/>
                  <a:gd name="T20" fmla="*/ 0 w 460"/>
                  <a:gd name="T21" fmla="*/ 0 h 74"/>
                  <a:gd name="T22" fmla="*/ 0 w 460"/>
                  <a:gd name="T23" fmla="*/ 0 h 74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460" h="74">
                    <a:moveTo>
                      <a:pt x="4" y="0"/>
                    </a:moveTo>
                    <a:cubicBezTo>
                      <a:pt x="79" y="40"/>
                      <a:pt x="134" y="45"/>
                      <a:pt x="216" y="48"/>
                    </a:cubicBezTo>
                    <a:cubicBezTo>
                      <a:pt x="231" y="49"/>
                      <a:pt x="273" y="48"/>
                      <a:pt x="288" y="46"/>
                    </a:cubicBezTo>
                    <a:cubicBezTo>
                      <a:pt x="314" y="44"/>
                      <a:pt x="344" y="35"/>
                      <a:pt x="370" y="30"/>
                    </a:cubicBezTo>
                    <a:cubicBezTo>
                      <a:pt x="398" y="24"/>
                      <a:pt x="425" y="23"/>
                      <a:pt x="454" y="24"/>
                    </a:cubicBezTo>
                    <a:cubicBezTo>
                      <a:pt x="458" y="36"/>
                      <a:pt x="453" y="49"/>
                      <a:pt x="460" y="60"/>
                    </a:cubicBezTo>
                    <a:cubicBezTo>
                      <a:pt x="438" y="55"/>
                      <a:pt x="426" y="63"/>
                      <a:pt x="405" y="68"/>
                    </a:cubicBezTo>
                    <a:cubicBezTo>
                      <a:pt x="378" y="74"/>
                      <a:pt x="351" y="73"/>
                      <a:pt x="324" y="72"/>
                    </a:cubicBezTo>
                    <a:cubicBezTo>
                      <a:pt x="276" y="70"/>
                      <a:pt x="227" y="71"/>
                      <a:pt x="180" y="72"/>
                    </a:cubicBezTo>
                    <a:cubicBezTo>
                      <a:pt x="142" y="72"/>
                      <a:pt x="104" y="67"/>
                      <a:pt x="68" y="60"/>
                    </a:cubicBezTo>
                    <a:cubicBezTo>
                      <a:pt x="45" y="55"/>
                      <a:pt x="27" y="39"/>
                      <a:pt x="4" y="34"/>
                    </a:cubicBezTo>
                    <a:cubicBezTo>
                      <a:pt x="1" y="24"/>
                      <a:pt x="4" y="13"/>
                      <a:pt x="0" y="4"/>
                    </a:cubicBezTo>
                  </a:path>
                </a:pathLst>
              </a:custGeom>
              <a:solidFill>
                <a:srgbClr val="9380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707" name="Freeform 866">
                <a:extLst>
                  <a:ext uri="{FF2B5EF4-FFF2-40B4-BE49-F238E27FC236}">
                    <a16:creationId xmlns:a16="http://schemas.microsoft.com/office/drawing/2014/main" id="{475E9BDA-58D5-493E-80FB-5A8260D8F2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1" y="3156"/>
                <a:ext cx="33" cy="82"/>
              </a:xfrm>
              <a:custGeom>
                <a:avLst/>
                <a:gdLst>
                  <a:gd name="T0" fmla="*/ 0 w 77"/>
                  <a:gd name="T1" fmla="*/ 0 h 194"/>
                  <a:gd name="T2" fmla="*/ 0 w 77"/>
                  <a:gd name="T3" fmla="*/ 0 h 194"/>
                  <a:gd name="T4" fmla="*/ 0 w 77"/>
                  <a:gd name="T5" fmla="*/ 0 h 194"/>
                  <a:gd name="T6" fmla="*/ 0 w 77"/>
                  <a:gd name="T7" fmla="*/ 0 h 194"/>
                  <a:gd name="T8" fmla="*/ 0 w 77"/>
                  <a:gd name="T9" fmla="*/ 0 h 194"/>
                  <a:gd name="T10" fmla="*/ 0 w 77"/>
                  <a:gd name="T11" fmla="*/ 0 h 19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7" h="194">
                    <a:moveTo>
                      <a:pt x="0" y="38"/>
                    </a:moveTo>
                    <a:cubicBezTo>
                      <a:pt x="1" y="41"/>
                      <a:pt x="19" y="48"/>
                      <a:pt x="24" y="56"/>
                    </a:cubicBezTo>
                    <a:cubicBezTo>
                      <a:pt x="34" y="70"/>
                      <a:pt x="38" y="89"/>
                      <a:pt x="43" y="105"/>
                    </a:cubicBezTo>
                    <a:cubicBezTo>
                      <a:pt x="53" y="133"/>
                      <a:pt x="62" y="168"/>
                      <a:pt x="77" y="194"/>
                    </a:cubicBezTo>
                    <a:cubicBezTo>
                      <a:pt x="73" y="151"/>
                      <a:pt x="58" y="112"/>
                      <a:pt x="49" y="72"/>
                    </a:cubicBezTo>
                    <a:cubicBezTo>
                      <a:pt x="46" y="57"/>
                      <a:pt x="48" y="3"/>
                      <a:pt x="31" y="0"/>
                    </a:cubicBezTo>
                  </a:path>
                </a:pathLst>
              </a:custGeom>
              <a:solidFill>
                <a:srgbClr val="9380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708" name="Freeform 867">
                <a:extLst>
                  <a:ext uri="{FF2B5EF4-FFF2-40B4-BE49-F238E27FC236}">
                    <a16:creationId xmlns:a16="http://schemas.microsoft.com/office/drawing/2014/main" id="{DB76DB86-92AE-4161-B8A0-9F4560CBB3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9" y="2742"/>
                <a:ext cx="17" cy="36"/>
              </a:xfrm>
              <a:custGeom>
                <a:avLst/>
                <a:gdLst>
                  <a:gd name="T0" fmla="*/ 0 w 40"/>
                  <a:gd name="T1" fmla="*/ 0 h 86"/>
                  <a:gd name="T2" fmla="*/ 0 w 40"/>
                  <a:gd name="T3" fmla="*/ 0 h 86"/>
                  <a:gd name="T4" fmla="*/ 0 w 40"/>
                  <a:gd name="T5" fmla="*/ 0 h 86"/>
                  <a:gd name="T6" fmla="*/ 0 w 40"/>
                  <a:gd name="T7" fmla="*/ 0 h 86"/>
                  <a:gd name="T8" fmla="*/ 0 w 40"/>
                  <a:gd name="T9" fmla="*/ 0 h 86"/>
                  <a:gd name="T10" fmla="*/ 0 w 40"/>
                  <a:gd name="T11" fmla="*/ 0 h 86"/>
                  <a:gd name="T12" fmla="*/ 0 w 40"/>
                  <a:gd name="T13" fmla="*/ 0 h 86"/>
                  <a:gd name="T14" fmla="*/ 0 w 40"/>
                  <a:gd name="T15" fmla="*/ 0 h 8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0" h="86">
                    <a:moveTo>
                      <a:pt x="40" y="62"/>
                    </a:moveTo>
                    <a:cubicBezTo>
                      <a:pt x="33" y="64"/>
                      <a:pt x="29" y="62"/>
                      <a:pt x="24" y="69"/>
                    </a:cubicBezTo>
                    <a:cubicBezTo>
                      <a:pt x="20" y="75"/>
                      <a:pt x="20" y="80"/>
                      <a:pt x="19" y="86"/>
                    </a:cubicBezTo>
                    <a:cubicBezTo>
                      <a:pt x="16" y="78"/>
                      <a:pt x="16" y="66"/>
                      <a:pt x="13" y="57"/>
                    </a:cubicBezTo>
                    <a:cubicBezTo>
                      <a:pt x="10" y="50"/>
                      <a:pt x="6" y="44"/>
                      <a:pt x="4" y="37"/>
                    </a:cubicBezTo>
                    <a:cubicBezTo>
                      <a:pt x="0" y="26"/>
                      <a:pt x="0" y="11"/>
                      <a:pt x="3" y="0"/>
                    </a:cubicBezTo>
                    <a:cubicBezTo>
                      <a:pt x="5" y="13"/>
                      <a:pt x="9" y="29"/>
                      <a:pt x="18" y="41"/>
                    </a:cubicBezTo>
                    <a:cubicBezTo>
                      <a:pt x="23" y="48"/>
                      <a:pt x="35" y="55"/>
                      <a:pt x="38" y="62"/>
                    </a:cubicBezTo>
                  </a:path>
                </a:pathLst>
              </a:custGeom>
              <a:solidFill>
                <a:srgbClr val="FDDB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709" name="Freeform 868">
                <a:extLst>
                  <a:ext uri="{FF2B5EF4-FFF2-40B4-BE49-F238E27FC236}">
                    <a16:creationId xmlns:a16="http://schemas.microsoft.com/office/drawing/2014/main" id="{E76B35B5-0D24-4702-B7DA-73FA6E6911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2" y="2746"/>
                <a:ext cx="17" cy="27"/>
              </a:xfrm>
              <a:custGeom>
                <a:avLst/>
                <a:gdLst>
                  <a:gd name="T0" fmla="*/ 0 w 40"/>
                  <a:gd name="T1" fmla="*/ 0 h 64"/>
                  <a:gd name="T2" fmla="*/ 0 w 40"/>
                  <a:gd name="T3" fmla="*/ 0 h 64"/>
                  <a:gd name="T4" fmla="*/ 0 w 40"/>
                  <a:gd name="T5" fmla="*/ 0 h 64"/>
                  <a:gd name="T6" fmla="*/ 0 w 40"/>
                  <a:gd name="T7" fmla="*/ 0 h 64"/>
                  <a:gd name="T8" fmla="*/ 0 w 40"/>
                  <a:gd name="T9" fmla="*/ 0 h 64"/>
                  <a:gd name="T10" fmla="*/ 0 w 40"/>
                  <a:gd name="T11" fmla="*/ 0 h 64"/>
                  <a:gd name="T12" fmla="*/ 0 w 40"/>
                  <a:gd name="T13" fmla="*/ 0 h 6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0" h="64">
                    <a:moveTo>
                      <a:pt x="0" y="41"/>
                    </a:moveTo>
                    <a:cubicBezTo>
                      <a:pt x="1" y="44"/>
                      <a:pt x="7" y="48"/>
                      <a:pt x="9" y="52"/>
                    </a:cubicBezTo>
                    <a:cubicBezTo>
                      <a:pt x="10" y="56"/>
                      <a:pt x="9" y="60"/>
                      <a:pt x="11" y="64"/>
                    </a:cubicBezTo>
                    <a:cubicBezTo>
                      <a:pt x="14" y="52"/>
                      <a:pt x="22" y="42"/>
                      <a:pt x="27" y="31"/>
                    </a:cubicBezTo>
                    <a:cubicBezTo>
                      <a:pt x="32" y="22"/>
                      <a:pt x="40" y="10"/>
                      <a:pt x="40" y="0"/>
                    </a:cubicBezTo>
                    <a:cubicBezTo>
                      <a:pt x="36" y="10"/>
                      <a:pt x="27" y="20"/>
                      <a:pt x="19" y="27"/>
                    </a:cubicBezTo>
                    <a:cubicBezTo>
                      <a:pt x="13" y="32"/>
                      <a:pt x="5" y="36"/>
                      <a:pt x="1" y="41"/>
                    </a:cubicBezTo>
                  </a:path>
                </a:pathLst>
              </a:custGeom>
              <a:solidFill>
                <a:srgbClr val="FDDB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710" name="Freeform 869">
                <a:extLst>
                  <a:ext uri="{FF2B5EF4-FFF2-40B4-BE49-F238E27FC236}">
                    <a16:creationId xmlns:a16="http://schemas.microsoft.com/office/drawing/2014/main" id="{1697A4A1-5E37-47CC-AABB-B239A4703E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51" y="2810"/>
                <a:ext cx="18" cy="68"/>
              </a:xfrm>
              <a:custGeom>
                <a:avLst/>
                <a:gdLst>
                  <a:gd name="T0" fmla="*/ 0 w 43"/>
                  <a:gd name="T1" fmla="*/ 0 h 160"/>
                  <a:gd name="T2" fmla="*/ 0 w 43"/>
                  <a:gd name="T3" fmla="*/ 0 h 160"/>
                  <a:gd name="T4" fmla="*/ 0 w 43"/>
                  <a:gd name="T5" fmla="*/ 0 h 160"/>
                  <a:gd name="T6" fmla="*/ 0 w 43"/>
                  <a:gd name="T7" fmla="*/ 0 h 160"/>
                  <a:gd name="T8" fmla="*/ 0 w 43"/>
                  <a:gd name="T9" fmla="*/ 0 h 160"/>
                  <a:gd name="T10" fmla="*/ 0 w 43"/>
                  <a:gd name="T11" fmla="*/ 0 h 160"/>
                  <a:gd name="T12" fmla="*/ 0 w 43"/>
                  <a:gd name="T13" fmla="*/ 0 h 160"/>
                  <a:gd name="T14" fmla="*/ 0 w 43"/>
                  <a:gd name="T15" fmla="*/ 0 h 160"/>
                  <a:gd name="T16" fmla="*/ 0 w 43"/>
                  <a:gd name="T17" fmla="*/ 0 h 16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3" h="160">
                    <a:moveTo>
                      <a:pt x="42" y="0"/>
                    </a:moveTo>
                    <a:cubicBezTo>
                      <a:pt x="36" y="7"/>
                      <a:pt x="33" y="17"/>
                      <a:pt x="29" y="25"/>
                    </a:cubicBezTo>
                    <a:cubicBezTo>
                      <a:pt x="27" y="31"/>
                      <a:pt x="23" y="37"/>
                      <a:pt x="21" y="44"/>
                    </a:cubicBezTo>
                    <a:cubicBezTo>
                      <a:pt x="20" y="50"/>
                      <a:pt x="21" y="55"/>
                      <a:pt x="20" y="60"/>
                    </a:cubicBezTo>
                    <a:cubicBezTo>
                      <a:pt x="17" y="68"/>
                      <a:pt x="15" y="76"/>
                      <a:pt x="14" y="84"/>
                    </a:cubicBezTo>
                    <a:cubicBezTo>
                      <a:pt x="9" y="109"/>
                      <a:pt x="0" y="134"/>
                      <a:pt x="5" y="160"/>
                    </a:cubicBezTo>
                    <a:cubicBezTo>
                      <a:pt x="9" y="145"/>
                      <a:pt x="8" y="129"/>
                      <a:pt x="11" y="114"/>
                    </a:cubicBezTo>
                    <a:cubicBezTo>
                      <a:pt x="15" y="99"/>
                      <a:pt x="20" y="85"/>
                      <a:pt x="24" y="70"/>
                    </a:cubicBezTo>
                    <a:cubicBezTo>
                      <a:pt x="29" y="49"/>
                      <a:pt x="29" y="20"/>
                      <a:pt x="43" y="2"/>
                    </a:cubicBezTo>
                  </a:path>
                </a:pathLst>
              </a:custGeom>
              <a:solidFill>
                <a:srgbClr val="FDDB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43493" name="Freeform 870">
              <a:extLst>
                <a:ext uri="{FF2B5EF4-FFF2-40B4-BE49-F238E27FC236}">
                  <a16:creationId xmlns:a16="http://schemas.microsoft.com/office/drawing/2014/main" id="{1739CE2C-3A93-4218-AD5F-DD65D899CE53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5" y="2914"/>
              <a:ext cx="14" cy="63"/>
            </a:xfrm>
            <a:custGeom>
              <a:avLst/>
              <a:gdLst>
                <a:gd name="T0" fmla="*/ 0 w 34"/>
                <a:gd name="T1" fmla="*/ 0 h 147"/>
                <a:gd name="T2" fmla="*/ 0 w 34"/>
                <a:gd name="T3" fmla="*/ 0 h 147"/>
                <a:gd name="T4" fmla="*/ 0 w 34"/>
                <a:gd name="T5" fmla="*/ 0 h 147"/>
                <a:gd name="T6" fmla="*/ 0 w 34"/>
                <a:gd name="T7" fmla="*/ 0 h 147"/>
                <a:gd name="T8" fmla="*/ 0 w 34"/>
                <a:gd name="T9" fmla="*/ 0 h 147"/>
                <a:gd name="T10" fmla="*/ 0 w 34"/>
                <a:gd name="T11" fmla="*/ 0 h 147"/>
                <a:gd name="T12" fmla="*/ 0 w 34"/>
                <a:gd name="T13" fmla="*/ 0 h 147"/>
                <a:gd name="T14" fmla="*/ 0 w 34"/>
                <a:gd name="T15" fmla="*/ 0 h 147"/>
                <a:gd name="T16" fmla="*/ 0 w 34"/>
                <a:gd name="T17" fmla="*/ 0 h 147"/>
                <a:gd name="T18" fmla="*/ 0 w 34"/>
                <a:gd name="T19" fmla="*/ 0 h 14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4" h="147">
                  <a:moveTo>
                    <a:pt x="2" y="0"/>
                  </a:moveTo>
                  <a:cubicBezTo>
                    <a:pt x="5" y="11"/>
                    <a:pt x="6" y="23"/>
                    <a:pt x="5" y="34"/>
                  </a:cubicBezTo>
                  <a:cubicBezTo>
                    <a:pt x="4" y="41"/>
                    <a:pt x="1" y="48"/>
                    <a:pt x="1" y="55"/>
                  </a:cubicBezTo>
                  <a:cubicBezTo>
                    <a:pt x="0" y="64"/>
                    <a:pt x="5" y="74"/>
                    <a:pt x="7" y="83"/>
                  </a:cubicBezTo>
                  <a:cubicBezTo>
                    <a:pt x="10" y="95"/>
                    <a:pt x="15" y="106"/>
                    <a:pt x="18" y="118"/>
                  </a:cubicBezTo>
                  <a:cubicBezTo>
                    <a:pt x="20" y="124"/>
                    <a:pt x="20" y="139"/>
                    <a:pt x="26" y="142"/>
                  </a:cubicBezTo>
                  <a:cubicBezTo>
                    <a:pt x="34" y="147"/>
                    <a:pt x="24" y="127"/>
                    <a:pt x="23" y="124"/>
                  </a:cubicBezTo>
                  <a:cubicBezTo>
                    <a:pt x="17" y="103"/>
                    <a:pt x="16" y="82"/>
                    <a:pt x="14" y="61"/>
                  </a:cubicBezTo>
                  <a:cubicBezTo>
                    <a:pt x="13" y="47"/>
                    <a:pt x="12" y="32"/>
                    <a:pt x="11" y="18"/>
                  </a:cubicBezTo>
                  <a:cubicBezTo>
                    <a:pt x="11" y="13"/>
                    <a:pt x="10" y="0"/>
                    <a:pt x="3" y="0"/>
                  </a:cubicBezTo>
                </a:path>
              </a:pathLst>
            </a:custGeom>
            <a:solidFill>
              <a:srgbClr val="FDDB5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494" name="Freeform 871">
              <a:extLst>
                <a:ext uri="{FF2B5EF4-FFF2-40B4-BE49-F238E27FC236}">
                  <a16:creationId xmlns:a16="http://schemas.microsoft.com/office/drawing/2014/main" id="{2D48C819-A52C-4045-A2E6-188155E9B771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3" y="2892"/>
              <a:ext cx="6" cy="15"/>
            </a:xfrm>
            <a:custGeom>
              <a:avLst/>
              <a:gdLst>
                <a:gd name="T0" fmla="*/ 0 w 12"/>
                <a:gd name="T1" fmla="*/ 0 h 35"/>
                <a:gd name="T2" fmla="*/ 1 w 12"/>
                <a:gd name="T3" fmla="*/ 0 h 35"/>
                <a:gd name="T4" fmla="*/ 1 w 12"/>
                <a:gd name="T5" fmla="*/ 0 h 35"/>
                <a:gd name="T6" fmla="*/ 1 w 12"/>
                <a:gd name="T7" fmla="*/ 0 h 35"/>
                <a:gd name="T8" fmla="*/ 1 w 12"/>
                <a:gd name="T9" fmla="*/ 0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35">
                  <a:moveTo>
                    <a:pt x="0" y="0"/>
                  </a:moveTo>
                  <a:cubicBezTo>
                    <a:pt x="1" y="10"/>
                    <a:pt x="2" y="23"/>
                    <a:pt x="4" y="33"/>
                  </a:cubicBezTo>
                  <a:cubicBezTo>
                    <a:pt x="5" y="32"/>
                    <a:pt x="5" y="32"/>
                    <a:pt x="5" y="32"/>
                  </a:cubicBezTo>
                  <a:cubicBezTo>
                    <a:pt x="7" y="33"/>
                    <a:pt x="9" y="34"/>
                    <a:pt x="10" y="35"/>
                  </a:cubicBezTo>
                  <a:cubicBezTo>
                    <a:pt x="10" y="27"/>
                    <a:pt x="12" y="7"/>
                    <a:pt x="2" y="4"/>
                  </a:cubicBezTo>
                </a:path>
              </a:pathLst>
            </a:custGeom>
            <a:solidFill>
              <a:srgbClr val="FDDB5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495" name="Freeform 872">
              <a:extLst>
                <a:ext uri="{FF2B5EF4-FFF2-40B4-BE49-F238E27FC236}">
                  <a16:creationId xmlns:a16="http://schemas.microsoft.com/office/drawing/2014/main" id="{029A4DDE-D04B-4DD5-84A2-6CD50564A92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1" y="2895"/>
              <a:ext cx="6" cy="10"/>
            </a:xfrm>
            <a:custGeom>
              <a:avLst/>
              <a:gdLst>
                <a:gd name="T0" fmla="*/ 0 w 16"/>
                <a:gd name="T1" fmla="*/ 0 h 24"/>
                <a:gd name="T2" fmla="*/ 0 w 16"/>
                <a:gd name="T3" fmla="*/ 0 h 24"/>
                <a:gd name="T4" fmla="*/ 0 w 16"/>
                <a:gd name="T5" fmla="*/ 0 h 24"/>
                <a:gd name="T6" fmla="*/ 0 w 16"/>
                <a:gd name="T7" fmla="*/ 0 h 2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" h="24">
                  <a:moveTo>
                    <a:pt x="16" y="0"/>
                  </a:moveTo>
                  <a:cubicBezTo>
                    <a:pt x="16" y="7"/>
                    <a:pt x="13" y="16"/>
                    <a:pt x="11" y="24"/>
                  </a:cubicBezTo>
                  <a:cubicBezTo>
                    <a:pt x="7" y="23"/>
                    <a:pt x="4" y="23"/>
                    <a:pt x="0" y="23"/>
                  </a:cubicBezTo>
                  <a:cubicBezTo>
                    <a:pt x="2" y="18"/>
                    <a:pt x="3" y="3"/>
                    <a:pt x="10" y="2"/>
                  </a:cubicBezTo>
                </a:path>
              </a:pathLst>
            </a:custGeom>
            <a:solidFill>
              <a:srgbClr val="FDDB5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496" name="Freeform 873">
              <a:extLst>
                <a:ext uri="{FF2B5EF4-FFF2-40B4-BE49-F238E27FC236}">
                  <a16:creationId xmlns:a16="http://schemas.microsoft.com/office/drawing/2014/main" id="{371C7759-E859-4642-B321-1838C9BE7F6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7" y="2912"/>
              <a:ext cx="28" cy="65"/>
            </a:xfrm>
            <a:custGeom>
              <a:avLst/>
              <a:gdLst>
                <a:gd name="T0" fmla="*/ 0 w 65"/>
                <a:gd name="T1" fmla="*/ 0 h 153"/>
                <a:gd name="T2" fmla="*/ 0 w 65"/>
                <a:gd name="T3" fmla="*/ 0 h 153"/>
                <a:gd name="T4" fmla="*/ 0 w 65"/>
                <a:gd name="T5" fmla="*/ 0 h 153"/>
                <a:gd name="T6" fmla="*/ 0 w 65"/>
                <a:gd name="T7" fmla="*/ 0 h 153"/>
                <a:gd name="T8" fmla="*/ 0 w 65"/>
                <a:gd name="T9" fmla="*/ 0 h 153"/>
                <a:gd name="T10" fmla="*/ 0 w 65"/>
                <a:gd name="T11" fmla="*/ 0 h 153"/>
                <a:gd name="T12" fmla="*/ 0 w 65"/>
                <a:gd name="T13" fmla="*/ 0 h 153"/>
                <a:gd name="T14" fmla="*/ 0 w 65"/>
                <a:gd name="T15" fmla="*/ 0 h 153"/>
                <a:gd name="T16" fmla="*/ 0 w 65"/>
                <a:gd name="T17" fmla="*/ 0 h 153"/>
                <a:gd name="T18" fmla="*/ 0 w 65"/>
                <a:gd name="T19" fmla="*/ 0 h 153"/>
                <a:gd name="T20" fmla="*/ 0 w 65"/>
                <a:gd name="T21" fmla="*/ 0 h 153"/>
                <a:gd name="T22" fmla="*/ 0 w 65"/>
                <a:gd name="T23" fmla="*/ 0 h 153"/>
                <a:gd name="T24" fmla="*/ 0 w 65"/>
                <a:gd name="T25" fmla="*/ 0 h 153"/>
                <a:gd name="T26" fmla="*/ 0 w 65"/>
                <a:gd name="T27" fmla="*/ 0 h 153"/>
                <a:gd name="T28" fmla="*/ 0 w 65"/>
                <a:gd name="T29" fmla="*/ 0 h 15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65" h="153">
                  <a:moveTo>
                    <a:pt x="56" y="0"/>
                  </a:moveTo>
                  <a:cubicBezTo>
                    <a:pt x="64" y="0"/>
                    <a:pt x="64" y="1"/>
                    <a:pt x="64" y="9"/>
                  </a:cubicBezTo>
                  <a:cubicBezTo>
                    <a:pt x="63" y="21"/>
                    <a:pt x="63" y="33"/>
                    <a:pt x="64" y="45"/>
                  </a:cubicBezTo>
                  <a:cubicBezTo>
                    <a:pt x="64" y="55"/>
                    <a:pt x="65" y="64"/>
                    <a:pt x="65" y="74"/>
                  </a:cubicBezTo>
                  <a:cubicBezTo>
                    <a:pt x="64" y="84"/>
                    <a:pt x="63" y="93"/>
                    <a:pt x="63" y="103"/>
                  </a:cubicBezTo>
                  <a:cubicBezTo>
                    <a:pt x="63" y="110"/>
                    <a:pt x="65" y="117"/>
                    <a:pt x="63" y="124"/>
                  </a:cubicBezTo>
                  <a:cubicBezTo>
                    <a:pt x="62" y="131"/>
                    <a:pt x="57" y="135"/>
                    <a:pt x="51" y="140"/>
                  </a:cubicBezTo>
                  <a:cubicBezTo>
                    <a:pt x="36" y="153"/>
                    <a:pt x="16" y="138"/>
                    <a:pt x="0" y="138"/>
                  </a:cubicBezTo>
                  <a:cubicBezTo>
                    <a:pt x="6" y="134"/>
                    <a:pt x="13" y="133"/>
                    <a:pt x="20" y="132"/>
                  </a:cubicBezTo>
                  <a:cubicBezTo>
                    <a:pt x="27" y="131"/>
                    <a:pt x="33" y="133"/>
                    <a:pt x="36" y="126"/>
                  </a:cubicBezTo>
                  <a:cubicBezTo>
                    <a:pt x="37" y="122"/>
                    <a:pt x="38" y="115"/>
                    <a:pt x="39" y="110"/>
                  </a:cubicBezTo>
                  <a:cubicBezTo>
                    <a:pt x="42" y="103"/>
                    <a:pt x="44" y="96"/>
                    <a:pt x="43" y="88"/>
                  </a:cubicBezTo>
                  <a:cubicBezTo>
                    <a:pt x="42" y="70"/>
                    <a:pt x="47" y="54"/>
                    <a:pt x="51" y="37"/>
                  </a:cubicBezTo>
                  <a:cubicBezTo>
                    <a:pt x="53" y="29"/>
                    <a:pt x="53" y="23"/>
                    <a:pt x="53" y="15"/>
                  </a:cubicBezTo>
                  <a:cubicBezTo>
                    <a:pt x="54" y="11"/>
                    <a:pt x="56" y="6"/>
                    <a:pt x="56" y="1"/>
                  </a:cubicBezTo>
                </a:path>
              </a:pathLst>
            </a:custGeom>
            <a:solidFill>
              <a:srgbClr val="FDDB5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497" name="Freeform 874">
              <a:extLst>
                <a:ext uri="{FF2B5EF4-FFF2-40B4-BE49-F238E27FC236}">
                  <a16:creationId xmlns:a16="http://schemas.microsoft.com/office/drawing/2014/main" id="{9C3A0EF8-8632-439E-91AA-8197A5A161DE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7" y="2907"/>
              <a:ext cx="14" cy="82"/>
            </a:xfrm>
            <a:custGeom>
              <a:avLst/>
              <a:gdLst>
                <a:gd name="T0" fmla="*/ 0 w 33"/>
                <a:gd name="T1" fmla="*/ 0 h 195"/>
                <a:gd name="T2" fmla="*/ 0 w 33"/>
                <a:gd name="T3" fmla="*/ 0 h 195"/>
                <a:gd name="T4" fmla="*/ 0 w 33"/>
                <a:gd name="T5" fmla="*/ 0 h 195"/>
                <a:gd name="T6" fmla="*/ 0 w 33"/>
                <a:gd name="T7" fmla="*/ 0 h 195"/>
                <a:gd name="T8" fmla="*/ 0 w 33"/>
                <a:gd name="T9" fmla="*/ 0 h 195"/>
                <a:gd name="T10" fmla="*/ 0 w 33"/>
                <a:gd name="T11" fmla="*/ 0 h 195"/>
                <a:gd name="T12" fmla="*/ 0 w 33"/>
                <a:gd name="T13" fmla="*/ 0 h 195"/>
                <a:gd name="T14" fmla="*/ 0 w 33"/>
                <a:gd name="T15" fmla="*/ 0 h 195"/>
                <a:gd name="T16" fmla="*/ 0 w 33"/>
                <a:gd name="T17" fmla="*/ 0 h 195"/>
                <a:gd name="T18" fmla="*/ 0 w 33"/>
                <a:gd name="T19" fmla="*/ 0 h 195"/>
                <a:gd name="T20" fmla="*/ 0 w 33"/>
                <a:gd name="T21" fmla="*/ 0 h 195"/>
                <a:gd name="T22" fmla="*/ 0 w 33"/>
                <a:gd name="T23" fmla="*/ 0 h 195"/>
                <a:gd name="T24" fmla="*/ 0 w 33"/>
                <a:gd name="T25" fmla="*/ 0 h 19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3" h="195">
                  <a:moveTo>
                    <a:pt x="29" y="0"/>
                  </a:moveTo>
                  <a:cubicBezTo>
                    <a:pt x="25" y="18"/>
                    <a:pt x="22" y="35"/>
                    <a:pt x="15" y="52"/>
                  </a:cubicBezTo>
                  <a:cubicBezTo>
                    <a:pt x="8" y="69"/>
                    <a:pt x="0" y="84"/>
                    <a:pt x="1" y="103"/>
                  </a:cubicBezTo>
                  <a:cubicBezTo>
                    <a:pt x="2" y="120"/>
                    <a:pt x="5" y="133"/>
                    <a:pt x="15" y="147"/>
                  </a:cubicBezTo>
                  <a:cubicBezTo>
                    <a:pt x="25" y="162"/>
                    <a:pt x="24" y="179"/>
                    <a:pt x="30" y="195"/>
                  </a:cubicBezTo>
                  <a:cubicBezTo>
                    <a:pt x="33" y="188"/>
                    <a:pt x="29" y="174"/>
                    <a:pt x="27" y="167"/>
                  </a:cubicBezTo>
                  <a:cubicBezTo>
                    <a:pt x="25" y="155"/>
                    <a:pt x="21" y="147"/>
                    <a:pt x="16" y="136"/>
                  </a:cubicBezTo>
                  <a:cubicBezTo>
                    <a:pt x="13" y="130"/>
                    <a:pt x="10" y="124"/>
                    <a:pt x="7" y="118"/>
                  </a:cubicBezTo>
                  <a:cubicBezTo>
                    <a:pt x="3" y="111"/>
                    <a:pt x="6" y="106"/>
                    <a:pt x="8" y="98"/>
                  </a:cubicBezTo>
                  <a:cubicBezTo>
                    <a:pt x="9" y="91"/>
                    <a:pt x="9" y="84"/>
                    <a:pt x="10" y="76"/>
                  </a:cubicBezTo>
                  <a:cubicBezTo>
                    <a:pt x="12" y="69"/>
                    <a:pt x="15" y="62"/>
                    <a:pt x="18" y="54"/>
                  </a:cubicBezTo>
                  <a:cubicBezTo>
                    <a:pt x="20" y="47"/>
                    <a:pt x="21" y="38"/>
                    <a:pt x="23" y="31"/>
                  </a:cubicBezTo>
                  <a:cubicBezTo>
                    <a:pt x="25" y="23"/>
                    <a:pt x="27" y="16"/>
                    <a:pt x="27" y="8"/>
                  </a:cubicBezTo>
                </a:path>
              </a:pathLst>
            </a:custGeom>
            <a:solidFill>
              <a:srgbClr val="FDDB5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498" name="Freeform 875">
              <a:extLst>
                <a:ext uri="{FF2B5EF4-FFF2-40B4-BE49-F238E27FC236}">
                  <a16:creationId xmlns:a16="http://schemas.microsoft.com/office/drawing/2014/main" id="{B7A9AE4A-F398-411B-906B-165B7EE87C0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2" y="3057"/>
              <a:ext cx="86" cy="58"/>
            </a:xfrm>
            <a:custGeom>
              <a:avLst/>
              <a:gdLst>
                <a:gd name="T0" fmla="*/ 0 w 202"/>
                <a:gd name="T1" fmla="*/ 0 h 137"/>
                <a:gd name="T2" fmla="*/ 0 w 202"/>
                <a:gd name="T3" fmla="*/ 0 h 137"/>
                <a:gd name="T4" fmla="*/ 0 w 202"/>
                <a:gd name="T5" fmla="*/ 0 h 137"/>
                <a:gd name="T6" fmla="*/ 0 w 202"/>
                <a:gd name="T7" fmla="*/ 0 h 137"/>
                <a:gd name="T8" fmla="*/ 0 w 202"/>
                <a:gd name="T9" fmla="*/ 0 h 137"/>
                <a:gd name="T10" fmla="*/ 0 w 202"/>
                <a:gd name="T11" fmla="*/ 0 h 137"/>
                <a:gd name="T12" fmla="*/ 0 w 202"/>
                <a:gd name="T13" fmla="*/ 0 h 137"/>
                <a:gd name="T14" fmla="*/ 0 w 202"/>
                <a:gd name="T15" fmla="*/ 0 h 137"/>
                <a:gd name="T16" fmla="*/ 0 w 202"/>
                <a:gd name="T17" fmla="*/ 0 h 137"/>
                <a:gd name="T18" fmla="*/ 0 w 202"/>
                <a:gd name="T19" fmla="*/ 0 h 137"/>
                <a:gd name="T20" fmla="*/ 0 w 202"/>
                <a:gd name="T21" fmla="*/ 0 h 137"/>
                <a:gd name="T22" fmla="*/ 0 w 202"/>
                <a:gd name="T23" fmla="*/ 0 h 137"/>
                <a:gd name="T24" fmla="*/ 0 w 202"/>
                <a:gd name="T25" fmla="*/ 0 h 137"/>
                <a:gd name="T26" fmla="*/ 0 w 202"/>
                <a:gd name="T27" fmla="*/ 0 h 13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02" h="137">
                  <a:moveTo>
                    <a:pt x="0" y="0"/>
                  </a:moveTo>
                  <a:cubicBezTo>
                    <a:pt x="7" y="1"/>
                    <a:pt x="15" y="7"/>
                    <a:pt x="22" y="11"/>
                  </a:cubicBezTo>
                  <a:cubicBezTo>
                    <a:pt x="36" y="20"/>
                    <a:pt x="51" y="29"/>
                    <a:pt x="63" y="41"/>
                  </a:cubicBezTo>
                  <a:cubicBezTo>
                    <a:pt x="78" y="54"/>
                    <a:pt x="87" y="72"/>
                    <a:pt x="103" y="84"/>
                  </a:cubicBezTo>
                  <a:cubicBezTo>
                    <a:pt x="121" y="96"/>
                    <a:pt x="139" y="107"/>
                    <a:pt x="158" y="117"/>
                  </a:cubicBezTo>
                  <a:cubicBezTo>
                    <a:pt x="166" y="121"/>
                    <a:pt x="174" y="125"/>
                    <a:pt x="182" y="128"/>
                  </a:cubicBezTo>
                  <a:cubicBezTo>
                    <a:pt x="189" y="131"/>
                    <a:pt x="196" y="132"/>
                    <a:pt x="202" y="136"/>
                  </a:cubicBezTo>
                  <a:cubicBezTo>
                    <a:pt x="199" y="137"/>
                    <a:pt x="196" y="136"/>
                    <a:pt x="193" y="134"/>
                  </a:cubicBezTo>
                  <a:cubicBezTo>
                    <a:pt x="175" y="128"/>
                    <a:pt x="159" y="116"/>
                    <a:pt x="143" y="106"/>
                  </a:cubicBezTo>
                  <a:cubicBezTo>
                    <a:pt x="130" y="98"/>
                    <a:pt x="116" y="90"/>
                    <a:pt x="106" y="79"/>
                  </a:cubicBezTo>
                  <a:cubicBezTo>
                    <a:pt x="98" y="70"/>
                    <a:pt x="92" y="60"/>
                    <a:pt x="84" y="51"/>
                  </a:cubicBezTo>
                  <a:cubicBezTo>
                    <a:pt x="74" y="38"/>
                    <a:pt x="62" y="24"/>
                    <a:pt x="49" y="15"/>
                  </a:cubicBezTo>
                  <a:cubicBezTo>
                    <a:pt x="42" y="10"/>
                    <a:pt x="35" y="7"/>
                    <a:pt x="27" y="5"/>
                  </a:cubicBezTo>
                  <a:cubicBezTo>
                    <a:pt x="20" y="4"/>
                    <a:pt x="6" y="5"/>
                    <a:pt x="0" y="1"/>
                  </a:cubicBezTo>
                </a:path>
              </a:pathLst>
            </a:custGeom>
            <a:solidFill>
              <a:srgbClr val="FDDB5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499" name="Freeform 876">
              <a:extLst>
                <a:ext uri="{FF2B5EF4-FFF2-40B4-BE49-F238E27FC236}">
                  <a16:creationId xmlns:a16="http://schemas.microsoft.com/office/drawing/2014/main" id="{DABC4F72-CB87-480B-95F4-C9C8CF5D84E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9" y="3048"/>
              <a:ext cx="45" cy="27"/>
            </a:xfrm>
            <a:custGeom>
              <a:avLst/>
              <a:gdLst>
                <a:gd name="T0" fmla="*/ 0 w 106"/>
                <a:gd name="T1" fmla="*/ 0 h 65"/>
                <a:gd name="T2" fmla="*/ 0 w 106"/>
                <a:gd name="T3" fmla="*/ 0 h 65"/>
                <a:gd name="T4" fmla="*/ 0 w 106"/>
                <a:gd name="T5" fmla="*/ 0 h 65"/>
                <a:gd name="T6" fmla="*/ 0 w 106"/>
                <a:gd name="T7" fmla="*/ 0 h 65"/>
                <a:gd name="T8" fmla="*/ 0 w 106"/>
                <a:gd name="T9" fmla="*/ 0 h 65"/>
                <a:gd name="T10" fmla="*/ 0 w 106"/>
                <a:gd name="T11" fmla="*/ 0 h 65"/>
                <a:gd name="T12" fmla="*/ 0 w 106"/>
                <a:gd name="T13" fmla="*/ 0 h 6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6" h="65">
                  <a:moveTo>
                    <a:pt x="4" y="12"/>
                  </a:moveTo>
                  <a:cubicBezTo>
                    <a:pt x="11" y="18"/>
                    <a:pt x="22" y="20"/>
                    <a:pt x="31" y="24"/>
                  </a:cubicBezTo>
                  <a:cubicBezTo>
                    <a:pt x="43" y="31"/>
                    <a:pt x="52" y="40"/>
                    <a:pt x="63" y="48"/>
                  </a:cubicBezTo>
                  <a:cubicBezTo>
                    <a:pt x="75" y="58"/>
                    <a:pt x="89" y="65"/>
                    <a:pt x="106" y="64"/>
                  </a:cubicBezTo>
                  <a:cubicBezTo>
                    <a:pt x="103" y="60"/>
                    <a:pt x="97" y="58"/>
                    <a:pt x="93" y="55"/>
                  </a:cubicBezTo>
                  <a:cubicBezTo>
                    <a:pt x="79" y="46"/>
                    <a:pt x="67" y="33"/>
                    <a:pt x="58" y="19"/>
                  </a:cubicBezTo>
                  <a:cubicBezTo>
                    <a:pt x="45" y="1"/>
                    <a:pt x="19" y="0"/>
                    <a:pt x="0" y="6"/>
                  </a:cubicBezTo>
                </a:path>
              </a:pathLst>
            </a:custGeom>
            <a:solidFill>
              <a:srgbClr val="FDDB5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500" name="Freeform 877">
              <a:extLst>
                <a:ext uri="{FF2B5EF4-FFF2-40B4-BE49-F238E27FC236}">
                  <a16:creationId xmlns:a16="http://schemas.microsoft.com/office/drawing/2014/main" id="{7BD566E1-CB3B-415D-B09E-098E27375084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0" y="2770"/>
              <a:ext cx="17" cy="23"/>
            </a:xfrm>
            <a:custGeom>
              <a:avLst/>
              <a:gdLst>
                <a:gd name="T0" fmla="*/ 0 w 38"/>
                <a:gd name="T1" fmla="*/ 0 h 55"/>
                <a:gd name="T2" fmla="*/ 0 w 38"/>
                <a:gd name="T3" fmla="*/ 0 h 55"/>
                <a:gd name="T4" fmla="*/ 0 w 38"/>
                <a:gd name="T5" fmla="*/ 0 h 55"/>
                <a:gd name="T6" fmla="*/ 0 w 38"/>
                <a:gd name="T7" fmla="*/ 0 h 55"/>
                <a:gd name="T8" fmla="*/ 0 w 38"/>
                <a:gd name="T9" fmla="*/ 0 h 55"/>
                <a:gd name="T10" fmla="*/ 0 w 38"/>
                <a:gd name="T11" fmla="*/ 0 h 55"/>
                <a:gd name="T12" fmla="*/ 0 w 38"/>
                <a:gd name="T13" fmla="*/ 0 h 55"/>
                <a:gd name="T14" fmla="*/ 0 w 38"/>
                <a:gd name="T15" fmla="*/ 0 h 5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8" h="55">
                  <a:moveTo>
                    <a:pt x="38" y="11"/>
                  </a:moveTo>
                  <a:cubicBezTo>
                    <a:pt x="28" y="6"/>
                    <a:pt x="18" y="0"/>
                    <a:pt x="9" y="9"/>
                  </a:cubicBezTo>
                  <a:cubicBezTo>
                    <a:pt x="4" y="14"/>
                    <a:pt x="2" y="22"/>
                    <a:pt x="2" y="29"/>
                  </a:cubicBezTo>
                  <a:cubicBezTo>
                    <a:pt x="2" y="38"/>
                    <a:pt x="2" y="47"/>
                    <a:pt x="0" y="55"/>
                  </a:cubicBezTo>
                  <a:cubicBezTo>
                    <a:pt x="1" y="52"/>
                    <a:pt x="3" y="49"/>
                    <a:pt x="4" y="46"/>
                  </a:cubicBezTo>
                  <a:cubicBezTo>
                    <a:pt x="7" y="40"/>
                    <a:pt x="11" y="33"/>
                    <a:pt x="15" y="28"/>
                  </a:cubicBezTo>
                  <a:cubicBezTo>
                    <a:pt x="19" y="24"/>
                    <a:pt x="24" y="19"/>
                    <a:pt x="28" y="15"/>
                  </a:cubicBezTo>
                  <a:cubicBezTo>
                    <a:pt x="30" y="13"/>
                    <a:pt x="33" y="9"/>
                    <a:pt x="37" y="10"/>
                  </a:cubicBezTo>
                </a:path>
              </a:pathLst>
            </a:custGeom>
            <a:solidFill>
              <a:srgbClr val="F7B8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501" name="Freeform 878">
              <a:extLst>
                <a:ext uri="{FF2B5EF4-FFF2-40B4-BE49-F238E27FC236}">
                  <a16:creationId xmlns:a16="http://schemas.microsoft.com/office/drawing/2014/main" id="{843BF0CE-9740-4ABB-9FA7-4197B68BEA8F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4" y="2782"/>
              <a:ext cx="13" cy="8"/>
            </a:xfrm>
            <a:custGeom>
              <a:avLst/>
              <a:gdLst>
                <a:gd name="T0" fmla="*/ 0 w 32"/>
                <a:gd name="T1" fmla="*/ 0 h 19"/>
                <a:gd name="T2" fmla="*/ 0 w 32"/>
                <a:gd name="T3" fmla="*/ 0 h 19"/>
                <a:gd name="T4" fmla="*/ 0 w 32"/>
                <a:gd name="T5" fmla="*/ 0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2" h="19">
                  <a:moveTo>
                    <a:pt x="0" y="0"/>
                  </a:moveTo>
                  <a:cubicBezTo>
                    <a:pt x="4" y="5"/>
                    <a:pt x="13" y="12"/>
                    <a:pt x="18" y="15"/>
                  </a:cubicBezTo>
                  <a:cubicBezTo>
                    <a:pt x="23" y="17"/>
                    <a:pt x="28" y="17"/>
                    <a:pt x="32" y="19"/>
                  </a:cubicBezTo>
                </a:path>
              </a:pathLst>
            </a:custGeom>
            <a:noFill/>
            <a:ln w="3175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502" name="Freeform 879">
              <a:extLst>
                <a:ext uri="{FF2B5EF4-FFF2-40B4-BE49-F238E27FC236}">
                  <a16:creationId xmlns:a16="http://schemas.microsoft.com/office/drawing/2014/main" id="{2EC5DF54-3C87-4156-A1B5-C3D2A00E8E9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6" y="2968"/>
              <a:ext cx="34" cy="13"/>
            </a:xfrm>
            <a:custGeom>
              <a:avLst/>
              <a:gdLst>
                <a:gd name="T0" fmla="*/ 0 w 80"/>
                <a:gd name="T1" fmla="*/ 0 h 31"/>
                <a:gd name="T2" fmla="*/ 0 w 80"/>
                <a:gd name="T3" fmla="*/ 0 h 31"/>
                <a:gd name="T4" fmla="*/ 0 w 80"/>
                <a:gd name="T5" fmla="*/ 0 h 31"/>
                <a:gd name="T6" fmla="*/ 0 w 80"/>
                <a:gd name="T7" fmla="*/ 0 h 31"/>
                <a:gd name="T8" fmla="*/ 0 w 80"/>
                <a:gd name="T9" fmla="*/ 0 h 31"/>
                <a:gd name="T10" fmla="*/ 0 w 80"/>
                <a:gd name="T11" fmla="*/ 0 h 3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0" h="31">
                  <a:moveTo>
                    <a:pt x="7" y="21"/>
                  </a:moveTo>
                  <a:cubicBezTo>
                    <a:pt x="21" y="25"/>
                    <a:pt x="38" y="27"/>
                    <a:pt x="51" y="20"/>
                  </a:cubicBezTo>
                  <a:cubicBezTo>
                    <a:pt x="59" y="15"/>
                    <a:pt x="75" y="9"/>
                    <a:pt x="80" y="0"/>
                  </a:cubicBezTo>
                  <a:cubicBezTo>
                    <a:pt x="76" y="12"/>
                    <a:pt x="53" y="27"/>
                    <a:pt x="41" y="30"/>
                  </a:cubicBezTo>
                  <a:cubicBezTo>
                    <a:pt x="35" y="31"/>
                    <a:pt x="27" y="30"/>
                    <a:pt x="21" y="30"/>
                  </a:cubicBezTo>
                  <a:cubicBezTo>
                    <a:pt x="14" y="30"/>
                    <a:pt x="5" y="30"/>
                    <a:pt x="0" y="25"/>
                  </a:cubicBezTo>
                </a:path>
              </a:pathLst>
            </a:custGeom>
            <a:solidFill>
              <a:srgbClr val="F7B8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503" name="Freeform 880">
              <a:extLst>
                <a:ext uri="{FF2B5EF4-FFF2-40B4-BE49-F238E27FC236}">
                  <a16:creationId xmlns:a16="http://schemas.microsoft.com/office/drawing/2014/main" id="{1061A3E7-20FF-4183-96E3-63AA36BEEE47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3" y="2979"/>
              <a:ext cx="7" cy="3"/>
            </a:xfrm>
            <a:custGeom>
              <a:avLst/>
              <a:gdLst>
                <a:gd name="T0" fmla="*/ 0 w 16"/>
                <a:gd name="T1" fmla="*/ 0 h 8"/>
                <a:gd name="T2" fmla="*/ 0 w 16"/>
                <a:gd name="T3" fmla="*/ 0 h 8"/>
                <a:gd name="T4" fmla="*/ 0 w 16"/>
                <a:gd name="T5" fmla="*/ 0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8">
                  <a:moveTo>
                    <a:pt x="0" y="0"/>
                  </a:moveTo>
                  <a:cubicBezTo>
                    <a:pt x="5" y="2"/>
                    <a:pt x="10" y="4"/>
                    <a:pt x="16" y="4"/>
                  </a:cubicBezTo>
                  <a:cubicBezTo>
                    <a:pt x="11" y="8"/>
                    <a:pt x="4" y="6"/>
                    <a:pt x="0" y="1"/>
                  </a:cubicBezTo>
                </a:path>
              </a:pathLst>
            </a:custGeom>
            <a:solidFill>
              <a:srgbClr val="F7B8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504" name="Freeform 881">
              <a:extLst>
                <a:ext uri="{FF2B5EF4-FFF2-40B4-BE49-F238E27FC236}">
                  <a16:creationId xmlns:a16="http://schemas.microsoft.com/office/drawing/2014/main" id="{B1956184-8FB2-4605-B32B-28701E8A4454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4" y="3120"/>
              <a:ext cx="82" cy="38"/>
            </a:xfrm>
            <a:custGeom>
              <a:avLst/>
              <a:gdLst>
                <a:gd name="T0" fmla="*/ 0 w 194"/>
                <a:gd name="T1" fmla="*/ 0 h 91"/>
                <a:gd name="T2" fmla="*/ 0 w 194"/>
                <a:gd name="T3" fmla="*/ 0 h 91"/>
                <a:gd name="T4" fmla="*/ 0 w 194"/>
                <a:gd name="T5" fmla="*/ 0 h 91"/>
                <a:gd name="T6" fmla="*/ 0 w 194"/>
                <a:gd name="T7" fmla="*/ 0 h 91"/>
                <a:gd name="T8" fmla="*/ 0 w 194"/>
                <a:gd name="T9" fmla="*/ 0 h 91"/>
                <a:gd name="T10" fmla="*/ 0 w 194"/>
                <a:gd name="T11" fmla="*/ 0 h 91"/>
                <a:gd name="T12" fmla="*/ 0 w 194"/>
                <a:gd name="T13" fmla="*/ 0 h 91"/>
                <a:gd name="T14" fmla="*/ 0 w 194"/>
                <a:gd name="T15" fmla="*/ 0 h 91"/>
                <a:gd name="T16" fmla="*/ 0 w 194"/>
                <a:gd name="T17" fmla="*/ 0 h 91"/>
                <a:gd name="T18" fmla="*/ 0 w 194"/>
                <a:gd name="T19" fmla="*/ 0 h 91"/>
                <a:gd name="T20" fmla="*/ 0 w 194"/>
                <a:gd name="T21" fmla="*/ 0 h 9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94" h="91">
                  <a:moveTo>
                    <a:pt x="5" y="0"/>
                  </a:moveTo>
                  <a:cubicBezTo>
                    <a:pt x="7" y="12"/>
                    <a:pt x="8" y="24"/>
                    <a:pt x="7" y="36"/>
                  </a:cubicBezTo>
                  <a:cubicBezTo>
                    <a:pt x="7" y="39"/>
                    <a:pt x="4" y="44"/>
                    <a:pt x="7" y="47"/>
                  </a:cubicBezTo>
                  <a:cubicBezTo>
                    <a:pt x="9" y="50"/>
                    <a:pt x="24" y="53"/>
                    <a:pt x="28" y="54"/>
                  </a:cubicBezTo>
                  <a:cubicBezTo>
                    <a:pt x="53" y="63"/>
                    <a:pt x="77" y="73"/>
                    <a:pt x="104" y="78"/>
                  </a:cubicBezTo>
                  <a:cubicBezTo>
                    <a:pt x="118" y="80"/>
                    <a:pt x="132" y="85"/>
                    <a:pt x="147" y="87"/>
                  </a:cubicBezTo>
                  <a:cubicBezTo>
                    <a:pt x="162" y="90"/>
                    <a:pt x="178" y="87"/>
                    <a:pt x="194" y="91"/>
                  </a:cubicBezTo>
                  <a:cubicBezTo>
                    <a:pt x="161" y="87"/>
                    <a:pt x="127" y="77"/>
                    <a:pt x="96" y="67"/>
                  </a:cubicBezTo>
                  <a:cubicBezTo>
                    <a:pt x="77" y="62"/>
                    <a:pt x="60" y="55"/>
                    <a:pt x="42" y="47"/>
                  </a:cubicBezTo>
                  <a:cubicBezTo>
                    <a:pt x="32" y="43"/>
                    <a:pt x="25" y="38"/>
                    <a:pt x="17" y="30"/>
                  </a:cubicBezTo>
                  <a:cubicBezTo>
                    <a:pt x="9" y="21"/>
                    <a:pt x="6" y="12"/>
                    <a:pt x="0" y="3"/>
                  </a:cubicBezTo>
                </a:path>
              </a:pathLst>
            </a:custGeom>
            <a:solidFill>
              <a:srgbClr val="F7B8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505" name="Freeform 882">
              <a:extLst>
                <a:ext uri="{FF2B5EF4-FFF2-40B4-BE49-F238E27FC236}">
                  <a16:creationId xmlns:a16="http://schemas.microsoft.com/office/drawing/2014/main" id="{D6CFA97D-EAAB-4B0F-B1D7-09072EEAAF8E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3" y="2679"/>
              <a:ext cx="4" cy="2"/>
            </a:xfrm>
            <a:custGeom>
              <a:avLst/>
              <a:gdLst>
                <a:gd name="T0" fmla="*/ 0 w 8"/>
                <a:gd name="T1" fmla="*/ 0 h 4"/>
                <a:gd name="T2" fmla="*/ 1 w 8"/>
                <a:gd name="T3" fmla="*/ 0 h 4"/>
                <a:gd name="T4" fmla="*/ 1 w 8"/>
                <a:gd name="T5" fmla="*/ 1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4">
                  <a:moveTo>
                    <a:pt x="0" y="0"/>
                  </a:moveTo>
                  <a:cubicBezTo>
                    <a:pt x="2" y="2"/>
                    <a:pt x="6" y="2"/>
                    <a:pt x="8" y="0"/>
                  </a:cubicBezTo>
                  <a:cubicBezTo>
                    <a:pt x="7" y="4"/>
                    <a:pt x="3" y="2"/>
                    <a:pt x="1" y="1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506" name="Freeform 883">
              <a:extLst>
                <a:ext uri="{FF2B5EF4-FFF2-40B4-BE49-F238E27FC236}">
                  <a16:creationId xmlns:a16="http://schemas.microsoft.com/office/drawing/2014/main" id="{43EC9B72-1CE5-4E1C-B3C7-2D7283FB224A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0" y="2681"/>
              <a:ext cx="4" cy="1"/>
            </a:xfrm>
            <a:custGeom>
              <a:avLst/>
              <a:gdLst>
                <a:gd name="T0" fmla="*/ 0 w 10"/>
                <a:gd name="T1" fmla="*/ 0 h 4"/>
                <a:gd name="T2" fmla="*/ 0 w 10"/>
                <a:gd name="T3" fmla="*/ 0 h 4"/>
                <a:gd name="T4" fmla="*/ 0 w 10"/>
                <a:gd name="T5" fmla="*/ 0 h 4"/>
                <a:gd name="T6" fmla="*/ 0 w 10"/>
                <a:gd name="T7" fmla="*/ 0 h 4"/>
                <a:gd name="T8" fmla="*/ 0 w 10"/>
                <a:gd name="T9" fmla="*/ 0 h 4"/>
                <a:gd name="T10" fmla="*/ 0 w 10"/>
                <a:gd name="T11" fmla="*/ 0 h 4"/>
                <a:gd name="T12" fmla="*/ 0 w 10"/>
                <a:gd name="T13" fmla="*/ 0 h 4"/>
                <a:gd name="T14" fmla="*/ 0 w 10"/>
                <a:gd name="T15" fmla="*/ 0 h 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0" h="4">
                  <a:moveTo>
                    <a:pt x="10" y="0"/>
                  </a:moveTo>
                  <a:cubicBezTo>
                    <a:pt x="9" y="1"/>
                    <a:pt x="8" y="1"/>
                    <a:pt x="7" y="1"/>
                  </a:cubicBezTo>
                  <a:cubicBezTo>
                    <a:pt x="6" y="2"/>
                    <a:pt x="5" y="2"/>
                    <a:pt x="4" y="2"/>
                  </a:cubicBezTo>
                  <a:cubicBezTo>
                    <a:pt x="3" y="2"/>
                    <a:pt x="2" y="2"/>
                    <a:pt x="1" y="1"/>
                  </a:cubicBezTo>
                  <a:cubicBezTo>
                    <a:pt x="1" y="1"/>
                    <a:pt x="0" y="1"/>
                    <a:pt x="0" y="0"/>
                  </a:cubicBezTo>
                  <a:cubicBezTo>
                    <a:pt x="0" y="1"/>
                    <a:pt x="0" y="2"/>
                    <a:pt x="1" y="3"/>
                  </a:cubicBezTo>
                  <a:cubicBezTo>
                    <a:pt x="1" y="4"/>
                    <a:pt x="2" y="4"/>
                    <a:pt x="3" y="3"/>
                  </a:cubicBezTo>
                  <a:cubicBezTo>
                    <a:pt x="5" y="3"/>
                    <a:pt x="7" y="2"/>
                    <a:pt x="9" y="1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507" name="Freeform 884">
              <a:extLst>
                <a:ext uri="{FF2B5EF4-FFF2-40B4-BE49-F238E27FC236}">
                  <a16:creationId xmlns:a16="http://schemas.microsoft.com/office/drawing/2014/main" id="{5566F205-E6BA-4A3C-946B-BDE14E4815C0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6" y="2677"/>
              <a:ext cx="4" cy="10"/>
            </a:xfrm>
            <a:custGeom>
              <a:avLst/>
              <a:gdLst>
                <a:gd name="T0" fmla="*/ 0 w 10"/>
                <a:gd name="T1" fmla="*/ 0 h 23"/>
                <a:gd name="T2" fmla="*/ 0 w 10"/>
                <a:gd name="T3" fmla="*/ 0 h 23"/>
                <a:gd name="T4" fmla="*/ 0 w 10"/>
                <a:gd name="T5" fmla="*/ 0 h 23"/>
                <a:gd name="T6" fmla="*/ 0 w 10"/>
                <a:gd name="T7" fmla="*/ 0 h 2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23">
                  <a:moveTo>
                    <a:pt x="6" y="1"/>
                  </a:moveTo>
                  <a:cubicBezTo>
                    <a:pt x="1" y="9"/>
                    <a:pt x="5" y="16"/>
                    <a:pt x="10" y="23"/>
                  </a:cubicBezTo>
                  <a:cubicBezTo>
                    <a:pt x="5" y="22"/>
                    <a:pt x="3" y="17"/>
                    <a:pt x="2" y="13"/>
                  </a:cubicBezTo>
                  <a:cubicBezTo>
                    <a:pt x="0" y="7"/>
                    <a:pt x="2" y="4"/>
                    <a:pt x="5" y="0"/>
                  </a:cubicBezTo>
                </a:path>
              </a:pathLst>
            </a:custGeom>
            <a:solidFill>
              <a:srgbClr val="F5E2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508" name="Freeform 885">
              <a:extLst>
                <a:ext uri="{FF2B5EF4-FFF2-40B4-BE49-F238E27FC236}">
                  <a16:creationId xmlns:a16="http://schemas.microsoft.com/office/drawing/2014/main" id="{F0B7A7EB-2806-4470-B42C-9F196A8960BC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6" y="2674"/>
              <a:ext cx="4" cy="11"/>
            </a:xfrm>
            <a:custGeom>
              <a:avLst/>
              <a:gdLst>
                <a:gd name="T0" fmla="*/ 0 w 9"/>
                <a:gd name="T1" fmla="*/ 0 h 25"/>
                <a:gd name="T2" fmla="*/ 0 w 9"/>
                <a:gd name="T3" fmla="*/ 0 h 25"/>
                <a:gd name="T4" fmla="*/ 0 w 9"/>
                <a:gd name="T5" fmla="*/ 0 h 25"/>
                <a:gd name="T6" fmla="*/ 0 w 9"/>
                <a:gd name="T7" fmla="*/ 0 h 25"/>
                <a:gd name="T8" fmla="*/ 0 w 9"/>
                <a:gd name="T9" fmla="*/ 0 h 25"/>
                <a:gd name="T10" fmla="*/ 0 w 9"/>
                <a:gd name="T11" fmla="*/ 0 h 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" h="25">
                  <a:moveTo>
                    <a:pt x="0" y="2"/>
                  </a:moveTo>
                  <a:cubicBezTo>
                    <a:pt x="0" y="6"/>
                    <a:pt x="6" y="10"/>
                    <a:pt x="6" y="15"/>
                  </a:cubicBezTo>
                  <a:cubicBezTo>
                    <a:pt x="6" y="18"/>
                    <a:pt x="3" y="22"/>
                    <a:pt x="2" y="25"/>
                  </a:cubicBezTo>
                  <a:cubicBezTo>
                    <a:pt x="5" y="23"/>
                    <a:pt x="9" y="17"/>
                    <a:pt x="8" y="13"/>
                  </a:cubicBezTo>
                  <a:cubicBezTo>
                    <a:pt x="8" y="10"/>
                    <a:pt x="6" y="9"/>
                    <a:pt x="5" y="7"/>
                  </a:cubicBezTo>
                  <a:cubicBezTo>
                    <a:pt x="3" y="5"/>
                    <a:pt x="2" y="2"/>
                    <a:pt x="1" y="0"/>
                  </a:cubicBezTo>
                </a:path>
              </a:pathLst>
            </a:custGeom>
            <a:solidFill>
              <a:srgbClr val="F5E2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509" name="Freeform 886">
              <a:extLst>
                <a:ext uri="{FF2B5EF4-FFF2-40B4-BE49-F238E27FC236}">
                  <a16:creationId xmlns:a16="http://schemas.microsoft.com/office/drawing/2014/main" id="{B8B06D76-628F-400B-BFBC-1588480246DB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0" y="2677"/>
              <a:ext cx="4" cy="6"/>
            </a:xfrm>
            <a:custGeom>
              <a:avLst/>
              <a:gdLst>
                <a:gd name="T0" fmla="*/ 0 w 9"/>
                <a:gd name="T1" fmla="*/ 0 h 14"/>
                <a:gd name="T2" fmla="*/ 0 w 9"/>
                <a:gd name="T3" fmla="*/ 0 h 14"/>
                <a:gd name="T4" fmla="*/ 0 w 9"/>
                <a:gd name="T5" fmla="*/ 0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4">
                  <a:moveTo>
                    <a:pt x="0" y="0"/>
                  </a:moveTo>
                  <a:cubicBezTo>
                    <a:pt x="3" y="5"/>
                    <a:pt x="4" y="9"/>
                    <a:pt x="1" y="14"/>
                  </a:cubicBezTo>
                  <a:cubicBezTo>
                    <a:pt x="6" y="10"/>
                    <a:pt x="9" y="3"/>
                    <a:pt x="2" y="0"/>
                  </a:cubicBezTo>
                </a:path>
              </a:pathLst>
            </a:custGeom>
            <a:solidFill>
              <a:srgbClr val="F5E2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510" name="Freeform 887">
              <a:extLst>
                <a:ext uri="{FF2B5EF4-FFF2-40B4-BE49-F238E27FC236}">
                  <a16:creationId xmlns:a16="http://schemas.microsoft.com/office/drawing/2014/main" id="{3FA04FAA-C902-4218-880D-913201CE801E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3" y="2678"/>
              <a:ext cx="1" cy="5"/>
            </a:xfrm>
            <a:custGeom>
              <a:avLst/>
              <a:gdLst>
                <a:gd name="T0" fmla="*/ 0 w 4"/>
                <a:gd name="T1" fmla="*/ 0 h 12"/>
                <a:gd name="T2" fmla="*/ 0 w 4"/>
                <a:gd name="T3" fmla="*/ 0 h 12"/>
                <a:gd name="T4" fmla="*/ 0 w 4"/>
                <a:gd name="T5" fmla="*/ 0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12">
                  <a:moveTo>
                    <a:pt x="4" y="0"/>
                  </a:moveTo>
                  <a:cubicBezTo>
                    <a:pt x="3" y="4"/>
                    <a:pt x="2" y="8"/>
                    <a:pt x="3" y="12"/>
                  </a:cubicBezTo>
                  <a:cubicBezTo>
                    <a:pt x="1" y="9"/>
                    <a:pt x="0" y="5"/>
                    <a:pt x="2" y="1"/>
                  </a:cubicBezTo>
                </a:path>
              </a:pathLst>
            </a:custGeom>
            <a:solidFill>
              <a:srgbClr val="F5E2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3013" name="Group 888">
            <a:extLst>
              <a:ext uri="{FF2B5EF4-FFF2-40B4-BE49-F238E27FC236}">
                <a16:creationId xmlns:a16="http://schemas.microsoft.com/office/drawing/2014/main" id="{8E5D13F0-D425-49D5-9A2B-437CAD09EAED}"/>
              </a:ext>
            </a:extLst>
          </p:cNvPr>
          <p:cNvGrpSpPr>
            <a:grpSpLocks/>
          </p:cNvGrpSpPr>
          <p:nvPr/>
        </p:nvGrpSpPr>
        <p:grpSpPr bwMode="auto">
          <a:xfrm>
            <a:off x="2149475" y="4111625"/>
            <a:ext cx="822325" cy="2136775"/>
            <a:chOff x="2210" y="718"/>
            <a:chExt cx="1202" cy="3124"/>
          </a:xfrm>
        </p:grpSpPr>
        <p:sp>
          <p:nvSpPr>
            <p:cNvPr id="43306" name="Freeform 889">
              <a:extLst>
                <a:ext uri="{FF2B5EF4-FFF2-40B4-BE49-F238E27FC236}">
                  <a16:creationId xmlns:a16="http://schemas.microsoft.com/office/drawing/2014/main" id="{AF5E936A-8481-4461-9C1F-9CEF21F7515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071" y="1850"/>
              <a:ext cx="201" cy="671"/>
            </a:xfrm>
            <a:custGeom>
              <a:avLst/>
              <a:gdLst>
                <a:gd name="T0" fmla="*/ 148 w 211"/>
                <a:gd name="T1" fmla="*/ 390 h 704"/>
                <a:gd name="T2" fmla="*/ 141 w 211"/>
                <a:gd name="T3" fmla="*/ 343 h 704"/>
                <a:gd name="T4" fmla="*/ 129 w 211"/>
                <a:gd name="T5" fmla="*/ 297 h 704"/>
                <a:gd name="T6" fmla="*/ 113 w 211"/>
                <a:gd name="T7" fmla="*/ 242 h 704"/>
                <a:gd name="T8" fmla="*/ 85 w 211"/>
                <a:gd name="T9" fmla="*/ 120 h 704"/>
                <a:gd name="T10" fmla="*/ 63 w 211"/>
                <a:gd name="T11" fmla="*/ 30 h 704"/>
                <a:gd name="T12" fmla="*/ 59 w 211"/>
                <a:gd name="T13" fmla="*/ 3 h 704"/>
                <a:gd name="T14" fmla="*/ 0 w 211"/>
                <a:gd name="T15" fmla="*/ 0 h 704"/>
                <a:gd name="T16" fmla="*/ 5 w 211"/>
                <a:gd name="T17" fmla="*/ 150 h 704"/>
                <a:gd name="T18" fmla="*/ 70 w 211"/>
                <a:gd name="T19" fmla="*/ 291 h 704"/>
                <a:gd name="T20" fmla="*/ 71 w 211"/>
                <a:gd name="T21" fmla="*/ 327 h 704"/>
                <a:gd name="T22" fmla="*/ 71 w 211"/>
                <a:gd name="T23" fmla="*/ 378 h 704"/>
                <a:gd name="T24" fmla="*/ 70 w 211"/>
                <a:gd name="T25" fmla="*/ 415 h 704"/>
                <a:gd name="T26" fmla="*/ 67 w 211"/>
                <a:gd name="T27" fmla="*/ 449 h 704"/>
                <a:gd name="T28" fmla="*/ 74 w 211"/>
                <a:gd name="T29" fmla="*/ 458 h 704"/>
                <a:gd name="T30" fmla="*/ 74 w 211"/>
                <a:gd name="T31" fmla="*/ 465 h 704"/>
                <a:gd name="T32" fmla="*/ 86 w 211"/>
                <a:gd name="T33" fmla="*/ 464 h 704"/>
                <a:gd name="T34" fmla="*/ 81 w 211"/>
                <a:gd name="T35" fmla="*/ 467 h 704"/>
                <a:gd name="T36" fmla="*/ 70 w 211"/>
                <a:gd name="T37" fmla="*/ 472 h 704"/>
                <a:gd name="T38" fmla="*/ 60 w 211"/>
                <a:gd name="T39" fmla="*/ 478 h 704"/>
                <a:gd name="T40" fmla="*/ 67 w 211"/>
                <a:gd name="T41" fmla="*/ 488 h 704"/>
                <a:gd name="T42" fmla="*/ 70 w 211"/>
                <a:gd name="T43" fmla="*/ 503 h 704"/>
                <a:gd name="T44" fmla="*/ 86 w 211"/>
                <a:gd name="T45" fmla="*/ 495 h 704"/>
                <a:gd name="T46" fmla="*/ 100 w 211"/>
                <a:gd name="T47" fmla="*/ 484 h 704"/>
                <a:gd name="T48" fmla="*/ 131 w 211"/>
                <a:gd name="T49" fmla="*/ 465 h 704"/>
                <a:gd name="T50" fmla="*/ 139 w 211"/>
                <a:gd name="T51" fmla="*/ 435 h 704"/>
                <a:gd name="T52" fmla="*/ 144 w 211"/>
                <a:gd name="T53" fmla="*/ 416 h 704"/>
                <a:gd name="T54" fmla="*/ 148 w 211"/>
                <a:gd name="T55" fmla="*/ 390 h 704"/>
                <a:gd name="T56" fmla="*/ 104 w 211"/>
                <a:gd name="T57" fmla="*/ 432 h 704"/>
                <a:gd name="T58" fmla="*/ 95 w 211"/>
                <a:gd name="T59" fmla="*/ 444 h 704"/>
                <a:gd name="T60" fmla="*/ 98 w 211"/>
                <a:gd name="T61" fmla="*/ 418 h 704"/>
                <a:gd name="T62" fmla="*/ 101 w 211"/>
                <a:gd name="T63" fmla="*/ 397 h 704"/>
                <a:gd name="T64" fmla="*/ 106 w 211"/>
                <a:gd name="T65" fmla="*/ 408 h 704"/>
                <a:gd name="T66" fmla="*/ 107 w 211"/>
                <a:gd name="T67" fmla="*/ 422 h 704"/>
                <a:gd name="T68" fmla="*/ 104 w 211"/>
                <a:gd name="T69" fmla="*/ 432 h 704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211" h="704">
                  <a:moveTo>
                    <a:pt x="208" y="544"/>
                  </a:moveTo>
                  <a:cubicBezTo>
                    <a:pt x="205" y="533"/>
                    <a:pt x="203" y="509"/>
                    <a:pt x="198" y="483"/>
                  </a:cubicBezTo>
                  <a:cubicBezTo>
                    <a:pt x="193" y="457"/>
                    <a:pt x="187" y="430"/>
                    <a:pt x="181" y="416"/>
                  </a:cubicBezTo>
                  <a:cubicBezTo>
                    <a:pt x="175" y="402"/>
                    <a:pt x="167" y="362"/>
                    <a:pt x="160" y="339"/>
                  </a:cubicBezTo>
                  <a:cubicBezTo>
                    <a:pt x="152" y="316"/>
                    <a:pt x="128" y="207"/>
                    <a:pt x="119" y="167"/>
                  </a:cubicBezTo>
                  <a:cubicBezTo>
                    <a:pt x="110" y="127"/>
                    <a:pt x="90" y="52"/>
                    <a:pt x="88" y="42"/>
                  </a:cubicBezTo>
                  <a:cubicBezTo>
                    <a:pt x="86" y="31"/>
                    <a:pt x="83" y="3"/>
                    <a:pt x="83" y="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8"/>
                    <a:pt x="5" y="210"/>
                    <a:pt x="5" y="210"/>
                  </a:cubicBezTo>
                  <a:cubicBezTo>
                    <a:pt x="5" y="210"/>
                    <a:pt x="96" y="393"/>
                    <a:pt x="100" y="406"/>
                  </a:cubicBezTo>
                  <a:cubicBezTo>
                    <a:pt x="103" y="420"/>
                    <a:pt x="102" y="448"/>
                    <a:pt x="101" y="459"/>
                  </a:cubicBezTo>
                  <a:cubicBezTo>
                    <a:pt x="101" y="470"/>
                    <a:pt x="101" y="513"/>
                    <a:pt x="101" y="529"/>
                  </a:cubicBezTo>
                  <a:cubicBezTo>
                    <a:pt x="101" y="545"/>
                    <a:pt x="99" y="570"/>
                    <a:pt x="98" y="579"/>
                  </a:cubicBezTo>
                  <a:cubicBezTo>
                    <a:pt x="98" y="587"/>
                    <a:pt x="94" y="614"/>
                    <a:pt x="94" y="627"/>
                  </a:cubicBezTo>
                  <a:cubicBezTo>
                    <a:pt x="95" y="640"/>
                    <a:pt x="104" y="642"/>
                    <a:pt x="104" y="642"/>
                  </a:cubicBezTo>
                  <a:cubicBezTo>
                    <a:pt x="104" y="642"/>
                    <a:pt x="101" y="649"/>
                    <a:pt x="104" y="650"/>
                  </a:cubicBezTo>
                  <a:cubicBezTo>
                    <a:pt x="107" y="651"/>
                    <a:pt x="120" y="649"/>
                    <a:pt x="120" y="649"/>
                  </a:cubicBezTo>
                  <a:cubicBezTo>
                    <a:pt x="120" y="649"/>
                    <a:pt x="116" y="653"/>
                    <a:pt x="113" y="654"/>
                  </a:cubicBezTo>
                  <a:cubicBezTo>
                    <a:pt x="111" y="655"/>
                    <a:pt x="105" y="659"/>
                    <a:pt x="99" y="660"/>
                  </a:cubicBezTo>
                  <a:cubicBezTo>
                    <a:pt x="94" y="660"/>
                    <a:pt x="85" y="661"/>
                    <a:pt x="84" y="670"/>
                  </a:cubicBezTo>
                  <a:cubicBezTo>
                    <a:pt x="83" y="678"/>
                    <a:pt x="94" y="683"/>
                    <a:pt x="94" y="683"/>
                  </a:cubicBezTo>
                  <a:cubicBezTo>
                    <a:pt x="88" y="697"/>
                    <a:pt x="100" y="704"/>
                    <a:pt x="100" y="704"/>
                  </a:cubicBezTo>
                  <a:cubicBezTo>
                    <a:pt x="100" y="704"/>
                    <a:pt x="118" y="694"/>
                    <a:pt x="121" y="692"/>
                  </a:cubicBezTo>
                  <a:cubicBezTo>
                    <a:pt x="125" y="689"/>
                    <a:pt x="133" y="683"/>
                    <a:pt x="140" y="678"/>
                  </a:cubicBezTo>
                  <a:cubicBezTo>
                    <a:pt x="147" y="673"/>
                    <a:pt x="177" y="653"/>
                    <a:pt x="184" y="650"/>
                  </a:cubicBezTo>
                  <a:cubicBezTo>
                    <a:pt x="191" y="646"/>
                    <a:pt x="192" y="624"/>
                    <a:pt x="195" y="609"/>
                  </a:cubicBezTo>
                  <a:cubicBezTo>
                    <a:pt x="198" y="594"/>
                    <a:pt x="199" y="589"/>
                    <a:pt x="203" y="581"/>
                  </a:cubicBezTo>
                  <a:cubicBezTo>
                    <a:pt x="208" y="573"/>
                    <a:pt x="211" y="554"/>
                    <a:pt x="208" y="544"/>
                  </a:cubicBezTo>
                  <a:close/>
                  <a:moveTo>
                    <a:pt x="146" y="604"/>
                  </a:moveTo>
                  <a:cubicBezTo>
                    <a:pt x="145" y="609"/>
                    <a:pt x="137" y="622"/>
                    <a:pt x="133" y="621"/>
                  </a:cubicBezTo>
                  <a:cubicBezTo>
                    <a:pt x="133" y="621"/>
                    <a:pt x="137" y="597"/>
                    <a:pt x="137" y="587"/>
                  </a:cubicBezTo>
                  <a:cubicBezTo>
                    <a:pt x="137" y="578"/>
                    <a:pt x="142" y="557"/>
                    <a:pt x="142" y="557"/>
                  </a:cubicBezTo>
                  <a:cubicBezTo>
                    <a:pt x="142" y="557"/>
                    <a:pt x="149" y="565"/>
                    <a:pt x="149" y="570"/>
                  </a:cubicBezTo>
                  <a:cubicBezTo>
                    <a:pt x="150" y="576"/>
                    <a:pt x="150" y="591"/>
                    <a:pt x="150" y="591"/>
                  </a:cubicBezTo>
                  <a:cubicBezTo>
                    <a:pt x="150" y="591"/>
                    <a:pt x="147" y="599"/>
                    <a:pt x="146" y="604"/>
                  </a:cubicBezTo>
                  <a:close/>
                </a:path>
              </a:pathLst>
            </a:custGeom>
            <a:solidFill>
              <a:srgbClr val="F8F3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307" name="Freeform 890">
              <a:extLst>
                <a:ext uri="{FF2B5EF4-FFF2-40B4-BE49-F238E27FC236}">
                  <a16:creationId xmlns:a16="http://schemas.microsoft.com/office/drawing/2014/main" id="{3C80B136-10F6-4E89-A0B9-0C6CEE0EC34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1" y="1851"/>
              <a:ext cx="144" cy="670"/>
            </a:xfrm>
            <a:custGeom>
              <a:avLst/>
              <a:gdLst>
                <a:gd name="T0" fmla="*/ 103 w 151"/>
                <a:gd name="T1" fmla="*/ 458 h 703"/>
                <a:gd name="T2" fmla="*/ 101 w 151"/>
                <a:gd name="T3" fmla="*/ 448 h 703"/>
                <a:gd name="T4" fmla="*/ 102 w 151"/>
                <a:gd name="T5" fmla="*/ 436 h 703"/>
                <a:gd name="T6" fmla="*/ 95 w 151"/>
                <a:gd name="T7" fmla="*/ 443 h 703"/>
                <a:gd name="T8" fmla="*/ 91 w 151"/>
                <a:gd name="T9" fmla="*/ 431 h 703"/>
                <a:gd name="T10" fmla="*/ 93 w 151"/>
                <a:gd name="T11" fmla="*/ 396 h 703"/>
                <a:gd name="T12" fmla="*/ 91 w 151"/>
                <a:gd name="T13" fmla="*/ 341 h 703"/>
                <a:gd name="T14" fmla="*/ 106 w 151"/>
                <a:gd name="T15" fmla="*/ 290 h 703"/>
                <a:gd name="T16" fmla="*/ 38 w 151"/>
                <a:gd name="T17" fmla="*/ 150 h 703"/>
                <a:gd name="T18" fmla="*/ 33 w 151"/>
                <a:gd name="T19" fmla="*/ 1 h 703"/>
                <a:gd name="T20" fmla="*/ 0 w 151"/>
                <a:gd name="T21" fmla="*/ 0 h 703"/>
                <a:gd name="T22" fmla="*/ 5 w 151"/>
                <a:gd name="T23" fmla="*/ 150 h 703"/>
                <a:gd name="T24" fmla="*/ 72 w 151"/>
                <a:gd name="T25" fmla="*/ 290 h 703"/>
                <a:gd name="T26" fmla="*/ 72 w 151"/>
                <a:gd name="T27" fmla="*/ 326 h 703"/>
                <a:gd name="T28" fmla="*/ 72 w 151"/>
                <a:gd name="T29" fmla="*/ 377 h 703"/>
                <a:gd name="T30" fmla="*/ 70 w 151"/>
                <a:gd name="T31" fmla="*/ 414 h 703"/>
                <a:gd name="T32" fmla="*/ 68 w 151"/>
                <a:gd name="T33" fmla="*/ 448 h 703"/>
                <a:gd name="T34" fmla="*/ 74 w 151"/>
                <a:gd name="T35" fmla="*/ 457 h 703"/>
                <a:gd name="T36" fmla="*/ 74 w 151"/>
                <a:gd name="T37" fmla="*/ 464 h 703"/>
                <a:gd name="T38" fmla="*/ 86 w 151"/>
                <a:gd name="T39" fmla="*/ 463 h 703"/>
                <a:gd name="T40" fmla="*/ 81 w 151"/>
                <a:gd name="T41" fmla="*/ 466 h 703"/>
                <a:gd name="T42" fmla="*/ 71 w 151"/>
                <a:gd name="T43" fmla="*/ 471 h 703"/>
                <a:gd name="T44" fmla="*/ 60 w 151"/>
                <a:gd name="T45" fmla="*/ 477 h 703"/>
                <a:gd name="T46" fmla="*/ 68 w 151"/>
                <a:gd name="T47" fmla="*/ 487 h 703"/>
                <a:gd name="T48" fmla="*/ 72 w 151"/>
                <a:gd name="T49" fmla="*/ 502 h 703"/>
                <a:gd name="T50" fmla="*/ 87 w 151"/>
                <a:gd name="T51" fmla="*/ 494 h 703"/>
                <a:gd name="T52" fmla="*/ 98 w 151"/>
                <a:gd name="T53" fmla="*/ 486 h 703"/>
                <a:gd name="T54" fmla="*/ 93 w 151"/>
                <a:gd name="T55" fmla="*/ 477 h 703"/>
                <a:gd name="T56" fmla="*/ 103 w 151"/>
                <a:gd name="T57" fmla="*/ 458 h 703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151" h="703">
                  <a:moveTo>
                    <a:pt x="143" y="642"/>
                  </a:moveTo>
                  <a:cubicBezTo>
                    <a:pt x="135" y="640"/>
                    <a:pt x="139" y="627"/>
                    <a:pt x="141" y="626"/>
                  </a:cubicBezTo>
                  <a:cubicBezTo>
                    <a:pt x="145" y="625"/>
                    <a:pt x="142" y="617"/>
                    <a:pt x="142" y="611"/>
                  </a:cubicBezTo>
                  <a:cubicBezTo>
                    <a:pt x="139" y="616"/>
                    <a:pt x="135" y="620"/>
                    <a:pt x="133" y="620"/>
                  </a:cubicBezTo>
                  <a:cubicBezTo>
                    <a:pt x="133" y="620"/>
                    <a:pt x="127" y="612"/>
                    <a:pt x="127" y="602"/>
                  </a:cubicBezTo>
                  <a:cubicBezTo>
                    <a:pt x="127" y="592"/>
                    <a:pt x="131" y="563"/>
                    <a:pt x="131" y="553"/>
                  </a:cubicBezTo>
                  <a:cubicBezTo>
                    <a:pt x="131" y="537"/>
                    <a:pt x="127" y="488"/>
                    <a:pt x="127" y="477"/>
                  </a:cubicBezTo>
                  <a:cubicBezTo>
                    <a:pt x="127" y="466"/>
                    <a:pt x="151" y="419"/>
                    <a:pt x="147" y="405"/>
                  </a:cubicBezTo>
                  <a:cubicBezTo>
                    <a:pt x="143" y="392"/>
                    <a:pt x="52" y="210"/>
                    <a:pt x="52" y="210"/>
                  </a:cubicBezTo>
                  <a:cubicBezTo>
                    <a:pt x="52" y="210"/>
                    <a:pt x="15" y="120"/>
                    <a:pt x="47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8"/>
                    <a:pt x="5" y="210"/>
                    <a:pt x="5" y="210"/>
                  </a:cubicBezTo>
                  <a:cubicBezTo>
                    <a:pt x="5" y="210"/>
                    <a:pt x="96" y="392"/>
                    <a:pt x="100" y="405"/>
                  </a:cubicBezTo>
                  <a:cubicBezTo>
                    <a:pt x="103" y="419"/>
                    <a:pt x="102" y="447"/>
                    <a:pt x="101" y="458"/>
                  </a:cubicBezTo>
                  <a:cubicBezTo>
                    <a:pt x="101" y="469"/>
                    <a:pt x="101" y="512"/>
                    <a:pt x="101" y="528"/>
                  </a:cubicBezTo>
                  <a:cubicBezTo>
                    <a:pt x="101" y="544"/>
                    <a:pt x="99" y="569"/>
                    <a:pt x="98" y="578"/>
                  </a:cubicBezTo>
                  <a:cubicBezTo>
                    <a:pt x="98" y="586"/>
                    <a:pt x="94" y="613"/>
                    <a:pt x="94" y="626"/>
                  </a:cubicBezTo>
                  <a:cubicBezTo>
                    <a:pt x="95" y="639"/>
                    <a:pt x="104" y="641"/>
                    <a:pt x="104" y="641"/>
                  </a:cubicBezTo>
                  <a:cubicBezTo>
                    <a:pt x="104" y="641"/>
                    <a:pt x="101" y="648"/>
                    <a:pt x="104" y="649"/>
                  </a:cubicBezTo>
                  <a:cubicBezTo>
                    <a:pt x="107" y="650"/>
                    <a:pt x="120" y="648"/>
                    <a:pt x="120" y="648"/>
                  </a:cubicBezTo>
                  <a:cubicBezTo>
                    <a:pt x="120" y="648"/>
                    <a:pt x="116" y="652"/>
                    <a:pt x="113" y="653"/>
                  </a:cubicBezTo>
                  <a:cubicBezTo>
                    <a:pt x="111" y="654"/>
                    <a:pt x="105" y="658"/>
                    <a:pt x="99" y="659"/>
                  </a:cubicBezTo>
                  <a:cubicBezTo>
                    <a:pt x="94" y="659"/>
                    <a:pt x="85" y="660"/>
                    <a:pt x="84" y="669"/>
                  </a:cubicBezTo>
                  <a:cubicBezTo>
                    <a:pt x="83" y="677"/>
                    <a:pt x="94" y="682"/>
                    <a:pt x="94" y="682"/>
                  </a:cubicBezTo>
                  <a:cubicBezTo>
                    <a:pt x="88" y="696"/>
                    <a:pt x="100" y="703"/>
                    <a:pt x="100" y="703"/>
                  </a:cubicBezTo>
                  <a:cubicBezTo>
                    <a:pt x="100" y="703"/>
                    <a:pt x="118" y="693"/>
                    <a:pt x="121" y="691"/>
                  </a:cubicBezTo>
                  <a:cubicBezTo>
                    <a:pt x="124" y="688"/>
                    <a:pt x="131" y="684"/>
                    <a:pt x="137" y="680"/>
                  </a:cubicBezTo>
                  <a:cubicBezTo>
                    <a:pt x="134" y="677"/>
                    <a:pt x="131" y="674"/>
                    <a:pt x="131" y="669"/>
                  </a:cubicBezTo>
                  <a:cubicBezTo>
                    <a:pt x="132" y="660"/>
                    <a:pt x="143" y="642"/>
                    <a:pt x="143" y="642"/>
                  </a:cubicBezTo>
                  <a:close/>
                </a:path>
              </a:pathLst>
            </a:custGeom>
            <a:solidFill>
              <a:srgbClr val="F5E2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308" name="Freeform 891">
              <a:extLst>
                <a:ext uri="{FF2B5EF4-FFF2-40B4-BE49-F238E27FC236}">
                  <a16:creationId xmlns:a16="http://schemas.microsoft.com/office/drawing/2014/main" id="{21325CEF-5A5A-49AF-9D61-B338BFEADD2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071" y="1851"/>
              <a:ext cx="201" cy="670"/>
            </a:xfrm>
            <a:custGeom>
              <a:avLst/>
              <a:gdLst>
                <a:gd name="T0" fmla="*/ 148 w 211"/>
                <a:gd name="T1" fmla="*/ 389 h 703"/>
                <a:gd name="T2" fmla="*/ 141 w 211"/>
                <a:gd name="T3" fmla="*/ 342 h 703"/>
                <a:gd name="T4" fmla="*/ 129 w 211"/>
                <a:gd name="T5" fmla="*/ 296 h 703"/>
                <a:gd name="T6" fmla="*/ 113 w 211"/>
                <a:gd name="T7" fmla="*/ 242 h 703"/>
                <a:gd name="T8" fmla="*/ 85 w 211"/>
                <a:gd name="T9" fmla="*/ 119 h 703"/>
                <a:gd name="T10" fmla="*/ 63 w 211"/>
                <a:gd name="T11" fmla="*/ 29 h 703"/>
                <a:gd name="T12" fmla="*/ 59 w 211"/>
                <a:gd name="T13" fmla="*/ 2 h 703"/>
                <a:gd name="T14" fmla="*/ 0 w 211"/>
                <a:gd name="T15" fmla="*/ 0 h 703"/>
                <a:gd name="T16" fmla="*/ 5 w 211"/>
                <a:gd name="T17" fmla="*/ 150 h 703"/>
                <a:gd name="T18" fmla="*/ 70 w 211"/>
                <a:gd name="T19" fmla="*/ 290 h 703"/>
                <a:gd name="T20" fmla="*/ 71 w 211"/>
                <a:gd name="T21" fmla="*/ 326 h 703"/>
                <a:gd name="T22" fmla="*/ 71 w 211"/>
                <a:gd name="T23" fmla="*/ 377 h 703"/>
                <a:gd name="T24" fmla="*/ 70 w 211"/>
                <a:gd name="T25" fmla="*/ 414 h 703"/>
                <a:gd name="T26" fmla="*/ 67 w 211"/>
                <a:gd name="T27" fmla="*/ 448 h 703"/>
                <a:gd name="T28" fmla="*/ 74 w 211"/>
                <a:gd name="T29" fmla="*/ 457 h 703"/>
                <a:gd name="T30" fmla="*/ 74 w 211"/>
                <a:gd name="T31" fmla="*/ 464 h 703"/>
                <a:gd name="T32" fmla="*/ 86 w 211"/>
                <a:gd name="T33" fmla="*/ 463 h 703"/>
                <a:gd name="T34" fmla="*/ 81 w 211"/>
                <a:gd name="T35" fmla="*/ 466 h 703"/>
                <a:gd name="T36" fmla="*/ 70 w 211"/>
                <a:gd name="T37" fmla="*/ 471 h 703"/>
                <a:gd name="T38" fmla="*/ 60 w 211"/>
                <a:gd name="T39" fmla="*/ 477 h 703"/>
                <a:gd name="T40" fmla="*/ 67 w 211"/>
                <a:gd name="T41" fmla="*/ 487 h 703"/>
                <a:gd name="T42" fmla="*/ 70 w 211"/>
                <a:gd name="T43" fmla="*/ 502 h 703"/>
                <a:gd name="T44" fmla="*/ 86 w 211"/>
                <a:gd name="T45" fmla="*/ 494 h 703"/>
                <a:gd name="T46" fmla="*/ 100 w 211"/>
                <a:gd name="T47" fmla="*/ 483 h 703"/>
                <a:gd name="T48" fmla="*/ 131 w 211"/>
                <a:gd name="T49" fmla="*/ 464 h 703"/>
                <a:gd name="T50" fmla="*/ 139 w 211"/>
                <a:gd name="T51" fmla="*/ 434 h 703"/>
                <a:gd name="T52" fmla="*/ 144 w 211"/>
                <a:gd name="T53" fmla="*/ 415 h 703"/>
                <a:gd name="T54" fmla="*/ 148 w 211"/>
                <a:gd name="T55" fmla="*/ 389 h 703"/>
                <a:gd name="T56" fmla="*/ 104 w 211"/>
                <a:gd name="T57" fmla="*/ 431 h 703"/>
                <a:gd name="T58" fmla="*/ 95 w 211"/>
                <a:gd name="T59" fmla="*/ 443 h 703"/>
                <a:gd name="T60" fmla="*/ 98 w 211"/>
                <a:gd name="T61" fmla="*/ 417 h 703"/>
                <a:gd name="T62" fmla="*/ 101 w 211"/>
                <a:gd name="T63" fmla="*/ 396 h 703"/>
                <a:gd name="T64" fmla="*/ 106 w 211"/>
                <a:gd name="T65" fmla="*/ 407 h 703"/>
                <a:gd name="T66" fmla="*/ 107 w 211"/>
                <a:gd name="T67" fmla="*/ 421 h 703"/>
                <a:gd name="T68" fmla="*/ 104 w 211"/>
                <a:gd name="T69" fmla="*/ 431 h 703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211" h="703">
                  <a:moveTo>
                    <a:pt x="208" y="543"/>
                  </a:moveTo>
                  <a:cubicBezTo>
                    <a:pt x="205" y="532"/>
                    <a:pt x="203" y="508"/>
                    <a:pt x="198" y="482"/>
                  </a:cubicBezTo>
                  <a:cubicBezTo>
                    <a:pt x="193" y="456"/>
                    <a:pt x="187" y="429"/>
                    <a:pt x="181" y="415"/>
                  </a:cubicBezTo>
                  <a:cubicBezTo>
                    <a:pt x="175" y="401"/>
                    <a:pt x="167" y="361"/>
                    <a:pt x="160" y="338"/>
                  </a:cubicBezTo>
                  <a:cubicBezTo>
                    <a:pt x="152" y="315"/>
                    <a:pt x="128" y="206"/>
                    <a:pt x="119" y="166"/>
                  </a:cubicBezTo>
                  <a:cubicBezTo>
                    <a:pt x="110" y="126"/>
                    <a:pt x="90" y="51"/>
                    <a:pt x="88" y="41"/>
                  </a:cubicBezTo>
                  <a:cubicBezTo>
                    <a:pt x="86" y="30"/>
                    <a:pt x="83" y="2"/>
                    <a:pt x="83" y="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8"/>
                    <a:pt x="5" y="210"/>
                    <a:pt x="5" y="210"/>
                  </a:cubicBezTo>
                  <a:cubicBezTo>
                    <a:pt x="5" y="210"/>
                    <a:pt x="96" y="392"/>
                    <a:pt x="100" y="405"/>
                  </a:cubicBezTo>
                  <a:cubicBezTo>
                    <a:pt x="103" y="419"/>
                    <a:pt x="102" y="447"/>
                    <a:pt x="101" y="458"/>
                  </a:cubicBezTo>
                  <a:cubicBezTo>
                    <a:pt x="101" y="469"/>
                    <a:pt x="101" y="512"/>
                    <a:pt x="101" y="528"/>
                  </a:cubicBezTo>
                  <a:cubicBezTo>
                    <a:pt x="101" y="544"/>
                    <a:pt x="99" y="569"/>
                    <a:pt x="98" y="578"/>
                  </a:cubicBezTo>
                  <a:cubicBezTo>
                    <a:pt x="98" y="586"/>
                    <a:pt x="94" y="613"/>
                    <a:pt x="94" y="626"/>
                  </a:cubicBezTo>
                  <a:cubicBezTo>
                    <a:pt x="95" y="639"/>
                    <a:pt x="104" y="641"/>
                    <a:pt x="104" y="641"/>
                  </a:cubicBezTo>
                  <a:cubicBezTo>
                    <a:pt x="104" y="641"/>
                    <a:pt x="101" y="648"/>
                    <a:pt x="104" y="649"/>
                  </a:cubicBezTo>
                  <a:cubicBezTo>
                    <a:pt x="107" y="650"/>
                    <a:pt x="120" y="648"/>
                    <a:pt x="120" y="648"/>
                  </a:cubicBezTo>
                  <a:cubicBezTo>
                    <a:pt x="120" y="648"/>
                    <a:pt x="116" y="652"/>
                    <a:pt x="113" y="653"/>
                  </a:cubicBezTo>
                  <a:cubicBezTo>
                    <a:pt x="111" y="654"/>
                    <a:pt x="105" y="658"/>
                    <a:pt x="99" y="659"/>
                  </a:cubicBezTo>
                  <a:cubicBezTo>
                    <a:pt x="94" y="659"/>
                    <a:pt x="85" y="660"/>
                    <a:pt x="84" y="669"/>
                  </a:cubicBezTo>
                  <a:cubicBezTo>
                    <a:pt x="83" y="677"/>
                    <a:pt x="94" y="682"/>
                    <a:pt x="94" y="682"/>
                  </a:cubicBezTo>
                  <a:cubicBezTo>
                    <a:pt x="88" y="696"/>
                    <a:pt x="100" y="703"/>
                    <a:pt x="100" y="703"/>
                  </a:cubicBezTo>
                  <a:cubicBezTo>
                    <a:pt x="100" y="703"/>
                    <a:pt x="118" y="693"/>
                    <a:pt x="121" y="691"/>
                  </a:cubicBezTo>
                  <a:cubicBezTo>
                    <a:pt x="125" y="688"/>
                    <a:pt x="133" y="682"/>
                    <a:pt x="140" y="677"/>
                  </a:cubicBezTo>
                  <a:cubicBezTo>
                    <a:pt x="147" y="672"/>
                    <a:pt x="177" y="652"/>
                    <a:pt x="184" y="649"/>
                  </a:cubicBezTo>
                  <a:cubicBezTo>
                    <a:pt x="191" y="645"/>
                    <a:pt x="192" y="623"/>
                    <a:pt x="195" y="608"/>
                  </a:cubicBezTo>
                  <a:cubicBezTo>
                    <a:pt x="198" y="593"/>
                    <a:pt x="199" y="588"/>
                    <a:pt x="203" y="580"/>
                  </a:cubicBezTo>
                  <a:cubicBezTo>
                    <a:pt x="208" y="572"/>
                    <a:pt x="211" y="553"/>
                    <a:pt x="208" y="543"/>
                  </a:cubicBezTo>
                  <a:close/>
                  <a:moveTo>
                    <a:pt x="146" y="603"/>
                  </a:moveTo>
                  <a:cubicBezTo>
                    <a:pt x="145" y="608"/>
                    <a:pt x="137" y="621"/>
                    <a:pt x="133" y="620"/>
                  </a:cubicBezTo>
                  <a:cubicBezTo>
                    <a:pt x="133" y="620"/>
                    <a:pt x="137" y="596"/>
                    <a:pt x="137" y="586"/>
                  </a:cubicBezTo>
                  <a:cubicBezTo>
                    <a:pt x="137" y="577"/>
                    <a:pt x="142" y="556"/>
                    <a:pt x="142" y="556"/>
                  </a:cubicBezTo>
                  <a:cubicBezTo>
                    <a:pt x="142" y="556"/>
                    <a:pt x="149" y="564"/>
                    <a:pt x="149" y="569"/>
                  </a:cubicBezTo>
                  <a:cubicBezTo>
                    <a:pt x="150" y="575"/>
                    <a:pt x="150" y="590"/>
                    <a:pt x="150" y="590"/>
                  </a:cubicBezTo>
                  <a:cubicBezTo>
                    <a:pt x="150" y="590"/>
                    <a:pt x="147" y="598"/>
                    <a:pt x="146" y="603"/>
                  </a:cubicBezTo>
                  <a:close/>
                </a:path>
              </a:pathLst>
            </a:custGeom>
            <a:noFill/>
            <a:ln w="317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309" name="Freeform 892">
              <a:extLst>
                <a:ext uri="{FF2B5EF4-FFF2-40B4-BE49-F238E27FC236}">
                  <a16:creationId xmlns:a16="http://schemas.microsoft.com/office/drawing/2014/main" id="{8B0F48D7-94DD-4308-8A59-13E823645F9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6" y="2355"/>
              <a:ext cx="11" cy="27"/>
            </a:xfrm>
            <a:custGeom>
              <a:avLst/>
              <a:gdLst>
                <a:gd name="T0" fmla="*/ 1 w 11"/>
                <a:gd name="T1" fmla="*/ 21 h 28"/>
                <a:gd name="T2" fmla="*/ 5 w 11"/>
                <a:gd name="T3" fmla="*/ 14 h 28"/>
                <a:gd name="T4" fmla="*/ 11 w 11"/>
                <a:gd name="T5" fmla="*/ 0 h 2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28">
                  <a:moveTo>
                    <a:pt x="1" y="28"/>
                  </a:moveTo>
                  <a:cubicBezTo>
                    <a:pt x="0" y="23"/>
                    <a:pt x="3" y="19"/>
                    <a:pt x="5" y="15"/>
                  </a:cubicBezTo>
                  <a:cubicBezTo>
                    <a:pt x="8" y="10"/>
                    <a:pt x="10" y="5"/>
                    <a:pt x="11" y="0"/>
                  </a:cubicBezTo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310" name="Freeform 893">
              <a:extLst>
                <a:ext uri="{FF2B5EF4-FFF2-40B4-BE49-F238E27FC236}">
                  <a16:creationId xmlns:a16="http://schemas.microsoft.com/office/drawing/2014/main" id="{CD422FC0-9D43-4CC3-9C63-5789E016DDA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3" y="2388"/>
              <a:ext cx="4" cy="1"/>
            </a:xfrm>
            <a:custGeom>
              <a:avLst/>
              <a:gdLst>
                <a:gd name="T0" fmla="*/ 0 w 5"/>
                <a:gd name="T1" fmla="*/ 0 h 1"/>
                <a:gd name="T2" fmla="*/ 2 w 5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1">
                  <a:moveTo>
                    <a:pt x="0" y="0"/>
                  </a:moveTo>
                  <a:cubicBezTo>
                    <a:pt x="2" y="0"/>
                    <a:pt x="4" y="0"/>
                    <a:pt x="5" y="0"/>
                  </a:cubicBezTo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311" name="Freeform 894">
              <a:extLst>
                <a:ext uri="{FF2B5EF4-FFF2-40B4-BE49-F238E27FC236}">
                  <a16:creationId xmlns:a16="http://schemas.microsoft.com/office/drawing/2014/main" id="{46B49610-83A5-4E4F-9213-36E1B7E06F5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9" y="2415"/>
              <a:ext cx="3" cy="1"/>
            </a:xfrm>
            <a:custGeom>
              <a:avLst/>
              <a:gdLst>
                <a:gd name="T0" fmla="*/ 0 w 3"/>
                <a:gd name="T1" fmla="*/ 1 h 1"/>
                <a:gd name="T2" fmla="*/ 3 w 3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1">
                  <a:moveTo>
                    <a:pt x="0" y="1"/>
                  </a:moveTo>
                  <a:cubicBezTo>
                    <a:pt x="1" y="0"/>
                    <a:pt x="2" y="0"/>
                    <a:pt x="3" y="0"/>
                  </a:cubicBezTo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312" name="Freeform 895">
              <a:extLst>
                <a:ext uri="{FF2B5EF4-FFF2-40B4-BE49-F238E27FC236}">
                  <a16:creationId xmlns:a16="http://schemas.microsoft.com/office/drawing/2014/main" id="{3A7E02A8-5F49-4BBA-8513-8B29BA75E2B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0" y="2412"/>
              <a:ext cx="62" cy="90"/>
            </a:xfrm>
            <a:custGeom>
              <a:avLst/>
              <a:gdLst>
                <a:gd name="T0" fmla="*/ 45 w 64"/>
                <a:gd name="T1" fmla="*/ 0 h 95"/>
                <a:gd name="T2" fmla="*/ 48 w 64"/>
                <a:gd name="T3" fmla="*/ 8 h 95"/>
                <a:gd name="T4" fmla="*/ 47 w 64"/>
                <a:gd name="T5" fmla="*/ 13 h 95"/>
                <a:gd name="T6" fmla="*/ 45 w 64"/>
                <a:gd name="T7" fmla="*/ 31 h 95"/>
                <a:gd name="T8" fmla="*/ 41 w 64"/>
                <a:gd name="T9" fmla="*/ 37 h 95"/>
                <a:gd name="T10" fmla="*/ 34 w 64"/>
                <a:gd name="T11" fmla="*/ 43 h 95"/>
                <a:gd name="T12" fmla="*/ 16 w 64"/>
                <a:gd name="T13" fmla="*/ 53 h 95"/>
                <a:gd name="T14" fmla="*/ 8 w 64"/>
                <a:gd name="T15" fmla="*/ 59 h 95"/>
                <a:gd name="T16" fmla="*/ 0 w 64"/>
                <a:gd name="T17" fmla="*/ 65 h 9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4" h="95">
                  <a:moveTo>
                    <a:pt x="56" y="0"/>
                  </a:moveTo>
                  <a:cubicBezTo>
                    <a:pt x="57" y="5"/>
                    <a:pt x="61" y="4"/>
                    <a:pt x="62" y="8"/>
                  </a:cubicBezTo>
                  <a:cubicBezTo>
                    <a:pt x="64" y="12"/>
                    <a:pt x="62" y="16"/>
                    <a:pt x="61" y="20"/>
                  </a:cubicBezTo>
                  <a:cubicBezTo>
                    <a:pt x="58" y="27"/>
                    <a:pt x="63" y="38"/>
                    <a:pt x="57" y="45"/>
                  </a:cubicBezTo>
                  <a:cubicBezTo>
                    <a:pt x="55" y="48"/>
                    <a:pt x="51" y="51"/>
                    <a:pt x="48" y="54"/>
                  </a:cubicBezTo>
                  <a:cubicBezTo>
                    <a:pt x="45" y="57"/>
                    <a:pt x="43" y="60"/>
                    <a:pt x="41" y="63"/>
                  </a:cubicBezTo>
                  <a:cubicBezTo>
                    <a:pt x="36" y="69"/>
                    <a:pt x="26" y="72"/>
                    <a:pt x="20" y="77"/>
                  </a:cubicBezTo>
                  <a:cubicBezTo>
                    <a:pt x="16" y="81"/>
                    <a:pt x="13" y="83"/>
                    <a:pt x="8" y="86"/>
                  </a:cubicBezTo>
                  <a:cubicBezTo>
                    <a:pt x="5" y="88"/>
                    <a:pt x="1" y="90"/>
                    <a:pt x="0" y="95"/>
                  </a:cubicBezTo>
                </a:path>
              </a:pathLst>
            </a:custGeom>
            <a:noFill/>
            <a:ln w="317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313" name="Freeform 896">
              <a:extLst>
                <a:ext uri="{FF2B5EF4-FFF2-40B4-BE49-F238E27FC236}">
                  <a16:creationId xmlns:a16="http://schemas.microsoft.com/office/drawing/2014/main" id="{8B7C8C4A-2926-4E54-A5E5-E7F888B1541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4" y="2431"/>
              <a:ext cx="34" cy="39"/>
            </a:xfrm>
            <a:custGeom>
              <a:avLst/>
              <a:gdLst>
                <a:gd name="T0" fmla="*/ 28 w 35"/>
                <a:gd name="T1" fmla="*/ 0 h 41"/>
                <a:gd name="T2" fmla="*/ 18 w 35"/>
                <a:gd name="T3" fmla="*/ 10 h 41"/>
                <a:gd name="T4" fmla="*/ 17 w 35"/>
                <a:gd name="T5" fmla="*/ 16 h 41"/>
                <a:gd name="T6" fmla="*/ 0 w 35"/>
                <a:gd name="T7" fmla="*/ 28 h 4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5" h="41">
                  <a:moveTo>
                    <a:pt x="35" y="0"/>
                  </a:moveTo>
                  <a:cubicBezTo>
                    <a:pt x="33" y="5"/>
                    <a:pt x="28" y="8"/>
                    <a:pt x="25" y="13"/>
                  </a:cubicBezTo>
                  <a:cubicBezTo>
                    <a:pt x="23" y="17"/>
                    <a:pt x="22" y="21"/>
                    <a:pt x="18" y="23"/>
                  </a:cubicBezTo>
                  <a:cubicBezTo>
                    <a:pt x="11" y="29"/>
                    <a:pt x="6" y="35"/>
                    <a:pt x="0" y="41"/>
                  </a:cubicBezTo>
                </a:path>
              </a:pathLst>
            </a:custGeom>
            <a:noFill/>
            <a:ln w="317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314" name="Freeform 897">
              <a:extLst>
                <a:ext uri="{FF2B5EF4-FFF2-40B4-BE49-F238E27FC236}">
                  <a16:creationId xmlns:a16="http://schemas.microsoft.com/office/drawing/2014/main" id="{0CABD5C3-A2D1-46E5-9D08-32E4DB5E6B5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9" y="2440"/>
              <a:ext cx="29" cy="22"/>
            </a:xfrm>
            <a:custGeom>
              <a:avLst/>
              <a:gdLst>
                <a:gd name="T0" fmla="*/ 0 w 30"/>
                <a:gd name="T1" fmla="*/ 15 h 23"/>
                <a:gd name="T2" fmla="*/ 11 w 30"/>
                <a:gd name="T3" fmla="*/ 16 h 23"/>
                <a:gd name="T4" fmla="*/ 15 w 30"/>
                <a:gd name="T5" fmla="*/ 11 h 23"/>
                <a:gd name="T6" fmla="*/ 23 w 30"/>
                <a:gd name="T7" fmla="*/ 0 h 2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0" h="23">
                  <a:moveTo>
                    <a:pt x="0" y="22"/>
                  </a:moveTo>
                  <a:cubicBezTo>
                    <a:pt x="4" y="23"/>
                    <a:pt x="9" y="23"/>
                    <a:pt x="11" y="23"/>
                  </a:cubicBezTo>
                  <a:cubicBezTo>
                    <a:pt x="14" y="22"/>
                    <a:pt x="17" y="20"/>
                    <a:pt x="20" y="17"/>
                  </a:cubicBezTo>
                  <a:cubicBezTo>
                    <a:pt x="26" y="13"/>
                    <a:pt x="28" y="6"/>
                    <a:pt x="30" y="0"/>
                  </a:cubicBezTo>
                </a:path>
              </a:pathLst>
            </a:custGeom>
            <a:noFill/>
            <a:ln w="317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315" name="Freeform 898">
              <a:extLst>
                <a:ext uri="{FF2B5EF4-FFF2-40B4-BE49-F238E27FC236}">
                  <a16:creationId xmlns:a16="http://schemas.microsoft.com/office/drawing/2014/main" id="{FCA3E180-E89D-4441-B562-B4A65282246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2" y="2431"/>
              <a:ext cx="28" cy="25"/>
            </a:xfrm>
            <a:custGeom>
              <a:avLst/>
              <a:gdLst>
                <a:gd name="T0" fmla="*/ 0 w 29"/>
                <a:gd name="T1" fmla="*/ 19 h 26"/>
                <a:gd name="T2" fmla="*/ 3 w 29"/>
                <a:gd name="T3" fmla="*/ 5 h 26"/>
                <a:gd name="T4" fmla="*/ 14 w 29"/>
                <a:gd name="T5" fmla="*/ 1 h 26"/>
                <a:gd name="T6" fmla="*/ 21 w 29"/>
                <a:gd name="T7" fmla="*/ 9 h 26"/>
                <a:gd name="T8" fmla="*/ 22 w 29"/>
                <a:gd name="T9" fmla="*/ 19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26">
                  <a:moveTo>
                    <a:pt x="0" y="26"/>
                  </a:moveTo>
                  <a:cubicBezTo>
                    <a:pt x="0" y="21"/>
                    <a:pt x="1" y="8"/>
                    <a:pt x="3" y="5"/>
                  </a:cubicBezTo>
                  <a:cubicBezTo>
                    <a:pt x="5" y="0"/>
                    <a:pt x="13" y="1"/>
                    <a:pt x="18" y="1"/>
                  </a:cubicBezTo>
                  <a:cubicBezTo>
                    <a:pt x="24" y="1"/>
                    <a:pt x="27" y="2"/>
                    <a:pt x="28" y="9"/>
                  </a:cubicBezTo>
                  <a:cubicBezTo>
                    <a:pt x="28" y="14"/>
                    <a:pt x="29" y="20"/>
                    <a:pt x="29" y="26"/>
                  </a:cubicBezTo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316" name="Freeform 899">
              <a:extLst>
                <a:ext uri="{FF2B5EF4-FFF2-40B4-BE49-F238E27FC236}">
                  <a16:creationId xmlns:a16="http://schemas.microsoft.com/office/drawing/2014/main" id="{4F093993-7020-42B6-BDB7-9A463C3680B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5" y="2507"/>
              <a:ext cx="21" cy="14"/>
            </a:xfrm>
            <a:custGeom>
              <a:avLst/>
              <a:gdLst>
                <a:gd name="T0" fmla="*/ 1 w 22"/>
                <a:gd name="T1" fmla="*/ 8 h 15"/>
                <a:gd name="T2" fmla="*/ 8 w 22"/>
                <a:gd name="T3" fmla="*/ 4 h 15"/>
                <a:gd name="T4" fmla="*/ 15 w 22"/>
                <a:gd name="T5" fmla="*/ 2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" h="15">
                  <a:moveTo>
                    <a:pt x="1" y="15"/>
                  </a:moveTo>
                  <a:cubicBezTo>
                    <a:pt x="0" y="8"/>
                    <a:pt x="1" y="7"/>
                    <a:pt x="8" y="4"/>
                  </a:cubicBezTo>
                  <a:cubicBezTo>
                    <a:pt x="12" y="2"/>
                    <a:pt x="18" y="0"/>
                    <a:pt x="22" y="2"/>
                  </a:cubicBezTo>
                </a:path>
              </a:pathLst>
            </a:custGeom>
            <a:noFill/>
            <a:ln w="6350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317" name="Freeform 900">
              <a:extLst>
                <a:ext uri="{FF2B5EF4-FFF2-40B4-BE49-F238E27FC236}">
                  <a16:creationId xmlns:a16="http://schemas.microsoft.com/office/drawing/2014/main" id="{CE945DB5-1ED3-4617-809D-A87AEBEBB0E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9" y="775"/>
              <a:ext cx="338" cy="642"/>
            </a:xfrm>
            <a:custGeom>
              <a:avLst/>
              <a:gdLst>
                <a:gd name="T0" fmla="*/ 21 w 353"/>
                <a:gd name="T1" fmla="*/ 169 h 672"/>
                <a:gd name="T2" fmla="*/ 4 w 353"/>
                <a:gd name="T3" fmla="*/ 171 h 672"/>
                <a:gd name="T4" fmla="*/ 11 w 353"/>
                <a:gd name="T5" fmla="*/ 198 h 672"/>
                <a:gd name="T6" fmla="*/ 42 w 353"/>
                <a:gd name="T7" fmla="*/ 225 h 672"/>
                <a:gd name="T8" fmla="*/ 58 w 353"/>
                <a:gd name="T9" fmla="*/ 252 h 672"/>
                <a:gd name="T10" fmla="*/ 70 w 353"/>
                <a:gd name="T11" fmla="*/ 298 h 672"/>
                <a:gd name="T12" fmla="*/ 58 w 353"/>
                <a:gd name="T13" fmla="*/ 332 h 672"/>
                <a:gd name="T14" fmla="*/ 126 w 353"/>
                <a:gd name="T15" fmla="*/ 430 h 672"/>
                <a:gd name="T16" fmla="*/ 245 w 353"/>
                <a:gd name="T17" fmla="*/ 488 h 672"/>
                <a:gd name="T18" fmla="*/ 260 w 353"/>
                <a:gd name="T19" fmla="*/ 368 h 672"/>
                <a:gd name="T20" fmla="*/ 213 w 353"/>
                <a:gd name="T21" fmla="*/ 325 h 672"/>
                <a:gd name="T22" fmla="*/ 205 w 353"/>
                <a:gd name="T23" fmla="*/ 246 h 672"/>
                <a:gd name="T24" fmla="*/ 218 w 353"/>
                <a:gd name="T25" fmla="*/ 214 h 672"/>
                <a:gd name="T26" fmla="*/ 222 w 353"/>
                <a:gd name="T27" fmla="*/ 200 h 672"/>
                <a:gd name="T28" fmla="*/ 229 w 353"/>
                <a:gd name="T29" fmla="*/ 193 h 672"/>
                <a:gd name="T30" fmla="*/ 237 w 353"/>
                <a:gd name="T31" fmla="*/ 170 h 672"/>
                <a:gd name="T32" fmla="*/ 245 w 353"/>
                <a:gd name="T33" fmla="*/ 138 h 672"/>
                <a:gd name="T34" fmla="*/ 235 w 353"/>
                <a:gd name="T35" fmla="*/ 126 h 672"/>
                <a:gd name="T36" fmla="*/ 227 w 353"/>
                <a:gd name="T37" fmla="*/ 131 h 672"/>
                <a:gd name="T38" fmla="*/ 219 w 353"/>
                <a:gd name="T39" fmla="*/ 72 h 672"/>
                <a:gd name="T40" fmla="*/ 180 w 353"/>
                <a:gd name="T41" fmla="*/ 11 h 672"/>
                <a:gd name="T42" fmla="*/ 141 w 353"/>
                <a:gd name="T43" fmla="*/ 0 h 672"/>
                <a:gd name="T44" fmla="*/ 71 w 353"/>
                <a:gd name="T45" fmla="*/ 5 h 672"/>
                <a:gd name="T46" fmla="*/ 31 w 353"/>
                <a:gd name="T47" fmla="*/ 32 h 672"/>
                <a:gd name="T48" fmla="*/ 11 w 353"/>
                <a:gd name="T49" fmla="*/ 118 h 672"/>
                <a:gd name="T50" fmla="*/ 21 w 353"/>
                <a:gd name="T51" fmla="*/ 170 h 672"/>
                <a:gd name="T52" fmla="*/ 21 w 353"/>
                <a:gd name="T53" fmla="*/ 169 h 672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353" h="672">
                  <a:moveTo>
                    <a:pt x="28" y="233"/>
                  </a:moveTo>
                  <a:cubicBezTo>
                    <a:pt x="28" y="233"/>
                    <a:pt x="9" y="225"/>
                    <a:pt x="4" y="236"/>
                  </a:cubicBezTo>
                  <a:cubicBezTo>
                    <a:pt x="0" y="248"/>
                    <a:pt x="10" y="263"/>
                    <a:pt x="18" y="273"/>
                  </a:cubicBezTo>
                  <a:cubicBezTo>
                    <a:pt x="26" y="284"/>
                    <a:pt x="41" y="318"/>
                    <a:pt x="56" y="310"/>
                  </a:cubicBezTo>
                  <a:cubicBezTo>
                    <a:pt x="56" y="310"/>
                    <a:pt x="74" y="340"/>
                    <a:pt x="79" y="347"/>
                  </a:cubicBezTo>
                  <a:cubicBezTo>
                    <a:pt x="85" y="355"/>
                    <a:pt x="94" y="386"/>
                    <a:pt x="94" y="410"/>
                  </a:cubicBezTo>
                  <a:cubicBezTo>
                    <a:pt x="93" y="433"/>
                    <a:pt x="79" y="458"/>
                    <a:pt x="79" y="458"/>
                  </a:cubicBezTo>
                  <a:cubicBezTo>
                    <a:pt x="79" y="458"/>
                    <a:pt x="114" y="549"/>
                    <a:pt x="171" y="591"/>
                  </a:cubicBezTo>
                  <a:cubicBezTo>
                    <a:pt x="227" y="633"/>
                    <a:pt x="331" y="672"/>
                    <a:pt x="331" y="672"/>
                  </a:cubicBezTo>
                  <a:cubicBezTo>
                    <a:pt x="353" y="508"/>
                    <a:pt x="353" y="508"/>
                    <a:pt x="353" y="508"/>
                  </a:cubicBezTo>
                  <a:cubicBezTo>
                    <a:pt x="353" y="508"/>
                    <a:pt x="308" y="506"/>
                    <a:pt x="288" y="447"/>
                  </a:cubicBezTo>
                  <a:cubicBezTo>
                    <a:pt x="269" y="389"/>
                    <a:pt x="278" y="339"/>
                    <a:pt x="278" y="339"/>
                  </a:cubicBezTo>
                  <a:cubicBezTo>
                    <a:pt x="278" y="339"/>
                    <a:pt x="296" y="302"/>
                    <a:pt x="297" y="294"/>
                  </a:cubicBezTo>
                  <a:cubicBezTo>
                    <a:pt x="298" y="287"/>
                    <a:pt x="302" y="279"/>
                    <a:pt x="301" y="275"/>
                  </a:cubicBezTo>
                  <a:cubicBezTo>
                    <a:pt x="301" y="275"/>
                    <a:pt x="308" y="277"/>
                    <a:pt x="311" y="265"/>
                  </a:cubicBezTo>
                  <a:cubicBezTo>
                    <a:pt x="313" y="253"/>
                    <a:pt x="317" y="244"/>
                    <a:pt x="321" y="234"/>
                  </a:cubicBezTo>
                  <a:cubicBezTo>
                    <a:pt x="325" y="224"/>
                    <a:pt x="335" y="199"/>
                    <a:pt x="332" y="189"/>
                  </a:cubicBezTo>
                  <a:cubicBezTo>
                    <a:pt x="329" y="178"/>
                    <a:pt x="325" y="171"/>
                    <a:pt x="318" y="173"/>
                  </a:cubicBezTo>
                  <a:cubicBezTo>
                    <a:pt x="311" y="175"/>
                    <a:pt x="307" y="180"/>
                    <a:pt x="307" y="180"/>
                  </a:cubicBezTo>
                  <a:cubicBezTo>
                    <a:pt x="298" y="98"/>
                    <a:pt x="298" y="98"/>
                    <a:pt x="298" y="98"/>
                  </a:cubicBezTo>
                  <a:cubicBezTo>
                    <a:pt x="243" y="12"/>
                    <a:pt x="243" y="12"/>
                    <a:pt x="243" y="12"/>
                  </a:cubicBezTo>
                  <a:cubicBezTo>
                    <a:pt x="191" y="0"/>
                    <a:pt x="191" y="0"/>
                    <a:pt x="191" y="0"/>
                  </a:cubicBezTo>
                  <a:cubicBezTo>
                    <a:pt x="96" y="5"/>
                    <a:pt x="96" y="5"/>
                    <a:pt x="96" y="5"/>
                  </a:cubicBezTo>
                  <a:cubicBezTo>
                    <a:pt x="41" y="45"/>
                    <a:pt x="41" y="45"/>
                    <a:pt x="41" y="45"/>
                  </a:cubicBezTo>
                  <a:cubicBezTo>
                    <a:pt x="14" y="163"/>
                    <a:pt x="14" y="163"/>
                    <a:pt x="14" y="163"/>
                  </a:cubicBezTo>
                  <a:cubicBezTo>
                    <a:pt x="28" y="234"/>
                    <a:pt x="28" y="234"/>
                    <a:pt x="28" y="234"/>
                  </a:cubicBezTo>
                  <a:lnTo>
                    <a:pt x="28" y="233"/>
                  </a:lnTo>
                  <a:close/>
                </a:path>
              </a:pathLst>
            </a:custGeom>
            <a:solidFill>
              <a:srgbClr val="F8F3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318" name="Freeform 901">
              <a:extLst>
                <a:ext uri="{FF2B5EF4-FFF2-40B4-BE49-F238E27FC236}">
                  <a16:creationId xmlns:a16="http://schemas.microsoft.com/office/drawing/2014/main" id="{1F835758-9B90-42EB-AFAE-D873F95AA15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9" y="775"/>
              <a:ext cx="338" cy="642"/>
            </a:xfrm>
            <a:custGeom>
              <a:avLst/>
              <a:gdLst>
                <a:gd name="T0" fmla="*/ 21 w 353"/>
                <a:gd name="T1" fmla="*/ 169 h 672"/>
                <a:gd name="T2" fmla="*/ 4 w 353"/>
                <a:gd name="T3" fmla="*/ 171 h 672"/>
                <a:gd name="T4" fmla="*/ 11 w 353"/>
                <a:gd name="T5" fmla="*/ 198 h 672"/>
                <a:gd name="T6" fmla="*/ 42 w 353"/>
                <a:gd name="T7" fmla="*/ 225 h 672"/>
                <a:gd name="T8" fmla="*/ 58 w 353"/>
                <a:gd name="T9" fmla="*/ 252 h 672"/>
                <a:gd name="T10" fmla="*/ 70 w 353"/>
                <a:gd name="T11" fmla="*/ 298 h 672"/>
                <a:gd name="T12" fmla="*/ 58 w 353"/>
                <a:gd name="T13" fmla="*/ 332 h 672"/>
                <a:gd name="T14" fmla="*/ 126 w 353"/>
                <a:gd name="T15" fmla="*/ 430 h 672"/>
                <a:gd name="T16" fmla="*/ 245 w 353"/>
                <a:gd name="T17" fmla="*/ 488 h 672"/>
                <a:gd name="T18" fmla="*/ 260 w 353"/>
                <a:gd name="T19" fmla="*/ 368 h 672"/>
                <a:gd name="T20" fmla="*/ 213 w 353"/>
                <a:gd name="T21" fmla="*/ 325 h 672"/>
                <a:gd name="T22" fmla="*/ 205 w 353"/>
                <a:gd name="T23" fmla="*/ 246 h 672"/>
                <a:gd name="T24" fmla="*/ 218 w 353"/>
                <a:gd name="T25" fmla="*/ 214 h 672"/>
                <a:gd name="T26" fmla="*/ 222 w 353"/>
                <a:gd name="T27" fmla="*/ 200 h 672"/>
                <a:gd name="T28" fmla="*/ 229 w 353"/>
                <a:gd name="T29" fmla="*/ 193 h 672"/>
                <a:gd name="T30" fmla="*/ 237 w 353"/>
                <a:gd name="T31" fmla="*/ 170 h 672"/>
                <a:gd name="T32" fmla="*/ 245 w 353"/>
                <a:gd name="T33" fmla="*/ 138 h 672"/>
                <a:gd name="T34" fmla="*/ 235 w 353"/>
                <a:gd name="T35" fmla="*/ 126 h 672"/>
                <a:gd name="T36" fmla="*/ 227 w 353"/>
                <a:gd name="T37" fmla="*/ 131 h 672"/>
                <a:gd name="T38" fmla="*/ 219 w 353"/>
                <a:gd name="T39" fmla="*/ 72 h 672"/>
                <a:gd name="T40" fmla="*/ 180 w 353"/>
                <a:gd name="T41" fmla="*/ 11 h 672"/>
                <a:gd name="T42" fmla="*/ 141 w 353"/>
                <a:gd name="T43" fmla="*/ 0 h 672"/>
                <a:gd name="T44" fmla="*/ 71 w 353"/>
                <a:gd name="T45" fmla="*/ 5 h 672"/>
                <a:gd name="T46" fmla="*/ 31 w 353"/>
                <a:gd name="T47" fmla="*/ 32 h 672"/>
                <a:gd name="T48" fmla="*/ 11 w 353"/>
                <a:gd name="T49" fmla="*/ 118 h 672"/>
                <a:gd name="T50" fmla="*/ 21 w 353"/>
                <a:gd name="T51" fmla="*/ 170 h 672"/>
                <a:gd name="T52" fmla="*/ 21 w 353"/>
                <a:gd name="T53" fmla="*/ 169 h 672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353" h="672">
                  <a:moveTo>
                    <a:pt x="28" y="233"/>
                  </a:moveTo>
                  <a:cubicBezTo>
                    <a:pt x="28" y="233"/>
                    <a:pt x="9" y="225"/>
                    <a:pt x="4" y="236"/>
                  </a:cubicBezTo>
                  <a:cubicBezTo>
                    <a:pt x="0" y="248"/>
                    <a:pt x="10" y="263"/>
                    <a:pt x="18" y="273"/>
                  </a:cubicBezTo>
                  <a:cubicBezTo>
                    <a:pt x="26" y="284"/>
                    <a:pt x="41" y="318"/>
                    <a:pt x="56" y="310"/>
                  </a:cubicBezTo>
                  <a:cubicBezTo>
                    <a:pt x="56" y="310"/>
                    <a:pt x="74" y="340"/>
                    <a:pt x="79" y="347"/>
                  </a:cubicBezTo>
                  <a:cubicBezTo>
                    <a:pt x="85" y="355"/>
                    <a:pt x="94" y="386"/>
                    <a:pt x="94" y="410"/>
                  </a:cubicBezTo>
                  <a:cubicBezTo>
                    <a:pt x="93" y="433"/>
                    <a:pt x="79" y="458"/>
                    <a:pt x="79" y="458"/>
                  </a:cubicBezTo>
                  <a:cubicBezTo>
                    <a:pt x="79" y="458"/>
                    <a:pt x="114" y="549"/>
                    <a:pt x="171" y="591"/>
                  </a:cubicBezTo>
                  <a:cubicBezTo>
                    <a:pt x="227" y="633"/>
                    <a:pt x="331" y="672"/>
                    <a:pt x="331" y="672"/>
                  </a:cubicBezTo>
                  <a:cubicBezTo>
                    <a:pt x="353" y="508"/>
                    <a:pt x="353" y="508"/>
                    <a:pt x="353" y="508"/>
                  </a:cubicBezTo>
                  <a:cubicBezTo>
                    <a:pt x="353" y="508"/>
                    <a:pt x="308" y="506"/>
                    <a:pt x="288" y="447"/>
                  </a:cubicBezTo>
                  <a:cubicBezTo>
                    <a:pt x="269" y="389"/>
                    <a:pt x="278" y="339"/>
                    <a:pt x="278" y="339"/>
                  </a:cubicBezTo>
                  <a:cubicBezTo>
                    <a:pt x="278" y="339"/>
                    <a:pt x="296" y="302"/>
                    <a:pt x="297" y="294"/>
                  </a:cubicBezTo>
                  <a:cubicBezTo>
                    <a:pt x="298" y="287"/>
                    <a:pt x="302" y="279"/>
                    <a:pt x="301" y="275"/>
                  </a:cubicBezTo>
                  <a:cubicBezTo>
                    <a:pt x="301" y="275"/>
                    <a:pt x="308" y="277"/>
                    <a:pt x="311" y="265"/>
                  </a:cubicBezTo>
                  <a:cubicBezTo>
                    <a:pt x="313" y="253"/>
                    <a:pt x="317" y="244"/>
                    <a:pt x="321" y="234"/>
                  </a:cubicBezTo>
                  <a:cubicBezTo>
                    <a:pt x="325" y="224"/>
                    <a:pt x="335" y="199"/>
                    <a:pt x="332" y="189"/>
                  </a:cubicBezTo>
                  <a:cubicBezTo>
                    <a:pt x="329" y="178"/>
                    <a:pt x="325" y="171"/>
                    <a:pt x="318" y="173"/>
                  </a:cubicBezTo>
                  <a:cubicBezTo>
                    <a:pt x="311" y="175"/>
                    <a:pt x="307" y="180"/>
                    <a:pt x="307" y="180"/>
                  </a:cubicBezTo>
                  <a:cubicBezTo>
                    <a:pt x="298" y="98"/>
                    <a:pt x="298" y="98"/>
                    <a:pt x="298" y="98"/>
                  </a:cubicBezTo>
                  <a:cubicBezTo>
                    <a:pt x="243" y="12"/>
                    <a:pt x="243" y="12"/>
                    <a:pt x="243" y="12"/>
                  </a:cubicBezTo>
                  <a:cubicBezTo>
                    <a:pt x="191" y="0"/>
                    <a:pt x="191" y="0"/>
                    <a:pt x="191" y="0"/>
                  </a:cubicBezTo>
                  <a:cubicBezTo>
                    <a:pt x="96" y="5"/>
                    <a:pt x="96" y="5"/>
                    <a:pt x="96" y="5"/>
                  </a:cubicBezTo>
                  <a:cubicBezTo>
                    <a:pt x="41" y="45"/>
                    <a:pt x="41" y="45"/>
                    <a:pt x="41" y="45"/>
                  </a:cubicBezTo>
                  <a:cubicBezTo>
                    <a:pt x="14" y="163"/>
                    <a:pt x="14" y="163"/>
                    <a:pt x="14" y="163"/>
                  </a:cubicBezTo>
                  <a:cubicBezTo>
                    <a:pt x="28" y="234"/>
                    <a:pt x="28" y="234"/>
                    <a:pt x="28" y="234"/>
                  </a:cubicBezTo>
                  <a:lnTo>
                    <a:pt x="28" y="233"/>
                  </a:lnTo>
                  <a:close/>
                </a:path>
              </a:pathLst>
            </a:custGeom>
            <a:noFill/>
            <a:ln w="317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319" name="Freeform 902">
              <a:extLst>
                <a:ext uri="{FF2B5EF4-FFF2-40B4-BE49-F238E27FC236}">
                  <a16:creationId xmlns:a16="http://schemas.microsoft.com/office/drawing/2014/main" id="{0691D7A6-11B9-4AF5-A4A5-7C36319F0E3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7" y="947"/>
              <a:ext cx="6" cy="91"/>
            </a:xfrm>
            <a:custGeom>
              <a:avLst/>
              <a:gdLst>
                <a:gd name="T0" fmla="*/ 6 w 6"/>
                <a:gd name="T1" fmla="*/ 0 h 95"/>
                <a:gd name="T2" fmla="*/ 0 w 6"/>
                <a:gd name="T3" fmla="*/ 71 h 9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95">
                  <a:moveTo>
                    <a:pt x="6" y="0"/>
                  </a:moveTo>
                  <a:cubicBezTo>
                    <a:pt x="6" y="0"/>
                    <a:pt x="3" y="73"/>
                    <a:pt x="0" y="95"/>
                  </a:cubicBezTo>
                </a:path>
              </a:pathLst>
            </a:custGeom>
            <a:noFill/>
            <a:ln w="317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320" name="Freeform 903">
              <a:extLst>
                <a:ext uri="{FF2B5EF4-FFF2-40B4-BE49-F238E27FC236}">
                  <a16:creationId xmlns:a16="http://schemas.microsoft.com/office/drawing/2014/main" id="{F0461259-7D70-4527-8884-884172EDF35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1" y="952"/>
              <a:ext cx="19" cy="62"/>
            </a:xfrm>
            <a:custGeom>
              <a:avLst/>
              <a:gdLst>
                <a:gd name="T0" fmla="*/ 13 w 20"/>
                <a:gd name="T1" fmla="*/ 10 h 65"/>
                <a:gd name="T2" fmla="*/ 10 w 20"/>
                <a:gd name="T3" fmla="*/ 5 h 65"/>
                <a:gd name="T4" fmla="*/ 7 w 20"/>
                <a:gd name="T5" fmla="*/ 16 h 65"/>
                <a:gd name="T6" fmla="*/ 3 w 20"/>
                <a:gd name="T7" fmla="*/ 33 h 65"/>
                <a:gd name="T8" fmla="*/ 0 w 20"/>
                <a:gd name="T9" fmla="*/ 47 h 65"/>
                <a:gd name="T10" fmla="*/ 7 w 20"/>
                <a:gd name="T11" fmla="*/ 32 h 65"/>
                <a:gd name="T12" fmla="*/ 9 w 20"/>
                <a:gd name="T13" fmla="*/ 21 h 65"/>
                <a:gd name="T14" fmla="*/ 10 w 20"/>
                <a:gd name="T15" fmla="*/ 5 h 65"/>
                <a:gd name="T16" fmla="*/ 12 w 20"/>
                <a:gd name="T17" fmla="*/ 10 h 6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0" h="65">
                  <a:moveTo>
                    <a:pt x="20" y="13"/>
                  </a:moveTo>
                  <a:cubicBezTo>
                    <a:pt x="20" y="8"/>
                    <a:pt x="15" y="0"/>
                    <a:pt x="10" y="5"/>
                  </a:cubicBezTo>
                  <a:cubicBezTo>
                    <a:pt x="6" y="9"/>
                    <a:pt x="7" y="18"/>
                    <a:pt x="7" y="23"/>
                  </a:cubicBezTo>
                  <a:cubicBezTo>
                    <a:pt x="7" y="31"/>
                    <a:pt x="8" y="40"/>
                    <a:pt x="3" y="47"/>
                  </a:cubicBezTo>
                  <a:cubicBezTo>
                    <a:pt x="0" y="52"/>
                    <a:pt x="1" y="59"/>
                    <a:pt x="0" y="65"/>
                  </a:cubicBezTo>
                  <a:cubicBezTo>
                    <a:pt x="1" y="59"/>
                    <a:pt x="4" y="52"/>
                    <a:pt x="7" y="46"/>
                  </a:cubicBezTo>
                  <a:cubicBezTo>
                    <a:pt x="10" y="40"/>
                    <a:pt x="9" y="35"/>
                    <a:pt x="9" y="28"/>
                  </a:cubicBezTo>
                  <a:cubicBezTo>
                    <a:pt x="9" y="22"/>
                    <a:pt x="8" y="9"/>
                    <a:pt x="14" y="5"/>
                  </a:cubicBezTo>
                  <a:cubicBezTo>
                    <a:pt x="16" y="6"/>
                    <a:pt x="18" y="9"/>
                    <a:pt x="19" y="12"/>
                  </a:cubicBezTo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321" name="Freeform 904">
              <a:extLst>
                <a:ext uri="{FF2B5EF4-FFF2-40B4-BE49-F238E27FC236}">
                  <a16:creationId xmlns:a16="http://schemas.microsoft.com/office/drawing/2014/main" id="{6867F5AA-4D45-4315-B39F-8668BF5FC77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1" y="1007"/>
              <a:ext cx="33" cy="46"/>
            </a:xfrm>
            <a:custGeom>
              <a:avLst/>
              <a:gdLst>
                <a:gd name="T0" fmla="*/ 8 w 35"/>
                <a:gd name="T1" fmla="*/ 12 h 48"/>
                <a:gd name="T2" fmla="*/ 5 w 35"/>
                <a:gd name="T3" fmla="*/ 8 h 48"/>
                <a:gd name="T4" fmla="*/ 8 w 35"/>
                <a:gd name="T5" fmla="*/ 8 h 48"/>
                <a:gd name="T6" fmla="*/ 11 w 35"/>
                <a:gd name="T7" fmla="*/ 14 h 48"/>
                <a:gd name="T8" fmla="*/ 16 w 35"/>
                <a:gd name="T9" fmla="*/ 21 h 48"/>
                <a:gd name="T10" fmla="*/ 20 w 35"/>
                <a:gd name="T11" fmla="*/ 29 h 48"/>
                <a:gd name="T12" fmla="*/ 21 w 35"/>
                <a:gd name="T13" fmla="*/ 32 h 48"/>
                <a:gd name="T14" fmla="*/ 18 w 35"/>
                <a:gd name="T15" fmla="*/ 33 h 48"/>
                <a:gd name="T16" fmla="*/ 21 w 35"/>
                <a:gd name="T17" fmla="*/ 34 h 48"/>
                <a:gd name="T18" fmla="*/ 22 w 35"/>
                <a:gd name="T19" fmla="*/ 30 h 48"/>
                <a:gd name="T20" fmla="*/ 15 w 35"/>
                <a:gd name="T21" fmla="*/ 17 h 48"/>
                <a:gd name="T22" fmla="*/ 13 w 35"/>
                <a:gd name="T23" fmla="*/ 12 h 48"/>
                <a:gd name="T24" fmla="*/ 12 w 35"/>
                <a:gd name="T25" fmla="*/ 8 h 48"/>
                <a:gd name="T26" fmla="*/ 3 w 35"/>
                <a:gd name="T27" fmla="*/ 6 h 48"/>
                <a:gd name="T28" fmla="*/ 6 w 35"/>
                <a:gd name="T29" fmla="*/ 12 h 4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35" h="48">
                  <a:moveTo>
                    <a:pt x="8" y="19"/>
                  </a:moveTo>
                  <a:cubicBezTo>
                    <a:pt x="6" y="16"/>
                    <a:pt x="3" y="11"/>
                    <a:pt x="5" y="8"/>
                  </a:cubicBezTo>
                  <a:cubicBezTo>
                    <a:pt x="8" y="5"/>
                    <a:pt x="12" y="6"/>
                    <a:pt x="14" y="8"/>
                  </a:cubicBezTo>
                  <a:cubicBezTo>
                    <a:pt x="20" y="11"/>
                    <a:pt x="17" y="15"/>
                    <a:pt x="18" y="21"/>
                  </a:cubicBezTo>
                  <a:cubicBezTo>
                    <a:pt x="19" y="24"/>
                    <a:pt x="21" y="26"/>
                    <a:pt x="23" y="28"/>
                  </a:cubicBezTo>
                  <a:cubicBezTo>
                    <a:pt x="25" y="31"/>
                    <a:pt x="27" y="34"/>
                    <a:pt x="29" y="37"/>
                  </a:cubicBezTo>
                  <a:cubicBezTo>
                    <a:pt x="30" y="39"/>
                    <a:pt x="32" y="42"/>
                    <a:pt x="31" y="43"/>
                  </a:cubicBezTo>
                  <a:cubicBezTo>
                    <a:pt x="30" y="45"/>
                    <a:pt x="26" y="44"/>
                    <a:pt x="25" y="44"/>
                  </a:cubicBezTo>
                  <a:cubicBezTo>
                    <a:pt x="24" y="47"/>
                    <a:pt x="29" y="48"/>
                    <a:pt x="31" y="47"/>
                  </a:cubicBezTo>
                  <a:cubicBezTo>
                    <a:pt x="35" y="46"/>
                    <a:pt x="33" y="42"/>
                    <a:pt x="32" y="39"/>
                  </a:cubicBezTo>
                  <a:cubicBezTo>
                    <a:pt x="30" y="33"/>
                    <a:pt x="24" y="30"/>
                    <a:pt x="22" y="24"/>
                  </a:cubicBezTo>
                  <a:cubicBezTo>
                    <a:pt x="20" y="22"/>
                    <a:pt x="19" y="19"/>
                    <a:pt x="20" y="16"/>
                  </a:cubicBezTo>
                  <a:cubicBezTo>
                    <a:pt x="20" y="13"/>
                    <a:pt x="21" y="11"/>
                    <a:pt x="19" y="8"/>
                  </a:cubicBezTo>
                  <a:cubicBezTo>
                    <a:pt x="15" y="5"/>
                    <a:pt x="6" y="0"/>
                    <a:pt x="3" y="6"/>
                  </a:cubicBezTo>
                  <a:cubicBezTo>
                    <a:pt x="0" y="10"/>
                    <a:pt x="1" y="17"/>
                    <a:pt x="6" y="19"/>
                  </a:cubicBezTo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322" name="Freeform 905">
              <a:extLst>
                <a:ext uri="{FF2B5EF4-FFF2-40B4-BE49-F238E27FC236}">
                  <a16:creationId xmlns:a16="http://schemas.microsoft.com/office/drawing/2014/main" id="{A21E6F16-87AB-4EE0-B6F2-A56BD05CF18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1" y="1063"/>
              <a:ext cx="7" cy="13"/>
            </a:xfrm>
            <a:custGeom>
              <a:avLst/>
              <a:gdLst>
                <a:gd name="T0" fmla="*/ 0 w 7"/>
                <a:gd name="T1" fmla="*/ 7 h 14"/>
                <a:gd name="T2" fmla="*/ 6 w 7"/>
                <a:gd name="T3" fmla="*/ 0 h 14"/>
                <a:gd name="T4" fmla="*/ 5 w 7"/>
                <a:gd name="T5" fmla="*/ 7 h 14"/>
                <a:gd name="T6" fmla="*/ 2 w 7"/>
                <a:gd name="T7" fmla="*/ 7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" h="14">
                  <a:moveTo>
                    <a:pt x="0" y="8"/>
                  </a:moveTo>
                  <a:cubicBezTo>
                    <a:pt x="3" y="8"/>
                    <a:pt x="6" y="3"/>
                    <a:pt x="6" y="0"/>
                  </a:cubicBezTo>
                  <a:cubicBezTo>
                    <a:pt x="7" y="5"/>
                    <a:pt x="3" y="9"/>
                    <a:pt x="5" y="14"/>
                  </a:cubicBezTo>
                  <a:cubicBezTo>
                    <a:pt x="4" y="13"/>
                    <a:pt x="3" y="11"/>
                    <a:pt x="2" y="10"/>
                  </a:cubicBezTo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323" name="Freeform 906">
              <a:extLst>
                <a:ext uri="{FF2B5EF4-FFF2-40B4-BE49-F238E27FC236}">
                  <a16:creationId xmlns:a16="http://schemas.microsoft.com/office/drawing/2014/main" id="{6934DCFD-F7CD-42AC-9334-99484AF11FD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4" y="1312"/>
              <a:ext cx="10" cy="7"/>
            </a:xfrm>
            <a:custGeom>
              <a:avLst/>
              <a:gdLst>
                <a:gd name="T0" fmla="*/ 2 w 11"/>
                <a:gd name="T1" fmla="*/ 1 h 8"/>
                <a:gd name="T2" fmla="*/ 1 w 11"/>
                <a:gd name="T3" fmla="*/ 0 h 8"/>
                <a:gd name="T4" fmla="*/ 5 w 11"/>
                <a:gd name="T5" fmla="*/ 4 h 8"/>
                <a:gd name="T6" fmla="*/ 0 w 11"/>
                <a:gd name="T7" fmla="*/ 3 h 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8">
                  <a:moveTo>
                    <a:pt x="2" y="1"/>
                  </a:moveTo>
                  <a:cubicBezTo>
                    <a:pt x="2" y="1"/>
                    <a:pt x="1" y="1"/>
                    <a:pt x="1" y="0"/>
                  </a:cubicBezTo>
                  <a:cubicBezTo>
                    <a:pt x="4" y="3"/>
                    <a:pt x="8" y="4"/>
                    <a:pt x="11" y="6"/>
                  </a:cubicBezTo>
                  <a:cubicBezTo>
                    <a:pt x="6" y="8"/>
                    <a:pt x="2" y="6"/>
                    <a:pt x="0" y="3"/>
                  </a:cubicBezTo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324" name="Freeform 907">
              <a:extLst>
                <a:ext uri="{FF2B5EF4-FFF2-40B4-BE49-F238E27FC236}">
                  <a16:creationId xmlns:a16="http://schemas.microsoft.com/office/drawing/2014/main" id="{E56B7913-C039-499E-A446-0F27C3617AC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5" y="1296"/>
              <a:ext cx="52" cy="23"/>
            </a:xfrm>
            <a:custGeom>
              <a:avLst/>
              <a:gdLst>
                <a:gd name="T0" fmla="*/ 1 w 55"/>
                <a:gd name="T1" fmla="*/ 15 h 24"/>
                <a:gd name="T2" fmla="*/ 1 w 55"/>
                <a:gd name="T3" fmla="*/ 16 h 24"/>
                <a:gd name="T4" fmla="*/ 9 w 55"/>
                <a:gd name="T5" fmla="*/ 12 h 24"/>
                <a:gd name="T6" fmla="*/ 18 w 55"/>
                <a:gd name="T7" fmla="*/ 11 h 24"/>
                <a:gd name="T8" fmla="*/ 37 w 55"/>
                <a:gd name="T9" fmla="*/ 0 h 24"/>
                <a:gd name="T10" fmla="*/ 23 w 55"/>
                <a:gd name="T11" fmla="*/ 9 h 24"/>
                <a:gd name="T12" fmla="*/ 14 w 55"/>
                <a:gd name="T13" fmla="*/ 12 h 24"/>
                <a:gd name="T14" fmla="*/ 9 w 55"/>
                <a:gd name="T15" fmla="*/ 16 h 24"/>
                <a:gd name="T16" fmla="*/ 8 w 55"/>
                <a:gd name="T17" fmla="*/ 16 h 24"/>
                <a:gd name="T18" fmla="*/ 1 w 55"/>
                <a:gd name="T19" fmla="*/ 17 h 2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5" h="24">
                  <a:moveTo>
                    <a:pt x="1" y="22"/>
                  </a:moveTo>
                  <a:cubicBezTo>
                    <a:pt x="0" y="22"/>
                    <a:pt x="0" y="23"/>
                    <a:pt x="1" y="23"/>
                  </a:cubicBezTo>
                  <a:cubicBezTo>
                    <a:pt x="6" y="21"/>
                    <a:pt x="12" y="23"/>
                    <a:pt x="16" y="19"/>
                  </a:cubicBezTo>
                  <a:cubicBezTo>
                    <a:pt x="19" y="16"/>
                    <a:pt x="21" y="14"/>
                    <a:pt x="25" y="11"/>
                  </a:cubicBezTo>
                  <a:cubicBezTo>
                    <a:pt x="34" y="6"/>
                    <a:pt x="45" y="0"/>
                    <a:pt x="55" y="0"/>
                  </a:cubicBezTo>
                  <a:cubicBezTo>
                    <a:pt x="48" y="0"/>
                    <a:pt x="40" y="5"/>
                    <a:pt x="34" y="9"/>
                  </a:cubicBezTo>
                  <a:cubicBezTo>
                    <a:pt x="30" y="12"/>
                    <a:pt x="26" y="15"/>
                    <a:pt x="21" y="18"/>
                  </a:cubicBezTo>
                  <a:cubicBezTo>
                    <a:pt x="19" y="20"/>
                    <a:pt x="16" y="23"/>
                    <a:pt x="13" y="23"/>
                  </a:cubicBezTo>
                  <a:cubicBezTo>
                    <a:pt x="11" y="24"/>
                    <a:pt x="10" y="23"/>
                    <a:pt x="8" y="23"/>
                  </a:cubicBezTo>
                  <a:cubicBezTo>
                    <a:pt x="6" y="23"/>
                    <a:pt x="3" y="24"/>
                    <a:pt x="1" y="24"/>
                  </a:cubicBezTo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325" name="Freeform 908">
              <a:extLst>
                <a:ext uri="{FF2B5EF4-FFF2-40B4-BE49-F238E27FC236}">
                  <a16:creationId xmlns:a16="http://schemas.microsoft.com/office/drawing/2014/main" id="{E5F8FC62-9220-4977-B774-F9682CA9E9A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9" y="921"/>
              <a:ext cx="55" cy="28"/>
            </a:xfrm>
            <a:custGeom>
              <a:avLst/>
              <a:gdLst>
                <a:gd name="T0" fmla="*/ 39 w 58"/>
                <a:gd name="T1" fmla="*/ 11 h 29"/>
                <a:gd name="T2" fmla="*/ 14 w 58"/>
                <a:gd name="T3" fmla="*/ 5 h 29"/>
                <a:gd name="T4" fmla="*/ 0 w 58"/>
                <a:gd name="T5" fmla="*/ 17 h 29"/>
                <a:gd name="T6" fmla="*/ 22 w 58"/>
                <a:gd name="T7" fmla="*/ 17 h 29"/>
                <a:gd name="T8" fmla="*/ 35 w 58"/>
                <a:gd name="T9" fmla="*/ 14 h 29"/>
                <a:gd name="T10" fmla="*/ 39 w 58"/>
                <a:gd name="T11" fmla="*/ 11 h 2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8" h="29">
                  <a:moveTo>
                    <a:pt x="56" y="11"/>
                  </a:moveTo>
                  <a:cubicBezTo>
                    <a:pt x="55" y="8"/>
                    <a:pt x="38" y="0"/>
                    <a:pt x="21" y="5"/>
                  </a:cubicBezTo>
                  <a:cubicBezTo>
                    <a:pt x="4" y="11"/>
                    <a:pt x="0" y="24"/>
                    <a:pt x="0" y="24"/>
                  </a:cubicBezTo>
                  <a:cubicBezTo>
                    <a:pt x="0" y="24"/>
                    <a:pt x="15" y="29"/>
                    <a:pt x="30" y="24"/>
                  </a:cubicBezTo>
                  <a:cubicBezTo>
                    <a:pt x="45" y="19"/>
                    <a:pt x="45" y="16"/>
                    <a:pt x="50" y="15"/>
                  </a:cubicBezTo>
                  <a:cubicBezTo>
                    <a:pt x="54" y="15"/>
                    <a:pt x="58" y="14"/>
                    <a:pt x="56" y="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326" name="Freeform 909">
              <a:extLst>
                <a:ext uri="{FF2B5EF4-FFF2-40B4-BE49-F238E27FC236}">
                  <a16:creationId xmlns:a16="http://schemas.microsoft.com/office/drawing/2014/main" id="{DC928EF5-ACB8-4279-94A7-0BE8D613226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3" y="924"/>
              <a:ext cx="23" cy="22"/>
            </a:xfrm>
            <a:custGeom>
              <a:avLst/>
              <a:gdLst>
                <a:gd name="T0" fmla="*/ 12 w 24"/>
                <a:gd name="T1" fmla="*/ 0 h 23"/>
                <a:gd name="T2" fmla="*/ 17 w 24"/>
                <a:gd name="T3" fmla="*/ 11 h 23"/>
                <a:gd name="T4" fmla="*/ 14 w 24"/>
                <a:gd name="T5" fmla="*/ 11 h 23"/>
                <a:gd name="T6" fmla="*/ 8 w 24"/>
                <a:gd name="T7" fmla="*/ 15 h 23"/>
                <a:gd name="T8" fmla="*/ 0 w 24"/>
                <a:gd name="T9" fmla="*/ 11 h 23"/>
                <a:gd name="T10" fmla="*/ 2 w 24"/>
                <a:gd name="T11" fmla="*/ 4 h 23"/>
                <a:gd name="T12" fmla="*/ 12 w 24"/>
                <a:gd name="T13" fmla="*/ 0 h 2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4" h="23">
                  <a:moveTo>
                    <a:pt x="18" y="0"/>
                  </a:moveTo>
                  <a:cubicBezTo>
                    <a:pt x="22" y="2"/>
                    <a:pt x="24" y="6"/>
                    <a:pt x="24" y="11"/>
                  </a:cubicBezTo>
                  <a:cubicBezTo>
                    <a:pt x="24" y="14"/>
                    <a:pt x="23" y="16"/>
                    <a:pt x="21" y="18"/>
                  </a:cubicBezTo>
                  <a:cubicBezTo>
                    <a:pt x="17" y="20"/>
                    <a:pt x="10" y="23"/>
                    <a:pt x="8" y="22"/>
                  </a:cubicBezTo>
                  <a:cubicBezTo>
                    <a:pt x="4" y="21"/>
                    <a:pt x="0" y="16"/>
                    <a:pt x="0" y="11"/>
                  </a:cubicBezTo>
                  <a:cubicBezTo>
                    <a:pt x="0" y="8"/>
                    <a:pt x="1" y="6"/>
                    <a:pt x="2" y="4"/>
                  </a:cubicBezTo>
                  <a:cubicBezTo>
                    <a:pt x="6" y="1"/>
                    <a:pt x="17" y="0"/>
                    <a:pt x="18" y="0"/>
                  </a:cubicBezTo>
                  <a:close/>
                </a:path>
              </a:pathLst>
            </a:custGeom>
            <a:solidFill>
              <a:srgbClr val="4769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327" name="Freeform 910">
              <a:extLst>
                <a:ext uri="{FF2B5EF4-FFF2-40B4-BE49-F238E27FC236}">
                  <a16:creationId xmlns:a16="http://schemas.microsoft.com/office/drawing/2014/main" id="{58288ED5-9765-490F-B0A7-BCE31324F6E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5" y="915"/>
              <a:ext cx="49" cy="22"/>
            </a:xfrm>
            <a:custGeom>
              <a:avLst/>
              <a:gdLst>
                <a:gd name="T0" fmla="*/ 35 w 52"/>
                <a:gd name="T1" fmla="*/ 6 h 23"/>
                <a:gd name="T2" fmla="*/ 17 w 52"/>
                <a:gd name="T3" fmla="*/ 4 h 23"/>
                <a:gd name="T4" fmla="*/ 0 w 52"/>
                <a:gd name="T5" fmla="*/ 16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2" h="23">
                  <a:moveTo>
                    <a:pt x="52" y="6"/>
                  </a:moveTo>
                  <a:cubicBezTo>
                    <a:pt x="52" y="6"/>
                    <a:pt x="40" y="0"/>
                    <a:pt x="24" y="4"/>
                  </a:cubicBezTo>
                  <a:cubicBezTo>
                    <a:pt x="8" y="9"/>
                    <a:pt x="0" y="23"/>
                    <a:pt x="0" y="23"/>
                  </a:cubicBezTo>
                </a:path>
              </a:pathLst>
            </a:custGeom>
            <a:noFill/>
            <a:ln w="1588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328" name="Freeform 911">
              <a:extLst>
                <a:ext uri="{FF2B5EF4-FFF2-40B4-BE49-F238E27FC236}">
                  <a16:creationId xmlns:a16="http://schemas.microsoft.com/office/drawing/2014/main" id="{DD82E245-9BE6-44D4-8AA9-ACEF81E9F75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7" y="939"/>
              <a:ext cx="14" cy="5"/>
            </a:xfrm>
            <a:custGeom>
              <a:avLst/>
              <a:gdLst>
                <a:gd name="T0" fmla="*/ 8 w 15"/>
                <a:gd name="T1" fmla="*/ 0 h 6"/>
                <a:gd name="T2" fmla="*/ 7 w 15"/>
                <a:gd name="T3" fmla="*/ 3 h 6"/>
                <a:gd name="T4" fmla="*/ 0 w 15"/>
                <a:gd name="T5" fmla="*/ 3 h 6"/>
                <a:gd name="T6" fmla="*/ 7 w 15"/>
                <a:gd name="T7" fmla="*/ 3 h 6"/>
                <a:gd name="T8" fmla="*/ 7 w 15"/>
                <a:gd name="T9" fmla="*/ 3 h 6"/>
                <a:gd name="T10" fmla="*/ 7 w 15"/>
                <a:gd name="T11" fmla="*/ 1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5" h="6">
                  <a:moveTo>
                    <a:pt x="15" y="0"/>
                  </a:moveTo>
                  <a:cubicBezTo>
                    <a:pt x="13" y="2"/>
                    <a:pt x="10" y="3"/>
                    <a:pt x="8" y="3"/>
                  </a:cubicBezTo>
                  <a:cubicBezTo>
                    <a:pt x="5" y="3"/>
                    <a:pt x="2" y="4"/>
                    <a:pt x="0" y="3"/>
                  </a:cubicBezTo>
                  <a:cubicBezTo>
                    <a:pt x="2" y="4"/>
                    <a:pt x="6" y="5"/>
                    <a:pt x="9" y="5"/>
                  </a:cubicBezTo>
                  <a:cubicBezTo>
                    <a:pt x="10" y="6"/>
                    <a:pt x="11" y="6"/>
                    <a:pt x="12" y="5"/>
                  </a:cubicBezTo>
                  <a:cubicBezTo>
                    <a:pt x="13" y="4"/>
                    <a:pt x="13" y="2"/>
                    <a:pt x="14" y="1"/>
                  </a:cubicBezTo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329" name="Freeform 912">
              <a:extLst>
                <a:ext uri="{FF2B5EF4-FFF2-40B4-BE49-F238E27FC236}">
                  <a16:creationId xmlns:a16="http://schemas.microsoft.com/office/drawing/2014/main" id="{43BBA0DD-7BAC-4AB3-BB2B-7800D8F3CE4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1" y="934"/>
              <a:ext cx="15" cy="4"/>
            </a:xfrm>
            <a:custGeom>
              <a:avLst/>
              <a:gdLst>
                <a:gd name="T0" fmla="*/ 9 w 16"/>
                <a:gd name="T1" fmla="*/ 0 h 4"/>
                <a:gd name="T2" fmla="*/ 8 w 16"/>
                <a:gd name="T3" fmla="*/ 1 h 4"/>
                <a:gd name="T4" fmla="*/ 7 w 16"/>
                <a:gd name="T5" fmla="*/ 2 h 4"/>
                <a:gd name="T6" fmla="*/ 0 w 16"/>
                <a:gd name="T7" fmla="*/ 1 h 4"/>
                <a:gd name="T8" fmla="*/ 8 w 16"/>
                <a:gd name="T9" fmla="*/ 4 h 4"/>
                <a:gd name="T10" fmla="*/ 8 w 16"/>
                <a:gd name="T11" fmla="*/ 3 h 4"/>
                <a:gd name="T12" fmla="*/ 8 w 16"/>
                <a:gd name="T13" fmla="*/ 1 h 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6" h="4">
                  <a:moveTo>
                    <a:pt x="16" y="0"/>
                  </a:moveTo>
                  <a:cubicBezTo>
                    <a:pt x="15" y="0"/>
                    <a:pt x="13" y="1"/>
                    <a:pt x="12" y="1"/>
                  </a:cubicBezTo>
                  <a:cubicBezTo>
                    <a:pt x="11" y="1"/>
                    <a:pt x="9" y="2"/>
                    <a:pt x="7" y="2"/>
                  </a:cubicBezTo>
                  <a:cubicBezTo>
                    <a:pt x="5" y="2"/>
                    <a:pt x="2" y="2"/>
                    <a:pt x="0" y="1"/>
                  </a:cubicBezTo>
                  <a:cubicBezTo>
                    <a:pt x="4" y="2"/>
                    <a:pt x="7" y="4"/>
                    <a:pt x="10" y="4"/>
                  </a:cubicBezTo>
                  <a:cubicBezTo>
                    <a:pt x="11" y="4"/>
                    <a:pt x="12" y="4"/>
                    <a:pt x="13" y="3"/>
                  </a:cubicBezTo>
                  <a:cubicBezTo>
                    <a:pt x="14" y="3"/>
                    <a:pt x="14" y="1"/>
                    <a:pt x="15" y="1"/>
                  </a:cubicBezTo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330" name="Freeform 913">
              <a:extLst>
                <a:ext uri="{FF2B5EF4-FFF2-40B4-BE49-F238E27FC236}">
                  <a16:creationId xmlns:a16="http://schemas.microsoft.com/office/drawing/2014/main" id="{BE067951-E62B-414B-BA08-23352161749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8" y="929"/>
              <a:ext cx="12" cy="5"/>
            </a:xfrm>
            <a:custGeom>
              <a:avLst/>
              <a:gdLst>
                <a:gd name="T0" fmla="*/ 6 w 13"/>
                <a:gd name="T1" fmla="*/ 1 h 5"/>
                <a:gd name="T2" fmla="*/ 6 w 13"/>
                <a:gd name="T3" fmla="*/ 2 h 5"/>
                <a:gd name="T4" fmla="*/ 0 w 13"/>
                <a:gd name="T5" fmla="*/ 0 h 5"/>
                <a:gd name="T6" fmla="*/ 6 w 13"/>
                <a:gd name="T7" fmla="*/ 4 h 5"/>
                <a:gd name="T8" fmla="*/ 6 w 13"/>
                <a:gd name="T9" fmla="*/ 2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5">
                  <a:moveTo>
                    <a:pt x="13" y="1"/>
                  </a:moveTo>
                  <a:cubicBezTo>
                    <a:pt x="12" y="3"/>
                    <a:pt x="8" y="2"/>
                    <a:pt x="6" y="2"/>
                  </a:cubicBezTo>
                  <a:cubicBezTo>
                    <a:pt x="4" y="1"/>
                    <a:pt x="2" y="0"/>
                    <a:pt x="0" y="0"/>
                  </a:cubicBezTo>
                  <a:cubicBezTo>
                    <a:pt x="2" y="1"/>
                    <a:pt x="5" y="4"/>
                    <a:pt x="8" y="4"/>
                  </a:cubicBezTo>
                  <a:cubicBezTo>
                    <a:pt x="10" y="5"/>
                    <a:pt x="11" y="3"/>
                    <a:pt x="13" y="2"/>
                  </a:cubicBezTo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331" name="Freeform 914">
              <a:extLst>
                <a:ext uri="{FF2B5EF4-FFF2-40B4-BE49-F238E27FC236}">
                  <a16:creationId xmlns:a16="http://schemas.microsoft.com/office/drawing/2014/main" id="{9A21D466-6B84-4B49-90F3-8B46672C3FF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7" y="926"/>
              <a:ext cx="8" cy="5"/>
            </a:xfrm>
            <a:custGeom>
              <a:avLst/>
              <a:gdLst>
                <a:gd name="T0" fmla="*/ 8 w 8"/>
                <a:gd name="T1" fmla="*/ 1 h 5"/>
                <a:gd name="T2" fmla="*/ 0 w 8"/>
                <a:gd name="T3" fmla="*/ 0 h 5"/>
                <a:gd name="T4" fmla="*/ 7 w 8"/>
                <a:gd name="T5" fmla="*/ 2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5">
                  <a:moveTo>
                    <a:pt x="8" y="1"/>
                  </a:moveTo>
                  <a:cubicBezTo>
                    <a:pt x="6" y="3"/>
                    <a:pt x="1" y="1"/>
                    <a:pt x="0" y="0"/>
                  </a:cubicBezTo>
                  <a:cubicBezTo>
                    <a:pt x="2" y="2"/>
                    <a:pt x="4" y="5"/>
                    <a:pt x="7" y="2"/>
                  </a:cubicBezTo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332" name="Freeform 915">
              <a:extLst>
                <a:ext uri="{FF2B5EF4-FFF2-40B4-BE49-F238E27FC236}">
                  <a16:creationId xmlns:a16="http://schemas.microsoft.com/office/drawing/2014/main" id="{48C12DB3-36C3-4CC1-AC9B-205A2D83354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3" y="924"/>
              <a:ext cx="5" cy="3"/>
            </a:xfrm>
            <a:custGeom>
              <a:avLst/>
              <a:gdLst>
                <a:gd name="T0" fmla="*/ 0 w 6"/>
                <a:gd name="T1" fmla="*/ 2 h 3"/>
                <a:gd name="T2" fmla="*/ 3 w 6"/>
                <a:gd name="T3" fmla="*/ 0 h 3"/>
                <a:gd name="T4" fmla="*/ 3 w 6"/>
                <a:gd name="T5" fmla="*/ 3 h 3"/>
                <a:gd name="T6" fmla="*/ 1 w 6"/>
                <a:gd name="T7" fmla="*/ 2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" h="3">
                  <a:moveTo>
                    <a:pt x="0" y="2"/>
                  </a:moveTo>
                  <a:cubicBezTo>
                    <a:pt x="2" y="3"/>
                    <a:pt x="5" y="1"/>
                    <a:pt x="6" y="0"/>
                  </a:cubicBezTo>
                  <a:cubicBezTo>
                    <a:pt x="5" y="1"/>
                    <a:pt x="4" y="2"/>
                    <a:pt x="3" y="3"/>
                  </a:cubicBezTo>
                  <a:cubicBezTo>
                    <a:pt x="2" y="3"/>
                    <a:pt x="2" y="3"/>
                    <a:pt x="1" y="2"/>
                  </a:cubicBezTo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333" name="Freeform 916">
              <a:extLst>
                <a:ext uri="{FF2B5EF4-FFF2-40B4-BE49-F238E27FC236}">
                  <a16:creationId xmlns:a16="http://schemas.microsoft.com/office/drawing/2014/main" id="{8194D987-FCD5-428D-BF2F-34C29CC31C3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0" y="945"/>
              <a:ext cx="7" cy="5"/>
            </a:xfrm>
            <a:custGeom>
              <a:avLst/>
              <a:gdLst>
                <a:gd name="T0" fmla="*/ 4 w 8"/>
                <a:gd name="T1" fmla="*/ 0 h 5"/>
                <a:gd name="T2" fmla="*/ 2 w 8"/>
                <a:gd name="T3" fmla="*/ 2 h 5"/>
                <a:gd name="T4" fmla="*/ 0 w 8"/>
                <a:gd name="T5" fmla="*/ 5 h 5"/>
                <a:gd name="T6" fmla="*/ 4 w 8"/>
                <a:gd name="T7" fmla="*/ 2 h 5"/>
                <a:gd name="T8" fmla="*/ 4 w 8"/>
                <a:gd name="T9" fmla="*/ 1 h 5"/>
                <a:gd name="T10" fmla="*/ 4 w 8"/>
                <a:gd name="T11" fmla="*/ 0 h 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" h="5">
                  <a:moveTo>
                    <a:pt x="5" y="0"/>
                  </a:moveTo>
                  <a:cubicBezTo>
                    <a:pt x="4" y="0"/>
                    <a:pt x="3" y="1"/>
                    <a:pt x="2" y="2"/>
                  </a:cubicBezTo>
                  <a:cubicBezTo>
                    <a:pt x="1" y="3"/>
                    <a:pt x="1" y="4"/>
                    <a:pt x="0" y="5"/>
                  </a:cubicBezTo>
                  <a:cubicBezTo>
                    <a:pt x="1" y="4"/>
                    <a:pt x="2" y="2"/>
                    <a:pt x="4" y="2"/>
                  </a:cubicBezTo>
                  <a:cubicBezTo>
                    <a:pt x="5" y="1"/>
                    <a:pt x="6" y="1"/>
                    <a:pt x="8" y="1"/>
                  </a:cubicBezTo>
                  <a:cubicBezTo>
                    <a:pt x="7" y="0"/>
                    <a:pt x="7" y="0"/>
                    <a:pt x="7" y="0"/>
                  </a:cubicBezTo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334" name="Freeform 917">
              <a:extLst>
                <a:ext uri="{FF2B5EF4-FFF2-40B4-BE49-F238E27FC236}">
                  <a16:creationId xmlns:a16="http://schemas.microsoft.com/office/drawing/2014/main" id="{BD144441-6509-42A6-A207-A86D6C86BF3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6" y="946"/>
              <a:ext cx="7" cy="6"/>
            </a:xfrm>
            <a:custGeom>
              <a:avLst/>
              <a:gdLst>
                <a:gd name="T0" fmla="*/ 5 w 7"/>
                <a:gd name="T1" fmla="*/ 0 h 6"/>
                <a:gd name="T2" fmla="*/ 0 w 7"/>
                <a:gd name="T3" fmla="*/ 6 h 6"/>
                <a:gd name="T4" fmla="*/ 4 w 7"/>
                <a:gd name="T5" fmla="*/ 1 h 6"/>
                <a:gd name="T6" fmla="*/ 7 w 7"/>
                <a:gd name="T7" fmla="*/ 0 h 6"/>
                <a:gd name="T8" fmla="*/ 5 w 7"/>
                <a:gd name="T9" fmla="*/ 0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6">
                  <a:moveTo>
                    <a:pt x="5" y="0"/>
                  </a:moveTo>
                  <a:cubicBezTo>
                    <a:pt x="2" y="0"/>
                    <a:pt x="1" y="4"/>
                    <a:pt x="0" y="6"/>
                  </a:cubicBezTo>
                  <a:cubicBezTo>
                    <a:pt x="1" y="4"/>
                    <a:pt x="3" y="2"/>
                    <a:pt x="4" y="1"/>
                  </a:cubicBezTo>
                  <a:cubicBezTo>
                    <a:pt x="5" y="1"/>
                    <a:pt x="6" y="0"/>
                    <a:pt x="7" y="0"/>
                  </a:cubicBezTo>
                  <a:cubicBezTo>
                    <a:pt x="7" y="0"/>
                    <a:pt x="6" y="0"/>
                    <a:pt x="5" y="0"/>
                  </a:cubicBezTo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335" name="Freeform 918">
              <a:extLst>
                <a:ext uri="{FF2B5EF4-FFF2-40B4-BE49-F238E27FC236}">
                  <a16:creationId xmlns:a16="http://schemas.microsoft.com/office/drawing/2014/main" id="{E92F3B41-4ED6-4230-A30B-A368762F39A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1" y="907"/>
              <a:ext cx="57" cy="20"/>
            </a:xfrm>
            <a:custGeom>
              <a:avLst/>
              <a:gdLst>
                <a:gd name="T0" fmla="*/ 1 w 59"/>
                <a:gd name="T1" fmla="*/ 10 h 21"/>
                <a:gd name="T2" fmla="*/ 27 w 59"/>
                <a:gd name="T3" fmla="*/ 0 h 21"/>
                <a:gd name="T4" fmla="*/ 45 w 59"/>
                <a:gd name="T5" fmla="*/ 10 h 21"/>
                <a:gd name="T6" fmla="*/ 23 w 59"/>
                <a:gd name="T7" fmla="*/ 14 h 21"/>
                <a:gd name="T8" fmla="*/ 9 w 59"/>
                <a:gd name="T9" fmla="*/ 11 h 21"/>
                <a:gd name="T10" fmla="*/ 1 w 59"/>
                <a:gd name="T11" fmla="*/ 10 h 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9" h="21">
                  <a:moveTo>
                    <a:pt x="1" y="15"/>
                  </a:moveTo>
                  <a:cubicBezTo>
                    <a:pt x="2" y="13"/>
                    <a:pt x="16" y="0"/>
                    <a:pt x="34" y="0"/>
                  </a:cubicBezTo>
                  <a:cubicBezTo>
                    <a:pt x="51" y="1"/>
                    <a:pt x="59" y="12"/>
                    <a:pt x="59" y="12"/>
                  </a:cubicBezTo>
                  <a:cubicBezTo>
                    <a:pt x="59" y="12"/>
                    <a:pt x="46" y="21"/>
                    <a:pt x="30" y="21"/>
                  </a:cubicBezTo>
                  <a:cubicBezTo>
                    <a:pt x="14" y="20"/>
                    <a:pt x="13" y="17"/>
                    <a:pt x="9" y="18"/>
                  </a:cubicBezTo>
                  <a:cubicBezTo>
                    <a:pt x="5" y="18"/>
                    <a:pt x="0" y="19"/>
                    <a:pt x="1" y="1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336" name="Freeform 919">
              <a:extLst>
                <a:ext uri="{FF2B5EF4-FFF2-40B4-BE49-F238E27FC236}">
                  <a16:creationId xmlns:a16="http://schemas.microsoft.com/office/drawing/2014/main" id="{32468BA3-2AEC-40C9-A3F3-1E5F8097C48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8" y="906"/>
              <a:ext cx="24" cy="21"/>
            </a:xfrm>
            <a:custGeom>
              <a:avLst/>
              <a:gdLst>
                <a:gd name="T0" fmla="*/ 4 w 26"/>
                <a:gd name="T1" fmla="*/ 3 h 22"/>
                <a:gd name="T2" fmla="*/ 1 w 26"/>
                <a:gd name="T3" fmla="*/ 11 h 22"/>
                <a:gd name="T4" fmla="*/ 6 w 26"/>
                <a:gd name="T5" fmla="*/ 14 h 22"/>
                <a:gd name="T6" fmla="*/ 12 w 26"/>
                <a:gd name="T7" fmla="*/ 14 h 22"/>
                <a:gd name="T8" fmla="*/ 15 w 26"/>
                <a:gd name="T9" fmla="*/ 8 h 22"/>
                <a:gd name="T10" fmla="*/ 12 w 26"/>
                <a:gd name="T11" fmla="*/ 2 h 22"/>
                <a:gd name="T12" fmla="*/ 4 w 26"/>
                <a:gd name="T13" fmla="*/ 3 h 2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6" h="22">
                  <a:moveTo>
                    <a:pt x="4" y="3"/>
                  </a:moveTo>
                  <a:cubicBezTo>
                    <a:pt x="1" y="6"/>
                    <a:pt x="0" y="10"/>
                    <a:pt x="1" y="15"/>
                  </a:cubicBezTo>
                  <a:cubicBezTo>
                    <a:pt x="2" y="17"/>
                    <a:pt x="4" y="20"/>
                    <a:pt x="6" y="21"/>
                  </a:cubicBezTo>
                  <a:cubicBezTo>
                    <a:pt x="11" y="22"/>
                    <a:pt x="19" y="22"/>
                    <a:pt x="20" y="21"/>
                  </a:cubicBezTo>
                  <a:cubicBezTo>
                    <a:pt x="24" y="18"/>
                    <a:pt x="26" y="13"/>
                    <a:pt x="25" y="8"/>
                  </a:cubicBezTo>
                  <a:cubicBezTo>
                    <a:pt x="24" y="5"/>
                    <a:pt x="22" y="3"/>
                    <a:pt x="20" y="2"/>
                  </a:cubicBezTo>
                  <a:cubicBezTo>
                    <a:pt x="16" y="0"/>
                    <a:pt x="5" y="2"/>
                    <a:pt x="4" y="3"/>
                  </a:cubicBezTo>
                  <a:close/>
                </a:path>
              </a:pathLst>
            </a:custGeom>
            <a:solidFill>
              <a:srgbClr val="4769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337" name="Freeform 920">
              <a:extLst>
                <a:ext uri="{FF2B5EF4-FFF2-40B4-BE49-F238E27FC236}">
                  <a16:creationId xmlns:a16="http://schemas.microsoft.com/office/drawing/2014/main" id="{05EB2CE4-4B61-427D-BB63-6FFFA111F32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7" y="899"/>
              <a:ext cx="53" cy="12"/>
            </a:xfrm>
            <a:custGeom>
              <a:avLst/>
              <a:gdLst>
                <a:gd name="T0" fmla="*/ 0 w 55"/>
                <a:gd name="T1" fmla="*/ 10 h 12"/>
                <a:gd name="T2" fmla="*/ 19 w 55"/>
                <a:gd name="T3" fmla="*/ 1 h 12"/>
                <a:gd name="T4" fmla="*/ 41 w 55"/>
                <a:gd name="T5" fmla="*/ 12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5" h="12">
                  <a:moveTo>
                    <a:pt x="0" y="10"/>
                  </a:moveTo>
                  <a:cubicBezTo>
                    <a:pt x="0" y="10"/>
                    <a:pt x="10" y="1"/>
                    <a:pt x="26" y="1"/>
                  </a:cubicBezTo>
                  <a:cubicBezTo>
                    <a:pt x="43" y="0"/>
                    <a:pt x="55" y="12"/>
                    <a:pt x="55" y="12"/>
                  </a:cubicBezTo>
                </a:path>
              </a:pathLst>
            </a:custGeom>
            <a:noFill/>
            <a:ln w="1588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338" name="Freeform 921">
              <a:extLst>
                <a:ext uri="{FF2B5EF4-FFF2-40B4-BE49-F238E27FC236}">
                  <a16:creationId xmlns:a16="http://schemas.microsoft.com/office/drawing/2014/main" id="{C049EBAA-6983-4967-8E0F-8FDF2DFA26D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4" y="913"/>
              <a:ext cx="14" cy="5"/>
            </a:xfrm>
            <a:custGeom>
              <a:avLst/>
              <a:gdLst>
                <a:gd name="T0" fmla="*/ 0 w 15"/>
                <a:gd name="T1" fmla="*/ 2 h 6"/>
                <a:gd name="T2" fmla="*/ 7 w 15"/>
                <a:gd name="T3" fmla="*/ 3 h 6"/>
                <a:gd name="T4" fmla="*/ 8 w 15"/>
                <a:gd name="T5" fmla="*/ 0 h 6"/>
                <a:gd name="T6" fmla="*/ 7 w 15"/>
                <a:gd name="T7" fmla="*/ 3 h 6"/>
                <a:gd name="T8" fmla="*/ 4 w 15"/>
                <a:gd name="T9" fmla="*/ 3 h 6"/>
                <a:gd name="T10" fmla="*/ 1 w 15"/>
                <a:gd name="T11" fmla="*/ 2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5" h="6">
                  <a:moveTo>
                    <a:pt x="0" y="2"/>
                  </a:moveTo>
                  <a:cubicBezTo>
                    <a:pt x="2" y="4"/>
                    <a:pt x="5" y="3"/>
                    <a:pt x="7" y="3"/>
                  </a:cubicBezTo>
                  <a:cubicBezTo>
                    <a:pt x="10" y="2"/>
                    <a:pt x="13" y="2"/>
                    <a:pt x="15" y="0"/>
                  </a:cubicBezTo>
                  <a:cubicBezTo>
                    <a:pt x="13" y="2"/>
                    <a:pt x="10" y="4"/>
                    <a:pt x="7" y="5"/>
                  </a:cubicBezTo>
                  <a:cubicBezTo>
                    <a:pt x="6" y="6"/>
                    <a:pt x="5" y="6"/>
                    <a:pt x="4" y="6"/>
                  </a:cubicBezTo>
                  <a:cubicBezTo>
                    <a:pt x="3" y="5"/>
                    <a:pt x="2" y="3"/>
                    <a:pt x="1" y="2"/>
                  </a:cubicBezTo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339" name="Freeform 922">
              <a:extLst>
                <a:ext uri="{FF2B5EF4-FFF2-40B4-BE49-F238E27FC236}">
                  <a16:creationId xmlns:a16="http://schemas.microsoft.com/office/drawing/2014/main" id="{89EDBA98-2FCB-4DD9-85C2-425EBF52E15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8" y="908"/>
              <a:ext cx="15" cy="6"/>
            </a:xfrm>
            <a:custGeom>
              <a:avLst/>
              <a:gdLst>
                <a:gd name="T0" fmla="*/ 0 w 15"/>
                <a:gd name="T1" fmla="*/ 3 h 6"/>
                <a:gd name="T2" fmla="*/ 3 w 15"/>
                <a:gd name="T3" fmla="*/ 3 h 6"/>
                <a:gd name="T4" fmla="*/ 8 w 15"/>
                <a:gd name="T5" fmla="*/ 3 h 6"/>
                <a:gd name="T6" fmla="*/ 15 w 15"/>
                <a:gd name="T7" fmla="*/ 0 h 6"/>
                <a:gd name="T8" fmla="*/ 6 w 15"/>
                <a:gd name="T9" fmla="*/ 6 h 6"/>
                <a:gd name="T10" fmla="*/ 3 w 15"/>
                <a:gd name="T11" fmla="*/ 6 h 6"/>
                <a:gd name="T12" fmla="*/ 0 w 15"/>
                <a:gd name="T13" fmla="*/ 4 h 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5" h="6">
                  <a:moveTo>
                    <a:pt x="0" y="3"/>
                  </a:moveTo>
                  <a:cubicBezTo>
                    <a:pt x="1" y="3"/>
                    <a:pt x="2" y="3"/>
                    <a:pt x="3" y="3"/>
                  </a:cubicBezTo>
                  <a:cubicBezTo>
                    <a:pt x="5" y="3"/>
                    <a:pt x="6" y="3"/>
                    <a:pt x="8" y="3"/>
                  </a:cubicBezTo>
                  <a:cubicBezTo>
                    <a:pt x="10" y="2"/>
                    <a:pt x="13" y="1"/>
                    <a:pt x="15" y="0"/>
                  </a:cubicBezTo>
                  <a:cubicBezTo>
                    <a:pt x="12" y="2"/>
                    <a:pt x="9" y="5"/>
                    <a:pt x="6" y="6"/>
                  </a:cubicBezTo>
                  <a:cubicBezTo>
                    <a:pt x="5" y="6"/>
                    <a:pt x="4" y="6"/>
                    <a:pt x="3" y="6"/>
                  </a:cubicBezTo>
                  <a:cubicBezTo>
                    <a:pt x="2" y="5"/>
                    <a:pt x="2" y="4"/>
                    <a:pt x="0" y="4"/>
                  </a:cubicBezTo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340" name="Freeform 923">
              <a:extLst>
                <a:ext uri="{FF2B5EF4-FFF2-40B4-BE49-F238E27FC236}">
                  <a16:creationId xmlns:a16="http://schemas.microsoft.com/office/drawing/2014/main" id="{778763BA-AC39-4751-9584-7DE83595592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2" y="903"/>
              <a:ext cx="13" cy="8"/>
            </a:xfrm>
            <a:custGeom>
              <a:avLst/>
              <a:gdLst>
                <a:gd name="T0" fmla="*/ 0 w 13"/>
                <a:gd name="T1" fmla="*/ 6 h 8"/>
                <a:gd name="T2" fmla="*/ 7 w 13"/>
                <a:gd name="T3" fmla="*/ 4 h 8"/>
                <a:gd name="T4" fmla="*/ 13 w 13"/>
                <a:gd name="T5" fmla="*/ 0 h 8"/>
                <a:gd name="T6" fmla="*/ 6 w 13"/>
                <a:gd name="T7" fmla="*/ 7 h 8"/>
                <a:gd name="T8" fmla="*/ 1 w 13"/>
                <a:gd name="T9" fmla="*/ 7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8">
                  <a:moveTo>
                    <a:pt x="0" y="6"/>
                  </a:moveTo>
                  <a:cubicBezTo>
                    <a:pt x="1" y="7"/>
                    <a:pt x="6" y="5"/>
                    <a:pt x="7" y="4"/>
                  </a:cubicBezTo>
                  <a:cubicBezTo>
                    <a:pt x="9" y="3"/>
                    <a:pt x="11" y="2"/>
                    <a:pt x="13" y="0"/>
                  </a:cubicBezTo>
                  <a:cubicBezTo>
                    <a:pt x="11" y="3"/>
                    <a:pt x="9" y="6"/>
                    <a:pt x="6" y="7"/>
                  </a:cubicBezTo>
                  <a:cubicBezTo>
                    <a:pt x="4" y="8"/>
                    <a:pt x="3" y="7"/>
                    <a:pt x="1" y="7"/>
                  </a:cubicBezTo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341" name="Freeform 924">
              <a:extLst>
                <a:ext uri="{FF2B5EF4-FFF2-40B4-BE49-F238E27FC236}">
                  <a16:creationId xmlns:a16="http://schemas.microsoft.com/office/drawing/2014/main" id="{8C0C1F81-20F0-431B-8CF2-71E8A6DEFB8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8" y="903"/>
              <a:ext cx="6" cy="6"/>
            </a:xfrm>
            <a:custGeom>
              <a:avLst/>
              <a:gdLst>
                <a:gd name="T0" fmla="*/ 0 w 7"/>
                <a:gd name="T1" fmla="*/ 4 h 6"/>
                <a:gd name="T2" fmla="*/ 3 w 7"/>
                <a:gd name="T3" fmla="*/ 0 h 6"/>
                <a:gd name="T4" fmla="*/ 1 w 7"/>
                <a:gd name="T5" fmla="*/ 5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6">
                  <a:moveTo>
                    <a:pt x="0" y="4"/>
                  </a:moveTo>
                  <a:cubicBezTo>
                    <a:pt x="2" y="6"/>
                    <a:pt x="6" y="2"/>
                    <a:pt x="7" y="0"/>
                  </a:cubicBezTo>
                  <a:cubicBezTo>
                    <a:pt x="6" y="3"/>
                    <a:pt x="5" y="6"/>
                    <a:pt x="1" y="5"/>
                  </a:cubicBezTo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342" name="Freeform 925">
              <a:extLst>
                <a:ext uri="{FF2B5EF4-FFF2-40B4-BE49-F238E27FC236}">
                  <a16:creationId xmlns:a16="http://schemas.microsoft.com/office/drawing/2014/main" id="{FA25A6E8-5F06-458B-B90D-C042370500B8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4" y="913"/>
              <a:ext cx="7" cy="3"/>
            </a:xfrm>
            <a:custGeom>
              <a:avLst/>
              <a:gdLst>
                <a:gd name="T0" fmla="*/ 7 w 7"/>
                <a:gd name="T1" fmla="*/ 1 h 3"/>
                <a:gd name="T2" fmla="*/ 0 w 7"/>
                <a:gd name="T3" fmla="*/ 0 h 3"/>
                <a:gd name="T4" fmla="*/ 4 w 7"/>
                <a:gd name="T5" fmla="*/ 3 h 3"/>
                <a:gd name="T6" fmla="*/ 6 w 7"/>
                <a:gd name="T7" fmla="*/ 1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" h="3">
                  <a:moveTo>
                    <a:pt x="7" y="1"/>
                  </a:moveTo>
                  <a:cubicBezTo>
                    <a:pt x="5" y="2"/>
                    <a:pt x="2" y="1"/>
                    <a:pt x="0" y="0"/>
                  </a:cubicBezTo>
                  <a:cubicBezTo>
                    <a:pt x="1" y="1"/>
                    <a:pt x="2" y="3"/>
                    <a:pt x="4" y="3"/>
                  </a:cubicBezTo>
                  <a:cubicBezTo>
                    <a:pt x="5" y="3"/>
                    <a:pt x="5" y="2"/>
                    <a:pt x="6" y="1"/>
                  </a:cubicBezTo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343" name="Freeform 926">
              <a:extLst>
                <a:ext uri="{FF2B5EF4-FFF2-40B4-BE49-F238E27FC236}">
                  <a16:creationId xmlns:a16="http://schemas.microsoft.com/office/drawing/2014/main" id="{988B728A-DE50-4264-A847-38432193172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0" y="921"/>
              <a:ext cx="9" cy="4"/>
            </a:xfrm>
            <a:custGeom>
              <a:avLst/>
              <a:gdLst>
                <a:gd name="T0" fmla="*/ 3 w 9"/>
                <a:gd name="T1" fmla="*/ 0 h 4"/>
                <a:gd name="T2" fmla="*/ 6 w 9"/>
                <a:gd name="T3" fmla="*/ 1 h 4"/>
                <a:gd name="T4" fmla="*/ 9 w 9"/>
                <a:gd name="T5" fmla="*/ 4 h 4"/>
                <a:gd name="T6" fmla="*/ 4 w 9"/>
                <a:gd name="T7" fmla="*/ 1 h 4"/>
                <a:gd name="T8" fmla="*/ 0 w 9"/>
                <a:gd name="T9" fmla="*/ 2 h 4"/>
                <a:gd name="T10" fmla="*/ 1 w 9"/>
                <a:gd name="T11" fmla="*/ 1 h 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" h="4">
                  <a:moveTo>
                    <a:pt x="3" y="0"/>
                  </a:moveTo>
                  <a:cubicBezTo>
                    <a:pt x="4" y="0"/>
                    <a:pt x="5" y="0"/>
                    <a:pt x="6" y="1"/>
                  </a:cubicBezTo>
                  <a:cubicBezTo>
                    <a:pt x="7" y="2"/>
                    <a:pt x="8" y="3"/>
                    <a:pt x="9" y="4"/>
                  </a:cubicBezTo>
                  <a:cubicBezTo>
                    <a:pt x="7" y="3"/>
                    <a:pt x="6" y="2"/>
                    <a:pt x="4" y="1"/>
                  </a:cubicBezTo>
                  <a:cubicBezTo>
                    <a:pt x="2" y="1"/>
                    <a:pt x="1" y="2"/>
                    <a:pt x="0" y="2"/>
                  </a:cubicBezTo>
                  <a:cubicBezTo>
                    <a:pt x="0" y="1"/>
                    <a:pt x="1" y="1"/>
                    <a:pt x="1" y="1"/>
                  </a:cubicBezTo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344" name="Freeform 927">
              <a:extLst>
                <a:ext uri="{FF2B5EF4-FFF2-40B4-BE49-F238E27FC236}">
                  <a16:creationId xmlns:a16="http://schemas.microsoft.com/office/drawing/2014/main" id="{12932972-8A8A-4FED-AC74-9BB15A1908D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4" y="923"/>
              <a:ext cx="8" cy="6"/>
            </a:xfrm>
            <a:custGeom>
              <a:avLst/>
              <a:gdLst>
                <a:gd name="T0" fmla="*/ 2 w 8"/>
                <a:gd name="T1" fmla="*/ 1 h 6"/>
                <a:gd name="T2" fmla="*/ 8 w 8"/>
                <a:gd name="T3" fmla="*/ 6 h 6"/>
                <a:gd name="T4" fmla="*/ 3 w 8"/>
                <a:gd name="T5" fmla="*/ 2 h 6"/>
                <a:gd name="T6" fmla="*/ 0 w 8"/>
                <a:gd name="T7" fmla="*/ 1 h 6"/>
                <a:gd name="T8" fmla="*/ 2 w 8"/>
                <a:gd name="T9" fmla="*/ 1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6">
                  <a:moveTo>
                    <a:pt x="2" y="1"/>
                  </a:moveTo>
                  <a:cubicBezTo>
                    <a:pt x="5" y="0"/>
                    <a:pt x="7" y="4"/>
                    <a:pt x="8" y="6"/>
                  </a:cubicBezTo>
                  <a:cubicBezTo>
                    <a:pt x="7" y="4"/>
                    <a:pt x="5" y="3"/>
                    <a:pt x="3" y="2"/>
                  </a:cubicBezTo>
                  <a:cubicBezTo>
                    <a:pt x="2" y="2"/>
                    <a:pt x="1" y="1"/>
                    <a:pt x="0" y="1"/>
                  </a:cubicBezTo>
                  <a:cubicBezTo>
                    <a:pt x="0" y="1"/>
                    <a:pt x="1" y="1"/>
                    <a:pt x="2" y="1"/>
                  </a:cubicBezTo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345" name="Freeform 928">
              <a:extLst>
                <a:ext uri="{FF2B5EF4-FFF2-40B4-BE49-F238E27FC236}">
                  <a16:creationId xmlns:a16="http://schemas.microsoft.com/office/drawing/2014/main" id="{D6812FD3-3CE5-4CC4-B327-66E133A03F2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2" y="892"/>
              <a:ext cx="58" cy="20"/>
            </a:xfrm>
            <a:custGeom>
              <a:avLst/>
              <a:gdLst>
                <a:gd name="T0" fmla="*/ 46 w 60"/>
                <a:gd name="T1" fmla="*/ 0 h 21"/>
                <a:gd name="T2" fmla="*/ 0 w 60"/>
                <a:gd name="T3" fmla="*/ 14 h 2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0" h="21">
                  <a:moveTo>
                    <a:pt x="60" y="0"/>
                  </a:moveTo>
                  <a:cubicBezTo>
                    <a:pt x="60" y="0"/>
                    <a:pt x="18" y="3"/>
                    <a:pt x="0" y="21"/>
                  </a:cubicBezTo>
                </a:path>
              </a:pathLst>
            </a:custGeom>
            <a:noFill/>
            <a:ln w="6350" cap="rnd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346" name="Freeform 929">
              <a:extLst>
                <a:ext uri="{FF2B5EF4-FFF2-40B4-BE49-F238E27FC236}">
                  <a16:creationId xmlns:a16="http://schemas.microsoft.com/office/drawing/2014/main" id="{2044E760-268E-46E3-8178-062E575A9F12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4" y="866"/>
              <a:ext cx="54" cy="15"/>
            </a:xfrm>
            <a:custGeom>
              <a:avLst/>
              <a:gdLst>
                <a:gd name="T0" fmla="*/ 0 w 56"/>
                <a:gd name="T1" fmla="*/ 9 h 16"/>
                <a:gd name="T2" fmla="*/ 42 w 56"/>
                <a:gd name="T3" fmla="*/ 8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6" h="16">
                  <a:moveTo>
                    <a:pt x="0" y="16"/>
                  </a:moveTo>
                  <a:cubicBezTo>
                    <a:pt x="0" y="16"/>
                    <a:pt x="36" y="0"/>
                    <a:pt x="56" y="8"/>
                  </a:cubicBezTo>
                </a:path>
              </a:pathLst>
            </a:custGeom>
            <a:noFill/>
            <a:ln w="6350" cap="rnd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347" name="Freeform 930">
              <a:extLst>
                <a:ext uri="{FF2B5EF4-FFF2-40B4-BE49-F238E27FC236}">
                  <a16:creationId xmlns:a16="http://schemas.microsoft.com/office/drawing/2014/main" id="{814F82B9-9BD7-4426-9A54-FF976A85F3B8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3" y="910"/>
              <a:ext cx="16" cy="23"/>
            </a:xfrm>
            <a:custGeom>
              <a:avLst/>
              <a:gdLst>
                <a:gd name="T0" fmla="*/ 0 w 17"/>
                <a:gd name="T1" fmla="*/ 0 h 24"/>
                <a:gd name="T2" fmla="*/ 8 w 17"/>
                <a:gd name="T3" fmla="*/ 12 h 24"/>
                <a:gd name="T4" fmla="*/ 10 w 17"/>
                <a:gd name="T5" fmla="*/ 17 h 24"/>
                <a:gd name="T6" fmla="*/ 8 w 17"/>
                <a:gd name="T7" fmla="*/ 9 h 24"/>
                <a:gd name="T8" fmla="*/ 7 w 17"/>
                <a:gd name="T9" fmla="*/ 5 h 24"/>
                <a:gd name="T10" fmla="*/ 2 w 17"/>
                <a:gd name="T11" fmla="*/ 0 h 2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7" h="24">
                  <a:moveTo>
                    <a:pt x="0" y="0"/>
                  </a:moveTo>
                  <a:cubicBezTo>
                    <a:pt x="4" y="5"/>
                    <a:pt x="9" y="9"/>
                    <a:pt x="13" y="15"/>
                  </a:cubicBezTo>
                  <a:cubicBezTo>
                    <a:pt x="15" y="17"/>
                    <a:pt x="16" y="21"/>
                    <a:pt x="17" y="24"/>
                  </a:cubicBezTo>
                  <a:cubicBezTo>
                    <a:pt x="16" y="18"/>
                    <a:pt x="13" y="14"/>
                    <a:pt x="10" y="9"/>
                  </a:cubicBezTo>
                  <a:cubicBezTo>
                    <a:pt x="9" y="7"/>
                    <a:pt x="8" y="7"/>
                    <a:pt x="7" y="5"/>
                  </a:cubicBezTo>
                  <a:cubicBezTo>
                    <a:pt x="5" y="4"/>
                    <a:pt x="3" y="2"/>
                    <a:pt x="2" y="0"/>
                  </a:cubicBezTo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348" name="Freeform 931">
              <a:extLst>
                <a:ext uri="{FF2B5EF4-FFF2-40B4-BE49-F238E27FC236}">
                  <a16:creationId xmlns:a16="http://schemas.microsoft.com/office/drawing/2014/main" id="{6FB467F9-D4A2-4C0B-B24C-8A35BA601E1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6" y="951"/>
              <a:ext cx="7" cy="12"/>
            </a:xfrm>
            <a:custGeom>
              <a:avLst/>
              <a:gdLst>
                <a:gd name="T0" fmla="*/ 3 w 7"/>
                <a:gd name="T1" fmla="*/ 0 h 13"/>
                <a:gd name="T2" fmla="*/ 3 w 7"/>
                <a:gd name="T3" fmla="*/ 6 h 13"/>
                <a:gd name="T4" fmla="*/ 2 w 7"/>
                <a:gd name="T5" fmla="*/ 6 h 13"/>
                <a:gd name="T6" fmla="*/ 3 w 7"/>
                <a:gd name="T7" fmla="*/ 1 h 1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" h="13">
                  <a:moveTo>
                    <a:pt x="3" y="0"/>
                  </a:moveTo>
                  <a:cubicBezTo>
                    <a:pt x="3" y="2"/>
                    <a:pt x="4" y="6"/>
                    <a:pt x="3" y="8"/>
                  </a:cubicBezTo>
                  <a:cubicBezTo>
                    <a:pt x="2" y="10"/>
                    <a:pt x="0" y="10"/>
                    <a:pt x="2" y="13"/>
                  </a:cubicBezTo>
                  <a:cubicBezTo>
                    <a:pt x="7" y="10"/>
                    <a:pt x="5" y="5"/>
                    <a:pt x="3" y="1"/>
                  </a:cubicBezTo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349" name="Freeform 932">
              <a:extLst>
                <a:ext uri="{FF2B5EF4-FFF2-40B4-BE49-F238E27FC236}">
                  <a16:creationId xmlns:a16="http://schemas.microsoft.com/office/drawing/2014/main" id="{C8449DB9-E151-419C-B219-AF3A0578A9C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6" y="970"/>
              <a:ext cx="14" cy="27"/>
            </a:xfrm>
            <a:custGeom>
              <a:avLst/>
              <a:gdLst>
                <a:gd name="T0" fmla="*/ 9 w 14"/>
                <a:gd name="T1" fmla="*/ 0 h 28"/>
                <a:gd name="T2" fmla="*/ 2 w 14"/>
                <a:gd name="T3" fmla="*/ 11 h 28"/>
                <a:gd name="T4" fmla="*/ 3 w 14"/>
                <a:gd name="T5" fmla="*/ 14 h 28"/>
                <a:gd name="T6" fmla="*/ 14 w 14"/>
                <a:gd name="T7" fmla="*/ 21 h 28"/>
                <a:gd name="T8" fmla="*/ 1 w 14"/>
                <a:gd name="T9" fmla="*/ 14 h 28"/>
                <a:gd name="T10" fmla="*/ 1 w 14"/>
                <a:gd name="T11" fmla="*/ 9 h 28"/>
                <a:gd name="T12" fmla="*/ 4 w 14"/>
                <a:gd name="T13" fmla="*/ 4 h 28"/>
                <a:gd name="T14" fmla="*/ 7 w 14"/>
                <a:gd name="T15" fmla="*/ 0 h 2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4" h="28">
                  <a:moveTo>
                    <a:pt x="9" y="0"/>
                  </a:moveTo>
                  <a:cubicBezTo>
                    <a:pt x="7" y="4"/>
                    <a:pt x="2" y="6"/>
                    <a:pt x="2" y="11"/>
                  </a:cubicBezTo>
                  <a:cubicBezTo>
                    <a:pt x="2" y="15"/>
                    <a:pt x="2" y="18"/>
                    <a:pt x="3" y="21"/>
                  </a:cubicBezTo>
                  <a:cubicBezTo>
                    <a:pt x="4" y="27"/>
                    <a:pt x="10" y="26"/>
                    <a:pt x="14" y="28"/>
                  </a:cubicBezTo>
                  <a:cubicBezTo>
                    <a:pt x="8" y="28"/>
                    <a:pt x="2" y="27"/>
                    <a:pt x="1" y="20"/>
                  </a:cubicBezTo>
                  <a:cubicBezTo>
                    <a:pt x="0" y="16"/>
                    <a:pt x="0" y="12"/>
                    <a:pt x="1" y="9"/>
                  </a:cubicBezTo>
                  <a:cubicBezTo>
                    <a:pt x="1" y="6"/>
                    <a:pt x="2" y="6"/>
                    <a:pt x="4" y="4"/>
                  </a:cubicBezTo>
                  <a:cubicBezTo>
                    <a:pt x="5" y="3"/>
                    <a:pt x="5" y="0"/>
                    <a:pt x="7" y="0"/>
                  </a:cubicBezTo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350" name="Freeform 933">
              <a:extLst>
                <a:ext uri="{FF2B5EF4-FFF2-40B4-BE49-F238E27FC236}">
                  <a16:creationId xmlns:a16="http://schemas.microsoft.com/office/drawing/2014/main" id="{2B420B12-044B-4AD2-8674-6ACF4B583C3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5" y="972"/>
              <a:ext cx="11" cy="23"/>
            </a:xfrm>
            <a:custGeom>
              <a:avLst/>
              <a:gdLst>
                <a:gd name="T0" fmla="*/ 5 w 11"/>
                <a:gd name="T1" fmla="*/ 0 h 24"/>
                <a:gd name="T2" fmla="*/ 8 w 11"/>
                <a:gd name="T3" fmla="*/ 7 h 24"/>
                <a:gd name="T4" fmla="*/ 9 w 11"/>
                <a:gd name="T5" fmla="*/ 12 h 24"/>
                <a:gd name="T6" fmla="*/ 6 w 11"/>
                <a:gd name="T7" fmla="*/ 13 h 24"/>
                <a:gd name="T8" fmla="*/ 0 w 11"/>
                <a:gd name="T9" fmla="*/ 16 h 24"/>
                <a:gd name="T10" fmla="*/ 0 w 11"/>
                <a:gd name="T11" fmla="*/ 17 h 24"/>
                <a:gd name="T12" fmla="*/ 8 w 11"/>
                <a:gd name="T13" fmla="*/ 14 h 24"/>
                <a:gd name="T14" fmla="*/ 10 w 11"/>
                <a:gd name="T15" fmla="*/ 12 h 24"/>
                <a:gd name="T16" fmla="*/ 9 w 11"/>
                <a:gd name="T17" fmla="*/ 5 h 24"/>
                <a:gd name="T18" fmla="*/ 5 w 11"/>
                <a:gd name="T19" fmla="*/ 0 h 2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1" h="24">
                  <a:moveTo>
                    <a:pt x="5" y="0"/>
                  </a:moveTo>
                  <a:cubicBezTo>
                    <a:pt x="5" y="3"/>
                    <a:pt x="8" y="5"/>
                    <a:pt x="8" y="7"/>
                  </a:cubicBezTo>
                  <a:cubicBezTo>
                    <a:pt x="9" y="9"/>
                    <a:pt x="9" y="12"/>
                    <a:pt x="9" y="14"/>
                  </a:cubicBezTo>
                  <a:cubicBezTo>
                    <a:pt x="9" y="16"/>
                    <a:pt x="8" y="18"/>
                    <a:pt x="6" y="20"/>
                  </a:cubicBezTo>
                  <a:cubicBezTo>
                    <a:pt x="5" y="21"/>
                    <a:pt x="2" y="23"/>
                    <a:pt x="0" y="23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2" y="24"/>
                    <a:pt x="6" y="23"/>
                    <a:pt x="8" y="21"/>
                  </a:cubicBezTo>
                  <a:cubicBezTo>
                    <a:pt x="11" y="20"/>
                    <a:pt x="10" y="17"/>
                    <a:pt x="10" y="14"/>
                  </a:cubicBezTo>
                  <a:cubicBezTo>
                    <a:pt x="11" y="11"/>
                    <a:pt x="10" y="8"/>
                    <a:pt x="9" y="5"/>
                  </a:cubicBezTo>
                  <a:cubicBezTo>
                    <a:pt x="8" y="3"/>
                    <a:pt x="7" y="1"/>
                    <a:pt x="5" y="0"/>
                  </a:cubicBezTo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351" name="Freeform 934">
              <a:extLst>
                <a:ext uri="{FF2B5EF4-FFF2-40B4-BE49-F238E27FC236}">
                  <a16:creationId xmlns:a16="http://schemas.microsoft.com/office/drawing/2014/main" id="{89B037E7-83A9-495C-B176-4329BDD45C5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8" y="978"/>
              <a:ext cx="13" cy="8"/>
            </a:xfrm>
            <a:custGeom>
              <a:avLst/>
              <a:gdLst>
                <a:gd name="T0" fmla="*/ 7 w 14"/>
                <a:gd name="T1" fmla="*/ 4 h 9"/>
                <a:gd name="T2" fmla="*/ 6 w 14"/>
                <a:gd name="T3" fmla="*/ 4 h 9"/>
                <a:gd name="T4" fmla="*/ 1 w 14"/>
                <a:gd name="T5" fmla="*/ 4 h 9"/>
                <a:gd name="T6" fmla="*/ 7 w 14"/>
                <a:gd name="T7" fmla="*/ 0 h 9"/>
                <a:gd name="T8" fmla="*/ 7 w 14"/>
                <a:gd name="T9" fmla="*/ 4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9">
                  <a:moveTo>
                    <a:pt x="8" y="9"/>
                  </a:moveTo>
                  <a:cubicBezTo>
                    <a:pt x="6" y="8"/>
                    <a:pt x="6" y="6"/>
                    <a:pt x="6" y="4"/>
                  </a:cubicBezTo>
                  <a:cubicBezTo>
                    <a:pt x="3" y="3"/>
                    <a:pt x="3" y="9"/>
                    <a:pt x="1" y="9"/>
                  </a:cubicBezTo>
                  <a:cubicBezTo>
                    <a:pt x="0" y="6"/>
                    <a:pt x="4" y="0"/>
                    <a:pt x="7" y="0"/>
                  </a:cubicBezTo>
                  <a:cubicBezTo>
                    <a:pt x="11" y="1"/>
                    <a:pt x="14" y="9"/>
                    <a:pt x="8" y="9"/>
                  </a:cubicBezTo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352" name="Freeform 935">
              <a:extLst>
                <a:ext uri="{FF2B5EF4-FFF2-40B4-BE49-F238E27FC236}">
                  <a16:creationId xmlns:a16="http://schemas.microsoft.com/office/drawing/2014/main" id="{B10072F6-5735-4EFF-9FE9-69A0B2BEBF2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3" y="983"/>
              <a:ext cx="14" cy="11"/>
            </a:xfrm>
            <a:custGeom>
              <a:avLst/>
              <a:gdLst>
                <a:gd name="T0" fmla="*/ 14 w 14"/>
                <a:gd name="T1" fmla="*/ 6 h 11"/>
                <a:gd name="T2" fmla="*/ 4 w 14"/>
                <a:gd name="T3" fmla="*/ 2 h 11"/>
                <a:gd name="T4" fmla="*/ 8 w 14"/>
                <a:gd name="T5" fmla="*/ 6 h 11"/>
                <a:gd name="T6" fmla="*/ 13 w 14"/>
                <a:gd name="T7" fmla="*/ 6 h 1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" h="11">
                  <a:moveTo>
                    <a:pt x="14" y="6"/>
                  </a:moveTo>
                  <a:cubicBezTo>
                    <a:pt x="12" y="3"/>
                    <a:pt x="7" y="0"/>
                    <a:pt x="4" y="2"/>
                  </a:cubicBezTo>
                  <a:cubicBezTo>
                    <a:pt x="0" y="5"/>
                    <a:pt x="6" y="11"/>
                    <a:pt x="8" y="6"/>
                  </a:cubicBezTo>
                  <a:cubicBezTo>
                    <a:pt x="10" y="5"/>
                    <a:pt x="13" y="7"/>
                    <a:pt x="13" y="6"/>
                  </a:cubicBezTo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353" name="Freeform 936">
              <a:extLst>
                <a:ext uri="{FF2B5EF4-FFF2-40B4-BE49-F238E27FC236}">
                  <a16:creationId xmlns:a16="http://schemas.microsoft.com/office/drawing/2014/main" id="{9E5F5810-999F-44AA-AB2D-3984850FC28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9" y="905"/>
              <a:ext cx="15" cy="71"/>
            </a:xfrm>
            <a:custGeom>
              <a:avLst/>
              <a:gdLst>
                <a:gd name="T0" fmla="*/ 6 w 16"/>
                <a:gd name="T1" fmla="*/ 0 h 74"/>
                <a:gd name="T2" fmla="*/ 2 w 16"/>
                <a:gd name="T3" fmla="*/ 22 h 74"/>
                <a:gd name="T4" fmla="*/ 8 w 16"/>
                <a:gd name="T5" fmla="*/ 36 h 74"/>
                <a:gd name="T6" fmla="*/ 8 w 16"/>
                <a:gd name="T7" fmla="*/ 47 h 74"/>
                <a:gd name="T8" fmla="*/ 8 w 16"/>
                <a:gd name="T9" fmla="*/ 55 h 74"/>
                <a:gd name="T10" fmla="*/ 8 w 16"/>
                <a:gd name="T11" fmla="*/ 44 h 74"/>
                <a:gd name="T12" fmla="*/ 6 w 16"/>
                <a:gd name="T13" fmla="*/ 36 h 74"/>
                <a:gd name="T14" fmla="*/ 3 w 16"/>
                <a:gd name="T15" fmla="*/ 32 h 74"/>
                <a:gd name="T16" fmla="*/ 1 w 16"/>
                <a:gd name="T17" fmla="*/ 18 h 74"/>
                <a:gd name="T18" fmla="*/ 1 w 16"/>
                <a:gd name="T19" fmla="*/ 12 h 74"/>
                <a:gd name="T20" fmla="*/ 3 w 16"/>
                <a:gd name="T21" fmla="*/ 3 h 74"/>
                <a:gd name="T22" fmla="*/ 4 w 16"/>
                <a:gd name="T23" fmla="*/ 1 h 7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6" h="74">
                  <a:moveTo>
                    <a:pt x="6" y="0"/>
                  </a:moveTo>
                  <a:cubicBezTo>
                    <a:pt x="2" y="9"/>
                    <a:pt x="0" y="20"/>
                    <a:pt x="2" y="29"/>
                  </a:cubicBezTo>
                  <a:cubicBezTo>
                    <a:pt x="4" y="37"/>
                    <a:pt x="4" y="43"/>
                    <a:pt x="9" y="50"/>
                  </a:cubicBezTo>
                  <a:cubicBezTo>
                    <a:pt x="11" y="53"/>
                    <a:pt x="16" y="57"/>
                    <a:pt x="15" y="61"/>
                  </a:cubicBezTo>
                  <a:cubicBezTo>
                    <a:pt x="14" y="66"/>
                    <a:pt x="12" y="70"/>
                    <a:pt x="11" y="74"/>
                  </a:cubicBezTo>
                  <a:cubicBezTo>
                    <a:pt x="10" y="69"/>
                    <a:pt x="15" y="63"/>
                    <a:pt x="13" y="58"/>
                  </a:cubicBezTo>
                  <a:cubicBezTo>
                    <a:pt x="11" y="55"/>
                    <a:pt x="8" y="52"/>
                    <a:pt x="6" y="49"/>
                  </a:cubicBezTo>
                  <a:cubicBezTo>
                    <a:pt x="5" y="47"/>
                    <a:pt x="4" y="44"/>
                    <a:pt x="3" y="42"/>
                  </a:cubicBezTo>
                  <a:cubicBezTo>
                    <a:pt x="2" y="36"/>
                    <a:pt x="1" y="30"/>
                    <a:pt x="1" y="25"/>
                  </a:cubicBezTo>
                  <a:cubicBezTo>
                    <a:pt x="1" y="20"/>
                    <a:pt x="1" y="16"/>
                    <a:pt x="1" y="12"/>
                  </a:cubicBezTo>
                  <a:cubicBezTo>
                    <a:pt x="2" y="9"/>
                    <a:pt x="2" y="6"/>
                    <a:pt x="3" y="3"/>
                  </a:cubicBezTo>
                  <a:cubicBezTo>
                    <a:pt x="4" y="2"/>
                    <a:pt x="4" y="2"/>
                    <a:pt x="4" y="1"/>
                  </a:cubicBezTo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354" name="Freeform 937">
              <a:extLst>
                <a:ext uri="{FF2B5EF4-FFF2-40B4-BE49-F238E27FC236}">
                  <a16:creationId xmlns:a16="http://schemas.microsoft.com/office/drawing/2014/main" id="{BEFEEC70-F50E-4AF8-ADB3-C43B85A4D22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3" y="718"/>
              <a:ext cx="399" cy="340"/>
            </a:xfrm>
            <a:custGeom>
              <a:avLst/>
              <a:gdLst>
                <a:gd name="T0" fmla="*/ 195 w 417"/>
                <a:gd name="T1" fmla="*/ 57 h 356"/>
                <a:gd name="T2" fmla="*/ 195 w 417"/>
                <a:gd name="T3" fmla="*/ 57 h 356"/>
                <a:gd name="T4" fmla="*/ 195 w 417"/>
                <a:gd name="T5" fmla="*/ 57 h 356"/>
                <a:gd name="T6" fmla="*/ 179 w 417"/>
                <a:gd name="T7" fmla="*/ 63 h 356"/>
                <a:gd name="T8" fmla="*/ 126 w 417"/>
                <a:gd name="T9" fmla="*/ 111 h 356"/>
                <a:gd name="T10" fmla="*/ 137 w 417"/>
                <a:gd name="T11" fmla="*/ 96 h 356"/>
                <a:gd name="T12" fmla="*/ 121 w 417"/>
                <a:gd name="T13" fmla="*/ 113 h 356"/>
                <a:gd name="T14" fmla="*/ 72 w 417"/>
                <a:gd name="T15" fmla="*/ 153 h 356"/>
                <a:gd name="T16" fmla="*/ 75 w 417"/>
                <a:gd name="T17" fmla="*/ 144 h 356"/>
                <a:gd name="T18" fmla="*/ 57 w 417"/>
                <a:gd name="T19" fmla="*/ 173 h 356"/>
                <a:gd name="T20" fmla="*/ 61 w 417"/>
                <a:gd name="T21" fmla="*/ 203 h 356"/>
                <a:gd name="T22" fmla="*/ 55 w 417"/>
                <a:gd name="T23" fmla="*/ 213 h 356"/>
                <a:gd name="T24" fmla="*/ 40 w 417"/>
                <a:gd name="T25" fmla="*/ 213 h 356"/>
                <a:gd name="T26" fmla="*/ 47 w 417"/>
                <a:gd name="T27" fmla="*/ 240 h 356"/>
                <a:gd name="T28" fmla="*/ 59 w 417"/>
                <a:gd name="T29" fmla="*/ 258 h 356"/>
                <a:gd name="T30" fmla="*/ 49 w 417"/>
                <a:gd name="T31" fmla="*/ 253 h 356"/>
                <a:gd name="T32" fmla="*/ 31 w 417"/>
                <a:gd name="T33" fmla="*/ 239 h 356"/>
                <a:gd name="T34" fmla="*/ 28 w 417"/>
                <a:gd name="T35" fmla="*/ 228 h 356"/>
                <a:gd name="T36" fmla="*/ 26 w 417"/>
                <a:gd name="T37" fmla="*/ 238 h 356"/>
                <a:gd name="T38" fmla="*/ 16 w 417"/>
                <a:gd name="T39" fmla="*/ 222 h 356"/>
                <a:gd name="T40" fmla="*/ 12 w 417"/>
                <a:gd name="T41" fmla="*/ 197 h 356"/>
                <a:gd name="T42" fmla="*/ 11 w 417"/>
                <a:gd name="T43" fmla="*/ 187 h 356"/>
                <a:gd name="T44" fmla="*/ 11 w 417"/>
                <a:gd name="T45" fmla="*/ 200 h 356"/>
                <a:gd name="T46" fmla="*/ 3 w 417"/>
                <a:gd name="T47" fmla="*/ 173 h 356"/>
                <a:gd name="T48" fmla="*/ 11 w 417"/>
                <a:gd name="T49" fmla="*/ 138 h 356"/>
                <a:gd name="T50" fmla="*/ 12 w 417"/>
                <a:gd name="T51" fmla="*/ 119 h 356"/>
                <a:gd name="T52" fmla="*/ 22 w 417"/>
                <a:gd name="T53" fmla="*/ 103 h 356"/>
                <a:gd name="T54" fmla="*/ 34 w 417"/>
                <a:gd name="T55" fmla="*/ 87 h 356"/>
                <a:gd name="T56" fmla="*/ 51 w 417"/>
                <a:gd name="T57" fmla="*/ 69 h 356"/>
                <a:gd name="T58" fmla="*/ 67 w 417"/>
                <a:gd name="T59" fmla="*/ 39 h 356"/>
                <a:gd name="T60" fmla="*/ 87 w 417"/>
                <a:gd name="T61" fmla="*/ 26 h 356"/>
                <a:gd name="T62" fmla="*/ 107 w 417"/>
                <a:gd name="T63" fmla="*/ 11 h 356"/>
                <a:gd name="T64" fmla="*/ 127 w 417"/>
                <a:gd name="T65" fmla="*/ 5 h 356"/>
                <a:gd name="T66" fmla="*/ 171 w 417"/>
                <a:gd name="T67" fmla="*/ 17 h 356"/>
                <a:gd name="T68" fmla="*/ 201 w 417"/>
                <a:gd name="T69" fmla="*/ 40 h 356"/>
                <a:gd name="T70" fmla="*/ 227 w 417"/>
                <a:gd name="T71" fmla="*/ 49 h 356"/>
                <a:gd name="T72" fmla="*/ 290 w 417"/>
                <a:gd name="T73" fmla="*/ 101 h 356"/>
                <a:gd name="T74" fmla="*/ 298 w 417"/>
                <a:gd name="T75" fmla="*/ 145 h 356"/>
                <a:gd name="T76" fmla="*/ 298 w 417"/>
                <a:gd name="T77" fmla="*/ 164 h 356"/>
                <a:gd name="T78" fmla="*/ 294 w 417"/>
                <a:gd name="T79" fmla="*/ 186 h 356"/>
                <a:gd name="T80" fmla="*/ 294 w 417"/>
                <a:gd name="T81" fmla="*/ 177 h 356"/>
                <a:gd name="T82" fmla="*/ 288 w 417"/>
                <a:gd name="T83" fmla="*/ 196 h 356"/>
                <a:gd name="T84" fmla="*/ 277 w 417"/>
                <a:gd name="T85" fmla="*/ 218 h 356"/>
                <a:gd name="T86" fmla="*/ 263 w 417"/>
                <a:gd name="T87" fmla="*/ 239 h 356"/>
                <a:gd name="T88" fmla="*/ 267 w 417"/>
                <a:gd name="T89" fmla="*/ 222 h 356"/>
                <a:gd name="T90" fmla="*/ 277 w 417"/>
                <a:gd name="T91" fmla="*/ 194 h 356"/>
                <a:gd name="T92" fmla="*/ 278 w 417"/>
                <a:gd name="T93" fmla="*/ 177 h 356"/>
                <a:gd name="T94" fmla="*/ 271 w 417"/>
                <a:gd name="T95" fmla="*/ 169 h 356"/>
                <a:gd name="T96" fmla="*/ 261 w 417"/>
                <a:gd name="T97" fmla="*/ 173 h 356"/>
                <a:gd name="T98" fmla="*/ 257 w 417"/>
                <a:gd name="T99" fmla="*/ 169 h 356"/>
                <a:gd name="T100" fmla="*/ 247 w 417"/>
                <a:gd name="T101" fmla="*/ 124 h 356"/>
                <a:gd name="T102" fmla="*/ 228 w 417"/>
                <a:gd name="T103" fmla="*/ 81 h 356"/>
                <a:gd name="T104" fmla="*/ 211 w 417"/>
                <a:gd name="T105" fmla="*/ 63 h 356"/>
                <a:gd name="T106" fmla="*/ 195 w 417"/>
                <a:gd name="T107" fmla="*/ 57 h 35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417" h="356">
                  <a:moveTo>
                    <a:pt x="267" y="79"/>
                  </a:moveTo>
                  <a:cubicBezTo>
                    <a:pt x="267" y="79"/>
                    <a:pt x="267" y="79"/>
                    <a:pt x="267" y="79"/>
                  </a:cubicBezTo>
                  <a:cubicBezTo>
                    <a:pt x="267" y="79"/>
                    <a:pt x="267" y="79"/>
                    <a:pt x="267" y="79"/>
                  </a:cubicBezTo>
                  <a:cubicBezTo>
                    <a:pt x="267" y="79"/>
                    <a:pt x="252" y="75"/>
                    <a:pt x="244" y="87"/>
                  </a:cubicBezTo>
                  <a:cubicBezTo>
                    <a:pt x="237" y="99"/>
                    <a:pt x="207" y="143"/>
                    <a:pt x="171" y="153"/>
                  </a:cubicBezTo>
                  <a:cubicBezTo>
                    <a:pt x="171" y="153"/>
                    <a:pt x="183" y="140"/>
                    <a:pt x="186" y="133"/>
                  </a:cubicBezTo>
                  <a:cubicBezTo>
                    <a:pt x="186" y="133"/>
                    <a:pt x="176" y="149"/>
                    <a:pt x="164" y="156"/>
                  </a:cubicBezTo>
                  <a:cubicBezTo>
                    <a:pt x="153" y="163"/>
                    <a:pt x="111" y="178"/>
                    <a:pt x="98" y="212"/>
                  </a:cubicBezTo>
                  <a:cubicBezTo>
                    <a:pt x="98" y="212"/>
                    <a:pt x="99" y="202"/>
                    <a:pt x="101" y="198"/>
                  </a:cubicBezTo>
                  <a:cubicBezTo>
                    <a:pt x="101" y="198"/>
                    <a:pt x="75" y="211"/>
                    <a:pt x="78" y="238"/>
                  </a:cubicBezTo>
                  <a:cubicBezTo>
                    <a:pt x="81" y="264"/>
                    <a:pt x="86" y="273"/>
                    <a:pt x="83" y="281"/>
                  </a:cubicBezTo>
                  <a:cubicBezTo>
                    <a:pt x="76" y="294"/>
                    <a:pt x="76" y="294"/>
                    <a:pt x="76" y="294"/>
                  </a:cubicBezTo>
                  <a:cubicBezTo>
                    <a:pt x="76" y="294"/>
                    <a:pt x="63" y="285"/>
                    <a:pt x="54" y="294"/>
                  </a:cubicBezTo>
                  <a:cubicBezTo>
                    <a:pt x="45" y="303"/>
                    <a:pt x="58" y="321"/>
                    <a:pt x="63" y="331"/>
                  </a:cubicBezTo>
                  <a:cubicBezTo>
                    <a:pt x="69" y="340"/>
                    <a:pt x="80" y="356"/>
                    <a:pt x="80" y="356"/>
                  </a:cubicBezTo>
                  <a:cubicBezTo>
                    <a:pt x="80" y="356"/>
                    <a:pt x="77" y="354"/>
                    <a:pt x="67" y="349"/>
                  </a:cubicBezTo>
                  <a:cubicBezTo>
                    <a:pt x="58" y="345"/>
                    <a:pt x="45" y="339"/>
                    <a:pt x="42" y="330"/>
                  </a:cubicBezTo>
                  <a:cubicBezTo>
                    <a:pt x="39" y="320"/>
                    <a:pt x="36" y="315"/>
                    <a:pt x="36" y="315"/>
                  </a:cubicBezTo>
                  <a:cubicBezTo>
                    <a:pt x="36" y="315"/>
                    <a:pt x="31" y="321"/>
                    <a:pt x="33" y="328"/>
                  </a:cubicBezTo>
                  <a:cubicBezTo>
                    <a:pt x="33" y="328"/>
                    <a:pt x="24" y="312"/>
                    <a:pt x="23" y="306"/>
                  </a:cubicBezTo>
                  <a:cubicBezTo>
                    <a:pt x="23" y="299"/>
                    <a:pt x="22" y="280"/>
                    <a:pt x="19" y="272"/>
                  </a:cubicBezTo>
                  <a:cubicBezTo>
                    <a:pt x="15" y="265"/>
                    <a:pt x="13" y="259"/>
                    <a:pt x="13" y="259"/>
                  </a:cubicBezTo>
                  <a:cubicBezTo>
                    <a:pt x="13" y="259"/>
                    <a:pt x="9" y="267"/>
                    <a:pt x="13" y="275"/>
                  </a:cubicBezTo>
                  <a:cubicBezTo>
                    <a:pt x="13" y="275"/>
                    <a:pt x="0" y="256"/>
                    <a:pt x="3" y="238"/>
                  </a:cubicBezTo>
                  <a:cubicBezTo>
                    <a:pt x="7" y="220"/>
                    <a:pt x="10" y="202"/>
                    <a:pt x="12" y="192"/>
                  </a:cubicBezTo>
                  <a:cubicBezTo>
                    <a:pt x="14" y="182"/>
                    <a:pt x="15" y="173"/>
                    <a:pt x="19" y="164"/>
                  </a:cubicBezTo>
                  <a:cubicBezTo>
                    <a:pt x="23" y="155"/>
                    <a:pt x="22" y="150"/>
                    <a:pt x="29" y="142"/>
                  </a:cubicBezTo>
                  <a:cubicBezTo>
                    <a:pt x="36" y="133"/>
                    <a:pt x="40" y="126"/>
                    <a:pt x="48" y="119"/>
                  </a:cubicBezTo>
                  <a:cubicBezTo>
                    <a:pt x="56" y="112"/>
                    <a:pt x="65" y="108"/>
                    <a:pt x="70" y="95"/>
                  </a:cubicBezTo>
                  <a:cubicBezTo>
                    <a:pt x="74" y="82"/>
                    <a:pt x="82" y="62"/>
                    <a:pt x="91" y="53"/>
                  </a:cubicBezTo>
                  <a:cubicBezTo>
                    <a:pt x="100" y="45"/>
                    <a:pt x="104" y="42"/>
                    <a:pt x="118" y="34"/>
                  </a:cubicBezTo>
                  <a:cubicBezTo>
                    <a:pt x="131" y="26"/>
                    <a:pt x="137" y="20"/>
                    <a:pt x="146" y="15"/>
                  </a:cubicBezTo>
                  <a:cubicBezTo>
                    <a:pt x="156" y="9"/>
                    <a:pt x="163" y="7"/>
                    <a:pt x="173" y="5"/>
                  </a:cubicBezTo>
                  <a:cubicBezTo>
                    <a:pt x="183" y="2"/>
                    <a:pt x="203" y="0"/>
                    <a:pt x="233" y="24"/>
                  </a:cubicBezTo>
                  <a:cubicBezTo>
                    <a:pt x="263" y="48"/>
                    <a:pt x="265" y="54"/>
                    <a:pt x="273" y="54"/>
                  </a:cubicBezTo>
                  <a:cubicBezTo>
                    <a:pt x="281" y="54"/>
                    <a:pt x="290" y="66"/>
                    <a:pt x="309" y="68"/>
                  </a:cubicBezTo>
                  <a:cubicBezTo>
                    <a:pt x="328" y="70"/>
                    <a:pt x="383" y="92"/>
                    <a:pt x="395" y="139"/>
                  </a:cubicBezTo>
                  <a:cubicBezTo>
                    <a:pt x="395" y="139"/>
                    <a:pt x="417" y="173"/>
                    <a:pt x="405" y="200"/>
                  </a:cubicBezTo>
                  <a:cubicBezTo>
                    <a:pt x="405" y="200"/>
                    <a:pt x="404" y="215"/>
                    <a:pt x="405" y="226"/>
                  </a:cubicBezTo>
                  <a:cubicBezTo>
                    <a:pt x="407" y="237"/>
                    <a:pt x="401" y="258"/>
                    <a:pt x="401" y="258"/>
                  </a:cubicBezTo>
                  <a:cubicBezTo>
                    <a:pt x="401" y="258"/>
                    <a:pt x="402" y="249"/>
                    <a:pt x="400" y="245"/>
                  </a:cubicBezTo>
                  <a:cubicBezTo>
                    <a:pt x="400" y="245"/>
                    <a:pt x="398" y="262"/>
                    <a:pt x="392" y="271"/>
                  </a:cubicBezTo>
                  <a:cubicBezTo>
                    <a:pt x="386" y="279"/>
                    <a:pt x="382" y="291"/>
                    <a:pt x="377" y="301"/>
                  </a:cubicBezTo>
                  <a:cubicBezTo>
                    <a:pt x="372" y="311"/>
                    <a:pt x="367" y="330"/>
                    <a:pt x="358" y="329"/>
                  </a:cubicBezTo>
                  <a:cubicBezTo>
                    <a:pt x="358" y="329"/>
                    <a:pt x="362" y="310"/>
                    <a:pt x="364" y="305"/>
                  </a:cubicBezTo>
                  <a:cubicBezTo>
                    <a:pt x="367" y="300"/>
                    <a:pt x="376" y="273"/>
                    <a:pt x="378" y="267"/>
                  </a:cubicBezTo>
                  <a:cubicBezTo>
                    <a:pt x="380" y="262"/>
                    <a:pt x="382" y="252"/>
                    <a:pt x="379" y="245"/>
                  </a:cubicBezTo>
                  <a:cubicBezTo>
                    <a:pt x="376" y="238"/>
                    <a:pt x="374" y="233"/>
                    <a:pt x="369" y="233"/>
                  </a:cubicBezTo>
                  <a:cubicBezTo>
                    <a:pt x="365" y="232"/>
                    <a:pt x="355" y="239"/>
                    <a:pt x="355" y="239"/>
                  </a:cubicBezTo>
                  <a:cubicBezTo>
                    <a:pt x="355" y="239"/>
                    <a:pt x="353" y="241"/>
                    <a:pt x="351" y="234"/>
                  </a:cubicBezTo>
                  <a:cubicBezTo>
                    <a:pt x="348" y="226"/>
                    <a:pt x="341" y="189"/>
                    <a:pt x="337" y="171"/>
                  </a:cubicBezTo>
                  <a:cubicBezTo>
                    <a:pt x="332" y="153"/>
                    <a:pt x="320" y="128"/>
                    <a:pt x="310" y="112"/>
                  </a:cubicBezTo>
                  <a:cubicBezTo>
                    <a:pt x="300" y="97"/>
                    <a:pt x="294" y="89"/>
                    <a:pt x="286" y="87"/>
                  </a:cubicBezTo>
                  <a:cubicBezTo>
                    <a:pt x="286" y="87"/>
                    <a:pt x="270" y="84"/>
                    <a:pt x="267" y="79"/>
                  </a:cubicBezTo>
                  <a:close/>
                </a:path>
              </a:pathLst>
            </a:custGeom>
            <a:solidFill>
              <a:srgbClr val="9B4F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355" name="Freeform 938">
              <a:extLst>
                <a:ext uri="{FF2B5EF4-FFF2-40B4-BE49-F238E27FC236}">
                  <a16:creationId xmlns:a16="http://schemas.microsoft.com/office/drawing/2014/main" id="{7AFA50D9-3B2E-4E6A-A685-6BFB51D45AE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533" y="768"/>
              <a:ext cx="389" cy="290"/>
            </a:xfrm>
            <a:custGeom>
              <a:avLst/>
              <a:gdLst>
                <a:gd name="T0" fmla="*/ 30 w 407"/>
                <a:gd name="T1" fmla="*/ 182 h 304"/>
                <a:gd name="T2" fmla="*/ 26 w 407"/>
                <a:gd name="T3" fmla="*/ 181 h 304"/>
                <a:gd name="T4" fmla="*/ 12 w 407"/>
                <a:gd name="T5" fmla="*/ 141 h 304"/>
                <a:gd name="T6" fmla="*/ 11 w 407"/>
                <a:gd name="T7" fmla="*/ 144 h 304"/>
                <a:gd name="T8" fmla="*/ 3 w 407"/>
                <a:gd name="T9" fmla="*/ 134 h 304"/>
                <a:gd name="T10" fmla="*/ 11 w 407"/>
                <a:gd name="T11" fmla="*/ 148 h 304"/>
                <a:gd name="T12" fmla="*/ 16 w 407"/>
                <a:gd name="T13" fmla="*/ 182 h 304"/>
                <a:gd name="T14" fmla="*/ 27 w 407"/>
                <a:gd name="T15" fmla="*/ 189 h 304"/>
                <a:gd name="T16" fmla="*/ 49 w 407"/>
                <a:gd name="T17" fmla="*/ 214 h 304"/>
                <a:gd name="T18" fmla="*/ 46 w 407"/>
                <a:gd name="T19" fmla="*/ 200 h 304"/>
                <a:gd name="T20" fmla="*/ 275 w 407"/>
                <a:gd name="T21" fmla="*/ 137 h 304"/>
                <a:gd name="T22" fmla="*/ 268 w 407"/>
                <a:gd name="T23" fmla="*/ 123 h 304"/>
                <a:gd name="T24" fmla="*/ 255 w 407"/>
                <a:gd name="T25" fmla="*/ 114 h 304"/>
                <a:gd name="T26" fmla="*/ 226 w 407"/>
                <a:gd name="T27" fmla="*/ 27 h 304"/>
                <a:gd name="T28" fmla="*/ 195 w 407"/>
                <a:gd name="T29" fmla="*/ 3 h 304"/>
                <a:gd name="T30" fmla="*/ 178 w 407"/>
                <a:gd name="T31" fmla="*/ 10 h 304"/>
                <a:gd name="T32" fmla="*/ 135 w 407"/>
                <a:gd name="T33" fmla="*/ 42 h 304"/>
                <a:gd name="T34" fmla="*/ 72 w 407"/>
                <a:gd name="T35" fmla="*/ 98 h 304"/>
                <a:gd name="T36" fmla="*/ 57 w 407"/>
                <a:gd name="T37" fmla="*/ 117 h 304"/>
                <a:gd name="T38" fmla="*/ 74 w 407"/>
                <a:gd name="T39" fmla="*/ 105 h 304"/>
                <a:gd name="T40" fmla="*/ 119 w 407"/>
                <a:gd name="T41" fmla="*/ 74 h 304"/>
                <a:gd name="T42" fmla="*/ 124 w 407"/>
                <a:gd name="T43" fmla="*/ 73 h 304"/>
                <a:gd name="T44" fmla="*/ 195 w 407"/>
                <a:gd name="T45" fmla="*/ 20 h 304"/>
                <a:gd name="T46" fmla="*/ 207 w 407"/>
                <a:gd name="T47" fmla="*/ 26 h 304"/>
                <a:gd name="T48" fmla="*/ 246 w 407"/>
                <a:gd name="T49" fmla="*/ 86 h 304"/>
                <a:gd name="T50" fmla="*/ 258 w 407"/>
                <a:gd name="T51" fmla="*/ 135 h 304"/>
                <a:gd name="T52" fmla="*/ 275 w 407"/>
                <a:gd name="T53" fmla="*/ 137 h 304"/>
                <a:gd name="T54" fmla="*/ 292 w 407"/>
                <a:gd name="T55" fmla="*/ 132 h 304"/>
                <a:gd name="T56" fmla="*/ 286 w 407"/>
                <a:gd name="T57" fmla="*/ 140 h 304"/>
                <a:gd name="T58" fmla="*/ 267 w 407"/>
                <a:gd name="T59" fmla="*/ 179 h 304"/>
                <a:gd name="T60" fmla="*/ 261 w 407"/>
                <a:gd name="T61" fmla="*/ 198 h 304"/>
                <a:gd name="T62" fmla="*/ 286 w 407"/>
                <a:gd name="T63" fmla="*/ 157 h 304"/>
                <a:gd name="T64" fmla="*/ 292 w 407"/>
                <a:gd name="T65" fmla="*/ 148 h 304"/>
                <a:gd name="T66" fmla="*/ 295 w 407"/>
                <a:gd name="T67" fmla="*/ 119 h 304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407" h="304">
                  <a:moveTo>
                    <a:pt x="58" y="269"/>
                  </a:moveTo>
                  <a:cubicBezTo>
                    <a:pt x="51" y="265"/>
                    <a:pt x="44" y="261"/>
                    <a:pt x="42" y="254"/>
                  </a:cubicBezTo>
                  <a:cubicBezTo>
                    <a:pt x="39" y="245"/>
                    <a:pt x="36" y="239"/>
                    <a:pt x="36" y="239"/>
                  </a:cubicBezTo>
                  <a:cubicBezTo>
                    <a:pt x="36" y="239"/>
                    <a:pt x="31" y="245"/>
                    <a:pt x="33" y="253"/>
                  </a:cubicBezTo>
                  <a:cubicBezTo>
                    <a:pt x="33" y="253"/>
                    <a:pt x="24" y="237"/>
                    <a:pt x="23" y="230"/>
                  </a:cubicBezTo>
                  <a:cubicBezTo>
                    <a:pt x="23" y="223"/>
                    <a:pt x="22" y="204"/>
                    <a:pt x="19" y="197"/>
                  </a:cubicBezTo>
                  <a:cubicBezTo>
                    <a:pt x="15" y="190"/>
                    <a:pt x="13" y="184"/>
                    <a:pt x="13" y="184"/>
                  </a:cubicBezTo>
                  <a:cubicBezTo>
                    <a:pt x="13" y="184"/>
                    <a:pt x="9" y="192"/>
                    <a:pt x="13" y="200"/>
                  </a:cubicBezTo>
                  <a:cubicBezTo>
                    <a:pt x="13" y="200"/>
                    <a:pt x="7" y="191"/>
                    <a:pt x="4" y="180"/>
                  </a:cubicBezTo>
                  <a:cubicBezTo>
                    <a:pt x="4" y="182"/>
                    <a:pt x="4" y="184"/>
                    <a:pt x="3" y="186"/>
                  </a:cubicBezTo>
                  <a:cubicBezTo>
                    <a:pt x="0" y="204"/>
                    <a:pt x="13" y="223"/>
                    <a:pt x="13" y="223"/>
                  </a:cubicBezTo>
                  <a:cubicBezTo>
                    <a:pt x="9" y="215"/>
                    <a:pt x="13" y="207"/>
                    <a:pt x="13" y="207"/>
                  </a:cubicBezTo>
                  <a:cubicBezTo>
                    <a:pt x="13" y="207"/>
                    <a:pt x="15" y="213"/>
                    <a:pt x="19" y="220"/>
                  </a:cubicBezTo>
                  <a:cubicBezTo>
                    <a:pt x="22" y="228"/>
                    <a:pt x="23" y="247"/>
                    <a:pt x="23" y="254"/>
                  </a:cubicBezTo>
                  <a:cubicBezTo>
                    <a:pt x="24" y="260"/>
                    <a:pt x="33" y="276"/>
                    <a:pt x="33" y="276"/>
                  </a:cubicBezTo>
                  <a:cubicBezTo>
                    <a:pt x="31" y="269"/>
                    <a:pt x="36" y="263"/>
                    <a:pt x="36" y="263"/>
                  </a:cubicBezTo>
                  <a:cubicBezTo>
                    <a:pt x="36" y="263"/>
                    <a:pt x="39" y="268"/>
                    <a:pt x="42" y="278"/>
                  </a:cubicBezTo>
                  <a:cubicBezTo>
                    <a:pt x="45" y="287"/>
                    <a:pt x="58" y="293"/>
                    <a:pt x="67" y="297"/>
                  </a:cubicBezTo>
                  <a:cubicBezTo>
                    <a:pt x="77" y="302"/>
                    <a:pt x="80" y="304"/>
                    <a:pt x="80" y="304"/>
                  </a:cubicBezTo>
                  <a:cubicBezTo>
                    <a:pt x="80" y="304"/>
                    <a:pt x="69" y="288"/>
                    <a:pt x="63" y="279"/>
                  </a:cubicBezTo>
                  <a:cubicBezTo>
                    <a:pt x="62" y="276"/>
                    <a:pt x="60" y="273"/>
                    <a:pt x="58" y="269"/>
                  </a:cubicBezTo>
                  <a:close/>
                  <a:moveTo>
                    <a:pt x="378" y="191"/>
                  </a:moveTo>
                  <a:cubicBezTo>
                    <a:pt x="380" y="186"/>
                    <a:pt x="382" y="176"/>
                    <a:pt x="379" y="169"/>
                  </a:cubicBezTo>
                  <a:cubicBezTo>
                    <a:pt x="376" y="162"/>
                    <a:pt x="372" y="171"/>
                    <a:pt x="368" y="171"/>
                  </a:cubicBezTo>
                  <a:cubicBezTo>
                    <a:pt x="363" y="170"/>
                    <a:pt x="355" y="164"/>
                    <a:pt x="355" y="164"/>
                  </a:cubicBezTo>
                  <a:cubicBezTo>
                    <a:pt x="355" y="164"/>
                    <a:pt x="353" y="166"/>
                    <a:pt x="351" y="158"/>
                  </a:cubicBezTo>
                  <a:cubicBezTo>
                    <a:pt x="348" y="151"/>
                    <a:pt x="341" y="113"/>
                    <a:pt x="337" y="96"/>
                  </a:cubicBezTo>
                  <a:cubicBezTo>
                    <a:pt x="332" y="78"/>
                    <a:pt x="320" y="53"/>
                    <a:pt x="310" y="37"/>
                  </a:cubicBezTo>
                  <a:cubicBezTo>
                    <a:pt x="300" y="21"/>
                    <a:pt x="294" y="14"/>
                    <a:pt x="286" y="12"/>
                  </a:cubicBezTo>
                  <a:cubicBezTo>
                    <a:pt x="286" y="12"/>
                    <a:pt x="270" y="8"/>
                    <a:pt x="267" y="3"/>
                  </a:cubicBezTo>
                  <a:cubicBezTo>
                    <a:pt x="267" y="3"/>
                    <a:pt x="267" y="3"/>
                    <a:pt x="267" y="3"/>
                  </a:cubicBezTo>
                  <a:cubicBezTo>
                    <a:pt x="267" y="3"/>
                    <a:pt x="252" y="0"/>
                    <a:pt x="244" y="12"/>
                  </a:cubicBezTo>
                  <a:cubicBezTo>
                    <a:pt x="237" y="23"/>
                    <a:pt x="207" y="68"/>
                    <a:pt x="171" y="78"/>
                  </a:cubicBezTo>
                  <a:cubicBezTo>
                    <a:pt x="171" y="78"/>
                    <a:pt x="183" y="65"/>
                    <a:pt x="186" y="58"/>
                  </a:cubicBezTo>
                  <a:cubicBezTo>
                    <a:pt x="186" y="58"/>
                    <a:pt x="176" y="74"/>
                    <a:pt x="164" y="80"/>
                  </a:cubicBezTo>
                  <a:cubicBezTo>
                    <a:pt x="153" y="87"/>
                    <a:pt x="111" y="102"/>
                    <a:pt x="98" y="136"/>
                  </a:cubicBezTo>
                  <a:cubicBezTo>
                    <a:pt x="98" y="136"/>
                    <a:pt x="99" y="127"/>
                    <a:pt x="101" y="123"/>
                  </a:cubicBezTo>
                  <a:cubicBezTo>
                    <a:pt x="101" y="123"/>
                    <a:pt x="75" y="136"/>
                    <a:pt x="78" y="163"/>
                  </a:cubicBezTo>
                  <a:cubicBezTo>
                    <a:pt x="78" y="166"/>
                    <a:pt x="78" y="169"/>
                    <a:pt x="79" y="172"/>
                  </a:cubicBezTo>
                  <a:cubicBezTo>
                    <a:pt x="84" y="155"/>
                    <a:pt x="101" y="146"/>
                    <a:pt x="101" y="146"/>
                  </a:cubicBezTo>
                  <a:cubicBezTo>
                    <a:pt x="99" y="150"/>
                    <a:pt x="98" y="160"/>
                    <a:pt x="98" y="160"/>
                  </a:cubicBezTo>
                  <a:cubicBezTo>
                    <a:pt x="111" y="126"/>
                    <a:pt x="153" y="111"/>
                    <a:pt x="164" y="104"/>
                  </a:cubicBezTo>
                  <a:cubicBezTo>
                    <a:pt x="176" y="97"/>
                    <a:pt x="186" y="81"/>
                    <a:pt x="186" y="81"/>
                  </a:cubicBezTo>
                  <a:cubicBezTo>
                    <a:pt x="183" y="88"/>
                    <a:pt x="171" y="101"/>
                    <a:pt x="171" y="101"/>
                  </a:cubicBezTo>
                  <a:cubicBezTo>
                    <a:pt x="207" y="91"/>
                    <a:pt x="237" y="47"/>
                    <a:pt x="244" y="35"/>
                  </a:cubicBezTo>
                  <a:cubicBezTo>
                    <a:pt x="252" y="23"/>
                    <a:pt x="267" y="27"/>
                    <a:pt x="267" y="27"/>
                  </a:cubicBezTo>
                  <a:cubicBezTo>
                    <a:pt x="267" y="27"/>
                    <a:pt x="267" y="27"/>
                    <a:pt x="267" y="27"/>
                  </a:cubicBezTo>
                  <a:cubicBezTo>
                    <a:pt x="270" y="32"/>
                    <a:pt x="286" y="35"/>
                    <a:pt x="286" y="35"/>
                  </a:cubicBezTo>
                  <a:cubicBezTo>
                    <a:pt x="294" y="37"/>
                    <a:pt x="300" y="45"/>
                    <a:pt x="310" y="60"/>
                  </a:cubicBezTo>
                  <a:cubicBezTo>
                    <a:pt x="320" y="76"/>
                    <a:pt x="332" y="101"/>
                    <a:pt x="337" y="119"/>
                  </a:cubicBezTo>
                  <a:cubicBezTo>
                    <a:pt x="341" y="137"/>
                    <a:pt x="348" y="174"/>
                    <a:pt x="351" y="182"/>
                  </a:cubicBezTo>
                  <a:cubicBezTo>
                    <a:pt x="353" y="189"/>
                    <a:pt x="355" y="187"/>
                    <a:pt x="355" y="187"/>
                  </a:cubicBezTo>
                  <a:cubicBezTo>
                    <a:pt x="355" y="187"/>
                    <a:pt x="365" y="180"/>
                    <a:pt x="369" y="181"/>
                  </a:cubicBezTo>
                  <a:cubicBezTo>
                    <a:pt x="373" y="181"/>
                    <a:pt x="375" y="185"/>
                    <a:pt x="378" y="191"/>
                  </a:cubicBezTo>
                  <a:close/>
                  <a:moveTo>
                    <a:pt x="405" y="166"/>
                  </a:moveTo>
                  <a:cubicBezTo>
                    <a:pt x="403" y="175"/>
                    <a:pt x="401" y="183"/>
                    <a:pt x="401" y="183"/>
                  </a:cubicBezTo>
                  <a:cubicBezTo>
                    <a:pt x="401" y="183"/>
                    <a:pt x="402" y="174"/>
                    <a:pt x="400" y="169"/>
                  </a:cubicBezTo>
                  <a:cubicBezTo>
                    <a:pt x="400" y="169"/>
                    <a:pt x="398" y="187"/>
                    <a:pt x="392" y="195"/>
                  </a:cubicBezTo>
                  <a:cubicBezTo>
                    <a:pt x="386" y="204"/>
                    <a:pt x="382" y="216"/>
                    <a:pt x="377" y="226"/>
                  </a:cubicBezTo>
                  <a:cubicBezTo>
                    <a:pt x="373" y="232"/>
                    <a:pt x="370" y="243"/>
                    <a:pt x="366" y="249"/>
                  </a:cubicBezTo>
                  <a:cubicBezTo>
                    <a:pt x="365" y="251"/>
                    <a:pt x="365" y="252"/>
                    <a:pt x="364" y="253"/>
                  </a:cubicBezTo>
                  <a:cubicBezTo>
                    <a:pt x="362" y="258"/>
                    <a:pt x="358" y="277"/>
                    <a:pt x="358" y="277"/>
                  </a:cubicBezTo>
                  <a:cubicBezTo>
                    <a:pt x="367" y="278"/>
                    <a:pt x="372" y="259"/>
                    <a:pt x="377" y="249"/>
                  </a:cubicBezTo>
                  <a:cubicBezTo>
                    <a:pt x="382" y="239"/>
                    <a:pt x="386" y="227"/>
                    <a:pt x="392" y="219"/>
                  </a:cubicBezTo>
                  <a:cubicBezTo>
                    <a:pt x="398" y="210"/>
                    <a:pt x="400" y="193"/>
                    <a:pt x="400" y="193"/>
                  </a:cubicBezTo>
                  <a:cubicBezTo>
                    <a:pt x="402" y="197"/>
                    <a:pt x="401" y="206"/>
                    <a:pt x="401" y="206"/>
                  </a:cubicBezTo>
                  <a:cubicBezTo>
                    <a:pt x="401" y="206"/>
                    <a:pt x="407" y="185"/>
                    <a:pt x="405" y="174"/>
                  </a:cubicBezTo>
                  <a:cubicBezTo>
                    <a:pt x="405" y="171"/>
                    <a:pt x="405" y="169"/>
                    <a:pt x="405" y="166"/>
                  </a:cubicBezTo>
                  <a:close/>
                </a:path>
              </a:pathLst>
            </a:custGeom>
            <a:solidFill>
              <a:srgbClr val="8240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356" name="Freeform 939">
              <a:extLst>
                <a:ext uri="{FF2B5EF4-FFF2-40B4-BE49-F238E27FC236}">
                  <a16:creationId xmlns:a16="http://schemas.microsoft.com/office/drawing/2014/main" id="{384191FE-4788-4DF1-920F-EE0FC7AAD91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3" y="718"/>
              <a:ext cx="399" cy="340"/>
            </a:xfrm>
            <a:custGeom>
              <a:avLst/>
              <a:gdLst>
                <a:gd name="T0" fmla="*/ 195 w 417"/>
                <a:gd name="T1" fmla="*/ 57 h 356"/>
                <a:gd name="T2" fmla="*/ 195 w 417"/>
                <a:gd name="T3" fmla="*/ 57 h 356"/>
                <a:gd name="T4" fmla="*/ 195 w 417"/>
                <a:gd name="T5" fmla="*/ 57 h 356"/>
                <a:gd name="T6" fmla="*/ 179 w 417"/>
                <a:gd name="T7" fmla="*/ 63 h 356"/>
                <a:gd name="T8" fmla="*/ 126 w 417"/>
                <a:gd name="T9" fmla="*/ 111 h 356"/>
                <a:gd name="T10" fmla="*/ 137 w 417"/>
                <a:gd name="T11" fmla="*/ 96 h 356"/>
                <a:gd name="T12" fmla="*/ 121 w 417"/>
                <a:gd name="T13" fmla="*/ 113 h 356"/>
                <a:gd name="T14" fmla="*/ 72 w 417"/>
                <a:gd name="T15" fmla="*/ 153 h 356"/>
                <a:gd name="T16" fmla="*/ 75 w 417"/>
                <a:gd name="T17" fmla="*/ 144 h 356"/>
                <a:gd name="T18" fmla="*/ 57 w 417"/>
                <a:gd name="T19" fmla="*/ 173 h 356"/>
                <a:gd name="T20" fmla="*/ 61 w 417"/>
                <a:gd name="T21" fmla="*/ 203 h 356"/>
                <a:gd name="T22" fmla="*/ 55 w 417"/>
                <a:gd name="T23" fmla="*/ 213 h 356"/>
                <a:gd name="T24" fmla="*/ 40 w 417"/>
                <a:gd name="T25" fmla="*/ 213 h 356"/>
                <a:gd name="T26" fmla="*/ 47 w 417"/>
                <a:gd name="T27" fmla="*/ 240 h 356"/>
                <a:gd name="T28" fmla="*/ 59 w 417"/>
                <a:gd name="T29" fmla="*/ 258 h 356"/>
                <a:gd name="T30" fmla="*/ 49 w 417"/>
                <a:gd name="T31" fmla="*/ 253 h 356"/>
                <a:gd name="T32" fmla="*/ 31 w 417"/>
                <a:gd name="T33" fmla="*/ 239 h 356"/>
                <a:gd name="T34" fmla="*/ 28 w 417"/>
                <a:gd name="T35" fmla="*/ 228 h 356"/>
                <a:gd name="T36" fmla="*/ 26 w 417"/>
                <a:gd name="T37" fmla="*/ 238 h 356"/>
                <a:gd name="T38" fmla="*/ 16 w 417"/>
                <a:gd name="T39" fmla="*/ 222 h 356"/>
                <a:gd name="T40" fmla="*/ 12 w 417"/>
                <a:gd name="T41" fmla="*/ 197 h 356"/>
                <a:gd name="T42" fmla="*/ 11 w 417"/>
                <a:gd name="T43" fmla="*/ 187 h 356"/>
                <a:gd name="T44" fmla="*/ 11 w 417"/>
                <a:gd name="T45" fmla="*/ 200 h 356"/>
                <a:gd name="T46" fmla="*/ 3 w 417"/>
                <a:gd name="T47" fmla="*/ 173 h 356"/>
                <a:gd name="T48" fmla="*/ 11 w 417"/>
                <a:gd name="T49" fmla="*/ 138 h 356"/>
                <a:gd name="T50" fmla="*/ 12 w 417"/>
                <a:gd name="T51" fmla="*/ 119 h 356"/>
                <a:gd name="T52" fmla="*/ 22 w 417"/>
                <a:gd name="T53" fmla="*/ 103 h 356"/>
                <a:gd name="T54" fmla="*/ 34 w 417"/>
                <a:gd name="T55" fmla="*/ 87 h 356"/>
                <a:gd name="T56" fmla="*/ 51 w 417"/>
                <a:gd name="T57" fmla="*/ 69 h 356"/>
                <a:gd name="T58" fmla="*/ 67 w 417"/>
                <a:gd name="T59" fmla="*/ 39 h 356"/>
                <a:gd name="T60" fmla="*/ 87 w 417"/>
                <a:gd name="T61" fmla="*/ 26 h 356"/>
                <a:gd name="T62" fmla="*/ 107 w 417"/>
                <a:gd name="T63" fmla="*/ 11 h 356"/>
                <a:gd name="T64" fmla="*/ 127 w 417"/>
                <a:gd name="T65" fmla="*/ 5 h 356"/>
                <a:gd name="T66" fmla="*/ 171 w 417"/>
                <a:gd name="T67" fmla="*/ 17 h 356"/>
                <a:gd name="T68" fmla="*/ 201 w 417"/>
                <a:gd name="T69" fmla="*/ 40 h 356"/>
                <a:gd name="T70" fmla="*/ 227 w 417"/>
                <a:gd name="T71" fmla="*/ 49 h 356"/>
                <a:gd name="T72" fmla="*/ 290 w 417"/>
                <a:gd name="T73" fmla="*/ 101 h 356"/>
                <a:gd name="T74" fmla="*/ 298 w 417"/>
                <a:gd name="T75" fmla="*/ 145 h 356"/>
                <a:gd name="T76" fmla="*/ 298 w 417"/>
                <a:gd name="T77" fmla="*/ 164 h 356"/>
                <a:gd name="T78" fmla="*/ 294 w 417"/>
                <a:gd name="T79" fmla="*/ 186 h 356"/>
                <a:gd name="T80" fmla="*/ 294 w 417"/>
                <a:gd name="T81" fmla="*/ 177 h 356"/>
                <a:gd name="T82" fmla="*/ 288 w 417"/>
                <a:gd name="T83" fmla="*/ 196 h 356"/>
                <a:gd name="T84" fmla="*/ 277 w 417"/>
                <a:gd name="T85" fmla="*/ 218 h 356"/>
                <a:gd name="T86" fmla="*/ 263 w 417"/>
                <a:gd name="T87" fmla="*/ 239 h 356"/>
                <a:gd name="T88" fmla="*/ 267 w 417"/>
                <a:gd name="T89" fmla="*/ 222 h 356"/>
                <a:gd name="T90" fmla="*/ 277 w 417"/>
                <a:gd name="T91" fmla="*/ 194 h 356"/>
                <a:gd name="T92" fmla="*/ 278 w 417"/>
                <a:gd name="T93" fmla="*/ 177 h 356"/>
                <a:gd name="T94" fmla="*/ 271 w 417"/>
                <a:gd name="T95" fmla="*/ 169 h 356"/>
                <a:gd name="T96" fmla="*/ 261 w 417"/>
                <a:gd name="T97" fmla="*/ 173 h 356"/>
                <a:gd name="T98" fmla="*/ 257 w 417"/>
                <a:gd name="T99" fmla="*/ 169 h 356"/>
                <a:gd name="T100" fmla="*/ 247 w 417"/>
                <a:gd name="T101" fmla="*/ 124 h 356"/>
                <a:gd name="T102" fmla="*/ 228 w 417"/>
                <a:gd name="T103" fmla="*/ 81 h 356"/>
                <a:gd name="T104" fmla="*/ 211 w 417"/>
                <a:gd name="T105" fmla="*/ 63 h 356"/>
                <a:gd name="T106" fmla="*/ 195 w 417"/>
                <a:gd name="T107" fmla="*/ 57 h 35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417" h="356">
                  <a:moveTo>
                    <a:pt x="267" y="79"/>
                  </a:moveTo>
                  <a:cubicBezTo>
                    <a:pt x="267" y="79"/>
                    <a:pt x="267" y="79"/>
                    <a:pt x="267" y="79"/>
                  </a:cubicBezTo>
                  <a:cubicBezTo>
                    <a:pt x="267" y="79"/>
                    <a:pt x="267" y="79"/>
                    <a:pt x="267" y="79"/>
                  </a:cubicBezTo>
                  <a:cubicBezTo>
                    <a:pt x="267" y="79"/>
                    <a:pt x="252" y="75"/>
                    <a:pt x="244" y="87"/>
                  </a:cubicBezTo>
                  <a:cubicBezTo>
                    <a:pt x="237" y="99"/>
                    <a:pt x="207" y="143"/>
                    <a:pt x="171" y="153"/>
                  </a:cubicBezTo>
                  <a:cubicBezTo>
                    <a:pt x="171" y="153"/>
                    <a:pt x="183" y="140"/>
                    <a:pt x="186" y="133"/>
                  </a:cubicBezTo>
                  <a:cubicBezTo>
                    <a:pt x="186" y="133"/>
                    <a:pt x="176" y="149"/>
                    <a:pt x="164" y="156"/>
                  </a:cubicBezTo>
                  <a:cubicBezTo>
                    <a:pt x="153" y="163"/>
                    <a:pt x="111" y="178"/>
                    <a:pt x="98" y="212"/>
                  </a:cubicBezTo>
                  <a:cubicBezTo>
                    <a:pt x="98" y="212"/>
                    <a:pt x="99" y="202"/>
                    <a:pt x="101" y="198"/>
                  </a:cubicBezTo>
                  <a:cubicBezTo>
                    <a:pt x="101" y="198"/>
                    <a:pt x="75" y="211"/>
                    <a:pt x="78" y="238"/>
                  </a:cubicBezTo>
                  <a:cubicBezTo>
                    <a:pt x="81" y="264"/>
                    <a:pt x="86" y="273"/>
                    <a:pt x="83" y="281"/>
                  </a:cubicBezTo>
                  <a:cubicBezTo>
                    <a:pt x="76" y="294"/>
                    <a:pt x="76" y="294"/>
                    <a:pt x="76" y="294"/>
                  </a:cubicBezTo>
                  <a:cubicBezTo>
                    <a:pt x="76" y="294"/>
                    <a:pt x="63" y="285"/>
                    <a:pt x="54" y="294"/>
                  </a:cubicBezTo>
                  <a:cubicBezTo>
                    <a:pt x="45" y="303"/>
                    <a:pt x="58" y="321"/>
                    <a:pt x="63" y="331"/>
                  </a:cubicBezTo>
                  <a:cubicBezTo>
                    <a:pt x="69" y="340"/>
                    <a:pt x="80" y="356"/>
                    <a:pt x="80" y="356"/>
                  </a:cubicBezTo>
                  <a:cubicBezTo>
                    <a:pt x="80" y="356"/>
                    <a:pt x="77" y="354"/>
                    <a:pt x="67" y="349"/>
                  </a:cubicBezTo>
                  <a:cubicBezTo>
                    <a:pt x="58" y="345"/>
                    <a:pt x="45" y="339"/>
                    <a:pt x="42" y="330"/>
                  </a:cubicBezTo>
                  <a:cubicBezTo>
                    <a:pt x="39" y="320"/>
                    <a:pt x="36" y="315"/>
                    <a:pt x="36" y="315"/>
                  </a:cubicBezTo>
                  <a:cubicBezTo>
                    <a:pt x="36" y="315"/>
                    <a:pt x="31" y="321"/>
                    <a:pt x="33" y="328"/>
                  </a:cubicBezTo>
                  <a:cubicBezTo>
                    <a:pt x="33" y="328"/>
                    <a:pt x="24" y="312"/>
                    <a:pt x="23" y="306"/>
                  </a:cubicBezTo>
                  <a:cubicBezTo>
                    <a:pt x="23" y="299"/>
                    <a:pt x="22" y="280"/>
                    <a:pt x="19" y="272"/>
                  </a:cubicBezTo>
                  <a:cubicBezTo>
                    <a:pt x="15" y="265"/>
                    <a:pt x="13" y="259"/>
                    <a:pt x="13" y="259"/>
                  </a:cubicBezTo>
                  <a:cubicBezTo>
                    <a:pt x="13" y="259"/>
                    <a:pt x="9" y="267"/>
                    <a:pt x="13" y="275"/>
                  </a:cubicBezTo>
                  <a:cubicBezTo>
                    <a:pt x="13" y="275"/>
                    <a:pt x="0" y="256"/>
                    <a:pt x="3" y="238"/>
                  </a:cubicBezTo>
                  <a:cubicBezTo>
                    <a:pt x="7" y="220"/>
                    <a:pt x="10" y="202"/>
                    <a:pt x="12" y="192"/>
                  </a:cubicBezTo>
                  <a:cubicBezTo>
                    <a:pt x="14" y="182"/>
                    <a:pt x="15" y="173"/>
                    <a:pt x="19" y="164"/>
                  </a:cubicBezTo>
                  <a:cubicBezTo>
                    <a:pt x="23" y="155"/>
                    <a:pt x="22" y="150"/>
                    <a:pt x="29" y="142"/>
                  </a:cubicBezTo>
                  <a:cubicBezTo>
                    <a:pt x="36" y="133"/>
                    <a:pt x="40" y="126"/>
                    <a:pt x="48" y="119"/>
                  </a:cubicBezTo>
                  <a:cubicBezTo>
                    <a:pt x="56" y="112"/>
                    <a:pt x="65" y="108"/>
                    <a:pt x="70" y="95"/>
                  </a:cubicBezTo>
                  <a:cubicBezTo>
                    <a:pt x="74" y="82"/>
                    <a:pt x="82" y="62"/>
                    <a:pt x="91" y="53"/>
                  </a:cubicBezTo>
                  <a:cubicBezTo>
                    <a:pt x="100" y="45"/>
                    <a:pt x="104" y="42"/>
                    <a:pt x="118" y="34"/>
                  </a:cubicBezTo>
                  <a:cubicBezTo>
                    <a:pt x="131" y="26"/>
                    <a:pt x="137" y="20"/>
                    <a:pt x="146" y="15"/>
                  </a:cubicBezTo>
                  <a:cubicBezTo>
                    <a:pt x="156" y="9"/>
                    <a:pt x="163" y="7"/>
                    <a:pt x="173" y="5"/>
                  </a:cubicBezTo>
                  <a:cubicBezTo>
                    <a:pt x="183" y="2"/>
                    <a:pt x="203" y="0"/>
                    <a:pt x="233" y="24"/>
                  </a:cubicBezTo>
                  <a:cubicBezTo>
                    <a:pt x="263" y="48"/>
                    <a:pt x="265" y="54"/>
                    <a:pt x="273" y="54"/>
                  </a:cubicBezTo>
                  <a:cubicBezTo>
                    <a:pt x="281" y="54"/>
                    <a:pt x="290" y="66"/>
                    <a:pt x="309" y="68"/>
                  </a:cubicBezTo>
                  <a:cubicBezTo>
                    <a:pt x="328" y="70"/>
                    <a:pt x="383" y="92"/>
                    <a:pt x="395" y="139"/>
                  </a:cubicBezTo>
                  <a:cubicBezTo>
                    <a:pt x="395" y="139"/>
                    <a:pt x="417" y="173"/>
                    <a:pt x="405" y="200"/>
                  </a:cubicBezTo>
                  <a:cubicBezTo>
                    <a:pt x="405" y="200"/>
                    <a:pt x="404" y="215"/>
                    <a:pt x="405" y="226"/>
                  </a:cubicBezTo>
                  <a:cubicBezTo>
                    <a:pt x="407" y="237"/>
                    <a:pt x="401" y="258"/>
                    <a:pt x="401" y="258"/>
                  </a:cubicBezTo>
                  <a:cubicBezTo>
                    <a:pt x="401" y="258"/>
                    <a:pt x="402" y="249"/>
                    <a:pt x="400" y="245"/>
                  </a:cubicBezTo>
                  <a:cubicBezTo>
                    <a:pt x="400" y="245"/>
                    <a:pt x="398" y="262"/>
                    <a:pt x="392" y="271"/>
                  </a:cubicBezTo>
                  <a:cubicBezTo>
                    <a:pt x="386" y="279"/>
                    <a:pt x="382" y="291"/>
                    <a:pt x="377" y="301"/>
                  </a:cubicBezTo>
                  <a:cubicBezTo>
                    <a:pt x="372" y="311"/>
                    <a:pt x="367" y="330"/>
                    <a:pt x="358" y="329"/>
                  </a:cubicBezTo>
                  <a:cubicBezTo>
                    <a:pt x="358" y="329"/>
                    <a:pt x="362" y="310"/>
                    <a:pt x="364" y="305"/>
                  </a:cubicBezTo>
                  <a:cubicBezTo>
                    <a:pt x="367" y="300"/>
                    <a:pt x="376" y="273"/>
                    <a:pt x="378" y="267"/>
                  </a:cubicBezTo>
                  <a:cubicBezTo>
                    <a:pt x="380" y="262"/>
                    <a:pt x="382" y="252"/>
                    <a:pt x="379" y="245"/>
                  </a:cubicBezTo>
                  <a:cubicBezTo>
                    <a:pt x="376" y="238"/>
                    <a:pt x="374" y="233"/>
                    <a:pt x="369" y="233"/>
                  </a:cubicBezTo>
                  <a:cubicBezTo>
                    <a:pt x="365" y="232"/>
                    <a:pt x="355" y="239"/>
                    <a:pt x="355" y="239"/>
                  </a:cubicBezTo>
                  <a:cubicBezTo>
                    <a:pt x="355" y="239"/>
                    <a:pt x="353" y="241"/>
                    <a:pt x="351" y="234"/>
                  </a:cubicBezTo>
                  <a:cubicBezTo>
                    <a:pt x="348" y="226"/>
                    <a:pt x="341" y="189"/>
                    <a:pt x="337" y="171"/>
                  </a:cubicBezTo>
                  <a:cubicBezTo>
                    <a:pt x="332" y="153"/>
                    <a:pt x="320" y="128"/>
                    <a:pt x="310" y="112"/>
                  </a:cubicBezTo>
                  <a:cubicBezTo>
                    <a:pt x="300" y="97"/>
                    <a:pt x="294" y="89"/>
                    <a:pt x="286" y="87"/>
                  </a:cubicBezTo>
                  <a:cubicBezTo>
                    <a:pt x="286" y="87"/>
                    <a:pt x="270" y="84"/>
                    <a:pt x="267" y="79"/>
                  </a:cubicBezTo>
                  <a:close/>
                </a:path>
              </a:pathLst>
            </a:custGeom>
            <a:noFill/>
            <a:ln w="317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357" name="Freeform 940">
              <a:extLst>
                <a:ext uri="{FF2B5EF4-FFF2-40B4-BE49-F238E27FC236}">
                  <a16:creationId xmlns:a16="http://schemas.microsoft.com/office/drawing/2014/main" id="{11A7965A-2A0B-4338-8E2C-6D9E3C6326F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2" y="809"/>
              <a:ext cx="27" cy="72"/>
            </a:xfrm>
            <a:custGeom>
              <a:avLst/>
              <a:gdLst>
                <a:gd name="T0" fmla="*/ 17 w 29"/>
                <a:gd name="T1" fmla="*/ 4 h 76"/>
                <a:gd name="T2" fmla="*/ 14 w 29"/>
                <a:gd name="T3" fmla="*/ 11 h 76"/>
                <a:gd name="T4" fmla="*/ 7 w 29"/>
                <a:gd name="T5" fmla="*/ 24 h 76"/>
                <a:gd name="T6" fmla="*/ 4 w 29"/>
                <a:gd name="T7" fmla="*/ 35 h 76"/>
                <a:gd name="T8" fmla="*/ 4 w 29"/>
                <a:gd name="T9" fmla="*/ 43 h 76"/>
                <a:gd name="T10" fmla="*/ 0 w 29"/>
                <a:gd name="T11" fmla="*/ 52 h 76"/>
                <a:gd name="T12" fmla="*/ 6 w 29"/>
                <a:gd name="T13" fmla="*/ 35 h 76"/>
                <a:gd name="T14" fmla="*/ 7 w 29"/>
                <a:gd name="T15" fmla="*/ 22 h 76"/>
                <a:gd name="T16" fmla="*/ 18 w 29"/>
                <a:gd name="T17" fmla="*/ 0 h 7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9" h="76">
                  <a:moveTo>
                    <a:pt x="27" y="4"/>
                  </a:moveTo>
                  <a:cubicBezTo>
                    <a:pt x="25" y="8"/>
                    <a:pt x="23" y="14"/>
                    <a:pt x="21" y="18"/>
                  </a:cubicBezTo>
                  <a:cubicBezTo>
                    <a:pt x="17" y="24"/>
                    <a:pt x="13" y="29"/>
                    <a:pt x="9" y="34"/>
                  </a:cubicBezTo>
                  <a:cubicBezTo>
                    <a:pt x="5" y="40"/>
                    <a:pt x="4" y="44"/>
                    <a:pt x="4" y="51"/>
                  </a:cubicBezTo>
                  <a:cubicBezTo>
                    <a:pt x="5" y="55"/>
                    <a:pt x="5" y="59"/>
                    <a:pt x="4" y="63"/>
                  </a:cubicBezTo>
                  <a:cubicBezTo>
                    <a:pt x="3" y="67"/>
                    <a:pt x="1" y="72"/>
                    <a:pt x="0" y="76"/>
                  </a:cubicBezTo>
                  <a:cubicBezTo>
                    <a:pt x="3" y="67"/>
                    <a:pt x="6" y="59"/>
                    <a:pt x="6" y="50"/>
                  </a:cubicBezTo>
                  <a:cubicBezTo>
                    <a:pt x="7" y="43"/>
                    <a:pt x="10" y="37"/>
                    <a:pt x="14" y="31"/>
                  </a:cubicBezTo>
                  <a:cubicBezTo>
                    <a:pt x="21" y="21"/>
                    <a:pt x="27" y="12"/>
                    <a:pt x="29" y="0"/>
                  </a:cubicBezTo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358" name="Freeform 941">
              <a:extLst>
                <a:ext uri="{FF2B5EF4-FFF2-40B4-BE49-F238E27FC236}">
                  <a16:creationId xmlns:a16="http://schemas.microsoft.com/office/drawing/2014/main" id="{619C1643-29AC-4052-9256-7E70E437355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0" y="752"/>
              <a:ext cx="59" cy="106"/>
            </a:xfrm>
            <a:custGeom>
              <a:avLst/>
              <a:gdLst>
                <a:gd name="T0" fmla="*/ 44 w 62"/>
                <a:gd name="T1" fmla="*/ 1 h 112"/>
                <a:gd name="T2" fmla="*/ 41 w 62"/>
                <a:gd name="T3" fmla="*/ 4 h 112"/>
                <a:gd name="T4" fmla="*/ 33 w 62"/>
                <a:gd name="T5" fmla="*/ 9 h 112"/>
                <a:gd name="T6" fmla="*/ 25 w 62"/>
                <a:gd name="T7" fmla="*/ 20 h 112"/>
                <a:gd name="T8" fmla="*/ 14 w 62"/>
                <a:gd name="T9" fmla="*/ 41 h 112"/>
                <a:gd name="T10" fmla="*/ 0 w 62"/>
                <a:gd name="T11" fmla="*/ 76 h 112"/>
                <a:gd name="T12" fmla="*/ 7 w 62"/>
                <a:gd name="T13" fmla="*/ 66 h 112"/>
                <a:gd name="T14" fmla="*/ 10 w 62"/>
                <a:gd name="T15" fmla="*/ 57 h 112"/>
                <a:gd name="T16" fmla="*/ 12 w 62"/>
                <a:gd name="T17" fmla="*/ 40 h 112"/>
                <a:gd name="T18" fmla="*/ 21 w 62"/>
                <a:gd name="T19" fmla="*/ 23 h 112"/>
                <a:gd name="T20" fmla="*/ 31 w 62"/>
                <a:gd name="T21" fmla="*/ 9 h 112"/>
                <a:gd name="T22" fmla="*/ 43 w 62"/>
                <a:gd name="T23" fmla="*/ 0 h 11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62" h="112">
                  <a:moveTo>
                    <a:pt x="62" y="1"/>
                  </a:moveTo>
                  <a:cubicBezTo>
                    <a:pt x="60" y="0"/>
                    <a:pt x="58" y="3"/>
                    <a:pt x="57" y="4"/>
                  </a:cubicBezTo>
                  <a:cubicBezTo>
                    <a:pt x="53" y="7"/>
                    <a:pt x="50" y="9"/>
                    <a:pt x="47" y="12"/>
                  </a:cubicBezTo>
                  <a:cubicBezTo>
                    <a:pt x="42" y="17"/>
                    <a:pt x="38" y="22"/>
                    <a:pt x="34" y="27"/>
                  </a:cubicBezTo>
                  <a:cubicBezTo>
                    <a:pt x="27" y="37"/>
                    <a:pt x="23" y="48"/>
                    <a:pt x="21" y="60"/>
                  </a:cubicBezTo>
                  <a:cubicBezTo>
                    <a:pt x="16" y="79"/>
                    <a:pt x="14" y="97"/>
                    <a:pt x="0" y="112"/>
                  </a:cubicBezTo>
                  <a:cubicBezTo>
                    <a:pt x="4" y="109"/>
                    <a:pt x="6" y="102"/>
                    <a:pt x="7" y="97"/>
                  </a:cubicBezTo>
                  <a:cubicBezTo>
                    <a:pt x="9" y="92"/>
                    <a:pt x="10" y="88"/>
                    <a:pt x="12" y="83"/>
                  </a:cubicBezTo>
                  <a:cubicBezTo>
                    <a:pt x="14" y="75"/>
                    <a:pt x="17" y="67"/>
                    <a:pt x="19" y="59"/>
                  </a:cubicBezTo>
                  <a:cubicBezTo>
                    <a:pt x="23" y="51"/>
                    <a:pt x="24" y="41"/>
                    <a:pt x="28" y="32"/>
                  </a:cubicBezTo>
                  <a:cubicBezTo>
                    <a:pt x="32" y="23"/>
                    <a:pt x="37" y="17"/>
                    <a:pt x="45" y="11"/>
                  </a:cubicBezTo>
                  <a:cubicBezTo>
                    <a:pt x="50" y="7"/>
                    <a:pt x="56" y="4"/>
                    <a:pt x="61" y="0"/>
                  </a:cubicBezTo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359" name="Freeform 942">
              <a:extLst>
                <a:ext uri="{FF2B5EF4-FFF2-40B4-BE49-F238E27FC236}">
                  <a16:creationId xmlns:a16="http://schemas.microsoft.com/office/drawing/2014/main" id="{929F2A8F-CFC5-4CB7-AEDF-49D8540D754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5" y="820"/>
              <a:ext cx="39" cy="122"/>
            </a:xfrm>
            <a:custGeom>
              <a:avLst/>
              <a:gdLst>
                <a:gd name="T0" fmla="*/ 28 w 41"/>
                <a:gd name="T1" fmla="*/ 5 h 128"/>
                <a:gd name="T2" fmla="*/ 20 w 41"/>
                <a:gd name="T3" fmla="*/ 12 h 128"/>
                <a:gd name="T4" fmla="*/ 10 w 41"/>
                <a:gd name="T5" fmla="*/ 30 h 128"/>
                <a:gd name="T6" fmla="*/ 3 w 41"/>
                <a:gd name="T7" fmla="*/ 57 h 128"/>
                <a:gd name="T8" fmla="*/ 3 w 41"/>
                <a:gd name="T9" fmla="*/ 92 h 128"/>
                <a:gd name="T10" fmla="*/ 1 w 41"/>
                <a:gd name="T11" fmla="*/ 80 h 128"/>
                <a:gd name="T12" fmla="*/ 0 w 41"/>
                <a:gd name="T13" fmla="*/ 68 h 128"/>
                <a:gd name="T14" fmla="*/ 1 w 41"/>
                <a:gd name="T15" fmla="*/ 54 h 128"/>
                <a:gd name="T16" fmla="*/ 7 w 41"/>
                <a:gd name="T17" fmla="*/ 39 h 128"/>
                <a:gd name="T18" fmla="*/ 21 w 41"/>
                <a:gd name="T19" fmla="*/ 10 h 128"/>
                <a:gd name="T20" fmla="*/ 28 w 41"/>
                <a:gd name="T21" fmla="*/ 0 h 12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41" h="128">
                  <a:moveTo>
                    <a:pt x="41" y="5"/>
                  </a:moveTo>
                  <a:cubicBezTo>
                    <a:pt x="37" y="11"/>
                    <a:pt x="31" y="14"/>
                    <a:pt x="27" y="19"/>
                  </a:cubicBezTo>
                  <a:cubicBezTo>
                    <a:pt x="22" y="27"/>
                    <a:pt x="16" y="34"/>
                    <a:pt x="12" y="43"/>
                  </a:cubicBezTo>
                  <a:cubicBezTo>
                    <a:pt x="6" y="54"/>
                    <a:pt x="4" y="67"/>
                    <a:pt x="3" y="80"/>
                  </a:cubicBezTo>
                  <a:cubicBezTo>
                    <a:pt x="1" y="96"/>
                    <a:pt x="1" y="112"/>
                    <a:pt x="3" y="128"/>
                  </a:cubicBezTo>
                  <a:cubicBezTo>
                    <a:pt x="1" y="123"/>
                    <a:pt x="1" y="117"/>
                    <a:pt x="1" y="111"/>
                  </a:cubicBezTo>
                  <a:cubicBezTo>
                    <a:pt x="0" y="106"/>
                    <a:pt x="0" y="101"/>
                    <a:pt x="0" y="95"/>
                  </a:cubicBezTo>
                  <a:cubicBezTo>
                    <a:pt x="0" y="89"/>
                    <a:pt x="1" y="83"/>
                    <a:pt x="1" y="76"/>
                  </a:cubicBezTo>
                  <a:cubicBezTo>
                    <a:pt x="2" y="68"/>
                    <a:pt x="5" y="61"/>
                    <a:pt x="7" y="54"/>
                  </a:cubicBezTo>
                  <a:cubicBezTo>
                    <a:pt x="11" y="39"/>
                    <a:pt x="16" y="23"/>
                    <a:pt x="28" y="13"/>
                  </a:cubicBezTo>
                  <a:cubicBezTo>
                    <a:pt x="31" y="10"/>
                    <a:pt x="41" y="3"/>
                    <a:pt x="41" y="0"/>
                  </a:cubicBezTo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360" name="Freeform 943">
              <a:extLst>
                <a:ext uri="{FF2B5EF4-FFF2-40B4-BE49-F238E27FC236}">
                  <a16:creationId xmlns:a16="http://schemas.microsoft.com/office/drawing/2014/main" id="{C94411C1-4803-4534-A33C-38D277BCF92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1" y="829"/>
              <a:ext cx="22" cy="27"/>
            </a:xfrm>
            <a:custGeom>
              <a:avLst/>
              <a:gdLst>
                <a:gd name="T0" fmla="*/ 16 w 23"/>
                <a:gd name="T1" fmla="*/ 21 h 28"/>
                <a:gd name="T2" fmla="*/ 0 w 23"/>
                <a:gd name="T3" fmla="*/ 0 h 28"/>
                <a:gd name="T4" fmla="*/ 11 w 23"/>
                <a:gd name="T5" fmla="*/ 13 h 28"/>
                <a:gd name="T6" fmla="*/ 14 w 23"/>
                <a:gd name="T7" fmla="*/ 16 h 2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3" h="28">
                  <a:moveTo>
                    <a:pt x="23" y="28"/>
                  </a:moveTo>
                  <a:cubicBezTo>
                    <a:pt x="18" y="17"/>
                    <a:pt x="7" y="10"/>
                    <a:pt x="0" y="0"/>
                  </a:cubicBezTo>
                  <a:cubicBezTo>
                    <a:pt x="6" y="2"/>
                    <a:pt x="9" y="9"/>
                    <a:pt x="13" y="13"/>
                  </a:cubicBezTo>
                  <a:cubicBezTo>
                    <a:pt x="17" y="17"/>
                    <a:pt x="21" y="17"/>
                    <a:pt x="21" y="23"/>
                  </a:cubicBezTo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361" name="Freeform 944">
              <a:extLst>
                <a:ext uri="{FF2B5EF4-FFF2-40B4-BE49-F238E27FC236}">
                  <a16:creationId xmlns:a16="http://schemas.microsoft.com/office/drawing/2014/main" id="{AA0C9E8D-7F9A-4C67-B02B-5A180D2A19B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7" y="888"/>
              <a:ext cx="15" cy="31"/>
            </a:xfrm>
            <a:custGeom>
              <a:avLst/>
              <a:gdLst>
                <a:gd name="T0" fmla="*/ 8 w 16"/>
                <a:gd name="T1" fmla="*/ 21 h 33"/>
                <a:gd name="T2" fmla="*/ 8 w 16"/>
                <a:gd name="T3" fmla="*/ 8 h 33"/>
                <a:gd name="T4" fmla="*/ 5 w 16"/>
                <a:gd name="T5" fmla="*/ 6 h 33"/>
                <a:gd name="T6" fmla="*/ 0 w 16"/>
                <a:gd name="T7" fmla="*/ 0 h 33"/>
                <a:gd name="T8" fmla="*/ 8 w 16"/>
                <a:gd name="T9" fmla="*/ 8 h 33"/>
                <a:gd name="T10" fmla="*/ 8 w 16"/>
                <a:gd name="T11" fmla="*/ 11 h 33"/>
                <a:gd name="T12" fmla="*/ 8 w 16"/>
                <a:gd name="T13" fmla="*/ 18 h 3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6" h="33">
                  <a:moveTo>
                    <a:pt x="14" y="33"/>
                  </a:moveTo>
                  <a:cubicBezTo>
                    <a:pt x="12" y="26"/>
                    <a:pt x="14" y="20"/>
                    <a:pt x="10" y="13"/>
                  </a:cubicBezTo>
                  <a:cubicBezTo>
                    <a:pt x="8" y="11"/>
                    <a:pt x="7" y="8"/>
                    <a:pt x="5" y="6"/>
                  </a:cubicBezTo>
                  <a:cubicBezTo>
                    <a:pt x="3" y="4"/>
                    <a:pt x="1" y="2"/>
                    <a:pt x="0" y="0"/>
                  </a:cubicBezTo>
                  <a:cubicBezTo>
                    <a:pt x="5" y="3"/>
                    <a:pt x="8" y="8"/>
                    <a:pt x="11" y="12"/>
                  </a:cubicBezTo>
                  <a:cubicBezTo>
                    <a:pt x="12" y="14"/>
                    <a:pt x="14" y="16"/>
                    <a:pt x="15" y="18"/>
                  </a:cubicBezTo>
                  <a:cubicBezTo>
                    <a:pt x="16" y="21"/>
                    <a:pt x="14" y="23"/>
                    <a:pt x="14" y="26"/>
                  </a:cubicBezTo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362" name="Freeform 945">
              <a:extLst>
                <a:ext uri="{FF2B5EF4-FFF2-40B4-BE49-F238E27FC236}">
                  <a16:creationId xmlns:a16="http://schemas.microsoft.com/office/drawing/2014/main" id="{62624B7A-418B-40A4-9BBD-B389446DF1D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2" y="785"/>
              <a:ext cx="75" cy="213"/>
            </a:xfrm>
            <a:custGeom>
              <a:avLst/>
              <a:gdLst>
                <a:gd name="T0" fmla="*/ 59 w 78"/>
                <a:gd name="T1" fmla="*/ 0 h 223"/>
                <a:gd name="T2" fmla="*/ 55 w 78"/>
                <a:gd name="T3" fmla="*/ 11 h 223"/>
                <a:gd name="T4" fmla="*/ 13 w 78"/>
                <a:gd name="T5" fmla="*/ 72 h 223"/>
                <a:gd name="T6" fmla="*/ 19 w 78"/>
                <a:gd name="T7" fmla="*/ 161 h 223"/>
                <a:gd name="T8" fmla="*/ 13 w 78"/>
                <a:gd name="T9" fmla="*/ 160 h 223"/>
                <a:gd name="T10" fmla="*/ 13 w 78"/>
                <a:gd name="T11" fmla="*/ 53 h 223"/>
                <a:gd name="T12" fmla="*/ 59 w 78"/>
                <a:gd name="T13" fmla="*/ 0 h 22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8" h="223">
                  <a:moveTo>
                    <a:pt x="78" y="0"/>
                  </a:moveTo>
                  <a:cubicBezTo>
                    <a:pt x="78" y="0"/>
                    <a:pt x="73" y="12"/>
                    <a:pt x="72" y="17"/>
                  </a:cubicBezTo>
                  <a:cubicBezTo>
                    <a:pt x="72" y="17"/>
                    <a:pt x="30" y="45"/>
                    <a:pt x="19" y="98"/>
                  </a:cubicBezTo>
                  <a:cubicBezTo>
                    <a:pt x="9" y="150"/>
                    <a:pt x="26" y="223"/>
                    <a:pt x="26" y="223"/>
                  </a:cubicBezTo>
                  <a:cubicBezTo>
                    <a:pt x="19" y="220"/>
                    <a:pt x="19" y="220"/>
                    <a:pt x="19" y="220"/>
                  </a:cubicBezTo>
                  <a:cubicBezTo>
                    <a:pt x="19" y="220"/>
                    <a:pt x="0" y="117"/>
                    <a:pt x="18" y="73"/>
                  </a:cubicBezTo>
                  <a:cubicBezTo>
                    <a:pt x="36" y="30"/>
                    <a:pt x="62" y="11"/>
                    <a:pt x="78" y="0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363" name="Freeform 946">
              <a:extLst>
                <a:ext uri="{FF2B5EF4-FFF2-40B4-BE49-F238E27FC236}">
                  <a16:creationId xmlns:a16="http://schemas.microsoft.com/office/drawing/2014/main" id="{5908E48B-92D4-475E-B40D-DDC2790D2E72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2" y="775"/>
              <a:ext cx="87" cy="169"/>
            </a:xfrm>
            <a:custGeom>
              <a:avLst/>
              <a:gdLst>
                <a:gd name="T0" fmla="*/ 0 w 91"/>
                <a:gd name="T1" fmla="*/ 0 h 177"/>
                <a:gd name="T2" fmla="*/ 11 w 91"/>
                <a:gd name="T3" fmla="*/ 1 h 177"/>
                <a:gd name="T4" fmla="*/ 64 w 91"/>
                <a:gd name="T5" fmla="*/ 128 h 177"/>
                <a:gd name="T6" fmla="*/ 0 w 91"/>
                <a:gd name="T7" fmla="*/ 0 h 17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1" h="177">
                  <a:moveTo>
                    <a:pt x="0" y="0"/>
                  </a:move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91" y="37"/>
                    <a:pt x="87" y="177"/>
                  </a:cubicBezTo>
                  <a:cubicBezTo>
                    <a:pt x="87" y="177"/>
                    <a:pt x="89" y="44"/>
                    <a:pt x="0" y="0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364" name="Freeform 947">
              <a:extLst>
                <a:ext uri="{FF2B5EF4-FFF2-40B4-BE49-F238E27FC236}">
                  <a16:creationId xmlns:a16="http://schemas.microsoft.com/office/drawing/2014/main" id="{676F5595-589A-4291-8E1C-B0178CA08D7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1" y="3638"/>
              <a:ext cx="174" cy="73"/>
            </a:xfrm>
            <a:custGeom>
              <a:avLst/>
              <a:gdLst>
                <a:gd name="T0" fmla="*/ 7 w 182"/>
                <a:gd name="T1" fmla="*/ 9 h 77"/>
                <a:gd name="T2" fmla="*/ 4 w 182"/>
                <a:gd name="T3" fmla="*/ 29 h 77"/>
                <a:gd name="T4" fmla="*/ 11 w 182"/>
                <a:gd name="T5" fmla="*/ 48 h 77"/>
                <a:gd name="T6" fmla="*/ 95 w 182"/>
                <a:gd name="T7" fmla="*/ 53 h 77"/>
                <a:gd name="T8" fmla="*/ 120 w 182"/>
                <a:gd name="T9" fmla="*/ 39 h 77"/>
                <a:gd name="T10" fmla="*/ 133 w 182"/>
                <a:gd name="T11" fmla="*/ 8 h 77"/>
                <a:gd name="T12" fmla="*/ 31 w 182"/>
                <a:gd name="T13" fmla="*/ 0 h 77"/>
                <a:gd name="T14" fmla="*/ 6 w 182"/>
                <a:gd name="T15" fmla="*/ 9 h 7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82" h="77">
                  <a:moveTo>
                    <a:pt x="7" y="10"/>
                  </a:moveTo>
                  <a:cubicBezTo>
                    <a:pt x="7" y="10"/>
                    <a:pt x="0" y="27"/>
                    <a:pt x="4" y="43"/>
                  </a:cubicBezTo>
                  <a:cubicBezTo>
                    <a:pt x="8" y="60"/>
                    <a:pt x="16" y="70"/>
                    <a:pt x="16" y="70"/>
                  </a:cubicBezTo>
                  <a:cubicBezTo>
                    <a:pt x="130" y="77"/>
                    <a:pt x="130" y="77"/>
                    <a:pt x="130" y="77"/>
                  </a:cubicBezTo>
                  <a:cubicBezTo>
                    <a:pt x="130" y="77"/>
                    <a:pt x="143" y="52"/>
                    <a:pt x="164" y="56"/>
                  </a:cubicBezTo>
                  <a:cubicBezTo>
                    <a:pt x="182" y="8"/>
                    <a:pt x="182" y="8"/>
                    <a:pt x="182" y="8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6" y="10"/>
                    <a:pt x="6" y="10"/>
                    <a:pt x="6" y="10"/>
                  </a:cubicBezTo>
                </a:path>
              </a:pathLst>
            </a:custGeom>
            <a:solidFill>
              <a:srgbClr val="CCA0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365" name="Freeform 948">
              <a:extLst>
                <a:ext uri="{FF2B5EF4-FFF2-40B4-BE49-F238E27FC236}">
                  <a16:creationId xmlns:a16="http://schemas.microsoft.com/office/drawing/2014/main" id="{0DD47F63-CC84-4EC2-8E15-E148CCF76B8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1" y="3638"/>
              <a:ext cx="174" cy="73"/>
            </a:xfrm>
            <a:custGeom>
              <a:avLst/>
              <a:gdLst>
                <a:gd name="T0" fmla="*/ 7 w 182"/>
                <a:gd name="T1" fmla="*/ 9 h 77"/>
                <a:gd name="T2" fmla="*/ 4 w 182"/>
                <a:gd name="T3" fmla="*/ 29 h 77"/>
                <a:gd name="T4" fmla="*/ 11 w 182"/>
                <a:gd name="T5" fmla="*/ 48 h 77"/>
                <a:gd name="T6" fmla="*/ 95 w 182"/>
                <a:gd name="T7" fmla="*/ 53 h 77"/>
                <a:gd name="T8" fmla="*/ 120 w 182"/>
                <a:gd name="T9" fmla="*/ 39 h 77"/>
                <a:gd name="T10" fmla="*/ 133 w 182"/>
                <a:gd name="T11" fmla="*/ 8 h 77"/>
                <a:gd name="T12" fmla="*/ 31 w 182"/>
                <a:gd name="T13" fmla="*/ 0 h 77"/>
                <a:gd name="T14" fmla="*/ 6 w 182"/>
                <a:gd name="T15" fmla="*/ 9 h 7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82" h="77">
                  <a:moveTo>
                    <a:pt x="7" y="10"/>
                  </a:moveTo>
                  <a:cubicBezTo>
                    <a:pt x="7" y="10"/>
                    <a:pt x="0" y="27"/>
                    <a:pt x="4" y="43"/>
                  </a:cubicBezTo>
                  <a:cubicBezTo>
                    <a:pt x="8" y="60"/>
                    <a:pt x="16" y="70"/>
                    <a:pt x="16" y="70"/>
                  </a:cubicBezTo>
                  <a:cubicBezTo>
                    <a:pt x="130" y="77"/>
                    <a:pt x="130" y="77"/>
                    <a:pt x="130" y="77"/>
                  </a:cubicBezTo>
                  <a:cubicBezTo>
                    <a:pt x="130" y="77"/>
                    <a:pt x="143" y="52"/>
                    <a:pt x="164" y="56"/>
                  </a:cubicBezTo>
                  <a:cubicBezTo>
                    <a:pt x="182" y="8"/>
                    <a:pt x="182" y="8"/>
                    <a:pt x="182" y="8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6" y="10"/>
                    <a:pt x="6" y="10"/>
                    <a:pt x="6" y="10"/>
                  </a:cubicBezTo>
                </a:path>
              </a:pathLst>
            </a:custGeom>
            <a:noFill/>
            <a:ln w="6350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366" name="Freeform 949">
              <a:extLst>
                <a:ext uri="{FF2B5EF4-FFF2-40B4-BE49-F238E27FC236}">
                  <a16:creationId xmlns:a16="http://schemas.microsoft.com/office/drawing/2014/main" id="{E57ABAA5-8808-419C-BCDB-9C8AB147811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8" y="3550"/>
              <a:ext cx="208" cy="134"/>
            </a:xfrm>
            <a:custGeom>
              <a:avLst/>
              <a:gdLst>
                <a:gd name="T0" fmla="*/ 117 w 218"/>
                <a:gd name="T1" fmla="*/ 0 h 140"/>
                <a:gd name="T2" fmla="*/ 117 w 218"/>
                <a:gd name="T3" fmla="*/ 1 h 140"/>
                <a:gd name="T4" fmla="*/ 156 w 218"/>
                <a:gd name="T5" fmla="*/ 42 h 140"/>
                <a:gd name="T6" fmla="*/ 82 w 218"/>
                <a:gd name="T7" fmla="*/ 103 h 140"/>
                <a:gd name="T8" fmla="*/ 62 w 218"/>
                <a:gd name="T9" fmla="*/ 93 h 140"/>
                <a:gd name="T10" fmla="*/ 0 w 218"/>
                <a:gd name="T11" fmla="*/ 71 h 140"/>
                <a:gd name="T12" fmla="*/ 117 w 218"/>
                <a:gd name="T13" fmla="*/ 0 h 14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18" h="140">
                  <a:moveTo>
                    <a:pt x="164" y="0"/>
                  </a:moveTo>
                  <a:cubicBezTo>
                    <a:pt x="164" y="0"/>
                    <a:pt x="164" y="1"/>
                    <a:pt x="164" y="1"/>
                  </a:cubicBezTo>
                  <a:cubicBezTo>
                    <a:pt x="168" y="5"/>
                    <a:pt x="205" y="40"/>
                    <a:pt x="218" y="56"/>
                  </a:cubicBezTo>
                  <a:cubicBezTo>
                    <a:pt x="114" y="140"/>
                    <a:pt x="114" y="140"/>
                    <a:pt x="114" y="140"/>
                  </a:cubicBezTo>
                  <a:cubicBezTo>
                    <a:pt x="114" y="140"/>
                    <a:pt x="113" y="131"/>
                    <a:pt x="86" y="126"/>
                  </a:cubicBezTo>
                  <a:cubicBezTo>
                    <a:pt x="59" y="121"/>
                    <a:pt x="7" y="124"/>
                    <a:pt x="0" y="96"/>
                  </a:cubicBezTo>
                  <a:lnTo>
                    <a:pt x="164" y="0"/>
                  </a:lnTo>
                  <a:close/>
                </a:path>
              </a:pathLst>
            </a:custGeom>
            <a:solidFill>
              <a:srgbClr val="F8F3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367" name="Freeform 950">
              <a:extLst>
                <a:ext uri="{FF2B5EF4-FFF2-40B4-BE49-F238E27FC236}">
                  <a16:creationId xmlns:a16="http://schemas.microsoft.com/office/drawing/2014/main" id="{43DB1774-C9AF-4DB0-8CE3-73CBF6BC58F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8" y="3603"/>
              <a:ext cx="208" cy="81"/>
            </a:xfrm>
            <a:custGeom>
              <a:avLst/>
              <a:gdLst>
                <a:gd name="T0" fmla="*/ 105 w 218"/>
                <a:gd name="T1" fmla="*/ 44 h 84"/>
                <a:gd name="T2" fmla="*/ 85 w 218"/>
                <a:gd name="T3" fmla="*/ 36 h 84"/>
                <a:gd name="T4" fmla="*/ 26 w 218"/>
                <a:gd name="T5" fmla="*/ 14 h 84"/>
                <a:gd name="T6" fmla="*/ 0 w 218"/>
                <a:gd name="T7" fmla="*/ 33 h 84"/>
                <a:gd name="T8" fmla="*/ 62 w 218"/>
                <a:gd name="T9" fmla="*/ 56 h 84"/>
                <a:gd name="T10" fmla="*/ 82 w 218"/>
                <a:gd name="T11" fmla="*/ 65 h 84"/>
                <a:gd name="T12" fmla="*/ 156 w 218"/>
                <a:gd name="T13" fmla="*/ 0 h 84"/>
                <a:gd name="T14" fmla="*/ 156 w 218"/>
                <a:gd name="T15" fmla="*/ 0 h 84"/>
                <a:gd name="T16" fmla="*/ 105 w 218"/>
                <a:gd name="T17" fmla="*/ 44 h 8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8" h="84">
                  <a:moveTo>
                    <a:pt x="146" y="58"/>
                  </a:moveTo>
                  <a:cubicBezTo>
                    <a:pt x="146" y="58"/>
                    <a:pt x="144" y="49"/>
                    <a:pt x="117" y="44"/>
                  </a:cubicBezTo>
                  <a:cubicBezTo>
                    <a:pt x="92" y="40"/>
                    <a:pt x="46" y="42"/>
                    <a:pt x="34" y="21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7" y="68"/>
                    <a:pt x="59" y="65"/>
                    <a:pt x="86" y="70"/>
                  </a:cubicBezTo>
                  <a:cubicBezTo>
                    <a:pt x="113" y="75"/>
                    <a:pt x="114" y="84"/>
                    <a:pt x="114" y="84"/>
                  </a:cubicBezTo>
                  <a:cubicBezTo>
                    <a:pt x="218" y="0"/>
                    <a:pt x="218" y="0"/>
                    <a:pt x="218" y="0"/>
                  </a:cubicBezTo>
                  <a:cubicBezTo>
                    <a:pt x="218" y="0"/>
                    <a:pt x="217" y="0"/>
                    <a:pt x="217" y="0"/>
                  </a:cubicBezTo>
                  <a:lnTo>
                    <a:pt x="146" y="58"/>
                  </a:lnTo>
                  <a:close/>
                </a:path>
              </a:pathLst>
            </a:custGeom>
            <a:solidFill>
              <a:srgbClr val="F5E2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368" name="Freeform 951">
              <a:extLst>
                <a:ext uri="{FF2B5EF4-FFF2-40B4-BE49-F238E27FC236}">
                  <a16:creationId xmlns:a16="http://schemas.microsoft.com/office/drawing/2014/main" id="{3CD976F6-D985-4822-8F71-5BE0C35FB9E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8" y="3550"/>
              <a:ext cx="208" cy="134"/>
            </a:xfrm>
            <a:custGeom>
              <a:avLst/>
              <a:gdLst>
                <a:gd name="T0" fmla="*/ 117 w 218"/>
                <a:gd name="T1" fmla="*/ 0 h 140"/>
                <a:gd name="T2" fmla="*/ 117 w 218"/>
                <a:gd name="T3" fmla="*/ 1 h 140"/>
                <a:gd name="T4" fmla="*/ 156 w 218"/>
                <a:gd name="T5" fmla="*/ 42 h 140"/>
                <a:gd name="T6" fmla="*/ 82 w 218"/>
                <a:gd name="T7" fmla="*/ 103 h 140"/>
                <a:gd name="T8" fmla="*/ 62 w 218"/>
                <a:gd name="T9" fmla="*/ 93 h 140"/>
                <a:gd name="T10" fmla="*/ 0 w 218"/>
                <a:gd name="T11" fmla="*/ 71 h 140"/>
                <a:gd name="T12" fmla="*/ 117 w 218"/>
                <a:gd name="T13" fmla="*/ 0 h 14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18" h="140">
                  <a:moveTo>
                    <a:pt x="164" y="0"/>
                  </a:moveTo>
                  <a:cubicBezTo>
                    <a:pt x="164" y="0"/>
                    <a:pt x="164" y="1"/>
                    <a:pt x="164" y="1"/>
                  </a:cubicBezTo>
                  <a:cubicBezTo>
                    <a:pt x="168" y="5"/>
                    <a:pt x="205" y="40"/>
                    <a:pt x="218" y="56"/>
                  </a:cubicBezTo>
                  <a:cubicBezTo>
                    <a:pt x="114" y="140"/>
                    <a:pt x="114" y="140"/>
                    <a:pt x="114" y="140"/>
                  </a:cubicBezTo>
                  <a:cubicBezTo>
                    <a:pt x="114" y="140"/>
                    <a:pt x="113" y="131"/>
                    <a:pt x="86" y="126"/>
                  </a:cubicBezTo>
                  <a:cubicBezTo>
                    <a:pt x="59" y="121"/>
                    <a:pt x="7" y="124"/>
                    <a:pt x="0" y="96"/>
                  </a:cubicBezTo>
                  <a:lnTo>
                    <a:pt x="164" y="0"/>
                  </a:lnTo>
                  <a:close/>
                </a:path>
              </a:pathLst>
            </a:custGeom>
            <a:noFill/>
            <a:ln w="6350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369" name="Freeform 952">
              <a:extLst>
                <a:ext uri="{FF2B5EF4-FFF2-40B4-BE49-F238E27FC236}">
                  <a16:creationId xmlns:a16="http://schemas.microsoft.com/office/drawing/2014/main" id="{3773B9BE-677A-480C-8E40-444E234F8D0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5" y="3593"/>
              <a:ext cx="317" cy="134"/>
            </a:xfrm>
            <a:custGeom>
              <a:avLst/>
              <a:gdLst>
                <a:gd name="T0" fmla="*/ 3 w 331"/>
                <a:gd name="T1" fmla="*/ 66 h 141"/>
                <a:gd name="T2" fmla="*/ 77 w 331"/>
                <a:gd name="T3" fmla="*/ 33 h 141"/>
                <a:gd name="T4" fmla="*/ 111 w 331"/>
                <a:gd name="T5" fmla="*/ 0 h 141"/>
                <a:gd name="T6" fmla="*/ 156 w 331"/>
                <a:gd name="T7" fmla="*/ 15 h 141"/>
                <a:gd name="T8" fmla="*/ 227 w 331"/>
                <a:gd name="T9" fmla="*/ 31 h 141"/>
                <a:gd name="T10" fmla="*/ 224 w 331"/>
                <a:gd name="T11" fmla="*/ 90 h 141"/>
                <a:gd name="T12" fmla="*/ 119 w 331"/>
                <a:gd name="T13" fmla="*/ 95 h 141"/>
                <a:gd name="T14" fmla="*/ 49 w 331"/>
                <a:gd name="T15" fmla="*/ 70 h 141"/>
                <a:gd name="T16" fmla="*/ 3 w 331"/>
                <a:gd name="T17" fmla="*/ 66 h 14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31" h="141">
                  <a:moveTo>
                    <a:pt x="3" y="94"/>
                  </a:moveTo>
                  <a:cubicBezTo>
                    <a:pt x="3" y="94"/>
                    <a:pt x="68" y="86"/>
                    <a:pt x="104" y="47"/>
                  </a:cubicBezTo>
                  <a:cubicBezTo>
                    <a:pt x="141" y="9"/>
                    <a:pt x="150" y="0"/>
                    <a:pt x="150" y="0"/>
                  </a:cubicBezTo>
                  <a:cubicBezTo>
                    <a:pt x="150" y="0"/>
                    <a:pt x="191" y="12"/>
                    <a:pt x="212" y="22"/>
                  </a:cubicBezTo>
                  <a:cubicBezTo>
                    <a:pt x="232" y="31"/>
                    <a:pt x="278" y="14"/>
                    <a:pt x="306" y="45"/>
                  </a:cubicBezTo>
                  <a:cubicBezTo>
                    <a:pt x="331" y="74"/>
                    <a:pt x="330" y="111"/>
                    <a:pt x="303" y="128"/>
                  </a:cubicBezTo>
                  <a:cubicBezTo>
                    <a:pt x="303" y="128"/>
                    <a:pt x="188" y="141"/>
                    <a:pt x="160" y="136"/>
                  </a:cubicBezTo>
                  <a:cubicBezTo>
                    <a:pt x="131" y="130"/>
                    <a:pt x="131" y="109"/>
                    <a:pt x="65" y="100"/>
                  </a:cubicBezTo>
                  <a:cubicBezTo>
                    <a:pt x="0" y="91"/>
                    <a:pt x="3" y="94"/>
                    <a:pt x="3" y="9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370" name="Freeform 953">
              <a:extLst>
                <a:ext uri="{FF2B5EF4-FFF2-40B4-BE49-F238E27FC236}">
                  <a16:creationId xmlns:a16="http://schemas.microsoft.com/office/drawing/2014/main" id="{23EBFC96-0389-400C-9F45-AEFA2EE004C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098" y="3654"/>
              <a:ext cx="312" cy="73"/>
            </a:xfrm>
            <a:custGeom>
              <a:avLst/>
              <a:gdLst>
                <a:gd name="T0" fmla="*/ 0 w 326"/>
                <a:gd name="T1" fmla="*/ 22 h 77"/>
                <a:gd name="T2" fmla="*/ 4 w 326"/>
                <a:gd name="T3" fmla="*/ 22 h 77"/>
                <a:gd name="T4" fmla="*/ 0 w 326"/>
                <a:gd name="T5" fmla="*/ 22 h 77"/>
                <a:gd name="T6" fmla="*/ 234 w 326"/>
                <a:gd name="T7" fmla="*/ 5 h 77"/>
                <a:gd name="T8" fmla="*/ 221 w 326"/>
                <a:gd name="T9" fmla="*/ 18 h 77"/>
                <a:gd name="T10" fmla="*/ 116 w 326"/>
                <a:gd name="T11" fmla="*/ 23 h 77"/>
                <a:gd name="T12" fmla="*/ 60 w 326"/>
                <a:gd name="T13" fmla="*/ 0 h 77"/>
                <a:gd name="T14" fmla="*/ 4 w 326"/>
                <a:gd name="T15" fmla="*/ 22 h 77"/>
                <a:gd name="T16" fmla="*/ 46 w 326"/>
                <a:gd name="T17" fmla="*/ 25 h 77"/>
                <a:gd name="T18" fmla="*/ 116 w 326"/>
                <a:gd name="T19" fmla="*/ 49 h 77"/>
                <a:gd name="T20" fmla="*/ 221 w 326"/>
                <a:gd name="T21" fmla="*/ 44 h 77"/>
                <a:gd name="T22" fmla="*/ 234 w 326"/>
                <a:gd name="T23" fmla="*/ 5 h 7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26" h="77">
                  <a:moveTo>
                    <a:pt x="0" y="30"/>
                  </a:moveTo>
                  <a:cubicBezTo>
                    <a:pt x="0" y="30"/>
                    <a:pt x="2" y="30"/>
                    <a:pt x="4" y="30"/>
                  </a:cubicBezTo>
                  <a:cubicBezTo>
                    <a:pt x="0" y="30"/>
                    <a:pt x="0" y="30"/>
                    <a:pt x="0" y="30"/>
                  </a:cubicBezTo>
                  <a:close/>
                  <a:moveTo>
                    <a:pt x="317" y="5"/>
                  </a:moveTo>
                  <a:cubicBezTo>
                    <a:pt x="314" y="13"/>
                    <a:pt x="308" y="20"/>
                    <a:pt x="300" y="25"/>
                  </a:cubicBezTo>
                  <a:cubicBezTo>
                    <a:pt x="300" y="25"/>
                    <a:pt x="185" y="38"/>
                    <a:pt x="157" y="32"/>
                  </a:cubicBezTo>
                  <a:cubicBezTo>
                    <a:pt x="131" y="28"/>
                    <a:pt x="128" y="10"/>
                    <a:pt x="81" y="0"/>
                  </a:cubicBezTo>
                  <a:cubicBezTo>
                    <a:pt x="52" y="20"/>
                    <a:pt x="16" y="28"/>
                    <a:pt x="4" y="30"/>
                  </a:cubicBezTo>
                  <a:cubicBezTo>
                    <a:pt x="10" y="30"/>
                    <a:pt x="25" y="31"/>
                    <a:pt x="62" y="36"/>
                  </a:cubicBezTo>
                  <a:cubicBezTo>
                    <a:pt x="128" y="45"/>
                    <a:pt x="128" y="66"/>
                    <a:pt x="157" y="72"/>
                  </a:cubicBezTo>
                  <a:cubicBezTo>
                    <a:pt x="185" y="77"/>
                    <a:pt x="300" y="64"/>
                    <a:pt x="300" y="64"/>
                  </a:cubicBezTo>
                  <a:cubicBezTo>
                    <a:pt x="320" y="51"/>
                    <a:pt x="326" y="28"/>
                    <a:pt x="317" y="5"/>
                  </a:cubicBez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371" name="Freeform 954">
              <a:extLst>
                <a:ext uri="{FF2B5EF4-FFF2-40B4-BE49-F238E27FC236}">
                  <a16:creationId xmlns:a16="http://schemas.microsoft.com/office/drawing/2014/main" id="{2AE248C3-0E4C-4812-8472-253D0ACA9A7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5" y="3593"/>
              <a:ext cx="317" cy="134"/>
            </a:xfrm>
            <a:custGeom>
              <a:avLst/>
              <a:gdLst>
                <a:gd name="T0" fmla="*/ 3 w 331"/>
                <a:gd name="T1" fmla="*/ 66 h 141"/>
                <a:gd name="T2" fmla="*/ 77 w 331"/>
                <a:gd name="T3" fmla="*/ 33 h 141"/>
                <a:gd name="T4" fmla="*/ 111 w 331"/>
                <a:gd name="T5" fmla="*/ 0 h 141"/>
                <a:gd name="T6" fmla="*/ 156 w 331"/>
                <a:gd name="T7" fmla="*/ 15 h 141"/>
                <a:gd name="T8" fmla="*/ 227 w 331"/>
                <a:gd name="T9" fmla="*/ 31 h 141"/>
                <a:gd name="T10" fmla="*/ 224 w 331"/>
                <a:gd name="T11" fmla="*/ 90 h 141"/>
                <a:gd name="T12" fmla="*/ 119 w 331"/>
                <a:gd name="T13" fmla="*/ 95 h 141"/>
                <a:gd name="T14" fmla="*/ 49 w 331"/>
                <a:gd name="T15" fmla="*/ 70 h 141"/>
                <a:gd name="T16" fmla="*/ 3 w 331"/>
                <a:gd name="T17" fmla="*/ 66 h 14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31" h="141">
                  <a:moveTo>
                    <a:pt x="3" y="94"/>
                  </a:moveTo>
                  <a:cubicBezTo>
                    <a:pt x="3" y="94"/>
                    <a:pt x="68" y="86"/>
                    <a:pt x="104" y="47"/>
                  </a:cubicBezTo>
                  <a:cubicBezTo>
                    <a:pt x="141" y="9"/>
                    <a:pt x="150" y="0"/>
                    <a:pt x="150" y="0"/>
                  </a:cubicBezTo>
                  <a:cubicBezTo>
                    <a:pt x="150" y="0"/>
                    <a:pt x="191" y="12"/>
                    <a:pt x="212" y="22"/>
                  </a:cubicBezTo>
                  <a:cubicBezTo>
                    <a:pt x="232" y="31"/>
                    <a:pt x="278" y="14"/>
                    <a:pt x="306" y="45"/>
                  </a:cubicBezTo>
                  <a:cubicBezTo>
                    <a:pt x="331" y="74"/>
                    <a:pt x="330" y="111"/>
                    <a:pt x="303" y="128"/>
                  </a:cubicBezTo>
                  <a:cubicBezTo>
                    <a:pt x="303" y="128"/>
                    <a:pt x="188" y="141"/>
                    <a:pt x="160" y="136"/>
                  </a:cubicBezTo>
                  <a:cubicBezTo>
                    <a:pt x="131" y="130"/>
                    <a:pt x="131" y="109"/>
                    <a:pt x="65" y="100"/>
                  </a:cubicBezTo>
                  <a:cubicBezTo>
                    <a:pt x="0" y="91"/>
                    <a:pt x="3" y="94"/>
                    <a:pt x="3" y="94"/>
                  </a:cubicBezTo>
                  <a:close/>
                </a:path>
              </a:pathLst>
            </a:custGeom>
            <a:noFill/>
            <a:ln w="6350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372" name="Oval 955">
              <a:extLst>
                <a:ext uri="{FF2B5EF4-FFF2-40B4-BE49-F238E27FC236}">
                  <a16:creationId xmlns:a16="http://schemas.microsoft.com/office/drawing/2014/main" id="{1A84B0CC-BDE6-47FF-A3FC-E142FBB320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50" y="3704"/>
              <a:ext cx="11" cy="10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3373" name="Oval 956">
              <a:extLst>
                <a:ext uri="{FF2B5EF4-FFF2-40B4-BE49-F238E27FC236}">
                  <a16:creationId xmlns:a16="http://schemas.microsoft.com/office/drawing/2014/main" id="{9E5A568F-E98E-4FB0-A843-50FA07CC74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6" y="3674"/>
              <a:ext cx="11" cy="10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3374" name="Oval 957">
              <a:extLst>
                <a:ext uri="{FF2B5EF4-FFF2-40B4-BE49-F238E27FC236}">
                  <a16:creationId xmlns:a16="http://schemas.microsoft.com/office/drawing/2014/main" id="{F14D19E5-9509-4B83-932D-4EC892128E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85" y="3704"/>
              <a:ext cx="10" cy="10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3375" name="Oval 958">
              <a:extLst>
                <a:ext uri="{FF2B5EF4-FFF2-40B4-BE49-F238E27FC236}">
                  <a16:creationId xmlns:a16="http://schemas.microsoft.com/office/drawing/2014/main" id="{23CFE2ED-2834-47B3-8227-7DDABC6DD1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15" y="3704"/>
              <a:ext cx="10" cy="11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3376" name="Oval 959">
              <a:extLst>
                <a:ext uri="{FF2B5EF4-FFF2-40B4-BE49-F238E27FC236}">
                  <a16:creationId xmlns:a16="http://schemas.microsoft.com/office/drawing/2014/main" id="{22062A5A-B8AF-46E1-8E6E-9E1058FB5D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46" y="3704"/>
              <a:ext cx="10" cy="10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3377" name="Oval 960">
              <a:extLst>
                <a:ext uri="{FF2B5EF4-FFF2-40B4-BE49-F238E27FC236}">
                  <a16:creationId xmlns:a16="http://schemas.microsoft.com/office/drawing/2014/main" id="{8084F9D4-974D-493C-83C3-DEFE102C70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74" y="3700"/>
              <a:ext cx="9" cy="9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3378" name="Freeform 961">
              <a:extLst>
                <a:ext uri="{FF2B5EF4-FFF2-40B4-BE49-F238E27FC236}">
                  <a16:creationId xmlns:a16="http://schemas.microsoft.com/office/drawing/2014/main" id="{E8AB31A2-E7BB-478F-902E-EE0E0DF306C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5" y="3666"/>
              <a:ext cx="54" cy="54"/>
            </a:xfrm>
            <a:custGeom>
              <a:avLst/>
              <a:gdLst>
                <a:gd name="T0" fmla="*/ 54 w 54"/>
                <a:gd name="T1" fmla="*/ 0 h 54"/>
                <a:gd name="T2" fmla="*/ 51 w 54"/>
                <a:gd name="T3" fmla="*/ 54 h 54"/>
                <a:gd name="T4" fmla="*/ 0 w 54"/>
                <a:gd name="T5" fmla="*/ 5 h 54"/>
                <a:gd name="T6" fmla="*/ 54 w 54"/>
                <a:gd name="T7" fmla="*/ 0 h 5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4" h="54">
                  <a:moveTo>
                    <a:pt x="54" y="0"/>
                  </a:moveTo>
                  <a:lnTo>
                    <a:pt x="51" y="54"/>
                  </a:lnTo>
                  <a:lnTo>
                    <a:pt x="0" y="5"/>
                  </a:lnTo>
                  <a:lnTo>
                    <a:pt x="54" y="0"/>
                  </a:lnTo>
                  <a:close/>
                </a:path>
              </a:pathLst>
            </a:custGeom>
            <a:solidFill>
              <a:srgbClr val="F5E2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379" name="Freeform 962">
              <a:extLst>
                <a:ext uri="{FF2B5EF4-FFF2-40B4-BE49-F238E27FC236}">
                  <a16:creationId xmlns:a16="http://schemas.microsoft.com/office/drawing/2014/main" id="{072160DD-8050-4CBC-90CC-149D07C8236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5" y="3666"/>
              <a:ext cx="54" cy="54"/>
            </a:xfrm>
            <a:custGeom>
              <a:avLst/>
              <a:gdLst>
                <a:gd name="T0" fmla="*/ 54 w 54"/>
                <a:gd name="T1" fmla="*/ 0 h 54"/>
                <a:gd name="T2" fmla="*/ 51 w 54"/>
                <a:gd name="T3" fmla="*/ 54 h 54"/>
                <a:gd name="T4" fmla="*/ 0 w 54"/>
                <a:gd name="T5" fmla="*/ 5 h 54"/>
                <a:gd name="T6" fmla="*/ 54 w 54"/>
                <a:gd name="T7" fmla="*/ 0 h 5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4" h="54">
                  <a:moveTo>
                    <a:pt x="54" y="0"/>
                  </a:moveTo>
                  <a:lnTo>
                    <a:pt x="51" y="54"/>
                  </a:lnTo>
                  <a:lnTo>
                    <a:pt x="0" y="5"/>
                  </a:lnTo>
                  <a:lnTo>
                    <a:pt x="54" y="0"/>
                  </a:lnTo>
                  <a:close/>
                </a:path>
              </a:pathLst>
            </a:custGeom>
            <a:noFill/>
            <a:ln w="6350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380" name="Freeform 963">
              <a:extLst>
                <a:ext uri="{FF2B5EF4-FFF2-40B4-BE49-F238E27FC236}">
                  <a16:creationId xmlns:a16="http://schemas.microsoft.com/office/drawing/2014/main" id="{BED036E6-29E2-4819-A8D2-AF4E9C0A428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3" y="3656"/>
              <a:ext cx="208" cy="186"/>
            </a:xfrm>
            <a:custGeom>
              <a:avLst/>
              <a:gdLst>
                <a:gd name="T0" fmla="*/ 23 w 217"/>
                <a:gd name="T1" fmla="*/ 27 h 195"/>
                <a:gd name="T2" fmla="*/ 12 w 217"/>
                <a:gd name="T3" fmla="*/ 101 h 195"/>
                <a:gd name="T4" fmla="*/ 35 w 217"/>
                <a:gd name="T5" fmla="*/ 134 h 195"/>
                <a:gd name="T6" fmla="*/ 117 w 217"/>
                <a:gd name="T7" fmla="*/ 134 h 195"/>
                <a:gd name="T8" fmla="*/ 152 w 217"/>
                <a:gd name="T9" fmla="*/ 104 h 195"/>
                <a:gd name="T10" fmla="*/ 161 w 217"/>
                <a:gd name="T11" fmla="*/ 37 h 195"/>
                <a:gd name="T12" fmla="*/ 132 w 217"/>
                <a:gd name="T13" fmla="*/ 9 h 195"/>
                <a:gd name="T14" fmla="*/ 23 w 217"/>
                <a:gd name="T15" fmla="*/ 27 h 19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17" h="195">
                  <a:moveTo>
                    <a:pt x="30" y="37"/>
                  </a:moveTo>
                  <a:cubicBezTo>
                    <a:pt x="30" y="37"/>
                    <a:pt x="0" y="102"/>
                    <a:pt x="19" y="140"/>
                  </a:cubicBezTo>
                  <a:cubicBezTo>
                    <a:pt x="19" y="140"/>
                    <a:pt x="15" y="180"/>
                    <a:pt x="48" y="187"/>
                  </a:cubicBezTo>
                  <a:cubicBezTo>
                    <a:pt x="82" y="195"/>
                    <a:pt x="157" y="188"/>
                    <a:pt x="157" y="188"/>
                  </a:cubicBezTo>
                  <a:cubicBezTo>
                    <a:pt x="157" y="188"/>
                    <a:pt x="200" y="174"/>
                    <a:pt x="205" y="144"/>
                  </a:cubicBezTo>
                  <a:cubicBezTo>
                    <a:pt x="211" y="115"/>
                    <a:pt x="217" y="51"/>
                    <a:pt x="217" y="51"/>
                  </a:cubicBezTo>
                  <a:cubicBezTo>
                    <a:pt x="217" y="51"/>
                    <a:pt x="203" y="18"/>
                    <a:pt x="178" y="9"/>
                  </a:cubicBezTo>
                  <a:cubicBezTo>
                    <a:pt x="153" y="0"/>
                    <a:pt x="30" y="37"/>
                    <a:pt x="30" y="3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381" name="Freeform 964">
              <a:extLst>
                <a:ext uri="{FF2B5EF4-FFF2-40B4-BE49-F238E27FC236}">
                  <a16:creationId xmlns:a16="http://schemas.microsoft.com/office/drawing/2014/main" id="{60ED705F-CA52-4CB5-84E1-1F005F85551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5" y="3700"/>
              <a:ext cx="196" cy="142"/>
            </a:xfrm>
            <a:custGeom>
              <a:avLst/>
              <a:gdLst>
                <a:gd name="T0" fmla="*/ 142 w 205"/>
                <a:gd name="T1" fmla="*/ 49 h 149"/>
                <a:gd name="T2" fmla="*/ 106 w 205"/>
                <a:gd name="T3" fmla="*/ 81 h 149"/>
                <a:gd name="T4" fmla="*/ 28 w 205"/>
                <a:gd name="T5" fmla="*/ 80 h 149"/>
                <a:gd name="T6" fmla="*/ 7 w 205"/>
                <a:gd name="T7" fmla="*/ 46 h 149"/>
                <a:gd name="T8" fmla="*/ 2 w 205"/>
                <a:gd name="T9" fmla="*/ 33 h 149"/>
                <a:gd name="T10" fmla="*/ 7 w 205"/>
                <a:gd name="T11" fmla="*/ 68 h 149"/>
                <a:gd name="T12" fmla="*/ 28 w 205"/>
                <a:gd name="T13" fmla="*/ 101 h 149"/>
                <a:gd name="T14" fmla="*/ 106 w 205"/>
                <a:gd name="T15" fmla="*/ 102 h 149"/>
                <a:gd name="T16" fmla="*/ 142 w 205"/>
                <a:gd name="T17" fmla="*/ 70 h 149"/>
                <a:gd name="T18" fmla="*/ 149 w 205"/>
                <a:gd name="T19" fmla="*/ 5 h 149"/>
                <a:gd name="T20" fmla="*/ 148 w 205"/>
                <a:gd name="T21" fmla="*/ 0 h 149"/>
                <a:gd name="T22" fmla="*/ 142 w 205"/>
                <a:gd name="T23" fmla="*/ 49 h 14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05" h="149">
                  <a:moveTo>
                    <a:pt x="193" y="69"/>
                  </a:moveTo>
                  <a:cubicBezTo>
                    <a:pt x="188" y="99"/>
                    <a:pt x="145" y="113"/>
                    <a:pt x="145" y="113"/>
                  </a:cubicBezTo>
                  <a:cubicBezTo>
                    <a:pt x="145" y="113"/>
                    <a:pt x="70" y="119"/>
                    <a:pt x="36" y="112"/>
                  </a:cubicBezTo>
                  <a:cubicBezTo>
                    <a:pt x="3" y="104"/>
                    <a:pt x="7" y="64"/>
                    <a:pt x="7" y="64"/>
                  </a:cubicBezTo>
                  <a:cubicBezTo>
                    <a:pt x="5" y="59"/>
                    <a:pt x="3" y="53"/>
                    <a:pt x="2" y="47"/>
                  </a:cubicBezTo>
                  <a:cubicBezTo>
                    <a:pt x="0" y="63"/>
                    <a:pt x="0" y="80"/>
                    <a:pt x="7" y="94"/>
                  </a:cubicBezTo>
                  <a:cubicBezTo>
                    <a:pt x="7" y="94"/>
                    <a:pt x="3" y="134"/>
                    <a:pt x="36" y="141"/>
                  </a:cubicBezTo>
                  <a:cubicBezTo>
                    <a:pt x="70" y="149"/>
                    <a:pt x="145" y="142"/>
                    <a:pt x="145" y="142"/>
                  </a:cubicBezTo>
                  <a:cubicBezTo>
                    <a:pt x="145" y="142"/>
                    <a:pt x="188" y="128"/>
                    <a:pt x="193" y="98"/>
                  </a:cubicBezTo>
                  <a:cubicBezTo>
                    <a:pt x="199" y="69"/>
                    <a:pt x="205" y="5"/>
                    <a:pt x="205" y="5"/>
                  </a:cubicBezTo>
                  <a:cubicBezTo>
                    <a:pt x="205" y="5"/>
                    <a:pt x="204" y="3"/>
                    <a:pt x="202" y="0"/>
                  </a:cubicBezTo>
                  <a:cubicBezTo>
                    <a:pt x="200" y="21"/>
                    <a:pt x="197" y="51"/>
                    <a:pt x="193" y="69"/>
                  </a:cubicBez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382" name="Freeform 965">
              <a:extLst>
                <a:ext uri="{FF2B5EF4-FFF2-40B4-BE49-F238E27FC236}">
                  <a16:creationId xmlns:a16="http://schemas.microsoft.com/office/drawing/2014/main" id="{F5B8AC92-D531-4F6A-948E-65A9D347906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3" y="3656"/>
              <a:ext cx="208" cy="186"/>
            </a:xfrm>
            <a:custGeom>
              <a:avLst/>
              <a:gdLst>
                <a:gd name="T0" fmla="*/ 23 w 217"/>
                <a:gd name="T1" fmla="*/ 27 h 195"/>
                <a:gd name="T2" fmla="*/ 12 w 217"/>
                <a:gd name="T3" fmla="*/ 101 h 195"/>
                <a:gd name="T4" fmla="*/ 35 w 217"/>
                <a:gd name="T5" fmla="*/ 134 h 195"/>
                <a:gd name="T6" fmla="*/ 117 w 217"/>
                <a:gd name="T7" fmla="*/ 134 h 195"/>
                <a:gd name="T8" fmla="*/ 152 w 217"/>
                <a:gd name="T9" fmla="*/ 104 h 195"/>
                <a:gd name="T10" fmla="*/ 161 w 217"/>
                <a:gd name="T11" fmla="*/ 37 h 195"/>
                <a:gd name="T12" fmla="*/ 132 w 217"/>
                <a:gd name="T13" fmla="*/ 9 h 195"/>
                <a:gd name="T14" fmla="*/ 23 w 217"/>
                <a:gd name="T15" fmla="*/ 27 h 19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17" h="195">
                  <a:moveTo>
                    <a:pt x="30" y="37"/>
                  </a:moveTo>
                  <a:cubicBezTo>
                    <a:pt x="30" y="37"/>
                    <a:pt x="0" y="102"/>
                    <a:pt x="19" y="140"/>
                  </a:cubicBezTo>
                  <a:cubicBezTo>
                    <a:pt x="19" y="140"/>
                    <a:pt x="15" y="180"/>
                    <a:pt x="48" y="187"/>
                  </a:cubicBezTo>
                  <a:cubicBezTo>
                    <a:pt x="82" y="195"/>
                    <a:pt x="157" y="188"/>
                    <a:pt x="157" y="188"/>
                  </a:cubicBezTo>
                  <a:cubicBezTo>
                    <a:pt x="157" y="188"/>
                    <a:pt x="200" y="174"/>
                    <a:pt x="205" y="144"/>
                  </a:cubicBezTo>
                  <a:cubicBezTo>
                    <a:pt x="211" y="115"/>
                    <a:pt x="217" y="51"/>
                    <a:pt x="217" y="51"/>
                  </a:cubicBezTo>
                  <a:cubicBezTo>
                    <a:pt x="217" y="51"/>
                    <a:pt x="203" y="18"/>
                    <a:pt x="178" y="9"/>
                  </a:cubicBezTo>
                  <a:cubicBezTo>
                    <a:pt x="153" y="0"/>
                    <a:pt x="30" y="37"/>
                    <a:pt x="30" y="37"/>
                  </a:cubicBezTo>
                  <a:close/>
                </a:path>
              </a:pathLst>
            </a:custGeom>
            <a:noFill/>
            <a:ln w="6350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383" name="Freeform 966">
              <a:extLst>
                <a:ext uri="{FF2B5EF4-FFF2-40B4-BE49-F238E27FC236}">
                  <a16:creationId xmlns:a16="http://schemas.microsoft.com/office/drawing/2014/main" id="{3DA73734-B5EE-4E7A-9315-2B9B05599E25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7" y="2428"/>
              <a:ext cx="774" cy="1276"/>
            </a:xfrm>
            <a:custGeom>
              <a:avLst/>
              <a:gdLst>
                <a:gd name="T0" fmla="*/ 471 w 810"/>
                <a:gd name="T1" fmla="*/ 28 h 1338"/>
                <a:gd name="T2" fmla="*/ 481 w 810"/>
                <a:gd name="T3" fmla="*/ 158 h 1338"/>
                <a:gd name="T4" fmla="*/ 495 w 810"/>
                <a:gd name="T5" fmla="*/ 325 h 1338"/>
                <a:gd name="T6" fmla="*/ 500 w 810"/>
                <a:gd name="T7" fmla="*/ 413 h 1338"/>
                <a:gd name="T8" fmla="*/ 504 w 810"/>
                <a:gd name="T9" fmla="*/ 488 h 1338"/>
                <a:gd name="T10" fmla="*/ 532 w 810"/>
                <a:gd name="T11" fmla="*/ 621 h 1338"/>
                <a:gd name="T12" fmla="*/ 540 w 810"/>
                <a:gd name="T13" fmla="*/ 714 h 1338"/>
                <a:gd name="T14" fmla="*/ 540 w 810"/>
                <a:gd name="T15" fmla="*/ 773 h 1338"/>
                <a:gd name="T16" fmla="*/ 590 w 810"/>
                <a:gd name="T17" fmla="*/ 849 h 1338"/>
                <a:gd name="T18" fmla="*/ 345 w 810"/>
                <a:gd name="T19" fmla="*/ 902 h 1338"/>
                <a:gd name="T20" fmla="*/ 329 w 810"/>
                <a:gd name="T21" fmla="*/ 653 h 1338"/>
                <a:gd name="T22" fmla="*/ 329 w 810"/>
                <a:gd name="T23" fmla="*/ 473 h 1338"/>
                <a:gd name="T24" fmla="*/ 324 w 810"/>
                <a:gd name="T25" fmla="*/ 409 h 1338"/>
                <a:gd name="T26" fmla="*/ 296 w 810"/>
                <a:gd name="T27" fmla="*/ 274 h 1338"/>
                <a:gd name="T28" fmla="*/ 248 w 810"/>
                <a:gd name="T29" fmla="*/ 42 h 1338"/>
                <a:gd name="T30" fmla="*/ 240 w 810"/>
                <a:gd name="T31" fmla="*/ 45 h 1338"/>
                <a:gd name="T32" fmla="*/ 231 w 810"/>
                <a:gd name="T33" fmla="*/ 161 h 1338"/>
                <a:gd name="T34" fmla="*/ 225 w 810"/>
                <a:gd name="T35" fmla="*/ 333 h 1338"/>
                <a:gd name="T36" fmla="*/ 215 w 810"/>
                <a:gd name="T37" fmla="*/ 461 h 1338"/>
                <a:gd name="T38" fmla="*/ 236 w 810"/>
                <a:gd name="T39" fmla="*/ 678 h 1338"/>
                <a:gd name="T40" fmla="*/ 236 w 810"/>
                <a:gd name="T41" fmla="*/ 941 h 1338"/>
                <a:gd name="T42" fmla="*/ 157 w 810"/>
                <a:gd name="T43" fmla="*/ 937 h 1338"/>
                <a:gd name="T44" fmla="*/ 11 w 810"/>
                <a:gd name="T45" fmla="*/ 933 h 1338"/>
                <a:gd name="T46" fmla="*/ 11 w 810"/>
                <a:gd name="T47" fmla="*/ 814 h 1338"/>
                <a:gd name="T48" fmla="*/ 11 w 810"/>
                <a:gd name="T49" fmla="*/ 636 h 1338"/>
                <a:gd name="T50" fmla="*/ 25 w 810"/>
                <a:gd name="T51" fmla="*/ 438 h 1338"/>
                <a:gd name="T52" fmla="*/ 25 w 810"/>
                <a:gd name="T53" fmla="*/ 257 h 1338"/>
                <a:gd name="T54" fmla="*/ 4 w 810"/>
                <a:gd name="T55" fmla="*/ 0 h 1338"/>
                <a:gd name="T56" fmla="*/ 471 w 810"/>
                <a:gd name="T57" fmla="*/ 28 h 133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810" h="1338">
                  <a:moveTo>
                    <a:pt x="647" y="39"/>
                  </a:moveTo>
                  <a:cubicBezTo>
                    <a:pt x="647" y="39"/>
                    <a:pt x="660" y="174"/>
                    <a:pt x="660" y="220"/>
                  </a:cubicBezTo>
                  <a:cubicBezTo>
                    <a:pt x="660" y="266"/>
                    <a:pt x="675" y="394"/>
                    <a:pt x="680" y="453"/>
                  </a:cubicBezTo>
                  <a:cubicBezTo>
                    <a:pt x="684" y="511"/>
                    <a:pt x="686" y="527"/>
                    <a:pt x="686" y="575"/>
                  </a:cubicBezTo>
                  <a:cubicBezTo>
                    <a:pt x="686" y="622"/>
                    <a:pt x="684" y="638"/>
                    <a:pt x="693" y="681"/>
                  </a:cubicBezTo>
                  <a:cubicBezTo>
                    <a:pt x="701" y="725"/>
                    <a:pt x="723" y="818"/>
                    <a:pt x="732" y="866"/>
                  </a:cubicBezTo>
                  <a:cubicBezTo>
                    <a:pt x="741" y="914"/>
                    <a:pt x="741" y="951"/>
                    <a:pt x="741" y="995"/>
                  </a:cubicBezTo>
                  <a:cubicBezTo>
                    <a:pt x="741" y="1038"/>
                    <a:pt x="741" y="1077"/>
                    <a:pt x="741" y="1077"/>
                  </a:cubicBezTo>
                  <a:cubicBezTo>
                    <a:pt x="741" y="1077"/>
                    <a:pt x="778" y="1158"/>
                    <a:pt x="810" y="1182"/>
                  </a:cubicBezTo>
                  <a:cubicBezTo>
                    <a:pt x="810" y="1182"/>
                    <a:pt x="662" y="1338"/>
                    <a:pt x="474" y="1258"/>
                  </a:cubicBezTo>
                  <a:cubicBezTo>
                    <a:pt x="474" y="1258"/>
                    <a:pt x="456" y="1040"/>
                    <a:pt x="452" y="910"/>
                  </a:cubicBezTo>
                  <a:cubicBezTo>
                    <a:pt x="448" y="780"/>
                    <a:pt x="450" y="708"/>
                    <a:pt x="452" y="658"/>
                  </a:cubicBezTo>
                  <a:cubicBezTo>
                    <a:pt x="454" y="608"/>
                    <a:pt x="450" y="632"/>
                    <a:pt x="446" y="570"/>
                  </a:cubicBezTo>
                  <a:cubicBezTo>
                    <a:pt x="442" y="508"/>
                    <a:pt x="418" y="428"/>
                    <a:pt x="406" y="382"/>
                  </a:cubicBezTo>
                  <a:cubicBezTo>
                    <a:pt x="394" y="336"/>
                    <a:pt x="342" y="58"/>
                    <a:pt x="342" y="58"/>
                  </a:cubicBezTo>
                  <a:cubicBezTo>
                    <a:pt x="330" y="62"/>
                    <a:pt x="330" y="62"/>
                    <a:pt x="330" y="62"/>
                  </a:cubicBezTo>
                  <a:cubicBezTo>
                    <a:pt x="330" y="62"/>
                    <a:pt x="320" y="188"/>
                    <a:pt x="318" y="224"/>
                  </a:cubicBezTo>
                  <a:cubicBezTo>
                    <a:pt x="316" y="260"/>
                    <a:pt x="314" y="414"/>
                    <a:pt x="308" y="466"/>
                  </a:cubicBezTo>
                  <a:cubicBezTo>
                    <a:pt x="302" y="518"/>
                    <a:pt x="292" y="594"/>
                    <a:pt x="294" y="642"/>
                  </a:cubicBezTo>
                  <a:cubicBezTo>
                    <a:pt x="296" y="690"/>
                    <a:pt x="322" y="860"/>
                    <a:pt x="324" y="946"/>
                  </a:cubicBezTo>
                  <a:cubicBezTo>
                    <a:pt x="326" y="1032"/>
                    <a:pt x="324" y="1312"/>
                    <a:pt x="324" y="1312"/>
                  </a:cubicBezTo>
                  <a:cubicBezTo>
                    <a:pt x="324" y="1312"/>
                    <a:pt x="278" y="1290"/>
                    <a:pt x="216" y="1308"/>
                  </a:cubicBezTo>
                  <a:cubicBezTo>
                    <a:pt x="154" y="1326"/>
                    <a:pt x="72" y="1334"/>
                    <a:pt x="12" y="1300"/>
                  </a:cubicBezTo>
                  <a:cubicBezTo>
                    <a:pt x="12" y="1300"/>
                    <a:pt x="8" y="1206"/>
                    <a:pt x="12" y="1136"/>
                  </a:cubicBezTo>
                  <a:cubicBezTo>
                    <a:pt x="16" y="1066"/>
                    <a:pt x="8" y="932"/>
                    <a:pt x="12" y="886"/>
                  </a:cubicBezTo>
                  <a:cubicBezTo>
                    <a:pt x="16" y="840"/>
                    <a:pt x="32" y="666"/>
                    <a:pt x="32" y="610"/>
                  </a:cubicBezTo>
                  <a:cubicBezTo>
                    <a:pt x="32" y="554"/>
                    <a:pt x="42" y="446"/>
                    <a:pt x="32" y="358"/>
                  </a:cubicBezTo>
                  <a:cubicBezTo>
                    <a:pt x="22" y="270"/>
                    <a:pt x="0" y="82"/>
                    <a:pt x="4" y="0"/>
                  </a:cubicBezTo>
                  <a:lnTo>
                    <a:pt x="647" y="3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384" name="Freeform 967">
              <a:extLst>
                <a:ext uri="{FF2B5EF4-FFF2-40B4-BE49-F238E27FC236}">
                  <a16:creationId xmlns:a16="http://schemas.microsoft.com/office/drawing/2014/main" id="{B3E64D2D-DC4A-42E3-95E3-96D1CBB36BE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441" y="2428"/>
              <a:ext cx="770" cy="1252"/>
            </a:xfrm>
            <a:custGeom>
              <a:avLst/>
              <a:gdLst>
                <a:gd name="T0" fmla="*/ 211 w 806"/>
                <a:gd name="T1" fmla="*/ 463 h 1312"/>
                <a:gd name="T2" fmla="*/ 221 w 806"/>
                <a:gd name="T3" fmla="*/ 336 h 1312"/>
                <a:gd name="T4" fmla="*/ 228 w 806"/>
                <a:gd name="T5" fmla="*/ 161 h 1312"/>
                <a:gd name="T6" fmla="*/ 235 w 806"/>
                <a:gd name="T7" fmla="*/ 58 h 1312"/>
                <a:gd name="T8" fmla="*/ 209 w 806"/>
                <a:gd name="T9" fmla="*/ 42 h 1312"/>
                <a:gd name="T10" fmla="*/ 201 w 806"/>
                <a:gd name="T11" fmla="*/ 45 h 1312"/>
                <a:gd name="T12" fmla="*/ 192 w 806"/>
                <a:gd name="T13" fmla="*/ 161 h 1312"/>
                <a:gd name="T14" fmla="*/ 185 w 806"/>
                <a:gd name="T15" fmla="*/ 336 h 1312"/>
                <a:gd name="T16" fmla="*/ 174 w 806"/>
                <a:gd name="T17" fmla="*/ 463 h 1312"/>
                <a:gd name="T18" fmla="*/ 196 w 806"/>
                <a:gd name="T19" fmla="*/ 682 h 1312"/>
                <a:gd name="T20" fmla="*/ 196 w 806"/>
                <a:gd name="T21" fmla="*/ 938 h 1312"/>
                <a:gd name="T22" fmla="*/ 233 w 806"/>
                <a:gd name="T23" fmla="*/ 946 h 1312"/>
                <a:gd name="T24" fmla="*/ 233 w 806"/>
                <a:gd name="T25" fmla="*/ 682 h 1312"/>
                <a:gd name="T26" fmla="*/ 211 w 806"/>
                <a:gd name="T27" fmla="*/ 463 h 1312"/>
                <a:gd name="T28" fmla="*/ 536 w 806"/>
                <a:gd name="T29" fmla="*/ 776 h 1312"/>
                <a:gd name="T30" fmla="*/ 536 w 806"/>
                <a:gd name="T31" fmla="*/ 717 h 1312"/>
                <a:gd name="T32" fmla="*/ 528 w 806"/>
                <a:gd name="T33" fmla="*/ 624 h 1312"/>
                <a:gd name="T34" fmla="*/ 501 w 806"/>
                <a:gd name="T35" fmla="*/ 490 h 1312"/>
                <a:gd name="T36" fmla="*/ 496 w 806"/>
                <a:gd name="T37" fmla="*/ 414 h 1312"/>
                <a:gd name="T38" fmla="*/ 491 w 806"/>
                <a:gd name="T39" fmla="*/ 326 h 1312"/>
                <a:gd name="T40" fmla="*/ 477 w 806"/>
                <a:gd name="T41" fmla="*/ 158 h 1312"/>
                <a:gd name="T42" fmla="*/ 467 w 806"/>
                <a:gd name="T43" fmla="*/ 28 h 1312"/>
                <a:gd name="T44" fmla="*/ 0 w 806"/>
                <a:gd name="T45" fmla="*/ 0 h 1312"/>
                <a:gd name="T46" fmla="*/ 0 w 806"/>
                <a:gd name="T47" fmla="*/ 3 h 1312"/>
                <a:gd name="T48" fmla="*/ 432 w 806"/>
                <a:gd name="T49" fmla="*/ 28 h 1312"/>
                <a:gd name="T50" fmla="*/ 439 w 806"/>
                <a:gd name="T51" fmla="*/ 158 h 1312"/>
                <a:gd name="T52" fmla="*/ 455 w 806"/>
                <a:gd name="T53" fmla="*/ 326 h 1312"/>
                <a:gd name="T54" fmla="*/ 460 w 806"/>
                <a:gd name="T55" fmla="*/ 414 h 1312"/>
                <a:gd name="T56" fmla="*/ 463 w 806"/>
                <a:gd name="T57" fmla="*/ 490 h 1312"/>
                <a:gd name="T58" fmla="*/ 493 w 806"/>
                <a:gd name="T59" fmla="*/ 624 h 1312"/>
                <a:gd name="T60" fmla="*/ 498 w 806"/>
                <a:gd name="T61" fmla="*/ 717 h 1312"/>
                <a:gd name="T62" fmla="*/ 498 w 806"/>
                <a:gd name="T63" fmla="*/ 776 h 1312"/>
                <a:gd name="T64" fmla="*/ 549 w 806"/>
                <a:gd name="T65" fmla="*/ 851 h 1312"/>
                <a:gd name="T66" fmla="*/ 400 w 806"/>
                <a:gd name="T67" fmla="*/ 922 h 1312"/>
                <a:gd name="T68" fmla="*/ 586 w 806"/>
                <a:gd name="T69" fmla="*/ 851 h 1312"/>
                <a:gd name="T70" fmla="*/ 536 w 806"/>
                <a:gd name="T71" fmla="*/ 776 h 131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806" h="1312">
                  <a:moveTo>
                    <a:pt x="290" y="642"/>
                  </a:moveTo>
                  <a:cubicBezTo>
                    <a:pt x="288" y="594"/>
                    <a:pt x="298" y="518"/>
                    <a:pt x="304" y="466"/>
                  </a:cubicBezTo>
                  <a:cubicBezTo>
                    <a:pt x="310" y="414"/>
                    <a:pt x="312" y="260"/>
                    <a:pt x="314" y="224"/>
                  </a:cubicBezTo>
                  <a:cubicBezTo>
                    <a:pt x="314" y="219"/>
                    <a:pt x="324" y="89"/>
                    <a:pt x="325" y="80"/>
                  </a:cubicBezTo>
                  <a:cubicBezTo>
                    <a:pt x="310" y="5"/>
                    <a:pt x="288" y="58"/>
                    <a:pt x="288" y="58"/>
                  </a:cubicBezTo>
                  <a:cubicBezTo>
                    <a:pt x="276" y="62"/>
                    <a:pt x="276" y="62"/>
                    <a:pt x="276" y="62"/>
                  </a:cubicBezTo>
                  <a:cubicBezTo>
                    <a:pt x="276" y="62"/>
                    <a:pt x="266" y="188"/>
                    <a:pt x="264" y="224"/>
                  </a:cubicBezTo>
                  <a:cubicBezTo>
                    <a:pt x="262" y="260"/>
                    <a:pt x="260" y="414"/>
                    <a:pt x="254" y="466"/>
                  </a:cubicBezTo>
                  <a:cubicBezTo>
                    <a:pt x="248" y="518"/>
                    <a:pt x="238" y="594"/>
                    <a:pt x="240" y="642"/>
                  </a:cubicBezTo>
                  <a:cubicBezTo>
                    <a:pt x="242" y="690"/>
                    <a:pt x="268" y="860"/>
                    <a:pt x="270" y="946"/>
                  </a:cubicBezTo>
                  <a:cubicBezTo>
                    <a:pt x="272" y="1022"/>
                    <a:pt x="270" y="1249"/>
                    <a:pt x="270" y="1301"/>
                  </a:cubicBezTo>
                  <a:cubicBezTo>
                    <a:pt x="301" y="1303"/>
                    <a:pt x="320" y="1312"/>
                    <a:pt x="320" y="1312"/>
                  </a:cubicBezTo>
                  <a:cubicBezTo>
                    <a:pt x="320" y="1312"/>
                    <a:pt x="322" y="1032"/>
                    <a:pt x="320" y="946"/>
                  </a:cubicBezTo>
                  <a:cubicBezTo>
                    <a:pt x="318" y="860"/>
                    <a:pt x="292" y="690"/>
                    <a:pt x="290" y="642"/>
                  </a:cubicBezTo>
                  <a:close/>
                  <a:moveTo>
                    <a:pt x="737" y="1077"/>
                  </a:moveTo>
                  <a:cubicBezTo>
                    <a:pt x="737" y="1077"/>
                    <a:pt x="737" y="1038"/>
                    <a:pt x="737" y="995"/>
                  </a:cubicBezTo>
                  <a:cubicBezTo>
                    <a:pt x="737" y="951"/>
                    <a:pt x="737" y="914"/>
                    <a:pt x="728" y="866"/>
                  </a:cubicBezTo>
                  <a:cubicBezTo>
                    <a:pt x="719" y="818"/>
                    <a:pt x="697" y="725"/>
                    <a:pt x="689" y="681"/>
                  </a:cubicBezTo>
                  <a:cubicBezTo>
                    <a:pt x="680" y="638"/>
                    <a:pt x="682" y="622"/>
                    <a:pt x="682" y="575"/>
                  </a:cubicBezTo>
                  <a:cubicBezTo>
                    <a:pt x="682" y="527"/>
                    <a:pt x="680" y="511"/>
                    <a:pt x="676" y="453"/>
                  </a:cubicBezTo>
                  <a:cubicBezTo>
                    <a:pt x="671" y="394"/>
                    <a:pt x="656" y="266"/>
                    <a:pt x="656" y="220"/>
                  </a:cubicBezTo>
                  <a:cubicBezTo>
                    <a:pt x="656" y="174"/>
                    <a:pt x="643" y="39"/>
                    <a:pt x="643" y="3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2"/>
                    <a:pt x="0" y="3"/>
                  </a:cubicBezTo>
                  <a:cubicBezTo>
                    <a:pt x="593" y="39"/>
                    <a:pt x="593" y="39"/>
                    <a:pt x="593" y="39"/>
                  </a:cubicBezTo>
                  <a:cubicBezTo>
                    <a:pt x="593" y="39"/>
                    <a:pt x="606" y="174"/>
                    <a:pt x="606" y="220"/>
                  </a:cubicBezTo>
                  <a:cubicBezTo>
                    <a:pt x="606" y="266"/>
                    <a:pt x="621" y="394"/>
                    <a:pt x="625" y="453"/>
                  </a:cubicBezTo>
                  <a:cubicBezTo>
                    <a:pt x="630" y="511"/>
                    <a:pt x="632" y="527"/>
                    <a:pt x="632" y="575"/>
                  </a:cubicBezTo>
                  <a:cubicBezTo>
                    <a:pt x="632" y="622"/>
                    <a:pt x="630" y="638"/>
                    <a:pt x="638" y="681"/>
                  </a:cubicBezTo>
                  <a:cubicBezTo>
                    <a:pt x="647" y="725"/>
                    <a:pt x="669" y="818"/>
                    <a:pt x="678" y="866"/>
                  </a:cubicBezTo>
                  <a:cubicBezTo>
                    <a:pt x="686" y="914"/>
                    <a:pt x="686" y="951"/>
                    <a:pt x="686" y="995"/>
                  </a:cubicBezTo>
                  <a:cubicBezTo>
                    <a:pt x="686" y="1038"/>
                    <a:pt x="686" y="1077"/>
                    <a:pt x="686" y="1077"/>
                  </a:cubicBezTo>
                  <a:cubicBezTo>
                    <a:pt x="686" y="1077"/>
                    <a:pt x="723" y="1158"/>
                    <a:pt x="756" y="1182"/>
                  </a:cubicBezTo>
                  <a:cubicBezTo>
                    <a:pt x="756" y="1182"/>
                    <a:pt x="674" y="1268"/>
                    <a:pt x="554" y="1279"/>
                  </a:cubicBezTo>
                  <a:cubicBezTo>
                    <a:pt x="700" y="1293"/>
                    <a:pt x="806" y="1182"/>
                    <a:pt x="806" y="1182"/>
                  </a:cubicBezTo>
                  <a:cubicBezTo>
                    <a:pt x="774" y="1158"/>
                    <a:pt x="737" y="1077"/>
                    <a:pt x="737" y="1077"/>
                  </a:cubicBezTo>
                  <a:close/>
                </a:path>
              </a:pathLst>
            </a:custGeom>
            <a:solidFill>
              <a:srgbClr val="EAEA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385" name="Freeform 968">
              <a:extLst>
                <a:ext uri="{FF2B5EF4-FFF2-40B4-BE49-F238E27FC236}">
                  <a16:creationId xmlns:a16="http://schemas.microsoft.com/office/drawing/2014/main" id="{099B0763-C3C8-40E3-B9D3-06CA7816F4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7" y="2428"/>
              <a:ext cx="774" cy="1276"/>
            </a:xfrm>
            <a:custGeom>
              <a:avLst/>
              <a:gdLst>
                <a:gd name="T0" fmla="*/ 471 w 810"/>
                <a:gd name="T1" fmla="*/ 28 h 1338"/>
                <a:gd name="T2" fmla="*/ 481 w 810"/>
                <a:gd name="T3" fmla="*/ 158 h 1338"/>
                <a:gd name="T4" fmla="*/ 495 w 810"/>
                <a:gd name="T5" fmla="*/ 325 h 1338"/>
                <a:gd name="T6" fmla="*/ 500 w 810"/>
                <a:gd name="T7" fmla="*/ 413 h 1338"/>
                <a:gd name="T8" fmla="*/ 504 w 810"/>
                <a:gd name="T9" fmla="*/ 488 h 1338"/>
                <a:gd name="T10" fmla="*/ 532 w 810"/>
                <a:gd name="T11" fmla="*/ 621 h 1338"/>
                <a:gd name="T12" fmla="*/ 540 w 810"/>
                <a:gd name="T13" fmla="*/ 714 h 1338"/>
                <a:gd name="T14" fmla="*/ 540 w 810"/>
                <a:gd name="T15" fmla="*/ 773 h 1338"/>
                <a:gd name="T16" fmla="*/ 590 w 810"/>
                <a:gd name="T17" fmla="*/ 849 h 1338"/>
                <a:gd name="T18" fmla="*/ 345 w 810"/>
                <a:gd name="T19" fmla="*/ 902 h 1338"/>
                <a:gd name="T20" fmla="*/ 329 w 810"/>
                <a:gd name="T21" fmla="*/ 653 h 1338"/>
                <a:gd name="T22" fmla="*/ 329 w 810"/>
                <a:gd name="T23" fmla="*/ 473 h 1338"/>
                <a:gd name="T24" fmla="*/ 324 w 810"/>
                <a:gd name="T25" fmla="*/ 409 h 1338"/>
                <a:gd name="T26" fmla="*/ 296 w 810"/>
                <a:gd name="T27" fmla="*/ 274 h 1338"/>
                <a:gd name="T28" fmla="*/ 248 w 810"/>
                <a:gd name="T29" fmla="*/ 42 h 1338"/>
                <a:gd name="T30" fmla="*/ 240 w 810"/>
                <a:gd name="T31" fmla="*/ 45 h 1338"/>
                <a:gd name="T32" fmla="*/ 231 w 810"/>
                <a:gd name="T33" fmla="*/ 161 h 1338"/>
                <a:gd name="T34" fmla="*/ 225 w 810"/>
                <a:gd name="T35" fmla="*/ 333 h 1338"/>
                <a:gd name="T36" fmla="*/ 215 w 810"/>
                <a:gd name="T37" fmla="*/ 461 h 1338"/>
                <a:gd name="T38" fmla="*/ 236 w 810"/>
                <a:gd name="T39" fmla="*/ 678 h 1338"/>
                <a:gd name="T40" fmla="*/ 236 w 810"/>
                <a:gd name="T41" fmla="*/ 941 h 1338"/>
                <a:gd name="T42" fmla="*/ 157 w 810"/>
                <a:gd name="T43" fmla="*/ 937 h 1338"/>
                <a:gd name="T44" fmla="*/ 11 w 810"/>
                <a:gd name="T45" fmla="*/ 933 h 1338"/>
                <a:gd name="T46" fmla="*/ 11 w 810"/>
                <a:gd name="T47" fmla="*/ 814 h 1338"/>
                <a:gd name="T48" fmla="*/ 11 w 810"/>
                <a:gd name="T49" fmla="*/ 636 h 1338"/>
                <a:gd name="T50" fmla="*/ 25 w 810"/>
                <a:gd name="T51" fmla="*/ 438 h 1338"/>
                <a:gd name="T52" fmla="*/ 25 w 810"/>
                <a:gd name="T53" fmla="*/ 257 h 1338"/>
                <a:gd name="T54" fmla="*/ 4 w 810"/>
                <a:gd name="T55" fmla="*/ 0 h 1338"/>
                <a:gd name="T56" fmla="*/ 471 w 810"/>
                <a:gd name="T57" fmla="*/ 28 h 133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810" h="1338">
                  <a:moveTo>
                    <a:pt x="647" y="39"/>
                  </a:moveTo>
                  <a:cubicBezTo>
                    <a:pt x="647" y="39"/>
                    <a:pt x="660" y="174"/>
                    <a:pt x="660" y="220"/>
                  </a:cubicBezTo>
                  <a:cubicBezTo>
                    <a:pt x="660" y="266"/>
                    <a:pt x="675" y="394"/>
                    <a:pt x="680" y="453"/>
                  </a:cubicBezTo>
                  <a:cubicBezTo>
                    <a:pt x="684" y="511"/>
                    <a:pt x="686" y="527"/>
                    <a:pt x="686" y="575"/>
                  </a:cubicBezTo>
                  <a:cubicBezTo>
                    <a:pt x="686" y="622"/>
                    <a:pt x="684" y="638"/>
                    <a:pt x="693" y="681"/>
                  </a:cubicBezTo>
                  <a:cubicBezTo>
                    <a:pt x="701" y="725"/>
                    <a:pt x="723" y="818"/>
                    <a:pt x="732" y="866"/>
                  </a:cubicBezTo>
                  <a:cubicBezTo>
                    <a:pt x="741" y="914"/>
                    <a:pt x="741" y="951"/>
                    <a:pt x="741" y="995"/>
                  </a:cubicBezTo>
                  <a:cubicBezTo>
                    <a:pt x="741" y="1038"/>
                    <a:pt x="741" y="1077"/>
                    <a:pt x="741" y="1077"/>
                  </a:cubicBezTo>
                  <a:cubicBezTo>
                    <a:pt x="741" y="1077"/>
                    <a:pt x="778" y="1158"/>
                    <a:pt x="810" y="1182"/>
                  </a:cubicBezTo>
                  <a:cubicBezTo>
                    <a:pt x="810" y="1182"/>
                    <a:pt x="662" y="1338"/>
                    <a:pt x="474" y="1258"/>
                  </a:cubicBezTo>
                  <a:cubicBezTo>
                    <a:pt x="474" y="1258"/>
                    <a:pt x="456" y="1040"/>
                    <a:pt x="452" y="910"/>
                  </a:cubicBezTo>
                  <a:cubicBezTo>
                    <a:pt x="448" y="780"/>
                    <a:pt x="450" y="708"/>
                    <a:pt x="452" y="658"/>
                  </a:cubicBezTo>
                  <a:cubicBezTo>
                    <a:pt x="454" y="608"/>
                    <a:pt x="450" y="632"/>
                    <a:pt x="446" y="570"/>
                  </a:cubicBezTo>
                  <a:cubicBezTo>
                    <a:pt x="442" y="508"/>
                    <a:pt x="418" y="428"/>
                    <a:pt x="406" y="382"/>
                  </a:cubicBezTo>
                  <a:cubicBezTo>
                    <a:pt x="394" y="336"/>
                    <a:pt x="342" y="58"/>
                    <a:pt x="342" y="58"/>
                  </a:cubicBezTo>
                  <a:cubicBezTo>
                    <a:pt x="330" y="62"/>
                    <a:pt x="330" y="62"/>
                    <a:pt x="330" y="62"/>
                  </a:cubicBezTo>
                  <a:cubicBezTo>
                    <a:pt x="330" y="62"/>
                    <a:pt x="320" y="188"/>
                    <a:pt x="318" y="224"/>
                  </a:cubicBezTo>
                  <a:cubicBezTo>
                    <a:pt x="316" y="260"/>
                    <a:pt x="314" y="414"/>
                    <a:pt x="308" y="466"/>
                  </a:cubicBezTo>
                  <a:cubicBezTo>
                    <a:pt x="302" y="518"/>
                    <a:pt x="292" y="594"/>
                    <a:pt x="294" y="642"/>
                  </a:cubicBezTo>
                  <a:cubicBezTo>
                    <a:pt x="296" y="690"/>
                    <a:pt x="322" y="860"/>
                    <a:pt x="324" y="946"/>
                  </a:cubicBezTo>
                  <a:cubicBezTo>
                    <a:pt x="326" y="1032"/>
                    <a:pt x="324" y="1312"/>
                    <a:pt x="324" y="1312"/>
                  </a:cubicBezTo>
                  <a:cubicBezTo>
                    <a:pt x="324" y="1312"/>
                    <a:pt x="278" y="1290"/>
                    <a:pt x="216" y="1308"/>
                  </a:cubicBezTo>
                  <a:cubicBezTo>
                    <a:pt x="154" y="1326"/>
                    <a:pt x="72" y="1334"/>
                    <a:pt x="12" y="1300"/>
                  </a:cubicBezTo>
                  <a:cubicBezTo>
                    <a:pt x="12" y="1300"/>
                    <a:pt x="8" y="1206"/>
                    <a:pt x="12" y="1136"/>
                  </a:cubicBezTo>
                  <a:cubicBezTo>
                    <a:pt x="16" y="1066"/>
                    <a:pt x="8" y="932"/>
                    <a:pt x="12" y="886"/>
                  </a:cubicBezTo>
                  <a:cubicBezTo>
                    <a:pt x="16" y="840"/>
                    <a:pt x="32" y="666"/>
                    <a:pt x="32" y="610"/>
                  </a:cubicBezTo>
                  <a:cubicBezTo>
                    <a:pt x="32" y="554"/>
                    <a:pt x="42" y="446"/>
                    <a:pt x="32" y="358"/>
                  </a:cubicBezTo>
                  <a:cubicBezTo>
                    <a:pt x="22" y="270"/>
                    <a:pt x="0" y="82"/>
                    <a:pt x="4" y="0"/>
                  </a:cubicBezTo>
                  <a:lnTo>
                    <a:pt x="647" y="39"/>
                  </a:lnTo>
                  <a:close/>
                </a:path>
              </a:pathLst>
            </a:custGeom>
            <a:noFill/>
            <a:ln w="6350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386" name="Freeform 969">
              <a:extLst>
                <a:ext uri="{FF2B5EF4-FFF2-40B4-BE49-F238E27FC236}">
                  <a16:creationId xmlns:a16="http://schemas.microsoft.com/office/drawing/2014/main" id="{D8E2B122-BB27-4803-9BEA-B210D0C4FCE6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0" y="1200"/>
              <a:ext cx="905" cy="1337"/>
            </a:xfrm>
            <a:custGeom>
              <a:avLst/>
              <a:gdLst>
                <a:gd name="T0" fmla="*/ 269 w 947"/>
                <a:gd name="T1" fmla="*/ 10 h 1401"/>
                <a:gd name="T2" fmla="*/ 285 w 947"/>
                <a:gd name="T3" fmla="*/ 5 h 1401"/>
                <a:gd name="T4" fmla="*/ 314 w 947"/>
                <a:gd name="T5" fmla="*/ 36 h 1401"/>
                <a:gd name="T6" fmla="*/ 454 w 947"/>
                <a:gd name="T7" fmla="*/ 142 h 1401"/>
                <a:gd name="T8" fmla="*/ 473 w 947"/>
                <a:gd name="T9" fmla="*/ 43 h 1401"/>
                <a:gd name="T10" fmla="*/ 446 w 947"/>
                <a:gd name="T11" fmla="*/ 21 h 1401"/>
                <a:gd name="T12" fmla="*/ 466 w 947"/>
                <a:gd name="T13" fmla="*/ 25 h 1401"/>
                <a:gd name="T14" fmla="*/ 520 w 947"/>
                <a:gd name="T15" fmla="*/ 46 h 1401"/>
                <a:gd name="T16" fmla="*/ 591 w 947"/>
                <a:gd name="T17" fmla="*/ 85 h 1401"/>
                <a:gd name="T18" fmla="*/ 638 w 947"/>
                <a:gd name="T19" fmla="*/ 150 h 1401"/>
                <a:gd name="T20" fmla="*/ 655 w 947"/>
                <a:gd name="T21" fmla="*/ 217 h 1401"/>
                <a:gd name="T22" fmla="*/ 663 w 947"/>
                <a:gd name="T23" fmla="*/ 269 h 1401"/>
                <a:gd name="T24" fmla="*/ 674 w 947"/>
                <a:gd name="T25" fmla="*/ 392 h 1401"/>
                <a:gd name="T26" fmla="*/ 690 w 947"/>
                <a:gd name="T27" fmla="*/ 490 h 1401"/>
                <a:gd name="T28" fmla="*/ 602 w 947"/>
                <a:gd name="T29" fmla="*/ 499 h 1401"/>
                <a:gd name="T30" fmla="*/ 604 w 947"/>
                <a:gd name="T31" fmla="*/ 663 h 1401"/>
                <a:gd name="T32" fmla="*/ 600 w 947"/>
                <a:gd name="T33" fmla="*/ 859 h 1401"/>
                <a:gd name="T34" fmla="*/ 595 w 947"/>
                <a:gd name="T35" fmla="*/ 971 h 1401"/>
                <a:gd name="T36" fmla="*/ 368 w 947"/>
                <a:gd name="T37" fmla="*/ 999 h 1401"/>
                <a:gd name="T38" fmla="*/ 109 w 947"/>
                <a:gd name="T39" fmla="*/ 958 h 1401"/>
                <a:gd name="T40" fmla="*/ 105 w 947"/>
                <a:gd name="T41" fmla="*/ 925 h 1401"/>
                <a:gd name="T42" fmla="*/ 60 w 947"/>
                <a:gd name="T43" fmla="*/ 755 h 1401"/>
                <a:gd name="T44" fmla="*/ 99 w 947"/>
                <a:gd name="T45" fmla="*/ 561 h 1401"/>
                <a:gd name="T46" fmla="*/ 47 w 947"/>
                <a:gd name="T47" fmla="*/ 459 h 1401"/>
                <a:gd name="T48" fmla="*/ 11 w 947"/>
                <a:gd name="T49" fmla="*/ 416 h 1401"/>
                <a:gd name="T50" fmla="*/ 35 w 947"/>
                <a:gd name="T51" fmla="*/ 312 h 1401"/>
                <a:gd name="T52" fmla="*/ 63 w 947"/>
                <a:gd name="T53" fmla="*/ 188 h 1401"/>
                <a:gd name="T54" fmla="*/ 84 w 947"/>
                <a:gd name="T55" fmla="*/ 118 h 1401"/>
                <a:gd name="T56" fmla="*/ 108 w 947"/>
                <a:gd name="T57" fmla="*/ 80 h 1401"/>
                <a:gd name="T58" fmla="*/ 144 w 947"/>
                <a:gd name="T59" fmla="*/ 40 h 1401"/>
                <a:gd name="T60" fmla="*/ 206 w 947"/>
                <a:gd name="T61" fmla="*/ 25 h 1401"/>
                <a:gd name="T62" fmla="*/ 269 w 947"/>
                <a:gd name="T63" fmla="*/ 10 h 140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947" h="1401">
                  <a:moveTo>
                    <a:pt x="369" y="10"/>
                  </a:moveTo>
                  <a:cubicBezTo>
                    <a:pt x="369" y="10"/>
                    <a:pt x="385" y="0"/>
                    <a:pt x="392" y="5"/>
                  </a:cubicBezTo>
                  <a:cubicBezTo>
                    <a:pt x="398" y="10"/>
                    <a:pt x="416" y="31"/>
                    <a:pt x="431" y="50"/>
                  </a:cubicBezTo>
                  <a:cubicBezTo>
                    <a:pt x="446" y="70"/>
                    <a:pt x="541" y="161"/>
                    <a:pt x="623" y="197"/>
                  </a:cubicBezTo>
                  <a:cubicBezTo>
                    <a:pt x="623" y="197"/>
                    <a:pt x="649" y="94"/>
                    <a:pt x="650" y="59"/>
                  </a:cubicBezTo>
                  <a:cubicBezTo>
                    <a:pt x="650" y="59"/>
                    <a:pt x="628" y="52"/>
                    <a:pt x="614" y="28"/>
                  </a:cubicBezTo>
                  <a:cubicBezTo>
                    <a:pt x="614" y="28"/>
                    <a:pt x="620" y="23"/>
                    <a:pt x="641" y="32"/>
                  </a:cubicBezTo>
                  <a:cubicBezTo>
                    <a:pt x="661" y="42"/>
                    <a:pt x="693" y="56"/>
                    <a:pt x="714" y="64"/>
                  </a:cubicBezTo>
                  <a:cubicBezTo>
                    <a:pt x="735" y="72"/>
                    <a:pt x="790" y="102"/>
                    <a:pt x="811" y="117"/>
                  </a:cubicBezTo>
                  <a:cubicBezTo>
                    <a:pt x="832" y="132"/>
                    <a:pt x="872" y="173"/>
                    <a:pt x="877" y="207"/>
                  </a:cubicBezTo>
                  <a:cubicBezTo>
                    <a:pt x="882" y="241"/>
                    <a:pt x="897" y="277"/>
                    <a:pt x="899" y="301"/>
                  </a:cubicBezTo>
                  <a:cubicBezTo>
                    <a:pt x="901" y="325"/>
                    <a:pt x="908" y="340"/>
                    <a:pt x="911" y="373"/>
                  </a:cubicBezTo>
                  <a:cubicBezTo>
                    <a:pt x="914" y="406"/>
                    <a:pt x="919" y="504"/>
                    <a:pt x="925" y="546"/>
                  </a:cubicBezTo>
                  <a:cubicBezTo>
                    <a:pt x="931" y="588"/>
                    <a:pt x="947" y="680"/>
                    <a:pt x="947" y="680"/>
                  </a:cubicBezTo>
                  <a:cubicBezTo>
                    <a:pt x="947" y="680"/>
                    <a:pt x="906" y="712"/>
                    <a:pt x="827" y="693"/>
                  </a:cubicBezTo>
                  <a:cubicBezTo>
                    <a:pt x="827" y="693"/>
                    <a:pt x="833" y="841"/>
                    <a:pt x="830" y="919"/>
                  </a:cubicBezTo>
                  <a:cubicBezTo>
                    <a:pt x="827" y="997"/>
                    <a:pt x="825" y="1150"/>
                    <a:pt x="824" y="1191"/>
                  </a:cubicBezTo>
                  <a:cubicBezTo>
                    <a:pt x="823" y="1232"/>
                    <a:pt x="818" y="1347"/>
                    <a:pt x="818" y="1347"/>
                  </a:cubicBezTo>
                  <a:cubicBezTo>
                    <a:pt x="818" y="1347"/>
                    <a:pt x="732" y="1401"/>
                    <a:pt x="506" y="1385"/>
                  </a:cubicBezTo>
                  <a:cubicBezTo>
                    <a:pt x="280" y="1369"/>
                    <a:pt x="206" y="1363"/>
                    <a:pt x="150" y="1329"/>
                  </a:cubicBezTo>
                  <a:cubicBezTo>
                    <a:pt x="144" y="1283"/>
                    <a:pt x="144" y="1283"/>
                    <a:pt x="144" y="1283"/>
                  </a:cubicBezTo>
                  <a:cubicBezTo>
                    <a:pt x="144" y="1283"/>
                    <a:pt x="76" y="1129"/>
                    <a:pt x="82" y="1049"/>
                  </a:cubicBezTo>
                  <a:cubicBezTo>
                    <a:pt x="88" y="969"/>
                    <a:pt x="128" y="817"/>
                    <a:pt x="136" y="779"/>
                  </a:cubicBezTo>
                  <a:cubicBezTo>
                    <a:pt x="144" y="741"/>
                    <a:pt x="64" y="636"/>
                    <a:pt x="64" y="636"/>
                  </a:cubicBezTo>
                  <a:cubicBezTo>
                    <a:pt x="64" y="636"/>
                    <a:pt x="0" y="618"/>
                    <a:pt x="11" y="577"/>
                  </a:cubicBezTo>
                  <a:cubicBezTo>
                    <a:pt x="23" y="536"/>
                    <a:pt x="45" y="454"/>
                    <a:pt x="49" y="433"/>
                  </a:cubicBezTo>
                  <a:cubicBezTo>
                    <a:pt x="53" y="412"/>
                    <a:pt x="83" y="283"/>
                    <a:pt x="87" y="260"/>
                  </a:cubicBezTo>
                  <a:cubicBezTo>
                    <a:pt x="91" y="237"/>
                    <a:pt x="115" y="170"/>
                    <a:pt x="115" y="164"/>
                  </a:cubicBezTo>
                  <a:cubicBezTo>
                    <a:pt x="116" y="157"/>
                    <a:pt x="134" y="132"/>
                    <a:pt x="148" y="111"/>
                  </a:cubicBezTo>
                  <a:cubicBezTo>
                    <a:pt x="161" y="90"/>
                    <a:pt x="185" y="56"/>
                    <a:pt x="198" y="55"/>
                  </a:cubicBezTo>
                  <a:cubicBezTo>
                    <a:pt x="211" y="53"/>
                    <a:pt x="267" y="35"/>
                    <a:pt x="284" y="32"/>
                  </a:cubicBezTo>
                  <a:cubicBezTo>
                    <a:pt x="301" y="28"/>
                    <a:pt x="359" y="16"/>
                    <a:pt x="369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387" name="Freeform 970">
              <a:extLst>
                <a:ext uri="{FF2B5EF4-FFF2-40B4-BE49-F238E27FC236}">
                  <a16:creationId xmlns:a16="http://schemas.microsoft.com/office/drawing/2014/main" id="{D03D2C0A-5484-4092-810D-F96DA143CB7E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0" y="1200"/>
              <a:ext cx="905" cy="1337"/>
            </a:xfrm>
            <a:custGeom>
              <a:avLst/>
              <a:gdLst>
                <a:gd name="T0" fmla="*/ 269 w 947"/>
                <a:gd name="T1" fmla="*/ 10 h 1401"/>
                <a:gd name="T2" fmla="*/ 285 w 947"/>
                <a:gd name="T3" fmla="*/ 5 h 1401"/>
                <a:gd name="T4" fmla="*/ 314 w 947"/>
                <a:gd name="T5" fmla="*/ 36 h 1401"/>
                <a:gd name="T6" fmla="*/ 454 w 947"/>
                <a:gd name="T7" fmla="*/ 142 h 1401"/>
                <a:gd name="T8" fmla="*/ 473 w 947"/>
                <a:gd name="T9" fmla="*/ 43 h 1401"/>
                <a:gd name="T10" fmla="*/ 446 w 947"/>
                <a:gd name="T11" fmla="*/ 21 h 1401"/>
                <a:gd name="T12" fmla="*/ 466 w 947"/>
                <a:gd name="T13" fmla="*/ 25 h 1401"/>
                <a:gd name="T14" fmla="*/ 520 w 947"/>
                <a:gd name="T15" fmla="*/ 46 h 1401"/>
                <a:gd name="T16" fmla="*/ 591 w 947"/>
                <a:gd name="T17" fmla="*/ 85 h 1401"/>
                <a:gd name="T18" fmla="*/ 638 w 947"/>
                <a:gd name="T19" fmla="*/ 150 h 1401"/>
                <a:gd name="T20" fmla="*/ 655 w 947"/>
                <a:gd name="T21" fmla="*/ 217 h 1401"/>
                <a:gd name="T22" fmla="*/ 663 w 947"/>
                <a:gd name="T23" fmla="*/ 269 h 1401"/>
                <a:gd name="T24" fmla="*/ 674 w 947"/>
                <a:gd name="T25" fmla="*/ 392 h 1401"/>
                <a:gd name="T26" fmla="*/ 690 w 947"/>
                <a:gd name="T27" fmla="*/ 490 h 1401"/>
                <a:gd name="T28" fmla="*/ 602 w 947"/>
                <a:gd name="T29" fmla="*/ 499 h 1401"/>
                <a:gd name="T30" fmla="*/ 604 w 947"/>
                <a:gd name="T31" fmla="*/ 663 h 1401"/>
                <a:gd name="T32" fmla="*/ 600 w 947"/>
                <a:gd name="T33" fmla="*/ 859 h 1401"/>
                <a:gd name="T34" fmla="*/ 595 w 947"/>
                <a:gd name="T35" fmla="*/ 971 h 1401"/>
                <a:gd name="T36" fmla="*/ 368 w 947"/>
                <a:gd name="T37" fmla="*/ 999 h 1401"/>
                <a:gd name="T38" fmla="*/ 109 w 947"/>
                <a:gd name="T39" fmla="*/ 958 h 1401"/>
                <a:gd name="T40" fmla="*/ 105 w 947"/>
                <a:gd name="T41" fmla="*/ 925 h 1401"/>
                <a:gd name="T42" fmla="*/ 60 w 947"/>
                <a:gd name="T43" fmla="*/ 755 h 1401"/>
                <a:gd name="T44" fmla="*/ 99 w 947"/>
                <a:gd name="T45" fmla="*/ 561 h 1401"/>
                <a:gd name="T46" fmla="*/ 47 w 947"/>
                <a:gd name="T47" fmla="*/ 459 h 1401"/>
                <a:gd name="T48" fmla="*/ 11 w 947"/>
                <a:gd name="T49" fmla="*/ 416 h 1401"/>
                <a:gd name="T50" fmla="*/ 35 w 947"/>
                <a:gd name="T51" fmla="*/ 312 h 1401"/>
                <a:gd name="T52" fmla="*/ 63 w 947"/>
                <a:gd name="T53" fmla="*/ 188 h 1401"/>
                <a:gd name="T54" fmla="*/ 84 w 947"/>
                <a:gd name="T55" fmla="*/ 118 h 1401"/>
                <a:gd name="T56" fmla="*/ 108 w 947"/>
                <a:gd name="T57" fmla="*/ 80 h 1401"/>
                <a:gd name="T58" fmla="*/ 144 w 947"/>
                <a:gd name="T59" fmla="*/ 40 h 1401"/>
                <a:gd name="T60" fmla="*/ 206 w 947"/>
                <a:gd name="T61" fmla="*/ 25 h 1401"/>
                <a:gd name="T62" fmla="*/ 269 w 947"/>
                <a:gd name="T63" fmla="*/ 10 h 140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947" h="1401">
                  <a:moveTo>
                    <a:pt x="369" y="10"/>
                  </a:moveTo>
                  <a:cubicBezTo>
                    <a:pt x="369" y="10"/>
                    <a:pt x="385" y="0"/>
                    <a:pt x="392" y="5"/>
                  </a:cubicBezTo>
                  <a:cubicBezTo>
                    <a:pt x="398" y="10"/>
                    <a:pt x="416" y="31"/>
                    <a:pt x="431" y="50"/>
                  </a:cubicBezTo>
                  <a:cubicBezTo>
                    <a:pt x="446" y="70"/>
                    <a:pt x="541" y="161"/>
                    <a:pt x="623" y="197"/>
                  </a:cubicBezTo>
                  <a:cubicBezTo>
                    <a:pt x="623" y="197"/>
                    <a:pt x="649" y="94"/>
                    <a:pt x="650" y="59"/>
                  </a:cubicBezTo>
                  <a:cubicBezTo>
                    <a:pt x="650" y="59"/>
                    <a:pt x="628" y="52"/>
                    <a:pt x="614" y="28"/>
                  </a:cubicBezTo>
                  <a:cubicBezTo>
                    <a:pt x="614" y="28"/>
                    <a:pt x="620" y="23"/>
                    <a:pt x="641" y="32"/>
                  </a:cubicBezTo>
                  <a:cubicBezTo>
                    <a:pt x="661" y="42"/>
                    <a:pt x="693" y="56"/>
                    <a:pt x="714" y="64"/>
                  </a:cubicBezTo>
                  <a:cubicBezTo>
                    <a:pt x="735" y="72"/>
                    <a:pt x="790" y="102"/>
                    <a:pt x="811" y="117"/>
                  </a:cubicBezTo>
                  <a:cubicBezTo>
                    <a:pt x="832" y="132"/>
                    <a:pt x="872" y="173"/>
                    <a:pt x="877" y="207"/>
                  </a:cubicBezTo>
                  <a:cubicBezTo>
                    <a:pt x="882" y="241"/>
                    <a:pt x="897" y="277"/>
                    <a:pt x="899" y="301"/>
                  </a:cubicBezTo>
                  <a:cubicBezTo>
                    <a:pt x="901" y="325"/>
                    <a:pt x="908" y="340"/>
                    <a:pt x="911" y="373"/>
                  </a:cubicBezTo>
                  <a:cubicBezTo>
                    <a:pt x="914" y="406"/>
                    <a:pt x="919" y="504"/>
                    <a:pt x="925" y="546"/>
                  </a:cubicBezTo>
                  <a:cubicBezTo>
                    <a:pt x="931" y="588"/>
                    <a:pt x="947" y="680"/>
                    <a:pt x="947" y="680"/>
                  </a:cubicBezTo>
                  <a:cubicBezTo>
                    <a:pt x="947" y="680"/>
                    <a:pt x="906" y="712"/>
                    <a:pt x="827" y="693"/>
                  </a:cubicBezTo>
                  <a:cubicBezTo>
                    <a:pt x="827" y="693"/>
                    <a:pt x="833" y="841"/>
                    <a:pt x="830" y="919"/>
                  </a:cubicBezTo>
                  <a:cubicBezTo>
                    <a:pt x="827" y="997"/>
                    <a:pt x="825" y="1150"/>
                    <a:pt x="824" y="1191"/>
                  </a:cubicBezTo>
                  <a:cubicBezTo>
                    <a:pt x="823" y="1232"/>
                    <a:pt x="818" y="1347"/>
                    <a:pt x="818" y="1347"/>
                  </a:cubicBezTo>
                  <a:cubicBezTo>
                    <a:pt x="818" y="1347"/>
                    <a:pt x="732" y="1401"/>
                    <a:pt x="506" y="1385"/>
                  </a:cubicBezTo>
                  <a:cubicBezTo>
                    <a:pt x="280" y="1369"/>
                    <a:pt x="206" y="1363"/>
                    <a:pt x="150" y="1329"/>
                  </a:cubicBezTo>
                  <a:cubicBezTo>
                    <a:pt x="144" y="1283"/>
                    <a:pt x="144" y="1283"/>
                    <a:pt x="144" y="1283"/>
                  </a:cubicBezTo>
                  <a:cubicBezTo>
                    <a:pt x="144" y="1283"/>
                    <a:pt x="76" y="1129"/>
                    <a:pt x="82" y="1049"/>
                  </a:cubicBezTo>
                  <a:cubicBezTo>
                    <a:pt x="88" y="969"/>
                    <a:pt x="128" y="817"/>
                    <a:pt x="136" y="779"/>
                  </a:cubicBezTo>
                  <a:cubicBezTo>
                    <a:pt x="144" y="741"/>
                    <a:pt x="64" y="636"/>
                    <a:pt x="64" y="636"/>
                  </a:cubicBezTo>
                  <a:cubicBezTo>
                    <a:pt x="64" y="636"/>
                    <a:pt x="0" y="618"/>
                    <a:pt x="11" y="577"/>
                  </a:cubicBezTo>
                  <a:cubicBezTo>
                    <a:pt x="23" y="536"/>
                    <a:pt x="45" y="454"/>
                    <a:pt x="49" y="433"/>
                  </a:cubicBezTo>
                  <a:cubicBezTo>
                    <a:pt x="53" y="412"/>
                    <a:pt x="83" y="283"/>
                    <a:pt x="87" y="260"/>
                  </a:cubicBezTo>
                  <a:cubicBezTo>
                    <a:pt x="91" y="237"/>
                    <a:pt x="115" y="170"/>
                    <a:pt x="115" y="164"/>
                  </a:cubicBezTo>
                  <a:cubicBezTo>
                    <a:pt x="116" y="157"/>
                    <a:pt x="134" y="132"/>
                    <a:pt x="148" y="111"/>
                  </a:cubicBezTo>
                  <a:cubicBezTo>
                    <a:pt x="161" y="90"/>
                    <a:pt x="185" y="56"/>
                    <a:pt x="198" y="55"/>
                  </a:cubicBezTo>
                  <a:cubicBezTo>
                    <a:pt x="211" y="53"/>
                    <a:pt x="267" y="35"/>
                    <a:pt x="284" y="32"/>
                  </a:cubicBezTo>
                  <a:cubicBezTo>
                    <a:pt x="301" y="28"/>
                    <a:pt x="359" y="16"/>
                    <a:pt x="369" y="10"/>
                  </a:cubicBezTo>
                  <a:close/>
                </a:path>
              </a:pathLst>
            </a:custGeom>
            <a:noFill/>
            <a:ln w="6350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388" name="Freeform 971">
              <a:extLst>
                <a:ext uri="{FF2B5EF4-FFF2-40B4-BE49-F238E27FC236}">
                  <a16:creationId xmlns:a16="http://schemas.microsoft.com/office/drawing/2014/main" id="{53832952-40D3-4D48-A98D-C3BDC81D41C2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3" y="2982"/>
              <a:ext cx="43" cy="458"/>
            </a:xfrm>
            <a:custGeom>
              <a:avLst/>
              <a:gdLst>
                <a:gd name="T0" fmla="*/ 1 w 45"/>
                <a:gd name="T1" fmla="*/ 0 h 480"/>
                <a:gd name="T2" fmla="*/ 7 w 45"/>
                <a:gd name="T3" fmla="*/ 71 h 480"/>
                <a:gd name="T4" fmla="*/ 19 w 45"/>
                <a:gd name="T5" fmla="*/ 157 h 480"/>
                <a:gd name="T6" fmla="*/ 29 w 45"/>
                <a:gd name="T7" fmla="*/ 260 h 480"/>
                <a:gd name="T8" fmla="*/ 32 w 45"/>
                <a:gd name="T9" fmla="*/ 346 h 48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5" h="480">
                  <a:moveTo>
                    <a:pt x="1" y="0"/>
                  </a:moveTo>
                  <a:cubicBezTo>
                    <a:pt x="2" y="34"/>
                    <a:pt x="0" y="65"/>
                    <a:pt x="7" y="99"/>
                  </a:cubicBezTo>
                  <a:cubicBezTo>
                    <a:pt x="14" y="139"/>
                    <a:pt x="18" y="179"/>
                    <a:pt x="26" y="219"/>
                  </a:cubicBezTo>
                  <a:cubicBezTo>
                    <a:pt x="35" y="266"/>
                    <a:pt x="36" y="314"/>
                    <a:pt x="40" y="361"/>
                  </a:cubicBezTo>
                  <a:cubicBezTo>
                    <a:pt x="43" y="399"/>
                    <a:pt x="37" y="443"/>
                    <a:pt x="45" y="480"/>
                  </a:cubicBezTo>
                </a:path>
              </a:pathLst>
            </a:custGeom>
            <a:noFill/>
            <a:ln w="6350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389" name="Freeform 972">
              <a:extLst>
                <a:ext uri="{FF2B5EF4-FFF2-40B4-BE49-F238E27FC236}">
                  <a16:creationId xmlns:a16="http://schemas.microsoft.com/office/drawing/2014/main" id="{3F1D2384-307D-482C-A07F-E5CD69D6456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6" y="3008"/>
              <a:ext cx="79" cy="258"/>
            </a:xfrm>
            <a:custGeom>
              <a:avLst/>
              <a:gdLst>
                <a:gd name="T0" fmla="*/ 59 w 83"/>
                <a:gd name="T1" fmla="*/ 0 h 270"/>
                <a:gd name="T2" fmla="*/ 0 w 83"/>
                <a:gd name="T3" fmla="*/ 197 h 27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3" h="270">
                  <a:moveTo>
                    <a:pt x="83" y="0"/>
                  </a:moveTo>
                  <a:cubicBezTo>
                    <a:pt x="72" y="92"/>
                    <a:pt x="21" y="179"/>
                    <a:pt x="0" y="270"/>
                  </a:cubicBezTo>
                </a:path>
              </a:pathLst>
            </a:custGeom>
            <a:noFill/>
            <a:ln w="6350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390" name="Freeform 973">
              <a:extLst>
                <a:ext uri="{FF2B5EF4-FFF2-40B4-BE49-F238E27FC236}">
                  <a16:creationId xmlns:a16="http://schemas.microsoft.com/office/drawing/2014/main" id="{DCE89112-E181-46BE-B8D7-F6E5908133B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4" y="2723"/>
              <a:ext cx="126" cy="365"/>
            </a:xfrm>
            <a:custGeom>
              <a:avLst/>
              <a:gdLst>
                <a:gd name="T0" fmla="*/ 0 w 132"/>
                <a:gd name="T1" fmla="*/ 0 h 383"/>
                <a:gd name="T2" fmla="*/ 32 w 132"/>
                <a:gd name="T3" fmla="*/ 99 h 383"/>
                <a:gd name="T4" fmla="*/ 59 w 132"/>
                <a:gd name="T5" fmla="*/ 187 h 383"/>
                <a:gd name="T6" fmla="*/ 95 w 132"/>
                <a:gd name="T7" fmla="*/ 272 h 383"/>
                <a:gd name="T8" fmla="*/ 94 w 132"/>
                <a:gd name="T9" fmla="*/ 271 h 38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2" h="383">
                  <a:moveTo>
                    <a:pt x="0" y="0"/>
                  </a:moveTo>
                  <a:cubicBezTo>
                    <a:pt x="13" y="46"/>
                    <a:pt x="31" y="92"/>
                    <a:pt x="45" y="139"/>
                  </a:cubicBezTo>
                  <a:cubicBezTo>
                    <a:pt x="57" y="180"/>
                    <a:pt x="66" y="222"/>
                    <a:pt x="81" y="262"/>
                  </a:cubicBezTo>
                  <a:cubicBezTo>
                    <a:pt x="95" y="303"/>
                    <a:pt x="116" y="341"/>
                    <a:pt x="132" y="381"/>
                  </a:cubicBezTo>
                  <a:cubicBezTo>
                    <a:pt x="132" y="383"/>
                    <a:pt x="131" y="380"/>
                    <a:pt x="130" y="379"/>
                  </a:cubicBezTo>
                </a:path>
              </a:pathLst>
            </a:custGeom>
            <a:noFill/>
            <a:ln w="6350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391" name="Freeform 974">
              <a:extLst>
                <a:ext uri="{FF2B5EF4-FFF2-40B4-BE49-F238E27FC236}">
                  <a16:creationId xmlns:a16="http://schemas.microsoft.com/office/drawing/2014/main" id="{AB716236-F23D-4245-AAE3-F49B692B9C7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4" y="3444"/>
              <a:ext cx="9" cy="104"/>
            </a:xfrm>
            <a:custGeom>
              <a:avLst/>
              <a:gdLst>
                <a:gd name="T0" fmla="*/ 1 w 9"/>
                <a:gd name="T1" fmla="*/ 0 h 109"/>
                <a:gd name="T2" fmla="*/ 0 w 9"/>
                <a:gd name="T3" fmla="*/ 35 h 109"/>
                <a:gd name="T4" fmla="*/ 4 w 9"/>
                <a:gd name="T5" fmla="*/ 64 h 109"/>
                <a:gd name="T6" fmla="*/ 8 w 9"/>
                <a:gd name="T7" fmla="*/ 78 h 10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" h="109">
                  <a:moveTo>
                    <a:pt x="1" y="0"/>
                  </a:moveTo>
                  <a:cubicBezTo>
                    <a:pt x="1" y="16"/>
                    <a:pt x="0" y="32"/>
                    <a:pt x="0" y="49"/>
                  </a:cubicBezTo>
                  <a:cubicBezTo>
                    <a:pt x="1" y="62"/>
                    <a:pt x="1" y="75"/>
                    <a:pt x="4" y="88"/>
                  </a:cubicBezTo>
                  <a:cubicBezTo>
                    <a:pt x="4" y="92"/>
                    <a:pt x="9" y="107"/>
                    <a:pt x="8" y="109"/>
                  </a:cubicBezTo>
                </a:path>
              </a:pathLst>
            </a:custGeom>
            <a:noFill/>
            <a:ln w="6350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392" name="Freeform 975">
              <a:extLst>
                <a:ext uri="{FF2B5EF4-FFF2-40B4-BE49-F238E27FC236}">
                  <a16:creationId xmlns:a16="http://schemas.microsoft.com/office/drawing/2014/main" id="{CA762019-C866-404E-B07A-1387B16DD26A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0" y="1944"/>
              <a:ext cx="543" cy="460"/>
            </a:xfrm>
            <a:custGeom>
              <a:avLst/>
              <a:gdLst>
                <a:gd name="T0" fmla="*/ 91 w 568"/>
                <a:gd name="T1" fmla="*/ 13 h 482"/>
                <a:gd name="T2" fmla="*/ 289 w 568"/>
                <a:gd name="T3" fmla="*/ 10 h 482"/>
                <a:gd name="T4" fmla="*/ 372 w 568"/>
                <a:gd name="T5" fmla="*/ 9 h 482"/>
                <a:gd name="T6" fmla="*/ 407 w 568"/>
                <a:gd name="T7" fmla="*/ 2 h 482"/>
                <a:gd name="T8" fmla="*/ 402 w 568"/>
                <a:gd name="T9" fmla="*/ 48 h 482"/>
                <a:gd name="T10" fmla="*/ 377 w 568"/>
                <a:gd name="T11" fmla="*/ 113 h 482"/>
                <a:gd name="T12" fmla="*/ 357 w 568"/>
                <a:gd name="T13" fmla="*/ 155 h 482"/>
                <a:gd name="T14" fmla="*/ 339 w 568"/>
                <a:gd name="T15" fmla="*/ 218 h 482"/>
                <a:gd name="T16" fmla="*/ 313 w 568"/>
                <a:gd name="T17" fmla="*/ 277 h 482"/>
                <a:gd name="T18" fmla="*/ 293 w 568"/>
                <a:gd name="T19" fmla="*/ 325 h 482"/>
                <a:gd name="T20" fmla="*/ 252 w 568"/>
                <a:gd name="T21" fmla="*/ 347 h 482"/>
                <a:gd name="T22" fmla="*/ 28 w 568"/>
                <a:gd name="T23" fmla="*/ 338 h 482"/>
                <a:gd name="T24" fmla="*/ 10 w 568"/>
                <a:gd name="T25" fmla="*/ 289 h 482"/>
                <a:gd name="T26" fmla="*/ 48 w 568"/>
                <a:gd name="T27" fmla="*/ 136 h 482"/>
                <a:gd name="T28" fmla="*/ 91 w 568"/>
                <a:gd name="T29" fmla="*/ 13 h 482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568" h="482">
                  <a:moveTo>
                    <a:pt x="124" y="20"/>
                  </a:moveTo>
                  <a:cubicBezTo>
                    <a:pt x="124" y="20"/>
                    <a:pt x="340" y="13"/>
                    <a:pt x="396" y="16"/>
                  </a:cubicBezTo>
                  <a:cubicBezTo>
                    <a:pt x="452" y="18"/>
                    <a:pt x="486" y="13"/>
                    <a:pt x="510" y="9"/>
                  </a:cubicBezTo>
                  <a:cubicBezTo>
                    <a:pt x="534" y="5"/>
                    <a:pt x="549" y="0"/>
                    <a:pt x="558" y="2"/>
                  </a:cubicBezTo>
                  <a:cubicBezTo>
                    <a:pt x="568" y="5"/>
                    <a:pt x="557" y="44"/>
                    <a:pt x="549" y="66"/>
                  </a:cubicBezTo>
                  <a:cubicBezTo>
                    <a:pt x="541" y="89"/>
                    <a:pt x="526" y="129"/>
                    <a:pt x="517" y="156"/>
                  </a:cubicBezTo>
                  <a:cubicBezTo>
                    <a:pt x="508" y="182"/>
                    <a:pt x="497" y="185"/>
                    <a:pt x="490" y="214"/>
                  </a:cubicBezTo>
                  <a:cubicBezTo>
                    <a:pt x="484" y="244"/>
                    <a:pt x="478" y="273"/>
                    <a:pt x="466" y="302"/>
                  </a:cubicBezTo>
                  <a:cubicBezTo>
                    <a:pt x="454" y="332"/>
                    <a:pt x="438" y="354"/>
                    <a:pt x="429" y="385"/>
                  </a:cubicBezTo>
                  <a:cubicBezTo>
                    <a:pt x="420" y="416"/>
                    <a:pt x="406" y="442"/>
                    <a:pt x="402" y="452"/>
                  </a:cubicBezTo>
                  <a:cubicBezTo>
                    <a:pt x="398" y="461"/>
                    <a:pt x="386" y="482"/>
                    <a:pt x="346" y="481"/>
                  </a:cubicBezTo>
                  <a:cubicBezTo>
                    <a:pt x="306" y="480"/>
                    <a:pt x="36" y="468"/>
                    <a:pt x="36" y="468"/>
                  </a:cubicBezTo>
                  <a:cubicBezTo>
                    <a:pt x="36" y="468"/>
                    <a:pt x="0" y="476"/>
                    <a:pt x="10" y="402"/>
                  </a:cubicBezTo>
                  <a:cubicBezTo>
                    <a:pt x="21" y="329"/>
                    <a:pt x="58" y="216"/>
                    <a:pt x="66" y="189"/>
                  </a:cubicBezTo>
                  <a:cubicBezTo>
                    <a:pt x="74" y="162"/>
                    <a:pt x="105" y="38"/>
                    <a:pt x="124" y="20"/>
                  </a:cubicBezTo>
                  <a:close/>
                </a:path>
              </a:pathLst>
            </a:custGeom>
            <a:solidFill>
              <a:srgbClr val="0D61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393" name="Freeform 976">
              <a:extLst>
                <a:ext uri="{FF2B5EF4-FFF2-40B4-BE49-F238E27FC236}">
                  <a16:creationId xmlns:a16="http://schemas.microsoft.com/office/drawing/2014/main" id="{C5D6D112-686D-45AB-994B-E70DAE325DBA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0" y="1958"/>
              <a:ext cx="360" cy="445"/>
            </a:xfrm>
            <a:custGeom>
              <a:avLst/>
              <a:gdLst>
                <a:gd name="T0" fmla="*/ 82 w 376"/>
                <a:gd name="T1" fmla="*/ 125 h 467"/>
                <a:gd name="T2" fmla="*/ 124 w 376"/>
                <a:gd name="T3" fmla="*/ 6 h 467"/>
                <a:gd name="T4" fmla="*/ 278 w 376"/>
                <a:gd name="T5" fmla="*/ 1 h 467"/>
                <a:gd name="T6" fmla="*/ 92 w 376"/>
                <a:gd name="T7" fmla="*/ 6 h 467"/>
                <a:gd name="T8" fmla="*/ 49 w 376"/>
                <a:gd name="T9" fmla="*/ 125 h 467"/>
                <a:gd name="T10" fmla="*/ 10 w 376"/>
                <a:gd name="T11" fmla="*/ 277 h 467"/>
                <a:gd name="T12" fmla="*/ 28 w 376"/>
                <a:gd name="T13" fmla="*/ 324 h 467"/>
                <a:gd name="T14" fmla="*/ 256 w 376"/>
                <a:gd name="T15" fmla="*/ 334 h 467"/>
                <a:gd name="T16" fmla="*/ 269 w 376"/>
                <a:gd name="T17" fmla="*/ 333 h 467"/>
                <a:gd name="T18" fmla="*/ 60 w 376"/>
                <a:gd name="T19" fmla="*/ 324 h 467"/>
                <a:gd name="T20" fmla="*/ 42 w 376"/>
                <a:gd name="T21" fmla="*/ 277 h 467"/>
                <a:gd name="T22" fmla="*/ 82 w 376"/>
                <a:gd name="T23" fmla="*/ 125 h 46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76" h="467">
                  <a:moveTo>
                    <a:pt x="112" y="175"/>
                  </a:moveTo>
                  <a:cubicBezTo>
                    <a:pt x="120" y="148"/>
                    <a:pt x="150" y="24"/>
                    <a:pt x="169" y="6"/>
                  </a:cubicBezTo>
                  <a:cubicBezTo>
                    <a:pt x="169" y="6"/>
                    <a:pt x="292" y="2"/>
                    <a:pt x="376" y="1"/>
                  </a:cubicBezTo>
                  <a:cubicBezTo>
                    <a:pt x="302" y="0"/>
                    <a:pt x="124" y="6"/>
                    <a:pt x="124" y="6"/>
                  </a:cubicBezTo>
                  <a:cubicBezTo>
                    <a:pt x="105" y="24"/>
                    <a:pt x="74" y="148"/>
                    <a:pt x="66" y="175"/>
                  </a:cubicBezTo>
                  <a:cubicBezTo>
                    <a:pt x="58" y="202"/>
                    <a:pt x="21" y="315"/>
                    <a:pt x="10" y="388"/>
                  </a:cubicBezTo>
                  <a:cubicBezTo>
                    <a:pt x="0" y="462"/>
                    <a:pt x="36" y="454"/>
                    <a:pt x="36" y="454"/>
                  </a:cubicBezTo>
                  <a:cubicBezTo>
                    <a:pt x="36" y="454"/>
                    <a:pt x="306" y="466"/>
                    <a:pt x="346" y="467"/>
                  </a:cubicBezTo>
                  <a:cubicBezTo>
                    <a:pt x="353" y="467"/>
                    <a:pt x="359" y="467"/>
                    <a:pt x="364" y="466"/>
                  </a:cubicBezTo>
                  <a:cubicBezTo>
                    <a:pt x="283" y="463"/>
                    <a:pt x="81" y="454"/>
                    <a:pt x="81" y="454"/>
                  </a:cubicBezTo>
                  <a:cubicBezTo>
                    <a:pt x="81" y="454"/>
                    <a:pt x="45" y="462"/>
                    <a:pt x="56" y="388"/>
                  </a:cubicBezTo>
                  <a:cubicBezTo>
                    <a:pt x="66" y="315"/>
                    <a:pt x="104" y="202"/>
                    <a:pt x="112" y="175"/>
                  </a:cubicBezTo>
                  <a:close/>
                </a:path>
              </a:pathLst>
            </a:custGeom>
            <a:solidFill>
              <a:srgbClr val="368B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394" name="Freeform 977">
              <a:extLst>
                <a:ext uri="{FF2B5EF4-FFF2-40B4-BE49-F238E27FC236}">
                  <a16:creationId xmlns:a16="http://schemas.microsoft.com/office/drawing/2014/main" id="{7C73E1C6-1443-4B0C-80B2-61EE2C047730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0" y="1944"/>
              <a:ext cx="543" cy="460"/>
            </a:xfrm>
            <a:custGeom>
              <a:avLst/>
              <a:gdLst>
                <a:gd name="T0" fmla="*/ 91 w 568"/>
                <a:gd name="T1" fmla="*/ 13 h 482"/>
                <a:gd name="T2" fmla="*/ 289 w 568"/>
                <a:gd name="T3" fmla="*/ 10 h 482"/>
                <a:gd name="T4" fmla="*/ 372 w 568"/>
                <a:gd name="T5" fmla="*/ 9 h 482"/>
                <a:gd name="T6" fmla="*/ 407 w 568"/>
                <a:gd name="T7" fmla="*/ 2 h 482"/>
                <a:gd name="T8" fmla="*/ 402 w 568"/>
                <a:gd name="T9" fmla="*/ 48 h 482"/>
                <a:gd name="T10" fmla="*/ 377 w 568"/>
                <a:gd name="T11" fmla="*/ 113 h 482"/>
                <a:gd name="T12" fmla="*/ 357 w 568"/>
                <a:gd name="T13" fmla="*/ 155 h 482"/>
                <a:gd name="T14" fmla="*/ 339 w 568"/>
                <a:gd name="T15" fmla="*/ 218 h 482"/>
                <a:gd name="T16" fmla="*/ 313 w 568"/>
                <a:gd name="T17" fmla="*/ 277 h 482"/>
                <a:gd name="T18" fmla="*/ 293 w 568"/>
                <a:gd name="T19" fmla="*/ 325 h 482"/>
                <a:gd name="T20" fmla="*/ 252 w 568"/>
                <a:gd name="T21" fmla="*/ 347 h 482"/>
                <a:gd name="T22" fmla="*/ 28 w 568"/>
                <a:gd name="T23" fmla="*/ 338 h 482"/>
                <a:gd name="T24" fmla="*/ 10 w 568"/>
                <a:gd name="T25" fmla="*/ 289 h 482"/>
                <a:gd name="T26" fmla="*/ 48 w 568"/>
                <a:gd name="T27" fmla="*/ 136 h 482"/>
                <a:gd name="T28" fmla="*/ 91 w 568"/>
                <a:gd name="T29" fmla="*/ 13 h 482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568" h="482">
                  <a:moveTo>
                    <a:pt x="124" y="20"/>
                  </a:moveTo>
                  <a:cubicBezTo>
                    <a:pt x="124" y="20"/>
                    <a:pt x="340" y="13"/>
                    <a:pt x="396" y="16"/>
                  </a:cubicBezTo>
                  <a:cubicBezTo>
                    <a:pt x="452" y="18"/>
                    <a:pt x="486" y="13"/>
                    <a:pt x="510" y="9"/>
                  </a:cubicBezTo>
                  <a:cubicBezTo>
                    <a:pt x="534" y="5"/>
                    <a:pt x="549" y="0"/>
                    <a:pt x="558" y="2"/>
                  </a:cubicBezTo>
                  <a:cubicBezTo>
                    <a:pt x="568" y="5"/>
                    <a:pt x="557" y="44"/>
                    <a:pt x="549" y="66"/>
                  </a:cubicBezTo>
                  <a:cubicBezTo>
                    <a:pt x="541" y="89"/>
                    <a:pt x="526" y="129"/>
                    <a:pt x="517" y="156"/>
                  </a:cubicBezTo>
                  <a:cubicBezTo>
                    <a:pt x="508" y="182"/>
                    <a:pt x="497" y="185"/>
                    <a:pt x="490" y="214"/>
                  </a:cubicBezTo>
                  <a:cubicBezTo>
                    <a:pt x="484" y="244"/>
                    <a:pt x="478" y="273"/>
                    <a:pt x="466" y="302"/>
                  </a:cubicBezTo>
                  <a:cubicBezTo>
                    <a:pt x="454" y="332"/>
                    <a:pt x="438" y="354"/>
                    <a:pt x="429" y="385"/>
                  </a:cubicBezTo>
                  <a:cubicBezTo>
                    <a:pt x="420" y="416"/>
                    <a:pt x="406" y="442"/>
                    <a:pt x="402" y="452"/>
                  </a:cubicBezTo>
                  <a:cubicBezTo>
                    <a:pt x="398" y="461"/>
                    <a:pt x="386" y="482"/>
                    <a:pt x="346" y="481"/>
                  </a:cubicBezTo>
                  <a:cubicBezTo>
                    <a:pt x="306" y="480"/>
                    <a:pt x="36" y="468"/>
                    <a:pt x="36" y="468"/>
                  </a:cubicBezTo>
                  <a:cubicBezTo>
                    <a:pt x="36" y="468"/>
                    <a:pt x="0" y="476"/>
                    <a:pt x="10" y="402"/>
                  </a:cubicBezTo>
                  <a:cubicBezTo>
                    <a:pt x="21" y="329"/>
                    <a:pt x="58" y="216"/>
                    <a:pt x="66" y="189"/>
                  </a:cubicBezTo>
                  <a:cubicBezTo>
                    <a:pt x="74" y="162"/>
                    <a:pt x="105" y="38"/>
                    <a:pt x="124" y="20"/>
                  </a:cubicBezTo>
                  <a:close/>
                </a:path>
              </a:pathLst>
            </a:custGeom>
            <a:noFill/>
            <a:ln w="6350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395" name="Freeform 978">
              <a:extLst>
                <a:ext uri="{FF2B5EF4-FFF2-40B4-BE49-F238E27FC236}">
                  <a16:creationId xmlns:a16="http://schemas.microsoft.com/office/drawing/2014/main" id="{62364548-C08E-494A-95E9-291580A99CF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3" y="1935"/>
              <a:ext cx="193" cy="467"/>
            </a:xfrm>
            <a:custGeom>
              <a:avLst/>
              <a:gdLst>
                <a:gd name="T0" fmla="*/ 151 w 201"/>
                <a:gd name="T1" fmla="*/ 10 h 490"/>
                <a:gd name="T2" fmla="*/ 128 w 201"/>
                <a:gd name="T3" fmla="*/ 28 h 490"/>
                <a:gd name="T4" fmla="*/ 93 w 201"/>
                <a:gd name="T5" fmla="*/ 108 h 490"/>
                <a:gd name="T6" fmla="*/ 62 w 201"/>
                <a:gd name="T7" fmla="*/ 192 h 490"/>
                <a:gd name="T8" fmla="*/ 36 w 201"/>
                <a:gd name="T9" fmla="*/ 279 h 490"/>
                <a:gd name="T10" fmla="*/ 0 w 201"/>
                <a:gd name="T11" fmla="*/ 350 h 49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01" h="490">
                  <a:moveTo>
                    <a:pt x="201" y="12"/>
                  </a:moveTo>
                  <a:cubicBezTo>
                    <a:pt x="201" y="12"/>
                    <a:pt x="187" y="0"/>
                    <a:pt x="169" y="39"/>
                  </a:cubicBezTo>
                  <a:cubicBezTo>
                    <a:pt x="152" y="78"/>
                    <a:pt x="135" y="121"/>
                    <a:pt x="124" y="151"/>
                  </a:cubicBezTo>
                  <a:cubicBezTo>
                    <a:pt x="113" y="181"/>
                    <a:pt x="93" y="226"/>
                    <a:pt x="83" y="268"/>
                  </a:cubicBezTo>
                  <a:cubicBezTo>
                    <a:pt x="73" y="309"/>
                    <a:pt x="58" y="363"/>
                    <a:pt x="50" y="391"/>
                  </a:cubicBezTo>
                  <a:cubicBezTo>
                    <a:pt x="42" y="419"/>
                    <a:pt x="38" y="487"/>
                    <a:pt x="0" y="490"/>
                  </a:cubicBezTo>
                </a:path>
              </a:pathLst>
            </a:custGeom>
            <a:noFill/>
            <a:ln w="6350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396" name="Freeform 979">
              <a:extLst>
                <a:ext uri="{FF2B5EF4-FFF2-40B4-BE49-F238E27FC236}">
                  <a16:creationId xmlns:a16="http://schemas.microsoft.com/office/drawing/2014/main" id="{48DA8E05-D48A-4708-81F1-66F89954A40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5" y="1960"/>
              <a:ext cx="169" cy="430"/>
            </a:xfrm>
            <a:custGeom>
              <a:avLst/>
              <a:gdLst>
                <a:gd name="T0" fmla="*/ 126 w 176"/>
                <a:gd name="T1" fmla="*/ 4 h 450"/>
                <a:gd name="T2" fmla="*/ 33 w 176"/>
                <a:gd name="T3" fmla="*/ 249 h 450"/>
                <a:gd name="T4" fmla="*/ 0 w 176"/>
                <a:gd name="T5" fmla="*/ 328 h 450"/>
                <a:gd name="T6" fmla="*/ 50 w 176"/>
                <a:gd name="T7" fmla="*/ 218 h 450"/>
                <a:gd name="T8" fmla="*/ 82 w 176"/>
                <a:gd name="T9" fmla="*/ 127 h 450"/>
                <a:gd name="T10" fmla="*/ 105 w 176"/>
                <a:gd name="T11" fmla="*/ 69 h 450"/>
                <a:gd name="T12" fmla="*/ 126 w 176"/>
                <a:gd name="T13" fmla="*/ 4 h 45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6" h="450">
                  <a:moveTo>
                    <a:pt x="167" y="4"/>
                  </a:moveTo>
                  <a:cubicBezTo>
                    <a:pt x="157" y="0"/>
                    <a:pt x="78" y="187"/>
                    <a:pt x="44" y="343"/>
                  </a:cubicBezTo>
                  <a:cubicBezTo>
                    <a:pt x="20" y="450"/>
                    <a:pt x="0" y="450"/>
                    <a:pt x="0" y="450"/>
                  </a:cubicBezTo>
                  <a:cubicBezTo>
                    <a:pt x="0" y="450"/>
                    <a:pt x="57" y="331"/>
                    <a:pt x="66" y="300"/>
                  </a:cubicBezTo>
                  <a:cubicBezTo>
                    <a:pt x="75" y="269"/>
                    <a:pt x="95" y="204"/>
                    <a:pt x="108" y="174"/>
                  </a:cubicBezTo>
                  <a:cubicBezTo>
                    <a:pt x="120" y="144"/>
                    <a:pt x="124" y="126"/>
                    <a:pt x="139" y="94"/>
                  </a:cubicBezTo>
                  <a:cubicBezTo>
                    <a:pt x="153" y="62"/>
                    <a:pt x="176" y="8"/>
                    <a:pt x="167" y="4"/>
                  </a:cubicBezTo>
                  <a:close/>
                </a:path>
              </a:pathLst>
            </a:custGeom>
            <a:noFill/>
            <a:ln w="317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397" name="Freeform 980">
              <a:extLst>
                <a:ext uri="{FF2B5EF4-FFF2-40B4-BE49-F238E27FC236}">
                  <a16:creationId xmlns:a16="http://schemas.microsoft.com/office/drawing/2014/main" id="{974726D4-E75F-4138-8EAB-827B2569E7C6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2" y="1977"/>
              <a:ext cx="109" cy="309"/>
            </a:xfrm>
            <a:custGeom>
              <a:avLst/>
              <a:gdLst>
                <a:gd name="T0" fmla="*/ 0 w 114"/>
                <a:gd name="T1" fmla="*/ 233 h 324"/>
                <a:gd name="T2" fmla="*/ 83 w 114"/>
                <a:gd name="T3" fmla="*/ 2 h 324"/>
                <a:gd name="T4" fmla="*/ 55 w 114"/>
                <a:gd name="T5" fmla="*/ 80 h 32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4" h="324">
                  <a:moveTo>
                    <a:pt x="0" y="324"/>
                  </a:moveTo>
                  <a:cubicBezTo>
                    <a:pt x="30" y="214"/>
                    <a:pt x="108" y="0"/>
                    <a:pt x="114" y="2"/>
                  </a:cubicBezTo>
                  <a:cubicBezTo>
                    <a:pt x="114" y="2"/>
                    <a:pt x="105" y="41"/>
                    <a:pt x="75" y="111"/>
                  </a:cubicBezTo>
                </a:path>
              </a:pathLst>
            </a:custGeom>
            <a:noFill/>
            <a:ln w="317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398" name="Freeform 981">
              <a:extLst>
                <a:ext uri="{FF2B5EF4-FFF2-40B4-BE49-F238E27FC236}">
                  <a16:creationId xmlns:a16="http://schemas.microsoft.com/office/drawing/2014/main" id="{F2A083F2-D9DC-49CD-ABEA-DBA4ABD8538D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2" y="1760"/>
              <a:ext cx="197" cy="696"/>
            </a:xfrm>
            <a:custGeom>
              <a:avLst/>
              <a:gdLst>
                <a:gd name="T0" fmla="*/ 35 w 206"/>
                <a:gd name="T1" fmla="*/ 0 h 729"/>
                <a:gd name="T2" fmla="*/ 35 w 206"/>
                <a:gd name="T3" fmla="*/ 43 h 729"/>
                <a:gd name="T4" fmla="*/ 18 w 206"/>
                <a:gd name="T5" fmla="*/ 145 h 729"/>
                <a:gd name="T6" fmla="*/ 16 w 206"/>
                <a:gd name="T7" fmla="*/ 274 h 729"/>
                <a:gd name="T8" fmla="*/ 11 w 206"/>
                <a:gd name="T9" fmla="*/ 376 h 729"/>
                <a:gd name="T10" fmla="*/ 0 w 206"/>
                <a:gd name="T11" fmla="*/ 462 h 729"/>
                <a:gd name="T12" fmla="*/ 9 w 206"/>
                <a:gd name="T13" fmla="*/ 480 h 729"/>
                <a:gd name="T14" fmla="*/ 17 w 206"/>
                <a:gd name="T15" fmla="*/ 503 h 729"/>
                <a:gd name="T16" fmla="*/ 30 w 206"/>
                <a:gd name="T17" fmla="*/ 516 h 729"/>
                <a:gd name="T18" fmla="*/ 43 w 206"/>
                <a:gd name="T19" fmla="*/ 513 h 729"/>
                <a:gd name="T20" fmla="*/ 58 w 206"/>
                <a:gd name="T21" fmla="*/ 522 h 729"/>
                <a:gd name="T22" fmla="*/ 71 w 206"/>
                <a:gd name="T23" fmla="*/ 520 h 729"/>
                <a:gd name="T24" fmla="*/ 80 w 206"/>
                <a:gd name="T25" fmla="*/ 525 h 729"/>
                <a:gd name="T26" fmla="*/ 99 w 206"/>
                <a:gd name="T27" fmla="*/ 519 h 729"/>
                <a:gd name="T28" fmla="*/ 136 w 206"/>
                <a:gd name="T29" fmla="*/ 485 h 729"/>
                <a:gd name="T30" fmla="*/ 100 w 206"/>
                <a:gd name="T31" fmla="*/ 484 h 729"/>
                <a:gd name="T32" fmla="*/ 99 w 206"/>
                <a:gd name="T33" fmla="*/ 465 h 729"/>
                <a:gd name="T34" fmla="*/ 96 w 206"/>
                <a:gd name="T35" fmla="*/ 393 h 729"/>
                <a:gd name="T36" fmla="*/ 82 w 206"/>
                <a:gd name="T37" fmla="*/ 358 h 729"/>
                <a:gd name="T38" fmla="*/ 91 w 206"/>
                <a:gd name="T39" fmla="*/ 264 h 729"/>
                <a:gd name="T40" fmla="*/ 121 w 206"/>
                <a:gd name="T41" fmla="*/ 134 h 729"/>
                <a:gd name="T42" fmla="*/ 136 w 206"/>
                <a:gd name="T43" fmla="*/ 69 h 729"/>
                <a:gd name="T44" fmla="*/ 150 w 206"/>
                <a:gd name="T45" fmla="*/ 11 h 729"/>
                <a:gd name="T46" fmla="*/ 96 w 206"/>
                <a:gd name="T47" fmla="*/ 4 h 729"/>
                <a:gd name="T48" fmla="*/ 35 w 206"/>
                <a:gd name="T49" fmla="*/ 0 h 72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206" h="729">
                  <a:moveTo>
                    <a:pt x="49" y="0"/>
                  </a:moveTo>
                  <a:cubicBezTo>
                    <a:pt x="49" y="0"/>
                    <a:pt x="53" y="43"/>
                    <a:pt x="49" y="58"/>
                  </a:cubicBezTo>
                  <a:cubicBezTo>
                    <a:pt x="44" y="74"/>
                    <a:pt x="24" y="137"/>
                    <a:pt x="25" y="201"/>
                  </a:cubicBezTo>
                  <a:cubicBezTo>
                    <a:pt x="26" y="266"/>
                    <a:pt x="23" y="347"/>
                    <a:pt x="23" y="379"/>
                  </a:cubicBezTo>
                  <a:cubicBezTo>
                    <a:pt x="23" y="411"/>
                    <a:pt x="22" y="498"/>
                    <a:pt x="18" y="523"/>
                  </a:cubicBezTo>
                  <a:cubicBezTo>
                    <a:pt x="15" y="549"/>
                    <a:pt x="0" y="639"/>
                    <a:pt x="0" y="639"/>
                  </a:cubicBezTo>
                  <a:cubicBezTo>
                    <a:pt x="0" y="639"/>
                    <a:pt x="4" y="655"/>
                    <a:pt x="9" y="664"/>
                  </a:cubicBezTo>
                  <a:cubicBezTo>
                    <a:pt x="14" y="672"/>
                    <a:pt x="18" y="687"/>
                    <a:pt x="24" y="695"/>
                  </a:cubicBezTo>
                  <a:cubicBezTo>
                    <a:pt x="29" y="703"/>
                    <a:pt x="35" y="714"/>
                    <a:pt x="41" y="713"/>
                  </a:cubicBezTo>
                  <a:cubicBezTo>
                    <a:pt x="47" y="713"/>
                    <a:pt x="57" y="709"/>
                    <a:pt x="57" y="709"/>
                  </a:cubicBezTo>
                  <a:cubicBezTo>
                    <a:pt x="57" y="709"/>
                    <a:pt x="73" y="720"/>
                    <a:pt x="79" y="722"/>
                  </a:cubicBezTo>
                  <a:cubicBezTo>
                    <a:pt x="85" y="724"/>
                    <a:pt x="93" y="722"/>
                    <a:pt x="96" y="720"/>
                  </a:cubicBezTo>
                  <a:cubicBezTo>
                    <a:pt x="96" y="720"/>
                    <a:pt x="106" y="726"/>
                    <a:pt x="110" y="726"/>
                  </a:cubicBezTo>
                  <a:cubicBezTo>
                    <a:pt x="115" y="727"/>
                    <a:pt x="124" y="729"/>
                    <a:pt x="136" y="719"/>
                  </a:cubicBezTo>
                  <a:cubicBezTo>
                    <a:pt x="147" y="710"/>
                    <a:pt x="179" y="680"/>
                    <a:pt x="185" y="670"/>
                  </a:cubicBezTo>
                  <a:cubicBezTo>
                    <a:pt x="137" y="669"/>
                    <a:pt x="137" y="669"/>
                    <a:pt x="137" y="669"/>
                  </a:cubicBezTo>
                  <a:cubicBezTo>
                    <a:pt x="137" y="669"/>
                    <a:pt x="134" y="655"/>
                    <a:pt x="135" y="643"/>
                  </a:cubicBezTo>
                  <a:cubicBezTo>
                    <a:pt x="136" y="632"/>
                    <a:pt x="141" y="562"/>
                    <a:pt x="131" y="545"/>
                  </a:cubicBezTo>
                  <a:cubicBezTo>
                    <a:pt x="121" y="529"/>
                    <a:pt x="111" y="514"/>
                    <a:pt x="112" y="496"/>
                  </a:cubicBezTo>
                  <a:cubicBezTo>
                    <a:pt x="112" y="478"/>
                    <a:pt x="112" y="413"/>
                    <a:pt x="123" y="365"/>
                  </a:cubicBezTo>
                  <a:cubicBezTo>
                    <a:pt x="134" y="317"/>
                    <a:pt x="163" y="199"/>
                    <a:pt x="166" y="185"/>
                  </a:cubicBezTo>
                  <a:cubicBezTo>
                    <a:pt x="169" y="170"/>
                    <a:pt x="180" y="109"/>
                    <a:pt x="185" y="95"/>
                  </a:cubicBezTo>
                  <a:cubicBezTo>
                    <a:pt x="189" y="82"/>
                    <a:pt x="206" y="18"/>
                    <a:pt x="206" y="18"/>
                  </a:cubicBezTo>
                  <a:cubicBezTo>
                    <a:pt x="206" y="18"/>
                    <a:pt x="161" y="5"/>
                    <a:pt x="131" y="4"/>
                  </a:cubicBezTo>
                  <a:cubicBezTo>
                    <a:pt x="102" y="4"/>
                    <a:pt x="58" y="7"/>
                    <a:pt x="49" y="0"/>
                  </a:cubicBezTo>
                  <a:close/>
                </a:path>
              </a:pathLst>
            </a:custGeom>
            <a:solidFill>
              <a:srgbClr val="F8F3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399" name="Freeform 982">
              <a:extLst>
                <a:ext uri="{FF2B5EF4-FFF2-40B4-BE49-F238E27FC236}">
                  <a16:creationId xmlns:a16="http://schemas.microsoft.com/office/drawing/2014/main" id="{9F5354B6-4633-4146-BB82-2BBDAFD80E9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339" y="1760"/>
              <a:ext cx="150" cy="696"/>
            </a:xfrm>
            <a:custGeom>
              <a:avLst/>
              <a:gdLst>
                <a:gd name="T0" fmla="*/ 0 w 157"/>
                <a:gd name="T1" fmla="*/ 0 h 729"/>
                <a:gd name="T2" fmla="*/ 0 w 157"/>
                <a:gd name="T3" fmla="*/ 5 h 729"/>
                <a:gd name="T4" fmla="*/ 24 w 157"/>
                <a:gd name="T5" fmla="*/ 4 h 729"/>
                <a:gd name="T6" fmla="*/ 0 w 157"/>
                <a:gd name="T7" fmla="*/ 0 h 729"/>
                <a:gd name="T8" fmla="*/ 63 w 157"/>
                <a:gd name="T9" fmla="*/ 465 h 729"/>
                <a:gd name="T10" fmla="*/ 60 w 157"/>
                <a:gd name="T11" fmla="*/ 393 h 729"/>
                <a:gd name="T12" fmla="*/ 46 w 157"/>
                <a:gd name="T13" fmla="*/ 358 h 729"/>
                <a:gd name="T14" fmla="*/ 54 w 157"/>
                <a:gd name="T15" fmla="*/ 264 h 729"/>
                <a:gd name="T16" fmla="*/ 85 w 157"/>
                <a:gd name="T17" fmla="*/ 134 h 729"/>
                <a:gd name="T18" fmla="*/ 98 w 157"/>
                <a:gd name="T19" fmla="*/ 69 h 729"/>
                <a:gd name="T20" fmla="*/ 114 w 157"/>
                <a:gd name="T21" fmla="*/ 11 h 729"/>
                <a:gd name="T22" fmla="*/ 60 w 157"/>
                <a:gd name="T23" fmla="*/ 4 h 729"/>
                <a:gd name="T24" fmla="*/ 37 w 157"/>
                <a:gd name="T25" fmla="*/ 5 h 729"/>
                <a:gd name="T26" fmla="*/ 90 w 157"/>
                <a:gd name="T27" fmla="*/ 11 h 729"/>
                <a:gd name="T28" fmla="*/ 74 w 157"/>
                <a:gd name="T29" fmla="*/ 69 h 729"/>
                <a:gd name="T30" fmla="*/ 61 w 157"/>
                <a:gd name="T31" fmla="*/ 134 h 729"/>
                <a:gd name="T32" fmla="*/ 29 w 157"/>
                <a:gd name="T33" fmla="*/ 264 h 729"/>
                <a:gd name="T34" fmla="*/ 22 w 157"/>
                <a:gd name="T35" fmla="*/ 358 h 729"/>
                <a:gd name="T36" fmla="*/ 35 w 157"/>
                <a:gd name="T37" fmla="*/ 393 h 729"/>
                <a:gd name="T38" fmla="*/ 59 w 157"/>
                <a:gd name="T39" fmla="*/ 455 h 729"/>
                <a:gd name="T40" fmla="*/ 63 w 157"/>
                <a:gd name="T41" fmla="*/ 484 h 729"/>
                <a:gd name="T42" fmla="*/ 75 w 157"/>
                <a:gd name="T43" fmla="*/ 485 h 729"/>
                <a:gd name="T44" fmla="*/ 54 w 157"/>
                <a:gd name="T45" fmla="*/ 523 h 729"/>
                <a:gd name="T46" fmla="*/ 36 w 157"/>
                <a:gd name="T47" fmla="*/ 522 h 729"/>
                <a:gd name="T48" fmla="*/ 45 w 157"/>
                <a:gd name="T49" fmla="*/ 525 h 729"/>
                <a:gd name="T50" fmla="*/ 63 w 157"/>
                <a:gd name="T51" fmla="*/ 519 h 729"/>
                <a:gd name="T52" fmla="*/ 98 w 157"/>
                <a:gd name="T53" fmla="*/ 485 h 729"/>
                <a:gd name="T54" fmla="*/ 64 w 157"/>
                <a:gd name="T55" fmla="*/ 484 h 729"/>
                <a:gd name="T56" fmla="*/ 63 w 157"/>
                <a:gd name="T57" fmla="*/ 465 h 7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157" h="729">
                  <a:moveTo>
                    <a:pt x="0" y="0"/>
                  </a:moveTo>
                  <a:cubicBezTo>
                    <a:pt x="0" y="0"/>
                    <a:pt x="0" y="2"/>
                    <a:pt x="0" y="5"/>
                  </a:cubicBezTo>
                  <a:cubicBezTo>
                    <a:pt x="10" y="5"/>
                    <a:pt x="21" y="5"/>
                    <a:pt x="31" y="4"/>
                  </a:cubicBezTo>
                  <a:cubicBezTo>
                    <a:pt x="16" y="4"/>
                    <a:pt x="4" y="3"/>
                    <a:pt x="0" y="0"/>
                  </a:cubicBezTo>
                  <a:close/>
                  <a:moveTo>
                    <a:pt x="86" y="643"/>
                  </a:moveTo>
                  <a:cubicBezTo>
                    <a:pt x="87" y="632"/>
                    <a:pt x="92" y="562"/>
                    <a:pt x="82" y="545"/>
                  </a:cubicBezTo>
                  <a:cubicBezTo>
                    <a:pt x="72" y="529"/>
                    <a:pt x="62" y="514"/>
                    <a:pt x="63" y="496"/>
                  </a:cubicBezTo>
                  <a:cubicBezTo>
                    <a:pt x="63" y="478"/>
                    <a:pt x="63" y="413"/>
                    <a:pt x="74" y="365"/>
                  </a:cubicBezTo>
                  <a:cubicBezTo>
                    <a:pt x="85" y="317"/>
                    <a:pt x="114" y="199"/>
                    <a:pt x="117" y="185"/>
                  </a:cubicBezTo>
                  <a:cubicBezTo>
                    <a:pt x="120" y="170"/>
                    <a:pt x="131" y="109"/>
                    <a:pt x="136" y="95"/>
                  </a:cubicBezTo>
                  <a:cubicBezTo>
                    <a:pt x="140" y="82"/>
                    <a:pt x="157" y="18"/>
                    <a:pt x="157" y="18"/>
                  </a:cubicBezTo>
                  <a:cubicBezTo>
                    <a:pt x="157" y="18"/>
                    <a:pt x="112" y="5"/>
                    <a:pt x="82" y="4"/>
                  </a:cubicBezTo>
                  <a:cubicBezTo>
                    <a:pt x="72" y="4"/>
                    <a:pt x="62" y="4"/>
                    <a:pt x="51" y="5"/>
                  </a:cubicBezTo>
                  <a:cubicBezTo>
                    <a:pt x="80" y="5"/>
                    <a:pt x="124" y="18"/>
                    <a:pt x="124" y="18"/>
                  </a:cubicBezTo>
                  <a:cubicBezTo>
                    <a:pt x="124" y="18"/>
                    <a:pt x="107" y="82"/>
                    <a:pt x="102" y="95"/>
                  </a:cubicBezTo>
                  <a:cubicBezTo>
                    <a:pt x="98" y="109"/>
                    <a:pt x="87" y="170"/>
                    <a:pt x="84" y="185"/>
                  </a:cubicBezTo>
                  <a:cubicBezTo>
                    <a:pt x="81" y="199"/>
                    <a:pt x="51" y="317"/>
                    <a:pt x="40" y="365"/>
                  </a:cubicBezTo>
                  <a:cubicBezTo>
                    <a:pt x="29" y="413"/>
                    <a:pt x="30" y="478"/>
                    <a:pt x="29" y="496"/>
                  </a:cubicBezTo>
                  <a:cubicBezTo>
                    <a:pt x="29" y="514"/>
                    <a:pt x="39" y="529"/>
                    <a:pt x="49" y="545"/>
                  </a:cubicBezTo>
                  <a:cubicBezTo>
                    <a:pt x="59" y="562"/>
                    <a:pt x="82" y="619"/>
                    <a:pt x="81" y="631"/>
                  </a:cubicBezTo>
                  <a:cubicBezTo>
                    <a:pt x="80" y="642"/>
                    <a:pt x="86" y="669"/>
                    <a:pt x="86" y="669"/>
                  </a:cubicBezTo>
                  <a:cubicBezTo>
                    <a:pt x="103" y="670"/>
                    <a:pt x="103" y="670"/>
                    <a:pt x="103" y="670"/>
                  </a:cubicBezTo>
                  <a:cubicBezTo>
                    <a:pt x="97" y="680"/>
                    <a:pt x="104" y="704"/>
                    <a:pt x="74" y="724"/>
                  </a:cubicBezTo>
                  <a:cubicBezTo>
                    <a:pt x="69" y="728"/>
                    <a:pt x="51" y="721"/>
                    <a:pt x="50" y="722"/>
                  </a:cubicBezTo>
                  <a:cubicBezTo>
                    <a:pt x="53" y="723"/>
                    <a:pt x="59" y="726"/>
                    <a:pt x="61" y="726"/>
                  </a:cubicBezTo>
                  <a:cubicBezTo>
                    <a:pt x="66" y="727"/>
                    <a:pt x="75" y="729"/>
                    <a:pt x="87" y="719"/>
                  </a:cubicBezTo>
                  <a:cubicBezTo>
                    <a:pt x="98" y="710"/>
                    <a:pt x="130" y="680"/>
                    <a:pt x="136" y="670"/>
                  </a:cubicBezTo>
                  <a:cubicBezTo>
                    <a:pt x="88" y="669"/>
                    <a:pt x="88" y="669"/>
                    <a:pt x="88" y="669"/>
                  </a:cubicBezTo>
                  <a:cubicBezTo>
                    <a:pt x="88" y="669"/>
                    <a:pt x="85" y="655"/>
                    <a:pt x="86" y="643"/>
                  </a:cubicBezTo>
                  <a:close/>
                </a:path>
              </a:pathLst>
            </a:custGeom>
            <a:solidFill>
              <a:srgbClr val="F5E2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400" name="Freeform 983">
              <a:extLst>
                <a:ext uri="{FF2B5EF4-FFF2-40B4-BE49-F238E27FC236}">
                  <a16:creationId xmlns:a16="http://schemas.microsoft.com/office/drawing/2014/main" id="{9E79A711-51FF-4A07-B688-072A877CC4D1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2" y="1760"/>
              <a:ext cx="197" cy="696"/>
            </a:xfrm>
            <a:custGeom>
              <a:avLst/>
              <a:gdLst>
                <a:gd name="T0" fmla="*/ 35 w 206"/>
                <a:gd name="T1" fmla="*/ 0 h 729"/>
                <a:gd name="T2" fmla="*/ 35 w 206"/>
                <a:gd name="T3" fmla="*/ 43 h 729"/>
                <a:gd name="T4" fmla="*/ 18 w 206"/>
                <a:gd name="T5" fmla="*/ 145 h 729"/>
                <a:gd name="T6" fmla="*/ 16 w 206"/>
                <a:gd name="T7" fmla="*/ 274 h 729"/>
                <a:gd name="T8" fmla="*/ 11 w 206"/>
                <a:gd name="T9" fmla="*/ 376 h 729"/>
                <a:gd name="T10" fmla="*/ 0 w 206"/>
                <a:gd name="T11" fmla="*/ 462 h 729"/>
                <a:gd name="T12" fmla="*/ 9 w 206"/>
                <a:gd name="T13" fmla="*/ 480 h 729"/>
                <a:gd name="T14" fmla="*/ 17 w 206"/>
                <a:gd name="T15" fmla="*/ 503 h 729"/>
                <a:gd name="T16" fmla="*/ 30 w 206"/>
                <a:gd name="T17" fmla="*/ 516 h 729"/>
                <a:gd name="T18" fmla="*/ 43 w 206"/>
                <a:gd name="T19" fmla="*/ 513 h 729"/>
                <a:gd name="T20" fmla="*/ 58 w 206"/>
                <a:gd name="T21" fmla="*/ 522 h 729"/>
                <a:gd name="T22" fmla="*/ 71 w 206"/>
                <a:gd name="T23" fmla="*/ 520 h 729"/>
                <a:gd name="T24" fmla="*/ 80 w 206"/>
                <a:gd name="T25" fmla="*/ 525 h 729"/>
                <a:gd name="T26" fmla="*/ 99 w 206"/>
                <a:gd name="T27" fmla="*/ 519 h 729"/>
                <a:gd name="T28" fmla="*/ 136 w 206"/>
                <a:gd name="T29" fmla="*/ 485 h 729"/>
                <a:gd name="T30" fmla="*/ 100 w 206"/>
                <a:gd name="T31" fmla="*/ 484 h 729"/>
                <a:gd name="T32" fmla="*/ 99 w 206"/>
                <a:gd name="T33" fmla="*/ 465 h 729"/>
                <a:gd name="T34" fmla="*/ 96 w 206"/>
                <a:gd name="T35" fmla="*/ 393 h 729"/>
                <a:gd name="T36" fmla="*/ 82 w 206"/>
                <a:gd name="T37" fmla="*/ 358 h 729"/>
                <a:gd name="T38" fmla="*/ 91 w 206"/>
                <a:gd name="T39" fmla="*/ 264 h 729"/>
                <a:gd name="T40" fmla="*/ 121 w 206"/>
                <a:gd name="T41" fmla="*/ 134 h 729"/>
                <a:gd name="T42" fmla="*/ 136 w 206"/>
                <a:gd name="T43" fmla="*/ 69 h 729"/>
                <a:gd name="T44" fmla="*/ 150 w 206"/>
                <a:gd name="T45" fmla="*/ 11 h 729"/>
                <a:gd name="T46" fmla="*/ 96 w 206"/>
                <a:gd name="T47" fmla="*/ 4 h 729"/>
                <a:gd name="T48" fmla="*/ 35 w 206"/>
                <a:gd name="T49" fmla="*/ 0 h 72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206" h="729">
                  <a:moveTo>
                    <a:pt x="49" y="0"/>
                  </a:moveTo>
                  <a:cubicBezTo>
                    <a:pt x="49" y="0"/>
                    <a:pt x="53" y="43"/>
                    <a:pt x="49" y="58"/>
                  </a:cubicBezTo>
                  <a:cubicBezTo>
                    <a:pt x="44" y="74"/>
                    <a:pt x="24" y="137"/>
                    <a:pt x="25" y="201"/>
                  </a:cubicBezTo>
                  <a:cubicBezTo>
                    <a:pt x="26" y="266"/>
                    <a:pt x="23" y="347"/>
                    <a:pt x="23" y="379"/>
                  </a:cubicBezTo>
                  <a:cubicBezTo>
                    <a:pt x="23" y="411"/>
                    <a:pt x="22" y="498"/>
                    <a:pt x="18" y="523"/>
                  </a:cubicBezTo>
                  <a:cubicBezTo>
                    <a:pt x="15" y="549"/>
                    <a:pt x="0" y="639"/>
                    <a:pt x="0" y="639"/>
                  </a:cubicBezTo>
                  <a:cubicBezTo>
                    <a:pt x="0" y="639"/>
                    <a:pt x="4" y="655"/>
                    <a:pt x="9" y="664"/>
                  </a:cubicBezTo>
                  <a:cubicBezTo>
                    <a:pt x="14" y="672"/>
                    <a:pt x="18" y="687"/>
                    <a:pt x="24" y="695"/>
                  </a:cubicBezTo>
                  <a:cubicBezTo>
                    <a:pt x="29" y="703"/>
                    <a:pt x="35" y="714"/>
                    <a:pt x="41" y="713"/>
                  </a:cubicBezTo>
                  <a:cubicBezTo>
                    <a:pt x="47" y="713"/>
                    <a:pt x="57" y="709"/>
                    <a:pt x="57" y="709"/>
                  </a:cubicBezTo>
                  <a:cubicBezTo>
                    <a:pt x="57" y="709"/>
                    <a:pt x="73" y="720"/>
                    <a:pt x="79" y="722"/>
                  </a:cubicBezTo>
                  <a:cubicBezTo>
                    <a:pt x="85" y="724"/>
                    <a:pt x="93" y="722"/>
                    <a:pt x="96" y="720"/>
                  </a:cubicBezTo>
                  <a:cubicBezTo>
                    <a:pt x="96" y="720"/>
                    <a:pt x="106" y="726"/>
                    <a:pt x="110" y="726"/>
                  </a:cubicBezTo>
                  <a:cubicBezTo>
                    <a:pt x="115" y="727"/>
                    <a:pt x="124" y="729"/>
                    <a:pt x="136" y="719"/>
                  </a:cubicBezTo>
                  <a:cubicBezTo>
                    <a:pt x="147" y="710"/>
                    <a:pt x="179" y="680"/>
                    <a:pt x="185" y="670"/>
                  </a:cubicBezTo>
                  <a:cubicBezTo>
                    <a:pt x="137" y="669"/>
                    <a:pt x="137" y="669"/>
                    <a:pt x="137" y="669"/>
                  </a:cubicBezTo>
                  <a:cubicBezTo>
                    <a:pt x="137" y="669"/>
                    <a:pt x="134" y="655"/>
                    <a:pt x="135" y="643"/>
                  </a:cubicBezTo>
                  <a:cubicBezTo>
                    <a:pt x="136" y="632"/>
                    <a:pt x="141" y="562"/>
                    <a:pt x="131" y="545"/>
                  </a:cubicBezTo>
                  <a:cubicBezTo>
                    <a:pt x="121" y="529"/>
                    <a:pt x="111" y="514"/>
                    <a:pt x="112" y="496"/>
                  </a:cubicBezTo>
                  <a:cubicBezTo>
                    <a:pt x="112" y="478"/>
                    <a:pt x="112" y="413"/>
                    <a:pt x="123" y="365"/>
                  </a:cubicBezTo>
                  <a:cubicBezTo>
                    <a:pt x="134" y="317"/>
                    <a:pt x="163" y="199"/>
                    <a:pt x="166" y="185"/>
                  </a:cubicBezTo>
                  <a:cubicBezTo>
                    <a:pt x="169" y="170"/>
                    <a:pt x="180" y="109"/>
                    <a:pt x="185" y="95"/>
                  </a:cubicBezTo>
                  <a:cubicBezTo>
                    <a:pt x="189" y="82"/>
                    <a:pt x="206" y="18"/>
                    <a:pt x="206" y="18"/>
                  </a:cubicBezTo>
                  <a:cubicBezTo>
                    <a:pt x="206" y="18"/>
                    <a:pt x="161" y="5"/>
                    <a:pt x="131" y="4"/>
                  </a:cubicBezTo>
                  <a:cubicBezTo>
                    <a:pt x="102" y="4"/>
                    <a:pt x="58" y="7"/>
                    <a:pt x="49" y="0"/>
                  </a:cubicBezTo>
                  <a:close/>
                </a:path>
              </a:pathLst>
            </a:custGeom>
            <a:noFill/>
            <a:ln w="317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401" name="Freeform 984">
              <a:extLst>
                <a:ext uri="{FF2B5EF4-FFF2-40B4-BE49-F238E27FC236}">
                  <a16:creationId xmlns:a16="http://schemas.microsoft.com/office/drawing/2014/main" id="{477804F5-0BBE-4985-BD5C-E8C64FC7AA77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4" y="2396"/>
              <a:ext cx="11" cy="54"/>
            </a:xfrm>
            <a:custGeom>
              <a:avLst/>
              <a:gdLst>
                <a:gd name="T0" fmla="*/ 6 w 12"/>
                <a:gd name="T1" fmla="*/ 0 h 56"/>
                <a:gd name="T2" fmla="*/ 6 w 12"/>
                <a:gd name="T3" fmla="*/ 14 h 56"/>
                <a:gd name="T4" fmla="*/ 6 w 12"/>
                <a:gd name="T5" fmla="*/ 27 h 56"/>
                <a:gd name="T6" fmla="*/ 0 w 12"/>
                <a:gd name="T7" fmla="*/ 42 h 5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" h="56">
                  <a:moveTo>
                    <a:pt x="10" y="0"/>
                  </a:moveTo>
                  <a:cubicBezTo>
                    <a:pt x="9" y="6"/>
                    <a:pt x="11" y="11"/>
                    <a:pt x="12" y="17"/>
                  </a:cubicBezTo>
                  <a:cubicBezTo>
                    <a:pt x="12" y="22"/>
                    <a:pt x="11" y="28"/>
                    <a:pt x="10" y="34"/>
                  </a:cubicBezTo>
                  <a:cubicBezTo>
                    <a:pt x="9" y="40"/>
                    <a:pt x="8" y="54"/>
                    <a:pt x="0" y="56"/>
                  </a:cubicBezTo>
                </a:path>
              </a:pathLst>
            </a:custGeom>
            <a:noFill/>
            <a:ln w="317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402" name="Freeform 985">
              <a:extLst>
                <a:ext uri="{FF2B5EF4-FFF2-40B4-BE49-F238E27FC236}">
                  <a16:creationId xmlns:a16="http://schemas.microsoft.com/office/drawing/2014/main" id="{D170C986-54DA-4E05-ADF0-20989EE0E18E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5" y="2349"/>
              <a:ext cx="40" cy="102"/>
            </a:xfrm>
            <a:custGeom>
              <a:avLst/>
              <a:gdLst>
                <a:gd name="T0" fmla="*/ 29 w 42"/>
                <a:gd name="T1" fmla="*/ 76 h 107"/>
                <a:gd name="T2" fmla="*/ 22 w 42"/>
                <a:gd name="T3" fmla="*/ 75 h 107"/>
                <a:gd name="T4" fmla="*/ 17 w 42"/>
                <a:gd name="T5" fmla="*/ 71 h 107"/>
                <a:gd name="T6" fmla="*/ 11 w 42"/>
                <a:gd name="T7" fmla="*/ 68 h 107"/>
                <a:gd name="T8" fmla="*/ 6 w 42"/>
                <a:gd name="T9" fmla="*/ 55 h 107"/>
                <a:gd name="T10" fmla="*/ 4 w 42"/>
                <a:gd name="T11" fmla="*/ 41 h 107"/>
                <a:gd name="T12" fmla="*/ 3 w 42"/>
                <a:gd name="T13" fmla="*/ 18 h 107"/>
                <a:gd name="T14" fmla="*/ 2 w 42"/>
                <a:gd name="T15" fmla="*/ 10 h 107"/>
                <a:gd name="T16" fmla="*/ 1 w 42"/>
                <a:gd name="T17" fmla="*/ 7 h 107"/>
                <a:gd name="T18" fmla="*/ 2 w 42"/>
                <a:gd name="T19" fmla="*/ 0 h 10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2" h="107">
                  <a:moveTo>
                    <a:pt x="42" y="106"/>
                  </a:moveTo>
                  <a:cubicBezTo>
                    <a:pt x="38" y="107"/>
                    <a:pt x="32" y="107"/>
                    <a:pt x="29" y="105"/>
                  </a:cubicBezTo>
                  <a:cubicBezTo>
                    <a:pt x="27" y="104"/>
                    <a:pt x="26" y="102"/>
                    <a:pt x="24" y="100"/>
                  </a:cubicBezTo>
                  <a:cubicBezTo>
                    <a:pt x="22" y="98"/>
                    <a:pt x="20" y="96"/>
                    <a:pt x="18" y="94"/>
                  </a:cubicBezTo>
                  <a:cubicBezTo>
                    <a:pt x="13" y="89"/>
                    <a:pt x="9" y="83"/>
                    <a:pt x="6" y="77"/>
                  </a:cubicBezTo>
                  <a:cubicBezTo>
                    <a:pt x="3" y="70"/>
                    <a:pt x="4" y="64"/>
                    <a:pt x="4" y="57"/>
                  </a:cubicBezTo>
                  <a:cubicBezTo>
                    <a:pt x="4" y="46"/>
                    <a:pt x="4" y="36"/>
                    <a:pt x="3" y="25"/>
                  </a:cubicBezTo>
                  <a:cubicBezTo>
                    <a:pt x="3" y="21"/>
                    <a:pt x="3" y="18"/>
                    <a:pt x="2" y="14"/>
                  </a:cubicBezTo>
                  <a:cubicBezTo>
                    <a:pt x="2" y="12"/>
                    <a:pt x="1" y="9"/>
                    <a:pt x="1" y="7"/>
                  </a:cubicBezTo>
                  <a:cubicBezTo>
                    <a:pt x="1" y="5"/>
                    <a:pt x="0" y="1"/>
                    <a:pt x="2" y="0"/>
                  </a:cubicBezTo>
                </a:path>
              </a:pathLst>
            </a:custGeom>
            <a:noFill/>
            <a:ln w="317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403" name="Freeform 986">
              <a:extLst>
                <a:ext uri="{FF2B5EF4-FFF2-40B4-BE49-F238E27FC236}">
                  <a16:creationId xmlns:a16="http://schemas.microsoft.com/office/drawing/2014/main" id="{24137A68-EB1C-45D4-8FB2-69AFC56442A5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6" y="2413"/>
              <a:ext cx="19" cy="3"/>
            </a:xfrm>
            <a:custGeom>
              <a:avLst/>
              <a:gdLst>
                <a:gd name="T0" fmla="*/ 0 w 20"/>
                <a:gd name="T1" fmla="*/ 2 h 4"/>
                <a:gd name="T2" fmla="*/ 6 w 20"/>
                <a:gd name="T3" fmla="*/ 2 h 4"/>
                <a:gd name="T4" fmla="*/ 10 w 20"/>
                <a:gd name="T5" fmla="*/ 2 h 4"/>
                <a:gd name="T6" fmla="*/ 13 w 20"/>
                <a:gd name="T7" fmla="*/ 0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0" h="4">
                  <a:moveTo>
                    <a:pt x="0" y="3"/>
                  </a:moveTo>
                  <a:cubicBezTo>
                    <a:pt x="2" y="3"/>
                    <a:pt x="4" y="4"/>
                    <a:pt x="6" y="4"/>
                  </a:cubicBezTo>
                  <a:cubicBezTo>
                    <a:pt x="9" y="4"/>
                    <a:pt x="9" y="3"/>
                    <a:pt x="11" y="2"/>
                  </a:cubicBezTo>
                  <a:cubicBezTo>
                    <a:pt x="14" y="1"/>
                    <a:pt x="17" y="1"/>
                    <a:pt x="20" y="0"/>
                  </a:cubicBezTo>
                </a:path>
              </a:pathLst>
            </a:custGeom>
            <a:noFill/>
            <a:ln w="317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404" name="Freeform 987">
              <a:extLst>
                <a:ext uri="{FF2B5EF4-FFF2-40B4-BE49-F238E27FC236}">
                  <a16:creationId xmlns:a16="http://schemas.microsoft.com/office/drawing/2014/main" id="{236417E4-17B0-43F1-B2B5-80278207105E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3" y="2426"/>
              <a:ext cx="29" cy="17"/>
            </a:xfrm>
            <a:custGeom>
              <a:avLst/>
              <a:gdLst>
                <a:gd name="T0" fmla="*/ 4 w 30"/>
                <a:gd name="T1" fmla="*/ 11 h 18"/>
                <a:gd name="T2" fmla="*/ 2 w 30"/>
                <a:gd name="T3" fmla="*/ 8 h 18"/>
                <a:gd name="T4" fmla="*/ 12 w 30"/>
                <a:gd name="T5" fmla="*/ 1 h 18"/>
                <a:gd name="T6" fmla="*/ 16 w 30"/>
                <a:gd name="T7" fmla="*/ 1 h 18"/>
                <a:gd name="T8" fmla="*/ 22 w 30"/>
                <a:gd name="T9" fmla="*/ 9 h 18"/>
                <a:gd name="T10" fmla="*/ 22 w 30"/>
                <a:gd name="T11" fmla="*/ 11 h 1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0" h="18">
                  <a:moveTo>
                    <a:pt x="4" y="18"/>
                  </a:moveTo>
                  <a:cubicBezTo>
                    <a:pt x="3" y="15"/>
                    <a:pt x="0" y="11"/>
                    <a:pt x="2" y="8"/>
                  </a:cubicBezTo>
                  <a:cubicBezTo>
                    <a:pt x="4" y="4"/>
                    <a:pt x="8" y="2"/>
                    <a:pt x="12" y="1"/>
                  </a:cubicBezTo>
                  <a:cubicBezTo>
                    <a:pt x="15" y="1"/>
                    <a:pt x="19" y="0"/>
                    <a:pt x="23" y="1"/>
                  </a:cubicBezTo>
                  <a:cubicBezTo>
                    <a:pt x="27" y="2"/>
                    <a:pt x="28" y="5"/>
                    <a:pt x="29" y="9"/>
                  </a:cubicBezTo>
                  <a:cubicBezTo>
                    <a:pt x="30" y="12"/>
                    <a:pt x="30" y="15"/>
                    <a:pt x="29" y="18"/>
                  </a:cubicBezTo>
                </a:path>
              </a:pathLst>
            </a:custGeom>
            <a:noFill/>
            <a:ln w="317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405" name="Freeform 988">
              <a:extLst>
                <a:ext uri="{FF2B5EF4-FFF2-40B4-BE49-F238E27FC236}">
                  <a16:creationId xmlns:a16="http://schemas.microsoft.com/office/drawing/2014/main" id="{649EFB00-38A7-457B-9AD7-0BC256896248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5" y="2394"/>
              <a:ext cx="61" cy="54"/>
            </a:xfrm>
            <a:custGeom>
              <a:avLst/>
              <a:gdLst>
                <a:gd name="T0" fmla="*/ 0 w 64"/>
                <a:gd name="T1" fmla="*/ 0 h 57"/>
                <a:gd name="T2" fmla="*/ 2 w 64"/>
                <a:gd name="T3" fmla="*/ 9 h 57"/>
                <a:gd name="T4" fmla="*/ 8 w 64"/>
                <a:gd name="T5" fmla="*/ 10 h 57"/>
                <a:gd name="T6" fmla="*/ 10 w 64"/>
                <a:gd name="T7" fmla="*/ 16 h 57"/>
                <a:gd name="T8" fmla="*/ 16 w 64"/>
                <a:gd name="T9" fmla="*/ 21 h 57"/>
                <a:gd name="T10" fmla="*/ 27 w 64"/>
                <a:gd name="T11" fmla="*/ 26 h 57"/>
                <a:gd name="T12" fmla="*/ 34 w 64"/>
                <a:gd name="T13" fmla="*/ 33 h 57"/>
                <a:gd name="T14" fmla="*/ 41 w 64"/>
                <a:gd name="T15" fmla="*/ 37 h 57"/>
                <a:gd name="T16" fmla="*/ 46 w 64"/>
                <a:gd name="T17" fmla="*/ 39 h 5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4" h="57">
                  <a:moveTo>
                    <a:pt x="0" y="0"/>
                  </a:moveTo>
                  <a:cubicBezTo>
                    <a:pt x="1" y="3"/>
                    <a:pt x="0" y="6"/>
                    <a:pt x="2" y="9"/>
                  </a:cubicBezTo>
                  <a:cubicBezTo>
                    <a:pt x="3" y="12"/>
                    <a:pt x="5" y="15"/>
                    <a:pt x="8" y="17"/>
                  </a:cubicBezTo>
                  <a:cubicBezTo>
                    <a:pt x="10" y="19"/>
                    <a:pt x="13" y="21"/>
                    <a:pt x="16" y="23"/>
                  </a:cubicBezTo>
                  <a:cubicBezTo>
                    <a:pt x="18" y="25"/>
                    <a:pt x="20" y="27"/>
                    <a:pt x="23" y="29"/>
                  </a:cubicBezTo>
                  <a:cubicBezTo>
                    <a:pt x="27" y="32"/>
                    <a:pt x="32" y="35"/>
                    <a:pt x="36" y="38"/>
                  </a:cubicBezTo>
                  <a:cubicBezTo>
                    <a:pt x="40" y="40"/>
                    <a:pt x="44" y="44"/>
                    <a:pt x="48" y="47"/>
                  </a:cubicBezTo>
                  <a:cubicBezTo>
                    <a:pt x="50" y="49"/>
                    <a:pt x="53" y="51"/>
                    <a:pt x="57" y="53"/>
                  </a:cubicBezTo>
                  <a:cubicBezTo>
                    <a:pt x="59" y="54"/>
                    <a:pt x="63" y="55"/>
                    <a:pt x="64" y="57"/>
                  </a:cubicBezTo>
                </a:path>
              </a:pathLst>
            </a:custGeom>
            <a:noFill/>
            <a:ln w="317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406" name="Freeform 989">
              <a:extLst>
                <a:ext uri="{FF2B5EF4-FFF2-40B4-BE49-F238E27FC236}">
                  <a16:creationId xmlns:a16="http://schemas.microsoft.com/office/drawing/2014/main" id="{1CA07129-DCAC-487F-9F10-EC35541DCDF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1" y="2392"/>
              <a:ext cx="47" cy="45"/>
            </a:xfrm>
            <a:custGeom>
              <a:avLst/>
              <a:gdLst>
                <a:gd name="T0" fmla="*/ 35 w 49"/>
                <a:gd name="T1" fmla="*/ 31 h 48"/>
                <a:gd name="T2" fmla="*/ 32 w 49"/>
                <a:gd name="T3" fmla="*/ 27 h 48"/>
                <a:gd name="T4" fmla="*/ 29 w 49"/>
                <a:gd name="T5" fmla="*/ 23 h 48"/>
                <a:gd name="T6" fmla="*/ 16 w 49"/>
                <a:gd name="T7" fmla="*/ 16 h 48"/>
                <a:gd name="T8" fmla="*/ 12 w 49"/>
                <a:gd name="T9" fmla="*/ 8 h 48"/>
                <a:gd name="T10" fmla="*/ 5 w 49"/>
                <a:gd name="T11" fmla="*/ 5 h 48"/>
                <a:gd name="T12" fmla="*/ 0 w 49"/>
                <a:gd name="T13" fmla="*/ 0 h 4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9" h="48">
                  <a:moveTo>
                    <a:pt x="49" y="48"/>
                  </a:moveTo>
                  <a:cubicBezTo>
                    <a:pt x="47" y="45"/>
                    <a:pt x="45" y="44"/>
                    <a:pt x="43" y="42"/>
                  </a:cubicBezTo>
                  <a:cubicBezTo>
                    <a:pt x="41" y="40"/>
                    <a:pt x="39" y="38"/>
                    <a:pt x="37" y="36"/>
                  </a:cubicBezTo>
                  <a:cubicBezTo>
                    <a:pt x="32" y="32"/>
                    <a:pt x="28" y="27"/>
                    <a:pt x="23" y="23"/>
                  </a:cubicBezTo>
                  <a:cubicBezTo>
                    <a:pt x="20" y="20"/>
                    <a:pt x="16" y="17"/>
                    <a:pt x="12" y="14"/>
                  </a:cubicBezTo>
                  <a:cubicBezTo>
                    <a:pt x="9" y="12"/>
                    <a:pt x="7" y="9"/>
                    <a:pt x="5" y="5"/>
                  </a:cubicBezTo>
                  <a:cubicBezTo>
                    <a:pt x="3" y="4"/>
                    <a:pt x="1" y="1"/>
                    <a:pt x="0" y="0"/>
                  </a:cubicBezTo>
                </a:path>
              </a:pathLst>
            </a:custGeom>
            <a:noFill/>
            <a:ln w="317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407" name="Freeform 990">
              <a:extLst>
                <a:ext uri="{FF2B5EF4-FFF2-40B4-BE49-F238E27FC236}">
                  <a16:creationId xmlns:a16="http://schemas.microsoft.com/office/drawing/2014/main" id="{672661DD-4211-46BC-A8D3-1F8A238EE9FD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9" y="1754"/>
              <a:ext cx="230" cy="85"/>
            </a:xfrm>
            <a:custGeom>
              <a:avLst/>
              <a:gdLst>
                <a:gd name="T0" fmla="*/ 4 w 241"/>
                <a:gd name="T1" fmla="*/ 13 h 89"/>
                <a:gd name="T2" fmla="*/ 12 w 241"/>
                <a:gd name="T3" fmla="*/ 4 h 89"/>
                <a:gd name="T4" fmla="*/ 40 w 241"/>
                <a:gd name="T5" fmla="*/ 6 h 89"/>
                <a:gd name="T6" fmla="*/ 75 w 241"/>
                <a:gd name="T7" fmla="*/ 10 h 89"/>
                <a:gd name="T8" fmla="*/ 151 w 241"/>
                <a:gd name="T9" fmla="*/ 17 h 89"/>
                <a:gd name="T10" fmla="*/ 159 w 241"/>
                <a:gd name="T11" fmla="*/ 22 h 89"/>
                <a:gd name="T12" fmla="*/ 166 w 241"/>
                <a:gd name="T13" fmla="*/ 27 h 89"/>
                <a:gd name="T14" fmla="*/ 172 w 241"/>
                <a:gd name="T15" fmla="*/ 41 h 89"/>
                <a:gd name="T16" fmla="*/ 163 w 241"/>
                <a:gd name="T17" fmla="*/ 49 h 89"/>
                <a:gd name="T18" fmla="*/ 150 w 241"/>
                <a:gd name="T19" fmla="*/ 59 h 89"/>
                <a:gd name="T20" fmla="*/ 138 w 241"/>
                <a:gd name="T21" fmla="*/ 65 h 8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41" h="89">
                  <a:moveTo>
                    <a:pt x="4" y="20"/>
                  </a:moveTo>
                  <a:cubicBezTo>
                    <a:pt x="0" y="7"/>
                    <a:pt x="10" y="6"/>
                    <a:pt x="19" y="4"/>
                  </a:cubicBezTo>
                  <a:cubicBezTo>
                    <a:pt x="29" y="1"/>
                    <a:pt x="45" y="0"/>
                    <a:pt x="54" y="6"/>
                  </a:cubicBezTo>
                  <a:cubicBezTo>
                    <a:pt x="54" y="6"/>
                    <a:pt x="79" y="12"/>
                    <a:pt x="105" y="10"/>
                  </a:cubicBezTo>
                  <a:cubicBezTo>
                    <a:pt x="132" y="8"/>
                    <a:pt x="190" y="14"/>
                    <a:pt x="210" y="24"/>
                  </a:cubicBezTo>
                  <a:cubicBezTo>
                    <a:pt x="212" y="25"/>
                    <a:pt x="218" y="28"/>
                    <a:pt x="221" y="29"/>
                  </a:cubicBezTo>
                  <a:cubicBezTo>
                    <a:pt x="225" y="31"/>
                    <a:pt x="228" y="33"/>
                    <a:pt x="231" y="36"/>
                  </a:cubicBezTo>
                  <a:cubicBezTo>
                    <a:pt x="236" y="41"/>
                    <a:pt x="241" y="49"/>
                    <a:pt x="238" y="56"/>
                  </a:cubicBezTo>
                  <a:cubicBezTo>
                    <a:pt x="236" y="62"/>
                    <a:pt x="231" y="65"/>
                    <a:pt x="226" y="68"/>
                  </a:cubicBezTo>
                  <a:cubicBezTo>
                    <a:pt x="220" y="72"/>
                    <a:pt x="215" y="79"/>
                    <a:pt x="209" y="82"/>
                  </a:cubicBezTo>
                  <a:cubicBezTo>
                    <a:pt x="203" y="86"/>
                    <a:pt x="197" y="87"/>
                    <a:pt x="192" y="89"/>
                  </a:cubicBezTo>
                </a:path>
              </a:pathLst>
            </a:custGeom>
            <a:noFill/>
            <a:ln w="6350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408" name="Freeform 991">
              <a:extLst>
                <a:ext uri="{FF2B5EF4-FFF2-40B4-BE49-F238E27FC236}">
                  <a16:creationId xmlns:a16="http://schemas.microsoft.com/office/drawing/2014/main" id="{F64BCE88-F063-4907-A09D-BA31C40D45E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6" y="1546"/>
              <a:ext cx="20" cy="262"/>
            </a:xfrm>
            <a:custGeom>
              <a:avLst/>
              <a:gdLst>
                <a:gd name="T0" fmla="*/ 14 w 21"/>
                <a:gd name="T1" fmla="*/ 0 h 274"/>
                <a:gd name="T2" fmla="*/ 10 w 21"/>
                <a:gd name="T3" fmla="*/ 18 h 274"/>
                <a:gd name="T4" fmla="*/ 10 w 21"/>
                <a:gd name="T5" fmla="*/ 29 h 274"/>
                <a:gd name="T6" fmla="*/ 9 w 21"/>
                <a:gd name="T7" fmla="*/ 73 h 274"/>
                <a:gd name="T8" fmla="*/ 1 w 21"/>
                <a:gd name="T9" fmla="*/ 138 h 274"/>
                <a:gd name="T10" fmla="*/ 6 w 21"/>
                <a:gd name="T11" fmla="*/ 175 h 274"/>
                <a:gd name="T12" fmla="*/ 0 w 21"/>
                <a:gd name="T13" fmla="*/ 200 h 27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1" h="274">
                  <a:moveTo>
                    <a:pt x="21" y="0"/>
                  </a:moveTo>
                  <a:cubicBezTo>
                    <a:pt x="18" y="8"/>
                    <a:pt x="12" y="16"/>
                    <a:pt x="12" y="25"/>
                  </a:cubicBezTo>
                  <a:cubicBezTo>
                    <a:pt x="11" y="29"/>
                    <a:pt x="14" y="34"/>
                    <a:pt x="14" y="39"/>
                  </a:cubicBezTo>
                  <a:cubicBezTo>
                    <a:pt x="17" y="59"/>
                    <a:pt x="12" y="79"/>
                    <a:pt x="9" y="99"/>
                  </a:cubicBezTo>
                  <a:cubicBezTo>
                    <a:pt x="5" y="129"/>
                    <a:pt x="1" y="159"/>
                    <a:pt x="1" y="189"/>
                  </a:cubicBezTo>
                  <a:cubicBezTo>
                    <a:pt x="1" y="207"/>
                    <a:pt x="2" y="223"/>
                    <a:pt x="6" y="240"/>
                  </a:cubicBezTo>
                  <a:cubicBezTo>
                    <a:pt x="8" y="253"/>
                    <a:pt x="7" y="263"/>
                    <a:pt x="0" y="274"/>
                  </a:cubicBezTo>
                </a:path>
              </a:pathLst>
            </a:custGeom>
            <a:noFill/>
            <a:ln w="6350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409" name="Freeform 992">
              <a:extLst>
                <a:ext uri="{FF2B5EF4-FFF2-40B4-BE49-F238E27FC236}">
                  <a16:creationId xmlns:a16="http://schemas.microsoft.com/office/drawing/2014/main" id="{C74B19C0-F915-495B-A95B-A0BC0C5D3820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7" y="1340"/>
              <a:ext cx="97" cy="130"/>
            </a:xfrm>
            <a:custGeom>
              <a:avLst/>
              <a:gdLst>
                <a:gd name="T0" fmla="*/ 2 w 102"/>
                <a:gd name="T1" fmla="*/ 3 h 136"/>
                <a:gd name="T2" fmla="*/ 0 w 102"/>
                <a:gd name="T3" fmla="*/ 0 h 136"/>
                <a:gd name="T4" fmla="*/ 41 w 102"/>
                <a:gd name="T5" fmla="*/ 28 h 136"/>
                <a:gd name="T6" fmla="*/ 53 w 102"/>
                <a:gd name="T7" fmla="*/ 59 h 136"/>
                <a:gd name="T8" fmla="*/ 71 w 102"/>
                <a:gd name="T9" fmla="*/ 99 h 1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2" h="136">
                  <a:moveTo>
                    <a:pt x="2" y="3"/>
                  </a:moveTo>
                  <a:cubicBezTo>
                    <a:pt x="1" y="2"/>
                    <a:pt x="0" y="1"/>
                    <a:pt x="0" y="0"/>
                  </a:cubicBezTo>
                  <a:cubicBezTo>
                    <a:pt x="17" y="14"/>
                    <a:pt x="44" y="18"/>
                    <a:pt x="57" y="37"/>
                  </a:cubicBezTo>
                  <a:cubicBezTo>
                    <a:pt x="66" y="50"/>
                    <a:pt x="71" y="66"/>
                    <a:pt x="76" y="81"/>
                  </a:cubicBezTo>
                  <a:cubicBezTo>
                    <a:pt x="83" y="100"/>
                    <a:pt x="93" y="117"/>
                    <a:pt x="102" y="136"/>
                  </a:cubicBezTo>
                </a:path>
              </a:pathLst>
            </a:custGeom>
            <a:noFill/>
            <a:ln w="6350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410" name="Freeform 993">
              <a:extLst>
                <a:ext uri="{FF2B5EF4-FFF2-40B4-BE49-F238E27FC236}">
                  <a16:creationId xmlns:a16="http://schemas.microsoft.com/office/drawing/2014/main" id="{EAD05B45-3206-456C-87ED-4235B8781D6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6" y="1551"/>
              <a:ext cx="111" cy="161"/>
            </a:xfrm>
            <a:custGeom>
              <a:avLst/>
              <a:gdLst>
                <a:gd name="T0" fmla="*/ 0 w 116"/>
                <a:gd name="T1" fmla="*/ 0 h 169"/>
                <a:gd name="T2" fmla="*/ 37 w 116"/>
                <a:gd name="T3" fmla="*/ 64 h 169"/>
                <a:gd name="T4" fmla="*/ 62 w 116"/>
                <a:gd name="T5" fmla="*/ 94 h 169"/>
                <a:gd name="T6" fmla="*/ 85 w 116"/>
                <a:gd name="T7" fmla="*/ 120 h 16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6" h="169">
                  <a:moveTo>
                    <a:pt x="0" y="0"/>
                  </a:moveTo>
                  <a:cubicBezTo>
                    <a:pt x="20" y="28"/>
                    <a:pt x="31" y="61"/>
                    <a:pt x="51" y="90"/>
                  </a:cubicBezTo>
                  <a:cubicBezTo>
                    <a:pt x="61" y="105"/>
                    <a:pt x="72" y="118"/>
                    <a:pt x="84" y="132"/>
                  </a:cubicBezTo>
                  <a:cubicBezTo>
                    <a:pt x="94" y="144"/>
                    <a:pt x="103" y="161"/>
                    <a:pt x="116" y="169"/>
                  </a:cubicBezTo>
                </a:path>
              </a:pathLst>
            </a:custGeom>
            <a:noFill/>
            <a:ln w="6350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411" name="Freeform 994">
              <a:extLst>
                <a:ext uri="{FF2B5EF4-FFF2-40B4-BE49-F238E27FC236}">
                  <a16:creationId xmlns:a16="http://schemas.microsoft.com/office/drawing/2014/main" id="{17368E16-D384-4837-A21E-D5D42754FB5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2" y="1225"/>
              <a:ext cx="287" cy="212"/>
            </a:xfrm>
            <a:custGeom>
              <a:avLst/>
              <a:gdLst>
                <a:gd name="T0" fmla="*/ 0 w 300"/>
                <a:gd name="T1" fmla="*/ 0 h 222"/>
                <a:gd name="T2" fmla="*/ 67 w 300"/>
                <a:gd name="T3" fmla="*/ 64 h 222"/>
                <a:gd name="T4" fmla="*/ 144 w 300"/>
                <a:gd name="T5" fmla="*/ 128 h 222"/>
                <a:gd name="T6" fmla="*/ 189 w 300"/>
                <a:gd name="T7" fmla="*/ 152 h 222"/>
                <a:gd name="T8" fmla="*/ 221 w 300"/>
                <a:gd name="T9" fmla="*/ 159 h 2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0" h="222">
                  <a:moveTo>
                    <a:pt x="0" y="0"/>
                  </a:moveTo>
                  <a:cubicBezTo>
                    <a:pt x="36" y="19"/>
                    <a:pt x="63" y="58"/>
                    <a:pt x="91" y="88"/>
                  </a:cubicBezTo>
                  <a:cubicBezTo>
                    <a:pt x="122" y="120"/>
                    <a:pt x="159" y="150"/>
                    <a:pt x="195" y="177"/>
                  </a:cubicBezTo>
                  <a:cubicBezTo>
                    <a:pt x="215" y="192"/>
                    <a:pt x="235" y="200"/>
                    <a:pt x="258" y="209"/>
                  </a:cubicBezTo>
                  <a:cubicBezTo>
                    <a:pt x="271" y="213"/>
                    <a:pt x="286" y="222"/>
                    <a:pt x="300" y="221"/>
                  </a:cubicBezTo>
                </a:path>
              </a:pathLst>
            </a:custGeom>
            <a:noFill/>
            <a:ln w="6350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412" name="Freeform 995">
              <a:extLst>
                <a:ext uri="{FF2B5EF4-FFF2-40B4-BE49-F238E27FC236}">
                  <a16:creationId xmlns:a16="http://schemas.microsoft.com/office/drawing/2014/main" id="{48740E08-B04A-4EFC-9E2A-6717BC8D334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9" y="1417"/>
              <a:ext cx="111" cy="87"/>
            </a:xfrm>
            <a:custGeom>
              <a:avLst/>
              <a:gdLst>
                <a:gd name="T0" fmla="*/ 0 w 116"/>
                <a:gd name="T1" fmla="*/ 0 h 91"/>
                <a:gd name="T2" fmla="*/ 33 w 116"/>
                <a:gd name="T3" fmla="*/ 33 h 91"/>
                <a:gd name="T4" fmla="*/ 85 w 116"/>
                <a:gd name="T5" fmla="*/ 67 h 9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6" h="91">
                  <a:moveTo>
                    <a:pt x="0" y="0"/>
                  </a:moveTo>
                  <a:cubicBezTo>
                    <a:pt x="20" y="13"/>
                    <a:pt x="30" y="29"/>
                    <a:pt x="47" y="46"/>
                  </a:cubicBezTo>
                  <a:cubicBezTo>
                    <a:pt x="67" y="67"/>
                    <a:pt x="89" y="80"/>
                    <a:pt x="116" y="91"/>
                  </a:cubicBezTo>
                </a:path>
              </a:pathLst>
            </a:custGeom>
            <a:noFill/>
            <a:ln w="6350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413" name="Freeform 996">
              <a:extLst>
                <a:ext uri="{FF2B5EF4-FFF2-40B4-BE49-F238E27FC236}">
                  <a16:creationId xmlns:a16="http://schemas.microsoft.com/office/drawing/2014/main" id="{2798021E-B039-43A5-A0BB-2F905ACFB5D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4" y="1246"/>
              <a:ext cx="28" cy="174"/>
            </a:xfrm>
            <a:custGeom>
              <a:avLst/>
              <a:gdLst>
                <a:gd name="T0" fmla="*/ 0 w 29"/>
                <a:gd name="T1" fmla="*/ 128 h 183"/>
                <a:gd name="T2" fmla="*/ 14 w 29"/>
                <a:gd name="T3" fmla="*/ 90 h 183"/>
                <a:gd name="T4" fmla="*/ 21 w 29"/>
                <a:gd name="T5" fmla="*/ 56 h 183"/>
                <a:gd name="T6" fmla="*/ 21 w 29"/>
                <a:gd name="T7" fmla="*/ 26 h 183"/>
                <a:gd name="T8" fmla="*/ 14 w 29"/>
                <a:gd name="T9" fmla="*/ 0 h 18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183">
                  <a:moveTo>
                    <a:pt x="0" y="183"/>
                  </a:moveTo>
                  <a:cubicBezTo>
                    <a:pt x="1" y="164"/>
                    <a:pt x="12" y="146"/>
                    <a:pt x="18" y="128"/>
                  </a:cubicBezTo>
                  <a:cubicBezTo>
                    <a:pt x="23" y="113"/>
                    <a:pt x="27" y="96"/>
                    <a:pt x="28" y="80"/>
                  </a:cubicBezTo>
                  <a:cubicBezTo>
                    <a:pt x="29" y="65"/>
                    <a:pt x="29" y="51"/>
                    <a:pt x="28" y="36"/>
                  </a:cubicBezTo>
                  <a:cubicBezTo>
                    <a:pt x="27" y="26"/>
                    <a:pt x="27" y="8"/>
                    <a:pt x="21" y="0"/>
                  </a:cubicBezTo>
                </a:path>
              </a:pathLst>
            </a:custGeom>
            <a:noFill/>
            <a:ln w="6350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414" name="Freeform 997">
              <a:extLst>
                <a:ext uri="{FF2B5EF4-FFF2-40B4-BE49-F238E27FC236}">
                  <a16:creationId xmlns:a16="http://schemas.microsoft.com/office/drawing/2014/main" id="{30D512EB-5A75-46B0-94A6-3669B86C34C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1" y="1679"/>
              <a:ext cx="20" cy="185"/>
            </a:xfrm>
            <a:custGeom>
              <a:avLst/>
              <a:gdLst>
                <a:gd name="T0" fmla="*/ 20 w 20"/>
                <a:gd name="T1" fmla="*/ 139 h 194"/>
                <a:gd name="T2" fmla="*/ 13 w 20"/>
                <a:gd name="T3" fmla="*/ 57 h 194"/>
                <a:gd name="T4" fmla="*/ 3 w 20"/>
                <a:gd name="T5" fmla="*/ 0 h 19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194">
                  <a:moveTo>
                    <a:pt x="20" y="194"/>
                  </a:moveTo>
                  <a:cubicBezTo>
                    <a:pt x="20" y="156"/>
                    <a:pt x="19" y="117"/>
                    <a:pt x="13" y="80"/>
                  </a:cubicBezTo>
                  <a:cubicBezTo>
                    <a:pt x="9" y="55"/>
                    <a:pt x="0" y="26"/>
                    <a:pt x="3" y="0"/>
                  </a:cubicBezTo>
                </a:path>
              </a:pathLst>
            </a:custGeom>
            <a:noFill/>
            <a:ln w="6350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415" name="Freeform 998">
              <a:extLst>
                <a:ext uri="{FF2B5EF4-FFF2-40B4-BE49-F238E27FC236}">
                  <a16:creationId xmlns:a16="http://schemas.microsoft.com/office/drawing/2014/main" id="{B53AB207-33BB-45E4-B688-06C51BE701A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0" y="1553"/>
              <a:ext cx="30" cy="182"/>
            </a:xfrm>
            <a:custGeom>
              <a:avLst/>
              <a:gdLst>
                <a:gd name="T0" fmla="*/ 24 w 31"/>
                <a:gd name="T1" fmla="*/ 0 h 191"/>
                <a:gd name="T2" fmla="*/ 19 w 31"/>
                <a:gd name="T3" fmla="*/ 43 h 191"/>
                <a:gd name="T4" fmla="*/ 15 w 31"/>
                <a:gd name="T5" fmla="*/ 75 h 191"/>
                <a:gd name="T6" fmla="*/ 12 w 31"/>
                <a:gd name="T7" fmla="*/ 103 h 191"/>
                <a:gd name="T8" fmla="*/ 0 w 31"/>
                <a:gd name="T9" fmla="*/ 136 h 19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191">
                  <a:moveTo>
                    <a:pt x="31" y="0"/>
                  </a:moveTo>
                  <a:cubicBezTo>
                    <a:pt x="31" y="20"/>
                    <a:pt x="27" y="40"/>
                    <a:pt x="26" y="60"/>
                  </a:cubicBezTo>
                  <a:cubicBezTo>
                    <a:pt x="25" y="76"/>
                    <a:pt x="23" y="90"/>
                    <a:pt x="19" y="106"/>
                  </a:cubicBezTo>
                  <a:cubicBezTo>
                    <a:pt x="16" y="119"/>
                    <a:pt x="14" y="132"/>
                    <a:pt x="12" y="145"/>
                  </a:cubicBezTo>
                  <a:cubicBezTo>
                    <a:pt x="9" y="160"/>
                    <a:pt x="1" y="177"/>
                    <a:pt x="0" y="191"/>
                  </a:cubicBezTo>
                </a:path>
              </a:pathLst>
            </a:custGeom>
            <a:noFill/>
            <a:ln w="6350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416" name="Freeform 999">
              <a:extLst>
                <a:ext uri="{FF2B5EF4-FFF2-40B4-BE49-F238E27FC236}">
                  <a16:creationId xmlns:a16="http://schemas.microsoft.com/office/drawing/2014/main" id="{55847D7F-C176-4406-BA0B-E95D9EB92B4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7" y="1511"/>
              <a:ext cx="22" cy="31"/>
            </a:xfrm>
            <a:custGeom>
              <a:avLst/>
              <a:gdLst>
                <a:gd name="T0" fmla="*/ 0 w 23"/>
                <a:gd name="T1" fmla="*/ 25 h 32"/>
                <a:gd name="T2" fmla="*/ 16 w 23"/>
                <a:gd name="T3" fmla="*/ 0 h 3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3" h="32">
                  <a:moveTo>
                    <a:pt x="0" y="32"/>
                  </a:moveTo>
                  <a:cubicBezTo>
                    <a:pt x="3" y="23"/>
                    <a:pt x="16" y="8"/>
                    <a:pt x="23" y="0"/>
                  </a:cubicBezTo>
                </a:path>
              </a:pathLst>
            </a:custGeom>
            <a:noFill/>
            <a:ln w="6350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417" name="Freeform 1000">
              <a:extLst>
                <a:ext uri="{FF2B5EF4-FFF2-40B4-BE49-F238E27FC236}">
                  <a16:creationId xmlns:a16="http://schemas.microsoft.com/office/drawing/2014/main" id="{1E345365-9567-4CE1-950D-237E1CCFE18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6" y="1421"/>
              <a:ext cx="23" cy="101"/>
            </a:xfrm>
            <a:custGeom>
              <a:avLst/>
              <a:gdLst>
                <a:gd name="T0" fmla="*/ 0 w 24"/>
                <a:gd name="T1" fmla="*/ 75 h 106"/>
                <a:gd name="T2" fmla="*/ 17 w 24"/>
                <a:gd name="T3" fmla="*/ 0 h 10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4" h="106">
                  <a:moveTo>
                    <a:pt x="0" y="106"/>
                  </a:moveTo>
                  <a:cubicBezTo>
                    <a:pt x="12" y="73"/>
                    <a:pt x="20" y="35"/>
                    <a:pt x="24" y="0"/>
                  </a:cubicBezTo>
                </a:path>
              </a:pathLst>
            </a:custGeom>
            <a:noFill/>
            <a:ln w="6350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418" name="Freeform 1001">
              <a:extLst>
                <a:ext uri="{FF2B5EF4-FFF2-40B4-BE49-F238E27FC236}">
                  <a16:creationId xmlns:a16="http://schemas.microsoft.com/office/drawing/2014/main" id="{D803E24F-D978-4919-A793-A9C58FC5B58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4" y="1560"/>
              <a:ext cx="172" cy="208"/>
            </a:xfrm>
            <a:custGeom>
              <a:avLst/>
              <a:gdLst>
                <a:gd name="T0" fmla="*/ 3 w 180"/>
                <a:gd name="T1" fmla="*/ 50 h 218"/>
                <a:gd name="T2" fmla="*/ 2 w 180"/>
                <a:gd name="T3" fmla="*/ 19 h 218"/>
                <a:gd name="T4" fmla="*/ 1 w 180"/>
                <a:gd name="T5" fmla="*/ 0 h 218"/>
                <a:gd name="T6" fmla="*/ 27 w 180"/>
                <a:gd name="T7" fmla="*/ 1 h 218"/>
                <a:gd name="T8" fmla="*/ 58 w 180"/>
                <a:gd name="T9" fmla="*/ 1 h 218"/>
                <a:gd name="T10" fmla="*/ 87 w 180"/>
                <a:gd name="T11" fmla="*/ 2 h 218"/>
                <a:gd name="T12" fmla="*/ 108 w 180"/>
                <a:gd name="T13" fmla="*/ 3 h 218"/>
                <a:gd name="T14" fmla="*/ 124 w 180"/>
                <a:gd name="T15" fmla="*/ 3 h 218"/>
                <a:gd name="T16" fmla="*/ 128 w 180"/>
                <a:gd name="T17" fmla="*/ 3 h 218"/>
                <a:gd name="T18" fmla="*/ 128 w 180"/>
                <a:gd name="T19" fmla="*/ 16 h 218"/>
                <a:gd name="T20" fmla="*/ 125 w 180"/>
                <a:gd name="T21" fmla="*/ 60 h 218"/>
                <a:gd name="T22" fmla="*/ 124 w 180"/>
                <a:gd name="T23" fmla="*/ 94 h 218"/>
                <a:gd name="T24" fmla="*/ 124 w 180"/>
                <a:gd name="T25" fmla="*/ 123 h 218"/>
                <a:gd name="T26" fmla="*/ 122 w 180"/>
                <a:gd name="T27" fmla="*/ 145 h 218"/>
                <a:gd name="T28" fmla="*/ 113 w 180"/>
                <a:gd name="T29" fmla="*/ 151 h 218"/>
                <a:gd name="T30" fmla="*/ 94 w 180"/>
                <a:gd name="T31" fmla="*/ 155 h 218"/>
                <a:gd name="T32" fmla="*/ 85 w 180"/>
                <a:gd name="T33" fmla="*/ 156 h 218"/>
                <a:gd name="T34" fmla="*/ 73 w 180"/>
                <a:gd name="T35" fmla="*/ 156 h 218"/>
                <a:gd name="T36" fmla="*/ 50 w 180"/>
                <a:gd name="T37" fmla="*/ 156 h 218"/>
                <a:gd name="T38" fmla="*/ 29 w 180"/>
                <a:gd name="T39" fmla="*/ 153 h 218"/>
                <a:gd name="T40" fmla="*/ 15 w 180"/>
                <a:gd name="T41" fmla="*/ 149 h 218"/>
                <a:gd name="T42" fmla="*/ 11 w 180"/>
                <a:gd name="T43" fmla="*/ 129 h 218"/>
                <a:gd name="T44" fmla="*/ 11 w 180"/>
                <a:gd name="T45" fmla="*/ 105 h 218"/>
                <a:gd name="T46" fmla="*/ 11 w 180"/>
                <a:gd name="T47" fmla="*/ 93 h 218"/>
                <a:gd name="T48" fmla="*/ 11 w 180"/>
                <a:gd name="T49" fmla="*/ 82 h 218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80" h="218">
                  <a:moveTo>
                    <a:pt x="3" y="69"/>
                  </a:moveTo>
                  <a:cubicBezTo>
                    <a:pt x="0" y="55"/>
                    <a:pt x="1" y="40"/>
                    <a:pt x="2" y="26"/>
                  </a:cubicBezTo>
                  <a:cubicBezTo>
                    <a:pt x="2" y="20"/>
                    <a:pt x="5" y="5"/>
                    <a:pt x="1" y="0"/>
                  </a:cubicBezTo>
                  <a:cubicBezTo>
                    <a:pt x="13" y="3"/>
                    <a:pt x="25" y="0"/>
                    <a:pt x="36" y="1"/>
                  </a:cubicBezTo>
                  <a:cubicBezTo>
                    <a:pt x="51" y="2"/>
                    <a:pt x="66" y="1"/>
                    <a:pt x="80" y="1"/>
                  </a:cubicBezTo>
                  <a:cubicBezTo>
                    <a:pt x="93" y="1"/>
                    <a:pt x="106" y="1"/>
                    <a:pt x="119" y="2"/>
                  </a:cubicBezTo>
                  <a:cubicBezTo>
                    <a:pt x="129" y="3"/>
                    <a:pt x="138" y="4"/>
                    <a:pt x="148" y="3"/>
                  </a:cubicBezTo>
                  <a:cubicBezTo>
                    <a:pt x="156" y="3"/>
                    <a:pt x="163" y="3"/>
                    <a:pt x="171" y="3"/>
                  </a:cubicBezTo>
                  <a:cubicBezTo>
                    <a:pt x="172" y="3"/>
                    <a:pt x="176" y="3"/>
                    <a:pt x="177" y="3"/>
                  </a:cubicBezTo>
                  <a:cubicBezTo>
                    <a:pt x="180" y="6"/>
                    <a:pt x="177" y="20"/>
                    <a:pt x="177" y="23"/>
                  </a:cubicBezTo>
                  <a:cubicBezTo>
                    <a:pt x="175" y="43"/>
                    <a:pt x="172" y="63"/>
                    <a:pt x="172" y="83"/>
                  </a:cubicBezTo>
                  <a:cubicBezTo>
                    <a:pt x="171" y="99"/>
                    <a:pt x="172" y="115"/>
                    <a:pt x="171" y="131"/>
                  </a:cubicBezTo>
                  <a:cubicBezTo>
                    <a:pt x="171" y="144"/>
                    <a:pt x="171" y="157"/>
                    <a:pt x="171" y="170"/>
                  </a:cubicBezTo>
                  <a:cubicBezTo>
                    <a:pt x="171" y="181"/>
                    <a:pt x="171" y="191"/>
                    <a:pt x="168" y="201"/>
                  </a:cubicBezTo>
                  <a:cubicBezTo>
                    <a:pt x="166" y="207"/>
                    <a:pt x="160" y="207"/>
                    <a:pt x="155" y="210"/>
                  </a:cubicBezTo>
                  <a:cubicBezTo>
                    <a:pt x="147" y="213"/>
                    <a:pt x="139" y="215"/>
                    <a:pt x="130" y="215"/>
                  </a:cubicBezTo>
                  <a:cubicBezTo>
                    <a:pt x="126" y="215"/>
                    <a:pt x="121" y="217"/>
                    <a:pt x="117" y="217"/>
                  </a:cubicBezTo>
                  <a:cubicBezTo>
                    <a:pt x="111" y="217"/>
                    <a:pt x="105" y="216"/>
                    <a:pt x="100" y="217"/>
                  </a:cubicBezTo>
                  <a:cubicBezTo>
                    <a:pt x="90" y="217"/>
                    <a:pt x="79" y="218"/>
                    <a:pt x="69" y="217"/>
                  </a:cubicBezTo>
                  <a:cubicBezTo>
                    <a:pt x="59" y="216"/>
                    <a:pt x="50" y="214"/>
                    <a:pt x="40" y="212"/>
                  </a:cubicBezTo>
                  <a:cubicBezTo>
                    <a:pt x="35" y="211"/>
                    <a:pt x="27" y="210"/>
                    <a:pt x="22" y="206"/>
                  </a:cubicBezTo>
                  <a:cubicBezTo>
                    <a:pt x="17" y="202"/>
                    <a:pt x="19" y="187"/>
                    <a:pt x="18" y="180"/>
                  </a:cubicBezTo>
                  <a:cubicBezTo>
                    <a:pt x="17" y="169"/>
                    <a:pt x="18" y="158"/>
                    <a:pt x="17" y="146"/>
                  </a:cubicBezTo>
                  <a:cubicBezTo>
                    <a:pt x="17" y="140"/>
                    <a:pt x="16" y="135"/>
                    <a:pt x="16" y="129"/>
                  </a:cubicBezTo>
                  <a:cubicBezTo>
                    <a:pt x="16" y="124"/>
                    <a:pt x="18" y="118"/>
                    <a:pt x="16" y="113"/>
                  </a:cubicBezTo>
                </a:path>
              </a:pathLst>
            </a:custGeom>
            <a:noFill/>
            <a:ln w="6350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419" name="Freeform 1002">
              <a:extLst>
                <a:ext uri="{FF2B5EF4-FFF2-40B4-BE49-F238E27FC236}">
                  <a16:creationId xmlns:a16="http://schemas.microsoft.com/office/drawing/2014/main" id="{674E9BB1-7E7C-44F6-AA23-63820E906DD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5" y="1581"/>
              <a:ext cx="130" cy="160"/>
            </a:xfrm>
            <a:custGeom>
              <a:avLst/>
              <a:gdLst>
                <a:gd name="T0" fmla="*/ 10 w 136"/>
                <a:gd name="T1" fmla="*/ 65 h 168"/>
                <a:gd name="T2" fmla="*/ 6 w 136"/>
                <a:gd name="T3" fmla="*/ 37 h 168"/>
                <a:gd name="T4" fmla="*/ 3 w 136"/>
                <a:gd name="T5" fmla="*/ 20 h 168"/>
                <a:gd name="T6" fmla="*/ 0 w 136"/>
                <a:gd name="T7" fmla="*/ 7 h 168"/>
                <a:gd name="T8" fmla="*/ 32 w 136"/>
                <a:gd name="T9" fmla="*/ 9 h 168"/>
                <a:gd name="T10" fmla="*/ 66 w 136"/>
                <a:gd name="T11" fmla="*/ 7 h 168"/>
                <a:gd name="T12" fmla="*/ 90 w 136"/>
                <a:gd name="T13" fmla="*/ 1 h 168"/>
                <a:gd name="T14" fmla="*/ 96 w 136"/>
                <a:gd name="T15" fmla="*/ 7 h 168"/>
                <a:gd name="T16" fmla="*/ 97 w 136"/>
                <a:gd name="T17" fmla="*/ 46 h 168"/>
                <a:gd name="T18" fmla="*/ 99 w 136"/>
                <a:gd name="T19" fmla="*/ 78 h 168"/>
                <a:gd name="T20" fmla="*/ 98 w 136"/>
                <a:gd name="T21" fmla="*/ 111 h 168"/>
                <a:gd name="T22" fmla="*/ 89 w 136"/>
                <a:gd name="T23" fmla="*/ 117 h 168"/>
                <a:gd name="T24" fmla="*/ 66 w 136"/>
                <a:gd name="T25" fmla="*/ 119 h 168"/>
                <a:gd name="T26" fmla="*/ 28 w 136"/>
                <a:gd name="T27" fmla="*/ 118 h 168"/>
                <a:gd name="T28" fmla="*/ 11 w 136"/>
                <a:gd name="T29" fmla="*/ 112 h 168"/>
                <a:gd name="T30" fmla="*/ 11 w 136"/>
                <a:gd name="T31" fmla="*/ 85 h 168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36" h="168">
                  <a:moveTo>
                    <a:pt x="10" y="91"/>
                  </a:moveTo>
                  <a:cubicBezTo>
                    <a:pt x="4" y="81"/>
                    <a:pt x="7" y="62"/>
                    <a:pt x="6" y="51"/>
                  </a:cubicBezTo>
                  <a:cubicBezTo>
                    <a:pt x="5" y="43"/>
                    <a:pt x="5" y="35"/>
                    <a:pt x="3" y="27"/>
                  </a:cubicBezTo>
                  <a:cubicBezTo>
                    <a:pt x="2" y="21"/>
                    <a:pt x="1" y="13"/>
                    <a:pt x="0" y="7"/>
                  </a:cubicBezTo>
                  <a:cubicBezTo>
                    <a:pt x="14" y="6"/>
                    <a:pt x="29" y="9"/>
                    <a:pt x="44" y="9"/>
                  </a:cubicBezTo>
                  <a:cubicBezTo>
                    <a:pt x="59" y="9"/>
                    <a:pt x="75" y="9"/>
                    <a:pt x="90" y="7"/>
                  </a:cubicBezTo>
                  <a:cubicBezTo>
                    <a:pt x="101" y="7"/>
                    <a:pt x="111" y="1"/>
                    <a:pt x="122" y="1"/>
                  </a:cubicBezTo>
                  <a:cubicBezTo>
                    <a:pt x="128" y="0"/>
                    <a:pt x="131" y="0"/>
                    <a:pt x="132" y="7"/>
                  </a:cubicBezTo>
                  <a:cubicBezTo>
                    <a:pt x="135" y="26"/>
                    <a:pt x="132" y="46"/>
                    <a:pt x="133" y="65"/>
                  </a:cubicBezTo>
                  <a:cubicBezTo>
                    <a:pt x="134" y="80"/>
                    <a:pt x="135" y="94"/>
                    <a:pt x="136" y="109"/>
                  </a:cubicBezTo>
                  <a:cubicBezTo>
                    <a:pt x="136" y="124"/>
                    <a:pt x="136" y="141"/>
                    <a:pt x="134" y="156"/>
                  </a:cubicBezTo>
                  <a:cubicBezTo>
                    <a:pt x="133" y="162"/>
                    <a:pt x="127" y="163"/>
                    <a:pt x="121" y="164"/>
                  </a:cubicBezTo>
                  <a:cubicBezTo>
                    <a:pt x="111" y="166"/>
                    <a:pt x="100" y="168"/>
                    <a:pt x="90" y="168"/>
                  </a:cubicBezTo>
                  <a:cubicBezTo>
                    <a:pt x="72" y="168"/>
                    <a:pt x="55" y="167"/>
                    <a:pt x="37" y="166"/>
                  </a:cubicBezTo>
                  <a:cubicBezTo>
                    <a:pt x="29" y="165"/>
                    <a:pt x="15" y="167"/>
                    <a:pt x="15" y="157"/>
                  </a:cubicBezTo>
                  <a:cubicBezTo>
                    <a:pt x="15" y="146"/>
                    <a:pt x="18" y="130"/>
                    <a:pt x="15" y="119"/>
                  </a:cubicBezTo>
                </a:path>
              </a:pathLst>
            </a:custGeom>
            <a:noFill/>
            <a:ln w="6350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420" name="Freeform 1003">
              <a:extLst>
                <a:ext uri="{FF2B5EF4-FFF2-40B4-BE49-F238E27FC236}">
                  <a16:creationId xmlns:a16="http://schemas.microsoft.com/office/drawing/2014/main" id="{8FA9D13F-9431-4054-8D9E-AEB4D9C5F33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1" y="1624"/>
              <a:ext cx="121" cy="5"/>
            </a:xfrm>
            <a:custGeom>
              <a:avLst/>
              <a:gdLst>
                <a:gd name="T0" fmla="*/ 0 w 127"/>
                <a:gd name="T1" fmla="*/ 3 h 6"/>
                <a:gd name="T2" fmla="*/ 28 w 127"/>
                <a:gd name="T3" fmla="*/ 3 h 6"/>
                <a:gd name="T4" fmla="*/ 56 w 127"/>
                <a:gd name="T5" fmla="*/ 3 h 6"/>
                <a:gd name="T6" fmla="*/ 91 w 127"/>
                <a:gd name="T7" fmla="*/ 0 h 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7" h="6">
                  <a:moveTo>
                    <a:pt x="0" y="4"/>
                  </a:moveTo>
                  <a:cubicBezTo>
                    <a:pt x="12" y="3"/>
                    <a:pt x="28" y="5"/>
                    <a:pt x="40" y="5"/>
                  </a:cubicBezTo>
                  <a:cubicBezTo>
                    <a:pt x="53" y="6"/>
                    <a:pt x="66" y="6"/>
                    <a:pt x="79" y="5"/>
                  </a:cubicBezTo>
                  <a:cubicBezTo>
                    <a:pt x="94" y="4"/>
                    <a:pt x="112" y="5"/>
                    <a:pt x="127" y="0"/>
                  </a:cubicBezTo>
                </a:path>
              </a:pathLst>
            </a:custGeom>
            <a:noFill/>
            <a:ln w="6350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421" name="Freeform 1004">
              <a:extLst>
                <a:ext uri="{FF2B5EF4-FFF2-40B4-BE49-F238E27FC236}">
                  <a16:creationId xmlns:a16="http://schemas.microsoft.com/office/drawing/2014/main" id="{316A698E-D640-4763-ABA6-211CBB16774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4" y="1589"/>
              <a:ext cx="4" cy="40"/>
            </a:xfrm>
            <a:custGeom>
              <a:avLst/>
              <a:gdLst>
                <a:gd name="T0" fmla="*/ 2 w 4"/>
                <a:gd name="T1" fmla="*/ 29 h 42"/>
                <a:gd name="T2" fmla="*/ 1 w 4"/>
                <a:gd name="T3" fmla="*/ 10 h 42"/>
                <a:gd name="T4" fmla="*/ 0 w 4"/>
                <a:gd name="T5" fmla="*/ 0 h 4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42">
                  <a:moveTo>
                    <a:pt x="2" y="42"/>
                  </a:moveTo>
                  <a:cubicBezTo>
                    <a:pt x="4" y="35"/>
                    <a:pt x="2" y="23"/>
                    <a:pt x="1" y="16"/>
                  </a:cubicBezTo>
                  <a:cubicBezTo>
                    <a:pt x="1" y="10"/>
                    <a:pt x="0" y="5"/>
                    <a:pt x="0" y="0"/>
                  </a:cubicBezTo>
                </a:path>
              </a:pathLst>
            </a:custGeom>
            <a:noFill/>
            <a:ln w="6350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422" name="Freeform 1005">
              <a:extLst>
                <a:ext uri="{FF2B5EF4-FFF2-40B4-BE49-F238E27FC236}">
                  <a16:creationId xmlns:a16="http://schemas.microsoft.com/office/drawing/2014/main" id="{747FD78E-2AAA-4CC4-92CC-82E22EC68C7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8" y="1649"/>
              <a:ext cx="43" cy="1"/>
            </a:xfrm>
            <a:custGeom>
              <a:avLst/>
              <a:gdLst>
                <a:gd name="T0" fmla="*/ 0 w 45"/>
                <a:gd name="T1" fmla="*/ 0 h 1"/>
                <a:gd name="T2" fmla="*/ 32 w 45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5" h="1">
                  <a:moveTo>
                    <a:pt x="0" y="0"/>
                  </a:moveTo>
                  <a:cubicBezTo>
                    <a:pt x="0" y="0"/>
                    <a:pt x="36" y="1"/>
                    <a:pt x="45" y="0"/>
                  </a:cubicBezTo>
                </a:path>
              </a:pathLst>
            </a:custGeom>
            <a:noFill/>
            <a:ln w="6350" cap="rnd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423" name="Freeform 1006">
              <a:extLst>
                <a:ext uri="{FF2B5EF4-FFF2-40B4-BE49-F238E27FC236}">
                  <a16:creationId xmlns:a16="http://schemas.microsoft.com/office/drawing/2014/main" id="{01F8B588-2093-4457-A607-2EA3EA19680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8" y="1662"/>
              <a:ext cx="43" cy="1"/>
            </a:xfrm>
            <a:custGeom>
              <a:avLst/>
              <a:gdLst>
                <a:gd name="T0" fmla="*/ 0 w 45"/>
                <a:gd name="T1" fmla="*/ 0 h 1"/>
                <a:gd name="T2" fmla="*/ 32 w 45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5" h="1">
                  <a:moveTo>
                    <a:pt x="0" y="0"/>
                  </a:moveTo>
                  <a:cubicBezTo>
                    <a:pt x="0" y="0"/>
                    <a:pt x="36" y="1"/>
                    <a:pt x="45" y="0"/>
                  </a:cubicBezTo>
                </a:path>
              </a:pathLst>
            </a:custGeom>
            <a:noFill/>
            <a:ln w="6350" cap="rnd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424" name="Freeform 1007">
              <a:extLst>
                <a:ext uri="{FF2B5EF4-FFF2-40B4-BE49-F238E27FC236}">
                  <a16:creationId xmlns:a16="http://schemas.microsoft.com/office/drawing/2014/main" id="{1B2147B6-E064-4293-957A-21047BA235F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3" y="1687"/>
              <a:ext cx="77" cy="3"/>
            </a:xfrm>
            <a:custGeom>
              <a:avLst/>
              <a:gdLst>
                <a:gd name="T0" fmla="*/ 0 w 80"/>
                <a:gd name="T1" fmla="*/ 2 h 4"/>
                <a:gd name="T2" fmla="*/ 61 w 80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0" h="4">
                  <a:moveTo>
                    <a:pt x="0" y="4"/>
                  </a:moveTo>
                  <a:cubicBezTo>
                    <a:pt x="0" y="4"/>
                    <a:pt x="57" y="4"/>
                    <a:pt x="80" y="0"/>
                  </a:cubicBezTo>
                </a:path>
              </a:pathLst>
            </a:custGeom>
            <a:noFill/>
            <a:ln w="6350" cap="rnd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425" name="Freeform 1008">
              <a:extLst>
                <a:ext uri="{FF2B5EF4-FFF2-40B4-BE49-F238E27FC236}">
                  <a16:creationId xmlns:a16="http://schemas.microsoft.com/office/drawing/2014/main" id="{00F4424D-54A6-4911-90F9-43897133BF1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0" y="1718"/>
              <a:ext cx="78" cy="4"/>
            </a:xfrm>
            <a:custGeom>
              <a:avLst/>
              <a:gdLst>
                <a:gd name="T0" fmla="*/ 0 w 81"/>
                <a:gd name="T1" fmla="*/ 0 h 4"/>
                <a:gd name="T2" fmla="*/ 62 w 81"/>
                <a:gd name="T3" fmla="*/ 1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1" h="4">
                  <a:moveTo>
                    <a:pt x="0" y="0"/>
                  </a:moveTo>
                  <a:cubicBezTo>
                    <a:pt x="0" y="0"/>
                    <a:pt x="66" y="4"/>
                    <a:pt x="81" y="1"/>
                  </a:cubicBezTo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426" name="Freeform 1009">
              <a:extLst>
                <a:ext uri="{FF2B5EF4-FFF2-40B4-BE49-F238E27FC236}">
                  <a16:creationId xmlns:a16="http://schemas.microsoft.com/office/drawing/2014/main" id="{ED879F79-94C2-4A8F-8FEB-D5D83F44F83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3" y="1516"/>
              <a:ext cx="18" cy="45"/>
            </a:xfrm>
            <a:custGeom>
              <a:avLst/>
              <a:gdLst>
                <a:gd name="T0" fmla="*/ 4 w 19"/>
                <a:gd name="T1" fmla="*/ 34 h 47"/>
                <a:gd name="T2" fmla="*/ 12 w 19"/>
                <a:gd name="T3" fmla="*/ 34 h 47"/>
                <a:gd name="T4" fmla="*/ 9 w 19"/>
                <a:gd name="T5" fmla="*/ 0 h 47"/>
                <a:gd name="T6" fmla="*/ 4 w 19"/>
                <a:gd name="T7" fmla="*/ 34 h 4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9" h="47">
                  <a:moveTo>
                    <a:pt x="4" y="47"/>
                  </a:moveTo>
                  <a:cubicBezTo>
                    <a:pt x="19" y="47"/>
                    <a:pt x="19" y="47"/>
                    <a:pt x="19" y="47"/>
                  </a:cubicBezTo>
                  <a:cubicBezTo>
                    <a:pt x="19" y="47"/>
                    <a:pt x="18" y="0"/>
                    <a:pt x="9" y="0"/>
                  </a:cubicBezTo>
                  <a:cubicBezTo>
                    <a:pt x="0" y="0"/>
                    <a:pt x="4" y="47"/>
                    <a:pt x="4" y="47"/>
                  </a:cubicBezTo>
                  <a:close/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427" name="Freeform 1010">
              <a:extLst>
                <a:ext uri="{FF2B5EF4-FFF2-40B4-BE49-F238E27FC236}">
                  <a16:creationId xmlns:a16="http://schemas.microsoft.com/office/drawing/2014/main" id="{CD62A1D3-19F8-48C1-A0B0-08C6BF018E2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2" y="1512"/>
              <a:ext cx="14" cy="76"/>
            </a:xfrm>
            <a:custGeom>
              <a:avLst/>
              <a:gdLst>
                <a:gd name="T0" fmla="*/ 5 w 15"/>
                <a:gd name="T1" fmla="*/ 0 h 80"/>
                <a:gd name="T2" fmla="*/ 5 w 15"/>
                <a:gd name="T3" fmla="*/ 55 h 80"/>
                <a:gd name="T4" fmla="*/ 8 w 15"/>
                <a:gd name="T5" fmla="*/ 56 h 80"/>
                <a:gd name="T6" fmla="*/ 5 w 15"/>
                <a:gd name="T7" fmla="*/ 0 h 8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" h="80">
                  <a:moveTo>
                    <a:pt x="5" y="0"/>
                  </a:moveTo>
                  <a:cubicBezTo>
                    <a:pt x="0" y="0"/>
                    <a:pt x="5" y="79"/>
                    <a:pt x="5" y="79"/>
                  </a:cubicBezTo>
                  <a:cubicBezTo>
                    <a:pt x="15" y="80"/>
                    <a:pt x="15" y="80"/>
                    <a:pt x="15" y="80"/>
                  </a:cubicBezTo>
                  <a:cubicBezTo>
                    <a:pt x="15" y="80"/>
                    <a:pt x="14" y="0"/>
                    <a:pt x="5" y="0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428" name="Freeform 1011">
              <a:extLst>
                <a:ext uri="{FF2B5EF4-FFF2-40B4-BE49-F238E27FC236}">
                  <a16:creationId xmlns:a16="http://schemas.microsoft.com/office/drawing/2014/main" id="{7E7D68AD-BF00-4688-B1F9-78E68BD8515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4" y="1889"/>
              <a:ext cx="24" cy="6"/>
            </a:xfrm>
            <a:custGeom>
              <a:avLst/>
              <a:gdLst>
                <a:gd name="T0" fmla="*/ 0 w 25"/>
                <a:gd name="T1" fmla="*/ 6 h 6"/>
                <a:gd name="T2" fmla="*/ 18 w 25"/>
                <a:gd name="T3" fmla="*/ 2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5" h="6">
                  <a:moveTo>
                    <a:pt x="0" y="6"/>
                  </a:moveTo>
                  <a:cubicBezTo>
                    <a:pt x="0" y="6"/>
                    <a:pt x="12" y="0"/>
                    <a:pt x="25" y="2"/>
                  </a:cubicBezTo>
                </a:path>
              </a:pathLst>
            </a:custGeom>
            <a:noFill/>
            <a:ln w="317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429" name="Freeform 1012">
              <a:extLst>
                <a:ext uri="{FF2B5EF4-FFF2-40B4-BE49-F238E27FC236}">
                  <a16:creationId xmlns:a16="http://schemas.microsoft.com/office/drawing/2014/main" id="{19A89B5A-3573-45EC-BD1B-FC249B6E80E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6" y="1022"/>
              <a:ext cx="89" cy="39"/>
            </a:xfrm>
            <a:custGeom>
              <a:avLst/>
              <a:gdLst>
                <a:gd name="T0" fmla="*/ 2 w 93"/>
                <a:gd name="T1" fmla="*/ 17 h 41"/>
                <a:gd name="T2" fmla="*/ 14 w 93"/>
                <a:gd name="T3" fmla="*/ 10 h 41"/>
                <a:gd name="T4" fmla="*/ 29 w 93"/>
                <a:gd name="T5" fmla="*/ 6 h 41"/>
                <a:gd name="T6" fmla="*/ 39 w 93"/>
                <a:gd name="T7" fmla="*/ 4 h 41"/>
                <a:gd name="T8" fmla="*/ 51 w 93"/>
                <a:gd name="T9" fmla="*/ 4 h 41"/>
                <a:gd name="T10" fmla="*/ 59 w 93"/>
                <a:gd name="T11" fmla="*/ 7 h 41"/>
                <a:gd name="T12" fmla="*/ 69 w 93"/>
                <a:gd name="T13" fmla="*/ 9 h 41"/>
                <a:gd name="T14" fmla="*/ 62 w 93"/>
                <a:gd name="T15" fmla="*/ 17 h 41"/>
                <a:gd name="T16" fmla="*/ 52 w 93"/>
                <a:gd name="T17" fmla="*/ 25 h 41"/>
                <a:gd name="T18" fmla="*/ 29 w 93"/>
                <a:gd name="T19" fmla="*/ 27 h 41"/>
                <a:gd name="T20" fmla="*/ 21 w 93"/>
                <a:gd name="T21" fmla="*/ 27 h 41"/>
                <a:gd name="T22" fmla="*/ 11 w 93"/>
                <a:gd name="T23" fmla="*/ 25 h 41"/>
                <a:gd name="T24" fmla="*/ 9 w 93"/>
                <a:gd name="T25" fmla="*/ 23 h 41"/>
                <a:gd name="T26" fmla="*/ 0 w 93"/>
                <a:gd name="T27" fmla="*/ 19 h 4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93" h="41">
                  <a:moveTo>
                    <a:pt x="2" y="24"/>
                  </a:moveTo>
                  <a:cubicBezTo>
                    <a:pt x="9" y="25"/>
                    <a:pt x="15" y="20"/>
                    <a:pt x="21" y="16"/>
                  </a:cubicBezTo>
                  <a:cubicBezTo>
                    <a:pt x="26" y="13"/>
                    <a:pt x="32" y="6"/>
                    <a:pt x="38" y="6"/>
                  </a:cubicBezTo>
                  <a:cubicBezTo>
                    <a:pt x="44" y="5"/>
                    <a:pt x="48" y="7"/>
                    <a:pt x="53" y="4"/>
                  </a:cubicBezTo>
                  <a:cubicBezTo>
                    <a:pt x="58" y="0"/>
                    <a:pt x="63" y="2"/>
                    <a:pt x="69" y="4"/>
                  </a:cubicBezTo>
                  <a:cubicBezTo>
                    <a:pt x="72" y="5"/>
                    <a:pt x="76" y="6"/>
                    <a:pt x="80" y="7"/>
                  </a:cubicBezTo>
                  <a:cubicBezTo>
                    <a:pt x="84" y="9"/>
                    <a:pt x="89" y="8"/>
                    <a:pt x="93" y="9"/>
                  </a:cubicBezTo>
                  <a:cubicBezTo>
                    <a:pt x="93" y="14"/>
                    <a:pt x="86" y="21"/>
                    <a:pt x="84" y="24"/>
                  </a:cubicBezTo>
                  <a:cubicBezTo>
                    <a:pt x="80" y="28"/>
                    <a:pt x="76" y="31"/>
                    <a:pt x="71" y="34"/>
                  </a:cubicBezTo>
                  <a:cubicBezTo>
                    <a:pt x="62" y="40"/>
                    <a:pt x="49" y="41"/>
                    <a:pt x="39" y="39"/>
                  </a:cubicBezTo>
                  <a:cubicBezTo>
                    <a:pt x="35" y="38"/>
                    <a:pt x="31" y="39"/>
                    <a:pt x="28" y="38"/>
                  </a:cubicBezTo>
                  <a:cubicBezTo>
                    <a:pt x="25" y="37"/>
                    <a:pt x="21" y="37"/>
                    <a:pt x="18" y="35"/>
                  </a:cubicBezTo>
                  <a:cubicBezTo>
                    <a:pt x="15" y="34"/>
                    <a:pt x="12" y="33"/>
                    <a:pt x="9" y="31"/>
                  </a:cubicBezTo>
                  <a:cubicBezTo>
                    <a:pt x="6" y="30"/>
                    <a:pt x="2" y="29"/>
                    <a:pt x="0" y="26"/>
                  </a:cubicBezTo>
                </a:path>
              </a:pathLst>
            </a:custGeom>
            <a:solidFill>
              <a:srgbClr val="F9DF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430" name="Freeform 1013">
              <a:extLst>
                <a:ext uri="{FF2B5EF4-FFF2-40B4-BE49-F238E27FC236}">
                  <a16:creationId xmlns:a16="http://schemas.microsoft.com/office/drawing/2014/main" id="{040C4908-273E-4ACB-B855-3B14DAEEDD9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6" y="1020"/>
              <a:ext cx="105" cy="26"/>
            </a:xfrm>
            <a:custGeom>
              <a:avLst/>
              <a:gdLst>
                <a:gd name="T0" fmla="*/ 83 w 109"/>
                <a:gd name="T1" fmla="*/ 6 h 28"/>
                <a:gd name="T2" fmla="*/ 77 w 109"/>
                <a:gd name="T3" fmla="*/ 7 h 28"/>
                <a:gd name="T4" fmla="*/ 72 w 109"/>
                <a:gd name="T5" fmla="*/ 7 h 28"/>
                <a:gd name="T6" fmla="*/ 58 w 109"/>
                <a:gd name="T7" fmla="*/ 2 h 28"/>
                <a:gd name="T8" fmla="*/ 53 w 109"/>
                <a:gd name="T9" fmla="*/ 0 h 28"/>
                <a:gd name="T10" fmla="*/ 48 w 109"/>
                <a:gd name="T11" fmla="*/ 4 h 28"/>
                <a:gd name="T12" fmla="*/ 44 w 109"/>
                <a:gd name="T13" fmla="*/ 7 h 28"/>
                <a:gd name="T14" fmla="*/ 38 w 109"/>
                <a:gd name="T15" fmla="*/ 6 h 28"/>
                <a:gd name="T16" fmla="*/ 36 w 109"/>
                <a:gd name="T17" fmla="*/ 5 h 28"/>
                <a:gd name="T18" fmla="*/ 33 w 109"/>
                <a:gd name="T19" fmla="*/ 7 h 28"/>
                <a:gd name="T20" fmla="*/ 29 w 109"/>
                <a:gd name="T21" fmla="*/ 7 h 28"/>
                <a:gd name="T22" fmla="*/ 16 w 109"/>
                <a:gd name="T23" fmla="*/ 14 h 28"/>
                <a:gd name="T24" fmla="*/ 11 w 109"/>
                <a:gd name="T25" fmla="*/ 15 h 28"/>
                <a:gd name="T26" fmla="*/ 0 w 109"/>
                <a:gd name="T27" fmla="*/ 15 h 28"/>
                <a:gd name="T28" fmla="*/ 12 w 109"/>
                <a:gd name="T29" fmla="*/ 17 h 28"/>
                <a:gd name="T30" fmla="*/ 13 w 109"/>
                <a:gd name="T31" fmla="*/ 16 h 28"/>
                <a:gd name="T32" fmla="*/ 20 w 109"/>
                <a:gd name="T33" fmla="*/ 15 h 28"/>
                <a:gd name="T34" fmla="*/ 34 w 109"/>
                <a:gd name="T35" fmla="*/ 7 h 28"/>
                <a:gd name="T36" fmla="*/ 37 w 109"/>
                <a:gd name="T37" fmla="*/ 7 h 28"/>
                <a:gd name="T38" fmla="*/ 40 w 109"/>
                <a:gd name="T39" fmla="*/ 7 h 28"/>
                <a:gd name="T40" fmla="*/ 45 w 109"/>
                <a:gd name="T41" fmla="*/ 7 h 28"/>
                <a:gd name="T42" fmla="*/ 51 w 109"/>
                <a:gd name="T43" fmla="*/ 6 h 28"/>
                <a:gd name="T44" fmla="*/ 55 w 109"/>
                <a:gd name="T45" fmla="*/ 5 h 28"/>
                <a:gd name="T46" fmla="*/ 60 w 109"/>
                <a:gd name="T47" fmla="*/ 7 h 28"/>
                <a:gd name="T48" fmla="*/ 70 w 109"/>
                <a:gd name="T49" fmla="*/ 7 h 28"/>
                <a:gd name="T50" fmla="*/ 77 w 109"/>
                <a:gd name="T51" fmla="*/ 7 h 28"/>
                <a:gd name="T52" fmla="*/ 80 w 109"/>
                <a:gd name="T53" fmla="*/ 7 h 28"/>
                <a:gd name="T54" fmla="*/ 82 w 109"/>
                <a:gd name="T55" fmla="*/ 7 h 28"/>
                <a:gd name="T56" fmla="*/ 84 w 109"/>
                <a:gd name="T57" fmla="*/ 5 h 2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109" h="28">
                  <a:moveTo>
                    <a:pt x="108" y="6"/>
                  </a:moveTo>
                  <a:cubicBezTo>
                    <a:pt x="106" y="7"/>
                    <a:pt x="103" y="10"/>
                    <a:pt x="100" y="10"/>
                  </a:cubicBezTo>
                  <a:cubicBezTo>
                    <a:pt x="97" y="10"/>
                    <a:pt x="95" y="9"/>
                    <a:pt x="93" y="8"/>
                  </a:cubicBezTo>
                  <a:cubicBezTo>
                    <a:pt x="87" y="6"/>
                    <a:pt x="80" y="4"/>
                    <a:pt x="74" y="2"/>
                  </a:cubicBezTo>
                  <a:cubicBezTo>
                    <a:pt x="72" y="1"/>
                    <a:pt x="69" y="0"/>
                    <a:pt x="67" y="0"/>
                  </a:cubicBezTo>
                  <a:cubicBezTo>
                    <a:pt x="65" y="0"/>
                    <a:pt x="64" y="2"/>
                    <a:pt x="62" y="4"/>
                  </a:cubicBezTo>
                  <a:cubicBezTo>
                    <a:pt x="61" y="5"/>
                    <a:pt x="59" y="7"/>
                    <a:pt x="58" y="7"/>
                  </a:cubicBezTo>
                  <a:cubicBezTo>
                    <a:pt x="55" y="8"/>
                    <a:pt x="53" y="7"/>
                    <a:pt x="51" y="6"/>
                  </a:cubicBezTo>
                  <a:cubicBezTo>
                    <a:pt x="50" y="5"/>
                    <a:pt x="48" y="5"/>
                    <a:pt x="46" y="5"/>
                  </a:cubicBezTo>
                  <a:cubicBezTo>
                    <a:pt x="45" y="7"/>
                    <a:pt x="43" y="8"/>
                    <a:pt x="41" y="10"/>
                  </a:cubicBezTo>
                  <a:cubicBezTo>
                    <a:pt x="40" y="11"/>
                    <a:pt x="38" y="13"/>
                    <a:pt x="36" y="14"/>
                  </a:cubicBezTo>
                  <a:cubicBezTo>
                    <a:pt x="32" y="16"/>
                    <a:pt x="28" y="19"/>
                    <a:pt x="23" y="21"/>
                  </a:cubicBezTo>
                  <a:cubicBezTo>
                    <a:pt x="20" y="23"/>
                    <a:pt x="15" y="23"/>
                    <a:pt x="11" y="24"/>
                  </a:cubicBezTo>
                  <a:cubicBezTo>
                    <a:pt x="7" y="25"/>
                    <a:pt x="4" y="24"/>
                    <a:pt x="0" y="24"/>
                  </a:cubicBezTo>
                  <a:cubicBezTo>
                    <a:pt x="3" y="25"/>
                    <a:pt x="8" y="28"/>
                    <a:pt x="12" y="28"/>
                  </a:cubicBezTo>
                  <a:cubicBezTo>
                    <a:pt x="14" y="28"/>
                    <a:pt x="16" y="27"/>
                    <a:pt x="19" y="26"/>
                  </a:cubicBezTo>
                  <a:cubicBezTo>
                    <a:pt x="21" y="25"/>
                    <a:pt x="24" y="24"/>
                    <a:pt x="27" y="23"/>
                  </a:cubicBezTo>
                  <a:cubicBezTo>
                    <a:pt x="33" y="20"/>
                    <a:pt x="38" y="17"/>
                    <a:pt x="43" y="13"/>
                  </a:cubicBezTo>
                  <a:cubicBezTo>
                    <a:pt x="44" y="12"/>
                    <a:pt x="46" y="10"/>
                    <a:pt x="48" y="10"/>
                  </a:cubicBezTo>
                  <a:cubicBezTo>
                    <a:pt x="50" y="9"/>
                    <a:pt x="52" y="10"/>
                    <a:pt x="54" y="10"/>
                  </a:cubicBezTo>
                  <a:cubicBezTo>
                    <a:pt x="56" y="11"/>
                    <a:pt x="58" y="11"/>
                    <a:pt x="59" y="10"/>
                  </a:cubicBezTo>
                  <a:cubicBezTo>
                    <a:pt x="62" y="10"/>
                    <a:pt x="63" y="8"/>
                    <a:pt x="65" y="6"/>
                  </a:cubicBezTo>
                  <a:cubicBezTo>
                    <a:pt x="67" y="4"/>
                    <a:pt x="68" y="4"/>
                    <a:pt x="70" y="5"/>
                  </a:cubicBezTo>
                  <a:cubicBezTo>
                    <a:pt x="73" y="6"/>
                    <a:pt x="75" y="7"/>
                    <a:pt x="78" y="8"/>
                  </a:cubicBezTo>
                  <a:cubicBezTo>
                    <a:pt x="82" y="10"/>
                    <a:pt x="87" y="10"/>
                    <a:pt x="91" y="11"/>
                  </a:cubicBezTo>
                  <a:cubicBezTo>
                    <a:pt x="94" y="11"/>
                    <a:pt x="96" y="12"/>
                    <a:pt x="99" y="12"/>
                  </a:cubicBezTo>
                  <a:cubicBezTo>
                    <a:pt x="101" y="12"/>
                    <a:pt x="102" y="13"/>
                    <a:pt x="104" y="12"/>
                  </a:cubicBezTo>
                  <a:cubicBezTo>
                    <a:pt x="105" y="11"/>
                    <a:pt x="105" y="9"/>
                    <a:pt x="106" y="8"/>
                  </a:cubicBezTo>
                  <a:cubicBezTo>
                    <a:pt x="107" y="7"/>
                    <a:pt x="109" y="6"/>
                    <a:pt x="109" y="5"/>
                  </a:cubicBezTo>
                </a:path>
              </a:pathLst>
            </a:custGeom>
            <a:solidFill>
              <a:srgbClr val="EDC5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431" name="Freeform 1014">
              <a:extLst>
                <a:ext uri="{FF2B5EF4-FFF2-40B4-BE49-F238E27FC236}">
                  <a16:creationId xmlns:a16="http://schemas.microsoft.com/office/drawing/2014/main" id="{BEC7B26C-2820-4989-AF11-C7D0E2CDB11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7" y="1031"/>
              <a:ext cx="89" cy="32"/>
            </a:xfrm>
            <a:custGeom>
              <a:avLst/>
              <a:gdLst>
                <a:gd name="T0" fmla="*/ 2 w 93"/>
                <a:gd name="T1" fmla="*/ 16 h 33"/>
                <a:gd name="T2" fmla="*/ 0 w 93"/>
                <a:gd name="T3" fmla="*/ 16 h 33"/>
                <a:gd name="T4" fmla="*/ 11 w 93"/>
                <a:gd name="T5" fmla="*/ 17 h 33"/>
                <a:gd name="T6" fmla="*/ 11 w 93"/>
                <a:gd name="T7" fmla="*/ 20 h 33"/>
                <a:gd name="T8" fmla="*/ 16 w 93"/>
                <a:gd name="T9" fmla="*/ 22 h 33"/>
                <a:gd name="T10" fmla="*/ 32 w 93"/>
                <a:gd name="T11" fmla="*/ 25 h 33"/>
                <a:gd name="T12" fmla="*/ 49 w 93"/>
                <a:gd name="T13" fmla="*/ 20 h 33"/>
                <a:gd name="T14" fmla="*/ 61 w 93"/>
                <a:gd name="T15" fmla="*/ 14 h 33"/>
                <a:gd name="T16" fmla="*/ 69 w 93"/>
                <a:gd name="T17" fmla="*/ 0 h 33"/>
                <a:gd name="T18" fmla="*/ 61 w 93"/>
                <a:gd name="T19" fmla="*/ 9 h 33"/>
                <a:gd name="T20" fmla="*/ 56 w 93"/>
                <a:gd name="T21" fmla="*/ 16 h 33"/>
                <a:gd name="T22" fmla="*/ 44 w 93"/>
                <a:gd name="T23" fmla="*/ 20 h 33"/>
                <a:gd name="T24" fmla="*/ 29 w 93"/>
                <a:gd name="T25" fmla="*/ 21 h 33"/>
                <a:gd name="T26" fmla="*/ 14 w 93"/>
                <a:gd name="T27" fmla="*/ 18 h 33"/>
                <a:gd name="T28" fmla="*/ 9 w 93"/>
                <a:gd name="T29" fmla="*/ 16 h 33"/>
                <a:gd name="T30" fmla="*/ 0 w 93"/>
                <a:gd name="T31" fmla="*/ 16 h 3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93" h="33">
                  <a:moveTo>
                    <a:pt x="2" y="18"/>
                  </a:moveTo>
                  <a:cubicBezTo>
                    <a:pt x="1" y="18"/>
                    <a:pt x="1" y="19"/>
                    <a:pt x="0" y="18"/>
                  </a:cubicBezTo>
                  <a:cubicBezTo>
                    <a:pt x="4" y="20"/>
                    <a:pt x="8" y="22"/>
                    <a:pt x="12" y="24"/>
                  </a:cubicBezTo>
                  <a:cubicBezTo>
                    <a:pt x="13" y="25"/>
                    <a:pt x="15" y="26"/>
                    <a:pt x="16" y="27"/>
                  </a:cubicBezTo>
                  <a:cubicBezTo>
                    <a:pt x="19" y="28"/>
                    <a:pt x="21" y="28"/>
                    <a:pt x="23" y="29"/>
                  </a:cubicBezTo>
                  <a:cubicBezTo>
                    <a:pt x="30" y="31"/>
                    <a:pt x="38" y="33"/>
                    <a:pt x="45" y="32"/>
                  </a:cubicBezTo>
                  <a:cubicBezTo>
                    <a:pt x="52" y="31"/>
                    <a:pt x="60" y="30"/>
                    <a:pt x="66" y="27"/>
                  </a:cubicBezTo>
                  <a:cubicBezTo>
                    <a:pt x="72" y="24"/>
                    <a:pt x="79" y="20"/>
                    <a:pt x="83" y="14"/>
                  </a:cubicBezTo>
                  <a:cubicBezTo>
                    <a:pt x="87" y="9"/>
                    <a:pt x="90" y="5"/>
                    <a:pt x="93" y="0"/>
                  </a:cubicBezTo>
                  <a:cubicBezTo>
                    <a:pt x="90" y="3"/>
                    <a:pt x="86" y="6"/>
                    <a:pt x="83" y="9"/>
                  </a:cubicBezTo>
                  <a:cubicBezTo>
                    <a:pt x="81" y="12"/>
                    <a:pt x="78" y="14"/>
                    <a:pt x="76" y="16"/>
                  </a:cubicBezTo>
                  <a:cubicBezTo>
                    <a:pt x="72" y="22"/>
                    <a:pt x="65" y="25"/>
                    <a:pt x="59" y="27"/>
                  </a:cubicBezTo>
                  <a:cubicBezTo>
                    <a:pt x="52" y="28"/>
                    <a:pt x="45" y="28"/>
                    <a:pt x="38" y="28"/>
                  </a:cubicBezTo>
                  <a:cubicBezTo>
                    <a:pt x="32" y="27"/>
                    <a:pt x="26" y="27"/>
                    <a:pt x="21" y="25"/>
                  </a:cubicBezTo>
                  <a:cubicBezTo>
                    <a:pt x="17" y="24"/>
                    <a:pt x="13" y="23"/>
                    <a:pt x="9" y="21"/>
                  </a:cubicBezTo>
                  <a:cubicBezTo>
                    <a:pt x="6" y="21"/>
                    <a:pt x="2" y="21"/>
                    <a:pt x="0" y="19"/>
                  </a:cubicBezTo>
                </a:path>
              </a:pathLst>
            </a:custGeom>
            <a:solidFill>
              <a:srgbClr val="EDC5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432" name="Freeform 1015">
              <a:extLst>
                <a:ext uri="{FF2B5EF4-FFF2-40B4-BE49-F238E27FC236}">
                  <a16:creationId xmlns:a16="http://schemas.microsoft.com/office/drawing/2014/main" id="{09F4DA64-EA07-4683-A9A9-09700172BEB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4" y="1029"/>
              <a:ext cx="32" cy="9"/>
            </a:xfrm>
            <a:custGeom>
              <a:avLst/>
              <a:gdLst>
                <a:gd name="T0" fmla="*/ 20 w 33"/>
                <a:gd name="T1" fmla="*/ 1 h 9"/>
                <a:gd name="T2" fmla="*/ 21 w 33"/>
                <a:gd name="T3" fmla="*/ 3 h 9"/>
                <a:gd name="T4" fmla="*/ 18 w 33"/>
                <a:gd name="T5" fmla="*/ 4 h 9"/>
                <a:gd name="T6" fmla="*/ 16 w 33"/>
                <a:gd name="T7" fmla="*/ 6 h 9"/>
                <a:gd name="T8" fmla="*/ 0 w 33"/>
                <a:gd name="T9" fmla="*/ 9 h 9"/>
                <a:gd name="T10" fmla="*/ 16 w 33"/>
                <a:gd name="T11" fmla="*/ 7 h 9"/>
                <a:gd name="T12" fmla="*/ 22 w 33"/>
                <a:gd name="T13" fmla="*/ 5 h 9"/>
                <a:gd name="T14" fmla="*/ 26 w 33"/>
                <a:gd name="T15" fmla="*/ 0 h 9"/>
                <a:gd name="T16" fmla="*/ 22 w 33"/>
                <a:gd name="T17" fmla="*/ 1 h 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3" h="9">
                  <a:moveTo>
                    <a:pt x="27" y="1"/>
                  </a:moveTo>
                  <a:cubicBezTo>
                    <a:pt x="28" y="2"/>
                    <a:pt x="28" y="2"/>
                    <a:pt x="28" y="3"/>
                  </a:cubicBezTo>
                  <a:cubicBezTo>
                    <a:pt x="27" y="3"/>
                    <a:pt x="25" y="4"/>
                    <a:pt x="25" y="4"/>
                  </a:cubicBezTo>
                  <a:cubicBezTo>
                    <a:pt x="22" y="5"/>
                    <a:pt x="19" y="6"/>
                    <a:pt x="16" y="6"/>
                  </a:cubicBezTo>
                  <a:cubicBezTo>
                    <a:pt x="11" y="7"/>
                    <a:pt x="5" y="9"/>
                    <a:pt x="0" y="9"/>
                  </a:cubicBezTo>
                  <a:cubicBezTo>
                    <a:pt x="8" y="8"/>
                    <a:pt x="15" y="9"/>
                    <a:pt x="22" y="7"/>
                  </a:cubicBezTo>
                  <a:cubicBezTo>
                    <a:pt x="24" y="6"/>
                    <a:pt x="27" y="6"/>
                    <a:pt x="29" y="5"/>
                  </a:cubicBezTo>
                  <a:cubicBezTo>
                    <a:pt x="31" y="4"/>
                    <a:pt x="32" y="2"/>
                    <a:pt x="33" y="0"/>
                  </a:cubicBezTo>
                  <a:cubicBezTo>
                    <a:pt x="32" y="1"/>
                    <a:pt x="30" y="1"/>
                    <a:pt x="29" y="1"/>
                  </a:cubicBezTo>
                </a:path>
              </a:pathLst>
            </a:custGeom>
            <a:solidFill>
              <a:srgbClr val="EDC5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433" name="Freeform 1016">
              <a:extLst>
                <a:ext uri="{FF2B5EF4-FFF2-40B4-BE49-F238E27FC236}">
                  <a16:creationId xmlns:a16="http://schemas.microsoft.com/office/drawing/2014/main" id="{825C666B-6A6E-4E91-8A7B-DCA335D4BCB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4" y="1042"/>
              <a:ext cx="35" cy="6"/>
            </a:xfrm>
            <a:custGeom>
              <a:avLst/>
              <a:gdLst>
                <a:gd name="T0" fmla="*/ 5 w 37"/>
                <a:gd name="T1" fmla="*/ 3 h 7"/>
                <a:gd name="T2" fmla="*/ 13 w 37"/>
                <a:gd name="T3" fmla="*/ 3 h 7"/>
                <a:gd name="T4" fmla="*/ 21 w 37"/>
                <a:gd name="T5" fmla="*/ 2 h 7"/>
                <a:gd name="T6" fmla="*/ 25 w 37"/>
                <a:gd name="T7" fmla="*/ 0 h 7"/>
                <a:gd name="T8" fmla="*/ 22 w 37"/>
                <a:gd name="T9" fmla="*/ 2 h 7"/>
                <a:gd name="T10" fmla="*/ 16 w 37"/>
                <a:gd name="T11" fmla="*/ 3 h 7"/>
                <a:gd name="T12" fmla="*/ 9 w 37"/>
                <a:gd name="T13" fmla="*/ 3 h 7"/>
                <a:gd name="T14" fmla="*/ 0 w 37"/>
                <a:gd name="T15" fmla="*/ 3 h 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7" h="7">
                  <a:moveTo>
                    <a:pt x="5" y="3"/>
                  </a:moveTo>
                  <a:cubicBezTo>
                    <a:pt x="7" y="7"/>
                    <a:pt x="17" y="4"/>
                    <a:pt x="20" y="4"/>
                  </a:cubicBezTo>
                  <a:cubicBezTo>
                    <a:pt x="23" y="3"/>
                    <a:pt x="27" y="3"/>
                    <a:pt x="30" y="2"/>
                  </a:cubicBezTo>
                  <a:cubicBezTo>
                    <a:pt x="32" y="1"/>
                    <a:pt x="35" y="0"/>
                    <a:pt x="37" y="0"/>
                  </a:cubicBezTo>
                  <a:cubicBezTo>
                    <a:pt x="35" y="0"/>
                    <a:pt x="33" y="1"/>
                    <a:pt x="31" y="2"/>
                  </a:cubicBezTo>
                  <a:cubicBezTo>
                    <a:pt x="29" y="3"/>
                    <a:pt x="26" y="4"/>
                    <a:pt x="23" y="4"/>
                  </a:cubicBezTo>
                  <a:cubicBezTo>
                    <a:pt x="20" y="5"/>
                    <a:pt x="16" y="6"/>
                    <a:pt x="13" y="7"/>
                  </a:cubicBezTo>
                  <a:cubicBezTo>
                    <a:pt x="9" y="7"/>
                    <a:pt x="2" y="7"/>
                    <a:pt x="0" y="3"/>
                  </a:cubicBezTo>
                </a:path>
              </a:pathLst>
            </a:custGeom>
            <a:solidFill>
              <a:srgbClr val="EDC5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434" name="Freeform 1017">
              <a:extLst>
                <a:ext uri="{FF2B5EF4-FFF2-40B4-BE49-F238E27FC236}">
                  <a16:creationId xmlns:a16="http://schemas.microsoft.com/office/drawing/2014/main" id="{1164E19D-C725-4C54-87F0-31C656D6DF22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8" y="1038"/>
              <a:ext cx="24" cy="5"/>
            </a:xfrm>
            <a:custGeom>
              <a:avLst/>
              <a:gdLst>
                <a:gd name="T0" fmla="*/ 0 w 25"/>
                <a:gd name="T1" fmla="*/ 5 h 5"/>
                <a:gd name="T2" fmla="*/ 12 w 25"/>
                <a:gd name="T3" fmla="*/ 4 h 5"/>
                <a:gd name="T4" fmla="*/ 18 w 25"/>
                <a:gd name="T5" fmla="*/ 0 h 5"/>
                <a:gd name="T6" fmla="*/ 12 w 25"/>
                <a:gd name="T7" fmla="*/ 5 h 5"/>
                <a:gd name="T8" fmla="*/ 3 w 25"/>
                <a:gd name="T9" fmla="*/ 5 h 5"/>
                <a:gd name="T10" fmla="*/ 3 w 25"/>
                <a:gd name="T11" fmla="*/ 4 h 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5" h="5">
                  <a:moveTo>
                    <a:pt x="0" y="5"/>
                  </a:moveTo>
                  <a:cubicBezTo>
                    <a:pt x="4" y="4"/>
                    <a:pt x="9" y="5"/>
                    <a:pt x="14" y="4"/>
                  </a:cubicBezTo>
                  <a:cubicBezTo>
                    <a:pt x="18" y="3"/>
                    <a:pt x="21" y="1"/>
                    <a:pt x="25" y="0"/>
                  </a:cubicBezTo>
                  <a:cubicBezTo>
                    <a:pt x="23" y="3"/>
                    <a:pt x="18" y="5"/>
                    <a:pt x="15" y="5"/>
                  </a:cubicBezTo>
                  <a:cubicBezTo>
                    <a:pt x="12" y="5"/>
                    <a:pt x="7" y="4"/>
                    <a:pt x="3" y="5"/>
                  </a:cubicBezTo>
                  <a:cubicBezTo>
                    <a:pt x="3" y="5"/>
                    <a:pt x="3" y="4"/>
                    <a:pt x="3" y="4"/>
                  </a:cubicBezTo>
                </a:path>
              </a:pathLst>
            </a:custGeom>
            <a:solidFill>
              <a:srgbClr val="EDC5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435" name="Freeform 1018">
              <a:extLst>
                <a:ext uri="{FF2B5EF4-FFF2-40B4-BE49-F238E27FC236}">
                  <a16:creationId xmlns:a16="http://schemas.microsoft.com/office/drawing/2014/main" id="{9352DD8E-3F2D-4A89-89AF-955347006F96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9" y="921"/>
              <a:ext cx="55" cy="28"/>
            </a:xfrm>
            <a:custGeom>
              <a:avLst/>
              <a:gdLst>
                <a:gd name="T0" fmla="*/ 39 w 58"/>
                <a:gd name="T1" fmla="*/ 11 h 29"/>
                <a:gd name="T2" fmla="*/ 14 w 58"/>
                <a:gd name="T3" fmla="*/ 5 h 29"/>
                <a:gd name="T4" fmla="*/ 0 w 58"/>
                <a:gd name="T5" fmla="*/ 17 h 29"/>
                <a:gd name="T6" fmla="*/ 22 w 58"/>
                <a:gd name="T7" fmla="*/ 17 h 29"/>
                <a:gd name="T8" fmla="*/ 35 w 58"/>
                <a:gd name="T9" fmla="*/ 14 h 29"/>
                <a:gd name="T10" fmla="*/ 39 w 58"/>
                <a:gd name="T11" fmla="*/ 11 h 2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8" h="29">
                  <a:moveTo>
                    <a:pt x="56" y="11"/>
                  </a:moveTo>
                  <a:cubicBezTo>
                    <a:pt x="55" y="8"/>
                    <a:pt x="38" y="0"/>
                    <a:pt x="21" y="5"/>
                  </a:cubicBezTo>
                  <a:cubicBezTo>
                    <a:pt x="4" y="11"/>
                    <a:pt x="0" y="24"/>
                    <a:pt x="0" y="24"/>
                  </a:cubicBezTo>
                  <a:cubicBezTo>
                    <a:pt x="0" y="24"/>
                    <a:pt x="15" y="29"/>
                    <a:pt x="30" y="24"/>
                  </a:cubicBezTo>
                  <a:cubicBezTo>
                    <a:pt x="45" y="19"/>
                    <a:pt x="45" y="16"/>
                    <a:pt x="50" y="15"/>
                  </a:cubicBezTo>
                  <a:cubicBezTo>
                    <a:pt x="54" y="15"/>
                    <a:pt x="58" y="14"/>
                    <a:pt x="56" y="11"/>
                  </a:cubicBezTo>
                  <a:close/>
                </a:path>
              </a:pathLst>
            </a:custGeom>
            <a:noFill/>
            <a:ln w="317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436" name="Freeform 1019">
              <a:extLst>
                <a:ext uri="{FF2B5EF4-FFF2-40B4-BE49-F238E27FC236}">
                  <a16:creationId xmlns:a16="http://schemas.microsoft.com/office/drawing/2014/main" id="{CB7926A2-5059-4B24-B7D0-ED4D943E444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1" y="907"/>
              <a:ext cx="57" cy="20"/>
            </a:xfrm>
            <a:custGeom>
              <a:avLst/>
              <a:gdLst>
                <a:gd name="T0" fmla="*/ 1 w 59"/>
                <a:gd name="T1" fmla="*/ 10 h 21"/>
                <a:gd name="T2" fmla="*/ 27 w 59"/>
                <a:gd name="T3" fmla="*/ 0 h 21"/>
                <a:gd name="T4" fmla="*/ 45 w 59"/>
                <a:gd name="T5" fmla="*/ 10 h 21"/>
                <a:gd name="T6" fmla="*/ 23 w 59"/>
                <a:gd name="T7" fmla="*/ 14 h 21"/>
                <a:gd name="T8" fmla="*/ 9 w 59"/>
                <a:gd name="T9" fmla="*/ 11 h 21"/>
                <a:gd name="T10" fmla="*/ 1 w 59"/>
                <a:gd name="T11" fmla="*/ 10 h 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9" h="21">
                  <a:moveTo>
                    <a:pt x="1" y="15"/>
                  </a:moveTo>
                  <a:cubicBezTo>
                    <a:pt x="2" y="13"/>
                    <a:pt x="16" y="0"/>
                    <a:pt x="34" y="0"/>
                  </a:cubicBezTo>
                  <a:cubicBezTo>
                    <a:pt x="51" y="1"/>
                    <a:pt x="59" y="12"/>
                    <a:pt x="59" y="12"/>
                  </a:cubicBezTo>
                  <a:cubicBezTo>
                    <a:pt x="59" y="12"/>
                    <a:pt x="46" y="21"/>
                    <a:pt x="30" y="21"/>
                  </a:cubicBezTo>
                  <a:cubicBezTo>
                    <a:pt x="14" y="20"/>
                    <a:pt x="13" y="17"/>
                    <a:pt x="9" y="18"/>
                  </a:cubicBezTo>
                  <a:cubicBezTo>
                    <a:pt x="5" y="18"/>
                    <a:pt x="0" y="19"/>
                    <a:pt x="1" y="15"/>
                  </a:cubicBezTo>
                  <a:close/>
                </a:path>
              </a:pathLst>
            </a:custGeom>
            <a:noFill/>
            <a:ln w="317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437" name="Freeform 1020">
              <a:extLst>
                <a:ext uri="{FF2B5EF4-FFF2-40B4-BE49-F238E27FC236}">
                  <a16:creationId xmlns:a16="http://schemas.microsoft.com/office/drawing/2014/main" id="{0A0E181C-C81C-4924-BB3F-6151D990530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4" y="924"/>
              <a:ext cx="20" cy="13"/>
            </a:xfrm>
            <a:custGeom>
              <a:avLst/>
              <a:gdLst>
                <a:gd name="T0" fmla="*/ 1 w 21"/>
                <a:gd name="T1" fmla="*/ 13 h 13"/>
                <a:gd name="T2" fmla="*/ 10 w 21"/>
                <a:gd name="T3" fmla="*/ 12 h 13"/>
                <a:gd name="T4" fmla="*/ 11 w 21"/>
                <a:gd name="T5" fmla="*/ 10 h 13"/>
                <a:gd name="T6" fmla="*/ 14 w 21"/>
                <a:gd name="T7" fmla="*/ 8 h 13"/>
                <a:gd name="T8" fmla="*/ 12 w 21"/>
                <a:gd name="T9" fmla="*/ 5 h 13"/>
                <a:gd name="T10" fmla="*/ 2 w 21"/>
                <a:gd name="T11" fmla="*/ 6 h 13"/>
                <a:gd name="T12" fmla="*/ 0 w 21"/>
                <a:gd name="T13" fmla="*/ 13 h 1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1" h="13">
                  <a:moveTo>
                    <a:pt x="1" y="13"/>
                  </a:moveTo>
                  <a:cubicBezTo>
                    <a:pt x="1" y="13"/>
                    <a:pt x="9" y="12"/>
                    <a:pt x="10" y="12"/>
                  </a:cubicBezTo>
                  <a:cubicBezTo>
                    <a:pt x="13" y="11"/>
                    <a:pt x="15" y="10"/>
                    <a:pt x="18" y="10"/>
                  </a:cubicBezTo>
                  <a:cubicBezTo>
                    <a:pt x="19" y="10"/>
                    <a:pt x="21" y="10"/>
                    <a:pt x="21" y="8"/>
                  </a:cubicBezTo>
                  <a:cubicBezTo>
                    <a:pt x="21" y="7"/>
                    <a:pt x="20" y="6"/>
                    <a:pt x="19" y="5"/>
                  </a:cubicBezTo>
                  <a:cubicBezTo>
                    <a:pt x="15" y="0"/>
                    <a:pt x="6" y="2"/>
                    <a:pt x="2" y="6"/>
                  </a:cubicBezTo>
                  <a:cubicBezTo>
                    <a:pt x="1" y="8"/>
                    <a:pt x="0" y="10"/>
                    <a:pt x="0" y="13"/>
                  </a:cubicBezTo>
                </a:path>
              </a:pathLst>
            </a:custGeom>
            <a:solidFill>
              <a:srgbClr val="2D54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438" name="Freeform 1021">
              <a:extLst>
                <a:ext uri="{FF2B5EF4-FFF2-40B4-BE49-F238E27FC236}">
                  <a16:creationId xmlns:a16="http://schemas.microsoft.com/office/drawing/2014/main" id="{6DEF677D-8B72-4155-86F2-B59A26CADB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0" y="908"/>
              <a:ext cx="21" cy="10"/>
            </a:xfrm>
            <a:custGeom>
              <a:avLst/>
              <a:gdLst>
                <a:gd name="T0" fmla="*/ 0 w 22"/>
                <a:gd name="T1" fmla="*/ 10 h 10"/>
                <a:gd name="T2" fmla="*/ 11 w 22"/>
                <a:gd name="T3" fmla="*/ 10 h 10"/>
                <a:gd name="T4" fmla="*/ 12 w 22"/>
                <a:gd name="T5" fmla="*/ 10 h 10"/>
                <a:gd name="T6" fmla="*/ 15 w 22"/>
                <a:gd name="T7" fmla="*/ 9 h 10"/>
                <a:gd name="T8" fmla="*/ 11 w 22"/>
                <a:gd name="T9" fmla="*/ 2 h 10"/>
                <a:gd name="T10" fmla="*/ 7 w 22"/>
                <a:gd name="T11" fmla="*/ 1 h 10"/>
                <a:gd name="T12" fmla="*/ 0 w 22"/>
                <a:gd name="T13" fmla="*/ 10 h 1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2" h="10">
                  <a:moveTo>
                    <a:pt x="0" y="10"/>
                  </a:moveTo>
                  <a:cubicBezTo>
                    <a:pt x="5" y="10"/>
                    <a:pt x="10" y="10"/>
                    <a:pt x="14" y="10"/>
                  </a:cubicBezTo>
                  <a:cubicBezTo>
                    <a:pt x="16" y="10"/>
                    <a:pt x="18" y="10"/>
                    <a:pt x="19" y="10"/>
                  </a:cubicBezTo>
                  <a:cubicBezTo>
                    <a:pt x="21" y="10"/>
                    <a:pt x="22" y="10"/>
                    <a:pt x="22" y="9"/>
                  </a:cubicBezTo>
                  <a:cubicBezTo>
                    <a:pt x="22" y="6"/>
                    <a:pt x="19" y="3"/>
                    <a:pt x="17" y="2"/>
                  </a:cubicBezTo>
                  <a:cubicBezTo>
                    <a:pt x="14" y="0"/>
                    <a:pt x="10" y="0"/>
                    <a:pt x="7" y="1"/>
                  </a:cubicBezTo>
                  <a:cubicBezTo>
                    <a:pt x="4" y="2"/>
                    <a:pt x="1" y="6"/>
                    <a:pt x="0" y="10"/>
                  </a:cubicBezTo>
                </a:path>
              </a:pathLst>
            </a:custGeom>
            <a:solidFill>
              <a:srgbClr val="2D54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439" name="Freeform 1022">
              <a:extLst>
                <a:ext uri="{FF2B5EF4-FFF2-40B4-BE49-F238E27FC236}">
                  <a16:creationId xmlns:a16="http://schemas.microsoft.com/office/drawing/2014/main" id="{474EEFDE-E80F-4456-8EBE-B420E9977B7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4" y="911"/>
              <a:ext cx="11" cy="10"/>
            </a:xfrm>
            <a:custGeom>
              <a:avLst/>
              <a:gdLst>
                <a:gd name="T0" fmla="*/ 1 w 11"/>
                <a:gd name="T1" fmla="*/ 5 h 11"/>
                <a:gd name="T2" fmla="*/ 7 w 11"/>
                <a:gd name="T3" fmla="*/ 5 h 11"/>
                <a:gd name="T4" fmla="*/ 10 w 11"/>
                <a:gd name="T5" fmla="*/ 5 h 11"/>
                <a:gd name="T6" fmla="*/ 4 w 11"/>
                <a:gd name="T7" fmla="*/ 1 h 11"/>
                <a:gd name="T8" fmla="*/ 1 w 11"/>
                <a:gd name="T9" fmla="*/ 5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11">
                  <a:moveTo>
                    <a:pt x="1" y="7"/>
                  </a:moveTo>
                  <a:cubicBezTo>
                    <a:pt x="2" y="10"/>
                    <a:pt x="4" y="11"/>
                    <a:pt x="7" y="11"/>
                  </a:cubicBezTo>
                  <a:cubicBezTo>
                    <a:pt x="10" y="10"/>
                    <a:pt x="11" y="7"/>
                    <a:pt x="10" y="5"/>
                  </a:cubicBezTo>
                  <a:cubicBezTo>
                    <a:pt x="10" y="2"/>
                    <a:pt x="7" y="0"/>
                    <a:pt x="4" y="1"/>
                  </a:cubicBezTo>
                  <a:cubicBezTo>
                    <a:pt x="2" y="2"/>
                    <a:pt x="0" y="5"/>
                    <a:pt x="1" y="7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440" name="Oval 1023">
              <a:extLst>
                <a:ext uri="{FF2B5EF4-FFF2-40B4-BE49-F238E27FC236}">
                  <a16:creationId xmlns:a16="http://schemas.microsoft.com/office/drawing/2014/main" id="{32CDBF4B-54F5-4DB2-865F-E06227D8E0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92" y="912"/>
              <a:ext cx="6" cy="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3441" name="Oval 1024">
              <a:extLst>
                <a:ext uri="{FF2B5EF4-FFF2-40B4-BE49-F238E27FC236}">
                  <a16:creationId xmlns:a16="http://schemas.microsoft.com/office/drawing/2014/main" id="{326B4CFB-9545-4C57-8196-0D64228468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1" y="929"/>
              <a:ext cx="8" cy="10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3442" name="Oval 1025">
              <a:extLst>
                <a:ext uri="{FF2B5EF4-FFF2-40B4-BE49-F238E27FC236}">
                  <a16:creationId xmlns:a16="http://schemas.microsoft.com/office/drawing/2014/main" id="{7FB3C7BF-7673-4DEB-A7A8-1885DA4E1B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76" y="931"/>
              <a:ext cx="6" cy="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3443" name="Freeform 1026">
              <a:extLst>
                <a:ext uri="{FF2B5EF4-FFF2-40B4-BE49-F238E27FC236}">
                  <a16:creationId xmlns:a16="http://schemas.microsoft.com/office/drawing/2014/main" id="{3B27BA07-63FB-4E5A-A3D6-B0C6548E4EF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8" y="836"/>
              <a:ext cx="29" cy="89"/>
            </a:xfrm>
            <a:custGeom>
              <a:avLst/>
              <a:gdLst>
                <a:gd name="T0" fmla="*/ 0 w 30"/>
                <a:gd name="T1" fmla="*/ 69 h 93"/>
                <a:gd name="T2" fmla="*/ 3 w 30"/>
                <a:gd name="T3" fmla="*/ 46 h 93"/>
                <a:gd name="T4" fmla="*/ 7 w 30"/>
                <a:gd name="T5" fmla="*/ 27 h 93"/>
                <a:gd name="T6" fmla="*/ 15 w 30"/>
                <a:gd name="T7" fmla="*/ 11 h 93"/>
                <a:gd name="T8" fmla="*/ 23 w 30"/>
                <a:gd name="T9" fmla="*/ 0 h 93"/>
                <a:gd name="T10" fmla="*/ 9 w 30"/>
                <a:gd name="T11" fmla="*/ 33 h 93"/>
                <a:gd name="T12" fmla="*/ 4 w 30"/>
                <a:gd name="T13" fmla="*/ 60 h 9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0" h="93">
                  <a:moveTo>
                    <a:pt x="0" y="93"/>
                  </a:moveTo>
                  <a:cubicBezTo>
                    <a:pt x="0" y="83"/>
                    <a:pt x="1" y="73"/>
                    <a:pt x="3" y="62"/>
                  </a:cubicBezTo>
                  <a:cubicBezTo>
                    <a:pt x="4" y="53"/>
                    <a:pt x="4" y="43"/>
                    <a:pt x="7" y="34"/>
                  </a:cubicBezTo>
                  <a:cubicBezTo>
                    <a:pt x="10" y="27"/>
                    <a:pt x="13" y="19"/>
                    <a:pt x="17" y="14"/>
                  </a:cubicBezTo>
                  <a:cubicBezTo>
                    <a:pt x="20" y="9"/>
                    <a:pt x="26" y="5"/>
                    <a:pt x="30" y="0"/>
                  </a:cubicBezTo>
                  <a:cubicBezTo>
                    <a:pt x="22" y="15"/>
                    <a:pt x="12" y="30"/>
                    <a:pt x="9" y="47"/>
                  </a:cubicBezTo>
                  <a:cubicBezTo>
                    <a:pt x="6" y="58"/>
                    <a:pt x="9" y="72"/>
                    <a:pt x="4" y="82"/>
                  </a:cubicBezTo>
                </a:path>
              </a:pathLst>
            </a:custGeom>
            <a:solidFill>
              <a:srgbClr val="8240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444" name="Freeform 1027">
              <a:extLst>
                <a:ext uri="{FF2B5EF4-FFF2-40B4-BE49-F238E27FC236}">
                  <a16:creationId xmlns:a16="http://schemas.microsoft.com/office/drawing/2014/main" id="{B5343915-26FA-4F10-86AA-EE2D734CB16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4" y="833"/>
              <a:ext cx="19" cy="64"/>
            </a:xfrm>
            <a:custGeom>
              <a:avLst/>
              <a:gdLst>
                <a:gd name="T0" fmla="*/ 13 w 20"/>
                <a:gd name="T1" fmla="*/ 1 h 67"/>
                <a:gd name="T2" fmla="*/ 9 w 20"/>
                <a:gd name="T3" fmla="*/ 22 h 67"/>
                <a:gd name="T4" fmla="*/ 2 w 20"/>
                <a:gd name="T5" fmla="*/ 49 h 67"/>
                <a:gd name="T6" fmla="*/ 4 w 20"/>
                <a:gd name="T7" fmla="*/ 18 h 67"/>
                <a:gd name="T8" fmla="*/ 10 w 20"/>
                <a:gd name="T9" fmla="*/ 9 h 67"/>
                <a:gd name="T10" fmla="*/ 11 w 20"/>
                <a:gd name="T11" fmla="*/ 0 h 6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0" h="67">
                  <a:moveTo>
                    <a:pt x="20" y="1"/>
                  </a:moveTo>
                  <a:cubicBezTo>
                    <a:pt x="12" y="7"/>
                    <a:pt x="8" y="20"/>
                    <a:pt x="9" y="29"/>
                  </a:cubicBezTo>
                  <a:cubicBezTo>
                    <a:pt x="10" y="41"/>
                    <a:pt x="5" y="55"/>
                    <a:pt x="2" y="67"/>
                  </a:cubicBezTo>
                  <a:cubicBezTo>
                    <a:pt x="2" y="53"/>
                    <a:pt x="0" y="39"/>
                    <a:pt x="4" y="25"/>
                  </a:cubicBezTo>
                  <a:cubicBezTo>
                    <a:pt x="5" y="19"/>
                    <a:pt x="7" y="15"/>
                    <a:pt x="11" y="9"/>
                  </a:cubicBezTo>
                  <a:cubicBezTo>
                    <a:pt x="13" y="6"/>
                    <a:pt x="16" y="3"/>
                    <a:pt x="18" y="0"/>
                  </a:cubicBezTo>
                </a:path>
              </a:pathLst>
            </a:custGeom>
            <a:solidFill>
              <a:srgbClr val="8240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445" name="Freeform 1028">
              <a:extLst>
                <a:ext uri="{FF2B5EF4-FFF2-40B4-BE49-F238E27FC236}">
                  <a16:creationId xmlns:a16="http://schemas.microsoft.com/office/drawing/2014/main" id="{2D99BD77-3BE2-4447-BF32-98BC5415B94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9" y="882"/>
              <a:ext cx="20" cy="31"/>
            </a:xfrm>
            <a:custGeom>
              <a:avLst/>
              <a:gdLst>
                <a:gd name="T0" fmla="*/ 18 w 20"/>
                <a:gd name="T1" fmla="*/ 20 h 32"/>
                <a:gd name="T2" fmla="*/ 11 w 20"/>
                <a:gd name="T3" fmla="*/ 12 h 32"/>
                <a:gd name="T4" fmla="*/ 0 w 20"/>
                <a:gd name="T5" fmla="*/ 0 h 32"/>
                <a:gd name="T6" fmla="*/ 13 w 20"/>
                <a:gd name="T7" fmla="*/ 16 h 32"/>
                <a:gd name="T8" fmla="*/ 20 w 20"/>
                <a:gd name="T9" fmla="*/ 25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32">
                  <a:moveTo>
                    <a:pt x="18" y="27"/>
                  </a:moveTo>
                  <a:cubicBezTo>
                    <a:pt x="16" y="22"/>
                    <a:pt x="15" y="16"/>
                    <a:pt x="11" y="12"/>
                  </a:cubicBezTo>
                  <a:cubicBezTo>
                    <a:pt x="7" y="8"/>
                    <a:pt x="3" y="5"/>
                    <a:pt x="0" y="0"/>
                  </a:cubicBezTo>
                  <a:cubicBezTo>
                    <a:pt x="4" y="7"/>
                    <a:pt x="8" y="14"/>
                    <a:pt x="13" y="20"/>
                  </a:cubicBezTo>
                  <a:cubicBezTo>
                    <a:pt x="15" y="24"/>
                    <a:pt x="19" y="28"/>
                    <a:pt x="20" y="32"/>
                  </a:cubicBezTo>
                </a:path>
              </a:pathLst>
            </a:custGeom>
            <a:solidFill>
              <a:srgbClr val="8240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446" name="Freeform 1029">
              <a:extLst>
                <a:ext uri="{FF2B5EF4-FFF2-40B4-BE49-F238E27FC236}">
                  <a16:creationId xmlns:a16="http://schemas.microsoft.com/office/drawing/2014/main" id="{443A3F58-F303-43D5-B782-3DD26CD0E57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1" y="804"/>
              <a:ext cx="47" cy="73"/>
            </a:xfrm>
            <a:custGeom>
              <a:avLst/>
              <a:gdLst>
                <a:gd name="T0" fmla="*/ 35 w 49"/>
                <a:gd name="T1" fmla="*/ 0 h 77"/>
                <a:gd name="T2" fmla="*/ 31 w 49"/>
                <a:gd name="T3" fmla="*/ 14 h 77"/>
                <a:gd name="T4" fmla="*/ 0 w 49"/>
                <a:gd name="T5" fmla="*/ 53 h 77"/>
                <a:gd name="T6" fmla="*/ 35 w 49"/>
                <a:gd name="T7" fmla="*/ 0 h 7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9" h="77">
                  <a:moveTo>
                    <a:pt x="49" y="0"/>
                  </a:moveTo>
                  <a:cubicBezTo>
                    <a:pt x="49" y="0"/>
                    <a:pt x="46" y="19"/>
                    <a:pt x="41" y="21"/>
                  </a:cubicBezTo>
                  <a:cubicBezTo>
                    <a:pt x="36" y="24"/>
                    <a:pt x="10" y="37"/>
                    <a:pt x="0" y="77"/>
                  </a:cubicBezTo>
                  <a:cubicBezTo>
                    <a:pt x="0" y="77"/>
                    <a:pt x="7" y="35"/>
                    <a:pt x="49" y="0"/>
                  </a:cubicBezTo>
                  <a:close/>
                </a:path>
              </a:pathLst>
            </a:custGeom>
            <a:solidFill>
              <a:srgbClr val="8240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447" name="Freeform 1030">
              <a:extLst>
                <a:ext uri="{FF2B5EF4-FFF2-40B4-BE49-F238E27FC236}">
                  <a16:creationId xmlns:a16="http://schemas.microsoft.com/office/drawing/2014/main" id="{A1B1C9C3-0B61-49E1-BF5A-B6C56FEAFC2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4" y="730"/>
              <a:ext cx="54" cy="83"/>
            </a:xfrm>
            <a:custGeom>
              <a:avLst/>
              <a:gdLst>
                <a:gd name="T0" fmla="*/ 42 w 56"/>
                <a:gd name="T1" fmla="*/ 30 h 87"/>
                <a:gd name="T2" fmla="*/ 36 w 56"/>
                <a:gd name="T3" fmla="*/ 26 h 87"/>
                <a:gd name="T4" fmla="*/ 21 w 56"/>
                <a:gd name="T5" fmla="*/ 14 h 87"/>
                <a:gd name="T6" fmla="*/ 0 w 56"/>
                <a:gd name="T7" fmla="*/ 0 h 87"/>
                <a:gd name="T8" fmla="*/ 14 w 56"/>
                <a:gd name="T9" fmla="*/ 10 h 87"/>
                <a:gd name="T10" fmla="*/ 31 w 56"/>
                <a:gd name="T11" fmla="*/ 26 h 87"/>
                <a:gd name="T12" fmla="*/ 14 w 56"/>
                <a:gd name="T13" fmla="*/ 15 h 87"/>
                <a:gd name="T14" fmla="*/ 21 w 56"/>
                <a:gd name="T15" fmla="*/ 23 h 87"/>
                <a:gd name="T16" fmla="*/ 6 w 56"/>
                <a:gd name="T17" fmla="*/ 19 h 87"/>
                <a:gd name="T18" fmla="*/ 19 w 56"/>
                <a:gd name="T19" fmla="*/ 26 h 87"/>
                <a:gd name="T20" fmla="*/ 2 w 56"/>
                <a:gd name="T21" fmla="*/ 30 h 87"/>
                <a:gd name="T22" fmla="*/ 35 w 56"/>
                <a:gd name="T23" fmla="*/ 29 h 87"/>
                <a:gd name="T24" fmla="*/ 15 w 56"/>
                <a:gd name="T25" fmla="*/ 32 h 87"/>
                <a:gd name="T26" fmla="*/ 25 w 56"/>
                <a:gd name="T27" fmla="*/ 31 h 87"/>
                <a:gd name="T28" fmla="*/ 14 w 56"/>
                <a:gd name="T29" fmla="*/ 40 h 87"/>
                <a:gd name="T30" fmla="*/ 7 w 56"/>
                <a:gd name="T31" fmla="*/ 49 h 87"/>
                <a:gd name="T32" fmla="*/ 17 w 56"/>
                <a:gd name="T33" fmla="*/ 44 h 87"/>
                <a:gd name="T34" fmla="*/ 8 w 56"/>
                <a:gd name="T35" fmla="*/ 63 h 87"/>
                <a:gd name="T36" fmla="*/ 22 w 56"/>
                <a:gd name="T37" fmla="*/ 51 h 87"/>
                <a:gd name="T38" fmla="*/ 31 w 56"/>
                <a:gd name="T39" fmla="*/ 44 h 87"/>
                <a:gd name="T40" fmla="*/ 37 w 56"/>
                <a:gd name="T41" fmla="*/ 41 h 87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56" h="87">
                  <a:moveTo>
                    <a:pt x="56" y="43"/>
                  </a:moveTo>
                  <a:cubicBezTo>
                    <a:pt x="53" y="44"/>
                    <a:pt x="47" y="37"/>
                    <a:pt x="44" y="35"/>
                  </a:cubicBezTo>
                  <a:cubicBezTo>
                    <a:pt x="39" y="30"/>
                    <a:pt x="33" y="25"/>
                    <a:pt x="28" y="21"/>
                  </a:cubicBezTo>
                  <a:cubicBezTo>
                    <a:pt x="20" y="14"/>
                    <a:pt x="10" y="3"/>
                    <a:pt x="0" y="0"/>
                  </a:cubicBezTo>
                  <a:cubicBezTo>
                    <a:pt x="7" y="3"/>
                    <a:pt x="13" y="10"/>
                    <a:pt x="18" y="16"/>
                  </a:cubicBezTo>
                  <a:cubicBezTo>
                    <a:pt x="25" y="22"/>
                    <a:pt x="32" y="28"/>
                    <a:pt x="38" y="35"/>
                  </a:cubicBezTo>
                  <a:cubicBezTo>
                    <a:pt x="33" y="29"/>
                    <a:pt x="25" y="25"/>
                    <a:pt x="18" y="22"/>
                  </a:cubicBezTo>
                  <a:cubicBezTo>
                    <a:pt x="21" y="25"/>
                    <a:pt x="26" y="26"/>
                    <a:pt x="28" y="30"/>
                  </a:cubicBezTo>
                  <a:cubicBezTo>
                    <a:pt x="22" y="27"/>
                    <a:pt x="12" y="25"/>
                    <a:pt x="6" y="26"/>
                  </a:cubicBezTo>
                  <a:cubicBezTo>
                    <a:pt x="12" y="28"/>
                    <a:pt x="21" y="31"/>
                    <a:pt x="26" y="35"/>
                  </a:cubicBezTo>
                  <a:cubicBezTo>
                    <a:pt x="19" y="35"/>
                    <a:pt x="8" y="38"/>
                    <a:pt x="2" y="43"/>
                  </a:cubicBezTo>
                  <a:cubicBezTo>
                    <a:pt x="15" y="42"/>
                    <a:pt x="29" y="37"/>
                    <a:pt x="42" y="40"/>
                  </a:cubicBezTo>
                  <a:cubicBezTo>
                    <a:pt x="35" y="40"/>
                    <a:pt x="28" y="43"/>
                    <a:pt x="22" y="46"/>
                  </a:cubicBezTo>
                  <a:cubicBezTo>
                    <a:pt x="26" y="46"/>
                    <a:pt x="29" y="45"/>
                    <a:pt x="32" y="45"/>
                  </a:cubicBezTo>
                  <a:cubicBezTo>
                    <a:pt x="31" y="49"/>
                    <a:pt x="24" y="52"/>
                    <a:pt x="21" y="55"/>
                  </a:cubicBezTo>
                  <a:cubicBezTo>
                    <a:pt x="17" y="58"/>
                    <a:pt x="10" y="63"/>
                    <a:pt x="7" y="68"/>
                  </a:cubicBezTo>
                  <a:cubicBezTo>
                    <a:pt x="12" y="70"/>
                    <a:pt x="20" y="61"/>
                    <a:pt x="24" y="60"/>
                  </a:cubicBezTo>
                  <a:cubicBezTo>
                    <a:pt x="20" y="69"/>
                    <a:pt x="10" y="77"/>
                    <a:pt x="8" y="87"/>
                  </a:cubicBezTo>
                  <a:cubicBezTo>
                    <a:pt x="15" y="83"/>
                    <a:pt x="24" y="76"/>
                    <a:pt x="29" y="71"/>
                  </a:cubicBezTo>
                  <a:cubicBezTo>
                    <a:pt x="32" y="67"/>
                    <a:pt x="35" y="64"/>
                    <a:pt x="38" y="61"/>
                  </a:cubicBezTo>
                  <a:cubicBezTo>
                    <a:pt x="41" y="59"/>
                    <a:pt x="44" y="58"/>
                    <a:pt x="46" y="56"/>
                  </a:cubicBezTo>
                </a:path>
              </a:pathLst>
            </a:custGeom>
            <a:solidFill>
              <a:srgbClr val="8240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448" name="Freeform 1031">
              <a:extLst>
                <a:ext uri="{FF2B5EF4-FFF2-40B4-BE49-F238E27FC236}">
                  <a16:creationId xmlns:a16="http://schemas.microsoft.com/office/drawing/2014/main" id="{21FD5BE4-175E-42B0-ACC6-84E798DB5FB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3" y="749"/>
              <a:ext cx="76" cy="86"/>
            </a:xfrm>
            <a:custGeom>
              <a:avLst/>
              <a:gdLst>
                <a:gd name="T0" fmla="*/ 33 w 80"/>
                <a:gd name="T1" fmla="*/ 2 h 90"/>
                <a:gd name="T2" fmla="*/ 8 w 80"/>
                <a:gd name="T3" fmla="*/ 37 h 90"/>
                <a:gd name="T4" fmla="*/ 15 w 80"/>
                <a:gd name="T5" fmla="*/ 24 h 90"/>
                <a:gd name="T6" fmla="*/ 10 w 80"/>
                <a:gd name="T7" fmla="*/ 30 h 90"/>
                <a:gd name="T8" fmla="*/ 21 w 80"/>
                <a:gd name="T9" fmla="*/ 20 h 90"/>
                <a:gd name="T10" fmla="*/ 10 w 80"/>
                <a:gd name="T11" fmla="*/ 42 h 90"/>
                <a:gd name="T12" fmla="*/ 0 w 80"/>
                <a:gd name="T13" fmla="*/ 58 h 90"/>
                <a:gd name="T14" fmla="*/ 27 w 80"/>
                <a:gd name="T15" fmla="*/ 27 h 90"/>
                <a:gd name="T16" fmla="*/ 19 w 80"/>
                <a:gd name="T17" fmla="*/ 43 h 90"/>
                <a:gd name="T18" fmla="*/ 28 w 80"/>
                <a:gd name="T19" fmla="*/ 36 h 90"/>
                <a:gd name="T20" fmla="*/ 25 w 80"/>
                <a:gd name="T21" fmla="*/ 42 h 90"/>
                <a:gd name="T22" fmla="*/ 28 w 80"/>
                <a:gd name="T23" fmla="*/ 42 h 90"/>
                <a:gd name="T24" fmla="*/ 23 w 80"/>
                <a:gd name="T25" fmla="*/ 51 h 90"/>
                <a:gd name="T26" fmla="*/ 32 w 80"/>
                <a:gd name="T27" fmla="*/ 44 h 90"/>
                <a:gd name="T28" fmla="*/ 22 w 80"/>
                <a:gd name="T29" fmla="*/ 61 h 90"/>
                <a:gd name="T30" fmla="*/ 38 w 80"/>
                <a:gd name="T31" fmla="*/ 48 h 90"/>
                <a:gd name="T32" fmla="*/ 27 w 80"/>
                <a:gd name="T33" fmla="*/ 66 h 90"/>
                <a:gd name="T34" fmla="*/ 44 w 80"/>
                <a:gd name="T35" fmla="*/ 47 h 90"/>
                <a:gd name="T36" fmla="*/ 56 w 80"/>
                <a:gd name="T37" fmla="*/ 30 h 90"/>
                <a:gd name="T38" fmla="*/ 45 w 80"/>
                <a:gd name="T39" fmla="*/ 40 h 90"/>
                <a:gd name="T40" fmla="*/ 46 w 80"/>
                <a:gd name="T41" fmla="*/ 35 h 90"/>
                <a:gd name="T42" fmla="*/ 42 w 80"/>
                <a:gd name="T43" fmla="*/ 40 h 90"/>
                <a:gd name="T44" fmla="*/ 42 w 80"/>
                <a:gd name="T45" fmla="*/ 38 h 90"/>
                <a:gd name="T46" fmla="*/ 38 w 80"/>
                <a:gd name="T47" fmla="*/ 43 h 90"/>
                <a:gd name="T48" fmla="*/ 42 w 80"/>
                <a:gd name="T49" fmla="*/ 27 h 90"/>
                <a:gd name="T50" fmla="*/ 31 w 80"/>
                <a:gd name="T51" fmla="*/ 33 h 90"/>
                <a:gd name="T52" fmla="*/ 42 w 80"/>
                <a:gd name="T53" fmla="*/ 16 h 90"/>
                <a:gd name="T54" fmla="*/ 27 w 80"/>
                <a:gd name="T55" fmla="*/ 26 h 90"/>
                <a:gd name="T56" fmla="*/ 36 w 80"/>
                <a:gd name="T57" fmla="*/ 11 h 90"/>
                <a:gd name="T58" fmla="*/ 26 w 80"/>
                <a:gd name="T59" fmla="*/ 16 h 90"/>
                <a:gd name="T60" fmla="*/ 38 w 80"/>
                <a:gd name="T61" fmla="*/ 0 h 90"/>
                <a:gd name="T62" fmla="*/ 31 w 80"/>
                <a:gd name="T63" fmla="*/ 3 h 9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80" h="90">
                  <a:moveTo>
                    <a:pt x="47" y="2"/>
                  </a:moveTo>
                  <a:cubicBezTo>
                    <a:pt x="26" y="5"/>
                    <a:pt x="16" y="36"/>
                    <a:pt x="8" y="51"/>
                  </a:cubicBezTo>
                  <a:cubicBezTo>
                    <a:pt x="11" y="43"/>
                    <a:pt x="16" y="38"/>
                    <a:pt x="22" y="31"/>
                  </a:cubicBezTo>
                  <a:cubicBezTo>
                    <a:pt x="20" y="35"/>
                    <a:pt x="17" y="38"/>
                    <a:pt x="16" y="42"/>
                  </a:cubicBezTo>
                  <a:cubicBezTo>
                    <a:pt x="21" y="38"/>
                    <a:pt x="24" y="31"/>
                    <a:pt x="28" y="27"/>
                  </a:cubicBezTo>
                  <a:cubicBezTo>
                    <a:pt x="22" y="36"/>
                    <a:pt x="20" y="47"/>
                    <a:pt x="15" y="56"/>
                  </a:cubicBezTo>
                  <a:cubicBezTo>
                    <a:pt x="10" y="65"/>
                    <a:pt x="5" y="72"/>
                    <a:pt x="0" y="80"/>
                  </a:cubicBezTo>
                  <a:cubicBezTo>
                    <a:pt x="14" y="68"/>
                    <a:pt x="28" y="51"/>
                    <a:pt x="38" y="35"/>
                  </a:cubicBezTo>
                  <a:cubicBezTo>
                    <a:pt x="37" y="44"/>
                    <a:pt x="30" y="51"/>
                    <a:pt x="26" y="58"/>
                  </a:cubicBezTo>
                  <a:cubicBezTo>
                    <a:pt x="31" y="56"/>
                    <a:pt x="34" y="52"/>
                    <a:pt x="40" y="50"/>
                  </a:cubicBezTo>
                  <a:cubicBezTo>
                    <a:pt x="37" y="52"/>
                    <a:pt x="36" y="54"/>
                    <a:pt x="34" y="57"/>
                  </a:cubicBezTo>
                  <a:cubicBezTo>
                    <a:pt x="36" y="56"/>
                    <a:pt x="38" y="56"/>
                    <a:pt x="40" y="56"/>
                  </a:cubicBezTo>
                  <a:cubicBezTo>
                    <a:pt x="39" y="61"/>
                    <a:pt x="33" y="65"/>
                    <a:pt x="31" y="70"/>
                  </a:cubicBezTo>
                  <a:cubicBezTo>
                    <a:pt x="36" y="67"/>
                    <a:pt x="42" y="63"/>
                    <a:pt x="46" y="60"/>
                  </a:cubicBezTo>
                  <a:cubicBezTo>
                    <a:pt x="45" y="69"/>
                    <a:pt x="35" y="77"/>
                    <a:pt x="29" y="84"/>
                  </a:cubicBezTo>
                  <a:cubicBezTo>
                    <a:pt x="39" y="82"/>
                    <a:pt x="47" y="74"/>
                    <a:pt x="54" y="66"/>
                  </a:cubicBezTo>
                  <a:cubicBezTo>
                    <a:pt x="52" y="75"/>
                    <a:pt x="41" y="81"/>
                    <a:pt x="39" y="90"/>
                  </a:cubicBezTo>
                  <a:cubicBezTo>
                    <a:pt x="49" y="83"/>
                    <a:pt x="55" y="73"/>
                    <a:pt x="62" y="64"/>
                  </a:cubicBezTo>
                  <a:cubicBezTo>
                    <a:pt x="68" y="58"/>
                    <a:pt x="79" y="50"/>
                    <a:pt x="80" y="41"/>
                  </a:cubicBezTo>
                  <a:cubicBezTo>
                    <a:pt x="77" y="47"/>
                    <a:pt x="70" y="53"/>
                    <a:pt x="64" y="54"/>
                  </a:cubicBezTo>
                  <a:cubicBezTo>
                    <a:pt x="65" y="53"/>
                    <a:pt x="65" y="51"/>
                    <a:pt x="66" y="49"/>
                  </a:cubicBezTo>
                  <a:cubicBezTo>
                    <a:pt x="64" y="50"/>
                    <a:pt x="61" y="52"/>
                    <a:pt x="59" y="54"/>
                  </a:cubicBezTo>
                  <a:cubicBezTo>
                    <a:pt x="60" y="54"/>
                    <a:pt x="60" y="53"/>
                    <a:pt x="60" y="52"/>
                  </a:cubicBezTo>
                  <a:cubicBezTo>
                    <a:pt x="58" y="54"/>
                    <a:pt x="56" y="56"/>
                    <a:pt x="53" y="58"/>
                  </a:cubicBezTo>
                  <a:cubicBezTo>
                    <a:pt x="55" y="52"/>
                    <a:pt x="60" y="44"/>
                    <a:pt x="60" y="36"/>
                  </a:cubicBezTo>
                  <a:cubicBezTo>
                    <a:pt x="56" y="40"/>
                    <a:pt x="52" y="47"/>
                    <a:pt x="45" y="47"/>
                  </a:cubicBezTo>
                  <a:cubicBezTo>
                    <a:pt x="50" y="39"/>
                    <a:pt x="55" y="31"/>
                    <a:pt x="60" y="23"/>
                  </a:cubicBezTo>
                  <a:cubicBezTo>
                    <a:pt x="53" y="25"/>
                    <a:pt x="43" y="28"/>
                    <a:pt x="38" y="33"/>
                  </a:cubicBezTo>
                  <a:cubicBezTo>
                    <a:pt x="40" y="27"/>
                    <a:pt x="46" y="21"/>
                    <a:pt x="50" y="15"/>
                  </a:cubicBezTo>
                  <a:cubicBezTo>
                    <a:pt x="46" y="17"/>
                    <a:pt x="40" y="22"/>
                    <a:pt x="36" y="23"/>
                  </a:cubicBezTo>
                  <a:cubicBezTo>
                    <a:pt x="41" y="15"/>
                    <a:pt x="47" y="7"/>
                    <a:pt x="54" y="0"/>
                  </a:cubicBezTo>
                  <a:cubicBezTo>
                    <a:pt x="51" y="0"/>
                    <a:pt x="48" y="2"/>
                    <a:pt x="45" y="3"/>
                  </a:cubicBezTo>
                </a:path>
              </a:pathLst>
            </a:custGeom>
            <a:solidFill>
              <a:srgbClr val="B261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449" name="Freeform 1032">
              <a:extLst>
                <a:ext uri="{FF2B5EF4-FFF2-40B4-BE49-F238E27FC236}">
                  <a16:creationId xmlns:a16="http://schemas.microsoft.com/office/drawing/2014/main" id="{3D4214D2-DBE1-4C8F-ACB9-845BEF1B8C4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0" y="725"/>
              <a:ext cx="88" cy="58"/>
            </a:xfrm>
            <a:custGeom>
              <a:avLst/>
              <a:gdLst>
                <a:gd name="T0" fmla="*/ 57 w 92"/>
                <a:gd name="T1" fmla="*/ 0 h 61"/>
                <a:gd name="T2" fmla="*/ 44 w 92"/>
                <a:gd name="T3" fmla="*/ 8 h 61"/>
                <a:gd name="T4" fmla="*/ 28 w 92"/>
                <a:gd name="T5" fmla="*/ 18 h 61"/>
                <a:gd name="T6" fmla="*/ 0 w 92"/>
                <a:gd name="T7" fmla="*/ 43 h 61"/>
                <a:gd name="T8" fmla="*/ 16 w 92"/>
                <a:gd name="T9" fmla="*/ 29 h 61"/>
                <a:gd name="T10" fmla="*/ 11 w 92"/>
                <a:gd name="T11" fmla="*/ 38 h 61"/>
                <a:gd name="T12" fmla="*/ 46 w 92"/>
                <a:gd name="T13" fmla="*/ 10 h 61"/>
                <a:gd name="T14" fmla="*/ 25 w 92"/>
                <a:gd name="T15" fmla="*/ 32 h 61"/>
                <a:gd name="T16" fmla="*/ 31 w 92"/>
                <a:gd name="T17" fmla="*/ 26 h 61"/>
                <a:gd name="T18" fmla="*/ 29 w 92"/>
                <a:gd name="T19" fmla="*/ 30 h 61"/>
                <a:gd name="T20" fmla="*/ 68 w 92"/>
                <a:gd name="T21" fmla="*/ 10 h 61"/>
                <a:gd name="T22" fmla="*/ 51 w 92"/>
                <a:gd name="T23" fmla="*/ 10 h 61"/>
                <a:gd name="T24" fmla="*/ 56 w 92"/>
                <a:gd name="T25" fmla="*/ 10 h 61"/>
                <a:gd name="T26" fmla="*/ 52 w 92"/>
                <a:gd name="T27" fmla="*/ 7 h 61"/>
                <a:gd name="T28" fmla="*/ 59 w 92"/>
                <a:gd name="T29" fmla="*/ 0 h 61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92" h="61">
                  <a:moveTo>
                    <a:pt x="78" y="0"/>
                  </a:moveTo>
                  <a:cubicBezTo>
                    <a:pt x="74" y="4"/>
                    <a:pt x="65" y="5"/>
                    <a:pt x="59" y="8"/>
                  </a:cubicBezTo>
                  <a:cubicBezTo>
                    <a:pt x="51" y="13"/>
                    <a:pt x="44" y="19"/>
                    <a:pt x="37" y="25"/>
                  </a:cubicBezTo>
                  <a:cubicBezTo>
                    <a:pt x="23" y="36"/>
                    <a:pt x="8" y="44"/>
                    <a:pt x="0" y="61"/>
                  </a:cubicBezTo>
                  <a:cubicBezTo>
                    <a:pt x="4" y="54"/>
                    <a:pt x="16" y="45"/>
                    <a:pt x="23" y="42"/>
                  </a:cubicBezTo>
                  <a:cubicBezTo>
                    <a:pt x="21" y="46"/>
                    <a:pt x="17" y="49"/>
                    <a:pt x="14" y="53"/>
                  </a:cubicBezTo>
                  <a:cubicBezTo>
                    <a:pt x="32" y="45"/>
                    <a:pt x="42" y="24"/>
                    <a:pt x="62" y="17"/>
                  </a:cubicBezTo>
                  <a:cubicBezTo>
                    <a:pt x="51" y="25"/>
                    <a:pt x="43" y="37"/>
                    <a:pt x="32" y="46"/>
                  </a:cubicBezTo>
                  <a:cubicBezTo>
                    <a:pt x="34" y="42"/>
                    <a:pt x="39" y="38"/>
                    <a:pt x="43" y="37"/>
                  </a:cubicBezTo>
                  <a:cubicBezTo>
                    <a:pt x="42" y="39"/>
                    <a:pt x="40" y="42"/>
                    <a:pt x="38" y="44"/>
                  </a:cubicBezTo>
                  <a:cubicBezTo>
                    <a:pt x="52" y="29"/>
                    <a:pt x="70" y="9"/>
                    <a:pt x="92" y="14"/>
                  </a:cubicBezTo>
                  <a:cubicBezTo>
                    <a:pt x="86" y="10"/>
                    <a:pt x="77" y="12"/>
                    <a:pt x="70" y="14"/>
                  </a:cubicBezTo>
                  <a:cubicBezTo>
                    <a:pt x="72" y="13"/>
                    <a:pt x="75" y="11"/>
                    <a:pt x="77" y="10"/>
                  </a:cubicBezTo>
                  <a:cubicBezTo>
                    <a:pt x="75" y="10"/>
                    <a:pt x="72" y="8"/>
                    <a:pt x="71" y="7"/>
                  </a:cubicBezTo>
                  <a:cubicBezTo>
                    <a:pt x="74" y="5"/>
                    <a:pt x="77" y="2"/>
                    <a:pt x="81" y="0"/>
                  </a:cubicBezTo>
                </a:path>
              </a:pathLst>
            </a:custGeom>
            <a:solidFill>
              <a:srgbClr val="B261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450" name="Freeform 1033">
              <a:extLst>
                <a:ext uri="{FF2B5EF4-FFF2-40B4-BE49-F238E27FC236}">
                  <a16:creationId xmlns:a16="http://schemas.microsoft.com/office/drawing/2014/main" id="{06F0876A-799D-4B97-B5C2-EBD11DCDD66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0" y="822"/>
              <a:ext cx="56" cy="65"/>
            </a:xfrm>
            <a:custGeom>
              <a:avLst/>
              <a:gdLst>
                <a:gd name="T0" fmla="*/ 0 w 58"/>
                <a:gd name="T1" fmla="*/ 11 h 68"/>
                <a:gd name="T2" fmla="*/ 8 w 58"/>
                <a:gd name="T3" fmla="*/ 23 h 68"/>
                <a:gd name="T4" fmla="*/ 14 w 58"/>
                <a:gd name="T5" fmla="*/ 34 h 68"/>
                <a:gd name="T6" fmla="*/ 14 w 58"/>
                <a:gd name="T7" fmla="*/ 48 h 68"/>
                <a:gd name="T8" fmla="*/ 14 w 58"/>
                <a:gd name="T9" fmla="*/ 38 h 68"/>
                <a:gd name="T10" fmla="*/ 16 w 58"/>
                <a:gd name="T11" fmla="*/ 43 h 68"/>
                <a:gd name="T12" fmla="*/ 14 w 58"/>
                <a:gd name="T13" fmla="*/ 28 h 68"/>
                <a:gd name="T14" fmla="*/ 28 w 58"/>
                <a:gd name="T15" fmla="*/ 50 h 68"/>
                <a:gd name="T16" fmla="*/ 27 w 58"/>
                <a:gd name="T17" fmla="*/ 39 h 68"/>
                <a:gd name="T18" fmla="*/ 32 w 58"/>
                <a:gd name="T19" fmla="*/ 43 h 68"/>
                <a:gd name="T20" fmla="*/ 31 w 58"/>
                <a:gd name="T21" fmla="*/ 40 h 68"/>
                <a:gd name="T22" fmla="*/ 37 w 58"/>
                <a:gd name="T23" fmla="*/ 44 h 68"/>
                <a:gd name="T24" fmla="*/ 29 w 58"/>
                <a:gd name="T25" fmla="*/ 29 h 68"/>
                <a:gd name="T26" fmla="*/ 44 w 58"/>
                <a:gd name="T27" fmla="*/ 50 h 68"/>
                <a:gd name="T28" fmla="*/ 40 w 58"/>
                <a:gd name="T29" fmla="*/ 37 h 68"/>
                <a:gd name="T30" fmla="*/ 37 w 58"/>
                <a:gd name="T31" fmla="*/ 25 h 68"/>
                <a:gd name="T32" fmla="*/ 41 w 58"/>
                <a:gd name="T33" fmla="*/ 33 h 68"/>
                <a:gd name="T34" fmla="*/ 39 w 58"/>
                <a:gd name="T35" fmla="*/ 27 h 68"/>
                <a:gd name="T36" fmla="*/ 40 w 58"/>
                <a:gd name="T37" fmla="*/ 28 h 68"/>
                <a:gd name="T38" fmla="*/ 30 w 58"/>
                <a:gd name="T39" fmla="*/ 12 h 68"/>
                <a:gd name="T40" fmla="*/ 14 w 58"/>
                <a:gd name="T41" fmla="*/ 0 h 68"/>
                <a:gd name="T42" fmla="*/ 29 w 58"/>
                <a:gd name="T43" fmla="*/ 17 h 68"/>
                <a:gd name="T44" fmla="*/ 25 w 58"/>
                <a:gd name="T45" fmla="*/ 12 h 68"/>
                <a:gd name="T46" fmla="*/ 29 w 58"/>
                <a:gd name="T47" fmla="*/ 20 h 68"/>
                <a:gd name="T48" fmla="*/ 26 w 58"/>
                <a:gd name="T49" fmla="*/ 17 h 68"/>
                <a:gd name="T50" fmla="*/ 27 w 58"/>
                <a:gd name="T51" fmla="*/ 23 h 68"/>
                <a:gd name="T52" fmla="*/ 19 w 58"/>
                <a:gd name="T53" fmla="*/ 13 h 68"/>
                <a:gd name="T54" fmla="*/ 25 w 58"/>
                <a:gd name="T55" fmla="*/ 31 h 68"/>
                <a:gd name="T56" fmla="*/ 17 w 58"/>
                <a:gd name="T57" fmla="*/ 22 h 68"/>
                <a:gd name="T58" fmla="*/ 14 w 58"/>
                <a:gd name="T59" fmla="*/ 11 h 68"/>
                <a:gd name="T60" fmla="*/ 14 w 58"/>
                <a:gd name="T61" fmla="*/ 19 h 68"/>
                <a:gd name="T62" fmla="*/ 14 w 58"/>
                <a:gd name="T63" fmla="*/ 13 h 68"/>
                <a:gd name="T64" fmla="*/ 14 w 58"/>
                <a:gd name="T65" fmla="*/ 20 h 68"/>
                <a:gd name="T66" fmla="*/ 3 w 58"/>
                <a:gd name="T67" fmla="*/ 11 h 6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58" h="68">
                  <a:moveTo>
                    <a:pt x="0" y="14"/>
                  </a:moveTo>
                  <a:cubicBezTo>
                    <a:pt x="3" y="20"/>
                    <a:pt x="6" y="24"/>
                    <a:pt x="8" y="30"/>
                  </a:cubicBezTo>
                  <a:cubicBezTo>
                    <a:pt x="10" y="36"/>
                    <a:pt x="12" y="42"/>
                    <a:pt x="14" y="48"/>
                  </a:cubicBezTo>
                  <a:cubicBezTo>
                    <a:pt x="16" y="54"/>
                    <a:pt x="17" y="60"/>
                    <a:pt x="19" y="65"/>
                  </a:cubicBezTo>
                  <a:cubicBezTo>
                    <a:pt x="18" y="61"/>
                    <a:pt x="18" y="56"/>
                    <a:pt x="18" y="52"/>
                  </a:cubicBezTo>
                  <a:cubicBezTo>
                    <a:pt x="19" y="54"/>
                    <a:pt x="21" y="56"/>
                    <a:pt x="23" y="58"/>
                  </a:cubicBezTo>
                  <a:cubicBezTo>
                    <a:pt x="21" y="52"/>
                    <a:pt x="21" y="43"/>
                    <a:pt x="18" y="37"/>
                  </a:cubicBezTo>
                  <a:cubicBezTo>
                    <a:pt x="27" y="45"/>
                    <a:pt x="33" y="56"/>
                    <a:pt x="35" y="68"/>
                  </a:cubicBezTo>
                  <a:cubicBezTo>
                    <a:pt x="35" y="63"/>
                    <a:pt x="36" y="58"/>
                    <a:pt x="34" y="53"/>
                  </a:cubicBezTo>
                  <a:cubicBezTo>
                    <a:pt x="36" y="54"/>
                    <a:pt x="38" y="56"/>
                    <a:pt x="39" y="58"/>
                  </a:cubicBezTo>
                  <a:cubicBezTo>
                    <a:pt x="39" y="57"/>
                    <a:pt x="39" y="55"/>
                    <a:pt x="38" y="54"/>
                  </a:cubicBezTo>
                  <a:cubicBezTo>
                    <a:pt x="41" y="55"/>
                    <a:pt x="44" y="58"/>
                    <a:pt x="45" y="60"/>
                  </a:cubicBezTo>
                  <a:cubicBezTo>
                    <a:pt x="44" y="53"/>
                    <a:pt x="38" y="45"/>
                    <a:pt x="36" y="38"/>
                  </a:cubicBezTo>
                  <a:cubicBezTo>
                    <a:pt x="46" y="45"/>
                    <a:pt x="52" y="57"/>
                    <a:pt x="58" y="68"/>
                  </a:cubicBezTo>
                  <a:cubicBezTo>
                    <a:pt x="54" y="63"/>
                    <a:pt x="53" y="56"/>
                    <a:pt x="51" y="51"/>
                  </a:cubicBezTo>
                  <a:cubicBezTo>
                    <a:pt x="49" y="44"/>
                    <a:pt x="46" y="38"/>
                    <a:pt x="45" y="32"/>
                  </a:cubicBezTo>
                  <a:cubicBezTo>
                    <a:pt x="49" y="36"/>
                    <a:pt x="51" y="41"/>
                    <a:pt x="54" y="46"/>
                  </a:cubicBezTo>
                  <a:cubicBezTo>
                    <a:pt x="52" y="43"/>
                    <a:pt x="49" y="38"/>
                    <a:pt x="49" y="35"/>
                  </a:cubicBezTo>
                  <a:cubicBezTo>
                    <a:pt x="50" y="35"/>
                    <a:pt x="51" y="36"/>
                    <a:pt x="51" y="37"/>
                  </a:cubicBezTo>
                  <a:cubicBezTo>
                    <a:pt x="50" y="31"/>
                    <a:pt x="42" y="24"/>
                    <a:pt x="37" y="19"/>
                  </a:cubicBezTo>
                  <a:cubicBezTo>
                    <a:pt x="32" y="12"/>
                    <a:pt x="26" y="6"/>
                    <a:pt x="21" y="0"/>
                  </a:cubicBezTo>
                  <a:cubicBezTo>
                    <a:pt x="26" y="8"/>
                    <a:pt x="31" y="16"/>
                    <a:pt x="36" y="24"/>
                  </a:cubicBezTo>
                  <a:cubicBezTo>
                    <a:pt x="35" y="22"/>
                    <a:pt x="33" y="21"/>
                    <a:pt x="32" y="19"/>
                  </a:cubicBezTo>
                  <a:cubicBezTo>
                    <a:pt x="33" y="21"/>
                    <a:pt x="36" y="24"/>
                    <a:pt x="36" y="27"/>
                  </a:cubicBezTo>
                  <a:cubicBezTo>
                    <a:pt x="35" y="26"/>
                    <a:pt x="34" y="25"/>
                    <a:pt x="33" y="24"/>
                  </a:cubicBezTo>
                  <a:cubicBezTo>
                    <a:pt x="33" y="26"/>
                    <a:pt x="34" y="28"/>
                    <a:pt x="34" y="30"/>
                  </a:cubicBezTo>
                  <a:cubicBezTo>
                    <a:pt x="31" y="27"/>
                    <a:pt x="28" y="23"/>
                    <a:pt x="26" y="20"/>
                  </a:cubicBezTo>
                  <a:cubicBezTo>
                    <a:pt x="27" y="27"/>
                    <a:pt x="29" y="36"/>
                    <a:pt x="32" y="43"/>
                  </a:cubicBezTo>
                  <a:cubicBezTo>
                    <a:pt x="29" y="38"/>
                    <a:pt x="26" y="34"/>
                    <a:pt x="24" y="29"/>
                  </a:cubicBezTo>
                  <a:cubicBezTo>
                    <a:pt x="21" y="24"/>
                    <a:pt x="19" y="18"/>
                    <a:pt x="15" y="14"/>
                  </a:cubicBezTo>
                  <a:cubicBezTo>
                    <a:pt x="15" y="18"/>
                    <a:pt x="19" y="22"/>
                    <a:pt x="18" y="26"/>
                  </a:cubicBezTo>
                  <a:cubicBezTo>
                    <a:pt x="17" y="24"/>
                    <a:pt x="15" y="22"/>
                    <a:pt x="14" y="20"/>
                  </a:cubicBezTo>
                  <a:cubicBezTo>
                    <a:pt x="13" y="23"/>
                    <a:pt x="15" y="25"/>
                    <a:pt x="15" y="27"/>
                  </a:cubicBezTo>
                  <a:cubicBezTo>
                    <a:pt x="13" y="25"/>
                    <a:pt x="4" y="11"/>
                    <a:pt x="3" y="12"/>
                  </a:cubicBezTo>
                </a:path>
              </a:pathLst>
            </a:custGeom>
            <a:solidFill>
              <a:srgbClr val="B261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451" name="Freeform 1034">
              <a:extLst>
                <a:ext uri="{FF2B5EF4-FFF2-40B4-BE49-F238E27FC236}">
                  <a16:creationId xmlns:a16="http://schemas.microsoft.com/office/drawing/2014/main" id="{BC22021D-FE65-4DF3-A4CE-FB8EACAAB67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9" y="863"/>
              <a:ext cx="36" cy="83"/>
            </a:xfrm>
            <a:custGeom>
              <a:avLst/>
              <a:gdLst>
                <a:gd name="T0" fmla="*/ 2 w 38"/>
                <a:gd name="T1" fmla="*/ 20 h 87"/>
                <a:gd name="T2" fmla="*/ 9 w 38"/>
                <a:gd name="T3" fmla="*/ 0 h 87"/>
                <a:gd name="T4" fmla="*/ 8 w 38"/>
                <a:gd name="T5" fmla="*/ 11 h 87"/>
                <a:gd name="T6" fmla="*/ 9 w 38"/>
                <a:gd name="T7" fmla="*/ 10 h 87"/>
                <a:gd name="T8" fmla="*/ 9 w 38"/>
                <a:gd name="T9" fmla="*/ 14 h 87"/>
                <a:gd name="T10" fmla="*/ 9 w 38"/>
                <a:gd name="T11" fmla="*/ 11 h 87"/>
                <a:gd name="T12" fmla="*/ 9 w 38"/>
                <a:gd name="T13" fmla="*/ 26 h 87"/>
                <a:gd name="T14" fmla="*/ 9 w 38"/>
                <a:gd name="T15" fmla="*/ 42 h 87"/>
                <a:gd name="T16" fmla="*/ 14 w 38"/>
                <a:gd name="T17" fmla="*/ 27 h 87"/>
                <a:gd name="T18" fmla="*/ 14 w 38"/>
                <a:gd name="T19" fmla="*/ 30 h 87"/>
                <a:gd name="T20" fmla="*/ 16 w 38"/>
                <a:gd name="T21" fmla="*/ 26 h 87"/>
                <a:gd name="T22" fmla="*/ 18 w 38"/>
                <a:gd name="T23" fmla="*/ 27 h 87"/>
                <a:gd name="T24" fmla="*/ 23 w 38"/>
                <a:gd name="T25" fmla="*/ 10 h 87"/>
                <a:gd name="T26" fmla="*/ 22 w 38"/>
                <a:gd name="T27" fmla="*/ 25 h 87"/>
                <a:gd name="T28" fmla="*/ 26 w 38"/>
                <a:gd name="T29" fmla="*/ 10 h 87"/>
                <a:gd name="T30" fmla="*/ 25 w 38"/>
                <a:gd name="T31" fmla="*/ 12 h 87"/>
                <a:gd name="T32" fmla="*/ 22 w 38"/>
                <a:gd name="T33" fmla="*/ 35 h 87"/>
                <a:gd name="T34" fmla="*/ 23 w 38"/>
                <a:gd name="T35" fmla="*/ 63 h 87"/>
                <a:gd name="T36" fmla="*/ 21 w 38"/>
                <a:gd name="T37" fmla="*/ 34 h 87"/>
                <a:gd name="T38" fmla="*/ 19 w 38"/>
                <a:gd name="T39" fmla="*/ 47 h 87"/>
                <a:gd name="T40" fmla="*/ 19 w 38"/>
                <a:gd name="T41" fmla="*/ 37 h 87"/>
                <a:gd name="T42" fmla="*/ 17 w 38"/>
                <a:gd name="T43" fmla="*/ 41 h 87"/>
                <a:gd name="T44" fmla="*/ 16 w 38"/>
                <a:gd name="T45" fmla="*/ 35 h 87"/>
                <a:gd name="T46" fmla="*/ 10 w 38"/>
                <a:gd name="T47" fmla="*/ 48 h 87"/>
                <a:gd name="T48" fmla="*/ 9 w 38"/>
                <a:gd name="T49" fmla="*/ 63 h 87"/>
                <a:gd name="T50" fmla="*/ 9 w 38"/>
                <a:gd name="T51" fmla="*/ 40 h 87"/>
                <a:gd name="T52" fmla="*/ 7 w 38"/>
                <a:gd name="T53" fmla="*/ 47 h 87"/>
                <a:gd name="T54" fmla="*/ 9 w 38"/>
                <a:gd name="T55" fmla="*/ 34 h 87"/>
                <a:gd name="T56" fmla="*/ 8 w 38"/>
                <a:gd name="T57" fmla="*/ 35 h 87"/>
                <a:gd name="T58" fmla="*/ 6 w 38"/>
                <a:gd name="T59" fmla="*/ 29 h 87"/>
                <a:gd name="T60" fmla="*/ 2 w 38"/>
                <a:gd name="T61" fmla="*/ 36 h 87"/>
                <a:gd name="T62" fmla="*/ 2 w 38"/>
                <a:gd name="T63" fmla="*/ 19 h 87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38" h="87">
                  <a:moveTo>
                    <a:pt x="2" y="27"/>
                  </a:moveTo>
                  <a:cubicBezTo>
                    <a:pt x="4" y="18"/>
                    <a:pt x="8" y="9"/>
                    <a:pt x="12" y="0"/>
                  </a:cubicBezTo>
                  <a:cubicBezTo>
                    <a:pt x="11" y="6"/>
                    <a:pt x="9" y="12"/>
                    <a:pt x="8" y="18"/>
                  </a:cubicBezTo>
                  <a:cubicBezTo>
                    <a:pt x="9" y="16"/>
                    <a:pt x="10" y="14"/>
                    <a:pt x="11" y="12"/>
                  </a:cubicBezTo>
                  <a:cubicBezTo>
                    <a:pt x="11" y="15"/>
                    <a:pt x="10" y="18"/>
                    <a:pt x="10" y="21"/>
                  </a:cubicBezTo>
                  <a:cubicBezTo>
                    <a:pt x="10" y="20"/>
                    <a:pt x="12" y="19"/>
                    <a:pt x="13" y="18"/>
                  </a:cubicBezTo>
                  <a:cubicBezTo>
                    <a:pt x="14" y="24"/>
                    <a:pt x="13" y="29"/>
                    <a:pt x="13" y="35"/>
                  </a:cubicBezTo>
                  <a:cubicBezTo>
                    <a:pt x="13" y="42"/>
                    <a:pt x="13" y="50"/>
                    <a:pt x="13" y="57"/>
                  </a:cubicBezTo>
                  <a:cubicBezTo>
                    <a:pt x="15" y="50"/>
                    <a:pt x="18" y="44"/>
                    <a:pt x="21" y="37"/>
                  </a:cubicBezTo>
                  <a:cubicBezTo>
                    <a:pt x="21" y="39"/>
                    <a:pt x="21" y="41"/>
                    <a:pt x="21" y="42"/>
                  </a:cubicBezTo>
                  <a:cubicBezTo>
                    <a:pt x="22" y="40"/>
                    <a:pt x="23" y="37"/>
                    <a:pt x="23" y="34"/>
                  </a:cubicBezTo>
                  <a:cubicBezTo>
                    <a:pt x="23" y="34"/>
                    <a:pt x="24" y="36"/>
                    <a:pt x="25" y="37"/>
                  </a:cubicBezTo>
                  <a:cubicBezTo>
                    <a:pt x="26" y="29"/>
                    <a:pt x="29" y="17"/>
                    <a:pt x="33" y="11"/>
                  </a:cubicBezTo>
                  <a:cubicBezTo>
                    <a:pt x="32" y="18"/>
                    <a:pt x="30" y="25"/>
                    <a:pt x="30" y="32"/>
                  </a:cubicBezTo>
                  <a:cubicBezTo>
                    <a:pt x="34" y="27"/>
                    <a:pt x="36" y="17"/>
                    <a:pt x="38" y="10"/>
                  </a:cubicBezTo>
                  <a:cubicBezTo>
                    <a:pt x="38" y="13"/>
                    <a:pt x="37" y="16"/>
                    <a:pt x="36" y="19"/>
                  </a:cubicBezTo>
                  <a:cubicBezTo>
                    <a:pt x="34" y="29"/>
                    <a:pt x="32" y="39"/>
                    <a:pt x="31" y="49"/>
                  </a:cubicBezTo>
                  <a:cubicBezTo>
                    <a:pt x="30" y="62"/>
                    <a:pt x="32" y="74"/>
                    <a:pt x="32" y="87"/>
                  </a:cubicBezTo>
                  <a:cubicBezTo>
                    <a:pt x="29" y="75"/>
                    <a:pt x="30" y="61"/>
                    <a:pt x="29" y="48"/>
                  </a:cubicBezTo>
                  <a:cubicBezTo>
                    <a:pt x="27" y="53"/>
                    <a:pt x="28" y="60"/>
                    <a:pt x="26" y="65"/>
                  </a:cubicBezTo>
                  <a:cubicBezTo>
                    <a:pt x="26" y="60"/>
                    <a:pt x="27" y="55"/>
                    <a:pt x="26" y="51"/>
                  </a:cubicBezTo>
                  <a:cubicBezTo>
                    <a:pt x="26" y="53"/>
                    <a:pt x="25" y="55"/>
                    <a:pt x="24" y="56"/>
                  </a:cubicBezTo>
                  <a:cubicBezTo>
                    <a:pt x="24" y="54"/>
                    <a:pt x="25" y="51"/>
                    <a:pt x="23" y="49"/>
                  </a:cubicBezTo>
                  <a:cubicBezTo>
                    <a:pt x="20" y="52"/>
                    <a:pt x="19" y="62"/>
                    <a:pt x="17" y="67"/>
                  </a:cubicBezTo>
                  <a:cubicBezTo>
                    <a:pt x="15" y="73"/>
                    <a:pt x="14" y="80"/>
                    <a:pt x="12" y="87"/>
                  </a:cubicBezTo>
                  <a:cubicBezTo>
                    <a:pt x="9" y="77"/>
                    <a:pt x="10" y="65"/>
                    <a:pt x="10" y="55"/>
                  </a:cubicBezTo>
                  <a:cubicBezTo>
                    <a:pt x="9" y="58"/>
                    <a:pt x="8" y="62"/>
                    <a:pt x="7" y="65"/>
                  </a:cubicBezTo>
                  <a:cubicBezTo>
                    <a:pt x="6" y="60"/>
                    <a:pt x="9" y="54"/>
                    <a:pt x="9" y="48"/>
                  </a:cubicBezTo>
                  <a:cubicBezTo>
                    <a:pt x="8" y="49"/>
                    <a:pt x="8" y="49"/>
                    <a:pt x="8" y="49"/>
                  </a:cubicBezTo>
                  <a:cubicBezTo>
                    <a:pt x="7" y="47"/>
                    <a:pt x="7" y="43"/>
                    <a:pt x="6" y="41"/>
                  </a:cubicBezTo>
                  <a:cubicBezTo>
                    <a:pt x="5" y="44"/>
                    <a:pt x="4" y="48"/>
                    <a:pt x="2" y="50"/>
                  </a:cubicBezTo>
                  <a:cubicBezTo>
                    <a:pt x="0" y="42"/>
                    <a:pt x="2" y="34"/>
                    <a:pt x="2" y="26"/>
                  </a:cubicBezTo>
                </a:path>
              </a:pathLst>
            </a:custGeom>
            <a:solidFill>
              <a:srgbClr val="B261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452" name="Freeform 1035">
              <a:extLst>
                <a:ext uri="{FF2B5EF4-FFF2-40B4-BE49-F238E27FC236}">
                  <a16:creationId xmlns:a16="http://schemas.microsoft.com/office/drawing/2014/main" id="{FC1DCBB4-DD4E-48A5-A415-6A104F5BA49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2" y="888"/>
              <a:ext cx="41" cy="118"/>
            </a:xfrm>
            <a:custGeom>
              <a:avLst/>
              <a:gdLst>
                <a:gd name="T0" fmla="*/ 10 w 43"/>
                <a:gd name="T1" fmla="*/ 0 h 124"/>
                <a:gd name="T2" fmla="*/ 5 w 43"/>
                <a:gd name="T3" fmla="*/ 10 h 124"/>
                <a:gd name="T4" fmla="*/ 2 w 43"/>
                <a:gd name="T5" fmla="*/ 22 h 124"/>
                <a:gd name="T6" fmla="*/ 3 w 43"/>
                <a:gd name="T7" fmla="*/ 40 h 124"/>
                <a:gd name="T8" fmla="*/ 10 w 43"/>
                <a:gd name="T9" fmla="*/ 54 h 124"/>
                <a:gd name="T10" fmla="*/ 10 w 43"/>
                <a:gd name="T11" fmla="*/ 59 h 124"/>
                <a:gd name="T12" fmla="*/ 17 w 43"/>
                <a:gd name="T13" fmla="*/ 65 h 124"/>
                <a:gd name="T14" fmla="*/ 20 w 43"/>
                <a:gd name="T15" fmla="*/ 70 h 124"/>
                <a:gd name="T16" fmla="*/ 19 w 43"/>
                <a:gd name="T17" fmla="*/ 77 h 124"/>
                <a:gd name="T18" fmla="*/ 25 w 43"/>
                <a:gd name="T19" fmla="*/ 81 h 124"/>
                <a:gd name="T20" fmla="*/ 30 w 43"/>
                <a:gd name="T21" fmla="*/ 88 h 124"/>
                <a:gd name="T22" fmla="*/ 27 w 43"/>
                <a:gd name="T23" fmla="*/ 80 h 124"/>
                <a:gd name="T24" fmla="*/ 25 w 43"/>
                <a:gd name="T25" fmla="*/ 73 h 124"/>
                <a:gd name="T26" fmla="*/ 26 w 43"/>
                <a:gd name="T27" fmla="*/ 66 h 124"/>
                <a:gd name="T28" fmla="*/ 25 w 43"/>
                <a:gd name="T29" fmla="*/ 59 h 124"/>
                <a:gd name="T30" fmla="*/ 14 w 43"/>
                <a:gd name="T31" fmla="*/ 41 h 124"/>
                <a:gd name="T32" fmla="*/ 16 w 43"/>
                <a:gd name="T33" fmla="*/ 33 h 124"/>
                <a:gd name="T34" fmla="*/ 25 w 43"/>
                <a:gd name="T35" fmla="*/ 33 h 124"/>
                <a:gd name="T36" fmla="*/ 10 w 43"/>
                <a:gd name="T37" fmla="*/ 31 h 124"/>
                <a:gd name="T38" fmla="*/ 8 w 43"/>
                <a:gd name="T39" fmla="*/ 26 h 124"/>
                <a:gd name="T40" fmla="*/ 10 w 43"/>
                <a:gd name="T41" fmla="*/ 16 h 124"/>
                <a:gd name="T42" fmla="*/ 15 w 43"/>
                <a:gd name="T43" fmla="*/ 10 h 124"/>
                <a:gd name="T44" fmla="*/ 10 w 43"/>
                <a:gd name="T45" fmla="*/ 0 h 124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43" h="124">
                  <a:moveTo>
                    <a:pt x="13" y="0"/>
                  </a:moveTo>
                  <a:cubicBezTo>
                    <a:pt x="10" y="2"/>
                    <a:pt x="7" y="12"/>
                    <a:pt x="5" y="17"/>
                  </a:cubicBezTo>
                  <a:cubicBezTo>
                    <a:pt x="4" y="21"/>
                    <a:pt x="3" y="25"/>
                    <a:pt x="2" y="29"/>
                  </a:cubicBezTo>
                  <a:cubicBezTo>
                    <a:pt x="1" y="38"/>
                    <a:pt x="0" y="47"/>
                    <a:pt x="3" y="56"/>
                  </a:cubicBezTo>
                  <a:cubicBezTo>
                    <a:pt x="5" y="64"/>
                    <a:pt x="11" y="69"/>
                    <a:pt x="13" y="76"/>
                  </a:cubicBezTo>
                  <a:cubicBezTo>
                    <a:pt x="14" y="78"/>
                    <a:pt x="14" y="81"/>
                    <a:pt x="16" y="83"/>
                  </a:cubicBezTo>
                  <a:cubicBezTo>
                    <a:pt x="19" y="86"/>
                    <a:pt x="22" y="87"/>
                    <a:pt x="24" y="91"/>
                  </a:cubicBezTo>
                  <a:cubicBezTo>
                    <a:pt x="26" y="93"/>
                    <a:pt x="26" y="97"/>
                    <a:pt x="27" y="100"/>
                  </a:cubicBezTo>
                  <a:cubicBezTo>
                    <a:pt x="27" y="102"/>
                    <a:pt x="25" y="105"/>
                    <a:pt x="26" y="108"/>
                  </a:cubicBezTo>
                  <a:cubicBezTo>
                    <a:pt x="26" y="110"/>
                    <a:pt x="31" y="114"/>
                    <a:pt x="33" y="115"/>
                  </a:cubicBezTo>
                  <a:cubicBezTo>
                    <a:pt x="36" y="118"/>
                    <a:pt x="40" y="121"/>
                    <a:pt x="43" y="124"/>
                  </a:cubicBezTo>
                  <a:cubicBezTo>
                    <a:pt x="40" y="120"/>
                    <a:pt x="39" y="116"/>
                    <a:pt x="37" y="112"/>
                  </a:cubicBezTo>
                  <a:cubicBezTo>
                    <a:pt x="35" y="109"/>
                    <a:pt x="34" y="107"/>
                    <a:pt x="33" y="104"/>
                  </a:cubicBezTo>
                  <a:cubicBezTo>
                    <a:pt x="33" y="100"/>
                    <a:pt x="33" y="96"/>
                    <a:pt x="34" y="93"/>
                  </a:cubicBezTo>
                  <a:cubicBezTo>
                    <a:pt x="35" y="89"/>
                    <a:pt x="34" y="87"/>
                    <a:pt x="32" y="83"/>
                  </a:cubicBezTo>
                  <a:cubicBezTo>
                    <a:pt x="28" y="76"/>
                    <a:pt x="23" y="66"/>
                    <a:pt x="21" y="57"/>
                  </a:cubicBezTo>
                  <a:cubicBezTo>
                    <a:pt x="20" y="54"/>
                    <a:pt x="20" y="49"/>
                    <a:pt x="23" y="47"/>
                  </a:cubicBezTo>
                  <a:cubicBezTo>
                    <a:pt x="25" y="46"/>
                    <a:pt x="30" y="47"/>
                    <a:pt x="32" y="47"/>
                  </a:cubicBezTo>
                  <a:cubicBezTo>
                    <a:pt x="29" y="43"/>
                    <a:pt x="22" y="46"/>
                    <a:pt x="17" y="45"/>
                  </a:cubicBezTo>
                  <a:cubicBezTo>
                    <a:pt x="13" y="45"/>
                    <a:pt x="8" y="40"/>
                    <a:pt x="8" y="36"/>
                  </a:cubicBezTo>
                  <a:cubicBezTo>
                    <a:pt x="8" y="31"/>
                    <a:pt x="11" y="27"/>
                    <a:pt x="13" y="23"/>
                  </a:cubicBezTo>
                  <a:cubicBezTo>
                    <a:pt x="15" y="19"/>
                    <a:pt x="19" y="16"/>
                    <a:pt x="22" y="12"/>
                  </a:cubicBezTo>
                  <a:cubicBezTo>
                    <a:pt x="17" y="11"/>
                    <a:pt x="16" y="4"/>
                    <a:pt x="16" y="0"/>
                  </a:cubicBezTo>
                </a:path>
              </a:pathLst>
            </a:custGeom>
            <a:solidFill>
              <a:srgbClr val="F5E2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453" name="Freeform 1036">
              <a:extLst>
                <a:ext uri="{FF2B5EF4-FFF2-40B4-BE49-F238E27FC236}">
                  <a16:creationId xmlns:a16="http://schemas.microsoft.com/office/drawing/2014/main" id="{E72B3AC0-9D2D-45FB-88A3-8E3CFE9D086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7" y="958"/>
              <a:ext cx="10" cy="44"/>
            </a:xfrm>
            <a:custGeom>
              <a:avLst/>
              <a:gdLst>
                <a:gd name="T0" fmla="*/ 5 w 11"/>
                <a:gd name="T1" fmla="*/ 7 h 47"/>
                <a:gd name="T2" fmla="*/ 5 w 11"/>
                <a:gd name="T3" fmla="*/ 7 h 47"/>
                <a:gd name="T4" fmla="*/ 5 w 11"/>
                <a:gd name="T5" fmla="*/ 15 h 47"/>
                <a:gd name="T6" fmla="*/ 0 w 11"/>
                <a:gd name="T7" fmla="*/ 30 h 47"/>
                <a:gd name="T8" fmla="*/ 5 w 11"/>
                <a:gd name="T9" fmla="*/ 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47">
                  <a:moveTo>
                    <a:pt x="10" y="7"/>
                  </a:moveTo>
                  <a:cubicBezTo>
                    <a:pt x="9" y="0"/>
                    <a:pt x="5" y="1"/>
                    <a:pt x="5" y="8"/>
                  </a:cubicBezTo>
                  <a:cubicBezTo>
                    <a:pt x="5" y="13"/>
                    <a:pt x="6" y="17"/>
                    <a:pt x="6" y="22"/>
                  </a:cubicBezTo>
                  <a:cubicBezTo>
                    <a:pt x="5" y="31"/>
                    <a:pt x="3" y="39"/>
                    <a:pt x="0" y="47"/>
                  </a:cubicBezTo>
                  <a:cubicBezTo>
                    <a:pt x="5" y="35"/>
                    <a:pt x="10" y="25"/>
                    <a:pt x="11" y="12"/>
                  </a:cubicBezTo>
                </a:path>
              </a:pathLst>
            </a:custGeom>
            <a:solidFill>
              <a:srgbClr val="F5E2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454" name="Freeform 1037">
              <a:extLst>
                <a:ext uri="{FF2B5EF4-FFF2-40B4-BE49-F238E27FC236}">
                  <a16:creationId xmlns:a16="http://schemas.microsoft.com/office/drawing/2014/main" id="{BB85D64D-DD30-4D1E-9EAD-855453CDC4D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5" y="963"/>
              <a:ext cx="77" cy="164"/>
            </a:xfrm>
            <a:custGeom>
              <a:avLst/>
              <a:gdLst>
                <a:gd name="T0" fmla="*/ 58 w 80"/>
                <a:gd name="T1" fmla="*/ 4 h 172"/>
                <a:gd name="T2" fmla="*/ 58 w 80"/>
                <a:gd name="T3" fmla="*/ 30 h 172"/>
                <a:gd name="T4" fmla="*/ 56 w 80"/>
                <a:gd name="T5" fmla="*/ 51 h 172"/>
                <a:gd name="T6" fmla="*/ 48 w 80"/>
                <a:gd name="T7" fmla="*/ 81 h 172"/>
                <a:gd name="T8" fmla="*/ 32 w 80"/>
                <a:gd name="T9" fmla="*/ 105 h 172"/>
                <a:gd name="T10" fmla="*/ 0 w 80"/>
                <a:gd name="T11" fmla="*/ 123 h 172"/>
                <a:gd name="T12" fmla="*/ 30 w 80"/>
                <a:gd name="T13" fmla="*/ 89 h 172"/>
                <a:gd name="T14" fmla="*/ 49 w 80"/>
                <a:gd name="T15" fmla="*/ 49 h 172"/>
                <a:gd name="T16" fmla="*/ 53 w 80"/>
                <a:gd name="T17" fmla="*/ 19 h 172"/>
                <a:gd name="T18" fmla="*/ 57 w 80"/>
                <a:gd name="T19" fmla="*/ 0 h 17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80" h="172">
                  <a:moveTo>
                    <a:pt x="76" y="4"/>
                  </a:moveTo>
                  <a:cubicBezTo>
                    <a:pt x="80" y="15"/>
                    <a:pt x="76" y="31"/>
                    <a:pt x="75" y="43"/>
                  </a:cubicBezTo>
                  <a:cubicBezTo>
                    <a:pt x="74" y="52"/>
                    <a:pt x="74" y="62"/>
                    <a:pt x="72" y="72"/>
                  </a:cubicBezTo>
                  <a:cubicBezTo>
                    <a:pt x="70" y="86"/>
                    <a:pt x="68" y="100"/>
                    <a:pt x="62" y="113"/>
                  </a:cubicBezTo>
                  <a:cubicBezTo>
                    <a:pt x="56" y="124"/>
                    <a:pt x="48" y="136"/>
                    <a:pt x="39" y="146"/>
                  </a:cubicBezTo>
                  <a:cubicBezTo>
                    <a:pt x="29" y="159"/>
                    <a:pt x="15" y="165"/>
                    <a:pt x="0" y="172"/>
                  </a:cubicBezTo>
                  <a:cubicBezTo>
                    <a:pt x="13" y="157"/>
                    <a:pt x="27" y="142"/>
                    <a:pt x="37" y="125"/>
                  </a:cubicBezTo>
                  <a:cubicBezTo>
                    <a:pt x="48" y="106"/>
                    <a:pt x="57" y="89"/>
                    <a:pt x="63" y="68"/>
                  </a:cubicBezTo>
                  <a:cubicBezTo>
                    <a:pt x="66" y="54"/>
                    <a:pt x="66" y="40"/>
                    <a:pt x="68" y="26"/>
                  </a:cubicBezTo>
                  <a:cubicBezTo>
                    <a:pt x="69" y="19"/>
                    <a:pt x="71" y="7"/>
                    <a:pt x="74" y="0"/>
                  </a:cubicBezTo>
                </a:path>
              </a:pathLst>
            </a:custGeom>
            <a:solidFill>
              <a:srgbClr val="F5E2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455" name="Freeform 1038">
              <a:extLst>
                <a:ext uri="{FF2B5EF4-FFF2-40B4-BE49-F238E27FC236}">
                  <a16:creationId xmlns:a16="http://schemas.microsoft.com/office/drawing/2014/main" id="{76ABDA47-6477-4F4C-BFEB-E728FF9B9DB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0" y="793"/>
              <a:ext cx="127" cy="96"/>
            </a:xfrm>
            <a:custGeom>
              <a:avLst/>
              <a:gdLst>
                <a:gd name="T0" fmla="*/ 95 w 133"/>
                <a:gd name="T1" fmla="*/ 2 h 100"/>
                <a:gd name="T2" fmla="*/ 76 w 133"/>
                <a:gd name="T3" fmla="*/ 18 h 100"/>
                <a:gd name="T4" fmla="*/ 53 w 133"/>
                <a:gd name="T5" fmla="*/ 47 h 100"/>
                <a:gd name="T6" fmla="*/ 30 w 133"/>
                <a:gd name="T7" fmla="*/ 58 h 100"/>
                <a:gd name="T8" fmla="*/ 11 w 133"/>
                <a:gd name="T9" fmla="*/ 69 h 100"/>
                <a:gd name="T10" fmla="*/ 0 w 133"/>
                <a:gd name="T11" fmla="*/ 75 h 100"/>
                <a:gd name="T12" fmla="*/ 21 w 133"/>
                <a:gd name="T13" fmla="*/ 68 h 100"/>
                <a:gd name="T14" fmla="*/ 43 w 133"/>
                <a:gd name="T15" fmla="*/ 60 h 100"/>
                <a:gd name="T16" fmla="*/ 68 w 133"/>
                <a:gd name="T17" fmla="*/ 50 h 100"/>
                <a:gd name="T18" fmla="*/ 88 w 133"/>
                <a:gd name="T19" fmla="*/ 25 h 100"/>
                <a:gd name="T20" fmla="*/ 96 w 133"/>
                <a:gd name="T21" fmla="*/ 4 h 10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33" h="100">
                  <a:moveTo>
                    <a:pt x="132" y="2"/>
                  </a:moveTo>
                  <a:cubicBezTo>
                    <a:pt x="119" y="0"/>
                    <a:pt x="113" y="16"/>
                    <a:pt x="106" y="25"/>
                  </a:cubicBezTo>
                  <a:cubicBezTo>
                    <a:pt x="96" y="38"/>
                    <a:pt x="85" y="50"/>
                    <a:pt x="73" y="61"/>
                  </a:cubicBezTo>
                  <a:cubicBezTo>
                    <a:pt x="64" y="69"/>
                    <a:pt x="54" y="76"/>
                    <a:pt x="42" y="77"/>
                  </a:cubicBezTo>
                  <a:cubicBezTo>
                    <a:pt x="31" y="79"/>
                    <a:pt x="20" y="84"/>
                    <a:pt x="11" y="92"/>
                  </a:cubicBezTo>
                  <a:cubicBezTo>
                    <a:pt x="7" y="94"/>
                    <a:pt x="4" y="98"/>
                    <a:pt x="0" y="100"/>
                  </a:cubicBezTo>
                  <a:cubicBezTo>
                    <a:pt x="6" y="93"/>
                    <a:pt x="20" y="92"/>
                    <a:pt x="28" y="90"/>
                  </a:cubicBezTo>
                  <a:cubicBezTo>
                    <a:pt x="38" y="87"/>
                    <a:pt x="48" y="83"/>
                    <a:pt x="58" y="81"/>
                  </a:cubicBezTo>
                  <a:cubicBezTo>
                    <a:pt x="70" y="79"/>
                    <a:pt x="83" y="73"/>
                    <a:pt x="93" y="66"/>
                  </a:cubicBezTo>
                  <a:cubicBezTo>
                    <a:pt x="105" y="58"/>
                    <a:pt x="117" y="46"/>
                    <a:pt x="122" y="32"/>
                  </a:cubicBezTo>
                  <a:cubicBezTo>
                    <a:pt x="125" y="23"/>
                    <a:pt x="126" y="10"/>
                    <a:pt x="133" y="4"/>
                  </a:cubicBezTo>
                </a:path>
              </a:pathLst>
            </a:custGeom>
            <a:solidFill>
              <a:srgbClr val="F5E2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456" name="Freeform 1039">
              <a:extLst>
                <a:ext uri="{FF2B5EF4-FFF2-40B4-BE49-F238E27FC236}">
                  <a16:creationId xmlns:a16="http://schemas.microsoft.com/office/drawing/2014/main" id="{BBDF11AE-7ECC-4577-9595-04D7B97E648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2" y="798"/>
              <a:ext cx="42" cy="25"/>
            </a:xfrm>
            <a:custGeom>
              <a:avLst/>
              <a:gdLst>
                <a:gd name="T0" fmla="*/ 7 w 44"/>
                <a:gd name="T1" fmla="*/ 0 h 26"/>
                <a:gd name="T2" fmla="*/ 11 w 44"/>
                <a:gd name="T3" fmla="*/ 6 h 26"/>
                <a:gd name="T4" fmla="*/ 20 w 44"/>
                <a:gd name="T5" fmla="*/ 9 h 26"/>
                <a:gd name="T6" fmla="*/ 31 w 44"/>
                <a:gd name="T7" fmla="*/ 19 h 26"/>
                <a:gd name="T8" fmla="*/ 11 w 44"/>
                <a:gd name="T9" fmla="*/ 10 h 26"/>
                <a:gd name="T10" fmla="*/ 0 w 44"/>
                <a:gd name="T11" fmla="*/ 2 h 2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4" h="26">
                  <a:moveTo>
                    <a:pt x="7" y="0"/>
                  </a:moveTo>
                  <a:cubicBezTo>
                    <a:pt x="10" y="2"/>
                    <a:pt x="13" y="4"/>
                    <a:pt x="17" y="6"/>
                  </a:cubicBezTo>
                  <a:cubicBezTo>
                    <a:pt x="21" y="7"/>
                    <a:pt x="24" y="7"/>
                    <a:pt x="27" y="9"/>
                  </a:cubicBezTo>
                  <a:cubicBezTo>
                    <a:pt x="35" y="13"/>
                    <a:pt x="39" y="19"/>
                    <a:pt x="44" y="26"/>
                  </a:cubicBezTo>
                  <a:cubicBezTo>
                    <a:pt x="35" y="19"/>
                    <a:pt x="30" y="12"/>
                    <a:pt x="18" y="10"/>
                  </a:cubicBezTo>
                  <a:cubicBezTo>
                    <a:pt x="11" y="8"/>
                    <a:pt x="5" y="8"/>
                    <a:pt x="0" y="2"/>
                  </a:cubicBezTo>
                </a:path>
              </a:pathLst>
            </a:custGeom>
            <a:solidFill>
              <a:srgbClr val="F5E2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457" name="Freeform 1040">
              <a:extLst>
                <a:ext uri="{FF2B5EF4-FFF2-40B4-BE49-F238E27FC236}">
                  <a16:creationId xmlns:a16="http://schemas.microsoft.com/office/drawing/2014/main" id="{88368200-DF41-43A0-A9B0-C7168742D4D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2" y="794"/>
              <a:ext cx="8" cy="6"/>
            </a:xfrm>
            <a:custGeom>
              <a:avLst/>
              <a:gdLst>
                <a:gd name="T0" fmla="*/ 4 w 9"/>
                <a:gd name="T1" fmla="*/ 5 h 6"/>
                <a:gd name="T2" fmla="*/ 0 w 9"/>
                <a:gd name="T3" fmla="*/ 4 h 6"/>
                <a:gd name="T4" fmla="*/ 4 w 9"/>
                <a:gd name="T5" fmla="*/ 6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6">
                  <a:moveTo>
                    <a:pt x="9" y="5"/>
                  </a:moveTo>
                  <a:cubicBezTo>
                    <a:pt x="7" y="2"/>
                    <a:pt x="1" y="0"/>
                    <a:pt x="0" y="4"/>
                  </a:cubicBezTo>
                  <a:cubicBezTo>
                    <a:pt x="2" y="4"/>
                    <a:pt x="4" y="5"/>
                    <a:pt x="6" y="6"/>
                  </a:cubicBezTo>
                </a:path>
              </a:pathLst>
            </a:custGeom>
            <a:solidFill>
              <a:srgbClr val="F5E2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458" name="Freeform 1041">
              <a:extLst>
                <a:ext uri="{FF2B5EF4-FFF2-40B4-BE49-F238E27FC236}">
                  <a16:creationId xmlns:a16="http://schemas.microsoft.com/office/drawing/2014/main" id="{10BA3AEC-9A11-4F4E-85C1-49060782550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5" y="1012"/>
              <a:ext cx="16" cy="23"/>
            </a:xfrm>
            <a:custGeom>
              <a:avLst/>
              <a:gdLst>
                <a:gd name="T0" fmla="*/ 4 w 16"/>
                <a:gd name="T1" fmla="*/ 12 h 24"/>
                <a:gd name="T2" fmla="*/ 9 w 16"/>
                <a:gd name="T3" fmla="*/ 6 h 24"/>
                <a:gd name="T4" fmla="*/ 11 w 16"/>
                <a:gd name="T5" fmla="*/ 12 h 24"/>
                <a:gd name="T6" fmla="*/ 16 w 16"/>
                <a:gd name="T7" fmla="*/ 17 h 24"/>
                <a:gd name="T8" fmla="*/ 9 w 16"/>
                <a:gd name="T9" fmla="*/ 12 h 24"/>
                <a:gd name="T10" fmla="*/ 4 w 16"/>
                <a:gd name="T11" fmla="*/ 11 h 2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6" h="24">
                  <a:moveTo>
                    <a:pt x="4" y="12"/>
                  </a:moveTo>
                  <a:cubicBezTo>
                    <a:pt x="0" y="12"/>
                    <a:pt x="2" y="0"/>
                    <a:pt x="9" y="6"/>
                  </a:cubicBezTo>
                  <a:cubicBezTo>
                    <a:pt x="12" y="8"/>
                    <a:pt x="10" y="11"/>
                    <a:pt x="11" y="14"/>
                  </a:cubicBezTo>
                  <a:cubicBezTo>
                    <a:pt x="12" y="17"/>
                    <a:pt x="16" y="20"/>
                    <a:pt x="16" y="24"/>
                  </a:cubicBezTo>
                  <a:cubicBezTo>
                    <a:pt x="14" y="21"/>
                    <a:pt x="11" y="17"/>
                    <a:pt x="9" y="14"/>
                  </a:cubicBezTo>
                  <a:cubicBezTo>
                    <a:pt x="8" y="12"/>
                    <a:pt x="7" y="8"/>
                    <a:pt x="4" y="11"/>
                  </a:cubicBezTo>
                </a:path>
              </a:pathLst>
            </a:custGeom>
            <a:solidFill>
              <a:srgbClr val="F5E2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459" name="Freeform 1042">
              <a:extLst>
                <a:ext uri="{FF2B5EF4-FFF2-40B4-BE49-F238E27FC236}">
                  <a16:creationId xmlns:a16="http://schemas.microsoft.com/office/drawing/2014/main" id="{6AAC9BE3-C6AF-4C2D-8431-8A2AF6C00FE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4" y="1106"/>
              <a:ext cx="158" cy="217"/>
            </a:xfrm>
            <a:custGeom>
              <a:avLst/>
              <a:gdLst>
                <a:gd name="T0" fmla="*/ 0 w 166"/>
                <a:gd name="T1" fmla="*/ 31 h 227"/>
                <a:gd name="T2" fmla="*/ 72 w 166"/>
                <a:gd name="T3" fmla="*/ 0 h 227"/>
                <a:gd name="T4" fmla="*/ 114 w 166"/>
                <a:gd name="T5" fmla="*/ 118 h 227"/>
                <a:gd name="T6" fmla="*/ 106 w 166"/>
                <a:gd name="T7" fmla="*/ 165 h 227"/>
                <a:gd name="T8" fmla="*/ 105 w 166"/>
                <a:gd name="T9" fmla="*/ 118 h 227"/>
                <a:gd name="T10" fmla="*/ 54 w 166"/>
                <a:gd name="T11" fmla="*/ 53 h 227"/>
                <a:gd name="T12" fmla="*/ 0 w 166"/>
                <a:gd name="T13" fmla="*/ 31 h 22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66" h="227">
                  <a:moveTo>
                    <a:pt x="0" y="43"/>
                  </a:moveTo>
                  <a:cubicBezTo>
                    <a:pt x="0" y="43"/>
                    <a:pt x="59" y="42"/>
                    <a:pt x="102" y="0"/>
                  </a:cubicBezTo>
                  <a:cubicBezTo>
                    <a:pt x="102" y="0"/>
                    <a:pt x="86" y="111"/>
                    <a:pt x="161" y="162"/>
                  </a:cubicBezTo>
                  <a:cubicBezTo>
                    <a:pt x="150" y="227"/>
                    <a:pt x="150" y="227"/>
                    <a:pt x="150" y="227"/>
                  </a:cubicBezTo>
                  <a:cubicBezTo>
                    <a:pt x="150" y="227"/>
                    <a:pt x="166" y="172"/>
                    <a:pt x="148" y="162"/>
                  </a:cubicBezTo>
                  <a:cubicBezTo>
                    <a:pt x="130" y="152"/>
                    <a:pt x="77" y="100"/>
                    <a:pt x="77" y="73"/>
                  </a:cubicBezTo>
                  <a:cubicBezTo>
                    <a:pt x="77" y="46"/>
                    <a:pt x="75" y="37"/>
                    <a:pt x="0" y="43"/>
                  </a:cubicBezTo>
                  <a:close/>
                </a:path>
              </a:pathLst>
            </a:custGeom>
            <a:solidFill>
              <a:srgbClr val="F5E2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460" name="Freeform 1043">
              <a:extLst>
                <a:ext uri="{FF2B5EF4-FFF2-40B4-BE49-F238E27FC236}">
                  <a16:creationId xmlns:a16="http://schemas.microsoft.com/office/drawing/2014/main" id="{8FE6B506-F7E2-41E2-90AF-EE883BBD718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5" y="3651"/>
              <a:ext cx="54" cy="19"/>
            </a:xfrm>
            <a:custGeom>
              <a:avLst/>
              <a:gdLst>
                <a:gd name="T0" fmla="*/ 2 w 57"/>
                <a:gd name="T1" fmla="*/ 0 h 20"/>
                <a:gd name="T2" fmla="*/ 39 w 57"/>
                <a:gd name="T3" fmla="*/ 10 h 2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7" h="20">
                  <a:moveTo>
                    <a:pt x="2" y="0"/>
                  </a:moveTo>
                  <a:cubicBezTo>
                    <a:pt x="0" y="14"/>
                    <a:pt x="43" y="20"/>
                    <a:pt x="57" y="15"/>
                  </a:cubicBezTo>
                </a:path>
              </a:pathLst>
            </a:custGeom>
            <a:noFill/>
            <a:ln w="6350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461" name="Oval 1044">
              <a:extLst>
                <a:ext uri="{FF2B5EF4-FFF2-40B4-BE49-F238E27FC236}">
                  <a16:creationId xmlns:a16="http://schemas.microsoft.com/office/drawing/2014/main" id="{0D4042A9-F236-4CC2-AF90-CE337DF99B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68" y="3817"/>
              <a:ext cx="10" cy="10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3462" name="Oval 1045">
              <a:extLst>
                <a:ext uri="{FF2B5EF4-FFF2-40B4-BE49-F238E27FC236}">
                  <a16:creationId xmlns:a16="http://schemas.microsoft.com/office/drawing/2014/main" id="{8A3FAD5E-3EEF-4065-A8AD-2F867865C6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0" y="3823"/>
              <a:ext cx="10" cy="9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3463" name="Oval 1046">
              <a:extLst>
                <a:ext uri="{FF2B5EF4-FFF2-40B4-BE49-F238E27FC236}">
                  <a16:creationId xmlns:a16="http://schemas.microsoft.com/office/drawing/2014/main" id="{E4A2F4F1-101D-46BB-BCBE-AC77A74762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35" y="3824"/>
              <a:ext cx="9" cy="9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3464" name="Oval 1047">
              <a:extLst>
                <a:ext uri="{FF2B5EF4-FFF2-40B4-BE49-F238E27FC236}">
                  <a16:creationId xmlns:a16="http://schemas.microsoft.com/office/drawing/2014/main" id="{CAED975C-401B-48DD-A4A1-F9493F0C3A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74" y="3821"/>
              <a:ext cx="9" cy="9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3465" name="Freeform 1048">
              <a:extLst>
                <a:ext uri="{FF2B5EF4-FFF2-40B4-BE49-F238E27FC236}">
                  <a16:creationId xmlns:a16="http://schemas.microsoft.com/office/drawing/2014/main" id="{CF84EA0E-5A67-4ED8-8815-694D72E340C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0" y="3785"/>
              <a:ext cx="18" cy="19"/>
            </a:xfrm>
            <a:custGeom>
              <a:avLst/>
              <a:gdLst>
                <a:gd name="T0" fmla="*/ 0 w 19"/>
                <a:gd name="T1" fmla="*/ 0 h 20"/>
                <a:gd name="T2" fmla="*/ 12 w 19"/>
                <a:gd name="T3" fmla="*/ 13 h 2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" h="20">
                  <a:moveTo>
                    <a:pt x="0" y="0"/>
                  </a:moveTo>
                  <a:cubicBezTo>
                    <a:pt x="0" y="0"/>
                    <a:pt x="7" y="16"/>
                    <a:pt x="19" y="20"/>
                  </a:cubicBezTo>
                </a:path>
              </a:pathLst>
            </a:custGeom>
            <a:noFill/>
            <a:ln w="6350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466" name="Freeform 1049">
              <a:extLst>
                <a:ext uri="{FF2B5EF4-FFF2-40B4-BE49-F238E27FC236}">
                  <a16:creationId xmlns:a16="http://schemas.microsoft.com/office/drawing/2014/main" id="{8D5E026E-3C50-4D2E-8F7D-6E5CDD4844B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0" y="918"/>
              <a:ext cx="23" cy="119"/>
            </a:xfrm>
            <a:custGeom>
              <a:avLst/>
              <a:gdLst>
                <a:gd name="T0" fmla="*/ 10 w 24"/>
                <a:gd name="T1" fmla="*/ 0 h 124"/>
                <a:gd name="T2" fmla="*/ 0 w 24"/>
                <a:gd name="T3" fmla="*/ 21 h 124"/>
                <a:gd name="T4" fmla="*/ 6 w 24"/>
                <a:gd name="T5" fmla="*/ 48 h 124"/>
                <a:gd name="T6" fmla="*/ 4 w 24"/>
                <a:gd name="T7" fmla="*/ 57 h 124"/>
                <a:gd name="T8" fmla="*/ 2 w 24"/>
                <a:gd name="T9" fmla="*/ 64 h 124"/>
                <a:gd name="T10" fmla="*/ 5 w 24"/>
                <a:gd name="T11" fmla="*/ 68 h 124"/>
                <a:gd name="T12" fmla="*/ 11 w 24"/>
                <a:gd name="T13" fmla="*/ 77 h 124"/>
                <a:gd name="T14" fmla="*/ 17 w 24"/>
                <a:gd name="T15" fmla="*/ 93 h 124"/>
                <a:gd name="T16" fmla="*/ 12 w 24"/>
                <a:gd name="T17" fmla="*/ 68 h 124"/>
                <a:gd name="T18" fmla="*/ 12 w 24"/>
                <a:gd name="T19" fmla="*/ 51 h 124"/>
                <a:gd name="T20" fmla="*/ 10 w 24"/>
                <a:gd name="T21" fmla="*/ 27 h 124"/>
                <a:gd name="T22" fmla="*/ 11 w 24"/>
                <a:gd name="T23" fmla="*/ 1 h 12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4" h="124">
                  <a:moveTo>
                    <a:pt x="10" y="0"/>
                  </a:moveTo>
                  <a:cubicBezTo>
                    <a:pt x="2" y="3"/>
                    <a:pt x="0" y="20"/>
                    <a:pt x="0" y="28"/>
                  </a:cubicBezTo>
                  <a:cubicBezTo>
                    <a:pt x="0" y="39"/>
                    <a:pt x="5" y="51"/>
                    <a:pt x="6" y="63"/>
                  </a:cubicBezTo>
                  <a:cubicBezTo>
                    <a:pt x="6" y="67"/>
                    <a:pt x="6" y="72"/>
                    <a:pt x="4" y="76"/>
                  </a:cubicBezTo>
                  <a:cubicBezTo>
                    <a:pt x="3" y="79"/>
                    <a:pt x="1" y="82"/>
                    <a:pt x="2" y="85"/>
                  </a:cubicBezTo>
                  <a:cubicBezTo>
                    <a:pt x="2" y="87"/>
                    <a:pt x="4" y="89"/>
                    <a:pt x="5" y="90"/>
                  </a:cubicBezTo>
                  <a:cubicBezTo>
                    <a:pt x="7" y="94"/>
                    <a:pt x="9" y="98"/>
                    <a:pt x="11" y="102"/>
                  </a:cubicBezTo>
                  <a:cubicBezTo>
                    <a:pt x="15" y="109"/>
                    <a:pt x="19" y="118"/>
                    <a:pt x="24" y="124"/>
                  </a:cubicBezTo>
                  <a:cubicBezTo>
                    <a:pt x="19" y="114"/>
                    <a:pt x="15" y="100"/>
                    <a:pt x="15" y="90"/>
                  </a:cubicBezTo>
                  <a:cubicBezTo>
                    <a:pt x="14" y="82"/>
                    <a:pt x="17" y="75"/>
                    <a:pt x="16" y="67"/>
                  </a:cubicBezTo>
                  <a:cubicBezTo>
                    <a:pt x="15" y="56"/>
                    <a:pt x="12" y="45"/>
                    <a:pt x="10" y="34"/>
                  </a:cubicBezTo>
                  <a:cubicBezTo>
                    <a:pt x="9" y="24"/>
                    <a:pt x="6" y="11"/>
                    <a:pt x="11" y="1"/>
                  </a:cubicBezTo>
                </a:path>
              </a:pathLst>
            </a:custGeom>
            <a:solidFill>
              <a:srgbClr val="FCFB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467" name="Freeform 1050">
              <a:extLst>
                <a:ext uri="{FF2B5EF4-FFF2-40B4-BE49-F238E27FC236}">
                  <a16:creationId xmlns:a16="http://schemas.microsoft.com/office/drawing/2014/main" id="{72035502-C234-4C3C-8DE6-B479CC9011C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9" y="1054"/>
              <a:ext cx="110" cy="84"/>
            </a:xfrm>
            <a:custGeom>
              <a:avLst/>
              <a:gdLst>
                <a:gd name="T0" fmla="*/ 0 w 115"/>
                <a:gd name="T1" fmla="*/ 12 h 88"/>
                <a:gd name="T2" fmla="*/ 11 w 115"/>
                <a:gd name="T3" fmla="*/ 28 h 88"/>
                <a:gd name="T4" fmla="*/ 17 w 115"/>
                <a:gd name="T5" fmla="*/ 41 h 88"/>
                <a:gd name="T6" fmla="*/ 32 w 115"/>
                <a:gd name="T7" fmla="*/ 53 h 88"/>
                <a:gd name="T8" fmla="*/ 54 w 115"/>
                <a:gd name="T9" fmla="*/ 61 h 88"/>
                <a:gd name="T10" fmla="*/ 70 w 115"/>
                <a:gd name="T11" fmla="*/ 63 h 88"/>
                <a:gd name="T12" fmla="*/ 84 w 115"/>
                <a:gd name="T13" fmla="*/ 64 h 88"/>
                <a:gd name="T14" fmla="*/ 21 w 115"/>
                <a:gd name="T15" fmla="*/ 33 h 88"/>
                <a:gd name="T16" fmla="*/ 11 w 115"/>
                <a:gd name="T17" fmla="*/ 16 h 88"/>
                <a:gd name="T18" fmla="*/ 8 w 115"/>
                <a:gd name="T19" fmla="*/ 9 h 88"/>
                <a:gd name="T20" fmla="*/ 5 w 115"/>
                <a:gd name="T21" fmla="*/ 0 h 88"/>
                <a:gd name="T22" fmla="*/ 1 w 115"/>
                <a:gd name="T23" fmla="*/ 11 h 8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15" h="88">
                  <a:moveTo>
                    <a:pt x="0" y="19"/>
                  </a:moveTo>
                  <a:cubicBezTo>
                    <a:pt x="4" y="23"/>
                    <a:pt x="7" y="32"/>
                    <a:pt x="11" y="37"/>
                  </a:cubicBezTo>
                  <a:cubicBezTo>
                    <a:pt x="15" y="43"/>
                    <a:pt x="19" y="50"/>
                    <a:pt x="24" y="55"/>
                  </a:cubicBezTo>
                  <a:cubicBezTo>
                    <a:pt x="30" y="62"/>
                    <a:pt x="37" y="68"/>
                    <a:pt x="44" y="73"/>
                  </a:cubicBezTo>
                  <a:cubicBezTo>
                    <a:pt x="53" y="79"/>
                    <a:pt x="64" y="81"/>
                    <a:pt x="74" y="84"/>
                  </a:cubicBezTo>
                  <a:cubicBezTo>
                    <a:pt x="81" y="86"/>
                    <a:pt x="88" y="86"/>
                    <a:pt x="95" y="87"/>
                  </a:cubicBezTo>
                  <a:cubicBezTo>
                    <a:pt x="101" y="88"/>
                    <a:pt x="110" y="86"/>
                    <a:pt x="115" y="88"/>
                  </a:cubicBezTo>
                  <a:cubicBezTo>
                    <a:pt x="83" y="80"/>
                    <a:pt x="50" y="73"/>
                    <a:pt x="28" y="47"/>
                  </a:cubicBezTo>
                  <a:cubicBezTo>
                    <a:pt x="22" y="40"/>
                    <a:pt x="17" y="32"/>
                    <a:pt x="14" y="23"/>
                  </a:cubicBezTo>
                  <a:cubicBezTo>
                    <a:pt x="12" y="19"/>
                    <a:pt x="10" y="14"/>
                    <a:pt x="8" y="9"/>
                  </a:cubicBezTo>
                  <a:cubicBezTo>
                    <a:pt x="7" y="6"/>
                    <a:pt x="7" y="2"/>
                    <a:pt x="5" y="0"/>
                  </a:cubicBezTo>
                  <a:cubicBezTo>
                    <a:pt x="3" y="4"/>
                    <a:pt x="2" y="11"/>
                    <a:pt x="1" y="15"/>
                  </a:cubicBezTo>
                </a:path>
              </a:pathLst>
            </a:custGeom>
            <a:solidFill>
              <a:srgbClr val="FCFB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468" name="Freeform 1051">
              <a:extLst>
                <a:ext uri="{FF2B5EF4-FFF2-40B4-BE49-F238E27FC236}">
                  <a16:creationId xmlns:a16="http://schemas.microsoft.com/office/drawing/2014/main" id="{D1BB43E0-7C32-4854-9B78-C77E531BE72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4" y="1126"/>
              <a:ext cx="26" cy="111"/>
            </a:xfrm>
            <a:custGeom>
              <a:avLst/>
              <a:gdLst>
                <a:gd name="T0" fmla="*/ 3 w 27"/>
                <a:gd name="T1" fmla="*/ 0 h 117"/>
                <a:gd name="T2" fmla="*/ 5 w 27"/>
                <a:gd name="T3" fmla="*/ 7 h 117"/>
                <a:gd name="T4" fmla="*/ 8 w 27"/>
                <a:gd name="T5" fmla="*/ 14 h 117"/>
                <a:gd name="T6" fmla="*/ 10 w 27"/>
                <a:gd name="T7" fmla="*/ 28 h 117"/>
                <a:gd name="T8" fmla="*/ 7 w 27"/>
                <a:gd name="T9" fmla="*/ 48 h 117"/>
                <a:gd name="T10" fmla="*/ 4 w 27"/>
                <a:gd name="T11" fmla="*/ 54 h 117"/>
                <a:gd name="T12" fmla="*/ 2 w 27"/>
                <a:gd name="T13" fmla="*/ 59 h 117"/>
                <a:gd name="T14" fmla="*/ 13 w 27"/>
                <a:gd name="T15" fmla="*/ 68 h 117"/>
                <a:gd name="T16" fmla="*/ 20 w 27"/>
                <a:gd name="T17" fmla="*/ 81 h 117"/>
                <a:gd name="T18" fmla="*/ 13 w 27"/>
                <a:gd name="T19" fmla="*/ 32 h 117"/>
                <a:gd name="T20" fmla="*/ 3 w 27"/>
                <a:gd name="T21" fmla="*/ 0 h 11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7" h="117">
                  <a:moveTo>
                    <a:pt x="3" y="0"/>
                  </a:moveTo>
                  <a:cubicBezTo>
                    <a:pt x="3" y="2"/>
                    <a:pt x="5" y="5"/>
                    <a:pt x="5" y="7"/>
                  </a:cubicBezTo>
                  <a:cubicBezTo>
                    <a:pt x="7" y="11"/>
                    <a:pt x="7" y="16"/>
                    <a:pt x="8" y="21"/>
                  </a:cubicBezTo>
                  <a:cubicBezTo>
                    <a:pt x="9" y="28"/>
                    <a:pt x="10" y="35"/>
                    <a:pt x="10" y="42"/>
                  </a:cubicBezTo>
                  <a:cubicBezTo>
                    <a:pt x="10" y="51"/>
                    <a:pt x="8" y="61"/>
                    <a:pt x="7" y="70"/>
                  </a:cubicBezTo>
                  <a:cubicBezTo>
                    <a:pt x="6" y="73"/>
                    <a:pt x="5" y="76"/>
                    <a:pt x="4" y="78"/>
                  </a:cubicBezTo>
                  <a:cubicBezTo>
                    <a:pt x="2" y="81"/>
                    <a:pt x="0" y="82"/>
                    <a:pt x="2" y="85"/>
                  </a:cubicBezTo>
                  <a:cubicBezTo>
                    <a:pt x="5" y="90"/>
                    <a:pt x="11" y="94"/>
                    <a:pt x="14" y="99"/>
                  </a:cubicBezTo>
                  <a:cubicBezTo>
                    <a:pt x="19" y="104"/>
                    <a:pt x="23" y="111"/>
                    <a:pt x="27" y="117"/>
                  </a:cubicBezTo>
                  <a:cubicBezTo>
                    <a:pt x="16" y="94"/>
                    <a:pt x="18" y="70"/>
                    <a:pt x="16" y="46"/>
                  </a:cubicBezTo>
                  <a:cubicBezTo>
                    <a:pt x="15" y="33"/>
                    <a:pt x="15" y="8"/>
                    <a:pt x="3" y="0"/>
                  </a:cubicBezTo>
                </a:path>
              </a:pathLst>
            </a:custGeom>
            <a:solidFill>
              <a:srgbClr val="FCFB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469" name="Freeform 1052">
              <a:extLst>
                <a:ext uri="{FF2B5EF4-FFF2-40B4-BE49-F238E27FC236}">
                  <a16:creationId xmlns:a16="http://schemas.microsoft.com/office/drawing/2014/main" id="{5881AC9C-37B2-471E-91BC-F383ACED8F4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0" y="908"/>
              <a:ext cx="28" cy="67"/>
            </a:xfrm>
            <a:custGeom>
              <a:avLst/>
              <a:gdLst>
                <a:gd name="T0" fmla="*/ 0 w 29"/>
                <a:gd name="T1" fmla="*/ 0 h 70"/>
                <a:gd name="T2" fmla="*/ 14 w 29"/>
                <a:gd name="T3" fmla="*/ 29 h 70"/>
                <a:gd name="T4" fmla="*/ 13 w 29"/>
                <a:gd name="T5" fmla="*/ 39 h 70"/>
                <a:gd name="T6" fmla="*/ 10 w 29"/>
                <a:gd name="T7" fmla="*/ 48 h 70"/>
                <a:gd name="T8" fmla="*/ 14 w 29"/>
                <a:gd name="T9" fmla="*/ 52 h 70"/>
                <a:gd name="T10" fmla="*/ 21 w 29"/>
                <a:gd name="T11" fmla="*/ 43 h 70"/>
                <a:gd name="T12" fmla="*/ 14 w 29"/>
                <a:gd name="T13" fmla="*/ 33 h 70"/>
                <a:gd name="T14" fmla="*/ 14 w 29"/>
                <a:gd name="T15" fmla="*/ 18 h 70"/>
                <a:gd name="T16" fmla="*/ 9 w 29"/>
                <a:gd name="T17" fmla="*/ 9 h 70"/>
                <a:gd name="T18" fmla="*/ 2 w 29"/>
                <a:gd name="T19" fmla="*/ 0 h 7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9" h="70">
                  <a:moveTo>
                    <a:pt x="0" y="0"/>
                  </a:moveTo>
                  <a:cubicBezTo>
                    <a:pt x="8" y="11"/>
                    <a:pt x="13" y="25"/>
                    <a:pt x="14" y="38"/>
                  </a:cubicBezTo>
                  <a:cubicBezTo>
                    <a:pt x="14" y="43"/>
                    <a:pt x="14" y="48"/>
                    <a:pt x="13" y="53"/>
                  </a:cubicBezTo>
                  <a:cubicBezTo>
                    <a:pt x="13" y="57"/>
                    <a:pt x="11" y="60"/>
                    <a:pt x="10" y="64"/>
                  </a:cubicBezTo>
                  <a:cubicBezTo>
                    <a:pt x="13" y="65"/>
                    <a:pt x="16" y="70"/>
                    <a:pt x="19" y="70"/>
                  </a:cubicBezTo>
                  <a:cubicBezTo>
                    <a:pt x="19" y="64"/>
                    <a:pt x="26" y="62"/>
                    <a:pt x="28" y="57"/>
                  </a:cubicBezTo>
                  <a:cubicBezTo>
                    <a:pt x="29" y="53"/>
                    <a:pt x="23" y="50"/>
                    <a:pt x="21" y="46"/>
                  </a:cubicBezTo>
                  <a:cubicBezTo>
                    <a:pt x="19" y="39"/>
                    <a:pt x="19" y="32"/>
                    <a:pt x="17" y="25"/>
                  </a:cubicBezTo>
                  <a:cubicBezTo>
                    <a:pt x="15" y="20"/>
                    <a:pt x="12" y="13"/>
                    <a:pt x="9" y="9"/>
                  </a:cubicBezTo>
                  <a:cubicBezTo>
                    <a:pt x="8" y="5"/>
                    <a:pt x="4" y="3"/>
                    <a:pt x="2" y="0"/>
                  </a:cubicBezTo>
                </a:path>
              </a:pathLst>
            </a:custGeom>
            <a:solidFill>
              <a:srgbClr val="FCFB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470" name="Freeform 1053">
              <a:extLst>
                <a:ext uri="{FF2B5EF4-FFF2-40B4-BE49-F238E27FC236}">
                  <a16:creationId xmlns:a16="http://schemas.microsoft.com/office/drawing/2014/main" id="{13E69F59-3C96-4368-8393-C59EFBCF0BD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2" y="1277"/>
              <a:ext cx="44" cy="30"/>
            </a:xfrm>
            <a:custGeom>
              <a:avLst/>
              <a:gdLst>
                <a:gd name="T0" fmla="*/ 0 w 46"/>
                <a:gd name="T1" fmla="*/ 22 h 31"/>
                <a:gd name="T2" fmla="*/ 17 w 46"/>
                <a:gd name="T3" fmla="*/ 15 h 31"/>
                <a:gd name="T4" fmla="*/ 33 w 46"/>
                <a:gd name="T5" fmla="*/ 15 h 31"/>
                <a:gd name="T6" fmla="*/ 0 w 46"/>
                <a:gd name="T7" fmla="*/ 24 h 3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6" h="31">
                  <a:moveTo>
                    <a:pt x="0" y="29"/>
                  </a:moveTo>
                  <a:cubicBezTo>
                    <a:pt x="8" y="28"/>
                    <a:pt x="16" y="20"/>
                    <a:pt x="24" y="19"/>
                  </a:cubicBezTo>
                  <a:cubicBezTo>
                    <a:pt x="31" y="17"/>
                    <a:pt x="39" y="17"/>
                    <a:pt x="46" y="16"/>
                  </a:cubicBezTo>
                  <a:cubicBezTo>
                    <a:pt x="35" y="0"/>
                    <a:pt x="8" y="22"/>
                    <a:pt x="0" y="31"/>
                  </a:cubicBezTo>
                </a:path>
              </a:pathLst>
            </a:custGeom>
            <a:solidFill>
              <a:srgbClr val="FCFB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471" name="Freeform 1054">
              <a:extLst>
                <a:ext uri="{FF2B5EF4-FFF2-40B4-BE49-F238E27FC236}">
                  <a16:creationId xmlns:a16="http://schemas.microsoft.com/office/drawing/2014/main" id="{DE630761-161E-4BBE-BF2D-FDE4B606DDA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8" y="1584"/>
              <a:ext cx="49" cy="41"/>
            </a:xfrm>
            <a:custGeom>
              <a:avLst/>
              <a:gdLst>
                <a:gd name="T0" fmla="*/ 0 w 52"/>
                <a:gd name="T1" fmla="*/ 8 h 42"/>
                <a:gd name="T2" fmla="*/ 4 w 52"/>
                <a:gd name="T3" fmla="*/ 20 h 42"/>
                <a:gd name="T4" fmla="*/ 4 w 52"/>
                <a:gd name="T5" fmla="*/ 23 h 42"/>
                <a:gd name="T6" fmla="*/ 3 w 52"/>
                <a:gd name="T7" fmla="*/ 35 h 42"/>
                <a:gd name="T8" fmla="*/ 8 w 52"/>
                <a:gd name="T9" fmla="*/ 34 h 42"/>
                <a:gd name="T10" fmla="*/ 13 w 52"/>
                <a:gd name="T11" fmla="*/ 34 h 42"/>
                <a:gd name="T12" fmla="*/ 22 w 52"/>
                <a:gd name="T13" fmla="*/ 34 h 42"/>
                <a:gd name="T14" fmla="*/ 31 w 52"/>
                <a:gd name="T15" fmla="*/ 31 h 42"/>
                <a:gd name="T16" fmla="*/ 34 w 52"/>
                <a:gd name="T17" fmla="*/ 27 h 42"/>
                <a:gd name="T18" fmla="*/ 34 w 52"/>
                <a:gd name="T19" fmla="*/ 18 h 42"/>
                <a:gd name="T20" fmla="*/ 33 w 52"/>
                <a:gd name="T21" fmla="*/ 0 h 42"/>
                <a:gd name="T22" fmla="*/ 13 w 52"/>
                <a:gd name="T23" fmla="*/ 6 h 42"/>
                <a:gd name="T24" fmla="*/ 8 w 52"/>
                <a:gd name="T25" fmla="*/ 8 h 42"/>
                <a:gd name="T26" fmla="*/ 0 w 52"/>
                <a:gd name="T27" fmla="*/ 10 h 4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52" h="42">
                  <a:moveTo>
                    <a:pt x="0" y="8"/>
                  </a:moveTo>
                  <a:cubicBezTo>
                    <a:pt x="0" y="12"/>
                    <a:pt x="3" y="16"/>
                    <a:pt x="4" y="20"/>
                  </a:cubicBezTo>
                  <a:cubicBezTo>
                    <a:pt x="4" y="23"/>
                    <a:pt x="4" y="26"/>
                    <a:pt x="4" y="30"/>
                  </a:cubicBezTo>
                  <a:cubicBezTo>
                    <a:pt x="4" y="34"/>
                    <a:pt x="4" y="38"/>
                    <a:pt x="3" y="42"/>
                  </a:cubicBezTo>
                  <a:cubicBezTo>
                    <a:pt x="6" y="42"/>
                    <a:pt x="8" y="41"/>
                    <a:pt x="11" y="41"/>
                  </a:cubicBezTo>
                  <a:cubicBezTo>
                    <a:pt x="14" y="41"/>
                    <a:pt x="17" y="41"/>
                    <a:pt x="20" y="41"/>
                  </a:cubicBezTo>
                  <a:cubicBezTo>
                    <a:pt x="24" y="41"/>
                    <a:pt x="28" y="41"/>
                    <a:pt x="32" y="41"/>
                  </a:cubicBezTo>
                  <a:cubicBezTo>
                    <a:pt x="37" y="40"/>
                    <a:pt x="42" y="39"/>
                    <a:pt x="47" y="38"/>
                  </a:cubicBezTo>
                  <a:cubicBezTo>
                    <a:pt x="51" y="37"/>
                    <a:pt x="51" y="37"/>
                    <a:pt x="51" y="34"/>
                  </a:cubicBezTo>
                  <a:cubicBezTo>
                    <a:pt x="52" y="29"/>
                    <a:pt x="51" y="23"/>
                    <a:pt x="51" y="18"/>
                  </a:cubicBezTo>
                  <a:cubicBezTo>
                    <a:pt x="51" y="13"/>
                    <a:pt x="52" y="5"/>
                    <a:pt x="50" y="0"/>
                  </a:cubicBezTo>
                  <a:cubicBezTo>
                    <a:pt x="40" y="1"/>
                    <a:pt x="30" y="4"/>
                    <a:pt x="20" y="6"/>
                  </a:cubicBezTo>
                  <a:cubicBezTo>
                    <a:pt x="17" y="7"/>
                    <a:pt x="13" y="7"/>
                    <a:pt x="9" y="8"/>
                  </a:cubicBezTo>
                  <a:cubicBezTo>
                    <a:pt x="6" y="9"/>
                    <a:pt x="3" y="10"/>
                    <a:pt x="0" y="10"/>
                  </a:cubicBezTo>
                </a:path>
              </a:pathLst>
            </a:custGeom>
            <a:solidFill>
              <a:srgbClr val="94C6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472" name="Freeform 1055">
              <a:extLst>
                <a:ext uri="{FF2B5EF4-FFF2-40B4-BE49-F238E27FC236}">
                  <a16:creationId xmlns:a16="http://schemas.microsoft.com/office/drawing/2014/main" id="{819CB583-9C88-44C1-B6C3-80AA83DF1090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6" y="1783"/>
              <a:ext cx="42" cy="51"/>
            </a:xfrm>
            <a:custGeom>
              <a:avLst/>
              <a:gdLst>
                <a:gd name="T0" fmla="*/ 11 w 44"/>
                <a:gd name="T1" fmla="*/ 0 h 54"/>
                <a:gd name="T2" fmla="*/ 0 w 44"/>
                <a:gd name="T3" fmla="*/ 37 h 54"/>
                <a:gd name="T4" fmla="*/ 11 w 44"/>
                <a:gd name="T5" fmla="*/ 29 h 54"/>
                <a:gd name="T6" fmla="*/ 23 w 44"/>
                <a:gd name="T7" fmla="*/ 22 h 54"/>
                <a:gd name="T8" fmla="*/ 11 w 44"/>
                <a:gd name="T9" fmla="*/ 0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4">
                  <a:moveTo>
                    <a:pt x="16" y="0"/>
                  </a:moveTo>
                  <a:cubicBezTo>
                    <a:pt x="11" y="18"/>
                    <a:pt x="4" y="36"/>
                    <a:pt x="0" y="54"/>
                  </a:cubicBezTo>
                  <a:cubicBezTo>
                    <a:pt x="5" y="51"/>
                    <a:pt x="11" y="47"/>
                    <a:pt x="15" y="43"/>
                  </a:cubicBezTo>
                  <a:cubicBezTo>
                    <a:pt x="20" y="39"/>
                    <a:pt x="25" y="36"/>
                    <a:pt x="30" y="32"/>
                  </a:cubicBezTo>
                  <a:cubicBezTo>
                    <a:pt x="44" y="20"/>
                    <a:pt x="31" y="5"/>
                    <a:pt x="18" y="0"/>
                  </a:cubicBezTo>
                </a:path>
              </a:pathLst>
            </a:custGeom>
            <a:solidFill>
              <a:srgbClr val="EAEA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473" name="Freeform 1056">
              <a:extLst>
                <a:ext uri="{FF2B5EF4-FFF2-40B4-BE49-F238E27FC236}">
                  <a16:creationId xmlns:a16="http://schemas.microsoft.com/office/drawing/2014/main" id="{239D4FC3-6576-4E47-9E79-240B27DDB03B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6" y="1755"/>
              <a:ext cx="44" cy="47"/>
            </a:xfrm>
            <a:custGeom>
              <a:avLst/>
              <a:gdLst>
                <a:gd name="T0" fmla="*/ 31 w 46"/>
                <a:gd name="T1" fmla="*/ 8 h 49"/>
                <a:gd name="T2" fmla="*/ 31 w 46"/>
                <a:gd name="T3" fmla="*/ 12 h 49"/>
                <a:gd name="T4" fmla="*/ 32 w 46"/>
                <a:gd name="T5" fmla="*/ 23 h 49"/>
                <a:gd name="T6" fmla="*/ 32 w 46"/>
                <a:gd name="T7" fmla="*/ 35 h 49"/>
                <a:gd name="T8" fmla="*/ 24 w 46"/>
                <a:gd name="T9" fmla="*/ 31 h 49"/>
                <a:gd name="T10" fmla="*/ 12 w 46"/>
                <a:gd name="T11" fmla="*/ 28 h 49"/>
                <a:gd name="T12" fmla="*/ 0 w 46"/>
                <a:gd name="T13" fmla="*/ 12 h 49"/>
                <a:gd name="T14" fmla="*/ 1 w 46"/>
                <a:gd name="T15" fmla="*/ 10 h 49"/>
                <a:gd name="T16" fmla="*/ 30 w 46"/>
                <a:gd name="T17" fmla="*/ 6 h 4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6" h="49">
                  <a:moveTo>
                    <a:pt x="43" y="8"/>
                  </a:moveTo>
                  <a:cubicBezTo>
                    <a:pt x="42" y="7"/>
                    <a:pt x="43" y="15"/>
                    <a:pt x="43" y="18"/>
                  </a:cubicBezTo>
                  <a:cubicBezTo>
                    <a:pt x="43" y="22"/>
                    <a:pt x="44" y="26"/>
                    <a:pt x="44" y="30"/>
                  </a:cubicBezTo>
                  <a:cubicBezTo>
                    <a:pt x="45" y="36"/>
                    <a:pt x="46" y="43"/>
                    <a:pt x="44" y="49"/>
                  </a:cubicBezTo>
                  <a:cubicBezTo>
                    <a:pt x="40" y="49"/>
                    <a:pt x="35" y="43"/>
                    <a:pt x="31" y="41"/>
                  </a:cubicBezTo>
                  <a:cubicBezTo>
                    <a:pt x="27" y="39"/>
                    <a:pt x="22" y="38"/>
                    <a:pt x="19" y="35"/>
                  </a:cubicBezTo>
                  <a:cubicBezTo>
                    <a:pt x="10" y="30"/>
                    <a:pt x="4" y="21"/>
                    <a:pt x="0" y="12"/>
                  </a:cubicBezTo>
                  <a:cubicBezTo>
                    <a:pt x="0" y="12"/>
                    <a:pt x="1" y="11"/>
                    <a:pt x="1" y="10"/>
                  </a:cubicBezTo>
                  <a:cubicBezTo>
                    <a:pt x="11" y="7"/>
                    <a:pt x="32" y="0"/>
                    <a:pt x="41" y="6"/>
                  </a:cubicBezTo>
                </a:path>
              </a:pathLst>
            </a:custGeom>
            <a:solidFill>
              <a:srgbClr val="EAEA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474" name="Freeform 1057">
              <a:extLst>
                <a:ext uri="{FF2B5EF4-FFF2-40B4-BE49-F238E27FC236}">
                  <a16:creationId xmlns:a16="http://schemas.microsoft.com/office/drawing/2014/main" id="{233439A5-9690-4115-AE2D-B5A8598CD8A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1" y="1561"/>
              <a:ext cx="123" cy="182"/>
            </a:xfrm>
            <a:custGeom>
              <a:avLst/>
              <a:gdLst>
                <a:gd name="T0" fmla="*/ 15 w 129"/>
                <a:gd name="T1" fmla="*/ 1 h 191"/>
                <a:gd name="T2" fmla="*/ 52 w 129"/>
                <a:gd name="T3" fmla="*/ 64 h 191"/>
                <a:gd name="T4" fmla="*/ 92 w 129"/>
                <a:gd name="T5" fmla="*/ 111 h 191"/>
                <a:gd name="T6" fmla="*/ 92 w 129"/>
                <a:gd name="T7" fmla="*/ 111 h 191"/>
                <a:gd name="T8" fmla="*/ 62 w 129"/>
                <a:gd name="T9" fmla="*/ 83 h 191"/>
                <a:gd name="T10" fmla="*/ 45 w 129"/>
                <a:gd name="T11" fmla="*/ 68 h 191"/>
                <a:gd name="T12" fmla="*/ 31 w 129"/>
                <a:gd name="T13" fmla="*/ 54 h 191"/>
                <a:gd name="T14" fmla="*/ 10 w 129"/>
                <a:gd name="T15" fmla="*/ 71 h 191"/>
                <a:gd name="T16" fmla="*/ 7 w 129"/>
                <a:gd name="T17" fmla="*/ 102 h 191"/>
                <a:gd name="T18" fmla="*/ 5 w 129"/>
                <a:gd name="T19" fmla="*/ 136 h 191"/>
                <a:gd name="T20" fmla="*/ 5 w 129"/>
                <a:gd name="T21" fmla="*/ 108 h 191"/>
                <a:gd name="T22" fmla="*/ 5 w 129"/>
                <a:gd name="T23" fmla="*/ 78 h 191"/>
                <a:gd name="T24" fmla="*/ 10 w 129"/>
                <a:gd name="T25" fmla="*/ 46 h 191"/>
                <a:gd name="T26" fmla="*/ 10 w 129"/>
                <a:gd name="T27" fmla="*/ 0 h 19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29" h="191">
                  <a:moveTo>
                    <a:pt x="22" y="1"/>
                  </a:moveTo>
                  <a:cubicBezTo>
                    <a:pt x="39" y="32"/>
                    <a:pt x="48" y="63"/>
                    <a:pt x="73" y="89"/>
                  </a:cubicBezTo>
                  <a:cubicBezTo>
                    <a:pt x="93" y="109"/>
                    <a:pt x="115" y="131"/>
                    <a:pt x="129" y="156"/>
                  </a:cubicBezTo>
                  <a:cubicBezTo>
                    <a:pt x="129" y="156"/>
                    <a:pt x="129" y="156"/>
                    <a:pt x="129" y="156"/>
                  </a:cubicBezTo>
                  <a:cubicBezTo>
                    <a:pt x="112" y="147"/>
                    <a:pt x="99" y="128"/>
                    <a:pt x="86" y="115"/>
                  </a:cubicBezTo>
                  <a:cubicBezTo>
                    <a:pt x="79" y="107"/>
                    <a:pt x="70" y="102"/>
                    <a:pt x="63" y="95"/>
                  </a:cubicBezTo>
                  <a:cubicBezTo>
                    <a:pt x="56" y="90"/>
                    <a:pt x="51" y="81"/>
                    <a:pt x="45" y="76"/>
                  </a:cubicBezTo>
                  <a:cubicBezTo>
                    <a:pt x="26" y="61"/>
                    <a:pt x="16" y="83"/>
                    <a:pt x="13" y="101"/>
                  </a:cubicBezTo>
                  <a:cubicBezTo>
                    <a:pt x="10" y="115"/>
                    <a:pt x="8" y="129"/>
                    <a:pt x="7" y="143"/>
                  </a:cubicBezTo>
                  <a:cubicBezTo>
                    <a:pt x="7" y="157"/>
                    <a:pt x="0" y="178"/>
                    <a:pt x="5" y="191"/>
                  </a:cubicBezTo>
                  <a:cubicBezTo>
                    <a:pt x="5" y="177"/>
                    <a:pt x="4" y="164"/>
                    <a:pt x="5" y="151"/>
                  </a:cubicBezTo>
                  <a:cubicBezTo>
                    <a:pt x="6" y="137"/>
                    <a:pt x="3" y="123"/>
                    <a:pt x="5" y="109"/>
                  </a:cubicBezTo>
                  <a:cubicBezTo>
                    <a:pt x="7" y="94"/>
                    <a:pt x="11" y="79"/>
                    <a:pt x="12" y="64"/>
                  </a:cubicBezTo>
                  <a:cubicBezTo>
                    <a:pt x="13" y="42"/>
                    <a:pt x="8" y="20"/>
                    <a:pt x="17" y="0"/>
                  </a:cubicBezTo>
                </a:path>
              </a:pathLst>
            </a:custGeom>
            <a:solidFill>
              <a:srgbClr val="EAEA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475" name="Freeform 1058">
              <a:extLst>
                <a:ext uri="{FF2B5EF4-FFF2-40B4-BE49-F238E27FC236}">
                  <a16:creationId xmlns:a16="http://schemas.microsoft.com/office/drawing/2014/main" id="{F7F46D82-C6FD-4A41-8943-E1CEA6A0C068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0" y="1809"/>
              <a:ext cx="74" cy="146"/>
            </a:xfrm>
            <a:custGeom>
              <a:avLst/>
              <a:gdLst>
                <a:gd name="T0" fmla="*/ 58 w 77"/>
                <a:gd name="T1" fmla="*/ 0 h 153"/>
                <a:gd name="T2" fmla="*/ 44 w 77"/>
                <a:gd name="T3" fmla="*/ 13 h 153"/>
                <a:gd name="T4" fmla="*/ 32 w 77"/>
                <a:gd name="T5" fmla="*/ 24 h 153"/>
                <a:gd name="T6" fmla="*/ 14 w 77"/>
                <a:gd name="T7" fmla="*/ 39 h 153"/>
                <a:gd name="T8" fmla="*/ 2 w 77"/>
                <a:gd name="T9" fmla="*/ 110 h 153"/>
                <a:gd name="T10" fmla="*/ 35 w 77"/>
                <a:gd name="T11" fmla="*/ 109 h 153"/>
                <a:gd name="T12" fmla="*/ 29 w 77"/>
                <a:gd name="T13" fmla="*/ 103 h 153"/>
                <a:gd name="T14" fmla="*/ 27 w 77"/>
                <a:gd name="T15" fmla="*/ 90 h 153"/>
                <a:gd name="T16" fmla="*/ 32 w 77"/>
                <a:gd name="T17" fmla="*/ 52 h 153"/>
                <a:gd name="T18" fmla="*/ 55 w 77"/>
                <a:gd name="T19" fmla="*/ 2 h 15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77" h="153">
                  <a:moveTo>
                    <a:pt x="77" y="0"/>
                  </a:moveTo>
                  <a:cubicBezTo>
                    <a:pt x="70" y="2"/>
                    <a:pt x="64" y="15"/>
                    <a:pt x="58" y="20"/>
                  </a:cubicBezTo>
                  <a:cubicBezTo>
                    <a:pt x="53" y="24"/>
                    <a:pt x="47" y="28"/>
                    <a:pt x="41" y="31"/>
                  </a:cubicBezTo>
                  <a:cubicBezTo>
                    <a:pt x="28" y="37"/>
                    <a:pt x="23" y="37"/>
                    <a:pt x="21" y="53"/>
                  </a:cubicBezTo>
                  <a:cubicBezTo>
                    <a:pt x="15" y="86"/>
                    <a:pt x="0" y="119"/>
                    <a:pt x="2" y="152"/>
                  </a:cubicBezTo>
                  <a:cubicBezTo>
                    <a:pt x="15" y="153"/>
                    <a:pt x="33" y="153"/>
                    <a:pt x="46" y="151"/>
                  </a:cubicBezTo>
                  <a:cubicBezTo>
                    <a:pt x="43" y="147"/>
                    <a:pt x="38" y="146"/>
                    <a:pt x="36" y="142"/>
                  </a:cubicBezTo>
                  <a:cubicBezTo>
                    <a:pt x="33" y="138"/>
                    <a:pt x="34" y="129"/>
                    <a:pt x="34" y="124"/>
                  </a:cubicBezTo>
                  <a:cubicBezTo>
                    <a:pt x="35" y="108"/>
                    <a:pt x="37" y="89"/>
                    <a:pt x="40" y="73"/>
                  </a:cubicBezTo>
                  <a:cubicBezTo>
                    <a:pt x="45" y="46"/>
                    <a:pt x="68" y="28"/>
                    <a:pt x="72" y="2"/>
                  </a:cubicBezTo>
                </a:path>
              </a:pathLst>
            </a:custGeom>
            <a:solidFill>
              <a:srgbClr val="EAEA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476" name="Freeform 1059">
              <a:extLst>
                <a:ext uri="{FF2B5EF4-FFF2-40B4-BE49-F238E27FC236}">
                  <a16:creationId xmlns:a16="http://schemas.microsoft.com/office/drawing/2014/main" id="{67CF7906-255B-426B-8B85-124AF77F8E93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4" y="2216"/>
              <a:ext cx="249" cy="232"/>
            </a:xfrm>
            <a:custGeom>
              <a:avLst/>
              <a:gdLst>
                <a:gd name="T0" fmla="*/ 2 w 260"/>
                <a:gd name="T1" fmla="*/ 174 h 243"/>
                <a:gd name="T2" fmla="*/ 1 w 260"/>
                <a:gd name="T3" fmla="*/ 175 h 243"/>
                <a:gd name="T4" fmla="*/ 27 w 260"/>
                <a:gd name="T5" fmla="*/ 156 h 243"/>
                <a:gd name="T6" fmla="*/ 40 w 260"/>
                <a:gd name="T7" fmla="*/ 144 h 243"/>
                <a:gd name="T8" fmla="*/ 65 w 260"/>
                <a:gd name="T9" fmla="*/ 145 h 243"/>
                <a:gd name="T10" fmla="*/ 86 w 260"/>
                <a:gd name="T11" fmla="*/ 148 h 243"/>
                <a:gd name="T12" fmla="*/ 131 w 260"/>
                <a:gd name="T13" fmla="*/ 134 h 243"/>
                <a:gd name="T14" fmla="*/ 152 w 260"/>
                <a:gd name="T15" fmla="*/ 88 h 243"/>
                <a:gd name="T16" fmla="*/ 170 w 260"/>
                <a:gd name="T17" fmla="*/ 46 h 243"/>
                <a:gd name="T18" fmla="*/ 192 w 260"/>
                <a:gd name="T19" fmla="*/ 0 h 243"/>
                <a:gd name="T20" fmla="*/ 171 w 260"/>
                <a:gd name="T21" fmla="*/ 64 h 243"/>
                <a:gd name="T22" fmla="*/ 152 w 260"/>
                <a:gd name="T23" fmla="*/ 121 h 243"/>
                <a:gd name="T24" fmla="*/ 114 w 260"/>
                <a:gd name="T25" fmla="*/ 158 h 243"/>
                <a:gd name="T26" fmla="*/ 53 w 260"/>
                <a:gd name="T27" fmla="*/ 156 h 243"/>
                <a:gd name="T28" fmla="*/ 33 w 260"/>
                <a:gd name="T29" fmla="*/ 156 h 243"/>
                <a:gd name="T30" fmla="*/ 11 w 260"/>
                <a:gd name="T31" fmla="*/ 168 h 243"/>
                <a:gd name="T32" fmla="*/ 2 w 260"/>
                <a:gd name="T33" fmla="*/ 175 h 24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60" h="243">
                  <a:moveTo>
                    <a:pt x="2" y="241"/>
                  </a:moveTo>
                  <a:cubicBezTo>
                    <a:pt x="2" y="242"/>
                    <a:pt x="0" y="242"/>
                    <a:pt x="1" y="242"/>
                  </a:cubicBezTo>
                  <a:cubicBezTo>
                    <a:pt x="13" y="236"/>
                    <a:pt x="24" y="223"/>
                    <a:pt x="34" y="215"/>
                  </a:cubicBezTo>
                  <a:cubicBezTo>
                    <a:pt x="40" y="210"/>
                    <a:pt x="46" y="201"/>
                    <a:pt x="54" y="199"/>
                  </a:cubicBezTo>
                  <a:cubicBezTo>
                    <a:pt x="61" y="198"/>
                    <a:pt x="79" y="200"/>
                    <a:pt x="88" y="201"/>
                  </a:cubicBezTo>
                  <a:cubicBezTo>
                    <a:pt x="98" y="202"/>
                    <a:pt x="107" y="204"/>
                    <a:pt x="117" y="204"/>
                  </a:cubicBezTo>
                  <a:cubicBezTo>
                    <a:pt x="139" y="203"/>
                    <a:pt x="162" y="204"/>
                    <a:pt x="177" y="185"/>
                  </a:cubicBezTo>
                  <a:cubicBezTo>
                    <a:pt x="191" y="169"/>
                    <a:pt x="201" y="143"/>
                    <a:pt x="206" y="122"/>
                  </a:cubicBezTo>
                  <a:cubicBezTo>
                    <a:pt x="211" y="101"/>
                    <a:pt x="219" y="81"/>
                    <a:pt x="231" y="63"/>
                  </a:cubicBezTo>
                  <a:cubicBezTo>
                    <a:pt x="243" y="42"/>
                    <a:pt x="249" y="21"/>
                    <a:pt x="259" y="0"/>
                  </a:cubicBezTo>
                  <a:cubicBezTo>
                    <a:pt x="260" y="29"/>
                    <a:pt x="243" y="61"/>
                    <a:pt x="232" y="88"/>
                  </a:cubicBezTo>
                  <a:cubicBezTo>
                    <a:pt x="222" y="114"/>
                    <a:pt x="216" y="142"/>
                    <a:pt x="206" y="168"/>
                  </a:cubicBezTo>
                  <a:cubicBezTo>
                    <a:pt x="196" y="193"/>
                    <a:pt x="181" y="216"/>
                    <a:pt x="153" y="218"/>
                  </a:cubicBezTo>
                  <a:cubicBezTo>
                    <a:pt x="127" y="221"/>
                    <a:pt x="97" y="221"/>
                    <a:pt x="72" y="216"/>
                  </a:cubicBezTo>
                  <a:cubicBezTo>
                    <a:pt x="63" y="214"/>
                    <a:pt x="54" y="213"/>
                    <a:pt x="46" y="216"/>
                  </a:cubicBezTo>
                  <a:cubicBezTo>
                    <a:pt x="36" y="220"/>
                    <a:pt x="27" y="228"/>
                    <a:pt x="18" y="233"/>
                  </a:cubicBezTo>
                  <a:cubicBezTo>
                    <a:pt x="14" y="236"/>
                    <a:pt x="6" y="239"/>
                    <a:pt x="2" y="243"/>
                  </a:cubicBezTo>
                </a:path>
              </a:pathLst>
            </a:custGeom>
            <a:solidFill>
              <a:srgbClr val="EAEA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477" name="Freeform 1060">
              <a:extLst>
                <a:ext uri="{FF2B5EF4-FFF2-40B4-BE49-F238E27FC236}">
                  <a16:creationId xmlns:a16="http://schemas.microsoft.com/office/drawing/2014/main" id="{EFD82683-22AE-4DF5-9C5F-58FD521D793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6" y="1414"/>
              <a:ext cx="171" cy="94"/>
            </a:xfrm>
            <a:custGeom>
              <a:avLst/>
              <a:gdLst>
                <a:gd name="T0" fmla="*/ 1 w 179"/>
                <a:gd name="T1" fmla="*/ 0 h 99"/>
                <a:gd name="T2" fmla="*/ 32 w 179"/>
                <a:gd name="T3" fmla="*/ 28 h 99"/>
                <a:gd name="T4" fmla="*/ 61 w 179"/>
                <a:gd name="T5" fmla="*/ 46 h 99"/>
                <a:gd name="T6" fmla="*/ 91 w 179"/>
                <a:gd name="T7" fmla="*/ 60 h 99"/>
                <a:gd name="T8" fmla="*/ 130 w 179"/>
                <a:gd name="T9" fmla="*/ 69 h 99"/>
                <a:gd name="T10" fmla="*/ 80 w 179"/>
                <a:gd name="T11" fmla="*/ 51 h 99"/>
                <a:gd name="T12" fmla="*/ 57 w 179"/>
                <a:gd name="T13" fmla="*/ 31 h 99"/>
                <a:gd name="T14" fmla="*/ 45 w 179"/>
                <a:gd name="T15" fmla="*/ 29 h 99"/>
                <a:gd name="T16" fmla="*/ 26 w 179"/>
                <a:gd name="T17" fmla="*/ 23 h 99"/>
                <a:gd name="T18" fmla="*/ 0 w 179"/>
                <a:gd name="T19" fmla="*/ 0 h 9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79" h="99">
                  <a:moveTo>
                    <a:pt x="1" y="0"/>
                  </a:moveTo>
                  <a:cubicBezTo>
                    <a:pt x="17" y="5"/>
                    <a:pt x="32" y="30"/>
                    <a:pt x="45" y="42"/>
                  </a:cubicBezTo>
                  <a:cubicBezTo>
                    <a:pt x="58" y="54"/>
                    <a:pt x="69" y="57"/>
                    <a:pt x="84" y="66"/>
                  </a:cubicBezTo>
                  <a:cubicBezTo>
                    <a:pt x="98" y="74"/>
                    <a:pt x="109" y="82"/>
                    <a:pt x="125" y="86"/>
                  </a:cubicBezTo>
                  <a:cubicBezTo>
                    <a:pt x="143" y="91"/>
                    <a:pt x="161" y="95"/>
                    <a:pt x="179" y="99"/>
                  </a:cubicBezTo>
                  <a:cubicBezTo>
                    <a:pt x="156" y="96"/>
                    <a:pt x="131" y="85"/>
                    <a:pt x="110" y="74"/>
                  </a:cubicBezTo>
                  <a:cubicBezTo>
                    <a:pt x="96" y="67"/>
                    <a:pt x="91" y="52"/>
                    <a:pt x="79" y="45"/>
                  </a:cubicBezTo>
                  <a:cubicBezTo>
                    <a:pt x="74" y="42"/>
                    <a:pt x="66" y="44"/>
                    <a:pt x="61" y="43"/>
                  </a:cubicBezTo>
                  <a:cubicBezTo>
                    <a:pt x="51" y="41"/>
                    <a:pt x="42" y="36"/>
                    <a:pt x="33" y="31"/>
                  </a:cubicBezTo>
                  <a:cubicBezTo>
                    <a:pt x="22" y="23"/>
                    <a:pt x="6" y="11"/>
                    <a:pt x="0" y="0"/>
                  </a:cubicBezTo>
                </a:path>
              </a:pathLst>
            </a:custGeom>
            <a:solidFill>
              <a:srgbClr val="EAEA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478" name="Freeform 1061">
              <a:extLst>
                <a:ext uri="{FF2B5EF4-FFF2-40B4-BE49-F238E27FC236}">
                  <a16:creationId xmlns:a16="http://schemas.microsoft.com/office/drawing/2014/main" id="{C62942A1-7794-46B5-A45F-4A83B42CB4D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3" y="1569"/>
              <a:ext cx="100" cy="296"/>
            </a:xfrm>
            <a:custGeom>
              <a:avLst/>
              <a:gdLst>
                <a:gd name="T0" fmla="*/ 10 w 105"/>
                <a:gd name="T1" fmla="*/ 10 h 310"/>
                <a:gd name="T2" fmla="*/ 7 w 105"/>
                <a:gd name="T3" fmla="*/ 45 h 310"/>
                <a:gd name="T4" fmla="*/ 3 w 105"/>
                <a:gd name="T5" fmla="*/ 72 h 310"/>
                <a:gd name="T6" fmla="*/ 5 w 105"/>
                <a:gd name="T7" fmla="*/ 121 h 310"/>
                <a:gd name="T8" fmla="*/ 10 w 105"/>
                <a:gd name="T9" fmla="*/ 220 h 310"/>
                <a:gd name="T10" fmla="*/ 40 w 105"/>
                <a:gd name="T11" fmla="*/ 224 h 310"/>
                <a:gd name="T12" fmla="*/ 74 w 105"/>
                <a:gd name="T13" fmla="*/ 220 h 310"/>
                <a:gd name="T14" fmla="*/ 40 w 105"/>
                <a:gd name="T15" fmla="*/ 209 h 310"/>
                <a:gd name="T16" fmla="*/ 30 w 105"/>
                <a:gd name="T17" fmla="*/ 187 h 310"/>
                <a:gd name="T18" fmla="*/ 24 w 105"/>
                <a:gd name="T19" fmla="*/ 139 h 310"/>
                <a:gd name="T20" fmla="*/ 10 w 105"/>
                <a:gd name="T21" fmla="*/ 0 h 31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05" h="310">
                  <a:moveTo>
                    <a:pt x="11" y="10"/>
                  </a:moveTo>
                  <a:cubicBezTo>
                    <a:pt x="7" y="23"/>
                    <a:pt x="8" y="46"/>
                    <a:pt x="7" y="61"/>
                  </a:cubicBezTo>
                  <a:cubicBezTo>
                    <a:pt x="6" y="74"/>
                    <a:pt x="4" y="86"/>
                    <a:pt x="3" y="99"/>
                  </a:cubicBezTo>
                  <a:cubicBezTo>
                    <a:pt x="0" y="123"/>
                    <a:pt x="2" y="144"/>
                    <a:pt x="5" y="168"/>
                  </a:cubicBezTo>
                  <a:cubicBezTo>
                    <a:pt x="9" y="213"/>
                    <a:pt x="10" y="258"/>
                    <a:pt x="12" y="303"/>
                  </a:cubicBezTo>
                  <a:cubicBezTo>
                    <a:pt x="27" y="303"/>
                    <a:pt x="41" y="310"/>
                    <a:pt x="56" y="310"/>
                  </a:cubicBezTo>
                  <a:cubicBezTo>
                    <a:pt x="71" y="309"/>
                    <a:pt x="91" y="307"/>
                    <a:pt x="105" y="304"/>
                  </a:cubicBezTo>
                  <a:cubicBezTo>
                    <a:pt x="89" y="303"/>
                    <a:pt x="70" y="298"/>
                    <a:pt x="56" y="288"/>
                  </a:cubicBezTo>
                  <a:cubicBezTo>
                    <a:pt x="46" y="280"/>
                    <a:pt x="45" y="272"/>
                    <a:pt x="43" y="259"/>
                  </a:cubicBezTo>
                  <a:cubicBezTo>
                    <a:pt x="41" y="237"/>
                    <a:pt x="34" y="216"/>
                    <a:pt x="32" y="193"/>
                  </a:cubicBezTo>
                  <a:cubicBezTo>
                    <a:pt x="24" y="129"/>
                    <a:pt x="11" y="65"/>
                    <a:pt x="12" y="0"/>
                  </a:cubicBezTo>
                </a:path>
              </a:pathLst>
            </a:custGeom>
            <a:solidFill>
              <a:srgbClr val="EAEA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479" name="Freeform 1062">
              <a:extLst>
                <a:ext uri="{FF2B5EF4-FFF2-40B4-BE49-F238E27FC236}">
                  <a16:creationId xmlns:a16="http://schemas.microsoft.com/office/drawing/2014/main" id="{BB4E8515-3C07-47BB-885D-C14DFB13548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2" y="1514"/>
              <a:ext cx="40" cy="124"/>
            </a:xfrm>
            <a:custGeom>
              <a:avLst/>
              <a:gdLst>
                <a:gd name="T0" fmla="*/ 34 w 41"/>
                <a:gd name="T1" fmla="*/ 0 h 130"/>
                <a:gd name="T2" fmla="*/ 20 w 41"/>
                <a:gd name="T3" fmla="*/ 24 h 130"/>
                <a:gd name="T4" fmla="*/ 10 w 41"/>
                <a:gd name="T5" fmla="*/ 40 h 130"/>
                <a:gd name="T6" fmla="*/ 1 w 41"/>
                <a:gd name="T7" fmla="*/ 93 h 130"/>
                <a:gd name="T8" fmla="*/ 8 w 41"/>
                <a:gd name="T9" fmla="*/ 69 h 130"/>
                <a:gd name="T10" fmla="*/ 19 w 41"/>
                <a:gd name="T11" fmla="*/ 40 h 130"/>
                <a:gd name="T12" fmla="*/ 31 w 41"/>
                <a:gd name="T13" fmla="*/ 3 h 13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1" h="130">
                  <a:moveTo>
                    <a:pt x="41" y="0"/>
                  </a:moveTo>
                  <a:cubicBezTo>
                    <a:pt x="40" y="11"/>
                    <a:pt x="27" y="22"/>
                    <a:pt x="22" y="31"/>
                  </a:cubicBezTo>
                  <a:cubicBezTo>
                    <a:pt x="17" y="39"/>
                    <a:pt x="13" y="47"/>
                    <a:pt x="10" y="55"/>
                  </a:cubicBezTo>
                  <a:cubicBezTo>
                    <a:pt x="3" y="80"/>
                    <a:pt x="1" y="105"/>
                    <a:pt x="1" y="130"/>
                  </a:cubicBezTo>
                  <a:cubicBezTo>
                    <a:pt x="0" y="118"/>
                    <a:pt x="5" y="107"/>
                    <a:pt x="8" y="96"/>
                  </a:cubicBezTo>
                  <a:cubicBezTo>
                    <a:pt x="12" y="82"/>
                    <a:pt x="13" y="68"/>
                    <a:pt x="19" y="54"/>
                  </a:cubicBezTo>
                  <a:cubicBezTo>
                    <a:pt x="26" y="37"/>
                    <a:pt x="32" y="20"/>
                    <a:pt x="38" y="3"/>
                  </a:cubicBezTo>
                </a:path>
              </a:pathLst>
            </a:custGeom>
            <a:solidFill>
              <a:srgbClr val="EAEA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480" name="Freeform 1063">
              <a:extLst>
                <a:ext uri="{FF2B5EF4-FFF2-40B4-BE49-F238E27FC236}">
                  <a16:creationId xmlns:a16="http://schemas.microsoft.com/office/drawing/2014/main" id="{3043B67F-3C63-44F7-8FA4-CCF7242D9E7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1" y="1433"/>
              <a:ext cx="19" cy="73"/>
            </a:xfrm>
            <a:custGeom>
              <a:avLst/>
              <a:gdLst>
                <a:gd name="T0" fmla="*/ 10 w 20"/>
                <a:gd name="T1" fmla="*/ 0 h 77"/>
                <a:gd name="T2" fmla="*/ 0 w 20"/>
                <a:gd name="T3" fmla="*/ 53 h 77"/>
                <a:gd name="T4" fmla="*/ 13 w 20"/>
                <a:gd name="T5" fmla="*/ 1 h 7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77">
                  <a:moveTo>
                    <a:pt x="14" y="0"/>
                  </a:moveTo>
                  <a:cubicBezTo>
                    <a:pt x="11" y="25"/>
                    <a:pt x="7" y="52"/>
                    <a:pt x="0" y="77"/>
                  </a:cubicBezTo>
                  <a:cubicBezTo>
                    <a:pt x="20" y="56"/>
                    <a:pt x="20" y="29"/>
                    <a:pt x="20" y="1"/>
                  </a:cubicBezTo>
                </a:path>
              </a:pathLst>
            </a:custGeom>
            <a:solidFill>
              <a:srgbClr val="EAEA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481" name="Freeform 1064">
              <a:extLst>
                <a:ext uri="{FF2B5EF4-FFF2-40B4-BE49-F238E27FC236}">
                  <a16:creationId xmlns:a16="http://schemas.microsoft.com/office/drawing/2014/main" id="{940E81E7-575D-4EAB-934F-A36B9233297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8" y="2169"/>
              <a:ext cx="425" cy="376"/>
            </a:xfrm>
            <a:custGeom>
              <a:avLst/>
              <a:gdLst>
                <a:gd name="T0" fmla="*/ 0 w 445"/>
                <a:gd name="T1" fmla="*/ 251 h 394"/>
                <a:gd name="T2" fmla="*/ 316 w 445"/>
                <a:gd name="T3" fmla="*/ 236 h 394"/>
                <a:gd name="T4" fmla="*/ 323 w 445"/>
                <a:gd name="T5" fmla="*/ 0 h 394"/>
                <a:gd name="T6" fmla="*/ 256 w 445"/>
                <a:gd name="T7" fmla="*/ 181 h 394"/>
                <a:gd name="T8" fmla="*/ 152 w 445"/>
                <a:gd name="T9" fmla="*/ 229 h 394"/>
                <a:gd name="T10" fmla="*/ 0 w 445"/>
                <a:gd name="T11" fmla="*/ 251 h 39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45" h="394">
                  <a:moveTo>
                    <a:pt x="0" y="349"/>
                  </a:moveTo>
                  <a:cubicBezTo>
                    <a:pt x="0" y="349"/>
                    <a:pt x="303" y="394"/>
                    <a:pt x="437" y="327"/>
                  </a:cubicBezTo>
                  <a:cubicBezTo>
                    <a:pt x="437" y="327"/>
                    <a:pt x="443" y="51"/>
                    <a:pt x="445" y="0"/>
                  </a:cubicBezTo>
                  <a:cubicBezTo>
                    <a:pt x="445" y="0"/>
                    <a:pt x="422" y="204"/>
                    <a:pt x="354" y="251"/>
                  </a:cubicBezTo>
                  <a:cubicBezTo>
                    <a:pt x="287" y="298"/>
                    <a:pt x="287" y="305"/>
                    <a:pt x="210" y="317"/>
                  </a:cubicBezTo>
                  <a:cubicBezTo>
                    <a:pt x="132" y="329"/>
                    <a:pt x="97" y="352"/>
                    <a:pt x="0" y="349"/>
                  </a:cubicBezTo>
                  <a:close/>
                </a:path>
              </a:pathLst>
            </a:custGeom>
            <a:solidFill>
              <a:srgbClr val="F4F4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482" name="Freeform 1065">
              <a:extLst>
                <a:ext uri="{FF2B5EF4-FFF2-40B4-BE49-F238E27FC236}">
                  <a16:creationId xmlns:a16="http://schemas.microsoft.com/office/drawing/2014/main" id="{31FC3940-5EDC-479E-991A-76BE586C64E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6" y="2517"/>
              <a:ext cx="170" cy="99"/>
            </a:xfrm>
            <a:custGeom>
              <a:avLst/>
              <a:gdLst>
                <a:gd name="T0" fmla="*/ 123 w 178"/>
                <a:gd name="T1" fmla="*/ 73 h 104"/>
                <a:gd name="T2" fmla="*/ 110 w 178"/>
                <a:gd name="T3" fmla="*/ 35 h 104"/>
                <a:gd name="T4" fmla="*/ 79 w 178"/>
                <a:gd name="T5" fmla="*/ 19 h 104"/>
                <a:gd name="T6" fmla="*/ 0 w 178"/>
                <a:gd name="T7" fmla="*/ 0 h 104"/>
                <a:gd name="T8" fmla="*/ 34 w 178"/>
                <a:gd name="T9" fmla="*/ 3 h 104"/>
                <a:gd name="T10" fmla="*/ 76 w 178"/>
                <a:gd name="T11" fmla="*/ 4 h 104"/>
                <a:gd name="T12" fmla="*/ 113 w 178"/>
                <a:gd name="T13" fmla="*/ 10 h 104"/>
                <a:gd name="T14" fmla="*/ 129 w 178"/>
                <a:gd name="T15" fmla="*/ 33 h 10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78" h="104">
                  <a:moveTo>
                    <a:pt x="170" y="104"/>
                  </a:moveTo>
                  <a:cubicBezTo>
                    <a:pt x="165" y="90"/>
                    <a:pt x="167" y="62"/>
                    <a:pt x="151" y="49"/>
                  </a:cubicBezTo>
                  <a:cubicBezTo>
                    <a:pt x="141" y="41"/>
                    <a:pt x="122" y="30"/>
                    <a:pt x="109" y="26"/>
                  </a:cubicBezTo>
                  <a:cubicBezTo>
                    <a:pt x="75" y="12"/>
                    <a:pt x="34" y="16"/>
                    <a:pt x="0" y="0"/>
                  </a:cubicBezTo>
                  <a:cubicBezTo>
                    <a:pt x="12" y="6"/>
                    <a:pt x="34" y="3"/>
                    <a:pt x="48" y="3"/>
                  </a:cubicBezTo>
                  <a:cubicBezTo>
                    <a:pt x="67" y="3"/>
                    <a:pt x="86" y="4"/>
                    <a:pt x="106" y="4"/>
                  </a:cubicBezTo>
                  <a:cubicBezTo>
                    <a:pt x="123" y="4"/>
                    <a:pt x="140" y="6"/>
                    <a:pt x="156" y="10"/>
                  </a:cubicBezTo>
                  <a:cubicBezTo>
                    <a:pt x="177" y="15"/>
                    <a:pt x="178" y="25"/>
                    <a:pt x="178" y="47"/>
                  </a:cubicBezTo>
                </a:path>
              </a:pathLst>
            </a:custGeom>
            <a:solidFill>
              <a:srgbClr val="EAEA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483" name="Freeform 1066">
              <a:extLst>
                <a:ext uri="{FF2B5EF4-FFF2-40B4-BE49-F238E27FC236}">
                  <a16:creationId xmlns:a16="http://schemas.microsoft.com/office/drawing/2014/main" id="{A6100862-9423-469D-A61E-D189E4EFBB5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8" y="2510"/>
              <a:ext cx="198" cy="131"/>
            </a:xfrm>
            <a:custGeom>
              <a:avLst/>
              <a:gdLst>
                <a:gd name="T0" fmla="*/ 3 w 207"/>
                <a:gd name="T1" fmla="*/ 18 h 137"/>
                <a:gd name="T2" fmla="*/ 27 w 207"/>
                <a:gd name="T3" fmla="*/ 24 h 137"/>
                <a:gd name="T4" fmla="*/ 57 w 207"/>
                <a:gd name="T5" fmla="*/ 28 h 137"/>
                <a:gd name="T6" fmla="*/ 101 w 207"/>
                <a:gd name="T7" fmla="*/ 30 h 137"/>
                <a:gd name="T8" fmla="*/ 136 w 207"/>
                <a:gd name="T9" fmla="*/ 49 h 137"/>
                <a:gd name="T10" fmla="*/ 151 w 207"/>
                <a:gd name="T11" fmla="*/ 100 h 137"/>
                <a:gd name="T12" fmla="*/ 145 w 207"/>
                <a:gd name="T13" fmla="*/ 25 h 137"/>
                <a:gd name="T14" fmla="*/ 138 w 207"/>
                <a:gd name="T15" fmla="*/ 0 h 137"/>
                <a:gd name="T16" fmla="*/ 68 w 207"/>
                <a:gd name="T17" fmla="*/ 11 h 137"/>
                <a:gd name="T18" fmla="*/ 0 w 207"/>
                <a:gd name="T19" fmla="*/ 12 h 13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07" h="137">
                  <a:moveTo>
                    <a:pt x="3" y="25"/>
                  </a:moveTo>
                  <a:cubicBezTo>
                    <a:pt x="8" y="29"/>
                    <a:pt x="25" y="30"/>
                    <a:pt x="34" y="31"/>
                  </a:cubicBezTo>
                  <a:cubicBezTo>
                    <a:pt x="49" y="34"/>
                    <a:pt x="63" y="38"/>
                    <a:pt x="78" y="37"/>
                  </a:cubicBezTo>
                  <a:cubicBezTo>
                    <a:pt x="98" y="36"/>
                    <a:pt x="119" y="36"/>
                    <a:pt x="139" y="40"/>
                  </a:cubicBezTo>
                  <a:cubicBezTo>
                    <a:pt x="157" y="43"/>
                    <a:pt x="174" y="52"/>
                    <a:pt x="185" y="66"/>
                  </a:cubicBezTo>
                  <a:cubicBezTo>
                    <a:pt x="201" y="85"/>
                    <a:pt x="198" y="115"/>
                    <a:pt x="207" y="137"/>
                  </a:cubicBezTo>
                  <a:cubicBezTo>
                    <a:pt x="200" y="102"/>
                    <a:pt x="203" y="67"/>
                    <a:pt x="199" y="32"/>
                  </a:cubicBezTo>
                  <a:cubicBezTo>
                    <a:pt x="198" y="22"/>
                    <a:pt x="195" y="9"/>
                    <a:pt x="189" y="0"/>
                  </a:cubicBezTo>
                  <a:cubicBezTo>
                    <a:pt x="160" y="10"/>
                    <a:pt x="124" y="12"/>
                    <a:pt x="93" y="13"/>
                  </a:cubicBezTo>
                  <a:cubicBezTo>
                    <a:pt x="61" y="14"/>
                    <a:pt x="31" y="19"/>
                    <a:pt x="0" y="19"/>
                  </a:cubicBezTo>
                </a:path>
              </a:pathLst>
            </a:custGeom>
            <a:solidFill>
              <a:srgbClr val="EAEA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484" name="Freeform 1067">
              <a:extLst>
                <a:ext uri="{FF2B5EF4-FFF2-40B4-BE49-F238E27FC236}">
                  <a16:creationId xmlns:a16="http://schemas.microsoft.com/office/drawing/2014/main" id="{2EA40057-C9B7-49D1-AF21-586A23CAA60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3" y="3112"/>
              <a:ext cx="69" cy="193"/>
            </a:xfrm>
            <a:custGeom>
              <a:avLst/>
              <a:gdLst>
                <a:gd name="T0" fmla="*/ 46 w 72"/>
                <a:gd name="T1" fmla="*/ 0 h 202"/>
                <a:gd name="T2" fmla="*/ 0 w 72"/>
                <a:gd name="T3" fmla="*/ 147 h 202"/>
                <a:gd name="T4" fmla="*/ 29 w 72"/>
                <a:gd name="T5" fmla="*/ 80 h 202"/>
                <a:gd name="T6" fmla="*/ 50 w 72"/>
                <a:gd name="T7" fmla="*/ 81 h 202"/>
                <a:gd name="T8" fmla="*/ 54 w 72"/>
                <a:gd name="T9" fmla="*/ 11 h 2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2" h="202">
                  <a:moveTo>
                    <a:pt x="61" y="0"/>
                  </a:moveTo>
                  <a:cubicBezTo>
                    <a:pt x="31" y="64"/>
                    <a:pt x="14" y="133"/>
                    <a:pt x="0" y="202"/>
                  </a:cubicBezTo>
                  <a:cubicBezTo>
                    <a:pt x="9" y="173"/>
                    <a:pt x="19" y="136"/>
                    <a:pt x="36" y="110"/>
                  </a:cubicBezTo>
                  <a:cubicBezTo>
                    <a:pt x="47" y="95"/>
                    <a:pt x="62" y="96"/>
                    <a:pt x="67" y="112"/>
                  </a:cubicBezTo>
                  <a:cubicBezTo>
                    <a:pt x="67" y="80"/>
                    <a:pt x="69" y="49"/>
                    <a:pt x="72" y="18"/>
                  </a:cubicBezTo>
                </a:path>
              </a:pathLst>
            </a:custGeom>
            <a:solidFill>
              <a:srgbClr val="EAEA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485" name="Freeform 1068">
              <a:extLst>
                <a:ext uri="{FF2B5EF4-FFF2-40B4-BE49-F238E27FC236}">
                  <a16:creationId xmlns:a16="http://schemas.microsoft.com/office/drawing/2014/main" id="{3875D591-F804-4F7D-BCD0-3CAEF25BE64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1" y="3077"/>
              <a:ext cx="44" cy="435"/>
            </a:xfrm>
            <a:custGeom>
              <a:avLst/>
              <a:gdLst>
                <a:gd name="T0" fmla="*/ 7 w 46"/>
                <a:gd name="T1" fmla="*/ 0 h 456"/>
                <a:gd name="T2" fmla="*/ 20 w 46"/>
                <a:gd name="T3" fmla="*/ 78 h 456"/>
                <a:gd name="T4" fmla="*/ 29 w 46"/>
                <a:gd name="T5" fmla="*/ 154 h 456"/>
                <a:gd name="T6" fmla="*/ 31 w 46"/>
                <a:gd name="T7" fmla="*/ 236 h 456"/>
                <a:gd name="T8" fmla="*/ 33 w 46"/>
                <a:gd name="T9" fmla="*/ 328 h 456"/>
                <a:gd name="T10" fmla="*/ 20 w 46"/>
                <a:gd name="T11" fmla="*/ 211 h 456"/>
                <a:gd name="T12" fmla="*/ 11 w 46"/>
                <a:gd name="T13" fmla="*/ 129 h 456"/>
                <a:gd name="T14" fmla="*/ 0 w 46"/>
                <a:gd name="T15" fmla="*/ 65 h 456"/>
                <a:gd name="T16" fmla="*/ 0 w 46"/>
                <a:gd name="T17" fmla="*/ 10 h 4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6" h="456">
                  <a:moveTo>
                    <a:pt x="7" y="0"/>
                  </a:moveTo>
                  <a:cubicBezTo>
                    <a:pt x="7" y="36"/>
                    <a:pt x="20" y="74"/>
                    <a:pt x="27" y="109"/>
                  </a:cubicBezTo>
                  <a:cubicBezTo>
                    <a:pt x="34" y="144"/>
                    <a:pt x="36" y="178"/>
                    <a:pt x="39" y="214"/>
                  </a:cubicBezTo>
                  <a:cubicBezTo>
                    <a:pt x="43" y="251"/>
                    <a:pt x="43" y="289"/>
                    <a:pt x="43" y="327"/>
                  </a:cubicBezTo>
                  <a:cubicBezTo>
                    <a:pt x="43" y="365"/>
                    <a:pt x="33" y="419"/>
                    <a:pt x="46" y="456"/>
                  </a:cubicBezTo>
                  <a:cubicBezTo>
                    <a:pt x="33" y="402"/>
                    <a:pt x="35" y="347"/>
                    <a:pt x="27" y="293"/>
                  </a:cubicBezTo>
                  <a:cubicBezTo>
                    <a:pt x="21" y="255"/>
                    <a:pt x="17" y="218"/>
                    <a:pt x="11" y="180"/>
                  </a:cubicBezTo>
                  <a:cubicBezTo>
                    <a:pt x="7" y="149"/>
                    <a:pt x="0" y="121"/>
                    <a:pt x="0" y="90"/>
                  </a:cubicBezTo>
                  <a:cubicBezTo>
                    <a:pt x="0" y="65"/>
                    <a:pt x="0" y="40"/>
                    <a:pt x="0" y="15"/>
                  </a:cubicBezTo>
                </a:path>
              </a:pathLst>
            </a:custGeom>
            <a:solidFill>
              <a:srgbClr val="EAEA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486" name="Freeform 1069">
              <a:extLst>
                <a:ext uri="{FF2B5EF4-FFF2-40B4-BE49-F238E27FC236}">
                  <a16:creationId xmlns:a16="http://schemas.microsoft.com/office/drawing/2014/main" id="{EF43400E-C4F4-4088-BC13-ABB5BD03510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9" y="2763"/>
              <a:ext cx="84" cy="253"/>
            </a:xfrm>
            <a:custGeom>
              <a:avLst/>
              <a:gdLst>
                <a:gd name="T0" fmla="*/ 56 w 88"/>
                <a:gd name="T1" fmla="*/ 192 h 265"/>
                <a:gd name="T2" fmla="*/ 28 w 88"/>
                <a:gd name="T3" fmla="*/ 105 h 265"/>
                <a:gd name="T4" fmla="*/ 11 w 88"/>
                <a:gd name="T5" fmla="*/ 43 h 265"/>
                <a:gd name="T6" fmla="*/ 1 w 88"/>
                <a:gd name="T7" fmla="*/ 0 h 265"/>
                <a:gd name="T8" fmla="*/ 44 w 88"/>
                <a:gd name="T9" fmla="*/ 101 h 265"/>
                <a:gd name="T10" fmla="*/ 59 w 88"/>
                <a:gd name="T11" fmla="*/ 124 h 265"/>
                <a:gd name="T12" fmla="*/ 57 w 88"/>
                <a:gd name="T13" fmla="*/ 183 h 26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8" h="265">
                  <a:moveTo>
                    <a:pt x="77" y="265"/>
                  </a:moveTo>
                  <a:cubicBezTo>
                    <a:pt x="48" y="239"/>
                    <a:pt x="44" y="180"/>
                    <a:pt x="37" y="145"/>
                  </a:cubicBezTo>
                  <a:cubicBezTo>
                    <a:pt x="32" y="117"/>
                    <a:pt x="27" y="86"/>
                    <a:pt x="17" y="59"/>
                  </a:cubicBezTo>
                  <a:cubicBezTo>
                    <a:pt x="11" y="40"/>
                    <a:pt x="0" y="21"/>
                    <a:pt x="1" y="0"/>
                  </a:cubicBezTo>
                  <a:cubicBezTo>
                    <a:pt x="23" y="44"/>
                    <a:pt x="32" y="100"/>
                    <a:pt x="60" y="140"/>
                  </a:cubicBezTo>
                  <a:cubicBezTo>
                    <a:pt x="68" y="150"/>
                    <a:pt x="79" y="159"/>
                    <a:pt x="82" y="171"/>
                  </a:cubicBezTo>
                  <a:cubicBezTo>
                    <a:pt x="88" y="195"/>
                    <a:pt x="73" y="228"/>
                    <a:pt x="79" y="255"/>
                  </a:cubicBezTo>
                </a:path>
              </a:pathLst>
            </a:custGeom>
            <a:solidFill>
              <a:srgbClr val="EAEA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487" name="Freeform 1070">
              <a:extLst>
                <a:ext uri="{FF2B5EF4-FFF2-40B4-BE49-F238E27FC236}">
                  <a16:creationId xmlns:a16="http://schemas.microsoft.com/office/drawing/2014/main" id="{DB2A1BE9-5787-4F24-87BC-0546A160CBA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1" y="2776"/>
              <a:ext cx="44" cy="145"/>
            </a:xfrm>
            <a:custGeom>
              <a:avLst/>
              <a:gdLst>
                <a:gd name="T0" fmla="*/ 2 w 46"/>
                <a:gd name="T1" fmla="*/ 34 h 152"/>
                <a:gd name="T2" fmla="*/ 13 w 46"/>
                <a:gd name="T3" fmla="*/ 50 h 152"/>
                <a:gd name="T4" fmla="*/ 19 w 46"/>
                <a:gd name="T5" fmla="*/ 33 h 152"/>
                <a:gd name="T6" fmla="*/ 20 w 46"/>
                <a:gd name="T7" fmla="*/ 0 h 152"/>
                <a:gd name="T8" fmla="*/ 28 w 46"/>
                <a:gd name="T9" fmla="*/ 41 h 152"/>
                <a:gd name="T10" fmla="*/ 31 w 46"/>
                <a:gd name="T11" fmla="*/ 85 h 152"/>
                <a:gd name="T12" fmla="*/ 28 w 46"/>
                <a:gd name="T13" fmla="*/ 101 h 152"/>
                <a:gd name="T14" fmla="*/ 25 w 46"/>
                <a:gd name="T15" fmla="*/ 93 h 152"/>
                <a:gd name="T16" fmla="*/ 15 w 46"/>
                <a:gd name="T17" fmla="*/ 75 h 152"/>
                <a:gd name="T18" fmla="*/ 10 w 46"/>
                <a:gd name="T19" fmla="*/ 55 h 15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6" h="152">
                  <a:moveTo>
                    <a:pt x="2" y="48"/>
                  </a:moveTo>
                  <a:cubicBezTo>
                    <a:pt x="0" y="57"/>
                    <a:pt x="9" y="78"/>
                    <a:pt x="20" y="69"/>
                  </a:cubicBezTo>
                  <a:cubicBezTo>
                    <a:pt x="26" y="65"/>
                    <a:pt x="26" y="54"/>
                    <a:pt x="26" y="47"/>
                  </a:cubicBezTo>
                  <a:cubicBezTo>
                    <a:pt x="27" y="32"/>
                    <a:pt x="26" y="16"/>
                    <a:pt x="27" y="0"/>
                  </a:cubicBezTo>
                  <a:cubicBezTo>
                    <a:pt x="38" y="8"/>
                    <a:pt x="37" y="43"/>
                    <a:pt x="37" y="56"/>
                  </a:cubicBezTo>
                  <a:cubicBezTo>
                    <a:pt x="38" y="77"/>
                    <a:pt x="43" y="97"/>
                    <a:pt x="43" y="118"/>
                  </a:cubicBezTo>
                  <a:cubicBezTo>
                    <a:pt x="43" y="125"/>
                    <a:pt x="46" y="152"/>
                    <a:pt x="36" y="140"/>
                  </a:cubicBezTo>
                  <a:cubicBezTo>
                    <a:pt x="34" y="137"/>
                    <a:pt x="33" y="132"/>
                    <a:pt x="32" y="129"/>
                  </a:cubicBezTo>
                  <a:cubicBezTo>
                    <a:pt x="29" y="121"/>
                    <a:pt x="25" y="113"/>
                    <a:pt x="22" y="105"/>
                  </a:cubicBezTo>
                  <a:cubicBezTo>
                    <a:pt x="18" y="96"/>
                    <a:pt x="12" y="87"/>
                    <a:pt x="10" y="77"/>
                  </a:cubicBezTo>
                </a:path>
              </a:pathLst>
            </a:custGeom>
            <a:solidFill>
              <a:srgbClr val="EAEA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488" name="Freeform 1071">
              <a:extLst>
                <a:ext uri="{FF2B5EF4-FFF2-40B4-BE49-F238E27FC236}">
                  <a16:creationId xmlns:a16="http://schemas.microsoft.com/office/drawing/2014/main" id="{2338F2B6-FFFE-4A43-B898-EEFD2518FA5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5" y="3667"/>
              <a:ext cx="174" cy="48"/>
            </a:xfrm>
            <a:custGeom>
              <a:avLst/>
              <a:gdLst>
                <a:gd name="T0" fmla="*/ 0 w 182"/>
                <a:gd name="T1" fmla="*/ 21 h 50"/>
                <a:gd name="T2" fmla="*/ 24 w 182"/>
                <a:gd name="T3" fmla="*/ 20 h 50"/>
                <a:gd name="T4" fmla="*/ 48 w 182"/>
                <a:gd name="T5" fmla="*/ 12 h 50"/>
                <a:gd name="T6" fmla="*/ 89 w 182"/>
                <a:gd name="T7" fmla="*/ 5 h 50"/>
                <a:gd name="T8" fmla="*/ 116 w 182"/>
                <a:gd name="T9" fmla="*/ 12 h 50"/>
                <a:gd name="T10" fmla="*/ 130 w 182"/>
                <a:gd name="T11" fmla="*/ 35 h 50"/>
                <a:gd name="T12" fmla="*/ 130 w 182"/>
                <a:gd name="T13" fmla="*/ 36 h 50"/>
                <a:gd name="T14" fmla="*/ 105 w 182"/>
                <a:gd name="T15" fmla="*/ 19 h 50"/>
                <a:gd name="T16" fmla="*/ 72 w 182"/>
                <a:gd name="T17" fmla="*/ 17 h 50"/>
                <a:gd name="T18" fmla="*/ 30 w 182"/>
                <a:gd name="T19" fmla="*/ 29 h 50"/>
                <a:gd name="T20" fmla="*/ 6 w 182"/>
                <a:gd name="T21" fmla="*/ 25 h 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82" h="50">
                  <a:moveTo>
                    <a:pt x="0" y="28"/>
                  </a:moveTo>
                  <a:cubicBezTo>
                    <a:pt x="11" y="28"/>
                    <a:pt x="20" y="29"/>
                    <a:pt x="31" y="27"/>
                  </a:cubicBezTo>
                  <a:cubicBezTo>
                    <a:pt x="43" y="24"/>
                    <a:pt x="54" y="20"/>
                    <a:pt x="66" y="18"/>
                  </a:cubicBezTo>
                  <a:cubicBezTo>
                    <a:pt x="85" y="13"/>
                    <a:pt x="102" y="6"/>
                    <a:pt x="121" y="5"/>
                  </a:cubicBezTo>
                  <a:cubicBezTo>
                    <a:pt x="136" y="5"/>
                    <a:pt x="149" y="0"/>
                    <a:pt x="159" y="13"/>
                  </a:cubicBezTo>
                  <a:cubicBezTo>
                    <a:pt x="164" y="19"/>
                    <a:pt x="182" y="40"/>
                    <a:pt x="178" y="48"/>
                  </a:cubicBezTo>
                  <a:cubicBezTo>
                    <a:pt x="178" y="48"/>
                    <a:pt x="179" y="50"/>
                    <a:pt x="179" y="50"/>
                  </a:cubicBezTo>
                  <a:cubicBezTo>
                    <a:pt x="167" y="44"/>
                    <a:pt x="157" y="31"/>
                    <a:pt x="143" y="26"/>
                  </a:cubicBezTo>
                  <a:cubicBezTo>
                    <a:pt x="130" y="22"/>
                    <a:pt x="112" y="23"/>
                    <a:pt x="98" y="24"/>
                  </a:cubicBezTo>
                  <a:cubicBezTo>
                    <a:pt x="78" y="26"/>
                    <a:pt x="60" y="34"/>
                    <a:pt x="41" y="36"/>
                  </a:cubicBezTo>
                  <a:cubicBezTo>
                    <a:pt x="30" y="37"/>
                    <a:pt x="16" y="39"/>
                    <a:pt x="6" y="32"/>
                  </a:cubicBezTo>
                </a:path>
              </a:pathLst>
            </a:custGeom>
            <a:solidFill>
              <a:srgbClr val="EAEA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489" name="Freeform 1072">
              <a:extLst>
                <a:ext uri="{FF2B5EF4-FFF2-40B4-BE49-F238E27FC236}">
                  <a16:creationId xmlns:a16="http://schemas.microsoft.com/office/drawing/2014/main" id="{AD881DF7-4663-4788-90F7-61CE9429FF8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8" y="1956"/>
              <a:ext cx="159" cy="326"/>
            </a:xfrm>
            <a:custGeom>
              <a:avLst/>
              <a:gdLst>
                <a:gd name="T0" fmla="*/ 0 w 166"/>
                <a:gd name="T1" fmla="*/ 10 h 342"/>
                <a:gd name="T2" fmla="*/ 73 w 166"/>
                <a:gd name="T3" fmla="*/ 10 h 342"/>
                <a:gd name="T4" fmla="*/ 100 w 166"/>
                <a:gd name="T5" fmla="*/ 4 h 342"/>
                <a:gd name="T6" fmla="*/ 114 w 166"/>
                <a:gd name="T7" fmla="*/ 1 h 342"/>
                <a:gd name="T8" fmla="*/ 117 w 166"/>
                <a:gd name="T9" fmla="*/ 10 h 342"/>
                <a:gd name="T10" fmla="*/ 87 w 166"/>
                <a:gd name="T11" fmla="*/ 72 h 342"/>
                <a:gd name="T12" fmla="*/ 66 w 166"/>
                <a:gd name="T13" fmla="*/ 127 h 342"/>
                <a:gd name="T14" fmla="*/ 30 w 166"/>
                <a:gd name="T15" fmla="*/ 244 h 342"/>
                <a:gd name="T16" fmla="*/ 49 w 166"/>
                <a:gd name="T17" fmla="*/ 157 h 342"/>
                <a:gd name="T18" fmla="*/ 71 w 166"/>
                <a:gd name="T19" fmla="*/ 99 h 342"/>
                <a:gd name="T20" fmla="*/ 87 w 166"/>
                <a:gd name="T21" fmla="*/ 42 h 342"/>
                <a:gd name="T22" fmla="*/ 52 w 166"/>
                <a:gd name="T23" fmla="*/ 27 h 342"/>
                <a:gd name="T24" fmla="*/ 11 w 166"/>
                <a:gd name="T25" fmla="*/ 14 h 34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66" h="342">
                  <a:moveTo>
                    <a:pt x="0" y="15"/>
                  </a:moveTo>
                  <a:cubicBezTo>
                    <a:pt x="33" y="14"/>
                    <a:pt x="66" y="18"/>
                    <a:pt x="98" y="13"/>
                  </a:cubicBezTo>
                  <a:cubicBezTo>
                    <a:pt x="110" y="11"/>
                    <a:pt x="123" y="7"/>
                    <a:pt x="135" y="4"/>
                  </a:cubicBezTo>
                  <a:cubicBezTo>
                    <a:pt x="139" y="3"/>
                    <a:pt x="149" y="0"/>
                    <a:pt x="153" y="1"/>
                  </a:cubicBezTo>
                  <a:cubicBezTo>
                    <a:pt x="166" y="4"/>
                    <a:pt x="161" y="1"/>
                    <a:pt x="158" y="13"/>
                  </a:cubicBezTo>
                  <a:cubicBezTo>
                    <a:pt x="150" y="42"/>
                    <a:pt x="129" y="73"/>
                    <a:pt x="118" y="102"/>
                  </a:cubicBezTo>
                  <a:cubicBezTo>
                    <a:pt x="108" y="127"/>
                    <a:pt x="99" y="153"/>
                    <a:pt x="89" y="178"/>
                  </a:cubicBezTo>
                  <a:cubicBezTo>
                    <a:pt x="70" y="229"/>
                    <a:pt x="39" y="286"/>
                    <a:pt x="40" y="342"/>
                  </a:cubicBezTo>
                  <a:cubicBezTo>
                    <a:pt x="38" y="304"/>
                    <a:pt x="54" y="256"/>
                    <a:pt x="65" y="220"/>
                  </a:cubicBezTo>
                  <a:cubicBezTo>
                    <a:pt x="74" y="192"/>
                    <a:pt x="85" y="165"/>
                    <a:pt x="96" y="139"/>
                  </a:cubicBezTo>
                  <a:cubicBezTo>
                    <a:pt x="105" y="117"/>
                    <a:pt x="122" y="82"/>
                    <a:pt x="118" y="58"/>
                  </a:cubicBezTo>
                  <a:cubicBezTo>
                    <a:pt x="114" y="33"/>
                    <a:pt x="91" y="35"/>
                    <a:pt x="70" y="36"/>
                  </a:cubicBezTo>
                  <a:cubicBezTo>
                    <a:pt x="47" y="38"/>
                    <a:pt x="32" y="29"/>
                    <a:pt x="12" y="21"/>
                  </a:cubicBezTo>
                </a:path>
              </a:pathLst>
            </a:custGeom>
            <a:solidFill>
              <a:srgbClr val="368B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490" name="Freeform 1073">
              <a:extLst>
                <a:ext uri="{FF2B5EF4-FFF2-40B4-BE49-F238E27FC236}">
                  <a16:creationId xmlns:a16="http://schemas.microsoft.com/office/drawing/2014/main" id="{3960379A-626A-4F7C-8EB5-0FF2440F3026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2" y="1966"/>
              <a:ext cx="62" cy="428"/>
            </a:xfrm>
            <a:custGeom>
              <a:avLst/>
              <a:gdLst>
                <a:gd name="T0" fmla="*/ 42 w 64"/>
                <a:gd name="T1" fmla="*/ 0 h 448"/>
                <a:gd name="T2" fmla="*/ 9 w 64"/>
                <a:gd name="T3" fmla="*/ 130 h 448"/>
                <a:gd name="T4" fmla="*/ 3 w 64"/>
                <a:gd name="T5" fmla="*/ 213 h 448"/>
                <a:gd name="T6" fmla="*/ 16 w 64"/>
                <a:gd name="T7" fmla="*/ 238 h 448"/>
                <a:gd name="T8" fmla="*/ 19 w 64"/>
                <a:gd name="T9" fmla="*/ 323 h 448"/>
                <a:gd name="T10" fmla="*/ 44 w 64"/>
                <a:gd name="T11" fmla="*/ 325 h 448"/>
                <a:gd name="T12" fmla="*/ 35 w 64"/>
                <a:gd name="T13" fmla="*/ 289 h 448"/>
                <a:gd name="T14" fmla="*/ 38 w 64"/>
                <a:gd name="T15" fmla="*/ 234 h 448"/>
                <a:gd name="T16" fmla="*/ 30 w 64"/>
                <a:gd name="T17" fmla="*/ 182 h 448"/>
                <a:gd name="T18" fmla="*/ 28 w 64"/>
                <a:gd name="T19" fmla="*/ 128 h 448"/>
                <a:gd name="T20" fmla="*/ 43 w 64"/>
                <a:gd name="T21" fmla="*/ 42 h 448"/>
                <a:gd name="T22" fmla="*/ 46 w 64"/>
                <a:gd name="T23" fmla="*/ 1 h 448"/>
                <a:gd name="T24" fmla="*/ 43 w 64"/>
                <a:gd name="T25" fmla="*/ 2 h 44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64" h="448">
                  <a:moveTo>
                    <a:pt x="50" y="0"/>
                  </a:moveTo>
                  <a:cubicBezTo>
                    <a:pt x="36" y="62"/>
                    <a:pt x="23" y="118"/>
                    <a:pt x="9" y="179"/>
                  </a:cubicBezTo>
                  <a:cubicBezTo>
                    <a:pt x="2" y="209"/>
                    <a:pt x="0" y="261"/>
                    <a:pt x="3" y="292"/>
                  </a:cubicBezTo>
                  <a:cubicBezTo>
                    <a:pt x="5" y="311"/>
                    <a:pt x="15" y="311"/>
                    <a:pt x="21" y="328"/>
                  </a:cubicBezTo>
                  <a:cubicBezTo>
                    <a:pt x="35" y="372"/>
                    <a:pt x="25" y="407"/>
                    <a:pt x="26" y="445"/>
                  </a:cubicBezTo>
                  <a:cubicBezTo>
                    <a:pt x="35" y="442"/>
                    <a:pt x="46" y="448"/>
                    <a:pt x="55" y="447"/>
                  </a:cubicBezTo>
                  <a:cubicBezTo>
                    <a:pt x="50" y="432"/>
                    <a:pt x="43" y="417"/>
                    <a:pt x="42" y="399"/>
                  </a:cubicBezTo>
                  <a:cubicBezTo>
                    <a:pt x="40" y="374"/>
                    <a:pt x="45" y="348"/>
                    <a:pt x="45" y="322"/>
                  </a:cubicBezTo>
                  <a:cubicBezTo>
                    <a:pt x="45" y="297"/>
                    <a:pt x="44" y="274"/>
                    <a:pt x="37" y="250"/>
                  </a:cubicBezTo>
                  <a:cubicBezTo>
                    <a:pt x="31" y="224"/>
                    <a:pt x="33" y="203"/>
                    <a:pt x="35" y="177"/>
                  </a:cubicBezTo>
                  <a:cubicBezTo>
                    <a:pt x="39" y="137"/>
                    <a:pt x="46" y="97"/>
                    <a:pt x="52" y="57"/>
                  </a:cubicBezTo>
                  <a:cubicBezTo>
                    <a:pt x="54" y="42"/>
                    <a:pt x="64" y="15"/>
                    <a:pt x="58" y="1"/>
                  </a:cubicBezTo>
                  <a:cubicBezTo>
                    <a:pt x="57" y="1"/>
                    <a:pt x="54" y="1"/>
                    <a:pt x="53" y="2"/>
                  </a:cubicBezTo>
                </a:path>
              </a:pathLst>
            </a:custGeom>
            <a:solidFill>
              <a:srgbClr val="0A40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491" name="Freeform 1074">
              <a:extLst>
                <a:ext uri="{FF2B5EF4-FFF2-40B4-BE49-F238E27FC236}">
                  <a16:creationId xmlns:a16="http://schemas.microsoft.com/office/drawing/2014/main" id="{F289A409-05D3-42E1-BCF2-3C8375352E1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4" y="1095"/>
              <a:ext cx="193" cy="55"/>
            </a:xfrm>
            <a:custGeom>
              <a:avLst/>
              <a:gdLst>
                <a:gd name="T0" fmla="*/ 0 w 202"/>
                <a:gd name="T1" fmla="*/ 9 h 58"/>
                <a:gd name="T2" fmla="*/ 81 w 202"/>
                <a:gd name="T3" fmla="*/ 36 h 58"/>
                <a:gd name="T4" fmla="*/ 147 w 202"/>
                <a:gd name="T5" fmla="*/ 0 h 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2" h="58">
                  <a:moveTo>
                    <a:pt x="0" y="11"/>
                  </a:moveTo>
                  <a:cubicBezTo>
                    <a:pt x="0" y="11"/>
                    <a:pt x="23" y="58"/>
                    <a:pt x="111" y="51"/>
                  </a:cubicBezTo>
                  <a:cubicBezTo>
                    <a:pt x="174" y="44"/>
                    <a:pt x="202" y="0"/>
                    <a:pt x="202" y="0"/>
                  </a:cubicBezTo>
                </a:path>
              </a:pathLst>
            </a:custGeom>
            <a:noFill/>
            <a:ln w="317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3014" name="Group 1264">
            <a:extLst>
              <a:ext uri="{FF2B5EF4-FFF2-40B4-BE49-F238E27FC236}">
                <a16:creationId xmlns:a16="http://schemas.microsoft.com/office/drawing/2014/main" id="{04F27426-AF25-45C8-80F3-975900B01AC0}"/>
              </a:ext>
            </a:extLst>
          </p:cNvPr>
          <p:cNvGrpSpPr>
            <a:grpSpLocks/>
          </p:cNvGrpSpPr>
          <p:nvPr/>
        </p:nvGrpSpPr>
        <p:grpSpPr bwMode="auto">
          <a:xfrm>
            <a:off x="2043113" y="1222375"/>
            <a:ext cx="4918075" cy="2601913"/>
            <a:chOff x="327" y="770"/>
            <a:chExt cx="3098" cy="1639"/>
          </a:xfrm>
        </p:grpSpPr>
        <p:sp>
          <p:nvSpPr>
            <p:cNvPr id="43118" name="Freeform 1076">
              <a:extLst>
                <a:ext uri="{FF2B5EF4-FFF2-40B4-BE49-F238E27FC236}">
                  <a16:creationId xmlns:a16="http://schemas.microsoft.com/office/drawing/2014/main" id="{F9EA8D3A-D30B-4F5A-BA0E-063720D599F8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" y="2064"/>
              <a:ext cx="528" cy="344"/>
            </a:xfrm>
            <a:custGeom>
              <a:avLst/>
              <a:gdLst>
                <a:gd name="T0" fmla="*/ 0 w 528"/>
                <a:gd name="T1" fmla="*/ 2 h 344"/>
                <a:gd name="T2" fmla="*/ 0 w 528"/>
                <a:gd name="T3" fmla="*/ 246 h 344"/>
                <a:gd name="T4" fmla="*/ 528 w 528"/>
                <a:gd name="T5" fmla="*/ 344 h 344"/>
                <a:gd name="T6" fmla="*/ 528 w 528"/>
                <a:gd name="T7" fmla="*/ 0 h 344"/>
                <a:gd name="T8" fmla="*/ 0 w 528"/>
                <a:gd name="T9" fmla="*/ 2 h 3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8" h="344">
                  <a:moveTo>
                    <a:pt x="0" y="2"/>
                  </a:moveTo>
                  <a:lnTo>
                    <a:pt x="0" y="246"/>
                  </a:lnTo>
                  <a:lnTo>
                    <a:pt x="528" y="344"/>
                  </a:lnTo>
                  <a:lnTo>
                    <a:pt x="528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A9AA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19" name="Freeform 1077">
              <a:extLst>
                <a:ext uri="{FF2B5EF4-FFF2-40B4-BE49-F238E27FC236}">
                  <a16:creationId xmlns:a16="http://schemas.microsoft.com/office/drawing/2014/main" id="{44C919F9-029E-47DC-9E64-1B82D64456AE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" y="2091"/>
              <a:ext cx="529" cy="146"/>
            </a:xfrm>
            <a:custGeom>
              <a:avLst/>
              <a:gdLst>
                <a:gd name="T0" fmla="*/ 528 w 529"/>
                <a:gd name="T1" fmla="*/ 146 h 146"/>
                <a:gd name="T2" fmla="*/ 529 w 529"/>
                <a:gd name="T3" fmla="*/ 15 h 146"/>
                <a:gd name="T4" fmla="*/ 408 w 529"/>
                <a:gd name="T5" fmla="*/ 19 h 146"/>
                <a:gd name="T6" fmla="*/ 0 w 529"/>
                <a:gd name="T7" fmla="*/ 0 h 146"/>
                <a:gd name="T8" fmla="*/ 0 w 529"/>
                <a:gd name="T9" fmla="*/ 86 h 146"/>
                <a:gd name="T10" fmla="*/ 528 w 529"/>
                <a:gd name="T11" fmla="*/ 146 h 14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29" h="146">
                  <a:moveTo>
                    <a:pt x="528" y="146"/>
                  </a:moveTo>
                  <a:lnTo>
                    <a:pt x="529" y="15"/>
                  </a:lnTo>
                  <a:lnTo>
                    <a:pt x="408" y="19"/>
                  </a:lnTo>
                  <a:lnTo>
                    <a:pt x="0" y="0"/>
                  </a:lnTo>
                  <a:lnTo>
                    <a:pt x="0" y="86"/>
                  </a:lnTo>
                  <a:lnTo>
                    <a:pt x="528" y="146"/>
                  </a:lnTo>
                  <a:close/>
                </a:path>
              </a:pathLst>
            </a:custGeom>
            <a:solidFill>
              <a:srgbClr val="8282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20" name="Freeform 1078">
              <a:extLst>
                <a:ext uri="{FF2B5EF4-FFF2-40B4-BE49-F238E27FC236}">
                  <a16:creationId xmlns:a16="http://schemas.microsoft.com/office/drawing/2014/main" id="{0E6B27FF-18B5-42A0-BFEF-43D90D5AA7A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9" y="2147"/>
              <a:ext cx="1626" cy="187"/>
            </a:xfrm>
            <a:custGeom>
              <a:avLst/>
              <a:gdLst>
                <a:gd name="T0" fmla="*/ 0 w 1036"/>
                <a:gd name="T1" fmla="*/ 1323 h 119"/>
                <a:gd name="T2" fmla="*/ 14745 w 1036"/>
                <a:gd name="T3" fmla="*/ 523 h 119"/>
                <a:gd name="T4" fmla="*/ 18114 w 1036"/>
                <a:gd name="T5" fmla="*/ 0 h 119"/>
                <a:gd name="T6" fmla="*/ 21576 w 1036"/>
                <a:gd name="T7" fmla="*/ 333 h 119"/>
                <a:gd name="T8" fmla="*/ 21840 w 1036"/>
                <a:gd name="T9" fmla="*/ 874 h 119"/>
                <a:gd name="T10" fmla="*/ 23150 w 1036"/>
                <a:gd name="T11" fmla="*/ 1897 h 119"/>
                <a:gd name="T12" fmla="*/ 15273 w 1036"/>
                <a:gd name="T13" fmla="*/ 2818 h 119"/>
                <a:gd name="T14" fmla="*/ 9524 w 1036"/>
                <a:gd name="T15" fmla="*/ 2294 h 119"/>
                <a:gd name="T16" fmla="*/ 4153 w 1036"/>
                <a:gd name="T17" fmla="*/ 2294 h 119"/>
                <a:gd name="T18" fmla="*/ 917 w 1036"/>
                <a:gd name="T19" fmla="*/ 2294 h 119"/>
                <a:gd name="T20" fmla="*/ 0 w 1036"/>
                <a:gd name="T21" fmla="*/ 1323 h 11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036" h="119">
                  <a:moveTo>
                    <a:pt x="0" y="56"/>
                  </a:moveTo>
                  <a:cubicBezTo>
                    <a:pt x="628" y="22"/>
                    <a:pt x="628" y="22"/>
                    <a:pt x="628" y="22"/>
                  </a:cubicBezTo>
                  <a:cubicBezTo>
                    <a:pt x="772" y="0"/>
                    <a:pt x="772" y="0"/>
                    <a:pt x="772" y="0"/>
                  </a:cubicBezTo>
                  <a:cubicBezTo>
                    <a:pt x="920" y="14"/>
                    <a:pt x="920" y="14"/>
                    <a:pt x="920" y="14"/>
                  </a:cubicBezTo>
                  <a:cubicBezTo>
                    <a:pt x="920" y="14"/>
                    <a:pt x="942" y="22"/>
                    <a:pt x="931" y="37"/>
                  </a:cubicBezTo>
                  <a:cubicBezTo>
                    <a:pt x="931" y="37"/>
                    <a:pt x="1036" y="51"/>
                    <a:pt x="987" y="80"/>
                  </a:cubicBezTo>
                  <a:cubicBezTo>
                    <a:pt x="938" y="109"/>
                    <a:pt x="651" y="119"/>
                    <a:pt x="651" y="119"/>
                  </a:cubicBezTo>
                  <a:cubicBezTo>
                    <a:pt x="651" y="119"/>
                    <a:pt x="439" y="100"/>
                    <a:pt x="406" y="97"/>
                  </a:cubicBezTo>
                  <a:cubicBezTo>
                    <a:pt x="374" y="95"/>
                    <a:pt x="207" y="91"/>
                    <a:pt x="177" y="97"/>
                  </a:cubicBezTo>
                  <a:cubicBezTo>
                    <a:pt x="147" y="104"/>
                    <a:pt x="62" y="105"/>
                    <a:pt x="39" y="97"/>
                  </a:cubicBezTo>
                  <a:cubicBezTo>
                    <a:pt x="15" y="90"/>
                    <a:pt x="4" y="101"/>
                    <a:pt x="0" y="56"/>
                  </a:cubicBezTo>
                  <a:close/>
                </a:path>
              </a:pathLst>
            </a:custGeom>
            <a:solidFill>
              <a:srgbClr val="AFAF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21" name="Freeform 1079">
              <a:extLst>
                <a:ext uri="{FF2B5EF4-FFF2-40B4-BE49-F238E27FC236}">
                  <a16:creationId xmlns:a16="http://schemas.microsoft.com/office/drawing/2014/main" id="{294998A7-497F-40D9-AECD-10C0F684DA8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1" y="1065"/>
              <a:ext cx="350" cy="1136"/>
            </a:xfrm>
            <a:custGeom>
              <a:avLst/>
              <a:gdLst>
                <a:gd name="T0" fmla="*/ 0 w 223"/>
                <a:gd name="T1" fmla="*/ 2602 h 723"/>
                <a:gd name="T2" fmla="*/ 0 w 223"/>
                <a:gd name="T3" fmla="*/ 705 h 723"/>
                <a:gd name="T4" fmla="*/ 5233 w 223"/>
                <a:gd name="T5" fmla="*/ 1686 h 723"/>
                <a:gd name="T6" fmla="*/ 5233 w 223"/>
                <a:gd name="T7" fmla="*/ 16297 h 723"/>
                <a:gd name="T8" fmla="*/ 1887 w 223"/>
                <a:gd name="T9" fmla="*/ 16807 h 723"/>
                <a:gd name="T10" fmla="*/ 735 w 223"/>
                <a:gd name="T11" fmla="*/ 15909 h 723"/>
                <a:gd name="T12" fmla="*/ 0 w 223"/>
                <a:gd name="T13" fmla="*/ 2602 h 72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23" h="723">
                  <a:moveTo>
                    <a:pt x="0" y="110"/>
                  </a:moveTo>
                  <a:cubicBezTo>
                    <a:pt x="0" y="30"/>
                    <a:pt x="0" y="30"/>
                    <a:pt x="0" y="30"/>
                  </a:cubicBezTo>
                  <a:cubicBezTo>
                    <a:pt x="0" y="30"/>
                    <a:pt x="163" y="0"/>
                    <a:pt x="223" y="71"/>
                  </a:cubicBezTo>
                  <a:cubicBezTo>
                    <a:pt x="223" y="689"/>
                    <a:pt x="223" y="689"/>
                    <a:pt x="223" y="689"/>
                  </a:cubicBezTo>
                  <a:cubicBezTo>
                    <a:pt x="223" y="689"/>
                    <a:pt x="146" y="723"/>
                    <a:pt x="80" y="711"/>
                  </a:cubicBezTo>
                  <a:cubicBezTo>
                    <a:pt x="31" y="673"/>
                    <a:pt x="31" y="673"/>
                    <a:pt x="31" y="673"/>
                  </a:cubicBezTo>
                  <a:lnTo>
                    <a:pt x="0" y="110"/>
                  </a:lnTo>
                  <a:close/>
                </a:path>
              </a:pathLst>
            </a:custGeom>
            <a:solidFill>
              <a:srgbClr val="E9F2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22" name="Freeform 1080">
              <a:extLst>
                <a:ext uri="{FF2B5EF4-FFF2-40B4-BE49-F238E27FC236}">
                  <a16:creationId xmlns:a16="http://schemas.microsoft.com/office/drawing/2014/main" id="{BE72400C-A38D-4A36-A369-42BA18F2B1F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1" y="1097"/>
              <a:ext cx="251" cy="1091"/>
            </a:xfrm>
            <a:custGeom>
              <a:avLst/>
              <a:gdLst>
                <a:gd name="T0" fmla="*/ 2301 w 160"/>
                <a:gd name="T1" fmla="*/ 15622 h 695"/>
                <a:gd name="T2" fmla="*/ 2224 w 160"/>
                <a:gd name="T3" fmla="*/ 542 h 695"/>
                <a:gd name="T4" fmla="*/ 2717 w 160"/>
                <a:gd name="T5" fmla="*/ 135 h 695"/>
                <a:gd name="T6" fmla="*/ 0 w 160"/>
                <a:gd name="T7" fmla="*/ 237 h 695"/>
                <a:gd name="T8" fmla="*/ 0 w 160"/>
                <a:gd name="T9" fmla="*/ 2110 h 695"/>
                <a:gd name="T10" fmla="*/ 733 w 160"/>
                <a:gd name="T11" fmla="*/ 15337 h 695"/>
                <a:gd name="T12" fmla="*/ 1886 w 160"/>
                <a:gd name="T13" fmla="*/ 16232 h 695"/>
                <a:gd name="T14" fmla="*/ 3741 w 160"/>
                <a:gd name="T15" fmla="*/ 16158 h 695"/>
                <a:gd name="T16" fmla="*/ 2301 w 160"/>
                <a:gd name="T17" fmla="*/ 15622 h 69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60" h="695">
                  <a:moveTo>
                    <a:pt x="98" y="665"/>
                  </a:moveTo>
                  <a:cubicBezTo>
                    <a:pt x="95" y="23"/>
                    <a:pt x="95" y="23"/>
                    <a:pt x="95" y="23"/>
                  </a:cubicBezTo>
                  <a:cubicBezTo>
                    <a:pt x="95" y="23"/>
                    <a:pt x="96" y="8"/>
                    <a:pt x="116" y="6"/>
                  </a:cubicBezTo>
                  <a:cubicBezTo>
                    <a:pt x="57" y="0"/>
                    <a:pt x="0" y="10"/>
                    <a:pt x="0" y="10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31" y="653"/>
                    <a:pt x="31" y="653"/>
                    <a:pt x="31" y="653"/>
                  </a:cubicBezTo>
                  <a:cubicBezTo>
                    <a:pt x="80" y="691"/>
                    <a:pt x="80" y="691"/>
                    <a:pt x="80" y="691"/>
                  </a:cubicBezTo>
                  <a:cubicBezTo>
                    <a:pt x="107" y="695"/>
                    <a:pt x="135" y="693"/>
                    <a:pt x="160" y="688"/>
                  </a:cubicBezTo>
                  <a:lnTo>
                    <a:pt x="98" y="665"/>
                  </a:lnTo>
                  <a:close/>
                </a:path>
              </a:pathLst>
            </a:custGeom>
            <a:solidFill>
              <a:srgbClr val="C8D8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23" name="Freeform 1081">
              <a:extLst>
                <a:ext uri="{FF2B5EF4-FFF2-40B4-BE49-F238E27FC236}">
                  <a16:creationId xmlns:a16="http://schemas.microsoft.com/office/drawing/2014/main" id="{C897FFAA-BFB2-4B94-8DBC-F478F48888A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1" y="1065"/>
              <a:ext cx="350" cy="1136"/>
            </a:xfrm>
            <a:custGeom>
              <a:avLst/>
              <a:gdLst>
                <a:gd name="T0" fmla="*/ 0 w 223"/>
                <a:gd name="T1" fmla="*/ 2602 h 723"/>
                <a:gd name="T2" fmla="*/ 0 w 223"/>
                <a:gd name="T3" fmla="*/ 705 h 723"/>
                <a:gd name="T4" fmla="*/ 5233 w 223"/>
                <a:gd name="T5" fmla="*/ 1686 h 723"/>
                <a:gd name="T6" fmla="*/ 5233 w 223"/>
                <a:gd name="T7" fmla="*/ 16297 h 723"/>
                <a:gd name="T8" fmla="*/ 1887 w 223"/>
                <a:gd name="T9" fmla="*/ 16807 h 723"/>
                <a:gd name="T10" fmla="*/ 735 w 223"/>
                <a:gd name="T11" fmla="*/ 15909 h 723"/>
                <a:gd name="T12" fmla="*/ 0 w 223"/>
                <a:gd name="T13" fmla="*/ 2602 h 72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23" h="723">
                  <a:moveTo>
                    <a:pt x="0" y="110"/>
                  </a:moveTo>
                  <a:cubicBezTo>
                    <a:pt x="0" y="30"/>
                    <a:pt x="0" y="30"/>
                    <a:pt x="0" y="30"/>
                  </a:cubicBezTo>
                  <a:cubicBezTo>
                    <a:pt x="0" y="30"/>
                    <a:pt x="163" y="0"/>
                    <a:pt x="223" y="71"/>
                  </a:cubicBezTo>
                  <a:cubicBezTo>
                    <a:pt x="223" y="689"/>
                    <a:pt x="223" y="689"/>
                    <a:pt x="223" y="689"/>
                  </a:cubicBezTo>
                  <a:cubicBezTo>
                    <a:pt x="223" y="689"/>
                    <a:pt x="146" y="723"/>
                    <a:pt x="80" y="711"/>
                  </a:cubicBezTo>
                  <a:cubicBezTo>
                    <a:pt x="31" y="673"/>
                    <a:pt x="31" y="673"/>
                    <a:pt x="31" y="673"/>
                  </a:cubicBezTo>
                  <a:lnTo>
                    <a:pt x="0" y="110"/>
                  </a:lnTo>
                  <a:close/>
                </a:path>
              </a:pathLst>
            </a:custGeom>
            <a:noFill/>
            <a:ln w="952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24" name="Freeform 1082">
              <a:extLst>
                <a:ext uri="{FF2B5EF4-FFF2-40B4-BE49-F238E27FC236}">
                  <a16:creationId xmlns:a16="http://schemas.microsoft.com/office/drawing/2014/main" id="{B72D7D81-BF15-4A5A-9254-BB000D38A692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3" y="1015"/>
              <a:ext cx="1162" cy="1253"/>
            </a:xfrm>
            <a:custGeom>
              <a:avLst/>
              <a:gdLst>
                <a:gd name="T0" fmla="*/ 0 w 1162"/>
                <a:gd name="T1" fmla="*/ 0 h 1253"/>
                <a:gd name="T2" fmla="*/ 1162 w 1162"/>
                <a:gd name="T3" fmla="*/ 214 h 1253"/>
                <a:gd name="T4" fmla="*/ 1162 w 1162"/>
                <a:gd name="T5" fmla="*/ 1167 h 1253"/>
                <a:gd name="T6" fmla="*/ 163 w 1162"/>
                <a:gd name="T7" fmla="*/ 1253 h 1253"/>
                <a:gd name="T8" fmla="*/ 0 w 1162"/>
                <a:gd name="T9" fmla="*/ 0 h 12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62" h="1253">
                  <a:moveTo>
                    <a:pt x="0" y="0"/>
                  </a:moveTo>
                  <a:lnTo>
                    <a:pt x="1162" y="214"/>
                  </a:lnTo>
                  <a:lnTo>
                    <a:pt x="1162" y="1167"/>
                  </a:lnTo>
                  <a:lnTo>
                    <a:pt x="163" y="125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25" name="Freeform 1083">
              <a:extLst>
                <a:ext uri="{FF2B5EF4-FFF2-40B4-BE49-F238E27FC236}">
                  <a16:creationId xmlns:a16="http://schemas.microsoft.com/office/drawing/2014/main" id="{F2BF6DC4-7A45-4D99-9BD1-A602324B9A7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8" y="2003"/>
              <a:ext cx="743" cy="257"/>
            </a:xfrm>
            <a:custGeom>
              <a:avLst/>
              <a:gdLst>
                <a:gd name="T0" fmla="*/ 0 w 743"/>
                <a:gd name="T1" fmla="*/ 56 h 257"/>
                <a:gd name="T2" fmla="*/ 328 w 743"/>
                <a:gd name="T3" fmla="*/ 23 h 257"/>
                <a:gd name="T4" fmla="*/ 743 w 743"/>
                <a:gd name="T5" fmla="*/ 0 h 257"/>
                <a:gd name="T6" fmla="*/ 743 w 743"/>
                <a:gd name="T7" fmla="*/ 198 h 257"/>
                <a:gd name="T8" fmla="*/ 38 w 743"/>
                <a:gd name="T9" fmla="*/ 257 h 257"/>
                <a:gd name="T10" fmla="*/ 0 w 743"/>
                <a:gd name="T11" fmla="*/ 56 h 25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43" h="257">
                  <a:moveTo>
                    <a:pt x="0" y="56"/>
                  </a:moveTo>
                  <a:lnTo>
                    <a:pt x="328" y="23"/>
                  </a:lnTo>
                  <a:lnTo>
                    <a:pt x="743" y="0"/>
                  </a:lnTo>
                  <a:lnTo>
                    <a:pt x="743" y="198"/>
                  </a:lnTo>
                  <a:lnTo>
                    <a:pt x="38" y="257"/>
                  </a:lnTo>
                  <a:lnTo>
                    <a:pt x="0" y="56"/>
                  </a:lnTo>
                  <a:close/>
                </a:path>
              </a:pathLst>
            </a:custGeom>
            <a:solidFill>
              <a:srgbClr val="C7C9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26" name="Freeform 1084">
              <a:extLst>
                <a:ext uri="{FF2B5EF4-FFF2-40B4-BE49-F238E27FC236}">
                  <a16:creationId xmlns:a16="http://schemas.microsoft.com/office/drawing/2014/main" id="{7ACCE649-294E-4A47-9C75-C8D5EF24105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2" y="1036"/>
              <a:ext cx="431" cy="1127"/>
            </a:xfrm>
            <a:custGeom>
              <a:avLst/>
              <a:gdLst>
                <a:gd name="T0" fmla="*/ 55 w 431"/>
                <a:gd name="T1" fmla="*/ 0 h 1127"/>
                <a:gd name="T2" fmla="*/ 168 w 431"/>
                <a:gd name="T3" fmla="*/ 15 h 1127"/>
                <a:gd name="T4" fmla="*/ 165 w 431"/>
                <a:gd name="T5" fmla="*/ 202 h 1127"/>
                <a:gd name="T6" fmla="*/ 431 w 431"/>
                <a:gd name="T7" fmla="*/ 246 h 1127"/>
                <a:gd name="T8" fmla="*/ 431 w 431"/>
                <a:gd name="T9" fmla="*/ 1122 h 1127"/>
                <a:gd name="T10" fmla="*/ 205 w 431"/>
                <a:gd name="T11" fmla="*/ 1127 h 1127"/>
                <a:gd name="T12" fmla="*/ 0 w 431"/>
                <a:gd name="T13" fmla="*/ 266 h 1127"/>
                <a:gd name="T14" fmla="*/ 55 w 431"/>
                <a:gd name="T15" fmla="*/ 0 h 112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31" h="1127">
                  <a:moveTo>
                    <a:pt x="55" y="0"/>
                  </a:moveTo>
                  <a:lnTo>
                    <a:pt x="168" y="15"/>
                  </a:lnTo>
                  <a:lnTo>
                    <a:pt x="165" y="202"/>
                  </a:lnTo>
                  <a:lnTo>
                    <a:pt x="431" y="246"/>
                  </a:lnTo>
                  <a:lnTo>
                    <a:pt x="431" y="1122"/>
                  </a:lnTo>
                  <a:lnTo>
                    <a:pt x="205" y="1127"/>
                  </a:lnTo>
                  <a:lnTo>
                    <a:pt x="0" y="266"/>
                  </a:lnTo>
                  <a:lnTo>
                    <a:pt x="55" y="0"/>
                  </a:lnTo>
                  <a:close/>
                </a:path>
              </a:pathLst>
            </a:custGeom>
            <a:solidFill>
              <a:srgbClr val="C7C9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27" name="Rectangle 1085">
              <a:extLst>
                <a:ext uri="{FF2B5EF4-FFF2-40B4-BE49-F238E27FC236}">
                  <a16:creationId xmlns:a16="http://schemas.microsoft.com/office/drawing/2014/main" id="{CD83D3EF-D0FF-4C50-81BF-6AC330771F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32" y="1224"/>
              <a:ext cx="25" cy="35"/>
            </a:xfrm>
            <a:prstGeom prst="rect">
              <a:avLst/>
            </a:prstGeom>
            <a:solidFill>
              <a:srgbClr val="C8D8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3128" name="Rectangle 1086">
              <a:extLst>
                <a:ext uri="{FF2B5EF4-FFF2-40B4-BE49-F238E27FC236}">
                  <a16:creationId xmlns:a16="http://schemas.microsoft.com/office/drawing/2014/main" id="{78B8F6F7-C14F-4F3F-AFCD-70BB2955E7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32" y="1304"/>
              <a:ext cx="25" cy="35"/>
            </a:xfrm>
            <a:prstGeom prst="rect">
              <a:avLst/>
            </a:prstGeom>
            <a:solidFill>
              <a:srgbClr val="C8D8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3129" name="Rectangle 1087">
              <a:extLst>
                <a:ext uri="{FF2B5EF4-FFF2-40B4-BE49-F238E27FC236}">
                  <a16:creationId xmlns:a16="http://schemas.microsoft.com/office/drawing/2014/main" id="{0927A730-9FBB-46F3-B1A0-E95A44898E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32" y="1383"/>
              <a:ext cx="25" cy="36"/>
            </a:xfrm>
            <a:prstGeom prst="rect">
              <a:avLst/>
            </a:prstGeom>
            <a:solidFill>
              <a:srgbClr val="C8D8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3130" name="Rectangle 1088">
              <a:extLst>
                <a:ext uri="{FF2B5EF4-FFF2-40B4-BE49-F238E27FC236}">
                  <a16:creationId xmlns:a16="http://schemas.microsoft.com/office/drawing/2014/main" id="{0963B69C-6455-44A7-ADED-AB2B1DEB65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32" y="1463"/>
              <a:ext cx="25" cy="36"/>
            </a:xfrm>
            <a:prstGeom prst="rect">
              <a:avLst/>
            </a:prstGeom>
            <a:solidFill>
              <a:srgbClr val="C8D8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3131" name="Rectangle 1089">
              <a:extLst>
                <a:ext uri="{FF2B5EF4-FFF2-40B4-BE49-F238E27FC236}">
                  <a16:creationId xmlns:a16="http://schemas.microsoft.com/office/drawing/2014/main" id="{B39E601B-481D-42D8-8D11-85F10E3161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32" y="1543"/>
              <a:ext cx="25" cy="34"/>
            </a:xfrm>
            <a:prstGeom prst="rect">
              <a:avLst/>
            </a:prstGeom>
            <a:solidFill>
              <a:srgbClr val="C8D8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3132" name="Rectangle 1090">
              <a:extLst>
                <a:ext uri="{FF2B5EF4-FFF2-40B4-BE49-F238E27FC236}">
                  <a16:creationId xmlns:a16="http://schemas.microsoft.com/office/drawing/2014/main" id="{A35C8CA6-F2DD-4687-9F2A-06130089E1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32" y="1623"/>
              <a:ext cx="25" cy="34"/>
            </a:xfrm>
            <a:prstGeom prst="rect">
              <a:avLst/>
            </a:prstGeom>
            <a:solidFill>
              <a:srgbClr val="C8D8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3133" name="Rectangle 1091">
              <a:extLst>
                <a:ext uri="{FF2B5EF4-FFF2-40B4-BE49-F238E27FC236}">
                  <a16:creationId xmlns:a16="http://schemas.microsoft.com/office/drawing/2014/main" id="{8F877916-65B1-4E3F-8A26-128B59DDEA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32" y="1703"/>
              <a:ext cx="25" cy="34"/>
            </a:xfrm>
            <a:prstGeom prst="rect">
              <a:avLst/>
            </a:prstGeom>
            <a:solidFill>
              <a:srgbClr val="C8D8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3134" name="Rectangle 1092">
              <a:extLst>
                <a:ext uri="{FF2B5EF4-FFF2-40B4-BE49-F238E27FC236}">
                  <a16:creationId xmlns:a16="http://schemas.microsoft.com/office/drawing/2014/main" id="{D85723F9-84E0-4B86-B8D0-EA8A324B89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32" y="1781"/>
              <a:ext cx="25" cy="36"/>
            </a:xfrm>
            <a:prstGeom prst="rect">
              <a:avLst/>
            </a:prstGeom>
            <a:solidFill>
              <a:srgbClr val="C8D8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3135" name="Rectangle 1093">
              <a:extLst>
                <a:ext uri="{FF2B5EF4-FFF2-40B4-BE49-F238E27FC236}">
                  <a16:creationId xmlns:a16="http://schemas.microsoft.com/office/drawing/2014/main" id="{CED92052-211D-4ACB-B7CC-380F9F58AA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32" y="1861"/>
              <a:ext cx="25" cy="37"/>
            </a:xfrm>
            <a:prstGeom prst="rect">
              <a:avLst/>
            </a:prstGeom>
            <a:solidFill>
              <a:srgbClr val="C8D8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3136" name="Rectangle 1094">
              <a:extLst>
                <a:ext uri="{FF2B5EF4-FFF2-40B4-BE49-F238E27FC236}">
                  <a16:creationId xmlns:a16="http://schemas.microsoft.com/office/drawing/2014/main" id="{E2981838-2982-4691-97BE-A63CD3996B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32" y="1942"/>
              <a:ext cx="25" cy="36"/>
            </a:xfrm>
            <a:prstGeom prst="rect">
              <a:avLst/>
            </a:prstGeom>
            <a:solidFill>
              <a:srgbClr val="C8D8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3137" name="Rectangle 1095">
              <a:extLst>
                <a:ext uri="{FF2B5EF4-FFF2-40B4-BE49-F238E27FC236}">
                  <a16:creationId xmlns:a16="http://schemas.microsoft.com/office/drawing/2014/main" id="{934362DB-5F7B-4B6E-A406-67A5E5A35B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37" y="1215"/>
              <a:ext cx="25" cy="34"/>
            </a:xfrm>
            <a:prstGeom prst="rect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3138" name="Rectangle 1096">
              <a:extLst>
                <a:ext uri="{FF2B5EF4-FFF2-40B4-BE49-F238E27FC236}">
                  <a16:creationId xmlns:a16="http://schemas.microsoft.com/office/drawing/2014/main" id="{BE75D5D2-6177-4040-AA15-A31D74612A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37" y="1295"/>
              <a:ext cx="25" cy="34"/>
            </a:xfrm>
            <a:prstGeom prst="rect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3139" name="Rectangle 1097">
              <a:extLst>
                <a:ext uri="{FF2B5EF4-FFF2-40B4-BE49-F238E27FC236}">
                  <a16:creationId xmlns:a16="http://schemas.microsoft.com/office/drawing/2014/main" id="{07CC9CD5-659A-4B34-8401-2D6694AE5F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37" y="1375"/>
              <a:ext cx="25" cy="34"/>
            </a:xfrm>
            <a:prstGeom prst="rect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3140" name="Rectangle 1098">
              <a:extLst>
                <a:ext uri="{FF2B5EF4-FFF2-40B4-BE49-F238E27FC236}">
                  <a16:creationId xmlns:a16="http://schemas.microsoft.com/office/drawing/2014/main" id="{22730C11-2C23-4009-B485-B4CD3243E1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37" y="1453"/>
              <a:ext cx="25" cy="36"/>
            </a:xfrm>
            <a:prstGeom prst="rect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3141" name="Rectangle 1099">
              <a:extLst>
                <a:ext uri="{FF2B5EF4-FFF2-40B4-BE49-F238E27FC236}">
                  <a16:creationId xmlns:a16="http://schemas.microsoft.com/office/drawing/2014/main" id="{E32D8723-1959-4F51-BF01-048A3B1582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37" y="1533"/>
              <a:ext cx="25" cy="36"/>
            </a:xfrm>
            <a:prstGeom prst="rect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3142" name="Rectangle 1100">
              <a:extLst>
                <a:ext uri="{FF2B5EF4-FFF2-40B4-BE49-F238E27FC236}">
                  <a16:creationId xmlns:a16="http://schemas.microsoft.com/office/drawing/2014/main" id="{E30978E3-208A-415A-B139-3464C84DFB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37" y="1613"/>
              <a:ext cx="25" cy="36"/>
            </a:xfrm>
            <a:prstGeom prst="rect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3143" name="Rectangle 1101">
              <a:extLst>
                <a:ext uri="{FF2B5EF4-FFF2-40B4-BE49-F238E27FC236}">
                  <a16:creationId xmlns:a16="http://schemas.microsoft.com/office/drawing/2014/main" id="{52E30AB1-EE05-4A0D-A3BD-93A758EB66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37" y="1693"/>
              <a:ext cx="25" cy="35"/>
            </a:xfrm>
            <a:prstGeom prst="rect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3144" name="Rectangle 1102">
              <a:extLst>
                <a:ext uri="{FF2B5EF4-FFF2-40B4-BE49-F238E27FC236}">
                  <a16:creationId xmlns:a16="http://schemas.microsoft.com/office/drawing/2014/main" id="{2B7A3915-779D-42A7-9210-328B6998CD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37" y="1774"/>
              <a:ext cx="25" cy="34"/>
            </a:xfrm>
            <a:prstGeom prst="rect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3145" name="Rectangle 1103">
              <a:extLst>
                <a:ext uri="{FF2B5EF4-FFF2-40B4-BE49-F238E27FC236}">
                  <a16:creationId xmlns:a16="http://schemas.microsoft.com/office/drawing/2014/main" id="{0518E4CC-EDA7-412F-A053-D149A22F20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37" y="1854"/>
              <a:ext cx="25" cy="34"/>
            </a:xfrm>
            <a:prstGeom prst="rect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3146" name="Rectangle 1104">
              <a:extLst>
                <a:ext uri="{FF2B5EF4-FFF2-40B4-BE49-F238E27FC236}">
                  <a16:creationId xmlns:a16="http://schemas.microsoft.com/office/drawing/2014/main" id="{57B32768-B57B-4945-B7C4-8B9CB14694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37" y="1932"/>
              <a:ext cx="25" cy="36"/>
            </a:xfrm>
            <a:prstGeom prst="rect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3147" name="Freeform 1105">
              <a:extLst>
                <a:ext uri="{FF2B5EF4-FFF2-40B4-BE49-F238E27FC236}">
                  <a16:creationId xmlns:a16="http://schemas.microsoft.com/office/drawing/2014/main" id="{E7D5F611-FBB0-44FA-8499-1E9E2F85BE86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3" y="1015"/>
              <a:ext cx="1162" cy="1253"/>
            </a:xfrm>
            <a:custGeom>
              <a:avLst/>
              <a:gdLst>
                <a:gd name="T0" fmla="*/ 0 w 1162"/>
                <a:gd name="T1" fmla="*/ 0 h 1253"/>
                <a:gd name="T2" fmla="*/ 1162 w 1162"/>
                <a:gd name="T3" fmla="*/ 214 h 1253"/>
                <a:gd name="T4" fmla="*/ 1162 w 1162"/>
                <a:gd name="T5" fmla="*/ 1167 h 1253"/>
                <a:gd name="T6" fmla="*/ 163 w 1162"/>
                <a:gd name="T7" fmla="*/ 1253 h 1253"/>
                <a:gd name="T8" fmla="*/ 0 w 1162"/>
                <a:gd name="T9" fmla="*/ 0 h 12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62" h="1253">
                  <a:moveTo>
                    <a:pt x="0" y="0"/>
                  </a:moveTo>
                  <a:lnTo>
                    <a:pt x="1162" y="214"/>
                  </a:lnTo>
                  <a:lnTo>
                    <a:pt x="1162" y="1167"/>
                  </a:lnTo>
                  <a:lnTo>
                    <a:pt x="163" y="1253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48" name="Freeform 1106">
              <a:extLst>
                <a:ext uri="{FF2B5EF4-FFF2-40B4-BE49-F238E27FC236}">
                  <a16:creationId xmlns:a16="http://schemas.microsoft.com/office/drawing/2014/main" id="{074B4519-01B4-4D4D-B43B-EC5D4BB07CE4}"/>
                </a:ext>
              </a:extLst>
            </p:cNvPr>
            <p:cNvSpPr>
              <a:spLocks/>
            </p:cNvSpPr>
            <p:nvPr/>
          </p:nvSpPr>
          <p:spPr bwMode="auto">
            <a:xfrm>
              <a:off x="556" y="770"/>
              <a:ext cx="387" cy="460"/>
            </a:xfrm>
            <a:custGeom>
              <a:avLst/>
              <a:gdLst>
                <a:gd name="T0" fmla="*/ 0 w 387"/>
                <a:gd name="T1" fmla="*/ 460 h 460"/>
                <a:gd name="T2" fmla="*/ 0 w 387"/>
                <a:gd name="T3" fmla="*/ 306 h 460"/>
                <a:gd name="T4" fmla="*/ 159 w 387"/>
                <a:gd name="T5" fmla="*/ 242 h 460"/>
                <a:gd name="T6" fmla="*/ 159 w 387"/>
                <a:gd name="T7" fmla="*/ 151 h 460"/>
                <a:gd name="T8" fmla="*/ 117 w 387"/>
                <a:gd name="T9" fmla="*/ 167 h 460"/>
                <a:gd name="T10" fmla="*/ 117 w 387"/>
                <a:gd name="T11" fmla="*/ 134 h 460"/>
                <a:gd name="T12" fmla="*/ 387 w 387"/>
                <a:gd name="T13" fmla="*/ 0 h 460"/>
                <a:gd name="T14" fmla="*/ 387 w 387"/>
                <a:gd name="T15" fmla="*/ 382 h 460"/>
                <a:gd name="T16" fmla="*/ 0 w 387"/>
                <a:gd name="T17" fmla="*/ 460 h 46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87" h="460">
                  <a:moveTo>
                    <a:pt x="0" y="460"/>
                  </a:moveTo>
                  <a:lnTo>
                    <a:pt x="0" y="306"/>
                  </a:lnTo>
                  <a:lnTo>
                    <a:pt x="159" y="242"/>
                  </a:lnTo>
                  <a:lnTo>
                    <a:pt x="159" y="151"/>
                  </a:lnTo>
                  <a:lnTo>
                    <a:pt x="117" y="167"/>
                  </a:lnTo>
                  <a:lnTo>
                    <a:pt x="117" y="134"/>
                  </a:lnTo>
                  <a:lnTo>
                    <a:pt x="387" y="0"/>
                  </a:lnTo>
                  <a:lnTo>
                    <a:pt x="387" y="382"/>
                  </a:lnTo>
                  <a:lnTo>
                    <a:pt x="0" y="460"/>
                  </a:lnTo>
                  <a:close/>
                </a:path>
              </a:pathLst>
            </a:custGeom>
            <a:solidFill>
              <a:srgbClr val="A9AA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49" name="Freeform 1107">
              <a:extLst>
                <a:ext uri="{FF2B5EF4-FFF2-40B4-BE49-F238E27FC236}">
                  <a16:creationId xmlns:a16="http://schemas.microsoft.com/office/drawing/2014/main" id="{18880AE3-BE58-4F30-A7E2-2D007B72D6CC}"/>
                </a:ext>
              </a:extLst>
            </p:cNvPr>
            <p:cNvSpPr>
              <a:spLocks/>
            </p:cNvSpPr>
            <p:nvPr/>
          </p:nvSpPr>
          <p:spPr bwMode="auto">
            <a:xfrm>
              <a:off x="556" y="770"/>
              <a:ext cx="387" cy="460"/>
            </a:xfrm>
            <a:custGeom>
              <a:avLst/>
              <a:gdLst>
                <a:gd name="T0" fmla="*/ 0 w 387"/>
                <a:gd name="T1" fmla="*/ 460 h 460"/>
                <a:gd name="T2" fmla="*/ 0 w 387"/>
                <a:gd name="T3" fmla="*/ 306 h 460"/>
                <a:gd name="T4" fmla="*/ 159 w 387"/>
                <a:gd name="T5" fmla="*/ 242 h 460"/>
                <a:gd name="T6" fmla="*/ 159 w 387"/>
                <a:gd name="T7" fmla="*/ 151 h 460"/>
                <a:gd name="T8" fmla="*/ 117 w 387"/>
                <a:gd name="T9" fmla="*/ 167 h 460"/>
                <a:gd name="T10" fmla="*/ 117 w 387"/>
                <a:gd name="T11" fmla="*/ 134 h 460"/>
                <a:gd name="T12" fmla="*/ 387 w 387"/>
                <a:gd name="T13" fmla="*/ 0 h 460"/>
                <a:gd name="T14" fmla="*/ 387 w 387"/>
                <a:gd name="T15" fmla="*/ 382 h 460"/>
                <a:gd name="T16" fmla="*/ 0 w 387"/>
                <a:gd name="T17" fmla="*/ 460 h 46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87" h="460">
                  <a:moveTo>
                    <a:pt x="0" y="460"/>
                  </a:moveTo>
                  <a:lnTo>
                    <a:pt x="0" y="306"/>
                  </a:lnTo>
                  <a:lnTo>
                    <a:pt x="159" y="242"/>
                  </a:lnTo>
                  <a:lnTo>
                    <a:pt x="159" y="151"/>
                  </a:lnTo>
                  <a:lnTo>
                    <a:pt x="117" y="167"/>
                  </a:lnTo>
                  <a:lnTo>
                    <a:pt x="117" y="134"/>
                  </a:lnTo>
                  <a:lnTo>
                    <a:pt x="387" y="0"/>
                  </a:lnTo>
                  <a:lnTo>
                    <a:pt x="387" y="382"/>
                  </a:lnTo>
                  <a:lnTo>
                    <a:pt x="0" y="460"/>
                  </a:lnTo>
                  <a:close/>
                </a:path>
              </a:pathLst>
            </a:custGeom>
            <a:noFill/>
            <a:ln w="952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50" name="Freeform 1108">
              <a:extLst>
                <a:ext uri="{FF2B5EF4-FFF2-40B4-BE49-F238E27FC236}">
                  <a16:creationId xmlns:a16="http://schemas.microsoft.com/office/drawing/2014/main" id="{AB8E4A35-C22F-416A-B915-47BC979BEC5B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" y="2064"/>
              <a:ext cx="528" cy="344"/>
            </a:xfrm>
            <a:custGeom>
              <a:avLst/>
              <a:gdLst>
                <a:gd name="T0" fmla="*/ 0 w 528"/>
                <a:gd name="T1" fmla="*/ 2 h 344"/>
                <a:gd name="T2" fmla="*/ 0 w 528"/>
                <a:gd name="T3" fmla="*/ 246 h 344"/>
                <a:gd name="T4" fmla="*/ 528 w 528"/>
                <a:gd name="T5" fmla="*/ 344 h 344"/>
                <a:gd name="T6" fmla="*/ 528 w 528"/>
                <a:gd name="T7" fmla="*/ 0 h 344"/>
                <a:gd name="T8" fmla="*/ 0 w 528"/>
                <a:gd name="T9" fmla="*/ 2 h 3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8" h="344">
                  <a:moveTo>
                    <a:pt x="0" y="2"/>
                  </a:moveTo>
                  <a:lnTo>
                    <a:pt x="0" y="246"/>
                  </a:lnTo>
                  <a:lnTo>
                    <a:pt x="528" y="344"/>
                  </a:lnTo>
                  <a:lnTo>
                    <a:pt x="528" y="0"/>
                  </a:lnTo>
                  <a:lnTo>
                    <a:pt x="0" y="2"/>
                  </a:lnTo>
                  <a:close/>
                </a:path>
              </a:pathLst>
            </a:custGeom>
            <a:noFill/>
            <a:ln w="952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51" name="Freeform 1109">
              <a:extLst>
                <a:ext uri="{FF2B5EF4-FFF2-40B4-BE49-F238E27FC236}">
                  <a16:creationId xmlns:a16="http://schemas.microsoft.com/office/drawing/2014/main" id="{F418E9FD-7197-4C29-80D0-5982D192D84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" y="1109"/>
              <a:ext cx="485" cy="1001"/>
            </a:xfrm>
            <a:custGeom>
              <a:avLst/>
              <a:gdLst>
                <a:gd name="T0" fmla="*/ 485 w 485"/>
                <a:gd name="T1" fmla="*/ 0 h 1001"/>
                <a:gd name="T2" fmla="*/ 485 w 485"/>
                <a:gd name="T3" fmla="*/ 1001 h 1001"/>
                <a:gd name="T4" fmla="*/ 0 w 485"/>
                <a:gd name="T5" fmla="*/ 979 h 1001"/>
                <a:gd name="T6" fmla="*/ 0 w 485"/>
                <a:gd name="T7" fmla="*/ 189 h 1001"/>
                <a:gd name="T8" fmla="*/ 485 w 485"/>
                <a:gd name="T9" fmla="*/ 0 h 100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5" h="1001">
                  <a:moveTo>
                    <a:pt x="485" y="0"/>
                  </a:moveTo>
                  <a:lnTo>
                    <a:pt x="485" y="1001"/>
                  </a:lnTo>
                  <a:lnTo>
                    <a:pt x="0" y="979"/>
                  </a:lnTo>
                  <a:lnTo>
                    <a:pt x="0" y="189"/>
                  </a:lnTo>
                  <a:lnTo>
                    <a:pt x="485" y="0"/>
                  </a:lnTo>
                  <a:close/>
                </a:path>
              </a:pathLst>
            </a:custGeom>
            <a:solidFill>
              <a:srgbClr val="A9AA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52" name="Freeform 1110">
              <a:extLst>
                <a:ext uri="{FF2B5EF4-FFF2-40B4-BE49-F238E27FC236}">
                  <a16:creationId xmlns:a16="http://schemas.microsoft.com/office/drawing/2014/main" id="{B9FBD2A7-1F03-481E-986F-CCE432CE116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" y="1109"/>
              <a:ext cx="485" cy="1001"/>
            </a:xfrm>
            <a:custGeom>
              <a:avLst/>
              <a:gdLst>
                <a:gd name="T0" fmla="*/ 485 w 485"/>
                <a:gd name="T1" fmla="*/ 0 h 1001"/>
                <a:gd name="T2" fmla="*/ 485 w 485"/>
                <a:gd name="T3" fmla="*/ 1001 h 1001"/>
                <a:gd name="T4" fmla="*/ 0 w 485"/>
                <a:gd name="T5" fmla="*/ 979 h 1001"/>
                <a:gd name="T6" fmla="*/ 0 w 485"/>
                <a:gd name="T7" fmla="*/ 189 h 1001"/>
                <a:gd name="T8" fmla="*/ 485 w 485"/>
                <a:gd name="T9" fmla="*/ 0 h 100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5" h="1001">
                  <a:moveTo>
                    <a:pt x="485" y="0"/>
                  </a:moveTo>
                  <a:lnTo>
                    <a:pt x="485" y="1001"/>
                  </a:lnTo>
                  <a:lnTo>
                    <a:pt x="0" y="979"/>
                  </a:lnTo>
                  <a:lnTo>
                    <a:pt x="0" y="189"/>
                  </a:lnTo>
                  <a:lnTo>
                    <a:pt x="485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53" name="Freeform 1111">
              <a:extLst>
                <a:ext uri="{FF2B5EF4-FFF2-40B4-BE49-F238E27FC236}">
                  <a16:creationId xmlns:a16="http://schemas.microsoft.com/office/drawing/2014/main" id="{B087A330-1411-4817-8B38-6FEDF891397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" y="1109"/>
              <a:ext cx="485" cy="1001"/>
            </a:xfrm>
            <a:custGeom>
              <a:avLst/>
              <a:gdLst>
                <a:gd name="T0" fmla="*/ 485 w 485"/>
                <a:gd name="T1" fmla="*/ 0 h 1001"/>
                <a:gd name="T2" fmla="*/ 485 w 485"/>
                <a:gd name="T3" fmla="*/ 1001 h 1001"/>
                <a:gd name="T4" fmla="*/ 0 w 485"/>
                <a:gd name="T5" fmla="*/ 979 h 1001"/>
                <a:gd name="T6" fmla="*/ 0 w 485"/>
                <a:gd name="T7" fmla="*/ 189 h 1001"/>
                <a:gd name="T8" fmla="*/ 485 w 485"/>
                <a:gd name="T9" fmla="*/ 0 h 100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5" h="1001">
                  <a:moveTo>
                    <a:pt x="485" y="0"/>
                  </a:moveTo>
                  <a:lnTo>
                    <a:pt x="485" y="1001"/>
                  </a:lnTo>
                  <a:lnTo>
                    <a:pt x="0" y="979"/>
                  </a:lnTo>
                  <a:lnTo>
                    <a:pt x="0" y="189"/>
                  </a:lnTo>
                  <a:lnTo>
                    <a:pt x="485" y="0"/>
                  </a:lnTo>
                </a:path>
              </a:pathLst>
            </a:custGeom>
            <a:noFill/>
            <a:ln w="952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54" name="Freeform 1112">
              <a:extLst>
                <a:ext uri="{FF2B5EF4-FFF2-40B4-BE49-F238E27FC236}">
                  <a16:creationId xmlns:a16="http://schemas.microsoft.com/office/drawing/2014/main" id="{CFA432F2-646E-4DF6-964A-02C3BDA97085}"/>
                </a:ext>
              </a:extLst>
            </p:cNvPr>
            <p:cNvSpPr>
              <a:spLocks/>
            </p:cNvSpPr>
            <p:nvPr/>
          </p:nvSpPr>
          <p:spPr bwMode="auto">
            <a:xfrm>
              <a:off x="943" y="770"/>
              <a:ext cx="741" cy="507"/>
            </a:xfrm>
            <a:custGeom>
              <a:avLst/>
              <a:gdLst>
                <a:gd name="T0" fmla="*/ 0 w 741"/>
                <a:gd name="T1" fmla="*/ 0 h 507"/>
                <a:gd name="T2" fmla="*/ 0 w 741"/>
                <a:gd name="T3" fmla="*/ 385 h 507"/>
                <a:gd name="T4" fmla="*/ 741 w 741"/>
                <a:gd name="T5" fmla="*/ 507 h 507"/>
                <a:gd name="T6" fmla="*/ 741 w 741"/>
                <a:gd name="T7" fmla="*/ 157 h 507"/>
                <a:gd name="T8" fmla="*/ 0 w 741"/>
                <a:gd name="T9" fmla="*/ 0 h 50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41" h="507">
                  <a:moveTo>
                    <a:pt x="0" y="0"/>
                  </a:moveTo>
                  <a:lnTo>
                    <a:pt x="0" y="385"/>
                  </a:lnTo>
                  <a:lnTo>
                    <a:pt x="741" y="507"/>
                  </a:lnTo>
                  <a:lnTo>
                    <a:pt x="741" y="15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55" name="Freeform 1113">
              <a:extLst>
                <a:ext uri="{FF2B5EF4-FFF2-40B4-BE49-F238E27FC236}">
                  <a16:creationId xmlns:a16="http://schemas.microsoft.com/office/drawing/2014/main" id="{B44236BC-0A24-4740-9242-1D11E5DF786D}"/>
                </a:ext>
              </a:extLst>
            </p:cNvPr>
            <p:cNvSpPr>
              <a:spLocks/>
            </p:cNvSpPr>
            <p:nvPr/>
          </p:nvSpPr>
          <p:spPr bwMode="auto">
            <a:xfrm>
              <a:off x="943" y="770"/>
              <a:ext cx="741" cy="507"/>
            </a:xfrm>
            <a:custGeom>
              <a:avLst/>
              <a:gdLst>
                <a:gd name="T0" fmla="*/ 0 w 741"/>
                <a:gd name="T1" fmla="*/ 0 h 507"/>
                <a:gd name="T2" fmla="*/ 0 w 741"/>
                <a:gd name="T3" fmla="*/ 385 h 507"/>
                <a:gd name="T4" fmla="*/ 741 w 741"/>
                <a:gd name="T5" fmla="*/ 507 h 507"/>
                <a:gd name="T6" fmla="*/ 741 w 741"/>
                <a:gd name="T7" fmla="*/ 157 h 507"/>
                <a:gd name="T8" fmla="*/ 0 w 741"/>
                <a:gd name="T9" fmla="*/ 0 h 50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41" h="507">
                  <a:moveTo>
                    <a:pt x="0" y="0"/>
                  </a:moveTo>
                  <a:lnTo>
                    <a:pt x="0" y="385"/>
                  </a:lnTo>
                  <a:lnTo>
                    <a:pt x="741" y="507"/>
                  </a:lnTo>
                  <a:lnTo>
                    <a:pt x="741" y="157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56" name="Freeform 1114">
              <a:extLst>
                <a:ext uri="{FF2B5EF4-FFF2-40B4-BE49-F238E27FC236}">
                  <a16:creationId xmlns:a16="http://schemas.microsoft.com/office/drawing/2014/main" id="{1B8C4F57-5AF2-48A1-A1F5-D835D958AE1F}"/>
                </a:ext>
              </a:extLst>
            </p:cNvPr>
            <p:cNvSpPr>
              <a:spLocks/>
            </p:cNvSpPr>
            <p:nvPr/>
          </p:nvSpPr>
          <p:spPr bwMode="auto">
            <a:xfrm>
              <a:off x="999" y="855"/>
              <a:ext cx="656" cy="212"/>
            </a:xfrm>
            <a:custGeom>
              <a:avLst/>
              <a:gdLst>
                <a:gd name="T0" fmla="*/ 0 w 656"/>
                <a:gd name="T1" fmla="*/ 0 h 212"/>
                <a:gd name="T2" fmla="*/ 0 w 656"/>
                <a:gd name="T3" fmla="*/ 107 h 212"/>
                <a:gd name="T4" fmla="*/ 656 w 656"/>
                <a:gd name="T5" fmla="*/ 212 h 212"/>
                <a:gd name="T6" fmla="*/ 656 w 656"/>
                <a:gd name="T7" fmla="*/ 126 h 212"/>
                <a:gd name="T8" fmla="*/ 0 w 656"/>
                <a:gd name="T9" fmla="*/ 0 h 2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56" h="212">
                  <a:moveTo>
                    <a:pt x="0" y="0"/>
                  </a:moveTo>
                  <a:lnTo>
                    <a:pt x="0" y="107"/>
                  </a:lnTo>
                  <a:lnTo>
                    <a:pt x="656" y="212"/>
                  </a:lnTo>
                  <a:lnTo>
                    <a:pt x="656" y="12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9F2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57" name="Freeform 1115">
              <a:extLst>
                <a:ext uri="{FF2B5EF4-FFF2-40B4-BE49-F238E27FC236}">
                  <a16:creationId xmlns:a16="http://schemas.microsoft.com/office/drawing/2014/main" id="{49C008FF-B0D4-4F9E-AB97-FBA0D675F6D8}"/>
                </a:ext>
              </a:extLst>
            </p:cNvPr>
            <p:cNvSpPr>
              <a:spLocks/>
            </p:cNvSpPr>
            <p:nvPr/>
          </p:nvSpPr>
          <p:spPr bwMode="auto">
            <a:xfrm>
              <a:off x="999" y="855"/>
              <a:ext cx="656" cy="212"/>
            </a:xfrm>
            <a:custGeom>
              <a:avLst/>
              <a:gdLst>
                <a:gd name="T0" fmla="*/ 0 w 656"/>
                <a:gd name="T1" fmla="*/ 0 h 212"/>
                <a:gd name="T2" fmla="*/ 0 w 656"/>
                <a:gd name="T3" fmla="*/ 107 h 212"/>
                <a:gd name="T4" fmla="*/ 656 w 656"/>
                <a:gd name="T5" fmla="*/ 212 h 212"/>
                <a:gd name="T6" fmla="*/ 656 w 656"/>
                <a:gd name="T7" fmla="*/ 126 h 212"/>
                <a:gd name="T8" fmla="*/ 0 w 656"/>
                <a:gd name="T9" fmla="*/ 0 h 2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56" h="212">
                  <a:moveTo>
                    <a:pt x="0" y="0"/>
                  </a:moveTo>
                  <a:lnTo>
                    <a:pt x="0" y="107"/>
                  </a:lnTo>
                  <a:lnTo>
                    <a:pt x="656" y="212"/>
                  </a:lnTo>
                  <a:lnTo>
                    <a:pt x="656" y="126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58" name="Freeform 1116">
              <a:extLst>
                <a:ext uri="{FF2B5EF4-FFF2-40B4-BE49-F238E27FC236}">
                  <a16:creationId xmlns:a16="http://schemas.microsoft.com/office/drawing/2014/main" id="{C5262C28-93AA-445C-A5C7-D1DFE37B2DF8}"/>
                </a:ext>
              </a:extLst>
            </p:cNvPr>
            <p:cNvSpPr>
              <a:spLocks/>
            </p:cNvSpPr>
            <p:nvPr/>
          </p:nvSpPr>
          <p:spPr bwMode="auto">
            <a:xfrm>
              <a:off x="749" y="885"/>
              <a:ext cx="51" cy="118"/>
            </a:xfrm>
            <a:custGeom>
              <a:avLst/>
              <a:gdLst>
                <a:gd name="T0" fmla="*/ 0 w 51"/>
                <a:gd name="T1" fmla="*/ 27 h 118"/>
                <a:gd name="T2" fmla="*/ 0 w 51"/>
                <a:gd name="T3" fmla="*/ 118 h 118"/>
                <a:gd name="T4" fmla="*/ 51 w 51"/>
                <a:gd name="T5" fmla="*/ 96 h 118"/>
                <a:gd name="T6" fmla="*/ 51 w 51"/>
                <a:gd name="T7" fmla="*/ 0 h 118"/>
                <a:gd name="T8" fmla="*/ 0 w 51"/>
                <a:gd name="T9" fmla="*/ 27 h 1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" h="118">
                  <a:moveTo>
                    <a:pt x="0" y="27"/>
                  </a:moveTo>
                  <a:lnTo>
                    <a:pt x="0" y="118"/>
                  </a:lnTo>
                  <a:lnTo>
                    <a:pt x="51" y="96"/>
                  </a:lnTo>
                  <a:lnTo>
                    <a:pt x="51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E9F2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59" name="Freeform 1117">
              <a:extLst>
                <a:ext uri="{FF2B5EF4-FFF2-40B4-BE49-F238E27FC236}">
                  <a16:creationId xmlns:a16="http://schemas.microsoft.com/office/drawing/2014/main" id="{0C274B2F-506F-48F6-86BE-8CB8E12F4E93}"/>
                </a:ext>
              </a:extLst>
            </p:cNvPr>
            <p:cNvSpPr>
              <a:spLocks/>
            </p:cNvSpPr>
            <p:nvPr/>
          </p:nvSpPr>
          <p:spPr bwMode="auto">
            <a:xfrm>
              <a:off x="749" y="885"/>
              <a:ext cx="51" cy="118"/>
            </a:xfrm>
            <a:custGeom>
              <a:avLst/>
              <a:gdLst>
                <a:gd name="T0" fmla="*/ 0 w 51"/>
                <a:gd name="T1" fmla="*/ 27 h 118"/>
                <a:gd name="T2" fmla="*/ 0 w 51"/>
                <a:gd name="T3" fmla="*/ 118 h 118"/>
                <a:gd name="T4" fmla="*/ 51 w 51"/>
                <a:gd name="T5" fmla="*/ 96 h 118"/>
                <a:gd name="T6" fmla="*/ 51 w 51"/>
                <a:gd name="T7" fmla="*/ 0 h 118"/>
                <a:gd name="T8" fmla="*/ 0 w 51"/>
                <a:gd name="T9" fmla="*/ 27 h 1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" h="118">
                  <a:moveTo>
                    <a:pt x="0" y="27"/>
                  </a:moveTo>
                  <a:lnTo>
                    <a:pt x="0" y="118"/>
                  </a:lnTo>
                  <a:lnTo>
                    <a:pt x="51" y="96"/>
                  </a:lnTo>
                  <a:lnTo>
                    <a:pt x="51" y="0"/>
                  </a:lnTo>
                  <a:lnTo>
                    <a:pt x="0" y="27"/>
                  </a:lnTo>
                  <a:close/>
                </a:path>
              </a:pathLst>
            </a:custGeom>
            <a:noFill/>
            <a:ln w="952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60" name="Freeform 1118">
              <a:extLst>
                <a:ext uri="{FF2B5EF4-FFF2-40B4-BE49-F238E27FC236}">
                  <a16:creationId xmlns:a16="http://schemas.microsoft.com/office/drawing/2014/main" id="{96261061-CD71-4EC3-8EEC-744E6385691D}"/>
                </a:ext>
              </a:extLst>
            </p:cNvPr>
            <p:cNvSpPr>
              <a:spLocks/>
            </p:cNvSpPr>
            <p:nvPr/>
          </p:nvSpPr>
          <p:spPr bwMode="auto">
            <a:xfrm>
              <a:off x="932" y="2047"/>
              <a:ext cx="860" cy="361"/>
            </a:xfrm>
            <a:custGeom>
              <a:avLst/>
              <a:gdLst>
                <a:gd name="T0" fmla="*/ 0 w 860"/>
                <a:gd name="T1" fmla="*/ 17 h 361"/>
                <a:gd name="T2" fmla="*/ 0 w 860"/>
                <a:gd name="T3" fmla="*/ 361 h 361"/>
                <a:gd name="T4" fmla="*/ 860 w 860"/>
                <a:gd name="T5" fmla="*/ 257 h 361"/>
                <a:gd name="T6" fmla="*/ 860 w 860"/>
                <a:gd name="T7" fmla="*/ 0 h 361"/>
                <a:gd name="T8" fmla="*/ 0 w 860"/>
                <a:gd name="T9" fmla="*/ 17 h 3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60" h="361">
                  <a:moveTo>
                    <a:pt x="0" y="17"/>
                  </a:moveTo>
                  <a:lnTo>
                    <a:pt x="0" y="361"/>
                  </a:lnTo>
                  <a:lnTo>
                    <a:pt x="860" y="257"/>
                  </a:lnTo>
                  <a:lnTo>
                    <a:pt x="860" y="0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C7C9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61" name="Freeform 1119">
              <a:extLst>
                <a:ext uri="{FF2B5EF4-FFF2-40B4-BE49-F238E27FC236}">
                  <a16:creationId xmlns:a16="http://schemas.microsoft.com/office/drawing/2014/main" id="{AAA1D261-8F2D-4E6D-BC4B-4195712064B4}"/>
                </a:ext>
              </a:extLst>
            </p:cNvPr>
            <p:cNvSpPr>
              <a:spLocks/>
            </p:cNvSpPr>
            <p:nvPr/>
          </p:nvSpPr>
          <p:spPr bwMode="auto">
            <a:xfrm>
              <a:off x="932" y="2160"/>
              <a:ext cx="858" cy="249"/>
            </a:xfrm>
            <a:custGeom>
              <a:avLst/>
              <a:gdLst>
                <a:gd name="T0" fmla="*/ 0 w 858"/>
                <a:gd name="T1" fmla="*/ 249 h 249"/>
                <a:gd name="T2" fmla="*/ 858 w 858"/>
                <a:gd name="T3" fmla="*/ 146 h 249"/>
                <a:gd name="T4" fmla="*/ 858 w 858"/>
                <a:gd name="T5" fmla="*/ 0 h 249"/>
                <a:gd name="T6" fmla="*/ 0 w 858"/>
                <a:gd name="T7" fmla="*/ 77 h 249"/>
                <a:gd name="T8" fmla="*/ 0 w 858"/>
                <a:gd name="T9" fmla="*/ 249 h 2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58" h="249">
                  <a:moveTo>
                    <a:pt x="0" y="249"/>
                  </a:moveTo>
                  <a:lnTo>
                    <a:pt x="858" y="146"/>
                  </a:lnTo>
                  <a:lnTo>
                    <a:pt x="858" y="0"/>
                  </a:lnTo>
                  <a:lnTo>
                    <a:pt x="0" y="77"/>
                  </a:lnTo>
                  <a:lnTo>
                    <a:pt x="0" y="24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62" name="Freeform 1120">
              <a:extLst>
                <a:ext uri="{FF2B5EF4-FFF2-40B4-BE49-F238E27FC236}">
                  <a16:creationId xmlns:a16="http://schemas.microsoft.com/office/drawing/2014/main" id="{CD3D1B48-08A3-45CB-92CC-587E03266C1F}"/>
                </a:ext>
              </a:extLst>
            </p:cNvPr>
            <p:cNvSpPr>
              <a:spLocks/>
            </p:cNvSpPr>
            <p:nvPr/>
          </p:nvSpPr>
          <p:spPr bwMode="auto">
            <a:xfrm>
              <a:off x="932" y="2047"/>
              <a:ext cx="860" cy="361"/>
            </a:xfrm>
            <a:custGeom>
              <a:avLst/>
              <a:gdLst>
                <a:gd name="T0" fmla="*/ 0 w 860"/>
                <a:gd name="T1" fmla="*/ 17 h 361"/>
                <a:gd name="T2" fmla="*/ 0 w 860"/>
                <a:gd name="T3" fmla="*/ 361 h 361"/>
                <a:gd name="T4" fmla="*/ 860 w 860"/>
                <a:gd name="T5" fmla="*/ 257 h 361"/>
                <a:gd name="T6" fmla="*/ 860 w 860"/>
                <a:gd name="T7" fmla="*/ 0 h 361"/>
                <a:gd name="T8" fmla="*/ 0 w 860"/>
                <a:gd name="T9" fmla="*/ 17 h 3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60" h="361">
                  <a:moveTo>
                    <a:pt x="0" y="17"/>
                  </a:moveTo>
                  <a:lnTo>
                    <a:pt x="0" y="361"/>
                  </a:lnTo>
                  <a:lnTo>
                    <a:pt x="860" y="257"/>
                  </a:lnTo>
                  <a:lnTo>
                    <a:pt x="860" y="0"/>
                  </a:lnTo>
                  <a:lnTo>
                    <a:pt x="0" y="17"/>
                  </a:lnTo>
                  <a:close/>
                </a:path>
              </a:pathLst>
            </a:custGeom>
            <a:noFill/>
            <a:ln w="952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63" name="Freeform 1121">
              <a:extLst>
                <a:ext uri="{FF2B5EF4-FFF2-40B4-BE49-F238E27FC236}">
                  <a16:creationId xmlns:a16="http://schemas.microsoft.com/office/drawing/2014/main" id="{1B8C911A-9053-4272-8BFE-7515A43E375B}"/>
                </a:ext>
              </a:extLst>
            </p:cNvPr>
            <p:cNvSpPr>
              <a:spLocks/>
            </p:cNvSpPr>
            <p:nvPr/>
          </p:nvSpPr>
          <p:spPr bwMode="auto">
            <a:xfrm>
              <a:off x="812" y="1109"/>
              <a:ext cx="1098" cy="1001"/>
            </a:xfrm>
            <a:custGeom>
              <a:avLst/>
              <a:gdLst>
                <a:gd name="T0" fmla="*/ 0 w 1098"/>
                <a:gd name="T1" fmla="*/ 0 h 1001"/>
                <a:gd name="T2" fmla="*/ 0 w 1098"/>
                <a:gd name="T3" fmla="*/ 1001 h 1001"/>
                <a:gd name="T4" fmla="*/ 1098 w 1098"/>
                <a:gd name="T5" fmla="*/ 958 h 1001"/>
                <a:gd name="T6" fmla="*/ 1098 w 1098"/>
                <a:gd name="T7" fmla="*/ 165 h 1001"/>
                <a:gd name="T8" fmla="*/ 0 w 1098"/>
                <a:gd name="T9" fmla="*/ 0 h 100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98" h="1001">
                  <a:moveTo>
                    <a:pt x="0" y="0"/>
                  </a:moveTo>
                  <a:lnTo>
                    <a:pt x="0" y="1001"/>
                  </a:lnTo>
                  <a:lnTo>
                    <a:pt x="1098" y="958"/>
                  </a:lnTo>
                  <a:lnTo>
                    <a:pt x="1098" y="16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64" name="Freeform 1122">
              <a:extLst>
                <a:ext uri="{FF2B5EF4-FFF2-40B4-BE49-F238E27FC236}">
                  <a16:creationId xmlns:a16="http://schemas.microsoft.com/office/drawing/2014/main" id="{25825E1B-960D-4EC0-A293-44CC9009621E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7" y="2023"/>
              <a:ext cx="405" cy="229"/>
            </a:xfrm>
            <a:custGeom>
              <a:avLst/>
              <a:gdLst>
                <a:gd name="T0" fmla="*/ 0 w 405"/>
                <a:gd name="T1" fmla="*/ 16 h 229"/>
                <a:gd name="T2" fmla="*/ 0 w 405"/>
                <a:gd name="T3" fmla="*/ 229 h 229"/>
                <a:gd name="T4" fmla="*/ 405 w 405"/>
                <a:gd name="T5" fmla="*/ 192 h 229"/>
                <a:gd name="T6" fmla="*/ 405 w 405"/>
                <a:gd name="T7" fmla="*/ 0 h 229"/>
                <a:gd name="T8" fmla="*/ 0 w 405"/>
                <a:gd name="T9" fmla="*/ 16 h 2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5" h="229">
                  <a:moveTo>
                    <a:pt x="0" y="16"/>
                  </a:moveTo>
                  <a:lnTo>
                    <a:pt x="0" y="229"/>
                  </a:lnTo>
                  <a:lnTo>
                    <a:pt x="405" y="192"/>
                  </a:lnTo>
                  <a:lnTo>
                    <a:pt x="405" y="0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C8D8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65" name="Freeform 1123">
              <a:extLst>
                <a:ext uri="{FF2B5EF4-FFF2-40B4-BE49-F238E27FC236}">
                  <a16:creationId xmlns:a16="http://schemas.microsoft.com/office/drawing/2014/main" id="{B4808299-FA61-4F71-85BA-8D21ECC125AF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7" y="2023"/>
              <a:ext cx="405" cy="229"/>
            </a:xfrm>
            <a:custGeom>
              <a:avLst/>
              <a:gdLst>
                <a:gd name="T0" fmla="*/ 0 w 405"/>
                <a:gd name="T1" fmla="*/ 16 h 229"/>
                <a:gd name="T2" fmla="*/ 0 w 405"/>
                <a:gd name="T3" fmla="*/ 229 h 229"/>
                <a:gd name="T4" fmla="*/ 405 w 405"/>
                <a:gd name="T5" fmla="*/ 192 h 229"/>
                <a:gd name="T6" fmla="*/ 405 w 405"/>
                <a:gd name="T7" fmla="*/ 0 h 229"/>
                <a:gd name="T8" fmla="*/ 0 w 405"/>
                <a:gd name="T9" fmla="*/ 16 h 2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5" h="229">
                  <a:moveTo>
                    <a:pt x="0" y="16"/>
                  </a:moveTo>
                  <a:lnTo>
                    <a:pt x="0" y="229"/>
                  </a:lnTo>
                  <a:lnTo>
                    <a:pt x="405" y="192"/>
                  </a:lnTo>
                  <a:lnTo>
                    <a:pt x="405" y="0"/>
                  </a:lnTo>
                  <a:lnTo>
                    <a:pt x="0" y="16"/>
                  </a:lnTo>
                  <a:close/>
                </a:path>
              </a:pathLst>
            </a:custGeom>
            <a:noFill/>
            <a:ln w="952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66" name="Freeform 1124">
              <a:extLst>
                <a:ext uri="{FF2B5EF4-FFF2-40B4-BE49-F238E27FC236}">
                  <a16:creationId xmlns:a16="http://schemas.microsoft.com/office/drawing/2014/main" id="{CEECBEFF-B75B-48E2-9AD8-60640567430F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4" y="1113"/>
              <a:ext cx="1074" cy="197"/>
            </a:xfrm>
            <a:custGeom>
              <a:avLst/>
              <a:gdLst>
                <a:gd name="T0" fmla="*/ 0 w 1074"/>
                <a:gd name="T1" fmla="*/ 0 h 197"/>
                <a:gd name="T2" fmla="*/ 0 w 1074"/>
                <a:gd name="T3" fmla="*/ 31 h 197"/>
                <a:gd name="T4" fmla="*/ 1074 w 1074"/>
                <a:gd name="T5" fmla="*/ 197 h 197"/>
                <a:gd name="T6" fmla="*/ 1074 w 1074"/>
                <a:gd name="T7" fmla="*/ 177 h 197"/>
                <a:gd name="T8" fmla="*/ 0 w 1074"/>
                <a:gd name="T9" fmla="*/ 0 h 19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74" h="197">
                  <a:moveTo>
                    <a:pt x="0" y="0"/>
                  </a:moveTo>
                  <a:lnTo>
                    <a:pt x="0" y="31"/>
                  </a:lnTo>
                  <a:lnTo>
                    <a:pt x="1074" y="197"/>
                  </a:lnTo>
                  <a:lnTo>
                    <a:pt x="1074" y="17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67" name="Freeform 1125">
              <a:extLst>
                <a:ext uri="{FF2B5EF4-FFF2-40B4-BE49-F238E27FC236}">
                  <a16:creationId xmlns:a16="http://schemas.microsoft.com/office/drawing/2014/main" id="{E4751256-CC1A-4E6A-9143-1DCC0C3AF66F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0" y="1334"/>
              <a:ext cx="849" cy="110"/>
            </a:xfrm>
            <a:custGeom>
              <a:avLst/>
              <a:gdLst>
                <a:gd name="T0" fmla="*/ 0 w 849"/>
                <a:gd name="T1" fmla="*/ 0 h 110"/>
                <a:gd name="T2" fmla="*/ 0 w 849"/>
                <a:gd name="T3" fmla="*/ 31 h 110"/>
                <a:gd name="T4" fmla="*/ 849 w 849"/>
                <a:gd name="T5" fmla="*/ 110 h 110"/>
                <a:gd name="T6" fmla="*/ 849 w 849"/>
                <a:gd name="T7" fmla="*/ 91 h 110"/>
                <a:gd name="T8" fmla="*/ 0 w 849"/>
                <a:gd name="T9" fmla="*/ 0 h 1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49" h="110">
                  <a:moveTo>
                    <a:pt x="0" y="0"/>
                  </a:moveTo>
                  <a:lnTo>
                    <a:pt x="0" y="31"/>
                  </a:lnTo>
                  <a:lnTo>
                    <a:pt x="849" y="110"/>
                  </a:lnTo>
                  <a:lnTo>
                    <a:pt x="849" y="9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68" name="Freeform 1126">
              <a:extLst>
                <a:ext uri="{FF2B5EF4-FFF2-40B4-BE49-F238E27FC236}">
                  <a16:creationId xmlns:a16="http://schemas.microsoft.com/office/drawing/2014/main" id="{120FC1C1-FC3E-4C32-AA38-8AD21819CF88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7" y="1507"/>
              <a:ext cx="852" cy="88"/>
            </a:xfrm>
            <a:custGeom>
              <a:avLst/>
              <a:gdLst>
                <a:gd name="T0" fmla="*/ 0 w 852"/>
                <a:gd name="T1" fmla="*/ 0 h 88"/>
                <a:gd name="T2" fmla="*/ 0 w 852"/>
                <a:gd name="T3" fmla="*/ 29 h 88"/>
                <a:gd name="T4" fmla="*/ 852 w 852"/>
                <a:gd name="T5" fmla="*/ 88 h 88"/>
                <a:gd name="T6" fmla="*/ 852 w 852"/>
                <a:gd name="T7" fmla="*/ 67 h 88"/>
                <a:gd name="T8" fmla="*/ 0 w 852"/>
                <a:gd name="T9" fmla="*/ 0 h 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52" h="88">
                  <a:moveTo>
                    <a:pt x="0" y="0"/>
                  </a:moveTo>
                  <a:lnTo>
                    <a:pt x="0" y="29"/>
                  </a:lnTo>
                  <a:lnTo>
                    <a:pt x="852" y="88"/>
                  </a:lnTo>
                  <a:lnTo>
                    <a:pt x="852" y="6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69" name="Freeform 1127">
              <a:extLst>
                <a:ext uri="{FF2B5EF4-FFF2-40B4-BE49-F238E27FC236}">
                  <a16:creationId xmlns:a16="http://schemas.microsoft.com/office/drawing/2014/main" id="{5EE07B71-390F-437A-9C60-CF55659AAFE9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0" y="1689"/>
              <a:ext cx="848" cy="63"/>
            </a:xfrm>
            <a:custGeom>
              <a:avLst/>
              <a:gdLst>
                <a:gd name="T0" fmla="*/ 0 w 848"/>
                <a:gd name="T1" fmla="*/ 0 h 63"/>
                <a:gd name="T2" fmla="*/ 0 w 848"/>
                <a:gd name="T3" fmla="*/ 41 h 63"/>
                <a:gd name="T4" fmla="*/ 848 w 848"/>
                <a:gd name="T5" fmla="*/ 63 h 63"/>
                <a:gd name="T6" fmla="*/ 848 w 848"/>
                <a:gd name="T7" fmla="*/ 37 h 63"/>
                <a:gd name="T8" fmla="*/ 0 w 848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48" h="63">
                  <a:moveTo>
                    <a:pt x="0" y="0"/>
                  </a:moveTo>
                  <a:lnTo>
                    <a:pt x="0" y="41"/>
                  </a:lnTo>
                  <a:lnTo>
                    <a:pt x="848" y="63"/>
                  </a:lnTo>
                  <a:lnTo>
                    <a:pt x="848" y="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70" name="Freeform 1128">
              <a:extLst>
                <a:ext uri="{FF2B5EF4-FFF2-40B4-BE49-F238E27FC236}">
                  <a16:creationId xmlns:a16="http://schemas.microsoft.com/office/drawing/2014/main" id="{1DA3E39B-379F-47C1-AF48-6A28B55B7EA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0" y="1131"/>
              <a:ext cx="57" cy="95"/>
            </a:xfrm>
            <a:custGeom>
              <a:avLst/>
              <a:gdLst>
                <a:gd name="T0" fmla="*/ 57 w 57"/>
                <a:gd name="T1" fmla="*/ 95 h 95"/>
                <a:gd name="T2" fmla="*/ 0 w 57"/>
                <a:gd name="T3" fmla="*/ 85 h 95"/>
                <a:gd name="T4" fmla="*/ 0 w 57"/>
                <a:gd name="T5" fmla="*/ 0 h 95"/>
                <a:gd name="T6" fmla="*/ 57 w 57"/>
                <a:gd name="T7" fmla="*/ 10 h 95"/>
                <a:gd name="T8" fmla="*/ 57 w 57"/>
                <a:gd name="T9" fmla="*/ 95 h 9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7" h="95">
                  <a:moveTo>
                    <a:pt x="57" y="95"/>
                  </a:moveTo>
                  <a:lnTo>
                    <a:pt x="0" y="85"/>
                  </a:lnTo>
                  <a:lnTo>
                    <a:pt x="0" y="0"/>
                  </a:lnTo>
                  <a:lnTo>
                    <a:pt x="57" y="10"/>
                  </a:lnTo>
                  <a:lnTo>
                    <a:pt x="57" y="95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71" name="Freeform 1129">
              <a:extLst>
                <a:ext uri="{FF2B5EF4-FFF2-40B4-BE49-F238E27FC236}">
                  <a16:creationId xmlns:a16="http://schemas.microsoft.com/office/drawing/2014/main" id="{42BFFFF7-EB06-46AA-87D1-B975EF782413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8" y="1160"/>
              <a:ext cx="54" cy="89"/>
            </a:xfrm>
            <a:custGeom>
              <a:avLst/>
              <a:gdLst>
                <a:gd name="T0" fmla="*/ 54 w 54"/>
                <a:gd name="T1" fmla="*/ 89 h 89"/>
                <a:gd name="T2" fmla="*/ 0 w 54"/>
                <a:gd name="T3" fmla="*/ 81 h 89"/>
                <a:gd name="T4" fmla="*/ 0 w 54"/>
                <a:gd name="T5" fmla="*/ 0 h 89"/>
                <a:gd name="T6" fmla="*/ 54 w 54"/>
                <a:gd name="T7" fmla="*/ 7 h 89"/>
                <a:gd name="T8" fmla="*/ 54 w 54"/>
                <a:gd name="T9" fmla="*/ 89 h 8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4" h="89">
                  <a:moveTo>
                    <a:pt x="54" y="89"/>
                  </a:moveTo>
                  <a:lnTo>
                    <a:pt x="0" y="81"/>
                  </a:lnTo>
                  <a:lnTo>
                    <a:pt x="0" y="0"/>
                  </a:lnTo>
                  <a:lnTo>
                    <a:pt x="54" y="7"/>
                  </a:lnTo>
                  <a:lnTo>
                    <a:pt x="54" y="89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72" name="Freeform 1130">
              <a:extLst>
                <a:ext uri="{FF2B5EF4-FFF2-40B4-BE49-F238E27FC236}">
                  <a16:creationId xmlns:a16="http://schemas.microsoft.com/office/drawing/2014/main" id="{0C084146-3C8B-417B-8C98-9445ABD5F355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2" y="1188"/>
              <a:ext cx="47" cy="80"/>
            </a:xfrm>
            <a:custGeom>
              <a:avLst/>
              <a:gdLst>
                <a:gd name="T0" fmla="*/ 47 w 47"/>
                <a:gd name="T1" fmla="*/ 80 h 80"/>
                <a:gd name="T2" fmla="*/ 0 w 47"/>
                <a:gd name="T3" fmla="*/ 72 h 80"/>
                <a:gd name="T4" fmla="*/ 0 w 47"/>
                <a:gd name="T5" fmla="*/ 0 h 80"/>
                <a:gd name="T6" fmla="*/ 47 w 47"/>
                <a:gd name="T7" fmla="*/ 6 h 80"/>
                <a:gd name="T8" fmla="*/ 47 w 47"/>
                <a:gd name="T9" fmla="*/ 80 h 8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7" h="80">
                  <a:moveTo>
                    <a:pt x="47" y="80"/>
                  </a:moveTo>
                  <a:lnTo>
                    <a:pt x="0" y="72"/>
                  </a:lnTo>
                  <a:lnTo>
                    <a:pt x="0" y="0"/>
                  </a:lnTo>
                  <a:lnTo>
                    <a:pt x="47" y="6"/>
                  </a:lnTo>
                  <a:lnTo>
                    <a:pt x="47" y="80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73" name="Freeform 1131">
              <a:extLst>
                <a:ext uri="{FF2B5EF4-FFF2-40B4-BE49-F238E27FC236}">
                  <a16:creationId xmlns:a16="http://schemas.microsoft.com/office/drawing/2014/main" id="{FD5E1D18-5A9F-4ADE-A78C-8A96DE20AC5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6" y="1211"/>
              <a:ext cx="49" cy="81"/>
            </a:xfrm>
            <a:custGeom>
              <a:avLst/>
              <a:gdLst>
                <a:gd name="T0" fmla="*/ 49 w 49"/>
                <a:gd name="T1" fmla="*/ 81 h 81"/>
                <a:gd name="T2" fmla="*/ 0 w 49"/>
                <a:gd name="T3" fmla="*/ 74 h 81"/>
                <a:gd name="T4" fmla="*/ 0 w 49"/>
                <a:gd name="T5" fmla="*/ 0 h 81"/>
                <a:gd name="T6" fmla="*/ 49 w 49"/>
                <a:gd name="T7" fmla="*/ 7 h 81"/>
                <a:gd name="T8" fmla="*/ 49 w 49"/>
                <a:gd name="T9" fmla="*/ 81 h 8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" h="81">
                  <a:moveTo>
                    <a:pt x="49" y="81"/>
                  </a:moveTo>
                  <a:lnTo>
                    <a:pt x="0" y="74"/>
                  </a:lnTo>
                  <a:lnTo>
                    <a:pt x="0" y="0"/>
                  </a:lnTo>
                  <a:lnTo>
                    <a:pt x="49" y="7"/>
                  </a:lnTo>
                  <a:lnTo>
                    <a:pt x="49" y="81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74" name="Freeform 1132">
              <a:extLst>
                <a:ext uri="{FF2B5EF4-FFF2-40B4-BE49-F238E27FC236}">
                  <a16:creationId xmlns:a16="http://schemas.microsoft.com/office/drawing/2014/main" id="{7F451A2F-5CAB-403A-AACF-0FD0C15CE62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2" y="1230"/>
              <a:ext cx="48" cy="80"/>
            </a:xfrm>
            <a:custGeom>
              <a:avLst/>
              <a:gdLst>
                <a:gd name="T0" fmla="*/ 48 w 48"/>
                <a:gd name="T1" fmla="*/ 80 h 80"/>
                <a:gd name="T2" fmla="*/ 0 w 48"/>
                <a:gd name="T3" fmla="*/ 74 h 80"/>
                <a:gd name="T4" fmla="*/ 0 w 48"/>
                <a:gd name="T5" fmla="*/ 0 h 80"/>
                <a:gd name="T6" fmla="*/ 48 w 48"/>
                <a:gd name="T7" fmla="*/ 7 h 80"/>
                <a:gd name="T8" fmla="*/ 48 w 48"/>
                <a:gd name="T9" fmla="*/ 80 h 8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80">
                  <a:moveTo>
                    <a:pt x="48" y="80"/>
                  </a:moveTo>
                  <a:lnTo>
                    <a:pt x="0" y="74"/>
                  </a:lnTo>
                  <a:lnTo>
                    <a:pt x="0" y="0"/>
                  </a:lnTo>
                  <a:lnTo>
                    <a:pt x="48" y="7"/>
                  </a:lnTo>
                  <a:lnTo>
                    <a:pt x="48" y="80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75" name="Freeform 1133">
              <a:extLst>
                <a:ext uri="{FF2B5EF4-FFF2-40B4-BE49-F238E27FC236}">
                  <a16:creationId xmlns:a16="http://schemas.microsoft.com/office/drawing/2014/main" id="{62356701-7944-49E0-B7ED-F6D90E42CE85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3" y="1257"/>
              <a:ext cx="45" cy="75"/>
            </a:xfrm>
            <a:custGeom>
              <a:avLst/>
              <a:gdLst>
                <a:gd name="T0" fmla="*/ 45 w 45"/>
                <a:gd name="T1" fmla="*/ 75 h 75"/>
                <a:gd name="T2" fmla="*/ 0 w 45"/>
                <a:gd name="T3" fmla="*/ 69 h 75"/>
                <a:gd name="T4" fmla="*/ 0 w 45"/>
                <a:gd name="T5" fmla="*/ 0 h 75"/>
                <a:gd name="T6" fmla="*/ 45 w 45"/>
                <a:gd name="T7" fmla="*/ 6 h 75"/>
                <a:gd name="T8" fmla="*/ 45 w 45"/>
                <a:gd name="T9" fmla="*/ 75 h 7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5" h="75">
                  <a:moveTo>
                    <a:pt x="45" y="75"/>
                  </a:moveTo>
                  <a:lnTo>
                    <a:pt x="0" y="69"/>
                  </a:lnTo>
                  <a:lnTo>
                    <a:pt x="0" y="0"/>
                  </a:lnTo>
                  <a:lnTo>
                    <a:pt x="45" y="6"/>
                  </a:lnTo>
                  <a:lnTo>
                    <a:pt x="45" y="75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76" name="Freeform 1134">
              <a:extLst>
                <a:ext uri="{FF2B5EF4-FFF2-40B4-BE49-F238E27FC236}">
                  <a16:creationId xmlns:a16="http://schemas.microsoft.com/office/drawing/2014/main" id="{36AEFCAD-A068-4649-970D-E59EA6C55E7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2" y="1274"/>
              <a:ext cx="45" cy="76"/>
            </a:xfrm>
            <a:custGeom>
              <a:avLst/>
              <a:gdLst>
                <a:gd name="T0" fmla="*/ 45 w 45"/>
                <a:gd name="T1" fmla="*/ 76 h 76"/>
                <a:gd name="T2" fmla="*/ 0 w 45"/>
                <a:gd name="T3" fmla="*/ 69 h 76"/>
                <a:gd name="T4" fmla="*/ 0 w 45"/>
                <a:gd name="T5" fmla="*/ 0 h 76"/>
                <a:gd name="T6" fmla="*/ 45 w 45"/>
                <a:gd name="T7" fmla="*/ 7 h 76"/>
                <a:gd name="T8" fmla="*/ 45 w 45"/>
                <a:gd name="T9" fmla="*/ 76 h 7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5" h="76">
                  <a:moveTo>
                    <a:pt x="45" y="76"/>
                  </a:moveTo>
                  <a:lnTo>
                    <a:pt x="0" y="69"/>
                  </a:lnTo>
                  <a:lnTo>
                    <a:pt x="0" y="0"/>
                  </a:lnTo>
                  <a:lnTo>
                    <a:pt x="45" y="7"/>
                  </a:lnTo>
                  <a:lnTo>
                    <a:pt x="45" y="7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77" name="Freeform 1135">
              <a:extLst>
                <a:ext uri="{FF2B5EF4-FFF2-40B4-BE49-F238E27FC236}">
                  <a16:creationId xmlns:a16="http://schemas.microsoft.com/office/drawing/2014/main" id="{EDE196F6-664D-4555-908B-6D5BADE6E83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4" y="1292"/>
              <a:ext cx="44" cy="75"/>
            </a:xfrm>
            <a:custGeom>
              <a:avLst/>
              <a:gdLst>
                <a:gd name="T0" fmla="*/ 44 w 44"/>
                <a:gd name="T1" fmla="*/ 75 h 75"/>
                <a:gd name="T2" fmla="*/ 0 w 44"/>
                <a:gd name="T3" fmla="*/ 69 h 75"/>
                <a:gd name="T4" fmla="*/ 0 w 44"/>
                <a:gd name="T5" fmla="*/ 0 h 75"/>
                <a:gd name="T6" fmla="*/ 44 w 44"/>
                <a:gd name="T7" fmla="*/ 7 h 75"/>
                <a:gd name="T8" fmla="*/ 44 w 44"/>
                <a:gd name="T9" fmla="*/ 75 h 7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75">
                  <a:moveTo>
                    <a:pt x="44" y="75"/>
                  </a:moveTo>
                  <a:lnTo>
                    <a:pt x="0" y="69"/>
                  </a:lnTo>
                  <a:lnTo>
                    <a:pt x="0" y="0"/>
                  </a:lnTo>
                  <a:lnTo>
                    <a:pt x="44" y="7"/>
                  </a:lnTo>
                  <a:lnTo>
                    <a:pt x="44" y="75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78" name="Freeform 1136">
              <a:extLst>
                <a:ext uri="{FF2B5EF4-FFF2-40B4-BE49-F238E27FC236}">
                  <a16:creationId xmlns:a16="http://schemas.microsoft.com/office/drawing/2014/main" id="{9AA37306-76EB-4FBB-8A2D-1BFFB871E78A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2" y="1367"/>
              <a:ext cx="52" cy="72"/>
            </a:xfrm>
            <a:custGeom>
              <a:avLst/>
              <a:gdLst>
                <a:gd name="T0" fmla="*/ 52 w 52"/>
                <a:gd name="T1" fmla="*/ 72 h 72"/>
                <a:gd name="T2" fmla="*/ 0 w 52"/>
                <a:gd name="T3" fmla="*/ 69 h 72"/>
                <a:gd name="T4" fmla="*/ 0 w 52"/>
                <a:gd name="T5" fmla="*/ 0 h 72"/>
                <a:gd name="T6" fmla="*/ 52 w 52"/>
                <a:gd name="T7" fmla="*/ 3 h 72"/>
                <a:gd name="T8" fmla="*/ 52 w 52"/>
                <a:gd name="T9" fmla="*/ 72 h 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" h="72">
                  <a:moveTo>
                    <a:pt x="52" y="72"/>
                  </a:moveTo>
                  <a:lnTo>
                    <a:pt x="0" y="69"/>
                  </a:lnTo>
                  <a:lnTo>
                    <a:pt x="0" y="0"/>
                  </a:lnTo>
                  <a:lnTo>
                    <a:pt x="52" y="3"/>
                  </a:lnTo>
                  <a:lnTo>
                    <a:pt x="52" y="72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79" name="Freeform 1137">
              <a:extLst>
                <a:ext uri="{FF2B5EF4-FFF2-40B4-BE49-F238E27FC236}">
                  <a16:creationId xmlns:a16="http://schemas.microsoft.com/office/drawing/2014/main" id="{19691AEE-7F58-41D7-9A10-F997E604D49F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6" y="1379"/>
              <a:ext cx="48" cy="71"/>
            </a:xfrm>
            <a:custGeom>
              <a:avLst/>
              <a:gdLst>
                <a:gd name="T0" fmla="*/ 48 w 48"/>
                <a:gd name="T1" fmla="*/ 71 h 71"/>
                <a:gd name="T2" fmla="*/ 0 w 48"/>
                <a:gd name="T3" fmla="*/ 66 h 71"/>
                <a:gd name="T4" fmla="*/ 0 w 48"/>
                <a:gd name="T5" fmla="*/ 0 h 71"/>
                <a:gd name="T6" fmla="*/ 48 w 48"/>
                <a:gd name="T7" fmla="*/ 4 h 71"/>
                <a:gd name="T8" fmla="*/ 48 w 48"/>
                <a:gd name="T9" fmla="*/ 71 h 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71">
                  <a:moveTo>
                    <a:pt x="48" y="71"/>
                  </a:moveTo>
                  <a:lnTo>
                    <a:pt x="0" y="66"/>
                  </a:lnTo>
                  <a:lnTo>
                    <a:pt x="0" y="0"/>
                  </a:lnTo>
                  <a:lnTo>
                    <a:pt x="48" y="4"/>
                  </a:lnTo>
                  <a:lnTo>
                    <a:pt x="48" y="71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80" name="Freeform 1138">
              <a:extLst>
                <a:ext uri="{FF2B5EF4-FFF2-40B4-BE49-F238E27FC236}">
                  <a16:creationId xmlns:a16="http://schemas.microsoft.com/office/drawing/2014/main" id="{38301E60-B5CD-44AF-A7D6-30C0B3AD17DE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4" y="1392"/>
              <a:ext cx="49" cy="71"/>
            </a:xfrm>
            <a:custGeom>
              <a:avLst/>
              <a:gdLst>
                <a:gd name="T0" fmla="*/ 49 w 49"/>
                <a:gd name="T1" fmla="*/ 71 h 71"/>
                <a:gd name="T2" fmla="*/ 0 w 49"/>
                <a:gd name="T3" fmla="*/ 66 h 71"/>
                <a:gd name="T4" fmla="*/ 0 w 49"/>
                <a:gd name="T5" fmla="*/ 0 h 71"/>
                <a:gd name="T6" fmla="*/ 49 w 49"/>
                <a:gd name="T7" fmla="*/ 3 h 71"/>
                <a:gd name="T8" fmla="*/ 49 w 49"/>
                <a:gd name="T9" fmla="*/ 71 h 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" h="71">
                  <a:moveTo>
                    <a:pt x="49" y="71"/>
                  </a:moveTo>
                  <a:lnTo>
                    <a:pt x="0" y="66"/>
                  </a:lnTo>
                  <a:lnTo>
                    <a:pt x="0" y="0"/>
                  </a:lnTo>
                  <a:lnTo>
                    <a:pt x="49" y="3"/>
                  </a:lnTo>
                  <a:lnTo>
                    <a:pt x="49" y="71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81" name="Freeform 1139">
              <a:extLst>
                <a:ext uri="{FF2B5EF4-FFF2-40B4-BE49-F238E27FC236}">
                  <a16:creationId xmlns:a16="http://schemas.microsoft.com/office/drawing/2014/main" id="{C39DC163-E1F1-49F7-8E2C-1A4369BB883F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8" y="1408"/>
              <a:ext cx="43" cy="66"/>
            </a:xfrm>
            <a:custGeom>
              <a:avLst/>
              <a:gdLst>
                <a:gd name="T0" fmla="*/ 43 w 43"/>
                <a:gd name="T1" fmla="*/ 66 h 66"/>
                <a:gd name="T2" fmla="*/ 0 w 43"/>
                <a:gd name="T3" fmla="*/ 62 h 66"/>
                <a:gd name="T4" fmla="*/ 0 w 43"/>
                <a:gd name="T5" fmla="*/ 0 h 66"/>
                <a:gd name="T6" fmla="*/ 43 w 43"/>
                <a:gd name="T7" fmla="*/ 3 h 66"/>
                <a:gd name="T8" fmla="*/ 43 w 43"/>
                <a:gd name="T9" fmla="*/ 66 h 6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" h="66">
                  <a:moveTo>
                    <a:pt x="43" y="66"/>
                  </a:moveTo>
                  <a:lnTo>
                    <a:pt x="0" y="62"/>
                  </a:lnTo>
                  <a:lnTo>
                    <a:pt x="0" y="0"/>
                  </a:lnTo>
                  <a:lnTo>
                    <a:pt x="43" y="3"/>
                  </a:lnTo>
                  <a:lnTo>
                    <a:pt x="43" y="6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82" name="Freeform 1140">
              <a:extLst>
                <a:ext uri="{FF2B5EF4-FFF2-40B4-BE49-F238E27FC236}">
                  <a16:creationId xmlns:a16="http://schemas.microsoft.com/office/drawing/2014/main" id="{7F7204A2-3BEE-4566-8812-7848F4A24BE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8" y="1423"/>
              <a:ext cx="41" cy="62"/>
            </a:xfrm>
            <a:custGeom>
              <a:avLst/>
              <a:gdLst>
                <a:gd name="T0" fmla="*/ 41 w 41"/>
                <a:gd name="T1" fmla="*/ 62 h 62"/>
                <a:gd name="T2" fmla="*/ 0 w 41"/>
                <a:gd name="T3" fmla="*/ 58 h 62"/>
                <a:gd name="T4" fmla="*/ 0 w 41"/>
                <a:gd name="T5" fmla="*/ 0 h 62"/>
                <a:gd name="T6" fmla="*/ 41 w 41"/>
                <a:gd name="T7" fmla="*/ 4 h 62"/>
                <a:gd name="T8" fmla="*/ 41 w 41"/>
                <a:gd name="T9" fmla="*/ 62 h 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62">
                  <a:moveTo>
                    <a:pt x="41" y="62"/>
                  </a:moveTo>
                  <a:lnTo>
                    <a:pt x="0" y="58"/>
                  </a:lnTo>
                  <a:lnTo>
                    <a:pt x="0" y="0"/>
                  </a:lnTo>
                  <a:lnTo>
                    <a:pt x="41" y="4"/>
                  </a:lnTo>
                  <a:lnTo>
                    <a:pt x="41" y="62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83" name="Freeform 1141">
              <a:extLst>
                <a:ext uri="{FF2B5EF4-FFF2-40B4-BE49-F238E27FC236}">
                  <a16:creationId xmlns:a16="http://schemas.microsoft.com/office/drawing/2014/main" id="{5ED73BB2-9DD1-4B6B-8B83-63B122E5238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8" y="1434"/>
              <a:ext cx="41" cy="62"/>
            </a:xfrm>
            <a:custGeom>
              <a:avLst/>
              <a:gdLst>
                <a:gd name="T0" fmla="*/ 41 w 41"/>
                <a:gd name="T1" fmla="*/ 62 h 62"/>
                <a:gd name="T2" fmla="*/ 0 w 41"/>
                <a:gd name="T3" fmla="*/ 58 h 62"/>
                <a:gd name="T4" fmla="*/ 0 w 41"/>
                <a:gd name="T5" fmla="*/ 0 h 62"/>
                <a:gd name="T6" fmla="*/ 41 w 41"/>
                <a:gd name="T7" fmla="*/ 4 h 62"/>
                <a:gd name="T8" fmla="*/ 41 w 41"/>
                <a:gd name="T9" fmla="*/ 62 h 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62">
                  <a:moveTo>
                    <a:pt x="41" y="62"/>
                  </a:moveTo>
                  <a:lnTo>
                    <a:pt x="0" y="58"/>
                  </a:lnTo>
                  <a:lnTo>
                    <a:pt x="0" y="0"/>
                  </a:lnTo>
                  <a:lnTo>
                    <a:pt x="41" y="4"/>
                  </a:lnTo>
                  <a:lnTo>
                    <a:pt x="41" y="62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84" name="Freeform 1142">
              <a:extLst>
                <a:ext uri="{FF2B5EF4-FFF2-40B4-BE49-F238E27FC236}">
                  <a16:creationId xmlns:a16="http://schemas.microsoft.com/office/drawing/2014/main" id="{47A37602-D676-4E29-9AFB-612F7104639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3" y="1350"/>
              <a:ext cx="52" cy="72"/>
            </a:xfrm>
            <a:custGeom>
              <a:avLst/>
              <a:gdLst>
                <a:gd name="T0" fmla="*/ 52 w 52"/>
                <a:gd name="T1" fmla="*/ 72 h 72"/>
                <a:gd name="T2" fmla="*/ 0 w 52"/>
                <a:gd name="T3" fmla="*/ 69 h 72"/>
                <a:gd name="T4" fmla="*/ 0 w 52"/>
                <a:gd name="T5" fmla="*/ 0 h 72"/>
                <a:gd name="T6" fmla="*/ 52 w 52"/>
                <a:gd name="T7" fmla="*/ 3 h 72"/>
                <a:gd name="T8" fmla="*/ 52 w 52"/>
                <a:gd name="T9" fmla="*/ 72 h 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" h="72">
                  <a:moveTo>
                    <a:pt x="52" y="72"/>
                  </a:moveTo>
                  <a:lnTo>
                    <a:pt x="0" y="69"/>
                  </a:lnTo>
                  <a:lnTo>
                    <a:pt x="0" y="0"/>
                  </a:lnTo>
                  <a:lnTo>
                    <a:pt x="52" y="3"/>
                  </a:lnTo>
                  <a:lnTo>
                    <a:pt x="52" y="72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85" name="Freeform 1143">
              <a:extLst>
                <a:ext uri="{FF2B5EF4-FFF2-40B4-BE49-F238E27FC236}">
                  <a16:creationId xmlns:a16="http://schemas.microsoft.com/office/drawing/2014/main" id="{7AC69E42-D9B9-4CAD-8213-1F62AEE3FF29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0" y="1518"/>
              <a:ext cx="53" cy="81"/>
            </a:xfrm>
            <a:custGeom>
              <a:avLst/>
              <a:gdLst>
                <a:gd name="T0" fmla="*/ 53 w 53"/>
                <a:gd name="T1" fmla="*/ 81 h 81"/>
                <a:gd name="T2" fmla="*/ 0 w 53"/>
                <a:gd name="T3" fmla="*/ 75 h 81"/>
                <a:gd name="T4" fmla="*/ 0 w 53"/>
                <a:gd name="T5" fmla="*/ 0 h 81"/>
                <a:gd name="T6" fmla="*/ 53 w 53"/>
                <a:gd name="T7" fmla="*/ 6 h 81"/>
                <a:gd name="T8" fmla="*/ 53 w 53"/>
                <a:gd name="T9" fmla="*/ 81 h 8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" h="81">
                  <a:moveTo>
                    <a:pt x="53" y="81"/>
                  </a:moveTo>
                  <a:lnTo>
                    <a:pt x="0" y="75"/>
                  </a:lnTo>
                  <a:lnTo>
                    <a:pt x="0" y="0"/>
                  </a:lnTo>
                  <a:lnTo>
                    <a:pt x="53" y="6"/>
                  </a:lnTo>
                  <a:lnTo>
                    <a:pt x="53" y="81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86" name="Freeform 1144">
              <a:extLst>
                <a:ext uri="{FF2B5EF4-FFF2-40B4-BE49-F238E27FC236}">
                  <a16:creationId xmlns:a16="http://schemas.microsoft.com/office/drawing/2014/main" id="{E939F510-6E4A-4DE2-861E-6B72CC55A45F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9" y="1530"/>
              <a:ext cx="53" cy="82"/>
            </a:xfrm>
            <a:custGeom>
              <a:avLst/>
              <a:gdLst>
                <a:gd name="T0" fmla="*/ 53 w 53"/>
                <a:gd name="T1" fmla="*/ 82 h 82"/>
                <a:gd name="T2" fmla="*/ 0 w 53"/>
                <a:gd name="T3" fmla="*/ 76 h 82"/>
                <a:gd name="T4" fmla="*/ 0 w 53"/>
                <a:gd name="T5" fmla="*/ 0 h 82"/>
                <a:gd name="T6" fmla="*/ 53 w 53"/>
                <a:gd name="T7" fmla="*/ 6 h 82"/>
                <a:gd name="T8" fmla="*/ 53 w 53"/>
                <a:gd name="T9" fmla="*/ 82 h 8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" h="82">
                  <a:moveTo>
                    <a:pt x="53" y="82"/>
                  </a:moveTo>
                  <a:lnTo>
                    <a:pt x="0" y="76"/>
                  </a:lnTo>
                  <a:lnTo>
                    <a:pt x="0" y="0"/>
                  </a:lnTo>
                  <a:lnTo>
                    <a:pt x="53" y="6"/>
                  </a:lnTo>
                  <a:lnTo>
                    <a:pt x="53" y="82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87" name="Freeform 1145">
              <a:extLst>
                <a:ext uri="{FF2B5EF4-FFF2-40B4-BE49-F238E27FC236}">
                  <a16:creationId xmlns:a16="http://schemas.microsoft.com/office/drawing/2014/main" id="{684098AF-56D7-47D5-A53E-78ABF2862F47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2" y="1538"/>
              <a:ext cx="53" cy="82"/>
            </a:xfrm>
            <a:custGeom>
              <a:avLst/>
              <a:gdLst>
                <a:gd name="T0" fmla="*/ 53 w 53"/>
                <a:gd name="T1" fmla="*/ 82 h 82"/>
                <a:gd name="T2" fmla="*/ 0 w 53"/>
                <a:gd name="T3" fmla="*/ 75 h 82"/>
                <a:gd name="T4" fmla="*/ 0 w 53"/>
                <a:gd name="T5" fmla="*/ 0 h 82"/>
                <a:gd name="T6" fmla="*/ 53 w 53"/>
                <a:gd name="T7" fmla="*/ 6 h 82"/>
                <a:gd name="T8" fmla="*/ 53 w 53"/>
                <a:gd name="T9" fmla="*/ 82 h 8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" h="82">
                  <a:moveTo>
                    <a:pt x="53" y="82"/>
                  </a:moveTo>
                  <a:lnTo>
                    <a:pt x="0" y="75"/>
                  </a:lnTo>
                  <a:lnTo>
                    <a:pt x="0" y="0"/>
                  </a:lnTo>
                  <a:lnTo>
                    <a:pt x="53" y="6"/>
                  </a:lnTo>
                  <a:lnTo>
                    <a:pt x="53" y="82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88" name="Freeform 1146">
              <a:extLst>
                <a:ext uri="{FF2B5EF4-FFF2-40B4-BE49-F238E27FC236}">
                  <a16:creationId xmlns:a16="http://schemas.microsoft.com/office/drawing/2014/main" id="{8009D157-EB2E-4DF0-A0F6-BDBA6D43CF2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4" y="1554"/>
              <a:ext cx="50" cy="75"/>
            </a:xfrm>
            <a:custGeom>
              <a:avLst/>
              <a:gdLst>
                <a:gd name="T0" fmla="*/ 50 w 50"/>
                <a:gd name="T1" fmla="*/ 75 h 75"/>
                <a:gd name="T2" fmla="*/ 0 w 50"/>
                <a:gd name="T3" fmla="*/ 70 h 75"/>
                <a:gd name="T4" fmla="*/ 0 w 50"/>
                <a:gd name="T5" fmla="*/ 0 h 75"/>
                <a:gd name="T6" fmla="*/ 50 w 50"/>
                <a:gd name="T7" fmla="*/ 6 h 75"/>
                <a:gd name="T8" fmla="*/ 50 w 50"/>
                <a:gd name="T9" fmla="*/ 75 h 7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75">
                  <a:moveTo>
                    <a:pt x="50" y="75"/>
                  </a:moveTo>
                  <a:lnTo>
                    <a:pt x="0" y="70"/>
                  </a:lnTo>
                  <a:lnTo>
                    <a:pt x="0" y="0"/>
                  </a:lnTo>
                  <a:lnTo>
                    <a:pt x="50" y="6"/>
                  </a:lnTo>
                  <a:lnTo>
                    <a:pt x="50" y="75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89" name="Freeform 1147">
              <a:extLst>
                <a:ext uri="{FF2B5EF4-FFF2-40B4-BE49-F238E27FC236}">
                  <a16:creationId xmlns:a16="http://schemas.microsoft.com/office/drawing/2014/main" id="{177ACD38-118F-4709-B523-F68028EFF160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3" y="1562"/>
              <a:ext cx="48" cy="72"/>
            </a:xfrm>
            <a:custGeom>
              <a:avLst/>
              <a:gdLst>
                <a:gd name="T0" fmla="*/ 48 w 48"/>
                <a:gd name="T1" fmla="*/ 72 h 72"/>
                <a:gd name="T2" fmla="*/ 0 w 48"/>
                <a:gd name="T3" fmla="*/ 67 h 72"/>
                <a:gd name="T4" fmla="*/ 0 w 48"/>
                <a:gd name="T5" fmla="*/ 0 h 72"/>
                <a:gd name="T6" fmla="*/ 48 w 48"/>
                <a:gd name="T7" fmla="*/ 4 h 72"/>
                <a:gd name="T8" fmla="*/ 48 w 48"/>
                <a:gd name="T9" fmla="*/ 72 h 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72">
                  <a:moveTo>
                    <a:pt x="48" y="72"/>
                  </a:moveTo>
                  <a:lnTo>
                    <a:pt x="0" y="67"/>
                  </a:lnTo>
                  <a:lnTo>
                    <a:pt x="0" y="0"/>
                  </a:lnTo>
                  <a:lnTo>
                    <a:pt x="48" y="4"/>
                  </a:lnTo>
                  <a:lnTo>
                    <a:pt x="48" y="72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90" name="Freeform 1148">
              <a:extLst>
                <a:ext uri="{FF2B5EF4-FFF2-40B4-BE49-F238E27FC236}">
                  <a16:creationId xmlns:a16="http://schemas.microsoft.com/office/drawing/2014/main" id="{5476A52F-5644-43D9-BCB0-BC916EAA007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6" y="1579"/>
              <a:ext cx="44" cy="66"/>
            </a:xfrm>
            <a:custGeom>
              <a:avLst/>
              <a:gdLst>
                <a:gd name="T0" fmla="*/ 44 w 44"/>
                <a:gd name="T1" fmla="*/ 66 h 66"/>
                <a:gd name="T2" fmla="*/ 0 w 44"/>
                <a:gd name="T3" fmla="*/ 61 h 66"/>
                <a:gd name="T4" fmla="*/ 0 w 44"/>
                <a:gd name="T5" fmla="*/ 0 h 66"/>
                <a:gd name="T6" fmla="*/ 44 w 44"/>
                <a:gd name="T7" fmla="*/ 5 h 66"/>
                <a:gd name="T8" fmla="*/ 44 w 44"/>
                <a:gd name="T9" fmla="*/ 66 h 6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66">
                  <a:moveTo>
                    <a:pt x="44" y="66"/>
                  </a:moveTo>
                  <a:lnTo>
                    <a:pt x="0" y="61"/>
                  </a:lnTo>
                  <a:lnTo>
                    <a:pt x="0" y="0"/>
                  </a:lnTo>
                  <a:lnTo>
                    <a:pt x="44" y="5"/>
                  </a:lnTo>
                  <a:lnTo>
                    <a:pt x="44" y="6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91" name="Freeform 1149">
              <a:extLst>
                <a:ext uri="{FF2B5EF4-FFF2-40B4-BE49-F238E27FC236}">
                  <a16:creationId xmlns:a16="http://schemas.microsoft.com/office/drawing/2014/main" id="{B9D8C9AC-93E1-4326-BA65-290BCAAE074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5" y="1582"/>
              <a:ext cx="44" cy="66"/>
            </a:xfrm>
            <a:custGeom>
              <a:avLst/>
              <a:gdLst>
                <a:gd name="T0" fmla="*/ 44 w 44"/>
                <a:gd name="T1" fmla="*/ 66 h 66"/>
                <a:gd name="T2" fmla="*/ 0 w 44"/>
                <a:gd name="T3" fmla="*/ 61 h 66"/>
                <a:gd name="T4" fmla="*/ 0 w 44"/>
                <a:gd name="T5" fmla="*/ 0 h 66"/>
                <a:gd name="T6" fmla="*/ 44 w 44"/>
                <a:gd name="T7" fmla="*/ 5 h 66"/>
                <a:gd name="T8" fmla="*/ 44 w 44"/>
                <a:gd name="T9" fmla="*/ 66 h 6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66">
                  <a:moveTo>
                    <a:pt x="44" y="66"/>
                  </a:moveTo>
                  <a:lnTo>
                    <a:pt x="0" y="61"/>
                  </a:lnTo>
                  <a:lnTo>
                    <a:pt x="0" y="0"/>
                  </a:lnTo>
                  <a:lnTo>
                    <a:pt x="44" y="5"/>
                  </a:lnTo>
                  <a:lnTo>
                    <a:pt x="44" y="6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92" name="Freeform 1150">
              <a:extLst>
                <a:ext uri="{FF2B5EF4-FFF2-40B4-BE49-F238E27FC236}">
                  <a16:creationId xmlns:a16="http://schemas.microsoft.com/office/drawing/2014/main" id="{3B1951FE-2F12-4C10-ACC4-2FFB4AE60945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7" y="1719"/>
              <a:ext cx="48" cy="69"/>
            </a:xfrm>
            <a:custGeom>
              <a:avLst/>
              <a:gdLst>
                <a:gd name="T0" fmla="*/ 48 w 48"/>
                <a:gd name="T1" fmla="*/ 69 h 69"/>
                <a:gd name="T2" fmla="*/ 0 w 48"/>
                <a:gd name="T3" fmla="*/ 66 h 69"/>
                <a:gd name="T4" fmla="*/ 0 w 48"/>
                <a:gd name="T5" fmla="*/ 0 h 69"/>
                <a:gd name="T6" fmla="*/ 48 w 48"/>
                <a:gd name="T7" fmla="*/ 0 h 69"/>
                <a:gd name="T8" fmla="*/ 48 w 48"/>
                <a:gd name="T9" fmla="*/ 69 h 6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69">
                  <a:moveTo>
                    <a:pt x="48" y="69"/>
                  </a:moveTo>
                  <a:lnTo>
                    <a:pt x="0" y="66"/>
                  </a:lnTo>
                  <a:lnTo>
                    <a:pt x="0" y="0"/>
                  </a:lnTo>
                  <a:lnTo>
                    <a:pt x="48" y="0"/>
                  </a:lnTo>
                  <a:lnTo>
                    <a:pt x="48" y="69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93" name="Freeform 1151">
              <a:extLst>
                <a:ext uri="{FF2B5EF4-FFF2-40B4-BE49-F238E27FC236}">
                  <a16:creationId xmlns:a16="http://schemas.microsoft.com/office/drawing/2014/main" id="{10A1BDE2-6E98-49A9-82D1-206F4E0DF27F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3" y="1722"/>
              <a:ext cx="48" cy="69"/>
            </a:xfrm>
            <a:custGeom>
              <a:avLst/>
              <a:gdLst>
                <a:gd name="T0" fmla="*/ 48 w 48"/>
                <a:gd name="T1" fmla="*/ 69 h 69"/>
                <a:gd name="T2" fmla="*/ 0 w 48"/>
                <a:gd name="T3" fmla="*/ 66 h 69"/>
                <a:gd name="T4" fmla="*/ 0 w 48"/>
                <a:gd name="T5" fmla="*/ 0 h 69"/>
                <a:gd name="T6" fmla="*/ 48 w 48"/>
                <a:gd name="T7" fmla="*/ 0 h 69"/>
                <a:gd name="T8" fmla="*/ 48 w 48"/>
                <a:gd name="T9" fmla="*/ 69 h 6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69">
                  <a:moveTo>
                    <a:pt x="48" y="69"/>
                  </a:moveTo>
                  <a:lnTo>
                    <a:pt x="0" y="66"/>
                  </a:lnTo>
                  <a:lnTo>
                    <a:pt x="0" y="0"/>
                  </a:lnTo>
                  <a:lnTo>
                    <a:pt x="48" y="0"/>
                  </a:lnTo>
                  <a:lnTo>
                    <a:pt x="48" y="69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94" name="Freeform 1152">
              <a:extLst>
                <a:ext uri="{FF2B5EF4-FFF2-40B4-BE49-F238E27FC236}">
                  <a16:creationId xmlns:a16="http://schemas.microsoft.com/office/drawing/2014/main" id="{04401602-0F67-44EC-B653-75822067D62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2" y="1730"/>
              <a:ext cx="49" cy="69"/>
            </a:xfrm>
            <a:custGeom>
              <a:avLst/>
              <a:gdLst>
                <a:gd name="T0" fmla="*/ 49 w 49"/>
                <a:gd name="T1" fmla="*/ 69 h 69"/>
                <a:gd name="T2" fmla="*/ 0 w 49"/>
                <a:gd name="T3" fmla="*/ 66 h 69"/>
                <a:gd name="T4" fmla="*/ 0 w 49"/>
                <a:gd name="T5" fmla="*/ 0 h 69"/>
                <a:gd name="T6" fmla="*/ 49 w 49"/>
                <a:gd name="T7" fmla="*/ 0 h 69"/>
                <a:gd name="T8" fmla="*/ 49 w 49"/>
                <a:gd name="T9" fmla="*/ 69 h 6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" h="69">
                  <a:moveTo>
                    <a:pt x="49" y="69"/>
                  </a:moveTo>
                  <a:lnTo>
                    <a:pt x="0" y="66"/>
                  </a:lnTo>
                  <a:lnTo>
                    <a:pt x="0" y="0"/>
                  </a:lnTo>
                  <a:lnTo>
                    <a:pt x="49" y="0"/>
                  </a:lnTo>
                  <a:lnTo>
                    <a:pt x="49" y="69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95" name="Freeform 1153">
              <a:extLst>
                <a:ext uri="{FF2B5EF4-FFF2-40B4-BE49-F238E27FC236}">
                  <a16:creationId xmlns:a16="http://schemas.microsoft.com/office/drawing/2014/main" id="{5132FE8E-D365-4E88-BB10-E246C99EE5ED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4" y="1733"/>
              <a:ext cx="44" cy="64"/>
            </a:xfrm>
            <a:custGeom>
              <a:avLst/>
              <a:gdLst>
                <a:gd name="T0" fmla="*/ 44 w 44"/>
                <a:gd name="T1" fmla="*/ 64 h 64"/>
                <a:gd name="T2" fmla="*/ 0 w 44"/>
                <a:gd name="T3" fmla="*/ 61 h 64"/>
                <a:gd name="T4" fmla="*/ 0 w 44"/>
                <a:gd name="T5" fmla="*/ 0 h 64"/>
                <a:gd name="T6" fmla="*/ 44 w 44"/>
                <a:gd name="T7" fmla="*/ 0 h 64"/>
                <a:gd name="T8" fmla="*/ 44 w 44"/>
                <a:gd name="T9" fmla="*/ 64 h 6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64">
                  <a:moveTo>
                    <a:pt x="44" y="64"/>
                  </a:moveTo>
                  <a:lnTo>
                    <a:pt x="0" y="61"/>
                  </a:lnTo>
                  <a:lnTo>
                    <a:pt x="0" y="0"/>
                  </a:lnTo>
                  <a:lnTo>
                    <a:pt x="44" y="0"/>
                  </a:lnTo>
                  <a:lnTo>
                    <a:pt x="44" y="64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96" name="Freeform 1154">
              <a:extLst>
                <a:ext uri="{FF2B5EF4-FFF2-40B4-BE49-F238E27FC236}">
                  <a16:creationId xmlns:a16="http://schemas.microsoft.com/office/drawing/2014/main" id="{DF27D36B-2EC3-4160-B8FC-F3175232757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9" y="1736"/>
              <a:ext cx="46" cy="63"/>
            </a:xfrm>
            <a:custGeom>
              <a:avLst/>
              <a:gdLst>
                <a:gd name="T0" fmla="*/ 46 w 46"/>
                <a:gd name="T1" fmla="*/ 63 h 63"/>
                <a:gd name="T2" fmla="*/ 0 w 46"/>
                <a:gd name="T3" fmla="*/ 61 h 63"/>
                <a:gd name="T4" fmla="*/ 0 w 46"/>
                <a:gd name="T5" fmla="*/ 0 h 63"/>
                <a:gd name="T6" fmla="*/ 46 w 46"/>
                <a:gd name="T7" fmla="*/ 0 h 63"/>
                <a:gd name="T8" fmla="*/ 46 w 46"/>
                <a:gd name="T9" fmla="*/ 63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63">
                  <a:moveTo>
                    <a:pt x="46" y="63"/>
                  </a:moveTo>
                  <a:lnTo>
                    <a:pt x="0" y="61"/>
                  </a:lnTo>
                  <a:lnTo>
                    <a:pt x="0" y="0"/>
                  </a:lnTo>
                  <a:lnTo>
                    <a:pt x="46" y="0"/>
                  </a:lnTo>
                  <a:lnTo>
                    <a:pt x="46" y="63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97" name="Freeform 1155">
              <a:extLst>
                <a:ext uri="{FF2B5EF4-FFF2-40B4-BE49-F238E27FC236}">
                  <a16:creationId xmlns:a16="http://schemas.microsoft.com/office/drawing/2014/main" id="{CA8042E7-B076-439C-B022-18A65D22E7B8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0" y="1739"/>
              <a:ext cx="39" cy="60"/>
            </a:xfrm>
            <a:custGeom>
              <a:avLst/>
              <a:gdLst>
                <a:gd name="T0" fmla="*/ 39 w 39"/>
                <a:gd name="T1" fmla="*/ 60 h 60"/>
                <a:gd name="T2" fmla="*/ 0 w 39"/>
                <a:gd name="T3" fmla="*/ 57 h 60"/>
                <a:gd name="T4" fmla="*/ 0 w 39"/>
                <a:gd name="T5" fmla="*/ 0 h 60"/>
                <a:gd name="T6" fmla="*/ 39 w 39"/>
                <a:gd name="T7" fmla="*/ 0 h 60"/>
                <a:gd name="T8" fmla="*/ 39 w 39"/>
                <a:gd name="T9" fmla="*/ 60 h 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60">
                  <a:moveTo>
                    <a:pt x="39" y="60"/>
                  </a:moveTo>
                  <a:lnTo>
                    <a:pt x="0" y="57"/>
                  </a:lnTo>
                  <a:lnTo>
                    <a:pt x="0" y="0"/>
                  </a:lnTo>
                  <a:lnTo>
                    <a:pt x="39" y="0"/>
                  </a:lnTo>
                  <a:lnTo>
                    <a:pt x="39" y="60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98" name="Freeform 1156">
              <a:extLst>
                <a:ext uri="{FF2B5EF4-FFF2-40B4-BE49-F238E27FC236}">
                  <a16:creationId xmlns:a16="http://schemas.microsoft.com/office/drawing/2014/main" id="{E429D7D8-8753-4E4F-BC5B-81463C0E9873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0" y="1711"/>
              <a:ext cx="48" cy="69"/>
            </a:xfrm>
            <a:custGeom>
              <a:avLst/>
              <a:gdLst>
                <a:gd name="T0" fmla="*/ 48 w 48"/>
                <a:gd name="T1" fmla="*/ 69 h 69"/>
                <a:gd name="T2" fmla="*/ 0 w 48"/>
                <a:gd name="T3" fmla="*/ 66 h 69"/>
                <a:gd name="T4" fmla="*/ 0 w 48"/>
                <a:gd name="T5" fmla="*/ 0 h 69"/>
                <a:gd name="T6" fmla="*/ 48 w 48"/>
                <a:gd name="T7" fmla="*/ 0 h 69"/>
                <a:gd name="T8" fmla="*/ 48 w 48"/>
                <a:gd name="T9" fmla="*/ 69 h 6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69">
                  <a:moveTo>
                    <a:pt x="48" y="69"/>
                  </a:moveTo>
                  <a:lnTo>
                    <a:pt x="0" y="66"/>
                  </a:lnTo>
                  <a:lnTo>
                    <a:pt x="0" y="0"/>
                  </a:lnTo>
                  <a:lnTo>
                    <a:pt x="48" y="0"/>
                  </a:lnTo>
                  <a:lnTo>
                    <a:pt x="48" y="69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99" name="Freeform 1157">
              <a:extLst>
                <a:ext uri="{FF2B5EF4-FFF2-40B4-BE49-F238E27FC236}">
                  <a16:creationId xmlns:a16="http://schemas.microsoft.com/office/drawing/2014/main" id="{D5700CD4-2D7D-48EE-B2C2-B4D73494754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841" y="893"/>
              <a:ext cx="130" cy="176"/>
            </a:xfrm>
            <a:custGeom>
              <a:avLst/>
              <a:gdLst>
                <a:gd name="T0" fmla="*/ 970 w 83"/>
                <a:gd name="T1" fmla="*/ 121 h 112"/>
                <a:gd name="T2" fmla="*/ 1927 w 83"/>
                <a:gd name="T3" fmla="*/ 1526 h 112"/>
                <a:gd name="T4" fmla="*/ 944 w 83"/>
                <a:gd name="T5" fmla="*/ 2532 h 112"/>
                <a:gd name="T6" fmla="*/ 0 w 83"/>
                <a:gd name="T7" fmla="*/ 1128 h 112"/>
                <a:gd name="T8" fmla="*/ 970 w 83"/>
                <a:gd name="T9" fmla="*/ 121 h 112"/>
                <a:gd name="T10" fmla="*/ 944 w 83"/>
                <a:gd name="T11" fmla="*/ 2079 h 112"/>
                <a:gd name="T12" fmla="*/ 1383 w 83"/>
                <a:gd name="T13" fmla="*/ 1397 h 112"/>
                <a:gd name="T14" fmla="*/ 970 w 83"/>
                <a:gd name="T15" fmla="*/ 585 h 112"/>
                <a:gd name="T16" fmla="*/ 529 w 83"/>
                <a:gd name="T17" fmla="*/ 1245 h 112"/>
                <a:gd name="T18" fmla="*/ 944 w 83"/>
                <a:gd name="T19" fmla="*/ 2079 h 11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83" h="112">
                  <a:moveTo>
                    <a:pt x="42" y="5"/>
                  </a:moveTo>
                  <a:cubicBezTo>
                    <a:pt x="69" y="10"/>
                    <a:pt x="83" y="32"/>
                    <a:pt x="83" y="64"/>
                  </a:cubicBezTo>
                  <a:cubicBezTo>
                    <a:pt x="83" y="95"/>
                    <a:pt x="68" y="112"/>
                    <a:pt x="41" y="107"/>
                  </a:cubicBezTo>
                  <a:cubicBezTo>
                    <a:pt x="14" y="102"/>
                    <a:pt x="0" y="80"/>
                    <a:pt x="0" y="48"/>
                  </a:cubicBezTo>
                  <a:cubicBezTo>
                    <a:pt x="0" y="17"/>
                    <a:pt x="15" y="0"/>
                    <a:pt x="42" y="5"/>
                  </a:cubicBezTo>
                  <a:close/>
                  <a:moveTo>
                    <a:pt x="41" y="88"/>
                  </a:moveTo>
                  <a:cubicBezTo>
                    <a:pt x="54" y="90"/>
                    <a:pt x="60" y="76"/>
                    <a:pt x="60" y="59"/>
                  </a:cubicBezTo>
                  <a:cubicBezTo>
                    <a:pt x="60" y="42"/>
                    <a:pt x="55" y="27"/>
                    <a:pt x="42" y="25"/>
                  </a:cubicBezTo>
                  <a:cubicBezTo>
                    <a:pt x="28" y="22"/>
                    <a:pt x="23" y="36"/>
                    <a:pt x="23" y="53"/>
                  </a:cubicBezTo>
                  <a:cubicBezTo>
                    <a:pt x="22" y="69"/>
                    <a:pt x="28" y="85"/>
                    <a:pt x="41" y="8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200" name="Freeform 1158">
              <a:extLst>
                <a:ext uri="{FF2B5EF4-FFF2-40B4-BE49-F238E27FC236}">
                  <a16:creationId xmlns:a16="http://schemas.microsoft.com/office/drawing/2014/main" id="{130F022D-4683-4225-9A0E-4A0ACBF8D04B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7" y="921"/>
              <a:ext cx="97" cy="168"/>
            </a:xfrm>
            <a:custGeom>
              <a:avLst/>
              <a:gdLst>
                <a:gd name="T0" fmla="*/ 49 w 62"/>
                <a:gd name="T1" fmla="*/ 1726 h 107"/>
                <a:gd name="T2" fmla="*/ 571 w 62"/>
                <a:gd name="T3" fmla="*/ 1975 h 107"/>
                <a:gd name="T4" fmla="*/ 893 w 62"/>
                <a:gd name="T5" fmla="*/ 1787 h 107"/>
                <a:gd name="T6" fmla="*/ 0 w 62"/>
                <a:gd name="T7" fmla="*/ 631 h 107"/>
                <a:gd name="T8" fmla="*/ 828 w 62"/>
                <a:gd name="T9" fmla="*/ 77 h 107"/>
                <a:gd name="T10" fmla="*/ 1302 w 62"/>
                <a:gd name="T11" fmla="*/ 256 h 107"/>
                <a:gd name="T12" fmla="*/ 1295 w 62"/>
                <a:gd name="T13" fmla="*/ 735 h 107"/>
                <a:gd name="T14" fmla="*/ 850 w 62"/>
                <a:gd name="T15" fmla="*/ 542 h 107"/>
                <a:gd name="T16" fmla="*/ 529 w 62"/>
                <a:gd name="T17" fmla="*/ 685 h 107"/>
                <a:gd name="T18" fmla="*/ 1397 w 62"/>
                <a:gd name="T19" fmla="*/ 1812 h 107"/>
                <a:gd name="T20" fmla="*/ 571 w 62"/>
                <a:gd name="T21" fmla="*/ 2423 h 107"/>
                <a:gd name="T22" fmla="*/ 0 w 62"/>
                <a:gd name="T23" fmla="*/ 2214 h 107"/>
                <a:gd name="T24" fmla="*/ 49 w 62"/>
                <a:gd name="T25" fmla="*/ 1726 h 10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62" h="107">
                  <a:moveTo>
                    <a:pt x="2" y="73"/>
                  </a:moveTo>
                  <a:cubicBezTo>
                    <a:pt x="8" y="78"/>
                    <a:pt x="16" y="82"/>
                    <a:pt x="25" y="84"/>
                  </a:cubicBezTo>
                  <a:cubicBezTo>
                    <a:pt x="32" y="85"/>
                    <a:pt x="38" y="84"/>
                    <a:pt x="39" y="76"/>
                  </a:cubicBezTo>
                  <a:cubicBezTo>
                    <a:pt x="39" y="58"/>
                    <a:pt x="0" y="63"/>
                    <a:pt x="0" y="27"/>
                  </a:cubicBezTo>
                  <a:cubicBezTo>
                    <a:pt x="0" y="3"/>
                    <a:pt x="20" y="0"/>
                    <a:pt x="36" y="3"/>
                  </a:cubicBezTo>
                  <a:cubicBezTo>
                    <a:pt x="44" y="4"/>
                    <a:pt x="52" y="7"/>
                    <a:pt x="57" y="11"/>
                  </a:cubicBezTo>
                  <a:cubicBezTo>
                    <a:pt x="56" y="31"/>
                    <a:pt x="56" y="31"/>
                    <a:pt x="56" y="31"/>
                  </a:cubicBezTo>
                  <a:cubicBezTo>
                    <a:pt x="50" y="26"/>
                    <a:pt x="44" y="24"/>
                    <a:pt x="37" y="23"/>
                  </a:cubicBezTo>
                  <a:cubicBezTo>
                    <a:pt x="32" y="22"/>
                    <a:pt x="23" y="21"/>
                    <a:pt x="23" y="29"/>
                  </a:cubicBezTo>
                  <a:cubicBezTo>
                    <a:pt x="22" y="45"/>
                    <a:pt x="62" y="42"/>
                    <a:pt x="61" y="77"/>
                  </a:cubicBezTo>
                  <a:cubicBezTo>
                    <a:pt x="61" y="103"/>
                    <a:pt x="43" y="107"/>
                    <a:pt x="25" y="103"/>
                  </a:cubicBezTo>
                  <a:cubicBezTo>
                    <a:pt x="17" y="102"/>
                    <a:pt x="7" y="99"/>
                    <a:pt x="0" y="94"/>
                  </a:cubicBezTo>
                  <a:lnTo>
                    <a:pt x="2" y="7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201" name="Freeform 1159">
              <a:extLst>
                <a:ext uri="{FF2B5EF4-FFF2-40B4-BE49-F238E27FC236}">
                  <a16:creationId xmlns:a16="http://schemas.microsoft.com/office/drawing/2014/main" id="{DCD64345-5712-4559-A2C9-F16B151C40F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101" y="940"/>
              <a:ext cx="101" cy="160"/>
            </a:xfrm>
            <a:custGeom>
              <a:avLst/>
              <a:gdLst>
                <a:gd name="T0" fmla="*/ 33 w 64"/>
                <a:gd name="T1" fmla="*/ 0 h 102"/>
                <a:gd name="T2" fmla="*/ 664 w 64"/>
                <a:gd name="T3" fmla="*/ 86 h 102"/>
                <a:gd name="T4" fmla="*/ 1556 w 64"/>
                <a:gd name="T5" fmla="*/ 1024 h 102"/>
                <a:gd name="T6" fmla="*/ 759 w 64"/>
                <a:gd name="T7" fmla="*/ 1606 h 102"/>
                <a:gd name="T8" fmla="*/ 538 w 64"/>
                <a:gd name="T9" fmla="*/ 1597 h 102"/>
                <a:gd name="T10" fmla="*/ 538 w 64"/>
                <a:gd name="T11" fmla="*/ 2384 h 102"/>
                <a:gd name="T12" fmla="*/ 0 w 64"/>
                <a:gd name="T13" fmla="*/ 2301 h 102"/>
                <a:gd name="T14" fmla="*/ 33 w 64"/>
                <a:gd name="T15" fmla="*/ 0 h 102"/>
                <a:gd name="T16" fmla="*/ 538 w 64"/>
                <a:gd name="T17" fmla="*/ 1150 h 102"/>
                <a:gd name="T18" fmla="*/ 675 w 64"/>
                <a:gd name="T19" fmla="*/ 1159 h 102"/>
                <a:gd name="T20" fmla="*/ 1018 w 64"/>
                <a:gd name="T21" fmla="*/ 916 h 102"/>
                <a:gd name="T22" fmla="*/ 675 w 64"/>
                <a:gd name="T23" fmla="*/ 532 h 102"/>
                <a:gd name="T24" fmla="*/ 559 w 64"/>
                <a:gd name="T25" fmla="*/ 522 h 102"/>
                <a:gd name="T26" fmla="*/ 538 w 64"/>
                <a:gd name="T27" fmla="*/ 1150 h 10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64" h="102">
                  <a:moveTo>
                    <a:pt x="1" y="0"/>
                  </a:moveTo>
                  <a:cubicBezTo>
                    <a:pt x="27" y="4"/>
                    <a:pt x="27" y="4"/>
                    <a:pt x="27" y="4"/>
                  </a:cubicBezTo>
                  <a:cubicBezTo>
                    <a:pt x="52" y="9"/>
                    <a:pt x="64" y="21"/>
                    <a:pt x="64" y="44"/>
                  </a:cubicBezTo>
                  <a:cubicBezTo>
                    <a:pt x="64" y="63"/>
                    <a:pt x="51" y="73"/>
                    <a:pt x="31" y="69"/>
                  </a:cubicBezTo>
                  <a:cubicBezTo>
                    <a:pt x="22" y="68"/>
                    <a:pt x="22" y="68"/>
                    <a:pt x="22" y="68"/>
                  </a:cubicBezTo>
                  <a:cubicBezTo>
                    <a:pt x="22" y="102"/>
                    <a:pt x="22" y="102"/>
                    <a:pt x="22" y="102"/>
                  </a:cubicBezTo>
                  <a:cubicBezTo>
                    <a:pt x="0" y="98"/>
                    <a:pt x="0" y="98"/>
                    <a:pt x="0" y="98"/>
                  </a:cubicBezTo>
                  <a:lnTo>
                    <a:pt x="1" y="0"/>
                  </a:lnTo>
                  <a:close/>
                  <a:moveTo>
                    <a:pt x="22" y="49"/>
                  </a:moveTo>
                  <a:cubicBezTo>
                    <a:pt x="28" y="50"/>
                    <a:pt x="28" y="50"/>
                    <a:pt x="28" y="50"/>
                  </a:cubicBezTo>
                  <a:cubicBezTo>
                    <a:pt x="36" y="52"/>
                    <a:pt x="42" y="49"/>
                    <a:pt x="42" y="39"/>
                  </a:cubicBezTo>
                  <a:cubicBezTo>
                    <a:pt x="42" y="29"/>
                    <a:pt x="36" y="25"/>
                    <a:pt x="28" y="23"/>
                  </a:cubicBezTo>
                  <a:cubicBezTo>
                    <a:pt x="23" y="22"/>
                    <a:pt x="23" y="22"/>
                    <a:pt x="23" y="22"/>
                  </a:cubicBezTo>
                  <a:lnTo>
                    <a:pt x="22" y="4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202" name="Freeform 1160">
              <a:extLst>
                <a:ext uri="{FF2B5EF4-FFF2-40B4-BE49-F238E27FC236}">
                  <a16:creationId xmlns:a16="http://schemas.microsoft.com/office/drawing/2014/main" id="{7E7DE1F6-8DC1-47FF-A9BF-BE00716C1069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9" y="960"/>
              <a:ext cx="36" cy="162"/>
            </a:xfrm>
            <a:custGeom>
              <a:avLst/>
              <a:gdLst>
                <a:gd name="T0" fmla="*/ 0 w 36"/>
                <a:gd name="T1" fmla="*/ 0 h 162"/>
                <a:gd name="T2" fmla="*/ 36 w 36"/>
                <a:gd name="T3" fmla="*/ 7 h 162"/>
                <a:gd name="T4" fmla="*/ 35 w 36"/>
                <a:gd name="T5" fmla="*/ 162 h 162"/>
                <a:gd name="T6" fmla="*/ 0 w 36"/>
                <a:gd name="T7" fmla="*/ 156 h 162"/>
                <a:gd name="T8" fmla="*/ 0 w 36"/>
                <a:gd name="T9" fmla="*/ 0 h 1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6" h="162">
                  <a:moveTo>
                    <a:pt x="0" y="0"/>
                  </a:moveTo>
                  <a:lnTo>
                    <a:pt x="36" y="7"/>
                  </a:lnTo>
                  <a:lnTo>
                    <a:pt x="35" y="162"/>
                  </a:lnTo>
                  <a:lnTo>
                    <a:pt x="0" y="15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203" name="Freeform 1161">
              <a:extLst>
                <a:ext uri="{FF2B5EF4-FFF2-40B4-BE49-F238E27FC236}">
                  <a16:creationId xmlns:a16="http://schemas.microsoft.com/office/drawing/2014/main" id="{9A5515D5-A47E-47D6-A507-76A3D553814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1" y="970"/>
              <a:ext cx="99" cy="168"/>
            </a:xfrm>
            <a:custGeom>
              <a:avLst/>
              <a:gdLst>
                <a:gd name="T0" fmla="*/ 31 w 99"/>
                <a:gd name="T1" fmla="*/ 36 h 168"/>
                <a:gd name="T2" fmla="*/ 0 w 99"/>
                <a:gd name="T3" fmla="*/ 31 h 168"/>
                <a:gd name="T4" fmla="*/ 0 w 99"/>
                <a:gd name="T5" fmla="*/ 0 h 168"/>
                <a:gd name="T6" fmla="*/ 99 w 99"/>
                <a:gd name="T7" fmla="*/ 18 h 168"/>
                <a:gd name="T8" fmla="*/ 97 w 99"/>
                <a:gd name="T9" fmla="*/ 48 h 168"/>
                <a:gd name="T10" fmla="*/ 66 w 99"/>
                <a:gd name="T11" fmla="*/ 42 h 168"/>
                <a:gd name="T12" fmla="*/ 64 w 99"/>
                <a:gd name="T13" fmla="*/ 168 h 168"/>
                <a:gd name="T14" fmla="*/ 30 w 99"/>
                <a:gd name="T15" fmla="*/ 161 h 168"/>
                <a:gd name="T16" fmla="*/ 31 w 99"/>
                <a:gd name="T17" fmla="*/ 36 h 16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9" h="168">
                  <a:moveTo>
                    <a:pt x="31" y="36"/>
                  </a:moveTo>
                  <a:lnTo>
                    <a:pt x="0" y="31"/>
                  </a:lnTo>
                  <a:lnTo>
                    <a:pt x="0" y="0"/>
                  </a:lnTo>
                  <a:lnTo>
                    <a:pt x="99" y="18"/>
                  </a:lnTo>
                  <a:lnTo>
                    <a:pt x="97" y="48"/>
                  </a:lnTo>
                  <a:lnTo>
                    <a:pt x="66" y="42"/>
                  </a:lnTo>
                  <a:lnTo>
                    <a:pt x="64" y="168"/>
                  </a:lnTo>
                  <a:lnTo>
                    <a:pt x="30" y="161"/>
                  </a:lnTo>
                  <a:lnTo>
                    <a:pt x="31" y="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204" name="Freeform 1162">
              <a:extLst>
                <a:ext uri="{FF2B5EF4-FFF2-40B4-BE49-F238E27FC236}">
                  <a16:creationId xmlns:a16="http://schemas.microsoft.com/office/drawing/2014/main" id="{6ABB550B-5D26-4979-9F6C-32CF881947F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371" y="998"/>
              <a:ext cx="143" cy="171"/>
            </a:xfrm>
            <a:custGeom>
              <a:avLst/>
              <a:gdLst>
                <a:gd name="T0" fmla="*/ 52 w 143"/>
                <a:gd name="T1" fmla="*/ 0 h 171"/>
                <a:gd name="T2" fmla="*/ 95 w 143"/>
                <a:gd name="T3" fmla="*/ 8 h 171"/>
                <a:gd name="T4" fmla="*/ 143 w 143"/>
                <a:gd name="T5" fmla="*/ 171 h 171"/>
                <a:gd name="T6" fmla="*/ 104 w 143"/>
                <a:gd name="T7" fmla="*/ 165 h 171"/>
                <a:gd name="T8" fmla="*/ 95 w 143"/>
                <a:gd name="T9" fmla="*/ 130 h 171"/>
                <a:gd name="T10" fmla="*/ 46 w 143"/>
                <a:gd name="T11" fmla="*/ 121 h 171"/>
                <a:gd name="T12" fmla="*/ 36 w 143"/>
                <a:gd name="T13" fmla="*/ 152 h 171"/>
                <a:gd name="T14" fmla="*/ 0 w 143"/>
                <a:gd name="T15" fmla="*/ 146 h 171"/>
                <a:gd name="T16" fmla="*/ 52 w 143"/>
                <a:gd name="T17" fmla="*/ 0 h 171"/>
                <a:gd name="T18" fmla="*/ 73 w 143"/>
                <a:gd name="T19" fmla="*/ 36 h 171"/>
                <a:gd name="T20" fmla="*/ 73 w 143"/>
                <a:gd name="T21" fmla="*/ 36 h 171"/>
                <a:gd name="T22" fmla="*/ 55 w 143"/>
                <a:gd name="T23" fmla="*/ 93 h 171"/>
                <a:gd name="T24" fmla="*/ 87 w 143"/>
                <a:gd name="T25" fmla="*/ 99 h 171"/>
                <a:gd name="T26" fmla="*/ 73 w 143"/>
                <a:gd name="T27" fmla="*/ 36 h 17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43" h="171">
                  <a:moveTo>
                    <a:pt x="52" y="0"/>
                  </a:moveTo>
                  <a:lnTo>
                    <a:pt x="95" y="8"/>
                  </a:lnTo>
                  <a:lnTo>
                    <a:pt x="143" y="171"/>
                  </a:lnTo>
                  <a:lnTo>
                    <a:pt x="104" y="165"/>
                  </a:lnTo>
                  <a:lnTo>
                    <a:pt x="95" y="130"/>
                  </a:lnTo>
                  <a:lnTo>
                    <a:pt x="46" y="121"/>
                  </a:lnTo>
                  <a:lnTo>
                    <a:pt x="36" y="152"/>
                  </a:lnTo>
                  <a:lnTo>
                    <a:pt x="0" y="146"/>
                  </a:lnTo>
                  <a:lnTo>
                    <a:pt x="52" y="0"/>
                  </a:lnTo>
                  <a:close/>
                  <a:moveTo>
                    <a:pt x="73" y="36"/>
                  </a:moveTo>
                  <a:lnTo>
                    <a:pt x="73" y="36"/>
                  </a:lnTo>
                  <a:lnTo>
                    <a:pt x="55" y="93"/>
                  </a:lnTo>
                  <a:lnTo>
                    <a:pt x="87" y="99"/>
                  </a:lnTo>
                  <a:lnTo>
                    <a:pt x="73" y="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205" name="Freeform 1163">
              <a:extLst>
                <a:ext uri="{FF2B5EF4-FFF2-40B4-BE49-F238E27FC236}">
                  <a16:creationId xmlns:a16="http://schemas.microsoft.com/office/drawing/2014/main" id="{7B1D2D4C-5DE2-480D-9FD2-0EADE6A6A3D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7" y="1017"/>
              <a:ext cx="89" cy="171"/>
            </a:xfrm>
            <a:custGeom>
              <a:avLst/>
              <a:gdLst>
                <a:gd name="T0" fmla="*/ 1 w 89"/>
                <a:gd name="T1" fmla="*/ 0 h 171"/>
                <a:gd name="T2" fmla="*/ 36 w 89"/>
                <a:gd name="T3" fmla="*/ 6 h 171"/>
                <a:gd name="T4" fmla="*/ 34 w 89"/>
                <a:gd name="T5" fmla="*/ 130 h 171"/>
                <a:gd name="T6" fmla="*/ 89 w 89"/>
                <a:gd name="T7" fmla="*/ 141 h 171"/>
                <a:gd name="T8" fmla="*/ 88 w 89"/>
                <a:gd name="T9" fmla="*/ 171 h 171"/>
                <a:gd name="T10" fmla="*/ 0 w 89"/>
                <a:gd name="T11" fmla="*/ 155 h 171"/>
                <a:gd name="T12" fmla="*/ 1 w 89"/>
                <a:gd name="T13" fmla="*/ 0 h 17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9" h="171">
                  <a:moveTo>
                    <a:pt x="1" y="0"/>
                  </a:moveTo>
                  <a:lnTo>
                    <a:pt x="36" y="6"/>
                  </a:lnTo>
                  <a:lnTo>
                    <a:pt x="34" y="130"/>
                  </a:lnTo>
                  <a:lnTo>
                    <a:pt x="89" y="141"/>
                  </a:lnTo>
                  <a:lnTo>
                    <a:pt x="88" y="171"/>
                  </a:lnTo>
                  <a:lnTo>
                    <a:pt x="0" y="15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206" name="Freeform 1164">
              <a:extLst>
                <a:ext uri="{FF2B5EF4-FFF2-40B4-BE49-F238E27FC236}">
                  <a16:creationId xmlns:a16="http://schemas.microsoft.com/office/drawing/2014/main" id="{745CF4CA-537E-41EE-BA0C-7E5AA1CAC94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0" y="868"/>
              <a:ext cx="112" cy="175"/>
            </a:xfrm>
            <a:custGeom>
              <a:avLst/>
              <a:gdLst>
                <a:gd name="T0" fmla="*/ 2 w 112"/>
                <a:gd name="T1" fmla="*/ 0 h 175"/>
                <a:gd name="T2" fmla="*/ 36 w 112"/>
                <a:gd name="T3" fmla="*/ 6 h 175"/>
                <a:gd name="T4" fmla="*/ 36 w 112"/>
                <a:gd name="T5" fmla="*/ 66 h 175"/>
                <a:gd name="T6" fmla="*/ 77 w 112"/>
                <a:gd name="T7" fmla="*/ 73 h 175"/>
                <a:gd name="T8" fmla="*/ 77 w 112"/>
                <a:gd name="T9" fmla="*/ 14 h 175"/>
                <a:gd name="T10" fmla="*/ 112 w 112"/>
                <a:gd name="T11" fmla="*/ 20 h 175"/>
                <a:gd name="T12" fmla="*/ 110 w 112"/>
                <a:gd name="T13" fmla="*/ 175 h 175"/>
                <a:gd name="T14" fmla="*/ 76 w 112"/>
                <a:gd name="T15" fmla="*/ 169 h 175"/>
                <a:gd name="T16" fmla="*/ 76 w 112"/>
                <a:gd name="T17" fmla="*/ 102 h 175"/>
                <a:gd name="T18" fmla="*/ 35 w 112"/>
                <a:gd name="T19" fmla="*/ 95 h 175"/>
                <a:gd name="T20" fmla="*/ 35 w 112"/>
                <a:gd name="T21" fmla="*/ 161 h 175"/>
                <a:gd name="T22" fmla="*/ 0 w 112"/>
                <a:gd name="T23" fmla="*/ 155 h 175"/>
                <a:gd name="T24" fmla="*/ 2 w 112"/>
                <a:gd name="T25" fmla="*/ 0 h 17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12" h="175">
                  <a:moveTo>
                    <a:pt x="2" y="0"/>
                  </a:moveTo>
                  <a:lnTo>
                    <a:pt x="36" y="6"/>
                  </a:lnTo>
                  <a:lnTo>
                    <a:pt x="36" y="66"/>
                  </a:lnTo>
                  <a:lnTo>
                    <a:pt x="77" y="73"/>
                  </a:lnTo>
                  <a:lnTo>
                    <a:pt x="77" y="14"/>
                  </a:lnTo>
                  <a:lnTo>
                    <a:pt x="112" y="20"/>
                  </a:lnTo>
                  <a:lnTo>
                    <a:pt x="110" y="175"/>
                  </a:lnTo>
                  <a:lnTo>
                    <a:pt x="76" y="169"/>
                  </a:lnTo>
                  <a:lnTo>
                    <a:pt x="76" y="102"/>
                  </a:lnTo>
                  <a:lnTo>
                    <a:pt x="35" y="95"/>
                  </a:lnTo>
                  <a:lnTo>
                    <a:pt x="35" y="161"/>
                  </a:lnTo>
                  <a:lnTo>
                    <a:pt x="0" y="155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207" name="Freeform 1165">
              <a:extLst>
                <a:ext uri="{FF2B5EF4-FFF2-40B4-BE49-F238E27FC236}">
                  <a16:creationId xmlns:a16="http://schemas.microsoft.com/office/drawing/2014/main" id="{C668BF7B-66B3-46F6-BB1E-ABE2D733F18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4" y="869"/>
              <a:ext cx="112" cy="176"/>
            </a:xfrm>
            <a:custGeom>
              <a:avLst/>
              <a:gdLst>
                <a:gd name="T0" fmla="*/ 2 w 112"/>
                <a:gd name="T1" fmla="*/ 0 h 176"/>
                <a:gd name="T2" fmla="*/ 37 w 112"/>
                <a:gd name="T3" fmla="*/ 6 h 176"/>
                <a:gd name="T4" fmla="*/ 35 w 112"/>
                <a:gd name="T5" fmla="*/ 66 h 176"/>
                <a:gd name="T6" fmla="*/ 76 w 112"/>
                <a:gd name="T7" fmla="*/ 74 h 176"/>
                <a:gd name="T8" fmla="*/ 77 w 112"/>
                <a:gd name="T9" fmla="*/ 14 h 176"/>
                <a:gd name="T10" fmla="*/ 112 w 112"/>
                <a:gd name="T11" fmla="*/ 21 h 176"/>
                <a:gd name="T12" fmla="*/ 110 w 112"/>
                <a:gd name="T13" fmla="*/ 176 h 176"/>
                <a:gd name="T14" fmla="*/ 76 w 112"/>
                <a:gd name="T15" fmla="*/ 170 h 176"/>
                <a:gd name="T16" fmla="*/ 76 w 112"/>
                <a:gd name="T17" fmla="*/ 102 h 176"/>
                <a:gd name="T18" fmla="*/ 35 w 112"/>
                <a:gd name="T19" fmla="*/ 96 h 176"/>
                <a:gd name="T20" fmla="*/ 35 w 112"/>
                <a:gd name="T21" fmla="*/ 162 h 176"/>
                <a:gd name="T22" fmla="*/ 0 w 112"/>
                <a:gd name="T23" fmla="*/ 156 h 176"/>
                <a:gd name="T24" fmla="*/ 2 w 112"/>
                <a:gd name="T25" fmla="*/ 0 h 17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12" h="176">
                  <a:moveTo>
                    <a:pt x="2" y="0"/>
                  </a:moveTo>
                  <a:lnTo>
                    <a:pt x="37" y="6"/>
                  </a:lnTo>
                  <a:lnTo>
                    <a:pt x="35" y="66"/>
                  </a:lnTo>
                  <a:lnTo>
                    <a:pt x="76" y="74"/>
                  </a:lnTo>
                  <a:lnTo>
                    <a:pt x="77" y="14"/>
                  </a:lnTo>
                  <a:lnTo>
                    <a:pt x="112" y="21"/>
                  </a:lnTo>
                  <a:lnTo>
                    <a:pt x="110" y="176"/>
                  </a:lnTo>
                  <a:lnTo>
                    <a:pt x="76" y="170"/>
                  </a:lnTo>
                  <a:lnTo>
                    <a:pt x="76" y="102"/>
                  </a:lnTo>
                  <a:lnTo>
                    <a:pt x="35" y="96"/>
                  </a:lnTo>
                  <a:lnTo>
                    <a:pt x="35" y="162"/>
                  </a:lnTo>
                  <a:lnTo>
                    <a:pt x="0" y="156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2464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208" name="Freeform 1166">
              <a:extLst>
                <a:ext uri="{FF2B5EF4-FFF2-40B4-BE49-F238E27FC236}">
                  <a16:creationId xmlns:a16="http://schemas.microsoft.com/office/drawing/2014/main" id="{2F46C59F-2AB5-4F29-89C8-7293BDEE944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853" y="894"/>
              <a:ext cx="132" cy="176"/>
            </a:xfrm>
            <a:custGeom>
              <a:avLst/>
              <a:gdLst>
                <a:gd name="T0" fmla="*/ 1025 w 84"/>
                <a:gd name="T1" fmla="*/ 121 h 112"/>
                <a:gd name="T2" fmla="*/ 1983 w 84"/>
                <a:gd name="T3" fmla="*/ 1526 h 112"/>
                <a:gd name="T4" fmla="*/ 993 w 84"/>
                <a:gd name="T5" fmla="*/ 2532 h 112"/>
                <a:gd name="T6" fmla="*/ 31 w 84"/>
                <a:gd name="T7" fmla="*/ 1161 h 112"/>
                <a:gd name="T8" fmla="*/ 1025 w 84"/>
                <a:gd name="T9" fmla="*/ 121 h 112"/>
                <a:gd name="T10" fmla="*/ 993 w 84"/>
                <a:gd name="T11" fmla="*/ 2079 h 112"/>
                <a:gd name="T12" fmla="*/ 1444 w 84"/>
                <a:gd name="T13" fmla="*/ 1421 h 112"/>
                <a:gd name="T14" fmla="*/ 993 w 84"/>
                <a:gd name="T15" fmla="*/ 585 h 112"/>
                <a:gd name="T16" fmla="*/ 548 w 84"/>
                <a:gd name="T17" fmla="*/ 1245 h 112"/>
                <a:gd name="T18" fmla="*/ 993 w 84"/>
                <a:gd name="T19" fmla="*/ 2079 h 11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84" h="112">
                  <a:moveTo>
                    <a:pt x="43" y="5"/>
                  </a:moveTo>
                  <a:cubicBezTo>
                    <a:pt x="70" y="10"/>
                    <a:pt x="84" y="32"/>
                    <a:pt x="84" y="64"/>
                  </a:cubicBezTo>
                  <a:cubicBezTo>
                    <a:pt x="83" y="95"/>
                    <a:pt x="69" y="112"/>
                    <a:pt x="42" y="107"/>
                  </a:cubicBezTo>
                  <a:cubicBezTo>
                    <a:pt x="15" y="102"/>
                    <a:pt x="0" y="80"/>
                    <a:pt x="1" y="49"/>
                  </a:cubicBezTo>
                  <a:cubicBezTo>
                    <a:pt x="1" y="17"/>
                    <a:pt x="15" y="0"/>
                    <a:pt x="43" y="5"/>
                  </a:cubicBezTo>
                  <a:close/>
                  <a:moveTo>
                    <a:pt x="42" y="88"/>
                  </a:moveTo>
                  <a:cubicBezTo>
                    <a:pt x="55" y="90"/>
                    <a:pt x="61" y="76"/>
                    <a:pt x="61" y="60"/>
                  </a:cubicBezTo>
                  <a:cubicBezTo>
                    <a:pt x="61" y="42"/>
                    <a:pt x="56" y="27"/>
                    <a:pt x="42" y="25"/>
                  </a:cubicBezTo>
                  <a:cubicBezTo>
                    <a:pt x="29" y="22"/>
                    <a:pt x="24" y="36"/>
                    <a:pt x="23" y="53"/>
                  </a:cubicBezTo>
                  <a:cubicBezTo>
                    <a:pt x="23" y="69"/>
                    <a:pt x="29" y="85"/>
                    <a:pt x="42" y="88"/>
                  </a:cubicBezTo>
                  <a:close/>
                </a:path>
              </a:pathLst>
            </a:custGeom>
            <a:solidFill>
              <a:srgbClr val="2464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209" name="Freeform 1167">
              <a:extLst>
                <a:ext uri="{FF2B5EF4-FFF2-40B4-BE49-F238E27FC236}">
                  <a16:creationId xmlns:a16="http://schemas.microsoft.com/office/drawing/2014/main" id="{BACB33F9-6BAE-4D90-8323-A37581D79553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9" y="923"/>
              <a:ext cx="99" cy="168"/>
            </a:xfrm>
            <a:custGeom>
              <a:avLst/>
              <a:gdLst>
                <a:gd name="T0" fmla="*/ 77 w 63"/>
                <a:gd name="T1" fmla="*/ 1726 h 107"/>
                <a:gd name="T2" fmla="*/ 618 w 63"/>
                <a:gd name="T3" fmla="*/ 1975 h 107"/>
                <a:gd name="T4" fmla="*/ 919 w 63"/>
                <a:gd name="T5" fmla="*/ 1812 h 107"/>
                <a:gd name="T6" fmla="*/ 31 w 63"/>
                <a:gd name="T7" fmla="*/ 631 h 107"/>
                <a:gd name="T8" fmla="*/ 874 w 63"/>
                <a:gd name="T9" fmla="*/ 77 h 107"/>
                <a:gd name="T10" fmla="*/ 1373 w 63"/>
                <a:gd name="T11" fmla="*/ 256 h 107"/>
                <a:gd name="T12" fmla="*/ 1353 w 63"/>
                <a:gd name="T13" fmla="*/ 735 h 107"/>
                <a:gd name="T14" fmla="*/ 904 w 63"/>
                <a:gd name="T15" fmla="*/ 542 h 107"/>
                <a:gd name="T16" fmla="*/ 548 w 63"/>
                <a:gd name="T17" fmla="*/ 685 h 107"/>
                <a:gd name="T18" fmla="*/ 1460 w 63"/>
                <a:gd name="T19" fmla="*/ 1812 h 107"/>
                <a:gd name="T20" fmla="*/ 618 w 63"/>
                <a:gd name="T21" fmla="*/ 2423 h 107"/>
                <a:gd name="T22" fmla="*/ 31 w 63"/>
                <a:gd name="T23" fmla="*/ 2228 h 107"/>
                <a:gd name="T24" fmla="*/ 77 w 63"/>
                <a:gd name="T25" fmla="*/ 1726 h 10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63" h="107">
                  <a:moveTo>
                    <a:pt x="3" y="73"/>
                  </a:moveTo>
                  <a:cubicBezTo>
                    <a:pt x="9" y="78"/>
                    <a:pt x="17" y="82"/>
                    <a:pt x="26" y="84"/>
                  </a:cubicBezTo>
                  <a:cubicBezTo>
                    <a:pt x="33" y="85"/>
                    <a:pt x="39" y="85"/>
                    <a:pt x="39" y="77"/>
                  </a:cubicBezTo>
                  <a:cubicBezTo>
                    <a:pt x="40" y="58"/>
                    <a:pt x="0" y="63"/>
                    <a:pt x="1" y="27"/>
                  </a:cubicBezTo>
                  <a:cubicBezTo>
                    <a:pt x="1" y="3"/>
                    <a:pt x="20" y="0"/>
                    <a:pt x="37" y="3"/>
                  </a:cubicBezTo>
                  <a:cubicBezTo>
                    <a:pt x="45" y="5"/>
                    <a:pt x="53" y="7"/>
                    <a:pt x="58" y="11"/>
                  </a:cubicBezTo>
                  <a:cubicBezTo>
                    <a:pt x="57" y="31"/>
                    <a:pt x="57" y="31"/>
                    <a:pt x="57" y="31"/>
                  </a:cubicBezTo>
                  <a:cubicBezTo>
                    <a:pt x="51" y="27"/>
                    <a:pt x="45" y="24"/>
                    <a:pt x="38" y="23"/>
                  </a:cubicBezTo>
                  <a:cubicBezTo>
                    <a:pt x="33" y="22"/>
                    <a:pt x="24" y="21"/>
                    <a:pt x="23" y="29"/>
                  </a:cubicBezTo>
                  <a:cubicBezTo>
                    <a:pt x="23" y="45"/>
                    <a:pt x="63" y="42"/>
                    <a:pt x="62" y="77"/>
                  </a:cubicBezTo>
                  <a:cubicBezTo>
                    <a:pt x="62" y="103"/>
                    <a:pt x="44" y="107"/>
                    <a:pt x="26" y="103"/>
                  </a:cubicBezTo>
                  <a:cubicBezTo>
                    <a:pt x="18" y="102"/>
                    <a:pt x="8" y="99"/>
                    <a:pt x="1" y="95"/>
                  </a:cubicBezTo>
                  <a:lnTo>
                    <a:pt x="3" y="73"/>
                  </a:lnTo>
                  <a:close/>
                </a:path>
              </a:pathLst>
            </a:custGeom>
            <a:solidFill>
              <a:srgbClr val="2464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210" name="Freeform 1168">
              <a:extLst>
                <a:ext uri="{FF2B5EF4-FFF2-40B4-BE49-F238E27FC236}">
                  <a16:creationId xmlns:a16="http://schemas.microsoft.com/office/drawing/2014/main" id="{2EA3A624-B28A-4FFD-80DE-A0968D6D1E1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115" y="941"/>
              <a:ext cx="101" cy="161"/>
            </a:xfrm>
            <a:custGeom>
              <a:avLst/>
              <a:gdLst>
                <a:gd name="T0" fmla="*/ 33 w 64"/>
                <a:gd name="T1" fmla="*/ 0 h 102"/>
                <a:gd name="T2" fmla="*/ 664 w 64"/>
                <a:gd name="T3" fmla="*/ 87 h 102"/>
                <a:gd name="T4" fmla="*/ 1556 w 64"/>
                <a:gd name="T5" fmla="*/ 1067 h 102"/>
                <a:gd name="T6" fmla="*/ 759 w 64"/>
                <a:gd name="T7" fmla="*/ 1684 h 102"/>
                <a:gd name="T8" fmla="*/ 538 w 64"/>
                <a:gd name="T9" fmla="*/ 1657 h 102"/>
                <a:gd name="T10" fmla="*/ 538 w 64"/>
                <a:gd name="T11" fmla="*/ 2489 h 102"/>
                <a:gd name="T12" fmla="*/ 0 w 64"/>
                <a:gd name="T13" fmla="*/ 2402 h 102"/>
                <a:gd name="T14" fmla="*/ 33 w 64"/>
                <a:gd name="T15" fmla="*/ 0 h 102"/>
                <a:gd name="T16" fmla="*/ 538 w 64"/>
                <a:gd name="T17" fmla="*/ 1198 h 102"/>
                <a:gd name="T18" fmla="*/ 675 w 64"/>
                <a:gd name="T19" fmla="*/ 1223 h 102"/>
                <a:gd name="T20" fmla="*/ 1018 w 64"/>
                <a:gd name="T21" fmla="*/ 964 h 102"/>
                <a:gd name="T22" fmla="*/ 675 w 64"/>
                <a:gd name="T23" fmla="*/ 559 h 102"/>
                <a:gd name="T24" fmla="*/ 559 w 64"/>
                <a:gd name="T25" fmla="*/ 538 h 102"/>
                <a:gd name="T26" fmla="*/ 538 w 64"/>
                <a:gd name="T27" fmla="*/ 1198 h 10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64" h="102">
                  <a:moveTo>
                    <a:pt x="1" y="0"/>
                  </a:moveTo>
                  <a:cubicBezTo>
                    <a:pt x="27" y="4"/>
                    <a:pt x="27" y="4"/>
                    <a:pt x="27" y="4"/>
                  </a:cubicBezTo>
                  <a:cubicBezTo>
                    <a:pt x="52" y="9"/>
                    <a:pt x="64" y="21"/>
                    <a:pt x="64" y="44"/>
                  </a:cubicBezTo>
                  <a:cubicBezTo>
                    <a:pt x="64" y="64"/>
                    <a:pt x="51" y="73"/>
                    <a:pt x="31" y="69"/>
                  </a:cubicBezTo>
                  <a:cubicBezTo>
                    <a:pt x="22" y="68"/>
                    <a:pt x="22" y="68"/>
                    <a:pt x="22" y="68"/>
                  </a:cubicBezTo>
                  <a:cubicBezTo>
                    <a:pt x="22" y="102"/>
                    <a:pt x="22" y="102"/>
                    <a:pt x="22" y="102"/>
                  </a:cubicBezTo>
                  <a:cubicBezTo>
                    <a:pt x="0" y="98"/>
                    <a:pt x="0" y="98"/>
                    <a:pt x="0" y="98"/>
                  </a:cubicBezTo>
                  <a:lnTo>
                    <a:pt x="1" y="0"/>
                  </a:lnTo>
                  <a:close/>
                  <a:moveTo>
                    <a:pt x="22" y="49"/>
                  </a:moveTo>
                  <a:cubicBezTo>
                    <a:pt x="28" y="50"/>
                    <a:pt x="28" y="50"/>
                    <a:pt x="28" y="50"/>
                  </a:cubicBezTo>
                  <a:cubicBezTo>
                    <a:pt x="36" y="52"/>
                    <a:pt x="42" y="49"/>
                    <a:pt x="42" y="39"/>
                  </a:cubicBezTo>
                  <a:cubicBezTo>
                    <a:pt x="42" y="29"/>
                    <a:pt x="36" y="25"/>
                    <a:pt x="28" y="23"/>
                  </a:cubicBezTo>
                  <a:cubicBezTo>
                    <a:pt x="23" y="22"/>
                    <a:pt x="23" y="22"/>
                    <a:pt x="23" y="22"/>
                  </a:cubicBezTo>
                  <a:lnTo>
                    <a:pt x="22" y="49"/>
                  </a:lnTo>
                  <a:close/>
                </a:path>
              </a:pathLst>
            </a:custGeom>
            <a:solidFill>
              <a:srgbClr val="2464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211" name="Freeform 1169">
              <a:extLst>
                <a:ext uri="{FF2B5EF4-FFF2-40B4-BE49-F238E27FC236}">
                  <a16:creationId xmlns:a16="http://schemas.microsoft.com/office/drawing/2014/main" id="{5A8D30B2-414E-4C22-B126-83085C7CED8E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2" y="962"/>
              <a:ext cx="36" cy="162"/>
            </a:xfrm>
            <a:custGeom>
              <a:avLst/>
              <a:gdLst>
                <a:gd name="T0" fmla="*/ 1 w 36"/>
                <a:gd name="T1" fmla="*/ 0 h 162"/>
                <a:gd name="T2" fmla="*/ 36 w 36"/>
                <a:gd name="T3" fmla="*/ 6 h 162"/>
                <a:gd name="T4" fmla="*/ 36 w 36"/>
                <a:gd name="T5" fmla="*/ 162 h 162"/>
                <a:gd name="T6" fmla="*/ 0 w 36"/>
                <a:gd name="T7" fmla="*/ 155 h 162"/>
                <a:gd name="T8" fmla="*/ 1 w 36"/>
                <a:gd name="T9" fmla="*/ 0 h 1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6" h="162">
                  <a:moveTo>
                    <a:pt x="1" y="0"/>
                  </a:moveTo>
                  <a:lnTo>
                    <a:pt x="36" y="6"/>
                  </a:lnTo>
                  <a:lnTo>
                    <a:pt x="36" y="162"/>
                  </a:lnTo>
                  <a:lnTo>
                    <a:pt x="0" y="15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464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212" name="Freeform 1170">
              <a:extLst>
                <a:ext uri="{FF2B5EF4-FFF2-40B4-BE49-F238E27FC236}">
                  <a16:creationId xmlns:a16="http://schemas.microsoft.com/office/drawing/2014/main" id="{E08CD44E-3380-4807-A3C4-AEEB11174E99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5" y="971"/>
              <a:ext cx="99" cy="168"/>
            </a:xfrm>
            <a:custGeom>
              <a:avLst/>
              <a:gdLst>
                <a:gd name="T0" fmla="*/ 31 w 99"/>
                <a:gd name="T1" fmla="*/ 36 h 168"/>
                <a:gd name="T2" fmla="*/ 0 w 99"/>
                <a:gd name="T3" fmla="*/ 32 h 168"/>
                <a:gd name="T4" fmla="*/ 0 w 99"/>
                <a:gd name="T5" fmla="*/ 0 h 168"/>
                <a:gd name="T6" fmla="*/ 99 w 99"/>
                <a:gd name="T7" fmla="*/ 19 h 168"/>
                <a:gd name="T8" fmla="*/ 97 w 99"/>
                <a:gd name="T9" fmla="*/ 49 h 168"/>
                <a:gd name="T10" fmla="*/ 66 w 99"/>
                <a:gd name="T11" fmla="*/ 43 h 168"/>
                <a:gd name="T12" fmla="*/ 64 w 99"/>
                <a:gd name="T13" fmla="*/ 168 h 168"/>
                <a:gd name="T14" fmla="*/ 30 w 99"/>
                <a:gd name="T15" fmla="*/ 162 h 168"/>
                <a:gd name="T16" fmla="*/ 31 w 99"/>
                <a:gd name="T17" fmla="*/ 36 h 16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9" h="168">
                  <a:moveTo>
                    <a:pt x="31" y="36"/>
                  </a:moveTo>
                  <a:lnTo>
                    <a:pt x="0" y="32"/>
                  </a:lnTo>
                  <a:lnTo>
                    <a:pt x="0" y="0"/>
                  </a:lnTo>
                  <a:lnTo>
                    <a:pt x="99" y="19"/>
                  </a:lnTo>
                  <a:lnTo>
                    <a:pt x="97" y="49"/>
                  </a:lnTo>
                  <a:lnTo>
                    <a:pt x="66" y="43"/>
                  </a:lnTo>
                  <a:lnTo>
                    <a:pt x="64" y="168"/>
                  </a:lnTo>
                  <a:lnTo>
                    <a:pt x="30" y="162"/>
                  </a:lnTo>
                  <a:lnTo>
                    <a:pt x="31" y="36"/>
                  </a:lnTo>
                  <a:close/>
                </a:path>
              </a:pathLst>
            </a:custGeom>
            <a:solidFill>
              <a:srgbClr val="2464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213" name="Freeform 1171">
              <a:extLst>
                <a:ext uri="{FF2B5EF4-FFF2-40B4-BE49-F238E27FC236}">
                  <a16:creationId xmlns:a16="http://schemas.microsoft.com/office/drawing/2014/main" id="{DE35902E-BE5A-432E-BFA6-3EC824675AA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385" y="999"/>
              <a:ext cx="142" cy="172"/>
            </a:xfrm>
            <a:custGeom>
              <a:avLst/>
              <a:gdLst>
                <a:gd name="T0" fmla="*/ 51 w 142"/>
                <a:gd name="T1" fmla="*/ 0 h 172"/>
                <a:gd name="T2" fmla="*/ 93 w 142"/>
                <a:gd name="T3" fmla="*/ 8 h 172"/>
                <a:gd name="T4" fmla="*/ 142 w 142"/>
                <a:gd name="T5" fmla="*/ 172 h 172"/>
                <a:gd name="T6" fmla="*/ 104 w 142"/>
                <a:gd name="T7" fmla="*/ 165 h 172"/>
                <a:gd name="T8" fmla="*/ 95 w 142"/>
                <a:gd name="T9" fmla="*/ 131 h 172"/>
                <a:gd name="T10" fmla="*/ 46 w 142"/>
                <a:gd name="T11" fmla="*/ 121 h 172"/>
                <a:gd name="T12" fmla="*/ 37 w 142"/>
                <a:gd name="T13" fmla="*/ 153 h 172"/>
                <a:gd name="T14" fmla="*/ 0 w 142"/>
                <a:gd name="T15" fmla="*/ 146 h 172"/>
                <a:gd name="T16" fmla="*/ 51 w 142"/>
                <a:gd name="T17" fmla="*/ 0 h 172"/>
                <a:gd name="T18" fmla="*/ 73 w 142"/>
                <a:gd name="T19" fmla="*/ 37 h 172"/>
                <a:gd name="T20" fmla="*/ 73 w 142"/>
                <a:gd name="T21" fmla="*/ 37 h 172"/>
                <a:gd name="T22" fmla="*/ 54 w 142"/>
                <a:gd name="T23" fmla="*/ 93 h 172"/>
                <a:gd name="T24" fmla="*/ 87 w 142"/>
                <a:gd name="T25" fmla="*/ 99 h 172"/>
                <a:gd name="T26" fmla="*/ 73 w 142"/>
                <a:gd name="T27" fmla="*/ 37 h 17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42" h="172">
                  <a:moveTo>
                    <a:pt x="51" y="0"/>
                  </a:moveTo>
                  <a:lnTo>
                    <a:pt x="93" y="8"/>
                  </a:lnTo>
                  <a:lnTo>
                    <a:pt x="142" y="172"/>
                  </a:lnTo>
                  <a:lnTo>
                    <a:pt x="104" y="165"/>
                  </a:lnTo>
                  <a:lnTo>
                    <a:pt x="95" y="131"/>
                  </a:lnTo>
                  <a:lnTo>
                    <a:pt x="46" y="121"/>
                  </a:lnTo>
                  <a:lnTo>
                    <a:pt x="37" y="153"/>
                  </a:lnTo>
                  <a:lnTo>
                    <a:pt x="0" y="146"/>
                  </a:lnTo>
                  <a:lnTo>
                    <a:pt x="51" y="0"/>
                  </a:lnTo>
                  <a:close/>
                  <a:moveTo>
                    <a:pt x="73" y="37"/>
                  </a:moveTo>
                  <a:lnTo>
                    <a:pt x="73" y="37"/>
                  </a:lnTo>
                  <a:lnTo>
                    <a:pt x="54" y="93"/>
                  </a:lnTo>
                  <a:lnTo>
                    <a:pt x="87" y="99"/>
                  </a:lnTo>
                  <a:lnTo>
                    <a:pt x="73" y="37"/>
                  </a:lnTo>
                  <a:close/>
                </a:path>
              </a:pathLst>
            </a:custGeom>
            <a:solidFill>
              <a:srgbClr val="2464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214" name="Freeform 1172">
              <a:extLst>
                <a:ext uri="{FF2B5EF4-FFF2-40B4-BE49-F238E27FC236}">
                  <a16:creationId xmlns:a16="http://schemas.microsoft.com/office/drawing/2014/main" id="{979128BC-86EF-425F-94D4-3AD08BBB427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1" y="1018"/>
              <a:ext cx="88" cy="171"/>
            </a:xfrm>
            <a:custGeom>
              <a:avLst/>
              <a:gdLst>
                <a:gd name="T0" fmla="*/ 1 w 88"/>
                <a:gd name="T1" fmla="*/ 0 h 171"/>
                <a:gd name="T2" fmla="*/ 36 w 88"/>
                <a:gd name="T3" fmla="*/ 7 h 171"/>
                <a:gd name="T4" fmla="*/ 34 w 88"/>
                <a:gd name="T5" fmla="*/ 131 h 171"/>
                <a:gd name="T6" fmla="*/ 88 w 88"/>
                <a:gd name="T7" fmla="*/ 142 h 171"/>
                <a:gd name="T8" fmla="*/ 88 w 88"/>
                <a:gd name="T9" fmla="*/ 171 h 171"/>
                <a:gd name="T10" fmla="*/ 0 w 88"/>
                <a:gd name="T11" fmla="*/ 156 h 171"/>
                <a:gd name="T12" fmla="*/ 1 w 88"/>
                <a:gd name="T13" fmla="*/ 0 h 17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8" h="171">
                  <a:moveTo>
                    <a:pt x="1" y="0"/>
                  </a:moveTo>
                  <a:lnTo>
                    <a:pt x="36" y="7"/>
                  </a:lnTo>
                  <a:lnTo>
                    <a:pt x="34" y="131"/>
                  </a:lnTo>
                  <a:lnTo>
                    <a:pt x="88" y="142"/>
                  </a:lnTo>
                  <a:lnTo>
                    <a:pt x="88" y="171"/>
                  </a:lnTo>
                  <a:lnTo>
                    <a:pt x="0" y="15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464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215" name="Freeform 1173">
              <a:extLst>
                <a:ext uri="{FF2B5EF4-FFF2-40B4-BE49-F238E27FC236}">
                  <a16:creationId xmlns:a16="http://schemas.microsoft.com/office/drawing/2014/main" id="{DA1B51EF-3C2D-4021-93FD-A3CB0CE7207F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4" y="869"/>
              <a:ext cx="112" cy="176"/>
            </a:xfrm>
            <a:custGeom>
              <a:avLst/>
              <a:gdLst>
                <a:gd name="T0" fmla="*/ 2 w 112"/>
                <a:gd name="T1" fmla="*/ 0 h 176"/>
                <a:gd name="T2" fmla="*/ 37 w 112"/>
                <a:gd name="T3" fmla="*/ 6 h 176"/>
                <a:gd name="T4" fmla="*/ 35 w 112"/>
                <a:gd name="T5" fmla="*/ 66 h 176"/>
                <a:gd name="T6" fmla="*/ 76 w 112"/>
                <a:gd name="T7" fmla="*/ 74 h 176"/>
                <a:gd name="T8" fmla="*/ 77 w 112"/>
                <a:gd name="T9" fmla="*/ 14 h 176"/>
                <a:gd name="T10" fmla="*/ 112 w 112"/>
                <a:gd name="T11" fmla="*/ 21 h 176"/>
                <a:gd name="T12" fmla="*/ 110 w 112"/>
                <a:gd name="T13" fmla="*/ 176 h 176"/>
                <a:gd name="T14" fmla="*/ 76 w 112"/>
                <a:gd name="T15" fmla="*/ 170 h 176"/>
                <a:gd name="T16" fmla="*/ 76 w 112"/>
                <a:gd name="T17" fmla="*/ 102 h 176"/>
                <a:gd name="T18" fmla="*/ 35 w 112"/>
                <a:gd name="T19" fmla="*/ 96 h 176"/>
                <a:gd name="T20" fmla="*/ 35 w 112"/>
                <a:gd name="T21" fmla="*/ 162 h 176"/>
                <a:gd name="T22" fmla="*/ 0 w 112"/>
                <a:gd name="T23" fmla="*/ 156 h 176"/>
                <a:gd name="T24" fmla="*/ 2 w 112"/>
                <a:gd name="T25" fmla="*/ 0 h 17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12" h="176">
                  <a:moveTo>
                    <a:pt x="2" y="0"/>
                  </a:moveTo>
                  <a:lnTo>
                    <a:pt x="37" y="6"/>
                  </a:lnTo>
                  <a:lnTo>
                    <a:pt x="35" y="66"/>
                  </a:lnTo>
                  <a:lnTo>
                    <a:pt x="76" y="74"/>
                  </a:lnTo>
                  <a:lnTo>
                    <a:pt x="77" y="14"/>
                  </a:lnTo>
                  <a:lnTo>
                    <a:pt x="112" y="21"/>
                  </a:lnTo>
                  <a:lnTo>
                    <a:pt x="110" y="176"/>
                  </a:lnTo>
                  <a:lnTo>
                    <a:pt x="76" y="170"/>
                  </a:lnTo>
                  <a:lnTo>
                    <a:pt x="76" y="102"/>
                  </a:lnTo>
                  <a:lnTo>
                    <a:pt x="35" y="96"/>
                  </a:lnTo>
                  <a:lnTo>
                    <a:pt x="35" y="162"/>
                  </a:lnTo>
                  <a:lnTo>
                    <a:pt x="0" y="156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2464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216" name="Freeform 1174">
              <a:extLst>
                <a:ext uri="{FF2B5EF4-FFF2-40B4-BE49-F238E27FC236}">
                  <a16:creationId xmlns:a16="http://schemas.microsoft.com/office/drawing/2014/main" id="{9763AE3F-873E-4052-AD52-3EEB37F335D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853" y="894"/>
              <a:ext cx="132" cy="176"/>
            </a:xfrm>
            <a:custGeom>
              <a:avLst/>
              <a:gdLst>
                <a:gd name="T0" fmla="*/ 1025 w 84"/>
                <a:gd name="T1" fmla="*/ 121 h 112"/>
                <a:gd name="T2" fmla="*/ 1983 w 84"/>
                <a:gd name="T3" fmla="*/ 1526 h 112"/>
                <a:gd name="T4" fmla="*/ 993 w 84"/>
                <a:gd name="T5" fmla="*/ 2532 h 112"/>
                <a:gd name="T6" fmla="*/ 31 w 84"/>
                <a:gd name="T7" fmla="*/ 1161 h 112"/>
                <a:gd name="T8" fmla="*/ 1025 w 84"/>
                <a:gd name="T9" fmla="*/ 121 h 112"/>
                <a:gd name="T10" fmla="*/ 993 w 84"/>
                <a:gd name="T11" fmla="*/ 2079 h 112"/>
                <a:gd name="T12" fmla="*/ 1444 w 84"/>
                <a:gd name="T13" fmla="*/ 1421 h 112"/>
                <a:gd name="T14" fmla="*/ 993 w 84"/>
                <a:gd name="T15" fmla="*/ 585 h 112"/>
                <a:gd name="T16" fmla="*/ 548 w 84"/>
                <a:gd name="T17" fmla="*/ 1245 h 112"/>
                <a:gd name="T18" fmla="*/ 993 w 84"/>
                <a:gd name="T19" fmla="*/ 2079 h 11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84" h="112">
                  <a:moveTo>
                    <a:pt x="43" y="5"/>
                  </a:moveTo>
                  <a:cubicBezTo>
                    <a:pt x="70" y="10"/>
                    <a:pt x="84" y="32"/>
                    <a:pt x="84" y="64"/>
                  </a:cubicBezTo>
                  <a:cubicBezTo>
                    <a:pt x="83" y="95"/>
                    <a:pt x="69" y="112"/>
                    <a:pt x="42" y="107"/>
                  </a:cubicBezTo>
                  <a:cubicBezTo>
                    <a:pt x="15" y="102"/>
                    <a:pt x="0" y="80"/>
                    <a:pt x="1" y="49"/>
                  </a:cubicBezTo>
                  <a:cubicBezTo>
                    <a:pt x="1" y="17"/>
                    <a:pt x="15" y="0"/>
                    <a:pt x="43" y="5"/>
                  </a:cubicBezTo>
                  <a:close/>
                  <a:moveTo>
                    <a:pt x="42" y="88"/>
                  </a:moveTo>
                  <a:cubicBezTo>
                    <a:pt x="55" y="90"/>
                    <a:pt x="61" y="76"/>
                    <a:pt x="61" y="60"/>
                  </a:cubicBezTo>
                  <a:cubicBezTo>
                    <a:pt x="61" y="42"/>
                    <a:pt x="56" y="27"/>
                    <a:pt x="42" y="25"/>
                  </a:cubicBezTo>
                  <a:cubicBezTo>
                    <a:pt x="29" y="22"/>
                    <a:pt x="24" y="36"/>
                    <a:pt x="23" y="53"/>
                  </a:cubicBezTo>
                  <a:cubicBezTo>
                    <a:pt x="23" y="69"/>
                    <a:pt x="29" y="85"/>
                    <a:pt x="42" y="88"/>
                  </a:cubicBezTo>
                  <a:close/>
                </a:path>
              </a:pathLst>
            </a:custGeom>
            <a:solidFill>
              <a:srgbClr val="2464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217" name="Freeform 1175">
              <a:extLst>
                <a:ext uri="{FF2B5EF4-FFF2-40B4-BE49-F238E27FC236}">
                  <a16:creationId xmlns:a16="http://schemas.microsoft.com/office/drawing/2014/main" id="{A769327A-D754-4BE2-8EB1-F96E7442AD37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9" y="923"/>
              <a:ext cx="99" cy="168"/>
            </a:xfrm>
            <a:custGeom>
              <a:avLst/>
              <a:gdLst>
                <a:gd name="T0" fmla="*/ 77 w 63"/>
                <a:gd name="T1" fmla="*/ 1726 h 107"/>
                <a:gd name="T2" fmla="*/ 618 w 63"/>
                <a:gd name="T3" fmla="*/ 1975 h 107"/>
                <a:gd name="T4" fmla="*/ 919 w 63"/>
                <a:gd name="T5" fmla="*/ 1812 h 107"/>
                <a:gd name="T6" fmla="*/ 31 w 63"/>
                <a:gd name="T7" fmla="*/ 631 h 107"/>
                <a:gd name="T8" fmla="*/ 874 w 63"/>
                <a:gd name="T9" fmla="*/ 77 h 107"/>
                <a:gd name="T10" fmla="*/ 1373 w 63"/>
                <a:gd name="T11" fmla="*/ 256 h 107"/>
                <a:gd name="T12" fmla="*/ 1353 w 63"/>
                <a:gd name="T13" fmla="*/ 735 h 107"/>
                <a:gd name="T14" fmla="*/ 904 w 63"/>
                <a:gd name="T15" fmla="*/ 542 h 107"/>
                <a:gd name="T16" fmla="*/ 548 w 63"/>
                <a:gd name="T17" fmla="*/ 685 h 107"/>
                <a:gd name="T18" fmla="*/ 1460 w 63"/>
                <a:gd name="T19" fmla="*/ 1812 h 107"/>
                <a:gd name="T20" fmla="*/ 618 w 63"/>
                <a:gd name="T21" fmla="*/ 2423 h 107"/>
                <a:gd name="T22" fmla="*/ 31 w 63"/>
                <a:gd name="T23" fmla="*/ 2228 h 107"/>
                <a:gd name="T24" fmla="*/ 77 w 63"/>
                <a:gd name="T25" fmla="*/ 1726 h 10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63" h="107">
                  <a:moveTo>
                    <a:pt x="3" y="73"/>
                  </a:moveTo>
                  <a:cubicBezTo>
                    <a:pt x="9" y="78"/>
                    <a:pt x="17" y="82"/>
                    <a:pt x="26" y="84"/>
                  </a:cubicBezTo>
                  <a:cubicBezTo>
                    <a:pt x="33" y="85"/>
                    <a:pt x="39" y="85"/>
                    <a:pt x="39" y="77"/>
                  </a:cubicBezTo>
                  <a:cubicBezTo>
                    <a:pt x="40" y="58"/>
                    <a:pt x="0" y="63"/>
                    <a:pt x="1" y="27"/>
                  </a:cubicBezTo>
                  <a:cubicBezTo>
                    <a:pt x="1" y="3"/>
                    <a:pt x="20" y="0"/>
                    <a:pt x="37" y="3"/>
                  </a:cubicBezTo>
                  <a:cubicBezTo>
                    <a:pt x="45" y="5"/>
                    <a:pt x="53" y="7"/>
                    <a:pt x="58" y="11"/>
                  </a:cubicBezTo>
                  <a:cubicBezTo>
                    <a:pt x="57" y="31"/>
                    <a:pt x="57" y="31"/>
                    <a:pt x="57" y="31"/>
                  </a:cubicBezTo>
                  <a:cubicBezTo>
                    <a:pt x="51" y="27"/>
                    <a:pt x="45" y="24"/>
                    <a:pt x="38" y="23"/>
                  </a:cubicBezTo>
                  <a:cubicBezTo>
                    <a:pt x="33" y="22"/>
                    <a:pt x="24" y="21"/>
                    <a:pt x="23" y="29"/>
                  </a:cubicBezTo>
                  <a:cubicBezTo>
                    <a:pt x="23" y="45"/>
                    <a:pt x="63" y="42"/>
                    <a:pt x="62" y="77"/>
                  </a:cubicBezTo>
                  <a:cubicBezTo>
                    <a:pt x="62" y="103"/>
                    <a:pt x="44" y="107"/>
                    <a:pt x="26" y="103"/>
                  </a:cubicBezTo>
                  <a:cubicBezTo>
                    <a:pt x="18" y="102"/>
                    <a:pt x="8" y="99"/>
                    <a:pt x="1" y="95"/>
                  </a:cubicBezTo>
                  <a:lnTo>
                    <a:pt x="3" y="73"/>
                  </a:lnTo>
                  <a:close/>
                </a:path>
              </a:pathLst>
            </a:custGeom>
            <a:solidFill>
              <a:srgbClr val="2464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218" name="Freeform 1176">
              <a:extLst>
                <a:ext uri="{FF2B5EF4-FFF2-40B4-BE49-F238E27FC236}">
                  <a16:creationId xmlns:a16="http://schemas.microsoft.com/office/drawing/2014/main" id="{844B9D9A-62AF-41DE-BA8D-83B1EA5C7F7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115" y="941"/>
              <a:ext cx="101" cy="161"/>
            </a:xfrm>
            <a:custGeom>
              <a:avLst/>
              <a:gdLst>
                <a:gd name="T0" fmla="*/ 33 w 64"/>
                <a:gd name="T1" fmla="*/ 0 h 102"/>
                <a:gd name="T2" fmla="*/ 664 w 64"/>
                <a:gd name="T3" fmla="*/ 87 h 102"/>
                <a:gd name="T4" fmla="*/ 1556 w 64"/>
                <a:gd name="T5" fmla="*/ 1067 h 102"/>
                <a:gd name="T6" fmla="*/ 759 w 64"/>
                <a:gd name="T7" fmla="*/ 1684 h 102"/>
                <a:gd name="T8" fmla="*/ 538 w 64"/>
                <a:gd name="T9" fmla="*/ 1657 h 102"/>
                <a:gd name="T10" fmla="*/ 538 w 64"/>
                <a:gd name="T11" fmla="*/ 2489 h 102"/>
                <a:gd name="T12" fmla="*/ 0 w 64"/>
                <a:gd name="T13" fmla="*/ 2402 h 102"/>
                <a:gd name="T14" fmla="*/ 33 w 64"/>
                <a:gd name="T15" fmla="*/ 0 h 102"/>
                <a:gd name="T16" fmla="*/ 538 w 64"/>
                <a:gd name="T17" fmla="*/ 1198 h 102"/>
                <a:gd name="T18" fmla="*/ 675 w 64"/>
                <a:gd name="T19" fmla="*/ 1223 h 102"/>
                <a:gd name="T20" fmla="*/ 1018 w 64"/>
                <a:gd name="T21" fmla="*/ 964 h 102"/>
                <a:gd name="T22" fmla="*/ 675 w 64"/>
                <a:gd name="T23" fmla="*/ 559 h 102"/>
                <a:gd name="T24" fmla="*/ 559 w 64"/>
                <a:gd name="T25" fmla="*/ 538 h 102"/>
                <a:gd name="T26" fmla="*/ 538 w 64"/>
                <a:gd name="T27" fmla="*/ 1198 h 10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64" h="102">
                  <a:moveTo>
                    <a:pt x="1" y="0"/>
                  </a:moveTo>
                  <a:cubicBezTo>
                    <a:pt x="27" y="4"/>
                    <a:pt x="27" y="4"/>
                    <a:pt x="27" y="4"/>
                  </a:cubicBezTo>
                  <a:cubicBezTo>
                    <a:pt x="52" y="9"/>
                    <a:pt x="64" y="21"/>
                    <a:pt x="64" y="44"/>
                  </a:cubicBezTo>
                  <a:cubicBezTo>
                    <a:pt x="64" y="64"/>
                    <a:pt x="51" y="73"/>
                    <a:pt x="31" y="69"/>
                  </a:cubicBezTo>
                  <a:cubicBezTo>
                    <a:pt x="22" y="68"/>
                    <a:pt x="22" y="68"/>
                    <a:pt x="22" y="68"/>
                  </a:cubicBezTo>
                  <a:cubicBezTo>
                    <a:pt x="22" y="102"/>
                    <a:pt x="22" y="102"/>
                    <a:pt x="22" y="102"/>
                  </a:cubicBezTo>
                  <a:cubicBezTo>
                    <a:pt x="0" y="98"/>
                    <a:pt x="0" y="98"/>
                    <a:pt x="0" y="98"/>
                  </a:cubicBezTo>
                  <a:lnTo>
                    <a:pt x="1" y="0"/>
                  </a:lnTo>
                  <a:close/>
                  <a:moveTo>
                    <a:pt x="22" y="49"/>
                  </a:moveTo>
                  <a:cubicBezTo>
                    <a:pt x="28" y="50"/>
                    <a:pt x="28" y="50"/>
                    <a:pt x="28" y="50"/>
                  </a:cubicBezTo>
                  <a:cubicBezTo>
                    <a:pt x="36" y="52"/>
                    <a:pt x="42" y="49"/>
                    <a:pt x="42" y="39"/>
                  </a:cubicBezTo>
                  <a:cubicBezTo>
                    <a:pt x="42" y="29"/>
                    <a:pt x="36" y="25"/>
                    <a:pt x="28" y="23"/>
                  </a:cubicBezTo>
                  <a:cubicBezTo>
                    <a:pt x="23" y="22"/>
                    <a:pt x="23" y="22"/>
                    <a:pt x="23" y="22"/>
                  </a:cubicBezTo>
                  <a:lnTo>
                    <a:pt x="22" y="49"/>
                  </a:lnTo>
                  <a:close/>
                </a:path>
              </a:pathLst>
            </a:custGeom>
            <a:solidFill>
              <a:srgbClr val="2464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219" name="Freeform 1177">
              <a:extLst>
                <a:ext uri="{FF2B5EF4-FFF2-40B4-BE49-F238E27FC236}">
                  <a16:creationId xmlns:a16="http://schemas.microsoft.com/office/drawing/2014/main" id="{1693ACA7-1899-49F2-98A2-7228AAFD4AA1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2" y="962"/>
              <a:ext cx="36" cy="162"/>
            </a:xfrm>
            <a:custGeom>
              <a:avLst/>
              <a:gdLst>
                <a:gd name="T0" fmla="*/ 1 w 36"/>
                <a:gd name="T1" fmla="*/ 0 h 162"/>
                <a:gd name="T2" fmla="*/ 36 w 36"/>
                <a:gd name="T3" fmla="*/ 6 h 162"/>
                <a:gd name="T4" fmla="*/ 36 w 36"/>
                <a:gd name="T5" fmla="*/ 162 h 162"/>
                <a:gd name="T6" fmla="*/ 0 w 36"/>
                <a:gd name="T7" fmla="*/ 155 h 162"/>
                <a:gd name="T8" fmla="*/ 1 w 36"/>
                <a:gd name="T9" fmla="*/ 0 h 1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6" h="162">
                  <a:moveTo>
                    <a:pt x="1" y="0"/>
                  </a:moveTo>
                  <a:lnTo>
                    <a:pt x="36" y="6"/>
                  </a:lnTo>
                  <a:lnTo>
                    <a:pt x="36" y="162"/>
                  </a:lnTo>
                  <a:lnTo>
                    <a:pt x="0" y="15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464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220" name="Freeform 1178">
              <a:extLst>
                <a:ext uri="{FF2B5EF4-FFF2-40B4-BE49-F238E27FC236}">
                  <a16:creationId xmlns:a16="http://schemas.microsoft.com/office/drawing/2014/main" id="{87FA9C38-22CB-4F05-99D9-96F11E677C07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5" y="971"/>
              <a:ext cx="99" cy="168"/>
            </a:xfrm>
            <a:custGeom>
              <a:avLst/>
              <a:gdLst>
                <a:gd name="T0" fmla="*/ 31 w 99"/>
                <a:gd name="T1" fmla="*/ 36 h 168"/>
                <a:gd name="T2" fmla="*/ 0 w 99"/>
                <a:gd name="T3" fmla="*/ 32 h 168"/>
                <a:gd name="T4" fmla="*/ 0 w 99"/>
                <a:gd name="T5" fmla="*/ 0 h 168"/>
                <a:gd name="T6" fmla="*/ 99 w 99"/>
                <a:gd name="T7" fmla="*/ 19 h 168"/>
                <a:gd name="T8" fmla="*/ 97 w 99"/>
                <a:gd name="T9" fmla="*/ 49 h 168"/>
                <a:gd name="T10" fmla="*/ 66 w 99"/>
                <a:gd name="T11" fmla="*/ 43 h 168"/>
                <a:gd name="T12" fmla="*/ 64 w 99"/>
                <a:gd name="T13" fmla="*/ 168 h 168"/>
                <a:gd name="T14" fmla="*/ 30 w 99"/>
                <a:gd name="T15" fmla="*/ 162 h 168"/>
                <a:gd name="T16" fmla="*/ 31 w 99"/>
                <a:gd name="T17" fmla="*/ 36 h 16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9" h="168">
                  <a:moveTo>
                    <a:pt x="31" y="36"/>
                  </a:moveTo>
                  <a:lnTo>
                    <a:pt x="0" y="32"/>
                  </a:lnTo>
                  <a:lnTo>
                    <a:pt x="0" y="0"/>
                  </a:lnTo>
                  <a:lnTo>
                    <a:pt x="99" y="19"/>
                  </a:lnTo>
                  <a:lnTo>
                    <a:pt x="97" y="49"/>
                  </a:lnTo>
                  <a:lnTo>
                    <a:pt x="66" y="43"/>
                  </a:lnTo>
                  <a:lnTo>
                    <a:pt x="64" y="168"/>
                  </a:lnTo>
                  <a:lnTo>
                    <a:pt x="30" y="162"/>
                  </a:lnTo>
                  <a:lnTo>
                    <a:pt x="31" y="36"/>
                  </a:lnTo>
                  <a:close/>
                </a:path>
              </a:pathLst>
            </a:custGeom>
            <a:solidFill>
              <a:srgbClr val="2464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221" name="Freeform 1179">
              <a:extLst>
                <a:ext uri="{FF2B5EF4-FFF2-40B4-BE49-F238E27FC236}">
                  <a16:creationId xmlns:a16="http://schemas.microsoft.com/office/drawing/2014/main" id="{B6B0228F-9279-4AEC-84CC-D799CB2AE8E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385" y="999"/>
              <a:ext cx="142" cy="172"/>
            </a:xfrm>
            <a:custGeom>
              <a:avLst/>
              <a:gdLst>
                <a:gd name="T0" fmla="*/ 51 w 142"/>
                <a:gd name="T1" fmla="*/ 0 h 172"/>
                <a:gd name="T2" fmla="*/ 93 w 142"/>
                <a:gd name="T3" fmla="*/ 8 h 172"/>
                <a:gd name="T4" fmla="*/ 142 w 142"/>
                <a:gd name="T5" fmla="*/ 172 h 172"/>
                <a:gd name="T6" fmla="*/ 104 w 142"/>
                <a:gd name="T7" fmla="*/ 165 h 172"/>
                <a:gd name="T8" fmla="*/ 95 w 142"/>
                <a:gd name="T9" fmla="*/ 131 h 172"/>
                <a:gd name="T10" fmla="*/ 46 w 142"/>
                <a:gd name="T11" fmla="*/ 121 h 172"/>
                <a:gd name="T12" fmla="*/ 37 w 142"/>
                <a:gd name="T13" fmla="*/ 153 h 172"/>
                <a:gd name="T14" fmla="*/ 0 w 142"/>
                <a:gd name="T15" fmla="*/ 146 h 172"/>
                <a:gd name="T16" fmla="*/ 51 w 142"/>
                <a:gd name="T17" fmla="*/ 0 h 172"/>
                <a:gd name="T18" fmla="*/ 73 w 142"/>
                <a:gd name="T19" fmla="*/ 37 h 172"/>
                <a:gd name="T20" fmla="*/ 73 w 142"/>
                <a:gd name="T21" fmla="*/ 37 h 172"/>
                <a:gd name="T22" fmla="*/ 54 w 142"/>
                <a:gd name="T23" fmla="*/ 93 h 172"/>
                <a:gd name="T24" fmla="*/ 87 w 142"/>
                <a:gd name="T25" fmla="*/ 99 h 172"/>
                <a:gd name="T26" fmla="*/ 73 w 142"/>
                <a:gd name="T27" fmla="*/ 37 h 17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42" h="172">
                  <a:moveTo>
                    <a:pt x="51" y="0"/>
                  </a:moveTo>
                  <a:lnTo>
                    <a:pt x="93" y="8"/>
                  </a:lnTo>
                  <a:lnTo>
                    <a:pt x="142" y="172"/>
                  </a:lnTo>
                  <a:lnTo>
                    <a:pt x="104" y="165"/>
                  </a:lnTo>
                  <a:lnTo>
                    <a:pt x="95" y="131"/>
                  </a:lnTo>
                  <a:lnTo>
                    <a:pt x="46" y="121"/>
                  </a:lnTo>
                  <a:lnTo>
                    <a:pt x="37" y="153"/>
                  </a:lnTo>
                  <a:lnTo>
                    <a:pt x="0" y="146"/>
                  </a:lnTo>
                  <a:lnTo>
                    <a:pt x="51" y="0"/>
                  </a:lnTo>
                  <a:close/>
                  <a:moveTo>
                    <a:pt x="73" y="37"/>
                  </a:moveTo>
                  <a:lnTo>
                    <a:pt x="73" y="37"/>
                  </a:lnTo>
                  <a:lnTo>
                    <a:pt x="54" y="93"/>
                  </a:lnTo>
                  <a:lnTo>
                    <a:pt x="87" y="99"/>
                  </a:lnTo>
                  <a:lnTo>
                    <a:pt x="73" y="37"/>
                  </a:lnTo>
                  <a:close/>
                </a:path>
              </a:pathLst>
            </a:custGeom>
            <a:solidFill>
              <a:srgbClr val="2464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222" name="Freeform 1180">
              <a:extLst>
                <a:ext uri="{FF2B5EF4-FFF2-40B4-BE49-F238E27FC236}">
                  <a16:creationId xmlns:a16="http://schemas.microsoft.com/office/drawing/2014/main" id="{AD4DB7CE-57EE-4F03-9279-65C2F8A9044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1" y="1018"/>
              <a:ext cx="88" cy="171"/>
            </a:xfrm>
            <a:custGeom>
              <a:avLst/>
              <a:gdLst>
                <a:gd name="T0" fmla="*/ 1 w 88"/>
                <a:gd name="T1" fmla="*/ 0 h 171"/>
                <a:gd name="T2" fmla="*/ 36 w 88"/>
                <a:gd name="T3" fmla="*/ 7 h 171"/>
                <a:gd name="T4" fmla="*/ 34 w 88"/>
                <a:gd name="T5" fmla="*/ 131 h 171"/>
                <a:gd name="T6" fmla="*/ 88 w 88"/>
                <a:gd name="T7" fmla="*/ 142 h 171"/>
                <a:gd name="T8" fmla="*/ 88 w 88"/>
                <a:gd name="T9" fmla="*/ 171 h 171"/>
                <a:gd name="T10" fmla="*/ 0 w 88"/>
                <a:gd name="T11" fmla="*/ 156 h 171"/>
                <a:gd name="T12" fmla="*/ 1 w 88"/>
                <a:gd name="T13" fmla="*/ 0 h 17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8" h="171">
                  <a:moveTo>
                    <a:pt x="1" y="0"/>
                  </a:moveTo>
                  <a:lnTo>
                    <a:pt x="36" y="7"/>
                  </a:lnTo>
                  <a:lnTo>
                    <a:pt x="34" y="131"/>
                  </a:lnTo>
                  <a:lnTo>
                    <a:pt x="88" y="142"/>
                  </a:lnTo>
                  <a:lnTo>
                    <a:pt x="88" y="171"/>
                  </a:lnTo>
                  <a:lnTo>
                    <a:pt x="0" y="15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464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223" name="Freeform 1181">
              <a:extLst>
                <a:ext uri="{FF2B5EF4-FFF2-40B4-BE49-F238E27FC236}">
                  <a16:creationId xmlns:a16="http://schemas.microsoft.com/office/drawing/2014/main" id="{6C76E1CF-12A6-4B06-9E84-62E1F29DD7D2}"/>
                </a:ext>
              </a:extLst>
            </p:cNvPr>
            <p:cNvSpPr>
              <a:spLocks/>
            </p:cNvSpPr>
            <p:nvPr/>
          </p:nvSpPr>
          <p:spPr bwMode="auto">
            <a:xfrm>
              <a:off x="812" y="1806"/>
              <a:ext cx="1098" cy="173"/>
            </a:xfrm>
            <a:custGeom>
              <a:avLst/>
              <a:gdLst>
                <a:gd name="T0" fmla="*/ 1098 w 1098"/>
                <a:gd name="T1" fmla="*/ 173 h 173"/>
                <a:gd name="T2" fmla="*/ 0 w 1098"/>
                <a:gd name="T3" fmla="*/ 159 h 173"/>
                <a:gd name="T4" fmla="*/ 2 w 1098"/>
                <a:gd name="T5" fmla="*/ 0 h 173"/>
                <a:gd name="T6" fmla="*/ 1098 w 1098"/>
                <a:gd name="T7" fmla="*/ 18 h 173"/>
                <a:gd name="T8" fmla="*/ 1098 w 1098"/>
                <a:gd name="T9" fmla="*/ 173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98" h="173">
                  <a:moveTo>
                    <a:pt x="1098" y="173"/>
                  </a:moveTo>
                  <a:lnTo>
                    <a:pt x="0" y="159"/>
                  </a:lnTo>
                  <a:lnTo>
                    <a:pt x="2" y="0"/>
                  </a:lnTo>
                  <a:lnTo>
                    <a:pt x="1098" y="18"/>
                  </a:lnTo>
                  <a:lnTo>
                    <a:pt x="1098" y="173"/>
                  </a:lnTo>
                  <a:close/>
                </a:path>
              </a:pathLst>
            </a:custGeom>
            <a:solidFill>
              <a:srgbClr val="E9F2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224" name="Freeform 1182">
              <a:extLst>
                <a:ext uri="{FF2B5EF4-FFF2-40B4-BE49-F238E27FC236}">
                  <a16:creationId xmlns:a16="http://schemas.microsoft.com/office/drawing/2014/main" id="{B0B84C21-680E-482B-8E08-4658CB20A8DC}"/>
                </a:ext>
              </a:extLst>
            </p:cNvPr>
            <p:cNvSpPr>
              <a:spLocks/>
            </p:cNvSpPr>
            <p:nvPr/>
          </p:nvSpPr>
          <p:spPr bwMode="auto">
            <a:xfrm>
              <a:off x="811" y="1507"/>
              <a:ext cx="1096" cy="232"/>
            </a:xfrm>
            <a:custGeom>
              <a:avLst/>
              <a:gdLst>
                <a:gd name="T0" fmla="*/ 0 w 1096"/>
                <a:gd name="T1" fmla="*/ 0 h 232"/>
                <a:gd name="T2" fmla="*/ 0 w 1096"/>
                <a:gd name="T3" fmla="*/ 193 h 232"/>
                <a:gd name="T4" fmla="*/ 1096 w 1096"/>
                <a:gd name="T5" fmla="*/ 232 h 232"/>
                <a:gd name="T6" fmla="*/ 1096 w 1096"/>
                <a:gd name="T7" fmla="*/ 78 h 232"/>
                <a:gd name="T8" fmla="*/ 0 w 1096"/>
                <a:gd name="T9" fmla="*/ 0 h 2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96" h="232">
                  <a:moveTo>
                    <a:pt x="0" y="0"/>
                  </a:moveTo>
                  <a:lnTo>
                    <a:pt x="0" y="193"/>
                  </a:lnTo>
                  <a:lnTo>
                    <a:pt x="1096" y="232"/>
                  </a:lnTo>
                  <a:lnTo>
                    <a:pt x="1096" y="7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9F2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225" name="Freeform 1183">
              <a:extLst>
                <a:ext uri="{FF2B5EF4-FFF2-40B4-BE49-F238E27FC236}">
                  <a16:creationId xmlns:a16="http://schemas.microsoft.com/office/drawing/2014/main" id="{0F37F0CA-6E38-4DA7-B48B-153A12876D22}"/>
                </a:ext>
              </a:extLst>
            </p:cNvPr>
            <p:cNvSpPr>
              <a:spLocks/>
            </p:cNvSpPr>
            <p:nvPr/>
          </p:nvSpPr>
          <p:spPr bwMode="auto">
            <a:xfrm>
              <a:off x="812" y="1202"/>
              <a:ext cx="1095" cy="284"/>
            </a:xfrm>
            <a:custGeom>
              <a:avLst/>
              <a:gdLst>
                <a:gd name="T0" fmla="*/ 0 w 1095"/>
                <a:gd name="T1" fmla="*/ 0 h 284"/>
                <a:gd name="T2" fmla="*/ 0 w 1095"/>
                <a:gd name="T3" fmla="*/ 185 h 284"/>
                <a:gd name="T4" fmla="*/ 1095 w 1095"/>
                <a:gd name="T5" fmla="*/ 284 h 284"/>
                <a:gd name="T6" fmla="*/ 1095 w 1095"/>
                <a:gd name="T7" fmla="*/ 138 h 284"/>
                <a:gd name="T8" fmla="*/ 0 w 1095"/>
                <a:gd name="T9" fmla="*/ 0 h 2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95" h="284">
                  <a:moveTo>
                    <a:pt x="0" y="0"/>
                  </a:moveTo>
                  <a:lnTo>
                    <a:pt x="0" y="185"/>
                  </a:lnTo>
                  <a:lnTo>
                    <a:pt x="1095" y="284"/>
                  </a:lnTo>
                  <a:lnTo>
                    <a:pt x="1095" y="13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9F2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226" name="Freeform 1184">
              <a:extLst>
                <a:ext uri="{FF2B5EF4-FFF2-40B4-BE49-F238E27FC236}">
                  <a16:creationId xmlns:a16="http://schemas.microsoft.com/office/drawing/2014/main" id="{486EFA0A-4F25-46D5-AD0D-210C375B4098}"/>
                </a:ext>
              </a:extLst>
            </p:cNvPr>
            <p:cNvSpPr>
              <a:spLocks/>
            </p:cNvSpPr>
            <p:nvPr/>
          </p:nvSpPr>
          <p:spPr bwMode="auto">
            <a:xfrm>
              <a:off x="812" y="1808"/>
              <a:ext cx="1098" cy="159"/>
            </a:xfrm>
            <a:custGeom>
              <a:avLst/>
              <a:gdLst>
                <a:gd name="T0" fmla="*/ 79 w 1098"/>
                <a:gd name="T1" fmla="*/ 74 h 159"/>
                <a:gd name="T2" fmla="*/ 1098 w 1098"/>
                <a:gd name="T3" fmla="*/ 90 h 159"/>
                <a:gd name="T4" fmla="*/ 1098 w 1098"/>
                <a:gd name="T5" fmla="*/ 17 h 159"/>
                <a:gd name="T6" fmla="*/ 2 w 1098"/>
                <a:gd name="T7" fmla="*/ 0 h 159"/>
                <a:gd name="T8" fmla="*/ 0 w 1098"/>
                <a:gd name="T9" fmla="*/ 157 h 159"/>
                <a:gd name="T10" fmla="*/ 79 w 1098"/>
                <a:gd name="T11" fmla="*/ 159 h 159"/>
                <a:gd name="T12" fmla="*/ 79 w 1098"/>
                <a:gd name="T13" fmla="*/ 74 h 15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98" h="159">
                  <a:moveTo>
                    <a:pt x="79" y="74"/>
                  </a:moveTo>
                  <a:lnTo>
                    <a:pt x="1098" y="90"/>
                  </a:lnTo>
                  <a:lnTo>
                    <a:pt x="1098" y="17"/>
                  </a:lnTo>
                  <a:lnTo>
                    <a:pt x="2" y="0"/>
                  </a:lnTo>
                  <a:lnTo>
                    <a:pt x="0" y="157"/>
                  </a:lnTo>
                  <a:lnTo>
                    <a:pt x="79" y="159"/>
                  </a:lnTo>
                  <a:lnTo>
                    <a:pt x="79" y="74"/>
                  </a:lnTo>
                  <a:close/>
                </a:path>
              </a:pathLst>
            </a:custGeom>
            <a:solidFill>
              <a:srgbClr val="C8D8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227" name="Freeform 1185">
              <a:extLst>
                <a:ext uri="{FF2B5EF4-FFF2-40B4-BE49-F238E27FC236}">
                  <a16:creationId xmlns:a16="http://schemas.microsoft.com/office/drawing/2014/main" id="{E740E5A5-7C71-42EA-BAAF-381CA113FDC8}"/>
                </a:ext>
              </a:extLst>
            </p:cNvPr>
            <p:cNvSpPr>
              <a:spLocks/>
            </p:cNvSpPr>
            <p:nvPr/>
          </p:nvSpPr>
          <p:spPr bwMode="auto">
            <a:xfrm>
              <a:off x="815" y="1508"/>
              <a:ext cx="1096" cy="196"/>
            </a:xfrm>
            <a:custGeom>
              <a:avLst/>
              <a:gdLst>
                <a:gd name="T0" fmla="*/ 77 w 1096"/>
                <a:gd name="T1" fmla="*/ 76 h 196"/>
                <a:gd name="T2" fmla="*/ 1096 w 1096"/>
                <a:gd name="T3" fmla="*/ 146 h 196"/>
                <a:gd name="T4" fmla="*/ 1096 w 1096"/>
                <a:gd name="T5" fmla="*/ 79 h 196"/>
                <a:gd name="T6" fmla="*/ 0 w 1096"/>
                <a:gd name="T7" fmla="*/ 0 h 196"/>
                <a:gd name="T8" fmla="*/ 0 w 1096"/>
                <a:gd name="T9" fmla="*/ 193 h 196"/>
                <a:gd name="T10" fmla="*/ 77 w 1096"/>
                <a:gd name="T11" fmla="*/ 196 h 196"/>
                <a:gd name="T12" fmla="*/ 77 w 1096"/>
                <a:gd name="T13" fmla="*/ 76 h 19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96" h="196">
                  <a:moveTo>
                    <a:pt x="77" y="76"/>
                  </a:moveTo>
                  <a:lnTo>
                    <a:pt x="1096" y="146"/>
                  </a:lnTo>
                  <a:lnTo>
                    <a:pt x="1096" y="79"/>
                  </a:lnTo>
                  <a:lnTo>
                    <a:pt x="0" y="0"/>
                  </a:lnTo>
                  <a:lnTo>
                    <a:pt x="0" y="193"/>
                  </a:lnTo>
                  <a:lnTo>
                    <a:pt x="77" y="196"/>
                  </a:lnTo>
                  <a:lnTo>
                    <a:pt x="77" y="76"/>
                  </a:lnTo>
                  <a:close/>
                </a:path>
              </a:pathLst>
            </a:custGeom>
            <a:solidFill>
              <a:srgbClr val="C8D8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228" name="Freeform 1186">
              <a:extLst>
                <a:ext uri="{FF2B5EF4-FFF2-40B4-BE49-F238E27FC236}">
                  <a16:creationId xmlns:a16="http://schemas.microsoft.com/office/drawing/2014/main" id="{EA598B5B-98FC-4853-A989-DC9FCF2DB010}"/>
                </a:ext>
              </a:extLst>
            </p:cNvPr>
            <p:cNvSpPr>
              <a:spLocks/>
            </p:cNvSpPr>
            <p:nvPr/>
          </p:nvSpPr>
          <p:spPr bwMode="auto">
            <a:xfrm>
              <a:off x="812" y="1202"/>
              <a:ext cx="1095" cy="203"/>
            </a:xfrm>
            <a:custGeom>
              <a:avLst/>
              <a:gdLst>
                <a:gd name="T0" fmla="*/ 79 w 1095"/>
                <a:gd name="T1" fmla="*/ 74 h 203"/>
                <a:gd name="T2" fmla="*/ 1095 w 1095"/>
                <a:gd name="T3" fmla="*/ 203 h 203"/>
                <a:gd name="T4" fmla="*/ 1095 w 1095"/>
                <a:gd name="T5" fmla="*/ 138 h 203"/>
                <a:gd name="T6" fmla="*/ 0 w 1095"/>
                <a:gd name="T7" fmla="*/ 0 h 203"/>
                <a:gd name="T8" fmla="*/ 0 w 1095"/>
                <a:gd name="T9" fmla="*/ 185 h 203"/>
                <a:gd name="T10" fmla="*/ 79 w 1095"/>
                <a:gd name="T11" fmla="*/ 193 h 203"/>
                <a:gd name="T12" fmla="*/ 79 w 1095"/>
                <a:gd name="T13" fmla="*/ 74 h 20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95" h="203">
                  <a:moveTo>
                    <a:pt x="79" y="74"/>
                  </a:moveTo>
                  <a:lnTo>
                    <a:pt x="1095" y="203"/>
                  </a:lnTo>
                  <a:lnTo>
                    <a:pt x="1095" y="138"/>
                  </a:lnTo>
                  <a:lnTo>
                    <a:pt x="0" y="0"/>
                  </a:lnTo>
                  <a:lnTo>
                    <a:pt x="0" y="185"/>
                  </a:lnTo>
                  <a:lnTo>
                    <a:pt x="79" y="193"/>
                  </a:lnTo>
                  <a:lnTo>
                    <a:pt x="79" y="74"/>
                  </a:lnTo>
                  <a:close/>
                </a:path>
              </a:pathLst>
            </a:custGeom>
            <a:solidFill>
              <a:srgbClr val="C8D8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229" name="Freeform 1187">
              <a:extLst>
                <a:ext uri="{FF2B5EF4-FFF2-40B4-BE49-F238E27FC236}">
                  <a16:creationId xmlns:a16="http://schemas.microsoft.com/office/drawing/2014/main" id="{6B532139-1409-4D35-A9DA-262BFEB7518A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" y="1205"/>
              <a:ext cx="449" cy="220"/>
            </a:xfrm>
            <a:custGeom>
              <a:avLst/>
              <a:gdLst>
                <a:gd name="T0" fmla="*/ 449 w 449"/>
                <a:gd name="T1" fmla="*/ 0 h 220"/>
                <a:gd name="T2" fmla="*/ 449 w 449"/>
                <a:gd name="T3" fmla="*/ 99 h 220"/>
                <a:gd name="T4" fmla="*/ 0 w 449"/>
                <a:gd name="T5" fmla="*/ 220 h 220"/>
                <a:gd name="T6" fmla="*/ 0 w 449"/>
                <a:gd name="T7" fmla="*/ 157 h 220"/>
                <a:gd name="T8" fmla="*/ 449 w 449"/>
                <a:gd name="T9" fmla="*/ 0 h 2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9" h="220">
                  <a:moveTo>
                    <a:pt x="449" y="0"/>
                  </a:moveTo>
                  <a:lnTo>
                    <a:pt x="449" y="99"/>
                  </a:lnTo>
                  <a:lnTo>
                    <a:pt x="0" y="220"/>
                  </a:lnTo>
                  <a:lnTo>
                    <a:pt x="0" y="157"/>
                  </a:lnTo>
                  <a:lnTo>
                    <a:pt x="449" y="0"/>
                  </a:lnTo>
                  <a:close/>
                </a:path>
              </a:pathLst>
            </a:custGeom>
            <a:solidFill>
              <a:srgbClr val="C8D8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230" name="Freeform 1188">
              <a:extLst>
                <a:ext uri="{FF2B5EF4-FFF2-40B4-BE49-F238E27FC236}">
                  <a16:creationId xmlns:a16="http://schemas.microsoft.com/office/drawing/2014/main" id="{E6E9677B-5AA3-4DC5-A61B-3850A82121D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" y="1507"/>
              <a:ext cx="457" cy="136"/>
            </a:xfrm>
            <a:custGeom>
              <a:avLst/>
              <a:gdLst>
                <a:gd name="T0" fmla="*/ 457 w 457"/>
                <a:gd name="T1" fmla="*/ 0 h 136"/>
                <a:gd name="T2" fmla="*/ 1 w 457"/>
                <a:gd name="T3" fmla="*/ 75 h 136"/>
                <a:gd name="T4" fmla="*/ 0 w 457"/>
                <a:gd name="T5" fmla="*/ 136 h 136"/>
                <a:gd name="T6" fmla="*/ 457 w 457"/>
                <a:gd name="T7" fmla="*/ 81 h 136"/>
                <a:gd name="T8" fmla="*/ 457 w 457"/>
                <a:gd name="T9" fmla="*/ 0 h 1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57" h="136">
                  <a:moveTo>
                    <a:pt x="457" y="0"/>
                  </a:moveTo>
                  <a:lnTo>
                    <a:pt x="1" y="75"/>
                  </a:lnTo>
                  <a:lnTo>
                    <a:pt x="0" y="136"/>
                  </a:lnTo>
                  <a:lnTo>
                    <a:pt x="457" y="81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C8D8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231" name="Freeform 1189">
              <a:extLst>
                <a:ext uri="{FF2B5EF4-FFF2-40B4-BE49-F238E27FC236}">
                  <a16:creationId xmlns:a16="http://schemas.microsoft.com/office/drawing/2014/main" id="{481201C1-0131-4D64-AB42-14765395963F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" y="1806"/>
              <a:ext cx="449" cy="99"/>
            </a:xfrm>
            <a:custGeom>
              <a:avLst/>
              <a:gdLst>
                <a:gd name="T0" fmla="*/ 446 w 449"/>
                <a:gd name="T1" fmla="*/ 0 h 99"/>
                <a:gd name="T2" fmla="*/ 0 w 449"/>
                <a:gd name="T3" fmla="*/ 21 h 99"/>
                <a:gd name="T4" fmla="*/ 0 w 449"/>
                <a:gd name="T5" fmla="*/ 99 h 99"/>
                <a:gd name="T6" fmla="*/ 449 w 449"/>
                <a:gd name="T7" fmla="*/ 99 h 99"/>
                <a:gd name="T8" fmla="*/ 446 w 449"/>
                <a:gd name="T9" fmla="*/ 0 h 9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9" h="99">
                  <a:moveTo>
                    <a:pt x="446" y="0"/>
                  </a:moveTo>
                  <a:lnTo>
                    <a:pt x="0" y="21"/>
                  </a:lnTo>
                  <a:lnTo>
                    <a:pt x="0" y="99"/>
                  </a:lnTo>
                  <a:lnTo>
                    <a:pt x="449" y="99"/>
                  </a:lnTo>
                  <a:lnTo>
                    <a:pt x="446" y="0"/>
                  </a:lnTo>
                  <a:close/>
                </a:path>
              </a:pathLst>
            </a:custGeom>
            <a:solidFill>
              <a:srgbClr val="C8D8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232" name="Freeform 1190">
              <a:extLst>
                <a:ext uri="{FF2B5EF4-FFF2-40B4-BE49-F238E27FC236}">
                  <a16:creationId xmlns:a16="http://schemas.microsoft.com/office/drawing/2014/main" id="{019DF225-5C89-4492-BBA1-F30CE4393CC0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" y="1207"/>
              <a:ext cx="451" cy="182"/>
            </a:xfrm>
            <a:custGeom>
              <a:avLst/>
              <a:gdLst>
                <a:gd name="T0" fmla="*/ 0 w 451"/>
                <a:gd name="T1" fmla="*/ 157 h 182"/>
                <a:gd name="T2" fmla="*/ 0 w 451"/>
                <a:gd name="T3" fmla="*/ 182 h 182"/>
                <a:gd name="T4" fmla="*/ 451 w 451"/>
                <a:gd name="T5" fmla="*/ 25 h 182"/>
                <a:gd name="T6" fmla="*/ 451 w 451"/>
                <a:gd name="T7" fmla="*/ 0 h 182"/>
                <a:gd name="T8" fmla="*/ 0 w 451"/>
                <a:gd name="T9" fmla="*/ 157 h 18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51" h="182">
                  <a:moveTo>
                    <a:pt x="0" y="157"/>
                  </a:moveTo>
                  <a:lnTo>
                    <a:pt x="0" y="182"/>
                  </a:lnTo>
                  <a:lnTo>
                    <a:pt x="451" y="25"/>
                  </a:lnTo>
                  <a:lnTo>
                    <a:pt x="451" y="0"/>
                  </a:lnTo>
                  <a:lnTo>
                    <a:pt x="0" y="157"/>
                  </a:lnTo>
                  <a:close/>
                </a:path>
              </a:pathLst>
            </a:custGeom>
            <a:solidFill>
              <a:srgbClr val="AEBF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233" name="Freeform 1191">
              <a:extLst>
                <a:ext uri="{FF2B5EF4-FFF2-40B4-BE49-F238E27FC236}">
                  <a16:creationId xmlns:a16="http://schemas.microsoft.com/office/drawing/2014/main" id="{A92E5CB5-A9EA-4573-9A8A-ED55FD21B71C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" y="1508"/>
              <a:ext cx="457" cy="137"/>
            </a:xfrm>
            <a:custGeom>
              <a:avLst/>
              <a:gdLst>
                <a:gd name="T0" fmla="*/ 4 w 457"/>
                <a:gd name="T1" fmla="*/ 76 h 137"/>
                <a:gd name="T2" fmla="*/ 0 w 457"/>
                <a:gd name="T3" fmla="*/ 137 h 137"/>
                <a:gd name="T4" fmla="*/ 2 w 457"/>
                <a:gd name="T5" fmla="*/ 137 h 137"/>
                <a:gd name="T6" fmla="*/ 4 w 457"/>
                <a:gd name="T7" fmla="*/ 101 h 137"/>
                <a:gd name="T8" fmla="*/ 457 w 457"/>
                <a:gd name="T9" fmla="*/ 25 h 137"/>
                <a:gd name="T10" fmla="*/ 457 w 457"/>
                <a:gd name="T11" fmla="*/ 0 h 137"/>
                <a:gd name="T12" fmla="*/ 4 w 457"/>
                <a:gd name="T13" fmla="*/ 76 h 1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57" h="137">
                  <a:moveTo>
                    <a:pt x="4" y="76"/>
                  </a:moveTo>
                  <a:lnTo>
                    <a:pt x="0" y="137"/>
                  </a:lnTo>
                  <a:lnTo>
                    <a:pt x="2" y="137"/>
                  </a:lnTo>
                  <a:lnTo>
                    <a:pt x="4" y="101"/>
                  </a:lnTo>
                  <a:lnTo>
                    <a:pt x="457" y="25"/>
                  </a:lnTo>
                  <a:lnTo>
                    <a:pt x="457" y="0"/>
                  </a:lnTo>
                  <a:lnTo>
                    <a:pt x="4" y="76"/>
                  </a:lnTo>
                  <a:close/>
                </a:path>
              </a:pathLst>
            </a:custGeom>
            <a:solidFill>
              <a:srgbClr val="AEBF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234" name="Freeform 1192">
              <a:extLst>
                <a:ext uri="{FF2B5EF4-FFF2-40B4-BE49-F238E27FC236}">
                  <a16:creationId xmlns:a16="http://schemas.microsoft.com/office/drawing/2014/main" id="{8D626E74-7BE1-4E10-8D3C-F835FCEC1849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" y="1808"/>
              <a:ext cx="447" cy="97"/>
            </a:xfrm>
            <a:custGeom>
              <a:avLst/>
              <a:gdLst>
                <a:gd name="T0" fmla="*/ 447 w 447"/>
                <a:gd name="T1" fmla="*/ 97 h 97"/>
                <a:gd name="T2" fmla="*/ 447 w 447"/>
                <a:gd name="T3" fmla="*/ 97 h 97"/>
                <a:gd name="T4" fmla="*/ 446 w 447"/>
                <a:gd name="T5" fmla="*/ 0 h 97"/>
                <a:gd name="T6" fmla="*/ 0 w 447"/>
                <a:gd name="T7" fmla="*/ 20 h 97"/>
                <a:gd name="T8" fmla="*/ 0 w 447"/>
                <a:gd name="T9" fmla="*/ 46 h 97"/>
                <a:gd name="T10" fmla="*/ 446 w 447"/>
                <a:gd name="T11" fmla="*/ 25 h 97"/>
                <a:gd name="T12" fmla="*/ 447 w 447"/>
                <a:gd name="T13" fmla="*/ 97 h 9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47" h="97">
                  <a:moveTo>
                    <a:pt x="447" y="97"/>
                  </a:moveTo>
                  <a:lnTo>
                    <a:pt x="447" y="97"/>
                  </a:lnTo>
                  <a:lnTo>
                    <a:pt x="446" y="0"/>
                  </a:lnTo>
                  <a:lnTo>
                    <a:pt x="0" y="20"/>
                  </a:lnTo>
                  <a:lnTo>
                    <a:pt x="0" y="46"/>
                  </a:lnTo>
                  <a:lnTo>
                    <a:pt x="446" y="25"/>
                  </a:lnTo>
                  <a:lnTo>
                    <a:pt x="447" y="97"/>
                  </a:lnTo>
                  <a:close/>
                </a:path>
              </a:pathLst>
            </a:custGeom>
            <a:solidFill>
              <a:srgbClr val="AEBF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235" name="Freeform 1193">
              <a:extLst>
                <a:ext uri="{FF2B5EF4-FFF2-40B4-BE49-F238E27FC236}">
                  <a16:creationId xmlns:a16="http://schemas.microsoft.com/office/drawing/2014/main" id="{B274C43C-A004-4148-BA27-A6A70AD06C5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" y="1205"/>
              <a:ext cx="449" cy="220"/>
            </a:xfrm>
            <a:custGeom>
              <a:avLst/>
              <a:gdLst>
                <a:gd name="T0" fmla="*/ 449 w 449"/>
                <a:gd name="T1" fmla="*/ 0 h 220"/>
                <a:gd name="T2" fmla="*/ 449 w 449"/>
                <a:gd name="T3" fmla="*/ 99 h 220"/>
                <a:gd name="T4" fmla="*/ 0 w 449"/>
                <a:gd name="T5" fmla="*/ 220 h 220"/>
                <a:gd name="T6" fmla="*/ 0 w 449"/>
                <a:gd name="T7" fmla="*/ 157 h 220"/>
                <a:gd name="T8" fmla="*/ 449 w 449"/>
                <a:gd name="T9" fmla="*/ 0 h 2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9" h="220">
                  <a:moveTo>
                    <a:pt x="449" y="0"/>
                  </a:moveTo>
                  <a:lnTo>
                    <a:pt x="449" y="99"/>
                  </a:lnTo>
                  <a:lnTo>
                    <a:pt x="0" y="220"/>
                  </a:lnTo>
                  <a:lnTo>
                    <a:pt x="0" y="157"/>
                  </a:lnTo>
                  <a:lnTo>
                    <a:pt x="449" y="0"/>
                  </a:lnTo>
                  <a:close/>
                </a:path>
              </a:pathLst>
            </a:custGeom>
            <a:noFill/>
            <a:ln w="952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236" name="Freeform 1194">
              <a:extLst>
                <a:ext uri="{FF2B5EF4-FFF2-40B4-BE49-F238E27FC236}">
                  <a16:creationId xmlns:a16="http://schemas.microsoft.com/office/drawing/2014/main" id="{50F59F70-CB91-424A-92F5-8007F4811F3F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" y="1507"/>
              <a:ext cx="457" cy="136"/>
            </a:xfrm>
            <a:custGeom>
              <a:avLst/>
              <a:gdLst>
                <a:gd name="T0" fmla="*/ 457 w 457"/>
                <a:gd name="T1" fmla="*/ 0 h 136"/>
                <a:gd name="T2" fmla="*/ 1 w 457"/>
                <a:gd name="T3" fmla="*/ 75 h 136"/>
                <a:gd name="T4" fmla="*/ 0 w 457"/>
                <a:gd name="T5" fmla="*/ 136 h 136"/>
                <a:gd name="T6" fmla="*/ 457 w 457"/>
                <a:gd name="T7" fmla="*/ 81 h 136"/>
                <a:gd name="T8" fmla="*/ 457 w 457"/>
                <a:gd name="T9" fmla="*/ 0 h 1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57" h="136">
                  <a:moveTo>
                    <a:pt x="457" y="0"/>
                  </a:moveTo>
                  <a:lnTo>
                    <a:pt x="1" y="75"/>
                  </a:lnTo>
                  <a:lnTo>
                    <a:pt x="0" y="136"/>
                  </a:lnTo>
                  <a:lnTo>
                    <a:pt x="457" y="81"/>
                  </a:lnTo>
                  <a:lnTo>
                    <a:pt x="457" y="0"/>
                  </a:lnTo>
                  <a:close/>
                </a:path>
              </a:pathLst>
            </a:custGeom>
            <a:noFill/>
            <a:ln w="952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237" name="Freeform 1195">
              <a:extLst>
                <a:ext uri="{FF2B5EF4-FFF2-40B4-BE49-F238E27FC236}">
                  <a16:creationId xmlns:a16="http://schemas.microsoft.com/office/drawing/2014/main" id="{FA9694D4-2F6F-4879-81F1-AE760260E2EF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" y="1806"/>
              <a:ext cx="449" cy="99"/>
            </a:xfrm>
            <a:custGeom>
              <a:avLst/>
              <a:gdLst>
                <a:gd name="T0" fmla="*/ 446 w 449"/>
                <a:gd name="T1" fmla="*/ 0 h 99"/>
                <a:gd name="T2" fmla="*/ 0 w 449"/>
                <a:gd name="T3" fmla="*/ 21 h 99"/>
                <a:gd name="T4" fmla="*/ 0 w 449"/>
                <a:gd name="T5" fmla="*/ 99 h 99"/>
                <a:gd name="T6" fmla="*/ 449 w 449"/>
                <a:gd name="T7" fmla="*/ 99 h 99"/>
                <a:gd name="T8" fmla="*/ 446 w 449"/>
                <a:gd name="T9" fmla="*/ 0 h 9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9" h="99">
                  <a:moveTo>
                    <a:pt x="446" y="0"/>
                  </a:moveTo>
                  <a:lnTo>
                    <a:pt x="0" y="21"/>
                  </a:lnTo>
                  <a:lnTo>
                    <a:pt x="0" y="99"/>
                  </a:lnTo>
                  <a:lnTo>
                    <a:pt x="449" y="99"/>
                  </a:lnTo>
                  <a:lnTo>
                    <a:pt x="446" y="0"/>
                  </a:lnTo>
                  <a:close/>
                </a:path>
              </a:pathLst>
            </a:custGeom>
            <a:noFill/>
            <a:ln w="952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238" name="Rectangle 1196">
              <a:extLst>
                <a:ext uri="{FF2B5EF4-FFF2-40B4-BE49-F238E27FC236}">
                  <a16:creationId xmlns:a16="http://schemas.microsoft.com/office/drawing/2014/main" id="{313278DF-8129-4CFE-9FB1-48AC37546E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35" y="2055"/>
              <a:ext cx="22" cy="245"/>
            </a:xfrm>
            <a:prstGeom prst="rect">
              <a:avLst/>
            </a:prstGeom>
            <a:solidFill>
              <a:srgbClr val="8C8C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3239" name="Rectangle 1197">
              <a:extLst>
                <a:ext uri="{FF2B5EF4-FFF2-40B4-BE49-F238E27FC236}">
                  <a16:creationId xmlns:a16="http://schemas.microsoft.com/office/drawing/2014/main" id="{288310CC-EED6-4161-9596-8F236C6D0B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00" y="2062"/>
              <a:ext cx="27" cy="261"/>
            </a:xfrm>
            <a:prstGeom prst="rect">
              <a:avLst/>
            </a:prstGeom>
            <a:solidFill>
              <a:srgbClr val="CCCE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3240" name="Rectangle 1198">
              <a:extLst>
                <a:ext uri="{FF2B5EF4-FFF2-40B4-BE49-F238E27FC236}">
                  <a16:creationId xmlns:a16="http://schemas.microsoft.com/office/drawing/2014/main" id="{000B8E63-0403-4B6A-8FEE-F25A05DCF6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67" y="2053"/>
              <a:ext cx="14" cy="179"/>
            </a:xfrm>
            <a:prstGeom prst="rect">
              <a:avLst/>
            </a:prstGeom>
            <a:solidFill>
              <a:srgbClr val="8C8C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3241" name="Rectangle 1199">
              <a:extLst>
                <a:ext uri="{FF2B5EF4-FFF2-40B4-BE49-F238E27FC236}">
                  <a16:creationId xmlns:a16="http://schemas.microsoft.com/office/drawing/2014/main" id="{979A32BF-CF54-4B5C-8859-806FC173FF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18" y="2031"/>
              <a:ext cx="24" cy="228"/>
            </a:xfrm>
            <a:prstGeom prst="rect">
              <a:avLst/>
            </a:prstGeom>
            <a:solidFill>
              <a:srgbClr val="CCCE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3242" name="Rectangle 1200">
              <a:extLst>
                <a:ext uri="{FF2B5EF4-FFF2-40B4-BE49-F238E27FC236}">
                  <a16:creationId xmlns:a16="http://schemas.microsoft.com/office/drawing/2014/main" id="{AF62B7AD-C9B4-421A-8E3F-CFA062DFE5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35" y="2055"/>
              <a:ext cx="22" cy="245"/>
            </a:xfrm>
            <a:prstGeom prst="rect">
              <a:avLst/>
            </a:prstGeom>
            <a:noFill/>
            <a:ln w="9525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3243" name="Rectangle 1201">
              <a:extLst>
                <a:ext uri="{FF2B5EF4-FFF2-40B4-BE49-F238E27FC236}">
                  <a16:creationId xmlns:a16="http://schemas.microsoft.com/office/drawing/2014/main" id="{FE6E8C50-0F79-43B5-A57E-2CD3FBAEF8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00" y="2062"/>
              <a:ext cx="27" cy="261"/>
            </a:xfrm>
            <a:prstGeom prst="rect">
              <a:avLst/>
            </a:prstGeom>
            <a:noFill/>
            <a:ln w="9525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3244" name="Rectangle 1202">
              <a:extLst>
                <a:ext uri="{FF2B5EF4-FFF2-40B4-BE49-F238E27FC236}">
                  <a16:creationId xmlns:a16="http://schemas.microsoft.com/office/drawing/2014/main" id="{4DA0350A-548A-4A1F-A400-365A5E6604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67" y="2053"/>
              <a:ext cx="14" cy="179"/>
            </a:xfrm>
            <a:prstGeom prst="rect">
              <a:avLst/>
            </a:prstGeom>
            <a:noFill/>
            <a:ln w="9525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3245" name="Rectangle 1203">
              <a:extLst>
                <a:ext uri="{FF2B5EF4-FFF2-40B4-BE49-F238E27FC236}">
                  <a16:creationId xmlns:a16="http://schemas.microsoft.com/office/drawing/2014/main" id="{34080D01-2971-4B88-8F3D-598C8491FA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18" y="2031"/>
              <a:ext cx="24" cy="228"/>
            </a:xfrm>
            <a:prstGeom prst="rect">
              <a:avLst/>
            </a:prstGeom>
            <a:noFill/>
            <a:ln w="9525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3246" name="Freeform 1204">
              <a:extLst>
                <a:ext uri="{FF2B5EF4-FFF2-40B4-BE49-F238E27FC236}">
                  <a16:creationId xmlns:a16="http://schemas.microsoft.com/office/drawing/2014/main" id="{86E71A12-6172-42E6-BB2C-E7A8F8A99223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8" y="1987"/>
              <a:ext cx="1514" cy="61"/>
            </a:xfrm>
            <a:custGeom>
              <a:avLst/>
              <a:gdLst>
                <a:gd name="T0" fmla="*/ 0 w 1514"/>
                <a:gd name="T1" fmla="*/ 33 h 61"/>
                <a:gd name="T2" fmla="*/ 708 w 1514"/>
                <a:gd name="T3" fmla="*/ 0 h 61"/>
                <a:gd name="T4" fmla="*/ 1514 w 1514"/>
                <a:gd name="T5" fmla="*/ 11 h 61"/>
                <a:gd name="T6" fmla="*/ 980 w 1514"/>
                <a:gd name="T7" fmla="*/ 61 h 61"/>
                <a:gd name="T8" fmla="*/ 0 w 1514"/>
                <a:gd name="T9" fmla="*/ 33 h 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14" h="61">
                  <a:moveTo>
                    <a:pt x="0" y="33"/>
                  </a:moveTo>
                  <a:lnTo>
                    <a:pt x="708" y="0"/>
                  </a:lnTo>
                  <a:lnTo>
                    <a:pt x="1514" y="11"/>
                  </a:lnTo>
                  <a:lnTo>
                    <a:pt x="980" y="61"/>
                  </a:lnTo>
                  <a:lnTo>
                    <a:pt x="0" y="3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247" name="Freeform 1205">
              <a:extLst>
                <a:ext uri="{FF2B5EF4-FFF2-40B4-BE49-F238E27FC236}">
                  <a16:creationId xmlns:a16="http://schemas.microsoft.com/office/drawing/2014/main" id="{AD728CD4-17A8-46FD-96C2-7803201F94E0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8" y="1987"/>
              <a:ext cx="1514" cy="61"/>
            </a:xfrm>
            <a:custGeom>
              <a:avLst/>
              <a:gdLst>
                <a:gd name="T0" fmla="*/ 0 w 1514"/>
                <a:gd name="T1" fmla="*/ 33 h 61"/>
                <a:gd name="T2" fmla="*/ 708 w 1514"/>
                <a:gd name="T3" fmla="*/ 0 h 61"/>
                <a:gd name="T4" fmla="*/ 1514 w 1514"/>
                <a:gd name="T5" fmla="*/ 11 h 61"/>
                <a:gd name="T6" fmla="*/ 980 w 1514"/>
                <a:gd name="T7" fmla="*/ 61 h 61"/>
                <a:gd name="T8" fmla="*/ 0 w 1514"/>
                <a:gd name="T9" fmla="*/ 33 h 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14" h="61">
                  <a:moveTo>
                    <a:pt x="0" y="33"/>
                  </a:moveTo>
                  <a:lnTo>
                    <a:pt x="708" y="0"/>
                  </a:lnTo>
                  <a:lnTo>
                    <a:pt x="1514" y="11"/>
                  </a:lnTo>
                  <a:lnTo>
                    <a:pt x="980" y="61"/>
                  </a:lnTo>
                  <a:lnTo>
                    <a:pt x="0" y="33"/>
                  </a:lnTo>
                  <a:close/>
                </a:path>
              </a:pathLst>
            </a:custGeom>
            <a:noFill/>
            <a:ln w="952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248" name="Freeform 1206">
              <a:extLst>
                <a:ext uri="{FF2B5EF4-FFF2-40B4-BE49-F238E27FC236}">
                  <a16:creationId xmlns:a16="http://schemas.microsoft.com/office/drawing/2014/main" id="{46D8A99F-5D81-429A-A103-B21EA174B108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8" y="2020"/>
              <a:ext cx="978" cy="58"/>
            </a:xfrm>
            <a:custGeom>
              <a:avLst/>
              <a:gdLst>
                <a:gd name="T0" fmla="*/ 0 w 978"/>
                <a:gd name="T1" fmla="*/ 0 h 58"/>
                <a:gd name="T2" fmla="*/ 0 w 978"/>
                <a:gd name="T3" fmla="*/ 35 h 58"/>
                <a:gd name="T4" fmla="*/ 978 w 978"/>
                <a:gd name="T5" fmla="*/ 58 h 58"/>
                <a:gd name="T6" fmla="*/ 978 w 978"/>
                <a:gd name="T7" fmla="*/ 5 h 58"/>
                <a:gd name="T8" fmla="*/ 0 w 978"/>
                <a:gd name="T9" fmla="*/ 0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78" h="58">
                  <a:moveTo>
                    <a:pt x="0" y="0"/>
                  </a:moveTo>
                  <a:lnTo>
                    <a:pt x="0" y="35"/>
                  </a:lnTo>
                  <a:lnTo>
                    <a:pt x="978" y="58"/>
                  </a:lnTo>
                  <a:lnTo>
                    <a:pt x="978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CCE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249" name="Freeform 1207">
              <a:extLst>
                <a:ext uri="{FF2B5EF4-FFF2-40B4-BE49-F238E27FC236}">
                  <a16:creationId xmlns:a16="http://schemas.microsoft.com/office/drawing/2014/main" id="{017A01CA-21B6-459D-AD46-3EEF94424A4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8" y="2020"/>
              <a:ext cx="978" cy="58"/>
            </a:xfrm>
            <a:custGeom>
              <a:avLst/>
              <a:gdLst>
                <a:gd name="T0" fmla="*/ 0 w 978"/>
                <a:gd name="T1" fmla="*/ 0 h 58"/>
                <a:gd name="T2" fmla="*/ 0 w 978"/>
                <a:gd name="T3" fmla="*/ 35 h 58"/>
                <a:gd name="T4" fmla="*/ 978 w 978"/>
                <a:gd name="T5" fmla="*/ 58 h 58"/>
                <a:gd name="T6" fmla="*/ 978 w 978"/>
                <a:gd name="T7" fmla="*/ 5 h 58"/>
                <a:gd name="T8" fmla="*/ 0 w 978"/>
                <a:gd name="T9" fmla="*/ 0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78" h="58">
                  <a:moveTo>
                    <a:pt x="0" y="0"/>
                  </a:moveTo>
                  <a:lnTo>
                    <a:pt x="0" y="35"/>
                  </a:lnTo>
                  <a:lnTo>
                    <a:pt x="978" y="58"/>
                  </a:lnTo>
                  <a:lnTo>
                    <a:pt x="978" y="5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250" name="Freeform 1208">
              <a:extLst>
                <a:ext uri="{FF2B5EF4-FFF2-40B4-BE49-F238E27FC236}">
                  <a16:creationId xmlns:a16="http://schemas.microsoft.com/office/drawing/2014/main" id="{D9AACFBC-35ED-4798-BE1F-19EBD9D8FDA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6" y="1993"/>
              <a:ext cx="539" cy="85"/>
            </a:xfrm>
            <a:custGeom>
              <a:avLst/>
              <a:gdLst>
                <a:gd name="T0" fmla="*/ 0 w 539"/>
                <a:gd name="T1" fmla="*/ 32 h 85"/>
                <a:gd name="T2" fmla="*/ 0 w 539"/>
                <a:gd name="T3" fmla="*/ 85 h 85"/>
                <a:gd name="T4" fmla="*/ 539 w 539"/>
                <a:gd name="T5" fmla="*/ 43 h 85"/>
                <a:gd name="T6" fmla="*/ 539 w 539"/>
                <a:gd name="T7" fmla="*/ 0 h 85"/>
                <a:gd name="T8" fmla="*/ 0 w 539"/>
                <a:gd name="T9" fmla="*/ 32 h 8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9" h="85">
                  <a:moveTo>
                    <a:pt x="0" y="32"/>
                  </a:moveTo>
                  <a:lnTo>
                    <a:pt x="0" y="85"/>
                  </a:lnTo>
                  <a:lnTo>
                    <a:pt x="539" y="43"/>
                  </a:lnTo>
                  <a:lnTo>
                    <a:pt x="539" y="0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ED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251" name="Freeform 1209">
              <a:extLst>
                <a:ext uri="{FF2B5EF4-FFF2-40B4-BE49-F238E27FC236}">
                  <a16:creationId xmlns:a16="http://schemas.microsoft.com/office/drawing/2014/main" id="{917D99D9-93E1-4ADD-B5D0-3D51E860000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6" y="1993"/>
              <a:ext cx="539" cy="85"/>
            </a:xfrm>
            <a:custGeom>
              <a:avLst/>
              <a:gdLst>
                <a:gd name="T0" fmla="*/ 0 w 539"/>
                <a:gd name="T1" fmla="*/ 32 h 85"/>
                <a:gd name="T2" fmla="*/ 0 w 539"/>
                <a:gd name="T3" fmla="*/ 85 h 85"/>
                <a:gd name="T4" fmla="*/ 539 w 539"/>
                <a:gd name="T5" fmla="*/ 43 h 85"/>
                <a:gd name="T6" fmla="*/ 539 w 539"/>
                <a:gd name="T7" fmla="*/ 0 h 85"/>
                <a:gd name="T8" fmla="*/ 0 w 539"/>
                <a:gd name="T9" fmla="*/ 32 h 8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9" h="85">
                  <a:moveTo>
                    <a:pt x="0" y="32"/>
                  </a:moveTo>
                  <a:lnTo>
                    <a:pt x="0" y="85"/>
                  </a:lnTo>
                  <a:lnTo>
                    <a:pt x="539" y="43"/>
                  </a:lnTo>
                  <a:lnTo>
                    <a:pt x="539" y="0"/>
                  </a:lnTo>
                  <a:lnTo>
                    <a:pt x="0" y="32"/>
                  </a:lnTo>
                  <a:close/>
                </a:path>
              </a:pathLst>
            </a:custGeom>
            <a:noFill/>
            <a:ln w="952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252" name="Freeform 1210">
              <a:extLst>
                <a:ext uri="{FF2B5EF4-FFF2-40B4-BE49-F238E27FC236}">
                  <a16:creationId xmlns:a16="http://schemas.microsoft.com/office/drawing/2014/main" id="{874EEBBE-CE18-4D07-8F9E-533F47EAEF6F}"/>
                </a:ext>
              </a:extLst>
            </p:cNvPr>
            <p:cNvSpPr>
              <a:spLocks/>
            </p:cNvSpPr>
            <p:nvPr/>
          </p:nvSpPr>
          <p:spPr bwMode="auto">
            <a:xfrm>
              <a:off x="812" y="1109"/>
              <a:ext cx="1098" cy="1001"/>
            </a:xfrm>
            <a:custGeom>
              <a:avLst/>
              <a:gdLst>
                <a:gd name="T0" fmla="*/ 0 w 1098"/>
                <a:gd name="T1" fmla="*/ 0 h 1001"/>
                <a:gd name="T2" fmla="*/ 0 w 1098"/>
                <a:gd name="T3" fmla="*/ 1001 h 1001"/>
                <a:gd name="T4" fmla="*/ 1098 w 1098"/>
                <a:gd name="T5" fmla="*/ 958 h 1001"/>
                <a:gd name="T6" fmla="*/ 1098 w 1098"/>
                <a:gd name="T7" fmla="*/ 165 h 1001"/>
                <a:gd name="T8" fmla="*/ 0 w 1098"/>
                <a:gd name="T9" fmla="*/ 0 h 100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98" h="1001">
                  <a:moveTo>
                    <a:pt x="0" y="0"/>
                  </a:moveTo>
                  <a:lnTo>
                    <a:pt x="0" y="1001"/>
                  </a:lnTo>
                  <a:lnTo>
                    <a:pt x="1098" y="958"/>
                  </a:lnTo>
                  <a:lnTo>
                    <a:pt x="1098" y="165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253" name="Freeform 1211">
              <a:extLst>
                <a:ext uri="{FF2B5EF4-FFF2-40B4-BE49-F238E27FC236}">
                  <a16:creationId xmlns:a16="http://schemas.microsoft.com/office/drawing/2014/main" id="{E64C7D9A-8D8B-43FC-8F95-A49CEFD438F8}"/>
                </a:ext>
              </a:extLst>
            </p:cNvPr>
            <p:cNvSpPr>
              <a:spLocks/>
            </p:cNvSpPr>
            <p:nvPr/>
          </p:nvSpPr>
          <p:spPr bwMode="auto">
            <a:xfrm>
              <a:off x="812" y="1806"/>
              <a:ext cx="1098" cy="173"/>
            </a:xfrm>
            <a:custGeom>
              <a:avLst/>
              <a:gdLst>
                <a:gd name="T0" fmla="*/ 1098 w 1098"/>
                <a:gd name="T1" fmla="*/ 173 h 173"/>
                <a:gd name="T2" fmla="*/ 0 w 1098"/>
                <a:gd name="T3" fmla="*/ 159 h 173"/>
                <a:gd name="T4" fmla="*/ 2 w 1098"/>
                <a:gd name="T5" fmla="*/ 0 h 173"/>
                <a:gd name="T6" fmla="*/ 1098 w 1098"/>
                <a:gd name="T7" fmla="*/ 18 h 173"/>
                <a:gd name="T8" fmla="*/ 1098 w 1098"/>
                <a:gd name="T9" fmla="*/ 173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98" h="173">
                  <a:moveTo>
                    <a:pt x="1098" y="173"/>
                  </a:moveTo>
                  <a:lnTo>
                    <a:pt x="0" y="159"/>
                  </a:lnTo>
                  <a:lnTo>
                    <a:pt x="2" y="0"/>
                  </a:lnTo>
                  <a:lnTo>
                    <a:pt x="1098" y="18"/>
                  </a:lnTo>
                  <a:lnTo>
                    <a:pt x="1098" y="173"/>
                  </a:lnTo>
                  <a:close/>
                </a:path>
              </a:pathLst>
            </a:custGeom>
            <a:noFill/>
            <a:ln w="952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254" name="Freeform 1212">
              <a:extLst>
                <a:ext uri="{FF2B5EF4-FFF2-40B4-BE49-F238E27FC236}">
                  <a16:creationId xmlns:a16="http://schemas.microsoft.com/office/drawing/2014/main" id="{73A9C35C-78F7-4835-A2D4-E1330D24F4A4}"/>
                </a:ext>
              </a:extLst>
            </p:cNvPr>
            <p:cNvSpPr>
              <a:spLocks/>
            </p:cNvSpPr>
            <p:nvPr/>
          </p:nvSpPr>
          <p:spPr bwMode="auto">
            <a:xfrm>
              <a:off x="811" y="1507"/>
              <a:ext cx="1096" cy="232"/>
            </a:xfrm>
            <a:custGeom>
              <a:avLst/>
              <a:gdLst>
                <a:gd name="T0" fmla="*/ 0 w 1096"/>
                <a:gd name="T1" fmla="*/ 0 h 232"/>
                <a:gd name="T2" fmla="*/ 0 w 1096"/>
                <a:gd name="T3" fmla="*/ 193 h 232"/>
                <a:gd name="T4" fmla="*/ 1096 w 1096"/>
                <a:gd name="T5" fmla="*/ 232 h 232"/>
                <a:gd name="T6" fmla="*/ 1096 w 1096"/>
                <a:gd name="T7" fmla="*/ 78 h 232"/>
                <a:gd name="T8" fmla="*/ 0 w 1096"/>
                <a:gd name="T9" fmla="*/ 0 h 2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96" h="232">
                  <a:moveTo>
                    <a:pt x="0" y="0"/>
                  </a:moveTo>
                  <a:lnTo>
                    <a:pt x="0" y="193"/>
                  </a:lnTo>
                  <a:lnTo>
                    <a:pt x="1096" y="232"/>
                  </a:lnTo>
                  <a:lnTo>
                    <a:pt x="1096" y="7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255" name="Freeform 1213">
              <a:extLst>
                <a:ext uri="{FF2B5EF4-FFF2-40B4-BE49-F238E27FC236}">
                  <a16:creationId xmlns:a16="http://schemas.microsoft.com/office/drawing/2014/main" id="{EE2E6DA8-5759-42F3-B110-855CE8888D6C}"/>
                </a:ext>
              </a:extLst>
            </p:cNvPr>
            <p:cNvSpPr>
              <a:spLocks/>
            </p:cNvSpPr>
            <p:nvPr/>
          </p:nvSpPr>
          <p:spPr bwMode="auto">
            <a:xfrm>
              <a:off x="812" y="1202"/>
              <a:ext cx="1095" cy="284"/>
            </a:xfrm>
            <a:custGeom>
              <a:avLst/>
              <a:gdLst>
                <a:gd name="T0" fmla="*/ 0 w 1095"/>
                <a:gd name="T1" fmla="*/ 0 h 284"/>
                <a:gd name="T2" fmla="*/ 0 w 1095"/>
                <a:gd name="T3" fmla="*/ 185 h 284"/>
                <a:gd name="T4" fmla="*/ 1095 w 1095"/>
                <a:gd name="T5" fmla="*/ 284 h 284"/>
                <a:gd name="T6" fmla="*/ 1095 w 1095"/>
                <a:gd name="T7" fmla="*/ 138 h 284"/>
                <a:gd name="T8" fmla="*/ 0 w 1095"/>
                <a:gd name="T9" fmla="*/ 0 h 2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95" h="284">
                  <a:moveTo>
                    <a:pt x="0" y="0"/>
                  </a:moveTo>
                  <a:lnTo>
                    <a:pt x="0" y="185"/>
                  </a:lnTo>
                  <a:lnTo>
                    <a:pt x="1095" y="284"/>
                  </a:lnTo>
                  <a:lnTo>
                    <a:pt x="1095" y="13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256" name="Freeform 1214">
              <a:extLst>
                <a:ext uri="{FF2B5EF4-FFF2-40B4-BE49-F238E27FC236}">
                  <a16:creationId xmlns:a16="http://schemas.microsoft.com/office/drawing/2014/main" id="{805A9FDA-984D-40A0-83A2-3C2F406CD7C1}"/>
                </a:ext>
              </a:extLst>
            </p:cNvPr>
            <p:cNvSpPr>
              <a:spLocks/>
            </p:cNvSpPr>
            <p:nvPr/>
          </p:nvSpPr>
          <p:spPr bwMode="auto">
            <a:xfrm>
              <a:off x="883" y="1270"/>
              <a:ext cx="126" cy="113"/>
            </a:xfrm>
            <a:custGeom>
              <a:avLst/>
              <a:gdLst>
                <a:gd name="T0" fmla="*/ 0 w 80"/>
                <a:gd name="T1" fmla="*/ 1686 h 72"/>
                <a:gd name="T2" fmla="*/ 1251 w 80"/>
                <a:gd name="T3" fmla="*/ 541 h 72"/>
                <a:gd name="T4" fmla="*/ 1917 w 80"/>
                <a:gd name="T5" fmla="*/ 0 h 72"/>
                <a:gd name="T6" fmla="*/ 137 w 80"/>
                <a:gd name="T7" fmla="*/ 1522 h 7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0" h="72">
                  <a:moveTo>
                    <a:pt x="0" y="72"/>
                  </a:moveTo>
                  <a:cubicBezTo>
                    <a:pt x="13" y="53"/>
                    <a:pt x="36" y="39"/>
                    <a:pt x="52" y="23"/>
                  </a:cubicBezTo>
                  <a:cubicBezTo>
                    <a:pt x="60" y="16"/>
                    <a:pt x="69" y="4"/>
                    <a:pt x="80" y="0"/>
                  </a:cubicBezTo>
                  <a:cubicBezTo>
                    <a:pt x="63" y="30"/>
                    <a:pt x="35" y="48"/>
                    <a:pt x="6" y="65"/>
                  </a:cubicBezTo>
                </a:path>
              </a:pathLst>
            </a:custGeom>
            <a:solidFill>
              <a:srgbClr val="C8D8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257" name="Freeform 1215">
              <a:extLst>
                <a:ext uri="{FF2B5EF4-FFF2-40B4-BE49-F238E27FC236}">
                  <a16:creationId xmlns:a16="http://schemas.microsoft.com/office/drawing/2014/main" id="{8025B337-E0D2-45A1-B707-3FF1FEEEAFD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4" y="1290"/>
              <a:ext cx="102" cy="89"/>
            </a:xfrm>
            <a:custGeom>
              <a:avLst/>
              <a:gdLst>
                <a:gd name="T0" fmla="*/ 1120 w 65"/>
                <a:gd name="T1" fmla="*/ 83 h 57"/>
                <a:gd name="T2" fmla="*/ 0 w 65"/>
                <a:gd name="T3" fmla="*/ 1290 h 57"/>
                <a:gd name="T4" fmla="*/ 1522 w 65"/>
                <a:gd name="T5" fmla="*/ 0 h 5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5" h="57">
                  <a:moveTo>
                    <a:pt x="48" y="4"/>
                  </a:moveTo>
                  <a:cubicBezTo>
                    <a:pt x="35" y="24"/>
                    <a:pt x="10" y="35"/>
                    <a:pt x="0" y="57"/>
                  </a:cubicBezTo>
                  <a:cubicBezTo>
                    <a:pt x="25" y="46"/>
                    <a:pt x="48" y="21"/>
                    <a:pt x="65" y="0"/>
                  </a:cubicBezTo>
                </a:path>
              </a:pathLst>
            </a:custGeom>
            <a:solidFill>
              <a:srgbClr val="C8D8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258" name="Freeform 1216">
              <a:extLst>
                <a:ext uri="{FF2B5EF4-FFF2-40B4-BE49-F238E27FC236}">
                  <a16:creationId xmlns:a16="http://schemas.microsoft.com/office/drawing/2014/main" id="{1F2E3946-D12B-48F5-81CA-96B82DB852E7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7" y="1310"/>
              <a:ext cx="97" cy="91"/>
            </a:xfrm>
            <a:custGeom>
              <a:avLst/>
              <a:gdLst>
                <a:gd name="T0" fmla="*/ 1349 w 62"/>
                <a:gd name="T1" fmla="*/ 0 h 58"/>
                <a:gd name="T2" fmla="*/ 779 w 62"/>
                <a:gd name="T3" fmla="*/ 584 h 58"/>
                <a:gd name="T4" fmla="*/ 0 w 62"/>
                <a:gd name="T5" fmla="*/ 1357 h 58"/>
                <a:gd name="T6" fmla="*/ 720 w 62"/>
                <a:gd name="T7" fmla="*/ 819 h 58"/>
                <a:gd name="T8" fmla="*/ 1425 w 62"/>
                <a:gd name="T9" fmla="*/ 86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2" h="58">
                  <a:moveTo>
                    <a:pt x="59" y="0"/>
                  </a:moveTo>
                  <a:cubicBezTo>
                    <a:pt x="49" y="7"/>
                    <a:pt x="42" y="17"/>
                    <a:pt x="34" y="25"/>
                  </a:cubicBezTo>
                  <a:cubicBezTo>
                    <a:pt x="24" y="34"/>
                    <a:pt x="4" y="44"/>
                    <a:pt x="0" y="58"/>
                  </a:cubicBezTo>
                  <a:cubicBezTo>
                    <a:pt x="10" y="56"/>
                    <a:pt x="23" y="42"/>
                    <a:pt x="31" y="35"/>
                  </a:cubicBezTo>
                  <a:cubicBezTo>
                    <a:pt x="42" y="26"/>
                    <a:pt x="53" y="15"/>
                    <a:pt x="62" y="4"/>
                  </a:cubicBezTo>
                </a:path>
              </a:pathLst>
            </a:custGeom>
            <a:solidFill>
              <a:srgbClr val="C8D8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259" name="Freeform 1217">
              <a:extLst>
                <a:ext uri="{FF2B5EF4-FFF2-40B4-BE49-F238E27FC236}">
                  <a16:creationId xmlns:a16="http://schemas.microsoft.com/office/drawing/2014/main" id="{D80242AA-5C5C-45E5-81FB-4FF5A73E372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3" y="1350"/>
              <a:ext cx="103" cy="75"/>
            </a:xfrm>
            <a:custGeom>
              <a:avLst/>
              <a:gdLst>
                <a:gd name="T0" fmla="*/ 30 w 66"/>
                <a:gd name="T1" fmla="*/ 1016 h 48"/>
                <a:gd name="T2" fmla="*/ 286 w 66"/>
                <a:gd name="T3" fmla="*/ 1059 h 48"/>
                <a:gd name="T4" fmla="*/ 495 w 66"/>
                <a:gd name="T5" fmla="*/ 881 h 48"/>
                <a:gd name="T6" fmla="*/ 1490 w 66"/>
                <a:gd name="T7" fmla="*/ 0 h 48"/>
                <a:gd name="T8" fmla="*/ 646 w 66"/>
                <a:gd name="T9" fmla="*/ 595 h 48"/>
                <a:gd name="T10" fmla="*/ 130 w 66"/>
                <a:gd name="T11" fmla="*/ 1008 h 4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6" h="48">
                  <a:moveTo>
                    <a:pt x="1" y="45"/>
                  </a:moveTo>
                  <a:cubicBezTo>
                    <a:pt x="0" y="47"/>
                    <a:pt x="9" y="48"/>
                    <a:pt x="13" y="47"/>
                  </a:cubicBezTo>
                  <a:cubicBezTo>
                    <a:pt x="16" y="46"/>
                    <a:pt x="19" y="42"/>
                    <a:pt x="22" y="39"/>
                  </a:cubicBezTo>
                  <a:cubicBezTo>
                    <a:pt x="36" y="26"/>
                    <a:pt x="55" y="17"/>
                    <a:pt x="66" y="0"/>
                  </a:cubicBezTo>
                  <a:cubicBezTo>
                    <a:pt x="53" y="8"/>
                    <a:pt x="40" y="17"/>
                    <a:pt x="29" y="26"/>
                  </a:cubicBezTo>
                  <a:cubicBezTo>
                    <a:pt x="23" y="31"/>
                    <a:pt x="9" y="36"/>
                    <a:pt x="6" y="44"/>
                  </a:cubicBezTo>
                </a:path>
              </a:pathLst>
            </a:custGeom>
            <a:solidFill>
              <a:srgbClr val="C8D8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260" name="Freeform 1218">
              <a:extLst>
                <a:ext uri="{FF2B5EF4-FFF2-40B4-BE49-F238E27FC236}">
                  <a16:creationId xmlns:a16="http://schemas.microsoft.com/office/drawing/2014/main" id="{BD1D25B6-34A8-491C-8C0A-40DB6B81FA87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3" y="1324"/>
              <a:ext cx="122" cy="96"/>
            </a:xfrm>
            <a:custGeom>
              <a:avLst/>
              <a:gdLst>
                <a:gd name="T0" fmla="*/ 31 w 78"/>
                <a:gd name="T1" fmla="*/ 1412 h 61"/>
                <a:gd name="T2" fmla="*/ 0 w 78"/>
                <a:gd name="T3" fmla="*/ 1462 h 61"/>
                <a:gd name="T4" fmla="*/ 777 w 78"/>
                <a:gd name="T5" fmla="*/ 822 h 61"/>
                <a:gd name="T6" fmla="*/ 1760 w 78"/>
                <a:gd name="T7" fmla="*/ 0 h 61"/>
                <a:gd name="T8" fmla="*/ 827 w 78"/>
                <a:gd name="T9" fmla="*/ 1006 h 61"/>
                <a:gd name="T10" fmla="*/ 283 w 78"/>
                <a:gd name="T11" fmla="*/ 1432 h 6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8" h="61">
                  <a:moveTo>
                    <a:pt x="1" y="59"/>
                  </a:moveTo>
                  <a:cubicBezTo>
                    <a:pt x="1" y="60"/>
                    <a:pt x="1" y="61"/>
                    <a:pt x="0" y="61"/>
                  </a:cubicBezTo>
                  <a:cubicBezTo>
                    <a:pt x="6" y="51"/>
                    <a:pt x="24" y="42"/>
                    <a:pt x="34" y="34"/>
                  </a:cubicBezTo>
                  <a:cubicBezTo>
                    <a:pt x="48" y="22"/>
                    <a:pt x="65" y="13"/>
                    <a:pt x="77" y="0"/>
                  </a:cubicBezTo>
                  <a:cubicBezTo>
                    <a:pt x="78" y="13"/>
                    <a:pt x="47" y="35"/>
                    <a:pt x="36" y="42"/>
                  </a:cubicBezTo>
                  <a:cubicBezTo>
                    <a:pt x="31" y="47"/>
                    <a:pt x="12" y="54"/>
                    <a:pt x="12" y="60"/>
                  </a:cubicBezTo>
                </a:path>
              </a:pathLst>
            </a:custGeom>
            <a:solidFill>
              <a:srgbClr val="C8D8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261" name="Freeform 1219">
              <a:extLst>
                <a:ext uri="{FF2B5EF4-FFF2-40B4-BE49-F238E27FC236}">
                  <a16:creationId xmlns:a16="http://schemas.microsoft.com/office/drawing/2014/main" id="{4172B12B-9E1D-42B5-AD51-66FB4019BC6B}"/>
                </a:ext>
              </a:extLst>
            </p:cNvPr>
            <p:cNvSpPr>
              <a:spLocks/>
            </p:cNvSpPr>
            <p:nvPr/>
          </p:nvSpPr>
          <p:spPr bwMode="auto">
            <a:xfrm>
              <a:off x="988" y="1582"/>
              <a:ext cx="108" cy="105"/>
            </a:xfrm>
            <a:custGeom>
              <a:avLst/>
              <a:gdLst>
                <a:gd name="T0" fmla="*/ 1542 w 69"/>
                <a:gd name="T1" fmla="*/ 0 h 67"/>
                <a:gd name="T2" fmla="*/ 1147 w 69"/>
                <a:gd name="T3" fmla="*/ 285 h 67"/>
                <a:gd name="T4" fmla="*/ 252 w 69"/>
                <a:gd name="T5" fmla="*/ 1114 h 67"/>
                <a:gd name="T6" fmla="*/ 0 w 69"/>
                <a:gd name="T7" fmla="*/ 1562 h 67"/>
                <a:gd name="T8" fmla="*/ 1592 w 69"/>
                <a:gd name="T9" fmla="*/ 121 h 6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9" h="67">
                  <a:moveTo>
                    <a:pt x="67" y="0"/>
                  </a:moveTo>
                  <a:cubicBezTo>
                    <a:pt x="61" y="2"/>
                    <a:pt x="56" y="8"/>
                    <a:pt x="50" y="12"/>
                  </a:cubicBezTo>
                  <a:cubicBezTo>
                    <a:pt x="37" y="23"/>
                    <a:pt x="23" y="35"/>
                    <a:pt x="11" y="48"/>
                  </a:cubicBezTo>
                  <a:cubicBezTo>
                    <a:pt x="6" y="53"/>
                    <a:pt x="0" y="59"/>
                    <a:pt x="0" y="67"/>
                  </a:cubicBezTo>
                  <a:cubicBezTo>
                    <a:pt x="25" y="49"/>
                    <a:pt x="44" y="23"/>
                    <a:pt x="69" y="5"/>
                  </a:cubicBezTo>
                </a:path>
              </a:pathLst>
            </a:custGeom>
            <a:solidFill>
              <a:srgbClr val="C8D8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262" name="Freeform 1220">
              <a:extLst>
                <a:ext uri="{FF2B5EF4-FFF2-40B4-BE49-F238E27FC236}">
                  <a16:creationId xmlns:a16="http://schemas.microsoft.com/office/drawing/2014/main" id="{86050815-55B8-4DD5-A01F-D5AA954EFB3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1" y="1593"/>
              <a:ext cx="110" cy="100"/>
            </a:xfrm>
            <a:custGeom>
              <a:avLst/>
              <a:gdLst>
                <a:gd name="T0" fmla="*/ 1581 w 70"/>
                <a:gd name="T1" fmla="*/ 0 h 64"/>
                <a:gd name="T2" fmla="*/ 190 w 70"/>
                <a:gd name="T3" fmla="*/ 1453 h 64"/>
                <a:gd name="T4" fmla="*/ 874 w 70"/>
                <a:gd name="T5" fmla="*/ 825 h 64"/>
                <a:gd name="T6" fmla="*/ 1656 w 70"/>
                <a:gd name="T7" fmla="*/ 48 h 6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0" h="64">
                  <a:moveTo>
                    <a:pt x="67" y="0"/>
                  </a:moveTo>
                  <a:cubicBezTo>
                    <a:pt x="55" y="12"/>
                    <a:pt x="0" y="45"/>
                    <a:pt x="8" y="64"/>
                  </a:cubicBezTo>
                  <a:cubicBezTo>
                    <a:pt x="18" y="60"/>
                    <a:pt x="29" y="43"/>
                    <a:pt x="37" y="36"/>
                  </a:cubicBezTo>
                  <a:cubicBezTo>
                    <a:pt x="49" y="25"/>
                    <a:pt x="61" y="15"/>
                    <a:pt x="70" y="2"/>
                  </a:cubicBezTo>
                </a:path>
              </a:pathLst>
            </a:custGeom>
            <a:solidFill>
              <a:srgbClr val="C8D8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263" name="Freeform 1221">
              <a:extLst>
                <a:ext uri="{FF2B5EF4-FFF2-40B4-BE49-F238E27FC236}">
                  <a16:creationId xmlns:a16="http://schemas.microsoft.com/office/drawing/2014/main" id="{D8CD0A12-FEFC-49E1-8BFB-A36F7A96EE5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0" y="1620"/>
              <a:ext cx="63" cy="61"/>
            </a:xfrm>
            <a:custGeom>
              <a:avLst/>
              <a:gdLst>
                <a:gd name="T0" fmla="*/ 794 w 40"/>
                <a:gd name="T1" fmla="*/ 83 h 39"/>
                <a:gd name="T2" fmla="*/ 0 w 40"/>
                <a:gd name="T3" fmla="*/ 890 h 39"/>
                <a:gd name="T4" fmla="*/ 961 w 40"/>
                <a:gd name="T5" fmla="*/ 0 h 3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0" h="39">
                  <a:moveTo>
                    <a:pt x="33" y="4"/>
                  </a:moveTo>
                  <a:cubicBezTo>
                    <a:pt x="21" y="11"/>
                    <a:pt x="1" y="24"/>
                    <a:pt x="0" y="39"/>
                  </a:cubicBezTo>
                  <a:cubicBezTo>
                    <a:pt x="14" y="30"/>
                    <a:pt x="27" y="12"/>
                    <a:pt x="40" y="0"/>
                  </a:cubicBezTo>
                </a:path>
              </a:pathLst>
            </a:custGeom>
            <a:solidFill>
              <a:srgbClr val="C8D8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264" name="Freeform 1222">
              <a:extLst>
                <a:ext uri="{FF2B5EF4-FFF2-40B4-BE49-F238E27FC236}">
                  <a16:creationId xmlns:a16="http://schemas.microsoft.com/office/drawing/2014/main" id="{8EB1A5CC-1F71-4CCC-B202-5C159E293A74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2" y="1378"/>
              <a:ext cx="50" cy="50"/>
            </a:xfrm>
            <a:custGeom>
              <a:avLst/>
              <a:gdLst>
                <a:gd name="T0" fmla="*/ 0 w 32"/>
                <a:gd name="T1" fmla="*/ 650 h 32"/>
                <a:gd name="T2" fmla="*/ 728 w 32"/>
                <a:gd name="T3" fmla="*/ 0 h 32"/>
                <a:gd name="T4" fmla="*/ 83 w 32"/>
                <a:gd name="T5" fmla="*/ 728 h 3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2" h="32">
                  <a:moveTo>
                    <a:pt x="0" y="29"/>
                  </a:moveTo>
                  <a:cubicBezTo>
                    <a:pt x="8" y="17"/>
                    <a:pt x="21" y="8"/>
                    <a:pt x="32" y="0"/>
                  </a:cubicBezTo>
                  <a:cubicBezTo>
                    <a:pt x="26" y="10"/>
                    <a:pt x="10" y="27"/>
                    <a:pt x="4" y="32"/>
                  </a:cubicBezTo>
                </a:path>
              </a:pathLst>
            </a:custGeom>
            <a:solidFill>
              <a:srgbClr val="C8D8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265" name="Freeform 1223">
              <a:extLst>
                <a:ext uri="{FF2B5EF4-FFF2-40B4-BE49-F238E27FC236}">
                  <a16:creationId xmlns:a16="http://schemas.microsoft.com/office/drawing/2014/main" id="{8DE80F87-6FC5-42DE-AC33-A2192578A02F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3" y="1359"/>
              <a:ext cx="77" cy="77"/>
            </a:xfrm>
            <a:custGeom>
              <a:avLst/>
              <a:gdLst>
                <a:gd name="T0" fmla="*/ 1109 w 49"/>
                <a:gd name="T1" fmla="*/ 0 h 49"/>
                <a:gd name="T2" fmla="*/ 31 w 49"/>
                <a:gd name="T3" fmla="*/ 1161 h 49"/>
                <a:gd name="T4" fmla="*/ 585 w 49"/>
                <a:gd name="T5" fmla="*/ 660 h 49"/>
                <a:gd name="T6" fmla="*/ 1161 w 49"/>
                <a:gd name="T7" fmla="*/ 190 h 4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9" h="49">
                  <a:moveTo>
                    <a:pt x="47" y="0"/>
                  </a:moveTo>
                  <a:cubicBezTo>
                    <a:pt x="35" y="14"/>
                    <a:pt x="0" y="29"/>
                    <a:pt x="1" y="49"/>
                  </a:cubicBezTo>
                  <a:cubicBezTo>
                    <a:pt x="8" y="41"/>
                    <a:pt x="17" y="35"/>
                    <a:pt x="25" y="28"/>
                  </a:cubicBezTo>
                  <a:cubicBezTo>
                    <a:pt x="32" y="22"/>
                    <a:pt x="41" y="9"/>
                    <a:pt x="49" y="8"/>
                  </a:cubicBezTo>
                </a:path>
              </a:pathLst>
            </a:custGeom>
            <a:solidFill>
              <a:srgbClr val="C8D8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266" name="Freeform 1224">
              <a:extLst>
                <a:ext uri="{FF2B5EF4-FFF2-40B4-BE49-F238E27FC236}">
                  <a16:creationId xmlns:a16="http://schemas.microsoft.com/office/drawing/2014/main" id="{7654DB0F-F90D-4079-B415-F18CE97305DE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0" y="1398"/>
              <a:ext cx="57" cy="49"/>
            </a:xfrm>
            <a:custGeom>
              <a:avLst/>
              <a:gdLst>
                <a:gd name="T0" fmla="*/ 898 w 36"/>
                <a:gd name="T1" fmla="*/ 0 h 31"/>
                <a:gd name="T2" fmla="*/ 0 w 36"/>
                <a:gd name="T3" fmla="*/ 762 h 31"/>
                <a:gd name="T4" fmla="*/ 898 w 36"/>
                <a:gd name="T5" fmla="*/ 33 h 3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6" h="31">
                  <a:moveTo>
                    <a:pt x="36" y="0"/>
                  </a:moveTo>
                  <a:cubicBezTo>
                    <a:pt x="26" y="3"/>
                    <a:pt x="4" y="20"/>
                    <a:pt x="0" y="31"/>
                  </a:cubicBezTo>
                  <a:cubicBezTo>
                    <a:pt x="11" y="21"/>
                    <a:pt x="23" y="11"/>
                    <a:pt x="36" y="1"/>
                  </a:cubicBezTo>
                </a:path>
              </a:pathLst>
            </a:custGeom>
            <a:solidFill>
              <a:srgbClr val="C8D8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267" name="Freeform 1225">
              <a:extLst>
                <a:ext uri="{FF2B5EF4-FFF2-40B4-BE49-F238E27FC236}">
                  <a16:creationId xmlns:a16="http://schemas.microsoft.com/office/drawing/2014/main" id="{4A677388-1D6C-473C-9C71-BCEAA8ACC94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9" y="1375"/>
              <a:ext cx="63" cy="72"/>
            </a:xfrm>
            <a:custGeom>
              <a:avLst/>
              <a:gdLst>
                <a:gd name="T0" fmla="*/ 879 w 40"/>
                <a:gd name="T1" fmla="*/ 0 h 46"/>
                <a:gd name="T2" fmla="*/ 0 w 40"/>
                <a:gd name="T3" fmla="*/ 1063 h 46"/>
                <a:gd name="T4" fmla="*/ 961 w 40"/>
                <a:gd name="T5" fmla="*/ 49 h 4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0" h="46">
                  <a:moveTo>
                    <a:pt x="37" y="0"/>
                  </a:moveTo>
                  <a:cubicBezTo>
                    <a:pt x="26" y="10"/>
                    <a:pt x="3" y="31"/>
                    <a:pt x="0" y="46"/>
                  </a:cubicBezTo>
                  <a:cubicBezTo>
                    <a:pt x="12" y="32"/>
                    <a:pt x="25" y="11"/>
                    <a:pt x="40" y="2"/>
                  </a:cubicBezTo>
                </a:path>
              </a:pathLst>
            </a:custGeom>
            <a:solidFill>
              <a:srgbClr val="C8D8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268" name="Freeform 1226">
              <a:extLst>
                <a:ext uri="{FF2B5EF4-FFF2-40B4-BE49-F238E27FC236}">
                  <a16:creationId xmlns:a16="http://schemas.microsoft.com/office/drawing/2014/main" id="{B88CC3C1-FB6E-4DB4-8B7B-8D5321AC8AF0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6" y="1637"/>
              <a:ext cx="57" cy="52"/>
            </a:xfrm>
            <a:custGeom>
              <a:avLst/>
              <a:gdLst>
                <a:gd name="T0" fmla="*/ 648 w 36"/>
                <a:gd name="T1" fmla="*/ 50 h 33"/>
                <a:gd name="T2" fmla="*/ 0 w 36"/>
                <a:gd name="T3" fmla="*/ 794 h 33"/>
                <a:gd name="T4" fmla="*/ 898 w 36"/>
                <a:gd name="T5" fmla="*/ 0 h 3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6" h="33">
                  <a:moveTo>
                    <a:pt x="26" y="2"/>
                  </a:moveTo>
                  <a:cubicBezTo>
                    <a:pt x="17" y="11"/>
                    <a:pt x="2" y="20"/>
                    <a:pt x="0" y="33"/>
                  </a:cubicBezTo>
                  <a:cubicBezTo>
                    <a:pt x="14" y="31"/>
                    <a:pt x="25" y="8"/>
                    <a:pt x="36" y="0"/>
                  </a:cubicBezTo>
                </a:path>
              </a:pathLst>
            </a:custGeom>
            <a:solidFill>
              <a:srgbClr val="C8D8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269" name="Freeform 1227">
              <a:extLst>
                <a:ext uri="{FF2B5EF4-FFF2-40B4-BE49-F238E27FC236}">
                  <a16:creationId xmlns:a16="http://schemas.microsoft.com/office/drawing/2014/main" id="{567E25B6-0F2F-4904-91CF-9DFD2AA5DD81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2" y="1646"/>
              <a:ext cx="55" cy="52"/>
            </a:xfrm>
            <a:custGeom>
              <a:avLst/>
              <a:gdLst>
                <a:gd name="T0" fmla="*/ 756 w 35"/>
                <a:gd name="T1" fmla="*/ 0 h 33"/>
                <a:gd name="T2" fmla="*/ 0 w 35"/>
                <a:gd name="T3" fmla="*/ 794 h 33"/>
                <a:gd name="T4" fmla="*/ 822 w 35"/>
                <a:gd name="T5" fmla="*/ 0 h 3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5" h="33">
                  <a:moveTo>
                    <a:pt x="32" y="0"/>
                  </a:moveTo>
                  <a:cubicBezTo>
                    <a:pt x="22" y="4"/>
                    <a:pt x="4" y="23"/>
                    <a:pt x="0" y="33"/>
                  </a:cubicBezTo>
                  <a:cubicBezTo>
                    <a:pt x="13" y="27"/>
                    <a:pt x="26" y="10"/>
                    <a:pt x="35" y="0"/>
                  </a:cubicBezTo>
                </a:path>
              </a:pathLst>
            </a:custGeom>
            <a:solidFill>
              <a:srgbClr val="C8D8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270" name="Freeform 1228">
              <a:extLst>
                <a:ext uri="{FF2B5EF4-FFF2-40B4-BE49-F238E27FC236}">
                  <a16:creationId xmlns:a16="http://schemas.microsoft.com/office/drawing/2014/main" id="{E9EA1F15-7E3A-4D7C-A020-3E1B18809A4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9" y="1631"/>
              <a:ext cx="67" cy="67"/>
            </a:xfrm>
            <a:custGeom>
              <a:avLst/>
              <a:gdLst>
                <a:gd name="T0" fmla="*/ 0 w 43"/>
                <a:gd name="T1" fmla="*/ 954 h 43"/>
                <a:gd name="T2" fmla="*/ 954 w 43"/>
                <a:gd name="T3" fmla="*/ 0 h 43"/>
                <a:gd name="T4" fmla="*/ 73 w 43"/>
                <a:gd name="T5" fmla="*/ 921 h 4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3" h="43">
                  <a:moveTo>
                    <a:pt x="0" y="43"/>
                  </a:moveTo>
                  <a:cubicBezTo>
                    <a:pt x="11" y="27"/>
                    <a:pt x="26" y="12"/>
                    <a:pt x="43" y="0"/>
                  </a:cubicBezTo>
                  <a:cubicBezTo>
                    <a:pt x="40" y="14"/>
                    <a:pt x="15" y="32"/>
                    <a:pt x="3" y="41"/>
                  </a:cubicBezTo>
                </a:path>
              </a:pathLst>
            </a:custGeom>
            <a:solidFill>
              <a:srgbClr val="C8D8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271" name="Freeform 1229">
              <a:extLst>
                <a:ext uri="{FF2B5EF4-FFF2-40B4-BE49-F238E27FC236}">
                  <a16:creationId xmlns:a16="http://schemas.microsoft.com/office/drawing/2014/main" id="{82A8872A-62D4-46CC-9016-AE25D90E200C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0" y="1640"/>
              <a:ext cx="91" cy="74"/>
            </a:xfrm>
            <a:custGeom>
              <a:avLst/>
              <a:gdLst>
                <a:gd name="T0" fmla="*/ 31 w 58"/>
                <a:gd name="T1" fmla="*/ 1134 h 47"/>
                <a:gd name="T2" fmla="*/ 1357 w 58"/>
                <a:gd name="T3" fmla="*/ 0 h 47"/>
                <a:gd name="T4" fmla="*/ 0 w 58"/>
                <a:gd name="T5" fmla="*/ 1134 h 4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8" h="47">
                  <a:moveTo>
                    <a:pt x="1" y="47"/>
                  </a:moveTo>
                  <a:cubicBezTo>
                    <a:pt x="19" y="44"/>
                    <a:pt x="50" y="17"/>
                    <a:pt x="58" y="0"/>
                  </a:cubicBezTo>
                  <a:cubicBezTo>
                    <a:pt x="40" y="17"/>
                    <a:pt x="18" y="32"/>
                    <a:pt x="0" y="47"/>
                  </a:cubicBezTo>
                </a:path>
              </a:pathLst>
            </a:custGeom>
            <a:solidFill>
              <a:srgbClr val="C8D8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272" name="Freeform 1230">
              <a:extLst>
                <a:ext uri="{FF2B5EF4-FFF2-40B4-BE49-F238E27FC236}">
                  <a16:creationId xmlns:a16="http://schemas.microsoft.com/office/drawing/2014/main" id="{E8DD837F-225A-4388-AEF9-C04418FAA10F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9" y="1623"/>
              <a:ext cx="87" cy="85"/>
            </a:xfrm>
            <a:custGeom>
              <a:avLst/>
              <a:gdLst>
                <a:gd name="T0" fmla="*/ 0 w 55"/>
                <a:gd name="T1" fmla="*/ 1295 h 54"/>
                <a:gd name="T2" fmla="*/ 625 w 55"/>
                <a:gd name="T3" fmla="*/ 655 h 54"/>
                <a:gd name="T4" fmla="*/ 1367 w 55"/>
                <a:gd name="T5" fmla="*/ 0 h 54"/>
                <a:gd name="T6" fmla="*/ 82 w 55"/>
                <a:gd name="T7" fmla="*/ 1248 h 5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5" h="54">
                  <a:moveTo>
                    <a:pt x="0" y="54"/>
                  </a:moveTo>
                  <a:cubicBezTo>
                    <a:pt x="6" y="44"/>
                    <a:pt x="17" y="36"/>
                    <a:pt x="25" y="27"/>
                  </a:cubicBezTo>
                  <a:cubicBezTo>
                    <a:pt x="34" y="18"/>
                    <a:pt x="43" y="4"/>
                    <a:pt x="55" y="0"/>
                  </a:cubicBezTo>
                  <a:cubicBezTo>
                    <a:pt x="52" y="23"/>
                    <a:pt x="17" y="36"/>
                    <a:pt x="3" y="52"/>
                  </a:cubicBezTo>
                </a:path>
              </a:pathLst>
            </a:custGeom>
            <a:solidFill>
              <a:srgbClr val="C8D8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273" name="Freeform 1231">
              <a:extLst>
                <a:ext uri="{FF2B5EF4-FFF2-40B4-BE49-F238E27FC236}">
                  <a16:creationId xmlns:a16="http://schemas.microsoft.com/office/drawing/2014/main" id="{318C1D1B-9C0E-4C03-AFAE-AAF768369363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8" y="1656"/>
              <a:ext cx="47" cy="48"/>
            </a:xfrm>
            <a:custGeom>
              <a:avLst/>
              <a:gdLst>
                <a:gd name="T0" fmla="*/ 564 w 30"/>
                <a:gd name="T1" fmla="*/ 0 h 31"/>
                <a:gd name="T2" fmla="*/ 0 w 30"/>
                <a:gd name="T3" fmla="*/ 661 h 31"/>
                <a:gd name="T4" fmla="*/ 700 w 30"/>
                <a:gd name="T5" fmla="*/ 0 h 3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0" h="31">
                  <a:moveTo>
                    <a:pt x="24" y="0"/>
                  </a:moveTo>
                  <a:cubicBezTo>
                    <a:pt x="17" y="10"/>
                    <a:pt x="4" y="19"/>
                    <a:pt x="0" y="31"/>
                  </a:cubicBezTo>
                  <a:cubicBezTo>
                    <a:pt x="13" y="24"/>
                    <a:pt x="22" y="12"/>
                    <a:pt x="30" y="0"/>
                  </a:cubicBezTo>
                </a:path>
              </a:pathLst>
            </a:custGeom>
            <a:solidFill>
              <a:srgbClr val="C8D8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274" name="Freeform 1232">
              <a:extLst>
                <a:ext uri="{FF2B5EF4-FFF2-40B4-BE49-F238E27FC236}">
                  <a16:creationId xmlns:a16="http://schemas.microsoft.com/office/drawing/2014/main" id="{B58222CD-D831-4F82-8574-783F1279EDE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8" y="1662"/>
              <a:ext cx="47" cy="50"/>
            </a:xfrm>
            <a:custGeom>
              <a:avLst/>
              <a:gdLst>
                <a:gd name="T0" fmla="*/ 700 w 30"/>
                <a:gd name="T1" fmla="*/ 0 h 32"/>
                <a:gd name="T2" fmla="*/ 0 w 30"/>
                <a:gd name="T3" fmla="*/ 728 h 32"/>
                <a:gd name="T4" fmla="*/ 700 w 30"/>
                <a:gd name="T5" fmla="*/ 31 h 3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0" h="32">
                  <a:moveTo>
                    <a:pt x="30" y="0"/>
                  </a:moveTo>
                  <a:cubicBezTo>
                    <a:pt x="19" y="4"/>
                    <a:pt x="3" y="21"/>
                    <a:pt x="0" y="32"/>
                  </a:cubicBezTo>
                  <a:cubicBezTo>
                    <a:pt x="13" y="25"/>
                    <a:pt x="17" y="8"/>
                    <a:pt x="30" y="1"/>
                  </a:cubicBezTo>
                </a:path>
              </a:pathLst>
            </a:custGeom>
            <a:solidFill>
              <a:srgbClr val="C8D8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275" name="Freeform 1233">
              <a:extLst>
                <a:ext uri="{FF2B5EF4-FFF2-40B4-BE49-F238E27FC236}">
                  <a16:creationId xmlns:a16="http://schemas.microsoft.com/office/drawing/2014/main" id="{BC833C50-0013-490F-910F-73B5E3413D5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1" y="1411"/>
              <a:ext cx="49" cy="52"/>
            </a:xfrm>
            <a:custGeom>
              <a:avLst/>
              <a:gdLst>
                <a:gd name="T0" fmla="*/ 624 w 31"/>
                <a:gd name="T1" fmla="*/ 32 h 33"/>
                <a:gd name="T2" fmla="*/ 0 w 31"/>
                <a:gd name="T3" fmla="*/ 794 h 33"/>
                <a:gd name="T4" fmla="*/ 762 w 31"/>
                <a:gd name="T5" fmla="*/ 0 h 3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1" h="33">
                  <a:moveTo>
                    <a:pt x="25" y="1"/>
                  </a:moveTo>
                  <a:cubicBezTo>
                    <a:pt x="17" y="11"/>
                    <a:pt x="2" y="20"/>
                    <a:pt x="0" y="33"/>
                  </a:cubicBezTo>
                  <a:cubicBezTo>
                    <a:pt x="13" y="28"/>
                    <a:pt x="24" y="12"/>
                    <a:pt x="31" y="0"/>
                  </a:cubicBezTo>
                </a:path>
              </a:pathLst>
            </a:custGeom>
            <a:solidFill>
              <a:srgbClr val="C8D8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276" name="Freeform 1234">
              <a:extLst>
                <a:ext uri="{FF2B5EF4-FFF2-40B4-BE49-F238E27FC236}">
                  <a16:creationId xmlns:a16="http://schemas.microsoft.com/office/drawing/2014/main" id="{AEFAE70A-EEC0-478B-8469-BF87EBE87C9F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9" y="1642"/>
              <a:ext cx="66" cy="72"/>
            </a:xfrm>
            <a:custGeom>
              <a:avLst/>
              <a:gdLst>
                <a:gd name="T0" fmla="*/ 874 w 42"/>
                <a:gd name="T1" fmla="*/ 0 h 46"/>
                <a:gd name="T2" fmla="*/ 0 w 42"/>
                <a:gd name="T3" fmla="*/ 1063 h 46"/>
                <a:gd name="T4" fmla="*/ 366 w 42"/>
                <a:gd name="T5" fmla="*/ 809 h 46"/>
                <a:gd name="T6" fmla="*/ 993 w 42"/>
                <a:gd name="T7" fmla="*/ 121 h 4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2" h="46">
                  <a:moveTo>
                    <a:pt x="37" y="0"/>
                  </a:moveTo>
                  <a:cubicBezTo>
                    <a:pt x="31" y="17"/>
                    <a:pt x="11" y="31"/>
                    <a:pt x="0" y="46"/>
                  </a:cubicBezTo>
                  <a:cubicBezTo>
                    <a:pt x="4" y="41"/>
                    <a:pt x="10" y="39"/>
                    <a:pt x="15" y="35"/>
                  </a:cubicBezTo>
                  <a:cubicBezTo>
                    <a:pt x="25" y="26"/>
                    <a:pt x="33" y="15"/>
                    <a:pt x="42" y="5"/>
                  </a:cubicBezTo>
                </a:path>
              </a:pathLst>
            </a:custGeom>
            <a:solidFill>
              <a:srgbClr val="C8D8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277" name="Freeform 1235">
              <a:extLst>
                <a:ext uri="{FF2B5EF4-FFF2-40B4-BE49-F238E27FC236}">
                  <a16:creationId xmlns:a16="http://schemas.microsoft.com/office/drawing/2014/main" id="{81434D8A-EC20-449B-A563-741FB2EAFFC2}"/>
                </a:ext>
              </a:extLst>
            </p:cNvPr>
            <p:cNvSpPr>
              <a:spLocks/>
            </p:cNvSpPr>
            <p:nvPr/>
          </p:nvSpPr>
          <p:spPr bwMode="auto">
            <a:xfrm>
              <a:off x="881" y="1598"/>
              <a:ext cx="80" cy="84"/>
            </a:xfrm>
            <a:custGeom>
              <a:avLst/>
              <a:gdLst>
                <a:gd name="T0" fmla="*/ 0 w 51"/>
                <a:gd name="T1" fmla="*/ 1167 h 54"/>
                <a:gd name="T2" fmla="*/ 1186 w 51"/>
                <a:gd name="T3" fmla="*/ 0 h 54"/>
                <a:gd name="T4" fmla="*/ 163 w 51"/>
                <a:gd name="T5" fmla="*/ 1193 h 5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1" h="54">
                  <a:moveTo>
                    <a:pt x="0" y="53"/>
                  </a:moveTo>
                  <a:cubicBezTo>
                    <a:pt x="15" y="36"/>
                    <a:pt x="31" y="12"/>
                    <a:pt x="51" y="0"/>
                  </a:cubicBezTo>
                  <a:cubicBezTo>
                    <a:pt x="42" y="21"/>
                    <a:pt x="15" y="34"/>
                    <a:pt x="7" y="54"/>
                  </a:cubicBezTo>
                </a:path>
              </a:pathLst>
            </a:custGeom>
            <a:solidFill>
              <a:srgbClr val="C8D8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278" name="Freeform 1236">
              <a:extLst>
                <a:ext uri="{FF2B5EF4-FFF2-40B4-BE49-F238E27FC236}">
                  <a16:creationId xmlns:a16="http://schemas.microsoft.com/office/drawing/2014/main" id="{4152B043-1DDB-45DC-B344-82DC562367C0}"/>
                </a:ext>
              </a:extLst>
            </p:cNvPr>
            <p:cNvSpPr>
              <a:spLocks/>
            </p:cNvSpPr>
            <p:nvPr/>
          </p:nvSpPr>
          <p:spPr bwMode="auto">
            <a:xfrm>
              <a:off x="916" y="1869"/>
              <a:ext cx="63" cy="79"/>
            </a:xfrm>
            <a:custGeom>
              <a:avLst/>
              <a:gdLst>
                <a:gd name="T0" fmla="*/ 794 w 40"/>
                <a:gd name="T1" fmla="*/ 0 h 50"/>
                <a:gd name="T2" fmla="*/ 0 w 40"/>
                <a:gd name="T3" fmla="*/ 1236 h 50"/>
                <a:gd name="T4" fmla="*/ 961 w 40"/>
                <a:gd name="T5" fmla="*/ 52 h 5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0" h="50">
                  <a:moveTo>
                    <a:pt x="33" y="0"/>
                  </a:moveTo>
                  <a:cubicBezTo>
                    <a:pt x="28" y="18"/>
                    <a:pt x="0" y="31"/>
                    <a:pt x="0" y="50"/>
                  </a:cubicBezTo>
                  <a:cubicBezTo>
                    <a:pt x="12" y="33"/>
                    <a:pt x="21" y="12"/>
                    <a:pt x="40" y="2"/>
                  </a:cubicBezTo>
                </a:path>
              </a:pathLst>
            </a:custGeom>
            <a:solidFill>
              <a:srgbClr val="C8D8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279" name="Freeform 1237">
              <a:extLst>
                <a:ext uri="{FF2B5EF4-FFF2-40B4-BE49-F238E27FC236}">
                  <a16:creationId xmlns:a16="http://schemas.microsoft.com/office/drawing/2014/main" id="{E83D13B1-A272-4C5C-9EED-588527FF2C60}"/>
                </a:ext>
              </a:extLst>
            </p:cNvPr>
            <p:cNvSpPr>
              <a:spLocks/>
            </p:cNvSpPr>
            <p:nvPr/>
          </p:nvSpPr>
          <p:spPr bwMode="auto">
            <a:xfrm>
              <a:off x="961" y="1894"/>
              <a:ext cx="63" cy="55"/>
            </a:xfrm>
            <a:custGeom>
              <a:avLst/>
              <a:gdLst>
                <a:gd name="T0" fmla="*/ 0 w 40"/>
                <a:gd name="T1" fmla="*/ 792 h 35"/>
                <a:gd name="T2" fmla="*/ 961 w 40"/>
                <a:gd name="T3" fmla="*/ 0 h 35"/>
                <a:gd name="T4" fmla="*/ 169 w 40"/>
                <a:gd name="T5" fmla="*/ 822 h 3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0" h="35">
                  <a:moveTo>
                    <a:pt x="0" y="34"/>
                  </a:moveTo>
                  <a:cubicBezTo>
                    <a:pt x="13" y="24"/>
                    <a:pt x="23" y="3"/>
                    <a:pt x="40" y="0"/>
                  </a:cubicBezTo>
                  <a:cubicBezTo>
                    <a:pt x="33" y="13"/>
                    <a:pt x="18" y="26"/>
                    <a:pt x="7" y="35"/>
                  </a:cubicBezTo>
                </a:path>
              </a:pathLst>
            </a:custGeom>
            <a:solidFill>
              <a:srgbClr val="C8D8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280" name="Freeform 1238">
              <a:extLst>
                <a:ext uri="{FF2B5EF4-FFF2-40B4-BE49-F238E27FC236}">
                  <a16:creationId xmlns:a16="http://schemas.microsoft.com/office/drawing/2014/main" id="{9E7368FC-00D4-47ED-9219-4AC4A6516F1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4" y="1866"/>
              <a:ext cx="80" cy="79"/>
            </a:xfrm>
            <a:custGeom>
              <a:avLst/>
              <a:gdLst>
                <a:gd name="T0" fmla="*/ 999 w 51"/>
                <a:gd name="T1" fmla="*/ 0 h 50"/>
                <a:gd name="T2" fmla="*/ 0 w 51"/>
                <a:gd name="T3" fmla="*/ 1236 h 50"/>
                <a:gd name="T4" fmla="*/ 1186 w 51"/>
                <a:gd name="T5" fmla="*/ 52 h 5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1" h="50">
                  <a:moveTo>
                    <a:pt x="43" y="0"/>
                  </a:moveTo>
                  <a:cubicBezTo>
                    <a:pt x="31" y="19"/>
                    <a:pt x="10" y="29"/>
                    <a:pt x="0" y="50"/>
                  </a:cubicBezTo>
                  <a:cubicBezTo>
                    <a:pt x="21" y="39"/>
                    <a:pt x="32" y="15"/>
                    <a:pt x="51" y="2"/>
                  </a:cubicBezTo>
                </a:path>
              </a:pathLst>
            </a:custGeom>
            <a:solidFill>
              <a:srgbClr val="C8D8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281" name="Freeform 1239">
              <a:extLst>
                <a:ext uri="{FF2B5EF4-FFF2-40B4-BE49-F238E27FC236}">
                  <a16:creationId xmlns:a16="http://schemas.microsoft.com/office/drawing/2014/main" id="{59A0F30C-1590-4454-9D4A-33233524F5B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3" y="1902"/>
              <a:ext cx="53" cy="52"/>
            </a:xfrm>
            <a:custGeom>
              <a:avLst/>
              <a:gdLst>
                <a:gd name="T0" fmla="*/ 0 w 34"/>
                <a:gd name="T1" fmla="*/ 763 h 33"/>
                <a:gd name="T2" fmla="*/ 761 w 34"/>
                <a:gd name="T3" fmla="*/ 0 h 33"/>
                <a:gd name="T4" fmla="*/ 0 w 34"/>
                <a:gd name="T5" fmla="*/ 794 h 3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4" h="33">
                  <a:moveTo>
                    <a:pt x="0" y="32"/>
                  </a:moveTo>
                  <a:cubicBezTo>
                    <a:pt x="6" y="19"/>
                    <a:pt x="21" y="6"/>
                    <a:pt x="34" y="0"/>
                  </a:cubicBezTo>
                  <a:cubicBezTo>
                    <a:pt x="28" y="13"/>
                    <a:pt x="10" y="21"/>
                    <a:pt x="0" y="33"/>
                  </a:cubicBezTo>
                </a:path>
              </a:pathLst>
            </a:custGeom>
            <a:solidFill>
              <a:srgbClr val="C8D8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282" name="Freeform 1240">
              <a:extLst>
                <a:ext uri="{FF2B5EF4-FFF2-40B4-BE49-F238E27FC236}">
                  <a16:creationId xmlns:a16="http://schemas.microsoft.com/office/drawing/2014/main" id="{70A0C100-524D-40B2-BD18-115E9018E33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6" y="1869"/>
              <a:ext cx="101" cy="80"/>
            </a:xfrm>
            <a:custGeom>
              <a:avLst/>
              <a:gdLst>
                <a:gd name="T0" fmla="*/ 1310 w 64"/>
                <a:gd name="T1" fmla="*/ 0 h 51"/>
                <a:gd name="T2" fmla="*/ 0 w 64"/>
                <a:gd name="T3" fmla="*/ 1186 h 51"/>
                <a:gd name="T4" fmla="*/ 1556 w 64"/>
                <a:gd name="T5" fmla="*/ 0 h 5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4" h="51">
                  <a:moveTo>
                    <a:pt x="54" y="0"/>
                  </a:moveTo>
                  <a:cubicBezTo>
                    <a:pt x="33" y="8"/>
                    <a:pt x="14" y="34"/>
                    <a:pt x="0" y="51"/>
                  </a:cubicBezTo>
                  <a:cubicBezTo>
                    <a:pt x="25" y="41"/>
                    <a:pt x="39" y="9"/>
                    <a:pt x="64" y="0"/>
                  </a:cubicBezTo>
                </a:path>
              </a:pathLst>
            </a:custGeom>
            <a:solidFill>
              <a:srgbClr val="C8D8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283" name="Freeform 1241">
              <a:extLst>
                <a:ext uri="{FF2B5EF4-FFF2-40B4-BE49-F238E27FC236}">
                  <a16:creationId xmlns:a16="http://schemas.microsoft.com/office/drawing/2014/main" id="{96A3FC57-A558-4BBC-934F-EDCD31D6767A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3" y="1872"/>
              <a:ext cx="99" cy="85"/>
            </a:xfrm>
            <a:custGeom>
              <a:avLst/>
              <a:gdLst>
                <a:gd name="T0" fmla="*/ 1289 w 63"/>
                <a:gd name="T1" fmla="*/ 77 h 54"/>
                <a:gd name="T2" fmla="*/ 523 w 63"/>
                <a:gd name="T3" fmla="*/ 760 h 54"/>
                <a:gd name="T4" fmla="*/ 0 w 63"/>
                <a:gd name="T5" fmla="*/ 1295 h 54"/>
                <a:gd name="T6" fmla="*/ 691 w 63"/>
                <a:gd name="T7" fmla="*/ 741 h 54"/>
                <a:gd name="T8" fmla="*/ 1494 w 63"/>
                <a:gd name="T9" fmla="*/ 0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3" h="54">
                  <a:moveTo>
                    <a:pt x="54" y="3"/>
                  </a:moveTo>
                  <a:cubicBezTo>
                    <a:pt x="42" y="9"/>
                    <a:pt x="31" y="23"/>
                    <a:pt x="22" y="32"/>
                  </a:cubicBezTo>
                  <a:cubicBezTo>
                    <a:pt x="15" y="38"/>
                    <a:pt x="4" y="46"/>
                    <a:pt x="0" y="54"/>
                  </a:cubicBezTo>
                  <a:cubicBezTo>
                    <a:pt x="11" y="51"/>
                    <a:pt x="21" y="38"/>
                    <a:pt x="29" y="31"/>
                  </a:cubicBezTo>
                  <a:cubicBezTo>
                    <a:pt x="39" y="20"/>
                    <a:pt x="55" y="11"/>
                    <a:pt x="63" y="0"/>
                  </a:cubicBezTo>
                </a:path>
              </a:pathLst>
            </a:custGeom>
            <a:solidFill>
              <a:srgbClr val="C8D8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284" name="Freeform 1242">
              <a:extLst>
                <a:ext uri="{FF2B5EF4-FFF2-40B4-BE49-F238E27FC236}">
                  <a16:creationId xmlns:a16="http://schemas.microsoft.com/office/drawing/2014/main" id="{51B6ED2A-553B-47D7-83BD-B990C9027DCD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9" y="1904"/>
              <a:ext cx="61" cy="52"/>
            </a:xfrm>
            <a:custGeom>
              <a:avLst/>
              <a:gdLst>
                <a:gd name="T0" fmla="*/ 48 w 39"/>
                <a:gd name="T1" fmla="*/ 695 h 33"/>
                <a:gd name="T2" fmla="*/ 48 w 39"/>
                <a:gd name="T3" fmla="*/ 747 h 33"/>
                <a:gd name="T4" fmla="*/ 890 w 39"/>
                <a:gd name="T5" fmla="*/ 0 h 33"/>
                <a:gd name="T6" fmla="*/ 75 w 39"/>
                <a:gd name="T7" fmla="*/ 794 h 3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9" h="33">
                  <a:moveTo>
                    <a:pt x="2" y="29"/>
                  </a:moveTo>
                  <a:cubicBezTo>
                    <a:pt x="2" y="30"/>
                    <a:pt x="0" y="33"/>
                    <a:pt x="2" y="31"/>
                  </a:cubicBezTo>
                  <a:cubicBezTo>
                    <a:pt x="8" y="19"/>
                    <a:pt x="26" y="2"/>
                    <a:pt x="39" y="0"/>
                  </a:cubicBezTo>
                  <a:cubicBezTo>
                    <a:pt x="28" y="10"/>
                    <a:pt x="12" y="24"/>
                    <a:pt x="3" y="33"/>
                  </a:cubicBezTo>
                </a:path>
              </a:pathLst>
            </a:custGeom>
            <a:solidFill>
              <a:srgbClr val="C8D8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285" name="Freeform 1243">
              <a:extLst>
                <a:ext uri="{FF2B5EF4-FFF2-40B4-BE49-F238E27FC236}">
                  <a16:creationId xmlns:a16="http://schemas.microsoft.com/office/drawing/2014/main" id="{2818AE1A-780A-4EED-A824-C65F0302CCD8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6" y="1865"/>
              <a:ext cx="95" cy="95"/>
            </a:xfrm>
            <a:custGeom>
              <a:avLst/>
              <a:gdLst>
                <a:gd name="T0" fmla="*/ 0 w 60"/>
                <a:gd name="T1" fmla="*/ 1353 h 61"/>
                <a:gd name="T2" fmla="*/ 597 w 60"/>
                <a:gd name="T3" fmla="*/ 726 h 61"/>
                <a:gd name="T4" fmla="*/ 1496 w 60"/>
                <a:gd name="T5" fmla="*/ 0 h 61"/>
                <a:gd name="T6" fmla="*/ 396 w 60"/>
                <a:gd name="T7" fmla="*/ 1235 h 6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0" h="61">
                  <a:moveTo>
                    <a:pt x="0" y="61"/>
                  </a:moveTo>
                  <a:cubicBezTo>
                    <a:pt x="10" y="57"/>
                    <a:pt x="17" y="41"/>
                    <a:pt x="24" y="33"/>
                  </a:cubicBezTo>
                  <a:cubicBezTo>
                    <a:pt x="34" y="21"/>
                    <a:pt x="46" y="8"/>
                    <a:pt x="60" y="0"/>
                  </a:cubicBezTo>
                  <a:cubicBezTo>
                    <a:pt x="60" y="20"/>
                    <a:pt x="27" y="39"/>
                    <a:pt x="16" y="56"/>
                  </a:cubicBezTo>
                </a:path>
              </a:pathLst>
            </a:custGeom>
            <a:solidFill>
              <a:srgbClr val="C8D8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286" name="Freeform 1244">
              <a:extLst>
                <a:ext uri="{FF2B5EF4-FFF2-40B4-BE49-F238E27FC236}">
                  <a16:creationId xmlns:a16="http://schemas.microsoft.com/office/drawing/2014/main" id="{9FA7D013-8D91-4CED-AC12-B59D1BE743FF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4" y="1913"/>
              <a:ext cx="54" cy="54"/>
            </a:xfrm>
            <a:custGeom>
              <a:avLst/>
              <a:gdLst>
                <a:gd name="T0" fmla="*/ 737 w 34"/>
                <a:gd name="T1" fmla="*/ 0 h 34"/>
                <a:gd name="T2" fmla="*/ 0 w 34"/>
                <a:gd name="T3" fmla="*/ 874 h 34"/>
                <a:gd name="T4" fmla="*/ 874 w 34"/>
                <a:gd name="T5" fmla="*/ 0 h 3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4" h="34">
                  <a:moveTo>
                    <a:pt x="29" y="0"/>
                  </a:moveTo>
                  <a:cubicBezTo>
                    <a:pt x="18" y="6"/>
                    <a:pt x="3" y="23"/>
                    <a:pt x="0" y="34"/>
                  </a:cubicBezTo>
                  <a:cubicBezTo>
                    <a:pt x="13" y="24"/>
                    <a:pt x="22" y="10"/>
                    <a:pt x="34" y="0"/>
                  </a:cubicBezTo>
                </a:path>
              </a:pathLst>
            </a:custGeom>
            <a:solidFill>
              <a:srgbClr val="C8D8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287" name="Freeform 1245">
              <a:extLst>
                <a:ext uri="{FF2B5EF4-FFF2-40B4-BE49-F238E27FC236}">
                  <a16:creationId xmlns:a16="http://schemas.microsoft.com/office/drawing/2014/main" id="{642CA17A-E300-4B82-AF33-DE7BF2C20153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6" y="1877"/>
              <a:ext cx="71" cy="79"/>
            </a:xfrm>
            <a:custGeom>
              <a:avLst/>
              <a:gdLst>
                <a:gd name="T0" fmla="*/ 964 w 45"/>
                <a:gd name="T1" fmla="*/ 0 h 50"/>
                <a:gd name="T2" fmla="*/ 0 w 45"/>
                <a:gd name="T3" fmla="*/ 1236 h 50"/>
                <a:gd name="T4" fmla="*/ 1095 w 45"/>
                <a:gd name="T5" fmla="*/ 82 h 5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5" h="50">
                  <a:moveTo>
                    <a:pt x="39" y="0"/>
                  </a:moveTo>
                  <a:cubicBezTo>
                    <a:pt x="29" y="19"/>
                    <a:pt x="7" y="29"/>
                    <a:pt x="0" y="50"/>
                  </a:cubicBezTo>
                  <a:cubicBezTo>
                    <a:pt x="17" y="37"/>
                    <a:pt x="30" y="17"/>
                    <a:pt x="45" y="3"/>
                  </a:cubicBezTo>
                </a:path>
              </a:pathLst>
            </a:custGeom>
            <a:solidFill>
              <a:srgbClr val="C8D8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288" name="Freeform 1246">
              <a:extLst>
                <a:ext uri="{FF2B5EF4-FFF2-40B4-BE49-F238E27FC236}">
                  <a16:creationId xmlns:a16="http://schemas.microsoft.com/office/drawing/2014/main" id="{7E2ED239-21F5-44DE-86DA-B9688C7D92B3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2" y="1913"/>
              <a:ext cx="52" cy="51"/>
            </a:xfrm>
            <a:custGeom>
              <a:avLst/>
              <a:gdLst>
                <a:gd name="T0" fmla="*/ 79 w 33"/>
                <a:gd name="T1" fmla="*/ 834 h 32"/>
                <a:gd name="T2" fmla="*/ 794 w 33"/>
                <a:gd name="T3" fmla="*/ 0 h 32"/>
                <a:gd name="T4" fmla="*/ 0 w 33"/>
                <a:gd name="T5" fmla="*/ 834 h 3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3" h="32">
                  <a:moveTo>
                    <a:pt x="3" y="32"/>
                  </a:moveTo>
                  <a:cubicBezTo>
                    <a:pt x="9" y="22"/>
                    <a:pt x="21" y="4"/>
                    <a:pt x="33" y="0"/>
                  </a:cubicBezTo>
                  <a:cubicBezTo>
                    <a:pt x="25" y="14"/>
                    <a:pt x="12" y="22"/>
                    <a:pt x="0" y="32"/>
                  </a:cubicBezTo>
                </a:path>
              </a:pathLst>
            </a:custGeom>
            <a:solidFill>
              <a:srgbClr val="C8D8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289" name="Freeform 1247">
              <a:extLst>
                <a:ext uri="{FF2B5EF4-FFF2-40B4-BE49-F238E27FC236}">
                  <a16:creationId xmlns:a16="http://schemas.microsoft.com/office/drawing/2014/main" id="{EC928D2B-D04C-49F4-9449-5E64C7C3E74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6" y="883"/>
              <a:ext cx="65" cy="68"/>
            </a:xfrm>
            <a:custGeom>
              <a:avLst/>
              <a:gdLst>
                <a:gd name="T0" fmla="*/ 0 w 41"/>
                <a:gd name="T1" fmla="*/ 1067 h 43"/>
                <a:gd name="T2" fmla="*/ 1027 w 41"/>
                <a:gd name="T3" fmla="*/ 0 h 43"/>
                <a:gd name="T4" fmla="*/ 82 w 41"/>
                <a:gd name="T5" fmla="*/ 938 h 4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1" h="43">
                  <a:moveTo>
                    <a:pt x="0" y="43"/>
                  </a:moveTo>
                  <a:cubicBezTo>
                    <a:pt x="7" y="28"/>
                    <a:pt x="26" y="9"/>
                    <a:pt x="41" y="0"/>
                  </a:cubicBezTo>
                  <a:cubicBezTo>
                    <a:pt x="34" y="16"/>
                    <a:pt x="16" y="28"/>
                    <a:pt x="3" y="38"/>
                  </a:cubicBezTo>
                </a:path>
              </a:pathLst>
            </a:custGeom>
            <a:solidFill>
              <a:srgbClr val="C8D8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290" name="Freeform 1248">
              <a:extLst>
                <a:ext uri="{FF2B5EF4-FFF2-40B4-BE49-F238E27FC236}">
                  <a16:creationId xmlns:a16="http://schemas.microsoft.com/office/drawing/2014/main" id="{9BB5CCEB-BE69-4352-BB34-7F1B1B12244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5" y="901"/>
              <a:ext cx="59" cy="53"/>
            </a:xfrm>
            <a:custGeom>
              <a:avLst/>
              <a:gdLst>
                <a:gd name="T0" fmla="*/ 936 w 37"/>
                <a:gd name="T1" fmla="*/ 0 h 34"/>
                <a:gd name="T2" fmla="*/ 0 w 37"/>
                <a:gd name="T3" fmla="*/ 761 h 34"/>
                <a:gd name="T4" fmla="*/ 970 w 37"/>
                <a:gd name="T5" fmla="*/ 30 h 3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" h="34">
                  <a:moveTo>
                    <a:pt x="36" y="0"/>
                  </a:moveTo>
                  <a:cubicBezTo>
                    <a:pt x="26" y="10"/>
                    <a:pt x="5" y="21"/>
                    <a:pt x="0" y="34"/>
                  </a:cubicBezTo>
                  <a:cubicBezTo>
                    <a:pt x="15" y="31"/>
                    <a:pt x="24" y="9"/>
                    <a:pt x="37" y="1"/>
                  </a:cubicBezTo>
                </a:path>
              </a:pathLst>
            </a:custGeom>
            <a:solidFill>
              <a:srgbClr val="C8D8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291" name="Freeform 1249">
              <a:extLst>
                <a:ext uri="{FF2B5EF4-FFF2-40B4-BE49-F238E27FC236}">
                  <a16:creationId xmlns:a16="http://schemas.microsoft.com/office/drawing/2014/main" id="{E5CFD280-D10F-424F-8575-CC880D26479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5" y="915"/>
              <a:ext cx="63" cy="55"/>
            </a:xfrm>
            <a:custGeom>
              <a:avLst/>
              <a:gdLst>
                <a:gd name="T0" fmla="*/ 794 w 40"/>
                <a:gd name="T1" fmla="*/ 0 h 35"/>
                <a:gd name="T2" fmla="*/ 0 w 40"/>
                <a:gd name="T3" fmla="*/ 822 h 35"/>
                <a:gd name="T4" fmla="*/ 931 w 40"/>
                <a:gd name="T5" fmla="*/ 0 h 35"/>
                <a:gd name="T6" fmla="*/ 931 w 40"/>
                <a:gd name="T7" fmla="*/ 0 h 35"/>
                <a:gd name="T8" fmla="*/ 824 w 40"/>
                <a:gd name="T9" fmla="*/ 31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35">
                  <a:moveTo>
                    <a:pt x="33" y="0"/>
                  </a:moveTo>
                  <a:cubicBezTo>
                    <a:pt x="24" y="13"/>
                    <a:pt x="6" y="22"/>
                    <a:pt x="0" y="35"/>
                  </a:cubicBezTo>
                  <a:cubicBezTo>
                    <a:pt x="15" y="26"/>
                    <a:pt x="28" y="14"/>
                    <a:pt x="39" y="0"/>
                  </a:cubicBezTo>
                  <a:cubicBezTo>
                    <a:pt x="40" y="0"/>
                    <a:pt x="40" y="0"/>
                    <a:pt x="39" y="0"/>
                  </a:cubicBezTo>
                  <a:cubicBezTo>
                    <a:pt x="37" y="0"/>
                    <a:pt x="35" y="1"/>
                    <a:pt x="34" y="1"/>
                  </a:cubicBezTo>
                </a:path>
              </a:pathLst>
            </a:custGeom>
            <a:solidFill>
              <a:srgbClr val="C8D8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292" name="Freeform 1250">
              <a:extLst>
                <a:ext uri="{FF2B5EF4-FFF2-40B4-BE49-F238E27FC236}">
                  <a16:creationId xmlns:a16="http://schemas.microsoft.com/office/drawing/2014/main" id="{D7215F86-F5C8-42DC-921C-7DFCC9776292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1" y="946"/>
              <a:ext cx="57" cy="68"/>
            </a:xfrm>
            <a:custGeom>
              <a:avLst/>
              <a:gdLst>
                <a:gd name="T0" fmla="*/ 852 w 36"/>
                <a:gd name="T1" fmla="*/ 0 h 43"/>
                <a:gd name="T2" fmla="*/ 0 w 36"/>
                <a:gd name="T3" fmla="*/ 863 h 43"/>
                <a:gd name="T4" fmla="*/ 898 w 36"/>
                <a:gd name="T5" fmla="*/ 33 h 4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6" h="43">
                  <a:moveTo>
                    <a:pt x="34" y="0"/>
                  </a:moveTo>
                  <a:cubicBezTo>
                    <a:pt x="27" y="11"/>
                    <a:pt x="12" y="29"/>
                    <a:pt x="0" y="35"/>
                  </a:cubicBezTo>
                  <a:cubicBezTo>
                    <a:pt x="11" y="43"/>
                    <a:pt x="30" y="7"/>
                    <a:pt x="36" y="1"/>
                  </a:cubicBezTo>
                </a:path>
              </a:pathLst>
            </a:custGeom>
            <a:solidFill>
              <a:srgbClr val="C8D8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293" name="Freeform 1251">
              <a:extLst>
                <a:ext uri="{FF2B5EF4-FFF2-40B4-BE49-F238E27FC236}">
                  <a16:creationId xmlns:a16="http://schemas.microsoft.com/office/drawing/2014/main" id="{E09637A0-D2C4-489B-B481-D5CFF3D6E4B3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6" y="965"/>
              <a:ext cx="63" cy="55"/>
            </a:xfrm>
            <a:custGeom>
              <a:avLst/>
              <a:gdLst>
                <a:gd name="T0" fmla="*/ 720 w 40"/>
                <a:gd name="T1" fmla="*/ 31 h 35"/>
                <a:gd name="T2" fmla="*/ 0 w 40"/>
                <a:gd name="T3" fmla="*/ 822 h 35"/>
                <a:gd name="T4" fmla="*/ 961 w 40"/>
                <a:gd name="T5" fmla="*/ 0 h 35"/>
                <a:gd name="T6" fmla="*/ 794 w 40"/>
                <a:gd name="T7" fmla="*/ 31 h 3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0" h="35">
                  <a:moveTo>
                    <a:pt x="30" y="1"/>
                  </a:moveTo>
                  <a:cubicBezTo>
                    <a:pt x="34" y="6"/>
                    <a:pt x="1" y="27"/>
                    <a:pt x="0" y="35"/>
                  </a:cubicBezTo>
                  <a:cubicBezTo>
                    <a:pt x="13" y="30"/>
                    <a:pt x="32" y="13"/>
                    <a:pt x="40" y="0"/>
                  </a:cubicBezTo>
                  <a:cubicBezTo>
                    <a:pt x="38" y="1"/>
                    <a:pt x="36" y="0"/>
                    <a:pt x="33" y="1"/>
                  </a:cubicBezTo>
                </a:path>
              </a:pathLst>
            </a:custGeom>
            <a:solidFill>
              <a:srgbClr val="C8D8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294" name="Freeform 1252">
              <a:extLst>
                <a:ext uri="{FF2B5EF4-FFF2-40B4-BE49-F238E27FC236}">
                  <a16:creationId xmlns:a16="http://schemas.microsoft.com/office/drawing/2014/main" id="{4CF46E23-8850-47C8-A1BD-EA6509993F9B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5" y="979"/>
              <a:ext cx="65" cy="61"/>
            </a:xfrm>
            <a:custGeom>
              <a:avLst/>
              <a:gdLst>
                <a:gd name="T0" fmla="*/ 953 w 41"/>
                <a:gd name="T1" fmla="*/ 0 h 39"/>
                <a:gd name="T2" fmla="*/ 219 w 41"/>
                <a:gd name="T3" fmla="*/ 646 h 39"/>
                <a:gd name="T4" fmla="*/ 0 w 41"/>
                <a:gd name="T5" fmla="*/ 890 h 39"/>
                <a:gd name="T6" fmla="*/ 1027 w 41"/>
                <a:gd name="T7" fmla="*/ 75 h 3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1" h="39">
                  <a:moveTo>
                    <a:pt x="38" y="0"/>
                  </a:moveTo>
                  <a:cubicBezTo>
                    <a:pt x="31" y="11"/>
                    <a:pt x="17" y="18"/>
                    <a:pt x="9" y="28"/>
                  </a:cubicBezTo>
                  <a:cubicBezTo>
                    <a:pt x="6" y="32"/>
                    <a:pt x="4" y="36"/>
                    <a:pt x="0" y="39"/>
                  </a:cubicBezTo>
                  <a:cubicBezTo>
                    <a:pt x="18" y="38"/>
                    <a:pt x="24" y="3"/>
                    <a:pt x="41" y="3"/>
                  </a:cubicBezTo>
                </a:path>
              </a:pathLst>
            </a:custGeom>
            <a:solidFill>
              <a:srgbClr val="C8D8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295" name="Freeform 1253">
              <a:extLst>
                <a:ext uri="{FF2B5EF4-FFF2-40B4-BE49-F238E27FC236}">
                  <a16:creationId xmlns:a16="http://schemas.microsoft.com/office/drawing/2014/main" id="{940E38AD-51E0-4E01-9DC1-18940B6C57FE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8" y="987"/>
              <a:ext cx="45" cy="50"/>
            </a:xfrm>
            <a:custGeom>
              <a:avLst/>
              <a:gdLst>
                <a:gd name="T0" fmla="*/ 632 w 29"/>
                <a:gd name="T1" fmla="*/ 0 h 32"/>
                <a:gd name="T2" fmla="*/ 0 w 29"/>
                <a:gd name="T3" fmla="*/ 728 h 32"/>
                <a:gd name="T4" fmla="*/ 602 w 29"/>
                <a:gd name="T5" fmla="*/ 31 h 3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9" h="32">
                  <a:moveTo>
                    <a:pt x="29" y="0"/>
                  </a:moveTo>
                  <a:cubicBezTo>
                    <a:pt x="20" y="4"/>
                    <a:pt x="3" y="22"/>
                    <a:pt x="0" y="32"/>
                  </a:cubicBezTo>
                  <a:cubicBezTo>
                    <a:pt x="10" y="27"/>
                    <a:pt x="24" y="11"/>
                    <a:pt x="28" y="1"/>
                  </a:cubicBezTo>
                </a:path>
              </a:pathLst>
            </a:custGeom>
            <a:solidFill>
              <a:srgbClr val="C8D8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296" name="Freeform 1254">
              <a:extLst>
                <a:ext uri="{FF2B5EF4-FFF2-40B4-BE49-F238E27FC236}">
                  <a16:creationId xmlns:a16="http://schemas.microsoft.com/office/drawing/2014/main" id="{398CFA2E-D021-4D1B-B908-35C1540DFCAF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3" y="2062"/>
              <a:ext cx="390" cy="70"/>
            </a:xfrm>
            <a:custGeom>
              <a:avLst/>
              <a:gdLst>
                <a:gd name="T0" fmla="*/ 2 w 390"/>
                <a:gd name="T1" fmla="*/ 0 h 70"/>
                <a:gd name="T2" fmla="*/ 390 w 390"/>
                <a:gd name="T3" fmla="*/ 8 h 70"/>
                <a:gd name="T4" fmla="*/ 390 w 390"/>
                <a:gd name="T5" fmla="*/ 65 h 70"/>
                <a:gd name="T6" fmla="*/ 0 w 390"/>
                <a:gd name="T7" fmla="*/ 70 h 70"/>
                <a:gd name="T8" fmla="*/ 2 w 390"/>
                <a:gd name="T9" fmla="*/ 0 h 7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0" h="70">
                  <a:moveTo>
                    <a:pt x="2" y="0"/>
                  </a:moveTo>
                  <a:lnTo>
                    <a:pt x="390" y="8"/>
                  </a:lnTo>
                  <a:lnTo>
                    <a:pt x="390" y="65"/>
                  </a:lnTo>
                  <a:lnTo>
                    <a:pt x="0" y="7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9BC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297" name="Line 1255">
              <a:extLst>
                <a:ext uri="{FF2B5EF4-FFF2-40B4-BE49-F238E27FC236}">
                  <a16:creationId xmlns:a16="http://schemas.microsoft.com/office/drawing/2014/main" id="{93AA0C20-1418-46A8-B1F5-20325206144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139" y="2059"/>
              <a:ext cx="1" cy="179"/>
            </a:xfrm>
            <a:prstGeom prst="line">
              <a:avLst/>
            </a:prstGeom>
            <a:noFill/>
            <a:ln w="19050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298" name="Freeform 1256">
              <a:extLst>
                <a:ext uri="{FF2B5EF4-FFF2-40B4-BE49-F238E27FC236}">
                  <a16:creationId xmlns:a16="http://schemas.microsoft.com/office/drawing/2014/main" id="{113672B9-E63C-417D-8AD7-CAA4EB751C77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5" y="2119"/>
              <a:ext cx="99" cy="113"/>
            </a:xfrm>
            <a:custGeom>
              <a:avLst/>
              <a:gdLst>
                <a:gd name="T0" fmla="*/ 86 w 63"/>
                <a:gd name="T1" fmla="*/ 1569 h 72"/>
                <a:gd name="T2" fmla="*/ 190 w 63"/>
                <a:gd name="T3" fmla="*/ 1522 h 72"/>
                <a:gd name="T4" fmla="*/ 1075 w 63"/>
                <a:gd name="T5" fmla="*/ 541 h 72"/>
                <a:gd name="T6" fmla="*/ 1494 w 63"/>
                <a:gd name="T7" fmla="*/ 0 h 72"/>
                <a:gd name="T8" fmla="*/ 420 w 63"/>
                <a:gd name="T9" fmla="*/ 990 h 72"/>
                <a:gd name="T10" fmla="*/ 135 w 63"/>
                <a:gd name="T11" fmla="*/ 1268 h 72"/>
                <a:gd name="T12" fmla="*/ 0 w 63"/>
                <a:gd name="T13" fmla="*/ 1686 h 7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3" h="72">
                  <a:moveTo>
                    <a:pt x="4" y="67"/>
                  </a:moveTo>
                  <a:cubicBezTo>
                    <a:pt x="4" y="67"/>
                    <a:pt x="4" y="68"/>
                    <a:pt x="8" y="65"/>
                  </a:cubicBezTo>
                  <a:cubicBezTo>
                    <a:pt x="21" y="53"/>
                    <a:pt x="34" y="37"/>
                    <a:pt x="45" y="23"/>
                  </a:cubicBezTo>
                  <a:cubicBezTo>
                    <a:pt x="51" y="16"/>
                    <a:pt x="56" y="7"/>
                    <a:pt x="63" y="0"/>
                  </a:cubicBezTo>
                  <a:cubicBezTo>
                    <a:pt x="47" y="6"/>
                    <a:pt x="31" y="29"/>
                    <a:pt x="18" y="42"/>
                  </a:cubicBezTo>
                  <a:cubicBezTo>
                    <a:pt x="14" y="46"/>
                    <a:pt x="9" y="49"/>
                    <a:pt x="6" y="54"/>
                  </a:cubicBezTo>
                  <a:cubicBezTo>
                    <a:pt x="0" y="60"/>
                    <a:pt x="2" y="64"/>
                    <a:pt x="0" y="72"/>
                  </a:cubicBezTo>
                </a:path>
              </a:pathLst>
            </a:custGeom>
            <a:solidFill>
              <a:srgbClr val="A9BC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299" name="Freeform 1257">
              <a:extLst>
                <a:ext uri="{FF2B5EF4-FFF2-40B4-BE49-F238E27FC236}">
                  <a16:creationId xmlns:a16="http://schemas.microsoft.com/office/drawing/2014/main" id="{AB50CE5C-7D3B-4872-A3DE-6C1CDDB7C8EB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8" y="2116"/>
              <a:ext cx="108" cy="111"/>
            </a:xfrm>
            <a:custGeom>
              <a:avLst/>
              <a:gdLst>
                <a:gd name="T0" fmla="*/ 0 w 69"/>
                <a:gd name="T1" fmla="*/ 1579 h 71"/>
                <a:gd name="T2" fmla="*/ 1499 w 69"/>
                <a:gd name="T3" fmla="*/ 0 h 71"/>
                <a:gd name="T4" fmla="*/ 1592 w 69"/>
                <a:gd name="T5" fmla="*/ 233 h 71"/>
                <a:gd name="T6" fmla="*/ 779 w 69"/>
                <a:gd name="T7" fmla="*/ 1010 h 71"/>
                <a:gd name="T8" fmla="*/ 161 w 69"/>
                <a:gd name="T9" fmla="*/ 1623 h 71"/>
                <a:gd name="T10" fmla="*/ 121 w 69"/>
                <a:gd name="T11" fmla="*/ 1579 h 71"/>
                <a:gd name="T12" fmla="*/ 49 w 69"/>
                <a:gd name="T13" fmla="*/ 1579 h 7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9" h="71">
                  <a:moveTo>
                    <a:pt x="0" y="69"/>
                  </a:moveTo>
                  <a:cubicBezTo>
                    <a:pt x="19" y="45"/>
                    <a:pt x="43" y="23"/>
                    <a:pt x="65" y="0"/>
                  </a:cubicBezTo>
                  <a:cubicBezTo>
                    <a:pt x="65" y="4"/>
                    <a:pt x="67" y="7"/>
                    <a:pt x="69" y="10"/>
                  </a:cubicBezTo>
                  <a:cubicBezTo>
                    <a:pt x="57" y="14"/>
                    <a:pt x="43" y="33"/>
                    <a:pt x="34" y="44"/>
                  </a:cubicBezTo>
                  <a:cubicBezTo>
                    <a:pt x="26" y="53"/>
                    <a:pt x="13" y="61"/>
                    <a:pt x="7" y="71"/>
                  </a:cubicBezTo>
                  <a:cubicBezTo>
                    <a:pt x="6" y="71"/>
                    <a:pt x="5" y="70"/>
                    <a:pt x="5" y="69"/>
                  </a:cubicBezTo>
                  <a:cubicBezTo>
                    <a:pt x="4" y="69"/>
                    <a:pt x="3" y="69"/>
                    <a:pt x="2" y="69"/>
                  </a:cubicBezTo>
                </a:path>
              </a:pathLst>
            </a:custGeom>
            <a:solidFill>
              <a:srgbClr val="A9BC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300" name="Freeform 1258">
              <a:extLst>
                <a:ext uri="{FF2B5EF4-FFF2-40B4-BE49-F238E27FC236}">
                  <a16:creationId xmlns:a16="http://schemas.microsoft.com/office/drawing/2014/main" id="{3E1C532B-7F56-403D-9B43-A09D698FE56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1" y="2174"/>
              <a:ext cx="35" cy="41"/>
            </a:xfrm>
            <a:custGeom>
              <a:avLst/>
              <a:gdLst>
                <a:gd name="T0" fmla="*/ 519 w 22"/>
                <a:gd name="T1" fmla="*/ 33 h 26"/>
                <a:gd name="T2" fmla="*/ 53 w 22"/>
                <a:gd name="T3" fmla="*/ 634 h 26"/>
                <a:gd name="T4" fmla="*/ 573 w 22"/>
                <a:gd name="T5" fmla="*/ 0 h 2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" h="26">
                  <a:moveTo>
                    <a:pt x="20" y="1"/>
                  </a:moveTo>
                  <a:cubicBezTo>
                    <a:pt x="13" y="5"/>
                    <a:pt x="0" y="18"/>
                    <a:pt x="2" y="26"/>
                  </a:cubicBezTo>
                  <a:cubicBezTo>
                    <a:pt x="8" y="18"/>
                    <a:pt x="16" y="6"/>
                    <a:pt x="22" y="0"/>
                  </a:cubicBezTo>
                </a:path>
              </a:pathLst>
            </a:custGeom>
            <a:solidFill>
              <a:srgbClr val="A9BC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301" name="Freeform 1259">
              <a:extLst>
                <a:ext uri="{FF2B5EF4-FFF2-40B4-BE49-F238E27FC236}">
                  <a16:creationId xmlns:a16="http://schemas.microsoft.com/office/drawing/2014/main" id="{95032BC4-9441-4CC9-89D8-01FA7C0DAFE8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6" y="2114"/>
              <a:ext cx="63" cy="99"/>
            </a:xfrm>
            <a:custGeom>
              <a:avLst/>
              <a:gdLst>
                <a:gd name="T0" fmla="*/ 591 w 40"/>
                <a:gd name="T1" fmla="*/ 163 h 63"/>
                <a:gd name="T2" fmla="*/ 195 w 40"/>
                <a:gd name="T3" fmla="*/ 1086 h 63"/>
                <a:gd name="T4" fmla="*/ 0 w 40"/>
                <a:gd name="T5" fmla="*/ 1494 h 63"/>
                <a:gd name="T6" fmla="*/ 630 w 40"/>
                <a:gd name="T7" fmla="*/ 585 h 63"/>
                <a:gd name="T8" fmla="*/ 961 w 40"/>
                <a:gd name="T9" fmla="*/ 31 h 63"/>
                <a:gd name="T10" fmla="*/ 695 w 40"/>
                <a:gd name="T11" fmla="*/ 49 h 6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0" h="63">
                  <a:moveTo>
                    <a:pt x="25" y="7"/>
                  </a:moveTo>
                  <a:cubicBezTo>
                    <a:pt x="25" y="19"/>
                    <a:pt x="13" y="35"/>
                    <a:pt x="8" y="46"/>
                  </a:cubicBezTo>
                  <a:cubicBezTo>
                    <a:pt x="5" y="52"/>
                    <a:pt x="1" y="58"/>
                    <a:pt x="0" y="63"/>
                  </a:cubicBezTo>
                  <a:cubicBezTo>
                    <a:pt x="11" y="55"/>
                    <a:pt x="20" y="37"/>
                    <a:pt x="26" y="25"/>
                  </a:cubicBezTo>
                  <a:cubicBezTo>
                    <a:pt x="31" y="18"/>
                    <a:pt x="38" y="9"/>
                    <a:pt x="40" y="1"/>
                  </a:cubicBezTo>
                  <a:cubicBezTo>
                    <a:pt x="36" y="0"/>
                    <a:pt x="32" y="0"/>
                    <a:pt x="29" y="2"/>
                  </a:cubicBezTo>
                </a:path>
              </a:pathLst>
            </a:custGeom>
            <a:solidFill>
              <a:srgbClr val="A9BC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302" name="Freeform 1260">
              <a:extLst>
                <a:ext uri="{FF2B5EF4-FFF2-40B4-BE49-F238E27FC236}">
                  <a16:creationId xmlns:a16="http://schemas.microsoft.com/office/drawing/2014/main" id="{DE818A1C-5792-465B-901C-E12DED7A4345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3" y="2136"/>
              <a:ext cx="68" cy="79"/>
            </a:xfrm>
            <a:custGeom>
              <a:avLst/>
              <a:gdLst>
                <a:gd name="T0" fmla="*/ 82 w 43"/>
                <a:gd name="T1" fmla="*/ 1183 h 50"/>
                <a:gd name="T2" fmla="*/ 1067 w 43"/>
                <a:gd name="T3" fmla="*/ 0 h 50"/>
                <a:gd name="T4" fmla="*/ 0 w 43"/>
                <a:gd name="T5" fmla="*/ 1236 h 5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3" h="50">
                  <a:moveTo>
                    <a:pt x="3" y="48"/>
                  </a:moveTo>
                  <a:cubicBezTo>
                    <a:pt x="13" y="30"/>
                    <a:pt x="30" y="16"/>
                    <a:pt x="43" y="0"/>
                  </a:cubicBezTo>
                  <a:cubicBezTo>
                    <a:pt x="39" y="16"/>
                    <a:pt x="19" y="50"/>
                    <a:pt x="0" y="50"/>
                  </a:cubicBezTo>
                </a:path>
              </a:pathLst>
            </a:custGeom>
            <a:solidFill>
              <a:srgbClr val="A9BC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303" name="Freeform 1261">
              <a:extLst>
                <a:ext uri="{FF2B5EF4-FFF2-40B4-BE49-F238E27FC236}">
                  <a16:creationId xmlns:a16="http://schemas.microsoft.com/office/drawing/2014/main" id="{F668D532-7200-493C-A544-40FED3B4F81B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3" y="2103"/>
              <a:ext cx="75" cy="91"/>
            </a:xfrm>
            <a:custGeom>
              <a:avLst/>
              <a:gdLst>
                <a:gd name="T0" fmla="*/ 698 w 48"/>
                <a:gd name="T1" fmla="*/ 86 h 58"/>
                <a:gd name="T2" fmla="*/ 203 w 48"/>
                <a:gd name="T3" fmla="*/ 836 h 58"/>
                <a:gd name="T4" fmla="*/ 0 w 48"/>
                <a:gd name="T5" fmla="*/ 1357 h 58"/>
                <a:gd name="T6" fmla="*/ 1091 w 48"/>
                <a:gd name="T7" fmla="*/ 0 h 5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8" h="58">
                  <a:moveTo>
                    <a:pt x="31" y="4"/>
                  </a:moveTo>
                  <a:cubicBezTo>
                    <a:pt x="31" y="12"/>
                    <a:pt x="14" y="28"/>
                    <a:pt x="9" y="36"/>
                  </a:cubicBezTo>
                  <a:cubicBezTo>
                    <a:pt x="6" y="43"/>
                    <a:pt x="2" y="51"/>
                    <a:pt x="0" y="58"/>
                  </a:cubicBezTo>
                  <a:cubicBezTo>
                    <a:pt x="17" y="40"/>
                    <a:pt x="33" y="20"/>
                    <a:pt x="48" y="0"/>
                  </a:cubicBezTo>
                </a:path>
              </a:pathLst>
            </a:custGeom>
            <a:solidFill>
              <a:srgbClr val="A9BC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304" name="Freeform 1262">
              <a:extLst>
                <a:ext uri="{FF2B5EF4-FFF2-40B4-BE49-F238E27FC236}">
                  <a16:creationId xmlns:a16="http://schemas.microsoft.com/office/drawing/2014/main" id="{BC758870-2F12-43AB-8EDF-439A3E605849}"/>
                </a:ext>
              </a:extLst>
            </p:cNvPr>
            <p:cNvSpPr>
              <a:spLocks/>
            </p:cNvSpPr>
            <p:nvPr/>
          </p:nvSpPr>
          <p:spPr bwMode="auto">
            <a:xfrm>
              <a:off x="947" y="824"/>
              <a:ext cx="258" cy="332"/>
            </a:xfrm>
            <a:custGeom>
              <a:avLst/>
              <a:gdLst>
                <a:gd name="T0" fmla="*/ 121 w 164"/>
                <a:gd name="T1" fmla="*/ 0 h 212"/>
                <a:gd name="T2" fmla="*/ 121 w 164"/>
                <a:gd name="T3" fmla="*/ 4397 h 212"/>
                <a:gd name="T4" fmla="*/ 3912 w 164"/>
                <a:gd name="T5" fmla="*/ 4897 h 212"/>
                <a:gd name="T6" fmla="*/ 121 w 164"/>
                <a:gd name="T7" fmla="*/ 0 h 2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4" h="212">
                  <a:moveTo>
                    <a:pt x="5" y="0"/>
                  </a:moveTo>
                  <a:cubicBezTo>
                    <a:pt x="5" y="190"/>
                    <a:pt x="5" y="190"/>
                    <a:pt x="5" y="190"/>
                  </a:cubicBezTo>
                  <a:cubicBezTo>
                    <a:pt x="164" y="212"/>
                    <a:pt x="164" y="212"/>
                    <a:pt x="164" y="212"/>
                  </a:cubicBezTo>
                  <a:cubicBezTo>
                    <a:pt x="164" y="212"/>
                    <a:pt x="0" y="185"/>
                    <a:pt x="5" y="0"/>
                  </a:cubicBez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305" name="Freeform 1263">
              <a:extLst>
                <a:ext uri="{FF2B5EF4-FFF2-40B4-BE49-F238E27FC236}">
                  <a16:creationId xmlns:a16="http://schemas.microsoft.com/office/drawing/2014/main" id="{B1DC69B1-EE5A-4CEC-AB57-0E782AE08F88}"/>
                </a:ext>
              </a:extLst>
            </p:cNvPr>
            <p:cNvSpPr>
              <a:spLocks/>
            </p:cNvSpPr>
            <p:nvPr/>
          </p:nvSpPr>
          <p:spPr bwMode="auto">
            <a:xfrm>
              <a:off x="823" y="1987"/>
              <a:ext cx="154" cy="119"/>
            </a:xfrm>
            <a:custGeom>
              <a:avLst/>
              <a:gdLst>
                <a:gd name="T0" fmla="*/ 0 w 98"/>
                <a:gd name="T1" fmla="*/ 0 h 76"/>
                <a:gd name="T2" fmla="*/ 0 w 98"/>
                <a:gd name="T3" fmla="*/ 1682 h 76"/>
                <a:gd name="T4" fmla="*/ 2316 w 98"/>
                <a:gd name="T5" fmla="*/ 1542 h 76"/>
                <a:gd name="T6" fmla="*/ 0 w 98"/>
                <a:gd name="T7" fmla="*/ 0 h 7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8" h="76">
                  <a:moveTo>
                    <a:pt x="0" y="0"/>
                  </a:moveTo>
                  <a:cubicBezTo>
                    <a:pt x="0" y="73"/>
                    <a:pt x="0" y="73"/>
                    <a:pt x="0" y="73"/>
                  </a:cubicBezTo>
                  <a:cubicBezTo>
                    <a:pt x="98" y="67"/>
                    <a:pt x="98" y="67"/>
                    <a:pt x="98" y="67"/>
                  </a:cubicBezTo>
                  <a:cubicBezTo>
                    <a:pt x="98" y="67"/>
                    <a:pt x="2" y="76"/>
                    <a:pt x="0" y="0"/>
                  </a:cubicBez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3015" name="Group 1368">
            <a:extLst>
              <a:ext uri="{FF2B5EF4-FFF2-40B4-BE49-F238E27FC236}">
                <a16:creationId xmlns:a16="http://schemas.microsoft.com/office/drawing/2014/main" id="{C3202B31-22B9-46F8-AAF7-881FD6CF0A0C}"/>
              </a:ext>
            </a:extLst>
          </p:cNvPr>
          <p:cNvGrpSpPr>
            <a:grpSpLocks/>
          </p:cNvGrpSpPr>
          <p:nvPr/>
        </p:nvGrpSpPr>
        <p:grpSpPr bwMode="auto">
          <a:xfrm>
            <a:off x="5426075" y="3187700"/>
            <a:ext cx="4792663" cy="2919413"/>
            <a:chOff x="2458" y="2008"/>
            <a:chExt cx="3019" cy="1839"/>
          </a:xfrm>
        </p:grpSpPr>
        <p:sp>
          <p:nvSpPr>
            <p:cNvPr id="43016" name="Freeform 1266">
              <a:extLst>
                <a:ext uri="{FF2B5EF4-FFF2-40B4-BE49-F238E27FC236}">
                  <a16:creationId xmlns:a16="http://schemas.microsoft.com/office/drawing/2014/main" id="{680887A3-0828-44BC-8CD6-A5A0B8D91D9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2" y="2206"/>
              <a:ext cx="1724" cy="1641"/>
            </a:xfrm>
            <a:custGeom>
              <a:avLst/>
              <a:gdLst>
                <a:gd name="T0" fmla="*/ 1724 w 1724"/>
                <a:gd name="T1" fmla="*/ 0 h 1641"/>
                <a:gd name="T2" fmla="*/ 1724 w 1724"/>
                <a:gd name="T3" fmla="*/ 1641 h 1641"/>
                <a:gd name="T4" fmla="*/ 0 w 1724"/>
                <a:gd name="T5" fmla="*/ 1303 h 1641"/>
                <a:gd name="T6" fmla="*/ 0 w 1724"/>
                <a:gd name="T7" fmla="*/ 629 h 1641"/>
                <a:gd name="T8" fmla="*/ 1724 w 1724"/>
                <a:gd name="T9" fmla="*/ 0 h 16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24" h="1641">
                  <a:moveTo>
                    <a:pt x="1724" y="0"/>
                  </a:moveTo>
                  <a:lnTo>
                    <a:pt x="1724" y="1641"/>
                  </a:lnTo>
                  <a:lnTo>
                    <a:pt x="0" y="1303"/>
                  </a:lnTo>
                  <a:lnTo>
                    <a:pt x="0" y="629"/>
                  </a:lnTo>
                  <a:lnTo>
                    <a:pt x="1724" y="0"/>
                  </a:lnTo>
                  <a:close/>
                </a:path>
              </a:pathLst>
            </a:custGeom>
            <a:solidFill>
              <a:srgbClr val="FCE2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17" name="Freeform 1267">
              <a:extLst>
                <a:ext uri="{FF2B5EF4-FFF2-40B4-BE49-F238E27FC236}">
                  <a16:creationId xmlns:a16="http://schemas.microsoft.com/office/drawing/2014/main" id="{FF0E82D9-F1BC-4416-9AAB-02CEF504E5F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2" y="2206"/>
              <a:ext cx="1724" cy="1641"/>
            </a:xfrm>
            <a:custGeom>
              <a:avLst/>
              <a:gdLst>
                <a:gd name="T0" fmla="*/ 1724 w 1724"/>
                <a:gd name="T1" fmla="*/ 0 h 1641"/>
                <a:gd name="T2" fmla="*/ 1724 w 1724"/>
                <a:gd name="T3" fmla="*/ 1641 h 1641"/>
                <a:gd name="T4" fmla="*/ 0 w 1724"/>
                <a:gd name="T5" fmla="*/ 1303 h 1641"/>
                <a:gd name="T6" fmla="*/ 0 w 1724"/>
                <a:gd name="T7" fmla="*/ 629 h 1641"/>
                <a:gd name="T8" fmla="*/ 1724 w 1724"/>
                <a:gd name="T9" fmla="*/ 0 h 16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24" h="1641">
                  <a:moveTo>
                    <a:pt x="1724" y="0"/>
                  </a:moveTo>
                  <a:lnTo>
                    <a:pt x="1724" y="1641"/>
                  </a:lnTo>
                  <a:lnTo>
                    <a:pt x="0" y="1303"/>
                  </a:lnTo>
                  <a:lnTo>
                    <a:pt x="0" y="629"/>
                  </a:lnTo>
                  <a:lnTo>
                    <a:pt x="1724" y="0"/>
                  </a:lnTo>
                  <a:close/>
                </a:path>
              </a:pathLst>
            </a:custGeom>
            <a:noFill/>
            <a:ln w="6350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18" name="Freeform 1268">
              <a:extLst>
                <a:ext uri="{FF2B5EF4-FFF2-40B4-BE49-F238E27FC236}">
                  <a16:creationId xmlns:a16="http://schemas.microsoft.com/office/drawing/2014/main" id="{F733982E-BC93-400D-B459-8697933EC466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2" y="2008"/>
              <a:ext cx="1335" cy="1839"/>
            </a:xfrm>
            <a:custGeom>
              <a:avLst/>
              <a:gdLst>
                <a:gd name="T0" fmla="*/ 224 w 1335"/>
                <a:gd name="T1" fmla="*/ 198 h 1839"/>
                <a:gd name="T2" fmla="*/ 224 w 1335"/>
                <a:gd name="T3" fmla="*/ 1839 h 1839"/>
                <a:gd name="T4" fmla="*/ 1335 w 1335"/>
                <a:gd name="T5" fmla="*/ 1713 h 1839"/>
                <a:gd name="T6" fmla="*/ 1335 w 1335"/>
                <a:gd name="T7" fmla="*/ 716 h 1839"/>
                <a:gd name="T8" fmla="*/ 302 w 1335"/>
                <a:gd name="T9" fmla="*/ 321 h 1839"/>
                <a:gd name="T10" fmla="*/ 302 w 1335"/>
                <a:gd name="T11" fmla="*/ 198 h 1839"/>
                <a:gd name="T12" fmla="*/ 0 w 1335"/>
                <a:gd name="T13" fmla="*/ 0 h 1839"/>
                <a:gd name="T14" fmla="*/ 0 w 1335"/>
                <a:gd name="T15" fmla="*/ 50 h 1839"/>
                <a:gd name="T16" fmla="*/ 224 w 1335"/>
                <a:gd name="T17" fmla="*/ 198 h 183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35" h="1839">
                  <a:moveTo>
                    <a:pt x="224" y="198"/>
                  </a:moveTo>
                  <a:lnTo>
                    <a:pt x="224" y="1839"/>
                  </a:lnTo>
                  <a:lnTo>
                    <a:pt x="1335" y="1713"/>
                  </a:lnTo>
                  <a:lnTo>
                    <a:pt x="1335" y="716"/>
                  </a:lnTo>
                  <a:lnTo>
                    <a:pt x="302" y="321"/>
                  </a:lnTo>
                  <a:lnTo>
                    <a:pt x="302" y="198"/>
                  </a:lnTo>
                  <a:lnTo>
                    <a:pt x="0" y="0"/>
                  </a:lnTo>
                  <a:lnTo>
                    <a:pt x="0" y="50"/>
                  </a:lnTo>
                  <a:lnTo>
                    <a:pt x="224" y="198"/>
                  </a:lnTo>
                  <a:close/>
                </a:path>
              </a:pathLst>
            </a:custGeom>
            <a:solidFill>
              <a:srgbClr val="CE9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19" name="Freeform 1269">
              <a:extLst>
                <a:ext uri="{FF2B5EF4-FFF2-40B4-BE49-F238E27FC236}">
                  <a16:creationId xmlns:a16="http://schemas.microsoft.com/office/drawing/2014/main" id="{381A3CA9-2D14-4CDD-90E6-E9A12387715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9" y="2055"/>
              <a:ext cx="1787" cy="780"/>
            </a:xfrm>
            <a:custGeom>
              <a:avLst/>
              <a:gdLst>
                <a:gd name="T0" fmla="*/ 1562 w 1787"/>
                <a:gd name="T1" fmla="*/ 0 h 780"/>
                <a:gd name="T2" fmla="*/ 1787 w 1787"/>
                <a:gd name="T3" fmla="*/ 151 h 780"/>
                <a:gd name="T4" fmla="*/ 63 w 1787"/>
                <a:gd name="T5" fmla="*/ 780 h 780"/>
                <a:gd name="T6" fmla="*/ 0 w 1787"/>
                <a:gd name="T7" fmla="*/ 741 h 780"/>
                <a:gd name="T8" fmla="*/ 1562 w 1787"/>
                <a:gd name="T9" fmla="*/ 0 h 78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87" h="780">
                  <a:moveTo>
                    <a:pt x="1562" y="0"/>
                  </a:moveTo>
                  <a:lnTo>
                    <a:pt x="1787" y="151"/>
                  </a:lnTo>
                  <a:lnTo>
                    <a:pt x="63" y="780"/>
                  </a:lnTo>
                  <a:lnTo>
                    <a:pt x="0" y="741"/>
                  </a:lnTo>
                  <a:lnTo>
                    <a:pt x="1562" y="0"/>
                  </a:lnTo>
                  <a:close/>
                </a:path>
              </a:pathLst>
            </a:custGeom>
            <a:solidFill>
              <a:srgbClr val="F2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20" name="Freeform 1270">
              <a:extLst>
                <a:ext uri="{FF2B5EF4-FFF2-40B4-BE49-F238E27FC236}">
                  <a16:creationId xmlns:a16="http://schemas.microsoft.com/office/drawing/2014/main" id="{50D9BC0F-BBC1-4BC4-864D-C5A6D92582F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3" y="2173"/>
              <a:ext cx="1787" cy="662"/>
            </a:xfrm>
            <a:custGeom>
              <a:avLst/>
              <a:gdLst>
                <a:gd name="T0" fmla="*/ 1738 w 1787"/>
                <a:gd name="T1" fmla="*/ 0 h 662"/>
                <a:gd name="T2" fmla="*/ 57 w 1787"/>
                <a:gd name="T3" fmla="*/ 647 h 662"/>
                <a:gd name="T4" fmla="*/ 12 w 1787"/>
                <a:gd name="T5" fmla="*/ 617 h 662"/>
                <a:gd name="T6" fmla="*/ 0 w 1787"/>
                <a:gd name="T7" fmla="*/ 623 h 662"/>
                <a:gd name="T8" fmla="*/ 63 w 1787"/>
                <a:gd name="T9" fmla="*/ 662 h 662"/>
                <a:gd name="T10" fmla="*/ 1787 w 1787"/>
                <a:gd name="T11" fmla="*/ 33 h 662"/>
                <a:gd name="T12" fmla="*/ 1738 w 1787"/>
                <a:gd name="T13" fmla="*/ 0 h 66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87" h="662">
                  <a:moveTo>
                    <a:pt x="1738" y="0"/>
                  </a:moveTo>
                  <a:lnTo>
                    <a:pt x="57" y="647"/>
                  </a:lnTo>
                  <a:lnTo>
                    <a:pt x="12" y="617"/>
                  </a:lnTo>
                  <a:lnTo>
                    <a:pt x="0" y="623"/>
                  </a:lnTo>
                  <a:lnTo>
                    <a:pt x="63" y="662"/>
                  </a:lnTo>
                  <a:lnTo>
                    <a:pt x="1787" y="33"/>
                  </a:lnTo>
                  <a:lnTo>
                    <a:pt x="1738" y="0"/>
                  </a:lnTo>
                  <a:close/>
                </a:path>
              </a:pathLst>
            </a:custGeom>
            <a:solidFill>
              <a:srgbClr val="D398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21" name="Freeform 1271">
              <a:extLst>
                <a:ext uri="{FF2B5EF4-FFF2-40B4-BE49-F238E27FC236}">
                  <a16:creationId xmlns:a16="http://schemas.microsoft.com/office/drawing/2014/main" id="{B8504B23-A989-459C-9885-5695BA2DE71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0" y="2055"/>
              <a:ext cx="1787" cy="780"/>
            </a:xfrm>
            <a:custGeom>
              <a:avLst/>
              <a:gdLst>
                <a:gd name="T0" fmla="*/ 1562 w 1787"/>
                <a:gd name="T1" fmla="*/ 0 h 780"/>
                <a:gd name="T2" fmla="*/ 1787 w 1787"/>
                <a:gd name="T3" fmla="*/ 151 h 780"/>
                <a:gd name="T4" fmla="*/ 63 w 1787"/>
                <a:gd name="T5" fmla="*/ 780 h 780"/>
                <a:gd name="T6" fmla="*/ 0 w 1787"/>
                <a:gd name="T7" fmla="*/ 741 h 780"/>
                <a:gd name="T8" fmla="*/ 1562 w 1787"/>
                <a:gd name="T9" fmla="*/ 0 h 78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87" h="780">
                  <a:moveTo>
                    <a:pt x="1562" y="0"/>
                  </a:moveTo>
                  <a:lnTo>
                    <a:pt x="1787" y="151"/>
                  </a:lnTo>
                  <a:lnTo>
                    <a:pt x="63" y="780"/>
                  </a:lnTo>
                  <a:lnTo>
                    <a:pt x="0" y="741"/>
                  </a:lnTo>
                  <a:lnTo>
                    <a:pt x="1562" y="0"/>
                  </a:lnTo>
                  <a:close/>
                </a:path>
              </a:pathLst>
            </a:custGeom>
            <a:noFill/>
            <a:ln w="6350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22" name="Freeform 1272">
              <a:extLst>
                <a:ext uri="{FF2B5EF4-FFF2-40B4-BE49-F238E27FC236}">
                  <a16:creationId xmlns:a16="http://schemas.microsoft.com/office/drawing/2014/main" id="{4B63365C-B50E-4A6F-BA75-1B7B97C5275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9" y="2008"/>
              <a:ext cx="1563" cy="788"/>
            </a:xfrm>
            <a:custGeom>
              <a:avLst/>
              <a:gdLst>
                <a:gd name="T0" fmla="*/ 1563 w 1563"/>
                <a:gd name="T1" fmla="*/ 0 h 788"/>
                <a:gd name="T2" fmla="*/ 1563 w 1563"/>
                <a:gd name="T3" fmla="*/ 47 h 788"/>
                <a:gd name="T4" fmla="*/ 0 w 1563"/>
                <a:gd name="T5" fmla="*/ 788 h 788"/>
                <a:gd name="T6" fmla="*/ 0 w 1563"/>
                <a:gd name="T7" fmla="*/ 759 h 788"/>
                <a:gd name="T8" fmla="*/ 1563 w 1563"/>
                <a:gd name="T9" fmla="*/ 0 h 7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63" h="788">
                  <a:moveTo>
                    <a:pt x="1563" y="0"/>
                  </a:moveTo>
                  <a:lnTo>
                    <a:pt x="1563" y="47"/>
                  </a:lnTo>
                  <a:lnTo>
                    <a:pt x="0" y="788"/>
                  </a:lnTo>
                  <a:lnTo>
                    <a:pt x="0" y="759"/>
                  </a:lnTo>
                  <a:lnTo>
                    <a:pt x="1563" y="0"/>
                  </a:lnTo>
                  <a:close/>
                </a:path>
              </a:pathLst>
            </a:custGeom>
            <a:solidFill>
              <a:srgbClr val="FCE2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23" name="Freeform 1273">
              <a:extLst>
                <a:ext uri="{FF2B5EF4-FFF2-40B4-BE49-F238E27FC236}">
                  <a16:creationId xmlns:a16="http://schemas.microsoft.com/office/drawing/2014/main" id="{67BAC8B0-EB76-4227-A0FF-C237A29B811D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2" y="2008"/>
              <a:ext cx="1335" cy="1839"/>
            </a:xfrm>
            <a:custGeom>
              <a:avLst/>
              <a:gdLst>
                <a:gd name="T0" fmla="*/ 224 w 1335"/>
                <a:gd name="T1" fmla="*/ 198 h 1839"/>
                <a:gd name="T2" fmla="*/ 224 w 1335"/>
                <a:gd name="T3" fmla="*/ 1839 h 1839"/>
                <a:gd name="T4" fmla="*/ 1335 w 1335"/>
                <a:gd name="T5" fmla="*/ 1713 h 1839"/>
                <a:gd name="T6" fmla="*/ 1335 w 1335"/>
                <a:gd name="T7" fmla="*/ 716 h 1839"/>
                <a:gd name="T8" fmla="*/ 302 w 1335"/>
                <a:gd name="T9" fmla="*/ 321 h 1839"/>
                <a:gd name="T10" fmla="*/ 302 w 1335"/>
                <a:gd name="T11" fmla="*/ 198 h 1839"/>
                <a:gd name="T12" fmla="*/ 0 w 1335"/>
                <a:gd name="T13" fmla="*/ 0 h 1839"/>
                <a:gd name="T14" fmla="*/ 0 w 1335"/>
                <a:gd name="T15" fmla="*/ 50 h 1839"/>
                <a:gd name="T16" fmla="*/ 224 w 1335"/>
                <a:gd name="T17" fmla="*/ 198 h 183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35" h="1839">
                  <a:moveTo>
                    <a:pt x="224" y="198"/>
                  </a:moveTo>
                  <a:lnTo>
                    <a:pt x="224" y="1839"/>
                  </a:lnTo>
                  <a:lnTo>
                    <a:pt x="1335" y="1713"/>
                  </a:lnTo>
                  <a:lnTo>
                    <a:pt x="1335" y="716"/>
                  </a:lnTo>
                  <a:lnTo>
                    <a:pt x="302" y="321"/>
                  </a:lnTo>
                  <a:lnTo>
                    <a:pt x="302" y="198"/>
                  </a:lnTo>
                  <a:lnTo>
                    <a:pt x="0" y="0"/>
                  </a:lnTo>
                  <a:lnTo>
                    <a:pt x="0" y="50"/>
                  </a:lnTo>
                  <a:lnTo>
                    <a:pt x="224" y="198"/>
                  </a:lnTo>
                  <a:close/>
                </a:path>
              </a:pathLst>
            </a:custGeom>
            <a:noFill/>
            <a:ln w="6350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24" name="Freeform 1274">
              <a:extLst>
                <a:ext uri="{FF2B5EF4-FFF2-40B4-BE49-F238E27FC236}">
                  <a16:creationId xmlns:a16="http://schemas.microsoft.com/office/drawing/2014/main" id="{50C12D0F-D9FB-48C4-92C4-DA3D2238829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9" y="2008"/>
              <a:ext cx="1563" cy="788"/>
            </a:xfrm>
            <a:custGeom>
              <a:avLst/>
              <a:gdLst>
                <a:gd name="T0" fmla="*/ 1563 w 1563"/>
                <a:gd name="T1" fmla="*/ 0 h 788"/>
                <a:gd name="T2" fmla="*/ 1563 w 1563"/>
                <a:gd name="T3" fmla="*/ 47 h 788"/>
                <a:gd name="T4" fmla="*/ 0 w 1563"/>
                <a:gd name="T5" fmla="*/ 788 h 788"/>
                <a:gd name="T6" fmla="*/ 0 w 1563"/>
                <a:gd name="T7" fmla="*/ 759 h 788"/>
                <a:gd name="T8" fmla="*/ 1563 w 1563"/>
                <a:gd name="T9" fmla="*/ 0 h 7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63" h="788">
                  <a:moveTo>
                    <a:pt x="1563" y="0"/>
                  </a:moveTo>
                  <a:lnTo>
                    <a:pt x="1563" y="47"/>
                  </a:lnTo>
                  <a:lnTo>
                    <a:pt x="0" y="788"/>
                  </a:lnTo>
                  <a:lnTo>
                    <a:pt x="0" y="759"/>
                  </a:lnTo>
                  <a:lnTo>
                    <a:pt x="1563" y="0"/>
                  </a:lnTo>
                  <a:close/>
                </a:path>
              </a:pathLst>
            </a:custGeom>
            <a:noFill/>
            <a:ln w="6350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25" name="Freeform 1275">
              <a:extLst>
                <a:ext uri="{FF2B5EF4-FFF2-40B4-BE49-F238E27FC236}">
                  <a16:creationId xmlns:a16="http://schemas.microsoft.com/office/drawing/2014/main" id="{8CB99AB6-FA13-4433-B459-D2E38B35DEC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5" y="3043"/>
              <a:ext cx="355" cy="388"/>
            </a:xfrm>
            <a:custGeom>
              <a:avLst/>
              <a:gdLst>
                <a:gd name="T0" fmla="*/ 0 w 355"/>
                <a:gd name="T1" fmla="*/ 48 h 388"/>
                <a:gd name="T2" fmla="*/ 0 w 355"/>
                <a:gd name="T3" fmla="*/ 333 h 388"/>
                <a:gd name="T4" fmla="*/ 355 w 355"/>
                <a:gd name="T5" fmla="*/ 388 h 388"/>
                <a:gd name="T6" fmla="*/ 355 w 355"/>
                <a:gd name="T7" fmla="*/ 0 h 388"/>
                <a:gd name="T8" fmla="*/ 0 w 355"/>
                <a:gd name="T9" fmla="*/ 48 h 3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5" h="388">
                  <a:moveTo>
                    <a:pt x="0" y="48"/>
                  </a:moveTo>
                  <a:lnTo>
                    <a:pt x="0" y="333"/>
                  </a:lnTo>
                  <a:lnTo>
                    <a:pt x="355" y="388"/>
                  </a:lnTo>
                  <a:lnTo>
                    <a:pt x="355" y="0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F7D0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26" name="Freeform 1276">
              <a:extLst>
                <a:ext uri="{FF2B5EF4-FFF2-40B4-BE49-F238E27FC236}">
                  <a16:creationId xmlns:a16="http://schemas.microsoft.com/office/drawing/2014/main" id="{CE347AD5-EB87-4EF5-B590-5A815141DBE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2" y="2985"/>
              <a:ext cx="356" cy="93"/>
            </a:xfrm>
            <a:custGeom>
              <a:avLst/>
              <a:gdLst>
                <a:gd name="T0" fmla="*/ 1 w 356"/>
                <a:gd name="T1" fmla="*/ 90 h 93"/>
                <a:gd name="T2" fmla="*/ 166 w 356"/>
                <a:gd name="T3" fmla="*/ 0 h 93"/>
                <a:gd name="T4" fmla="*/ 356 w 356"/>
                <a:gd name="T5" fmla="*/ 45 h 93"/>
                <a:gd name="T6" fmla="*/ 0 w 356"/>
                <a:gd name="T7" fmla="*/ 93 h 93"/>
                <a:gd name="T8" fmla="*/ 1 w 356"/>
                <a:gd name="T9" fmla="*/ 90 h 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93">
                  <a:moveTo>
                    <a:pt x="1" y="90"/>
                  </a:moveTo>
                  <a:lnTo>
                    <a:pt x="166" y="0"/>
                  </a:lnTo>
                  <a:lnTo>
                    <a:pt x="356" y="45"/>
                  </a:lnTo>
                  <a:lnTo>
                    <a:pt x="0" y="93"/>
                  </a:lnTo>
                  <a:lnTo>
                    <a:pt x="1" y="90"/>
                  </a:lnTo>
                  <a:close/>
                </a:path>
              </a:pathLst>
            </a:custGeom>
            <a:solidFill>
              <a:srgbClr val="F7D0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27" name="Freeform 1277">
              <a:extLst>
                <a:ext uri="{FF2B5EF4-FFF2-40B4-BE49-F238E27FC236}">
                  <a16:creationId xmlns:a16="http://schemas.microsoft.com/office/drawing/2014/main" id="{1E113A4F-D9EC-4EB2-BFD7-15A81E28CD2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2" y="2985"/>
              <a:ext cx="356" cy="93"/>
            </a:xfrm>
            <a:custGeom>
              <a:avLst/>
              <a:gdLst>
                <a:gd name="T0" fmla="*/ 1 w 356"/>
                <a:gd name="T1" fmla="*/ 90 h 93"/>
                <a:gd name="T2" fmla="*/ 166 w 356"/>
                <a:gd name="T3" fmla="*/ 0 h 93"/>
                <a:gd name="T4" fmla="*/ 356 w 356"/>
                <a:gd name="T5" fmla="*/ 45 h 93"/>
                <a:gd name="T6" fmla="*/ 0 w 356"/>
                <a:gd name="T7" fmla="*/ 93 h 9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56" h="93">
                  <a:moveTo>
                    <a:pt x="1" y="90"/>
                  </a:moveTo>
                  <a:lnTo>
                    <a:pt x="166" y="0"/>
                  </a:lnTo>
                  <a:lnTo>
                    <a:pt x="356" y="45"/>
                  </a:lnTo>
                  <a:lnTo>
                    <a:pt x="0" y="9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28" name="Freeform 1278">
              <a:extLst>
                <a:ext uri="{FF2B5EF4-FFF2-40B4-BE49-F238E27FC236}">
                  <a16:creationId xmlns:a16="http://schemas.microsoft.com/office/drawing/2014/main" id="{EAB003EE-A2E3-4542-A0A6-1BE39A2FAA88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7" y="2879"/>
              <a:ext cx="637" cy="745"/>
            </a:xfrm>
            <a:custGeom>
              <a:avLst/>
              <a:gdLst>
                <a:gd name="T0" fmla="*/ 0 w 637"/>
                <a:gd name="T1" fmla="*/ 98 h 745"/>
                <a:gd name="T2" fmla="*/ 0 w 637"/>
                <a:gd name="T3" fmla="*/ 660 h 745"/>
                <a:gd name="T4" fmla="*/ 637 w 637"/>
                <a:gd name="T5" fmla="*/ 745 h 745"/>
                <a:gd name="T6" fmla="*/ 637 w 637"/>
                <a:gd name="T7" fmla="*/ 0 h 745"/>
                <a:gd name="T8" fmla="*/ 0 w 637"/>
                <a:gd name="T9" fmla="*/ 98 h 7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37" h="745">
                  <a:moveTo>
                    <a:pt x="0" y="98"/>
                  </a:moveTo>
                  <a:lnTo>
                    <a:pt x="0" y="660"/>
                  </a:lnTo>
                  <a:lnTo>
                    <a:pt x="637" y="745"/>
                  </a:lnTo>
                  <a:lnTo>
                    <a:pt x="637" y="0"/>
                  </a:lnTo>
                  <a:lnTo>
                    <a:pt x="0" y="98"/>
                  </a:lnTo>
                  <a:close/>
                </a:path>
              </a:pathLst>
            </a:custGeom>
            <a:solidFill>
              <a:srgbClr val="F7D0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29" name="Freeform 1279">
              <a:extLst>
                <a:ext uri="{FF2B5EF4-FFF2-40B4-BE49-F238E27FC236}">
                  <a16:creationId xmlns:a16="http://schemas.microsoft.com/office/drawing/2014/main" id="{AD4C4474-5D32-4C1F-8426-E23A2B7A4F99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7" y="2775"/>
              <a:ext cx="637" cy="172"/>
            </a:xfrm>
            <a:custGeom>
              <a:avLst/>
              <a:gdLst>
                <a:gd name="T0" fmla="*/ 637 w 637"/>
                <a:gd name="T1" fmla="*/ 73 h 172"/>
                <a:gd name="T2" fmla="*/ 0 w 637"/>
                <a:gd name="T3" fmla="*/ 172 h 172"/>
                <a:gd name="T4" fmla="*/ 286 w 637"/>
                <a:gd name="T5" fmla="*/ 0 h 172"/>
                <a:gd name="T6" fmla="*/ 637 w 637"/>
                <a:gd name="T7" fmla="*/ 73 h 17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37" h="172">
                  <a:moveTo>
                    <a:pt x="637" y="73"/>
                  </a:moveTo>
                  <a:lnTo>
                    <a:pt x="0" y="172"/>
                  </a:lnTo>
                  <a:lnTo>
                    <a:pt x="286" y="0"/>
                  </a:lnTo>
                  <a:lnTo>
                    <a:pt x="637" y="73"/>
                  </a:lnTo>
                  <a:close/>
                </a:path>
              </a:pathLst>
            </a:custGeom>
            <a:solidFill>
              <a:srgbClr val="F7D0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30" name="Freeform 1280">
              <a:extLst>
                <a:ext uri="{FF2B5EF4-FFF2-40B4-BE49-F238E27FC236}">
                  <a16:creationId xmlns:a16="http://schemas.microsoft.com/office/drawing/2014/main" id="{4066B485-2D2C-4CC0-8D7E-C48A53133A2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2" y="2985"/>
              <a:ext cx="356" cy="93"/>
            </a:xfrm>
            <a:custGeom>
              <a:avLst/>
              <a:gdLst>
                <a:gd name="T0" fmla="*/ 166 w 356"/>
                <a:gd name="T1" fmla="*/ 0 h 93"/>
                <a:gd name="T2" fmla="*/ 356 w 356"/>
                <a:gd name="T3" fmla="*/ 45 h 93"/>
                <a:gd name="T4" fmla="*/ 0 w 356"/>
                <a:gd name="T5" fmla="*/ 93 h 93"/>
                <a:gd name="T6" fmla="*/ 166 w 356"/>
                <a:gd name="T7" fmla="*/ 0 h 9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56" h="93">
                  <a:moveTo>
                    <a:pt x="166" y="0"/>
                  </a:moveTo>
                  <a:lnTo>
                    <a:pt x="356" y="45"/>
                  </a:lnTo>
                  <a:lnTo>
                    <a:pt x="0" y="93"/>
                  </a:lnTo>
                  <a:lnTo>
                    <a:pt x="166" y="0"/>
                  </a:lnTo>
                  <a:close/>
                </a:path>
              </a:pathLst>
            </a:custGeom>
            <a:noFill/>
            <a:ln w="12700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31" name="Freeform 1281">
              <a:extLst>
                <a:ext uri="{FF2B5EF4-FFF2-40B4-BE49-F238E27FC236}">
                  <a16:creationId xmlns:a16="http://schemas.microsoft.com/office/drawing/2014/main" id="{46883517-BF67-4E44-A602-EF6B8BAAC2B0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7" y="2775"/>
              <a:ext cx="637" cy="172"/>
            </a:xfrm>
            <a:custGeom>
              <a:avLst/>
              <a:gdLst>
                <a:gd name="T0" fmla="*/ 637 w 637"/>
                <a:gd name="T1" fmla="*/ 73 h 172"/>
                <a:gd name="T2" fmla="*/ 0 w 637"/>
                <a:gd name="T3" fmla="*/ 172 h 172"/>
                <a:gd name="T4" fmla="*/ 286 w 637"/>
                <a:gd name="T5" fmla="*/ 0 h 172"/>
                <a:gd name="T6" fmla="*/ 637 w 637"/>
                <a:gd name="T7" fmla="*/ 73 h 17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37" h="172">
                  <a:moveTo>
                    <a:pt x="637" y="73"/>
                  </a:moveTo>
                  <a:lnTo>
                    <a:pt x="0" y="172"/>
                  </a:lnTo>
                  <a:lnTo>
                    <a:pt x="286" y="0"/>
                  </a:lnTo>
                  <a:lnTo>
                    <a:pt x="637" y="73"/>
                  </a:lnTo>
                  <a:close/>
                </a:path>
              </a:pathLst>
            </a:custGeom>
            <a:noFill/>
            <a:ln w="12700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32" name="Freeform 1282">
              <a:extLst>
                <a:ext uri="{FF2B5EF4-FFF2-40B4-BE49-F238E27FC236}">
                  <a16:creationId xmlns:a16="http://schemas.microsoft.com/office/drawing/2014/main" id="{22A29FE6-4EC3-4A85-BDFE-695B1D3010E5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6" y="2662"/>
              <a:ext cx="235" cy="249"/>
            </a:xfrm>
            <a:custGeom>
              <a:avLst/>
              <a:gdLst>
                <a:gd name="T0" fmla="*/ 235 w 235"/>
                <a:gd name="T1" fmla="*/ 84 h 249"/>
                <a:gd name="T2" fmla="*/ 172 w 235"/>
                <a:gd name="T3" fmla="*/ 76 h 249"/>
                <a:gd name="T4" fmla="*/ 172 w 235"/>
                <a:gd name="T5" fmla="*/ 15 h 249"/>
                <a:gd name="T6" fmla="*/ 79 w 235"/>
                <a:gd name="T7" fmla="*/ 0 h 249"/>
                <a:gd name="T8" fmla="*/ 79 w 235"/>
                <a:gd name="T9" fmla="*/ 65 h 249"/>
                <a:gd name="T10" fmla="*/ 1 w 235"/>
                <a:gd name="T11" fmla="*/ 56 h 249"/>
                <a:gd name="T12" fmla="*/ 0 w 235"/>
                <a:gd name="T13" fmla="*/ 164 h 249"/>
                <a:gd name="T14" fmla="*/ 79 w 235"/>
                <a:gd name="T15" fmla="*/ 170 h 249"/>
                <a:gd name="T16" fmla="*/ 79 w 235"/>
                <a:gd name="T17" fmla="*/ 246 h 249"/>
                <a:gd name="T18" fmla="*/ 172 w 235"/>
                <a:gd name="T19" fmla="*/ 249 h 249"/>
                <a:gd name="T20" fmla="*/ 172 w 235"/>
                <a:gd name="T21" fmla="*/ 178 h 249"/>
                <a:gd name="T22" fmla="*/ 235 w 235"/>
                <a:gd name="T23" fmla="*/ 183 h 249"/>
                <a:gd name="T24" fmla="*/ 235 w 235"/>
                <a:gd name="T25" fmla="*/ 84 h 24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35" h="249">
                  <a:moveTo>
                    <a:pt x="235" y="84"/>
                  </a:moveTo>
                  <a:lnTo>
                    <a:pt x="172" y="76"/>
                  </a:lnTo>
                  <a:lnTo>
                    <a:pt x="172" y="15"/>
                  </a:lnTo>
                  <a:lnTo>
                    <a:pt x="79" y="0"/>
                  </a:lnTo>
                  <a:lnTo>
                    <a:pt x="79" y="65"/>
                  </a:lnTo>
                  <a:lnTo>
                    <a:pt x="1" y="56"/>
                  </a:lnTo>
                  <a:lnTo>
                    <a:pt x="0" y="164"/>
                  </a:lnTo>
                  <a:lnTo>
                    <a:pt x="79" y="170"/>
                  </a:lnTo>
                  <a:lnTo>
                    <a:pt x="79" y="246"/>
                  </a:lnTo>
                  <a:lnTo>
                    <a:pt x="172" y="249"/>
                  </a:lnTo>
                  <a:lnTo>
                    <a:pt x="172" y="178"/>
                  </a:lnTo>
                  <a:lnTo>
                    <a:pt x="235" y="183"/>
                  </a:lnTo>
                  <a:lnTo>
                    <a:pt x="235" y="84"/>
                  </a:lnTo>
                  <a:close/>
                </a:path>
              </a:pathLst>
            </a:custGeom>
            <a:solidFill>
              <a:srgbClr val="0B76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33" name="Freeform 1283">
              <a:extLst>
                <a:ext uri="{FF2B5EF4-FFF2-40B4-BE49-F238E27FC236}">
                  <a16:creationId xmlns:a16="http://schemas.microsoft.com/office/drawing/2014/main" id="{C582634A-AE52-413B-A121-611C3384725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7" y="2703"/>
              <a:ext cx="160" cy="169"/>
            </a:xfrm>
            <a:custGeom>
              <a:avLst/>
              <a:gdLst>
                <a:gd name="T0" fmla="*/ 160 w 160"/>
                <a:gd name="T1" fmla="*/ 56 h 169"/>
                <a:gd name="T2" fmla="*/ 118 w 160"/>
                <a:gd name="T3" fmla="*/ 51 h 169"/>
                <a:gd name="T4" fmla="*/ 118 w 160"/>
                <a:gd name="T5" fmla="*/ 9 h 169"/>
                <a:gd name="T6" fmla="*/ 54 w 160"/>
                <a:gd name="T7" fmla="*/ 0 h 169"/>
                <a:gd name="T8" fmla="*/ 54 w 160"/>
                <a:gd name="T9" fmla="*/ 43 h 169"/>
                <a:gd name="T10" fmla="*/ 1 w 160"/>
                <a:gd name="T11" fmla="*/ 36 h 169"/>
                <a:gd name="T12" fmla="*/ 0 w 160"/>
                <a:gd name="T13" fmla="*/ 110 h 169"/>
                <a:gd name="T14" fmla="*/ 54 w 160"/>
                <a:gd name="T15" fmla="*/ 115 h 169"/>
                <a:gd name="T16" fmla="*/ 54 w 160"/>
                <a:gd name="T17" fmla="*/ 167 h 169"/>
                <a:gd name="T18" fmla="*/ 118 w 160"/>
                <a:gd name="T19" fmla="*/ 169 h 169"/>
                <a:gd name="T20" fmla="*/ 118 w 160"/>
                <a:gd name="T21" fmla="*/ 120 h 169"/>
                <a:gd name="T22" fmla="*/ 160 w 160"/>
                <a:gd name="T23" fmla="*/ 123 h 169"/>
                <a:gd name="T24" fmla="*/ 160 w 160"/>
                <a:gd name="T25" fmla="*/ 56 h 16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60" h="169">
                  <a:moveTo>
                    <a:pt x="160" y="56"/>
                  </a:moveTo>
                  <a:lnTo>
                    <a:pt x="118" y="51"/>
                  </a:lnTo>
                  <a:lnTo>
                    <a:pt x="118" y="9"/>
                  </a:lnTo>
                  <a:lnTo>
                    <a:pt x="54" y="0"/>
                  </a:lnTo>
                  <a:lnTo>
                    <a:pt x="54" y="43"/>
                  </a:lnTo>
                  <a:lnTo>
                    <a:pt x="1" y="36"/>
                  </a:lnTo>
                  <a:lnTo>
                    <a:pt x="0" y="110"/>
                  </a:lnTo>
                  <a:lnTo>
                    <a:pt x="54" y="115"/>
                  </a:lnTo>
                  <a:lnTo>
                    <a:pt x="54" y="167"/>
                  </a:lnTo>
                  <a:lnTo>
                    <a:pt x="118" y="169"/>
                  </a:lnTo>
                  <a:lnTo>
                    <a:pt x="118" y="120"/>
                  </a:lnTo>
                  <a:lnTo>
                    <a:pt x="160" y="123"/>
                  </a:lnTo>
                  <a:lnTo>
                    <a:pt x="160" y="56"/>
                  </a:lnTo>
                  <a:close/>
                </a:path>
              </a:pathLst>
            </a:custGeom>
            <a:solidFill>
              <a:srgbClr val="1293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34" name="Freeform 1284">
              <a:extLst>
                <a:ext uri="{FF2B5EF4-FFF2-40B4-BE49-F238E27FC236}">
                  <a16:creationId xmlns:a16="http://schemas.microsoft.com/office/drawing/2014/main" id="{35917660-879F-4841-A55C-0E650AB5CDF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6" y="2728"/>
              <a:ext cx="106" cy="114"/>
            </a:xfrm>
            <a:custGeom>
              <a:avLst/>
              <a:gdLst>
                <a:gd name="T0" fmla="*/ 106 w 106"/>
                <a:gd name="T1" fmla="*/ 39 h 114"/>
                <a:gd name="T2" fmla="*/ 79 w 106"/>
                <a:gd name="T3" fmla="*/ 35 h 114"/>
                <a:gd name="T4" fmla="*/ 79 w 106"/>
                <a:gd name="T5" fmla="*/ 7 h 114"/>
                <a:gd name="T6" fmla="*/ 36 w 106"/>
                <a:gd name="T7" fmla="*/ 0 h 114"/>
                <a:gd name="T8" fmla="*/ 36 w 106"/>
                <a:gd name="T9" fmla="*/ 30 h 114"/>
                <a:gd name="T10" fmla="*/ 1 w 106"/>
                <a:gd name="T11" fmla="*/ 26 h 114"/>
                <a:gd name="T12" fmla="*/ 0 w 106"/>
                <a:gd name="T13" fmla="*/ 76 h 114"/>
                <a:gd name="T14" fmla="*/ 36 w 106"/>
                <a:gd name="T15" fmla="*/ 78 h 114"/>
                <a:gd name="T16" fmla="*/ 36 w 106"/>
                <a:gd name="T17" fmla="*/ 113 h 114"/>
                <a:gd name="T18" fmla="*/ 79 w 106"/>
                <a:gd name="T19" fmla="*/ 114 h 114"/>
                <a:gd name="T20" fmla="*/ 79 w 106"/>
                <a:gd name="T21" fmla="*/ 81 h 114"/>
                <a:gd name="T22" fmla="*/ 106 w 106"/>
                <a:gd name="T23" fmla="*/ 83 h 114"/>
                <a:gd name="T24" fmla="*/ 106 w 106"/>
                <a:gd name="T25" fmla="*/ 39 h 11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06" h="114">
                  <a:moveTo>
                    <a:pt x="106" y="39"/>
                  </a:moveTo>
                  <a:lnTo>
                    <a:pt x="79" y="35"/>
                  </a:lnTo>
                  <a:lnTo>
                    <a:pt x="79" y="7"/>
                  </a:lnTo>
                  <a:lnTo>
                    <a:pt x="36" y="0"/>
                  </a:lnTo>
                  <a:lnTo>
                    <a:pt x="36" y="30"/>
                  </a:lnTo>
                  <a:lnTo>
                    <a:pt x="1" y="26"/>
                  </a:lnTo>
                  <a:lnTo>
                    <a:pt x="0" y="76"/>
                  </a:lnTo>
                  <a:lnTo>
                    <a:pt x="36" y="78"/>
                  </a:lnTo>
                  <a:lnTo>
                    <a:pt x="36" y="113"/>
                  </a:lnTo>
                  <a:lnTo>
                    <a:pt x="79" y="114"/>
                  </a:lnTo>
                  <a:lnTo>
                    <a:pt x="79" y="81"/>
                  </a:lnTo>
                  <a:lnTo>
                    <a:pt x="106" y="83"/>
                  </a:lnTo>
                  <a:lnTo>
                    <a:pt x="106" y="39"/>
                  </a:lnTo>
                  <a:close/>
                </a:path>
              </a:pathLst>
            </a:custGeom>
            <a:solidFill>
              <a:srgbClr val="1DA8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35" name="Freeform 1285">
              <a:extLst>
                <a:ext uri="{FF2B5EF4-FFF2-40B4-BE49-F238E27FC236}">
                  <a16:creationId xmlns:a16="http://schemas.microsoft.com/office/drawing/2014/main" id="{5E4DA191-BB3D-456A-9CE6-57D70FB8814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4" y="2757"/>
              <a:ext cx="55" cy="58"/>
            </a:xfrm>
            <a:custGeom>
              <a:avLst/>
              <a:gdLst>
                <a:gd name="T0" fmla="*/ 55 w 55"/>
                <a:gd name="T1" fmla="*/ 20 h 58"/>
                <a:gd name="T2" fmla="*/ 40 w 55"/>
                <a:gd name="T3" fmla="*/ 18 h 58"/>
                <a:gd name="T4" fmla="*/ 40 w 55"/>
                <a:gd name="T5" fmla="*/ 4 h 58"/>
                <a:gd name="T6" fmla="*/ 18 w 55"/>
                <a:gd name="T7" fmla="*/ 0 h 58"/>
                <a:gd name="T8" fmla="*/ 18 w 55"/>
                <a:gd name="T9" fmla="*/ 15 h 58"/>
                <a:gd name="T10" fmla="*/ 0 w 55"/>
                <a:gd name="T11" fmla="*/ 13 h 58"/>
                <a:gd name="T12" fmla="*/ 0 w 55"/>
                <a:gd name="T13" fmla="*/ 39 h 58"/>
                <a:gd name="T14" fmla="*/ 18 w 55"/>
                <a:gd name="T15" fmla="*/ 40 h 58"/>
                <a:gd name="T16" fmla="*/ 18 w 55"/>
                <a:gd name="T17" fmla="*/ 57 h 58"/>
                <a:gd name="T18" fmla="*/ 40 w 55"/>
                <a:gd name="T19" fmla="*/ 58 h 58"/>
                <a:gd name="T20" fmla="*/ 40 w 55"/>
                <a:gd name="T21" fmla="*/ 42 h 58"/>
                <a:gd name="T22" fmla="*/ 55 w 55"/>
                <a:gd name="T23" fmla="*/ 43 h 58"/>
                <a:gd name="T24" fmla="*/ 55 w 55"/>
                <a:gd name="T25" fmla="*/ 20 h 5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5" h="58">
                  <a:moveTo>
                    <a:pt x="55" y="20"/>
                  </a:moveTo>
                  <a:lnTo>
                    <a:pt x="40" y="18"/>
                  </a:lnTo>
                  <a:lnTo>
                    <a:pt x="40" y="4"/>
                  </a:lnTo>
                  <a:lnTo>
                    <a:pt x="18" y="0"/>
                  </a:lnTo>
                  <a:lnTo>
                    <a:pt x="18" y="15"/>
                  </a:lnTo>
                  <a:lnTo>
                    <a:pt x="0" y="13"/>
                  </a:lnTo>
                  <a:lnTo>
                    <a:pt x="0" y="39"/>
                  </a:lnTo>
                  <a:lnTo>
                    <a:pt x="18" y="40"/>
                  </a:lnTo>
                  <a:lnTo>
                    <a:pt x="18" y="57"/>
                  </a:lnTo>
                  <a:lnTo>
                    <a:pt x="40" y="58"/>
                  </a:lnTo>
                  <a:lnTo>
                    <a:pt x="40" y="42"/>
                  </a:lnTo>
                  <a:lnTo>
                    <a:pt x="55" y="43"/>
                  </a:lnTo>
                  <a:lnTo>
                    <a:pt x="55" y="20"/>
                  </a:lnTo>
                  <a:close/>
                </a:path>
              </a:pathLst>
            </a:custGeom>
            <a:solidFill>
              <a:srgbClr val="2ABC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36" name="Freeform 1286">
              <a:extLst>
                <a:ext uri="{FF2B5EF4-FFF2-40B4-BE49-F238E27FC236}">
                  <a16:creationId xmlns:a16="http://schemas.microsoft.com/office/drawing/2014/main" id="{556FDCFD-D622-4AE1-ADBE-692B5A1D393D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6" y="2662"/>
              <a:ext cx="235" cy="249"/>
            </a:xfrm>
            <a:custGeom>
              <a:avLst/>
              <a:gdLst>
                <a:gd name="T0" fmla="*/ 235 w 235"/>
                <a:gd name="T1" fmla="*/ 84 h 249"/>
                <a:gd name="T2" fmla="*/ 172 w 235"/>
                <a:gd name="T3" fmla="*/ 76 h 249"/>
                <a:gd name="T4" fmla="*/ 172 w 235"/>
                <a:gd name="T5" fmla="*/ 15 h 249"/>
                <a:gd name="T6" fmla="*/ 79 w 235"/>
                <a:gd name="T7" fmla="*/ 0 h 249"/>
                <a:gd name="T8" fmla="*/ 79 w 235"/>
                <a:gd name="T9" fmla="*/ 65 h 249"/>
                <a:gd name="T10" fmla="*/ 1 w 235"/>
                <a:gd name="T11" fmla="*/ 56 h 249"/>
                <a:gd name="T12" fmla="*/ 0 w 235"/>
                <a:gd name="T13" fmla="*/ 164 h 249"/>
                <a:gd name="T14" fmla="*/ 79 w 235"/>
                <a:gd name="T15" fmla="*/ 170 h 249"/>
                <a:gd name="T16" fmla="*/ 79 w 235"/>
                <a:gd name="T17" fmla="*/ 246 h 249"/>
                <a:gd name="T18" fmla="*/ 172 w 235"/>
                <a:gd name="T19" fmla="*/ 249 h 249"/>
                <a:gd name="T20" fmla="*/ 172 w 235"/>
                <a:gd name="T21" fmla="*/ 178 h 249"/>
                <a:gd name="T22" fmla="*/ 235 w 235"/>
                <a:gd name="T23" fmla="*/ 183 h 249"/>
                <a:gd name="T24" fmla="*/ 235 w 235"/>
                <a:gd name="T25" fmla="*/ 84 h 24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35" h="249">
                  <a:moveTo>
                    <a:pt x="235" y="84"/>
                  </a:moveTo>
                  <a:lnTo>
                    <a:pt x="172" y="76"/>
                  </a:lnTo>
                  <a:lnTo>
                    <a:pt x="172" y="15"/>
                  </a:lnTo>
                  <a:lnTo>
                    <a:pt x="79" y="0"/>
                  </a:lnTo>
                  <a:lnTo>
                    <a:pt x="79" y="65"/>
                  </a:lnTo>
                  <a:lnTo>
                    <a:pt x="1" y="56"/>
                  </a:lnTo>
                  <a:lnTo>
                    <a:pt x="0" y="164"/>
                  </a:lnTo>
                  <a:lnTo>
                    <a:pt x="79" y="170"/>
                  </a:lnTo>
                  <a:lnTo>
                    <a:pt x="79" y="246"/>
                  </a:lnTo>
                  <a:lnTo>
                    <a:pt x="172" y="249"/>
                  </a:lnTo>
                  <a:lnTo>
                    <a:pt x="172" y="178"/>
                  </a:lnTo>
                  <a:lnTo>
                    <a:pt x="235" y="183"/>
                  </a:lnTo>
                  <a:lnTo>
                    <a:pt x="235" y="84"/>
                  </a:lnTo>
                  <a:close/>
                </a:path>
              </a:pathLst>
            </a:custGeom>
            <a:noFill/>
            <a:ln w="6350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37" name="Freeform 1287">
              <a:extLst>
                <a:ext uri="{FF2B5EF4-FFF2-40B4-BE49-F238E27FC236}">
                  <a16:creationId xmlns:a16="http://schemas.microsoft.com/office/drawing/2014/main" id="{EF8E262E-965F-44BD-A734-BE25632EC13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2" y="2662"/>
              <a:ext cx="43" cy="65"/>
            </a:xfrm>
            <a:custGeom>
              <a:avLst/>
              <a:gdLst>
                <a:gd name="T0" fmla="*/ 43 w 43"/>
                <a:gd name="T1" fmla="*/ 0 h 65"/>
                <a:gd name="T2" fmla="*/ 43 w 43"/>
                <a:gd name="T3" fmla="*/ 65 h 65"/>
                <a:gd name="T4" fmla="*/ 0 w 43"/>
                <a:gd name="T5" fmla="*/ 59 h 65"/>
                <a:gd name="T6" fmla="*/ 0 w 43"/>
                <a:gd name="T7" fmla="*/ 14 h 65"/>
                <a:gd name="T8" fmla="*/ 43 w 43"/>
                <a:gd name="T9" fmla="*/ 0 h 6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" h="65">
                  <a:moveTo>
                    <a:pt x="43" y="0"/>
                  </a:moveTo>
                  <a:lnTo>
                    <a:pt x="43" y="65"/>
                  </a:lnTo>
                  <a:lnTo>
                    <a:pt x="0" y="59"/>
                  </a:lnTo>
                  <a:lnTo>
                    <a:pt x="0" y="14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043F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38" name="Freeform 1288">
              <a:extLst>
                <a:ext uri="{FF2B5EF4-FFF2-40B4-BE49-F238E27FC236}">
                  <a16:creationId xmlns:a16="http://schemas.microsoft.com/office/drawing/2014/main" id="{BF2C54FB-4741-4C8E-B167-E30C7FDBBE7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8" y="2718"/>
              <a:ext cx="39" cy="108"/>
            </a:xfrm>
            <a:custGeom>
              <a:avLst/>
              <a:gdLst>
                <a:gd name="T0" fmla="*/ 39 w 39"/>
                <a:gd name="T1" fmla="*/ 0 h 108"/>
                <a:gd name="T2" fmla="*/ 39 w 39"/>
                <a:gd name="T3" fmla="*/ 108 h 108"/>
                <a:gd name="T4" fmla="*/ 0 w 39"/>
                <a:gd name="T5" fmla="*/ 107 h 108"/>
                <a:gd name="T6" fmla="*/ 0 w 39"/>
                <a:gd name="T7" fmla="*/ 12 h 108"/>
                <a:gd name="T8" fmla="*/ 39 w 39"/>
                <a:gd name="T9" fmla="*/ 0 h 10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108">
                  <a:moveTo>
                    <a:pt x="39" y="0"/>
                  </a:moveTo>
                  <a:lnTo>
                    <a:pt x="39" y="108"/>
                  </a:lnTo>
                  <a:lnTo>
                    <a:pt x="0" y="107"/>
                  </a:lnTo>
                  <a:lnTo>
                    <a:pt x="0" y="12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043F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39" name="Freeform 1289">
              <a:extLst>
                <a:ext uri="{FF2B5EF4-FFF2-40B4-BE49-F238E27FC236}">
                  <a16:creationId xmlns:a16="http://schemas.microsoft.com/office/drawing/2014/main" id="{961A9FAC-73B8-4907-8DF1-95E55BF6611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2" y="2829"/>
              <a:ext cx="43" cy="80"/>
            </a:xfrm>
            <a:custGeom>
              <a:avLst/>
              <a:gdLst>
                <a:gd name="T0" fmla="*/ 0 w 43"/>
                <a:gd name="T1" fmla="*/ 0 h 80"/>
                <a:gd name="T2" fmla="*/ 43 w 43"/>
                <a:gd name="T3" fmla="*/ 4 h 80"/>
                <a:gd name="T4" fmla="*/ 43 w 43"/>
                <a:gd name="T5" fmla="*/ 80 h 80"/>
                <a:gd name="T6" fmla="*/ 0 w 43"/>
                <a:gd name="T7" fmla="*/ 73 h 80"/>
                <a:gd name="T8" fmla="*/ 0 w 43"/>
                <a:gd name="T9" fmla="*/ 5 h 80"/>
                <a:gd name="T10" fmla="*/ 0 w 43"/>
                <a:gd name="T11" fmla="*/ 0 h 8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3" h="80">
                  <a:moveTo>
                    <a:pt x="0" y="0"/>
                  </a:moveTo>
                  <a:lnTo>
                    <a:pt x="43" y="4"/>
                  </a:lnTo>
                  <a:lnTo>
                    <a:pt x="43" y="80"/>
                  </a:lnTo>
                  <a:lnTo>
                    <a:pt x="0" y="73"/>
                  </a:lnTo>
                  <a:lnTo>
                    <a:pt x="0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43F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40" name="Freeform 1290">
              <a:extLst>
                <a:ext uri="{FF2B5EF4-FFF2-40B4-BE49-F238E27FC236}">
                  <a16:creationId xmlns:a16="http://schemas.microsoft.com/office/drawing/2014/main" id="{CF893C16-7B69-4EC7-BFFF-B9695A027F2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2" y="2662"/>
              <a:ext cx="43" cy="65"/>
            </a:xfrm>
            <a:custGeom>
              <a:avLst/>
              <a:gdLst>
                <a:gd name="T0" fmla="*/ 43 w 43"/>
                <a:gd name="T1" fmla="*/ 0 h 65"/>
                <a:gd name="T2" fmla="*/ 43 w 43"/>
                <a:gd name="T3" fmla="*/ 65 h 65"/>
                <a:gd name="T4" fmla="*/ 0 w 43"/>
                <a:gd name="T5" fmla="*/ 59 h 65"/>
                <a:gd name="T6" fmla="*/ 0 w 43"/>
                <a:gd name="T7" fmla="*/ 14 h 65"/>
                <a:gd name="T8" fmla="*/ 43 w 43"/>
                <a:gd name="T9" fmla="*/ 0 h 6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" h="65">
                  <a:moveTo>
                    <a:pt x="43" y="0"/>
                  </a:moveTo>
                  <a:lnTo>
                    <a:pt x="43" y="65"/>
                  </a:lnTo>
                  <a:lnTo>
                    <a:pt x="0" y="59"/>
                  </a:lnTo>
                  <a:lnTo>
                    <a:pt x="0" y="14"/>
                  </a:lnTo>
                  <a:lnTo>
                    <a:pt x="43" y="0"/>
                  </a:lnTo>
                  <a:close/>
                </a:path>
              </a:pathLst>
            </a:custGeom>
            <a:noFill/>
            <a:ln w="6350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41" name="Freeform 1291">
              <a:extLst>
                <a:ext uri="{FF2B5EF4-FFF2-40B4-BE49-F238E27FC236}">
                  <a16:creationId xmlns:a16="http://schemas.microsoft.com/office/drawing/2014/main" id="{CE39631A-56B0-409B-A0DA-81734CA94D8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8" y="2718"/>
              <a:ext cx="39" cy="108"/>
            </a:xfrm>
            <a:custGeom>
              <a:avLst/>
              <a:gdLst>
                <a:gd name="T0" fmla="*/ 39 w 39"/>
                <a:gd name="T1" fmla="*/ 0 h 108"/>
                <a:gd name="T2" fmla="*/ 39 w 39"/>
                <a:gd name="T3" fmla="*/ 108 h 108"/>
                <a:gd name="T4" fmla="*/ 0 w 39"/>
                <a:gd name="T5" fmla="*/ 107 h 108"/>
                <a:gd name="T6" fmla="*/ 0 w 39"/>
                <a:gd name="T7" fmla="*/ 12 h 108"/>
                <a:gd name="T8" fmla="*/ 39 w 39"/>
                <a:gd name="T9" fmla="*/ 0 h 10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108">
                  <a:moveTo>
                    <a:pt x="39" y="0"/>
                  </a:moveTo>
                  <a:lnTo>
                    <a:pt x="39" y="108"/>
                  </a:lnTo>
                  <a:lnTo>
                    <a:pt x="0" y="107"/>
                  </a:lnTo>
                  <a:lnTo>
                    <a:pt x="0" y="12"/>
                  </a:lnTo>
                  <a:lnTo>
                    <a:pt x="39" y="0"/>
                  </a:lnTo>
                  <a:close/>
                </a:path>
              </a:pathLst>
            </a:custGeom>
            <a:noFill/>
            <a:ln w="6350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42" name="Freeform 1292">
              <a:extLst>
                <a:ext uri="{FF2B5EF4-FFF2-40B4-BE49-F238E27FC236}">
                  <a16:creationId xmlns:a16="http://schemas.microsoft.com/office/drawing/2014/main" id="{B749B52B-4A27-466A-A0BA-683B78F77B5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2" y="2829"/>
              <a:ext cx="43" cy="80"/>
            </a:xfrm>
            <a:custGeom>
              <a:avLst/>
              <a:gdLst>
                <a:gd name="T0" fmla="*/ 0 w 43"/>
                <a:gd name="T1" fmla="*/ 0 h 80"/>
                <a:gd name="T2" fmla="*/ 43 w 43"/>
                <a:gd name="T3" fmla="*/ 4 h 80"/>
                <a:gd name="T4" fmla="*/ 43 w 43"/>
                <a:gd name="T5" fmla="*/ 80 h 80"/>
                <a:gd name="T6" fmla="*/ 0 w 43"/>
                <a:gd name="T7" fmla="*/ 73 h 80"/>
                <a:gd name="T8" fmla="*/ 0 w 43"/>
                <a:gd name="T9" fmla="*/ 5 h 80"/>
                <a:gd name="T10" fmla="*/ 0 w 43"/>
                <a:gd name="T11" fmla="*/ 0 h 8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3" h="80">
                  <a:moveTo>
                    <a:pt x="0" y="0"/>
                  </a:moveTo>
                  <a:lnTo>
                    <a:pt x="43" y="4"/>
                  </a:lnTo>
                  <a:lnTo>
                    <a:pt x="43" y="80"/>
                  </a:lnTo>
                  <a:lnTo>
                    <a:pt x="0" y="73"/>
                  </a:lnTo>
                  <a:lnTo>
                    <a:pt x="0" y="5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6350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43" name="Line 1293">
              <a:extLst>
                <a:ext uri="{FF2B5EF4-FFF2-40B4-BE49-F238E27FC236}">
                  <a16:creationId xmlns:a16="http://schemas.microsoft.com/office/drawing/2014/main" id="{A9AE715D-C748-47FE-B9E0-8DDFCE2DD5A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731" y="2759"/>
              <a:ext cx="235" cy="19"/>
            </a:xfrm>
            <a:prstGeom prst="line">
              <a:avLst/>
            </a:prstGeom>
            <a:noFill/>
            <a:ln w="12700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44" name="Line 1294">
              <a:extLst>
                <a:ext uri="{FF2B5EF4-FFF2-40B4-BE49-F238E27FC236}">
                  <a16:creationId xmlns:a16="http://schemas.microsoft.com/office/drawing/2014/main" id="{6ECB24BE-A684-4F79-8B04-93FE737F887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731" y="2831"/>
              <a:ext cx="235" cy="19"/>
            </a:xfrm>
            <a:prstGeom prst="line">
              <a:avLst/>
            </a:prstGeom>
            <a:noFill/>
            <a:ln w="12700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45" name="Oval 1295">
              <a:extLst>
                <a:ext uri="{FF2B5EF4-FFF2-40B4-BE49-F238E27FC236}">
                  <a16:creationId xmlns:a16="http://schemas.microsoft.com/office/drawing/2014/main" id="{88579312-A521-478B-B4F6-A999D53F24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62" y="2772"/>
              <a:ext cx="8" cy="14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3046" name="Oval 1296">
              <a:extLst>
                <a:ext uri="{FF2B5EF4-FFF2-40B4-BE49-F238E27FC236}">
                  <a16:creationId xmlns:a16="http://schemas.microsoft.com/office/drawing/2014/main" id="{8D34188D-D65C-44EA-B5DD-F05F15F3D6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62" y="2842"/>
              <a:ext cx="8" cy="14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3047" name="Freeform 1297">
              <a:extLst>
                <a:ext uri="{FF2B5EF4-FFF2-40B4-BE49-F238E27FC236}">
                  <a16:creationId xmlns:a16="http://schemas.microsoft.com/office/drawing/2014/main" id="{C6902C5E-1363-465B-AB01-A670F6C2A0BC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8" y="3194"/>
              <a:ext cx="1082" cy="640"/>
            </a:xfrm>
            <a:custGeom>
              <a:avLst/>
              <a:gdLst>
                <a:gd name="T0" fmla="*/ 1002 w 1096"/>
                <a:gd name="T1" fmla="*/ 0 h 648"/>
                <a:gd name="T2" fmla="*/ 1002 w 1096"/>
                <a:gd name="T3" fmla="*/ 472 h 648"/>
                <a:gd name="T4" fmla="*/ 0 w 1096"/>
                <a:gd name="T5" fmla="*/ 593 h 648"/>
                <a:gd name="T6" fmla="*/ 1002 w 1096"/>
                <a:gd name="T7" fmla="*/ 0 h 64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96" h="648">
                  <a:moveTo>
                    <a:pt x="1096" y="0"/>
                  </a:moveTo>
                  <a:cubicBezTo>
                    <a:pt x="1096" y="514"/>
                    <a:pt x="1096" y="514"/>
                    <a:pt x="1096" y="514"/>
                  </a:cubicBezTo>
                  <a:cubicBezTo>
                    <a:pt x="0" y="648"/>
                    <a:pt x="0" y="648"/>
                    <a:pt x="0" y="648"/>
                  </a:cubicBezTo>
                  <a:cubicBezTo>
                    <a:pt x="0" y="648"/>
                    <a:pt x="971" y="453"/>
                    <a:pt x="1096" y="0"/>
                  </a:cubicBezTo>
                  <a:close/>
                </a:path>
              </a:pathLst>
            </a:custGeom>
            <a:solidFill>
              <a:srgbClr val="BF8A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48" name="Freeform 1298">
              <a:extLst>
                <a:ext uri="{FF2B5EF4-FFF2-40B4-BE49-F238E27FC236}">
                  <a16:creationId xmlns:a16="http://schemas.microsoft.com/office/drawing/2014/main" id="{2B0D7AE3-5479-40B1-8A19-8A283926826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6" y="2058"/>
              <a:ext cx="311" cy="236"/>
            </a:xfrm>
            <a:custGeom>
              <a:avLst/>
              <a:gdLst>
                <a:gd name="T0" fmla="*/ 287 w 315"/>
                <a:gd name="T1" fmla="*/ 114 h 238"/>
                <a:gd name="T2" fmla="*/ 124 w 315"/>
                <a:gd name="T3" fmla="*/ 0 h 238"/>
                <a:gd name="T4" fmla="*/ 0 w 315"/>
                <a:gd name="T5" fmla="*/ 224 h 238"/>
                <a:gd name="T6" fmla="*/ 287 w 315"/>
                <a:gd name="T7" fmla="*/ 114 h 23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15" h="238">
                  <a:moveTo>
                    <a:pt x="315" y="121"/>
                  </a:moveTo>
                  <a:cubicBezTo>
                    <a:pt x="138" y="0"/>
                    <a:pt x="138" y="0"/>
                    <a:pt x="138" y="0"/>
                  </a:cubicBezTo>
                  <a:cubicBezTo>
                    <a:pt x="138" y="0"/>
                    <a:pt x="226" y="141"/>
                    <a:pt x="0" y="238"/>
                  </a:cubicBezTo>
                  <a:lnTo>
                    <a:pt x="315" y="121"/>
                  </a:lnTo>
                  <a:close/>
                </a:path>
              </a:pathLst>
            </a:custGeom>
            <a:solidFill>
              <a:srgbClr val="D398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49" name="Freeform 1299">
              <a:extLst>
                <a:ext uri="{FF2B5EF4-FFF2-40B4-BE49-F238E27FC236}">
                  <a16:creationId xmlns:a16="http://schemas.microsoft.com/office/drawing/2014/main" id="{FF3764D4-76DF-4578-9C0B-31B5AFA189D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6" y="3043"/>
              <a:ext cx="332" cy="374"/>
            </a:xfrm>
            <a:custGeom>
              <a:avLst/>
              <a:gdLst>
                <a:gd name="T0" fmla="*/ 1 w 332"/>
                <a:gd name="T1" fmla="*/ 47 h 374"/>
                <a:gd name="T2" fmla="*/ 0 w 332"/>
                <a:gd name="T3" fmla="*/ 326 h 374"/>
                <a:gd name="T4" fmla="*/ 332 w 332"/>
                <a:gd name="T5" fmla="*/ 374 h 374"/>
                <a:gd name="T6" fmla="*/ 332 w 332"/>
                <a:gd name="T7" fmla="*/ 0 h 374"/>
                <a:gd name="T8" fmla="*/ 1 w 332"/>
                <a:gd name="T9" fmla="*/ 47 h 37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2" h="374">
                  <a:moveTo>
                    <a:pt x="1" y="47"/>
                  </a:moveTo>
                  <a:lnTo>
                    <a:pt x="0" y="326"/>
                  </a:lnTo>
                  <a:lnTo>
                    <a:pt x="332" y="374"/>
                  </a:lnTo>
                  <a:lnTo>
                    <a:pt x="332" y="0"/>
                  </a:lnTo>
                  <a:lnTo>
                    <a:pt x="1" y="47"/>
                  </a:lnTo>
                  <a:close/>
                </a:path>
              </a:pathLst>
            </a:custGeom>
            <a:solidFill>
              <a:srgbClr val="6DA3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50" name="Freeform 1300">
              <a:extLst>
                <a:ext uri="{FF2B5EF4-FFF2-40B4-BE49-F238E27FC236}">
                  <a16:creationId xmlns:a16="http://schemas.microsoft.com/office/drawing/2014/main" id="{144D6E98-6A57-493C-A2C8-615096511E66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5" y="3043"/>
              <a:ext cx="355" cy="388"/>
            </a:xfrm>
            <a:custGeom>
              <a:avLst/>
              <a:gdLst>
                <a:gd name="T0" fmla="*/ 0 w 355"/>
                <a:gd name="T1" fmla="*/ 48 h 388"/>
                <a:gd name="T2" fmla="*/ 0 w 355"/>
                <a:gd name="T3" fmla="*/ 333 h 388"/>
                <a:gd name="T4" fmla="*/ 355 w 355"/>
                <a:gd name="T5" fmla="*/ 388 h 388"/>
                <a:gd name="T6" fmla="*/ 355 w 355"/>
                <a:gd name="T7" fmla="*/ 0 h 388"/>
                <a:gd name="T8" fmla="*/ 0 w 355"/>
                <a:gd name="T9" fmla="*/ 48 h 3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5" h="388">
                  <a:moveTo>
                    <a:pt x="0" y="48"/>
                  </a:moveTo>
                  <a:lnTo>
                    <a:pt x="0" y="333"/>
                  </a:lnTo>
                  <a:lnTo>
                    <a:pt x="355" y="388"/>
                  </a:lnTo>
                  <a:lnTo>
                    <a:pt x="355" y="0"/>
                  </a:lnTo>
                  <a:lnTo>
                    <a:pt x="0" y="48"/>
                  </a:lnTo>
                  <a:close/>
                </a:path>
              </a:pathLst>
            </a:custGeom>
            <a:noFill/>
            <a:ln w="6350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51" name="Freeform 1301">
              <a:extLst>
                <a:ext uri="{FF2B5EF4-FFF2-40B4-BE49-F238E27FC236}">
                  <a16:creationId xmlns:a16="http://schemas.microsoft.com/office/drawing/2014/main" id="{E5CF98FC-0DB7-4500-B562-EB73629072D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5" y="3088"/>
              <a:ext cx="22" cy="288"/>
            </a:xfrm>
            <a:custGeom>
              <a:avLst/>
              <a:gdLst>
                <a:gd name="T0" fmla="*/ 22 w 22"/>
                <a:gd name="T1" fmla="*/ 0 h 288"/>
                <a:gd name="T2" fmla="*/ 20 w 22"/>
                <a:gd name="T3" fmla="*/ 282 h 288"/>
                <a:gd name="T4" fmla="*/ 0 w 22"/>
                <a:gd name="T5" fmla="*/ 288 h 2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" h="288">
                  <a:moveTo>
                    <a:pt x="22" y="0"/>
                  </a:moveTo>
                  <a:lnTo>
                    <a:pt x="20" y="282"/>
                  </a:lnTo>
                  <a:lnTo>
                    <a:pt x="0" y="288"/>
                  </a:lnTo>
                </a:path>
              </a:pathLst>
            </a:custGeom>
            <a:noFill/>
            <a:ln w="6350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52" name="Line 1302">
              <a:extLst>
                <a:ext uri="{FF2B5EF4-FFF2-40B4-BE49-F238E27FC236}">
                  <a16:creationId xmlns:a16="http://schemas.microsoft.com/office/drawing/2014/main" id="{5246209D-BD2A-4072-94C4-7ABC6F3B76A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715" y="3370"/>
              <a:ext cx="335" cy="48"/>
            </a:xfrm>
            <a:prstGeom prst="line">
              <a:avLst/>
            </a:prstGeom>
            <a:noFill/>
            <a:ln w="6350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53" name="Freeform 1303">
              <a:extLst>
                <a:ext uri="{FF2B5EF4-FFF2-40B4-BE49-F238E27FC236}">
                  <a16:creationId xmlns:a16="http://schemas.microsoft.com/office/drawing/2014/main" id="{6FDF405A-1430-44BC-A543-AF8B16174393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4" y="2879"/>
              <a:ext cx="600" cy="707"/>
            </a:xfrm>
            <a:custGeom>
              <a:avLst/>
              <a:gdLst>
                <a:gd name="T0" fmla="*/ 0 w 600"/>
                <a:gd name="T1" fmla="*/ 93 h 707"/>
                <a:gd name="T2" fmla="*/ 600 w 600"/>
                <a:gd name="T3" fmla="*/ 0 h 707"/>
                <a:gd name="T4" fmla="*/ 600 w 600"/>
                <a:gd name="T5" fmla="*/ 707 h 707"/>
                <a:gd name="T6" fmla="*/ 3 w 600"/>
                <a:gd name="T7" fmla="*/ 643 h 707"/>
                <a:gd name="T8" fmla="*/ 0 w 600"/>
                <a:gd name="T9" fmla="*/ 93 h 70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00" h="707">
                  <a:moveTo>
                    <a:pt x="0" y="93"/>
                  </a:moveTo>
                  <a:lnTo>
                    <a:pt x="600" y="0"/>
                  </a:lnTo>
                  <a:lnTo>
                    <a:pt x="600" y="707"/>
                  </a:lnTo>
                  <a:lnTo>
                    <a:pt x="3" y="643"/>
                  </a:lnTo>
                  <a:lnTo>
                    <a:pt x="0" y="93"/>
                  </a:lnTo>
                  <a:close/>
                </a:path>
              </a:pathLst>
            </a:custGeom>
            <a:solidFill>
              <a:srgbClr val="6DA3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54" name="Freeform 1304">
              <a:extLst>
                <a:ext uri="{FF2B5EF4-FFF2-40B4-BE49-F238E27FC236}">
                  <a16:creationId xmlns:a16="http://schemas.microsoft.com/office/drawing/2014/main" id="{A11E1FDF-C9FC-4334-A19C-FE8972DE04DF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7" y="2972"/>
              <a:ext cx="40" cy="567"/>
            </a:xfrm>
            <a:custGeom>
              <a:avLst/>
              <a:gdLst>
                <a:gd name="T0" fmla="*/ 0 w 40"/>
                <a:gd name="T1" fmla="*/ 567 h 567"/>
                <a:gd name="T2" fmla="*/ 40 w 40"/>
                <a:gd name="T3" fmla="*/ 551 h 567"/>
                <a:gd name="T4" fmla="*/ 37 w 40"/>
                <a:gd name="T5" fmla="*/ 0 h 56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0" h="567">
                  <a:moveTo>
                    <a:pt x="0" y="567"/>
                  </a:moveTo>
                  <a:lnTo>
                    <a:pt x="40" y="551"/>
                  </a:lnTo>
                  <a:lnTo>
                    <a:pt x="37" y="0"/>
                  </a:lnTo>
                </a:path>
              </a:pathLst>
            </a:custGeom>
            <a:noFill/>
            <a:ln w="6350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55" name="Line 1305">
              <a:extLst>
                <a:ext uri="{FF2B5EF4-FFF2-40B4-BE49-F238E27FC236}">
                  <a16:creationId xmlns:a16="http://schemas.microsoft.com/office/drawing/2014/main" id="{6583706A-5618-4F89-9798-FB210FBA10C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77" y="3523"/>
              <a:ext cx="594" cy="63"/>
            </a:xfrm>
            <a:prstGeom prst="line">
              <a:avLst/>
            </a:prstGeom>
            <a:noFill/>
            <a:ln w="6350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56" name="Freeform 1306">
              <a:extLst>
                <a:ext uri="{FF2B5EF4-FFF2-40B4-BE49-F238E27FC236}">
                  <a16:creationId xmlns:a16="http://schemas.microsoft.com/office/drawing/2014/main" id="{43D042E1-85CE-4697-A968-322BB4A8210B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7" y="2879"/>
              <a:ext cx="637" cy="745"/>
            </a:xfrm>
            <a:custGeom>
              <a:avLst/>
              <a:gdLst>
                <a:gd name="T0" fmla="*/ 0 w 637"/>
                <a:gd name="T1" fmla="*/ 98 h 745"/>
                <a:gd name="T2" fmla="*/ 0 w 637"/>
                <a:gd name="T3" fmla="*/ 660 h 745"/>
                <a:gd name="T4" fmla="*/ 637 w 637"/>
                <a:gd name="T5" fmla="*/ 745 h 745"/>
                <a:gd name="T6" fmla="*/ 637 w 637"/>
                <a:gd name="T7" fmla="*/ 0 h 745"/>
                <a:gd name="T8" fmla="*/ 0 w 637"/>
                <a:gd name="T9" fmla="*/ 98 h 7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37" h="745">
                  <a:moveTo>
                    <a:pt x="0" y="98"/>
                  </a:moveTo>
                  <a:lnTo>
                    <a:pt x="0" y="660"/>
                  </a:lnTo>
                  <a:lnTo>
                    <a:pt x="637" y="745"/>
                  </a:lnTo>
                  <a:lnTo>
                    <a:pt x="637" y="0"/>
                  </a:lnTo>
                  <a:lnTo>
                    <a:pt x="0" y="98"/>
                  </a:lnTo>
                  <a:close/>
                </a:path>
              </a:pathLst>
            </a:custGeom>
            <a:noFill/>
            <a:ln w="6350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57" name="Freeform 1307">
              <a:extLst>
                <a:ext uri="{FF2B5EF4-FFF2-40B4-BE49-F238E27FC236}">
                  <a16:creationId xmlns:a16="http://schemas.microsoft.com/office/drawing/2014/main" id="{CE02F996-447B-4787-A837-DB0803C0F14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2" y="2850"/>
              <a:ext cx="356" cy="784"/>
            </a:xfrm>
            <a:custGeom>
              <a:avLst/>
              <a:gdLst>
                <a:gd name="T0" fmla="*/ 0 w 356"/>
                <a:gd name="T1" fmla="*/ 80 h 784"/>
                <a:gd name="T2" fmla="*/ 0 w 356"/>
                <a:gd name="T3" fmla="*/ 724 h 784"/>
                <a:gd name="T4" fmla="*/ 356 w 356"/>
                <a:gd name="T5" fmla="*/ 784 h 784"/>
                <a:gd name="T6" fmla="*/ 356 w 356"/>
                <a:gd name="T7" fmla="*/ 0 h 784"/>
                <a:gd name="T8" fmla="*/ 0 w 356"/>
                <a:gd name="T9" fmla="*/ 80 h 7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784">
                  <a:moveTo>
                    <a:pt x="0" y="80"/>
                  </a:moveTo>
                  <a:lnTo>
                    <a:pt x="0" y="724"/>
                  </a:lnTo>
                  <a:lnTo>
                    <a:pt x="356" y="784"/>
                  </a:lnTo>
                  <a:lnTo>
                    <a:pt x="356" y="0"/>
                  </a:lnTo>
                  <a:lnTo>
                    <a:pt x="0" y="80"/>
                  </a:lnTo>
                  <a:close/>
                </a:path>
              </a:pathLst>
            </a:custGeom>
            <a:solidFill>
              <a:srgbClr val="6DA3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58" name="Freeform 1308">
              <a:extLst>
                <a:ext uri="{FF2B5EF4-FFF2-40B4-BE49-F238E27FC236}">
                  <a16:creationId xmlns:a16="http://schemas.microsoft.com/office/drawing/2014/main" id="{7ED17255-F5F0-42FA-B8AD-7A1D600BC63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2" y="3546"/>
              <a:ext cx="355" cy="88"/>
            </a:xfrm>
            <a:custGeom>
              <a:avLst/>
              <a:gdLst>
                <a:gd name="T0" fmla="*/ 355 w 355"/>
                <a:gd name="T1" fmla="*/ 22 h 88"/>
                <a:gd name="T2" fmla="*/ 355 w 355"/>
                <a:gd name="T3" fmla="*/ 88 h 88"/>
                <a:gd name="T4" fmla="*/ 0 w 355"/>
                <a:gd name="T5" fmla="*/ 28 h 88"/>
                <a:gd name="T6" fmla="*/ 192 w 355"/>
                <a:gd name="T7" fmla="*/ 0 h 88"/>
                <a:gd name="T8" fmla="*/ 355 w 355"/>
                <a:gd name="T9" fmla="*/ 22 h 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5" h="88">
                  <a:moveTo>
                    <a:pt x="355" y="22"/>
                  </a:moveTo>
                  <a:lnTo>
                    <a:pt x="355" y="88"/>
                  </a:lnTo>
                  <a:lnTo>
                    <a:pt x="0" y="28"/>
                  </a:lnTo>
                  <a:lnTo>
                    <a:pt x="192" y="0"/>
                  </a:lnTo>
                  <a:lnTo>
                    <a:pt x="355" y="22"/>
                  </a:lnTo>
                  <a:close/>
                </a:path>
              </a:pathLst>
            </a:custGeom>
            <a:solidFill>
              <a:srgbClr val="E2C1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59" name="Freeform 1309">
              <a:extLst>
                <a:ext uri="{FF2B5EF4-FFF2-40B4-BE49-F238E27FC236}">
                  <a16:creationId xmlns:a16="http://schemas.microsoft.com/office/drawing/2014/main" id="{E465C2D3-4A08-4BDA-9DBF-82A16F5511E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2" y="2930"/>
              <a:ext cx="192" cy="644"/>
            </a:xfrm>
            <a:custGeom>
              <a:avLst/>
              <a:gdLst>
                <a:gd name="T0" fmla="*/ 0 w 192"/>
                <a:gd name="T1" fmla="*/ 0 h 644"/>
                <a:gd name="T2" fmla="*/ 0 w 192"/>
                <a:gd name="T3" fmla="*/ 644 h 644"/>
                <a:gd name="T4" fmla="*/ 192 w 192"/>
                <a:gd name="T5" fmla="*/ 616 h 644"/>
                <a:gd name="T6" fmla="*/ 192 w 192"/>
                <a:gd name="T7" fmla="*/ 26 h 644"/>
                <a:gd name="T8" fmla="*/ 0 w 192"/>
                <a:gd name="T9" fmla="*/ 0 h 6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2" h="644">
                  <a:moveTo>
                    <a:pt x="0" y="0"/>
                  </a:moveTo>
                  <a:lnTo>
                    <a:pt x="0" y="644"/>
                  </a:lnTo>
                  <a:lnTo>
                    <a:pt x="192" y="616"/>
                  </a:lnTo>
                  <a:lnTo>
                    <a:pt x="192" y="2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BB3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60" name="Freeform 1310">
              <a:extLst>
                <a:ext uri="{FF2B5EF4-FFF2-40B4-BE49-F238E27FC236}">
                  <a16:creationId xmlns:a16="http://schemas.microsoft.com/office/drawing/2014/main" id="{63F58B6B-240E-4297-A743-DD492422031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2" y="2850"/>
              <a:ext cx="356" cy="106"/>
            </a:xfrm>
            <a:custGeom>
              <a:avLst/>
              <a:gdLst>
                <a:gd name="T0" fmla="*/ 0 w 356"/>
                <a:gd name="T1" fmla="*/ 80 h 106"/>
                <a:gd name="T2" fmla="*/ 356 w 356"/>
                <a:gd name="T3" fmla="*/ 0 h 106"/>
                <a:gd name="T4" fmla="*/ 356 w 356"/>
                <a:gd name="T5" fmla="*/ 72 h 106"/>
                <a:gd name="T6" fmla="*/ 192 w 356"/>
                <a:gd name="T7" fmla="*/ 106 h 106"/>
                <a:gd name="T8" fmla="*/ 0 w 356"/>
                <a:gd name="T9" fmla="*/ 80 h 1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106">
                  <a:moveTo>
                    <a:pt x="0" y="80"/>
                  </a:moveTo>
                  <a:lnTo>
                    <a:pt x="356" y="0"/>
                  </a:lnTo>
                  <a:lnTo>
                    <a:pt x="356" y="72"/>
                  </a:lnTo>
                  <a:lnTo>
                    <a:pt x="192" y="106"/>
                  </a:lnTo>
                  <a:lnTo>
                    <a:pt x="0" y="80"/>
                  </a:lnTo>
                  <a:close/>
                </a:path>
              </a:pathLst>
            </a:custGeom>
            <a:solidFill>
              <a:srgbClr val="C190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61" name="Freeform 1311">
              <a:extLst>
                <a:ext uri="{FF2B5EF4-FFF2-40B4-BE49-F238E27FC236}">
                  <a16:creationId xmlns:a16="http://schemas.microsoft.com/office/drawing/2014/main" id="{CFA9E5B7-B148-448E-9619-929EBC79DC7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2" y="3546"/>
              <a:ext cx="355" cy="88"/>
            </a:xfrm>
            <a:custGeom>
              <a:avLst/>
              <a:gdLst>
                <a:gd name="T0" fmla="*/ 355 w 355"/>
                <a:gd name="T1" fmla="*/ 22 h 88"/>
                <a:gd name="T2" fmla="*/ 355 w 355"/>
                <a:gd name="T3" fmla="*/ 88 h 88"/>
                <a:gd name="T4" fmla="*/ 0 w 355"/>
                <a:gd name="T5" fmla="*/ 28 h 88"/>
                <a:gd name="T6" fmla="*/ 192 w 355"/>
                <a:gd name="T7" fmla="*/ 0 h 88"/>
                <a:gd name="T8" fmla="*/ 355 w 355"/>
                <a:gd name="T9" fmla="*/ 22 h 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5" h="88">
                  <a:moveTo>
                    <a:pt x="355" y="22"/>
                  </a:moveTo>
                  <a:lnTo>
                    <a:pt x="355" y="88"/>
                  </a:lnTo>
                  <a:lnTo>
                    <a:pt x="0" y="28"/>
                  </a:lnTo>
                  <a:lnTo>
                    <a:pt x="192" y="0"/>
                  </a:lnTo>
                  <a:lnTo>
                    <a:pt x="355" y="22"/>
                  </a:lnTo>
                  <a:close/>
                </a:path>
              </a:pathLst>
            </a:custGeom>
            <a:noFill/>
            <a:ln w="6350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62" name="Freeform 1312">
              <a:extLst>
                <a:ext uri="{FF2B5EF4-FFF2-40B4-BE49-F238E27FC236}">
                  <a16:creationId xmlns:a16="http://schemas.microsoft.com/office/drawing/2014/main" id="{6A80CB89-9408-412E-950D-98F8ED1B6F5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2" y="2930"/>
              <a:ext cx="192" cy="644"/>
            </a:xfrm>
            <a:custGeom>
              <a:avLst/>
              <a:gdLst>
                <a:gd name="T0" fmla="*/ 0 w 192"/>
                <a:gd name="T1" fmla="*/ 0 h 644"/>
                <a:gd name="T2" fmla="*/ 0 w 192"/>
                <a:gd name="T3" fmla="*/ 644 h 644"/>
                <a:gd name="T4" fmla="*/ 192 w 192"/>
                <a:gd name="T5" fmla="*/ 616 h 644"/>
                <a:gd name="T6" fmla="*/ 192 w 192"/>
                <a:gd name="T7" fmla="*/ 26 h 644"/>
                <a:gd name="T8" fmla="*/ 0 w 192"/>
                <a:gd name="T9" fmla="*/ 0 h 6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2" h="644">
                  <a:moveTo>
                    <a:pt x="0" y="0"/>
                  </a:moveTo>
                  <a:lnTo>
                    <a:pt x="0" y="644"/>
                  </a:lnTo>
                  <a:lnTo>
                    <a:pt x="192" y="616"/>
                  </a:lnTo>
                  <a:lnTo>
                    <a:pt x="192" y="26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6350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63" name="Freeform 1313">
              <a:extLst>
                <a:ext uri="{FF2B5EF4-FFF2-40B4-BE49-F238E27FC236}">
                  <a16:creationId xmlns:a16="http://schemas.microsoft.com/office/drawing/2014/main" id="{7D6D7CD5-06E7-4389-B79B-C940F728E04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2" y="2850"/>
              <a:ext cx="356" cy="106"/>
            </a:xfrm>
            <a:custGeom>
              <a:avLst/>
              <a:gdLst>
                <a:gd name="T0" fmla="*/ 0 w 356"/>
                <a:gd name="T1" fmla="*/ 80 h 106"/>
                <a:gd name="T2" fmla="*/ 356 w 356"/>
                <a:gd name="T3" fmla="*/ 0 h 106"/>
                <a:gd name="T4" fmla="*/ 356 w 356"/>
                <a:gd name="T5" fmla="*/ 72 h 106"/>
                <a:gd name="T6" fmla="*/ 192 w 356"/>
                <a:gd name="T7" fmla="*/ 106 h 106"/>
                <a:gd name="T8" fmla="*/ 0 w 356"/>
                <a:gd name="T9" fmla="*/ 80 h 1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106">
                  <a:moveTo>
                    <a:pt x="0" y="80"/>
                  </a:moveTo>
                  <a:lnTo>
                    <a:pt x="356" y="0"/>
                  </a:lnTo>
                  <a:lnTo>
                    <a:pt x="356" y="72"/>
                  </a:lnTo>
                  <a:lnTo>
                    <a:pt x="192" y="106"/>
                  </a:lnTo>
                  <a:lnTo>
                    <a:pt x="0" y="80"/>
                  </a:lnTo>
                  <a:close/>
                </a:path>
              </a:pathLst>
            </a:custGeom>
            <a:noFill/>
            <a:ln w="6350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64" name="Freeform 1314">
              <a:extLst>
                <a:ext uri="{FF2B5EF4-FFF2-40B4-BE49-F238E27FC236}">
                  <a16:creationId xmlns:a16="http://schemas.microsoft.com/office/drawing/2014/main" id="{C0E34EED-28DD-490F-849E-B6FD91189D2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2" y="2850"/>
              <a:ext cx="356" cy="784"/>
            </a:xfrm>
            <a:custGeom>
              <a:avLst/>
              <a:gdLst>
                <a:gd name="T0" fmla="*/ 0 w 356"/>
                <a:gd name="T1" fmla="*/ 80 h 784"/>
                <a:gd name="T2" fmla="*/ 0 w 356"/>
                <a:gd name="T3" fmla="*/ 724 h 784"/>
                <a:gd name="T4" fmla="*/ 356 w 356"/>
                <a:gd name="T5" fmla="*/ 784 h 784"/>
                <a:gd name="T6" fmla="*/ 356 w 356"/>
                <a:gd name="T7" fmla="*/ 0 h 784"/>
                <a:gd name="T8" fmla="*/ 0 w 356"/>
                <a:gd name="T9" fmla="*/ 80 h 7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784">
                  <a:moveTo>
                    <a:pt x="0" y="80"/>
                  </a:moveTo>
                  <a:lnTo>
                    <a:pt x="0" y="724"/>
                  </a:lnTo>
                  <a:lnTo>
                    <a:pt x="356" y="784"/>
                  </a:lnTo>
                  <a:lnTo>
                    <a:pt x="356" y="0"/>
                  </a:lnTo>
                  <a:lnTo>
                    <a:pt x="0" y="80"/>
                  </a:lnTo>
                  <a:close/>
                </a:path>
              </a:pathLst>
            </a:custGeom>
            <a:noFill/>
            <a:ln w="6350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65" name="Freeform 1315">
              <a:extLst>
                <a:ext uri="{FF2B5EF4-FFF2-40B4-BE49-F238E27FC236}">
                  <a16:creationId xmlns:a16="http://schemas.microsoft.com/office/drawing/2014/main" id="{59736E38-A091-456C-A34D-2979DD2C472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1" y="2890"/>
              <a:ext cx="586" cy="301"/>
            </a:xfrm>
            <a:custGeom>
              <a:avLst/>
              <a:gdLst>
                <a:gd name="T0" fmla="*/ 0 w 586"/>
                <a:gd name="T1" fmla="*/ 88 h 301"/>
                <a:gd name="T2" fmla="*/ 586 w 586"/>
                <a:gd name="T3" fmla="*/ 0 h 301"/>
                <a:gd name="T4" fmla="*/ 586 w 586"/>
                <a:gd name="T5" fmla="*/ 301 h 301"/>
                <a:gd name="T6" fmla="*/ 0 w 586"/>
                <a:gd name="T7" fmla="*/ 88 h 30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86" h="301">
                  <a:moveTo>
                    <a:pt x="0" y="88"/>
                  </a:moveTo>
                  <a:lnTo>
                    <a:pt x="586" y="0"/>
                  </a:lnTo>
                  <a:lnTo>
                    <a:pt x="586" y="301"/>
                  </a:lnTo>
                  <a:lnTo>
                    <a:pt x="0" y="88"/>
                  </a:lnTo>
                  <a:close/>
                </a:path>
              </a:pathLst>
            </a:custGeom>
            <a:solidFill>
              <a:srgbClr val="5A8E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66" name="Freeform 1316">
              <a:extLst>
                <a:ext uri="{FF2B5EF4-FFF2-40B4-BE49-F238E27FC236}">
                  <a16:creationId xmlns:a16="http://schemas.microsoft.com/office/drawing/2014/main" id="{9248B05D-3E5D-4AB8-815B-B3074CC1B910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4" y="3053"/>
              <a:ext cx="581" cy="233"/>
            </a:xfrm>
            <a:custGeom>
              <a:avLst/>
              <a:gdLst>
                <a:gd name="T0" fmla="*/ 581 w 581"/>
                <a:gd name="T1" fmla="*/ 166 h 233"/>
                <a:gd name="T2" fmla="*/ 581 w 581"/>
                <a:gd name="T3" fmla="*/ 233 h 233"/>
                <a:gd name="T4" fmla="*/ 0 w 581"/>
                <a:gd name="T5" fmla="*/ 0 h 233"/>
                <a:gd name="T6" fmla="*/ 581 w 581"/>
                <a:gd name="T7" fmla="*/ 166 h 23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81" h="233">
                  <a:moveTo>
                    <a:pt x="581" y="166"/>
                  </a:moveTo>
                  <a:lnTo>
                    <a:pt x="581" y="233"/>
                  </a:lnTo>
                  <a:lnTo>
                    <a:pt x="0" y="0"/>
                  </a:lnTo>
                  <a:lnTo>
                    <a:pt x="581" y="166"/>
                  </a:lnTo>
                  <a:close/>
                </a:path>
              </a:pathLst>
            </a:custGeom>
            <a:solidFill>
              <a:srgbClr val="5A8E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67" name="Freeform 1317">
              <a:extLst>
                <a:ext uri="{FF2B5EF4-FFF2-40B4-BE49-F238E27FC236}">
                  <a16:creationId xmlns:a16="http://schemas.microsoft.com/office/drawing/2014/main" id="{1BB2A07C-BC0E-4F01-BE08-DBF74A5C211A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5" y="3154"/>
              <a:ext cx="583" cy="351"/>
            </a:xfrm>
            <a:custGeom>
              <a:avLst/>
              <a:gdLst>
                <a:gd name="T0" fmla="*/ 0 w 583"/>
                <a:gd name="T1" fmla="*/ 0 h 351"/>
                <a:gd name="T2" fmla="*/ 0 w 583"/>
                <a:gd name="T3" fmla="*/ 52 h 351"/>
                <a:gd name="T4" fmla="*/ 583 w 583"/>
                <a:gd name="T5" fmla="*/ 351 h 351"/>
                <a:gd name="T6" fmla="*/ 0 w 583"/>
                <a:gd name="T7" fmla="*/ 0 h 35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83" h="351">
                  <a:moveTo>
                    <a:pt x="0" y="0"/>
                  </a:moveTo>
                  <a:lnTo>
                    <a:pt x="0" y="52"/>
                  </a:lnTo>
                  <a:lnTo>
                    <a:pt x="583" y="35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A8E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68" name="Freeform 1318">
              <a:extLst>
                <a:ext uri="{FF2B5EF4-FFF2-40B4-BE49-F238E27FC236}">
                  <a16:creationId xmlns:a16="http://schemas.microsoft.com/office/drawing/2014/main" id="{CF4D74AD-FCA5-4CD4-8E06-C5B23AC76C09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9" y="3286"/>
              <a:ext cx="576" cy="279"/>
            </a:xfrm>
            <a:custGeom>
              <a:avLst/>
              <a:gdLst>
                <a:gd name="T0" fmla="*/ 576 w 576"/>
                <a:gd name="T1" fmla="*/ 279 h 279"/>
                <a:gd name="T2" fmla="*/ 0 w 576"/>
                <a:gd name="T3" fmla="*/ 0 h 279"/>
                <a:gd name="T4" fmla="*/ 0 w 576"/>
                <a:gd name="T5" fmla="*/ 35 h 279"/>
                <a:gd name="T6" fmla="*/ 576 w 576"/>
                <a:gd name="T7" fmla="*/ 279 h 27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76" h="279">
                  <a:moveTo>
                    <a:pt x="576" y="279"/>
                  </a:moveTo>
                  <a:lnTo>
                    <a:pt x="0" y="0"/>
                  </a:lnTo>
                  <a:lnTo>
                    <a:pt x="0" y="35"/>
                  </a:lnTo>
                  <a:lnTo>
                    <a:pt x="576" y="279"/>
                  </a:lnTo>
                  <a:close/>
                </a:path>
              </a:pathLst>
            </a:custGeom>
            <a:solidFill>
              <a:srgbClr val="5A8E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69" name="Freeform 1319">
              <a:extLst>
                <a:ext uri="{FF2B5EF4-FFF2-40B4-BE49-F238E27FC236}">
                  <a16:creationId xmlns:a16="http://schemas.microsoft.com/office/drawing/2014/main" id="{1D4BD8F8-B468-4152-87CD-683A41906CC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3" y="3050"/>
              <a:ext cx="321" cy="135"/>
            </a:xfrm>
            <a:custGeom>
              <a:avLst/>
              <a:gdLst>
                <a:gd name="T0" fmla="*/ 0 w 321"/>
                <a:gd name="T1" fmla="*/ 46 h 135"/>
                <a:gd name="T2" fmla="*/ 321 w 321"/>
                <a:gd name="T3" fmla="*/ 0 h 135"/>
                <a:gd name="T4" fmla="*/ 321 w 321"/>
                <a:gd name="T5" fmla="*/ 135 h 135"/>
                <a:gd name="T6" fmla="*/ 0 w 321"/>
                <a:gd name="T7" fmla="*/ 46 h 13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21" h="135">
                  <a:moveTo>
                    <a:pt x="0" y="46"/>
                  </a:moveTo>
                  <a:lnTo>
                    <a:pt x="321" y="0"/>
                  </a:lnTo>
                  <a:lnTo>
                    <a:pt x="321" y="135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rgbClr val="5A8E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70" name="Freeform 1320">
              <a:extLst>
                <a:ext uri="{FF2B5EF4-FFF2-40B4-BE49-F238E27FC236}">
                  <a16:creationId xmlns:a16="http://schemas.microsoft.com/office/drawing/2014/main" id="{25FB9705-3EDD-4A41-AF41-C50AE724C4A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3" y="3138"/>
              <a:ext cx="318" cy="88"/>
            </a:xfrm>
            <a:custGeom>
              <a:avLst/>
              <a:gdLst>
                <a:gd name="T0" fmla="*/ 0 w 318"/>
                <a:gd name="T1" fmla="*/ 0 h 88"/>
                <a:gd name="T2" fmla="*/ 0 w 318"/>
                <a:gd name="T3" fmla="*/ 19 h 88"/>
                <a:gd name="T4" fmla="*/ 318 w 318"/>
                <a:gd name="T5" fmla="*/ 88 h 88"/>
                <a:gd name="T6" fmla="*/ 0 w 318"/>
                <a:gd name="T7" fmla="*/ 0 h 8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18" h="88">
                  <a:moveTo>
                    <a:pt x="0" y="0"/>
                  </a:moveTo>
                  <a:lnTo>
                    <a:pt x="0" y="19"/>
                  </a:lnTo>
                  <a:lnTo>
                    <a:pt x="318" y="8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A8E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71" name="Freeform 1321">
              <a:extLst>
                <a:ext uri="{FF2B5EF4-FFF2-40B4-BE49-F238E27FC236}">
                  <a16:creationId xmlns:a16="http://schemas.microsoft.com/office/drawing/2014/main" id="{32510D45-50B2-4197-AA5A-87BE0E3EDAB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1" y="3208"/>
              <a:ext cx="319" cy="99"/>
            </a:xfrm>
            <a:custGeom>
              <a:avLst/>
              <a:gdLst>
                <a:gd name="T0" fmla="*/ 319 w 319"/>
                <a:gd name="T1" fmla="*/ 64 h 99"/>
                <a:gd name="T2" fmla="*/ 319 w 319"/>
                <a:gd name="T3" fmla="*/ 99 h 99"/>
                <a:gd name="T4" fmla="*/ 0 w 319"/>
                <a:gd name="T5" fmla="*/ 0 h 99"/>
                <a:gd name="T6" fmla="*/ 319 w 319"/>
                <a:gd name="T7" fmla="*/ 64 h 9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19" h="99">
                  <a:moveTo>
                    <a:pt x="319" y="64"/>
                  </a:moveTo>
                  <a:lnTo>
                    <a:pt x="319" y="99"/>
                  </a:lnTo>
                  <a:lnTo>
                    <a:pt x="0" y="0"/>
                  </a:lnTo>
                  <a:lnTo>
                    <a:pt x="319" y="64"/>
                  </a:lnTo>
                  <a:close/>
                </a:path>
              </a:pathLst>
            </a:custGeom>
            <a:solidFill>
              <a:srgbClr val="5A8E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72" name="Freeform 1322">
              <a:extLst>
                <a:ext uri="{FF2B5EF4-FFF2-40B4-BE49-F238E27FC236}">
                  <a16:creationId xmlns:a16="http://schemas.microsoft.com/office/drawing/2014/main" id="{47536BB0-1C20-40BA-88D1-4748AE323A9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4" y="3256"/>
              <a:ext cx="316" cy="94"/>
            </a:xfrm>
            <a:custGeom>
              <a:avLst/>
              <a:gdLst>
                <a:gd name="T0" fmla="*/ 316 w 316"/>
                <a:gd name="T1" fmla="*/ 71 h 94"/>
                <a:gd name="T2" fmla="*/ 316 w 316"/>
                <a:gd name="T3" fmla="*/ 94 h 94"/>
                <a:gd name="T4" fmla="*/ 0 w 316"/>
                <a:gd name="T5" fmla="*/ 0 h 94"/>
                <a:gd name="T6" fmla="*/ 316 w 316"/>
                <a:gd name="T7" fmla="*/ 71 h 9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16" h="94">
                  <a:moveTo>
                    <a:pt x="316" y="71"/>
                  </a:moveTo>
                  <a:lnTo>
                    <a:pt x="316" y="94"/>
                  </a:lnTo>
                  <a:lnTo>
                    <a:pt x="0" y="0"/>
                  </a:lnTo>
                  <a:lnTo>
                    <a:pt x="316" y="71"/>
                  </a:lnTo>
                  <a:close/>
                </a:path>
              </a:pathLst>
            </a:custGeom>
            <a:solidFill>
              <a:srgbClr val="5A8E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73" name="Freeform 1323">
              <a:extLst>
                <a:ext uri="{FF2B5EF4-FFF2-40B4-BE49-F238E27FC236}">
                  <a16:creationId xmlns:a16="http://schemas.microsoft.com/office/drawing/2014/main" id="{3791022C-9E14-4A54-8142-BADDC3704B2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6" y="3278"/>
              <a:ext cx="312" cy="88"/>
            </a:xfrm>
            <a:custGeom>
              <a:avLst/>
              <a:gdLst>
                <a:gd name="T0" fmla="*/ 0 w 312"/>
                <a:gd name="T1" fmla="*/ 0 h 88"/>
                <a:gd name="T2" fmla="*/ 0 w 312"/>
                <a:gd name="T3" fmla="*/ 25 h 88"/>
                <a:gd name="T4" fmla="*/ 312 w 312"/>
                <a:gd name="T5" fmla="*/ 88 h 88"/>
                <a:gd name="T6" fmla="*/ 0 w 312"/>
                <a:gd name="T7" fmla="*/ 0 h 8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12" h="88">
                  <a:moveTo>
                    <a:pt x="0" y="0"/>
                  </a:moveTo>
                  <a:lnTo>
                    <a:pt x="0" y="25"/>
                  </a:lnTo>
                  <a:lnTo>
                    <a:pt x="312" y="8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A8E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74" name="Freeform 1324">
              <a:extLst>
                <a:ext uri="{FF2B5EF4-FFF2-40B4-BE49-F238E27FC236}">
                  <a16:creationId xmlns:a16="http://schemas.microsoft.com/office/drawing/2014/main" id="{16EEA041-A64D-4847-ABFA-103E26CDA698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8" y="3070"/>
              <a:ext cx="574" cy="254"/>
            </a:xfrm>
            <a:custGeom>
              <a:avLst/>
              <a:gdLst>
                <a:gd name="T0" fmla="*/ 0 w 574"/>
                <a:gd name="T1" fmla="*/ 0 h 254"/>
                <a:gd name="T2" fmla="*/ 0 w 574"/>
                <a:gd name="T3" fmla="*/ 43 h 254"/>
                <a:gd name="T4" fmla="*/ 574 w 574"/>
                <a:gd name="T5" fmla="*/ 254 h 254"/>
                <a:gd name="T6" fmla="*/ 0 w 574"/>
                <a:gd name="T7" fmla="*/ 0 h 25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74" h="254">
                  <a:moveTo>
                    <a:pt x="0" y="0"/>
                  </a:moveTo>
                  <a:lnTo>
                    <a:pt x="0" y="43"/>
                  </a:lnTo>
                  <a:lnTo>
                    <a:pt x="574" y="25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A8E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75" name="Freeform 1325">
              <a:extLst>
                <a:ext uri="{FF2B5EF4-FFF2-40B4-BE49-F238E27FC236}">
                  <a16:creationId xmlns:a16="http://schemas.microsoft.com/office/drawing/2014/main" id="{D5A90530-DD5D-4E6F-81BF-915E1956A66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0" y="2931"/>
              <a:ext cx="151" cy="299"/>
            </a:xfrm>
            <a:custGeom>
              <a:avLst/>
              <a:gdLst>
                <a:gd name="T0" fmla="*/ 1 w 151"/>
                <a:gd name="T1" fmla="*/ 31 h 299"/>
                <a:gd name="T2" fmla="*/ 151 w 151"/>
                <a:gd name="T3" fmla="*/ 0 h 299"/>
                <a:gd name="T4" fmla="*/ 151 w 151"/>
                <a:gd name="T5" fmla="*/ 299 h 299"/>
                <a:gd name="T6" fmla="*/ 0 w 151"/>
                <a:gd name="T7" fmla="*/ 154 h 299"/>
                <a:gd name="T8" fmla="*/ 1 w 151"/>
                <a:gd name="T9" fmla="*/ 31 h 29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1" h="299">
                  <a:moveTo>
                    <a:pt x="1" y="31"/>
                  </a:moveTo>
                  <a:lnTo>
                    <a:pt x="151" y="0"/>
                  </a:lnTo>
                  <a:lnTo>
                    <a:pt x="151" y="299"/>
                  </a:lnTo>
                  <a:lnTo>
                    <a:pt x="0" y="154"/>
                  </a:lnTo>
                  <a:lnTo>
                    <a:pt x="1" y="31"/>
                  </a:lnTo>
                  <a:close/>
                </a:path>
              </a:pathLst>
            </a:custGeom>
            <a:solidFill>
              <a:srgbClr val="5A8E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76" name="Freeform 1326">
              <a:extLst>
                <a:ext uri="{FF2B5EF4-FFF2-40B4-BE49-F238E27FC236}">
                  <a16:creationId xmlns:a16="http://schemas.microsoft.com/office/drawing/2014/main" id="{BF973FBD-CF6C-4C5E-AA71-EC5C2460F7B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7" y="3182"/>
              <a:ext cx="137" cy="109"/>
            </a:xfrm>
            <a:custGeom>
              <a:avLst/>
              <a:gdLst>
                <a:gd name="T0" fmla="*/ 0 w 137"/>
                <a:gd name="T1" fmla="*/ 0 h 109"/>
                <a:gd name="T2" fmla="*/ 0 w 137"/>
                <a:gd name="T3" fmla="*/ 57 h 109"/>
                <a:gd name="T4" fmla="*/ 137 w 137"/>
                <a:gd name="T5" fmla="*/ 109 h 109"/>
                <a:gd name="T6" fmla="*/ 0 w 137"/>
                <a:gd name="T7" fmla="*/ 0 h 10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7" h="109">
                  <a:moveTo>
                    <a:pt x="0" y="0"/>
                  </a:moveTo>
                  <a:lnTo>
                    <a:pt x="0" y="57"/>
                  </a:lnTo>
                  <a:lnTo>
                    <a:pt x="137" y="10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A8E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77" name="Freeform 1327">
              <a:extLst>
                <a:ext uri="{FF2B5EF4-FFF2-40B4-BE49-F238E27FC236}">
                  <a16:creationId xmlns:a16="http://schemas.microsoft.com/office/drawing/2014/main" id="{78276357-C50B-4AE8-8C46-FB3A60E9873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8" y="3304"/>
              <a:ext cx="139" cy="82"/>
            </a:xfrm>
            <a:custGeom>
              <a:avLst/>
              <a:gdLst>
                <a:gd name="T0" fmla="*/ 139 w 139"/>
                <a:gd name="T1" fmla="*/ 39 h 82"/>
                <a:gd name="T2" fmla="*/ 139 w 139"/>
                <a:gd name="T3" fmla="*/ 82 h 82"/>
                <a:gd name="T4" fmla="*/ 0 w 139"/>
                <a:gd name="T5" fmla="*/ 0 h 82"/>
                <a:gd name="T6" fmla="*/ 139 w 139"/>
                <a:gd name="T7" fmla="*/ 39 h 8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9" h="82">
                  <a:moveTo>
                    <a:pt x="139" y="39"/>
                  </a:moveTo>
                  <a:lnTo>
                    <a:pt x="139" y="82"/>
                  </a:lnTo>
                  <a:lnTo>
                    <a:pt x="0" y="0"/>
                  </a:lnTo>
                  <a:lnTo>
                    <a:pt x="139" y="39"/>
                  </a:lnTo>
                  <a:close/>
                </a:path>
              </a:pathLst>
            </a:custGeom>
            <a:solidFill>
              <a:srgbClr val="5A8E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78" name="Freeform 1328">
              <a:extLst>
                <a:ext uri="{FF2B5EF4-FFF2-40B4-BE49-F238E27FC236}">
                  <a16:creationId xmlns:a16="http://schemas.microsoft.com/office/drawing/2014/main" id="{B84B9FBB-B284-41BF-A591-7ECD84EC349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5" y="3325"/>
              <a:ext cx="138" cy="108"/>
            </a:xfrm>
            <a:custGeom>
              <a:avLst/>
              <a:gdLst>
                <a:gd name="T0" fmla="*/ 138 w 138"/>
                <a:gd name="T1" fmla="*/ 83 h 108"/>
                <a:gd name="T2" fmla="*/ 138 w 138"/>
                <a:gd name="T3" fmla="*/ 108 h 108"/>
                <a:gd name="T4" fmla="*/ 0 w 138"/>
                <a:gd name="T5" fmla="*/ 0 h 108"/>
                <a:gd name="T6" fmla="*/ 138 w 138"/>
                <a:gd name="T7" fmla="*/ 83 h 10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8" h="108">
                  <a:moveTo>
                    <a:pt x="138" y="83"/>
                  </a:moveTo>
                  <a:lnTo>
                    <a:pt x="138" y="108"/>
                  </a:lnTo>
                  <a:lnTo>
                    <a:pt x="0" y="0"/>
                  </a:lnTo>
                  <a:lnTo>
                    <a:pt x="138" y="83"/>
                  </a:lnTo>
                  <a:close/>
                </a:path>
              </a:pathLst>
            </a:custGeom>
            <a:solidFill>
              <a:srgbClr val="5A8E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79" name="Freeform 1329">
              <a:extLst>
                <a:ext uri="{FF2B5EF4-FFF2-40B4-BE49-F238E27FC236}">
                  <a16:creationId xmlns:a16="http://schemas.microsoft.com/office/drawing/2014/main" id="{AB5DD35D-2805-48C6-BB3E-358EE62B69F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5" y="3412"/>
              <a:ext cx="137" cy="45"/>
            </a:xfrm>
            <a:custGeom>
              <a:avLst/>
              <a:gdLst>
                <a:gd name="T0" fmla="*/ 137 w 137"/>
                <a:gd name="T1" fmla="*/ 45 h 45"/>
                <a:gd name="T2" fmla="*/ 0 w 137"/>
                <a:gd name="T3" fmla="*/ 0 h 45"/>
                <a:gd name="T4" fmla="*/ 0 w 137"/>
                <a:gd name="T5" fmla="*/ 30 h 45"/>
                <a:gd name="T6" fmla="*/ 137 w 137"/>
                <a:gd name="T7" fmla="*/ 45 h 4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7" h="45">
                  <a:moveTo>
                    <a:pt x="137" y="45"/>
                  </a:moveTo>
                  <a:lnTo>
                    <a:pt x="0" y="0"/>
                  </a:lnTo>
                  <a:lnTo>
                    <a:pt x="0" y="30"/>
                  </a:lnTo>
                  <a:lnTo>
                    <a:pt x="137" y="45"/>
                  </a:lnTo>
                  <a:close/>
                </a:path>
              </a:pathLst>
            </a:custGeom>
            <a:solidFill>
              <a:srgbClr val="5A8E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80" name="Freeform 1330">
              <a:extLst>
                <a:ext uri="{FF2B5EF4-FFF2-40B4-BE49-F238E27FC236}">
                  <a16:creationId xmlns:a16="http://schemas.microsoft.com/office/drawing/2014/main" id="{B0DF8D59-65D4-4755-A879-D37019FCF13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7" y="3228"/>
              <a:ext cx="456" cy="229"/>
            </a:xfrm>
            <a:custGeom>
              <a:avLst/>
              <a:gdLst>
                <a:gd name="T0" fmla="*/ 0 w 462"/>
                <a:gd name="T1" fmla="*/ 135 h 231"/>
                <a:gd name="T2" fmla="*/ 38 w 462"/>
                <a:gd name="T3" fmla="*/ 137 h 231"/>
                <a:gd name="T4" fmla="*/ 38 w 462"/>
                <a:gd name="T5" fmla="*/ 91 h 231"/>
                <a:gd name="T6" fmla="*/ 38 w 462"/>
                <a:gd name="T7" fmla="*/ 0 h 231"/>
                <a:gd name="T8" fmla="*/ 46 w 462"/>
                <a:gd name="T9" fmla="*/ 45 h 231"/>
                <a:gd name="T10" fmla="*/ 55 w 462"/>
                <a:gd name="T11" fmla="*/ 99 h 231"/>
                <a:gd name="T12" fmla="*/ 61 w 462"/>
                <a:gd name="T13" fmla="*/ 94 h 231"/>
                <a:gd name="T14" fmla="*/ 75 w 462"/>
                <a:gd name="T15" fmla="*/ 132 h 231"/>
                <a:gd name="T16" fmla="*/ 90 w 462"/>
                <a:gd name="T17" fmla="*/ 168 h 231"/>
                <a:gd name="T18" fmla="*/ 128 w 462"/>
                <a:gd name="T19" fmla="*/ 163 h 231"/>
                <a:gd name="T20" fmla="*/ 183 w 462"/>
                <a:gd name="T21" fmla="*/ 186 h 231"/>
                <a:gd name="T22" fmla="*/ 155 w 462"/>
                <a:gd name="T23" fmla="*/ 87 h 231"/>
                <a:gd name="T24" fmla="*/ 170 w 462"/>
                <a:gd name="T25" fmla="*/ 106 h 231"/>
                <a:gd name="T26" fmla="*/ 171 w 462"/>
                <a:gd name="T27" fmla="*/ 95 h 231"/>
                <a:gd name="T28" fmla="*/ 179 w 462"/>
                <a:gd name="T29" fmla="*/ 96 h 231"/>
                <a:gd name="T30" fmla="*/ 187 w 462"/>
                <a:gd name="T31" fmla="*/ 27 h 231"/>
                <a:gd name="T32" fmla="*/ 199 w 462"/>
                <a:gd name="T33" fmla="*/ 82 h 231"/>
                <a:gd name="T34" fmla="*/ 207 w 462"/>
                <a:gd name="T35" fmla="*/ 131 h 231"/>
                <a:gd name="T36" fmla="*/ 235 w 462"/>
                <a:gd name="T37" fmla="*/ 183 h 231"/>
                <a:gd name="T38" fmla="*/ 270 w 462"/>
                <a:gd name="T39" fmla="*/ 171 h 231"/>
                <a:gd name="T40" fmla="*/ 286 w 462"/>
                <a:gd name="T41" fmla="*/ 176 h 231"/>
                <a:gd name="T42" fmla="*/ 318 w 462"/>
                <a:gd name="T43" fmla="*/ 182 h 231"/>
                <a:gd name="T44" fmla="*/ 420 w 462"/>
                <a:gd name="T45" fmla="*/ 175 h 231"/>
                <a:gd name="T46" fmla="*/ 302 w 462"/>
                <a:gd name="T47" fmla="*/ 189 h 231"/>
                <a:gd name="T48" fmla="*/ 197 w 462"/>
                <a:gd name="T49" fmla="*/ 213 h 231"/>
                <a:gd name="T50" fmla="*/ 142 w 462"/>
                <a:gd name="T51" fmla="*/ 184 h 231"/>
                <a:gd name="T52" fmla="*/ 76 w 462"/>
                <a:gd name="T53" fmla="*/ 191 h 231"/>
                <a:gd name="T54" fmla="*/ 0 w 462"/>
                <a:gd name="T55" fmla="*/ 173 h 231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462" h="231">
                  <a:moveTo>
                    <a:pt x="0" y="142"/>
                  </a:moveTo>
                  <a:cubicBezTo>
                    <a:pt x="0" y="145"/>
                    <a:pt x="29" y="143"/>
                    <a:pt x="38" y="144"/>
                  </a:cubicBezTo>
                  <a:cubicBezTo>
                    <a:pt x="14" y="129"/>
                    <a:pt x="39" y="116"/>
                    <a:pt x="39" y="98"/>
                  </a:cubicBezTo>
                  <a:cubicBezTo>
                    <a:pt x="37" y="68"/>
                    <a:pt x="28" y="30"/>
                    <a:pt x="39" y="0"/>
                  </a:cubicBezTo>
                  <a:cubicBezTo>
                    <a:pt x="47" y="1"/>
                    <a:pt x="51" y="35"/>
                    <a:pt x="53" y="45"/>
                  </a:cubicBezTo>
                  <a:cubicBezTo>
                    <a:pt x="56" y="60"/>
                    <a:pt x="53" y="94"/>
                    <a:pt x="62" y="106"/>
                  </a:cubicBezTo>
                  <a:cubicBezTo>
                    <a:pt x="64" y="104"/>
                    <a:pt x="67" y="103"/>
                    <a:pt x="68" y="101"/>
                  </a:cubicBezTo>
                  <a:cubicBezTo>
                    <a:pt x="79" y="110"/>
                    <a:pt x="76" y="127"/>
                    <a:pt x="82" y="139"/>
                  </a:cubicBezTo>
                  <a:cubicBezTo>
                    <a:pt x="88" y="152"/>
                    <a:pt x="92" y="164"/>
                    <a:pt x="97" y="178"/>
                  </a:cubicBezTo>
                  <a:cubicBezTo>
                    <a:pt x="111" y="173"/>
                    <a:pt x="126" y="167"/>
                    <a:pt x="142" y="170"/>
                  </a:cubicBezTo>
                  <a:cubicBezTo>
                    <a:pt x="161" y="175"/>
                    <a:pt x="181" y="192"/>
                    <a:pt x="200" y="200"/>
                  </a:cubicBezTo>
                  <a:cubicBezTo>
                    <a:pt x="178" y="184"/>
                    <a:pt x="163" y="117"/>
                    <a:pt x="169" y="94"/>
                  </a:cubicBezTo>
                  <a:cubicBezTo>
                    <a:pt x="173" y="100"/>
                    <a:pt x="177" y="110"/>
                    <a:pt x="184" y="113"/>
                  </a:cubicBezTo>
                  <a:cubicBezTo>
                    <a:pt x="184" y="110"/>
                    <a:pt x="186" y="105"/>
                    <a:pt x="185" y="102"/>
                  </a:cubicBezTo>
                  <a:cubicBezTo>
                    <a:pt x="187" y="102"/>
                    <a:pt x="192" y="102"/>
                    <a:pt x="194" y="103"/>
                  </a:cubicBezTo>
                  <a:cubicBezTo>
                    <a:pt x="209" y="79"/>
                    <a:pt x="181" y="49"/>
                    <a:pt x="206" y="27"/>
                  </a:cubicBezTo>
                  <a:cubicBezTo>
                    <a:pt x="219" y="43"/>
                    <a:pt x="221" y="69"/>
                    <a:pt x="220" y="89"/>
                  </a:cubicBezTo>
                  <a:cubicBezTo>
                    <a:pt x="219" y="110"/>
                    <a:pt x="221" y="120"/>
                    <a:pt x="228" y="138"/>
                  </a:cubicBezTo>
                  <a:cubicBezTo>
                    <a:pt x="235" y="159"/>
                    <a:pt x="228" y="195"/>
                    <a:pt x="256" y="197"/>
                  </a:cubicBezTo>
                  <a:cubicBezTo>
                    <a:pt x="272" y="198"/>
                    <a:pt x="283" y="185"/>
                    <a:pt x="298" y="184"/>
                  </a:cubicBezTo>
                  <a:cubicBezTo>
                    <a:pt x="308" y="183"/>
                    <a:pt x="306" y="185"/>
                    <a:pt x="314" y="190"/>
                  </a:cubicBezTo>
                  <a:cubicBezTo>
                    <a:pt x="327" y="197"/>
                    <a:pt x="331" y="198"/>
                    <a:pt x="346" y="196"/>
                  </a:cubicBezTo>
                  <a:cubicBezTo>
                    <a:pt x="385" y="191"/>
                    <a:pt x="423" y="196"/>
                    <a:pt x="462" y="189"/>
                  </a:cubicBezTo>
                  <a:cubicBezTo>
                    <a:pt x="421" y="198"/>
                    <a:pt x="373" y="202"/>
                    <a:pt x="330" y="203"/>
                  </a:cubicBezTo>
                  <a:cubicBezTo>
                    <a:pt x="292" y="205"/>
                    <a:pt x="257" y="231"/>
                    <a:pt x="218" y="227"/>
                  </a:cubicBezTo>
                  <a:cubicBezTo>
                    <a:pt x="193" y="225"/>
                    <a:pt x="179" y="205"/>
                    <a:pt x="156" y="198"/>
                  </a:cubicBezTo>
                  <a:cubicBezTo>
                    <a:pt x="132" y="191"/>
                    <a:pt x="108" y="203"/>
                    <a:pt x="83" y="205"/>
                  </a:cubicBezTo>
                  <a:cubicBezTo>
                    <a:pt x="67" y="207"/>
                    <a:pt x="6" y="204"/>
                    <a:pt x="0" y="187"/>
                  </a:cubicBezTo>
                </a:path>
              </a:pathLst>
            </a:custGeom>
            <a:solidFill>
              <a:srgbClr val="5A8E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81" name="Freeform 1331">
              <a:extLst>
                <a:ext uri="{FF2B5EF4-FFF2-40B4-BE49-F238E27FC236}">
                  <a16:creationId xmlns:a16="http://schemas.microsoft.com/office/drawing/2014/main" id="{EC7FA4E1-936B-43F0-919C-DB6FBBED405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8" y="3293"/>
              <a:ext cx="273" cy="224"/>
            </a:xfrm>
            <a:custGeom>
              <a:avLst/>
              <a:gdLst>
                <a:gd name="T0" fmla="*/ 179 w 276"/>
                <a:gd name="T1" fmla="*/ 17 h 227"/>
                <a:gd name="T2" fmla="*/ 147 w 276"/>
                <a:gd name="T3" fmla="*/ 27 h 227"/>
                <a:gd name="T4" fmla="*/ 153 w 276"/>
                <a:gd name="T5" fmla="*/ 55 h 227"/>
                <a:gd name="T6" fmla="*/ 129 w 276"/>
                <a:gd name="T7" fmla="*/ 104 h 227"/>
                <a:gd name="T8" fmla="*/ 86 w 276"/>
                <a:gd name="T9" fmla="*/ 126 h 227"/>
                <a:gd name="T10" fmla="*/ 50 w 276"/>
                <a:gd name="T11" fmla="*/ 135 h 227"/>
                <a:gd name="T12" fmla="*/ 40 w 276"/>
                <a:gd name="T13" fmla="*/ 163 h 227"/>
                <a:gd name="T14" fmla="*/ 28 w 276"/>
                <a:gd name="T15" fmla="*/ 172 h 227"/>
                <a:gd name="T16" fmla="*/ 0 w 276"/>
                <a:gd name="T17" fmla="*/ 181 h 227"/>
                <a:gd name="T18" fmla="*/ 63 w 276"/>
                <a:gd name="T19" fmla="*/ 179 h 227"/>
                <a:gd name="T20" fmla="*/ 152 w 276"/>
                <a:gd name="T21" fmla="*/ 179 h 227"/>
                <a:gd name="T22" fmla="*/ 247 w 276"/>
                <a:gd name="T23" fmla="*/ 167 h 227"/>
                <a:gd name="T24" fmla="*/ 238 w 276"/>
                <a:gd name="T25" fmla="*/ 40 h 227"/>
                <a:gd name="T26" fmla="*/ 236 w 276"/>
                <a:gd name="T27" fmla="*/ 17 h 227"/>
                <a:gd name="T28" fmla="*/ 206 w 276"/>
                <a:gd name="T29" fmla="*/ 0 h 227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276" h="227">
                  <a:moveTo>
                    <a:pt x="193" y="17"/>
                  </a:moveTo>
                  <a:cubicBezTo>
                    <a:pt x="181" y="10"/>
                    <a:pt x="166" y="14"/>
                    <a:pt x="161" y="27"/>
                  </a:cubicBezTo>
                  <a:cubicBezTo>
                    <a:pt x="157" y="39"/>
                    <a:pt x="165" y="51"/>
                    <a:pt x="167" y="62"/>
                  </a:cubicBezTo>
                  <a:cubicBezTo>
                    <a:pt x="140" y="58"/>
                    <a:pt x="137" y="92"/>
                    <a:pt x="136" y="111"/>
                  </a:cubicBezTo>
                  <a:cubicBezTo>
                    <a:pt x="134" y="138"/>
                    <a:pt x="116" y="137"/>
                    <a:pt x="93" y="140"/>
                  </a:cubicBezTo>
                  <a:cubicBezTo>
                    <a:pt x="81" y="141"/>
                    <a:pt x="67" y="144"/>
                    <a:pt x="57" y="149"/>
                  </a:cubicBezTo>
                  <a:cubicBezTo>
                    <a:pt x="38" y="158"/>
                    <a:pt x="46" y="162"/>
                    <a:pt x="40" y="177"/>
                  </a:cubicBezTo>
                  <a:cubicBezTo>
                    <a:pt x="36" y="188"/>
                    <a:pt x="41" y="183"/>
                    <a:pt x="28" y="186"/>
                  </a:cubicBezTo>
                  <a:cubicBezTo>
                    <a:pt x="19" y="188"/>
                    <a:pt x="0" y="186"/>
                    <a:pt x="0" y="198"/>
                  </a:cubicBezTo>
                  <a:cubicBezTo>
                    <a:pt x="19" y="205"/>
                    <a:pt x="50" y="196"/>
                    <a:pt x="70" y="195"/>
                  </a:cubicBezTo>
                  <a:cubicBezTo>
                    <a:pt x="101" y="194"/>
                    <a:pt x="134" y="188"/>
                    <a:pt x="166" y="195"/>
                  </a:cubicBezTo>
                  <a:cubicBezTo>
                    <a:pt x="193" y="201"/>
                    <a:pt x="259" y="227"/>
                    <a:pt x="268" y="181"/>
                  </a:cubicBezTo>
                  <a:cubicBezTo>
                    <a:pt x="276" y="137"/>
                    <a:pt x="252" y="91"/>
                    <a:pt x="259" y="47"/>
                  </a:cubicBezTo>
                  <a:cubicBezTo>
                    <a:pt x="261" y="32"/>
                    <a:pt x="268" y="28"/>
                    <a:pt x="257" y="17"/>
                  </a:cubicBezTo>
                  <a:cubicBezTo>
                    <a:pt x="252" y="11"/>
                    <a:pt x="228" y="0"/>
                    <a:pt x="220" y="0"/>
                  </a:cubicBezTo>
                </a:path>
              </a:pathLst>
            </a:custGeom>
            <a:solidFill>
              <a:srgbClr val="5A8E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82" name="Freeform 1332">
              <a:extLst>
                <a:ext uri="{FF2B5EF4-FFF2-40B4-BE49-F238E27FC236}">
                  <a16:creationId xmlns:a16="http://schemas.microsoft.com/office/drawing/2014/main" id="{54441D99-0959-464F-BF74-0A2823074E7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6" y="3173"/>
              <a:ext cx="117" cy="177"/>
            </a:xfrm>
            <a:custGeom>
              <a:avLst/>
              <a:gdLst>
                <a:gd name="T0" fmla="*/ 1 w 119"/>
                <a:gd name="T1" fmla="*/ 129 h 179"/>
                <a:gd name="T2" fmla="*/ 20 w 119"/>
                <a:gd name="T3" fmla="*/ 129 h 179"/>
                <a:gd name="T4" fmla="*/ 12 w 119"/>
                <a:gd name="T5" fmla="*/ 44 h 179"/>
                <a:gd name="T6" fmla="*/ 26 w 119"/>
                <a:gd name="T7" fmla="*/ 51 h 179"/>
                <a:gd name="T8" fmla="*/ 25 w 119"/>
                <a:gd name="T9" fmla="*/ 89 h 179"/>
                <a:gd name="T10" fmla="*/ 38 w 119"/>
                <a:gd name="T11" fmla="*/ 99 h 179"/>
                <a:gd name="T12" fmla="*/ 32 w 119"/>
                <a:gd name="T13" fmla="*/ 45 h 179"/>
                <a:gd name="T14" fmla="*/ 33 w 119"/>
                <a:gd name="T15" fmla="*/ 14 h 179"/>
                <a:gd name="T16" fmla="*/ 34 w 119"/>
                <a:gd name="T17" fmla="*/ 0 h 179"/>
                <a:gd name="T18" fmla="*/ 45 w 119"/>
                <a:gd name="T19" fmla="*/ 17 h 179"/>
                <a:gd name="T20" fmla="*/ 48 w 119"/>
                <a:gd name="T21" fmla="*/ 35 h 179"/>
                <a:gd name="T22" fmla="*/ 49 w 119"/>
                <a:gd name="T23" fmla="*/ 83 h 179"/>
                <a:gd name="T24" fmla="*/ 51 w 119"/>
                <a:gd name="T25" fmla="*/ 131 h 179"/>
                <a:gd name="T26" fmla="*/ 72 w 119"/>
                <a:gd name="T27" fmla="*/ 141 h 179"/>
                <a:gd name="T28" fmla="*/ 87 w 119"/>
                <a:gd name="T29" fmla="*/ 155 h 179"/>
                <a:gd name="T30" fmla="*/ 87 w 119"/>
                <a:gd name="T31" fmla="*/ 142 h 179"/>
                <a:gd name="T32" fmla="*/ 83 w 119"/>
                <a:gd name="T33" fmla="*/ 110 h 179"/>
                <a:gd name="T34" fmla="*/ 78 w 119"/>
                <a:gd name="T35" fmla="*/ 34 h 179"/>
                <a:gd name="T36" fmla="*/ 103 w 119"/>
                <a:gd name="T37" fmla="*/ 42 h 179"/>
                <a:gd name="T38" fmla="*/ 98 w 119"/>
                <a:gd name="T39" fmla="*/ 60 h 179"/>
                <a:gd name="T40" fmla="*/ 94 w 119"/>
                <a:gd name="T41" fmla="*/ 93 h 179"/>
                <a:gd name="T42" fmla="*/ 93 w 119"/>
                <a:gd name="T43" fmla="*/ 151 h 179"/>
                <a:gd name="T44" fmla="*/ 88 w 119"/>
                <a:gd name="T45" fmla="*/ 164 h 179"/>
                <a:gd name="T46" fmla="*/ 65 w 119"/>
                <a:gd name="T47" fmla="*/ 161 h 179"/>
                <a:gd name="T48" fmla="*/ 43 w 119"/>
                <a:gd name="T49" fmla="*/ 159 h 179"/>
                <a:gd name="T50" fmla="*/ 29 w 119"/>
                <a:gd name="T51" fmla="*/ 152 h 179"/>
                <a:gd name="T52" fmla="*/ 0 w 119"/>
                <a:gd name="T53" fmla="*/ 155 h 179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19" h="179">
                  <a:moveTo>
                    <a:pt x="1" y="138"/>
                  </a:moveTo>
                  <a:cubicBezTo>
                    <a:pt x="7" y="137"/>
                    <a:pt x="13" y="139"/>
                    <a:pt x="20" y="138"/>
                  </a:cubicBezTo>
                  <a:cubicBezTo>
                    <a:pt x="12" y="111"/>
                    <a:pt x="11" y="79"/>
                    <a:pt x="12" y="50"/>
                  </a:cubicBezTo>
                  <a:cubicBezTo>
                    <a:pt x="18" y="51"/>
                    <a:pt x="24" y="53"/>
                    <a:pt x="26" y="58"/>
                  </a:cubicBezTo>
                  <a:cubicBezTo>
                    <a:pt x="30" y="69"/>
                    <a:pt x="25" y="85"/>
                    <a:pt x="25" y="96"/>
                  </a:cubicBezTo>
                  <a:cubicBezTo>
                    <a:pt x="32" y="95"/>
                    <a:pt x="40" y="102"/>
                    <a:pt x="45" y="106"/>
                  </a:cubicBezTo>
                  <a:cubicBezTo>
                    <a:pt x="46" y="88"/>
                    <a:pt x="40" y="70"/>
                    <a:pt x="39" y="52"/>
                  </a:cubicBezTo>
                  <a:cubicBezTo>
                    <a:pt x="38" y="39"/>
                    <a:pt x="38" y="27"/>
                    <a:pt x="40" y="14"/>
                  </a:cubicBezTo>
                  <a:cubicBezTo>
                    <a:pt x="40" y="9"/>
                    <a:pt x="41" y="4"/>
                    <a:pt x="41" y="0"/>
                  </a:cubicBezTo>
                  <a:cubicBezTo>
                    <a:pt x="45" y="6"/>
                    <a:pt x="47" y="12"/>
                    <a:pt x="52" y="17"/>
                  </a:cubicBezTo>
                  <a:cubicBezTo>
                    <a:pt x="59" y="25"/>
                    <a:pt x="56" y="24"/>
                    <a:pt x="55" y="35"/>
                  </a:cubicBezTo>
                  <a:cubicBezTo>
                    <a:pt x="52" y="52"/>
                    <a:pt x="56" y="72"/>
                    <a:pt x="56" y="90"/>
                  </a:cubicBezTo>
                  <a:cubicBezTo>
                    <a:pt x="57" y="105"/>
                    <a:pt x="53" y="129"/>
                    <a:pt x="58" y="143"/>
                  </a:cubicBezTo>
                  <a:cubicBezTo>
                    <a:pt x="62" y="152"/>
                    <a:pt x="71" y="149"/>
                    <a:pt x="79" y="155"/>
                  </a:cubicBezTo>
                  <a:cubicBezTo>
                    <a:pt x="86" y="159"/>
                    <a:pt x="91" y="178"/>
                    <a:pt x="99" y="169"/>
                  </a:cubicBezTo>
                  <a:cubicBezTo>
                    <a:pt x="104" y="165"/>
                    <a:pt x="101" y="161"/>
                    <a:pt x="99" y="156"/>
                  </a:cubicBezTo>
                  <a:cubicBezTo>
                    <a:pt x="96" y="143"/>
                    <a:pt x="94" y="130"/>
                    <a:pt x="92" y="117"/>
                  </a:cubicBezTo>
                  <a:cubicBezTo>
                    <a:pt x="89" y="92"/>
                    <a:pt x="78" y="58"/>
                    <a:pt x="85" y="34"/>
                  </a:cubicBezTo>
                  <a:cubicBezTo>
                    <a:pt x="90" y="51"/>
                    <a:pt x="111" y="30"/>
                    <a:pt x="117" y="42"/>
                  </a:cubicBezTo>
                  <a:cubicBezTo>
                    <a:pt x="119" y="48"/>
                    <a:pt x="112" y="61"/>
                    <a:pt x="112" y="67"/>
                  </a:cubicBezTo>
                  <a:cubicBezTo>
                    <a:pt x="110" y="78"/>
                    <a:pt x="109" y="89"/>
                    <a:pt x="108" y="100"/>
                  </a:cubicBezTo>
                  <a:cubicBezTo>
                    <a:pt x="105" y="122"/>
                    <a:pt x="106" y="143"/>
                    <a:pt x="107" y="165"/>
                  </a:cubicBezTo>
                  <a:cubicBezTo>
                    <a:pt x="107" y="174"/>
                    <a:pt x="109" y="177"/>
                    <a:pt x="102" y="178"/>
                  </a:cubicBezTo>
                  <a:cubicBezTo>
                    <a:pt x="93" y="179"/>
                    <a:pt x="80" y="175"/>
                    <a:pt x="72" y="175"/>
                  </a:cubicBezTo>
                  <a:cubicBezTo>
                    <a:pt x="64" y="175"/>
                    <a:pt x="57" y="175"/>
                    <a:pt x="50" y="173"/>
                  </a:cubicBezTo>
                  <a:cubicBezTo>
                    <a:pt x="43" y="171"/>
                    <a:pt x="36" y="167"/>
                    <a:pt x="29" y="166"/>
                  </a:cubicBezTo>
                  <a:cubicBezTo>
                    <a:pt x="22" y="165"/>
                    <a:pt x="5" y="173"/>
                    <a:pt x="0" y="169"/>
                  </a:cubicBezTo>
                </a:path>
              </a:pathLst>
            </a:custGeom>
            <a:solidFill>
              <a:srgbClr val="5A8E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83" name="Freeform 1333">
              <a:extLst>
                <a:ext uri="{FF2B5EF4-FFF2-40B4-BE49-F238E27FC236}">
                  <a16:creationId xmlns:a16="http://schemas.microsoft.com/office/drawing/2014/main" id="{BE904864-7E70-4DF5-8340-811F6A5C7C7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6" y="3197"/>
              <a:ext cx="50" cy="150"/>
            </a:xfrm>
            <a:custGeom>
              <a:avLst/>
              <a:gdLst>
                <a:gd name="T0" fmla="*/ 7 w 50"/>
                <a:gd name="T1" fmla="*/ 138 h 152"/>
                <a:gd name="T2" fmla="*/ 8 w 50"/>
                <a:gd name="T3" fmla="*/ 128 h 152"/>
                <a:gd name="T4" fmla="*/ 7 w 50"/>
                <a:gd name="T5" fmla="*/ 89 h 152"/>
                <a:gd name="T6" fmla="*/ 2 w 50"/>
                <a:gd name="T7" fmla="*/ 28 h 152"/>
                <a:gd name="T8" fmla="*/ 3 w 50"/>
                <a:gd name="T9" fmla="*/ 0 h 152"/>
                <a:gd name="T10" fmla="*/ 18 w 50"/>
                <a:gd name="T11" fmla="*/ 8 h 152"/>
                <a:gd name="T12" fmla="*/ 15 w 50"/>
                <a:gd name="T13" fmla="*/ 80 h 152"/>
                <a:gd name="T14" fmla="*/ 26 w 50"/>
                <a:gd name="T15" fmla="*/ 64 h 152"/>
                <a:gd name="T16" fmla="*/ 32 w 50"/>
                <a:gd name="T17" fmla="*/ 56 h 152"/>
                <a:gd name="T18" fmla="*/ 35 w 50"/>
                <a:gd name="T19" fmla="*/ 36 h 152"/>
                <a:gd name="T20" fmla="*/ 39 w 50"/>
                <a:gd name="T21" fmla="*/ 52 h 152"/>
                <a:gd name="T22" fmla="*/ 45 w 50"/>
                <a:gd name="T23" fmla="*/ 78 h 152"/>
                <a:gd name="T24" fmla="*/ 41 w 50"/>
                <a:gd name="T25" fmla="*/ 102 h 152"/>
                <a:gd name="T26" fmla="*/ 35 w 50"/>
                <a:gd name="T27" fmla="*/ 116 h 152"/>
                <a:gd name="T28" fmla="*/ 21 w 50"/>
                <a:gd name="T29" fmla="*/ 122 h 152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50" h="152">
                  <a:moveTo>
                    <a:pt x="7" y="152"/>
                  </a:moveTo>
                  <a:cubicBezTo>
                    <a:pt x="8" y="149"/>
                    <a:pt x="8" y="145"/>
                    <a:pt x="8" y="142"/>
                  </a:cubicBezTo>
                  <a:cubicBezTo>
                    <a:pt x="8" y="126"/>
                    <a:pt x="8" y="111"/>
                    <a:pt x="7" y="96"/>
                  </a:cubicBezTo>
                  <a:cubicBezTo>
                    <a:pt x="6" y="73"/>
                    <a:pt x="4" y="50"/>
                    <a:pt x="2" y="28"/>
                  </a:cubicBezTo>
                  <a:cubicBezTo>
                    <a:pt x="2" y="19"/>
                    <a:pt x="0" y="8"/>
                    <a:pt x="3" y="0"/>
                  </a:cubicBezTo>
                  <a:cubicBezTo>
                    <a:pt x="8" y="3"/>
                    <a:pt x="12" y="10"/>
                    <a:pt x="18" y="8"/>
                  </a:cubicBezTo>
                  <a:cubicBezTo>
                    <a:pt x="15" y="34"/>
                    <a:pt x="16" y="61"/>
                    <a:pt x="15" y="87"/>
                  </a:cubicBezTo>
                  <a:cubicBezTo>
                    <a:pt x="17" y="78"/>
                    <a:pt x="18" y="75"/>
                    <a:pt x="26" y="71"/>
                  </a:cubicBezTo>
                  <a:cubicBezTo>
                    <a:pt x="33" y="68"/>
                    <a:pt x="32" y="72"/>
                    <a:pt x="32" y="63"/>
                  </a:cubicBezTo>
                  <a:cubicBezTo>
                    <a:pt x="32" y="60"/>
                    <a:pt x="27" y="35"/>
                    <a:pt x="35" y="36"/>
                  </a:cubicBezTo>
                  <a:cubicBezTo>
                    <a:pt x="42" y="36"/>
                    <a:pt x="39" y="55"/>
                    <a:pt x="39" y="59"/>
                  </a:cubicBezTo>
                  <a:cubicBezTo>
                    <a:pt x="39" y="72"/>
                    <a:pt x="41" y="74"/>
                    <a:pt x="45" y="85"/>
                  </a:cubicBezTo>
                  <a:cubicBezTo>
                    <a:pt x="50" y="96"/>
                    <a:pt x="48" y="101"/>
                    <a:pt x="41" y="109"/>
                  </a:cubicBezTo>
                  <a:cubicBezTo>
                    <a:pt x="33" y="117"/>
                    <a:pt x="37" y="120"/>
                    <a:pt x="35" y="130"/>
                  </a:cubicBezTo>
                  <a:cubicBezTo>
                    <a:pt x="33" y="137"/>
                    <a:pt x="27" y="139"/>
                    <a:pt x="21" y="136"/>
                  </a:cubicBezTo>
                </a:path>
              </a:pathLst>
            </a:custGeom>
            <a:solidFill>
              <a:srgbClr val="5A8E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84" name="Freeform 1334">
              <a:extLst>
                <a:ext uri="{FF2B5EF4-FFF2-40B4-BE49-F238E27FC236}">
                  <a16:creationId xmlns:a16="http://schemas.microsoft.com/office/drawing/2014/main" id="{0532DBF5-7D9D-4F65-88BA-014067DFEF9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8" y="2938"/>
              <a:ext cx="179" cy="582"/>
            </a:xfrm>
            <a:custGeom>
              <a:avLst/>
              <a:gdLst>
                <a:gd name="T0" fmla="*/ 167 w 181"/>
                <a:gd name="T1" fmla="*/ 22 h 589"/>
                <a:gd name="T2" fmla="*/ 0 w 181"/>
                <a:gd name="T3" fmla="*/ 0 h 589"/>
                <a:gd name="T4" fmla="*/ 0 w 181"/>
                <a:gd name="T5" fmla="*/ 540 h 589"/>
                <a:gd name="T6" fmla="*/ 167 w 181"/>
                <a:gd name="T7" fmla="*/ 22 h 58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81" h="589">
                  <a:moveTo>
                    <a:pt x="181" y="22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589"/>
                    <a:pt x="0" y="589"/>
                    <a:pt x="0" y="589"/>
                  </a:cubicBezTo>
                  <a:cubicBezTo>
                    <a:pt x="0" y="589"/>
                    <a:pt x="10" y="1"/>
                    <a:pt x="181" y="22"/>
                  </a:cubicBezTo>
                  <a:close/>
                </a:path>
              </a:pathLst>
            </a:custGeom>
            <a:solidFill>
              <a:srgbClr val="C69C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85" name="Freeform 1335">
              <a:extLst>
                <a:ext uri="{FF2B5EF4-FFF2-40B4-BE49-F238E27FC236}">
                  <a16:creationId xmlns:a16="http://schemas.microsoft.com/office/drawing/2014/main" id="{4D705CAB-473A-4AF6-B583-370826D0916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0" y="3184"/>
              <a:ext cx="12" cy="124"/>
            </a:xfrm>
            <a:custGeom>
              <a:avLst/>
              <a:gdLst>
                <a:gd name="T0" fmla="*/ 12 w 12"/>
                <a:gd name="T1" fmla="*/ 106 h 126"/>
                <a:gd name="T2" fmla="*/ 6 w 12"/>
                <a:gd name="T3" fmla="*/ 112 h 126"/>
                <a:gd name="T4" fmla="*/ 6 w 12"/>
                <a:gd name="T5" fmla="*/ 112 h 126"/>
                <a:gd name="T6" fmla="*/ 0 w 12"/>
                <a:gd name="T7" fmla="*/ 106 h 126"/>
                <a:gd name="T8" fmla="*/ 0 w 12"/>
                <a:gd name="T9" fmla="*/ 6 h 126"/>
                <a:gd name="T10" fmla="*/ 6 w 12"/>
                <a:gd name="T11" fmla="*/ 0 h 126"/>
                <a:gd name="T12" fmla="*/ 6 w 12"/>
                <a:gd name="T13" fmla="*/ 0 h 126"/>
                <a:gd name="T14" fmla="*/ 12 w 12"/>
                <a:gd name="T15" fmla="*/ 6 h 126"/>
                <a:gd name="T16" fmla="*/ 12 w 12"/>
                <a:gd name="T17" fmla="*/ 106 h 12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" h="126">
                  <a:moveTo>
                    <a:pt x="12" y="120"/>
                  </a:moveTo>
                  <a:cubicBezTo>
                    <a:pt x="12" y="124"/>
                    <a:pt x="9" y="126"/>
                    <a:pt x="6" y="126"/>
                  </a:cubicBezTo>
                  <a:cubicBezTo>
                    <a:pt x="6" y="126"/>
                    <a:pt x="6" y="126"/>
                    <a:pt x="6" y="126"/>
                  </a:cubicBezTo>
                  <a:cubicBezTo>
                    <a:pt x="2" y="126"/>
                    <a:pt x="0" y="124"/>
                    <a:pt x="0" y="120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3"/>
                    <a:pt x="2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9" y="0"/>
                    <a:pt x="12" y="3"/>
                    <a:pt x="12" y="6"/>
                  </a:cubicBezTo>
                  <a:lnTo>
                    <a:pt x="12" y="120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86" name="Freeform 1336">
              <a:extLst>
                <a:ext uri="{FF2B5EF4-FFF2-40B4-BE49-F238E27FC236}">
                  <a16:creationId xmlns:a16="http://schemas.microsoft.com/office/drawing/2014/main" id="{FDA1362A-4242-465C-86A5-44A304CF3DD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109" y="2721"/>
              <a:ext cx="110" cy="181"/>
            </a:xfrm>
            <a:custGeom>
              <a:avLst/>
              <a:gdLst>
                <a:gd name="T0" fmla="*/ 0 w 112"/>
                <a:gd name="T1" fmla="*/ 169 h 183"/>
                <a:gd name="T2" fmla="*/ 0 w 112"/>
                <a:gd name="T3" fmla="*/ 28 h 183"/>
                <a:gd name="T4" fmla="*/ 53 w 112"/>
                <a:gd name="T5" fmla="*/ 11 h 183"/>
                <a:gd name="T6" fmla="*/ 98 w 112"/>
                <a:gd name="T7" fmla="*/ 45 h 183"/>
                <a:gd name="T8" fmla="*/ 54 w 112"/>
                <a:gd name="T9" fmla="*/ 110 h 183"/>
                <a:gd name="T10" fmla="*/ 33 w 112"/>
                <a:gd name="T11" fmla="*/ 116 h 183"/>
                <a:gd name="T12" fmla="*/ 33 w 112"/>
                <a:gd name="T13" fmla="*/ 157 h 183"/>
                <a:gd name="T14" fmla="*/ 0 w 112"/>
                <a:gd name="T15" fmla="*/ 169 h 183"/>
                <a:gd name="T16" fmla="*/ 50 w 112"/>
                <a:gd name="T17" fmla="*/ 75 h 183"/>
                <a:gd name="T18" fmla="*/ 67 w 112"/>
                <a:gd name="T19" fmla="*/ 52 h 183"/>
                <a:gd name="T20" fmla="*/ 45 w 112"/>
                <a:gd name="T21" fmla="*/ 45 h 183"/>
                <a:gd name="T22" fmla="*/ 33 w 112"/>
                <a:gd name="T23" fmla="*/ 45 h 183"/>
                <a:gd name="T24" fmla="*/ 33 w 112"/>
                <a:gd name="T25" fmla="*/ 80 h 183"/>
                <a:gd name="T26" fmla="*/ 50 w 112"/>
                <a:gd name="T27" fmla="*/ 75 h 18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12" h="183">
                  <a:moveTo>
                    <a:pt x="0" y="183"/>
                  </a:moveTo>
                  <a:cubicBezTo>
                    <a:pt x="0" y="28"/>
                    <a:pt x="0" y="28"/>
                    <a:pt x="0" y="28"/>
                  </a:cubicBezTo>
                  <a:cubicBezTo>
                    <a:pt x="60" y="11"/>
                    <a:pt x="60" y="11"/>
                    <a:pt x="60" y="11"/>
                  </a:cubicBezTo>
                  <a:cubicBezTo>
                    <a:pt x="95" y="0"/>
                    <a:pt x="112" y="16"/>
                    <a:pt x="112" y="48"/>
                  </a:cubicBezTo>
                  <a:cubicBezTo>
                    <a:pt x="112" y="81"/>
                    <a:pt x="96" y="107"/>
                    <a:pt x="61" y="117"/>
                  </a:cubicBezTo>
                  <a:cubicBezTo>
                    <a:pt x="40" y="123"/>
                    <a:pt x="40" y="123"/>
                    <a:pt x="40" y="123"/>
                  </a:cubicBezTo>
                  <a:cubicBezTo>
                    <a:pt x="40" y="171"/>
                    <a:pt x="40" y="171"/>
                    <a:pt x="40" y="171"/>
                  </a:cubicBezTo>
                  <a:lnTo>
                    <a:pt x="0" y="183"/>
                  </a:lnTo>
                  <a:close/>
                  <a:moveTo>
                    <a:pt x="57" y="82"/>
                  </a:moveTo>
                  <a:cubicBezTo>
                    <a:pt x="67" y="79"/>
                    <a:pt x="74" y="73"/>
                    <a:pt x="74" y="59"/>
                  </a:cubicBezTo>
                  <a:cubicBezTo>
                    <a:pt x="74" y="45"/>
                    <a:pt x="61" y="47"/>
                    <a:pt x="52" y="49"/>
                  </a:cubicBezTo>
                  <a:cubicBezTo>
                    <a:pt x="40" y="52"/>
                    <a:pt x="40" y="52"/>
                    <a:pt x="40" y="52"/>
                  </a:cubicBezTo>
                  <a:cubicBezTo>
                    <a:pt x="40" y="87"/>
                    <a:pt x="40" y="87"/>
                    <a:pt x="40" y="87"/>
                  </a:cubicBezTo>
                  <a:lnTo>
                    <a:pt x="57" y="82"/>
                  </a:lnTo>
                  <a:close/>
                </a:path>
              </a:pathLst>
            </a:custGeom>
            <a:solidFill>
              <a:srgbClr val="F2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87" name="Freeform 1337">
              <a:extLst>
                <a:ext uri="{FF2B5EF4-FFF2-40B4-BE49-F238E27FC236}">
                  <a16:creationId xmlns:a16="http://schemas.microsoft.com/office/drawing/2014/main" id="{A85C5F04-5CAB-4B3F-AF82-4B84AB3766BE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4" y="2703"/>
              <a:ext cx="97" cy="163"/>
            </a:xfrm>
            <a:custGeom>
              <a:avLst/>
              <a:gdLst>
                <a:gd name="T0" fmla="*/ 0 w 98"/>
                <a:gd name="T1" fmla="*/ 10 h 165"/>
                <a:gd name="T2" fmla="*/ 36 w 98"/>
                <a:gd name="T3" fmla="*/ 0 h 165"/>
                <a:gd name="T4" fmla="*/ 36 w 98"/>
                <a:gd name="T5" fmla="*/ 49 h 165"/>
                <a:gd name="T6" fmla="*/ 56 w 98"/>
                <a:gd name="T7" fmla="*/ 31 h 165"/>
                <a:gd name="T8" fmla="*/ 91 w 98"/>
                <a:gd name="T9" fmla="*/ 62 h 165"/>
                <a:gd name="T10" fmla="*/ 91 w 98"/>
                <a:gd name="T11" fmla="*/ 123 h 165"/>
                <a:gd name="T12" fmla="*/ 55 w 98"/>
                <a:gd name="T13" fmla="*/ 133 h 165"/>
                <a:gd name="T14" fmla="*/ 55 w 98"/>
                <a:gd name="T15" fmla="*/ 80 h 165"/>
                <a:gd name="T16" fmla="*/ 49 w 98"/>
                <a:gd name="T17" fmla="*/ 63 h 165"/>
                <a:gd name="T18" fmla="*/ 36 w 98"/>
                <a:gd name="T19" fmla="*/ 90 h 165"/>
                <a:gd name="T20" fmla="*/ 35 w 98"/>
                <a:gd name="T21" fmla="*/ 141 h 165"/>
                <a:gd name="T22" fmla="*/ 0 w 98"/>
                <a:gd name="T23" fmla="*/ 151 h 165"/>
                <a:gd name="T24" fmla="*/ 0 w 98"/>
                <a:gd name="T25" fmla="*/ 10 h 16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98" h="165">
                  <a:moveTo>
                    <a:pt x="0" y="10"/>
                  </a:moveTo>
                  <a:cubicBezTo>
                    <a:pt x="36" y="0"/>
                    <a:pt x="36" y="0"/>
                    <a:pt x="36" y="0"/>
                  </a:cubicBezTo>
                  <a:cubicBezTo>
                    <a:pt x="36" y="56"/>
                    <a:pt x="36" y="56"/>
                    <a:pt x="36" y="56"/>
                  </a:cubicBezTo>
                  <a:cubicBezTo>
                    <a:pt x="43" y="43"/>
                    <a:pt x="51" y="34"/>
                    <a:pt x="63" y="31"/>
                  </a:cubicBezTo>
                  <a:cubicBezTo>
                    <a:pt x="87" y="24"/>
                    <a:pt x="98" y="38"/>
                    <a:pt x="98" y="69"/>
                  </a:cubicBezTo>
                  <a:cubicBezTo>
                    <a:pt x="98" y="137"/>
                    <a:pt x="98" y="137"/>
                    <a:pt x="98" y="137"/>
                  </a:cubicBezTo>
                  <a:cubicBezTo>
                    <a:pt x="62" y="147"/>
                    <a:pt x="62" y="147"/>
                    <a:pt x="62" y="147"/>
                  </a:cubicBezTo>
                  <a:cubicBezTo>
                    <a:pt x="62" y="87"/>
                    <a:pt x="62" y="87"/>
                    <a:pt x="62" y="87"/>
                  </a:cubicBezTo>
                  <a:cubicBezTo>
                    <a:pt x="62" y="76"/>
                    <a:pt x="60" y="67"/>
                    <a:pt x="50" y="70"/>
                  </a:cubicBezTo>
                  <a:cubicBezTo>
                    <a:pt x="38" y="73"/>
                    <a:pt x="36" y="83"/>
                    <a:pt x="36" y="97"/>
                  </a:cubicBezTo>
                  <a:cubicBezTo>
                    <a:pt x="35" y="155"/>
                    <a:pt x="35" y="155"/>
                    <a:pt x="35" y="155"/>
                  </a:cubicBezTo>
                  <a:cubicBezTo>
                    <a:pt x="0" y="165"/>
                    <a:pt x="0" y="165"/>
                    <a:pt x="0" y="165"/>
                  </a:cubicBezTo>
                  <a:lnTo>
                    <a:pt x="0" y="10"/>
                  </a:lnTo>
                  <a:close/>
                </a:path>
              </a:pathLst>
            </a:custGeom>
            <a:solidFill>
              <a:srgbClr val="F2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88" name="Freeform 1338">
              <a:extLst>
                <a:ext uri="{FF2B5EF4-FFF2-40B4-BE49-F238E27FC236}">
                  <a16:creationId xmlns:a16="http://schemas.microsoft.com/office/drawing/2014/main" id="{4D860E8B-2C0A-44B6-ADCD-4C79DC27262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348" y="2690"/>
              <a:ext cx="104" cy="142"/>
            </a:xfrm>
            <a:custGeom>
              <a:avLst/>
              <a:gdLst>
                <a:gd name="T0" fmla="*/ 61 w 105"/>
                <a:gd name="T1" fmla="*/ 111 h 144"/>
                <a:gd name="T2" fmla="*/ 59 w 105"/>
                <a:gd name="T3" fmla="*/ 103 h 144"/>
                <a:gd name="T4" fmla="*/ 32 w 105"/>
                <a:gd name="T5" fmla="*/ 125 h 144"/>
                <a:gd name="T6" fmla="*/ 0 w 105"/>
                <a:gd name="T7" fmla="*/ 104 h 144"/>
                <a:gd name="T8" fmla="*/ 57 w 105"/>
                <a:gd name="T9" fmla="*/ 39 h 144"/>
                <a:gd name="T10" fmla="*/ 52 w 105"/>
                <a:gd name="T11" fmla="*/ 36 h 144"/>
                <a:gd name="T12" fmla="*/ 40 w 105"/>
                <a:gd name="T13" fmla="*/ 48 h 144"/>
                <a:gd name="T14" fmla="*/ 5 w 105"/>
                <a:gd name="T15" fmla="*/ 58 h 144"/>
                <a:gd name="T16" fmla="*/ 52 w 105"/>
                <a:gd name="T17" fmla="*/ 13 h 144"/>
                <a:gd name="T18" fmla="*/ 93 w 105"/>
                <a:gd name="T19" fmla="*/ 39 h 144"/>
                <a:gd name="T20" fmla="*/ 93 w 105"/>
                <a:gd name="T21" fmla="*/ 92 h 144"/>
                <a:gd name="T22" fmla="*/ 98 w 105"/>
                <a:gd name="T23" fmla="*/ 103 h 144"/>
                <a:gd name="T24" fmla="*/ 98 w 105"/>
                <a:gd name="T25" fmla="*/ 104 h 144"/>
                <a:gd name="T26" fmla="*/ 61 w 105"/>
                <a:gd name="T27" fmla="*/ 111 h 144"/>
                <a:gd name="T28" fmla="*/ 57 w 105"/>
                <a:gd name="T29" fmla="*/ 69 h 144"/>
                <a:gd name="T30" fmla="*/ 37 w 105"/>
                <a:gd name="T31" fmla="*/ 95 h 144"/>
                <a:gd name="T32" fmla="*/ 48 w 105"/>
                <a:gd name="T33" fmla="*/ 101 h 144"/>
                <a:gd name="T34" fmla="*/ 57 w 105"/>
                <a:gd name="T35" fmla="*/ 69 h 144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05" h="144">
                  <a:moveTo>
                    <a:pt x="68" y="125"/>
                  </a:moveTo>
                  <a:cubicBezTo>
                    <a:pt x="66" y="113"/>
                    <a:pt x="66" y="113"/>
                    <a:pt x="66" y="113"/>
                  </a:cubicBezTo>
                  <a:cubicBezTo>
                    <a:pt x="56" y="128"/>
                    <a:pt x="45" y="135"/>
                    <a:pt x="32" y="139"/>
                  </a:cubicBezTo>
                  <a:cubicBezTo>
                    <a:pt x="15" y="144"/>
                    <a:pt x="0" y="137"/>
                    <a:pt x="0" y="114"/>
                  </a:cubicBezTo>
                  <a:cubicBezTo>
                    <a:pt x="0" y="63"/>
                    <a:pt x="64" y="67"/>
                    <a:pt x="64" y="46"/>
                  </a:cubicBezTo>
                  <a:cubicBezTo>
                    <a:pt x="64" y="38"/>
                    <a:pt x="56" y="39"/>
                    <a:pt x="52" y="40"/>
                  </a:cubicBezTo>
                  <a:cubicBezTo>
                    <a:pt x="47" y="42"/>
                    <a:pt x="41" y="45"/>
                    <a:pt x="40" y="55"/>
                  </a:cubicBezTo>
                  <a:cubicBezTo>
                    <a:pt x="5" y="65"/>
                    <a:pt x="5" y="65"/>
                    <a:pt x="5" y="65"/>
                  </a:cubicBezTo>
                  <a:cubicBezTo>
                    <a:pt x="5" y="41"/>
                    <a:pt x="19" y="23"/>
                    <a:pt x="55" y="13"/>
                  </a:cubicBezTo>
                  <a:cubicBezTo>
                    <a:pt x="97" y="0"/>
                    <a:pt x="100" y="19"/>
                    <a:pt x="100" y="46"/>
                  </a:cubicBezTo>
                  <a:cubicBezTo>
                    <a:pt x="100" y="99"/>
                    <a:pt x="100" y="99"/>
                    <a:pt x="100" y="99"/>
                  </a:cubicBezTo>
                  <a:cubicBezTo>
                    <a:pt x="100" y="106"/>
                    <a:pt x="100" y="109"/>
                    <a:pt x="105" y="112"/>
                  </a:cubicBezTo>
                  <a:cubicBezTo>
                    <a:pt x="105" y="114"/>
                    <a:pt x="105" y="114"/>
                    <a:pt x="105" y="114"/>
                  </a:cubicBezTo>
                  <a:lnTo>
                    <a:pt x="68" y="125"/>
                  </a:lnTo>
                  <a:close/>
                  <a:moveTo>
                    <a:pt x="64" y="76"/>
                  </a:moveTo>
                  <a:cubicBezTo>
                    <a:pt x="52" y="87"/>
                    <a:pt x="37" y="88"/>
                    <a:pt x="37" y="102"/>
                  </a:cubicBezTo>
                  <a:cubicBezTo>
                    <a:pt x="37" y="108"/>
                    <a:pt x="41" y="111"/>
                    <a:pt x="48" y="108"/>
                  </a:cubicBezTo>
                  <a:cubicBezTo>
                    <a:pt x="61" y="105"/>
                    <a:pt x="65" y="91"/>
                    <a:pt x="64" y="76"/>
                  </a:cubicBezTo>
                  <a:close/>
                </a:path>
              </a:pathLst>
            </a:custGeom>
            <a:solidFill>
              <a:srgbClr val="F2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89" name="Freeform 1339">
              <a:extLst>
                <a:ext uri="{FF2B5EF4-FFF2-40B4-BE49-F238E27FC236}">
                  <a16:creationId xmlns:a16="http://schemas.microsoft.com/office/drawing/2014/main" id="{46282688-D626-407D-9A42-0387943AFE2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0" y="2664"/>
              <a:ext cx="64" cy="134"/>
            </a:xfrm>
            <a:custGeom>
              <a:avLst/>
              <a:gdLst>
                <a:gd name="T0" fmla="*/ 0 w 65"/>
                <a:gd name="T1" fmla="*/ 22 h 135"/>
                <a:gd name="T2" fmla="*/ 32 w 65"/>
                <a:gd name="T3" fmla="*/ 12 h 135"/>
                <a:gd name="T4" fmla="*/ 32 w 65"/>
                <a:gd name="T5" fmla="*/ 35 h 135"/>
                <a:gd name="T6" fmla="*/ 32 w 65"/>
                <a:gd name="T7" fmla="*/ 35 h 135"/>
                <a:gd name="T8" fmla="*/ 53 w 65"/>
                <a:gd name="T9" fmla="*/ 1 h 135"/>
                <a:gd name="T10" fmla="*/ 58 w 65"/>
                <a:gd name="T11" fmla="*/ 0 h 135"/>
                <a:gd name="T12" fmla="*/ 58 w 65"/>
                <a:gd name="T13" fmla="*/ 45 h 135"/>
                <a:gd name="T14" fmla="*/ 51 w 65"/>
                <a:gd name="T15" fmla="*/ 46 h 135"/>
                <a:gd name="T16" fmla="*/ 32 w 65"/>
                <a:gd name="T17" fmla="*/ 78 h 135"/>
                <a:gd name="T18" fmla="*/ 32 w 65"/>
                <a:gd name="T19" fmla="*/ 117 h 135"/>
                <a:gd name="T20" fmla="*/ 0 w 65"/>
                <a:gd name="T21" fmla="*/ 128 h 135"/>
                <a:gd name="T22" fmla="*/ 0 w 65"/>
                <a:gd name="T23" fmla="*/ 22 h 13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65" h="135">
                  <a:moveTo>
                    <a:pt x="0" y="22"/>
                  </a:moveTo>
                  <a:cubicBezTo>
                    <a:pt x="32" y="12"/>
                    <a:pt x="32" y="12"/>
                    <a:pt x="32" y="12"/>
                  </a:cubicBezTo>
                  <a:cubicBezTo>
                    <a:pt x="32" y="35"/>
                    <a:pt x="32" y="35"/>
                    <a:pt x="32" y="35"/>
                  </a:cubicBezTo>
                  <a:cubicBezTo>
                    <a:pt x="33" y="35"/>
                    <a:pt x="33" y="35"/>
                    <a:pt x="33" y="35"/>
                  </a:cubicBezTo>
                  <a:cubicBezTo>
                    <a:pt x="38" y="16"/>
                    <a:pt x="46" y="5"/>
                    <a:pt x="60" y="1"/>
                  </a:cubicBezTo>
                  <a:cubicBezTo>
                    <a:pt x="62" y="1"/>
                    <a:pt x="64" y="1"/>
                    <a:pt x="65" y="0"/>
                  </a:cubicBezTo>
                  <a:cubicBezTo>
                    <a:pt x="65" y="45"/>
                    <a:pt x="65" y="45"/>
                    <a:pt x="65" y="45"/>
                  </a:cubicBezTo>
                  <a:cubicBezTo>
                    <a:pt x="63" y="45"/>
                    <a:pt x="60" y="45"/>
                    <a:pt x="58" y="46"/>
                  </a:cubicBezTo>
                  <a:cubicBezTo>
                    <a:pt x="43" y="50"/>
                    <a:pt x="36" y="61"/>
                    <a:pt x="35" y="85"/>
                  </a:cubicBezTo>
                  <a:cubicBezTo>
                    <a:pt x="35" y="124"/>
                    <a:pt x="35" y="124"/>
                    <a:pt x="35" y="124"/>
                  </a:cubicBezTo>
                  <a:cubicBezTo>
                    <a:pt x="0" y="135"/>
                    <a:pt x="0" y="135"/>
                    <a:pt x="0" y="135"/>
                  </a:cubicBezTo>
                  <a:lnTo>
                    <a:pt x="0" y="22"/>
                  </a:lnTo>
                  <a:close/>
                </a:path>
              </a:pathLst>
            </a:custGeom>
            <a:solidFill>
              <a:srgbClr val="F2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90" name="Freeform 1340">
              <a:extLst>
                <a:ext uri="{FF2B5EF4-FFF2-40B4-BE49-F238E27FC236}">
                  <a16:creationId xmlns:a16="http://schemas.microsoft.com/office/drawing/2014/main" id="{AA7DEB47-98E4-4924-9DB3-EFFCBC4D55C0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8" y="2617"/>
              <a:ext cx="155" cy="158"/>
            </a:xfrm>
            <a:custGeom>
              <a:avLst/>
              <a:gdLst>
                <a:gd name="T0" fmla="*/ 0 w 157"/>
                <a:gd name="T1" fmla="*/ 40 h 160"/>
                <a:gd name="T2" fmla="*/ 33 w 157"/>
                <a:gd name="T3" fmla="*/ 37 h 160"/>
                <a:gd name="T4" fmla="*/ 33 w 157"/>
                <a:gd name="T5" fmla="*/ 47 h 160"/>
                <a:gd name="T6" fmla="*/ 55 w 157"/>
                <a:gd name="T7" fmla="*/ 26 h 160"/>
                <a:gd name="T8" fmla="*/ 84 w 157"/>
                <a:gd name="T9" fmla="*/ 38 h 160"/>
                <a:gd name="T10" fmla="*/ 112 w 157"/>
                <a:gd name="T11" fmla="*/ 8 h 160"/>
                <a:gd name="T12" fmla="*/ 143 w 157"/>
                <a:gd name="T13" fmla="*/ 40 h 160"/>
                <a:gd name="T14" fmla="*/ 143 w 157"/>
                <a:gd name="T15" fmla="*/ 107 h 160"/>
                <a:gd name="T16" fmla="*/ 112 w 157"/>
                <a:gd name="T17" fmla="*/ 115 h 160"/>
                <a:gd name="T18" fmla="*/ 112 w 157"/>
                <a:gd name="T19" fmla="*/ 60 h 160"/>
                <a:gd name="T20" fmla="*/ 102 w 157"/>
                <a:gd name="T21" fmla="*/ 40 h 160"/>
                <a:gd name="T22" fmla="*/ 90 w 157"/>
                <a:gd name="T23" fmla="*/ 69 h 160"/>
                <a:gd name="T24" fmla="*/ 89 w 157"/>
                <a:gd name="T25" fmla="*/ 119 h 160"/>
                <a:gd name="T26" fmla="*/ 54 w 157"/>
                <a:gd name="T27" fmla="*/ 128 h 160"/>
                <a:gd name="T28" fmla="*/ 54 w 157"/>
                <a:gd name="T29" fmla="*/ 78 h 160"/>
                <a:gd name="T30" fmla="*/ 42 w 157"/>
                <a:gd name="T31" fmla="*/ 58 h 160"/>
                <a:gd name="T32" fmla="*/ 36 w 157"/>
                <a:gd name="T33" fmla="*/ 86 h 160"/>
                <a:gd name="T34" fmla="*/ 36 w 157"/>
                <a:gd name="T35" fmla="*/ 135 h 160"/>
                <a:gd name="T36" fmla="*/ 0 w 157"/>
                <a:gd name="T37" fmla="*/ 146 h 160"/>
                <a:gd name="T38" fmla="*/ 0 w 157"/>
                <a:gd name="T39" fmla="*/ 40 h 160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157" h="160">
                  <a:moveTo>
                    <a:pt x="0" y="47"/>
                  </a:moveTo>
                  <a:cubicBezTo>
                    <a:pt x="33" y="37"/>
                    <a:pt x="33" y="37"/>
                    <a:pt x="33" y="37"/>
                  </a:cubicBezTo>
                  <a:cubicBezTo>
                    <a:pt x="33" y="54"/>
                    <a:pt x="33" y="54"/>
                    <a:pt x="33" y="54"/>
                  </a:cubicBezTo>
                  <a:cubicBezTo>
                    <a:pt x="38" y="44"/>
                    <a:pt x="49" y="29"/>
                    <a:pt x="62" y="26"/>
                  </a:cubicBezTo>
                  <a:cubicBezTo>
                    <a:pt x="78" y="21"/>
                    <a:pt x="87" y="27"/>
                    <a:pt x="91" y="38"/>
                  </a:cubicBezTo>
                  <a:cubicBezTo>
                    <a:pt x="99" y="22"/>
                    <a:pt x="109" y="12"/>
                    <a:pt x="122" y="8"/>
                  </a:cubicBezTo>
                  <a:cubicBezTo>
                    <a:pt x="149" y="0"/>
                    <a:pt x="157" y="17"/>
                    <a:pt x="157" y="47"/>
                  </a:cubicBezTo>
                  <a:cubicBezTo>
                    <a:pt x="157" y="114"/>
                    <a:pt x="157" y="114"/>
                    <a:pt x="157" y="114"/>
                  </a:cubicBezTo>
                  <a:cubicBezTo>
                    <a:pt x="121" y="125"/>
                    <a:pt x="121" y="125"/>
                    <a:pt x="121" y="125"/>
                  </a:cubicBezTo>
                  <a:cubicBezTo>
                    <a:pt x="121" y="67"/>
                    <a:pt x="121" y="67"/>
                    <a:pt x="121" y="67"/>
                  </a:cubicBezTo>
                  <a:cubicBezTo>
                    <a:pt x="121" y="50"/>
                    <a:pt x="119" y="44"/>
                    <a:pt x="109" y="47"/>
                  </a:cubicBezTo>
                  <a:cubicBezTo>
                    <a:pt x="99" y="50"/>
                    <a:pt x="97" y="62"/>
                    <a:pt x="97" y="76"/>
                  </a:cubicBezTo>
                  <a:cubicBezTo>
                    <a:pt x="96" y="132"/>
                    <a:pt x="96" y="132"/>
                    <a:pt x="96" y="132"/>
                  </a:cubicBezTo>
                  <a:cubicBezTo>
                    <a:pt x="61" y="142"/>
                    <a:pt x="61" y="142"/>
                    <a:pt x="61" y="142"/>
                  </a:cubicBezTo>
                  <a:cubicBezTo>
                    <a:pt x="61" y="85"/>
                    <a:pt x="61" y="85"/>
                    <a:pt x="61" y="85"/>
                  </a:cubicBezTo>
                  <a:cubicBezTo>
                    <a:pt x="61" y="68"/>
                    <a:pt x="58" y="62"/>
                    <a:pt x="49" y="65"/>
                  </a:cubicBezTo>
                  <a:cubicBezTo>
                    <a:pt x="38" y="68"/>
                    <a:pt x="36" y="80"/>
                    <a:pt x="36" y="93"/>
                  </a:cubicBezTo>
                  <a:cubicBezTo>
                    <a:pt x="36" y="149"/>
                    <a:pt x="36" y="149"/>
                    <a:pt x="36" y="149"/>
                  </a:cubicBezTo>
                  <a:cubicBezTo>
                    <a:pt x="0" y="160"/>
                    <a:pt x="0" y="160"/>
                    <a:pt x="0" y="160"/>
                  </a:cubicBezTo>
                  <a:lnTo>
                    <a:pt x="0" y="47"/>
                  </a:lnTo>
                  <a:close/>
                </a:path>
              </a:pathLst>
            </a:custGeom>
            <a:solidFill>
              <a:srgbClr val="F2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91" name="Freeform 1341">
              <a:extLst>
                <a:ext uri="{FF2B5EF4-FFF2-40B4-BE49-F238E27FC236}">
                  <a16:creationId xmlns:a16="http://schemas.microsoft.com/office/drawing/2014/main" id="{E6846D38-04EC-49A5-90D8-FF8571FC901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19" y="2582"/>
              <a:ext cx="104" cy="141"/>
            </a:xfrm>
            <a:custGeom>
              <a:avLst/>
              <a:gdLst>
                <a:gd name="T0" fmla="*/ 61 w 105"/>
                <a:gd name="T1" fmla="*/ 111 h 143"/>
                <a:gd name="T2" fmla="*/ 59 w 105"/>
                <a:gd name="T3" fmla="*/ 103 h 143"/>
                <a:gd name="T4" fmla="*/ 32 w 105"/>
                <a:gd name="T5" fmla="*/ 124 h 143"/>
                <a:gd name="T6" fmla="*/ 0 w 105"/>
                <a:gd name="T7" fmla="*/ 103 h 143"/>
                <a:gd name="T8" fmla="*/ 58 w 105"/>
                <a:gd name="T9" fmla="*/ 39 h 143"/>
                <a:gd name="T10" fmla="*/ 52 w 105"/>
                <a:gd name="T11" fmla="*/ 35 h 143"/>
                <a:gd name="T12" fmla="*/ 40 w 105"/>
                <a:gd name="T13" fmla="*/ 48 h 143"/>
                <a:gd name="T14" fmla="*/ 6 w 105"/>
                <a:gd name="T15" fmla="*/ 58 h 143"/>
                <a:gd name="T16" fmla="*/ 52 w 105"/>
                <a:gd name="T17" fmla="*/ 12 h 143"/>
                <a:gd name="T18" fmla="*/ 93 w 105"/>
                <a:gd name="T19" fmla="*/ 39 h 143"/>
                <a:gd name="T20" fmla="*/ 93 w 105"/>
                <a:gd name="T21" fmla="*/ 92 h 143"/>
                <a:gd name="T22" fmla="*/ 98 w 105"/>
                <a:gd name="T23" fmla="*/ 102 h 143"/>
                <a:gd name="T24" fmla="*/ 98 w 105"/>
                <a:gd name="T25" fmla="*/ 103 h 143"/>
                <a:gd name="T26" fmla="*/ 61 w 105"/>
                <a:gd name="T27" fmla="*/ 111 h 143"/>
                <a:gd name="T28" fmla="*/ 58 w 105"/>
                <a:gd name="T29" fmla="*/ 69 h 143"/>
                <a:gd name="T30" fmla="*/ 37 w 105"/>
                <a:gd name="T31" fmla="*/ 95 h 143"/>
                <a:gd name="T32" fmla="*/ 49 w 105"/>
                <a:gd name="T33" fmla="*/ 100 h 143"/>
                <a:gd name="T34" fmla="*/ 58 w 105"/>
                <a:gd name="T35" fmla="*/ 69 h 14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05" h="143">
                  <a:moveTo>
                    <a:pt x="68" y="125"/>
                  </a:moveTo>
                  <a:cubicBezTo>
                    <a:pt x="66" y="113"/>
                    <a:pt x="66" y="113"/>
                    <a:pt x="66" y="113"/>
                  </a:cubicBezTo>
                  <a:cubicBezTo>
                    <a:pt x="56" y="128"/>
                    <a:pt x="46" y="134"/>
                    <a:pt x="32" y="138"/>
                  </a:cubicBezTo>
                  <a:cubicBezTo>
                    <a:pt x="15" y="143"/>
                    <a:pt x="0" y="137"/>
                    <a:pt x="0" y="114"/>
                  </a:cubicBezTo>
                  <a:cubicBezTo>
                    <a:pt x="0" y="62"/>
                    <a:pt x="65" y="67"/>
                    <a:pt x="65" y="46"/>
                  </a:cubicBezTo>
                  <a:cubicBezTo>
                    <a:pt x="65" y="38"/>
                    <a:pt x="57" y="39"/>
                    <a:pt x="53" y="40"/>
                  </a:cubicBezTo>
                  <a:cubicBezTo>
                    <a:pt x="48" y="41"/>
                    <a:pt x="41" y="45"/>
                    <a:pt x="40" y="55"/>
                  </a:cubicBezTo>
                  <a:cubicBezTo>
                    <a:pt x="6" y="65"/>
                    <a:pt x="6" y="65"/>
                    <a:pt x="6" y="65"/>
                  </a:cubicBezTo>
                  <a:cubicBezTo>
                    <a:pt x="6" y="41"/>
                    <a:pt x="20" y="23"/>
                    <a:pt x="55" y="12"/>
                  </a:cubicBezTo>
                  <a:cubicBezTo>
                    <a:pt x="98" y="0"/>
                    <a:pt x="100" y="19"/>
                    <a:pt x="100" y="46"/>
                  </a:cubicBezTo>
                  <a:cubicBezTo>
                    <a:pt x="100" y="99"/>
                    <a:pt x="100" y="99"/>
                    <a:pt x="100" y="99"/>
                  </a:cubicBezTo>
                  <a:cubicBezTo>
                    <a:pt x="100" y="105"/>
                    <a:pt x="100" y="108"/>
                    <a:pt x="105" y="112"/>
                  </a:cubicBezTo>
                  <a:cubicBezTo>
                    <a:pt x="105" y="114"/>
                    <a:pt x="105" y="114"/>
                    <a:pt x="105" y="114"/>
                  </a:cubicBezTo>
                  <a:lnTo>
                    <a:pt x="68" y="125"/>
                  </a:lnTo>
                  <a:close/>
                  <a:moveTo>
                    <a:pt x="65" y="76"/>
                  </a:moveTo>
                  <a:cubicBezTo>
                    <a:pt x="53" y="86"/>
                    <a:pt x="37" y="87"/>
                    <a:pt x="37" y="102"/>
                  </a:cubicBezTo>
                  <a:cubicBezTo>
                    <a:pt x="37" y="108"/>
                    <a:pt x="42" y="110"/>
                    <a:pt x="49" y="108"/>
                  </a:cubicBezTo>
                  <a:cubicBezTo>
                    <a:pt x="61" y="104"/>
                    <a:pt x="65" y="91"/>
                    <a:pt x="65" y="76"/>
                  </a:cubicBezTo>
                  <a:close/>
                </a:path>
              </a:pathLst>
            </a:custGeom>
            <a:solidFill>
              <a:srgbClr val="F2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92" name="Freeform 1342">
              <a:extLst>
                <a:ext uri="{FF2B5EF4-FFF2-40B4-BE49-F238E27FC236}">
                  <a16:creationId xmlns:a16="http://schemas.microsoft.com/office/drawing/2014/main" id="{92B7656E-CE64-4736-A5D0-CF7AC5D4B26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9" y="2553"/>
              <a:ext cx="99" cy="134"/>
            </a:xfrm>
            <a:custGeom>
              <a:avLst/>
              <a:gdLst>
                <a:gd name="T0" fmla="*/ 57 w 101"/>
                <a:gd name="T1" fmla="*/ 50 h 135"/>
                <a:gd name="T2" fmla="*/ 53 w 101"/>
                <a:gd name="T3" fmla="*/ 39 h 135"/>
                <a:gd name="T4" fmla="*/ 44 w 101"/>
                <a:gd name="T5" fmla="*/ 37 h 135"/>
                <a:gd name="T6" fmla="*/ 28 w 101"/>
                <a:gd name="T7" fmla="*/ 67 h 135"/>
                <a:gd name="T8" fmla="*/ 44 w 101"/>
                <a:gd name="T9" fmla="*/ 89 h 135"/>
                <a:gd name="T10" fmla="*/ 58 w 101"/>
                <a:gd name="T11" fmla="*/ 69 h 135"/>
                <a:gd name="T12" fmla="*/ 87 w 101"/>
                <a:gd name="T13" fmla="*/ 65 h 135"/>
                <a:gd name="T14" fmla="*/ 44 w 101"/>
                <a:gd name="T15" fmla="*/ 120 h 135"/>
                <a:gd name="T16" fmla="*/ 0 w 101"/>
                <a:gd name="T17" fmla="*/ 76 h 135"/>
                <a:gd name="T18" fmla="*/ 44 w 101"/>
                <a:gd name="T19" fmla="*/ 7 h 135"/>
                <a:gd name="T20" fmla="*/ 87 w 101"/>
                <a:gd name="T21" fmla="*/ 39 h 135"/>
                <a:gd name="T22" fmla="*/ 57 w 101"/>
                <a:gd name="T23" fmla="*/ 50 h 13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01" h="135">
                  <a:moveTo>
                    <a:pt x="64" y="50"/>
                  </a:moveTo>
                  <a:cubicBezTo>
                    <a:pt x="64" y="45"/>
                    <a:pt x="63" y="41"/>
                    <a:pt x="60" y="39"/>
                  </a:cubicBezTo>
                  <a:cubicBezTo>
                    <a:pt x="58" y="37"/>
                    <a:pt x="55" y="36"/>
                    <a:pt x="51" y="37"/>
                  </a:cubicBezTo>
                  <a:cubicBezTo>
                    <a:pt x="38" y="41"/>
                    <a:pt x="36" y="59"/>
                    <a:pt x="35" y="73"/>
                  </a:cubicBezTo>
                  <a:cubicBezTo>
                    <a:pt x="35" y="90"/>
                    <a:pt x="41" y="100"/>
                    <a:pt x="51" y="96"/>
                  </a:cubicBezTo>
                  <a:cubicBezTo>
                    <a:pt x="60" y="94"/>
                    <a:pt x="64" y="85"/>
                    <a:pt x="65" y="76"/>
                  </a:cubicBezTo>
                  <a:cubicBezTo>
                    <a:pt x="101" y="65"/>
                    <a:pt x="101" y="65"/>
                    <a:pt x="101" y="65"/>
                  </a:cubicBezTo>
                  <a:cubicBezTo>
                    <a:pt x="98" y="100"/>
                    <a:pt x="76" y="119"/>
                    <a:pt x="51" y="127"/>
                  </a:cubicBezTo>
                  <a:cubicBezTo>
                    <a:pt x="22" y="135"/>
                    <a:pt x="0" y="121"/>
                    <a:pt x="0" y="83"/>
                  </a:cubicBezTo>
                  <a:cubicBezTo>
                    <a:pt x="0" y="44"/>
                    <a:pt x="21" y="16"/>
                    <a:pt x="51" y="7"/>
                  </a:cubicBezTo>
                  <a:cubicBezTo>
                    <a:pt x="75" y="0"/>
                    <a:pt x="98" y="7"/>
                    <a:pt x="101" y="39"/>
                  </a:cubicBezTo>
                  <a:lnTo>
                    <a:pt x="64" y="50"/>
                  </a:lnTo>
                  <a:close/>
                </a:path>
              </a:pathLst>
            </a:custGeom>
            <a:solidFill>
              <a:srgbClr val="F2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93" name="Freeform 1343">
              <a:extLst>
                <a:ext uri="{FF2B5EF4-FFF2-40B4-BE49-F238E27FC236}">
                  <a16:creationId xmlns:a16="http://schemas.microsoft.com/office/drawing/2014/main" id="{11039190-18B1-40F0-B926-B81AB311C2C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1" y="2517"/>
              <a:ext cx="101" cy="174"/>
            </a:xfrm>
            <a:custGeom>
              <a:avLst/>
              <a:gdLst>
                <a:gd name="T0" fmla="*/ 51 w 102"/>
                <a:gd name="T1" fmla="*/ 77 h 176"/>
                <a:gd name="T2" fmla="*/ 61 w 102"/>
                <a:gd name="T3" fmla="*/ 10 h 176"/>
                <a:gd name="T4" fmla="*/ 95 w 102"/>
                <a:gd name="T5" fmla="*/ 0 h 176"/>
                <a:gd name="T6" fmla="*/ 66 w 102"/>
                <a:gd name="T7" fmla="*/ 106 h 176"/>
                <a:gd name="T8" fmla="*/ 28 w 102"/>
                <a:gd name="T9" fmla="*/ 158 h 176"/>
                <a:gd name="T10" fmla="*/ 12 w 102"/>
                <a:gd name="T11" fmla="*/ 162 h 176"/>
                <a:gd name="T12" fmla="*/ 12 w 102"/>
                <a:gd name="T13" fmla="*/ 131 h 176"/>
                <a:gd name="T14" fmla="*/ 20 w 102"/>
                <a:gd name="T15" fmla="*/ 130 h 176"/>
                <a:gd name="T16" fmla="*/ 30 w 102"/>
                <a:gd name="T17" fmla="*/ 116 h 176"/>
                <a:gd name="T18" fmla="*/ 0 w 102"/>
                <a:gd name="T19" fmla="*/ 29 h 176"/>
                <a:gd name="T20" fmla="*/ 36 w 102"/>
                <a:gd name="T21" fmla="*/ 19 h 176"/>
                <a:gd name="T22" fmla="*/ 51 w 102"/>
                <a:gd name="T23" fmla="*/ 77 h 17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02" h="176">
                  <a:moveTo>
                    <a:pt x="52" y="84"/>
                  </a:moveTo>
                  <a:cubicBezTo>
                    <a:pt x="68" y="10"/>
                    <a:pt x="68" y="10"/>
                    <a:pt x="68" y="10"/>
                  </a:cubicBezTo>
                  <a:cubicBezTo>
                    <a:pt x="102" y="0"/>
                    <a:pt x="102" y="0"/>
                    <a:pt x="102" y="0"/>
                  </a:cubicBezTo>
                  <a:cubicBezTo>
                    <a:pt x="73" y="113"/>
                    <a:pt x="73" y="113"/>
                    <a:pt x="73" y="113"/>
                  </a:cubicBezTo>
                  <a:cubicBezTo>
                    <a:pt x="64" y="151"/>
                    <a:pt x="60" y="163"/>
                    <a:pt x="28" y="172"/>
                  </a:cubicBezTo>
                  <a:cubicBezTo>
                    <a:pt x="22" y="174"/>
                    <a:pt x="15" y="175"/>
                    <a:pt x="12" y="176"/>
                  </a:cubicBezTo>
                  <a:cubicBezTo>
                    <a:pt x="12" y="145"/>
                    <a:pt x="12" y="145"/>
                    <a:pt x="12" y="145"/>
                  </a:cubicBezTo>
                  <a:cubicBezTo>
                    <a:pt x="15" y="144"/>
                    <a:pt x="17" y="144"/>
                    <a:pt x="20" y="143"/>
                  </a:cubicBezTo>
                  <a:cubicBezTo>
                    <a:pt x="31" y="140"/>
                    <a:pt x="33" y="135"/>
                    <a:pt x="30" y="123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36" y="19"/>
                    <a:pt x="36" y="19"/>
                    <a:pt x="36" y="19"/>
                  </a:cubicBezTo>
                  <a:lnTo>
                    <a:pt x="52" y="84"/>
                  </a:lnTo>
                  <a:close/>
                </a:path>
              </a:pathLst>
            </a:custGeom>
            <a:solidFill>
              <a:srgbClr val="F2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94" name="Freeform 1344">
              <a:extLst>
                <a:ext uri="{FF2B5EF4-FFF2-40B4-BE49-F238E27FC236}">
                  <a16:creationId xmlns:a16="http://schemas.microsoft.com/office/drawing/2014/main" id="{C4519E83-75D3-4DA8-82EC-69956C57588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087" y="2702"/>
              <a:ext cx="112" cy="181"/>
            </a:xfrm>
            <a:custGeom>
              <a:avLst/>
              <a:gdLst>
                <a:gd name="T0" fmla="*/ 0 w 113"/>
                <a:gd name="T1" fmla="*/ 169 h 183"/>
                <a:gd name="T2" fmla="*/ 0 w 113"/>
                <a:gd name="T3" fmla="*/ 28 h 183"/>
                <a:gd name="T4" fmla="*/ 56 w 113"/>
                <a:gd name="T5" fmla="*/ 11 h 183"/>
                <a:gd name="T6" fmla="*/ 106 w 113"/>
                <a:gd name="T7" fmla="*/ 45 h 183"/>
                <a:gd name="T8" fmla="*/ 56 w 113"/>
                <a:gd name="T9" fmla="*/ 110 h 183"/>
                <a:gd name="T10" fmla="*/ 41 w 113"/>
                <a:gd name="T11" fmla="*/ 116 h 183"/>
                <a:gd name="T12" fmla="*/ 41 w 113"/>
                <a:gd name="T13" fmla="*/ 157 h 183"/>
                <a:gd name="T14" fmla="*/ 0 w 113"/>
                <a:gd name="T15" fmla="*/ 169 h 183"/>
                <a:gd name="T16" fmla="*/ 56 w 113"/>
                <a:gd name="T17" fmla="*/ 75 h 183"/>
                <a:gd name="T18" fmla="*/ 67 w 113"/>
                <a:gd name="T19" fmla="*/ 52 h 183"/>
                <a:gd name="T20" fmla="*/ 52 w 113"/>
                <a:gd name="T21" fmla="*/ 45 h 183"/>
                <a:gd name="T22" fmla="*/ 41 w 113"/>
                <a:gd name="T23" fmla="*/ 46 h 183"/>
                <a:gd name="T24" fmla="*/ 41 w 113"/>
                <a:gd name="T25" fmla="*/ 80 h 183"/>
                <a:gd name="T26" fmla="*/ 56 w 113"/>
                <a:gd name="T27" fmla="*/ 75 h 18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13" h="183">
                  <a:moveTo>
                    <a:pt x="0" y="183"/>
                  </a:moveTo>
                  <a:cubicBezTo>
                    <a:pt x="0" y="28"/>
                    <a:pt x="0" y="28"/>
                    <a:pt x="0" y="28"/>
                  </a:cubicBezTo>
                  <a:cubicBezTo>
                    <a:pt x="60" y="11"/>
                    <a:pt x="60" y="11"/>
                    <a:pt x="60" y="11"/>
                  </a:cubicBezTo>
                  <a:cubicBezTo>
                    <a:pt x="96" y="0"/>
                    <a:pt x="113" y="16"/>
                    <a:pt x="113" y="48"/>
                  </a:cubicBezTo>
                  <a:cubicBezTo>
                    <a:pt x="113" y="81"/>
                    <a:pt x="97" y="107"/>
                    <a:pt x="61" y="117"/>
                  </a:cubicBezTo>
                  <a:cubicBezTo>
                    <a:pt x="41" y="123"/>
                    <a:pt x="41" y="123"/>
                    <a:pt x="41" y="123"/>
                  </a:cubicBezTo>
                  <a:cubicBezTo>
                    <a:pt x="41" y="171"/>
                    <a:pt x="41" y="171"/>
                    <a:pt x="41" y="171"/>
                  </a:cubicBezTo>
                  <a:lnTo>
                    <a:pt x="0" y="183"/>
                  </a:lnTo>
                  <a:close/>
                  <a:moveTo>
                    <a:pt x="58" y="82"/>
                  </a:moveTo>
                  <a:cubicBezTo>
                    <a:pt x="67" y="79"/>
                    <a:pt x="74" y="73"/>
                    <a:pt x="74" y="59"/>
                  </a:cubicBezTo>
                  <a:cubicBezTo>
                    <a:pt x="74" y="45"/>
                    <a:pt x="61" y="47"/>
                    <a:pt x="52" y="49"/>
                  </a:cubicBezTo>
                  <a:cubicBezTo>
                    <a:pt x="41" y="53"/>
                    <a:pt x="41" y="53"/>
                    <a:pt x="41" y="53"/>
                  </a:cubicBezTo>
                  <a:cubicBezTo>
                    <a:pt x="41" y="87"/>
                    <a:pt x="41" y="87"/>
                    <a:pt x="41" y="87"/>
                  </a:cubicBezTo>
                  <a:lnTo>
                    <a:pt x="58" y="82"/>
                  </a:lnTo>
                  <a:close/>
                </a:path>
              </a:pathLst>
            </a:custGeom>
            <a:solidFill>
              <a:srgbClr val="043F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95" name="Freeform 1345">
              <a:extLst>
                <a:ext uri="{FF2B5EF4-FFF2-40B4-BE49-F238E27FC236}">
                  <a16:creationId xmlns:a16="http://schemas.microsoft.com/office/drawing/2014/main" id="{494EB222-E608-4D88-B0CC-166EE251EA8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3" y="2683"/>
              <a:ext cx="97" cy="163"/>
            </a:xfrm>
            <a:custGeom>
              <a:avLst/>
              <a:gdLst>
                <a:gd name="T0" fmla="*/ 0 w 99"/>
                <a:gd name="T1" fmla="*/ 10 h 165"/>
                <a:gd name="T2" fmla="*/ 29 w 99"/>
                <a:gd name="T3" fmla="*/ 0 h 165"/>
                <a:gd name="T4" fmla="*/ 29 w 99"/>
                <a:gd name="T5" fmla="*/ 49 h 165"/>
                <a:gd name="T6" fmla="*/ 57 w 99"/>
                <a:gd name="T7" fmla="*/ 31 h 165"/>
                <a:gd name="T8" fmla="*/ 84 w 99"/>
                <a:gd name="T9" fmla="*/ 62 h 165"/>
                <a:gd name="T10" fmla="*/ 84 w 99"/>
                <a:gd name="T11" fmla="*/ 123 h 165"/>
                <a:gd name="T12" fmla="*/ 56 w 99"/>
                <a:gd name="T13" fmla="*/ 133 h 165"/>
                <a:gd name="T14" fmla="*/ 56 w 99"/>
                <a:gd name="T15" fmla="*/ 81 h 165"/>
                <a:gd name="T16" fmla="*/ 43 w 99"/>
                <a:gd name="T17" fmla="*/ 63 h 165"/>
                <a:gd name="T18" fmla="*/ 29 w 99"/>
                <a:gd name="T19" fmla="*/ 90 h 165"/>
                <a:gd name="T20" fmla="*/ 29 w 99"/>
                <a:gd name="T21" fmla="*/ 141 h 165"/>
                <a:gd name="T22" fmla="*/ 0 w 99"/>
                <a:gd name="T23" fmla="*/ 151 h 165"/>
                <a:gd name="T24" fmla="*/ 0 w 99"/>
                <a:gd name="T25" fmla="*/ 10 h 16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99" h="165">
                  <a:moveTo>
                    <a:pt x="0" y="10"/>
                  </a:moveTo>
                  <a:cubicBezTo>
                    <a:pt x="36" y="0"/>
                    <a:pt x="36" y="0"/>
                    <a:pt x="36" y="0"/>
                  </a:cubicBezTo>
                  <a:cubicBezTo>
                    <a:pt x="36" y="56"/>
                    <a:pt x="36" y="56"/>
                    <a:pt x="36" y="56"/>
                  </a:cubicBezTo>
                  <a:cubicBezTo>
                    <a:pt x="43" y="43"/>
                    <a:pt x="52" y="34"/>
                    <a:pt x="64" y="31"/>
                  </a:cubicBezTo>
                  <a:cubicBezTo>
                    <a:pt x="87" y="24"/>
                    <a:pt x="99" y="38"/>
                    <a:pt x="98" y="69"/>
                  </a:cubicBezTo>
                  <a:cubicBezTo>
                    <a:pt x="98" y="137"/>
                    <a:pt x="98" y="137"/>
                    <a:pt x="98" y="137"/>
                  </a:cubicBezTo>
                  <a:cubicBezTo>
                    <a:pt x="63" y="147"/>
                    <a:pt x="63" y="147"/>
                    <a:pt x="63" y="147"/>
                  </a:cubicBezTo>
                  <a:cubicBezTo>
                    <a:pt x="63" y="88"/>
                    <a:pt x="63" y="88"/>
                    <a:pt x="63" y="88"/>
                  </a:cubicBezTo>
                  <a:cubicBezTo>
                    <a:pt x="63" y="76"/>
                    <a:pt x="60" y="67"/>
                    <a:pt x="50" y="70"/>
                  </a:cubicBezTo>
                  <a:cubicBezTo>
                    <a:pt x="39" y="73"/>
                    <a:pt x="36" y="83"/>
                    <a:pt x="36" y="97"/>
                  </a:cubicBezTo>
                  <a:cubicBezTo>
                    <a:pt x="36" y="155"/>
                    <a:pt x="36" y="155"/>
                    <a:pt x="36" y="155"/>
                  </a:cubicBezTo>
                  <a:cubicBezTo>
                    <a:pt x="0" y="165"/>
                    <a:pt x="0" y="165"/>
                    <a:pt x="0" y="165"/>
                  </a:cubicBezTo>
                  <a:lnTo>
                    <a:pt x="0" y="10"/>
                  </a:lnTo>
                  <a:close/>
                </a:path>
              </a:pathLst>
            </a:custGeom>
            <a:solidFill>
              <a:srgbClr val="043F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96" name="Freeform 1346">
              <a:extLst>
                <a:ext uri="{FF2B5EF4-FFF2-40B4-BE49-F238E27FC236}">
                  <a16:creationId xmlns:a16="http://schemas.microsoft.com/office/drawing/2014/main" id="{700F769A-631F-431A-A074-35BF0DCED0A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326" y="2670"/>
              <a:ext cx="104" cy="142"/>
            </a:xfrm>
            <a:custGeom>
              <a:avLst/>
              <a:gdLst>
                <a:gd name="T0" fmla="*/ 61 w 105"/>
                <a:gd name="T1" fmla="*/ 111 h 144"/>
                <a:gd name="T2" fmla="*/ 60 w 105"/>
                <a:gd name="T3" fmla="*/ 104 h 144"/>
                <a:gd name="T4" fmla="*/ 33 w 105"/>
                <a:gd name="T5" fmla="*/ 125 h 144"/>
                <a:gd name="T6" fmla="*/ 0 w 105"/>
                <a:gd name="T7" fmla="*/ 104 h 144"/>
                <a:gd name="T8" fmla="*/ 58 w 105"/>
                <a:gd name="T9" fmla="*/ 39 h 144"/>
                <a:gd name="T10" fmla="*/ 52 w 105"/>
                <a:gd name="T11" fmla="*/ 36 h 144"/>
                <a:gd name="T12" fmla="*/ 40 w 105"/>
                <a:gd name="T13" fmla="*/ 48 h 144"/>
                <a:gd name="T14" fmla="*/ 6 w 105"/>
                <a:gd name="T15" fmla="*/ 58 h 144"/>
                <a:gd name="T16" fmla="*/ 52 w 105"/>
                <a:gd name="T17" fmla="*/ 13 h 144"/>
                <a:gd name="T18" fmla="*/ 94 w 105"/>
                <a:gd name="T19" fmla="*/ 39 h 144"/>
                <a:gd name="T20" fmla="*/ 93 w 105"/>
                <a:gd name="T21" fmla="*/ 92 h 144"/>
                <a:gd name="T22" fmla="*/ 98 w 105"/>
                <a:gd name="T23" fmla="*/ 103 h 144"/>
                <a:gd name="T24" fmla="*/ 98 w 105"/>
                <a:gd name="T25" fmla="*/ 104 h 144"/>
                <a:gd name="T26" fmla="*/ 61 w 105"/>
                <a:gd name="T27" fmla="*/ 111 h 144"/>
                <a:gd name="T28" fmla="*/ 58 w 105"/>
                <a:gd name="T29" fmla="*/ 69 h 144"/>
                <a:gd name="T30" fmla="*/ 37 w 105"/>
                <a:gd name="T31" fmla="*/ 95 h 144"/>
                <a:gd name="T32" fmla="*/ 49 w 105"/>
                <a:gd name="T33" fmla="*/ 101 h 144"/>
                <a:gd name="T34" fmla="*/ 58 w 105"/>
                <a:gd name="T35" fmla="*/ 69 h 144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05" h="144">
                  <a:moveTo>
                    <a:pt x="68" y="125"/>
                  </a:moveTo>
                  <a:cubicBezTo>
                    <a:pt x="67" y="114"/>
                    <a:pt x="67" y="114"/>
                    <a:pt x="67" y="114"/>
                  </a:cubicBezTo>
                  <a:cubicBezTo>
                    <a:pt x="56" y="128"/>
                    <a:pt x="46" y="135"/>
                    <a:pt x="33" y="139"/>
                  </a:cubicBezTo>
                  <a:cubicBezTo>
                    <a:pt x="16" y="144"/>
                    <a:pt x="0" y="138"/>
                    <a:pt x="0" y="114"/>
                  </a:cubicBezTo>
                  <a:cubicBezTo>
                    <a:pt x="1" y="63"/>
                    <a:pt x="65" y="67"/>
                    <a:pt x="65" y="46"/>
                  </a:cubicBezTo>
                  <a:cubicBezTo>
                    <a:pt x="65" y="38"/>
                    <a:pt x="57" y="39"/>
                    <a:pt x="53" y="40"/>
                  </a:cubicBezTo>
                  <a:cubicBezTo>
                    <a:pt x="48" y="42"/>
                    <a:pt x="41" y="45"/>
                    <a:pt x="40" y="55"/>
                  </a:cubicBezTo>
                  <a:cubicBezTo>
                    <a:pt x="6" y="65"/>
                    <a:pt x="6" y="65"/>
                    <a:pt x="6" y="65"/>
                  </a:cubicBezTo>
                  <a:cubicBezTo>
                    <a:pt x="6" y="41"/>
                    <a:pt x="20" y="23"/>
                    <a:pt x="55" y="13"/>
                  </a:cubicBezTo>
                  <a:cubicBezTo>
                    <a:pt x="98" y="0"/>
                    <a:pt x="101" y="20"/>
                    <a:pt x="101" y="46"/>
                  </a:cubicBezTo>
                  <a:cubicBezTo>
                    <a:pt x="100" y="99"/>
                    <a:pt x="100" y="99"/>
                    <a:pt x="100" y="99"/>
                  </a:cubicBezTo>
                  <a:cubicBezTo>
                    <a:pt x="100" y="106"/>
                    <a:pt x="101" y="109"/>
                    <a:pt x="105" y="112"/>
                  </a:cubicBezTo>
                  <a:cubicBezTo>
                    <a:pt x="105" y="114"/>
                    <a:pt x="105" y="114"/>
                    <a:pt x="105" y="114"/>
                  </a:cubicBezTo>
                  <a:lnTo>
                    <a:pt x="68" y="125"/>
                  </a:lnTo>
                  <a:close/>
                  <a:moveTo>
                    <a:pt x="65" y="76"/>
                  </a:moveTo>
                  <a:cubicBezTo>
                    <a:pt x="53" y="87"/>
                    <a:pt x="37" y="88"/>
                    <a:pt x="37" y="102"/>
                  </a:cubicBezTo>
                  <a:cubicBezTo>
                    <a:pt x="37" y="108"/>
                    <a:pt x="42" y="111"/>
                    <a:pt x="49" y="109"/>
                  </a:cubicBezTo>
                  <a:cubicBezTo>
                    <a:pt x="61" y="105"/>
                    <a:pt x="66" y="92"/>
                    <a:pt x="65" y="76"/>
                  </a:cubicBezTo>
                  <a:close/>
                </a:path>
              </a:pathLst>
            </a:custGeom>
            <a:solidFill>
              <a:srgbClr val="043F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97" name="Freeform 1347">
              <a:extLst>
                <a:ext uri="{FF2B5EF4-FFF2-40B4-BE49-F238E27FC236}">
                  <a16:creationId xmlns:a16="http://schemas.microsoft.com/office/drawing/2014/main" id="{71C92EA5-0744-498A-8CBC-0F8FCD54F456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9" y="2644"/>
              <a:ext cx="65" cy="134"/>
            </a:xfrm>
            <a:custGeom>
              <a:avLst/>
              <a:gdLst>
                <a:gd name="T0" fmla="*/ 0 w 66"/>
                <a:gd name="T1" fmla="*/ 22 h 135"/>
                <a:gd name="T2" fmla="*/ 33 w 66"/>
                <a:gd name="T3" fmla="*/ 13 h 135"/>
                <a:gd name="T4" fmla="*/ 33 w 66"/>
                <a:gd name="T5" fmla="*/ 35 h 135"/>
                <a:gd name="T6" fmla="*/ 33 w 66"/>
                <a:gd name="T7" fmla="*/ 35 h 135"/>
                <a:gd name="T8" fmla="*/ 54 w 66"/>
                <a:gd name="T9" fmla="*/ 1 h 135"/>
                <a:gd name="T10" fmla="*/ 59 w 66"/>
                <a:gd name="T11" fmla="*/ 0 h 135"/>
                <a:gd name="T12" fmla="*/ 59 w 66"/>
                <a:gd name="T13" fmla="*/ 45 h 135"/>
                <a:gd name="T14" fmla="*/ 51 w 66"/>
                <a:gd name="T15" fmla="*/ 46 h 135"/>
                <a:gd name="T16" fmla="*/ 33 w 66"/>
                <a:gd name="T17" fmla="*/ 79 h 135"/>
                <a:gd name="T18" fmla="*/ 33 w 66"/>
                <a:gd name="T19" fmla="*/ 117 h 135"/>
                <a:gd name="T20" fmla="*/ 0 w 66"/>
                <a:gd name="T21" fmla="*/ 128 h 135"/>
                <a:gd name="T22" fmla="*/ 0 w 66"/>
                <a:gd name="T23" fmla="*/ 22 h 13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66" h="135">
                  <a:moveTo>
                    <a:pt x="0" y="22"/>
                  </a:moveTo>
                  <a:cubicBezTo>
                    <a:pt x="33" y="13"/>
                    <a:pt x="33" y="13"/>
                    <a:pt x="33" y="13"/>
                  </a:cubicBezTo>
                  <a:cubicBezTo>
                    <a:pt x="33" y="35"/>
                    <a:pt x="33" y="35"/>
                    <a:pt x="33" y="35"/>
                  </a:cubicBezTo>
                  <a:cubicBezTo>
                    <a:pt x="33" y="35"/>
                    <a:pt x="33" y="35"/>
                    <a:pt x="33" y="35"/>
                  </a:cubicBezTo>
                  <a:cubicBezTo>
                    <a:pt x="38" y="16"/>
                    <a:pt x="47" y="5"/>
                    <a:pt x="61" y="1"/>
                  </a:cubicBezTo>
                  <a:cubicBezTo>
                    <a:pt x="63" y="1"/>
                    <a:pt x="64" y="1"/>
                    <a:pt x="66" y="0"/>
                  </a:cubicBezTo>
                  <a:cubicBezTo>
                    <a:pt x="66" y="45"/>
                    <a:pt x="66" y="45"/>
                    <a:pt x="66" y="45"/>
                  </a:cubicBezTo>
                  <a:cubicBezTo>
                    <a:pt x="63" y="46"/>
                    <a:pt x="61" y="45"/>
                    <a:pt x="58" y="46"/>
                  </a:cubicBezTo>
                  <a:cubicBezTo>
                    <a:pt x="44" y="50"/>
                    <a:pt x="36" y="61"/>
                    <a:pt x="36" y="86"/>
                  </a:cubicBezTo>
                  <a:cubicBezTo>
                    <a:pt x="36" y="124"/>
                    <a:pt x="36" y="124"/>
                    <a:pt x="36" y="124"/>
                  </a:cubicBezTo>
                  <a:cubicBezTo>
                    <a:pt x="0" y="135"/>
                    <a:pt x="0" y="135"/>
                    <a:pt x="0" y="135"/>
                  </a:cubicBezTo>
                  <a:lnTo>
                    <a:pt x="0" y="22"/>
                  </a:lnTo>
                  <a:close/>
                </a:path>
              </a:pathLst>
            </a:custGeom>
            <a:solidFill>
              <a:srgbClr val="043F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98" name="Freeform 1348">
              <a:extLst>
                <a:ext uri="{FF2B5EF4-FFF2-40B4-BE49-F238E27FC236}">
                  <a16:creationId xmlns:a16="http://schemas.microsoft.com/office/drawing/2014/main" id="{6A0023B2-6922-4D66-981C-E5E73AC5557D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8" y="2598"/>
              <a:ext cx="155" cy="157"/>
            </a:xfrm>
            <a:custGeom>
              <a:avLst/>
              <a:gdLst>
                <a:gd name="T0" fmla="*/ 0 w 157"/>
                <a:gd name="T1" fmla="*/ 39 h 159"/>
                <a:gd name="T2" fmla="*/ 33 w 157"/>
                <a:gd name="T3" fmla="*/ 36 h 159"/>
                <a:gd name="T4" fmla="*/ 33 w 157"/>
                <a:gd name="T5" fmla="*/ 46 h 159"/>
                <a:gd name="T6" fmla="*/ 54 w 157"/>
                <a:gd name="T7" fmla="*/ 25 h 159"/>
                <a:gd name="T8" fmla="*/ 84 w 157"/>
                <a:gd name="T9" fmla="*/ 37 h 159"/>
                <a:gd name="T10" fmla="*/ 112 w 157"/>
                <a:gd name="T11" fmla="*/ 7 h 159"/>
                <a:gd name="T12" fmla="*/ 143 w 157"/>
                <a:gd name="T13" fmla="*/ 39 h 159"/>
                <a:gd name="T14" fmla="*/ 142 w 157"/>
                <a:gd name="T15" fmla="*/ 106 h 159"/>
                <a:gd name="T16" fmla="*/ 112 w 157"/>
                <a:gd name="T17" fmla="*/ 114 h 159"/>
                <a:gd name="T18" fmla="*/ 112 w 157"/>
                <a:gd name="T19" fmla="*/ 59 h 159"/>
                <a:gd name="T20" fmla="*/ 102 w 157"/>
                <a:gd name="T21" fmla="*/ 39 h 159"/>
                <a:gd name="T22" fmla="*/ 89 w 157"/>
                <a:gd name="T23" fmla="*/ 68 h 159"/>
                <a:gd name="T24" fmla="*/ 89 w 157"/>
                <a:gd name="T25" fmla="*/ 118 h 159"/>
                <a:gd name="T26" fmla="*/ 53 w 157"/>
                <a:gd name="T27" fmla="*/ 127 h 159"/>
                <a:gd name="T28" fmla="*/ 53 w 157"/>
                <a:gd name="T29" fmla="*/ 77 h 159"/>
                <a:gd name="T30" fmla="*/ 41 w 157"/>
                <a:gd name="T31" fmla="*/ 57 h 159"/>
                <a:gd name="T32" fmla="*/ 36 w 157"/>
                <a:gd name="T33" fmla="*/ 86 h 159"/>
                <a:gd name="T34" fmla="*/ 36 w 157"/>
                <a:gd name="T35" fmla="*/ 134 h 159"/>
                <a:gd name="T36" fmla="*/ 0 w 157"/>
                <a:gd name="T37" fmla="*/ 145 h 159"/>
                <a:gd name="T38" fmla="*/ 0 w 157"/>
                <a:gd name="T39" fmla="*/ 39 h 159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157" h="159">
                  <a:moveTo>
                    <a:pt x="0" y="46"/>
                  </a:moveTo>
                  <a:cubicBezTo>
                    <a:pt x="33" y="36"/>
                    <a:pt x="33" y="36"/>
                    <a:pt x="33" y="36"/>
                  </a:cubicBezTo>
                  <a:cubicBezTo>
                    <a:pt x="33" y="53"/>
                    <a:pt x="33" y="53"/>
                    <a:pt x="33" y="53"/>
                  </a:cubicBezTo>
                  <a:cubicBezTo>
                    <a:pt x="37" y="43"/>
                    <a:pt x="48" y="29"/>
                    <a:pt x="61" y="25"/>
                  </a:cubicBezTo>
                  <a:cubicBezTo>
                    <a:pt x="78" y="20"/>
                    <a:pt x="87" y="26"/>
                    <a:pt x="91" y="37"/>
                  </a:cubicBezTo>
                  <a:cubicBezTo>
                    <a:pt x="99" y="21"/>
                    <a:pt x="109" y="11"/>
                    <a:pt x="122" y="7"/>
                  </a:cubicBezTo>
                  <a:cubicBezTo>
                    <a:pt x="148" y="0"/>
                    <a:pt x="157" y="16"/>
                    <a:pt x="157" y="46"/>
                  </a:cubicBezTo>
                  <a:cubicBezTo>
                    <a:pt x="156" y="113"/>
                    <a:pt x="156" y="113"/>
                    <a:pt x="156" y="113"/>
                  </a:cubicBezTo>
                  <a:cubicBezTo>
                    <a:pt x="121" y="124"/>
                    <a:pt x="121" y="124"/>
                    <a:pt x="121" y="124"/>
                  </a:cubicBezTo>
                  <a:cubicBezTo>
                    <a:pt x="121" y="66"/>
                    <a:pt x="121" y="66"/>
                    <a:pt x="121" y="66"/>
                  </a:cubicBezTo>
                  <a:cubicBezTo>
                    <a:pt x="121" y="50"/>
                    <a:pt x="118" y="44"/>
                    <a:pt x="109" y="46"/>
                  </a:cubicBezTo>
                  <a:cubicBezTo>
                    <a:pt x="98" y="49"/>
                    <a:pt x="96" y="61"/>
                    <a:pt x="96" y="75"/>
                  </a:cubicBezTo>
                  <a:cubicBezTo>
                    <a:pt x="96" y="131"/>
                    <a:pt x="96" y="131"/>
                    <a:pt x="96" y="131"/>
                  </a:cubicBezTo>
                  <a:cubicBezTo>
                    <a:pt x="60" y="141"/>
                    <a:pt x="60" y="141"/>
                    <a:pt x="60" y="141"/>
                  </a:cubicBezTo>
                  <a:cubicBezTo>
                    <a:pt x="60" y="84"/>
                    <a:pt x="60" y="84"/>
                    <a:pt x="60" y="84"/>
                  </a:cubicBezTo>
                  <a:cubicBezTo>
                    <a:pt x="60" y="67"/>
                    <a:pt x="58" y="61"/>
                    <a:pt x="48" y="64"/>
                  </a:cubicBezTo>
                  <a:cubicBezTo>
                    <a:pt x="38" y="67"/>
                    <a:pt x="36" y="79"/>
                    <a:pt x="36" y="93"/>
                  </a:cubicBezTo>
                  <a:cubicBezTo>
                    <a:pt x="36" y="148"/>
                    <a:pt x="36" y="148"/>
                    <a:pt x="36" y="148"/>
                  </a:cubicBezTo>
                  <a:cubicBezTo>
                    <a:pt x="0" y="159"/>
                    <a:pt x="0" y="159"/>
                    <a:pt x="0" y="159"/>
                  </a:cubicBezTo>
                  <a:lnTo>
                    <a:pt x="0" y="46"/>
                  </a:lnTo>
                  <a:close/>
                </a:path>
              </a:pathLst>
            </a:custGeom>
            <a:solidFill>
              <a:srgbClr val="043F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99" name="Freeform 1349">
              <a:extLst>
                <a:ext uri="{FF2B5EF4-FFF2-40B4-BE49-F238E27FC236}">
                  <a16:creationId xmlns:a16="http://schemas.microsoft.com/office/drawing/2014/main" id="{50A0130A-C3FC-4271-BF81-8A3974316C6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698" y="2562"/>
              <a:ext cx="104" cy="142"/>
            </a:xfrm>
            <a:custGeom>
              <a:avLst/>
              <a:gdLst>
                <a:gd name="T0" fmla="*/ 61 w 105"/>
                <a:gd name="T1" fmla="*/ 118 h 143"/>
                <a:gd name="T2" fmla="*/ 59 w 105"/>
                <a:gd name="T3" fmla="*/ 106 h 143"/>
                <a:gd name="T4" fmla="*/ 32 w 105"/>
                <a:gd name="T5" fmla="*/ 131 h 143"/>
                <a:gd name="T6" fmla="*/ 0 w 105"/>
                <a:gd name="T7" fmla="*/ 107 h 143"/>
                <a:gd name="T8" fmla="*/ 57 w 105"/>
                <a:gd name="T9" fmla="*/ 46 h 143"/>
                <a:gd name="T10" fmla="*/ 52 w 105"/>
                <a:gd name="T11" fmla="*/ 40 h 143"/>
                <a:gd name="T12" fmla="*/ 40 w 105"/>
                <a:gd name="T13" fmla="*/ 55 h 143"/>
                <a:gd name="T14" fmla="*/ 5 w 105"/>
                <a:gd name="T15" fmla="*/ 65 h 143"/>
                <a:gd name="T16" fmla="*/ 52 w 105"/>
                <a:gd name="T17" fmla="*/ 12 h 143"/>
                <a:gd name="T18" fmla="*/ 93 w 105"/>
                <a:gd name="T19" fmla="*/ 46 h 143"/>
                <a:gd name="T20" fmla="*/ 93 w 105"/>
                <a:gd name="T21" fmla="*/ 92 h 143"/>
                <a:gd name="T22" fmla="*/ 98 w 105"/>
                <a:gd name="T23" fmla="*/ 105 h 143"/>
                <a:gd name="T24" fmla="*/ 98 w 105"/>
                <a:gd name="T25" fmla="*/ 107 h 143"/>
                <a:gd name="T26" fmla="*/ 61 w 105"/>
                <a:gd name="T27" fmla="*/ 118 h 143"/>
                <a:gd name="T28" fmla="*/ 57 w 105"/>
                <a:gd name="T29" fmla="*/ 71 h 143"/>
                <a:gd name="T30" fmla="*/ 37 w 105"/>
                <a:gd name="T31" fmla="*/ 95 h 143"/>
                <a:gd name="T32" fmla="*/ 48 w 105"/>
                <a:gd name="T33" fmla="*/ 101 h 143"/>
                <a:gd name="T34" fmla="*/ 57 w 105"/>
                <a:gd name="T35" fmla="*/ 71 h 14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05" h="143">
                  <a:moveTo>
                    <a:pt x="68" y="125"/>
                  </a:moveTo>
                  <a:cubicBezTo>
                    <a:pt x="66" y="113"/>
                    <a:pt x="66" y="113"/>
                    <a:pt x="66" y="113"/>
                  </a:cubicBezTo>
                  <a:cubicBezTo>
                    <a:pt x="56" y="128"/>
                    <a:pt x="45" y="134"/>
                    <a:pt x="32" y="138"/>
                  </a:cubicBezTo>
                  <a:cubicBezTo>
                    <a:pt x="15" y="143"/>
                    <a:pt x="0" y="137"/>
                    <a:pt x="0" y="114"/>
                  </a:cubicBezTo>
                  <a:cubicBezTo>
                    <a:pt x="0" y="62"/>
                    <a:pt x="64" y="67"/>
                    <a:pt x="64" y="46"/>
                  </a:cubicBezTo>
                  <a:cubicBezTo>
                    <a:pt x="64" y="38"/>
                    <a:pt x="56" y="39"/>
                    <a:pt x="52" y="40"/>
                  </a:cubicBezTo>
                  <a:cubicBezTo>
                    <a:pt x="47" y="42"/>
                    <a:pt x="41" y="45"/>
                    <a:pt x="40" y="55"/>
                  </a:cubicBezTo>
                  <a:cubicBezTo>
                    <a:pt x="5" y="65"/>
                    <a:pt x="5" y="65"/>
                    <a:pt x="5" y="65"/>
                  </a:cubicBezTo>
                  <a:cubicBezTo>
                    <a:pt x="5" y="41"/>
                    <a:pt x="19" y="23"/>
                    <a:pt x="55" y="12"/>
                  </a:cubicBezTo>
                  <a:cubicBezTo>
                    <a:pt x="97" y="0"/>
                    <a:pt x="100" y="19"/>
                    <a:pt x="100" y="46"/>
                  </a:cubicBezTo>
                  <a:cubicBezTo>
                    <a:pt x="100" y="99"/>
                    <a:pt x="100" y="99"/>
                    <a:pt x="100" y="99"/>
                  </a:cubicBezTo>
                  <a:cubicBezTo>
                    <a:pt x="100" y="105"/>
                    <a:pt x="100" y="108"/>
                    <a:pt x="105" y="112"/>
                  </a:cubicBezTo>
                  <a:cubicBezTo>
                    <a:pt x="105" y="114"/>
                    <a:pt x="105" y="114"/>
                    <a:pt x="105" y="114"/>
                  </a:cubicBezTo>
                  <a:lnTo>
                    <a:pt x="68" y="125"/>
                  </a:lnTo>
                  <a:close/>
                  <a:moveTo>
                    <a:pt x="64" y="76"/>
                  </a:moveTo>
                  <a:cubicBezTo>
                    <a:pt x="52" y="86"/>
                    <a:pt x="37" y="87"/>
                    <a:pt x="37" y="102"/>
                  </a:cubicBezTo>
                  <a:cubicBezTo>
                    <a:pt x="37" y="108"/>
                    <a:pt x="41" y="110"/>
                    <a:pt x="48" y="108"/>
                  </a:cubicBezTo>
                  <a:cubicBezTo>
                    <a:pt x="61" y="105"/>
                    <a:pt x="65" y="91"/>
                    <a:pt x="64" y="76"/>
                  </a:cubicBezTo>
                  <a:close/>
                </a:path>
              </a:pathLst>
            </a:custGeom>
            <a:solidFill>
              <a:srgbClr val="043F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00" name="Freeform 1350">
              <a:extLst>
                <a:ext uri="{FF2B5EF4-FFF2-40B4-BE49-F238E27FC236}">
                  <a16:creationId xmlns:a16="http://schemas.microsoft.com/office/drawing/2014/main" id="{47B4633A-C261-409C-8A44-59A5DF78764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7" y="2534"/>
              <a:ext cx="101" cy="133"/>
            </a:xfrm>
            <a:custGeom>
              <a:avLst/>
              <a:gdLst>
                <a:gd name="T0" fmla="*/ 58 w 102"/>
                <a:gd name="T1" fmla="*/ 43 h 135"/>
                <a:gd name="T2" fmla="*/ 54 w 102"/>
                <a:gd name="T3" fmla="*/ 33 h 135"/>
                <a:gd name="T4" fmla="*/ 51 w 102"/>
                <a:gd name="T5" fmla="*/ 33 h 135"/>
                <a:gd name="T6" fmla="*/ 36 w 102"/>
                <a:gd name="T7" fmla="*/ 66 h 135"/>
                <a:gd name="T8" fmla="*/ 51 w 102"/>
                <a:gd name="T9" fmla="*/ 90 h 135"/>
                <a:gd name="T10" fmla="*/ 59 w 102"/>
                <a:gd name="T11" fmla="*/ 69 h 135"/>
                <a:gd name="T12" fmla="*/ 95 w 102"/>
                <a:gd name="T13" fmla="*/ 58 h 135"/>
                <a:gd name="T14" fmla="*/ 51 w 102"/>
                <a:gd name="T15" fmla="*/ 113 h 135"/>
                <a:gd name="T16" fmla="*/ 0 w 102"/>
                <a:gd name="T17" fmla="*/ 76 h 135"/>
                <a:gd name="T18" fmla="*/ 51 w 102"/>
                <a:gd name="T19" fmla="*/ 7 h 135"/>
                <a:gd name="T20" fmla="*/ 94 w 102"/>
                <a:gd name="T21" fmla="*/ 33 h 135"/>
                <a:gd name="T22" fmla="*/ 58 w 102"/>
                <a:gd name="T23" fmla="*/ 43 h 13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02" h="135">
                  <a:moveTo>
                    <a:pt x="65" y="50"/>
                  </a:moveTo>
                  <a:cubicBezTo>
                    <a:pt x="65" y="45"/>
                    <a:pt x="63" y="42"/>
                    <a:pt x="61" y="39"/>
                  </a:cubicBezTo>
                  <a:cubicBezTo>
                    <a:pt x="59" y="37"/>
                    <a:pt x="56" y="36"/>
                    <a:pt x="52" y="38"/>
                  </a:cubicBezTo>
                  <a:cubicBezTo>
                    <a:pt x="38" y="42"/>
                    <a:pt x="36" y="60"/>
                    <a:pt x="36" y="73"/>
                  </a:cubicBezTo>
                  <a:cubicBezTo>
                    <a:pt x="36" y="90"/>
                    <a:pt x="41" y="100"/>
                    <a:pt x="52" y="97"/>
                  </a:cubicBezTo>
                  <a:cubicBezTo>
                    <a:pt x="61" y="94"/>
                    <a:pt x="65" y="85"/>
                    <a:pt x="66" y="76"/>
                  </a:cubicBezTo>
                  <a:cubicBezTo>
                    <a:pt x="102" y="65"/>
                    <a:pt x="102" y="65"/>
                    <a:pt x="102" y="65"/>
                  </a:cubicBezTo>
                  <a:cubicBezTo>
                    <a:pt x="99" y="100"/>
                    <a:pt x="77" y="120"/>
                    <a:pt x="52" y="127"/>
                  </a:cubicBezTo>
                  <a:cubicBezTo>
                    <a:pt x="23" y="135"/>
                    <a:pt x="0" y="121"/>
                    <a:pt x="0" y="83"/>
                  </a:cubicBezTo>
                  <a:cubicBezTo>
                    <a:pt x="0" y="45"/>
                    <a:pt x="22" y="16"/>
                    <a:pt x="52" y="7"/>
                  </a:cubicBezTo>
                  <a:cubicBezTo>
                    <a:pt x="76" y="0"/>
                    <a:pt x="99" y="7"/>
                    <a:pt x="101" y="39"/>
                  </a:cubicBezTo>
                  <a:lnTo>
                    <a:pt x="65" y="50"/>
                  </a:lnTo>
                  <a:close/>
                </a:path>
              </a:pathLst>
            </a:custGeom>
            <a:solidFill>
              <a:srgbClr val="043F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01" name="Freeform 1351">
              <a:extLst>
                <a:ext uri="{FF2B5EF4-FFF2-40B4-BE49-F238E27FC236}">
                  <a16:creationId xmlns:a16="http://schemas.microsoft.com/office/drawing/2014/main" id="{EFF69013-08A7-4DCD-A8D4-7FF9112B5AC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0" y="2497"/>
              <a:ext cx="101" cy="174"/>
            </a:xfrm>
            <a:custGeom>
              <a:avLst/>
              <a:gdLst>
                <a:gd name="T0" fmla="*/ 51 w 102"/>
                <a:gd name="T1" fmla="*/ 77 h 176"/>
                <a:gd name="T2" fmla="*/ 61 w 102"/>
                <a:gd name="T3" fmla="*/ 10 h 176"/>
                <a:gd name="T4" fmla="*/ 95 w 102"/>
                <a:gd name="T5" fmla="*/ 0 h 176"/>
                <a:gd name="T6" fmla="*/ 66 w 102"/>
                <a:gd name="T7" fmla="*/ 106 h 176"/>
                <a:gd name="T8" fmla="*/ 28 w 102"/>
                <a:gd name="T9" fmla="*/ 158 h 176"/>
                <a:gd name="T10" fmla="*/ 12 w 102"/>
                <a:gd name="T11" fmla="*/ 162 h 176"/>
                <a:gd name="T12" fmla="*/ 12 w 102"/>
                <a:gd name="T13" fmla="*/ 131 h 176"/>
                <a:gd name="T14" fmla="*/ 19 w 102"/>
                <a:gd name="T15" fmla="*/ 130 h 176"/>
                <a:gd name="T16" fmla="*/ 29 w 102"/>
                <a:gd name="T17" fmla="*/ 116 h 176"/>
                <a:gd name="T18" fmla="*/ 0 w 102"/>
                <a:gd name="T19" fmla="*/ 29 h 176"/>
                <a:gd name="T20" fmla="*/ 36 w 102"/>
                <a:gd name="T21" fmla="*/ 19 h 176"/>
                <a:gd name="T22" fmla="*/ 51 w 102"/>
                <a:gd name="T23" fmla="*/ 77 h 17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02" h="176">
                  <a:moveTo>
                    <a:pt x="52" y="84"/>
                  </a:moveTo>
                  <a:cubicBezTo>
                    <a:pt x="68" y="10"/>
                    <a:pt x="68" y="10"/>
                    <a:pt x="68" y="10"/>
                  </a:cubicBezTo>
                  <a:cubicBezTo>
                    <a:pt x="102" y="0"/>
                    <a:pt x="102" y="0"/>
                    <a:pt x="102" y="0"/>
                  </a:cubicBezTo>
                  <a:cubicBezTo>
                    <a:pt x="73" y="113"/>
                    <a:pt x="73" y="113"/>
                    <a:pt x="73" y="113"/>
                  </a:cubicBezTo>
                  <a:cubicBezTo>
                    <a:pt x="63" y="151"/>
                    <a:pt x="60" y="163"/>
                    <a:pt x="28" y="172"/>
                  </a:cubicBezTo>
                  <a:cubicBezTo>
                    <a:pt x="21" y="174"/>
                    <a:pt x="15" y="175"/>
                    <a:pt x="12" y="176"/>
                  </a:cubicBezTo>
                  <a:cubicBezTo>
                    <a:pt x="12" y="145"/>
                    <a:pt x="12" y="145"/>
                    <a:pt x="12" y="145"/>
                  </a:cubicBezTo>
                  <a:cubicBezTo>
                    <a:pt x="14" y="144"/>
                    <a:pt x="17" y="144"/>
                    <a:pt x="19" y="143"/>
                  </a:cubicBezTo>
                  <a:cubicBezTo>
                    <a:pt x="30" y="140"/>
                    <a:pt x="33" y="135"/>
                    <a:pt x="29" y="123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36" y="19"/>
                    <a:pt x="36" y="19"/>
                    <a:pt x="36" y="19"/>
                  </a:cubicBezTo>
                  <a:lnTo>
                    <a:pt x="52" y="84"/>
                  </a:lnTo>
                  <a:close/>
                </a:path>
              </a:pathLst>
            </a:custGeom>
            <a:solidFill>
              <a:srgbClr val="043F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02" name="Freeform 1352">
              <a:extLst>
                <a:ext uri="{FF2B5EF4-FFF2-40B4-BE49-F238E27FC236}">
                  <a16:creationId xmlns:a16="http://schemas.microsoft.com/office/drawing/2014/main" id="{341AF187-0E1D-4A3E-B0E0-83F2ACEA07A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101" y="2698"/>
              <a:ext cx="112" cy="181"/>
            </a:xfrm>
            <a:custGeom>
              <a:avLst/>
              <a:gdLst>
                <a:gd name="T0" fmla="*/ 0 w 113"/>
                <a:gd name="T1" fmla="*/ 169 h 183"/>
                <a:gd name="T2" fmla="*/ 1 w 113"/>
                <a:gd name="T3" fmla="*/ 28 h 183"/>
                <a:gd name="T4" fmla="*/ 56 w 113"/>
                <a:gd name="T5" fmla="*/ 11 h 183"/>
                <a:gd name="T6" fmla="*/ 106 w 113"/>
                <a:gd name="T7" fmla="*/ 45 h 183"/>
                <a:gd name="T8" fmla="*/ 56 w 113"/>
                <a:gd name="T9" fmla="*/ 110 h 183"/>
                <a:gd name="T10" fmla="*/ 41 w 113"/>
                <a:gd name="T11" fmla="*/ 116 h 183"/>
                <a:gd name="T12" fmla="*/ 41 w 113"/>
                <a:gd name="T13" fmla="*/ 157 h 183"/>
                <a:gd name="T14" fmla="*/ 0 w 113"/>
                <a:gd name="T15" fmla="*/ 169 h 183"/>
                <a:gd name="T16" fmla="*/ 56 w 113"/>
                <a:gd name="T17" fmla="*/ 75 h 183"/>
                <a:gd name="T18" fmla="*/ 67 w 113"/>
                <a:gd name="T19" fmla="*/ 52 h 183"/>
                <a:gd name="T20" fmla="*/ 53 w 113"/>
                <a:gd name="T21" fmla="*/ 45 h 183"/>
                <a:gd name="T22" fmla="*/ 41 w 113"/>
                <a:gd name="T23" fmla="*/ 45 h 183"/>
                <a:gd name="T24" fmla="*/ 41 w 113"/>
                <a:gd name="T25" fmla="*/ 80 h 183"/>
                <a:gd name="T26" fmla="*/ 56 w 113"/>
                <a:gd name="T27" fmla="*/ 75 h 18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13" h="183">
                  <a:moveTo>
                    <a:pt x="0" y="183"/>
                  </a:moveTo>
                  <a:cubicBezTo>
                    <a:pt x="1" y="28"/>
                    <a:pt x="1" y="28"/>
                    <a:pt x="1" y="28"/>
                  </a:cubicBezTo>
                  <a:cubicBezTo>
                    <a:pt x="60" y="11"/>
                    <a:pt x="60" y="11"/>
                    <a:pt x="60" y="11"/>
                  </a:cubicBezTo>
                  <a:cubicBezTo>
                    <a:pt x="96" y="0"/>
                    <a:pt x="113" y="16"/>
                    <a:pt x="113" y="48"/>
                  </a:cubicBezTo>
                  <a:cubicBezTo>
                    <a:pt x="113" y="81"/>
                    <a:pt x="97" y="107"/>
                    <a:pt x="62" y="117"/>
                  </a:cubicBezTo>
                  <a:cubicBezTo>
                    <a:pt x="41" y="123"/>
                    <a:pt x="41" y="123"/>
                    <a:pt x="41" y="123"/>
                  </a:cubicBezTo>
                  <a:cubicBezTo>
                    <a:pt x="41" y="171"/>
                    <a:pt x="41" y="171"/>
                    <a:pt x="41" y="171"/>
                  </a:cubicBezTo>
                  <a:lnTo>
                    <a:pt x="0" y="183"/>
                  </a:lnTo>
                  <a:close/>
                  <a:moveTo>
                    <a:pt x="58" y="82"/>
                  </a:moveTo>
                  <a:cubicBezTo>
                    <a:pt x="67" y="79"/>
                    <a:pt x="74" y="73"/>
                    <a:pt x="74" y="59"/>
                  </a:cubicBezTo>
                  <a:cubicBezTo>
                    <a:pt x="74" y="45"/>
                    <a:pt x="61" y="47"/>
                    <a:pt x="53" y="49"/>
                  </a:cubicBezTo>
                  <a:cubicBezTo>
                    <a:pt x="41" y="52"/>
                    <a:pt x="41" y="52"/>
                    <a:pt x="41" y="52"/>
                  </a:cubicBezTo>
                  <a:cubicBezTo>
                    <a:pt x="41" y="87"/>
                    <a:pt x="41" y="87"/>
                    <a:pt x="41" y="87"/>
                  </a:cubicBezTo>
                  <a:lnTo>
                    <a:pt x="58" y="82"/>
                  </a:lnTo>
                  <a:close/>
                </a:path>
              </a:pathLst>
            </a:custGeom>
            <a:solidFill>
              <a:srgbClr val="0B76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03" name="Freeform 1353">
              <a:extLst>
                <a:ext uri="{FF2B5EF4-FFF2-40B4-BE49-F238E27FC236}">
                  <a16:creationId xmlns:a16="http://schemas.microsoft.com/office/drawing/2014/main" id="{CDE78A4A-5265-4996-B4EC-9CC70396AEC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6" y="2679"/>
              <a:ext cx="98" cy="163"/>
            </a:xfrm>
            <a:custGeom>
              <a:avLst/>
              <a:gdLst>
                <a:gd name="T0" fmla="*/ 1 w 99"/>
                <a:gd name="T1" fmla="*/ 10 h 165"/>
                <a:gd name="T2" fmla="*/ 36 w 99"/>
                <a:gd name="T3" fmla="*/ 0 h 165"/>
                <a:gd name="T4" fmla="*/ 36 w 99"/>
                <a:gd name="T5" fmla="*/ 49 h 165"/>
                <a:gd name="T6" fmla="*/ 57 w 99"/>
                <a:gd name="T7" fmla="*/ 31 h 165"/>
                <a:gd name="T8" fmla="*/ 92 w 99"/>
                <a:gd name="T9" fmla="*/ 62 h 165"/>
                <a:gd name="T10" fmla="*/ 92 w 99"/>
                <a:gd name="T11" fmla="*/ 123 h 165"/>
                <a:gd name="T12" fmla="*/ 56 w 99"/>
                <a:gd name="T13" fmla="*/ 133 h 165"/>
                <a:gd name="T14" fmla="*/ 56 w 99"/>
                <a:gd name="T15" fmla="*/ 80 h 165"/>
                <a:gd name="T16" fmla="*/ 49 w 99"/>
                <a:gd name="T17" fmla="*/ 63 h 165"/>
                <a:gd name="T18" fmla="*/ 36 w 99"/>
                <a:gd name="T19" fmla="*/ 90 h 165"/>
                <a:gd name="T20" fmla="*/ 36 w 99"/>
                <a:gd name="T21" fmla="*/ 141 h 165"/>
                <a:gd name="T22" fmla="*/ 0 w 99"/>
                <a:gd name="T23" fmla="*/ 151 h 165"/>
                <a:gd name="T24" fmla="*/ 1 w 99"/>
                <a:gd name="T25" fmla="*/ 10 h 16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99" h="165">
                  <a:moveTo>
                    <a:pt x="1" y="10"/>
                  </a:moveTo>
                  <a:cubicBezTo>
                    <a:pt x="36" y="0"/>
                    <a:pt x="36" y="0"/>
                    <a:pt x="36" y="0"/>
                  </a:cubicBezTo>
                  <a:cubicBezTo>
                    <a:pt x="36" y="56"/>
                    <a:pt x="36" y="56"/>
                    <a:pt x="36" y="56"/>
                  </a:cubicBezTo>
                  <a:cubicBezTo>
                    <a:pt x="44" y="43"/>
                    <a:pt x="52" y="34"/>
                    <a:pt x="64" y="31"/>
                  </a:cubicBezTo>
                  <a:cubicBezTo>
                    <a:pt x="88" y="24"/>
                    <a:pt x="99" y="38"/>
                    <a:pt x="99" y="69"/>
                  </a:cubicBezTo>
                  <a:cubicBezTo>
                    <a:pt x="99" y="137"/>
                    <a:pt x="99" y="137"/>
                    <a:pt x="99" y="137"/>
                  </a:cubicBezTo>
                  <a:cubicBezTo>
                    <a:pt x="63" y="147"/>
                    <a:pt x="63" y="147"/>
                    <a:pt x="63" y="147"/>
                  </a:cubicBezTo>
                  <a:cubicBezTo>
                    <a:pt x="63" y="87"/>
                    <a:pt x="63" y="87"/>
                    <a:pt x="63" y="87"/>
                  </a:cubicBezTo>
                  <a:cubicBezTo>
                    <a:pt x="63" y="76"/>
                    <a:pt x="60" y="67"/>
                    <a:pt x="50" y="70"/>
                  </a:cubicBezTo>
                  <a:cubicBezTo>
                    <a:pt x="39" y="73"/>
                    <a:pt x="36" y="83"/>
                    <a:pt x="36" y="97"/>
                  </a:cubicBezTo>
                  <a:cubicBezTo>
                    <a:pt x="36" y="155"/>
                    <a:pt x="36" y="155"/>
                    <a:pt x="36" y="155"/>
                  </a:cubicBezTo>
                  <a:cubicBezTo>
                    <a:pt x="0" y="165"/>
                    <a:pt x="0" y="165"/>
                    <a:pt x="0" y="165"/>
                  </a:cubicBezTo>
                  <a:lnTo>
                    <a:pt x="1" y="10"/>
                  </a:lnTo>
                  <a:close/>
                </a:path>
              </a:pathLst>
            </a:custGeom>
            <a:solidFill>
              <a:srgbClr val="0B76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04" name="Freeform 1354">
              <a:extLst>
                <a:ext uri="{FF2B5EF4-FFF2-40B4-BE49-F238E27FC236}">
                  <a16:creationId xmlns:a16="http://schemas.microsoft.com/office/drawing/2014/main" id="{562293F2-4FDF-4D6E-A4A7-BD5779ED260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341" y="2666"/>
              <a:ext cx="103" cy="142"/>
            </a:xfrm>
            <a:custGeom>
              <a:avLst/>
              <a:gdLst>
                <a:gd name="T0" fmla="*/ 60 w 104"/>
                <a:gd name="T1" fmla="*/ 111 h 144"/>
                <a:gd name="T2" fmla="*/ 59 w 104"/>
                <a:gd name="T3" fmla="*/ 103 h 144"/>
                <a:gd name="T4" fmla="*/ 32 w 104"/>
                <a:gd name="T5" fmla="*/ 125 h 144"/>
                <a:gd name="T6" fmla="*/ 0 w 104"/>
                <a:gd name="T7" fmla="*/ 104 h 144"/>
                <a:gd name="T8" fmla="*/ 57 w 104"/>
                <a:gd name="T9" fmla="*/ 39 h 144"/>
                <a:gd name="T10" fmla="*/ 52 w 104"/>
                <a:gd name="T11" fmla="*/ 36 h 144"/>
                <a:gd name="T12" fmla="*/ 40 w 104"/>
                <a:gd name="T13" fmla="*/ 48 h 144"/>
                <a:gd name="T14" fmla="*/ 5 w 104"/>
                <a:gd name="T15" fmla="*/ 58 h 144"/>
                <a:gd name="T16" fmla="*/ 52 w 104"/>
                <a:gd name="T17" fmla="*/ 13 h 144"/>
                <a:gd name="T18" fmla="*/ 93 w 104"/>
                <a:gd name="T19" fmla="*/ 39 h 144"/>
                <a:gd name="T20" fmla="*/ 93 w 104"/>
                <a:gd name="T21" fmla="*/ 92 h 144"/>
                <a:gd name="T22" fmla="*/ 97 w 104"/>
                <a:gd name="T23" fmla="*/ 103 h 144"/>
                <a:gd name="T24" fmla="*/ 97 w 104"/>
                <a:gd name="T25" fmla="*/ 104 h 144"/>
                <a:gd name="T26" fmla="*/ 60 w 104"/>
                <a:gd name="T27" fmla="*/ 111 h 144"/>
                <a:gd name="T28" fmla="*/ 57 w 104"/>
                <a:gd name="T29" fmla="*/ 69 h 144"/>
                <a:gd name="T30" fmla="*/ 37 w 104"/>
                <a:gd name="T31" fmla="*/ 95 h 144"/>
                <a:gd name="T32" fmla="*/ 48 w 104"/>
                <a:gd name="T33" fmla="*/ 101 h 144"/>
                <a:gd name="T34" fmla="*/ 57 w 104"/>
                <a:gd name="T35" fmla="*/ 69 h 144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04" h="144">
                  <a:moveTo>
                    <a:pt x="67" y="125"/>
                  </a:moveTo>
                  <a:cubicBezTo>
                    <a:pt x="66" y="113"/>
                    <a:pt x="66" y="113"/>
                    <a:pt x="66" y="113"/>
                  </a:cubicBezTo>
                  <a:cubicBezTo>
                    <a:pt x="56" y="128"/>
                    <a:pt x="45" y="135"/>
                    <a:pt x="32" y="139"/>
                  </a:cubicBezTo>
                  <a:cubicBezTo>
                    <a:pt x="15" y="144"/>
                    <a:pt x="0" y="137"/>
                    <a:pt x="0" y="114"/>
                  </a:cubicBezTo>
                  <a:cubicBezTo>
                    <a:pt x="0" y="63"/>
                    <a:pt x="64" y="67"/>
                    <a:pt x="64" y="46"/>
                  </a:cubicBezTo>
                  <a:cubicBezTo>
                    <a:pt x="64" y="38"/>
                    <a:pt x="56" y="39"/>
                    <a:pt x="52" y="40"/>
                  </a:cubicBezTo>
                  <a:cubicBezTo>
                    <a:pt x="47" y="42"/>
                    <a:pt x="41" y="45"/>
                    <a:pt x="40" y="55"/>
                  </a:cubicBezTo>
                  <a:cubicBezTo>
                    <a:pt x="5" y="65"/>
                    <a:pt x="5" y="65"/>
                    <a:pt x="5" y="65"/>
                  </a:cubicBezTo>
                  <a:cubicBezTo>
                    <a:pt x="5" y="41"/>
                    <a:pt x="19" y="23"/>
                    <a:pt x="55" y="13"/>
                  </a:cubicBezTo>
                  <a:cubicBezTo>
                    <a:pt x="97" y="0"/>
                    <a:pt x="100" y="19"/>
                    <a:pt x="100" y="46"/>
                  </a:cubicBezTo>
                  <a:cubicBezTo>
                    <a:pt x="100" y="99"/>
                    <a:pt x="100" y="99"/>
                    <a:pt x="100" y="99"/>
                  </a:cubicBezTo>
                  <a:cubicBezTo>
                    <a:pt x="100" y="106"/>
                    <a:pt x="100" y="109"/>
                    <a:pt x="104" y="112"/>
                  </a:cubicBezTo>
                  <a:cubicBezTo>
                    <a:pt x="104" y="114"/>
                    <a:pt x="104" y="114"/>
                    <a:pt x="104" y="114"/>
                  </a:cubicBezTo>
                  <a:lnTo>
                    <a:pt x="67" y="125"/>
                  </a:lnTo>
                  <a:close/>
                  <a:moveTo>
                    <a:pt x="64" y="76"/>
                  </a:moveTo>
                  <a:cubicBezTo>
                    <a:pt x="52" y="87"/>
                    <a:pt x="37" y="88"/>
                    <a:pt x="37" y="102"/>
                  </a:cubicBezTo>
                  <a:cubicBezTo>
                    <a:pt x="37" y="108"/>
                    <a:pt x="41" y="111"/>
                    <a:pt x="48" y="109"/>
                  </a:cubicBezTo>
                  <a:cubicBezTo>
                    <a:pt x="61" y="105"/>
                    <a:pt x="65" y="91"/>
                    <a:pt x="64" y="76"/>
                  </a:cubicBezTo>
                  <a:close/>
                </a:path>
              </a:pathLst>
            </a:custGeom>
            <a:solidFill>
              <a:srgbClr val="0B76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05" name="Freeform 1355">
              <a:extLst>
                <a:ext uri="{FF2B5EF4-FFF2-40B4-BE49-F238E27FC236}">
                  <a16:creationId xmlns:a16="http://schemas.microsoft.com/office/drawing/2014/main" id="{530E61EE-5057-4DEF-8A54-4C9C652041B1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2" y="2640"/>
              <a:ext cx="66" cy="134"/>
            </a:xfrm>
            <a:custGeom>
              <a:avLst/>
              <a:gdLst>
                <a:gd name="T0" fmla="*/ 1 w 66"/>
                <a:gd name="T1" fmla="*/ 22 h 135"/>
                <a:gd name="T2" fmla="*/ 33 w 66"/>
                <a:gd name="T3" fmla="*/ 12 h 135"/>
                <a:gd name="T4" fmla="*/ 33 w 66"/>
                <a:gd name="T5" fmla="*/ 35 h 135"/>
                <a:gd name="T6" fmla="*/ 33 w 66"/>
                <a:gd name="T7" fmla="*/ 35 h 135"/>
                <a:gd name="T8" fmla="*/ 61 w 66"/>
                <a:gd name="T9" fmla="*/ 1 h 135"/>
                <a:gd name="T10" fmla="*/ 66 w 66"/>
                <a:gd name="T11" fmla="*/ 0 h 135"/>
                <a:gd name="T12" fmla="*/ 66 w 66"/>
                <a:gd name="T13" fmla="*/ 45 h 135"/>
                <a:gd name="T14" fmla="*/ 58 w 66"/>
                <a:gd name="T15" fmla="*/ 46 h 135"/>
                <a:gd name="T16" fmla="*/ 36 w 66"/>
                <a:gd name="T17" fmla="*/ 78 h 135"/>
                <a:gd name="T18" fmla="*/ 36 w 66"/>
                <a:gd name="T19" fmla="*/ 117 h 135"/>
                <a:gd name="T20" fmla="*/ 0 w 66"/>
                <a:gd name="T21" fmla="*/ 128 h 135"/>
                <a:gd name="T22" fmla="*/ 1 w 66"/>
                <a:gd name="T23" fmla="*/ 22 h 13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66" h="135">
                  <a:moveTo>
                    <a:pt x="1" y="22"/>
                  </a:moveTo>
                  <a:cubicBezTo>
                    <a:pt x="33" y="12"/>
                    <a:pt x="33" y="12"/>
                    <a:pt x="33" y="12"/>
                  </a:cubicBezTo>
                  <a:cubicBezTo>
                    <a:pt x="33" y="35"/>
                    <a:pt x="33" y="35"/>
                    <a:pt x="33" y="35"/>
                  </a:cubicBezTo>
                  <a:cubicBezTo>
                    <a:pt x="33" y="35"/>
                    <a:pt x="33" y="35"/>
                    <a:pt x="33" y="35"/>
                  </a:cubicBezTo>
                  <a:cubicBezTo>
                    <a:pt x="38" y="16"/>
                    <a:pt x="47" y="5"/>
                    <a:pt x="61" y="1"/>
                  </a:cubicBezTo>
                  <a:cubicBezTo>
                    <a:pt x="63" y="1"/>
                    <a:pt x="64" y="1"/>
                    <a:pt x="66" y="0"/>
                  </a:cubicBezTo>
                  <a:cubicBezTo>
                    <a:pt x="66" y="45"/>
                    <a:pt x="66" y="45"/>
                    <a:pt x="66" y="45"/>
                  </a:cubicBezTo>
                  <a:cubicBezTo>
                    <a:pt x="63" y="45"/>
                    <a:pt x="61" y="45"/>
                    <a:pt x="58" y="46"/>
                  </a:cubicBezTo>
                  <a:cubicBezTo>
                    <a:pt x="44" y="50"/>
                    <a:pt x="36" y="61"/>
                    <a:pt x="36" y="85"/>
                  </a:cubicBezTo>
                  <a:cubicBezTo>
                    <a:pt x="36" y="124"/>
                    <a:pt x="36" y="124"/>
                    <a:pt x="36" y="124"/>
                  </a:cubicBezTo>
                  <a:cubicBezTo>
                    <a:pt x="0" y="135"/>
                    <a:pt x="0" y="135"/>
                    <a:pt x="0" y="135"/>
                  </a:cubicBezTo>
                  <a:lnTo>
                    <a:pt x="1" y="22"/>
                  </a:lnTo>
                  <a:close/>
                </a:path>
              </a:pathLst>
            </a:custGeom>
            <a:solidFill>
              <a:srgbClr val="0B76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06" name="Freeform 1356">
              <a:extLst>
                <a:ext uri="{FF2B5EF4-FFF2-40B4-BE49-F238E27FC236}">
                  <a16:creationId xmlns:a16="http://schemas.microsoft.com/office/drawing/2014/main" id="{4CF00F6B-B7A4-49A1-BDB1-E5332951634E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1" y="2593"/>
              <a:ext cx="155" cy="158"/>
            </a:xfrm>
            <a:custGeom>
              <a:avLst/>
              <a:gdLst>
                <a:gd name="T0" fmla="*/ 0 w 157"/>
                <a:gd name="T1" fmla="*/ 40 h 160"/>
                <a:gd name="T2" fmla="*/ 33 w 157"/>
                <a:gd name="T3" fmla="*/ 37 h 160"/>
                <a:gd name="T4" fmla="*/ 33 w 157"/>
                <a:gd name="T5" fmla="*/ 47 h 160"/>
                <a:gd name="T6" fmla="*/ 55 w 157"/>
                <a:gd name="T7" fmla="*/ 26 h 160"/>
                <a:gd name="T8" fmla="*/ 84 w 157"/>
                <a:gd name="T9" fmla="*/ 38 h 160"/>
                <a:gd name="T10" fmla="*/ 112 w 157"/>
                <a:gd name="T11" fmla="*/ 8 h 160"/>
                <a:gd name="T12" fmla="*/ 143 w 157"/>
                <a:gd name="T13" fmla="*/ 40 h 160"/>
                <a:gd name="T14" fmla="*/ 143 w 157"/>
                <a:gd name="T15" fmla="*/ 107 h 160"/>
                <a:gd name="T16" fmla="*/ 112 w 157"/>
                <a:gd name="T17" fmla="*/ 115 h 160"/>
                <a:gd name="T18" fmla="*/ 112 w 157"/>
                <a:gd name="T19" fmla="*/ 60 h 160"/>
                <a:gd name="T20" fmla="*/ 102 w 157"/>
                <a:gd name="T21" fmla="*/ 40 h 160"/>
                <a:gd name="T22" fmla="*/ 89 w 157"/>
                <a:gd name="T23" fmla="*/ 69 h 160"/>
                <a:gd name="T24" fmla="*/ 89 w 157"/>
                <a:gd name="T25" fmla="*/ 119 h 160"/>
                <a:gd name="T26" fmla="*/ 53 w 157"/>
                <a:gd name="T27" fmla="*/ 128 h 160"/>
                <a:gd name="T28" fmla="*/ 53 w 157"/>
                <a:gd name="T29" fmla="*/ 78 h 160"/>
                <a:gd name="T30" fmla="*/ 41 w 157"/>
                <a:gd name="T31" fmla="*/ 58 h 160"/>
                <a:gd name="T32" fmla="*/ 36 w 157"/>
                <a:gd name="T33" fmla="*/ 86 h 160"/>
                <a:gd name="T34" fmla="*/ 36 w 157"/>
                <a:gd name="T35" fmla="*/ 135 h 160"/>
                <a:gd name="T36" fmla="*/ 0 w 157"/>
                <a:gd name="T37" fmla="*/ 146 h 160"/>
                <a:gd name="T38" fmla="*/ 0 w 157"/>
                <a:gd name="T39" fmla="*/ 40 h 160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157" h="160">
                  <a:moveTo>
                    <a:pt x="0" y="47"/>
                  </a:moveTo>
                  <a:cubicBezTo>
                    <a:pt x="33" y="37"/>
                    <a:pt x="33" y="37"/>
                    <a:pt x="33" y="37"/>
                  </a:cubicBezTo>
                  <a:cubicBezTo>
                    <a:pt x="33" y="54"/>
                    <a:pt x="33" y="54"/>
                    <a:pt x="33" y="54"/>
                  </a:cubicBezTo>
                  <a:cubicBezTo>
                    <a:pt x="37" y="44"/>
                    <a:pt x="49" y="29"/>
                    <a:pt x="62" y="26"/>
                  </a:cubicBezTo>
                  <a:cubicBezTo>
                    <a:pt x="78" y="21"/>
                    <a:pt x="87" y="27"/>
                    <a:pt x="91" y="38"/>
                  </a:cubicBezTo>
                  <a:cubicBezTo>
                    <a:pt x="99" y="22"/>
                    <a:pt x="109" y="12"/>
                    <a:pt x="122" y="8"/>
                  </a:cubicBezTo>
                  <a:cubicBezTo>
                    <a:pt x="149" y="0"/>
                    <a:pt x="157" y="17"/>
                    <a:pt x="157" y="47"/>
                  </a:cubicBezTo>
                  <a:cubicBezTo>
                    <a:pt x="157" y="114"/>
                    <a:pt x="157" y="114"/>
                    <a:pt x="157" y="114"/>
                  </a:cubicBezTo>
                  <a:cubicBezTo>
                    <a:pt x="121" y="125"/>
                    <a:pt x="121" y="125"/>
                    <a:pt x="121" y="125"/>
                  </a:cubicBezTo>
                  <a:cubicBezTo>
                    <a:pt x="121" y="67"/>
                    <a:pt x="121" y="67"/>
                    <a:pt x="121" y="67"/>
                  </a:cubicBezTo>
                  <a:cubicBezTo>
                    <a:pt x="121" y="50"/>
                    <a:pt x="118" y="45"/>
                    <a:pt x="109" y="47"/>
                  </a:cubicBezTo>
                  <a:cubicBezTo>
                    <a:pt x="98" y="50"/>
                    <a:pt x="96" y="62"/>
                    <a:pt x="96" y="76"/>
                  </a:cubicBezTo>
                  <a:cubicBezTo>
                    <a:pt x="96" y="132"/>
                    <a:pt x="96" y="132"/>
                    <a:pt x="96" y="132"/>
                  </a:cubicBezTo>
                  <a:cubicBezTo>
                    <a:pt x="60" y="142"/>
                    <a:pt x="60" y="142"/>
                    <a:pt x="60" y="142"/>
                  </a:cubicBezTo>
                  <a:cubicBezTo>
                    <a:pt x="60" y="85"/>
                    <a:pt x="60" y="85"/>
                    <a:pt x="60" y="85"/>
                  </a:cubicBezTo>
                  <a:cubicBezTo>
                    <a:pt x="61" y="68"/>
                    <a:pt x="58" y="62"/>
                    <a:pt x="48" y="65"/>
                  </a:cubicBezTo>
                  <a:cubicBezTo>
                    <a:pt x="38" y="68"/>
                    <a:pt x="36" y="80"/>
                    <a:pt x="36" y="93"/>
                  </a:cubicBezTo>
                  <a:cubicBezTo>
                    <a:pt x="36" y="149"/>
                    <a:pt x="36" y="149"/>
                    <a:pt x="36" y="149"/>
                  </a:cubicBezTo>
                  <a:cubicBezTo>
                    <a:pt x="0" y="160"/>
                    <a:pt x="0" y="160"/>
                    <a:pt x="0" y="160"/>
                  </a:cubicBezTo>
                  <a:lnTo>
                    <a:pt x="0" y="47"/>
                  </a:lnTo>
                  <a:close/>
                </a:path>
              </a:pathLst>
            </a:custGeom>
            <a:solidFill>
              <a:srgbClr val="0B76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07" name="Freeform 1357">
              <a:extLst>
                <a:ext uri="{FF2B5EF4-FFF2-40B4-BE49-F238E27FC236}">
                  <a16:creationId xmlns:a16="http://schemas.microsoft.com/office/drawing/2014/main" id="{660AF961-478F-40A4-A92F-8F7BA4CEE84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12" y="2558"/>
              <a:ext cx="104" cy="142"/>
            </a:xfrm>
            <a:custGeom>
              <a:avLst/>
              <a:gdLst>
                <a:gd name="T0" fmla="*/ 61 w 105"/>
                <a:gd name="T1" fmla="*/ 118 h 143"/>
                <a:gd name="T2" fmla="*/ 59 w 105"/>
                <a:gd name="T3" fmla="*/ 106 h 143"/>
                <a:gd name="T4" fmla="*/ 32 w 105"/>
                <a:gd name="T5" fmla="*/ 131 h 143"/>
                <a:gd name="T6" fmla="*/ 0 w 105"/>
                <a:gd name="T7" fmla="*/ 107 h 143"/>
                <a:gd name="T8" fmla="*/ 57 w 105"/>
                <a:gd name="T9" fmla="*/ 46 h 143"/>
                <a:gd name="T10" fmla="*/ 52 w 105"/>
                <a:gd name="T11" fmla="*/ 40 h 143"/>
                <a:gd name="T12" fmla="*/ 40 w 105"/>
                <a:gd name="T13" fmla="*/ 55 h 143"/>
                <a:gd name="T14" fmla="*/ 6 w 105"/>
                <a:gd name="T15" fmla="*/ 65 h 143"/>
                <a:gd name="T16" fmla="*/ 52 w 105"/>
                <a:gd name="T17" fmla="*/ 12 h 143"/>
                <a:gd name="T18" fmla="*/ 93 w 105"/>
                <a:gd name="T19" fmla="*/ 46 h 143"/>
                <a:gd name="T20" fmla="*/ 93 w 105"/>
                <a:gd name="T21" fmla="*/ 92 h 143"/>
                <a:gd name="T22" fmla="*/ 98 w 105"/>
                <a:gd name="T23" fmla="*/ 105 h 143"/>
                <a:gd name="T24" fmla="*/ 98 w 105"/>
                <a:gd name="T25" fmla="*/ 107 h 143"/>
                <a:gd name="T26" fmla="*/ 61 w 105"/>
                <a:gd name="T27" fmla="*/ 118 h 143"/>
                <a:gd name="T28" fmla="*/ 57 w 105"/>
                <a:gd name="T29" fmla="*/ 71 h 143"/>
                <a:gd name="T30" fmla="*/ 37 w 105"/>
                <a:gd name="T31" fmla="*/ 95 h 143"/>
                <a:gd name="T32" fmla="*/ 48 w 105"/>
                <a:gd name="T33" fmla="*/ 101 h 143"/>
                <a:gd name="T34" fmla="*/ 57 w 105"/>
                <a:gd name="T35" fmla="*/ 71 h 14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05" h="143">
                  <a:moveTo>
                    <a:pt x="68" y="125"/>
                  </a:moveTo>
                  <a:cubicBezTo>
                    <a:pt x="66" y="113"/>
                    <a:pt x="66" y="113"/>
                    <a:pt x="66" y="113"/>
                  </a:cubicBezTo>
                  <a:cubicBezTo>
                    <a:pt x="56" y="128"/>
                    <a:pt x="46" y="134"/>
                    <a:pt x="32" y="138"/>
                  </a:cubicBezTo>
                  <a:cubicBezTo>
                    <a:pt x="15" y="143"/>
                    <a:pt x="0" y="137"/>
                    <a:pt x="0" y="114"/>
                  </a:cubicBezTo>
                  <a:cubicBezTo>
                    <a:pt x="0" y="62"/>
                    <a:pt x="64" y="67"/>
                    <a:pt x="64" y="46"/>
                  </a:cubicBezTo>
                  <a:cubicBezTo>
                    <a:pt x="64" y="38"/>
                    <a:pt x="56" y="39"/>
                    <a:pt x="53" y="40"/>
                  </a:cubicBezTo>
                  <a:cubicBezTo>
                    <a:pt x="48" y="41"/>
                    <a:pt x="41" y="45"/>
                    <a:pt x="40" y="55"/>
                  </a:cubicBezTo>
                  <a:cubicBezTo>
                    <a:pt x="6" y="65"/>
                    <a:pt x="6" y="65"/>
                    <a:pt x="6" y="65"/>
                  </a:cubicBezTo>
                  <a:cubicBezTo>
                    <a:pt x="6" y="41"/>
                    <a:pt x="19" y="23"/>
                    <a:pt x="55" y="12"/>
                  </a:cubicBezTo>
                  <a:cubicBezTo>
                    <a:pt x="98" y="0"/>
                    <a:pt x="100" y="19"/>
                    <a:pt x="100" y="46"/>
                  </a:cubicBezTo>
                  <a:cubicBezTo>
                    <a:pt x="100" y="99"/>
                    <a:pt x="100" y="99"/>
                    <a:pt x="100" y="99"/>
                  </a:cubicBezTo>
                  <a:cubicBezTo>
                    <a:pt x="100" y="105"/>
                    <a:pt x="100" y="108"/>
                    <a:pt x="105" y="112"/>
                  </a:cubicBezTo>
                  <a:cubicBezTo>
                    <a:pt x="105" y="114"/>
                    <a:pt x="105" y="114"/>
                    <a:pt x="105" y="114"/>
                  </a:cubicBezTo>
                  <a:lnTo>
                    <a:pt x="68" y="125"/>
                  </a:lnTo>
                  <a:close/>
                  <a:moveTo>
                    <a:pt x="64" y="76"/>
                  </a:moveTo>
                  <a:cubicBezTo>
                    <a:pt x="53" y="86"/>
                    <a:pt x="37" y="87"/>
                    <a:pt x="37" y="102"/>
                  </a:cubicBezTo>
                  <a:cubicBezTo>
                    <a:pt x="37" y="108"/>
                    <a:pt x="41" y="110"/>
                    <a:pt x="48" y="108"/>
                  </a:cubicBezTo>
                  <a:cubicBezTo>
                    <a:pt x="61" y="104"/>
                    <a:pt x="65" y="91"/>
                    <a:pt x="64" y="76"/>
                  </a:cubicBezTo>
                  <a:close/>
                </a:path>
              </a:pathLst>
            </a:custGeom>
            <a:solidFill>
              <a:srgbClr val="0B76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08" name="Freeform 1358">
              <a:extLst>
                <a:ext uri="{FF2B5EF4-FFF2-40B4-BE49-F238E27FC236}">
                  <a16:creationId xmlns:a16="http://schemas.microsoft.com/office/drawing/2014/main" id="{1BA34C08-E219-4153-A540-B37D10C3D89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1" y="2530"/>
              <a:ext cx="100" cy="133"/>
            </a:xfrm>
            <a:custGeom>
              <a:avLst/>
              <a:gdLst>
                <a:gd name="T0" fmla="*/ 58 w 102"/>
                <a:gd name="T1" fmla="*/ 43 h 135"/>
                <a:gd name="T2" fmla="*/ 54 w 102"/>
                <a:gd name="T3" fmla="*/ 33 h 135"/>
                <a:gd name="T4" fmla="*/ 45 w 102"/>
                <a:gd name="T5" fmla="*/ 33 h 135"/>
                <a:gd name="T6" fmla="*/ 29 w 102"/>
                <a:gd name="T7" fmla="*/ 66 h 135"/>
                <a:gd name="T8" fmla="*/ 45 w 102"/>
                <a:gd name="T9" fmla="*/ 90 h 135"/>
                <a:gd name="T10" fmla="*/ 59 w 102"/>
                <a:gd name="T11" fmla="*/ 69 h 135"/>
                <a:gd name="T12" fmla="*/ 88 w 102"/>
                <a:gd name="T13" fmla="*/ 58 h 135"/>
                <a:gd name="T14" fmla="*/ 45 w 102"/>
                <a:gd name="T15" fmla="*/ 113 h 135"/>
                <a:gd name="T16" fmla="*/ 0 w 102"/>
                <a:gd name="T17" fmla="*/ 76 h 135"/>
                <a:gd name="T18" fmla="*/ 45 w 102"/>
                <a:gd name="T19" fmla="*/ 7 h 135"/>
                <a:gd name="T20" fmla="*/ 87 w 102"/>
                <a:gd name="T21" fmla="*/ 33 h 135"/>
                <a:gd name="T22" fmla="*/ 58 w 102"/>
                <a:gd name="T23" fmla="*/ 43 h 13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02" h="135">
                  <a:moveTo>
                    <a:pt x="65" y="50"/>
                  </a:moveTo>
                  <a:cubicBezTo>
                    <a:pt x="65" y="45"/>
                    <a:pt x="63" y="41"/>
                    <a:pt x="61" y="39"/>
                  </a:cubicBezTo>
                  <a:cubicBezTo>
                    <a:pt x="59" y="37"/>
                    <a:pt x="56" y="36"/>
                    <a:pt x="52" y="37"/>
                  </a:cubicBezTo>
                  <a:cubicBezTo>
                    <a:pt x="39" y="41"/>
                    <a:pt x="36" y="59"/>
                    <a:pt x="36" y="73"/>
                  </a:cubicBezTo>
                  <a:cubicBezTo>
                    <a:pt x="36" y="90"/>
                    <a:pt x="41" y="100"/>
                    <a:pt x="52" y="97"/>
                  </a:cubicBezTo>
                  <a:cubicBezTo>
                    <a:pt x="61" y="94"/>
                    <a:pt x="65" y="85"/>
                    <a:pt x="66" y="76"/>
                  </a:cubicBezTo>
                  <a:cubicBezTo>
                    <a:pt x="102" y="65"/>
                    <a:pt x="102" y="65"/>
                    <a:pt x="102" y="65"/>
                  </a:cubicBezTo>
                  <a:cubicBezTo>
                    <a:pt x="99" y="100"/>
                    <a:pt x="77" y="119"/>
                    <a:pt x="52" y="127"/>
                  </a:cubicBezTo>
                  <a:cubicBezTo>
                    <a:pt x="23" y="135"/>
                    <a:pt x="0" y="121"/>
                    <a:pt x="0" y="83"/>
                  </a:cubicBezTo>
                  <a:cubicBezTo>
                    <a:pt x="1" y="44"/>
                    <a:pt x="22" y="16"/>
                    <a:pt x="52" y="7"/>
                  </a:cubicBezTo>
                  <a:cubicBezTo>
                    <a:pt x="76" y="0"/>
                    <a:pt x="99" y="7"/>
                    <a:pt x="101" y="39"/>
                  </a:cubicBezTo>
                  <a:lnTo>
                    <a:pt x="65" y="50"/>
                  </a:lnTo>
                  <a:close/>
                </a:path>
              </a:pathLst>
            </a:custGeom>
            <a:solidFill>
              <a:srgbClr val="0B76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09" name="Freeform 1359">
              <a:extLst>
                <a:ext uri="{FF2B5EF4-FFF2-40B4-BE49-F238E27FC236}">
                  <a16:creationId xmlns:a16="http://schemas.microsoft.com/office/drawing/2014/main" id="{5D24BF82-7B63-409C-8435-E7D6DE69227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4" y="2493"/>
              <a:ext cx="101" cy="174"/>
            </a:xfrm>
            <a:custGeom>
              <a:avLst/>
              <a:gdLst>
                <a:gd name="T0" fmla="*/ 51 w 102"/>
                <a:gd name="T1" fmla="*/ 77 h 176"/>
                <a:gd name="T2" fmla="*/ 61 w 102"/>
                <a:gd name="T3" fmla="*/ 10 h 176"/>
                <a:gd name="T4" fmla="*/ 95 w 102"/>
                <a:gd name="T5" fmla="*/ 0 h 176"/>
                <a:gd name="T6" fmla="*/ 66 w 102"/>
                <a:gd name="T7" fmla="*/ 106 h 176"/>
                <a:gd name="T8" fmla="*/ 28 w 102"/>
                <a:gd name="T9" fmla="*/ 158 h 176"/>
                <a:gd name="T10" fmla="*/ 12 w 102"/>
                <a:gd name="T11" fmla="*/ 162 h 176"/>
                <a:gd name="T12" fmla="*/ 12 w 102"/>
                <a:gd name="T13" fmla="*/ 131 h 176"/>
                <a:gd name="T14" fmla="*/ 19 w 102"/>
                <a:gd name="T15" fmla="*/ 130 h 176"/>
                <a:gd name="T16" fmla="*/ 30 w 102"/>
                <a:gd name="T17" fmla="*/ 116 h 176"/>
                <a:gd name="T18" fmla="*/ 0 w 102"/>
                <a:gd name="T19" fmla="*/ 29 h 176"/>
                <a:gd name="T20" fmla="*/ 36 w 102"/>
                <a:gd name="T21" fmla="*/ 19 h 176"/>
                <a:gd name="T22" fmla="*/ 51 w 102"/>
                <a:gd name="T23" fmla="*/ 77 h 17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02" h="176">
                  <a:moveTo>
                    <a:pt x="52" y="84"/>
                  </a:moveTo>
                  <a:cubicBezTo>
                    <a:pt x="68" y="10"/>
                    <a:pt x="68" y="10"/>
                    <a:pt x="68" y="10"/>
                  </a:cubicBezTo>
                  <a:cubicBezTo>
                    <a:pt x="102" y="0"/>
                    <a:pt x="102" y="0"/>
                    <a:pt x="102" y="0"/>
                  </a:cubicBezTo>
                  <a:cubicBezTo>
                    <a:pt x="73" y="113"/>
                    <a:pt x="73" y="113"/>
                    <a:pt x="73" y="113"/>
                  </a:cubicBezTo>
                  <a:cubicBezTo>
                    <a:pt x="64" y="151"/>
                    <a:pt x="60" y="163"/>
                    <a:pt x="28" y="172"/>
                  </a:cubicBezTo>
                  <a:cubicBezTo>
                    <a:pt x="21" y="174"/>
                    <a:pt x="15" y="175"/>
                    <a:pt x="12" y="176"/>
                  </a:cubicBezTo>
                  <a:cubicBezTo>
                    <a:pt x="12" y="145"/>
                    <a:pt x="12" y="145"/>
                    <a:pt x="12" y="145"/>
                  </a:cubicBezTo>
                  <a:cubicBezTo>
                    <a:pt x="15" y="144"/>
                    <a:pt x="17" y="144"/>
                    <a:pt x="19" y="143"/>
                  </a:cubicBezTo>
                  <a:cubicBezTo>
                    <a:pt x="31" y="140"/>
                    <a:pt x="33" y="135"/>
                    <a:pt x="30" y="123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36" y="19"/>
                    <a:pt x="36" y="19"/>
                    <a:pt x="36" y="19"/>
                  </a:cubicBezTo>
                  <a:lnTo>
                    <a:pt x="52" y="84"/>
                  </a:lnTo>
                  <a:close/>
                </a:path>
              </a:pathLst>
            </a:custGeom>
            <a:solidFill>
              <a:srgbClr val="0B76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10" name="Freeform 1360">
              <a:extLst>
                <a:ext uri="{FF2B5EF4-FFF2-40B4-BE49-F238E27FC236}">
                  <a16:creationId xmlns:a16="http://schemas.microsoft.com/office/drawing/2014/main" id="{F504357B-72DF-4E26-958A-026314F7042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101" y="2698"/>
              <a:ext cx="112" cy="181"/>
            </a:xfrm>
            <a:custGeom>
              <a:avLst/>
              <a:gdLst>
                <a:gd name="T0" fmla="*/ 0 w 113"/>
                <a:gd name="T1" fmla="*/ 169 h 183"/>
                <a:gd name="T2" fmla="*/ 1 w 113"/>
                <a:gd name="T3" fmla="*/ 28 h 183"/>
                <a:gd name="T4" fmla="*/ 56 w 113"/>
                <a:gd name="T5" fmla="*/ 11 h 183"/>
                <a:gd name="T6" fmla="*/ 106 w 113"/>
                <a:gd name="T7" fmla="*/ 45 h 183"/>
                <a:gd name="T8" fmla="*/ 56 w 113"/>
                <a:gd name="T9" fmla="*/ 110 h 183"/>
                <a:gd name="T10" fmla="*/ 41 w 113"/>
                <a:gd name="T11" fmla="*/ 116 h 183"/>
                <a:gd name="T12" fmla="*/ 41 w 113"/>
                <a:gd name="T13" fmla="*/ 157 h 183"/>
                <a:gd name="T14" fmla="*/ 0 w 113"/>
                <a:gd name="T15" fmla="*/ 169 h 183"/>
                <a:gd name="T16" fmla="*/ 56 w 113"/>
                <a:gd name="T17" fmla="*/ 75 h 183"/>
                <a:gd name="T18" fmla="*/ 67 w 113"/>
                <a:gd name="T19" fmla="*/ 52 h 183"/>
                <a:gd name="T20" fmla="*/ 53 w 113"/>
                <a:gd name="T21" fmla="*/ 45 h 183"/>
                <a:gd name="T22" fmla="*/ 41 w 113"/>
                <a:gd name="T23" fmla="*/ 45 h 183"/>
                <a:gd name="T24" fmla="*/ 41 w 113"/>
                <a:gd name="T25" fmla="*/ 80 h 183"/>
                <a:gd name="T26" fmla="*/ 56 w 113"/>
                <a:gd name="T27" fmla="*/ 75 h 18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13" h="183">
                  <a:moveTo>
                    <a:pt x="0" y="183"/>
                  </a:moveTo>
                  <a:cubicBezTo>
                    <a:pt x="1" y="28"/>
                    <a:pt x="1" y="28"/>
                    <a:pt x="1" y="28"/>
                  </a:cubicBezTo>
                  <a:cubicBezTo>
                    <a:pt x="60" y="11"/>
                    <a:pt x="60" y="11"/>
                    <a:pt x="60" y="11"/>
                  </a:cubicBezTo>
                  <a:cubicBezTo>
                    <a:pt x="96" y="0"/>
                    <a:pt x="113" y="16"/>
                    <a:pt x="113" y="48"/>
                  </a:cubicBezTo>
                  <a:cubicBezTo>
                    <a:pt x="113" y="81"/>
                    <a:pt x="97" y="107"/>
                    <a:pt x="62" y="117"/>
                  </a:cubicBezTo>
                  <a:cubicBezTo>
                    <a:pt x="41" y="123"/>
                    <a:pt x="41" y="123"/>
                    <a:pt x="41" y="123"/>
                  </a:cubicBezTo>
                  <a:cubicBezTo>
                    <a:pt x="41" y="171"/>
                    <a:pt x="41" y="171"/>
                    <a:pt x="41" y="171"/>
                  </a:cubicBezTo>
                  <a:lnTo>
                    <a:pt x="0" y="183"/>
                  </a:lnTo>
                  <a:close/>
                  <a:moveTo>
                    <a:pt x="58" y="82"/>
                  </a:moveTo>
                  <a:cubicBezTo>
                    <a:pt x="67" y="79"/>
                    <a:pt x="74" y="73"/>
                    <a:pt x="74" y="59"/>
                  </a:cubicBezTo>
                  <a:cubicBezTo>
                    <a:pt x="74" y="45"/>
                    <a:pt x="61" y="47"/>
                    <a:pt x="53" y="49"/>
                  </a:cubicBezTo>
                  <a:cubicBezTo>
                    <a:pt x="41" y="52"/>
                    <a:pt x="41" y="52"/>
                    <a:pt x="41" y="52"/>
                  </a:cubicBezTo>
                  <a:cubicBezTo>
                    <a:pt x="41" y="87"/>
                    <a:pt x="41" y="87"/>
                    <a:pt x="41" y="87"/>
                  </a:cubicBezTo>
                  <a:lnTo>
                    <a:pt x="58" y="82"/>
                  </a:lnTo>
                  <a:close/>
                </a:path>
              </a:pathLst>
            </a:custGeom>
            <a:noFill/>
            <a:ln w="6350" cap="flat">
              <a:solidFill>
                <a:srgbClr val="2ABC6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11" name="Freeform 1361">
              <a:extLst>
                <a:ext uri="{FF2B5EF4-FFF2-40B4-BE49-F238E27FC236}">
                  <a16:creationId xmlns:a16="http://schemas.microsoft.com/office/drawing/2014/main" id="{8835B7E8-3B15-4D65-9C03-66FBB03E932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6" y="2679"/>
              <a:ext cx="98" cy="163"/>
            </a:xfrm>
            <a:custGeom>
              <a:avLst/>
              <a:gdLst>
                <a:gd name="T0" fmla="*/ 1 w 99"/>
                <a:gd name="T1" fmla="*/ 10 h 165"/>
                <a:gd name="T2" fmla="*/ 36 w 99"/>
                <a:gd name="T3" fmla="*/ 0 h 165"/>
                <a:gd name="T4" fmla="*/ 36 w 99"/>
                <a:gd name="T5" fmla="*/ 49 h 165"/>
                <a:gd name="T6" fmla="*/ 57 w 99"/>
                <a:gd name="T7" fmla="*/ 31 h 165"/>
                <a:gd name="T8" fmla="*/ 92 w 99"/>
                <a:gd name="T9" fmla="*/ 62 h 165"/>
                <a:gd name="T10" fmla="*/ 92 w 99"/>
                <a:gd name="T11" fmla="*/ 123 h 165"/>
                <a:gd name="T12" fmla="*/ 56 w 99"/>
                <a:gd name="T13" fmla="*/ 133 h 165"/>
                <a:gd name="T14" fmla="*/ 56 w 99"/>
                <a:gd name="T15" fmla="*/ 80 h 165"/>
                <a:gd name="T16" fmla="*/ 49 w 99"/>
                <a:gd name="T17" fmla="*/ 63 h 165"/>
                <a:gd name="T18" fmla="*/ 36 w 99"/>
                <a:gd name="T19" fmla="*/ 90 h 165"/>
                <a:gd name="T20" fmla="*/ 36 w 99"/>
                <a:gd name="T21" fmla="*/ 141 h 165"/>
                <a:gd name="T22" fmla="*/ 0 w 99"/>
                <a:gd name="T23" fmla="*/ 151 h 165"/>
                <a:gd name="T24" fmla="*/ 1 w 99"/>
                <a:gd name="T25" fmla="*/ 10 h 16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99" h="165">
                  <a:moveTo>
                    <a:pt x="1" y="10"/>
                  </a:moveTo>
                  <a:cubicBezTo>
                    <a:pt x="36" y="0"/>
                    <a:pt x="36" y="0"/>
                    <a:pt x="36" y="0"/>
                  </a:cubicBezTo>
                  <a:cubicBezTo>
                    <a:pt x="36" y="56"/>
                    <a:pt x="36" y="56"/>
                    <a:pt x="36" y="56"/>
                  </a:cubicBezTo>
                  <a:cubicBezTo>
                    <a:pt x="44" y="43"/>
                    <a:pt x="52" y="34"/>
                    <a:pt x="64" y="31"/>
                  </a:cubicBezTo>
                  <a:cubicBezTo>
                    <a:pt x="88" y="24"/>
                    <a:pt x="99" y="38"/>
                    <a:pt x="99" y="69"/>
                  </a:cubicBezTo>
                  <a:cubicBezTo>
                    <a:pt x="99" y="137"/>
                    <a:pt x="99" y="137"/>
                    <a:pt x="99" y="137"/>
                  </a:cubicBezTo>
                  <a:cubicBezTo>
                    <a:pt x="63" y="147"/>
                    <a:pt x="63" y="147"/>
                    <a:pt x="63" y="147"/>
                  </a:cubicBezTo>
                  <a:cubicBezTo>
                    <a:pt x="63" y="87"/>
                    <a:pt x="63" y="87"/>
                    <a:pt x="63" y="87"/>
                  </a:cubicBezTo>
                  <a:cubicBezTo>
                    <a:pt x="63" y="76"/>
                    <a:pt x="60" y="67"/>
                    <a:pt x="50" y="70"/>
                  </a:cubicBezTo>
                  <a:cubicBezTo>
                    <a:pt x="39" y="73"/>
                    <a:pt x="36" y="83"/>
                    <a:pt x="36" y="97"/>
                  </a:cubicBezTo>
                  <a:cubicBezTo>
                    <a:pt x="36" y="155"/>
                    <a:pt x="36" y="155"/>
                    <a:pt x="36" y="155"/>
                  </a:cubicBezTo>
                  <a:cubicBezTo>
                    <a:pt x="0" y="165"/>
                    <a:pt x="0" y="165"/>
                    <a:pt x="0" y="165"/>
                  </a:cubicBezTo>
                  <a:lnTo>
                    <a:pt x="1" y="10"/>
                  </a:lnTo>
                  <a:close/>
                </a:path>
              </a:pathLst>
            </a:custGeom>
            <a:noFill/>
            <a:ln w="6350" cap="flat">
              <a:solidFill>
                <a:srgbClr val="2ABC6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12" name="Freeform 1362">
              <a:extLst>
                <a:ext uri="{FF2B5EF4-FFF2-40B4-BE49-F238E27FC236}">
                  <a16:creationId xmlns:a16="http://schemas.microsoft.com/office/drawing/2014/main" id="{6B2B71CA-FC46-435B-844E-C6DA1230E87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341" y="2666"/>
              <a:ext cx="103" cy="142"/>
            </a:xfrm>
            <a:custGeom>
              <a:avLst/>
              <a:gdLst>
                <a:gd name="T0" fmla="*/ 60 w 104"/>
                <a:gd name="T1" fmla="*/ 111 h 144"/>
                <a:gd name="T2" fmla="*/ 59 w 104"/>
                <a:gd name="T3" fmla="*/ 103 h 144"/>
                <a:gd name="T4" fmla="*/ 32 w 104"/>
                <a:gd name="T5" fmla="*/ 125 h 144"/>
                <a:gd name="T6" fmla="*/ 0 w 104"/>
                <a:gd name="T7" fmla="*/ 104 h 144"/>
                <a:gd name="T8" fmla="*/ 57 w 104"/>
                <a:gd name="T9" fmla="*/ 39 h 144"/>
                <a:gd name="T10" fmla="*/ 52 w 104"/>
                <a:gd name="T11" fmla="*/ 36 h 144"/>
                <a:gd name="T12" fmla="*/ 40 w 104"/>
                <a:gd name="T13" fmla="*/ 48 h 144"/>
                <a:gd name="T14" fmla="*/ 5 w 104"/>
                <a:gd name="T15" fmla="*/ 58 h 144"/>
                <a:gd name="T16" fmla="*/ 52 w 104"/>
                <a:gd name="T17" fmla="*/ 13 h 144"/>
                <a:gd name="T18" fmla="*/ 93 w 104"/>
                <a:gd name="T19" fmla="*/ 39 h 144"/>
                <a:gd name="T20" fmla="*/ 93 w 104"/>
                <a:gd name="T21" fmla="*/ 92 h 144"/>
                <a:gd name="T22" fmla="*/ 97 w 104"/>
                <a:gd name="T23" fmla="*/ 103 h 144"/>
                <a:gd name="T24" fmla="*/ 97 w 104"/>
                <a:gd name="T25" fmla="*/ 104 h 144"/>
                <a:gd name="T26" fmla="*/ 60 w 104"/>
                <a:gd name="T27" fmla="*/ 111 h 144"/>
                <a:gd name="T28" fmla="*/ 57 w 104"/>
                <a:gd name="T29" fmla="*/ 69 h 144"/>
                <a:gd name="T30" fmla="*/ 37 w 104"/>
                <a:gd name="T31" fmla="*/ 95 h 144"/>
                <a:gd name="T32" fmla="*/ 48 w 104"/>
                <a:gd name="T33" fmla="*/ 101 h 144"/>
                <a:gd name="T34" fmla="*/ 57 w 104"/>
                <a:gd name="T35" fmla="*/ 69 h 144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04" h="144">
                  <a:moveTo>
                    <a:pt x="67" y="125"/>
                  </a:moveTo>
                  <a:cubicBezTo>
                    <a:pt x="66" y="113"/>
                    <a:pt x="66" y="113"/>
                    <a:pt x="66" y="113"/>
                  </a:cubicBezTo>
                  <a:cubicBezTo>
                    <a:pt x="56" y="128"/>
                    <a:pt x="45" y="135"/>
                    <a:pt x="32" y="139"/>
                  </a:cubicBezTo>
                  <a:cubicBezTo>
                    <a:pt x="15" y="144"/>
                    <a:pt x="0" y="137"/>
                    <a:pt x="0" y="114"/>
                  </a:cubicBezTo>
                  <a:cubicBezTo>
                    <a:pt x="0" y="63"/>
                    <a:pt x="64" y="67"/>
                    <a:pt x="64" y="46"/>
                  </a:cubicBezTo>
                  <a:cubicBezTo>
                    <a:pt x="64" y="38"/>
                    <a:pt x="56" y="39"/>
                    <a:pt x="52" y="40"/>
                  </a:cubicBezTo>
                  <a:cubicBezTo>
                    <a:pt x="47" y="42"/>
                    <a:pt x="41" y="45"/>
                    <a:pt x="40" y="55"/>
                  </a:cubicBezTo>
                  <a:cubicBezTo>
                    <a:pt x="5" y="65"/>
                    <a:pt x="5" y="65"/>
                    <a:pt x="5" y="65"/>
                  </a:cubicBezTo>
                  <a:cubicBezTo>
                    <a:pt x="5" y="41"/>
                    <a:pt x="19" y="23"/>
                    <a:pt x="55" y="13"/>
                  </a:cubicBezTo>
                  <a:cubicBezTo>
                    <a:pt x="97" y="0"/>
                    <a:pt x="100" y="19"/>
                    <a:pt x="100" y="46"/>
                  </a:cubicBezTo>
                  <a:cubicBezTo>
                    <a:pt x="100" y="99"/>
                    <a:pt x="100" y="99"/>
                    <a:pt x="100" y="99"/>
                  </a:cubicBezTo>
                  <a:cubicBezTo>
                    <a:pt x="100" y="106"/>
                    <a:pt x="100" y="109"/>
                    <a:pt x="104" y="112"/>
                  </a:cubicBezTo>
                  <a:cubicBezTo>
                    <a:pt x="104" y="114"/>
                    <a:pt x="104" y="114"/>
                    <a:pt x="104" y="114"/>
                  </a:cubicBezTo>
                  <a:lnTo>
                    <a:pt x="67" y="125"/>
                  </a:lnTo>
                  <a:close/>
                  <a:moveTo>
                    <a:pt x="64" y="76"/>
                  </a:moveTo>
                  <a:cubicBezTo>
                    <a:pt x="52" y="87"/>
                    <a:pt x="37" y="88"/>
                    <a:pt x="37" y="102"/>
                  </a:cubicBezTo>
                  <a:cubicBezTo>
                    <a:pt x="37" y="108"/>
                    <a:pt x="41" y="111"/>
                    <a:pt x="48" y="109"/>
                  </a:cubicBezTo>
                  <a:cubicBezTo>
                    <a:pt x="61" y="105"/>
                    <a:pt x="65" y="91"/>
                    <a:pt x="64" y="76"/>
                  </a:cubicBezTo>
                  <a:close/>
                </a:path>
              </a:pathLst>
            </a:custGeom>
            <a:noFill/>
            <a:ln w="6350" cap="flat">
              <a:solidFill>
                <a:srgbClr val="2ABC6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13" name="Freeform 1363">
              <a:extLst>
                <a:ext uri="{FF2B5EF4-FFF2-40B4-BE49-F238E27FC236}">
                  <a16:creationId xmlns:a16="http://schemas.microsoft.com/office/drawing/2014/main" id="{D9195879-D492-4A18-BEA7-AA47CF5F01A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2" y="2640"/>
              <a:ext cx="66" cy="134"/>
            </a:xfrm>
            <a:custGeom>
              <a:avLst/>
              <a:gdLst>
                <a:gd name="T0" fmla="*/ 1 w 66"/>
                <a:gd name="T1" fmla="*/ 22 h 135"/>
                <a:gd name="T2" fmla="*/ 33 w 66"/>
                <a:gd name="T3" fmla="*/ 12 h 135"/>
                <a:gd name="T4" fmla="*/ 33 w 66"/>
                <a:gd name="T5" fmla="*/ 35 h 135"/>
                <a:gd name="T6" fmla="*/ 33 w 66"/>
                <a:gd name="T7" fmla="*/ 35 h 135"/>
                <a:gd name="T8" fmla="*/ 61 w 66"/>
                <a:gd name="T9" fmla="*/ 1 h 135"/>
                <a:gd name="T10" fmla="*/ 66 w 66"/>
                <a:gd name="T11" fmla="*/ 0 h 135"/>
                <a:gd name="T12" fmla="*/ 66 w 66"/>
                <a:gd name="T13" fmla="*/ 45 h 135"/>
                <a:gd name="T14" fmla="*/ 58 w 66"/>
                <a:gd name="T15" fmla="*/ 46 h 135"/>
                <a:gd name="T16" fmla="*/ 36 w 66"/>
                <a:gd name="T17" fmla="*/ 78 h 135"/>
                <a:gd name="T18" fmla="*/ 36 w 66"/>
                <a:gd name="T19" fmla="*/ 117 h 135"/>
                <a:gd name="T20" fmla="*/ 0 w 66"/>
                <a:gd name="T21" fmla="*/ 128 h 135"/>
                <a:gd name="T22" fmla="*/ 1 w 66"/>
                <a:gd name="T23" fmla="*/ 22 h 13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66" h="135">
                  <a:moveTo>
                    <a:pt x="1" y="22"/>
                  </a:moveTo>
                  <a:cubicBezTo>
                    <a:pt x="33" y="12"/>
                    <a:pt x="33" y="12"/>
                    <a:pt x="33" y="12"/>
                  </a:cubicBezTo>
                  <a:cubicBezTo>
                    <a:pt x="33" y="35"/>
                    <a:pt x="33" y="35"/>
                    <a:pt x="33" y="35"/>
                  </a:cubicBezTo>
                  <a:cubicBezTo>
                    <a:pt x="33" y="35"/>
                    <a:pt x="33" y="35"/>
                    <a:pt x="33" y="35"/>
                  </a:cubicBezTo>
                  <a:cubicBezTo>
                    <a:pt x="38" y="16"/>
                    <a:pt x="47" y="5"/>
                    <a:pt x="61" y="1"/>
                  </a:cubicBezTo>
                  <a:cubicBezTo>
                    <a:pt x="63" y="1"/>
                    <a:pt x="64" y="1"/>
                    <a:pt x="66" y="0"/>
                  </a:cubicBezTo>
                  <a:cubicBezTo>
                    <a:pt x="66" y="45"/>
                    <a:pt x="66" y="45"/>
                    <a:pt x="66" y="45"/>
                  </a:cubicBezTo>
                  <a:cubicBezTo>
                    <a:pt x="63" y="45"/>
                    <a:pt x="61" y="45"/>
                    <a:pt x="58" y="46"/>
                  </a:cubicBezTo>
                  <a:cubicBezTo>
                    <a:pt x="44" y="50"/>
                    <a:pt x="36" y="61"/>
                    <a:pt x="36" y="85"/>
                  </a:cubicBezTo>
                  <a:cubicBezTo>
                    <a:pt x="36" y="124"/>
                    <a:pt x="36" y="124"/>
                    <a:pt x="36" y="124"/>
                  </a:cubicBezTo>
                  <a:cubicBezTo>
                    <a:pt x="0" y="135"/>
                    <a:pt x="0" y="135"/>
                    <a:pt x="0" y="135"/>
                  </a:cubicBezTo>
                  <a:lnTo>
                    <a:pt x="1" y="22"/>
                  </a:lnTo>
                  <a:close/>
                </a:path>
              </a:pathLst>
            </a:custGeom>
            <a:noFill/>
            <a:ln w="6350" cap="flat">
              <a:solidFill>
                <a:srgbClr val="2ABC6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14" name="Freeform 1364">
              <a:extLst>
                <a:ext uri="{FF2B5EF4-FFF2-40B4-BE49-F238E27FC236}">
                  <a16:creationId xmlns:a16="http://schemas.microsoft.com/office/drawing/2014/main" id="{5EBD6958-3954-42FB-861D-53CD622A8DBF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1" y="2593"/>
              <a:ext cx="155" cy="158"/>
            </a:xfrm>
            <a:custGeom>
              <a:avLst/>
              <a:gdLst>
                <a:gd name="T0" fmla="*/ 0 w 157"/>
                <a:gd name="T1" fmla="*/ 40 h 160"/>
                <a:gd name="T2" fmla="*/ 33 w 157"/>
                <a:gd name="T3" fmla="*/ 37 h 160"/>
                <a:gd name="T4" fmla="*/ 33 w 157"/>
                <a:gd name="T5" fmla="*/ 47 h 160"/>
                <a:gd name="T6" fmla="*/ 55 w 157"/>
                <a:gd name="T7" fmla="*/ 26 h 160"/>
                <a:gd name="T8" fmla="*/ 84 w 157"/>
                <a:gd name="T9" fmla="*/ 38 h 160"/>
                <a:gd name="T10" fmla="*/ 112 w 157"/>
                <a:gd name="T11" fmla="*/ 8 h 160"/>
                <a:gd name="T12" fmla="*/ 143 w 157"/>
                <a:gd name="T13" fmla="*/ 40 h 160"/>
                <a:gd name="T14" fmla="*/ 143 w 157"/>
                <a:gd name="T15" fmla="*/ 107 h 160"/>
                <a:gd name="T16" fmla="*/ 112 w 157"/>
                <a:gd name="T17" fmla="*/ 115 h 160"/>
                <a:gd name="T18" fmla="*/ 112 w 157"/>
                <a:gd name="T19" fmla="*/ 60 h 160"/>
                <a:gd name="T20" fmla="*/ 102 w 157"/>
                <a:gd name="T21" fmla="*/ 40 h 160"/>
                <a:gd name="T22" fmla="*/ 89 w 157"/>
                <a:gd name="T23" fmla="*/ 69 h 160"/>
                <a:gd name="T24" fmla="*/ 89 w 157"/>
                <a:gd name="T25" fmla="*/ 119 h 160"/>
                <a:gd name="T26" fmla="*/ 53 w 157"/>
                <a:gd name="T27" fmla="*/ 128 h 160"/>
                <a:gd name="T28" fmla="*/ 53 w 157"/>
                <a:gd name="T29" fmla="*/ 78 h 160"/>
                <a:gd name="T30" fmla="*/ 41 w 157"/>
                <a:gd name="T31" fmla="*/ 58 h 160"/>
                <a:gd name="T32" fmla="*/ 36 w 157"/>
                <a:gd name="T33" fmla="*/ 86 h 160"/>
                <a:gd name="T34" fmla="*/ 36 w 157"/>
                <a:gd name="T35" fmla="*/ 135 h 160"/>
                <a:gd name="T36" fmla="*/ 0 w 157"/>
                <a:gd name="T37" fmla="*/ 146 h 160"/>
                <a:gd name="T38" fmla="*/ 0 w 157"/>
                <a:gd name="T39" fmla="*/ 40 h 160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157" h="160">
                  <a:moveTo>
                    <a:pt x="0" y="47"/>
                  </a:moveTo>
                  <a:cubicBezTo>
                    <a:pt x="33" y="37"/>
                    <a:pt x="33" y="37"/>
                    <a:pt x="33" y="37"/>
                  </a:cubicBezTo>
                  <a:cubicBezTo>
                    <a:pt x="33" y="54"/>
                    <a:pt x="33" y="54"/>
                    <a:pt x="33" y="54"/>
                  </a:cubicBezTo>
                  <a:cubicBezTo>
                    <a:pt x="37" y="44"/>
                    <a:pt x="49" y="29"/>
                    <a:pt x="62" y="26"/>
                  </a:cubicBezTo>
                  <a:cubicBezTo>
                    <a:pt x="78" y="21"/>
                    <a:pt x="87" y="27"/>
                    <a:pt x="91" y="38"/>
                  </a:cubicBezTo>
                  <a:cubicBezTo>
                    <a:pt x="99" y="22"/>
                    <a:pt x="109" y="12"/>
                    <a:pt x="122" y="8"/>
                  </a:cubicBezTo>
                  <a:cubicBezTo>
                    <a:pt x="149" y="0"/>
                    <a:pt x="157" y="17"/>
                    <a:pt x="157" y="47"/>
                  </a:cubicBezTo>
                  <a:cubicBezTo>
                    <a:pt x="157" y="114"/>
                    <a:pt x="157" y="114"/>
                    <a:pt x="157" y="114"/>
                  </a:cubicBezTo>
                  <a:cubicBezTo>
                    <a:pt x="121" y="125"/>
                    <a:pt x="121" y="125"/>
                    <a:pt x="121" y="125"/>
                  </a:cubicBezTo>
                  <a:cubicBezTo>
                    <a:pt x="121" y="67"/>
                    <a:pt x="121" y="67"/>
                    <a:pt x="121" y="67"/>
                  </a:cubicBezTo>
                  <a:cubicBezTo>
                    <a:pt x="121" y="50"/>
                    <a:pt x="118" y="45"/>
                    <a:pt x="109" y="47"/>
                  </a:cubicBezTo>
                  <a:cubicBezTo>
                    <a:pt x="98" y="50"/>
                    <a:pt x="96" y="62"/>
                    <a:pt x="96" y="76"/>
                  </a:cubicBezTo>
                  <a:cubicBezTo>
                    <a:pt x="96" y="132"/>
                    <a:pt x="96" y="132"/>
                    <a:pt x="96" y="132"/>
                  </a:cubicBezTo>
                  <a:cubicBezTo>
                    <a:pt x="60" y="142"/>
                    <a:pt x="60" y="142"/>
                    <a:pt x="60" y="142"/>
                  </a:cubicBezTo>
                  <a:cubicBezTo>
                    <a:pt x="60" y="85"/>
                    <a:pt x="60" y="85"/>
                    <a:pt x="60" y="85"/>
                  </a:cubicBezTo>
                  <a:cubicBezTo>
                    <a:pt x="61" y="68"/>
                    <a:pt x="58" y="62"/>
                    <a:pt x="48" y="65"/>
                  </a:cubicBezTo>
                  <a:cubicBezTo>
                    <a:pt x="38" y="68"/>
                    <a:pt x="36" y="80"/>
                    <a:pt x="36" y="93"/>
                  </a:cubicBezTo>
                  <a:cubicBezTo>
                    <a:pt x="36" y="149"/>
                    <a:pt x="36" y="149"/>
                    <a:pt x="36" y="149"/>
                  </a:cubicBezTo>
                  <a:cubicBezTo>
                    <a:pt x="0" y="160"/>
                    <a:pt x="0" y="160"/>
                    <a:pt x="0" y="160"/>
                  </a:cubicBezTo>
                  <a:lnTo>
                    <a:pt x="0" y="47"/>
                  </a:lnTo>
                  <a:close/>
                </a:path>
              </a:pathLst>
            </a:custGeom>
            <a:noFill/>
            <a:ln w="6350" cap="flat">
              <a:solidFill>
                <a:srgbClr val="2ABC6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15" name="Freeform 1365">
              <a:extLst>
                <a:ext uri="{FF2B5EF4-FFF2-40B4-BE49-F238E27FC236}">
                  <a16:creationId xmlns:a16="http://schemas.microsoft.com/office/drawing/2014/main" id="{AE27C504-C24A-4917-AAAD-F8740CA8880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12" y="2558"/>
              <a:ext cx="104" cy="142"/>
            </a:xfrm>
            <a:custGeom>
              <a:avLst/>
              <a:gdLst>
                <a:gd name="T0" fmla="*/ 61 w 105"/>
                <a:gd name="T1" fmla="*/ 118 h 143"/>
                <a:gd name="T2" fmla="*/ 59 w 105"/>
                <a:gd name="T3" fmla="*/ 106 h 143"/>
                <a:gd name="T4" fmla="*/ 32 w 105"/>
                <a:gd name="T5" fmla="*/ 131 h 143"/>
                <a:gd name="T6" fmla="*/ 0 w 105"/>
                <a:gd name="T7" fmla="*/ 107 h 143"/>
                <a:gd name="T8" fmla="*/ 57 w 105"/>
                <a:gd name="T9" fmla="*/ 46 h 143"/>
                <a:gd name="T10" fmla="*/ 52 w 105"/>
                <a:gd name="T11" fmla="*/ 40 h 143"/>
                <a:gd name="T12" fmla="*/ 40 w 105"/>
                <a:gd name="T13" fmla="*/ 55 h 143"/>
                <a:gd name="T14" fmla="*/ 6 w 105"/>
                <a:gd name="T15" fmla="*/ 65 h 143"/>
                <a:gd name="T16" fmla="*/ 52 w 105"/>
                <a:gd name="T17" fmla="*/ 12 h 143"/>
                <a:gd name="T18" fmla="*/ 93 w 105"/>
                <a:gd name="T19" fmla="*/ 46 h 143"/>
                <a:gd name="T20" fmla="*/ 93 w 105"/>
                <a:gd name="T21" fmla="*/ 92 h 143"/>
                <a:gd name="T22" fmla="*/ 98 w 105"/>
                <a:gd name="T23" fmla="*/ 105 h 143"/>
                <a:gd name="T24" fmla="*/ 98 w 105"/>
                <a:gd name="T25" fmla="*/ 107 h 143"/>
                <a:gd name="T26" fmla="*/ 61 w 105"/>
                <a:gd name="T27" fmla="*/ 118 h 143"/>
                <a:gd name="T28" fmla="*/ 57 w 105"/>
                <a:gd name="T29" fmla="*/ 71 h 143"/>
                <a:gd name="T30" fmla="*/ 37 w 105"/>
                <a:gd name="T31" fmla="*/ 95 h 143"/>
                <a:gd name="T32" fmla="*/ 48 w 105"/>
                <a:gd name="T33" fmla="*/ 101 h 143"/>
                <a:gd name="T34" fmla="*/ 57 w 105"/>
                <a:gd name="T35" fmla="*/ 71 h 14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05" h="143">
                  <a:moveTo>
                    <a:pt x="68" y="125"/>
                  </a:moveTo>
                  <a:cubicBezTo>
                    <a:pt x="66" y="113"/>
                    <a:pt x="66" y="113"/>
                    <a:pt x="66" y="113"/>
                  </a:cubicBezTo>
                  <a:cubicBezTo>
                    <a:pt x="56" y="128"/>
                    <a:pt x="46" y="134"/>
                    <a:pt x="32" y="138"/>
                  </a:cubicBezTo>
                  <a:cubicBezTo>
                    <a:pt x="15" y="143"/>
                    <a:pt x="0" y="137"/>
                    <a:pt x="0" y="114"/>
                  </a:cubicBezTo>
                  <a:cubicBezTo>
                    <a:pt x="0" y="62"/>
                    <a:pt x="64" y="67"/>
                    <a:pt x="64" y="46"/>
                  </a:cubicBezTo>
                  <a:cubicBezTo>
                    <a:pt x="64" y="38"/>
                    <a:pt x="56" y="39"/>
                    <a:pt x="53" y="40"/>
                  </a:cubicBezTo>
                  <a:cubicBezTo>
                    <a:pt x="48" y="41"/>
                    <a:pt x="41" y="45"/>
                    <a:pt x="40" y="55"/>
                  </a:cubicBezTo>
                  <a:cubicBezTo>
                    <a:pt x="6" y="65"/>
                    <a:pt x="6" y="65"/>
                    <a:pt x="6" y="65"/>
                  </a:cubicBezTo>
                  <a:cubicBezTo>
                    <a:pt x="6" y="41"/>
                    <a:pt x="19" y="23"/>
                    <a:pt x="55" y="12"/>
                  </a:cubicBezTo>
                  <a:cubicBezTo>
                    <a:pt x="98" y="0"/>
                    <a:pt x="100" y="19"/>
                    <a:pt x="100" y="46"/>
                  </a:cubicBezTo>
                  <a:cubicBezTo>
                    <a:pt x="100" y="99"/>
                    <a:pt x="100" y="99"/>
                    <a:pt x="100" y="99"/>
                  </a:cubicBezTo>
                  <a:cubicBezTo>
                    <a:pt x="100" y="105"/>
                    <a:pt x="100" y="108"/>
                    <a:pt x="105" y="112"/>
                  </a:cubicBezTo>
                  <a:cubicBezTo>
                    <a:pt x="105" y="114"/>
                    <a:pt x="105" y="114"/>
                    <a:pt x="105" y="114"/>
                  </a:cubicBezTo>
                  <a:lnTo>
                    <a:pt x="68" y="125"/>
                  </a:lnTo>
                  <a:close/>
                  <a:moveTo>
                    <a:pt x="64" y="76"/>
                  </a:moveTo>
                  <a:cubicBezTo>
                    <a:pt x="53" y="86"/>
                    <a:pt x="37" y="87"/>
                    <a:pt x="37" y="102"/>
                  </a:cubicBezTo>
                  <a:cubicBezTo>
                    <a:pt x="37" y="108"/>
                    <a:pt x="41" y="110"/>
                    <a:pt x="48" y="108"/>
                  </a:cubicBezTo>
                  <a:cubicBezTo>
                    <a:pt x="61" y="104"/>
                    <a:pt x="65" y="91"/>
                    <a:pt x="64" y="76"/>
                  </a:cubicBezTo>
                  <a:close/>
                </a:path>
              </a:pathLst>
            </a:custGeom>
            <a:noFill/>
            <a:ln w="6350" cap="flat">
              <a:solidFill>
                <a:srgbClr val="2ABC6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16" name="Freeform 1366">
              <a:extLst>
                <a:ext uri="{FF2B5EF4-FFF2-40B4-BE49-F238E27FC236}">
                  <a16:creationId xmlns:a16="http://schemas.microsoft.com/office/drawing/2014/main" id="{33D05AEB-DA0D-4E2F-B165-0417904223B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1" y="2530"/>
              <a:ext cx="100" cy="133"/>
            </a:xfrm>
            <a:custGeom>
              <a:avLst/>
              <a:gdLst>
                <a:gd name="T0" fmla="*/ 58 w 102"/>
                <a:gd name="T1" fmla="*/ 43 h 135"/>
                <a:gd name="T2" fmla="*/ 54 w 102"/>
                <a:gd name="T3" fmla="*/ 33 h 135"/>
                <a:gd name="T4" fmla="*/ 45 w 102"/>
                <a:gd name="T5" fmla="*/ 33 h 135"/>
                <a:gd name="T6" fmla="*/ 29 w 102"/>
                <a:gd name="T7" fmla="*/ 66 h 135"/>
                <a:gd name="T8" fmla="*/ 45 w 102"/>
                <a:gd name="T9" fmla="*/ 90 h 135"/>
                <a:gd name="T10" fmla="*/ 59 w 102"/>
                <a:gd name="T11" fmla="*/ 69 h 135"/>
                <a:gd name="T12" fmla="*/ 88 w 102"/>
                <a:gd name="T13" fmla="*/ 58 h 135"/>
                <a:gd name="T14" fmla="*/ 45 w 102"/>
                <a:gd name="T15" fmla="*/ 113 h 135"/>
                <a:gd name="T16" fmla="*/ 0 w 102"/>
                <a:gd name="T17" fmla="*/ 76 h 135"/>
                <a:gd name="T18" fmla="*/ 45 w 102"/>
                <a:gd name="T19" fmla="*/ 7 h 135"/>
                <a:gd name="T20" fmla="*/ 87 w 102"/>
                <a:gd name="T21" fmla="*/ 33 h 135"/>
                <a:gd name="T22" fmla="*/ 58 w 102"/>
                <a:gd name="T23" fmla="*/ 43 h 13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02" h="135">
                  <a:moveTo>
                    <a:pt x="65" y="50"/>
                  </a:moveTo>
                  <a:cubicBezTo>
                    <a:pt x="65" y="45"/>
                    <a:pt x="63" y="41"/>
                    <a:pt x="61" y="39"/>
                  </a:cubicBezTo>
                  <a:cubicBezTo>
                    <a:pt x="59" y="37"/>
                    <a:pt x="56" y="36"/>
                    <a:pt x="52" y="37"/>
                  </a:cubicBezTo>
                  <a:cubicBezTo>
                    <a:pt x="39" y="41"/>
                    <a:pt x="36" y="59"/>
                    <a:pt x="36" y="73"/>
                  </a:cubicBezTo>
                  <a:cubicBezTo>
                    <a:pt x="36" y="90"/>
                    <a:pt x="41" y="100"/>
                    <a:pt x="52" y="97"/>
                  </a:cubicBezTo>
                  <a:cubicBezTo>
                    <a:pt x="61" y="94"/>
                    <a:pt x="65" y="85"/>
                    <a:pt x="66" y="76"/>
                  </a:cubicBezTo>
                  <a:cubicBezTo>
                    <a:pt x="102" y="65"/>
                    <a:pt x="102" y="65"/>
                    <a:pt x="102" y="65"/>
                  </a:cubicBezTo>
                  <a:cubicBezTo>
                    <a:pt x="99" y="100"/>
                    <a:pt x="77" y="119"/>
                    <a:pt x="52" y="127"/>
                  </a:cubicBezTo>
                  <a:cubicBezTo>
                    <a:pt x="23" y="135"/>
                    <a:pt x="0" y="121"/>
                    <a:pt x="0" y="83"/>
                  </a:cubicBezTo>
                  <a:cubicBezTo>
                    <a:pt x="1" y="44"/>
                    <a:pt x="22" y="16"/>
                    <a:pt x="52" y="7"/>
                  </a:cubicBezTo>
                  <a:cubicBezTo>
                    <a:pt x="76" y="0"/>
                    <a:pt x="99" y="7"/>
                    <a:pt x="101" y="39"/>
                  </a:cubicBezTo>
                  <a:lnTo>
                    <a:pt x="65" y="50"/>
                  </a:lnTo>
                  <a:close/>
                </a:path>
              </a:pathLst>
            </a:custGeom>
            <a:noFill/>
            <a:ln w="6350" cap="flat">
              <a:solidFill>
                <a:srgbClr val="2ABC6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17" name="Freeform 1367">
              <a:extLst>
                <a:ext uri="{FF2B5EF4-FFF2-40B4-BE49-F238E27FC236}">
                  <a16:creationId xmlns:a16="http://schemas.microsoft.com/office/drawing/2014/main" id="{7B16C2A3-3F79-4982-9A3A-0BFCC450C1B9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4" y="2493"/>
              <a:ext cx="101" cy="174"/>
            </a:xfrm>
            <a:custGeom>
              <a:avLst/>
              <a:gdLst>
                <a:gd name="T0" fmla="*/ 51 w 102"/>
                <a:gd name="T1" fmla="*/ 77 h 176"/>
                <a:gd name="T2" fmla="*/ 61 w 102"/>
                <a:gd name="T3" fmla="*/ 10 h 176"/>
                <a:gd name="T4" fmla="*/ 95 w 102"/>
                <a:gd name="T5" fmla="*/ 0 h 176"/>
                <a:gd name="T6" fmla="*/ 66 w 102"/>
                <a:gd name="T7" fmla="*/ 106 h 176"/>
                <a:gd name="T8" fmla="*/ 28 w 102"/>
                <a:gd name="T9" fmla="*/ 158 h 176"/>
                <a:gd name="T10" fmla="*/ 12 w 102"/>
                <a:gd name="T11" fmla="*/ 162 h 176"/>
                <a:gd name="T12" fmla="*/ 12 w 102"/>
                <a:gd name="T13" fmla="*/ 131 h 176"/>
                <a:gd name="T14" fmla="*/ 19 w 102"/>
                <a:gd name="T15" fmla="*/ 130 h 176"/>
                <a:gd name="T16" fmla="*/ 30 w 102"/>
                <a:gd name="T17" fmla="*/ 116 h 176"/>
                <a:gd name="T18" fmla="*/ 0 w 102"/>
                <a:gd name="T19" fmla="*/ 29 h 176"/>
                <a:gd name="T20" fmla="*/ 36 w 102"/>
                <a:gd name="T21" fmla="*/ 19 h 176"/>
                <a:gd name="T22" fmla="*/ 51 w 102"/>
                <a:gd name="T23" fmla="*/ 77 h 17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02" h="176">
                  <a:moveTo>
                    <a:pt x="52" y="84"/>
                  </a:moveTo>
                  <a:cubicBezTo>
                    <a:pt x="68" y="10"/>
                    <a:pt x="68" y="10"/>
                    <a:pt x="68" y="10"/>
                  </a:cubicBezTo>
                  <a:cubicBezTo>
                    <a:pt x="102" y="0"/>
                    <a:pt x="102" y="0"/>
                    <a:pt x="102" y="0"/>
                  </a:cubicBezTo>
                  <a:cubicBezTo>
                    <a:pt x="73" y="113"/>
                    <a:pt x="73" y="113"/>
                    <a:pt x="73" y="113"/>
                  </a:cubicBezTo>
                  <a:cubicBezTo>
                    <a:pt x="64" y="151"/>
                    <a:pt x="60" y="163"/>
                    <a:pt x="28" y="172"/>
                  </a:cubicBezTo>
                  <a:cubicBezTo>
                    <a:pt x="21" y="174"/>
                    <a:pt x="15" y="175"/>
                    <a:pt x="12" y="176"/>
                  </a:cubicBezTo>
                  <a:cubicBezTo>
                    <a:pt x="12" y="145"/>
                    <a:pt x="12" y="145"/>
                    <a:pt x="12" y="145"/>
                  </a:cubicBezTo>
                  <a:cubicBezTo>
                    <a:pt x="15" y="144"/>
                    <a:pt x="17" y="144"/>
                    <a:pt x="19" y="143"/>
                  </a:cubicBezTo>
                  <a:cubicBezTo>
                    <a:pt x="31" y="140"/>
                    <a:pt x="33" y="135"/>
                    <a:pt x="30" y="123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36" y="19"/>
                    <a:pt x="36" y="19"/>
                    <a:pt x="36" y="19"/>
                  </a:cubicBezTo>
                  <a:lnTo>
                    <a:pt x="52" y="84"/>
                  </a:lnTo>
                  <a:close/>
                </a:path>
              </a:pathLst>
            </a:custGeom>
            <a:noFill/>
            <a:ln w="6350" cap="flat">
              <a:solidFill>
                <a:srgbClr val="2ABC6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650" name="Rectangle 2">
            <a:extLst>
              <a:ext uri="{FF2B5EF4-FFF2-40B4-BE49-F238E27FC236}">
                <a16:creationId xmlns:a16="http://schemas.microsoft.com/office/drawing/2014/main" id="{C08479F2-E26D-48E2-B22A-717D95950900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34963" y="74613"/>
            <a:ext cx="11406187" cy="1338262"/>
          </a:xfrm>
        </p:spPr>
        <p:txBody>
          <a:bodyPr/>
          <a:lstStyle/>
          <a:p>
            <a:pPr eaLnBrk="1" hangingPunct="1">
              <a:defRPr/>
            </a:pPr>
            <a:r>
              <a:rPr lang="fr-FR" altLang="x-none" sz="5067"/>
              <a:t>Pain rating scale</a:t>
            </a:r>
          </a:p>
        </p:txBody>
      </p:sp>
      <p:grpSp>
        <p:nvGrpSpPr>
          <p:cNvPr id="44035" name="Group 3">
            <a:extLst>
              <a:ext uri="{FF2B5EF4-FFF2-40B4-BE49-F238E27FC236}">
                <a16:creationId xmlns:a16="http://schemas.microsoft.com/office/drawing/2014/main" id="{DDEA729F-9C9B-4DE6-93BD-8EF84EFAC036}"/>
              </a:ext>
            </a:extLst>
          </p:cNvPr>
          <p:cNvGrpSpPr>
            <a:grpSpLocks/>
          </p:cNvGrpSpPr>
          <p:nvPr/>
        </p:nvGrpSpPr>
        <p:grpSpPr bwMode="auto">
          <a:xfrm>
            <a:off x="2257425" y="2519363"/>
            <a:ext cx="958850" cy="1373187"/>
            <a:chOff x="462" y="1587"/>
            <a:chExt cx="604" cy="865"/>
          </a:xfrm>
        </p:grpSpPr>
        <p:sp>
          <p:nvSpPr>
            <p:cNvPr id="44150" name="Freeform 4">
              <a:extLst>
                <a:ext uri="{FF2B5EF4-FFF2-40B4-BE49-F238E27FC236}">
                  <a16:creationId xmlns:a16="http://schemas.microsoft.com/office/drawing/2014/main" id="{6D9DFCB5-F33F-46E4-89E1-894A3A1F84C3}"/>
                </a:ext>
              </a:extLst>
            </p:cNvPr>
            <p:cNvSpPr>
              <a:spLocks/>
            </p:cNvSpPr>
            <p:nvPr/>
          </p:nvSpPr>
          <p:spPr bwMode="auto">
            <a:xfrm>
              <a:off x="462" y="1587"/>
              <a:ext cx="604" cy="865"/>
            </a:xfrm>
            <a:custGeom>
              <a:avLst/>
              <a:gdLst>
                <a:gd name="T0" fmla="*/ 630 w 535"/>
                <a:gd name="T1" fmla="*/ 1838 h 763"/>
                <a:gd name="T2" fmla="*/ 227 w 535"/>
                <a:gd name="T3" fmla="*/ 1482 h 763"/>
                <a:gd name="T4" fmla="*/ 105 w 535"/>
                <a:gd name="T5" fmla="*/ 951 h 763"/>
                <a:gd name="T6" fmla="*/ 62 w 535"/>
                <a:gd name="T7" fmla="*/ 704 h 763"/>
                <a:gd name="T8" fmla="*/ 130 w 535"/>
                <a:gd name="T9" fmla="*/ 282 h 763"/>
                <a:gd name="T10" fmla="*/ 90 w 535"/>
                <a:gd name="T11" fmla="*/ 292 h 763"/>
                <a:gd name="T12" fmla="*/ 376 w 535"/>
                <a:gd name="T13" fmla="*/ 75 h 763"/>
                <a:gd name="T14" fmla="*/ 286 w 535"/>
                <a:gd name="T15" fmla="*/ 66 h 763"/>
                <a:gd name="T16" fmla="*/ 595 w 535"/>
                <a:gd name="T17" fmla="*/ 41 h 763"/>
                <a:gd name="T18" fmla="*/ 526 w 535"/>
                <a:gd name="T19" fmla="*/ 0 h 763"/>
                <a:gd name="T20" fmla="*/ 654 w 535"/>
                <a:gd name="T21" fmla="*/ 2 h 763"/>
                <a:gd name="T22" fmla="*/ 806 w 535"/>
                <a:gd name="T23" fmla="*/ 91 h 763"/>
                <a:gd name="T24" fmla="*/ 910 w 535"/>
                <a:gd name="T25" fmla="*/ 76 h 763"/>
                <a:gd name="T26" fmla="*/ 1237 w 535"/>
                <a:gd name="T27" fmla="*/ 465 h 763"/>
                <a:gd name="T28" fmla="*/ 1214 w 535"/>
                <a:gd name="T29" fmla="*/ 436 h 763"/>
                <a:gd name="T30" fmla="*/ 1208 w 535"/>
                <a:gd name="T31" fmla="*/ 704 h 763"/>
                <a:gd name="T32" fmla="*/ 1167 w 535"/>
                <a:gd name="T33" fmla="*/ 951 h 763"/>
                <a:gd name="T34" fmla="*/ 1047 w 535"/>
                <a:gd name="T35" fmla="*/ 1482 h 763"/>
                <a:gd name="T36" fmla="*/ 640 w 535"/>
                <a:gd name="T37" fmla="*/ 1838 h 763"/>
                <a:gd name="T38" fmla="*/ 630 w 535"/>
                <a:gd name="T39" fmla="*/ 1838 h 763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535" h="763">
                  <a:moveTo>
                    <a:pt x="270" y="763"/>
                  </a:moveTo>
                  <a:cubicBezTo>
                    <a:pt x="240" y="762"/>
                    <a:pt x="181" y="748"/>
                    <a:pt x="97" y="616"/>
                  </a:cubicBezTo>
                  <a:cubicBezTo>
                    <a:pt x="9" y="476"/>
                    <a:pt x="35" y="433"/>
                    <a:pt x="45" y="395"/>
                  </a:cubicBezTo>
                  <a:cubicBezTo>
                    <a:pt x="55" y="357"/>
                    <a:pt x="37" y="334"/>
                    <a:pt x="27" y="293"/>
                  </a:cubicBezTo>
                  <a:cubicBezTo>
                    <a:pt x="0" y="173"/>
                    <a:pt x="56" y="117"/>
                    <a:pt x="56" y="117"/>
                  </a:cubicBezTo>
                  <a:cubicBezTo>
                    <a:pt x="39" y="122"/>
                    <a:pt x="39" y="122"/>
                    <a:pt x="39" y="122"/>
                  </a:cubicBezTo>
                  <a:cubicBezTo>
                    <a:pt x="94" y="42"/>
                    <a:pt x="161" y="31"/>
                    <a:pt x="161" y="31"/>
                  </a:cubicBezTo>
                  <a:cubicBezTo>
                    <a:pt x="151" y="26"/>
                    <a:pt x="121" y="27"/>
                    <a:pt x="121" y="27"/>
                  </a:cubicBezTo>
                  <a:cubicBezTo>
                    <a:pt x="199" y="0"/>
                    <a:pt x="255" y="17"/>
                    <a:pt x="255" y="17"/>
                  </a:cubicBezTo>
                  <a:cubicBezTo>
                    <a:pt x="240" y="13"/>
                    <a:pt x="225" y="0"/>
                    <a:pt x="225" y="0"/>
                  </a:cubicBezTo>
                  <a:cubicBezTo>
                    <a:pt x="225" y="0"/>
                    <a:pt x="246" y="1"/>
                    <a:pt x="279" y="2"/>
                  </a:cubicBezTo>
                  <a:cubicBezTo>
                    <a:pt x="311" y="3"/>
                    <a:pt x="345" y="38"/>
                    <a:pt x="345" y="38"/>
                  </a:cubicBezTo>
                  <a:cubicBezTo>
                    <a:pt x="345" y="38"/>
                    <a:pt x="379" y="30"/>
                    <a:pt x="389" y="32"/>
                  </a:cubicBezTo>
                  <a:cubicBezTo>
                    <a:pt x="410" y="33"/>
                    <a:pt x="508" y="68"/>
                    <a:pt x="530" y="193"/>
                  </a:cubicBezTo>
                  <a:cubicBezTo>
                    <a:pt x="519" y="182"/>
                    <a:pt x="519" y="182"/>
                    <a:pt x="519" y="182"/>
                  </a:cubicBezTo>
                  <a:cubicBezTo>
                    <a:pt x="525" y="209"/>
                    <a:pt x="527" y="246"/>
                    <a:pt x="517" y="293"/>
                  </a:cubicBezTo>
                  <a:cubicBezTo>
                    <a:pt x="507" y="334"/>
                    <a:pt x="489" y="357"/>
                    <a:pt x="499" y="395"/>
                  </a:cubicBezTo>
                  <a:cubicBezTo>
                    <a:pt x="509" y="433"/>
                    <a:pt x="535" y="476"/>
                    <a:pt x="447" y="616"/>
                  </a:cubicBezTo>
                  <a:cubicBezTo>
                    <a:pt x="362" y="750"/>
                    <a:pt x="303" y="763"/>
                    <a:pt x="274" y="763"/>
                  </a:cubicBezTo>
                  <a:lnTo>
                    <a:pt x="270" y="763"/>
                  </a:lnTo>
                  <a:close/>
                </a:path>
              </a:pathLst>
            </a:custGeom>
            <a:solidFill>
              <a:srgbClr val="F9C9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51" name="Freeform 5">
              <a:extLst>
                <a:ext uri="{FF2B5EF4-FFF2-40B4-BE49-F238E27FC236}">
                  <a16:creationId xmlns:a16="http://schemas.microsoft.com/office/drawing/2014/main" id="{AA9354D2-5552-4ACC-8378-AA4F52DE55CD}"/>
                </a:ext>
              </a:extLst>
            </p:cNvPr>
            <p:cNvSpPr>
              <a:spLocks/>
            </p:cNvSpPr>
            <p:nvPr/>
          </p:nvSpPr>
          <p:spPr bwMode="auto">
            <a:xfrm>
              <a:off x="569" y="1900"/>
              <a:ext cx="144" cy="187"/>
            </a:xfrm>
            <a:custGeom>
              <a:avLst/>
              <a:gdLst>
                <a:gd name="T0" fmla="*/ 0 w 127"/>
                <a:gd name="T1" fmla="*/ 211 h 165"/>
                <a:gd name="T2" fmla="*/ 306 w 127"/>
                <a:gd name="T3" fmla="*/ 215 h 165"/>
                <a:gd name="T4" fmla="*/ 0 w 127"/>
                <a:gd name="T5" fmla="*/ 211 h 16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7" h="165">
                  <a:moveTo>
                    <a:pt x="0" y="88"/>
                  </a:moveTo>
                  <a:cubicBezTo>
                    <a:pt x="0" y="88"/>
                    <a:pt x="45" y="0"/>
                    <a:pt x="127" y="90"/>
                  </a:cubicBezTo>
                  <a:cubicBezTo>
                    <a:pt x="127" y="90"/>
                    <a:pt x="58" y="165"/>
                    <a:pt x="0" y="88"/>
                  </a:cubicBezTo>
                  <a:close/>
                </a:path>
              </a:pathLst>
            </a:custGeom>
            <a:noFill/>
            <a:ln w="14288" cap="flat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52" name="Oval 6">
              <a:extLst>
                <a:ext uri="{FF2B5EF4-FFF2-40B4-BE49-F238E27FC236}">
                  <a16:creationId xmlns:a16="http://schemas.microsoft.com/office/drawing/2014/main" id="{A036FC62-4190-4B06-A19B-87B11A886A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6" y="1957"/>
              <a:ext cx="81" cy="81"/>
            </a:xfrm>
            <a:prstGeom prst="ellipse">
              <a:avLst/>
            </a:prstGeom>
            <a:noFill/>
            <a:ln w="14288">
              <a:solidFill>
                <a:srgbClr val="343434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4153" name="Oval 7">
              <a:extLst>
                <a:ext uri="{FF2B5EF4-FFF2-40B4-BE49-F238E27FC236}">
                  <a16:creationId xmlns:a16="http://schemas.microsoft.com/office/drawing/2014/main" id="{B0DF4162-733B-4086-910B-4F9D2212CB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7" y="1978"/>
              <a:ext cx="39" cy="40"/>
            </a:xfrm>
            <a:prstGeom prst="ellipse">
              <a:avLst/>
            </a:pr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4154" name="Oval 8">
              <a:extLst>
                <a:ext uri="{FF2B5EF4-FFF2-40B4-BE49-F238E27FC236}">
                  <a16:creationId xmlns:a16="http://schemas.microsoft.com/office/drawing/2014/main" id="{1CD3A02F-0240-4ABA-8637-5A83392AEB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5" y="1994"/>
              <a:ext cx="28" cy="2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4155" name="Freeform 9">
              <a:extLst>
                <a:ext uri="{FF2B5EF4-FFF2-40B4-BE49-F238E27FC236}">
                  <a16:creationId xmlns:a16="http://schemas.microsoft.com/office/drawing/2014/main" id="{901BBB07-544B-4229-91D2-C8F7794C6CC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4" y="1839"/>
              <a:ext cx="146" cy="119"/>
            </a:xfrm>
            <a:custGeom>
              <a:avLst/>
              <a:gdLst>
                <a:gd name="T0" fmla="*/ 308 w 129"/>
                <a:gd name="T1" fmla="*/ 100 h 105"/>
                <a:gd name="T2" fmla="*/ 0 w 129"/>
                <a:gd name="T3" fmla="*/ 252 h 10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9" h="105">
                  <a:moveTo>
                    <a:pt x="129" y="42"/>
                  </a:moveTo>
                  <a:cubicBezTo>
                    <a:pt x="129" y="42"/>
                    <a:pt x="21" y="0"/>
                    <a:pt x="0" y="105"/>
                  </a:cubicBezTo>
                </a:path>
              </a:pathLst>
            </a:custGeom>
            <a:noFill/>
            <a:ln w="2222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56" name="Freeform 10">
              <a:extLst>
                <a:ext uri="{FF2B5EF4-FFF2-40B4-BE49-F238E27FC236}">
                  <a16:creationId xmlns:a16="http://schemas.microsoft.com/office/drawing/2014/main" id="{00F65908-D154-44DB-A87A-F8D3A3C797E6}"/>
                </a:ext>
              </a:extLst>
            </p:cNvPr>
            <p:cNvSpPr>
              <a:spLocks/>
            </p:cNvSpPr>
            <p:nvPr/>
          </p:nvSpPr>
          <p:spPr bwMode="auto">
            <a:xfrm>
              <a:off x="818" y="1900"/>
              <a:ext cx="143" cy="187"/>
            </a:xfrm>
            <a:custGeom>
              <a:avLst/>
              <a:gdLst>
                <a:gd name="T0" fmla="*/ 292 w 127"/>
                <a:gd name="T1" fmla="*/ 211 h 165"/>
                <a:gd name="T2" fmla="*/ 0 w 127"/>
                <a:gd name="T3" fmla="*/ 215 h 165"/>
                <a:gd name="T4" fmla="*/ 292 w 127"/>
                <a:gd name="T5" fmla="*/ 211 h 16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7" h="165">
                  <a:moveTo>
                    <a:pt x="127" y="88"/>
                  </a:moveTo>
                  <a:cubicBezTo>
                    <a:pt x="127" y="88"/>
                    <a:pt x="82" y="0"/>
                    <a:pt x="0" y="90"/>
                  </a:cubicBezTo>
                  <a:cubicBezTo>
                    <a:pt x="0" y="90"/>
                    <a:pt x="69" y="165"/>
                    <a:pt x="127" y="88"/>
                  </a:cubicBezTo>
                  <a:close/>
                </a:path>
              </a:pathLst>
            </a:custGeom>
            <a:noFill/>
            <a:ln w="14288" cap="flat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57" name="Oval 11">
              <a:extLst>
                <a:ext uri="{FF2B5EF4-FFF2-40B4-BE49-F238E27FC236}">
                  <a16:creationId xmlns:a16="http://schemas.microsoft.com/office/drawing/2014/main" id="{1CB1C8F0-9BF4-46E9-9A9A-37A300BE52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4" y="1957"/>
              <a:ext cx="80" cy="81"/>
            </a:xfrm>
            <a:prstGeom prst="ellipse">
              <a:avLst/>
            </a:prstGeom>
            <a:noFill/>
            <a:ln w="14288">
              <a:solidFill>
                <a:srgbClr val="343434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4158" name="Oval 12">
              <a:extLst>
                <a:ext uri="{FF2B5EF4-FFF2-40B4-BE49-F238E27FC236}">
                  <a16:creationId xmlns:a16="http://schemas.microsoft.com/office/drawing/2014/main" id="{FBB664DE-76CD-473C-9242-920A0BDF79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74" y="1978"/>
              <a:ext cx="40" cy="40"/>
            </a:xfrm>
            <a:prstGeom prst="ellipse">
              <a:avLst/>
            </a:pr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4159" name="Oval 13">
              <a:extLst>
                <a:ext uri="{FF2B5EF4-FFF2-40B4-BE49-F238E27FC236}">
                  <a16:creationId xmlns:a16="http://schemas.microsoft.com/office/drawing/2014/main" id="{59E09DCC-A797-49B7-8EDD-807A93A45D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4" y="1994"/>
              <a:ext cx="28" cy="2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4160" name="Freeform 14">
              <a:extLst>
                <a:ext uri="{FF2B5EF4-FFF2-40B4-BE49-F238E27FC236}">
                  <a16:creationId xmlns:a16="http://schemas.microsoft.com/office/drawing/2014/main" id="{EA1A3152-2A42-47DA-849F-7342AB9CA502}"/>
                </a:ext>
              </a:extLst>
            </p:cNvPr>
            <p:cNvSpPr>
              <a:spLocks/>
            </p:cNvSpPr>
            <p:nvPr/>
          </p:nvSpPr>
          <p:spPr bwMode="auto">
            <a:xfrm>
              <a:off x="850" y="1839"/>
              <a:ext cx="146" cy="119"/>
            </a:xfrm>
            <a:custGeom>
              <a:avLst/>
              <a:gdLst>
                <a:gd name="T0" fmla="*/ 0 w 129"/>
                <a:gd name="T1" fmla="*/ 100 h 105"/>
                <a:gd name="T2" fmla="*/ 308 w 129"/>
                <a:gd name="T3" fmla="*/ 252 h 10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9" h="105">
                  <a:moveTo>
                    <a:pt x="0" y="42"/>
                  </a:moveTo>
                  <a:cubicBezTo>
                    <a:pt x="0" y="42"/>
                    <a:pt x="108" y="0"/>
                    <a:pt x="129" y="105"/>
                  </a:cubicBezTo>
                </a:path>
              </a:pathLst>
            </a:custGeom>
            <a:noFill/>
            <a:ln w="2222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61" name="Freeform 15">
              <a:extLst>
                <a:ext uri="{FF2B5EF4-FFF2-40B4-BE49-F238E27FC236}">
                  <a16:creationId xmlns:a16="http://schemas.microsoft.com/office/drawing/2014/main" id="{A853E7DF-0FE4-4F22-971A-15351CC7E11D}"/>
                </a:ext>
              </a:extLst>
            </p:cNvPr>
            <p:cNvSpPr>
              <a:spLocks/>
            </p:cNvSpPr>
            <p:nvPr/>
          </p:nvSpPr>
          <p:spPr bwMode="auto">
            <a:xfrm>
              <a:off x="626" y="2230"/>
              <a:ext cx="298" cy="180"/>
            </a:xfrm>
            <a:custGeom>
              <a:avLst/>
              <a:gdLst>
                <a:gd name="T0" fmla="*/ 0 w 264"/>
                <a:gd name="T1" fmla="*/ 0 h 159"/>
                <a:gd name="T2" fmla="*/ 615 w 264"/>
                <a:gd name="T3" fmla="*/ 0 h 15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64" h="159">
                  <a:moveTo>
                    <a:pt x="0" y="0"/>
                  </a:moveTo>
                  <a:cubicBezTo>
                    <a:pt x="0" y="0"/>
                    <a:pt x="105" y="159"/>
                    <a:pt x="264" y="0"/>
                  </a:cubicBezTo>
                </a:path>
              </a:pathLst>
            </a:custGeom>
            <a:noFill/>
            <a:ln w="2222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62" name="Freeform 16">
              <a:extLst>
                <a:ext uri="{FF2B5EF4-FFF2-40B4-BE49-F238E27FC236}">
                  <a16:creationId xmlns:a16="http://schemas.microsoft.com/office/drawing/2014/main" id="{F27FB4DC-BCFC-492E-ACA1-7E34514E4FE3}"/>
                </a:ext>
              </a:extLst>
            </p:cNvPr>
            <p:cNvSpPr>
              <a:spLocks/>
            </p:cNvSpPr>
            <p:nvPr/>
          </p:nvSpPr>
          <p:spPr bwMode="auto">
            <a:xfrm>
              <a:off x="614" y="2211"/>
              <a:ext cx="24" cy="47"/>
            </a:xfrm>
            <a:custGeom>
              <a:avLst/>
              <a:gdLst>
                <a:gd name="T0" fmla="*/ 53 w 21"/>
                <a:gd name="T1" fmla="*/ 0 h 42"/>
                <a:gd name="T2" fmla="*/ 15 w 21"/>
                <a:gd name="T3" fmla="*/ 93 h 4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1" h="42">
                  <a:moveTo>
                    <a:pt x="21" y="0"/>
                  </a:moveTo>
                  <a:cubicBezTo>
                    <a:pt x="21" y="0"/>
                    <a:pt x="0" y="11"/>
                    <a:pt x="6" y="42"/>
                  </a:cubicBezTo>
                </a:path>
              </a:pathLst>
            </a:custGeom>
            <a:noFill/>
            <a:ln w="2222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63" name="Freeform 17">
              <a:extLst>
                <a:ext uri="{FF2B5EF4-FFF2-40B4-BE49-F238E27FC236}">
                  <a16:creationId xmlns:a16="http://schemas.microsoft.com/office/drawing/2014/main" id="{8AB2352C-9AC5-4589-98DC-2CB9F428A9B3}"/>
                </a:ext>
              </a:extLst>
            </p:cNvPr>
            <p:cNvSpPr>
              <a:spLocks/>
            </p:cNvSpPr>
            <p:nvPr/>
          </p:nvSpPr>
          <p:spPr bwMode="auto">
            <a:xfrm>
              <a:off x="908" y="2210"/>
              <a:ext cx="27" cy="45"/>
            </a:xfrm>
            <a:custGeom>
              <a:avLst/>
              <a:gdLst>
                <a:gd name="T0" fmla="*/ 0 w 24"/>
                <a:gd name="T1" fmla="*/ 0 h 40"/>
                <a:gd name="T2" fmla="*/ 43 w 24"/>
                <a:gd name="T3" fmla="*/ 91 h 4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4" h="40">
                  <a:moveTo>
                    <a:pt x="0" y="0"/>
                  </a:moveTo>
                  <a:cubicBezTo>
                    <a:pt x="0" y="0"/>
                    <a:pt x="24" y="14"/>
                    <a:pt x="19" y="40"/>
                  </a:cubicBezTo>
                </a:path>
              </a:pathLst>
            </a:custGeom>
            <a:noFill/>
            <a:ln w="2222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64" name="Freeform 18">
              <a:extLst>
                <a:ext uri="{FF2B5EF4-FFF2-40B4-BE49-F238E27FC236}">
                  <a16:creationId xmlns:a16="http://schemas.microsoft.com/office/drawing/2014/main" id="{C1DCEFAF-9F5F-489D-949D-622AA911C0B8}"/>
                </a:ext>
              </a:extLst>
            </p:cNvPr>
            <p:cNvSpPr>
              <a:spLocks/>
            </p:cNvSpPr>
            <p:nvPr/>
          </p:nvSpPr>
          <p:spPr bwMode="auto">
            <a:xfrm>
              <a:off x="719" y="2155"/>
              <a:ext cx="107" cy="48"/>
            </a:xfrm>
            <a:custGeom>
              <a:avLst/>
              <a:gdLst>
                <a:gd name="T0" fmla="*/ 0 w 94"/>
                <a:gd name="T1" fmla="*/ 0 h 42"/>
                <a:gd name="T2" fmla="*/ 233 w 94"/>
                <a:gd name="T3" fmla="*/ 25 h 4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4" h="42">
                  <a:moveTo>
                    <a:pt x="0" y="0"/>
                  </a:moveTo>
                  <a:cubicBezTo>
                    <a:pt x="0" y="0"/>
                    <a:pt x="30" y="42"/>
                    <a:pt x="94" y="10"/>
                  </a:cubicBezTo>
                </a:path>
              </a:pathLst>
            </a:custGeom>
            <a:noFill/>
            <a:ln w="2222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65" name="Freeform 19">
              <a:extLst>
                <a:ext uri="{FF2B5EF4-FFF2-40B4-BE49-F238E27FC236}">
                  <a16:creationId xmlns:a16="http://schemas.microsoft.com/office/drawing/2014/main" id="{0461395C-B5C0-4C92-978E-214C255F7B46}"/>
                </a:ext>
              </a:extLst>
            </p:cNvPr>
            <p:cNvSpPr>
              <a:spLocks/>
            </p:cNvSpPr>
            <p:nvPr/>
          </p:nvSpPr>
          <p:spPr bwMode="auto">
            <a:xfrm>
              <a:off x="462" y="1587"/>
              <a:ext cx="604" cy="865"/>
            </a:xfrm>
            <a:custGeom>
              <a:avLst/>
              <a:gdLst>
                <a:gd name="T0" fmla="*/ 630 w 535"/>
                <a:gd name="T1" fmla="*/ 1838 h 763"/>
                <a:gd name="T2" fmla="*/ 227 w 535"/>
                <a:gd name="T3" fmla="*/ 1482 h 763"/>
                <a:gd name="T4" fmla="*/ 105 w 535"/>
                <a:gd name="T5" fmla="*/ 951 h 763"/>
                <a:gd name="T6" fmla="*/ 62 w 535"/>
                <a:gd name="T7" fmla="*/ 704 h 763"/>
                <a:gd name="T8" fmla="*/ 130 w 535"/>
                <a:gd name="T9" fmla="*/ 282 h 763"/>
                <a:gd name="T10" fmla="*/ 90 w 535"/>
                <a:gd name="T11" fmla="*/ 292 h 763"/>
                <a:gd name="T12" fmla="*/ 376 w 535"/>
                <a:gd name="T13" fmla="*/ 75 h 763"/>
                <a:gd name="T14" fmla="*/ 286 w 535"/>
                <a:gd name="T15" fmla="*/ 66 h 763"/>
                <a:gd name="T16" fmla="*/ 595 w 535"/>
                <a:gd name="T17" fmla="*/ 41 h 763"/>
                <a:gd name="T18" fmla="*/ 526 w 535"/>
                <a:gd name="T19" fmla="*/ 0 h 763"/>
                <a:gd name="T20" fmla="*/ 654 w 535"/>
                <a:gd name="T21" fmla="*/ 2 h 763"/>
                <a:gd name="T22" fmla="*/ 806 w 535"/>
                <a:gd name="T23" fmla="*/ 91 h 763"/>
                <a:gd name="T24" fmla="*/ 910 w 535"/>
                <a:gd name="T25" fmla="*/ 76 h 763"/>
                <a:gd name="T26" fmla="*/ 1237 w 535"/>
                <a:gd name="T27" fmla="*/ 465 h 763"/>
                <a:gd name="T28" fmla="*/ 1214 w 535"/>
                <a:gd name="T29" fmla="*/ 436 h 763"/>
                <a:gd name="T30" fmla="*/ 1208 w 535"/>
                <a:gd name="T31" fmla="*/ 704 h 763"/>
                <a:gd name="T32" fmla="*/ 1167 w 535"/>
                <a:gd name="T33" fmla="*/ 951 h 763"/>
                <a:gd name="T34" fmla="*/ 1047 w 535"/>
                <a:gd name="T35" fmla="*/ 1482 h 763"/>
                <a:gd name="T36" fmla="*/ 640 w 535"/>
                <a:gd name="T37" fmla="*/ 1838 h 763"/>
                <a:gd name="T38" fmla="*/ 630 w 535"/>
                <a:gd name="T39" fmla="*/ 1838 h 763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535" h="763">
                  <a:moveTo>
                    <a:pt x="270" y="763"/>
                  </a:moveTo>
                  <a:cubicBezTo>
                    <a:pt x="240" y="762"/>
                    <a:pt x="181" y="748"/>
                    <a:pt x="97" y="616"/>
                  </a:cubicBezTo>
                  <a:cubicBezTo>
                    <a:pt x="9" y="476"/>
                    <a:pt x="35" y="433"/>
                    <a:pt x="45" y="395"/>
                  </a:cubicBezTo>
                  <a:cubicBezTo>
                    <a:pt x="55" y="357"/>
                    <a:pt x="37" y="334"/>
                    <a:pt x="27" y="293"/>
                  </a:cubicBezTo>
                  <a:cubicBezTo>
                    <a:pt x="0" y="173"/>
                    <a:pt x="56" y="117"/>
                    <a:pt x="56" y="117"/>
                  </a:cubicBezTo>
                  <a:cubicBezTo>
                    <a:pt x="39" y="122"/>
                    <a:pt x="39" y="122"/>
                    <a:pt x="39" y="122"/>
                  </a:cubicBezTo>
                  <a:cubicBezTo>
                    <a:pt x="94" y="42"/>
                    <a:pt x="161" y="31"/>
                    <a:pt x="161" y="31"/>
                  </a:cubicBezTo>
                  <a:cubicBezTo>
                    <a:pt x="151" y="26"/>
                    <a:pt x="121" y="27"/>
                    <a:pt x="121" y="27"/>
                  </a:cubicBezTo>
                  <a:cubicBezTo>
                    <a:pt x="199" y="0"/>
                    <a:pt x="255" y="17"/>
                    <a:pt x="255" y="17"/>
                  </a:cubicBezTo>
                  <a:cubicBezTo>
                    <a:pt x="240" y="13"/>
                    <a:pt x="225" y="0"/>
                    <a:pt x="225" y="0"/>
                  </a:cubicBezTo>
                  <a:cubicBezTo>
                    <a:pt x="225" y="0"/>
                    <a:pt x="246" y="1"/>
                    <a:pt x="279" y="2"/>
                  </a:cubicBezTo>
                  <a:cubicBezTo>
                    <a:pt x="311" y="3"/>
                    <a:pt x="345" y="38"/>
                    <a:pt x="345" y="38"/>
                  </a:cubicBezTo>
                  <a:cubicBezTo>
                    <a:pt x="345" y="38"/>
                    <a:pt x="379" y="30"/>
                    <a:pt x="389" y="32"/>
                  </a:cubicBezTo>
                  <a:cubicBezTo>
                    <a:pt x="410" y="33"/>
                    <a:pt x="508" y="68"/>
                    <a:pt x="530" y="193"/>
                  </a:cubicBezTo>
                  <a:cubicBezTo>
                    <a:pt x="519" y="182"/>
                    <a:pt x="519" y="182"/>
                    <a:pt x="519" y="182"/>
                  </a:cubicBezTo>
                  <a:cubicBezTo>
                    <a:pt x="525" y="209"/>
                    <a:pt x="527" y="246"/>
                    <a:pt x="517" y="293"/>
                  </a:cubicBezTo>
                  <a:cubicBezTo>
                    <a:pt x="507" y="334"/>
                    <a:pt x="489" y="357"/>
                    <a:pt x="499" y="395"/>
                  </a:cubicBezTo>
                  <a:cubicBezTo>
                    <a:pt x="509" y="433"/>
                    <a:pt x="535" y="476"/>
                    <a:pt x="447" y="616"/>
                  </a:cubicBezTo>
                  <a:cubicBezTo>
                    <a:pt x="362" y="750"/>
                    <a:pt x="303" y="763"/>
                    <a:pt x="274" y="763"/>
                  </a:cubicBezTo>
                  <a:lnTo>
                    <a:pt x="270" y="763"/>
                  </a:lnTo>
                  <a:close/>
                </a:path>
              </a:pathLst>
            </a:custGeom>
            <a:noFill/>
            <a:ln w="14288" cap="flat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4036" name="Group 20">
            <a:extLst>
              <a:ext uri="{FF2B5EF4-FFF2-40B4-BE49-F238E27FC236}">
                <a16:creationId xmlns:a16="http://schemas.microsoft.com/office/drawing/2014/main" id="{ECA4C190-3412-4877-B6BF-1375F881BF22}"/>
              </a:ext>
            </a:extLst>
          </p:cNvPr>
          <p:cNvGrpSpPr>
            <a:grpSpLocks/>
          </p:cNvGrpSpPr>
          <p:nvPr/>
        </p:nvGrpSpPr>
        <p:grpSpPr bwMode="auto">
          <a:xfrm>
            <a:off x="3590925" y="2519363"/>
            <a:ext cx="958850" cy="1373187"/>
            <a:chOff x="1302" y="1587"/>
            <a:chExt cx="604" cy="865"/>
          </a:xfrm>
        </p:grpSpPr>
        <p:sp>
          <p:nvSpPr>
            <p:cNvPr id="44134" name="Freeform 21">
              <a:extLst>
                <a:ext uri="{FF2B5EF4-FFF2-40B4-BE49-F238E27FC236}">
                  <a16:creationId xmlns:a16="http://schemas.microsoft.com/office/drawing/2014/main" id="{31D91381-2461-4837-B1C3-1C3ED50CC8F4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2" y="1587"/>
              <a:ext cx="604" cy="865"/>
            </a:xfrm>
            <a:custGeom>
              <a:avLst/>
              <a:gdLst>
                <a:gd name="T0" fmla="*/ 630 w 535"/>
                <a:gd name="T1" fmla="*/ 1838 h 763"/>
                <a:gd name="T2" fmla="*/ 227 w 535"/>
                <a:gd name="T3" fmla="*/ 1482 h 763"/>
                <a:gd name="T4" fmla="*/ 105 w 535"/>
                <a:gd name="T5" fmla="*/ 951 h 763"/>
                <a:gd name="T6" fmla="*/ 62 w 535"/>
                <a:gd name="T7" fmla="*/ 704 h 763"/>
                <a:gd name="T8" fmla="*/ 130 w 535"/>
                <a:gd name="T9" fmla="*/ 282 h 763"/>
                <a:gd name="T10" fmla="*/ 90 w 535"/>
                <a:gd name="T11" fmla="*/ 292 h 763"/>
                <a:gd name="T12" fmla="*/ 376 w 535"/>
                <a:gd name="T13" fmla="*/ 75 h 763"/>
                <a:gd name="T14" fmla="*/ 286 w 535"/>
                <a:gd name="T15" fmla="*/ 66 h 763"/>
                <a:gd name="T16" fmla="*/ 595 w 535"/>
                <a:gd name="T17" fmla="*/ 41 h 763"/>
                <a:gd name="T18" fmla="*/ 526 w 535"/>
                <a:gd name="T19" fmla="*/ 0 h 763"/>
                <a:gd name="T20" fmla="*/ 654 w 535"/>
                <a:gd name="T21" fmla="*/ 2 h 763"/>
                <a:gd name="T22" fmla="*/ 806 w 535"/>
                <a:gd name="T23" fmla="*/ 91 h 763"/>
                <a:gd name="T24" fmla="*/ 910 w 535"/>
                <a:gd name="T25" fmla="*/ 76 h 763"/>
                <a:gd name="T26" fmla="*/ 1237 w 535"/>
                <a:gd name="T27" fmla="*/ 465 h 763"/>
                <a:gd name="T28" fmla="*/ 1214 w 535"/>
                <a:gd name="T29" fmla="*/ 436 h 763"/>
                <a:gd name="T30" fmla="*/ 1208 w 535"/>
                <a:gd name="T31" fmla="*/ 704 h 763"/>
                <a:gd name="T32" fmla="*/ 1167 w 535"/>
                <a:gd name="T33" fmla="*/ 951 h 763"/>
                <a:gd name="T34" fmla="*/ 1047 w 535"/>
                <a:gd name="T35" fmla="*/ 1482 h 763"/>
                <a:gd name="T36" fmla="*/ 640 w 535"/>
                <a:gd name="T37" fmla="*/ 1838 h 763"/>
                <a:gd name="T38" fmla="*/ 630 w 535"/>
                <a:gd name="T39" fmla="*/ 1838 h 763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535" h="763">
                  <a:moveTo>
                    <a:pt x="270" y="763"/>
                  </a:moveTo>
                  <a:cubicBezTo>
                    <a:pt x="240" y="762"/>
                    <a:pt x="181" y="748"/>
                    <a:pt x="97" y="616"/>
                  </a:cubicBezTo>
                  <a:cubicBezTo>
                    <a:pt x="9" y="476"/>
                    <a:pt x="35" y="433"/>
                    <a:pt x="45" y="395"/>
                  </a:cubicBezTo>
                  <a:cubicBezTo>
                    <a:pt x="55" y="357"/>
                    <a:pt x="37" y="334"/>
                    <a:pt x="27" y="293"/>
                  </a:cubicBezTo>
                  <a:cubicBezTo>
                    <a:pt x="0" y="173"/>
                    <a:pt x="56" y="117"/>
                    <a:pt x="56" y="117"/>
                  </a:cubicBezTo>
                  <a:cubicBezTo>
                    <a:pt x="39" y="122"/>
                    <a:pt x="39" y="122"/>
                    <a:pt x="39" y="122"/>
                  </a:cubicBezTo>
                  <a:cubicBezTo>
                    <a:pt x="94" y="42"/>
                    <a:pt x="161" y="31"/>
                    <a:pt x="161" y="31"/>
                  </a:cubicBezTo>
                  <a:cubicBezTo>
                    <a:pt x="151" y="26"/>
                    <a:pt x="121" y="27"/>
                    <a:pt x="121" y="27"/>
                  </a:cubicBezTo>
                  <a:cubicBezTo>
                    <a:pt x="199" y="0"/>
                    <a:pt x="255" y="17"/>
                    <a:pt x="255" y="17"/>
                  </a:cubicBezTo>
                  <a:cubicBezTo>
                    <a:pt x="240" y="13"/>
                    <a:pt x="225" y="0"/>
                    <a:pt x="225" y="0"/>
                  </a:cubicBezTo>
                  <a:cubicBezTo>
                    <a:pt x="225" y="0"/>
                    <a:pt x="246" y="1"/>
                    <a:pt x="279" y="2"/>
                  </a:cubicBezTo>
                  <a:cubicBezTo>
                    <a:pt x="311" y="3"/>
                    <a:pt x="345" y="38"/>
                    <a:pt x="345" y="38"/>
                  </a:cubicBezTo>
                  <a:cubicBezTo>
                    <a:pt x="345" y="38"/>
                    <a:pt x="379" y="30"/>
                    <a:pt x="389" y="32"/>
                  </a:cubicBezTo>
                  <a:cubicBezTo>
                    <a:pt x="410" y="33"/>
                    <a:pt x="508" y="68"/>
                    <a:pt x="530" y="193"/>
                  </a:cubicBezTo>
                  <a:cubicBezTo>
                    <a:pt x="519" y="182"/>
                    <a:pt x="519" y="182"/>
                    <a:pt x="519" y="182"/>
                  </a:cubicBezTo>
                  <a:cubicBezTo>
                    <a:pt x="525" y="209"/>
                    <a:pt x="527" y="246"/>
                    <a:pt x="517" y="293"/>
                  </a:cubicBezTo>
                  <a:cubicBezTo>
                    <a:pt x="508" y="334"/>
                    <a:pt x="489" y="357"/>
                    <a:pt x="499" y="395"/>
                  </a:cubicBezTo>
                  <a:cubicBezTo>
                    <a:pt x="509" y="433"/>
                    <a:pt x="535" y="476"/>
                    <a:pt x="447" y="616"/>
                  </a:cubicBezTo>
                  <a:cubicBezTo>
                    <a:pt x="362" y="750"/>
                    <a:pt x="303" y="763"/>
                    <a:pt x="274" y="763"/>
                  </a:cubicBezTo>
                  <a:lnTo>
                    <a:pt x="270" y="763"/>
                  </a:lnTo>
                  <a:close/>
                </a:path>
              </a:pathLst>
            </a:custGeom>
            <a:solidFill>
              <a:srgbClr val="F5B0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35" name="Freeform 22">
              <a:extLst>
                <a:ext uri="{FF2B5EF4-FFF2-40B4-BE49-F238E27FC236}">
                  <a16:creationId xmlns:a16="http://schemas.microsoft.com/office/drawing/2014/main" id="{F508EA7B-5D1F-4485-A72D-F42FFF1C1FF8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9" y="1900"/>
              <a:ext cx="144" cy="187"/>
            </a:xfrm>
            <a:custGeom>
              <a:avLst/>
              <a:gdLst>
                <a:gd name="T0" fmla="*/ 0 w 127"/>
                <a:gd name="T1" fmla="*/ 211 h 165"/>
                <a:gd name="T2" fmla="*/ 306 w 127"/>
                <a:gd name="T3" fmla="*/ 215 h 165"/>
                <a:gd name="T4" fmla="*/ 0 w 127"/>
                <a:gd name="T5" fmla="*/ 211 h 16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7" h="165">
                  <a:moveTo>
                    <a:pt x="0" y="88"/>
                  </a:moveTo>
                  <a:cubicBezTo>
                    <a:pt x="0" y="88"/>
                    <a:pt x="45" y="0"/>
                    <a:pt x="127" y="90"/>
                  </a:cubicBezTo>
                  <a:cubicBezTo>
                    <a:pt x="127" y="90"/>
                    <a:pt x="58" y="165"/>
                    <a:pt x="0" y="88"/>
                  </a:cubicBezTo>
                  <a:close/>
                </a:path>
              </a:pathLst>
            </a:custGeom>
            <a:noFill/>
            <a:ln w="14288" cap="flat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36" name="Oval 23">
              <a:extLst>
                <a:ext uri="{FF2B5EF4-FFF2-40B4-BE49-F238E27FC236}">
                  <a16:creationId xmlns:a16="http://schemas.microsoft.com/office/drawing/2014/main" id="{3F55947C-82AC-4849-A3E0-9786005DEB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36" y="1957"/>
              <a:ext cx="81" cy="81"/>
            </a:xfrm>
            <a:prstGeom prst="ellipse">
              <a:avLst/>
            </a:prstGeom>
            <a:noFill/>
            <a:ln w="14288">
              <a:solidFill>
                <a:srgbClr val="343434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4137" name="Oval 24">
              <a:extLst>
                <a:ext uri="{FF2B5EF4-FFF2-40B4-BE49-F238E27FC236}">
                  <a16:creationId xmlns:a16="http://schemas.microsoft.com/office/drawing/2014/main" id="{5314EB81-E24A-473B-8352-3146B3CC7F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57" y="1978"/>
              <a:ext cx="39" cy="40"/>
            </a:xfrm>
            <a:prstGeom prst="ellipse">
              <a:avLst/>
            </a:pr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4138" name="Oval 25">
              <a:extLst>
                <a:ext uri="{FF2B5EF4-FFF2-40B4-BE49-F238E27FC236}">
                  <a16:creationId xmlns:a16="http://schemas.microsoft.com/office/drawing/2014/main" id="{4F4F0AE3-77BC-4FC7-800F-8E6CF8DDDC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75" y="1994"/>
              <a:ext cx="28" cy="2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4139" name="Freeform 26">
              <a:extLst>
                <a:ext uri="{FF2B5EF4-FFF2-40B4-BE49-F238E27FC236}">
                  <a16:creationId xmlns:a16="http://schemas.microsoft.com/office/drawing/2014/main" id="{78682440-1F13-4CA5-98C9-A6B25181B85A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4" y="1858"/>
              <a:ext cx="146" cy="100"/>
            </a:xfrm>
            <a:custGeom>
              <a:avLst/>
              <a:gdLst>
                <a:gd name="T0" fmla="*/ 308 w 129"/>
                <a:gd name="T1" fmla="*/ 60 h 88"/>
                <a:gd name="T2" fmla="*/ 0 w 129"/>
                <a:gd name="T3" fmla="*/ 217 h 8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9" h="88">
                  <a:moveTo>
                    <a:pt x="129" y="25"/>
                  </a:moveTo>
                  <a:cubicBezTo>
                    <a:pt x="129" y="25"/>
                    <a:pt x="38" y="0"/>
                    <a:pt x="0" y="88"/>
                  </a:cubicBezTo>
                </a:path>
              </a:pathLst>
            </a:custGeom>
            <a:noFill/>
            <a:ln w="2222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40" name="Freeform 27">
              <a:extLst>
                <a:ext uri="{FF2B5EF4-FFF2-40B4-BE49-F238E27FC236}">
                  <a16:creationId xmlns:a16="http://schemas.microsoft.com/office/drawing/2014/main" id="{772B6ED2-0400-4F9D-A2D1-046A69F4B615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8" y="1900"/>
              <a:ext cx="143" cy="187"/>
            </a:xfrm>
            <a:custGeom>
              <a:avLst/>
              <a:gdLst>
                <a:gd name="T0" fmla="*/ 292 w 127"/>
                <a:gd name="T1" fmla="*/ 211 h 165"/>
                <a:gd name="T2" fmla="*/ 0 w 127"/>
                <a:gd name="T3" fmla="*/ 215 h 165"/>
                <a:gd name="T4" fmla="*/ 292 w 127"/>
                <a:gd name="T5" fmla="*/ 211 h 16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7" h="165">
                  <a:moveTo>
                    <a:pt x="127" y="88"/>
                  </a:moveTo>
                  <a:cubicBezTo>
                    <a:pt x="127" y="88"/>
                    <a:pt x="82" y="0"/>
                    <a:pt x="0" y="90"/>
                  </a:cubicBezTo>
                  <a:cubicBezTo>
                    <a:pt x="0" y="90"/>
                    <a:pt x="69" y="165"/>
                    <a:pt x="127" y="88"/>
                  </a:cubicBezTo>
                  <a:close/>
                </a:path>
              </a:pathLst>
            </a:custGeom>
            <a:noFill/>
            <a:ln w="14288" cap="flat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41" name="Oval 28">
              <a:extLst>
                <a:ext uri="{FF2B5EF4-FFF2-40B4-BE49-F238E27FC236}">
                  <a16:creationId xmlns:a16="http://schemas.microsoft.com/office/drawing/2014/main" id="{E6AE1073-0102-45DD-BE0F-4BAAAA5296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94" y="1957"/>
              <a:ext cx="80" cy="81"/>
            </a:xfrm>
            <a:prstGeom prst="ellipse">
              <a:avLst/>
            </a:prstGeom>
            <a:noFill/>
            <a:ln w="14288">
              <a:solidFill>
                <a:srgbClr val="343434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4142" name="Oval 29">
              <a:extLst>
                <a:ext uri="{FF2B5EF4-FFF2-40B4-BE49-F238E27FC236}">
                  <a16:creationId xmlns:a16="http://schemas.microsoft.com/office/drawing/2014/main" id="{34C8AB1C-9605-4BA6-8761-1A8B994D17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14" y="1978"/>
              <a:ext cx="40" cy="40"/>
            </a:xfrm>
            <a:prstGeom prst="ellipse">
              <a:avLst/>
            </a:pr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4143" name="Oval 30">
              <a:extLst>
                <a:ext uri="{FF2B5EF4-FFF2-40B4-BE49-F238E27FC236}">
                  <a16:creationId xmlns:a16="http://schemas.microsoft.com/office/drawing/2014/main" id="{D9310FF1-1039-4565-8E0D-4AC6B85E87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33" y="1995"/>
              <a:ext cx="27" cy="2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4144" name="Freeform 31">
              <a:extLst>
                <a:ext uri="{FF2B5EF4-FFF2-40B4-BE49-F238E27FC236}">
                  <a16:creationId xmlns:a16="http://schemas.microsoft.com/office/drawing/2014/main" id="{AEBF85C7-60EE-4437-A15B-28F59CD90B47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0" y="1858"/>
              <a:ext cx="146" cy="100"/>
            </a:xfrm>
            <a:custGeom>
              <a:avLst/>
              <a:gdLst>
                <a:gd name="T0" fmla="*/ 0 w 129"/>
                <a:gd name="T1" fmla="*/ 60 h 88"/>
                <a:gd name="T2" fmla="*/ 308 w 129"/>
                <a:gd name="T3" fmla="*/ 217 h 8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9" h="88">
                  <a:moveTo>
                    <a:pt x="0" y="25"/>
                  </a:moveTo>
                  <a:cubicBezTo>
                    <a:pt x="0" y="25"/>
                    <a:pt x="91" y="0"/>
                    <a:pt x="129" y="88"/>
                  </a:cubicBezTo>
                </a:path>
              </a:pathLst>
            </a:custGeom>
            <a:noFill/>
            <a:ln w="2222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45" name="Freeform 32">
              <a:extLst>
                <a:ext uri="{FF2B5EF4-FFF2-40B4-BE49-F238E27FC236}">
                  <a16:creationId xmlns:a16="http://schemas.microsoft.com/office/drawing/2014/main" id="{9D2DEB85-8C5D-469B-8027-12E0CDB272D8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6" y="2262"/>
              <a:ext cx="298" cy="65"/>
            </a:xfrm>
            <a:custGeom>
              <a:avLst/>
              <a:gdLst>
                <a:gd name="T0" fmla="*/ 0 w 264"/>
                <a:gd name="T1" fmla="*/ 0 h 58"/>
                <a:gd name="T2" fmla="*/ 615 w 264"/>
                <a:gd name="T3" fmla="*/ 0 h 5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64" h="58">
                  <a:moveTo>
                    <a:pt x="0" y="0"/>
                  </a:moveTo>
                  <a:cubicBezTo>
                    <a:pt x="0" y="0"/>
                    <a:pt x="118" y="58"/>
                    <a:pt x="264" y="0"/>
                  </a:cubicBezTo>
                </a:path>
              </a:pathLst>
            </a:custGeom>
            <a:noFill/>
            <a:ln w="2222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46" name="Freeform 33">
              <a:extLst>
                <a:ext uri="{FF2B5EF4-FFF2-40B4-BE49-F238E27FC236}">
                  <a16:creationId xmlns:a16="http://schemas.microsoft.com/office/drawing/2014/main" id="{F7DADEF0-D8B2-4C13-AB6C-D6079317E1C2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6" y="2249"/>
              <a:ext cx="14" cy="26"/>
            </a:xfrm>
            <a:custGeom>
              <a:avLst/>
              <a:gdLst>
                <a:gd name="T0" fmla="*/ 20 w 13"/>
                <a:gd name="T1" fmla="*/ 0 h 23"/>
                <a:gd name="T2" fmla="*/ 5 w 13"/>
                <a:gd name="T3" fmla="*/ 53 h 2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23">
                  <a:moveTo>
                    <a:pt x="13" y="0"/>
                  </a:moveTo>
                  <a:cubicBezTo>
                    <a:pt x="13" y="0"/>
                    <a:pt x="0" y="6"/>
                    <a:pt x="5" y="23"/>
                  </a:cubicBezTo>
                </a:path>
              </a:pathLst>
            </a:custGeom>
            <a:noFill/>
            <a:ln w="2222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47" name="Freeform 34">
              <a:extLst>
                <a:ext uri="{FF2B5EF4-FFF2-40B4-BE49-F238E27FC236}">
                  <a16:creationId xmlns:a16="http://schemas.microsoft.com/office/drawing/2014/main" id="{287322B3-C317-4F91-8DCD-B50F04F945AF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5" y="2250"/>
              <a:ext cx="18" cy="28"/>
            </a:xfrm>
            <a:custGeom>
              <a:avLst/>
              <a:gdLst>
                <a:gd name="T0" fmla="*/ 0 w 16"/>
                <a:gd name="T1" fmla="*/ 0 h 24"/>
                <a:gd name="T2" fmla="*/ 23 w 16"/>
                <a:gd name="T3" fmla="*/ 74 h 2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6" h="24">
                  <a:moveTo>
                    <a:pt x="0" y="0"/>
                  </a:moveTo>
                  <a:cubicBezTo>
                    <a:pt x="0" y="0"/>
                    <a:pt x="16" y="6"/>
                    <a:pt x="10" y="24"/>
                  </a:cubicBezTo>
                </a:path>
              </a:pathLst>
            </a:custGeom>
            <a:noFill/>
            <a:ln w="2222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48" name="Freeform 35">
              <a:extLst>
                <a:ext uri="{FF2B5EF4-FFF2-40B4-BE49-F238E27FC236}">
                  <a16:creationId xmlns:a16="http://schemas.microsoft.com/office/drawing/2014/main" id="{5DA74A13-855D-4B45-B067-CF1D76154606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9" y="2155"/>
              <a:ext cx="107" cy="48"/>
            </a:xfrm>
            <a:custGeom>
              <a:avLst/>
              <a:gdLst>
                <a:gd name="T0" fmla="*/ 0 w 94"/>
                <a:gd name="T1" fmla="*/ 0 h 42"/>
                <a:gd name="T2" fmla="*/ 233 w 94"/>
                <a:gd name="T3" fmla="*/ 25 h 4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4" h="42">
                  <a:moveTo>
                    <a:pt x="0" y="0"/>
                  </a:moveTo>
                  <a:cubicBezTo>
                    <a:pt x="0" y="0"/>
                    <a:pt x="30" y="42"/>
                    <a:pt x="94" y="10"/>
                  </a:cubicBezTo>
                </a:path>
              </a:pathLst>
            </a:custGeom>
            <a:noFill/>
            <a:ln w="2222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49" name="Freeform 36">
              <a:extLst>
                <a:ext uri="{FF2B5EF4-FFF2-40B4-BE49-F238E27FC236}">
                  <a16:creationId xmlns:a16="http://schemas.microsoft.com/office/drawing/2014/main" id="{EF2A40E6-0E4D-41CF-9C04-AAD2DD3D374A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2" y="1587"/>
              <a:ext cx="604" cy="865"/>
            </a:xfrm>
            <a:custGeom>
              <a:avLst/>
              <a:gdLst>
                <a:gd name="T0" fmla="*/ 630 w 535"/>
                <a:gd name="T1" fmla="*/ 1838 h 763"/>
                <a:gd name="T2" fmla="*/ 227 w 535"/>
                <a:gd name="T3" fmla="*/ 1482 h 763"/>
                <a:gd name="T4" fmla="*/ 105 w 535"/>
                <a:gd name="T5" fmla="*/ 951 h 763"/>
                <a:gd name="T6" fmla="*/ 62 w 535"/>
                <a:gd name="T7" fmla="*/ 704 h 763"/>
                <a:gd name="T8" fmla="*/ 130 w 535"/>
                <a:gd name="T9" fmla="*/ 282 h 763"/>
                <a:gd name="T10" fmla="*/ 90 w 535"/>
                <a:gd name="T11" fmla="*/ 292 h 763"/>
                <a:gd name="T12" fmla="*/ 376 w 535"/>
                <a:gd name="T13" fmla="*/ 75 h 763"/>
                <a:gd name="T14" fmla="*/ 286 w 535"/>
                <a:gd name="T15" fmla="*/ 66 h 763"/>
                <a:gd name="T16" fmla="*/ 595 w 535"/>
                <a:gd name="T17" fmla="*/ 41 h 763"/>
                <a:gd name="T18" fmla="*/ 526 w 535"/>
                <a:gd name="T19" fmla="*/ 0 h 763"/>
                <a:gd name="T20" fmla="*/ 654 w 535"/>
                <a:gd name="T21" fmla="*/ 2 h 763"/>
                <a:gd name="T22" fmla="*/ 806 w 535"/>
                <a:gd name="T23" fmla="*/ 91 h 763"/>
                <a:gd name="T24" fmla="*/ 910 w 535"/>
                <a:gd name="T25" fmla="*/ 76 h 763"/>
                <a:gd name="T26" fmla="*/ 1237 w 535"/>
                <a:gd name="T27" fmla="*/ 465 h 763"/>
                <a:gd name="T28" fmla="*/ 1214 w 535"/>
                <a:gd name="T29" fmla="*/ 436 h 763"/>
                <a:gd name="T30" fmla="*/ 1208 w 535"/>
                <a:gd name="T31" fmla="*/ 704 h 763"/>
                <a:gd name="T32" fmla="*/ 1167 w 535"/>
                <a:gd name="T33" fmla="*/ 951 h 763"/>
                <a:gd name="T34" fmla="*/ 1047 w 535"/>
                <a:gd name="T35" fmla="*/ 1482 h 763"/>
                <a:gd name="T36" fmla="*/ 640 w 535"/>
                <a:gd name="T37" fmla="*/ 1838 h 763"/>
                <a:gd name="T38" fmla="*/ 630 w 535"/>
                <a:gd name="T39" fmla="*/ 1838 h 763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535" h="763">
                  <a:moveTo>
                    <a:pt x="270" y="763"/>
                  </a:moveTo>
                  <a:cubicBezTo>
                    <a:pt x="240" y="762"/>
                    <a:pt x="181" y="748"/>
                    <a:pt x="97" y="616"/>
                  </a:cubicBezTo>
                  <a:cubicBezTo>
                    <a:pt x="9" y="476"/>
                    <a:pt x="35" y="433"/>
                    <a:pt x="45" y="395"/>
                  </a:cubicBezTo>
                  <a:cubicBezTo>
                    <a:pt x="55" y="357"/>
                    <a:pt x="37" y="334"/>
                    <a:pt x="27" y="293"/>
                  </a:cubicBezTo>
                  <a:cubicBezTo>
                    <a:pt x="0" y="173"/>
                    <a:pt x="56" y="117"/>
                    <a:pt x="56" y="117"/>
                  </a:cubicBezTo>
                  <a:cubicBezTo>
                    <a:pt x="39" y="122"/>
                    <a:pt x="39" y="122"/>
                    <a:pt x="39" y="122"/>
                  </a:cubicBezTo>
                  <a:cubicBezTo>
                    <a:pt x="94" y="42"/>
                    <a:pt x="161" y="31"/>
                    <a:pt x="161" y="31"/>
                  </a:cubicBezTo>
                  <a:cubicBezTo>
                    <a:pt x="151" y="26"/>
                    <a:pt x="121" y="27"/>
                    <a:pt x="121" y="27"/>
                  </a:cubicBezTo>
                  <a:cubicBezTo>
                    <a:pt x="199" y="0"/>
                    <a:pt x="255" y="17"/>
                    <a:pt x="255" y="17"/>
                  </a:cubicBezTo>
                  <a:cubicBezTo>
                    <a:pt x="240" y="13"/>
                    <a:pt x="225" y="0"/>
                    <a:pt x="225" y="0"/>
                  </a:cubicBezTo>
                  <a:cubicBezTo>
                    <a:pt x="225" y="0"/>
                    <a:pt x="246" y="1"/>
                    <a:pt x="279" y="2"/>
                  </a:cubicBezTo>
                  <a:cubicBezTo>
                    <a:pt x="311" y="3"/>
                    <a:pt x="345" y="38"/>
                    <a:pt x="345" y="38"/>
                  </a:cubicBezTo>
                  <a:cubicBezTo>
                    <a:pt x="345" y="38"/>
                    <a:pt x="379" y="30"/>
                    <a:pt x="389" y="32"/>
                  </a:cubicBezTo>
                  <a:cubicBezTo>
                    <a:pt x="410" y="33"/>
                    <a:pt x="508" y="68"/>
                    <a:pt x="530" y="193"/>
                  </a:cubicBezTo>
                  <a:cubicBezTo>
                    <a:pt x="519" y="182"/>
                    <a:pt x="519" y="182"/>
                    <a:pt x="519" y="182"/>
                  </a:cubicBezTo>
                  <a:cubicBezTo>
                    <a:pt x="525" y="209"/>
                    <a:pt x="527" y="246"/>
                    <a:pt x="517" y="293"/>
                  </a:cubicBezTo>
                  <a:cubicBezTo>
                    <a:pt x="508" y="334"/>
                    <a:pt x="489" y="357"/>
                    <a:pt x="499" y="395"/>
                  </a:cubicBezTo>
                  <a:cubicBezTo>
                    <a:pt x="509" y="433"/>
                    <a:pt x="535" y="476"/>
                    <a:pt x="447" y="616"/>
                  </a:cubicBezTo>
                  <a:cubicBezTo>
                    <a:pt x="362" y="750"/>
                    <a:pt x="303" y="763"/>
                    <a:pt x="274" y="763"/>
                  </a:cubicBezTo>
                  <a:lnTo>
                    <a:pt x="270" y="763"/>
                  </a:lnTo>
                  <a:close/>
                </a:path>
              </a:pathLst>
            </a:custGeom>
            <a:noFill/>
            <a:ln w="14288" cap="flat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4037" name="Group 37">
            <a:extLst>
              <a:ext uri="{FF2B5EF4-FFF2-40B4-BE49-F238E27FC236}">
                <a16:creationId xmlns:a16="http://schemas.microsoft.com/office/drawing/2014/main" id="{A65F4C48-36BB-4BFC-A391-14FB5246BDD8}"/>
              </a:ext>
            </a:extLst>
          </p:cNvPr>
          <p:cNvGrpSpPr>
            <a:grpSpLocks/>
          </p:cNvGrpSpPr>
          <p:nvPr/>
        </p:nvGrpSpPr>
        <p:grpSpPr bwMode="auto">
          <a:xfrm>
            <a:off x="4938713" y="2519363"/>
            <a:ext cx="958850" cy="1373187"/>
            <a:chOff x="2151" y="1587"/>
            <a:chExt cx="604" cy="865"/>
          </a:xfrm>
        </p:grpSpPr>
        <p:sp>
          <p:nvSpPr>
            <p:cNvPr id="44118" name="Freeform 38">
              <a:extLst>
                <a:ext uri="{FF2B5EF4-FFF2-40B4-BE49-F238E27FC236}">
                  <a16:creationId xmlns:a16="http://schemas.microsoft.com/office/drawing/2014/main" id="{E94E3E97-432F-4844-9F8F-7BC4156D75C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1" y="1587"/>
              <a:ext cx="604" cy="865"/>
            </a:xfrm>
            <a:custGeom>
              <a:avLst/>
              <a:gdLst>
                <a:gd name="T0" fmla="*/ 629 w 535"/>
                <a:gd name="T1" fmla="*/ 1838 h 763"/>
                <a:gd name="T2" fmla="*/ 227 w 535"/>
                <a:gd name="T3" fmla="*/ 1482 h 763"/>
                <a:gd name="T4" fmla="*/ 105 w 535"/>
                <a:gd name="T5" fmla="*/ 951 h 763"/>
                <a:gd name="T6" fmla="*/ 62 w 535"/>
                <a:gd name="T7" fmla="*/ 704 h 763"/>
                <a:gd name="T8" fmla="*/ 130 w 535"/>
                <a:gd name="T9" fmla="*/ 282 h 763"/>
                <a:gd name="T10" fmla="*/ 90 w 535"/>
                <a:gd name="T11" fmla="*/ 292 h 763"/>
                <a:gd name="T12" fmla="*/ 376 w 535"/>
                <a:gd name="T13" fmla="*/ 75 h 763"/>
                <a:gd name="T14" fmla="*/ 286 w 535"/>
                <a:gd name="T15" fmla="*/ 66 h 763"/>
                <a:gd name="T16" fmla="*/ 594 w 535"/>
                <a:gd name="T17" fmla="*/ 41 h 763"/>
                <a:gd name="T18" fmla="*/ 526 w 535"/>
                <a:gd name="T19" fmla="*/ 0 h 763"/>
                <a:gd name="T20" fmla="*/ 654 w 535"/>
                <a:gd name="T21" fmla="*/ 2 h 763"/>
                <a:gd name="T22" fmla="*/ 806 w 535"/>
                <a:gd name="T23" fmla="*/ 91 h 763"/>
                <a:gd name="T24" fmla="*/ 910 w 535"/>
                <a:gd name="T25" fmla="*/ 76 h 763"/>
                <a:gd name="T26" fmla="*/ 1237 w 535"/>
                <a:gd name="T27" fmla="*/ 465 h 763"/>
                <a:gd name="T28" fmla="*/ 1214 w 535"/>
                <a:gd name="T29" fmla="*/ 436 h 763"/>
                <a:gd name="T30" fmla="*/ 1208 w 535"/>
                <a:gd name="T31" fmla="*/ 704 h 763"/>
                <a:gd name="T32" fmla="*/ 1167 w 535"/>
                <a:gd name="T33" fmla="*/ 951 h 763"/>
                <a:gd name="T34" fmla="*/ 1047 w 535"/>
                <a:gd name="T35" fmla="*/ 1482 h 763"/>
                <a:gd name="T36" fmla="*/ 640 w 535"/>
                <a:gd name="T37" fmla="*/ 1838 h 763"/>
                <a:gd name="T38" fmla="*/ 629 w 535"/>
                <a:gd name="T39" fmla="*/ 1838 h 763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535" h="763">
                  <a:moveTo>
                    <a:pt x="269" y="763"/>
                  </a:moveTo>
                  <a:cubicBezTo>
                    <a:pt x="240" y="762"/>
                    <a:pt x="181" y="748"/>
                    <a:pt x="97" y="616"/>
                  </a:cubicBezTo>
                  <a:cubicBezTo>
                    <a:pt x="9" y="476"/>
                    <a:pt x="35" y="433"/>
                    <a:pt x="45" y="395"/>
                  </a:cubicBezTo>
                  <a:cubicBezTo>
                    <a:pt x="55" y="357"/>
                    <a:pt x="37" y="334"/>
                    <a:pt x="27" y="293"/>
                  </a:cubicBezTo>
                  <a:cubicBezTo>
                    <a:pt x="0" y="173"/>
                    <a:pt x="56" y="117"/>
                    <a:pt x="56" y="117"/>
                  </a:cubicBezTo>
                  <a:cubicBezTo>
                    <a:pt x="39" y="122"/>
                    <a:pt x="39" y="122"/>
                    <a:pt x="39" y="122"/>
                  </a:cubicBezTo>
                  <a:cubicBezTo>
                    <a:pt x="94" y="42"/>
                    <a:pt x="161" y="31"/>
                    <a:pt x="161" y="31"/>
                  </a:cubicBezTo>
                  <a:cubicBezTo>
                    <a:pt x="151" y="26"/>
                    <a:pt x="121" y="27"/>
                    <a:pt x="121" y="27"/>
                  </a:cubicBezTo>
                  <a:cubicBezTo>
                    <a:pt x="199" y="0"/>
                    <a:pt x="254" y="17"/>
                    <a:pt x="254" y="17"/>
                  </a:cubicBezTo>
                  <a:cubicBezTo>
                    <a:pt x="240" y="13"/>
                    <a:pt x="225" y="0"/>
                    <a:pt x="225" y="0"/>
                  </a:cubicBezTo>
                  <a:cubicBezTo>
                    <a:pt x="225" y="0"/>
                    <a:pt x="246" y="1"/>
                    <a:pt x="279" y="2"/>
                  </a:cubicBezTo>
                  <a:cubicBezTo>
                    <a:pt x="311" y="3"/>
                    <a:pt x="345" y="38"/>
                    <a:pt x="345" y="38"/>
                  </a:cubicBezTo>
                  <a:cubicBezTo>
                    <a:pt x="345" y="38"/>
                    <a:pt x="379" y="30"/>
                    <a:pt x="389" y="32"/>
                  </a:cubicBezTo>
                  <a:cubicBezTo>
                    <a:pt x="410" y="33"/>
                    <a:pt x="508" y="68"/>
                    <a:pt x="530" y="193"/>
                  </a:cubicBezTo>
                  <a:cubicBezTo>
                    <a:pt x="519" y="182"/>
                    <a:pt x="519" y="182"/>
                    <a:pt x="519" y="182"/>
                  </a:cubicBezTo>
                  <a:cubicBezTo>
                    <a:pt x="525" y="209"/>
                    <a:pt x="527" y="246"/>
                    <a:pt x="517" y="293"/>
                  </a:cubicBezTo>
                  <a:cubicBezTo>
                    <a:pt x="507" y="334"/>
                    <a:pt x="489" y="357"/>
                    <a:pt x="499" y="395"/>
                  </a:cubicBezTo>
                  <a:cubicBezTo>
                    <a:pt x="509" y="433"/>
                    <a:pt x="535" y="476"/>
                    <a:pt x="447" y="616"/>
                  </a:cubicBezTo>
                  <a:cubicBezTo>
                    <a:pt x="362" y="750"/>
                    <a:pt x="303" y="763"/>
                    <a:pt x="274" y="763"/>
                  </a:cubicBezTo>
                  <a:lnTo>
                    <a:pt x="269" y="763"/>
                  </a:lnTo>
                  <a:close/>
                </a:path>
              </a:pathLst>
            </a:custGeom>
            <a:solidFill>
              <a:srgbClr val="EF8C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19" name="Freeform 39">
              <a:extLst>
                <a:ext uri="{FF2B5EF4-FFF2-40B4-BE49-F238E27FC236}">
                  <a16:creationId xmlns:a16="http://schemas.microsoft.com/office/drawing/2014/main" id="{D345A604-4374-4CEF-82FD-07FAC15DAEEB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8" y="1931"/>
              <a:ext cx="143" cy="156"/>
            </a:xfrm>
            <a:custGeom>
              <a:avLst/>
              <a:gdLst>
                <a:gd name="T0" fmla="*/ 0 w 126"/>
                <a:gd name="T1" fmla="*/ 144 h 138"/>
                <a:gd name="T2" fmla="*/ 305 w 126"/>
                <a:gd name="T3" fmla="*/ 147 h 138"/>
                <a:gd name="T4" fmla="*/ 0 w 126"/>
                <a:gd name="T5" fmla="*/ 144 h 13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6" h="138">
                  <a:moveTo>
                    <a:pt x="0" y="61"/>
                  </a:moveTo>
                  <a:cubicBezTo>
                    <a:pt x="0" y="61"/>
                    <a:pt x="50" y="0"/>
                    <a:pt x="126" y="63"/>
                  </a:cubicBezTo>
                  <a:cubicBezTo>
                    <a:pt x="126" y="63"/>
                    <a:pt x="58" y="138"/>
                    <a:pt x="0" y="61"/>
                  </a:cubicBezTo>
                  <a:close/>
                </a:path>
              </a:pathLst>
            </a:custGeom>
            <a:noFill/>
            <a:ln w="14288" cap="flat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20" name="Oval 40">
              <a:extLst>
                <a:ext uri="{FF2B5EF4-FFF2-40B4-BE49-F238E27FC236}">
                  <a16:creationId xmlns:a16="http://schemas.microsoft.com/office/drawing/2014/main" id="{8A6B3AFB-DBDC-4A62-8220-BE606688F3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85" y="1970"/>
              <a:ext cx="81" cy="68"/>
            </a:xfrm>
            <a:prstGeom prst="ellipse">
              <a:avLst/>
            </a:prstGeom>
            <a:noFill/>
            <a:ln w="14288">
              <a:solidFill>
                <a:srgbClr val="343434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4121" name="Oval 41">
              <a:extLst>
                <a:ext uri="{FF2B5EF4-FFF2-40B4-BE49-F238E27FC236}">
                  <a16:creationId xmlns:a16="http://schemas.microsoft.com/office/drawing/2014/main" id="{3D31403C-329C-4446-AB7F-0FAF2E223F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05" y="1978"/>
              <a:ext cx="39" cy="40"/>
            </a:xfrm>
            <a:prstGeom prst="ellipse">
              <a:avLst/>
            </a:pr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4122" name="Oval 42">
              <a:extLst>
                <a:ext uri="{FF2B5EF4-FFF2-40B4-BE49-F238E27FC236}">
                  <a16:creationId xmlns:a16="http://schemas.microsoft.com/office/drawing/2014/main" id="{00DCD200-72D3-4981-9F84-1637A83789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24" y="1994"/>
              <a:ext cx="27" cy="2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4123" name="Freeform 43">
              <a:extLst>
                <a:ext uri="{FF2B5EF4-FFF2-40B4-BE49-F238E27FC236}">
                  <a16:creationId xmlns:a16="http://schemas.microsoft.com/office/drawing/2014/main" id="{B01F81B3-F81E-4722-BE7F-CF8C8C7655ED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3" y="1880"/>
              <a:ext cx="146" cy="101"/>
            </a:xfrm>
            <a:custGeom>
              <a:avLst/>
              <a:gdLst>
                <a:gd name="T0" fmla="*/ 308 w 129"/>
                <a:gd name="T1" fmla="*/ 65 h 89"/>
                <a:gd name="T2" fmla="*/ 0 w 129"/>
                <a:gd name="T3" fmla="*/ 218 h 8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9" h="89">
                  <a:moveTo>
                    <a:pt x="129" y="26"/>
                  </a:moveTo>
                  <a:cubicBezTo>
                    <a:pt x="129" y="26"/>
                    <a:pt x="38" y="0"/>
                    <a:pt x="0" y="89"/>
                  </a:cubicBezTo>
                </a:path>
              </a:pathLst>
            </a:custGeom>
            <a:noFill/>
            <a:ln w="2222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24" name="Freeform 44">
              <a:extLst>
                <a:ext uri="{FF2B5EF4-FFF2-40B4-BE49-F238E27FC236}">
                  <a16:creationId xmlns:a16="http://schemas.microsoft.com/office/drawing/2014/main" id="{0BDBA42C-08A8-4560-93A7-DC72360C512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7" y="1930"/>
              <a:ext cx="143" cy="157"/>
            </a:xfrm>
            <a:custGeom>
              <a:avLst/>
              <a:gdLst>
                <a:gd name="T0" fmla="*/ 292 w 127"/>
                <a:gd name="T1" fmla="*/ 146 h 139"/>
                <a:gd name="T2" fmla="*/ 0 w 127"/>
                <a:gd name="T3" fmla="*/ 148 h 139"/>
                <a:gd name="T4" fmla="*/ 292 w 127"/>
                <a:gd name="T5" fmla="*/ 146 h 13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7" h="139">
                  <a:moveTo>
                    <a:pt x="127" y="62"/>
                  </a:moveTo>
                  <a:cubicBezTo>
                    <a:pt x="127" y="62"/>
                    <a:pt x="69" y="0"/>
                    <a:pt x="0" y="64"/>
                  </a:cubicBezTo>
                  <a:cubicBezTo>
                    <a:pt x="0" y="64"/>
                    <a:pt x="69" y="139"/>
                    <a:pt x="127" y="62"/>
                  </a:cubicBezTo>
                  <a:close/>
                </a:path>
              </a:pathLst>
            </a:custGeom>
            <a:noFill/>
            <a:ln w="14288" cap="flat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25" name="Oval 45">
              <a:extLst>
                <a:ext uri="{FF2B5EF4-FFF2-40B4-BE49-F238E27FC236}">
                  <a16:creationId xmlns:a16="http://schemas.microsoft.com/office/drawing/2014/main" id="{49282E63-2E8B-425B-98E1-47A5BD9868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42" y="1970"/>
              <a:ext cx="81" cy="68"/>
            </a:xfrm>
            <a:prstGeom prst="ellipse">
              <a:avLst/>
            </a:prstGeom>
            <a:noFill/>
            <a:ln w="14288">
              <a:solidFill>
                <a:srgbClr val="343434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4126" name="Oval 46">
              <a:extLst>
                <a:ext uri="{FF2B5EF4-FFF2-40B4-BE49-F238E27FC236}">
                  <a16:creationId xmlns:a16="http://schemas.microsoft.com/office/drawing/2014/main" id="{1C289897-2353-47E9-955E-2A2D09725F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63" y="1978"/>
              <a:ext cx="40" cy="40"/>
            </a:xfrm>
            <a:prstGeom prst="ellipse">
              <a:avLst/>
            </a:pr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4127" name="Oval 47">
              <a:extLst>
                <a:ext uri="{FF2B5EF4-FFF2-40B4-BE49-F238E27FC236}">
                  <a16:creationId xmlns:a16="http://schemas.microsoft.com/office/drawing/2014/main" id="{8E160581-8E2E-4349-A9BE-B696F175E5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84" y="1997"/>
              <a:ext cx="27" cy="2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4128" name="Freeform 48">
              <a:extLst>
                <a:ext uri="{FF2B5EF4-FFF2-40B4-BE49-F238E27FC236}">
                  <a16:creationId xmlns:a16="http://schemas.microsoft.com/office/drawing/2014/main" id="{05A15FE2-C561-437C-8751-1E0C2765C52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0" y="1881"/>
              <a:ext cx="145" cy="100"/>
            </a:xfrm>
            <a:custGeom>
              <a:avLst/>
              <a:gdLst>
                <a:gd name="T0" fmla="*/ 0 w 129"/>
                <a:gd name="T1" fmla="*/ 60 h 88"/>
                <a:gd name="T2" fmla="*/ 293 w 129"/>
                <a:gd name="T3" fmla="*/ 217 h 8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9" h="88">
                  <a:moveTo>
                    <a:pt x="0" y="25"/>
                  </a:moveTo>
                  <a:cubicBezTo>
                    <a:pt x="0" y="25"/>
                    <a:pt x="91" y="0"/>
                    <a:pt x="129" y="88"/>
                  </a:cubicBezTo>
                </a:path>
              </a:pathLst>
            </a:custGeom>
            <a:noFill/>
            <a:ln w="2222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29" name="Freeform 49">
              <a:extLst>
                <a:ext uri="{FF2B5EF4-FFF2-40B4-BE49-F238E27FC236}">
                  <a16:creationId xmlns:a16="http://schemas.microsoft.com/office/drawing/2014/main" id="{C48E5301-B8BA-4668-868D-C401E0E16641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5" y="2262"/>
              <a:ext cx="298" cy="1"/>
            </a:xfrm>
            <a:custGeom>
              <a:avLst/>
              <a:gdLst>
                <a:gd name="T0" fmla="*/ 0 w 264"/>
                <a:gd name="T1" fmla="*/ 0 h 1"/>
                <a:gd name="T2" fmla="*/ 615 w 264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64" h="1">
                  <a:moveTo>
                    <a:pt x="0" y="0"/>
                  </a:moveTo>
                  <a:cubicBezTo>
                    <a:pt x="0" y="0"/>
                    <a:pt x="113" y="0"/>
                    <a:pt x="264" y="0"/>
                  </a:cubicBezTo>
                </a:path>
              </a:pathLst>
            </a:custGeom>
            <a:noFill/>
            <a:ln w="2222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30" name="Freeform 50">
              <a:extLst>
                <a:ext uri="{FF2B5EF4-FFF2-40B4-BE49-F238E27FC236}">
                  <a16:creationId xmlns:a16="http://schemas.microsoft.com/office/drawing/2014/main" id="{C730958D-A27D-4B99-A907-A00E0831890A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5" y="2249"/>
              <a:ext cx="13" cy="26"/>
            </a:xfrm>
            <a:custGeom>
              <a:avLst/>
              <a:gdLst>
                <a:gd name="T0" fmla="*/ 20 w 12"/>
                <a:gd name="T1" fmla="*/ 0 h 23"/>
                <a:gd name="T2" fmla="*/ 5 w 12"/>
                <a:gd name="T3" fmla="*/ 53 h 2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23">
                  <a:moveTo>
                    <a:pt x="12" y="0"/>
                  </a:moveTo>
                  <a:cubicBezTo>
                    <a:pt x="12" y="0"/>
                    <a:pt x="0" y="6"/>
                    <a:pt x="5" y="23"/>
                  </a:cubicBezTo>
                </a:path>
              </a:pathLst>
            </a:custGeom>
            <a:noFill/>
            <a:ln w="2222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31" name="Freeform 51">
              <a:extLst>
                <a:ext uri="{FF2B5EF4-FFF2-40B4-BE49-F238E27FC236}">
                  <a16:creationId xmlns:a16="http://schemas.microsoft.com/office/drawing/2014/main" id="{0A4F867B-583C-4428-8DFD-26922FA0137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4" y="2250"/>
              <a:ext cx="17" cy="28"/>
            </a:xfrm>
            <a:custGeom>
              <a:avLst/>
              <a:gdLst>
                <a:gd name="T0" fmla="*/ 0 w 15"/>
                <a:gd name="T1" fmla="*/ 0 h 24"/>
                <a:gd name="T2" fmla="*/ 23 w 15"/>
                <a:gd name="T3" fmla="*/ 74 h 2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24">
                  <a:moveTo>
                    <a:pt x="0" y="0"/>
                  </a:moveTo>
                  <a:cubicBezTo>
                    <a:pt x="0" y="0"/>
                    <a:pt x="15" y="6"/>
                    <a:pt x="10" y="24"/>
                  </a:cubicBezTo>
                </a:path>
              </a:pathLst>
            </a:custGeom>
            <a:noFill/>
            <a:ln w="2222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32" name="Freeform 52">
              <a:extLst>
                <a:ext uri="{FF2B5EF4-FFF2-40B4-BE49-F238E27FC236}">
                  <a16:creationId xmlns:a16="http://schemas.microsoft.com/office/drawing/2014/main" id="{1E5A1B06-827D-433A-AE6F-59D2802DCC45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9" y="2155"/>
              <a:ext cx="105" cy="48"/>
            </a:xfrm>
            <a:custGeom>
              <a:avLst/>
              <a:gdLst>
                <a:gd name="T0" fmla="*/ 0 w 93"/>
                <a:gd name="T1" fmla="*/ 0 h 42"/>
                <a:gd name="T2" fmla="*/ 217 w 93"/>
                <a:gd name="T3" fmla="*/ 25 h 4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3" h="42">
                  <a:moveTo>
                    <a:pt x="0" y="0"/>
                  </a:moveTo>
                  <a:cubicBezTo>
                    <a:pt x="0" y="0"/>
                    <a:pt x="30" y="42"/>
                    <a:pt x="93" y="10"/>
                  </a:cubicBezTo>
                </a:path>
              </a:pathLst>
            </a:custGeom>
            <a:noFill/>
            <a:ln w="2222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33" name="Freeform 53">
              <a:extLst>
                <a:ext uri="{FF2B5EF4-FFF2-40B4-BE49-F238E27FC236}">
                  <a16:creationId xmlns:a16="http://schemas.microsoft.com/office/drawing/2014/main" id="{4D29D6A0-C72B-4B69-BFA5-F27E29AE70F8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1" y="1587"/>
              <a:ext cx="604" cy="865"/>
            </a:xfrm>
            <a:custGeom>
              <a:avLst/>
              <a:gdLst>
                <a:gd name="T0" fmla="*/ 629 w 535"/>
                <a:gd name="T1" fmla="*/ 1838 h 763"/>
                <a:gd name="T2" fmla="*/ 227 w 535"/>
                <a:gd name="T3" fmla="*/ 1482 h 763"/>
                <a:gd name="T4" fmla="*/ 105 w 535"/>
                <a:gd name="T5" fmla="*/ 951 h 763"/>
                <a:gd name="T6" fmla="*/ 62 w 535"/>
                <a:gd name="T7" fmla="*/ 704 h 763"/>
                <a:gd name="T8" fmla="*/ 130 w 535"/>
                <a:gd name="T9" fmla="*/ 282 h 763"/>
                <a:gd name="T10" fmla="*/ 90 w 535"/>
                <a:gd name="T11" fmla="*/ 292 h 763"/>
                <a:gd name="T12" fmla="*/ 376 w 535"/>
                <a:gd name="T13" fmla="*/ 75 h 763"/>
                <a:gd name="T14" fmla="*/ 286 w 535"/>
                <a:gd name="T15" fmla="*/ 66 h 763"/>
                <a:gd name="T16" fmla="*/ 594 w 535"/>
                <a:gd name="T17" fmla="*/ 41 h 763"/>
                <a:gd name="T18" fmla="*/ 526 w 535"/>
                <a:gd name="T19" fmla="*/ 0 h 763"/>
                <a:gd name="T20" fmla="*/ 654 w 535"/>
                <a:gd name="T21" fmla="*/ 2 h 763"/>
                <a:gd name="T22" fmla="*/ 806 w 535"/>
                <a:gd name="T23" fmla="*/ 91 h 763"/>
                <a:gd name="T24" fmla="*/ 910 w 535"/>
                <a:gd name="T25" fmla="*/ 76 h 763"/>
                <a:gd name="T26" fmla="*/ 1237 w 535"/>
                <a:gd name="T27" fmla="*/ 465 h 763"/>
                <a:gd name="T28" fmla="*/ 1214 w 535"/>
                <a:gd name="T29" fmla="*/ 436 h 763"/>
                <a:gd name="T30" fmla="*/ 1208 w 535"/>
                <a:gd name="T31" fmla="*/ 704 h 763"/>
                <a:gd name="T32" fmla="*/ 1167 w 535"/>
                <a:gd name="T33" fmla="*/ 951 h 763"/>
                <a:gd name="T34" fmla="*/ 1047 w 535"/>
                <a:gd name="T35" fmla="*/ 1482 h 763"/>
                <a:gd name="T36" fmla="*/ 640 w 535"/>
                <a:gd name="T37" fmla="*/ 1838 h 763"/>
                <a:gd name="T38" fmla="*/ 629 w 535"/>
                <a:gd name="T39" fmla="*/ 1838 h 763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535" h="763">
                  <a:moveTo>
                    <a:pt x="269" y="763"/>
                  </a:moveTo>
                  <a:cubicBezTo>
                    <a:pt x="240" y="762"/>
                    <a:pt x="181" y="748"/>
                    <a:pt x="97" y="616"/>
                  </a:cubicBezTo>
                  <a:cubicBezTo>
                    <a:pt x="9" y="476"/>
                    <a:pt x="35" y="433"/>
                    <a:pt x="45" y="395"/>
                  </a:cubicBezTo>
                  <a:cubicBezTo>
                    <a:pt x="55" y="357"/>
                    <a:pt x="37" y="334"/>
                    <a:pt x="27" y="293"/>
                  </a:cubicBezTo>
                  <a:cubicBezTo>
                    <a:pt x="0" y="173"/>
                    <a:pt x="56" y="117"/>
                    <a:pt x="56" y="117"/>
                  </a:cubicBezTo>
                  <a:cubicBezTo>
                    <a:pt x="39" y="122"/>
                    <a:pt x="39" y="122"/>
                    <a:pt x="39" y="122"/>
                  </a:cubicBezTo>
                  <a:cubicBezTo>
                    <a:pt x="94" y="42"/>
                    <a:pt x="161" y="31"/>
                    <a:pt x="161" y="31"/>
                  </a:cubicBezTo>
                  <a:cubicBezTo>
                    <a:pt x="151" y="26"/>
                    <a:pt x="121" y="27"/>
                    <a:pt x="121" y="27"/>
                  </a:cubicBezTo>
                  <a:cubicBezTo>
                    <a:pt x="199" y="0"/>
                    <a:pt x="254" y="17"/>
                    <a:pt x="254" y="17"/>
                  </a:cubicBezTo>
                  <a:cubicBezTo>
                    <a:pt x="240" y="13"/>
                    <a:pt x="225" y="0"/>
                    <a:pt x="225" y="0"/>
                  </a:cubicBezTo>
                  <a:cubicBezTo>
                    <a:pt x="225" y="0"/>
                    <a:pt x="246" y="1"/>
                    <a:pt x="279" y="2"/>
                  </a:cubicBezTo>
                  <a:cubicBezTo>
                    <a:pt x="311" y="3"/>
                    <a:pt x="345" y="38"/>
                    <a:pt x="345" y="38"/>
                  </a:cubicBezTo>
                  <a:cubicBezTo>
                    <a:pt x="345" y="38"/>
                    <a:pt x="379" y="30"/>
                    <a:pt x="389" y="32"/>
                  </a:cubicBezTo>
                  <a:cubicBezTo>
                    <a:pt x="410" y="33"/>
                    <a:pt x="508" y="68"/>
                    <a:pt x="530" y="193"/>
                  </a:cubicBezTo>
                  <a:cubicBezTo>
                    <a:pt x="519" y="182"/>
                    <a:pt x="519" y="182"/>
                    <a:pt x="519" y="182"/>
                  </a:cubicBezTo>
                  <a:cubicBezTo>
                    <a:pt x="525" y="209"/>
                    <a:pt x="527" y="246"/>
                    <a:pt x="517" y="293"/>
                  </a:cubicBezTo>
                  <a:cubicBezTo>
                    <a:pt x="507" y="334"/>
                    <a:pt x="489" y="357"/>
                    <a:pt x="499" y="395"/>
                  </a:cubicBezTo>
                  <a:cubicBezTo>
                    <a:pt x="509" y="433"/>
                    <a:pt x="535" y="476"/>
                    <a:pt x="447" y="616"/>
                  </a:cubicBezTo>
                  <a:cubicBezTo>
                    <a:pt x="362" y="750"/>
                    <a:pt x="303" y="763"/>
                    <a:pt x="274" y="763"/>
                  </a:cubicBezTo>
                  <a:lnTo>
                    <a:pt x="269" y="763"/>
                  </a:lnTo>
                  <a:close/>
                </a:path>
              </a:pathLst>
            </a:custGeom>
            <a:noFill/>
            <a:ln w="14288" cap="flat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4038" name="Group 54">
            <a:extLst>
              <a:ext uri="{FF2B5EF4-FFF2-40B4-BE49-F238E27FC236}">
                <a16:creationId xmlns:a16="http://schemas.microsoft.com/office/drawing/2014/main" id="{8746FBE2-96FC-4132-AB65-C12FFCDF0B5B}"/>
              </a:ext>
            </a:extLst>
          </p:cNvPr>
          <p:cNvGrpSpPr>
            <a:grpSpLocks/>
          </p:cNvGrpSpPr>
          <p:nvPr/>
        </p:nvGrpSpPr>
        <p:grpSpPr bwMode="auto">
          <a:xfrm>
            <a:off x="6251575" y="2519363"/>
            <a:ext cx="958850" cy="1373187"/>
            <a:chOff x="2978" y="1587"/>
            <a:chExt cx="604" cy="865"/>
          </a:xfrm>
        </p:grpSpPr>
        <p:sp>
          <p:nvSpPr>
            <p:cNvPr id="44100" name="Freeform 55">
              <a:extLst>
                <a:ext uri="{FF2B5EF4-FFF2-40B4-BE49-F238E27FC236}">
                  <a16:creationId xmlns:a16="http://schemas.microsoft.com/office/drawing/2014/main" id="{FAFE9793-91DD-42B0-ADB8-214297B44E4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8" y="1587"/>
              <a:ext cx="604" cy="865"/>
            </a:xfrm>
            <a:custGeom>
              <a:avLst/>
              <a:gdLst>
                <a:gd name="T0" fmla="*/ 630 w 535"/>
                <a:gd name="T1" fmla="*/ 1838 h 763"/>
                <a:gd name="T2" fmla="*/ 227 w 535"/>
                <a:gd name="T3" fmla="*/ 1482 h 763"/>
                <a:gd name="T4" fmla="*/ 105 w 535"/>
                <a:gd name="T5" fmla="*/ 951 h 763"/>
                <a:gd name="T6" fmla="*/ 62 w 535"/>
                <a:gd name="T7" fmla="*/ 704 h 763"/>
                <a:gd name="T8" fmla="*/ 130 w 535"/>
                <a:gd name="T9" fmla="*/ 282 h 763"/>
                <a:gd name="T10" fmla="*/ 90 w 535"/>
                <a:gd name="T11" fmla="*/ 292 h 763"/>
                <a:gd name="T12" fmla="*/ 376 w 535"/>
                <a:gd name="T13" fmla="*/ 75 h 763"/>
                <a:gd name="T14" fmla="*/ 286 w 535"/>
                <a:gd name="T15" fmla="*/ 66 h 763"/>
                <a:gd name="T16" fmla="*/ 595 w 535"/>
                <a:gd name="T17" fmla="*/ 41 h 763"/>
                <a:gd name="T18" fmla="*/ 526 w 535"/>
                <a:gd name="T19" fmla="*/ 0 h 763"/>
                <a:gd name="T20" fmla="*/ 654 w 535"/>
                <a:gd name="T21" fmla="*/ 2 h 763"/>
                <a:gd name="T22" fmla="*/ 806 w 535"/>
                <a:gd name="T23" fmla="*/ 91 h 763"/>
                <a:gd name="T24" fmla="*/ 910 w 535"/>
                <a:gd name="T25" fmla="*/ 76 h 763"/>
                <a:gd name="T26" fmla="*/ 1237 w 535"/>
                <a:gd name="T27" fmla="*/ 465 h 763"/>
                <a:gd name="T28" fmla="*/ 1214 w 535"/>
                <a:gd name="T29" fmla="*/ 436 h 763"/>
                <a:gd name="T30" fmla="*/ 1208 w 535"/>
                <a:gd name="T31" fmla="*/ 704 h 763"/>
                <a:gd name="T32" fmla="*/ 1167 w 535"/>
                <a:gd name="T33" fmla="*/ 951 h 763"/>
                <a:gd name="T34" fmla="*/ 1047 w 535"/>
                <a:gd name="T35" fmla="*/ 1482 h 763"/>
                <a:gd name="T36" fmla="*/ 640 w 535"/>
                <a:gd name="T37" fmla="*/ 1838 h 763"/>
                <a:gd name="T38" fmla="*/ 630 w 535"/>
                <a:gd name="T39" fmla="*/ 1838 h 763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535" h="763">
                  <a:moveTo>
                    <a:pt x="270" y="763"/>
                  </a:moveTo>
                  <a:cubicBezTo>
                    <a:pt x="240" y="762"/>
                    <a:pt x="181" y="748"/>
                    <a:pt x="97" y="616"/>
                  </a:cubicBezTo>
                  <a:cubicBezTo>
                    <a:pt x="9" y="476"/>
                    <a:pt x="35" y="433"/>
                    <a:pt x="45" y="395"/>
                  </a:cubicBezTo>
                  <a:cubicBezTo>
                    <a:pt x="55" y="357"/>
                    <a:pt x="37" y="334"/>
                    <a:pt x="27" y="293"/>
                  </a:cubicBezTo>
                  <a:cubicBezTo>
                    <a:pt x="0" y="173"/>
                    <a:pt x="56" y="117"/>
                    <a:pt x="56" y="117"/>
                  </a:cubicBezTo>
                  <a:cubicBezTo>
                    <a:pt x="39" y="122"/>
                    <a:pt x="39" y="122"/>
                    <a:pt x="39" y="122"/>
                  </a:cubicBezTo>
                  <a:cubicBezTo>
                    <a:pt x="94" y="42"/>
                    <a:pt x="161" y="31"/>
                    <a:pt x="161" y="31"/>
                  </a:cubicBezTo>
                  <a:cubicBezTo>
                    <a:pt x="151" y="26"/>
                    <a:pt x="121" y="27"/>
                    <a:pt x="121" y="27"/>
                  </a:cubicBezTo>
                  <a:cubicBezTo>
                    <a:pt x="199" y="0"/>
                    <a:pt x="255" y="17"/>
                    <a:pt x="255" y="17"/>
                  </a:cubicBezTo>
                  <a:cubicBezTo>
                    <a:pt x="240" y="13"/>
                    <a:pt x="225" y="0"/>
                    <a:pt x="225" y="0"/>
                  </a:cubicBezTo>
                  <a:cubicBezTo>
                    <a:pt x="225" y="0"/>
                    <a:pt x="246" y="1"/>
                    <a:pt x="279" y="2"/>
                  </a:cubicBezTo>
                  <a:cubicBezTo>
                    <a:pt x="311" y="3"/>
                    <a:pt x="345" y="38"/>
                    <a:pt x="345" y="38"/>
                  </a:cubicBezTo>
                  <a:cubicBezTo>
                    <a:pt x="345" y="38"/>
                    <a:pt x="379" y="30"/>
                    <a:pt x="389" y="32"/>
                  </a:cubicBezTo>
                  <a:cubicBezTo>
                    <a:pt x="410" y="33"/>
                    <a:pt x="508" y="68"/>
                    <a:pt x="530" y="193"/>
                  </a:cubicBezTo>
                  <a:cubicBezTo>
                    <a:pt x="519" y="182"/>
                    <a:pt x="519" y="182"/>
                    <a:pt x="519" y="182"/>
                  </a:cubicBezTo>
                  <a:cubicBezTo>
                    <a:pt x="525" y="209"/>
                    <a:pt x="527" y="246"/>
                    <a:pt x="517" y="293"/>
                  </a:cubicBezTo>
                  <a:cubicBezTo>
                    <a:pt x="508" y="334"/>
                    <a:pt x="489" y="357"/>
                    <a:pt x="499" y="395"/>
                  </a:cubicBezTo>
                  <a:cubicBezTo>
                    <a:pt x="509" y="433"/>
                    <a:pt x="535" y="476"/>
                    <a:pt x="447" y="616"/>
                  </a:cubicBezTo>
                  <a:cubicBezTo>
                    <a:pt x="362" y="750"/>
                    <a:pt x="303" y="763"/>
                    <a:pt x="274" y="763"/>
                  </a:cubicBezTo>
                  <a:lnTo>
                    <a:pt x="270" y="763"/>
                  </a:lnTo>
                  <a:close/>
                </a:path>
              </a:pathLst>
            </a:custGeom>
            <a:solidFill>
              <a:srgbClr val="EB6B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01" name="Freeform 56">
              <a:extLst>
                <a:ext uri="{FF2B5EF4-FFF2-40B4-BE49-F238E27FC236}">
                  <a16:creationId xmlns:a16="http://schemas.microsoft.com/office/drawing/2014/main" id="{2FEA0063-1A7E-405D-B114-EAA81643FB4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0" y="1880"/>
              <a:ext cx="145" cy="101"/>
            </a:xfrm>
            <a:custGeom>
              <a:avLst/>
              <a:gdLst>
                <a:gd name="T0" fmla="*/ 293 w 129"/>
                <a:gd name="T1" fmla="*/ 65 h 89"/>
                <a:gd name="T2" fmla="*/ 0 w 129"/>
                <a:gd name="T3" fmla="*/ 218 h 8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9" h="89">
                  <a:moveTo>
                    <a:pt x="129" y="26"/>
                  </a:moveTo>
                  <a:cubicBezTo>
                    <a:pt x="129" y="26"/>
                    <a:pt x="38" y="0"/>
                    <a:pt x="0" y="89"/>
                  </a:cubicBezTo>
                </a:path>
              </a:pathLst>
            </a:custGeom>
            <a:noFill/>
            <a:ln w="2222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02" name="Freeform 57">
              <a:extLst>
                <a:ext uri="{FF2B5EF4-FFF2-40B4-BE49-F238E27FC236}">
                  <a16:creationId xmlns:a16="http://schemas.microsoft.com/office/drawing/2014/main" id="{C96682F4-879C-47C2-9BB5-B649371169E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6" y="1881"/>
              <a:ext cx="146" cy="100"/>
            </a:xfrm>
            <a:custGeom>
              <a:avLst/>
              <a:gdLst>
                <a:gd name="T0" fmla="*/ 0 w 129"/>
                <a:gd name="T1" fmla="*/ 60 h 88"/>
                <a:gd name="T2" fmla="*/ 308 w 129"/>
                <a:gd name="T3" fmla="*/ 217 h 8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9" h="88">
                  <a:moveTo>
                    <a:pt x="0" y="25"/>
                  </a:moveTo>
                  <a:cubicBezTo>
                    <a:pt x="0" y="25"/>
                    <a:pt x="91" y="0"/>
                    <a:pt x="129" y="88"/>
                  </a:cubicBezTo>
                </a:path>
              </a:pathLst>
            </a:custGeom>
            <a:noFill/>
            <a:ln w="2222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03" name="Freeform 58">
              <a:extLst>
                <a:ext uri="{FF2B5EF4-FFF2-40B4-BE49-F238E27FC236}">
                  <a16:creationId xmlns:a16="http://schemas.microsoft.com/office/drawing/2014/main" id="{ED1E2653-93C9-45FD-8141-831FBC7AC3B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1" y="2262"/>
              <a:ext cx="298" cy="1"/>
            </a:xfrm>
            <a:custGeom>
              <a:avLst/>
              <a:gdLst>
                <a:gd name="T0" fmla="*/ 0 w 264"/>
                <a:gd name="T1" fmla="*/ 0 h 1"/>
                <a:gd name="T2" fmla="*/ 615 w 264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64" h="1">
                  <a:moveTo>
                    <a:pt x="0" y="0"/>
                  </a:moveTo>
                  <a:cubicBezTo>
                    <a:pt x="0" y="0"/>
                    <a:pt x="113" y="0"/>
                    <a:pt x="264" y="0"/>
                  </a:cubicBezTo>
                </a:path>
              </a:pathLst>
            </a:custGeom>
            <a:noFill/>
            <a:ln w="2222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04" name="Freeform 59">
              <a:extLst>
                <a:ext uri="{FF2B5EF4-FFF2-40B4-BE49-F238E27FC236}">
                  <a16:creationId xmlns:a16="http://schemas.microsoft.com/office/drawing/2014/main" id="{EF06B2DE-2826-4EE3-B928-05B017AE079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1" y="2249"/>
              <a:ext cx="15" cy="26"/>
            </a:xfrm>
            <a:custGeom>
              <a:avLst/>
              <a:gdLst>
                <a:gd name="T0" fmla="*/ 36 w 13"/>
                <a:gd name="T1" fmla="*/ 0 h 23"/>
                <a:gd name="T2" fmla="*/ 14 w 13"/>
                <a:gd name="T3" fmla="*/ 53 h 2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23">
                  <a:moveTo>
                    <a:pt x="13" y="0"/>
                  </a:moveTo>
                  <a:cubicBezTo>
                    <a:pt x="13" y="0"/>
                    <a:pt x="0" y="6"/>
                    <a:pt x="5" y="23"/>
                  </a:cubicBezTo>
                </a:path>
              </a:pathLst>
            </a:custGeom>
            <a:noFill/>
            <a:ln w="2222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05" name="Freeform 60">
              <a:extLst>
                <a:ext uri="{FF2B5EF4-FFF2-40B4-BE49-F238E27FC236}">
                  <a16:creationId xmlns:a16="http://schemas.microsoft.com/office/drawing/2014/main" id="{CECC8A35-2838-4648-B458-0B94F43CDFB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0" y="2250"/>
              <a:ext cx="18" cy="28"/>
            </a:xfrm>
            <a:custGeom>
              <a:avLst/>
              <a:gdLst>
                <a:gd name="T0" fmla="*/ 0 w 16"/>
                <a:gd name="T1" fmla="*/ 0 h 24"/>
                <a:gd name="T2" fmla="*/ 23 w 16"/>
                <a:gd name="T3" fmla="*/ 74 h 2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6" h="24">
                  <a:moveTo>
                    <a:pt x="0" y="0"/>
                  </a:moveTo>
                  <a:cubicBezTo>
                    <a:pt x="0" y="0"/>
                    <a:pt x="16" y="6"/>
                    <a:pt x="10" y="24"/>
                  </a:cubicBezTo>
                </a:path>
              </a:pathLst>
            </a:custGeom>
            <a:noFill/>
            <a:ln w="2222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06" name="Freeform 61">
              <a:extLst>
                <a:ext uri="{FF2B5EF4-FFF2-40B4-BE49-F238E27FC236}">
                  <a16:creationId xmlns:a16="http://schemas.microsoft.com/office/drawing/2014/main" id="{9A73301B-13C6-4498-ADA5-6A26757612C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5" y="2155"/>
              <a:ext cx="106" cy="48"/>
            </a:xfrm>
            <a:custGeom>
              <a:avLst/>
              <a:gdLst>
                <a:gd name="T0" fmla="*/ 0 w 94"/>
                <a:gd name="T1" fmla="*/ 0 h 42"/>
                <a:gd name="T2" fmla="*/ 218 w 94"/>
                <a:gd name="T3" fmla="*/ 25 h 4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4" h="42">
                  <a:moveTo>
                    <a:pt x="0" y="0"/>
                  </a:moveTo>
                  <a:cubicBezTo>
                    <a:pt x="0" y="0"/>
                    <a:pt x="30" y="42"/>
                    <a:pt x="94" y="10"/>
                  </a:cubicBezTo>
                </a:path>
              </a:pathLst>
            </a:custGeom>
            <a:noFill/>
            <a:ln w="2222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07" name="Freeform 62">
              <a:extLst>
                <a:ext uri="{FF2B5EF4-FFF2-40B4-BE49-F238E27FC236}">
                  <a16:creationId xmlns:a16="http://schemas.microsoft.com/office/drawing/2014/main" id="{7BC05567-12C2-4898-A1D4-102A6139646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1" y="1956"/>
              <a:ext cx="129" cy="120"/>
            </a:xfrm>
            <a:custGeom>
              <a:avLst/>
              <a:gdLst>
                <a:gd name="T0" fmla="*/ 111 w 114"/>
                <a:gd name="T1" fmla="*/ 0 h 106"/>
                <a:gd name="T2" fmla="*/ 272 w 114"/>
                <a:gd name="T3" fmla="*/ 97 h 106"/>
                <a:gd name="T4" fmla="*/ 0 w 114"/>
                <a:gd name="T5" fmla="*/ 126 h 10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4" h="106">
                  <a:moveTo>
                    <a:pt x="47" y="0"/>
                  </a:moveTo>
                  <a:cubicBezTo>
                    <a:pt x="66" y="1"/>
                    <a:pt x="88" y="12"/>
                    <a:pt x="114" y="41"/>
                  </a:cubicBezTo>
                  <a:cubicBezTo>
                    <a:pt x="114" y="41"/>
                    <a:pt x="55" y="106"/>
                    <a:pt x="0" y="53"/>
                  </a:cubicBezTo>
                </a:path>
              </a:pathLst>
            </a:custGeom>
            <a:noFill/>
            <a:ln w="14288" cap="flat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08" name="Freeform 63">
              <a:extLst>
                <a:ext uri="{FF2B5EF4-FFF2-40B4-BE49-F238E27FC236}">
                  <a16:creationId xmlns:a16="http://schemas.microsoft.com/office/drawing/2014/main" id="{CB7E9F43-A814-4492-99D1-A5E185D67F9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4" y="1957"/>
              <a:ext cx="81" cy="81"/>
            </a:xfrm>
            <a:custGeom>
              <a:avLst/>
              <a:gdLst>
                <a:gd name="T0" fmla="*/ 84 w 71"/>
                <a:gd name="T1" fmla="*/ 0 h 72"/>
                <a:gd name="T2" fmla="*/ 87 w 71"/>
                <a:gd name="T3" fmla="*/ 0 h 72"/>
                <a:gd name="T4" fmla="*/ 178 w 71"/>
                <a:gd name="T5" fmla="*/ 83 h 72"/>
                <a:gd name="T6" fmla="*/ 87 w 71"/>
                <a:gd name="T7" fmla="*/ 163 h 72"/>
                <a:gd name="T8" fmla="*/ 0 w 71"/>
                <a:gd name="T9" fmla="*/ 88 h 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1" h="72">
                  <a:moveTo>
                    <a:pt x="34" y="0"/>
                  </a:moveTo>
                  <a:cubicBezTo>
                    <a:pt x="34" y="0"/>
                    <a:pt x="35" y="0"/>
                    <a:pt x="35" y="0"/>
                  </a:cubicBezTo>
                  <a:cubicBezTo>
                    <a:pt x="55" y="0"/>
                    <a:pt x="71" y="16"/>
                    <a:pt x="71" y="36"/>
                  </a:cubicBezTo>
                  <a:cubicBezTo>
                    <a:pt x="71" y="56"/>
                    <a:pt x="55" y="72"/>
                    <a:pt x="35" y="72"/>
                  </a:cubicBezTo>
                  <a:cubicBezTo>
                    <a:pt x="16" y="72"/>
                    <a:pt x="1" y="57"/>
                    <a:pt x="0" y="38"/>
                  </a:cubicBezTo>
                </a:path>
              </a:pathLst>
            </a:custGeom>
            <a:noFill/>
            <a:ln w="14288" cap="flat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09" name="Oval 64">
              <a:extLst>
                <a:ext uri="{FF2B5EF4-FFF2-40B4-BE49-F238E27FC236}">
                  <a16:creationId xmlns:a16="http://schemas.microsoft.com/office/drawing/2014/main" id="{D73BA0FB-819A-4D96-A0B3-30EF9E3010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4" y="1978"/>
              <a:ext cx="39" cy="40"/>
            </a:xfrm>
            <a:prstGeom prst="ellipse">
              <a:avLst/>
            </a:pr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4110" name="Oval 65">
              <a:extLst>
                <a:ext uri="{FF2B5EF4-FFF2-40B4-BE49-F238E27FC236}">
                  <a16:creationId xmlns:a16="http://schemas.microsoft.com/office/drawing/2014/main" id="{48CE85A1-1B4C-43F8-9EF0-A4CD6EFA19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63" y="1994"/>
              <a:ext cx="27" cy="2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4111" name="Freeform 66">
              <a:extLst>
                <a:ext uri="{FF2B5EF4-FFF2-40B4-BE49-F238E27FC236}">
                  <a16:creationId xmlns:a16="http://schemas.microsoft.com/office/drawing/2014/main" id="{5977D24A-02B1-4719-A92A-702F32FC0ED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6" y="1956"/>
              <a:ext cx="126" cy="118"/>
            </a:xfrm>
            <a:custGeom>
              <a:avLst/>
              <a:gdLst>
                <a:gd name="T0" fmla="*/ 152 w 112"/>
                <a:gd name="T1" fmla="*/ 0 h 104"/>
                <a:gd name="T2" fmla="*/ 0 w 112"/>
                <a:gd name="T3" fmla="*/ 99 h 104"/>
                <a:gd name="T4" fmla="*/ 257 w 112"/>
                <a:gd name="T5" fmla="*/ 132 h 10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2" h="104">
                  <a:moveTo>
                    <a:pt x="67" y="0"/>
                  </a:moveTo>
                  <a:cubicBezTo>
                    <a:pt x="49" y="1"/>
                    <a:pt x="26" y="12"/>
                    <a:pt x="0" y="41"/>
                  </a:cubicBezTo>
                  <a:cubicBezTo>
                    <a:pt x="0" y="41"/>
                    <a:pt x="58" y="104"/>
                    <a:pt x="112" y="55"/>
                  </a:cubicBezTo>
                </a:path>
              </a:pathLst>
            </a:custGeom>
            <a:noFill/>
            <a:ln w="14288" cap="flat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12" name="Freeform 67">
              <a:extLst>
                <a:ext uri="{FF2B5EF4-FFF2-40B4-BE49-F238E27FC236}">
                  <a16:creationId xmlns:a16="http://schemas.microsoft.com/office/drawing/2014/main" id="{2319528E-EB4A-4F88-8840-8A4167299719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1" y="1957"/>
              <a:ext cx="81" cy="81"/>
            </a:xfrm>
            <a:custGeom>
              <a:avLst/>
              <a:gdLst>
                <a:gd name="T0" fmla="*/ 83 w 72"/>
                <a:gd name="T1" fmla="*/ 0 h 72"/>
                <a:gd name="T2" fmla="*/ 0 w 72"/>
                <a:gd name="T3" fmla="*/ 83 h 72"/>
                <a:gd name="T4" fmla="*/ 83 w 72"/>
                <a:gd name="T5" fmla="*/ 163 h 72"/>
                <a:gd name="T6" fmla="*/ 163 w 72"/>
                <a:gd name="T7" fmla="*/ 93 h 7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2" h="72">
                  <a:moveTo>
                    <a:pt x="36" y="0"/>
                  </a:moveTo>
                  <a:cubicBezTo>
                    <a:pt x="16" y="0"/>
                    <a:pt x="0" y="16"/>
                    <a:pt x="0" y="36"/>
                  </a:cubicBezTo>
                  <a:cubicBezTo>
                    <a:pt x="0" y="56"/>
                    <a:pt x="16" y="72"/>
                    <a:pt x="36" y="72"/>
                  </a:cubicBezTo>
                  <a:cubicBezTo>
                    <a:pt x="54" y="72"/>
                    <a:pt x="69" y="58"/>
                    <a:pt x="72" y="41"/>
                  </a:cubicBezTo>
                </a:path>
              </a:pathLst>
            </a:custGeom>
            <a:noFill/>
            <a:ln w="14288" cap="flat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13" name="Oval 68">
              <a:extLst>
                <a:ext uri="{FF2B5EF4-FFF2-40B4-BE49-F238E27FC236}">
                  <a16:creationId xmlns:a16="http://schemas.microsoft.com/office/drawing/2014/main" id="{AAA09DAF-0B51-4CE7-90D9-7BA25F98D5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2" y="1978"/>
              <a:ext cx="40" cy="40"/>
            </a:xfrm>
            <a:prstGeom prst="ellipse">
              <a:avLst/>
            </a:pr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4114" name="Oval 69">
              <a:extLst>
                <a:ext uri="{FF2B5EF4-FFF2-40B4-BE49-F238E27FC236}">
                  <a16:creationId xmlns:a16="http://schemas.microsoft.com/office/drawing/2014/main" id="{ACD07996-5AB8-4FE4-AB66-03546C4DB2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21" y="1999"/>
              <a:ext cx="27" cy="2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4115" name="Freeform 70">
              <a:extLst>
                <a:ext uri="{FF2B5EF4-FFF2-40B4-BE49-F238E27FC236}">
                  <a16:creationId xmlns:a16="http://schemas.microsoft.com/office/drawing/2014/main" id="{1DA2A36D-10A1-47D2-82AA-6C6F2A6EFD6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8" y="1941"/>
              <a:ext cx="83" cy="100"/>
            </a:xfrm>
            <a:custGeom>
              <a:avLst/>
              <a:gdLst>
                <a:gd name="T0" fmla="*/ 180 w 73"/>
                <a:gd name="T1" fmla="*/ 0 h 88"/>
                <a:gd name="T2" fmla="*/ 0 w 73"/>
                <a:gd name="T3" fmla="*/ 217 h 8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3" h="88">
                  <a:moveTo>
                    <a:pt x="73" y="0"/>
                  </a:moveTo>
                  <a:cubicBezTo>
                    <a:pt x="73" y="0"/>
                    <a:pt x="14" y="47"/>
                    <a:pt x="0" y="88"/>
                  </a:cubicBezTo>
                </a:path>
              </a:pathLst>
            </a:custGeom>
            <a:noFill/>
            <a:ln w="14288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16" name="Freeform 71">
              <a:extLst>
                <a:ext uri="{FF2B5EF4-FFF2-40B4-BE49-F238E27FC236}">
                  <a16:creationId xmlns:a16="http://schemas.microsoft.com/office/drawing/2014/main" id="{60967892-6B38-484F-AC7D-C3F08D387D8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4" y="1943"/>
              <a:ext cx="78" cy="89"/>
            </a:xfrm>
            <a:custGeom>
              <a:avLst/>
              <a:gdLst>
                <a:gd name="T0" fmla="*/ 0 w 69"/>
                <a:gd name="T1" fmla="*/ 0 h 78"/>
                <a:gd name="T2" fmla="*/ 163 w 69"/>
                <a:gd name="T3" fmla="*/ 196 h 7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9" h="78">
                  <a:moveTo>
                    <a:pt x="0" y="0"/>
                  </a:moveTo>
                  <a:cubicBezTo>
                    <a:pt x="0" y="0"/>
                    <a:pt x="37" y="29"/>
                    <a:pt x="69" y="78"/>
                  </a:cubicBezTo>
                </a:path>
              </a:pathLst>
            </a:custGeom>
            <a:noFill/>
            <a:ln w="14288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17" name="Freeform 72">
              <a:extLst>
                <a:ext uri="{FF2B5EF4-FFF2-40B4-BE49-F238E27FC236}">
                  <a16:creationId xmlns:a16="http://schemas.microsoft.com/office/drawing/2014/main" id="{ABDE5435-172E-435E-A197-C5080BB5FE5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8" y="1587"/>
              <a:ext cx="604" cy="865"/>
            </a:xfrm>
            <a:custGeom>
              <a:avLst/>
              <a:gdLst>
                <a:gd name="T0" fmla="*/ 630 w 535"/>
                <a:gd name="T1" fmla="*/ 1838 h 763"/>
                <a:gd name="T2" fmla="*/ 227 w 535"/>
                <a:gd name="T3" fmla="*/ 1482 h 763"/>
                <a:gd name="T4" fmla="*/ 105 w 535"/>
                <a:gd name="T5" fmla="*/ 951 h 763"/>
                <a:gd name="T6" fmla="*/ 62 w 535"/>
                <a:gd name="T7" fmla="*/ 704 h 763"/>
                <a:gd name="T8" fmla="*/ 130 w 535"/>
                <a:gd name="T9" fmla="*/ 282 h 763"/>
                <a:gd name="T10" fmla="*/ 90 w 535"/>
                <a:gd name="T11" fmla="*/ 292 h 763"/>
                <a:gd name="T12" fmla="*/ 376 w 535"/>
                <a:gd name="T13" fmla="*/ 75 h 763"/>
                <a:gd name="T14" fmla="*/ 286 w 535"/>
                <a:gd name="T15" fmla="*/ 66 h 763"/>
                <a:gd name="T16" fmla="*/ 595 w 535"/>
                <a:gd name="T17" fmla="*/ 41 h 763"/>
                <a:gd name="T18" fmla="*/ 526 w 535"/>
                <a:gd name="T19" fmla="*/ 0 h 763"/>
                <a:gd name="T20" fmla="*/ 654 w 535"/>
                <a:gd name="T21" fmla="*/ 2 h 763"/>
                <a:gd name="T22" fmla="*/ 806 w 535"/>
                <a:gd name="T23" fmla="*/ 91 h 763"/>
                <a:gd name="T24" fmla="*/ 910 w 535"/>
                <a:gd name="T25" fmla="*/ 76 h 763"/>
                <a:gd name="T26" fmla="*/ 1237 w 535"/>
                <a:gd name="T27" fmla="*/ 465 h 763"/>
                <a:gd name="T28" fmla="*/ 1214 w 535"/>
                <a:gd name="T29" fmla="*/ 436 h 763"/>
                <a:gd name="T30" fmla="*/ 1208 w 535"/>
                <a:gd name="T31" fmla="*/ 704 h 763"/>
                <a:gd name="T32" fmla="*/ 1167 w 535"/>
                <a:gd name="T33" fmla="*/ 951 h 763"/>
                <a:gd name="T34" fmla="*/ 1047 w 535"/>
                <a:gd name="T35" fmla="*/ 1482 h 763"/>
                <a:gd name="T36" fmla="*/ 640 w 535"/>
                <a:gd name="T37" fmla="*/ 1838 h 763"/>
                <a:gd name="T38" fmla="*/ 630 w 535"/>
                <a:gd name="T39" fmla="*/ 1838 h 763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535" h="763">
                  <a:moveTo>
                    <a:pt x="270" y="763"/>
                  </a:moveTo>
                  <a:cubicBezTo>
                    <a:pt x="240" y="762"/>
                    <a:pt x="181" y="748"/>
                    <a:pt x="97" y="616"/>
                  </a:cubicBezTo>
                  <a:cubicBezTo>
                    <a:pt x="9" y="476"/>
                    <a:pt x="35" y="433"/>
                    <a:pt x="45" y="395"/>
                  </a:cubicBezTo>
                  <a:cubicBezTo>
                    <a:pt x="55" y="357"/>
                    <a:pt x="37" y="334"/>
                    <a:pt x="27" y="293"/>
                  </a:cubicBezTo>
                  <a:cubicBezTo>
                    <a:pt x="0" y="173"/>
                    <a:pt x="56" y="117"/>
                    <a:pt x="56" y="117"/>
                  </a:cubicBezTo>
                  <a:cubicBezTo>
                    <a:pt x="39" y="122"/>
                    <a:pt x="39" y="122"/>
                    <a:pt x="39" y="122"/>
                  </a:cubicBezTo>
                  <a:cubicBezTo>
                    <a:pt x="94" y="42"/>
                    <a:pt x="161" y="31"/>
                    <a:pt x="161" y="31"/>
                  </a:cubicBezTo>
                  <a:cubicBezTo>
                    <a:pt x="151" y="26"/>
                    <a:pt x="121" y="27"/>
                    <a:pt x="121" y="27"/>
                  </a:cubicBezTo>
                  <a:cubicBezTo>
                    <a:pt x="199" y="0"/>
                    <a:pt x="255" y="17"/>
                    <a:pt x="255" y="17"/>
                  </a:cubicBezTo>
                  <a:cubicBezTo>
                    <a:pt x="240" y="13"/>
                    <a:pt x="225" y="0"/>
                    <a:pt x="225" y="0"/>
                  </a:cubicBezTo>
                  <a:cubicBezTo>
                    <a:pt x="225" y="0"/>
                    <a:pt x="246" y="1"/>
                    <a:pt x="279" y="2"/>
                  </a:cubicBezTo>
                  <a:cubicBezTo>
                    <a:pt x="311" y="3"/>
                    <a:pt x="345" y="38"/>
                    <a:pt x="345" y="38"/>
                  </a:cubicBezTo>
                  <a:cubicBezTo>
                    <a:pt x="345" y="38"/>
                    <a:pt x="379" y="30"/>
                    <a:pt x="389" y="32"/>
                  </a:cubicBezTo>
                  <a:cubicBezTo>
                    <a:pt x="410" y="33"/>
                    <a:pt x="508" y="68"/>
                    <a:pt x="530" y="193"/>
                  </a:cubicBezTo>
                  <a:cubicBezTo>
                    <a:pt x="519" y="182"/>
                    <a:pt x="519" y="182"/>
                    <a:pt x="519" y="182"/>
                  </a:cubicBezTo>
                  <a:cubicBezTo>
                    <a:pt x="525" y="209"/>
                    <a:pt x="527" y="246"/>
                    <a:pt x="517" y="293"/>
                  </a:cubicBezTo>
                  <a:cubicBezTo>
                    <a:pt x="508" y="334"/>
                    <a:pt x="489" y="357"/>
                    <a:pt x="499" y="395"/>
                  </a:cubicBezTo>
                  <a:cubicBezTo>
                    <a:pt x="509" y="433"/>
                    <a:pt x="535" y="476"/>
                    <a:pt x="447" y="616"/>
                  </a:cubicBezTo>
                  <a:cubicBezTo>
                    <a:pt x="362" y="750"/>
                    <a:pt x="303" y="763"/>
                    <a:pt x="274" y="763"/>
                  </a:cubicBezTo>
                  <a:lnTo>
                    <a:pt x="270" y="763"/>
                  </a:lnTo>
                  <a:close/>
                </a:path>
              </a:pathLst>
            </a:custGeom>
            <a:noFill/>
            <a:ln w="14288" cap="flat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4039" name="Group 73">
            <a:extLst>
              <a:ext uri="{FF2B5EF4-FFF2-40B4-BE49-F238E27FC236}">
                <a16:creationId xmlns:a16="http://schemas.microsoft.com/office/drawing/2014/main" id="{10B376F7-D08E-470E-8090-427DAC23DEC1}"/>
              </a:ext>
            </a:extLst>
          </p:cNvPr>
          <p:cNvGrpSpPr>
            <a:grpSpLocks/>
          </p:cNvGrpSpPr>
          <p:nvPr/>
        </p:nvGrpSpPr>
        <p:grpSpPr bwMode="auto">
          <a:xfrm>
            <a:off x="7593013" y="2519363"/>
            <a:ext cx="957262" cy="1373187"/>
            <a:chOff x="3823" y="1587"/>
            <a:chExt cx="603" cy="865"/>
          </a:xfrm>
        </p:grpSpPr>
        <p:sp>
          <p:nvSpPr>
            <p:cNvPr id="44080" name="Freeform 74">
              <a:extLst>
                <a:ext uri="{FF2B5EF4-FFF2-40B4-BE49-F238E27FC236}">
                  <a16:creationId xmlns:a16="http://schemas.microsoft.com/office/drawing/2014/main" id="{82A7EBBF-3DFD-4951-A6F4-7F18DDE5469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3" y="1587"/>
              <a:ext cx="603" cy="865"/>
            </a:xfrm>
            <a:custGeom>
              <a:avLst/>
              <a:gdLst>
                <a:gd name="T0" fmla="*/ 629 w 534"/>
                <a:gd name="T1" fmla="*/ 1838 h 763"/>
                <a:gd name="T2" fmla="*/ 227 w 534"/>
                <a:gd name="T3" fmla="*/ 1482 h 763"/>
                <a:gd name="T4" fmla="*/ 102 w 534"/>
                <a:gd name="T5" fmla="*/ 951 h 763"/>
                <a:gd name="T6" fmla="*/ 62 w 534"/>
                <a:gd name="T7" fmla="*/ 704 h 763"/>
                <a:gd name="T8" fmla="*/ 130 w 534"/>
                <a:gd name="T9" fmla="*/ 282 h 763"/>
                <a:gd name="T10" fmla="*/ 89 w 534"/>
                <a:gd name="T11" fmla="*/ 292 h 763"/>
                <a:gd name="T12" fmla="*/ 378 w 534"/>
                <a:gd name="T13" fmla="*/ 75 h 763"/>
                <a:gd name="T14" fmla="*/ 286 w 534"/>
                <a:gd name="T15" fmla="*/ 66 h 763"/>
                <a:gd name="T16" fmla="*/ 594 w 534"/>
                <a:gd name="T17" fmla="*/ 41 h 763"/>
                <a:gd name="T18" fmla="*/ 526 w 534"/>
                <a:gd name="T19" fmla="*/ 0 h 763"/>
                <a:gd name="T20" fmla="*/ 653 w 534"/>
                <a:gd name="T21" fmla="*/ 2 h 763"/>
                <a:gd name="T22" fmla="*/ 807 w 534"/>
                <a:gd name="T23" fmla="*/ 91 h 763"/>
                <a:gd name="T24" fmla="*/ 909 w 534"/>
                <a:gd name="T25" fmla="*/ 76 h 763"/>
                <a:gd name="T26" fmla="*/ 1238 w 534"/>
                <a:gd name="T27" fmla="*/ 465 h 763"/>
                <a:gd name="T28" fmla="*/ 1216 w 534"/>
                <a:gd name="T29" fmla="*/ 436 h 763"/>
                <a:gd name="T30" fmla="*/ 1207 w 534"/>
                <a:gd name="T31" fmla="*/ 704 h 763"/>
                <a:gd name="T32" fmla="*/ 1168 w 534"/>
                <a:gd name="T33" fmla="*/ 951 h 763"/>
                <a:gd name="T34" fmla="*/ 1046 w 534"/>
                <a:gd name="T35" fmla="*/ 1482 h 763"/>
                <a:gd name="T36" fmla="*/ 641 w 534"/>
                <a:gd name="T37" fmla="*/ 1838 h 763"/>
                <a:gd name="T38" fmla="*/ 629 w 534"/>
                <a:gd name="T39" fmla="*/ 1838 h 763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534" h="763">
                  <a:moveTo>
                    <a:pt x="269" y="763"/>
                  </a:moveTo>
                  <a:cubicBezTo>
                    <a:pt x="240" y="762"/>
                    <a:pt x="181" y="748"/>
                    <a:pt x="97" y="616"/>
                  </a:cubicBezTo>
                  <a:cubicBezTo>
                    <a:pt x="9" y="476"/>
                    <a:pt x="34" y="433"/>
                    <a:pt x="44" y="395"/>
                  </a:cubicBezTo>
                  <a:cubicBezTo>
                    <a:pt x="54" y="357"/>
                    <a:pt x="36" y="334"/>
                    <a:pt x="27" y="293"/>
                  </a:cubicBezTo>
                  <a:cubicBezTo>
                    <a:pt x="0" y="173"/>
                    <a:pt x="56" y="117"/>
                    <a:pt x="56" y="117"/>
                  </a:cubicBezTo>
                  <a:cubicBezTo>
                    <a:pt x="38" y="122"/>
                    <a:pt x="38" y="122"/>
                    <a:pt x="38" y="122"/>
                  </a:cubicBezTo>
                  <a:cubicBezTo>
                    <a:pt x="94" y="42"/>
                    <a:pt x="161" y="31"/>
                    <a:pt x="161" y="31"/>
                  </a:cubicBezTo>
                  <a:cubicBezTo>
                    <a:pt x="150" y="26"/>
                    <a:pt x="121" y="27"/>
                    <a:pt x="121" y="27"/>
                  </a:cubicBezTo>
                  <a:cubicBezTo>
                    <a:pt x="198" y="0"/>
                    <a:pt x="254" y="17"/>
                    <a:pt x="254" y="17"/>
                  </a:cubicBezTo>
                  <a:cubicBezTo>
                    <a:pt x="240" y="13"/>
                    <a:pt x="225" y="0"/>
                    <a:pt x="225" y="0"/>
                  </a:cubicBezTo>
                  <a:cubicBezTo>
                    <a:pt x="225" y="0"/>
                    <a:pt x="246" y="1"/>
                    <a:pt x="278" y="2"/>
                  </a:cubicBezTo>
                  <a:cubicBezTo>
                    <a:pt x="311" y="3"/>
                    <a:pt x="345" y="38"/>
                    <a:pt x="345" y="38"/>
                  </a:cubicBezTo>
                  <a:cubicBezTo>
                    <a:pt x="345" y="38"/>
                    <a:pt x="378" y="30"/>
                    <a:pt x="388" y="32"/>
                  </a:cubicBezTo>
                  <a:cubicBezTo>
                    <a:pt x="410" y="33"/>
                    <a:pt x="508" y="68"/>
                    <a:pt x="530" y="193"/>
                  </a:cubicBezTo>
                  <a:cubicBezTo>
                    <a:pt x="519" y="182"/>
                    <a:pt x="519" y="182"/>
                    <a:pt x="519" y="182"/>
                  </a:cubicBezTo>
                  <a:cubicBezTo>
                    <a:pt x="525" y="209"/>
                    <a:pt x="527" y="246"/>
                    <a:pt x="516" y="293"/>
                  </a:cubicBezTo>
                  <a:cubicBezTo>
                    <a:pt x="507" y="334"/>
                    <a:pt x="489" y="357"/>
                    <a:pt x="499" y="395"/>
                  </a:cubicBezTo>
                  <a:cubicBezTo>
                    <a:pt x="509" y="433"/>
                    <a:pt x="534" y="476"/>
                    <a:pt x="446" y="616"/>
                  </a:cubicBezTo>
                  <a:cubicBezTo>
                    <a:pt x="362" y="750"/>
                    <a:pt x="303" y="763"/>
                    <a:pt x="274" y="763"/>
                  </a:cubicBezTo>
                  <a:lnTo>
                    <a:pt x="269" y="763"/>
                  </a:lnTo>
                  <a:close/>
                </a:path>
              </a:pathLst>
            </a:custGeom>
            <a:solidFill>
              <a:srgbClr val="E855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81" name="Freeform 75">
              <a:extLst>
                <a:ext uri="{FF2B5EF4-FFF2-40B4-BE49-F238E27FC236}">
                  <a16:creationId xmlns:a16="http://schemas.microsoft.com/office/drawing/2014/main" id="{64D3C48E-B86A-4BCC-B57E-943B32A3A46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4" y="1956"/>
              <a:ext cx="129" cy="120"/>
            </a:xfrm>
            <a:custGeom>
              <a:avLst/>
              <a:gdLst>
                <a:gd name="T0" fmla="*/ 111 w 114"/>
                <a:gd name="T1" fmla="*/ 0 h 106"/>
                <a:gd name="T2" fmla="*/ 272 w 114"/>
                <a:gd name="T3" fmla="*/ 97 h 106"/>
                <a:gd name="T4" fmla="*/ 0 w 114"/>
                <a:gd name="T5" fmla="*/ 126 h 10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4" h="106">
                  <a:moveTo>
                    <a:pt x="47" y="0"/>
                  </a:moveTo>
                  <a:cubicBezTo>
                    <a:pt x="66" y="1"/>
                    <a:pt x="88" y="12"/>
                    <a:pt x="114" y="41"/>
                  </a:cubicBezTo>
                  <a:cubicBezTo>
                    <a:pt x="114" y="41"/>
                    <a:pt x="55" y="106"/>
                    <a:pt x="0" y="53"/>
                  </a:cubicBezTo>
                </a:path>
              </a:pathLst>
            </a:custGeom>
            <a:noFill/>
            <a:ln w="14288" cap="flat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82" name="Freeform 76">
              <a:extLst>
                <a:ext uri="{FF2B5EF4-FFF2-40B4-BE49-F238E27FC236}">
                  <a16:creationId xmlns:a16="http://schemas.microsoft.com/office/drawing/2014/main" id="{D6156113-4A39-4173-BF83-4706BBCAE99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8" y="1957"/>
              <a:ext cx="80" cy="81"/>
            </a:xfrm>
            <a:custGeom>
              <a:avLst/>
              <a:gdLst>
                <a:gd name="T0" fmla="*/ 78 w 71"/>
                <a:gd name="T1" fmla="*/ 0 h 72"/>
                <a:gd name="T2" fmla="*/ 80 w 71"/>
                <a:gd name="T3" fmla="*/ 0 h 72"/>
                <a:gd name="T4" fmla="*/ 162 w 71"/>
                <a:gd name="T5" fmla="*/ 83 h 72"/>
                <a:gd name="T6" fmla="*/ 80 w 71"/>
                <a:gd name="T7" fmla="*/ 163 h 72"/>
                <a:gd name="T8" fmla="*/ 0 w 71"/>
                <a:gd name="T9" fmla="*/ 88 h 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1" h="72">
                  <a:moveTo>
                    <a:pt x="34" y="0"/>
                  </a:moveTo>
                  <a:cubicBezTo>
                    <a:pt x="34" y="0"/>
                    <a:pt x="35" y="0"/>
                    <a:pt x="35" y="0"/>
                  </a:cubicBezTo>
                  <a:cubicBezTo>
                    <a:pt x="55" y="0"/>
                    <a:pt x="71" y="16"/>
                    <a:pt x="71" y="36"/>
                  </a:cubicBezTo>
                  <a:cubicBezTo>
                    <a:pt x="71" y="56"/>
                    <a:pt x="55" y="72"/>
                    <a:pt x="35" y="72"/>
                  </a:cubicBezTo>
                  <a:cubicBezTo>
                    <a:pt x="16" y="72"/>
                    <a:pt x="1" y="57"/>
                    <a:pt x="0" y="38"/>
                  </a:cubicBezTo>
                </a:path>
              </a:pathLst>
            </a:custGeom>
            <a:noFill/>
            <a:ln w="14288" cap="flat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83" name="Oval 77">
              <a:extLst>
                <a:ext uri="{FF2B5EF4-FFF2-40B4-BE49-F238E27FC236}">
                  <a16:creationId xmlns:a16="http://schemas.microsoft.com/office/drawing/2014/main" id="{301B7934-925E-40D9-B132-BE0645B70E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77" y="1978"/>
              <a:ext cx="39" cy="40"/>
            </a:xfrm>
            <a:prstGeom prst="ellipse">
              <a:avLst/>
            </a:pr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4084" name="Oval 78">
              <a:extLst>
                <a:ext uri="{FF2B5EF4-FFF2-40B4-BE49-F238E27FC236}">
                  <a16:creationId xmlns:a16="http://schemas.microsoft.com/office/drawing/2014/main" id="{4DD0DFD1-B6E3-4CB3-856B-792BCAB99B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96" y="1994"/>
              <a:ext cx="27" cy="2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4085" name="Oval 79">
              <a:extLst>
                <a:ext uri="{FF2B5EF4-FFF2-40B4-BE49-F238E27FC236}">
                  <a16:creationId xmlns:a16="http://schemas.microsoft.com/office/drawing/2014/main" id="{F7FB10FF-254F-44F3-89AD-FFAF659E72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03" y="1974"/>
              <a:ext cx="16" cy="1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4086" name="Freeform 80">
              <a:extLst>
                <a:ext uri="{FF2B5EF4-FFF2-40B4-BE49-F238E27FC236}">
                  <a16:creationId xmlns:a16="http://schemas.microsoft.com/office/drawing/2014/main" id="{65692023-F546-4C11-9250-F649C07972A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6" y="1909"/>
              <a:ext cx="145" cy="72"/>
            </a:xfrm>
            <a:custGeom>
              <a:avLst/>
              <a:gdLst>
                <a:gd name="T0" fmla="*/ 293 w 129"/>
                <a:gd name="T1" fmla="*/ 0 h 63"/>
                <a:gd name="T2" fmla="*/ 0 w 129"/>
                <a:gd name="T3" fmla="*/ 159 h 6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9" h="63">
                  <a:moveTo>
                    <a:pt x="129" y="0"/>
                  </a:moveTo>
                  <a:cubicBezTo>
                    <a:pt x="129" y="0"/>
                    <a:pt x="60" y="57"/>
                    <a:pt x="0" y="63"/>
                  </a:cubicBezTo>
                </a:path>
              </a:pathLst>
            </a:custGeom>
            <a:noFill/>
            <a:ln w="2222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87" name="Freeform 81">
              <a:extLst>
                <a:ext uri="{FF2B5EF4-FFF2-40B4-BE49-F238E27FC236}">
                  <a16:creationId xmlns:a16="http://schemas.microsoft.com/office/drawing/2014/main" id="{8ACCBF21-9BAF-4DDF-B87A-65909CD32AF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9" y="1956"/>
              <a:ext cx="126" cy="118"/>
            </a:xfrm>
            <a:custGeom>
              <a:avLst/>
              <a:gdLst>
                <a:gd name="T0" fmla="*/ 152 w 112"/>
                <a:gd name="T1" fmla="*/ 0 h 104"/>
                <a:gd name="T2" fmla="*/ 0 w 112"/>
                <a:gd name="T3" fmla="*/ 99 h 104"/>
                <a:gd name="T4" fmla="*/ 257 w 112"/>
                <a:gd name="T5" fmla="*/ 132 h 10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2" h="104">
                  <a:moveTo>
                    <a:pt x="67" y="0"/>
                  </a:moveTo>
                  <a:cubicBezTo>
                    <a:pt x="49" y="1"/>
                    <a:pt x="26" y="12"/>
                    <a:pt x="0" y="41"/>
                  </a:cubicBezTo>
                  <a:cubicBezTo>
                    <a:pt x="0" y="41"/>
                    <a:pt x="58" y="104"/>
                    <a:pt x="112" y="55"/>
                  </a:cubicBezTo>
                </a:path>
              </a:pathLst>
            </a:custGeom>
            <a:noFill/>
            <a:ln w="14288" cap="flat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88" name="Freeform 82">
              <a:extLst>
                <a:ext uri="{FF2B5EF4-FFF2-40B4-BE49-F238E27FC236}">
                  <a16:creationId xmlns:a16="http://schemas.microsoft.com/office/drawing/2014/main" id="{7F9A07F1-54D1-44D5-9028-C6876784EED1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4" y="1957"/>
              <a:ext cx="81" cy="81"/>
            </a:xfrm>
            <a:custGeom>
              <a:avLst/>
              <a:gdLst>
                <a:gd name="T0" fmla="*/ 83 w 72"/>
                <a:gd name="T1" fmla="*/ 0 h 72"/>
                <a:gd name="T2" fmla="*/ 0 w 72"/>
                <a:gd name="T3" fmla="*/ 83 h 72"/>
                <a:gd name="T4" fmla="*/ 83 w 72"/>
                <a:gd name="T5" fmla="*/ 163 h 72"/>
                <a:gd name="T6" fmla="*/ 163 w 72"/>
                <a:gd name="T7" fmla="*/ 93 h 7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2" h="72">
                  <a:moveTo>
                    <a:pt x="36" y="0"/>
                  </a:moveTo>
                  <a:cubicBezTo>
                    <a:pt x="16" y="0"/>
                    <a:pt x="0" y="16"/>
                    <a:pt x="0" y="36"/>
                  </a:cubicBezTo>
                  <a:cubicBezTo>
                    <a:pt x="0" y="56"/>
                    <a:pt x="16" y="72"/>
                    <a:pt x="36" y="72"/>
                  </a:cubicBezTo>
                  <a:cubicBezTo>
                    <a:pt x="54" y="72"/>
                    <a:pt x="69" y="58"/>
                    <a:pt x="72" y="41"/>
                  </a:cubicBezTo>
                </a:path>
              </a:pathLst>
            </a:custGeom>
            <a:noFill/>
            <a:ln w="14288" cap="flat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89" name="Oval 83">
              <a:extLst>
                <a:ext uri="{FF2B5EF4-FFF2-40B4-BE49-F238E27FC236}">
                  <a16:creationId xmlns:a16="http://schemas.microsoft.com/office/drawing/2014/main" id="{A14FE297-FAC5-462E-AA36-43C40856A5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5" y="1978"/>
              <a:ext cx="40" cy="40"/>
            </a:xfrm>
            <a:prstGeom prst="ellipse">
              <a:avLst/>
            </a:pr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4090" name="Oval 84">
              <a:extLst>
                <a:ext uri="{FF2B5EF4-FFF2-40B4-BE49-F238E27FC236}">
                  <a16:creationId xmlns:a16="http://schemas.microsoft.com/office/drawing/2014/main" id="{65CF700E-D050-416C-8980-C572B1CD00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55" y="1999"/>
              <a:ext cx="27" cy="2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4091" name="Freeform 85">
              <a:extLst>
                <a:ext uri="{FF2B5EF4-FFF2-40B4-BE49-F238E27FC236}">
                  <a16:creationId xmlns:a16="http://schemas.microsoft.com/office/drawing/2014/main" id="{A35DE69A-CD2A-4E7E-BF2A-A41A076B8FE2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1" y="1909"/>
              <a:ext cx="146" cy="72"/>
            </a:xfrm>
            <a:custGeom>
              <a:avLst/>
              <a:gdLst>
                <a:gd name="T0" fmla="*/ 0 w 130"/>
                <a:gd name="T1" fmla="*/ 0 h 63"/>
                <a:gd name="T2" fmla="*/ 293 w 130"/>
                <a:gd name="T3" fmla="*/ 159 h 6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0" h="63">
                  <a:moveTo>
                    <a:pt x="0" y="0"/>
                  </a:moveTo>
                  <a:cubicBezTo>
                    <a:pt x="0" y="0"/>
                    <a:pt x="58" y="48"/>
                    <a:pt x="130" y="63"/>
                  </a:cubicBezTo>
                </a:path>
              </a:pathLst>
            </a:custGeom>
            <a:noFill/>
            <a:ln w="2222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92" name="Freeform 86">
              <a:extLst>
                <a:ext uri="{FF2B5EF4-FFF2-40B4-BE49-F238E27FC236}">
                  <a16:creationId xmlns:a16="http://schemas.microsoft.com/office/drawing/2014/main" id="{94E711D9-A9A7-46B4-8642-C01E2D49702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2" y="2206"/>
              <a:ext cx="299" cy="98"/>
            </a:xfrm>
            <a:custGeom>
              <a:avLst/>
              <a:gdLst>
                <a:gd name="T0" fmla="*/ 0 w 264"/>
                <a:gd name="T1" fmla="*/ 215 h 86"/>
                <a:gd name="T2" fmla="*/ 632 w 264"/>
                <a:gd name="T3" fmla="*/ 215 h 8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64" h="86">
                  <a:moveTo>
                    <a:pt x="0" y="86"/>
                  </a:moveTo>
                  <a:cubicBezTo>
                    <a:pt x="0" y="86"/>
                    <a:pt x="114" y="0"/>
                    <a:pt x="264" y="86"/>
                  </a:cubicBezTo>
                </a:path>
              </a:pathLst>
            </a:custGeom>
            <a:noFill/>
            <a:ln w="2222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93" name="Freeform 87">
              <a:extLst>
                <a:ext uri="{FF2B5EF4-FFF2-40B4-BE49-F238E27FC236}">
                  <a16:creationId xmlns:a16="http://schemas.microsoft.com/office/drawing/2014/main" id="{E3528E3E-A689-437F-94B5-38515845E21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2" y="2291"/>
              <a:ext cx="15" cy="26"/>
            </a:xfrm>
            <a:custGeom>
              <a:avLst/>
              <a:gdLst>
                <a:gd name="T0" fmla="*/ 36 w 13"/>
                <a:gd name="T1" fmla="*/ 0 h 23"/>
                <a:gd name="T2" fmla="*/ 16 w 13"/>
                <a:gd name="T3" fmla="*/ 53 h 2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23">
                  <a:moveTo>
                    <a:pt x="13" y="0"/>
                  </a:moveTo>
                  <a:cubicBezTo>
                    <a:pt x="13" y="0"/>
                    <a:pt x="0" y="6"/>
                    <a:pt x="6" y="23"/>
                  </a:cubicBezTo>
                </a:path>
              </a:pathLst>
            </a:custGeom>
            <a:noFill/>
            <a:ln w="2222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94" name="Freeform 88">
              <a:extLst>
                <a:ext uri="{FF2B5EF4-FFF2-40B4-BE49-F238E27FC236}">
                  <a16:creationId xmlns:a16="http://schemas.microsoft.com/office/drawing/2014/main" id="{544713BF-C38E-4364-8571-73425BD17C57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1" y="2292"/>
              <a:ext cx="19" cy="28"/>
            </a:xfrm>
            <a:custGeom>
              <a:avLst/>
              <a:gdLst>
                <a:gd name="T0" fmla="*/ 0 w 16"/>
                <a:gd name="T1" fmla="*/ 0 h 24"/>
                <a:gd name="T2" fmla="*/ 34 w 16"/>
                <a:gd name="T3" fmla="*/ 74 h 2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6" h="24">
                  <a:moveTo>
                    <a:pt x="0" y="0"/>
                  </a:moveTo>
                  <a:cubicBezTo>
                    <a:pt x="0" y="0"/>
                    <a:pt x="16" y="6"/>
                    <a:pt x="10" y="24"/>
                  </a:cubicBezTo>
                </a:path>
              </a:pathLst>
            </a:custGeom>
            <a:noFill/>
            <a:ln w="2222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95" name="Freeform 89">
              <a:extLst>
                <a:ext uri="{FF2B5EF4-FFF2-40B4-BE49-F238E27FC236}">
                  <a16:creationId xmlns:a16="http://schemas.microsoft.com/office/drawing/2014/main" id="{37DF2FF7-A392-4A92-8513-F0AFEC5F192E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1" y="2155"/>
              <a:ext cx="105" cy="48"/>
            </a:xfrm>
            <a:custGeom>
              <a:avLst/>
              <a:gdLst>
                <a:gd name="T0" fmla="*/ 0 w 93"/>
                <a:gd name="T1" fmla="*/ 0 h 42"/>
                <a:gd name="T2" fmla="*/ 217 w 93"/>
                <a:gd name="T3" fmla="*/ 25 h 4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3" h="42">
                  <a:moveTo>
                    <a:pt x="0" y="0"/>
                  </a:moveTo>
                  <a:cubicBezTo>
                    <a:pt x="0" y="0"/>
                    <a:pt x="30" y="42"/>
                    <a:pt x="93" y="10"/>
                  </a:cubicBezTo>
                </a:path>
              </a:pathLst>
            </a:custGeom>
            <a:noFill/>
            <a:ln w="2222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96" name="Freeform 90">
              <a:extLst>
                <a:ext uri="{FF2B5EF4-FFF2-40B4-BE49-F238E27FC236}">
                  <a16:creationId xmlns:a16="http://schemas.microsoft.com/office/drawing/2014/main" id="{E0E17D5E-DC52-40B9-A958-C1F5DD91ECF6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2" y="1941"/>
              <a:ext cx="82" cy="100"/>
            </a:xfrm>
            <a:custGeom>
              <a:avLst/>
              <a:gdLst>
                <a:gd name="T0" fmla="*/ 164 w 73"/>
                <a:gd name="T1" fmla="*/ 0 h 88"/>
                <a:gd name="T2" fmla="*/ 0 w 73"/>
                <a:gd name="T3" fmla="*/ 217 h 8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3" h="88">
                  <a:moveTo>
                    <a:pt x="73" y="0"/>
                  </a:moveTo>
                  <a:cubicBezTo>
                    <a:pt x="73" y="0"/>
                    <a:pt x="14" y="47"/>
                    <a:pt x="0" y="88"/>
                  </a:cubicBezTo>
                </a:path>
              </a:pathLst>
            </a:custGeom>
            <a:noFill/>
            <a:ln w="14288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97" name="Oval 91">
              <a:extLst>
                <a:ext uri="{FF2B5EF4-FFF2-40B4-BE49-F238E27FC236}">
                  <a16:creationId xmlns:a16="http://schemas.microsoft.com/office/drawing/2014/main" id="{BD0D851A-5478-4A8A-AB76-4E7AFFC825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60" y="1976"/>
              <a:ext cx="16" cy="1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4098" name="Freeform 92">
              <a:extLst>
                <a:ext uri="{FF2B5EF4-FFF2-40B4-BE49-F238E27FC236}">
                  <a16:creationId xmlns:a16="http://schemas.microsoft.com/office/drawing/2014/main" id="{D2B5305A-D234-4189-8CAA-5DC7A8F8E5A6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8" y="1943"/>
              <a:ext cx="78" cy="89"/>
            </a:xfrm>
            <a:custGeom>
              <a:avLst/>
              <a:gdLst>
                <a:gd name="T0" fmla="*/ 0 w 69"/>
                <a:gd name="T1" fmla="*/ 0 h 78"/>
                <a:gd name="T2" fmla="*/ 163 w 69"/>
                <a:gd name="T3" fmla="*/ 196 h 7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9" h="78">
                  <a:moveTo>
                    <a:pt x="0" y="0"/>
                  </a:moveTo>
                  <a:cubicBezTo>
                    <a:pt x="0" y="0"/>
                    <a:pt x="37" y="29"/>
                    <a:pt x="69" y="78"/>
                  </a:cubicBezTo>
                </a:path>
              </a:pathLst>
            </a:custGeom>
            <a:noFill/>
            <a:ln w="14288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99" name="Freeform 93">
              <a:extLst>
                <a:ext uri="{FF2B5EF4-FFF2-40B4-BE49-F238E27FC236}">
                  <a16:creationId xmlns:a16="http://schemas.microsoft.com/office/drawing/2014/main" id="{8CE3185C-5CE3-4274-9574-4073E296AF1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3" y="1587"/>
              <a:ext cx="603" cy="865"/>
            </a:xfrm>
            <a:custGeom>
              <a:avLst/>
              <a:gdLst>
                <a:gd name="T0" fmla="*/ 629 w 534"/>
                <a:gd name="T1" fmla="*/ 1838 h 763"/>
                <a:gd name="T2" fmla="*/ 227 w 534"/>
                <a:gd name="T3" fmla="*/ 1482 h 763"/>
                <a:gd name="T4" fmla="*/ 102 w 534"/>
                <a:gd name="T5" fmla="*/ 951 h 763"/>
                <a:gd name="T6" fmla="*/ 62 w 534"/>
                <a:gd name="T7" fmla="*/ 704 h 763"/>
                <a:gd name="T8" fmla="*/ 130 w 534"/>
                <a:gd name="T9" fmla="*/ 282 h 763"/>
                <a:gd name="T10" fmla="*/ 89 w 534"/>
                <a:gd name="T11" fmla="*/ 292 h 763"/>
                <a:gd name="T12" fmla="*/ 378 w 534"/>
                <a:gd name="T13" fmla="*/ 75 h 763"/>
                <a:gd name="T14" fmla="*/ 286 w 534"/>
                <a:gd name="T15" fmla="*/ 66 h 763"/>
                <a:gd name="T16" fmla="*/ 594 w 534"/>
                <a:gd name="T17" fmla="*/ 41 h 763"/>
                <a:gd name="T18" fmla="*/ 526 w 534"/>
                <a:gd name="T19" fmla="*/ 0 h 763"/>
                <a:gd name="T20" fmla="*/ 653 w 534"/>
                <a:gd name="T21" fmla="*/ 2 h 763"/>
                <a:gd name="T22" fmla="*/ 807 w 534"/>
                <a:gd name="T23" fmla="*/ 91 h 763"/>
                <a:gd name="T24" fmla="*/ 909 w 534"/>
                <a:gd name="T25" fmla="*/ 76 h 763"/>
                <a:gd name="T26" fmla="*/ 1238 w 534"/>
                <a:gd name="T27" fmla="*/ 465 h 763"/>
                <a:gd name="T28" fmla="*/ 1216 w 534"/>
                <a:gd name="T29" fmla="*/ 436 h 763"/>
                <a:gd name="T30" fmla="*/ 1207 w 534"/>
                <a:gd name="T31" fmla="*/ 704 h 763"/>
                <a:gd name="T32" fmla="*/ 1168 w 534"/>
                <a:gd name="T33" fmla="*/ 951 h 763"/>
                <a:gd name="T34" fmla="*/ 1046 w 534"/>
                <a:gd name="T35" fmla="*/ 1482 h 763"/>
                <a:gd name="T36" fmla="*/ 641 w 534"/>
                <a:gd name="T37" fmla="*/ 1838 h 763"/>
                <a:gd name="T38" fmla="*/ 629 w 534"/>
                <a:gd name="T39" fmla="*/ 1838 h 763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534" h="763">
                  <a:moveTo>
                    <a:pt x="269" y="763"/>
                  </a:moveTo>
                  <a:cubicBezTo>
                    <a:pt x="240" y="762"/>
                    <a:pt x="181" y="748"/>
                    <a:pt x="97" y="616"/>
                  </a:cubicBezTo>
                  <a:cubicBezTo>
                    <a:pt x="9" y="476"/>
                    <a:pt x="34" y="433"/>
                    <a:pt x="44" y="395"/>
                  </a:cubicBezTo>
                  <a:cubicBezTo>
                    <a:pt x="54" y="357"/>
                    <a:pt x="36" y="334"/>
                    <a:pt x="27" y="293"/>
                  </a:cubicBezTo>
                  <a:cubicBezTo>
                    <a:pt x="0" y="173"/>
                    <a:pt x="56" y="117"/>
                    <a:pt x="56" y="117"/>
                  </a:cubicBezTo>
                  <a:cubicBezTo>
                    <a:pt x="38" y="122"/>
                    <a:pt x="38" y="122"/>
                    <a:pt x="38" y="122"/>
                  </a:cubicBezTo>
                  <a:cubicBezTo>
                    <a:pt x="94" y="42"/>
                    <a:pt x="161" y="31"/>
                    <a:pt x="161" y="31"/>
                  </a:cubicBezTo>
                  <a:cubicBezTo>
                    <a:pt x="150" y="26"/>
                    <a:pt x="121" y="27"/>
                    <a:pt x="121" y="27"/>
                  </a:cubicBezTo>
                  <a:cubicBezTo>
                    <a:pt x="198" y="0"/>
                    <a:pt x="254" y="17"/>
                    <a:pt x="254" y="17"/>
                  </a:cubicBezTo>
                  <a:cubicBezTo>
                    <a:pt x="240" y="13"/>
                    <a:pt x="225" y="0"/>
                    <a:pt x="225" y="0"/>
                  </a:cubicBezTo>
                  <a:cubicBezTo>
                    <a:pt x="225" y="0"/>
                    <a:pt x="246" y="1"/>
                    <a:pt x="278" y="2"/>
                  </a:cubicBezTo>
                  <a:cubicBezTo>
                    <a:pt x="311" y="3"/>
                    <a:pt x="345" y="38"/>
                    <a:pt x="345" y="38"/>
                  </a:cubicBezTo>
                  <a:cubicBezTo>
                    <a:pt x="345" y="38"/>
                    <a:pt x="378" y="30"/>
                    <a:pt x="388" y="32"/>
                  </a:cubicBezTo>
                  <a:cubicBezTo>
                    <a:pt x="410" y="33"/>
                    <a:pt x="508" y="68"/>
                    <a:pt x="530" y="193"/>
                  </a:cubicBezTo>
                  <a:cubicBezTo>
                    <a:pt x="519" y="182"/>
                    <a:pt x="519" y="182"/>
                    <a:pt x="519" y="182"/>
                  </a:cubicBezTo>
                  <a:cubicBezTo>
                    <a:pt x="525" y="209"/>
                    <a:pt x="527" y="246"/>
                    <a:pt x="516" y="293"/>
                  </a:cubicBezTo>
                  <a:cubicBezTo>
                    <a:pt x="507" y="334"/>
                    <a:pt x="489" y="357"/>
                    <a:pt x="499" y="395"/>
                  </a:cubicBezTo>
                  <a:cubicBezTo>
                    <a:pt x="509" y="433"/>
                    <a:pt x="534" y="476"/>
                    <a:pt x="446" y="616"/>
                  </a:cubicBezTo>
                  <a:cubicBezTo>
                    <a:pt x="362" y="750"/>
                    <a:pt x="303" y="763"/>
                    <a:pt x="274" y="763"/>
                  </a:cubicBezTo>
                  <a:lnTo>
                    <a:pt x="269" y="763"/>
                  </a:lnTo>
                  <a:close/>
                </a:path>
              </a:pathLst>
            </a:custGeom>
            <a:noFill/>
            <a:ln w="14288" cap="flat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4040" name="Group 94">
            <a:extLst>
              <a:ext uri="{FF2B5EF4-FFF2-40B4-BE49-F238E27FC236}">
                <a16:creationId xmlns:a16="http://schemas.microsoft.com/office/drawing/2014/main" id="{43F8E22F-E500-44C7-BC9A-142AC228BA9C}"/>
              </a:ext>
            </a:extLst>
          </p:cNvPr>
          <p:cNvGrpSpPr>
            <a:grpSpLocks/>
          </p:cNvGrpSpPr>
          <p:nvPr/>
        </p:nvGrpSpPr>
        <p:grpSpPr bwMode="auto">
          <a:xfrm>
            <a:off x="8909050" y="2519363"/>
            <a:ext cx="958850" cy="1373187"/>
            <a:chOff x="4652" y="1587"/>
            <a:chExt cx="604" cy="865"/>
          </a:xfrm>
        </p:grpSpPr>
        <p:sp>
          <p:nvSpPr>
            <p:cNvPr id="44066" name="Freeform 95">
              <a:extLst>
                <a:ext uri="{FF2B5EF4-FFF2-40B4-BE49-F238E27FC236}">
                  <a16:creationId xmlns:a16="http://schemas.microsoft.com/office/drawing/2014/main" id="{BF2273E7-DD5D-4044-B4B3-093A3DFE3944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2" y="1587"/>
              <a:ext cx="604" cy="865"/>
            </a:xfrm>
            <a:custGeom>
              <a:avLst/>
              <a:gdLst>
                <a:gd name="T0" fmla="*/ 630 w 535"/>
                <a:gd name="T1" fmla="*/ 1838 h 763"/>
                <a:gd name="T2" fmla="*/ 227 w 535"/>
                <a:gd name="T3" fmla="*/ 1482 h 763"/>
                <a:gd name="T4" fmla="*/ 105 w 535"/>
                <a:gd name="T5" fmla="*/ 951 h 763"/>
                <a:gd name="T6" fmla="*/ 62 w 535"/>
                <a:gd name="T7" fmla="*/ 704 h 763"/>
                <a:gd name="T8" fmla="*/ 130 w 535"/>
                <a:gd name="T9" fmla="*/ 282 h 763"/>
                <a:gd name="T10" fmla="*/ 90 w 535"/>
                <a:gd name="T11" fmla="*/ 292 h 763"/>
                <a:gd name="T12" fmla="*/ 376 w 535"/>
                <a:gd name="T13" fmla="*/ 75 h 763"/>
                <a:gd name="T14" fmla="*/ 286 w 535"/>
                <a:gd name="T15" fmla="*/ 66 h 763"/>
                <a:gd name="T16" fmla="*/ 595 w 535"/>
                <a:gd name="T17" fmla="*/ 41 h 763"/>
                <a:gd name="T18" fmla="*/ 526 w 535"/>
                <a:gd name="T19" fmla="*/ 0 h 763"/>
                <a:gd name="T20" fmla="*/ 654 w 535"/>
                <a:gd name="T21" fmla="*/ 2 h 763"/>
                <a:gd name="T22" fmla="*/ 806 w 535"/>
                <a:gd name="T23" fmla="*/ 91 h 763"/>
                <a:gd name="T24" fmla="*/ 910 w 535"/>
                <a:gd name="T25" fmla="*/ 76 h 763"/>
                <a:gd name="T26" fmla="*/ 1237 w 535"/>
                <a:gd name="T27" fmla="*/ 465 h 763"/>
                <a:gd name="T28" fmla="*/ 1214 w 535"/>
                <a:gd name="T29" fmla="*/ 436 h 763"/>
                <a:gd name="T30" fmla="*/ 1208 w 535"/>
                <a:gd name="T31" fmla="*/ 704 h 763"/>
                <a:gd name="T32" fmla="*/ 1167 w 535"/>
                <a:gd name="T33" fmla="*/ 951 h 763"/>
                <a:gd name="T34" fmla="*/ 1047 w 535"/>
                <a:gd name="T35" fmla="*/ 1482 h 763"/>
                <a:gd name="T36" fmla="*/ 640 w 535"/>
                <a:gd name="T37" fmla="*/ 1838 h 763"/>
                <a:gd name="T38" fmla="*/ 630 w 535"/>
                <a:gd name="T39" fmla="*/ 1838 h 763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535" h="763">
                  <a:moveTo>
                    <a:pt x="270" y="763"/>
                  </a:moveTo>
                  <a:cubicBezTo>
                    <a:pt x="240" y="762"/>
                    <a:pt x="181" y="748"/>
                    <a:pt x="97" y="616"/>
                  </a:cubicBezTo>
                  <a:cubicBezTo>
                    <a:pt x="9" y="476"/>
                    <a:pt x="35" y="433"/>
                    <a:pt x="45" y="395"/>
                  </a:cubicBezTo>
                  <a:cubicBezTo>
                    <a:pt x="55" y="357"/>
                    <a:pt x="37" y="334"/>
                    <a:pt x="27" y="293"/>
                  </a:cubicBezTo>
                  <a:cubicBezTo>
                    <a:pt x="0" y="173"/>
                    <a:pt x="56" y="117"/>
                    <a:pt x="56" y="117"/>
                  </a:cubicBezTo>
                  <a:cubicBezTo>
                    <a:pt x="39" y="122"/>
                    <a:pt x="39" y="122"/>
                    <a:pt x="39" y="122"/>
                  </a:cubicBezTo>
                  <a:cubicBezTo>
                    <a:pt x="94" y="42"/>
                    <a:pt x="161" y="31"/>
                    <a:pt x="161" y="31"/>
                  </a:cubicBezTo>
                  <a:cubicBezTo>
                    <a:pt x="151" y="26"/>
                    <a:pt x="121" y="27"/>
                    <a:pt x="121" y="27"/>
                  </a:cubicBezTo>
                  <a:cubicBezTo>
                    <a:pt x="199" y="0"/>
                    <a:pt x="255" y="17"/>
                    <a:pt x="255" y="17"/>
                  </a:cubicBezTo>
                  <a:cubicBezTo>
                    <a:pt x="240" y="13"/>
                    <a:pt x="225" y="0"/>
                    <a:pt x="225" y="0"/>
                  </a:cubicBezTo>
                  <a:cubicBezTo>
                    <a:pt x="225" y="0"/>
                    <a:pt x="246" y="1"/>
                    <a:pt x="279" y="2"/>
                  </a:cubicBezTo>
                  <a:cubicBezTo>
                    <a:pt x="311" y="3"/>
                    <a:pt x="345" y="38"/>
                    <a:pt x="345" y="38"/>
                  </a:cubicBezTo>
                  <a:cubicBezTo>
                    <a:pt x="345" y="38"/>
                    <a:pt x="379" y="30"/>
                    <a:pt x="389" y="32"/>
                  </a:cubicBezTo>
                  <a:cubicBezTo>
                    <a:pt x="410" y="33"/>
                    <a:pt x="508" y="68"/>
                    <a:pt x="530" y="193"/>
                  </a:cubicBezTo>
                  <a:cubicBezTo>
                    <a:pt x="519" y="182"/>
                    <a:pt x="519" y="182"/>
                    <a:pt x="519" y="182"/>
                  </a:cubicBezTo>
                  <a:cubicBezTo>
                    <a:pt x="525" y="209"/>
                    <a:pt x="527" y="246"/>
                    <a:pt x="517" y="293"/>
                  </a:cubicBezTo>
                  <a:cubicBezTo>
                    <a:pt x="508" y="334"/>
                    <a:pt x="489" y="357"/>
                    <a:pt x="499" y="395"/>
                  </a:cubicBezTo>
                  <a:cubicBezTo>
                    <a:pt x="509" y="433"/>
                    <a:pt x="535" y="476"/>
                    <a:pt x="447" y="616"/>
                  </a:cubicBezTo>
                  <a:cubicBezTo>
                    <a:pt x="362" y="750"/>
                    <a:pt x="303" y="763"/>
                    <a:pt x="274" y="763"/>
                  </a:cubicBezTo>
                  <a:lnTo>
                    <a:pt x="270" y="763"/>
                  </a:lnTo>
                  <a:close/>
                </a:path>
              </a:pathLst>
            </a:custGeom>
            <a:solidFill>
              <a:srgbClr val="E535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67" name="Freeform 96">
              <a:extLst>
                <a:ext uri="{FF2B5EF4-FFF2-40B4-BE49-F238E27FC236}">
                  <a16:creationId xmlns:a16="http://schemas.microsoft.com/office/drawing/2014/main" id="{019B31DD-680E-4275-87F6-15755586F104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2" y="1587"/>
              <a:ext cx="604" cy="865"/>
            </a:xfrm>
            <a:custGeom>
              <a:avLst/>
              <a:gdLst>
                <a:gd name="T0" fmla="*/ 630 w 535"/>
                <a:gd name="T1" fmla="*/ 1838 h 763"/>
                <a:gd name="T2" fmla="*/ 227 w 535"/>
                <a:gd name="T3" fmla="*/ 1482 h 763"/>
                <a:gd name="T4" fmla="*/ 105 w 535"/>
                <a:gd name="T5" fmla="*/ 951 h 763"/>
                <a:gd name="T6" fmla="*/ 62 w 535"/>
                <a:gd name="T7" fmla="*/ 704 h 763"/>
                <a:gd name="T8" fmla="*/ 130 w 535"/>
                <a:gd name="T9" fmla="*/ 282 h 763"/>
                <a:gd name="T10" fmla="*/ 90 w 535"/>
                <a:gd name="T11" fmla="*/ 292 h 763"/>
                <a:gd name="T12" fmla="*/ 376 w 535"/>
                <a:gd name="T13" fmla="*/ 75 h 763"/>
                <a:gd name="T14" fmla="*/ 286 w 535"/>
                <a:gd name="T15" fmla="*/ 66 h 763"/>
                <a:gd name="T16" fmla="*/ 595 w 535"/>
                <a:gd name="T17" fmla="*/ 41 h 763"/>
                <a:gd name="T18" fmla="*/ 526 w 535"/>
                <a:gd name="T19" fmla="*/ 0 h 763"/>
                <a:gd name="T20" fmla="*/ 654 w 535"/>
                <a:gd name="T21" fmla="*/ 2 h 763"/>
                <a:gd name="T22" fmla="*/ 806 w 535"/>
                <a:gd name="T23" fmla="*/ 91 h 763"/>
                <a:gd name="T24" fmla="*/ 910 w 535"/>
                <a:gd name="T25" fmla="*/ 76 h 763"/>
                <a:gd name="T26" fmla="*/ 1237 w 535"/>
                <a:gd name="T27" fmla="*/ 465 h 763"/>
                <a:gd name="T28" fmla="*/ 1214 w 535"/>
                <a:gd name="T29" fmla="*/ 436 h 763"/>
                <a:gd name="T30" fmla="*/ 1208 w 535"/>
                <a:gd name="T31" fmla="*/ 704 h 763"/>
                <a:gd name="T32" fmla="*/ 1167 w 535"/>
                <a:gd name="T33" fmla="*/ 951 h 763"/>
                <a:gd name="T34" fmla="*/ 1047 w 535"/>
                <a:gd name="T35" fmla="*/ 1482 h 763"/>
                <a:gd name="T36" fmla="*/ 640 w 535"/>
                <a:gd name="T37" fmla="*/ 1838 h 763"/>
                <a:gd name="T38" fmla="*/ 630 w 535"/>
                <a:gd name="T39" fmla="*/ 1838 h 763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535" h="763">
                  <a:moveTo>
                    <a:pt x="270" y="763"/>
                  </a:moveTo>
                  <a:cubicBezTo>
                    <a:pt x="240" y="762"/>
                    <a:pt x="181" y="748"/>
                    <a:pt x="97" y="616"/>
                  </a:cubicBezTo>
                  <a:cubicBezTo>
                    <a:pt x="9" y="476"/>
                    <a:pt x="35" y="433"/>
                    <a:pt x="45" y="395"/>
                  </a:cubicBezTo>
                  <a:cubicBezTo>
                    <a:pt x="55" y="357"/>
                    <a:pt x="37" y="334"/>
                    <a:pt x="27" y="293"/>
                  </a:cubicBezTo>
                  <a:cubicBezTo>
                    <a:pt x="0" y="173"/>
                    <a:pt x="56" y="117"/>
                    <a:pt x="56" y="117"/>
                  </a:cubicBezTo>
                  <a:cubicBezTo>
                    <a:pt x="39" y="122"/>
                    <a:pt x="39" y="122"/>
                    <a:pt x="39" y="122"/>
                  </a:cubicBezTo>
                  <a:cubicBezTo>
                    <a:pt x="94" y="42"/>
                    <a:pt x="161" y="31"/>
                    <a:pt x="161" y="31"/>
                  </a:cubicBezTo>
                  <a:cubicBezTo>
                    <a:pt x="151" y="26"/>
                    <a:pt x="121" y="27"/>
                    <a:pt x="121" y="27"/>
                  </a:cubicBezTo>
                  <a:cubicBezTo>
                    <a:pt x="199" y="0"/>
                    <a:pt x="255" y="17"/>
                    <a:pt x="255" y="17"/>
                  </a:cubicBezTo>
                  <a:cubicBezTo>
                    <a:pt x="240" y="13"/>
                    <a:pt x="225" y="0"/>
                    <a:pt x="225" y="0"/>
                  </a:cubicBezTo>
                  <a:cubicBezTo>
                    <a:pt x="225" y="0"/>
                    <a:pt x="246" y="1"/>
                    <a:pt x="279" y="2"/>
                  </a:cubicBezTo>
                  <a:cubicBezTo>
                    <a:pt x="311" y="3"/>
                    <a:pt x="345" y="38"/>
                    <a:pt x="345" y="38"/>
                  </a:cubicBezTo>
                  <a:cubicBezTo>
                    <a:pt x="345" y="38"/>
                    <a:pt x="379" y="30"/>
                    <a:pt x="389" y="32"/>
                  </a:cubicBezTo>
                  <a:cubicBezTo>
                    <a:pt x="410" y="33"/>
                    <a:pt x="508" y="68"/>
                    <a:pt x="530" y="193"/>
                  </a:cubicBezTo>
                  <a:cubicBezTo>
                    <a:pt x="519" y="182"/>
                    <a:pt x="519" y="182"/>
                    <a:pt x="519" y="182"/>
                  </a:cubicBezTo>
                  <a:cubicBezTo>
                    <a:pt x="525" y="209"/>
                    <a:pt x="527" y="246"/>
                    <a:pt x="517" y="293"/>
                  </a:cubicBezTo>
                  <a:cubicBezTo>
                    <a:pt x="508" y="334"/>
                    <a:pt x="489" y="357"/>
                    <a:pt x="499" y="395"/>
                  </a:cubicBezTo>
                  <a:cubicBezTo>
                    <a:pt x="509" y="433"/>
                    <a:pt x="535" y="476"/>
                    <a:pt x="447" y="616"/>
                  </a:cubicBezTo>
                  <a:cubicBezTo>
                    <a:pt x="362" y="750"/>
                    <a:pt x="303" y="763"/>
                    <a:pt x="274" y="763"/>
                  </a:cubicBezTo>
                  <a:lnTo>
                    <a:pt x="270" y="763"/>
                  </a:lnTo>
                  <a:close/>
                </a:path>
              </a:pathLst>
            </a:custGeom>
            <a:noFill/>
            <a:ln w="14288" cap="flat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68" name="Freeform 97">
              <a:extLst>
                <a:ext uri="{FF2B5EF4-FFF2-40B4-BE49-F238E27FC236}">
                  <a16:creationId xmlns:a16="http://schemas.microsoft.com/office/drawing/2014/main" id="{31FD1FA2-20F1-4B8A-97ED-A2ACCC4B66C9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4" y="1857"/>
              <a:ext cx="135" cy="124"/>
            </a:xfrm>
            <a:custGeom>
              <a:avLst/>
              <a:gdLst>
                <a:gd name="T0" fmla="*/ 287 w 119"/>
                <a:gd name="T1" fmla="*/ 0 h 109"/>
                <a:gd name="T2" fmla="*/ 0 w 119"/>
                <a:gd name="T3" fmla="*/ 267 h 10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9" h="109">
                  <a:moveTo>
                    <a:pt x="119" y="0"/>
                  </a:moveTo>
                  <a:cubicBezTo>
                    <a:pt x="119" y="0"/>
                    <a:pt x="60" y="103"/>
                    <a:pt x="0" y="109"/>
                  </a:cubicBezTo>
                </a:path>
              </a:pathLst>
            </a:custGeom>
            <a:noFill/>
            <a:ln w="2222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69" name="Freeform 98">
              <a:extLst>
                <a:ext uri="{FF2B5EF4-FFF2-40B4-BE49-F238E27FC236}">
                  <a16:creationId xmlns:a16="http://schemas.microsoft.com/office/drawing/2014/main" id="{CD3F0AE5-9244-4F10-8A48-7332C8A82925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3" y="1857"/>
              <a:ext cx="134" cy="124"/>
            </a:xfrm>
            <a:custGeom>
              <a:avLst/>
              <a:gdLst>
                <a:gd name="T0" fmla="*/ 0 w 119"/>
                <a:gd name="T1" fmla="*/ 0 h 109"/>
                <a:gd name="T2" fmla="*/ 273 w 119"/>
                <a:gd name="T3" fmla="*/ 267 h 10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9" h="109">
                  <a:moveTo>
                    <a:pt x="0" y="0"/>
                  </a:moveTo>
                  <a:cubicBezTo>
                    <a:pt x="0" y="0"/>
                    <a:pt x="59" y="103"/>
                    <a:pt x="119" y="109"/>
                  </a:cubicBezTo>
                </a:path>
              </a:pathLst>
            </a:custGeom>
            <a:noFill/>
            <a:ln w="2222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70" name="Freeform 99">
              <a:extLst>
                <a:ext uri="{FF2B5EF4-FFF2-40B4-BE49-F238E27FC236}">
                  <a16:creationId xmlns:a16="http://schemas.microsoft.com/office/drawing/2014/main" id="{9D1452AE-ABFA-4FA0-BE84-11AC0DF79822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1" y="2129"/>
              <a:ext cx="298" cy="175"/>
            </a:xfrm>
            <a:custGeom>
              <a:avLst/>
              <a:gdLst>
                <a:gd name="T0" fmla="*/ 615 w 264"/>
                <a:gd name="T1" fmla="*/ 377 h 154"/>
                <a:gd name="T2" fmla="*/ 0 w 264"/>
                <a:gd name="T3" fmla="*/ 377 h 154"/>
                <a:gd name="T4" fmla="*/ 615 w 264"/>
                <a:gd name="T5" fmla="*/ 377 h 15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4" h="154">
                  <a:moveTo>
                    <a:pt x="264" y="154"/>
                  </a:moveTo>
                  <a:cubicBezTo>
                    <a:pt x="112" y="0"/>
                    <a:pt x="0" y="154"/>
                    <a:pt x="0" y="154"/>
                  </a:cubicBezTo>
                  <a:cubicBezTo>
                    <a:pt x="0" y="154"/>
                    <a:pt x="110" y="61"/>
                    <a:pt x="264" y="154"/>
                  </a:cubicBezTo>
                  <a:close/>
                </a:path>
              </a:pathLst>
            </a:custGeom>
            <a:noFill/>
            <a:ln w="2222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71" name="Freeform 100">
              <a:extLst>
                <a:ext uri="{FF2B5EF4-FFF2-40B4-BE49-F238E27FC236}">
                  <a16:creationId xmlns:a16="http://schemas.microsoft.com/office/drawing/2014/main" id="{270A0322-8E6B-4DBF-A0C0-065FC1DABD8E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9" y="2155"/>
              <a:ext cx="107" cy="48"/>
            </a:xfrm>
            <a:custGeom>
              <a:avLst/>
              <a:gdLst>
                <a:gd name="T0" fmla="*/ 0 w 94"/>
                <a:gd name="T1" fmla="*/ 0 h 42"/>
                <a:gd name="T2" fmla="*/ 233 w 94"/>
                <a:gd name="T3" fmla="*/ 25 h 4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4" h="42">
                  <a:moveTo>
                    <a:pt x="0" y="0"/>
                  </a:moveTo>
                  <a:cubicBezTo>
                    <a:pt x="0" y="0"/>
                    <a:pt x="30" y="42"/>
                    <a:pt x="94" y="10"/>
                  </a:cubicBezTo>
                </a:path>
              </a:pathLst>
            </a:custGeom>
            <a:noFill/>
            <a:ln w="2222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72" name="Freeform 101">
              <a:extLst>
                <a:ext uri="{FF2B5EF4-FFF2-40B4-BE49-F238E27FC236}">
                  <a16:creationId xmlns:a16="http://schemas.microsoft.com/office/drawing/2014/main" id="{069A9C32-D284-4C2E-B8D0-22309ABE0A3E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0" y="1940"/>
              <a:ext cx="129" cy="61"/>
            </a:xfrm>
            <a:custGeom>
              <a:avLst/>
              <a:gdLst>
                <a:gd name="T0" fmla="*/ 272 w 114"/>
                <a:gd name="T1" fmla="*/ 0 h 54"/>
                <a:gd name="T2" fmla="*/ 0 w 114"/>
                <a:gd name="T3" fmla="*/ 127 h 5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4" h="54">
                  <a:moveTo>
                    <a:pt x="114" y="0"/>
                  </a:moveTo>
                  <a:cubicBezTo>
                    <a:pt x="114" y="0"/>
                    <a:pt x="68" y="50"/>
                    <a:pt x="0" y="54"/>
                  </a:cubicBezTo>
                </a:path>
              </a:pathLst>
            </a:custGeom>
            <a:noFill/>
            <a:ln w="2222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73" name="Freeform 102">
              <a:extLst>
                <a:ext uri="{FF2B5EF4-FFF2-40B4-BE49-F238E27FC236}">
                  <a16:creationId xmlns:a16="http://schemas.microsoft.com/office/drawing/2014/main" id="{43C2E19E-C3CB-4245-B857-054D2EE0E407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9" y="1980"/>
              <a:ext cx="39" cy="7"/>
            </a:xfrm>
            <a:custGeom>
              <a:avLst/>
              <a:gdLst>
                <a:gd name="T0" fmla="*/ 0 w 34"/>
                <a:gd name="T1" fmla="*/ 4 h 7"/>
                <a:gd name="T2" fmla="*/ 91 w 34"/>
                <a:gd name="T3" fmla="*/ 7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4" h="7">
                  <a:moveTo>
                    <a:pt x="0" y="4"/>
                  </a:moveTo>
                  <a:cubicBezTo>
                    <a:pt x="0" y="4"/>
                    <a:pt x="24" y="0"/>
                    <a:pt x="34" y="7"/>
                  </a:cubicBezTo>
                </a:path>
              </a:pathLst>
            </a:custGeom>
            <a:noFill/>
            <a:ln w="14288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74" name="Freeform 103">
              <a:extLst>
                <a:ext uri="{FF2B5EF4-FFF2-40B4-BE49-F238E27FC236}">
                  <a16:creationId xmlns:a16="http://schemas.microsoft.com/office/drawing/2014/main" id="{56D27A75-74BD-47B7-8862-5DF1496A3D92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3" y="2014"/>
              <a:ext cx="61" cy="44"/>
            </a:xfrm>
            <a:custGeom>
              <a:avLst/>
              <a:gdLst>
                <a:gd name="T0" fmla="*/ 62 w 54"/>
                <a:gd name="T1" fmla="*/ 0 h 39"/>
                <a:gd name="T2" fmla="*/ 62 w 54"/>
                <a:gd name="T3" fmla="*/ 89 h 39"/>
                <a:gd name="T4" fmla="*/ 62 w 54"/>
                <a:gd name="T5" fmla="*/ 0 h 3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4" h="39">
                  <a:moveTo>
                    <a:pt x="27" y="0"/>
                  </a:moveTo>
                  <a:cubicBezTo>
                    <a:pt x="27" y="0"/>
                    <a:pt x="0" y="39"/>
                    <a:pt x="27" y="38"/>
                  </a:cubicBezTo>
                  <a:cubicBezTo>
                    <a:pt x="54" y="37"/>
                    <a:pt x="27" y="0"/>
                    <a:pt x="2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75" name="Freeform 104">
              <a:extLst>
                <a:ext uri="{FF2B5EF4-FFF2-40B4-BE49-F238E27FC236}">
                  <a16:creationId xmlns:a16="http://schemas.microsoft.com/office/drawing/2014/main" id="{CAB6F835-00FE-473B-8057-F890C92C9043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3" y="2080"/>
              <a:ext cx="61" cy="45"/>
            </a:xfrm>
            <a:custGeom>
              <a:avLst/>
              <a:gdLst>
                <a:gd name="T0" fmla="*/ 62 w 54"/>
                <a:gd name="T1" fmla="*/ 0 h 39"/>
                <a:gd name="T2" fmla="*/ 62 w 54"/>
                <a:gd name="T3" fmla="*/ 104 h 39"/>
                <a:gd name="T4" fmla="*/ 62 w 54"/>
                <a:gd name="T5" fmla="*/ 0 h 3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4" h="39">
                  <a:moveTo>
                    <a:pt x="27" y="0"/>
                  </a:moveTo>
                  <a:cubicBezTo>
                    <a:pt x="27" y="0"/>
                    <a:pt x="0" y="39"/>
                    <a:pt x="27" y="38"/>
                  </a:cubicBezTo>
                  <a:cubicBezTo>
                    <a:pt x="54" y="37"/>
                    <a:pt x="27" y="0"/>
                    <a:pt x="2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76" name="Freeform 105">
              <a:extLst>
                <a:ext uri="{FF2B5EF4-FFF2-40B4-BE49-F238E27FC236}">
                  <a16:creationId xmlns:a16="http://schemas.microsoft.com/office/drawing/2014/main" id="{A70EE559-67C8-4702-96E5-3BAEA2A74BA6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6" y="1940"/>
              <a:ext cx="128" cy="61"/>
            </a:xfrm>
            <a:custGeom>
              <a:avLst/>
              <a:gdLst>
                <a:gd name="T0" fmla="*/ 0 w 114"/>
                <a:gd name="T1" fmla="*/ 0 h 54"/>
                <a:gd name="T2" fmla="*/ 257 w 114"/>
                <a:gd name="T3" fmla="*/ 127 h 5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4" h="54">
                  <a:moveTo>
                    <a:pt x="0" y="0"/>
                  </a:moveTo>
                  <a:cubicBezTo>
                    <a:pt x="0" y="0"/>
                    <a:pt x="46" y="50"/>
                    <a:pt x="114" y="54"/>
                  </a:cubicBezTo>
                </a:path>
              </a:pathLst>
            </a:custGeom>
            <a:noFill/>
            <a:ln w="2222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77" name="Freeform 106">
              <a:extLst>
                <a:ext uri="{FF2B5EF4-FFF2-40B4-BE49-F238E27FC236}">
                  <a16:creationId xmlns:a16="http://schemas.microsoft.com/office/drawing/2014/main" id="{0EF14C9A-456E-40AB-BF1B-311C26743B8F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7" y="1980"/>
              <a:ext cx="39" cy="7"/>
            </a:xfrm>
            <a:custGeom>
              <a:avLst/>
              <a:gdLst>
                <a:gd name="T0" fmla="*/ 91 w 34"/>
                <a:gd name="T1" fmla="*/ 4 h 7"/>
                <a:gd name="T2" fmla="*/ 0 w 34"/>
                <a:gd name="T3" fmla="*/ 7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4" h="7">
                  <a:moveTo>
                    <a:pt x="34" y="4"/>
                  </a:moveTo>
                  <a:cubicBezTo>
                    <a:pt x="34" y="4"/>
                    <a:pt x="10" y="0"/>
                    <a:pt x="0" y="7"/>
                  </a:cubicBezTo>
                </a:path>
              </a:pathLst>
            </a:custGeom>
            <a:noFill/>
            <a:ln w="14288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78" name="Freeform 107">
              <a:extLst>
                <a:ext uri="{FF2B5EF4-FFF2-40B4-BE49-F238E27FC236}">
                  <a16:creationId xmlns:a16="http://schemas.microsoft.com/office/drawing/2014/main" id="{2D31BFCC-2A02-40CB-BC32-AD2225FD1753}"/>
                </a:ext>
              </a:extLst>
            </p:cNvPr>
            <p:cNvSpPr>
              <a:spLocks/>
            </p:cNvSpPr>
            <p:nvPr/>
          </p:nvSpPr>
          <p:spPr bwMode="auto">
            <a:xfrm>
              <a:off x="5082" y="2014"/>
              <a:ext cx="60" cy="44"/>
            </a:xfrm>
            <a:custGeom>
              <a:avLst/>
              <a:gdLst>
                <a:gd name="T0" fmla="*/ 61 w 53"/>
                <a:gd name="T1" fmla="*/ 0 h 39"/>
                <a:gd name="T2" fmla="*/ 61 w 53"/>
                <a:gd name="T3" fmla="*/ 89 h 39"/>
                <a:gd name="T4" fmla="*/ 61 w 53"/>
                <a:gd name="T5" fmla="*/ 0 h 3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3" h="39">
                  <a:moveTo>
                    <a:pt x="26" y="0"/>
                  </a:moveTo>
                  <a:cubicBezTo>
                    <a:pt x="26" y="0"/>
                    <a:pt x="53" y="39"/>
                    <a:pt x="26" y="38"/>
                  </a:cubicBezTo>
                  <a:cubicBezTo>
                    <a:pt x="0" y="37"/>
                    <a:pt x="26" y="0"/>
                    <a:pt x="2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79" name="Freeform 108">
              <a:extLst>
                <a:ext uri="{FF2B5EF4-FFF2-40B4-BE49-F238E27FC236}">
                  <a16:creationId xmlns:a16="http://schemas.microsoft.com/office/drawing/2014/main" id="{9474873A-3459-4B68-9151-3ECA97D40C5A}"/>
                </a:ext>
              </a:extLst>
            </p:cNvPr>
            <p:cNvSpPr>
              <a:spLocks/>
            </p:cNvSpPr>
            <p:nvPr/>
          </p:nvSpPr>
          <p:spPr bwMode="auto">
            <a:xfrm>
              <a:off x="5082" y="2080"/>
              <a:ext cx="60" cy="45"/>
            </a:xfrm>
            <a:custGeom>
              <a:avLst/>
              <a:gdLst>
                <a:gd name="T0" fmla="*/ 61 w 53"/>
                <a:gd name="T1" fmla="*/ 0 h 39"/>
                <a:gd name="T2" fmla="*/ 61 w 53"/>
                <a:gd name="T3" fmla="*/ 104 h 39"/>
                <a:gd name="T4" fmla="*/ 61 w 53"/>
                <a:gd name="T5" fmla="*/ 0 h 3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3" h="39">
                  <a:moveTo>
                    <a:pt x="26" y="0"/>
                  </a:moveTo>
                  <a:cubicBezTo>
                    <a:pt x="26" y="0"/>
                    <a:pt x="53" y="39"/>
                    <a:pt x="26" y="38"/>
                  </a:cubicBezTo>
                  <a:cubicBezTo>
                    <a:pt x="0" y="37"/>
                    <a:pt x="26" y="0"/>
                    <a:pt x="2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4041" name="Group 109">
            <a:extLst>
              <a:ext uri="{FF2B5EF4-FFF2-40B4-BE49-F238E27FC236}">
                <a16:creationId xmlns:a16="http://schemas.microsoft.com/office/drawing/2014/main" id="{B1E74005-AFAC-46F2-B530-6F1F7202B67A}"/>
              </a:ext>
            </a:extLst>
          </p:cNvPr>
          <p:cNvGrpSpPr>
            <a:grpSpLocks/>
          </p:cNvGrpSpPr>
          <p:nvPr/>
        </p:nvGrpSpPr>
        <p:grpSpPr bwMode="auto">
          <a:xfrm>
            <a:off x="2630488" y="4070350"/>
            <a:ext cx="6986587" cy="862013"/>
            <a:chOff x="697" y="2564"/>
            <a:chExt cx="4401" cy="543"/>
          </a:xfrm>
        </p:grpSpPr>
        <p:sp>
          <p:nvSpPr>
            <p:cNvPr id="44042" name="Rectangle 110">
              <a:extLst>
                <a:ext uri="{FF2B5EF4-FFF2-40B4-BE49-F238E27FC236}">
                  <a16:creationId xmlns:a16="http://schemas.microsoft.com/office/drawing/2014/main" id="{2CFB652A-4E0E-4B58-A335-0A88197949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1" y="2679"/>
              <a:ext cx="4288" cy="245"/>
            </a:xfrm>
            <a:prstGeom prst="rect">
              <a:avLst/>
            </a:prstGeom>
            <a:solidFill>
              <a:srgbClr val="8D55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chemeClr val="bg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4043" name="Line 111">
              <a:extLst>
                <a:ext uri="{FF2B5EF4-FFF2-40B4-BE49-F238E27FC236}">
                  <a16:creationId xmlns:a16="http://schemas.microsoft.com/office/drawing/2014/main" id="{AD73B8FA-E5B1-4949-BC97-07549B97450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27" y="2564"/>
              <a:ext cx="1" cy="380"/>
            </a:xfrm>
            <a:prstGeom prst="line">
              <a:avLst/>
            </a:prstGeom>
            <a:noFill/>
            <a:ln w="28575" cap="rnd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44" name="Line 112">
              <a:extLst>
                <a:ext uri="{FF2B5EF4-FFF2-40B4-BE49-F238E27FC236}">
                  <a16:creationId xmlns:a16="http://schemas.microsoft.com/office/drawing/2014/main" id="{D1E283D1-EFC0-46AC-9FB4-6EF3159C0E7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56" y="2564"/>
              <a:ext cx="1" cy="380"/>
            </a:xfrm>
            <a:prstGeom prst="line">
              <a:avLst/>
            </a:prstGeom>
            <a:noFill/>
            <a:ln w="28575" cap="rnd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45" name="Line 113">
              <a:extLst>
                <a:ext uri="{FF2B5EF4-FFF2-40B4-BE49-F238E27FC236}">
                  <a16:creationId xmlns:a16="http://schemas.microsoft.com/office/drawing/2014/main" id="{3ED49570-5F7B-4443-B38E-127C8D8925C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585" y="2564"/>
              <a:ext cx="1" cy="380"/>
            </a:xfrm>
            <a:prstGeom prst="line">
              <a:avLst/>
            </a:prstGeom>
            <a:noFill/>
            <a:ln w="28575" cap="rnd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46" name="Line 114">
              <a:extLst>
                <a:ext uri="{FF2B5EF4-FFF2-40B4-BE49-F238E27FC236}">
                  <a16:creationId xmlns:a16="http://schemas.microsoft.com/office/drawing/2014/main" id="{363C250D-D790-41EC-937C-AEE14B6CBEA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014" y="2564"/>
              <a:ext cx="1" cy="380"/>
            </a:xfrm>
            <a:prstGeom prst="line">
              <a:avLst/>
            </a:prstGeom>
            <a:noFill/>
            <a:ln w="28575" cap="rnd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47" name="Line 115">
              <a:extLst>
                <a:ext uri="{FF2B5EF4-FFF2-40B4-BE49-F238E27FC236}">
                  <a16:creationId xmlns:a16="http://schemas.microsoft.com/office/drawing/2014/main" id="{34F6F5A6-25CD-453E-ADDB-C4ECF5AB42D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444" y="2564"/>
              <a:ext cx="1" cy="380"/>
            </a:xfrm>
            <a:prstGeom prst="line">
              <a:avLst/>
            </a:prstGeom>
            <a:noFill/>
            <a:ln w="28575" cap="rnd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48" name="Line 116">
              <a:extLst>
                <a:ext uri="{FF2B5EF4-FFF2-40B4-BE49-F238E27FC236}">
                  <a16:creationId xmlns:a16="http://schemas.microsoft.com/office/drawing/2014/main" id="{BF31671C-9CCB-456B-B949-46562CB9651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73" y="2564"/>
              <a:ext cx="1" cy="380"/>
            </a:xfrm>
            <a:prstGeom prst="line">
              <a:avLst/>
            </a:prstGeom>
            <a:noFill/>
            <a:ln w="28575" cap="rnd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49" name="Line 117">
              <a:extLst>
                <a:ext uri="{FF2B5EF4-FFF2-40B4-BE49-F238E27FC236}">
                  <a16:creationId xmlns:a16="http://schemas.microsoft.com/office/drawing/2014/main" id="{8461B306-98D9-4C37-A46F-3C6389AFCAC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302" y="2564"/>
              <a:ext cx="1" cy="380"/>
            </a:xfrm>
            <a:prstGeom prst="line">
              <a:avLst/>
            </a:prstGeom>
            <a:noFill/>
            <a:ln w="28575" cap="rnd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50" name="Line 118">
              <a:extLst>
                <a:ext uri="{FF2B5EF4-FFF2-40B4-BE49-F238E27FC236}">
                  <a16:creationId xmlns:a16="http://schemas.microsoft.com/office/drawing/2014/main" id="{23496CAF-3382-4473-BCA8-0486C159BBF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30" y="2564"/>
              <a:ext cx="1" cy="380"/>
            </a:xfrm>
            <a:prstGeom prst="line">
              <a:avLst/>
            </a:prstGeom>
            <a:noFill/>
            <a:ln w="28575" cap="rnd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51" name="Line 119">
              <a:extLst>
                <a:ext uri="{FF2B5EF4-FFF2-40B4-BE49-F238E27FC236}">
                  <a16:creationId xmlns:a16="http://schemas.microsoft.com/office/drawing/2014/main" id="{0E6457FE-E223-44F2-9EB7-4350210731F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159" y="2564"/>
              <a:ext cx="1" cy="380"/>
            </a:xfrm>
            <a:prstGeom prst="line">
              <a:avLst/>
            </a:prstGeom>
            <a:noFill/>
            <a:ln w="28575" cap="rnd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52" name="Line 120">
              <a:extLst>
                <a:ext uri="{FF2B5EF4-FFF2-40B4-BE49-F238E27FC236}">
                  <a16:creationId xmlns:a16="http://schemas.microsoft.com/office/drawing/2014/main" id="{AEEA779F-AD42-456C-8D2D-4CE1A631F71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88" y="2564"/>
              <a:ext cx="1" cy="380"/>
            </a:xfrm>
            <a:prstGeom prst="line">
              <a:avLst/>
            </a:prstGeom>
            <a:noFill/>
            <a:ln w="28575" cap="rnd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53" name="Line 121">
              <a:extLst>
                <a:ext uri="{FF2B5EF4-FFF2-40B4-BE49-F238E27FC236}">
                  <a16:creationId xmlns:a16="http://schemas.microsoft.com/office/drawing/2014/main" id="{D2879B3A-92EE-46FE-843B-CBFD4C78F52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017" y="2564"/>
              <a:ext cx="1" cy="380"/>
            </a:xfrm>
            <a:prstGeom prst="line">
              <a:avLst/>
            </a:prstGeom>
            <a:noFill/>
            <a:ln w="28575" cap="rnd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54" name="Freeform 122">
              <a:extLst>
                <a:ext uri="{FF2B5EF4-FFF2-40B4-BE49-F238E27FC236}">
                  <a16:creationId xmlns:a16="http://schemas.microsoft.com/office/drawing/2014/main" id="{4B5A398B-03AB-41C3-8ACC-5900A9243F5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97" y="3004"/>
              <a:ext cx="68" cy="102"/>
            </a:xfrm>
            <a:custGeom>
              <a:avLst/>
              <a:gdLst>
                <a:gd name="T0" fmla="*/ 74 w 60"/>
                <a:gd name="T1" fmla="*/ 215 h 90"/>
                <a:gd name="T2" fmla="*/ 0 w 60"/>
                <a:gd name="T3" fmla="*/ 109 h 90"/>
                <a:gd name="T4" fmla="*/ 75 w 60"/>
                <a:gd name="T5" fmla="*/ 0 h 90"/>
                <a:gd name="T6" fmla="*/ 144 w 60"/>
                <a:gd name="T7" fmla="*/ 108 h 90"/>
                <a:gd name="T8" fmla="*/ 74 w 60"/>
                <a:gd name="T9" fmla="*/ 215 h 90"/>
                <a:gd name="T10" fmla="*/ 74 w 60"/>
                <a:gd name="T11" fmla="*/ 195 h 90"/>
                <a:gd name="T12" fmla="*/ 113 w 60"/>
                <a:gd name="T13" fmla="*/ 109 h 90"/>
                <a:gd name="T14" fmla="*/ 74 w 60"/>
                <a:gd name="T15" fmla="*/ 20 h 90"/>
                <a:gd name="T16" fmla="*/ 29 w 60"/>
                <a:gd name="T17" fmla="*/ 109 h 90"/>
                <a:gd name="T18" fmla="*/ 74 w 60"/>
                <a:gd name="T19" fmla="*/ 195 h 9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60" h="90">
                  <a:moveTo>
                    <a:pt x="30" y="90"/>
                  </a:moveTo>
                  <a:cubicBezTo>
                    <a:pt x="12" y="90"/>
                    <a:pt x="1" y="74"/>
                    <a:pt x="0" y="45"/>
                  </a:cubicBezTo>
                  <a:cubicBezTo>
                    <a:pt x="0" y="16"/>
                    <a:pt x="13" y="0"/>
                    <a:pt x="31" y="0"/>
                  </a:cubicBezTo>
                  <a:cubicBezTo>
                    <a:pt x="49" y="0"/>
                    <a:pt x="60" y="16"/>
                    <a:pt x="60" y="44"/>
                  </a:cubicBezTo>
                  <a:cubicBezTo>
                    <a:pt x="60" y="74"/>
                    <a:pt x="49" y="90"/>
                    <a:pt x="30" y="90"/>
                  </a:cubicBezTo>
                  <a:close/>
                  <a:moveTo>
                    <a:pt x="30" y="81"/>
                  </a:moveTo>
                  <a:cubicBezTo>
                    <a:pt x="42" y="81"/>
                    <a:pt x="48" y="67"/>
                    <a:pt x="48" y="45"/>
                  </a:cubicBezTo>
                  <a:cubicBezTo>
                    <a:pt x="48" y="23"/>
                    <a:pt x="42" y="9"/>
                    <a:pt x="30" y="9"/>
                  </a:cubicBezTo>
                  <a:cubicBezTo>
                    <a:pt x="19" y="9"/>
                    <a:pt x="12" y="23"/>
                    <a:pt x="12" y="45"/>
                  </a:cubicBezTo>
                  <a:cubicBezTo>
                    <a:pt x="12" y="68"/>
                    <a:pt x="19" y="81"/>
                    <a:pt x="30" y="8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55" name="Freeform 123">
              <a:extLst>
                <a:ext uri="{FF2B5EF4-FFF2-40B4-BE49-F238E27FC236}">
                  <a16:creationId xmlns:a16="http://schemas.microsoft.com/office/drawing/2014/main" id="{85132814-ECE8-4295-A5AE-884D5EDC6C08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4" y="3005"/>
              <a:ext cx="33" cy="100"/>
            </a:xfrm>
            <a:custGeom>
              <a:avLst/>
              <a:gdLst>
                <a:gd name="T0" fmla="*/ 19 w 33"/>
                <a:gd name="T1" fmla="*/ 13 h 100"/>
                <a:gd name="T2" fmla="*/ 19 w 33"/>
                <a:gd name="T3" fmla="*/ 13 h 100"/>
                <a:gd name="T4" fmla="*/ 2 w 33"/>
                <a:gd name="T5" fmla="*/ 23 h 100"/>
                <a:gd name="T6" fmla="*/ 0 w 33"/>
                <a:gd name="T7" fmla="*/ 13 h 100"/>
                <a:gd name="T8" fmla="*/ 21 w 33"/>
                <a:gd name="T9" fmla="*/ 0 h 100"/>
                <a:gd name="T10" fmla="*/ 33 w 33"/>
                <a:gd name="T11" fmla="*/ 0 h 100"/>
                <a:gd name="T12" fmla="*/ 33 w 33"/>
                <a:gd name="T13" fmla="*/ 100 h 100"/>
                <a:gd name="T14" fmla="*/ 19 w 33"/>
                <a:gd name="T15" fmla="*/ 100 h 100"/>
                <a:gd name="T16" fmla="*/ 19 w 33"/>
                <a:gd name="T17" fmla="*/ 13 h 10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3" h="100">
                  <a:moveTo>
                    <a:pt x="19" y="13"/>
                  </a:moveTo>
                  <a:lnTo>
                    <a:pt x="19" y="13"/>
                  </a:lnTo>
                  <a:lnTo>
                    <a:pt x="2" y="23"/>
                  </a:lnTo>
                  <a:lnTo>
                    <a:pt x="0" y="13"/>
                  </a:lnTo>
                  <a:lnTo>
                    <a:pt x="21" y="0"/>
                  </a:lnTo>
                  <a:lnTo>
                    <a:pt x="33" y="0"/>
                  </a:lnTo>
                  <a:lnTo>
                    <a:pt x="33" y="100"/>
                  </a:lnTo>
                  <a:lnTo>
                    <a:pt x="19" y="100"/>
                  </a:lnTo>
                  <a:lnTo>
                    <a:pt x="19" y="1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56" name="Freeform 124">
              <a:extLst>
                <a:ext uri="{FF2B5EF4-FFF2-40B4-BE49-F238E27FC236}">
                  <a16:creationId xmlns:a16="http://schemas.microsoft.com/office/drawing/2014/main" id="{0BEE017C-FFC0-4082-90B5-B8609A17AEBE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4" y="3004"/>
              <a:ext cx="63" cy="101"/>
            </a:xfrm>
            <a:custGeom>
              <a:avLst/>
              <a:gdLst>
                <a:gd name="T0" fmla="*/ 0 w 56"/>
                <a:gd name="T1" fmla="*/ 218 h 89"/>
                <a:gd name="T2" fmla="*/ 0 w 56"/>
                <a:gd name="T3" fmla="*/ 199 h 89"/>
                <a:gd name="T4" fmla="*/ 20 w 56"/>
                <a:gd name="T5" fmla="*/ 176 h 89"/>
                <a:gd name="T6" fmla="*/ 98 w 56"/>
                <a:gd name="T7" fmla="*/ 66 h 89"/>
                <a:gd name="T8" fmla="*/ 59 w 56"/>
                <a:gd name="T9" fmla="*/ 23 h 89"/>
                <a:gd name="T10" fmla="*/ 14 w 56"/>
                <a:gd name="T11" fmla="*/ 41 h 89"/>
                <a:gd name="T12" fmla="*/ 2 w 56"/>
                <a:gd name="T13" fmla="*/ 20 h 89"/>
                <a:gd name="T14" fmla="*/ 61 w 56"/>
                <a:gd name="T15" fmla="*/ 0 h 89"/>
                <a:gd name="T16" fmla="*/ 125 w 56"/>
                <a:gd name="T17" fmla="*/ 60 h 89"/>
                <a:gd name="T18" fmla="*/ 54 w 56"/>
                <a:gd name="T19" fmla="*/ 175 h 89"/>
                <a:gd name="T20" fmla="*/ 38 w 56"/>
                <a:gd name="T21" fmla="*/ 193 h 89"/>
                <a:gd name="T22" fmla="*/ 38 w 56"/>
                <a:gd name="T23" fmla="*/ 193 h 89"/>
                <a:gd name="T24" fmla="*/ 128 w 56"/>
                <a:gd name="T25" fmla="*/ 193 h 89"/>
                <a:gd name="T26" fmla="*/ 128 w 56"/>
                <a:gd name="T27" fmla="*/ 218 h 89"/>
                <a:gd name="T28" fmla="*/ 0 w 56"/>
                <a:gd name="T29" fmla="*/ 218 h 89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56" h="89">
                  <a:moveTo>
                    <a:pt x="0" y="89"/>
                  </a:moveTo>
                  <a:cubicBezTo>
                    <a:pt x="0" y="82"/>
                    <a:pt x="0" y="82"/>
                    <a:pt x="0" y="82"/>
                  </a:cubicBezTo>
                  <a:cubicBezTo>
                    <a:pt x="9" y="73"/>
                    <a:pt x="9" y="73"/>
                    <a:pt x="9" y="73"/>
                  </a:cubicBezTo>
                  <a:cubicBezTo>
                    <a:pt x="32" y="51"/>
                    <a:pt x="42" y="40"/>
                    <a:pt x="42" y="27"/>
                  </a:cubicBezTo>
                  <a:cubicBezTo>
                    <a:pt x="42" y="18"/>
                    <a:pt x="38" y="10"/>
                    <a:pt x="25" y="10"/>
                  </a:cubicBezTo>
                  <a:cubicBezTo>
                    <a:pt x="17" y="10"/>
                    <a:pt x="10" y="14"/>
                    <a:pt x="6" y="17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8" y="4"/>
                    <a:pt x="17" y="0"/>
                    <a:pt x="27" y="0"/>
                  </a:cubicBezTo>
                  <a:cubicBezTo>
                    <a:pt x="46" y="0"/>
                    <a:pt x="54" y="13"/>
                    <a:pt x="54" y="25"/>
                  </a:cubicBezTo>
                  <a:cubicBezTo>
                    <a:pt x="54" y="41"/>
                    <a:pt x="42" y="55"/>
                    <a:pt x="24" y="72"/>
                  </a:cubicBezTo>
                  <a:cubicBezTo>
                    <a:pt x="17" y="79"/>
                    <a:pt x="17" y="79"/>
                    <a:pt x="17" y="79"/>
                  </a:cubicBezTo>
                  <a:cubicBezTo>
                    <a:pt x="17" y="79"/>
                    <a:pt x="17" y="79"/>
                    <a:pt x="17" y="79"/>
                  </a:cubicBezTo>
                  <a:cubicBezTo>
                    <a:pt x="56" y="79"/>
                    <a:pt x="56" y="79"/>
                    <a:pt x="56" y="79"/>
                  </a:cubicBezTo>
                  <a:cubicBezTo>
                    <a:pt x="56" y="89"/>
                    <a:pt x="56" y="89"/>
                    <a:pt x="56" y="89"/>
                  </a:cubicBezTo>
                  <a:lnTo>
                    <a:pt x="0" y="8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57" name="Freeform 125">
              <a:extLst>
                <a:ext uri="{FF2B5EF4-FFF2-40B4-BE49-F238E27FC236}">
                  <a16:creationId xmlns:a16="http://schemas.microsoft.com/office/drawing/2014/main" id="{494B734D-C306-4256-B552-1E7BCFDAD79E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6" y="3004"/>
              <a:ext cx="61" cy="102"/>
            </a:xfrm>
            <a:custGeom>
              <a:avLst/>
              <a:gdLst>
                <a:gd name="T0" fmla="*/ 3 w 54"/>
                <a:gd name="T1" fmla="*/ 182 h 90"/>
                <a:gd name="T2" fmla="*/ 52 w 54"/>
                <a:gd name="T3" fmla="*/ 195 h 90"/>
                <a:gd name="T4" fmla="*/ 98 w 54"/>
                <a:gd name="T5" fmla="*/ 155 h 90"/>
                <a:gd name="T6" fmla="*/ 43 w 54"/>
                <a:gd name="T7" fmla="*/ 110 h 90"/>
                <a:gd name="T8" fmla="*/ 30 w 54"/>
                <a:gd name="T9" fmla="*/ 110 h 90"/>
                <a:gd name="T10" fmla="*/ 30 w 54"/>
                <a:gd name="T11" fmla="*/ 88 h 90"/>
                <a:gd name="T12" fmla="*/ 43 w 54"/>
                <a:gd name="T13" fmla="*/ 88 h 90"/>
                <a:gd name="T14" fmla="*/ 90 w 54"/>
                <a:gd name="T15" fmla="*/ 54 h 90"/>
                <a:gd name="T16" fmla="*/ 55 w 54"/>
                <a:gd name="T17" fmla="*/ 20 h 90"/>
                <a:gd name="T18" fmla="*/ 14 w 54"/>
                <a:gd name="T19" fmla="*/ 36 h 90"/>
                <a:gd name="T20" fmla="*/ 3 w 54"/>
                <a:gd name="T21" fmla="*/ 16 h 90"/>
                <a:gd name="T22" fmla="*/ 60 w 54"/>
                <a:gd name="T23" fmla="*/ 0 h 90"/>
                <a:gd name="T24" fmla="*/ 122 w 54"/>
                <a:gd name="T25" fmla="*/ 51 h 90"/>
                <a:gd name="T26" fmla="*/ 85 w 54"/>
                <a:gd name="T27" fmla="*/ 97 h 90"/>
                <a:gd name="T28" fmla="*/ 85 w 54"/>
                <a:gd name="T29" fmla="*/ 100 h 90"/>
                <a:gd name="T30" fmla="*/ 127 w 54"/>
                <a:gd name="T31" fmla="*/ 155 h 90"/>
                <a:gd name="T32" fmla="*/ 52 w 54"/>
                <a:gd name="T33" fmla="*/ 215 h 90"/>
                <a:gd name="T34" fmla="*/ 0 w 54"/>
                <a:gd name="T35" fmla="*/ 205 h 90"/>
                <a:gd name="T36" fmla="*/ 3 w 54"/>
                <a:gd name="T37" fmla="*/ 182 h 9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54" h="90">
                  <a:moveTo>
                    <a:pt x="3" y="76"/>
                  </a:moveTo>
                  <a:cubicBezTo>
                    <a:pt x="6" y="78"/>
                    <a:pt x="14" y="81"/>
                    <a:pt x="22" y="81"/>
                  </a:cubicBezTo>
                  <a:cubicBezTo>
                    <a:pt x="37" y="81"/>
                    <a:pt x="42" y="71"/>
                    <a:pt x="42" y="64"/>
                  </a:cubicBezTo>
                  <a:cubicBezTo>
                    <a:pt x="42" y="52"/>
                    <a:pt x="31" y="46"/>
                    <a:pt x="19" y="46"/>
                  </a:cubicBezTo>
                  <a:cubicBezTo>
                    <a:pt x="13" y="46"/>
                    <a:pt x="13" y="46"/>
                    <a:pt x="13" y="46"/>
                  </a:cubicBezTo>
                  <a:cubicBezTo>
                    <a:pt x="13" y="37"/>
                    <a:pt x="13" y="37"/>
                    <a:pt x="13" y="37"/>
                  </a:cubicBezTo>
                  <a:cubicBezTo>
                    <a:pt x="19" y="37"/>
                    <a:pt x="19" y="37"/>
                    <a:pt x="19" y="37"/>
                  </a:cubicBezTo>
                  <a:cubicBezTo>
                    <a:pt x="28" y="37"/>
                    <a:pt x="39" y="33"/>
                    <a:pt x="39" y="23"/>
                  </a:cubicBezTo>
                  <a:cubicBezTo>
                    <a:pt x="39" y="16"/>
                    <a:pt x="35" y="9"/>
                    <a:pt x="24" y="9"/>
                  </a:cubicBezTo>
                  <a:cubicBezTo>
                    <a:pt x="17" y="9"/>
                    <a:pt x="10" y="12"/>
                    <a:pt x="6" y="15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8" y="3"/>
                    <a:pt x="16" y="0"/>
                    <a:pt x="26" y="0"/>
                  </a:cubicBezTo>
                  <a:cubicBezTo>
                    <a:pt x="43" y="0"/>
                    <a:pt x="51" y="10"/>
                    <a:pt x="51" y="21"/>
                  </a:cubicBezTo>
                  <a:cubicBezTo>
                    <a:pt x="51" y="30"/>
                    <a:pt x="46" y="38"/>
                    <a:pt x="35" y="41"/>
                  </a:cubicBezTo>
                  <a:cubicBezTo>
                    <a:pt x="35" y="42"/>
                    <a:pt x="35" y="42"/>
                    <a:pt x="35" y="42"/>
                  </a:cubicBezTo>
                  <a:cubicBezTo>
                    <a:pt x="46" y="44"/>
                    <a:pt x="54" y="52"/>
                    <a:pt x="54" y="64"/>
                  </a:cubicBezTo>
                  <a:cubicBezTo>
                    <a:pt x="54" y="78"/>
                    <a:pt x="43" y="90"/>
                    <a:pt x="22" y="90"/>
                  </a:cubicBezTo>
                  <a:cubicBezTo>
                    <a:pt x="13" y="90"/>
                    <a:pt x="4" y="87"/>
                    <a:pt x="0" y="85"/>
                  </a:cubicBezTo>
                  <a:lnTo>
                    <a:pt x="3" y="7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58" name="Freeform 126">
              <a:extLst>
                <a:ext uri="{FF2B5EF4-FFF2-40B4-BE49-F238E27FC236}">
                  <a16:creationId xmlns:a16="http://schemas.microsoft.com/office/drawing/2014/main" id="{3935738E-6FDA-4D85-ABD5-DA0A166B135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405" y="3005"/>
              <a:ext cx="72" cy="100"/>
            </a:xfrm>
            <a:custGeom>
              <a:avLst/>
              <a:gdLst>
                <a:gd name="T0" fmla="*/ 93 w 64"/>
                <a:gd name="T1" fmla="*/ 217 h 88"/>
                <a:gd name="T2" fmla="*/ 93 w 64"/>
                <a:gd name="T3" fmla="*/ 158 h 88"/>
                <a:gd name="T4" fmla="*/ 0 w 64"/>
                <a:gd name="T5" fmla="*/ 158 h 88"/>
                <a:gd name="T6" fmla="*/ 0 w 64"/>
                <a:gd name="T7" fmla="*/ 139 h 88"/>
                <a:gd name="T8" fmla="*/ 90 w 64"/>
                <a:gd name="T9" fmla="*/ 0 h 88"/>
                <a:gd name="T10" fmla="*/ 118 w 64"/>
                <a:gd name="T11" fmla="*/ 0 h 88"/>
                <a:gd name="T12" fmla="*/ 118 w 64"/>
                <a:gd name="T13" fmla="*/ 136 h 88"/>
                <a:gd name="T14" fmla="*/ 145 w 64"/>
                <a:gd name="T15" fmla="*/ 136 h 88"/>
                <a:gd name="T16" fmla="*/ 145 w 64"/>
                <a:gd name="T17" fmla="*/ 158 h 88"/>
                <a:gd name="T18" fmla="*/ 118 w 64"/>
                <a:gd name="T19" fmla="*/ 158 h 88"/>
                <a:gd name="T20" fmla="*/ 118 w 64"/>
                <a:gd name="T21" fmla="*/ 217 h 88"/>
                <a:gd name="T22" fmla="*/ 93 w 64"/>
                <a:gd name="T23" fmla="*/ 217 h 88"/>
                <a:gd name="T24" fmla="*/ 93 w 64"/>
                <a:gd name="T25" fmla="*/ 136 h 88"/>
                <a:gd name="T26" fmla="*/ 93 w 64"/>
                <a:gd name="T27" fmla="*/ 65 h 88"/>
                <a:gd name="T28" fmla="*/ 93 w 64"/>
                <a:gd name="T29" fmla="*/ 30 h 88"/>
                <a:gd name="T30" fmla="*/ 93 w 64"/>
                <a:gd name="T31" fmla="*/ 30 h 88"/>
                <a:gd name="T32" fmla="*/ 77 w 64"/>
                <a:gd name="T33" fmla="*/ 60 h 88"/>
                <a:gd name="T34" fmla="*/ 29 w 64"/>
                <a:gd name="T35" fmla="*/ 136 h 88"/>
                <a:gd name="T36" fmla="*/ 29 w 64"/>
                <a:gd name="T37" fmla="*/ 136 h 88"/>
                <a:gd name="T38" fmla="*/ 93 w 64"/>
                <a:gd name="T39" fmla="*/ 136 h 88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64" h="88">
                  <a:moveTo>
                    <a:pt x="41" y="88"/>
                  </a:moveTo>
                  <a:cubicBezTo>
                    <a:pt x="41" y="64"/>
                    <a:pt x="41" y="64"/>
                    <a:pt x="41" y="64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39" y="0"/>
                    <a:pt x="39" y="0"/>
                    <a:pt x="39" y="0"/>
                  </a:cubicBezTo>
                  <a:cubicBezTo>
                    <a:pt x="52" y="0"/>
                    <a:pt x="52" y="0"/>
                    <a:pt x="52" y="0"/>
                  </a:cubicBezTo>
                  <a:cubicBezTo>
                    <a:pt x="52" y="55"/>
                    <a:pt x="52" y="55"/>
                    <a:pt x="52" y="55"/>
                  </a:cubicBezTo>
                  <a:cubicBezTo>
                    <a:pt x="64" y="55"/>
                    <a:pt x="64" y="55"/>
                    <a:pt x="64" y="55"/>
                  </a:cubicBezTo>
                  <a:cubicBezTo>
                    <a:pt x="64" y="64"/>
                    <a:pt x="64" y="64"/>
                    <a:pt x="64" y="64"/>
                  </a:cubicBezTo>
                  <a:cubicBezTo>
                    <a:pt x="52" y="64"/>
                    <a:pt x="52" y="64"/>
                    <a:pt x="52" y="64"/>
                  </a:cubicBezTo>
                  <a:cubicBezTo>
                    <a:pt x="52" y="88"/>
                    <a:pt x="52" y="88"/>
                    <a:pt x="52" y="88"/>
                  </a:cubicBezTo>
                  <a:lnTo>
                    <a:pt x="41" y="88"/>
                  </a:lnTo>
                  <a:close/>
                  <a:moveTo>
                    <a:pt x="41" y="55"/>
                  </a:moveTo>
                  <a:cubicBezTo>
                    <a:pt x="41" y="26"/>
                    <a:pt x="41" y="26"/>
                    <a:pt x="41" y="26"/>
                  </a:cubicBezTo>
                  <a:cubicBezTo>
                    <a:pt x="41" y="21"/>
                    <a:pt x="41" y="16"/>
                    <a:pt x="41" y="12"/>
                  </a:cubicBezTo>
                  <a:cubicBezTo>
                    <a:pt x="41" y="12"/>
                    <a:pt x="41" y="12"/>
                    <a:pt x="41" y="12"/>
                  </a:cubicBezTo>
                  <a:cubicBezTo>
                    <a:pt x="38" y="17"/>
                    <a:pt x="36" y="21"/>
                    <a:pt x="33" y="25"/>
                  </a:cubicBezTo>
                  <a:cubicBezTo>
                    <a:pt x="12" y="55"/>
                    <a:pt x="12" y="55"/>
                    <a:pt x="12" y="55"/>
                  </a:cubicBezTo>
                  <a:cubicBezTo>
                    <a:pt x="12" y="55"/>
                    <a:pt x="12" y="55"/>
                    <a:pt x="12" y="55"/>
                  </a:cubicBezTo>
                  <a:lnTo>
                    <a:pt x="41" y="55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59" name="Freeform 127">
              <a:extLst>
                <a:ext uri="{FF2B5EF4-FFF2-40B4-BE49-F238E27FC236}">
                  <a16:creationId xmlns:a16="http://schemas.microsoft.com/office/drawing/2014/main" id="{9930EA39-DABE-49E1-809C-BD0EC6A91DB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5" y="3005"/>
              <a:ext cx="61" cy="101"/>
            </a:xfrm>
            <a:custGeom>
              <a:avLst/>
              <a:gdLst>
                <a:gd name="T0" fmla="*/ 124 w 54"/>
                <a:gd name="T1" fmla="*/ 23 h 89"/>
                <a:gd name="T2" fmla="*/ 43 w 54"/>
                <a:gd name="T3" fmla="*/ 23 h 89"/>
                <a:gd name="T4" fmla="*/ 34 w 54"/>
                <a:gd name="T5" fmla="*/ 78 h 89"/>
                <a:gd name="T6" fmla="*/ 53 w 54"/>
                <a:gd name="T7" fmla="*/ 77 h 89"/>
                <a:gd name="T8" fmla="*/ 98 w 54"/>
                <a:gd name="T9" fmla="*/ 89 h 89"/>
                <a:gd name="T10" fmla="*/ 127 w 54"/>
                <a:gd name="T11" fmla="*/ 144 h 89"/>
                <a:gd name="T12" fmla="*/ 49 w 54"/>
                <a:gd name="T13" fmla="*/ 218 h 89"/>
                <a:gd name="T14" fmla="*/ 0 w 54"/>
                <a:gd name="T15" fmla="*/ 204 h 89"/>
                <a:gd name="T16" fmla="*/ 3 w 54"/>
                <a:gd name="T17" fmla="*/ 182 h 89"/>
                <a:gd name="T18" fmla="*/ 49 w 54"/>
                <a:gd name="T19" fmla="*/ 194 h 89"/>
                <a:gd name="T20" fmla="*/ 98 w 54"/>
                <a:gd name="T21" fmla="*/ 149 h 89"/>
                <a:gd name="T22" fmla="*/ 38 w 54"/>
                <a:gd name="T23" fmla="*/ 99 h 89"/>
                <a:gd name="T24" fmla="*/ 12 w 54"/>
                <a:gd name="T25" fmla="*/ 101 h 89"/>
                <a:gd name="T26" fmla="*/ 23 w 54"/>
                <a:gd name="T27" fmla="*/ 0 h 89"/>
                <a:gd name="T28" fmla="*/ 124 w 54"/>
                <a:gd name="T29" fmla="*/ 0 h 89"/>
                <a:gd name="T30" fmla="*/ 124 w 54"/>
                <a:gd name="T31" fmla="*/ 23 h 8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54" h="89">
                  <a:moveTo>
                    <a:pt x="52" y="10"/>
                  </a:moveTo>
                  <a:cubicBezTo>
                    <a:pt x="19" y="10"/>
                    <a:pt x="19" y="10"/>
                    <a:pt x="19" y="10"/>
                  </a:cubicBezTo>
                  <a:cubicBezTo>
                    <a:pt x="15" y="33"/>
                    <a:pt x="15" y="33"/>
                    <a:pt x="15" y="33"/>
                  </a:cubicBezTo>
                  <a:cubicBezTo>
                    <a:pt x="17" y="32"/>
                    <a:pt x="19" y="32"/>
                    <a:pt x="23" y="32"/>
                  </a:cubicBezTo>
                  <a:cubicBezTo>
                    <a:pt x="30" y="32"/>
                    <a:pt x="36" y="33"/>
                    <a:pt x="42" y="37"/>
                  </a:cubicBezTo>
                  <a:cubicBezTo>
                    <a:pt x="48" y="40"/>
                    <a:pt x="54" y="48"/>
                    <a:pt x="54" y="60"/>
                  </a:cubicBezTo>
                  <a:cubicBezTo>
                    <a:pt x="54" y="77"/>
                    <a:pt x="40" y="89"/>
                    <a:pt x="21" y="89"/>
                  </a:cubicBezTo>
                  <a:cubicBezTo>
                    <a:pt x="12" y="89"/>
                    <a:pt x="4" y="87"/>
                    <a:pt x="0" y="84"/>
                  </a:cubicBezTo>
                  <a:cubicBezTo>
                    <a:pt x="3" y="75"/>
                    <a:pt x="3" y="75"/>
                    <a:pt x="3" y="75"/>
                  </a:cubicBezTo>
                  <a:cubicBezTo>
                    <a:pt x="6" y="77"/>
                    <a:pt x="13" y="80"/>
                    <a:pt x="21" y="80"/>
                  </a:cubicBezTo>
                  <a:cubicBezTo>
                    <a:pt x="32" y="80"/>
                    <a:pt x="42" y="73"/>
                    <a:pt x="42" y="61"/>
                  </a:cubicBezTo>
                  <a:cubicBezTo>
                    <a:pt x="42" y="49"/>
                    <a:pt x="34" y="41"/>
                    <a:pt x="17" y="41"/>
                  </a:cubicBezTo>
                  <a:cubicBezTo>
                    <a:pt x="12" y="41"/>
                    <a:pt x="8" y="42"/>
                    <a:pt x="5" y="42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52" y="0"/>
                    <a:pt x="52" y="0"/>
                    <a:pt x="52" y="0"/>
                  </a:cubicBezTo>
                  <a:lnTo>
                    <a:pt x="52" y="1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60" name="Freeform 128">
              <a:extLst>
                <a:ext uri="{FF2B5EF4-FFF2-40B4-BE49-F238E27FC236}">
                  <a16:creationId xmlns:a16="http://schemas.microsoft.com/office/drawing/2014/main" id="{053AA4C9-21C6-496F-9590-377DFE77FDF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270" y="3004"/>
              <a:ext cx="68" cy="102"/>
            </a:xfrm>
            <a:custGeom>
              <a:avLst/>
              <a:gdLst>
                <a:gd name="T0" fmla="*/ 125 w 60"/>
                <a:gd name="T1" fmla="*/ 20 h 90"/>
                <a:gd name="T2" fmla="*/ 103 w 60"/>
                <a:gd name="T3" fmla="*/ 23 h 90"/>
                <a:gd name="T4" fmla="*/ 29 w 60"/>
                <a:gd name="T5" fmla="*/ 97 h 90"/>
                <a:gd name="T6" fmla="*/ 32 w 60"/>
                <a:gd name="T7" fmla="*/ 97 h 90"/>
                <a:gd name="T8" fmla="*/ 84 w 60"/>
                <a:gd name="T9" fmla="*/ 75 h 90"/>
                <a:gd name="T10" fmla="*/ 144 w 60"/>
                <a:gd name="T11" fmla="*/ 142 h 90"/>
                <a:gd name="T12" fmla="*/ 75 w 60"/>
                <a:gd name="T13" fmla="*/ 215 h 90"/>
                <a:gd name="T14" fmla="*/ 0 w 60"/>
                <a:gd name="T15" fmla="*/ 127 h 90"/>
                <a:gd name="T16" fmla="*/ 36 w 60"/>
                <a:gd name="T17" fmla="*/ 32 h 90"/>
                <a:gd name="T18" fmla="*/ 103 w 60"/>
                <a:gd name="T19" fmla="*/ 0 h 90"/>
                <a:gd name="T20" fmla="*/ 125 w 60"/>
                <a:gd name="T21" fmla="*/ 0 h 90"/>
                <a:gd name="T22" fmla="*/ 125 w 60"/>
                <a:gd name="T23" fmla="*/ 20 h 90"/>
                <a:gd name="T24" fmla="*/ 75 w 60"/>
                <a:gd name="T25" fmla="*/ 195 h 90"/>
                <a:gd name="T26" fmla="*/ 113 w 60"/>
                <a:gd name="T27" fmla="*/ 144 h 90"/>
                <a:gd name="T28" fmla="*/ 74 w 60"/>
                <a:gd name="T29" fmla="*/ 96 h 90"/>
                <a:gd name="T30" fmla="*/ 32 w 60"/>
                <a:gd name="T31" fmla="*/ 124 h 90"/>
                <a:gd name="T32" fmla="*/ 29 w 60"/>
                <a:gd name="T33" fmla="*/ 133 h 90"/>
                <a:gd name="T34" fmla="*/ 75 w 60"/>
                <a:gd name="T35" fmla="*/ 195 h 90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60" h="90">
                  <a:moveTo>
                    <a:pt x="52" y="9"/>
                  </a:moveTo>
                  <a:cubicBezTo>
                    <a:pt x="49" y="9"/>
                    <a:pt x="46" y="10"/>
                    <a:pt x="43" y="10"/>
                  </a:cubicBezTo>
                  <a:cubicBezTo>
                    <a:pt x="24" y="13"/>
                    <a:pt x="14" y="27"/>
                    <a:pt x="12" y="41"/>
                  </a:cubicBezTo>
                  <a:cubicBezTo>
                    <a:pt x="13" y="41"/>
                    <a:pt x="13" y="41"/>
                    <a:pt x="13" y="41"/>
                  </a:cubicBezTo>
                  <a:cubicBezTo>
                    <a:pt x="17" y="36"/>
                    <a:pt x="24" y="31"/>
                    <a:pt x="34" y="31"/>
                  </a:cubicBezTo>
                  <a:cubicBezTo>
                    <a:pt x="49" y="31"/>
                    <a:pt x="60" y="42"/>
                    <a:pt x="60" y="59"/>
                  </a:cubicBezTo>
                  <a:cubicBezTo>
                    <a:pt x="60" y="76"/>
                    <a:pt x="49" y="90"/>
                    <a:pt x="31" y="90"/>
                  </a:cubicBezTo>
                  <a:cubicBezTo>
                    <a:pt x="12" y="90"/>
                    <a:pt x="0" y="76"/>
                    <a:pt x="0" y="53"/>
                  </a:cubicBezTo>
                  <a:cubicBezTo>
                    <a:pt x="0" y="36"/>
                    <a:pt x="6" y="22"/>
                    <a:pt x="15" y="13"/>
                  </a:cubicBezTo>
                  <a:cubicBezTo>
                    <a:pt x="22" y="6"/>
                    <a:pt x="32" y="2"/>
                    <a:pt x="43" y="0"/>
                  </a:cubicBezTo>
                  <a:cubicBezTo>
                    <a:pt x="47" y="0"/>
                    <a:pt x="50" y="0"/>
                    <a:pt x="52" y="0"/>
                  </a:cubicBezTo>
                  <a:lnTo>
                    <a:pt x="52" y="9"/>
                  </a:lnTo>
                  <a:close/>
                  <a:moveTo>
                    <a:pt x="31" y="81"/>
                  </a:moveTo>
                  <a:cubicBezTo>
                    <a:pt x="41" y="81"/>
                    <a:pt x="48" y="73"/>
                    <a:pt x="48" y="60"/>
                  </a:cubicBezTo>
                  <a:cubicBezTo>
                    <a:pt x="48" y="48"/>
                    <a:pt x="41" y="40"/>
                    <a:pt x="30" y="40"/>
                  </a:cubicBezTo>
                  <a:cubicBezTo>
                    <a:pt x="23" y="40"/>
                    <a:pt x="16" y="44"/>
                    <a:pt x="13" y="51"/>
                  </a:cubicBezTo>
                  <a:cubicBezTo>
                    <a:pt x="12" y="52"/>
                    <a:pt x="12" y="54"/>
                    <a:pt x="12" y="56"/>
                  </a:cubicBezTo>
                  <a:cubicBezTo>
                    <a:pt x="12" y="71"/>
                    <a:pt x="19" y="81"/>
                    <a:pt x="31" y="8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61" name="Freeform 129">
              <a:extLst>
                <a:ext uri="{FF2B5EF4-FFF2-40B4-BE49-F238E27FC236}">
                  <a16:creationId xmlns:a16="http://schemas.microsoft.com/office/drawing/2014/main" id="{2932BD9C-9A7D-46B4-8A29-487AAB007AFF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9" y="3005"/>
              <a:ext cx="63" cy="100"/>
            </a:xfrm>
            <a:custGeom>
              <a:avLst/>
              <a:gdLst>
                <a:gd name="T0" fmla="*/ 63 w 63"/>
                <a:gd name="T1" fmla="*/ 0 h 100"/>
                <a:gd name="T2" fmla="*/ 63 w 63"/>
                <a:gd name="T3" fmla="*/ 9 h 100"/>
                <a:gd name="T4" fmla="*/ 19 w 63"/>
                <a:gd name="T5" fmla="*/ 100 h 100"/>
                <a:gd name="T6" fmla="*/ 6 w 63"/>
                <a:gd name="T7" fmla="*/ 100 h 100"/>
                <a:gd name="T8" fmla="*/ 49 w 63"/>
                <a:gd name="T9" fmla="*/ 11 h 100"/>
                <a:gd name="T10" fmla="*/ 49 w 63"/>
                <a:gd name="T11" fmla="*/ 11 h 100"/>
                <a:gd name="T12" fmla="*/ 0 w 63"/>
                <a:gd name="T13" fmla="*/ 11 h 100"/>
                <a:gd name="T14" fmla="*/ 0 w 63"/>
                <a:gd name="T15" fmla="*/ 0 h 100"/>
                <a:gd name="T16" fmla="*/ 63 w 63"/>
                <a:gd name="T17" fmla="*/ 0 h 10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3" h="100">
                  <a:moveTo>
                    <a:pt x="63" y="0"/>
                  </a:moveTo>
                  <a:lnTo>
                    <a:pt x="63" y="9"/>
                  </a:lnTo>
                  <a:lnTo>
                    <a:pt x="19" y="100"/>
                  </a:lnTo>
                  <a:lnTo>
                    <a:pt x="6" y="100"/>
                  </a:lnTo>
                  <a:lnTo>
                    <a:pt x="49" y="11"/>
                  </a:lnTo>
                  <a:lnTo>
                    <a:pt x="0" y="11"/>
                  </a:lnTo>
                  <a:lnTo>
                    <a:pt x="0" y="0"/>
                  </a:lnTo>
                  <a:lnTo>
                    <a:pt x="63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62" name="Freeform 130">
              <a:extLst>
                <a:ext uri="{FF2B5EF4-FFF2-40B4-BE49-F238E27FC236}">
                  <a16:creationId xmlns:a16="http://schemas.microsoft.com/office/drawing/2014/main" id="{B5B2065E-1DDF-4346-9613-4BC76CA7752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26" y="3004"/>
              <a:ext cx="68" cy="102"/>
            </a:xfrm>
            <a:custGeom>
              <a:avLst/>
              <a:gdLst>
                <a:gd name="T0" fmla="*/ 75 w 60"/>
                <a:gd name="T1" fmla="*/ 0 h 90"/>
                <a:gd name="T2" fmla="*/ 133 w 60"/>
                <a:gd name="T3" fmla="*/ 51 h 90"/>
                <a:gd name="T4" fmla="*/ 100 w 60"/>
                <a:gd name="T5" fmla="*/ 100 h 90"/>
                <a:gd name="T6" fmla="*/ 100 w 60"/>
                <a:gd name="T7" fmla="*/ 100 h 90"/>
                <a:gd name="T8" fmla="*/ 144 w 60"/>
                <a:gd name="T9" fmla="*/ 156 h 90"/>
                <a:gd name="T10" fmla="*/ 74 w 60"/>
                <a:gd name="T11" fmla="*/ 215 h 90"/>
                <a:gd name="T12" fmla="*/ 0 w 60"/>
                <a:gd name="T13" fmla="*/ 161 h 90"/>
                <a:gd name="T14" fmla="*/ 42 w 60"/>
                <a:gd name="T15" fmla="*/ 103 h 90"/>
                <a:gd name="T16" fmla="*/ 42 w 60"/>
                <a:gd name="T17" fmla="*/ 103 h 90"/>
                <a:gd name="T18" fmla="*/ 11 w 60"/>
                <a:gd name="T19" fmla="*/ 54 h 90"/>
                <a:gd name="T20" fmla="*/ 75 w 60"/>
                <a:gd name="T21" fmla="*/ 0 h 90"/>
                <a:gd name="T22" fmla="*/ 74 w 60"/>
                <a:gd name="T23" fmla="*/ 196 h 90"/>
                <a:gd name="T24" fmla="*/ 113 w 60"/>
                <a:gd name="T25" fmla="*/ 160 h 90"/>
                <a:gd name="T26" fmla="*/ 67 w 60"/>
                <a:gd name="T27" fmla="*/ 112 h 90"/>
                <a:gd name="T28" fmla="*/ 32 w 60"/>
                <a:gd name="T29" fmla="*/ 156 h 90"/>
                <a:gd name="T30" fmla="*/ 74 w 60"/>
                <a:gd name="T31" fmla="*/ 196 h 90"/>
                <a:gd name="T32" fmla="*/ 74 w 60"/>
                <a:gd name="T33" fmla="*/ 18 h 90"/>
                <a:gd name="T34" fmla="*/ 36 w 60"/>
                <a:gd name="T35" fmla="*/ 52 h 90"/>
                <a:gd name="T36" fmla="*/ 76 w 60"/>
                <a:gd name="T37" fmla="*/ 95 h 90"/>
                <a:gd name="T38" fmla="*/ 109 w 60"/>
                <a:gd name="T39" fmla="*/ 54 h 90"/>
                <a:gd name="T40" fmla="*/ 75 w 60"/>
                <a:gd name="T41" fmla="*/ 18 h 90"/>
                <a:gd name="T42" fmla="*/ 74 w 60"/>
                <a:gd name="T43" fmla="*/ 18 h 90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60" h="90">
                  <a:moveTo>
                    <a:pt x="31" y="0"/>
                  </a:moveTo>
                  <a:cubicBezTo>
                    <a:pt x="48" y="0"/>
                    <a:pt x="56" y="10"/>
                    <a:pt x="56" y="21"/>
                  </a:cubicBezTo>
                  <a:cubicBezTo>
                    <a:pt x="56" y="29"/>
                    <a:pt x="53" y="37"/>
                    <a:pt x="42" y="42"/>
                  </a:cubicBezTo>
                  <a:cubicBezTo>
                    <a:pt x="42" y="42"/>
                    <a:pt x="42" y="42"/>
                    <a:pt x="42" y="42"/>
                  </a:cubicBezTo>
                  <a:cubicBezTo>
                    <a:pt x="53" y="47"/>
                    <a:pt x="60" y="54"/>
                    <a:pt x="60" y="65"/>
                  </a:cubicBezTo>
                  <a:cubicBezTo>
                    <a:pt x="60" y="80"/>
                    <a:pt x="46" y="90"/>
                    <a:pt x="30" y="90"/>
                  </a:cubicBezTo>
                  <a:cubicBezTo>
                    <a:pt x="11" y="90"/>
                    <a:pt x="0" y="80"/>
                    <a:pt x="0" y="67"/>
                  </a:cubicBezTo>
                  <a:cubicBezTo>
                    <a:pt x="0" y="56"/>
                    <a:pt x="7" y="48"/>
                    <a:pt x="18" y="43"/>
                  </a:cubicBezTo>
                  <a:cubicBezTo>
                    <a:pt x="18" y="43"/>
                    <a:pt x="18" y="43"/>
                    <a:pt x="18" y="43"/>
                  </a:cubicBezTo>
                  <a:cubicBezTo>
                    <a:pt x="8" y="38"/>
                    <a:pt x="4" y="31"/>
                    <a:pt x="4" y="23"/>
                  </a:cubicBezTo>
                  <a:cubicBezTo>
                    <a:pt x="4" y="9"/>
                    <a:pt x="15" y="0"/>
                    <a:pt x="31" y="0"/>
                  </a:cubicBezTo>
                  <a:close/>
                  <a:moveTo>
                    <a:pt x="30" y="82"/>
                  </a:moveTo>
                  <a:cubicBezTo>
                    <a:pt x="41" y="82"/>
                    <a:pt x="48" y="75"/>
                    <a:pt x="48" y="66"/>
                  </a:cubicBezTo>
                  <a:cubicBezTo>
                    <a:pt x="48" y="56"/>
                    <a:pt x="40" y="50"/>
                    <a:pt x="28" y="47"/>
                  </a:cubicBezTo>
                  <a:cubicBezTo>
                    <a:pt x="18" y="50"/>
                    <a:pt x="13" y="57"/>
                    <a:pt x="13" y="65"/>
                  </a:cubicBezTo>
                  <a:cubicBezTo>
                    <a:pt x="12" y="74"/>
                    <a:pt x="19" y="82"/>
                    <a:pt x="30" y="82"/>
                  </a:cubicBezTo>
                  <a:close/>
                  <a:moveTo>
                    <a:pt x="30" y="8"/>
                  </a:moveTo>
                  <a:cubicBezTo>
                    <a:pt x="21" y="8"/>
                    <a:pt x="15" y="15"/>
                    <a:pt x="15" y="22"/>
                  </a:cubicBezTo>
                  <a:cubicBezTo>
                    <a:pt x="15" y="31"/>
                    <a:pt x="22" y="36"/>
                    <a:pt x="32" y="39"/>
                  </a:cubicBezTo>
                  <a:cubicBezTo>
                    <a:pt x="39" y="36"/>
                    <a:pt x="45" y="31"/>
                    <a:pt x="45" y="23"/>
                  </a:cubicBezTo>
                  <a:cubicBezTo>
                    <a:pt x="45" y="16"/>
                    <a:pt x="41" y="8"/>
                    <a:pt x="31" y="8"/>
                  </a:cubicBezTo>
                  <a:lnTo>
                    <a:pt x="30" y="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63" name="Freeform 131">
              <a:extLst>
                <a:ext uri="{FF2B5EF4-FFF2-40B4-BE49-F238E27FC236}">
                  <a16:creationId xmlns:a16="http://schemas.microsoft.com/office/drawing/2014/main" id="{0801BE6B-834C-4BE3-BFCB-FBDBA2CBA2B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555" y="3004"/>
              <a:ext cx="67" cy="103"/>
            </a:xfrm>
            <a:custGeom>
              <a:avLst/>
              <a:gdLst>
                <a:gd name="T0" fmla="*/ 16 w 59"/>
                <a:gd name="T1" fmla="*/ 195 h 91"/>
                <a:gd name="T2" fmla="*/ 41 w 59"/>
                <a:gd name="T3" fmla="*/ 191 h 91"/>
                <a:gd name="T4" fmla="*/ 85 w 59"/>
                <a:gd name="T5" fmla="*/ 172 h 91"/>
                <a:gd name="T6" fmla="*/ 112 w 59"/>
                <a:gd name="T7" fmla="*/ 113 h 91"/>
                <a:gd name="T8" fmla="*/ 111 w 59"/>
                <a:gd name="T9" fmla="*/ 113 h 91"/>
                <a:gd name="T10" fmla="*/ 60 w 59"/>
                <a:gd name="T11" fmla="*/ 139 h 91"/>
                <a:gd name="T12" fmla="*/ 0 w 59"/>
                <a:gd name="T13" fmla="*/ 75 h 91"/>
                <a:gd name="T14" fmla="*/ 74 w 59"/>
                <a:gd name="T15" fmla="*/ 0 h 91"/>
                <a:gd name="T16" fmla="*/ 143 w 59"/>
                <a:gd name="T17" fmla="*/ 88 h 91"/>
                <a:gd name="T18" fmla="*/ 108 w 59"/>
                <a:gd name="T19" fmla="*/ 186 h 91"/>
                <a:gd name="T20" fmla="*/ 44 w 59"/>
                <a:gd name="T21" fmla="*/ 213 h 91"/>
                <a:gd name="T22" fmla="*/ 16 w 59"/>
                <a:gd name="T23" fmla="*/ 213 h 91"/>
                <a:gd name="T24" fmla="*/ 16 w 59"/>
                <a:gd name="T25" fmla="*/ 195 h 91"/>
                <a:gd name="T26" fmla="*/ 70 w 59"/>
                <a:gd name="T27" fmla="*/ 20 h 91"/>
                <a:gd name="T28" fmla="*/ 26 w 59"/>
                <a:gd name="T29" fmla="*/ 70 h 91"/>
                <a:gd name="T30" fmla="*/ 68 w 59"/>
                <a:gd name="T31" fmla="*/ 114 h 91"/>
                <a:gd name="T32" fmla="*/ 111 w 59"/>
                <a:gd name="T33" fmla="*/ 96 h 91"/>
                <a:gd name="T34" fmla="*/ 112 w 59"/>
                <a:gd name="T35" fmla="*/ 85 h 91"/>
                <a:gd name="T36" fmla="*/ 70 w 59"/>
                <a:gd name="T37" fmla="*/ 20 h 9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59" h="91">
                  <a:moveTo>
                    <a:pt x="7" y="81"/>
                  </a:moveTo>
                  <a:cubicBezTo>
                    <a:pt x="10" y="81"/>
                    <a:pt x="13" y="81"/>
                    <a:pt x="17" y="80"/>
                  </a:cubicBezTo>
                  <a:cubicBezTo>
                    <a:pt x="24" y="79"/>
                    <a:pt x="30" y="77"/>
                    <a:pt x="35" y="72"/>
                  </a:cubicBezTo>
                  <a:cubicBezTo>
                    <a:pt x="41" y="66"/>
                    <a:pt x="45" y="59"/>
                    <a:pt x="47" y="48"/>
                  </a:cubicBezTo>
                  <a:cubicBezTo>
                    <a:pt x="46" y="48"/>
                    <a:pt x="46" y="48"/>
                    <a:pt x="46" y="48"/>
                  </a:cubicBezTo>
                  <a:cubicBezTo>
                    <a:pt x="41" y="54"/>
                    <a:pt x="34" y="58"/>
                    <a:pt x="25" y="58"/>
                  </a:cubicBezTo>
                  <a:cubicBezTo>
                    <a:pt x="10" y="58"/>
                    <a:pt x="0" y="46"/>
                    <a:pt x="0" y="31"/>
                  </a:cubicBezTo>
                  <a:cubicBezTo>
                    <a:pt x="0" y="14"/>
                    <a:pt x="12" y="0"/>
                    <a:pt x="30" y="0"/>
                  </a:cubicBezTo>
                  <a:cubicBezTo>
                    <a:pt x="48" y="0"/>
                    <a:pt x="59" y="14"/>
                    <a:pt x="59" y="37"/>
                  </a:cubicBezTo>
                  <a:cubicBezTo>
                    <a:pt x="59" y="56"/>
                    <a:pt x="52" y="70"/>
                    <a:pt x="44" y="78"/>
                  </a:cubicBezTo>
                  <a:cubicBezTo>
                    <a:pt x="37" y="85"/>
                    <a:pt x="27" y="89"/>
                    <a:pt x="18" y="90"/>
                  </a:cubicBezTo>
                  <a:cubicBezTo>
                    <a:pt x="14" y="90"/>
                    <a:pt x="10" y="91"/>
                    <a:pt x="7" y="90"/>
                  </a:cubicBezTo>
                  <a:lnTo>
                    <a:pt x="7" y="81"/>
                  </a:lnTo>
                  <a:close/>
                  <a:moveTo>
                    <a:pt x="29" y="9"/>
                  </a:moveTo>
                  <a:cubicBezTo>
                    <a:pt x="19" y="9"/>
                    <a:pt x="11" y="18"/>
                    <a:pt x="11" y="30"/>
                  </a:cubicBezTo>
                  <a:cubicBezTo>
                    <a:pt x="11" y="41"/>
                    <a:pt x="18" y="49"/>
                    <a:pt x="28" y="49"/>
                  </a:cubicBezTo>
                  <a:cubicBezTo>
                    <a:pt x="36" y="49"/>
                    <a:pt x="42" y="45"/>
                    <a:pt x="46" y="40"/>
                  </a:cubicBezTo>
                  <a:cubicBezTo>
                    <a:pt x="46" y="39"/>
                    <a:pt x="47" y="37"/>
                    <a:pt x="47" y="35"/>
                  </a:cubicBezTo>
                  <a:cubicBezTo>
                    <a:pt x="47" y="20"/>
                    <a:pt x="41" y="9"/>
                    <a:pt x="29" y="9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64" name="Freeform 132">
              <a:extLst>
                <a:ext uri="{FF2B5EF4-FFF2-40B4-BE49-F238E27FC236}">
                  <a16:creationId xmlns:a16="http://schemas.microsoft.com/office/drawing/2014/main" id="{EDBC6E00-00B8-491F-89BE-C99E1F1316CB}"/>
                </a:ext>
              </a:extLst>
            </p:cNvPr>
            <p:cNvSpPr>
              <a:spLocks/>
            </p:cNvSpPr>
            <p:nvPr/>
          </p:nvSpPr>
          <p:spPr bwMode="auto">
            <a:xfrm>
              <a:off x="4962" y="3005"/>
              <a:ext cx="33" cy="100"/>
            </a:xfrm>
            <a:custGeom>
              <a:avLst/>
              <a:gdLst>
                <a:gd name="T0" fmla="*/ 21 w 33"/>
                <a:gd name="T1" fmla="*/ 13 h 100"/>
                <a:gd name="T2" fmla="*/ 21 w 33"/>
                <a:gd name="T3" fmla="*/ 13 h 100"/>
                <a:gd name="T4" fmla="*/ 3 w 33"/>
                <a:gd name="T5" fmla="*/ 23 h 100"/>
                <a:gd name="T6" fmla="*/ 0 w 33"/>
                <a:gd name="T7" fmla="*/ 13 h 100"/>
                <a:gd name="T8" fmla="*/ 22 w 33"/>
                <a:gd name="T9" fmla="*/ 0 h 100"/>
                <a:gd name="T10" fmla="*/ 33 w 33"/>
                <a:gd name="T11" fmla="*/ 0 h 100"/>
                <a:gd name="T12" fmla="*/ 33 w 33"/>
                <a:gd name="T13" fmla="*/ 100 h 100"/>
                <a:gd name="T14" fmla="*/ 21 w 33"/>
                <a:gd name="T15" fmla="*/ 100 h 100"/>
                <a:gd name="T16" fmla="*/ 21 w 33"/>
                <a:gd name="T17" fmla="*/ 13 h 10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3" h="100">
                  <a:moveTo>
                    <a:pt x="21" y="13"/>
                  </a:moveTo>
                  <a:lnTo>
                    <a:pt x="21" y="13"/>
                  </a:lnTo>
                  <a:lnTo>
                    <a:pt x="3" y="23"/>
                  </a:lnTo>
                  <a:lnTo>
                    <a:pt x="0" y="13"/>
                  </a:lnTo>
                  <a:lnTo>
                    <a:pt x="22" y="0"/>
                  </a:lnTo>
                  <a:lnTo>
                    <a:pt x="33" y="0"/>
                  </a:lnTo>
                  <a:lnTo>
                    <a:pt x="33" y="100"/>
                  </a:lnTo>
                  <a:lnTo>
                    <a:pt x="21" y="100"/>
                  </a:lnTo>
                  <a:lnTo>
                    <a:pt x="21" y="1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65" name="Freeform 133">
              <a:extLst>
                <a:ext uri="{FF2B5EF4-FFF2-40B4-BE49-F238E27FC236}">
                  <a16:creationId xmlns:a16="http://schemas.microsoft.com/office/drawing/2014/main" id="{D5C6A998-C4A8-4421-A8B9-62EDE690E6B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030" y="3004"/>
              <a:ext cx="68" cy="102"/>
            </a:xfrm>
            <a:custGeom>
              <a:avLst/>
              <a:gdLst>
                <a:gd name="T0" fmla="*/ 69 w 60"/>
                <a:gd name="T1" fmla="*/ 215 h 90"/>
                <a:gd name="T2" fmla="*/ 0 w 60"/>
                <a:gd name="T3" fmla="*/ 109 h 90"/>
                <a:gd name="T4" fmla="*/ 75 w 60"/>
                <a:gd name="T5" fmla="*/ 0 h 90"/>
                <a:gd name="T6" fmla="*/ 144 w 60"/>
                <a:gd name="T7" fmla="*/ 108 h 90"/>
                <a:gd name="T8" fmla="*/ 74 w 60"/>
                <a:gd name="T9" fmla="*/ 215 h 90"/>
                <a:gd name="T10" fmla="*/ 69 w 60"/>
                <a:gd name="T11" fmla="*/ 215 h 90"/>
                <a:gd name="T12" fmla="*/ 74 w 60"/>
                <a:gd name="T13" fmla="*/ 195 h 90"/>
                <a:gd name="T14" fmla="*/ 113 w 60"/>
                <a:gd name="T15" fmla="*/ 109 h 90"/>
                <a:gd name="T16" fmla="*/ 74 w 60"/>
                <a:gd name="T17" fmla="*/ 20 h 90"/>
                <a:gd name="T18" fmla="*/ 29 w 60"/>
                <a:gd name="T19" fmla="*/ 109 h 90"/>
                <a:gd name="T20" fmla="*/ 74 w 60"/>
                <a:gd name="T21" fmla="*/ 195 h 9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60" h="90">
                  <a:moveTo>
                    <a:pt x="29" y="90"/>
                  </a:moveTo>
                  <a:cubicBezTo>
                    <a:pt x="12" y="90"/>
                    <a:pt x="1" y="74"/>
                    <a:pt x="0" y="45"/>
                  </a:cubicBezTo>
                  <a:cubicBezTo>
                    <a:pt x="0" y="16"/>
                    <a:pt x="13" y="0"/>
                    <a:pt x="31" y="0"/>
                  </a:cubicBezTo>
                  <a:cubicBezTo>
                    <a:pt x="49" y="0"/>
                    <a:pt x="60" y="16"/>
                    <a:pt x="60" y="44"/>
                  </a:cubicBezTo>
                  <a:cubicBezTo>
                    <a:pt x="60" y="74"/>
                    <a:pt x="49" y="90"/>
                    <a:pt x="30" y="90"/>
                  </a:cubicBezTo>
                  <a:lnTo>
                    <a:pt x="29" y="90"/>
                  </a:lnTo>
                  <a:close/>
                  <a:moveTo>
                    <a:pt x="30" y="81"/>
                  </a:moveTo>
                  <a:cubicBezTo>
                    <a:pt x="42" y="81"/>
                    <a:pt x="48" y="67"/>
                    <a:pt x="48" y="45"/>
                  </a:cubicBezTo>
                  <a:cubicBezTo>
                    <a:pt x="48" y="23"/>
                    <a:pt x="42" y="9"/>
                    <a:pt x="30" y="9"/>
                  </a:cubicBezTo>
                  <a:cubicBezTo>
                    <a:pt x="19" y="9"/>
                    <a:pt x="12" y="23"/>
                    <a:pt x="12" y="45"/>
                  </a:cubicBezTo>
                  <a:cubicBezTo>
                    <a:pt x="12" y="68"/>
                    <a:pt x="19" y="81"/>
                    <a:pt x="30" y="8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>
            <a:extLst>
              <a:ext uri="{FF2B5EF4-FFF2-40B4-BE49-F238E27FC236}">
                <a16:creationId xmlns:a16="http://schemas.microsoft.com/office/drawing/2014/main" id="{664817A6-495C-4ED1-A3FB-FAE39C833BD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8 well PCR tube strip</a:t>
            </a:r>
          </a:p>
        </p:txBody>
      </p:sp>
      <p:grpSp>
        <p:nvGrpSpPr>
          <p:cNvPr id="6" name="Graphique 3">
            <a:extLst>
              <a:ext uri="{FF2B5EF4-FFF2-40B4-BE49-F238E27FC236}">
                <a16:creationId xmlns:a16="http://schemas.microsoft.com/office/drawing/2014/main" id="{88B948D3-A5A6-4E7D-B1C9-AE0E32241BA5}"/>
              </a:ext>
            </a:extLst>
          </p:cNvPr>
          <p:cNvGrpSpPr/>
          <p:nvPr/>
        </p:nvGrpSpPr>
        <p:grpSpPr>
          <a:xfrm>
            <a:off x="2322093" y="2388593"/>
            <a:ext cx="3164746" cy="1590678"/>
            <a:chOff x="2748862" y="259918"/>
            <a:chExt cx="3164746" cy="1590678"/>
          </a:xfrm>
          <a:solidFill>
            <a:schemeClr val="accent1"/>
          </a:solidFill>
        </p:grpSpPr>
        <p:grpSp>
          <p:nvGrpSpPr>
            <p:cNvPr id="7" name="Graphique 3">
              <a:extLst>
                <a:ext uri="{FF2B5EF4-FFF2-40B4-BE49-F238E27FC236}">
                  <a16:creationId xmlns:a16="http://schemas.microsoft.com/office/drawing/2014/main" id="{88B948D3-A5A6-4E7D-B1C9-AE0E32241BA5}"/>
                </a:ext>
              </a:extLst>
            </p:cNvPr>
            <p:cNvGrpSpPr/>
            <p:nvPr/>
          </p:nvGrpSpPr>
          <p:grpSpPr>
            <a:xfrm>
              <a:off x="5370631" y="386313"/>
              <a:ext cx="349681" cy="843638"/>
              <a:chOff x="5370631" y="386313"/>
              <a:chExt cx="349681" cy="843638"/>
            </a:xfrm>
            <a:solidFill>
              <a:schemeClr val="accent1"/>
            </a:solidFill>
          </p:grpSpPr>
          <p:sp>
            <p:nvSpPr>
              <p:cNvPr id="8" name="Forme libre : forme 7">
                <a:extLst>
                  <a:ext uri="{FF2B5EF4-FFF2-40B4-BE49-F238E27FC236}">
                    <a16:creationId xmlns:a16="http://schemas.microsoft.com/office/drawing/2014/main" id="{BD1EB7D6-5D4F-470B-841A-50731A3A1C1F}"/>
                  </a:ext>
                </a:extLst>
              </p:cNvPr>
              <p:cNvSpPr/>
              <p:nvPr/>
            </p:nvSpPr>
            <p:spPr>
              <a:xfrm>
                <a:off x="5370631" y="386313"/>
                <a:ext cx="349681" cy="843638"/>
              </a:xfrm>
              <a:custGeom>
                <a:avLst/>
                <a:gdLst>
                  <a:gd name="connsiteX0" fmla="*/ 0 w 349681"/>
                  <a:gd name="connsiteY0" fmla="*/ 0 h 843638"/>
                  <a:gd name="connsiteX1" fmla="*/ 0 w 349681"/>
                  <a:gd name="connsiteY1" fmla="*/ 304311 h 843638"/>
                  <a:gd name="connsiteX2" fmla="*/ 112273 w 349681"/>
                  <a:gd name="connsiteY2" fmla="*/ 792480 h 843638"/>
                  <a:gd name="connsiteX3" fmla="*/ 279633 w 349681"/>
                  <a:gd name="connsiteY3" fmla="*/ 792480 h 843638"/>
                  <a:gd name="connsiteX4" fmla="*/ 349681 w 349681"/>
                  <a:gd name="connsiteY4" fmla="*/ 296551 h 843638"/>
                  <a:gd name="connsiteX5" fmla="*/ 349681 w 349681"/>
                  <a:gd name="connsiteY5" fmla="*/ 0 h 843638"/>
                  <a:gd name="connsiteX6" fmla="*/ 0 w 349681"/>
                  <a:gd name="connsiteY6" fmla="*/ 0 h 8436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49681" h="843638">
                    <a:moveTo>
                      <a:pt x="0" y="0"/>
                    </a:moveTo>
                    <a:lnTo>
                      <a:pt x="0" y="304311"/>
                    </a:lnTo>
                    <a:cubicBezTo>
                      <a:pt x="0" y="304311"/>
                      <a:pt x="81303" y="710338"/>
                      <a:pt x="112273" y="792480"/>
                    </a:cubicBezTo>
                    <a:cubicBezTo>
                      <a:pt x="143242" y="874622"/>
                      <a:pt x="273481" y="845191"/>
                      <a:pt x="279633" y="792480"/>
                    </a:cubicBezTo>
                    <a:cubicBezTo>
                      <a:pt x="285785" y="739769"/>
                      <a:pt x="349681" y="296551"/>
                      <a:pt x="349681" y="296551"/>
                    </a:cubicBezTo>
                    <a:lnTo>
                      <a:pt x="34968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6D4D6"/>
              </a:solidFill>
              <a:ln w="69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" name="Forme libre : forme 8">
                <a:extLst>
                  <a:ext uri="{FF2B5EF4-FFF2-40B4-BE49-F238E27FC236}">
                    <a16:creationId xmlns:a16="http://schemas.microsoft.com/office/drawing/2014/main" id="{75CDF1C8-5772-4D1C-86C9-D2EEB70695A3}"/>
                  </a:ext>
                </a:extLst>
              </p:cNvPr>
              <p:cNvSpPr/>
              <p:nvPr/>
            </p:nvSpPr>
            <p:spPr>
              <a:xfrm>
                <a:off x="5479968" y="386313"/>
                <a:ext cx="240344" cy="843638"/>
              </a:xfrm>
              <a:custGeom>
                <a:avLst/>
                <a:gdLst>
                  <a:gd name="connsiteX0" fmla="*/ 179944 w 240344"/>
                  <a:gd name="connsiteY0" fmla="*/ 0 h 843638"/>
                  <a:gd name="connsiteX1" fmla="*/ 179944 w 240344"/>
                  <a:gd name="connsiteY1" fmla="*/ 239576 h 843638"/>
                  <a:gd name="connsiteX2" fmla="*/ 109896 w 240344"/>
                  <a:gd name="connsiteY2" fmla="*/ 735505 h 843638"/>
                  <a:gd name="connsiteX3" fmla="*/ 0 w 240344"/>
                  <a:gd name="connsiteY3" fmla="*/ 784091 h 843638"/>
                  <a:gd name="connsiteX4" fmla="*/ 2936 w 240344"/>
                  <a:gd name="connsiteY4" fmla="*/ 792480 h 843638"/>
                  <a:gd name="connsiteX5" fmla="*/ 170296 w 240344"/>
                  <a:gd name="connsiteY5" fmla="*/ 792480 h 843638"/>
                  <a:gd name="connsiteX6" fmla="*/ 240345 w 240344"/>
                  <a:gd name="connsiteY6" fmla="*/ 296551 h 843638"/>
                  <a:gd name="connsiteX7" fmla="*/ 240345 w 240344"/>
                  <a:gd name="connsiteY7" fmla="*/ 0 h 843638"/>
                  <a:gd name="connsiteX8" fmla="*/ 179944 w 240344"/>
                  <a:gd name="connsiteY8" fmla="*/ 0 h 8436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40344" h="843638">
                    <a:moveTo>
                      <a:pt x="179944" y="0"/>
                    </a:moveTo>
                    <a:lnTo>
                      <a:pt x="179944" y="239576"/>
                    </a:lnTo>
                    <a:cubicBezTo>
                      <a:pt x="179944" y="239576"/>
                      <a:pt x="116118" y="682794"/>
                      <a:pt x="109896" y="735505"/>
                    </a:cubicBezTo>
                    <a:cubicBezTo>
                      <a:pt x="105841" y="770249"/>
                      <a:pt x="47887" y="794857"/>
                      <a:pt x="0" y="784091"/>
                    </a:cubicBezTo>
                    <a:cubicBezTo>
                      <a:pt x="1049" y="787167"/>
                      <a:pt x="2027" y="789963"/>
                      <a:pt x="2936" y="792480"/>
                    </a:cubicBezTo>
                    <a:cubicBezTo>
                      <a:pt x="33906" y="874622"/>
                      <a:pt x="164144" y="845191"/>
                      <a:pt x="170296" y="792480"/>
                    </a:cubicBezTo>
                    <a:cubicBezTo>
                      <a:pt x="176448" y="739769"/>
                      <a:pt x="240345" y="296551"/>
                      <a:pt x="240345" y="296551"/>
                    </a:cubicBezTo>
                    <a:lnTo>
                      <a:pt x="240345" y="0"/>
                    </a:lnTo>
                    <a:lnTo>
                      <a:pt x="179944" y="0"/>
                    </a:lnTo>
                    <a:close/>
                  </a:path>
                </a:pathLst>
              </a:custGeom>
              <a:solidFill>
                <a:srgbClr val="C1BDC1"/>
              </a:solidFill>
              <a:ln w="69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orme libre : forme 9">
                <a:extLst>
                  <a:ext uri="{FF2B5EF4-FFF2-40B4-BE49-F238E27FC236}">
                    <a16:creationId xmlns:a16="http://schemas.microsoft.com/office/drawing/2014/main" id="{16B629BE-1F4A-420F-B145-95F04911D03F}"/>
                  </a:ext>
                </a:extLst>
              </p:cNvPr>
              <p:cNvSpPr/>
              <p:nvPr/>
            </p:nvSpPr>
            <p:spPr>
              <a:xfrm>
                <a:off x="5370631" y="386313"/>
                <a:ext cx="349681" cy="843638"/>
              </a:xfrm>
              <a:custGeom>
                <a:avLst/>
                <a:gdLst>
                  <a:gd name="connsiteX0" fmla="*/ 0 w 349681"/>
                  <a:gd name="connsiteY0" fmla="*/ 0 h 843638"/>
                  <a:gd name="connsiteX1" fmla="*/ 0 w 349681"/>
                  <a:gd name="connsiteY1" fmla="*/ 304311 h 843638"/>
                  <a:gd name="connsiteX2" fmla="*/ 112273 w 349681"/>
                  <a:gd name="connsiteY2" fmla="*/ 792480 h 843638"/>
                  <a:gd name="connsiteX3" fmla="*/ 279633 w 349681"/>
                  <a:gd name="connsiteY3" fmla="*/ 792480 h 843638"/>
                  <a:gd name="connsiteX4" fmla="*/ 349681 w 349681"/>
                  <a:gd name="connsiteY4" fmla="*/ 296551 h 843638"/>
                  <a:gd name="connsiteX5" fmla="*/ 349681 w 349681"/>
                  <a:gd name="connsiteY5" fmla="*/ 0 h 843638"/>
                  <a:gd name="connsiteX6" fmla="*/ 0 w 349681"/>
                  <a:gd name="connsiteY6" fmla="*/ 0 h 8436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49681" h="843638">
                    <a:moveTo>
                      <a:pt x="0" y="0"/>
                    </a:moveTo>
                    <a:lnTo>
                      <a:pt x="0" y="304311"/>
                    </a:lnTo>
                    <a:cubicBezTo>
                      <a:pt x="0" y="304311"/>
                      <a:pt x="81303" y="710338"/>
                      <a:pt x="112273" y="792480"/>
                    </a:cubicBezTo>
                    <a:cubicBezTo>
                      <a:pt x="143242" y="874622"/>
                      <a:pt x="273481" y="845191"/>
                      <a:pt x="279633" y="792480"/>
                    </a:cubicBezTo>
                    <a:cubicBezTo>
                      <a:pt x="285785" y="739769"/>
                      <a:pt x="349681" y="296551"/>
                      <a:pt x="349681" y="296551"/>
                    </a:cubicBezTo>
                    <a:lnTo>
                      <a:pt x="349681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6847" cap="rnd">
                <a:solidFill>
                  <a:srgbClr val="333333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" name="Forme libre : forme 10">
                <a:extLst>
                  <a:ext uri="{FF2B5EF4-FFF2-40B4-BE49-F238E27FC236}">
                    <a16:creationId xmlns:a16="http://schemas.microsoft.com/office/drawing/2014/main" id="{F0FB6CE6-3A68-47B6-BD8C-26AF970781D5}"/>
                  </a:ext>
                </a:extLst>
              </p:cNvPr>
              <p:cNvSpPr/>
              <p:nvPr/>
            </p:nvSpPr>
            <p:spPr>
              <a:xfrm>
                <a:off x="5392233" y="601119"/>
                <a:ext cx="93397" cy="540551"/>
              </a:xfrm>
              <a:custGeom>
                <a:avLst/>
                <a:gdLst>
                  <a:gd name="connsiteX0" fmla="*/ 1538 w 93397"/>
                  <a:gd name="connsiteY0" fmla="*/ 21 h 540551"/>
                  <a:gd name="connsiteX1" fmla="*/ 1538 w 93397"/>
                  <a:gd name="connsiteY1" fmla="*/ 91881 h 540551"/>
                  <a:gd name="connsiteX2" fmla="*/ 93398 w 93397"/>
                  <a:gd name="connsiteY2" fmla="*/ 540552 h 540551"/>
                  <a:gd name="connsiteX3" fmla="*/ 1538 w 93397"/>
                  <a:gd name="connsiteY3" fmla="*/ 21 h 5405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3397" h="540551">
                    <a:moveTo>
                      <a:pt x="1538" y="21"/>
                    </a:moveTo>
                    <a:cubicBezTo>
                      <a:pt x="1608" y="-1167"/>
                      <a:pt x="-1957" y="47699"/>
                      <a:pt x="1538" y="91881"/>
                    </a:cubicBezTo>
                    <a:cubicBezTo>
                      <a:pt x="5033" y="136063"/>
                      <a:pt x="93398" y="540552"/>
                      <a:pt x="93398" y="540552"/>
                    </a:cubicBezTo>
                    <a:cubicBezTo>
                      <a:pt x="93398" y="540552"/>
                      <a:pt x="-3076" y="54620"/>
                      <a:pt x="1538" y="21"/>
                    </a:cubicBezTo>
                    <a:close/>
                  </a:path>
                </a:pathLst>
              </a:custGeom>
              <a:solidFill>
                <a:srgbClr val="FFFFFF"/>
              </a:solidFill>
              <a:ln w="69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2" name="Graphique 3">
              <a:extLst>
                <a:ext uri="{FF2B5EF4-FFF2-40B4-BE49-F238E27FC236}">
                  <a16:creationId xmlns:a16="http://schemas.microsoft.com/office/drawing/2014/main" id="{88B948D3-A5A6-4E7D-B1C9-AE0E32241BA5}"/>
                </a:ext>
              </a:extLst>
            </p:cNvPr>
            <p:cNvGrpSpPr/>
            <p:nvPr/>
          </p:nvGrpSpPr>
          <p:grpSpPr>
            <a:xfrm>
              <a:off x="5060239" y="463351"/>
              <a:ext cx="349681" cy="843638"/>
              <a:chOff x="5060239" y="463351"/>
              <a:chExt cx="349681" cy="843638"/>
            </a:xfrm>
            <a:solidFill>
              <a:schemeClr val="accent1"/>
            </a:solidFill>
          </p:grpSpPr>
          <p:sp>
            <p:nvSpPr>
              <p:cNvPr id="13" name="Forme libre : forme 12">
                <a:extLst>
                  <a:ext uri="{FF2B5EF4-FFF2-40B4-BE49-F238E27FC236}">
                    <a16:creationId xmlns:a16="http://schemas.microsoft.com/office/drawing/2014/main" id="{87BEF88C-2A46-4F9B-A7A8-BF117E123AD4}"/>
                  </a:ext>
                </a:extLst>
              </p:cNvPr>
              <p:cNvSpPr/>
              <p:nvPr/>
            </p:nvSpPr>
            <p:spPr>
              <a:xfrm>
                <a:off x="5060239" y="463351"/>
                <a:ext cx="349681" cy="843638"/>
              </a:xfrm>
              <a:custGeom>
                <a:avLst/>
                <a:gdLst>
                  <a:gd name="connsiteX0" fmla="*/ 0 w 349681"/>
                  <a:gd name="connsiteY0" fmla="*/ 0 h 843638"/>
                  <a:gd name="connsiteX1" fmla="*/ 0 w 349681"/>
                  <a:gd name="connsiteY1" fmla="*/ 304311 h 843638"/>
                  <a:gd name="connsiteX2" fmla="*/ 112273 w 349681"/>
                  <a:gd name="connsiteY2" fmla="*/ 792480 h 843638"/>
                  <a:gd name="connsiteX3" fmla="*/ 279633 w 349681"/>
                  <a:gd name="connsiteY3" fmla="*/ 792480 h 843638"/>
                  <a:gd name="connsiteX4" fmla="*/ 349681 w 349681"/>
                  <a:gd name="connsiteY4" fmla="*/ 296551 h 843638"/>
                  <a:gd name="connsiteX5" fmla="*/ 349681 w 349681"/>
                  <a:gd name="connsiteY5" fmla="*/ 0 h 843638"/>
                  <a:gd name="connsiteX6" fmla="*/ 0 w 349681"/>
                  <a:gd name="connsiteY6" fmla="*/ 0 h 8436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49681" h="843638">
                    <a:moveTo>
                      <a:pt x="0" y="0"/>
                    </a:moveTo>
                    <a:lnTo>
                      <a:pt x="0" y="304311"/>
                    </a:lnTo>
                    <a:cubicBezTo>
                      <a:pt x="0" y="304311"/>
                      <a:pt x="81303" y="710338"/>
                      <a:pt x="112273" y="792480"/>
                    </a:cubicBezTo>
                    <a:cubicBezTo>
                      <a:pt x="143242" y="874622"/>
                      <a:pt x="273481" y="845191"/>
                      <a:pt x="279633" y="792480"/>
                    </a:cubicBezTo>
                    <a:cubicBezTo>
                      <a:pt x="285855" y="739769"/>
                      <a:pt x="349681" y="296551"/>
                      <a:pt x="349681" y="296551"/>
                    </a:cubicBezTo>
                    <a:lnTo>
                      <a:pt x="34968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6D4D6"/>
              </a:solidFill>
              <a:ln w="69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" name="Forme libre : forme 13">
                <a:extLst>
                  <a:ext uri="{FF2B5EF4-FFF2-40B4-BE49-F238E27FC236}">
                    <a16:creationId xmlns:a16="http://schemas.microsoft.com/office/drawing/2014/main" id="{6C92383A-C8C7-4776-9096-D3D026908793}"/>
                  </a:ext>
                </a:extLst>
              </p:cNvPr>
              <p:cNvSpPr/>
              <p:nvPr/>
            </p:nvSpPr>
            <p:spPr>
              <a:xfrm>
                <a:off x="5169575" y="463351"/>
                <a:ext cx="240344" cy="843638"/>
              </a:xfrm>
              <a:custGeom>
                <a:avLst/>
                <a:gdLst>
                  <a:gd name="connsiteX0" fmla="*/ 179944 w 240344"/>
                  <a:gd name="connsiteY0" fmla="*/ 0 h 843638"/>
                  <a:gd name="connsiteX1" fmla="*/ 179944 w 240344"/>
                  <a:gd name="connsiteY1" fmla="*/ 239576 h 843638"/>
                  <a:gd name="connsiteX2" fmla="*/ 109896 w 240344"/>
                  <a:gd name="connsiteY2" fmla="*/ 735505 h 843638"/>
                  <a:gd name="connsiteX3" fmla="*/ 0 w 240344"/>
                  <a:gd name="connsiteY3" fmla="*/ 784091 h 843638"/>
                  <a:gd name="connsiteX4" fmla="*/ 2936 w 240344"/>
                  <a:gd name="connsiteY4" fmla="*/ 792480 h 843638"/>
                  <a:gd name="connsiteX5" fmla="*/ 170296 w 240344"/>
                  <a:gd name="connsiteY5" fmla="*/ 792480 h 843638"/>
                  <a:gd name="connsiteX6" fmla="*/ 240344 w 240344"/>
                  <a:gd name="connsiteY6" fmla="*/ 296551 h 843638"/>
                  <a:gd name="connsiteX7" fmla="*/ 240344 w 240344"/>
                  <a:gd name="connsiteY7" fmla="*/ 0 h 843638"/>
                  <a:gd name="connsiteX8" fmla="*/ 179944 w 240344"/>
                  <a:gd name="connsiteY8" fmla="*/ 0 h 8436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40344" h="843638">
                    <a:moveTo>
                      <a:pt x="179944" y="0"/>
                    </a:moveTo>
                    <a:lnTo>
                      <a:pt x="179944" y="239576"/>
                    </a:lnTo>
                    <a:cubicBezTo>
                      <a:pt x="179944" y="239576"/>
                      <a:pt x="116118" y="682794"/>
                      <a:pt x="109896" y="735505"/>
                    </a:cubicBezTo>
                    <a:cubicBezTo>
                      <a:pt x="105841" y="770249"/>
                      <a:pt x="47887" y="794857"/>
                      <a:pt x="0" y="784091"/>
                    </a:cubicBezTo>
                    <a:cubicBezTo>
                      <a:pt x="1049" y="787167"/>
                      <a:pt x="2027" y="789963"/>
                      <a:pt x="2936" y="792480"/>
                    </a:cubicBezTo>
                    <a:cubicBezTo>
                      <a:pt x="33905" y="874622"/>
                      <a:pt x="164144" y="845191"/>
                      <a:pt x="170296" y="792480"/>
                    </a:cubicBezTo>
                    <a:cubicBezTo>
                      <a:pt x="176448" y="739769"/>
                      <a:pt x="240344" y="296551"/>
                      <a:pt x="240344" y="296551"/>
                    </a:cubicBezTo>
                    <a:lnTo>
                      <a:pt x="240344" y="0"/>
                    </a:lnTo>
                    <a:lnTo>
                      <a:pt x="179944" y="0"/>
                    </a:lnTo>
                    <a:close/>
                  </a:path>
                </a:pathLst>
              </a:custGeom>
              <a:solidFill>
                <a:srgbClr val="C1BDC1"/>
              </a:solidFill>
              <a:ln w="69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" name="Forme libre : forme 14">
                <a:extLst>
                  <a:ext uri="{FF2B5EF4-FFF2-40B4-BE49-F238E27FC236}">
                    <a16:creationId xmlns:a16="http://schemas.microsoft.com/office/drawing/2014/main" id="{FFD5ADB5-9F60-4F88-9876-4D62B2D251F8}"/>
                  </a:ext>
                </a:extLst>
              </p:cNvPr>
              <p:cNvSpPr/>
              <p:nvPr/>
            </p:nvSpPr>
            <p:spPr>
              <a:xfrm>
                <a:off x="5060239" y="463351"/>
                <a:ext cx="349681" cy="843638"/>
              </a:xfrm>
              <a:custGeom>
                <a:avLst/>
                <a:gdLst>
                  <a:gd name="connsiteX0" fmla="*/ 0 w 349681"/>
                  <a:gd name="connsiteY0" fmla="*/ 0 h 843638"/>
                  <a:gd name="connsiteX1" fmla="*/ 0 w 349681"/>
                  <a:gd name="connsiteY1" fmla="*/ 304311 h 843638"/>
                  <a:gd name="connsiteX2" fmla="*/ 112273 w 349681"/>
                  <a:gd name="connsiteY2" fmla="*/ 792480 h 843638"/>
                  <a:gd name="connsiteX3" fmla="*/ 279633 w 349681"/>
                  <a:gd name="connsiteY3" fmla="*/ 792480 h 843638"/>
                  <a:gd name="connsiteX4" fmla="*/ 349681 w 349681"/>
                  <a:gd name="connsiteY4" fmla="*/ 296551 h 843638"/>
                  <a:gd name="connsiteX5" fmla="*/ 349681 w 349681"/>
                  <a:gd name="connsiteY5" fmla="*/ 0 h 843638"/>
                  <a:gd name="connsiteX6" fmla="*/ 0 w 349681"/>
                  <a:gd name="connsiteY6" fmla="*/ 0 h 8436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49681" h="843638">
                    <a:moveTo>
                      <a:pt x="0" y="0"/>
                    </a:moveTo>
                    <a:lnTo>
                      <a:pt x="0" y="304311"/>
                    </a:lnTo>
                    <a:cubicBezTo>
                      <a:pt x="0" y="304311"/>
                      <a:pt x="81303" y="710338"/>
                      <a:pt x="112273" y="792480"/>
                    </a:cubicBezTo>
                    <a:cubicBezTo>
                      <a:pt x="143242" y="874622"/>
                      <a:pt x="273481" y="845191"/>
                      <a:pt x="279633" y="792480"/>
                    </a:cubicBezTo>
                    <a:cubicBezTo>
                      <a:pt x="285855" y="739769"/>
                      <a:pt x="349681" y="296551"/>
                      <a:pt x="349681" y="296551"/>
                    </a:cubicBezTo>
                    <a:lnTo>
                      <a:pt x="349681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6847" cap="rnd">
                <a:solidFill>
                  <a:srgbClr val="333333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" name="Forme libre : forme 15">
                <a:extLst>
                  <a:ext uri="{FF2B5EF4-FFF2-40B4-BE49-F238E27FC236}">
                    <a16:creationId xmlns:a16="http://schemas.microsoft.com/office/drawing/2014/main" id="{BD889762-85FA-4122-A02A-B035A5BB6413}"/>
                  </a:ext>
                </a:extLst>
              </p:cNvPr>
              <p:cNvSpPr/>
              <p:nvPr/>
            </p:nvSpPr>
            <p:spPr>
              <a:xfrm>
                <a:off x="5081910" y="678158"/>
                <a:ext cx="93397" cy="540551"/>
              </a:xfrm>
              <a:custGeom>
                <a:avLst/>
                <a:gdLst>
                  <a:gd name="connsiteX0" fmla="*/ 1538 w 93397"/>
                  <a:gd name="connsiteY0" fmla="*/ 21 h 540551"/>
                  <a:gd name="connsiteX1" fmla="*/ 1538 w 93397"/>
                  <a:gd name="connsiteY1" fmla="*/ 91881 h 540551"/>
                  <a:gd name="connsiteX2" fmla="*/ 93397 w 93397"/>
                  <a:gd name="connsiteY2" fmla="*/ 540552 h 540551"/>
                  <a:gd name="connsiteX3" fmla="*/ 1538 w 93397"/>
                  <a:gd name="connsiteY3" fmla="*/ 21 h 5405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3397" h="540551">
                    <a:moveTo>
                      <a:pt x="1538" y="21"/>
                    </a:moveTo>
                    <a:cubicBezTo>
                      <a:pt x="1608" y="-1167"/>
                      <a:pt x="-1957" y="47699"/>
                      <a:pt x="1538" y="91881"/>
                    </a:cubicBezTo>
                    <a:cubicBezTo>
                      <a:pt x="5033" y="136063"/>
                      <a:pt x="93397" y="540552"/>
                      <a:pt x="93397" y="540552"/>
                    </a:cubicBezTo>
                    <a:cubicBezTo>
                      <a:pt x="93397" y="540552"/>
                      <a:pt x="-3146" y="54620"/>
                      <a:pt x="1538" y="21"/>
                    </a:cubicBezTo>
                    <a:close/>
                  </a:path>
                </a:pathLst>
              </a:custGeom>
              <a:solidFill>
                <a:srgbClr val="FFFFFF"/>
              </a:solidFill>
              <a:ln w="69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7" name="Graphique 3">
              <a:extLst>
                <a:ext uri="{FF2B5EF4-FFF2-40B4-BE49-F238E27FC236}">
                  <a16:creationId xmlns:a16="http://schemas.microsoft.com/office/drawing/2014/main" id="{88B948D3-A5A6-4E7D-B1C9-AE0E32241BA5}"/>
                </a:ext>
              </a:extLst>
            </p:cNvPr>
            <p:cNvGrpSpPr/>
            <p:nvPr/>
          </p:nvGrpSpPr>
          <p:grpSpPr>
            <a:xfrm>
              <a:off x="4747609" y="554442"/>
              <a:ext cx="349681" cy="843638"/>
              <a:chOff x="4747609" y="554442"/>
              <a:chExt cx="349681" cy="843638"/>
            </a:xfrm>
            <a:solidFill>
              <a:schemeClr val="accent1"/>
            </a:solidFill>
          </p:grpSpPr>
          <p:sp>
            <p:nvSpPr>
              <p:cNvPr id="18" name="Forme libre : forme 17">
                <a:extLst>
                  <a:ext uri="{FF2B5EF4-FFF2-40B4-BE49-F238E27FC236}">
                    <a16:creationId xmlns:a16="http://schemas.microsoft.com/office/drawing/2014/main" id="{DA0A726F-1CD0-4C93-9AA7-079D84E69EEE}"/>
                  </a:ext>
                </a:extLst>
              </p:cNvPr>
              <p:cNvSpPr/>
              <p:nvPr/>
            </p:nvSpPr>
            <p:spPr>
              <a:xfrm>
                <a:off x="4747609" y="554442"/>
                <a:ext cx="349681" cy="843638"/>
              </a:xfrm>
              <a:custGeom>
                <a:avLst/>
                <a:gdLst>
                  <a:gd name="connsiteX0" fmla="*/ 0 w 349681"/>
                  <a:gd name="connsiteY0" fmla="*/ 0 h 843638"/>
                  <a:gd name="connsiteX1" fmla="*/ 0 w 349681"/>
                  <a:gd name="connsiteY1" fmla="*/ 304311 h 843638"/>
                  <a:gd name="connsiteX2" fmla="*/ 112273 w 349681"/>
                  <a:gd name="connsiteY2" fmla="*/ 792480 h 843638"/>
                  <a:gd name="connsiteX3" fmla="*/ 279633 w 349681"/>
                  <a:gd name="connsiteY3" fmla="*/ 792480 h 843638"/>
                  <a:gd name="connsiteX4" fmla="*/ 349681 w 349681"/>
                  <a:gd name="connsiteY4" fmla="*/ 296551 h 843638"/>
                  <a:gd name="connsiteX5" fmla="*/ 349681 w 349681"/>
                  <a:gd name="connsiteY5" fmla="*/ 0 h 843638"/>
                  <a:gd name="connsiteX6" fmla="*/ 0 w 349681"/>
                  <a:gd name="connsiteY6" fmla="*/ 0 h 8436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49681" h="843638">
                    <a:moveTo>
                      <a:pt x="0" y="0"/>
                    </a:moveTo>
                    <a:lnTo>
                      <a:pt x="0" y="304311"/>
                    </a:lnTo>
                    <a:cubicBezTo>
                      <a:pt x="0" y="304311"/>
                      <a:pt x="81303" y="710338"/>
                      <a:pt x="112273" y="792480"/>
                    </a:cubicBezTo>
                    <a:cubicBezTo>
                      <a:pt x="143242" y="874622"/>
                      <a:pt x="273481" y="845191"/>
                      <a:pt x="279633" y="792480"/>
                    </a:cubicBezTo>
                    <a:cubicBezTo>
                      <a:pt x="285785" y="739769"/>
                      <a:pt x="349681" y="296551"/>
                      <a:pt x="349681" y="296551"/>
                    </a:cubicBezTo>
                    <a:lnTo>
                      <a:pt x="34968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6D4D6"/>
              </a:solidFill>
              <a:ln w="69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" name="Forme libre : forme 18">
                <a:extLst>
                  <a:ext uri="{FF2B5EF4-FFF2-40B4-BE49-F238E27FC236}">
                    <a16:creationId xmlns:a16="http://schemas.microsoft.com/office/drawing/2014/main" id="{626A4E29-04C2-46BE-AE7D-F96E5795DB91}"/>
                  </a:ext>
                </a:extLst>
              </p:cNvPr>
              <p:cNvSpPr/>
              <p:nvPr/>
            </p:nvSpPr>
            <p:spPr>
              <a:xfrm>
                <a:off x="4856946" y="554442"/>
                <a:ext cx="240344" cy="843638"/>
              </a:xfrm>
              <a:custGeom>
                <a:avLst/>
                <a:gdLst>
                  <a:gd name="connsiteX0" fmla="*/ 179944 w 240344"/>
                  <a:gd name="connsiteY0" fmla="*/ 0 h 843638"/>
                  <a:gd name="connsiteX1" fmla="*/ 179944 w 240344"/>
                  <a:gd name="connsiteY1" fmla="*/ 239576 h 843638"/>
                  <a:gd name="connsiteX2" fmla="*/ 109896 w 240344"/>
                  <a:gd name="connsiteY2" fmla="*/ 735505 h 843638"/>
                  <a:gd name="connsiteX3" fmla="*/ 0 w 240344"/>
                  <a:gd name="connsiteY3" fmla="*/ 784091 h 843638"/>
                  <a:gd name="connsiteX4" fmla="*/ 2936 w 240344"/>
                  <a:gd name="connsiteY4" fmla="*/ 792480 h 843638"/>
                  <a:gd name="connsiteX5" fmla="*/ 170296 w 240344"/>
                  <a:gd name="connsiteY5" fmla="*/ 792480 h 843638"/>
                  <a:gd name="connsiteX6" fmla="*/ 240345 w 240344"/>
                  <a:gd name="connsiteY6" fmla="*/ 296551 h 843638"/>
                  <a:gd name="connsiteX7" fmla="*/ 240345 w 240344"/>
                  <a:gd name="connsiteY7" fmla="*/ 0 h 843638"/>
                  <a:gd name="connsiteX8" fmla="*/ 179944 w 240344"/>
                  <a:gd name="connsiteY8" fmla="*/ 0 h 8436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40344" h="843638">
                    <a:moveTo>
                      <a:pt x="179944" y="0"/>
                    </a:moveTo>
                    <a:lnTo>
                      <a:pt x="179944" y="239576"/>
                    </a:lnTo>
                    <a:cubicBezTo>
                      <a:pt x="179944" y="239576"/>
                      <a:pt x="116118" y="682794"/>
                      <a:pt x="109896" y="735505"/>
                    </a:cubicBezTo>
                    <a:cubicBezTo>
                      <a:pt x="105841" y="770249"/>
                      <a:pt x="47887" y="794857"/>
                      <a:pt x="0" y="784091"/>
                    </a:cubicBezTo>
                    <a:cubicBezTo>
                      <a:pt x="1049" y="787167"/>
                      <a:pt x="2027" y="789963"/>
                      <a:pt x="2936" y="792480"/>
                    </a:cubicBezTo>
                    <a:cubicBezTo>
                      <a:pt x="33905" y="874622"/>
                      <a:pt x="164144" y="845191"/>
                      <a:pt x="170296" y="792480"/>
                    </a:cubicBezTo>
                    <a:cubicBezTo>
                      <a:pt x="176448" y="739769"/>
                      <a:pt x="240345" y="296551"/>
                      <a:pt x="240345" y="296551"/>
                    </a:cubicBezTo>
                    <a:lnTo>
                      <a:pt x="240345" y="0"/>
                    </a:lnTo>
                    <a:lnTo>
                      <a:pt x="179944" y="0"/>
                    </a:lnTo>
                    <a:close/>
                  </a:path>
                </a:pathLst>
              </a:custGeom>
              <a:solidFill>
                <a:srgbClr val="C1BDC1"/>
              </a:solidFill>
              <a:ln w="69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" name="Forme libre : forme 19">
                <a:extLst>
                  <a:ext uri="{FF2B5EF4-FFF2-40B4-BE49-F238E27FC236}">
                    <a16:creationId xmlns:a16="http://schemas.microsoft.com/office/drawing/2014/main" id="{AB11460B-AE99-4F91-8A0F-94794224D076}"/>
                  </a:ext>
                </a:extLst>
              </p:cNvPr>
              <p:cNvSpPr/>
              <p:nvPr/>
            </p:nvSpPr>
            <p:spPr>
              <a:xfrm>
                <a:off x="4747609" y="554442"/>
                <a:ext cx="349681" cy="843638"/>
              </a:xfrm>
              <a:custGeom>
                <a:avLst/>
                <a:gdLst>
                  <a:gd name="connsiteX0" fmla="*/ 0 w 349681"/>
                  <a:gd name="connsiteY0" fmla="*/ 0 h 843638"/>
                  <a:gd name="connsiteX1" fmla="*/ 0 w 349681"/>
                  <a:gd name="connsiteY1" fmla="*/ 304311 h 843638"/>
                  <a:gd name="connsiteX2" fmla="*/ 112273 w 349681"/>
                  <a:gd name="connsiteY2" fmla="*/ 792480 h 843638"/>
                  <a:gd name="connsiteX3" fmla="*/ 279633 w 349681"/>
                  <a:gd name="connsiteY3" fmla="*/ 792480 h 843638"/>
                  <a:gd name="connsiteX4" fmla="*/ 349681 w 349681"/>
                  <a:gd name="connsiteY4" fmla="*/ 296551 h 843638"/>
                  <a:gd name="connsiteX5" fmla="*/ 349681 w 349681"/>
                  <a:gd name="connsiteY5" fmla="*/ 0 h 843638"/>
                  <a:gd name="connsiteX6" fmla="*/ 0 w 349681"/>
                  <a:gd name="connsiteY6" fmla="*/ 0 h 8436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49681" h="843638">
                    <a:moveTo>
                      <a:pt x="0" y="0"/>
                    </a:moveTo>
                    <a:lnTo>
                      <a:pt x="0" y="304311"/>
                    </a:lnTo>
                    <a:cubicBezTo>
                      <a:pt x="0" y="304311"/>
                      <a:pt x="81303" y="710338"/>
                      <a:pt x="112273" y="792480"/>
                    </a:cubicBezTo>
                    <a:cubicBezTo>
                      <a:pt x="143242" y="874622"/>
                      <a:pt x="273481" y="845191"/>
                      <a:pt x="279633" y="792480"/>
                    </a:cubicBezTo>
                    <a:cubicBezTo>
                      <a:pt x="285785" y="739769"/>
                      <a:pt x="349681" y="296551"/>
                      <a:pt x="349681" y="296551"/>
                    </a:cubicBezTo>
                    <a:lnTo>
                      <a:pt x="349681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6847" cap="rnd">
                <a:solidFill>
                  <a:srgbClr val="333333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" name="Forme libre : forme 20">
                <a:extLst>
                  <a:ext uri="{FF2B5EF4-FFF2-40B4-BE49-F238E27FC236}">
                    <a16:creationId xmlns:a16="http://schemas.microsoft.com/office/drawing/2014/main" id="{40029DBB-BC16-4888-8E5D-2BCF7778497F}"/>
                  </a:ext>
                </a:extLst>
              </p:cNvPr>
              <p:cNvSpPr/>
              <p:nvPr/>
            </p:nvSpPr>
            <p:spPr>
              <a:xfrm>
                <a:off x="4769211" y="769179"/>
                <a:ext cx="93397" cy="540551"/>
              </a:xfrm>
              <a:custGeom>
                <a:avLst/>
                <a:gdLst>
                  <a:gd name="connsiteX0" fmla="*/ 1538 w 93397"/>
                  <a:gd name="connsiteY0" fmla="*/ 21 h 540551"/>
                  <a:gd name="connsiteX1" fmla="*/ 1538 w 93397"/>
                  <a:gd name="connsiteY1" fmla="*/ 91881 h 540551"/>
                  <a:gd name="connsiteX2" fmla="*/ 93398 w 93397"/>
                  <a:gd name="connsiteY2" fmla="*/ 540552 h 540551"/>
                  <a:gd name="connsiteX3" fmla="*/ 1538 w 93397"/>
                  <a:gd name="connsiteY3" fmla="*/ 21 h 5405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3397" h="540551">
                    <a:moveTo>
                      <a:pt x="1538" y="21"/>
                    </a:moveTo>
                    <a:cubicBezTo>
                      <a:pt x="1608" y="-1167"/>
                      <a:pt x="-1957" y="47699"/>
                      <a:pt x="1538" y="91881"/>
                    </a:cubicBezTo>
                    <a:cubicBezTo>
                      <a:pt x="5033" y="136063"/>
                      <a:pt x="93398" y="540552"/>
                      <a:pt x="93398" y="540552"/>
                    </a:cubicBezTo>
                    <a:cubicBezTo>
                      <a:pt x="93398" y="540552"/>
                      <a:pt x="-3076" y="54690"/>
                      <a:pt x="1538" y="21"/>
                    </a:cubicBezTo>
                    <a:close/>
                  </a:path>
                </a:pathLst>
              </a:custGeom>
              <a:solidFill>
                <a:srgbClr val="FFFFFF"/>
              </a:solidFill>
              <a:ln w="69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22" name="Graphique 3">
              <a:extLst>
                <a:ext uri="{FF2B5EF4-FFF2-40B4-BE49-F238E27FC236}">
                  <a16:creationId xmlns:a16="http://schemas.microsoft.com/office/drawing/2014/main" id="{88B948D3-A5A6-4E7D-B1C9-AE0E32241BA5}"/>
                </a:ext>
              </a:extLst>
            </p:cNvPr>
            <p:cNvGrpSpPr/>
            <p:nvPr/>
          </p:nvGrpSpPr>
          <p:grpSpPr>
            <a:xfrm>
              <a:off x="4431204" y="635046"/>
              <a:ext cx="349681" cy="843638"/>
              <a:chOff x="4431204" y="635046"/>
              <a:chExt cx="349681" cy="843638"/>
            </a:xfrm>
            <a:solidFill>
              <a:schemeClr val="accent1"/>
            </a:solidFill>
          </p:grpSpPr>
          <p:sp>
            <p:nvSpPr>
              <p:cNvPr id="23" name="Forme libre : forme 22">
                <a:extLst>
                  <a:ext uri="{FF2B5EF4-FFF2-40B4-BE49-F238E27FC236}">
                    <a16:creationId xmlns:a16="http://schemas.microsoft.com/office/drawing/2014/main" id="{97B7AE2E-E432-44C4-AFBC-387E3D064D8F}"/>
                  </a:ext>
                </a:extLst>
              </p:cNvPr>
              <p:cNvSpPr/>
              <p:nvPr/>
            </p:nvSpPr>
            <p:spPr>
              <a:xfrm>
                <a:off x="4431204" y="635046"/>
                <a:ext cx="349681" cy="843638"/>
              </a:xfrm>
              <a:custGeom>
                <a:avLst/>
                <a:gdLst>
                  <a:gd name="connsiteX0" fmla="*/ 0 w 349681"/>
                  <a:gd name="connsiteY0" fmla="*/ 0 h 843638"/>
                  <a:gd name="connsiteX1" fmla="*/ 0 w 349681"/>
                  <a:gd name="connsiteY1" fmla="*/ 304311 h 843638"/>
                  <a:gd name="connsiteX2" fmla="*/ 112273 w 349681"/>
                  <a:gd name="connsiteY2" fmla="*/ 792480 h 843638"/>
                  <a:gd name="connsiteX3" fmla="*/ 279633 w 349681"/>
                  <a:gd name="connsiteY3" fmla="*/ 792480 h 843638"/>
                  <a:gd name="connsiteX4" fmla="*/ 349681 w 349681"/>
                  <a:gd name="connsiteY4" fmla="*/ 296551 h 843638"/>
                  <a:gd name="connsiteX5" fmla="*/ 349681 w 349681"/>
                  <a:gd name="connsiteY5" fmla="*/ 0 h 843638"/>
                  <a:gd name="connsiteX6" fmla="*/ 0 w 349681"/>
                  <a:gd name="connsiteY6" fmla="*/ 0 h 8436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49681" h="843638">
                    <a:moveTo>
                      <a:pt x="0" y="0"/>
                    </a:moveTo>
                    <a:lnTo>
                      <a:pt x="0" y="304311"/>
                    </a:lnTo>
                    <a:cubicBezTo>
                      <a:pt x="0" y="304311"/>
                      <a:pt x="81303" y="710338"/>
                      <a:pt x="112273" y="792480"/>
                    </a:cubicBezTo>
                    <a:cubicBezTo>
                      <a:pt x="143242" y="874622"/>
                      <a:pt x="273481" y="845191"/>
                      <a:pt x="279633" y="792480"/>
                    </a:cubicBezTo>
                    <a:cubicBezTo>
                      <a:pt x="285785" y="739769"/>
                      <a:pt x="349681" y="296551"/>
                      <a:pt x="349681" y="296551"/>
                    </a:cubicBezTo>
                    <a:lnTo>
                      <a:pt x="34968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6D4D6"/>
              </a:solidFill>
              <a:ln w="69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" name="Forme libre : forme 23">
                <a:extLst>
                  <a:ext uri="{FF2B5EF4-FFF2-40B4-BE49-F238E27FC236}">
                    <a16:creationId xmlns:a16="http://schemas.microsoft.com/office/drawing/2014/main" id="{208A0BDC-0E2B-4E9D-B565-122E4CF325B7}"/>
                  </a:ext>
                </a:extLst>
              </p:cNvPr>
              <p:cNvSpPr/>
              <p:nvPr/>
            </p:nvSpPr>
            <p:spPr>
              <a:xfrm>
                <a:off x="4540541" y="635046"/>
                <a:ext cx="240344" cy="843638"/>
              </a:xfrm>
              <a:custGeom>
                <a:avLst/>
                <a:gdLst>
                  <a:gd name="connsiteX0" fmla="*/ 179944 w 240344"/>
                  <a:gd name="connsiteY0" fmla="*/ 0 h 843638"/>
                  <a:gd name="connsiteX1" fmla="*/ 179944 w 240344"/>
                  <a:gd name="connsiteY1" fmla="*/ 239576 h 843638"/>
                  <a:gd name="connsiteX2" fmla="*/ 109896 w 240344"/>
                  <a:gd name="connsiteY2" fmla="*/ 735505 h 843638"/>
                  <a:gd name="connsiteX3" fmla="*/ 0 w 240344"/>
                  <a:gd name="connsiteY3" fmla="*/ 784091 h 843638"/>
                  <a:gd name="connsiteX4" fmla="*/ 2936 w 240344"/>
                  <a:gd name="connsiteY4" fmla="*/ 792480 h 843638"/>
                  <a:gd name="connsiteX5" fmla="*/ 170296 w 240344"/>
                  <a:gd name="connsiteY5" fmla="*/ 792480 h 843638"/>
                  <a:gd name="connsiteX6" fmla="*/ 240345 w 240344"/>
                  <a:gd name="connsiteY6" fmla="*/ 296551 h 843638"/>
                  <a:gd name="connsiteX7" fmla="*/ 240345 w 240344"/>
                  <a:gd name="connsiteY7" fmla="*/ 0 h 843638"/>
                  <a:gd name="connsiteX8" fmla="*/ 179944 w 240344"/>
                  <a:gd name="connsiteY8" fmla="*/ 0 h 8436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40344" h="843638">
                    <a:moveTo>
                      <a:pt x="179944" y="0"/>
                    </a:moveTo>
                    <a:lnTo>
                      <a:pt x="179944" y="239576"/>
                    </a:lnTo>
                    <a:cubicBezTo>
                      <a:pt x="179944" y="239576"/>
                      <a:pt x="116118" y="682794"/>
                      <a:pt x="109896" y="735505"/>
                    </a:cubicBezTo>
                    <a:cubicBezTo>
                      <a:pt x="105841" y="770249"/>
                      <a:pt x="47887" y="794857"/>
                      <a:pt x="0" y="784091"/>
                    </a:cubicBezTo>
                    <a:cubicBezTo>
                      <a:pt x="1049" y="787167"/>
                      <a:pt x="2027" y="789963"/>
                      <a:pt x="2936" y="792480"/>
                    </a:cubicBezTo>
                    <a:cubicBezTo>
                      <a:pt x="33906" y="874622"/>
                      <a:pt x="164145" y="845191"/>
                      <a:pt x="170296" y="792480"/>
                    </a:cubicBezTo>
                    <a:cubicBezTo>
                      <a:pt x="176448" y="739769"/>
                      <a:pt x="240345" y="296551"/>
                      <a:pt x="240345" y="296551"/>
                    </a:cubicBezTo>
                    <a:lnTo>
                      <a:pt x="240345" y="0"/>
                    </a:lnTo>
                    <a:lnTo>
                      <a:pt x="179944" y="0"/>
                    </a:lnTo>
                    <a:close/>
                  </a:path>
                </a:pathLst>
              </a:custGeom>
              <a:solidFill>
                <a:srgbClr val="C1BDC1"/>
              </a:solidFill>
              <a:ln w="69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" name="Forme libre : forme 24">
                <a:extLst>
                  <a:ext uri="{FF2B5EF4-FFF2-40B4-BE49-F238E27FC236}">
                    <a16:creationId xmlns:a16="http://schemas.microsoft.com/office/drawing/2014/main" id="{AFA396BD-28C8-4ED1-A45D-808D735602ED}"/>
                  </a:ext>
                </a:extLst>
              </p:cNvPr>
              <p:cNvSpPr/>
              <p:nvPr/>
            </p:nvSpPr>
            <p:spPr>
              <a:xfrm>
                <a:off x="4431204" y="635046"/>
                <a:ext cx="349681" cy="843638"/>
              </a:xfrm>
              <a:custGeom>
                <a:avLst/>
                <a:gdLst>
                  <a:gd name="connsiteX0" fmla="*/ 0 w 349681"/>
                  <a:gd name="connsiteY0" fmla="*/ 0 h 843638"/>
                  <a:gd name="connsiteX1" fmla="*/ 0 w 349681"/>
                  <a:gd name="connsiteY1" fmla="*/ 304311 h 843638"/>
                  <a:gd name="connsiteX2" fmla="*/ 112273 w 349681"/>
                  <a:gd name="connsiteY2" fmla="*/ 792480 h 843638"/>
                  <a:gd name="connsiteX3" fmla="*/ 279633 w 349681"/>
                  <a:gd name="connsiteY3" fmla="*/ 792480 h 843638"/>
                  <a:gd name="connsiteX4" fmla="*/ 349681 w 349681"/>
                  <a:gd name="connsiteY4" fmla="*/ 296551 h 843638"/>
                  <a:gd name="connsiteX5" fmla="*/ 349681 w 349681"/>
                  <a:gd name="connsiteY5" fmla="*/ 0 h 843638"/>
                  <a:gd name="connsiteX6" fmla="*/ 0 w 349681"/>
                  <a:gd name="connsiteY6" fmla="*/ 0 h 8436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49681" h="843638">
                    <a:moveTo>
                      <a:pt x="0" y="0"/>
                    </a:moveTo>
                    <a:lnTo>
                      <a:pt x="0" y="304311"/>
                    </a:lnTo>
                    <a:cubicBezTo>
                      <a:pt x="0" y="304311"/>
                      <a:pt x="81303" y="710338"/>
                      <a:pt x="112273" y="792480"/>
                    </a:cubicBezTo>
                    <a:cubicBezTo>
                      <a:pt x="143242" y="874622"/>
                      <a:pt x="273481" y="845191"/>
                      <a:pt x="279633" y="792480"/>
                    </a:cubicBezTo>
                    <a:cubicBezTo>
                      <a:pt x="285785" y="739769"/>
                      <a:pt x="349681" y="296551"/>
                      <a:pt x="349681" y="296551"/>
                    </a:cubicBezTo>
                    <a:lnTo>
                      <a:pt x="349681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6847" cap="rnd">
                <a:solidFill>
                  <a:srgbClr val="333333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orme libre : forme 25">
                <a:extLst>
                  <a:ext uri="{FF2B5EF4-FFF2-40B4-BE49-F238E27FC236}">
                    <a16:creationId xmlns:a16="http://schemas.microsoft.com/office/drawing/2014/main" id="{2E595138-5314-4F77-AE5E-B63EF1390381}"/>
                  </a:ext>
                </a:extLst>
              </p:cNvPr>
              <p:cNvSpPr/>
              <p:nvPr/>
            </p:nvSpPr>
            <p:spPr>
              <a:xfrm>
                <a:off x="4452806" y="849853"/>
                <a:ext cx="93397" cy="540551"/>
              </a:xfrm>
              <a:custGeom>
                <a:avLst/>
                <a:gdLst>
                  <a:gd name="connsiteX0" fmla="*/ 1538 w 93397"/>
                  <a:gd name="connsiteY0" fmla="*/ 21 h 540551"/>
                  <a:gd name="connsiteX1" fmla="*/ 1538 w 93397"/>
                  <a:gd name="connsiteY1" fmla="*/ 91881 h 540551"/>
                  <a:gd name="connsiteX2" fmla="*/ 93397 w 93397"/>
                  <a:gd name="connsiteY2" fmla="*/ 540552 h 540551"/>
                  <a:gd name="connsiteX3" fmla="*/ 1538 w 93397"/>
                  <a:gd name="connsiteY3" fmla="*/ 21 h 5405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3397" h="540551">
                    <a:moveTo>
                      <a:pt x="1538" y="21"/>
                    </a:moveTo>
                    <a:cubicBezTo>
                      <a:pt x="1608" y="-1167"/>
                      <a:pt x="-1957" y="47699"/>
                      <a:pt x="1538" y="91881"/>
                    </a:cubicBezTo>
                    <a:cubicBezTo>
                      <a:pt x="5034" y="136063"/>
                      <a:pt x="93397" y="540552"/>
                      <a:pt x="93397" y="540552"/>
                    </a:cubicBezTo>
                    <a:cubicBezTo>
                      <a:pt x="93397" y="540552"/>
                      <a:pt x="-3076" y="54620"/>
                      <a:pt x="1538" y="21"/>
                    </a:cubicBezTo>
                    <a:close/>
                  </a:path>
                </a:pathLst>
              </a:custGeom>
              <a:solidFill>
                <a:srgbClr val="FFFFFF"/>
              </a:solidFill>
              <a:ln w="69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27" name="Graphique 3">
              <a:extLst>
                <a:ext uri="{FF2B5EF4-FFF2-40B4-BE49-F238E27FC236}">
                  <a16:creationId xmlns:a16="http://schemas.microsoft.com/office/drawing/2014/main" id="{88B948D3-A5A6-4E7D-B1C9-AE0E32241BA5}"/>
                </a:ext>
              </a:extLst>
            </p:cNvPr>
            <p:cNvGrpSpPr/>
            <p:nvPr/>
          </p:nvGrpSpPr>
          <p:grpSpPr>
            <a:xfrm>
              <a:off x="4112772" y="722991"/>
              <a:ext cx="349681" cy="843638"/>
              <a:chOff x="4112772" y="722991"/>
              <a:chExt cx="349681" cy="843638"/>
            </a:xfrm>
            <a:solidFill>
              <a:schemeClr val="accent1"/>
            </a:solidFill>
          </p:grpSpPr>
          <p:sp>
            <p:nvSpPr>
              <p:cNvPr id="28" name="Forme libre : forme 27">
                <a:extLst>
                  <a:ext uri="{FF2B5EF4-FFF2-40B4-BE49-F238E27FC236}">
                    <a16:creationId xmlns:a16="http://schemas.microsoft.com/office/drawing/2014/main" id="{190D1C6F-DEE6-4885-BA21-AA3EA1EA1631}"/>
                  </a:ext>
                </a:extLst>
              </p:cNvPr>
              <p:cNvSpPr/>
              <p:nvPr/>
            </p:nvSpPr>
            <p:spPr>
              <a:xfrm>
                <a:off x="4112772" y="722991"/>
                <a:ext cx="349681" cy="843638"/>
              </a:xfrm>
              <a:custGeom>
                <a:avLst/>
                <a:gdLst>
                  <a:gd name="connsiteX0" fmla="*/ 0 w 349681"/>
                  <a:gd name="connsiteY0" fmla="*/ 0 h 843638"/>
                  <a:gd name="connsiteX1" fmla="*/ 0 w 349681"/>
                  <a:gd name="connsiteY1" fmla="*/ 304311 h 843638"/>
                  <a:gd name="connsiteX2" fmla="*/ 112273 w 349681"/>
                  <a:gd name="connsiteY2" fmla="*/ 792480 h 843638"/>
                  <a:gd name="connsiteX3" fmla="*/ 279633 w 349681"/>
                  <a:gd name="connsiteY3" fmla="*/ 792480 h 843638"/>
                  <a:gd name="connsiteX4" fmla="*/ 349681 w 349681"/>
                  <a:gd name="connsiteY4" fmla="*/ 296551 h 843638"/>
                  <a:gd name="connsiteX5" fmla="*/ 349681 w 349681"/>
                  <a:gd name="connsiteY5" fmla="*/ 0 h 843638"/>
                  <a:gd name="connsiteX6" fmla="*/ 0 w 349681"/>
                  <a:gd name="connsiteY6" fmla="*/ 0 h 8436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49681" h="843638">
                    <a:moveTo>
                      <a:pt x="0" y="0"/>
                    </a:moveTo>
                    <a:lnTo>
                      <a:pt x="0" y="304311"/>
                    </a:lnTo>
                    <a:cubicBezTo>
                      <a:pt x="0" y="304311"/>
                      <a:pt x="81303" y="710338"/>
                      <a:pt x="112273" y="792480"/>
                    </a:cubicBezTo>
                    <a:cubicBezTo>
                      <a:pt x="143242" y="874622"/>
                      <a:pt x="273481" y="845191"/>
                      <a:pt x="279633" y="792480"/>
                    </a:cubicBezTo>
                    <a:cubicBezTo>
                      <a:pt x="285785" y="739769"/>
                      <a:pt x="349681" y="296551"/>
                      <a:pt x="349681" y="296551"/>
                    </a:cubicBezTo>
                    <a:lnTo>
                      <a:pt x="34968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6D4D6"/>
              </a:solidFill>
              <a:ln w="69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orme libre : forme 28">
                <a:extLst>
                  <a:ext uri="{FF2B5EF4-FFF2-40B4-BE49-F238E27FC236}">
                    <a16:creationId xmlns:a16="http://schemas.microsoft.com/office/drawing/2014/main" id="{D3E6BA0C-1EBE-4FD8-AD56-F03E62652DCB}"/>
                  </a:ext>
                </a:extLst>
              </p:cNvPr>
              <p:cNvSpPr/>
              <p:nvPr/>
            </p:nvSpPr>
            <p:spPr>
              <a:xfrm>
                <a:off x="4222109" y="722991"/>
                <a:ext cx="240344" cy="843638"/>
              </a:xfrm>
              <a:custGeom>
                <a:avLst/>
                <a:gdLst>
                  <a:gd name="connsiteX0" fmla="*/ 179944 w 240344"/>
                  <a:gd name="connsiteY0" fmla="*/ 0 h 843638"/>
                  <a:gd name="connsiteX1" fmla="*/ 179944 w 240344"/>
                  <a:gd name="connsiteY1" fmla="*/ 239576 h 843638"/>
                  <a:gd name="connsiteX2" fmla="*/ 109896 w 240344"/>
                  <a:gd name="connsiteY2" fmla="*/ 735505 h 843638"/>
                  <a:gd name="connsiteX3" fmla="*/ 0 w 240344"/>
                  <a:gd name="connsiteY3" fmla="*/ 784091 h 843638"/>
                  <a:gd name="connsiteX4" fmla="*/ 2936 w 240344"/>
                  <a:gd name="connsiteY4" fmla="*/ 792480 h 843638"/>
                  <a:gd name="connsiteX5" fmla="*/ 170297 w 240344"/>
                  <a:gd name="connsiteY5" fmla="*/ 792480 h 843638"/>
                  <a:gd name="connsiteX6" fmla="*/ 240345 w 240344"/>
                  <a:gd name="connsiteY6" fmla="*/ 296551 h 843638"/>
                  <a:gd name="connsiteX7" fmla="*/ 240345 w 240344"/>
                  <a:gd name="connsiteY7" fmla="*/ 0 h 843638"/>
                  <a:gd name="connsiteX8" fmla="*/ 179944 w 240344"/>
                  <a:gd name="connsiteY8" fmla="*/ 0 h 8436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40344" h="843638">
                    <a:moveTo>
                      <a:pt x="179944" y="0"/>
                    </a:moveTo>
                    <a:lnTo>
                      <a:pt x="179944" y="239576"/>
                    </a:lnTo>
                    <a:cubicBezTo>
                      <a:pt x="179944" y="239576"/>
                      <a:pt x="116118" y="682794"/>
                      <a:pt x="109896" y="735505"/>
                    </a:cubicBezTo>
                    <a:cubicBezTo>
                      <a:pt x="105841" y="770249"/>
                      <a:pt x="47887" y="794857"/>
                      <a:pt x="0" y="784091"/>
                    </a:cubicBezTo>
                    <a:cubicBezTo>
                      <a:pt x="1049" y="787167"/>
                      <a:pt x="2027" y="789963"/>
                      <a:pt x="2936" y="792480"/>
                    </a:cubicBezTo>
                    <a:cubicBezTo>
                      <a:pt x="33905" y="874622"/>
                      <a:pt x="164145" y="845191"/>
                      <a:pt x="170297" y="792480"/>
                    </a:cubicBezTo>
                    <a:cubicBezTo>
                      <a:pt x="176448" y="739769"/>
                      <a:pt x="240345" y="296551"/>
                      <a:pt x="240345" y="296551"/>
                    </a:cubicBezTo>
                    <a:lnTo>
                      <a:pt x="240345" y="0"/>
                    </a:lnTo>
                    <a:lnTo>
                      <a:pt x="179944" y="0"/>
                    </a:lnTo>
                    <a:close/>
                  </a:path>
                </a:pathLst>
              </a:custGeom>
              <a:solidFill>
                <a:srgbClr val="C1BDC1"/>
              </a:solidFill>
              <a:ln w="69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" name="Forme libre : forme 29">
                <a:extLst>
                  <a:ext uri="{FF2B5EF4-FFF2-40B4-BE49-F238E27FC236}">
                    <a16:creationId xmlns:a16="http://schemas.microsoft.com/office/drawing/2014/main" id="{B967C3B8-F609-474B-98D7-1642F151F767}"/>
                  </a:ext>
                </a:extLst>
              </p:cNvPr>
              <p:cNvSpPr/>
              <p:nvPr/>
            </p:nvSpPr>
            <p:spPr>
              <a:xfrm>
                <a:off x="4112772" y="722991"/>
                <a:ext cx="349681" cy="843638"/>
              </a:xfrm>
              <a:custGeom>
                <a:avLst/>
                <a:gdLst>
                  <a:gd name="connsiteX0" fmla="*/ 0 w 349681"/>
                  <a:gd name="connsiteY0" fmla="*/ 0 h 843638"/>
                  <a:gd name="connsiteX1" fmla="*/ 0 w 349681"/>
                  <a:gd name="connsiteY1" fmla="*/ 304311 h 843638"/>
                  <a:gd name="connsiteX2" fmla="*/ 112273 w 349681"/>
                  <a:gd name="connsiteY2" fmla="*/ 792480 h 843638"/>
                  <a:gd name="connsiteX3" fmla="*/ 279633 w 349681"/>
                  <a:gd name="connsiteY3" fmla="*/ 792480 h 843638"/>
                  <a:gd name="connsiteX4" fmla="*/ 349681 w 349681"/>
                  <a:gd name="connsiteY4" fmla="*/ 296551 h 843638"/>
                  <a:gd name="connsiteX5" fmla="*/ 349681 w 349681"/>
                  <a:gd name="connsiteY5" fmla="*/ 0 h 843638"/>
                  <a:gd name="connsiteX6" fmla="*/ 0 w 349681"/>
                  <a:gd name="connsiteY6" fmla="*/ 0 h 8436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49681" h="843638">
                    <a:moveTo>
                      <a:pt x="0" y="0"/>
                    </a:moveTo>
                    <a:lnTo>
                      <a:pt x="0" y="304311"/>
                    </a:lnTo>
                    <a:cubicBezTo>
                      <a:pt x="0" y="304311"/>
                      <a:pt x="81303" y="710338"/>
                      <a:pt x="112273" y="792480"/>
                    </a:cubicBezTo>
                    <a:cubicBezTo>
                      <a:pt x="143242" y="874622"/>
                      <a:pt x="273481" y="845191"/>
                      <a:pt x="279633" y="792480"/>
                    </a:cubicBezTo>
                    <a:cubicBezTo>
                      <a:pt x="285785" y="739769"/>
                      <a:pt x="349681" y="296551"/>
                      <a:pt x="349681" y="296551"/>
                    </a:cubicBezTo>
                    <a:lnTo>
                      <a:pt x="349681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6847" cap="rnd">
                <a:solidFill>
                  <a:srgbClr val="333333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" name="Forme libre : forme 30">
                <a:extLst>
                  <a:ext uri="{FF2B5EF4-FFF2-40B4-BE49-F238E27FC236}">
                    <a16:creationId xmlns:a16="http://schemas.microsoft.com/office/drawing/2014/main" id="{45B1437C-2246-4554-B30A-D920CCD32283}"/>
                  </a:ext>
                </a:extLst>
              </p:cNvPr>
              <p:cNvSpPr/>
              <p:nvPr/>
            </p:nvSpPr>
            <p:spPr>
              <a:xfrm>
                <a:off x="4134444" y="937797"/>
                <a:ext cx="93397" cy="540551"/>
              </a:xfrm>
              <a:custGeom>
                <a:avLst/>
                <a:gdLst>
                  <a:gd name="connsiteX0" fmla="*/ 1538 w 93397"/>
                  <a:gd name="connsiteY0" fmla="*/ 21 h 540551"/>
                  <a:gd name="connsiteX1" fmla="*/ 1538 w 93397"/>
                  <a:gd name="connsiteY1" fmla="*/ 91881 h 540551"/>
                  <a:gd name="connsiteX2" fmla="*/ 93397 w 93397"/>
                  <a:gd name="connsiteY2" fmla="*/ 540552 h 540551"/>
                  <a:gd name="connsiteX3" fmla="*/ 1538 w 93397"/>
                  <a:gd name="connsiteY3" fmla="*/ 21 h 5405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3397" h="540551">
                    <a:moveTo>
                      <a:pt x="1538" y="21"/>
                    </a:moveTo>
                    <a:cubicBezTo>
                      <a:pt x="1608" y="-1167"/>
                      <a:pt x="-1957" y="47699"/>
                      <a:pt x="1538" y="91881"/>
                    </a:cubicBezTo>
                    <a:cubicBezTo>
                      <a:pt x="5034" y="136063"/>
                      <a:pt x="93397" y="540552"/>
                      <a:pt x="93397" y="540552"/>
                    </a:cubicBezTo>
                    <a:cubicBezTo>
                      <a:pt x="93397" y="540552"/>
                      <a:pt x="-3146" y="54620"/>
                      <a:pt x="1538" y="21"/>
                    </a:cubicBezTo>
                    <a:close/>
                  </a:path>
                </a:pathLst>
              </a:custGeom>
              <a:solidFill>
                <a:srgbClr val="FFFFFF"/>
              </a:solidFill>
              <a:ln w="69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32" name="Graphique 3">
              <a:extLst>
                <a:ext uri="{FF2B5EF4-FFF2-40B4-BE49-F238E27FC236}">
                  <a16:creationId xmlns:a16="http://schemas.microsoft.com/office/drawing/2014/main" id="{88B948D3-A5A6-4E7D-B1C9-AE0E32241BA5}"/>
                </a:ext>
              </a:extLst>
            </p:cNvPr>
            <p:cNvGrpSpPr/>
            <p:nvPr/>
          </p:nvGrpSpPr>
          <p:grpSpPr>
            <a:xfrm>
              <a:off x="3787349" y="811355"/>
              <a:ext cx="349681" cy="843638"/>
              <a:chOff x="3787349" y="811355"/>
              <a:chExt cx="349681" cy="843638"/>
            </a:xfrm>
            <a:solidFill>
              <a:schemeClr val="accent1"/>
            </a:solidFill>
          </p:grpSpPr>
          <p:sp>
            <p:nvSpPr>
              <p:cNvPr id="33" name="Forme libre : forme 32">
                <a:extLst>
                  <a:ext uri="{FF2B5EF4-FFF2-40B4-BE49-F238E27FC236}">
                    <a16:creationId xmlns:a16="http://schemas.microsoft.com/office/drawing/2014/main" id="{898AD013-5603-44D1-99AB-F5F0F1A1F9C2}"/>
                  </a:ext>
                </a:extLst>
              </p:cNvPr>
              <p:cNvSpPr/>
              <p:nvPr/>
            </p:nvSpPr>
            <p:spPr>
              <a:xfrm>
                <a:off x="3787349" y="811355"/>
                <a:ext cx="349681" cy="843638"/>
              </a:xfrm>
              <a:custGeom>
                <a:avLst/>
                <a:gdLst>
                  <a:gd name="connsiteX0" fmla="*/ 0 w 349681"/>
                  <a:gd name="connsiteY0" fmla="*/ 0 h 843638"/>
                  <a:gd name="connsiteX1" fmla="*/ 0 w 349681"/>
                  <a:gd name="connsiteY1" fmla="*/ 304311 h 843638"/>
                  <a:gd name="connsiteX2" fmla="*/ 112273 w 349681"/>
                  <a:gd name="connsiteY2" fmla="*/ 792480 h 843638"/>
                  <a:gd name="connsiteX3" fmla="*/ 279633 w 349681"/>
                  <a:gd name="connsiteY3" fmla="*/ 792480 h 843638"/>
                  <a:gd name="connsiteX4" fmla="*/ 349681 w 349681"/>
                  <a:gd name="connsiteY4" fmla="*/ 296551 h 843638"/>
                  <a:gd name="connsiteX5" fmla="*/ 349681 w 349681"/>
                  <a:gd name="connsiteY5" fmla="*/ 0 h 843638"/>
                  <a:gd name="connsiteX6" fmla="*/ 0 w 349681"/>
                  <a:gd name="connsiteY6" fmla="*/ 0 h 8436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49681" h="843638">
                    <a:moveTo>
                      <a:pt x="0" y="0"/>
                    </a:moveTo>
                    <a:lnTo>
                      <a:pt x="0" y="304311"/>
                    </a:lnTo>
                    <a:cubicBezTo>
                      <a:pt x="0" y="304311"/>
                      <a:pt x="81303" y="710338"/>
                      <a:pt x="112273" y="792480"/>
                    </a:cubicBezTo>
                    <a:cubicBezTo>
                      <a:pt x="143242" y="874622"/>
                      <a:pt x="273481" y="845191"/>
                      <a:pt x="279633" y="792480"/>
                    </a:cubicBezTo>
                    <a:cubicBezTo>
                      <a:pt x="285785" y="739769"/>
                      <a:pt x="349681" y="296551"/>
                      <a:pt x="349681" y="296551"/>
                    </a:cubicBezTo>
                    <a:lnTo>
                      <a:pt x="34968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6D4D6"/>
              </a:solidFill>
              <a:ln w="69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" name="Forme libre : forme 33">
                <a:extLst>
                  <a:ext uri="{FF2B5EF4-FFF2-40B4-BE49-F238E27FC236}">
                    <a16:creationId xmlns:a16="http://schemas.microsoft.com/office/drawing/2014/main" id="{157FFC22-775A-4A4A-A4D1-BFCC2D463A7D}"/>
                  </a:ext>
                </a:extLst>
              </p:cNvPr>
              <p:cNvSpPr/>
              <p:nvPr/>
            </p:nvSpPr>
            <p:spPr>
              <a:xfrm>
                <a:off x="3896686" y="811355"/>
                <a:ext cx="240344" cy="843638"/>
              </a:xfrm>
              <a:custGeom>
                <a:avLst/>
                <a:gdLst>
                  <a:gd name="connsiteX0" fmla="*/ 179944 w 240344"/>
                  <a:gd name="connsiteY0" fmla="*/ 0 h 843638"/>
                  <a:gd name="connsiteX1" fmla="*/ 179944 w 240344"/>
                  <a:gd name="connsiteY1" fmla="*/ 239576 h 843638"/>
                  <a:gd name="connsiteX2" fmla="*/ 109896 w 240344"/>
                  <a:gd name="connsiteY2" fmla="*/ 735505 h 843638"/>
                  <a:gd name="connsiteX3" fmla="*/ 0 w 240344"/>
                  <a:gd name="connsiteY3" fmla="*/ 784091 h 843638"/>
                  <a:gd name="connsiteX4" fmla="*/ 2936 w 240344"/>
                  <a:gd name="connsiteY4" fmla="*/ 792480 h 843638"/>
                  <a:gd name="connsiteX5" fmla="*/ 170297 w 240344"/>
                  <a:gd name="connsiteY5" fmla="*/ 792480 h 843638"/>
                  <a:gd name="connsiteX6" fmla="*/ 240345 w 240344"/>
                  <a:gd name="connsiteY6" fmla="*/ 296551 h 843638"/>
                  <a:gd name="connsiteX7" fmla="*/ 240345 w 240344"/>
                  <a:gd name="connsiteY7" fmla="*/ 0 h 843638"/>
                  <a:gd name="connsiteX8" fmla="*/ 179944 w 240344"/>
                  <a:gd name="connsiteY8" fmla="*/ 0 h 8436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40344" h="843638">
                    <a:moveTo>
                      <a:pt x="179944" y="0"/>
                    </a:moveTo>
                    <a:lnTo>
                      <a:pt x="179944" y="239576"/>
                    </a:lnTo>
                    <a:cubicBezTo>
                      <a:pt x="179944" y="239576"/>
                      <a:pt x="116118" y="682794"/>
                      <a:pt x="109896" y="735505"/>
                    </a:cubicBezTo>
                    <a:cubicBezTo>
                      <a:pt x="105841" y="770249"/>
                      <a:pt x="47887" y="794857"/>
                      <a:pt x="0" y="784091"/>
                    </a:cubicBezTo>
                    <a:cubicBezTo>
                      <a:pt x="1049" y="787167"/>
                      <a:pt x="2027" y="789963"/>
                      <a:pt x="2936" y="792480"/>
                    </a:cubicBezTo>
                    <a:cubicBezTo>
                      <a:pt x="33906" y="874622"/>
                      <a:pt x="164145" y="845191"/>
                      <a:pt x="170297" y="792480"/>
                    </a:cubicBezTo>
                    <a:cubicBezTo>
                      <a:pt x="176448" y="739769"/>
                      <a:pt x="240345" y="296551"/>
                      <a:pt x="240345" y="296551"/>
                    </a:cubicBezTo>
                    <a:lnTo>
                      <a:pt x="240345" y="0"/>
                    </a:lnTo>
                    <a:lnTo>
                      <a:pt x="179944" y="0"/>
                    </a:lnTo>
                    <a:close/>
                  </a:path>
                </a:pathLst>
              </a:custGeom>
              <a:solidFill>
                <a:srgbClr val="C1BDC1"/>
              </a:solidFill>
              <a:ln w="69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" name="Forme libre : forme 34">
                <a:extLst>
                  <a:ext uri="{FF2B5EF4-FFF2-40B4-BE49-F238E27FC236}">
                    <a16:creationId xmlns:a16="http://schemas.microsoft.com/office/drawing/2014/main" id="{0DC1F1D8-D9EE-46A4-92F8-F1E4A92C0EC9}"/>
                  </a:ext>
                </a:extLst>
              </p:cNvPr>
              <p:cNvSpPr/>
              <p:nvPr/>
            </p:nvSpPr>
            <p:spPr>
              <a:xfrm>
                <a:off x="3787349" y="811355"/>
                <a:ext cx="349681" cy="843638"/>
              </a:xfrm>
              <a:custGeom>
                <a:avLst/>
                <a:gdLst>
                  <a:gd name="connsiteX0" fmla="*/ 0 w 349681"/>
                  <a:gd name="connsiteY0" fmla="*/ 0 h 843638"/>
                  <a:gd name="connsiteX1" fmla="*/ 0 w 349681"/>
                  <a:gd name="connsiteY1" fmla="*/ 304311 h 843638"/>
                  <a:gd name="connsiteX2" fmla="*/ 112273 w 349681"/>
                  <a:gd name="connsiteY2" fmla="*/ 792480 h 843638"/>
                  <a:gd name="connsiteX3" fmla="*/ 279633 w 349681"/>
                  <a:gd name="connsiteY3" fmla="*/ 792480 h 843638"/>
                  <a:gd name="connsiteX4" fmla="*/ 349681 w 349681"/>
                  <a:gd name="connsiteY4" fmla="*/ 296551 h 843638"/>
                  <a:gd name="connsiteX5" fmla="*/ 349681 w 349681"/>
                  <a:gd name="connsiteY5" fmla="*/ 0 h 843638"/>
                  <a:gd name="connsiteX6" fmla="*/ 0 w 349681"/>
                  <a:gd name="connsiteY6" fmla="*/ 0 h 8436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49681" h="843638">
                    <a:moveTo>
                      <a:pt x="0" y="0"/>
                    </a:moveTo>
                    <a:lnTo>
                      <a:pt x="0" y="304311"/>
                    </a:lnTo>
                    <a:cubicBezTo>
                      <a:pt x="0" y="304311"/>
                      <a:pt x="81303" y="710338"/>
                      <a:pt x="112273" y="792480"/>
                    </a:cubicBezTo>
                    <a:cubicBezTo>
                      <a:pt x="143242" y="874622"/>
                      <a:pt x="273481" y="845191"/>
                      <a:pt x="279633" y="792480"/>
                    </a:cubicBezTo>
                    <a:cubicBezTo>
                      <a:pt x="285785" y="739769"/>
                      <a:pt x="349681" y="296551"/>
                      <a:pt x="349681" y="296551"/>
                    </a:cubicBezTo>
                    <a:lnTo>
                      <a:pt x="349681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6847" cap="rnd">
                <a:solidFill>
                  <a:srgbClr val="333333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" name="Forme libre : forme 35">
                <a:extLst>
                  <a:ext uri="{FF2B5EF4-FFF2-40B4-BE49-F238E27FC236}">
                    <a16:creationId xmlns:a16="http://schemas.microsoft.com/office/drawing/2014/main" id="{BF3B82F2-0567-4D23-8127-D72A5F83FC5C}"/>
                  </a:ext>
                </a:extLst>
              </p:cNvPr>
              <p:cNvSpPr/>
              <p:nvPr/>
            </p:nvSpPr>
            <p:spPr>
              <a:xfrm>
                <a:off x="3808951" y="1026162"/>
                <a:ext cx="93397" cy="540551"/>
              </a:xfrm>
              <a:custGeom>
                <a:avLst/>
                <a:gdLst>
                  <a:gd name="connsiteX0" fmla="*/ 1538 w 93397"/>
                  <a:gd name="connsiteY0" fmla="*/ 21 h 540551"/>
                  <a:gd name="connsiteX1" fmla="*/ 1538 w 93397"/>
                  <a:gd name="connsiteY1" fmla="*/ 91881 h 540551"/>
                  <a:gd name="connsiteX2" fmla="*/ 93398 w 93397"/>
                  <a:gd name="connsiteY2" fmla="*/ 540552 h 540551"/>
                  <a:gd name="connsiteX3" fmla="*/ 1538 w 93397"/>
                  <a:gd name="connsiteY3" fmla="*/ 21 h 5405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3397" h="540551">
                    <a:moveTo>
                      <a:pt x="1538" y="21"/>
                    </a:moveTo>
                    <a:cubicBezTo>
                      <a:pt x="1608" y="-1167"/>
                      <a:pt x="-1957" y="47699"/>
                      <a:pt x="1538" y="91881"/>
                    </a:cubicBezTo>
                    <a:cubicBezTo>
                      <a:pt x="5034" y="136063"/>
                      <a:pt x="93398" y="540552"/>
                      <a:pt x="93398" y="540552"/>
                    </a:cubicBezTo>
                    <a:cubicBezTo>
                      <a:pt x="93398" y="540552"/>
                      <a:pt x="-3146" y="54620"/>
                      <a:pt x="1538" y="21"/>
                    </a:cubicBezTo>
                    <a:close/>
                  </a:path>
                </a:pathLst>
              </a:custGeom>
              <a:solidFill>
                <a:srgbClr val="FFFFFF"/>
              </a:solidFill>
              <a:ln w="69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37" name="Graphique 3">
              <a:extLst>
                <a:ext uri="{FF2B5EF4-FFF2-40B4-BE49-F238E27FC236}">
                  <a16:creationId xmlns:a16="http://schemas.microsoft.com/office/drawing/2014/main" id="{88B948D3-A5A6-4E7D-B1C9-AE0E32241BA5}"/>
                </a:ext>
              </a:extLst>
            </p:cNvPr>
            <p:cNvGrpSpPr/>
            <p:nvPr/>
          </p:nvGrpSpPr>
          <p:grpSpPr>
            <a:xfrm>
              <a:off x="3435501" y="903843"/>
              <a:ext cx="349681" cy="843638"/>
              <a:chOff x="3435501" y="903843"/>
              <a:chExt cx="349681" cy="843638"/>
            </a:xfrm>
            <a:solidFill>
              <a:schemeClr val="accent1"/>
            </a:solidFill>
          </p:grpSpPr>
          <p:sp>
            <p:nvSpPr>
              <p:cNvPr id="38" name="Forme libre : forme 37">
                <a:extLst>
                  <a:ext uri="{FF2B5EF4-FFF2-40B4-BE49-F238E27FC236}">
                    <a16:creationId xmlns:a16="http://schemas.microsoft.com/office/drawing/2014/main" id="{DADD5BE5-2A8D-4A8C-A036-6504BAB77879}"/>
                  </a:ext>
                </a:extLst>
              </p:cNvPr>
              <p:cNvSpPr/>
              <p:nvPr/>
            </p:nvSpPr>
            <p:spPr>
              <a:xfrm>
                <a:off x="3435501" y="903843"/>
                <a:ext cx="349681" cy="843638"/>
              </a:xfrm>
              <a:custGeom>
                <a:avLst/>
                <a:gdLst>
                  <a:gd name="connsiteX0" fmla="*/ 0 w 349681"/>
                  <a:gd name="connsiteY0" fmla="*/ 0 h 843638"/>
                  <a:gd name="connsiteX1" fmla="*/ 0 w 349681"/>
                  <a:gd name="connsiteY1" fmla="*/ 304311 h 843638"/>
                  <a:gd name="connsiteX2" fmla="*/ 112273 w 349681"/>
                  <a:gd name="connsiteY2" fmla="*/ 792480 h 843638"/>
                  <a:gd name="connsiteX3" fmla="*/ 279633 w 349681"/>
                  <a:gd name="connsiteY3" fmla="*/ 792480 h 843638"/>
                  <a:gd name="connsiteX4" fmla="*/ 349681 w 349681"/>
                  <a:gd name="connsiteY4" fmla="*/ 296551 h 843638"/>
                  <a:gd name="connsiteX5" fmla="*/ 349681 w 349681"/>
                  <a:gd name="connsiteY5" fmla="*/ 0 h 843638"/>
                  <a:gd name="connsiteX6" fmla="*/ 0 w 349681"/>
                  <a:gd name="connsiteY6" fmla="*/ 0 h 8436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49681" h="843638">
                    <a:moveTo>
                      <a:pt x="0" y="0"/>
                    </a:moveTo>
                    <a:lnTo>
                      <a:pt x="0" y="304311"/>
                    </a:lnTo>
                    <a:cubicBezTo>
                      <a:pt x="0" y="304311"/>
                      <a:pt x="81303" y="710338"/>
                      <a:pt x="112273" y="792480"/>
                    </a:cubicBezTo>
                    <a:cubicBezTo>
                      <a:pt x="143242" y="874622"/>
                      <a:pt x="273481" y="845191"/>
                      <a:pt x="279633" y="792480"/>
                    </a:cubicBezTo>
                    <a:cubicBezTo>
                      <a:pt x="285855" y="739769"/>
                      <a:pt x="349681" y="296551"/>
                      <a:pt x="349681" y="296551"/>
                    </a:cubicBezTo>
                    <a:lnTo>
                      <a:pt x="34968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6D4D6"/>
              </a:solidFill>
              <a:ln w="69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9" name="Forme libre : forme 38">
                <a:extLst>
                  <a:ext uri="{FF2B5EF4-FFF2-40B4-BE49-F238E27FC236}">
                    <a16:creationId xmlns:a16="http://schemas.microsoft.com/office/drawing/2014/main" id="{57363967-F713-4DA4-82D1-45C19751B223}"/>
                  </a:ext>
                </a:extLst>
              </p:cNvPr>
              <p:cNvSpPr/>
              <p:nvPr/>
            </p:nvSpPr>
            <p:spPr>
              <a:xfrm>
                <a:off x="3544838" y="903843"/>
                <a:ext cx="240344" cy="843638"/>
              </a:xfrm>
              <a:custGeom>
                <a:avLst/>
                <a:gdLst>
                  <a:gd name="connsiteX0" fmla="*/ 179944 w 240344"/>
                  <a:gd name="connsiteY0" fmla="*/ 0 h 843638"/>
                  <a:gd name="connsiteX1" fmla="*/ 179944 w 240344"/>
                  <a:gd name="connsiteY1" fmla="*/ 239576 h 843638"/>
                  <a:gd name="connsiteX2" fmla="*/ 109896 w 240344"/>
                  <a:gd name="connsiteY2" fmla="*/ 735505 h 843638"/>
                  <a:gd name="connsiteX3" fmla="*/ 0 w 240344"/>
                  <a:gd name="connsiteY3" fmla="*/ 784091 h 843638"/>
                  <a:gd name="connsiteX4" fmla="*/ 2936 w 240344"/>
                  <a:gd name="connsiteY4" fmla="*/ 792480 h 843638"/>
                  <a:gd name="connsiteX5" fmla="*/ 170296 w 240344"/>
                  <a:gd name="connsiteY5" fmla="*/ 792480 h 843638"/>
                  <a:gd name="connsiteX6" fmla="*/ 240345 w 240344"/>
                  <a:gd name="connsiteY6" fmla="*/ 296551 h 843638"/>
                  <a:gd name="connsiteX7" fmla="*/ 240345 w 240344"/>
                  <a:gd name="connsiteY7" fmla="*/ 0 h 843638"/>
                  <a:gd name="connsiteX8" fmla="*/ 179944 w 240344"/>
                  <a:gd name="connsiteY8" fmla="*/ 0 h 8436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40344" h="843638">
                    <a:moveTo>
                      <a:pt x="179944" y="0"/>
                    </a:moveTo>
                    <a:lnTo>
                      <a:pt x="179944" y="239576"/>
                    </a:lnTo>
                    <a:cubicBezTo>
                      <a:pt x="179944" y="239576"/>
                      <a:pt x="116118" y="682794"/>
                      <a:pt x="109896" y="735505"/>
                    </a:cubicBezTo>
                    <a:cubicBezTo>
                      <a:pt x="105841" y="770249"/>
                      <a:pt x="47887" y="794857"/>
                      <a:pt x="0" y="784091"/>
                    </a:cubicBezTo>
                    <a:cubicBezTo>
                      <a:pt x="1049" y="787167"/>
                      <a:pt x="2027" y="789963"/>
                      <a:pt x="2936" y="792480"/>
                    </a:cubicBezTo>
                    <a:cubicBezTo>
                      <a:pt x="33905" y="874622"/>
                      <a:pt x="164145" y="845191"/>
                      <a:pt x="170296" y="792480"/>
                    </a:cubicBezTo>
                    <a:cubicBezTo>
                      <a:pt x="176448" y="739769"/>
                      <a:pt x="240345" y="296551"/>
                      <a:pt x="240345" y="296551"/>
                    </a:cubicBezTo>
                    <a:lnTo>
                      <a:pt x="240345" y="0"/>
                    </a:lnTo>
                    <a:lnTo>
                      <a:pt x="179944" y="0"/>
                    </a:lnTo>
                    <a:close/>
                  </a:path>
                </a:pathLst>
              </a:custGeom>
              <a:solidFill>
                <a:srgbClr val="C1BDC1"/>
              </a:solidFill>
              <a:ln w="69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orme libre : forme 39">
                <a:extLst>
                  <a:ext uri="{FF2B5EF4-FFF2-40B4-BE49-F238E27FC236}">
                    <a16:creationId xmlns:a16="http://schemas.microsoft.com/office/drawing/2014/main" id="{F9B7F31F-9DBC-4815-83ED-299A7ED48FE4}"/>
                  </a:ext>
                </a:extLst>
              </p:cNvPr>
              <p:cNvSpPr/>
              <p:nvPr/>
            </p:nvSpPr>
            <p:spPr>
              <a:xfrm>
                <a:off x="3435501" y="903843"/>
                <a:ext cx="349681" cy="843638"/>
              </a:xfrm>
              <a:custGeom>
                <a:avLst/>
                <a:gdLst>
                  <a:gd name="connsiteX0" fmla="*/ 0 w 349681"/>
                  <a:gd name="connsiteY0" fmla="*/ 0 h 843638"/>
                  <a:gd name="connsiteX1" fmla="*/ 0 w 349681"/>
                  <a:gd name="connsiteY1" fmla="*/ 304311 h 843638"/>
                  <a:gd name="connsiteX2" fmla="*/ 112273 w 349681"/>
                  <a:gd name="connsiteY2" fmla="*/ 792480 h 843638"/>
                  <a:gd name="connsiteX3" fmla="*/ 279633 w 349681"/>
                  <a:gd name="connsiteY3" fmla="*/ 792480 h 843638"/>
                  <a:gd name="connsiteX4" fmla="*/ 349681 w 349681"/>
                  <a:gd name="connsiteY4" fmla="*/ 296551 h 843638"/>
                  <a:gd name="connsiteX5" fmla="*/ 349681 w 349681"/>
                  <a:gd name="connsiteY5" fmla="*/ 0 h 843638"/>
                  <a:gd name="connsiteX6" fmla="*/ 0 w 349681"/>
                  <a:gd name="connsiteY6" fmla="*/ 0 h 8436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49681" h="843638">
                    <a:moveTo>
                      <a:pt x="0" y="0"/>
                    </a:moveTo>
                    <a:lnTo>
                      <a:pt x="0" y="304311"/>
                    </a:lnTo>
                    <a:cubicBezTo>
                      <a:pt x="0" y="304311"/>
                      <a:pt x="81303" y="710338"/>
                      <a:pt x="112273" y="792480"/>
                    </a:cubicBezTo>
                    <a:cubicBezTo>
                      <a:pt x="143242" y="874622"/>
                      <a:pt x="273481" y="845191"/>
                      <a:pt x="279633" y="792480"/>
                    </a:cubicBezTo>
                    <a:cubicBezTo>
                      <a:pt x="285855" y="739769"/>
                      <a:pt x="349681" y="296551"/>
                      <a:pt x="349681" y="296551"/>
                    </a:cubicBezTo>
                    <a:lnTo>
                      <a:pt x="349681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6847" cap="rnd">
                <a:solidFill>
                  <a:srgbClr val="333333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1" name="Forme libre : forme 40">
                <a:extLst>
                  <a:ext uri="{FF2B5EF4-FFF2-40B4-BE49-F238E27FC236}">
                    <a16:creationId xmlns:a16="http://schemas.microsoft.com/office/drawing/2014/main" id="{3F10B95E-4F8C-40B9-A3BA-5A63FD93D1E9}"/>
                  </a:ext>
                </a:extLst>
              </p:cNvPr>
              <p:cNvSpPr/>
              <p:nvPr/>
            </p:nvSpPr>
            <p:spPr>
              <a:xfrm>
                <a:off x="3457173" y="1118650"/>
                <a:ext cx="93397" cy="540551"/>
              </a:xfrm>
              <a:custGeom>
                <a:avLst/>
                <a:gdLst>
                  <a:gd name="connsiteX0" fmla="*/ 1538 w 93397"/>
                  <a:gd name="connsiteY0" fmla="*/ 21 h 540551"/>
                  <a:gd name="connsiteX1" fmla="*/ 1538 w 93397"/>
                  <a:gd name="connsiteY1" fmla="*/ 91881 h 540551"/>
                  <a:gd name="connsiteX2" fmla="*/ 93398 w 93397"/>
                  <a:gd name="connsiteY2" fmla="*/ 540552 h 540551"/>
                  <a:gd name="connsiteX3" fmla="*/ 1538 w 93397"/>
                  <a:gd name="connsiteY3" fmla="*/ 21 h 5405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3397" h="540551">
                    <a:moveTo>
                      <a:pt x="1538" y="21"/>
                    </a:moveTo>
                    <a:cubicBezTo>
                      <a:pt x="1608" y="-1167"/>
                      <a:pt x="-1957" y="47699"/>
                      <a:pt x="1538" y="91881"/>
                    </a:cubicBezTo>
                    <a:cubicBezTo>
                      <a:pt x="5034" y="136063"/>
                      <a:pt x="93398" y="540552"/>
                      <a:pt x="93398" y="540552"/>
                    </a:cubicBezTo>
                    <a:cubicBezTo>
                      <a:pt x="93398" y="540552"/>
                      <a:pt x="-3146" y="54689"/>
                      <a:pt x="1538" y="21"/>
                    </a:cubicBezTo>
                    <a:close/>
                  </a:path>
                </a:pathLst>
              </a:custGeom>
              <a:solidFill>
                <a:srgbClr val="FFFFFF"/>
              </a:solidFill>
              <a:ln w="69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42" name="Graphique 3">
              <a:extLst>
                <a:ext uri="{FF2B5EF4-FFF2-40B4-BE49-F238E27FC236}">
                  <a16:creationId xmlns:a16="http://schemas.microsoft.com/office/drawing/2014/main" id="{88B948D3-A5A6-4E7D-B1C9-AE0E32241BA5}"/>
                </a:ext>
              </a:extLst>
            </p:cNvPr>
            <p:cNvGrpSpPr/>
            <p:nvPr/>
          </p:nvGrpSpPr>
          <p:grpSpPr>
            <a:xfrm>
              <a:off x="3051915" y="1006958"/>
              <a:ext cx="349681" cy="843638"/>
              <a:chOff x="3051915" y="1006958"/>
              <a:chExt cx="349681" cy="843638"/>
            </a:xfrm>
            <a:solidFill>
              <a:schemeClr val="accent1"/>
            </a:solidFill>
          </p:grpSpPr>
          <p:sp>
            <p:nvSpPr>
              <p:cNvPr id="43" name="Forme libre : forme 42">
                <a:extLst>
                  <a:ext uri="{FF2B5EF4-FFF2-40B4-BE49-F238E27FC236}">
                    <a16:creationId xmlns:a16="http://schemas.microsoft.com/office/drawing/2014/main" id="{656AEDF8-F074-419D-B283-92D29D9EC213}"/>
                  </a:ext>
                </a:extLst>
              </p:cNvPr>
              <p:cNvSpPr/>
              <p:nvPr/>
            </p:nvSpPr>
            <p:spPr>
              <a:xfrm>
                <a:off x="3051915" y="1006958"/>
                <a:ext cx="349681" cy="843638"/>
              </a:xfrm>
              <a:custGeom>
                <a:avLst/>
                <a:gdLst>
                  <a:gd name="connsiteX0" fmla="*/ 0 w 349681"/>
                  <a:gd name="connsiteY0" fmla="*/ 0 h 843638"/>
                  <a:gd name="connsiteX1" fmla="*/ 0 w 349681"/>
                  <a:gd name="connsiteY1" fmla="*/ 304311 h 843638"/>
                  <a:gd name="connsiteX2" fmla="*/ 112273 w 349681"/>
                  <a:gd name="connsiteY2" fmla="*/ 792480 h 843638"/>
                  <a:gd name="connsiteX3" fmla="*/ 279633 w 349681"/>
                  <a:gd name="connsiteY3" fmla="*/ 792480 h 843638"/>
                  <a:gd name="connsiteX4" fmla="*/ 349681 w 349681"/>
                  <a:gd name="connsiteY4" fmla="*/ 296551 h 843638"/>
                  <a:gd name="connsiteX5" fmla="*/ 349681 w 349681"/>
                  <a:gd name="connsiteY5" fmla="*/ 0 h 843638"/>
                  <a:gd name="connsiteX6" fmla="*/ 0 w 349681"/>
                  <a:gd name="connsiteY6" fmla="*/ 0 h 8436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49681" h="843638">
                    <a:moveTo>
                      <a:pt x="0" y="0"/>
                    </a:moveTo>
                    <a:lnTo>
                      <a:pt x="0" y="304311"/>
                    </a:lnTo>
                    <a:cubicBezTo>
                      <a:pt x="0" y="304311"/>
                      <a:pt x="81303" y="710338"/>
                      <a:pt x="112273" y="792480"/>
                    </a:cubicBezTo>
                    <a:cubicBezTo>
                      <a:pt x="143242" y="874622"/>
                      <a:pt x="273481" y="845191"/>
                      <a:pt x="279633" y="792480"/>
                    </a:cubicBezTo>
                    <a:cubicBezTo>
                      <a:pt x="285785" y="739769"/>
                      <a:pt x="349681" y="296551"/>
                      <a:pt x="349681" y="296551"/>
                    </a:cubicBezTo>
                    <a:lnTo>
                      <a:pt x="34968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6D4D6"/>
              </a:solidFill>
              <a:ln w="69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4" name="Forme libre : forme 43">
                <a:extLst>
                  <a:ext uri="{FF2B5EF4-FFF2-40B4-BE49-F238E27FC236}">
                    <a16:creationId xmlns:a16="http://schemas.microsoft.com/office/drawing/2014/main" id="{32CFFE7C-704A-4A03-B65C-39F8AAA9599B}"/>
                  </a:ext>
                </a:extLst>
              </p:cNvPr>
              <p:cNvSpPr/>
              <p:nvPr/>
            </p:nvSpPr>
            <p:spPr>
              <a:xfrm>
                <a:off x="3161251" y="1006958"/>
                <a:ext cx="240344" cy="843638"/>
              </a:xfrm>
              <a:custGeom>
                <a:avLst/>
                <a:gdLst>
                  <a:gd name="connsiteX0" fmla="*/ 179944 w 240344"/>
                  <a:gd name="connsiteY0" fmla="*/ 0 h 843638"/>
                  <a:gd name="connsiteX1" fmla="*/ 179944 w 240344"/>
                  <a:gd name="connsiteY1" fmla="*/ 239576 h 843638"/>
                  <a:gd name="connsiteX2" fmla="*/ 109896 w 240344"/>
                  <a:gd name="connsiteY2" fmla="*/ 735505 h 843638"/>
                  <a:gd name="connsiteX3" fmla="*/ 0 w 240344"/>
                  <a:gd name="connsiteY3" fmla="*/ 784091 h 843638"/>
                  <a:gd name="connsiteX4" fmla="*/ 2936 w 240344"/>
                  <a:gd name="connsiteY4" fmla="*/ 792480 h 843638"/>
                  <a:gd name="connsiteX5" fmla="*/ 170297 w 240344"/>
                  <a:gd name="connsiteY5" fmla="*/ 792480 h 843638"/>
                  <a:gd name="connsiteX6" fmla="*/ 240345 w 240344"/>
                  <a:gd name="connsiteY6" fmla="*/ 296551 h 843638"/>
                  <a:gd name="connsiteX7" fmla="*/ 240345 w 240344"/>
                  <a:gd name="connsiteY7" fmla="*/ 0 h 843638"/>
                  <a:gd name="connsiteX8" fmla="*/ 179944 w 240344"/>
                  <a:gd name="connsiteY8" fmla="*/ 0 h 8436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40344" h="843638">
                    <a:moveTo>
                      <a:pt x="179944" y="0"/>
                    </a:moveTo>
                    <a:lnTo>
                      <a:pt x="179944" y="239576"/>
                    </a:lnTo>
                    <a:cubicBezTo>
                      <a:pt x="179944" y="239576"/>
                      <a:pt x="116118" y="682794"/>
                      <a:pt x="109896" y="735505"/>
                    </a:cubicBezTo>
                    <a:cubicBezTo>
                      <a:pt x="105841" y="770249"/>
                      <a:pt x="47887" y="794857"/>
                      <a:pt x="0" y="784091"/>
                    </a:cubicBezTo>
                    <a:cubicBezTo>
                      <a:pt x="1049" y="787167"/>
                      <a:pt x="2027" y="789963"/>
                      <a:pt x="2936" y="792480"/>
                    </a:cubicBezTo>
                    <a:cubicBezTo>
                      <a:pt x="33906" y="874622"/>
                      <a:pt x="164145" y="845191"/>
                      <a:pt x="170297" y="792480"/>
                    </a:cubicBezTo>
                    <a:cubicBezTo>
                      <a:pt x="176448" y="739769"/>
                      <a:pt x="240345" y="296551"/>
                      <a:pt x="240345" y="296551"/>
                    </a:cubicBezTo>
                    <a:lnTo>
                      <a:pt x="240345" y="0"/>
                    </a:lnTo>
                    <a:lnTo>
                      <a:pt x="179944" y="0"/>
                    </a:lnTo>
                    <a:close/>
                  </a:path>
                </a:pathLst>
              </a:custGeom>
              <a:solidFill>
                <a:srgbClr val="C1BDC1"/>
              </a:solidFill>
              <a:ln w="69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5" name="Forme libre : forme 44">
                <a:extLst>
                  <a:ext uri="{FF2B5EF4-FFF2-40B4-BE49-F238E27FC236}">
                    <a16:creationId xmlns:a16="http://schemas.microsoft.com/office/drawing/2014/main" id="{9D4E982B-E69A-4880-95B9-2B02CE0C2C97}"/>
                  </a:ext>
                </a:extLst>
              </p:cNvPr>
              <p:cNvSpPr/>
              <p:nvPr/>
            </p:nvSpPr>
            <p:spPr>
              <a:xfrm>
                <a:off x="3051915" y="1006958"/>
                <a:ext cx="349681" cy="843638"/>
              </a:xfrm>
              <a:custGeom>
                <a:avLst/>
                <a:gdLst>
                  <a:gd name="connsiteX0" fmla="*/ 0 w 349681"/>
                  <a:gd name="connsiteY0" fmla="*/ 0 h 843638"/>
                  <a:gd name="connsiteX1" fmla="*/ 0 w 349681"/>
                  <a:gd name="connsiteY1" fmla="*/ 304311 h 843638"/>
                  <a:gd name="connsiteX2" fmla="*/ 112273 w 349681"/>
                  <a:gd name="connsiteY2" fmla="*/ 792480 h 843638"/>
                  <a:gd name="connsiteX3" fmla="*/ 279633 w 349681"/>
                  <a:gd name="connsiteY3" fmla="*/ 792480 h 843638"/>
                  <a:gd name="connsiteX4" fmla="*/ 349681 w 349681"/>
                  <a:gd name="connsiteY4" fmla="*/ 296551 h 843638"/>
                  <a:gd name="connsiteX5" fmla="*/ 349681 w 349681"/>
                  <a:gd name="connsiteY5" fmla="*/ 0 h 843638"/>
                  <a:gd name="connsiteX6" fmla="*/ 0 w 349681"/>
                  <a:gd name="connsiteY6" fmla="*/ 0 h 8436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49681" h="843638">
                    <a:moveTo>
                      <a:pt x="0" y="0"/>
                    </a:moveTo>
                    <a:lnTo>
                      <a:pt x="0" y="304311"/>
                    </a:lnTo>
                    <a:cubicBezTo>
                      <a:pt x="0" y="304311"/>
                      <a:pt x="81303" y="710338"/>
                      <a:pt x="112273" y="792480"/>
                    </a:cubicBezTo>
                    <a:cubicBezTo>
                      <a:pt x="143242" y="874622"/>
                      <a:pt x="273481" y="845191"/>
                      <a:pt x="279633" y="792480"/>
                    </a:cubicBezTo>
                    <a:cubicBezTo>
                      <a:pt x="285785" y="739769"/>
                      <a:pt x="349681" y="296551"/>
                      <a:pt x="349681" y="296551"/>
                    </a:cubicBezTo>
                    <a:lnTo>
                      <a:pt x="349681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6847" cap="rnd">
                <a:solidFill>
                  <a:srgbClr val="333333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6" name="Forme libre : forme 45">
                <a:extLst>
                  <a:ext uri="{FF2B5EF4-FFF2-40B4-BE49-F238E27FC236}">
                    <a16:creationId xmlns:a16="http://schemas.microsoft.com/office/drawing/2014/main" id="{E99B3981-CA9B-4CA7-B311-6D6218D3C9CE}"/>
                  </a:ext>
                </a:extLst>
              </p:cNvPr>
              <p:cNvSpPr/>
              <p:nvPr/>
            </p:nvSpPr>
            <p:spPr>
              <a:xfrm>
                <a:off x="3073586" y="1221765"/>
                <a:ext cx="93397" cy="540551"/>
              </a:xfrm>
              <a:custGeom>
                <a:avLst/>
                <a:gdLst>
                  <a:gd name="connsiteX0" fmla="*/ 1538 w 93397"/>
                  <a:gd name="connsiteY0" fmla="*/ 21 h 540551"/>
                  <a:gd name="connsiteX1" fmla="*/ 1538 w 93397"/>
                  <a:gd name="connsiteY1" fmla="*/ 91881 h 540551"/>
                  <a:gd name="connsiteX2" fmla="*/ 93398 w 93397"/>
                  <a:gd name="connsiteY2" fmla="*/ 540552 h 540551"/>
                  <a:gd name="connsiteX3" fmla="*/ 1538 w 93397"/>
                  <a:gd name="connsiteY3" fmla="*/ 21 h 5405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3397" h="540551">
                    <a:moveTo>
                      <a:pt x="1538" y="21"/>
                    </a:moveTo>
                    <a:cubicBezTo>
                      <a:pt x="1608" y="-1167"/>
                      <a:pt x="-1957" y="47699"/>
                      <a:pt x="1538" y="91881"/>
                    </a:cubicBezTo>
                    <a:cubicBezTo>
                      <a:pt x="5034" y="136063"/>
                      <a:pt x="93398" y="540552"/>
                      <a:pt x="93398" y="540552"/>
                    </a:cubicBezTo>
                    <a:cubicBezTo>
                      <a:pt x="93398" y="540552"/>
                      <a:pt x="-3146" y="54620"/>
                      <a:pt x="1538" y="21"/>
                    </a:cubicBezTo>
                    <a:close/>
                  </a:path>
                </a:pathLst>
              </a:custGeom>
              <a:solidFill>
                <a:srgbClr val="FFFFFF"/>
              </a:solidFill>
              <a:ln w="69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47" name="Forme libre : forme 46">
              <a:extLst>
                <a:ext uri="{FF2B5EF4-FFF2-40B4-BE49-F238E27FC236}">
                  <a16:creationId xmlns:a16="http://schemas.microsoft.com/office/drawing/2014/main" id="{32CE66CB-096A-4100-AE0A-181CA0EBFBB3}"/>
                </a:ext>
              </a:extLst>
            </p:cNvPr>
            <p:cNvSpPr/>
            <p:nvPr/>
          </p:nvSpPr>
          <p:spPr>
            <a:xfrm>
              <a:off x="2748862" y="259918"/>
              <a:ext cx="3164746" cy="1183057"/>
            </a:xfrm>
            <a:custGeom>
              <a:avLst/>
              <a:gdLst>
                <a:gd name="connsiteX0" fmla="*/ 216995 w 3164746"/>
                <a:gd name="connsiteY0" fmla="*/ 1183058 h 1183057"/>
                <a:gd name="connsiteX1" fmla="*/ 0 w 3164746"/>
                <a:gd name="connsiteY1" fmla="*/ 1076098 h 1183057"/>
                <a:gd name="connsiteX2" fmla="*/ 0 w 3164746"/>
                <a:gd name="connsiteY2" fmla="*/ 789404 h 1183057"/>
                <a:gd name="connsiteX3" fmla="*/ 2943068 w 3164746"/>
                <a:gd name="connsiteY3" fmla="*/ 0 h 1183057"/>
                <a:gd name="connsiteX4" fmla="*/ 3164747 w 3164746"/>
                <a:gd name="connsiteY4" fmla="*/ 123318 h 1183057"/>
                <a:gd name="connsiteX5" fmla="*/ 228600 w 3164746"/>
                <a:gd name="connsiteY5" fmla="*/ 904962 h 1183057"/>
                <a:gd name="connsiteX6" fmla="*/ 216995 w 3164746"/>
                <a:gd name="connsiteY6" fmla="*/ 1183058 h 11830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64746" h="1183057">
                  <a:moveTo>
                    <a:pt x="216995" y="1183058"/>
                  </a:moveTo>
                  <a:cubicBezTo>
                    <a:pt x="216995" y="1183058"/>
                    <a:pt x="37191" y="1148942"/>
                    <a:pt x="0" y="1076098"/>
                  </a:cubicBezTo>
                  <a:lnTo>
                    <a:pt x="0" y="789404"/>
                  </a:lnTo>
                  <a:lnTo>
                    <a:pt x="2943068" y="0"/>
                  </a:lnTo>
                  <a:lnTo>
                    <a:pt x="3164747" y="123318"/>
                  </a:lnTo>
                  <a:lnTo>
                    <a:pt x="228600" y="904962"/>
                  </a:lnTo>
                  <a:lnTo>
                    <a:pt x="216995" y="1183058"/>
                  </a:lnTo>
                  <a:close/>
                </a:path>
              </a:pathLst>
            </a:custGeom>
            <a:solidFill>
              <a:srgbClr val="E0BE12"/>
            </a:solidFill>
            <a:ln w="69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" name="Forme libre : forme 47">
              <a:extLst>
                <a:ext uri="{FF2B5EF4-FFF2-40B4-BE49-F238E27FC236}">
                  <a16:creationId xmlns:a16="http://schemas.microsoft.com/office/drawing/2014/main" id="{74901285-B693-4420-B4E6-3D0CF69BB8AA}"/>
                </a:ext>
              </a:extLst>
            </p:cNvPr>
            <p:cNvSpPr/>
            <p:nvPr/>
          </p:nvSpPr>
          <p:spPr>
            <a:xfrm>
              <a:off x="2748862" y="259918"/>
              <a:ext cx="3164746" cy="1183057"/>
            </a:xfrm>
            <a:custGeom>
              <a:avLst/>
              <a:gdLst>
                <a:gd name="connsiteX0" fmla="*/ 216995 w 3164746"/>
                <a:gd name="connsiteY0" fmla="*/ 1183058 h 1183057"/>
                <a:gd name="connsiteX1" fmla="*/ 0 w 3164746"/>
                <a:gd name="connsiteY1" fmla="*/ 1076098 h 1183057"/>
                <a:gd name="connsiteX2" fmla="*/ 0 w 3164746"/>
                <a:gd name="connsiteY2" fmla="*/ 789404 h 1183057"/>
                <a:gd name="connsiteX3" fmla="*/ 2943068 w 3164746"/>
                <a:gd name="connsiteY3" fmla="*/ 0 h 1183057"/>
                <a:gd name="connsiteX4" fmla="*/ 3164747 w 3164746"/>
                <a:gd name="connsiteY4" fmla="*/ 123318 h 1183057"/>
                <a:gd name="connsiteX5" fmla="*/ 228600 w 3164746"/>
                <a:gd name="connsiteY5" fmla="*/ 904962 h 1183057"/>
                <a:gd name="connsiteX6" fmla="*/ 216995 w 3164746"/>
                <a:gd name="connsiteY6" fmla="*/ 1183058 h 11830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64746" h="1183057">
                  <a:moveTo>
                    <a:pt x="216995" y="1183058"/>
                  </a:moveTo>
                  <a:cubicBezTo>
                    <a:pt x="216995" y="1183058"/>
                    <a:pt x="37191" y="1148942"/>
                    <a:pt x="0" y="1076098"/>
                  </a:cubicBezTo>
                  <a:lnTo>
                    <a:pt x="0" y="789404"/>
                  </a:lnTo>
                  <a:lnTo>
                    <a:pt x="2943068" y="0"/>
                  </a:lnTo>
                  <a:lnTo>
                    <a:pt x="3164747" y="123318"/>
                  </a:lnTo>
                  <a:lnTo>
                    <a:pt x="228600" y="904962"/>
                  </a:lnTo>
                  <a:lnTo>
                    <a:pt x="216995" y="1183058"/>
                  </a:lnTo>
                  <a:close/>
                </a:path>
              </a:pathLst>
            </a:custGeom>
            <a:noFill/>
            <a:ln w="6987" cap="rnd">
              <a:solidFill>
                <a:srgbClr val="333333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" name="Forme libre : forme 48">
              <a:extLst>
                <a:ext uri="{FF2B5EF4-FFF2-40B4-BE49-F238E27FC236}">
                  <a16:creationId xmlns:a16="http://schemas.microsoft.com/office/drawing/2014/main" id="{65E1F9ED-AF79-4DCC-8F19-30994B44DF62}"/>
                </a:ext>
              </a:extLst>
            </p:cNvPr>
            <p:cNvSpPr/>
            <p:nvPr/>
          </p:nvSpPr>
          <p:spPr>
            <a:xfrm>
              <a:off x="2965858" y="383167"/>
              <a:ext cx="2947751" cy="1059809"/>
            </a:xfrm>
            <a:custGeom>
              <a:avLst/>
              <a:gdLst>
                <a:gd name="connsiteX0" fmla="*/ 2895740 w 2947751"/>
                <a:gd name="connsiteY0" fmla="*/ 50683 h 1059809"/>
                <a:gd name="connsiteX1" fmla="*/ 58303 w 2947751"/>
                <a:gd name="connsiteY1" fmla="*/ 814501 h 1059809"/>
                <a:gd name="connsiteX2" fmla="*/ 54249 w 2947751"/>
                <a:gd name="connsiteY2" fmla="*/ 1036600 h 1059809"/>
                <a:gd name="connsiteX3" fmla="*/ 0 w 2947751"/>
                <a:gd name="connsiteY3" fmla="*/ 1059809 h 1059809"/>
                <a:gd name="connsiteX4" fmla="*/ 11605 w 2947751"/>
                <a:gd name="connsiteY4" fmla="*/ 781644 h 1059809"/>
                <a:gd name="connsiteX5" fmla="*/ 2947752 w 2947751"/>
                <a:gd name="connsiteY5" fmla="*/ 0 h 1059809"/>
                <a:gd name="connsiteX6" fmla="*/ 2943068 w 2947751"/>
                <a:gd name="connsiteY6" fmla="*/ 223846 h 1059809"/>
                <a:gd name="connsiteX7" fmla="*/ 2895740 w 2947751"/>
                <a:gd name="connsiteY7" fmla="*/ 231886 h 1059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47751" h="1059809">
                  <a:moveTo>
                    <a:pt x="2895740" y="50683"/>
                  </a:moveTo>
                  <a:lnTo>
                    <a:pt x="58303" y="814501"/>
                  </a:lnTo>
                  <a:lnTo>
                    <a:pt x="54249" y="1036600"/>
                  </a:lnTo>
                  <a:lnTo>
                    <a:pt x="0" y="1059809"/>
                  </a:lnTo>
                  <a:lnTo>
                    <a:pt x="11605" y="781644"/>
                  </a:lnTo>
                  <a:lnTo>
                    <a:pt x="2947752" y="0"/>
                  </a:lnTo>
                  <a:lnTo>
                    <a:pt x="2943068" y="223846"/>
                  </a:lnTo>
                  <a:lnTo>
                    <a:pt x="2895740" y="231886"/>
                  </a:lnTo>
                  <a:close/>
                </a:path>
              </a:pathLst>
            </a:custGeom>
            <a:solidFill>
              <a:srgbClr val="B29108"/>
            </a:solidFill>
            <a:ln w="69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" name="Forme libre : forme 49">
              <a:extLst>
                <a:ext uri="{FF2B5EF4-FFF2-40B4-BE49-F238E27FC236}">
                  <a16:creationId xmlns:a16="http://schemas.microsoft.com/office/drawing/2014/main" id="{B9D3EED2-E4FF-4BF2-9DA3-B18D985B6F01}"/>
                </a:ext>
              </a:extLst>
            </p:cNvPr>
            <p:cNvSpPr/>
            <p:nvPr/>
          </p:nvSpPr>
          <p:spPr>
            <a:xfrm>
              <a:off x="2965858" y="383167"/>
              <a:ext cx="2947751" cy="1059809"/>
            </a:xfrm>
            <a:custGeom>
              <a:avLst/>
              <a:gdLst>
                <a:gd name="connsiteX0" fmla="*/ 2895740 w 2947751"/>
                <a:gd name="connsiteY0" fmla="*/ 50683 h 1059809"/>
                <a:gd name="connsiteX1" fmla="*/ 58303 w 2947751"/>
                <a:gd name="connsiteY1" fmla="*/ 814501 h 1059809"/>
                <a:gd name="connsiteX2" fmla="*/ 54249 w 2947751"/>
                <a:gd name="connsiteY2" fmla="*/ 1036600 h 1059809"/>
                <a:gd name="connsiteX3" fmla="*/ 0 w 2947751"/>
                <a:gd name="connsiteY3" fmla="*/ 1059809 h 1059809"/>
                <a:gd name="connsiteX4" fmla="*/ 11605 w 2947751"/>
                <a:gd name="connsiteY4" fmla="*/ 781644 h 1059809"/>
                <a:gd name="connsiteX5" fmla="*/ 2947752 w 2947751"/>
                <a:gd name="connsiteY5" fmla="*/ 0 h 1059809"/>
                <a:gd name="connsiteX6" fmla="*/ 2943068 w 2947751"/>
                <a:gd name="connsiteY6" fmla="*/ 223846 h 1059809"/>
                <a:gd name="connsiteX7" fmla="*/ 2895740 w 2947751"/>
                <a:gd name="connsiteY7" fmla="*/ 231886 h 1059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47751" h="1059809">
                  <a:moveTo>
                    <a:pt x="2895740" y="50683"/>
                  </a:moveTo>
                  <a:lnTo>
                    <a:pt x="58303" y="814501"/>
                  </a:lnTo>
                  <a:lnTo>
                    <a:pt x="54249" y="1036600"/>
                  </a:lnTo>
                  <a:lnTo>
                    <a:pt x="0" y="1059809"/>
                  </a:lnTo>
                  <a:lnTo>
                    <a:pt x="11605" y="781644"/>
                  </a:lnTo>
                  <a:lnTo>
                    <a:pt x="2947752" y="0"/>
                  </a:lnTo>
                  <a:lnTo>
                    <a:pt x="2943068" y="223846"/>
                  </a:lnTo>
                  <a:lnTo>
                    <a:pt x="2895740" y="231886"/>
                  </a:lnTo>
                  <a:close/>
                </a:path>
              </a:pathLst>
            </a:custGeom>
            <a:noFill/>
            <a:ln w="6987" cap="rnd">
              <a:solidFill>
                <a:srgbClr val="333333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" name="Forme libre : forme 50">
              <a:extLst>
                <a:ext uri="{FF2B5EF4-FFF2-40B4-BE49-F238E27FC236}">
                  <a16:creationId xmlns:a16="http://schemas.microsoft.com/office/drawing/2014/main" id="{8BBDDC2B-AD10-4420-B276-A8221BE91B2D}"/>
                </a:ext>
              </a:extLst>
            </p:cNvPr>
            <p:cNvSpPr/>
            <p:nvPr/>
          </p:nvSpPr>
          <p:spPr>
            <a:xfrm>
              <a:off x="5720313" y="433850"/>
              <a:ext cx="141284" cy="181202"/>
            </a:xfrm>
            <a:custGeom>
              <a:avLst/>
              <a:gdLst>
                <a:gd name="connsiteX0" fmla="*/ 141285 w 141284"/>
                <a:gd name="connsiteY0" fmla="*/ 181202 h 181202"/>
                <a:gd name="connsiteX1" fmla="*/ 141285 w 141284"/>
                <a:gd name="connsiteY1" fmla="*/ 0 h 181202"/>
                <a:gd name="connsiteX2" fmla="*/ 0 w 141284"/>
                <a:gd name="connsiteY2" fmla="*/ 38030 h 181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1284" h="181202">
                  <a:moveTo>
                    <a:pt x="141285" y="181202"/>
                  </a:moveTo>
                  <a:lnTo>
                    <a:pt x="141285" y="0"/>
                  </a:lnTo>
                  <a:lnTo>
                    <a:pt x="0" y="38030"/>
                  </a:lnTo>
                  <a:close/>
                </a:path>
              </a:pathLst>
            </a:custGeom>
            <a:solidFill>
              <a:srgbClr val="7A6405"/>
            </a:solidFill>
            <a:ln w="69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" name="Forme libre : forme 51">
              <a:extLst>
                <a:ext uri="{FF2B5EF4-FFF2-40B4-BE49-F238E27FC236}">
                  <a16:creationId xmlns:a16="http://schemas.microsoft.com/office/drawing/2014/main" id="{0A363AB0-3385-4F71-9E4D-7C9D1207D896}"/>
                </a:ext>
              </a:extLst>
            </p:cNvPr>
            <p:cNvSpPr/>
            <p:nvPr/>
          </p:nvSpPr>
          <p:spPr>
            <a:xfrm>
              <a:off x="5720313" y="433850"/>
              <a:ext cx="141284" cy="181202"/>
            </a:xfrm>
            <a:custGeom>
              <a:avLst/>
              <a:gdLst>
                <a:gd name="connsiteX0" fmla="*/ 141285 w 141284"/>
                <a:gd name="connsiteY0" fmla="*/ 181202 h 181202"/>
                <a:gd name="connsiteX1" fmla="*/ 141285 w 141284"/>
                <a:gd name="connsiteY1" fmla="*/ 0 h 181202"/>
                <a:gd name="connsiteX2" fmla="*/ 0 w 141284"/>
                <a:gd name="connsiteY2" fmla="*/ 38030 h 181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1284" h="181202">
                  <a:moveTo>
                    <a:pt x="141285" y="181202"/>
                  </a:moveTo>
                  <a:lnTo>
                    <a:pt x="141285" y="0"/>
                  </a:lnTo>
                  <a:lnTo>
                    <a:pt x="0" y="38030"/>
                  </a:lnTo>
                  <a:close/>
                </a:path>
              </a:pathLst>
            </a:custGeom>
            <a:noFill/>
            <a:ln w="6987" cap="rnd">
              <a:solidFill>
                <a:srgbClr val="333333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53" name="Graphique 3">
              <a:extLst>
                <a:ext uri="{FF2B5EF4-FFF2-40B4-BE49-F238E27FC236}">
                  <a16:creationId xmlns:a16="http://schemas.microsoft.com/office/drawing/2014/main" id="{88B948D3-A5A6-4E7D-B1C9-AE0E32241BA5}"/>
                </a:ext>
              </a:extLst>
            </p:cNvPr>
            <p:cNvGrpSpPr/>
            <p:nvPr/>
          </p:nvGrpSpPr>
          <p:grpSpPr>
            <a:xfrm>
              <a:off x="3051984" y="945439"/>
              <a:ext cx="349681" cy="123038"/>
              <a:chOff x="3051984" y="945439"/>
              <a:chExt cx="349681" cy="123038"/>
            </a:xfrm>
            <a:solidFill>
              <a:schemeClr val="accent1"/>
            </a:solidFill>
          </p:grpSpPr>
          <p:sp>
            <p:nvSpPr>
              <p:cNvPr id="54" name="Forme libre : forme 53">
                <a:extLst>
                  <a:ext uri="{FF2B5EF4-FFF2-40B4-BE49-F238E27FC236}">
                    <a16:creationId xmlns:a16="http://schemas.microsoft.com/office/drawing/2014/main" id="{419D6E57-1C1E-42C2-BA61-19703005BFBF}"/>
                  </a:ext>
                </a:extLst>
              </p:cNvPr>
              <p:cNvSpPr/>
              <p:nvPr/>
            </p:nvSpPr>
            <p:spPr>
              <a:xfrm>
                <a:off x="3051984" y="945439"/>
                <a:ext cx="349681" cy="123038"/>
              </a:xfrm>
              <a:custGeom>
                <a:avLst/>
                <a:gdLst>
                  <a:gd name="connsiteX0" fmla="*/ 349681 w 349681"/>
                  <a:gd name="connsiteY0" fmla="*/ 61519 h 123038"/>
                  <a:gd name="connsiteX1" fmla="*/ 174841 w 349681"/>
                  <a:gd name="connsiteY1" fmla="*/ 123039 h 123038"/>
                  <a:gd name="connsiteX2" fmla="*/ 0 w 349681"/>
                  <a:gd name="connsiteY2" fmla="*/ 61519 h 123038"/>
                  <a:gd name="connsiteX3" fmla="*/ 174841 w 349681"/>
                  <a:gd name="connsiteY3" fmla="*/ 0 h 123038"/>
                  <a:gd name="connsiteX4" fmla="*/ 349681 w 349681"/>
                  <a:gd name="connsiteY4" fmla="*/ 61519 h 123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49681" h="123038">
                    <a:moveTo>
                      <a:pt x="349681" y="61519"/>
                    </a:moveTo>
                    <a:cubicBezTo>
                      <a:pt x="349681" y="95495"/>
                      <a:pt x="271402" y="123039"/>
                      <a:pt x="174841" y="123039"/>
                    </a:cubicBezTo>
                    <a:cubicBezTo>
                      <a:pt x="78279" y="123039"/>
                      <a:pt x="0" y="95495"/>
                      <a:pt x="0" y="61519"/>
                    </a:cubicBezTo>
                    <a:cubicBezTo>
                      <a:pt x="0" y="27543"/>
                      <a:pt x="78279" y="0"/>
                      <a:pt x="174841" y="0"/>
                    </a:cubicBezTo>
                    <a:cubicBezTo>
                      <a:pt x="271402" y="0"/>
                      <a:pt x="349681" y="27543"/>
                      <a:pt x="349681" y="61519"/>
                    </a:cubicBezTo>
                    <a:close/>
                  </a:path>
                </a:pathLst>
              </a:custGeom>
              <a:solidFill>
                <a:srgbClr val="EAE5EA"/>
              </a:solidFill>
              <a:ln w="69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5" name="Forme libre : forme 54">
                <a:extLst>
                  <a:ext uri="{FF2B5EF4-FFF2-40B4-BE49-F238E27FC236}">
                    <a16:creationId xmlns:a16="http://schemas.microsoft.com/office/drawing/2014/main" id="{FBF5D7AE-956B-4F8F-9C9D-0BDCAC9819A9}"/>
                  </a:ext>
                </a:extLst>
              </p:cNvPr>
              <p:cNvSpPr/>
              <p:nvPr/>
            </p:nvSpPr>
            <p:spPr>
              <a:xfrm>
                <a:off x="3051984" y="945439"/>
                <a:ext cx="349681" cy="123038"/>
              </a:xfrm>
              <a:custGeom>
                <a:avLst/>
                <a:gdLst>
                  <a:gd name="connsiteX0" fmla="*/ 349681 w 349681"/>
                  <a:gd name="connsiteY0" fmla="*/ 61519 h 123038"/>
                  <a:gd name="connsiteX1" fmla="*/ 174841 w 349681"/>
                  <a:gd name="connsiteY1" fmla="*/ 123039 h 123038"/>
                  <a:gd name="connsiteX2" fmla="*/ 0 w 349681"/>
                  <a:gd name="connsiteY2" fmla="*/ 61519 h 123038"/>
                  <a:gd name="connsiteX3" fmla="*/ 174841 w 349681"/>
                  <a:gd name="connsiteY3" fmla="*/ 0 h 123038"/>
                  <a:gd name="connsiteX4" fmla="*/ 349681 w 349681"/>
                  <a:gd name="connsiteY4" fmla="*/ 61519 h 123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49681" h="123038">
                    <a:moveTo>
                      <a:pt x="349681" y="61519"/>
                    </a:moveTo>
                    <a:cubicBezTo>
                      <a:pt x="349681" y="95495"/>
                      <a:pt x="271402" y="123039"/>
                      <a:pt x="174841" y="123039"/>
                    </a:cubicBezTo>
                    <a:cubicBezTo>
                      <a:pt x="78279" y="123039"/>
                      <a:pt x="0" y="95495"/>
                      <a:pt x="0" y="61519"/>
                    </a:cubicBezTo>
                    <a:cubicBezTo>
                      <a:pt x="0" y="27543"/>
                      <a:pt x="78279" y="0"/>
                      <a:pt x="174841" y="0"/>
                    </a:cubicBezTo>
                    <a:cubicBezTo>
                      <a:pt x="271402" y="0"/>
                      <a:pt x="349681" y="27543"/>
                      <a:pt x="349681" y="61519"/>
                    </a:cubicBezTo>
                    <a:close/>
                  </a:path>
                </a:pathLst>
              </a:custGeom>
              <a:noFill/>
              <a:ln w="6847" cap="rnd">
                <a:solidFill>
                  <a:srgbClr val="333333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6" name="Forme libre : forme 55">
                <a:extLst>
                  <a:ext uri="{FF2B5EF4-FFF2-40B4-BE49-F238E27FC236}">
                    <a16:creationId xmlns:a16="http://schemas.microsoft.com/office/drawing/2014/main" id="{52AA8863-8985-4DE6-BD9E-046C4F161F1D}"/>
                  </a:ext>
                </a:extLst>
              </p:cNvPr>
              <p:cNvSpPr/>
              <p:nvPr/>
            </p:nvSpPr>
            <p:spPr>
              <a:xfrm>
                <a:off x="3104416" y="963895"/>
                <a:ext cx="244818" cy="86126"/>
              </a:xfrm>
              <a:custGeom>
                <a:avLst/>
                <a:gdLst>
                  <a:gd name="connsiteX0" fmla="*/ 244819 w 244818"/>
                  <a:gd name="connsiteY0" fmla="*/ 43063 h 86126"/>
                  <a:gd name="connsiteX1" fmla="*/ 122409 w 244818"/>
                  <a:gd name="connsiteY1" fmla="*/ 86127 h 86126"/>
                  <a:gd name="connsiteX2" fmla="*/ 0 w 244818"/>
                  <a:gd name="connsiteY2" fmla="*/ 43063 h 86126"/>
                  <a:gd name="connsiteX3" fmla="*/ 122409 w 244818"/>
                  <a:gd name="connsiteY3" fmla="*/ 0 h 86126"/>
                  <a:gd name="connsiteX4" fmla="*/ 244819 w 244818"/>
                  <a:gd name="connsiteY4" fmla="*/ 43063 h 861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4818" h="86126">
                    <a:moveTo>
                      <a:pt x="244819" y="43063"/>
                    </a:moveTo>
                    <a:cubicBezTo>
                      <a:pt x="244819" y="66847"/>
                      <a:pt x="190014" y="86127"/>
                      <a:pt x="122409" y="86127"/>
                    </a:cubicBezTo>
                    <a:cubicBezTo>
                      <a:pt x="54804" y="86127"/>
                      <a:pt x="0" y="66847"/>
                      <a:pt x="0" y="43063"/>
                    </a:cubicBezTo>
                    <a:cubicBezTo>
                      <a:pt x="0" y="19280"/>
                      <a:pt x="54804" y="0"/>
                      <a:pt x="122409" y="0"/>
                    </a:cubicBezTo>
                    <a:cubicBezTo>
                      <a:pt x="190014" y="0"/>
                      <a:pt x="244819" y="19280"/>
                      <a:pt x="244819" y="43063"/>
                    </a:cubicBezTo>
                    <a:close/>
                  </a:path>
                </a:pathLst>
              </a:custGeom>
              <a:solidFill>
                <a:srgbClr val="333333"/>
              </a:solidFill>
              <a:ln w="69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7" name="Forme libre : forme 56">
                <a:extLst>
                  <a:ext uri="{FF2B5EF4-FFF2-40B4-BE49-F238E27FC236}">
                    <a16:creationId xmlns:a16="http://schemas.microsoft.com/office/drawing/2014/main" id="{69303725-8062-408D-B330-C0D84499A46B}"/>
                  </a:ext>
                </a:extLst>
              </p:cNvPr>
              <p:cNvSpPr/>
              <p:nvPr/>
            </p:nvSpPr>
            <p:spPr>
              <a:xfrm>
                <a:off x="3061086" y="957882"/>
                <a:ext cx="145325" cy="103464"/>
              </a:xfrm>
              <a:custGeom>
                <a:avLst/>
                <a:gdLst>
                  <a:gd name="connsiteX0" fmla="*/ 105828 w 145325"/>
                  <a:gd name="connsiteY0" fmla="*/ 0 h 103464"/>
                  <a:gd name="connsiteX1" fmla="*/ 825 w 145325"/>
                  <a:gd name="connsiteY1" fmla="*/ 49076 h 103464"/>
                  <a:gd name="connsiteX2" fmla="*/ 145326 w 145325"/>
                  <a:gd name="connsiteY2" fmla="*/ 103464 h 103464"/>
                  <a:gd name="connsiteX3" fmla="*/ 12430 w 145325"/>
                  <a:gd name="connsiteY3" fmla="*/ 51732 h 103464"/>
                  <a:gd name="connsiteX4" fmla="*/ 105828 w 145325"/>
                  <a:gd name="connsiteY4" fmla="*/ 0 h 1034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5325" h="103464">
                    <a:moveTo>
                      <a:pt x="105828" y="0"/>
                    </a:moveTo>
                    <a:cubicBezTo>
                      <a:pt x="105828" y="0"/>
                      <a:pt x="14388" y="8249"/>
                      <a:pt x="825" y="49076"/>
                    </a:cubicBezTo>
                    <a:cubicBezTo>
                      <a:pt x="-12737" y="89902"/>
                      <a:pt x="145326" y="103464"/>
                      <a:pt x="145326" y="103464"/>
                    </a:cubicBezTo>
                    <a:cubicBezTo>
                      <a:pt x="145326" y="103464"/>
                      <a:pt x="12081" y="87945"/>
                      <a:pt x="12430" y="51732"/>
                    </a:cubicBezTo>
                    <a:cubicBezTo>
                      <a:pt x="12780" y="15520"/>
                      <a:pt x="105828" y="0"/>
                      <a:pt x="10582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69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8" name="Forme libre : forme 57">
                <a:extLst>
                  <a:ext uri="{FF2B5EF4-FFF2-40B4-BE49-F238E27FC236}">
                    <a16:creationId xmlns:a16="http://schemas.microsoft.com/office/drawing/2014/main" id="{A6CB5736-CB8C-4439-A4DC-735959C5F0AA}"/>
                  </a:ext>
                </a:extLst>
              </p:cNvPr>
              <p:cNvSpPr/>
              <p:nvPr/>
            </p:nvSpPr>
            <p:spPr>
              <a:xfrm>
                <a:off x="3313371" y="959350"/>
                <a:ext cx="80904" cy="88923"/>
              </a:xfrm>
              <a:custGeom>
                <a:avLst/>
                <a:gdLst>
                  <a:gd name="connsiteX0" fmla="*/ 0 w 80904"/>
                  <a:gd name="connsiteY0" fmla="*/ 0 h 88923"/>
                  <a:gd name="connsiteX1" fmla="*/ 80185 w 80904"/>
                  <a:gd name="connsiteY1" fmla="*/ 44462 h 88923"/>
                  <a:gd name="connsiteX2" fmla="*/ 19714 w 80904"/>
                  <a:gd name="connsiteY2" fmla="*/ 88923 h 88923"/>
                  <a:gd name="connsiteX3" fmla="*/ 69978 w 80904"/>
                  <a:gd name="connsiteY3" fmla="*/ 46209 h 88923"/>
                  <a:gd name="connsiteX4" fmla="*/ 0 w 80904"/>
                  <a:gd name="connsiteY4" fmla="*/ 0 h 889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0904" h="88923">
                    <a:moveTo>
                      <a:pt x="0" y="0"/>
                    </a:moveTo>
                    <a:cubicBezTo>
                      <a:pt x="0" y="0"/>
                      <a:pt x="71796" y="13982"/>
                      <a:pt x="80185" y="44462"/>
                    </a:cubicBezTo>
                    <a:cubicBezTo>
                      <a:pt x="88644" y="74942"/>
                      <a:pt x="19714" y="88923"/>
                      <a:pt x="19714" y="88923"/>
                    </a:cubicBezTo>
                    <a:cubicBezTo>
                      <a:pt x="19714" y="88923"/>
                      <a:pt x="72005" y="70328"/>
                      <a:pt x="69978" y="46209"/>
                    </a:cubicBezTo>
                    <a:cubicBezTo>
                      <a:pt x="68021" y="2209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69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9" name="Graphique 3">
              <a:extLst>
                <a:ext uri="{FF2B5EF4-FFF2-40B4-BE49-F238E27FC236}">
                  <a16:creationId xmlns:a16="http://schemas.microsoft.com/office/drawing/2014/main" id="{88B948D3-A5A6-4E7D-B1C9-AE0E32241BA5}"/>
                </a:ext>
              </a:extLst>
            </p:cNvPr>
            <p:cNvGrpSpPr/>
            <p:nvPr/>
          </p:nvGrpSpPr>
          <p:grpSpPr>
            <a:xfrm>
              <a:off x="3435571" y="842324"/>
              <a:ext cx="349681" cy="123038"/>
              <a:chOff x="3435571" y="842324"/>
              <a:chExt cx="349681" cy="123038"/>
            </a:xfrm>
            <a:solidFill>
              <a:schemeClr val="accent1"/>
            </a:solidFill>
          </p:grpSpPr>
          <p:sp>
            <p:nvSpPr>
              <p:cNvPr id="60" name="Forme libre : forme 59">
                <a:extLst>
                  <a:ext uri="{FF2B5EF4-FFF2-40B4-BE49-F238E27FC236}">
                    <a16:creationId xmlns:a16="http://schemas.microsoft.com/office/drawing/2014/main" id="{3C97A13E-ABA5-4A0D-B93B-2B622CB26416}"/>
                  </a:ext>
                </a:extLst>
              </p:cNvPr>
              <p:cNvSpPr/>
              <p:nvPr/>
            </p:nvSpPr>
            <p:spPr>
              <a:xfrm>
                <a:off x="3435571" y="842324"/>
                <a:ext cx="349681" cy="123038"/>
              </a:xfrm>
              <a:custGeom>
                <a:avLst/>
                <a:gdLst>
                  <a:gd name="connsiteX0" fmla="*/ 349681 w 349681"/>
                  <a:gd name="connsiteY0" fmla="*/ 61519 h 123038"/>
                  <a:gd name="connsiteX1" fmla="*/ 174841 w 349681"/>
                  <a:gd name="connsiteY1" fmla="*/ 123039 h 123038"/>
                  <a:gd name="connsiteX2" fmla="*/ 0 w 349681"/>
                  <a:gd name="connsiteY2" fmla="*/ 61519 h 123038"/>
                  <a:gd name="connsiteX3" fmla="*/ 174841 w 349681"/>
                  <a:gd name="connsiteY3" fmla="*/ 0 h 123038"/>
                  <a:gd name="connsiteX4" fmla="*/ 349681 w 349681"/>
                  <a:gd name="connsiteY4" fmla="*/ 61519 h 123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49681" h="123038">
                    <a:moveTo>
                      <a:pt x="349681" y="61519"/>
                    </a:moveTo>
                    <a:cubicBezTo>
                      <a:pt x="349681" y="95495"/>
                      <a:pt x="271402" y="123039"/>
                      <a:pt x="174841" y="123039"/>
                    </a:cubicBezTo>
                    <a:cubicBezTo>
                      <a:pt x="78279" y="123039"/>
                      <a:pt x="0" y="95495"/>
                      <a:pt x="0" y="61519"/>
                    </a:cubicBezTo>
                    <a:cubicBezTo>
                      <a:pt x="0" y="27543"/>
                      <a:pt x="78279" y="0"/>
                      <a:pt x="174841" y="0"/>
                    </a:cubicBezTo>
                    <a:cubicBezTo>
                      <a:pt x="271402" y="0"/>
                      <a:pt x="349681" y="27543"/>
                      <a:pt x="349681" y="61519"/>
                    </a:cubicBezTo>
                    <a:close/>
                  </a:path>
                </a:pathLst>
              </a:custGeom>
              <a:solidFill>
                <a:srgbClr val="EAE5EA"/>
              </a:solidFill>
              <a:ln w="69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1" name="Forme libre : forme 60">
                <a:extLst>
                  <a:ext uri="{FF2B5EF4-FFF2-40B4-BE49-F238E27FC236}">
                    <a16:creationId xmlns:a16="http://schemas.microsoft.com/office/drawing/2014/main" id="{80374D47-B592-4068-B58D-EA34C639C205}"/>
                  </a:ext>
                </a:extLst>
              </p:cNvPr>
              <p:cNvSpPr/>
              <p:nvPr/>
            </p:nvSpPr>
            <p:spPr>
              <a:xfrm>
                <a:off x="3435571" y="842324"/>
                <a:ext cx="349681" cy="123038"/>
              </a:xfrm>
              <a:custGeom>
                <a:avLst/>
                <a:gdLst>
                  <a:gd name="connsiteX0" fmla="*/ 349681 w 349681"/>
                  <a:gd name="connsiteY0" fmla="*/ 61519 h 123038"/>
                  <a:gd name="connsiteX1" fmla="*/ 174841 w 349681"/>
                  <a:gd name="connsiteY1" fmla="*/ 123039 h 123038"/>
                  <a:gd name="connsiteX2" fmla="*/ 0 w 349681"/>
                  <a:gd name="connsiteY2" fmla="*/ 61519 h 123038"/>
                  <a:gd name="connsiteX3" fmla="*/ 174841 w 349681"/>
                  <a:gd name="connsiteY3" fmla="*/ 0 h 123038"/>
                  <a:gd name="connsiteX4" fmla="*/ 349681 w 349681"/>
                  <a:gd name="connsiteY4" fmla="*/ 61519 h 123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49681" h="123038">
                    <a:moveTo>
                      <a:pt x="349681" y="61519"/>
                    </a:moveTo>
                    <a:cubicBezTo>
                      <a:pt x="349681" y="95495"/>
                      <a:pt x="271402" y="123039"/>
                      <a:pt x="174841" y="123039"/>
                    </a:cubicBezTo>
                    <a:cubicBezTo>
                      <a:pt x="78279" y="123039"/>
                      <a:pt x="0" y="95495"/>
                      <a:pt x="0" y="61519"/>
                    </a:cubicBezTo>
                    <a:cubicBezTo>
                      <a:pt x="0" y="27543"/>
                      <a:pt x="78279" y="0"/>
                      <a:pt x="174841" y="0"/>
                    </a:cubicBezTo>
                    <a:cubicBezTo>
                      <a:pt x="271402" y="0"/>
                      <a:pt x="349681" y="27543"/>
                      <a:pt x="349681" y="61519"/>
                    </a:cubicBezTo>
                    <a:close/>
                  </a:path>
                </a:pathLst>
              </a:custGeom>
              <a:noFill/>
              <a:ln w="6847" cap="rnd">
                <a:solidFill>
                  <a:srgbClr val="333333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2" name="Forme libre : forme 61">
                <a:extLst>
                  <a:ext uri="{FF2B5EF4-FFF2-40B4-BE49-F238E27FC236}">
                    <a16:creationId xmlns:a16="http://schemas.microsoft.com/office/drawing/2014/main" id="{9DCE722B-0AA6-482D-98B2-025A6B21D5E5}"/>
                  </a:ext>
                </a:extLst>
              </p:cNvPr>
              <p:cNvSpPr/>
              <p:nvPr/>
            </p:nvSpPr>
            <p:spPr>
              <a:xfrm>
                <a:off x="3488002" y="860780"/>
                <a:ext cx="244818" cy="86126"/>
              </a:xfrm>
              <a:custGeom>
                <a:avLst/>
                <a:gdLst>
                  <a:gd name="connsiteX0" fmla="*/ 244819 w 244818"/>
                  <a:gd name="connsiteY0" fmla="*/ 43063 h 86126"/>
                  <a:gd name="connsiteX1" fmla="*/ 122409 w 244818"/>
                  <a:gd name="connsiteY1" fmla="*/ 86127 h 86126"/>
                  <a:gd name="connsiteX2" fmla="*/ 0 w 244818"/>
                  <a:gd name="connsiteY2" fmla="*/ 43063 h 86126"/>
                  <a:gd name="connsiteX3" fmla="*/ 122409 w 244818"/>
                  <a:gd name="connsiteY3" fmla="*/ 0 h 86126"/>
                  <a:gd name="connsiteX4" fmla="*/ 244819 w 244818"/>
                  <a:gd name="connsiteY4" fmla="*/ 43063 h 861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4818" h="86126">
                    <a:moveTo>
                      <a:pt x="244819" y="43063"/>
                    </a:moveTo>
                    <a:cubicBezTo>
                      <a:pt x="244819" y="66847"/>
                      <a:pt x="190014" y="86127"/>
                      <a:pt x="122409" y="86127"/>
                    </a:cubicBezTo>
                    <a:cubicBezTo>
                      <a:pt x="54805" y="86127"/>
                      <a:pt x="0" y="66847"/>
                      <a:pt x="0" y="43063"/>
                    </a:cubicBezTo>
                    <a:cubicBezTo>
                      <a:pt x="0" y="19280"/>
                      <a:pt x="54805" y="0"/>
                      <a:pt x="122409" y="0"/>
                    </a:cubicBezTo>
                    <a:cubicBezTo>
                      <a:pt x="190014" y="0"/>
                      <a:pt x="244819" y="19280"/>
                      <a:pt x="244819" y="43063"/>
                    </a:cubicBezTo>
                    <a:close/>
                  </a:path>
                </a:pathLst>
              </a:custGeom>
              <a:solidFill>
                <a:srgbClr val="333333"/>
              </a:solidFill>
              <a:ln w="69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3" name="Forme libre : forme 62">
                <a:extLst>
                  <a:ext uri="{FF2B5EF4-FFF2-40B4-BE49-F238E27FC236}">
                    <a16:creationId xmlns:a16="http://schemas.microsoft.com/office/drawing/2014/main" id="{B0C8C1D6-9A39-442B-8301-CA07914FF6C7}"/>
                  </a:ext>
                </a:extLst>
              </p:cNvPr>
              <p:cNvSpPr/>
              <p:nvPr/>
            </p:nvSpPr>
            <p:spPr>
              <a:xfrm>
                <a:off x="3444673" y="854838"/>
                <a:ext cx="145325" cy="103464"/>
              </a:xfrm>
              <a:custGeom>
                <a:avLst/>
                <a:gdLst>
                  <a:gd name="connsiteX0" fmla="*/ 105828 w 145325"/>
                  <a:gd name="connsiteY0" fmla="*/ 0 h 103464"/>
                  <a:gd name="connsiteX1" fmla="*/ 825 w 145325"/>
                  <a:gd name="connsiteY1" fmla="*/ 49076 h 103464"/>
                  <a:gd name="connsiteX2" fmla="*/ 145326 w 145325"/>
                  <a:gd name="connsiteY2" fmla="*/ 103464 h 103464"/>
                  <a:gd name="connsiteX3" fmla="*/ 12430 w 145325"/>
                  <a:gd name="connsiteY3" fmla="*/ 51732 h 103464"/>
                  <a:gd name="connsiteX4" fmla="*/ 105828 w 145325"/>
                  <a:gd name="connsiteY4" fmla="*/ 0 h 1034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5325" h="103464">
                    <a:moveTo>
                      <a:pt x="105828" y="0"/>
                    </a:moveTo>
                    <a:cubicBezTo>
                      <a:pt x="105828" y="0"/>
                      <a:pt x="14388" y="8249"/>
                      <a:pt x="825" y="49076"/>
                    </a:cubicBezTo>
                    <a:cubicBezTo>
                      <a:pt x="-12737" y="89902"/>
                      <a:pt x="145326" y="103464"/>
                      <a:pt x="145326" y="103464"/>
                    </a:cubicBezTo>
                    <a:cubicBezTo>
                      <a:pt x="145326" y="103464"/>
                      <a:pt x="12081" y="87945"/>
                      <a:pt x="12430" y="51732"/>
                    </a:cubicBezTo>
                    <a:cubicBezTo>
                      <a:pt x="12850" y="15450"/>
                      <a:pt x="105828" y="0"/>
                      <a:pt x="10582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69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4" name="Forme libre : forme 63">
                <a:extLst>
                  <a:ext uri="{FF2B5EF4-FFF2-40B4-BE49-F238E27FC236}">
                    <a16:creationId xmlns:a16="http://schemas.microsoft.com/office/drawing/2014/main" id="{1BC6FA01-63FF-406A-A4E9-100748D0AE34}"/>
                  </a:ext>
                </a:extLst>
              </p:cNvPr>
              <p:cNvSpPr/>
              <p:nvPr/>
            </p:nvSpPr>
            <p:spPr>
              <a:xfrm>
                <a:off x="3696958" y="856306"/>
                <a:ext cx="80904" cy="88923"/>
              </a:xfrm>
              <a:custGeom>
                <a:avLst/>
                <a:gdLst>
                  <a:gd name="connsiteX0" fmla="*/ 0 w 80904"/>
                  <a:gd name="connsiteY0" fmla="*/ 0 h 88923"/>
                  <a:gd name="connsiteX1" fmla="*/ 80185 w 80904"/>
                  <a:gd name="connsiteY1" fmla="*/ 44462 h 88923"/>
                  <a:gd name="connsiteX2" fmla="*/ 19714 w 80904"/>
                  <a:gd name="connsiteY2" fmla="*/ 88923 h 88923"/>
                  <a:gd name="connsiteX3" fmla="*/ 69978 w 80904"/>
                  <a:gd name="connsiteY3" fmla="*/ 46209 h 88923"/>
                  <a:gd name="connsiteX4" fmla="*/ 0 w 80904"/>
                  <a:gd name="connsiteY4" fmla="*/ 0 h 889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0904" h="88923">
                    <a:moveTo>
                      <a:pt x="0" y="0"/>
                    </a:moveTo>
                    <a:cubicBezTo>
                      <a:pt x="0" y="0"/>
                      <a:pt x="71796" y="13982"/>
                      <a:pt x="80185" y="44462"/>
                    </a:cubicBezTo>
                    <a:cubicBezTo>
                      <a:pt x="88644" y="74942"/>
                      <a:pt x="19714" y="88923"/>
                      <a:pt x="19714" y="88923"/>
                    </a:cubicBezTo>
                    <a:cubicBezTo>
                      <a:pt x="19714" y="88923"/>
                      <a:pt x="72006" y="70328"/>
                      <a:pt x="69978" y="46209"/>
                    </a:cubicBezTo>
                    <a:cubicBezTo>
                      <a:pt x="68021" y="2202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69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65" name="Graphique 3">
              <a:extLst>
                <a:ext uri="{FF2B5EF4-FFF2-40B4-BE49-F238E27FC236}">
                  <a16:creationId xmlns:a16="http://schemas.microsoft.com/office/drawing/2014/main" id="{88B948D3-A5A6-4E7D-B1C9-AE0E32241BA5}"/>
                </a:ext>
              </a:extLst>
            </p:cNvPr>
            <p:cNvGrpSpPr/>
            <p:nvPr/>
          </p:nvGrpSpPr>
          <p:grpSpPr>
            <a:xfrm>
              <a:off x="3787349" y="749835"/>
              <a:ext cx="349681" cy="123038"/>
              <a:chOff x="3787349" y="749835"/>
              <a:chExt cx="349681" cy="123038"/>
            </a:xfrm>
            <a:solidFill>
              <a:schemeClr val="accent1"/>
            </a:solidFill>
          </p:grpSpPr>
          <p:sp>
            <p:nvSpPr>
              <p:cNvPr id="66" name="Forme libre : forme 65">
                <a:extLst>
                  <a:ext uri="{FF2B5EF4-FFF2-40B4-BE49-F238E27FC236}">
                    <a16:creationId xmlns:a16="http://schemas.microsoft.com/office/drawing/2014/main" id="{2F4AE128-8A21-4165-BB3E-1D00A5AB4D45}"/>
                  </a:ext>
                </a:extLst>
              </p:cNvPr>
              <p:cNvSpPr/>
              <p:nvPr/>
            </p:nvSpPr>
            <p:spPr>
              <a:xfrm>
                <a:off x="3787349" y="749835"/>
                <a:ext cx="349681" cy="123038"/>
              </a:xfrm>
              <a:custGeom>
                <a:avLst/>
                <a:gdLst>
                  <a:gd name="connsiteX0" fmla="*/ 349681 w 349681"/>
                  <a:gd name="connsiteY0" fmla="*/ 61519 h 123038"/>
                  <a:gd name="connsiteX1" fmla="*/ 174841 w 349681"/>
                  <a:gd name="connsiteY1" fmla="*/ 123039 h 123038"/>
                  <a:gd name="connsiteX2" fmla="*/ 0 w 349681"/>
                  <a:gd name="connsiteY2" fmla="*/ 61519 h 123038"/>
                  <a:gd name="connsiteX3" fmla="*/ 174841 w 349681"/>
                  <a:gd name="connsiteY3" fmla="*/ 0 h 123038"/>
                  <a:gd name="connsiteX4" fmla="*/ 349681 w 349681"/>
                  <a:gd name="connsiteY4" fmla="*/ 61519 h 123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49681" h="123038">
                    <a:moveTo>
                      <a:pt x="349681" y="61519"/>
                    </a:moveTo>
                    <a:cubicBezTo>
                      <a:pt x="349681" y="95495"/>
                      <a:pt x="271402" y="123039"/>
                      <a:pt x="174841" y="123039"/>
                    </a:cubicBezTo>
                    <a:cubicBezTo>
                      <a:pt x="78279" y="123039"/>
                      <a:pt x="0" y="95495"/>
                      <a:pt x="0" y="61519"/>
                    </a:cubicBezTo>
                    <a:cubicBezTo>
                      <a:pt x="0" y="27543"/>
                      <a:pt x="78279" y="0"/>
                      <a:pt x="174841" y="0"/>
                    </a:cubicBezTo>
                    <a:cubicBezTo>
                      <a:pt x="271402" y="0"/>
                      <a:pt x="349681" y="27543"/>
                      <a:pt x="349681" y="61519"/>
                    </a:cubicBezTo>
                    <a:close/>
                  </a:path>
                </a:pathLst>
              </a:custGeom>
              <a:solidFill>
                <a:srgbClr val="EAE5EA"/>
              </a:solidFill>
              <a:ln w="69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" name="Forme libre : forme 66">
                <a:extLst>
                  <a:ext uri="{FF2B5EF4-FFF2-40B4-BE49-F238E27FC236}">
                    <a16:creationId xmlns:a16="http://schemas.microsoft.com/office/drawing/2014/main" id="{387D836C-7B71-4338-B804-808DD1726D0D}"/>
                  </a:ext>
                </a:extLst>
              </p:cNvPr>
              <p:cNvSpPr/>
              <p:nvPr/>
            </p:nvSpPr>
            <p:spPr>
              <a:xfrm>
                <a:off x="3787349" y="749835"/>
                <a:ext cx="349681" cy="123038"/>
              </a:xfrm>
              <a:custGeom>
                <a:avLst/>
                <a:gdLst>
                  <a:gd name="connsiteX0" fmla="*/ 349681 w 349681"/>
                  <a:gd name="connsiteY0" fmla="*/ 61519 h 123038"/>
                  <a:gd name="connsiteX1" fmla="*/ 174841 w 349681"/>
                  <a:gd name="connsiteY1" fmla="*/ 123039 h 123038"/>
                  <a:gd name="connsiteX2" fmla="*/ 0 w 349681"/>
                  <a:gd name="connsiteY2" fmla="*/ 61519 h 123038"/>
                  <a:gd name="connsiteX3" fmla="*/ 174841 w 349681"/>
                  <a:gd name="connsiteY3" fmla="*/ 0 h 123038"/>
                  <a:gd name="connsiteX4" fmla="*/ 349681 w 349681"/>
                  <a:gd name="connsiteY4" fmla="*/ 61519 h 123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49681" h="123038">
                    <a:moveTo>
                      <a:pt x="349681" y="61519"/>
                    </a:moveTo>
                    <a:cubicBezTo>
                      <a:pt x="349681" y="95495"/>
                      <a:pt x="271402" y="123039"/>
                      <a:pt x="174841" y="123039"/>
                    </a:cubicBezTo>
                    <a:cubicBezTo>
                      <a:pt x="78279" y="123039"/>
                      <a:pt x="0" y="95495"/>
                      <a:pt x="0" y="61519"/>
                    </a:cubicBezTo>
                    <a:cubicBezTo>
                      <a:pt x="0" y="27543"/>
                      <a:pt x="78279" y="0"/>
                      <a:pt x="174841" y="0"/>
                    </a:cubicBezTo>
                    <a:cubicBezTo>
                      <a:pt x="271402" y="0"/>
                      <a:pt x="349681" y="27543"/>
                      <a:pt x="349681" y="61519"/>
                    </a:cubicBezTo>
                    <a:close/>
                  </a:path>
                </a:pathLst>
              </a:custGeom>
              <a:noFill/>
              <a:ln w="6847" cap="rnd">
                <a:solidFill>
                  <a:srgbClr val="333333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orme libre : forme 67">
                <a:extLst>
                  <a:ext uri="{FF2B5EF4-FFF2-40B4-BE49-F238E27FC236}">
                    <a16:creationId xmlns:a16="http://schemas.microsoft.com/office/drawing/2014/main" id="{D8AE37A7-580A-47CF-BC81-0216493BDBE2}"/>
                  </a:ext>
                </a:extLst>
              </p:cNvPr>
              <p:cNvSpPr/>
              <p:nvPr/>
            </p:nvSpPr>
            <p:spPr>
              <a:xfrm>
                <a:off x="3839781" y="768291"/>
                <a:ext cx="244818" cy="86126"/>
              </a:xfrm>
              <a:custGeom>
                <a:avLst/>
                <a:gdLst>
                  <a:gd name="connsiteX0" fmla="*/ 244819 w 244818"/>
                  <a:gd name="connsiteY0" fmla="*/ 43063 h 86126"/>
                  <a:gd name="connsiteX1" fmla="*/ 122409 w 244818"/>
                  <a:gd name="connsiteY1" fmla="*/ 86127 h 86126"/>
                  <a:gd name="connsiteX2" fmla="*/ 0 w 244818"/>
                  <a:gd name="connsiteY2" fmla="*/ 43063 h 86126"/>
                  <a:gd name="connsiteX3" fmla="*/ 122409 w 244818"/>
                  <a:gd name="connsiteY3" fmla="*/ 0 h 86126"/>
                  <a:gd name="connsiteX4" fmla="*/ 244819 w 244818"/>
                  <a:gd name="connsiteY4" fmla="*/ 43063 h 861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4818" h="86126">
                    <a:moveTo>
                      <a:pt x="244819" y="43063"/>
                    </a:moveTo>
                    <a:cubicBezTo>
                      <a:pt x="244819" y="66847"/>
                      <a:pt x="190014" y="86127"/>
                      <a:pt x="122409" y="86127"/>
                    </a:cubicBezTo>
                    <a:cubicBezTo>
                      <a:pt x="54805" y="86127"/>
                      <a:pt x="0" y="66847"/>
                      <a:pt x="0" y="43063"/>
                    </a:cubicBezTo>
                    <a:cubicBezTo>
                      <a:pt x="0" y="19280"/>
                      <a:pt x="54805" y="0"/>
                      <a:pt x="122409" y="0"/>
                    </a:cubicBezTo>
                    <a:cubicBezTo>
                      <a:pt x="190014" y="0"/>
                      <a:pt x="244819" y="19280"/>
                      <a:pt x="244819" y="43063"/>
                    </a:cubicBezTo>
                    <a:close/>
                  </a:path>
                </a:pathLst>
              </a:custGeom>
              <a:solidFill>
                <a:srgbClr val="333333"/>
              </a:solidFill>
              <a:ln w="69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" name="Forme libre : forme 68">
                <a:extLst>
                  <a:ext uri="{FF2B5EF4-FFF2-40B4-BE49-F238E27FC236}">
                    <a16:creationId xmlns:a16="http://schemas.microsoft.com/office/drawing/2014/main" id="{A87E8D4F-3BBD-4A1C-B0AF-7C9AE983DE86}"/>
                  </a:ext>
                </a:extLst>
              </p:cNvPr>
              <p:cNvSpPr/>
              <p:nvPr/>
            </p:nvSpPr>
            <p:spPr>
              <a:xfrm>
                <a:off x="3796521" y="762279"/>
                <a:ext cx="145325" cy="103464"/>
              </a:xfrm>
              <a:custGeom>
                <a:avLst/>
                <a:gdLst>
                  <a:gd name="connsiteX0" fmla="*/ 105828 w 145325"/>
                  <a:gd name="connsiteY0" fmla="*/ 0 h 103464"/>
                  <a:gd name="connsiteX1" fmla="*/ 825 w 145325"/>
                  <a:gd name="connsiteY1" fmla="*/ 49076 h 103464"/>
                  <a:gd name="connsiteX2" fmla="*/ 145326 w 145325"/>
                  <a:gd name="connsiteY2" fmla="*/ 103464 h 103464"/>
                  <a:gd name="connsiteX3" fmla="*/ 12430 w 145325"/>
                  <a:gd name="connsiteY3" fmla="*/ 51732 h 103464"/>
                  <a:gd name="connsiteX4" fmla="*/ 105828 w 145325"/>
                  <a:gd name="connsiteY4" fmla="*/ 0 h 1034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5325" h="103464">
                    <a:moveTo>
                      <a:pt x="105828" y="0"/>
                    </a:moveTo>
                    <a:cubicBezTo>
                      <a:pt x="105828" y="0"/>
                      <a:pt x="14388" y="8249"/>
                      <a:pt x="825" y="49076"/>
                    </a:cubicBezTo>
                    <a:cubicBezTo>
                      <a:pt x="-12737" y="89902"/>
                      <a:pt x="145326" y="103464"/>
                      <a:pt x="145326" y="103464"/>
                    </a:cubicBezTo>
                    <a:cubicBezTo>
                      <a:pt x="145326" y="103464"/>
                      <a:pt x="12081" y="87945"/>
                      <a:pt x="12430" y="51732"/>
                    </a:cubicBezTo>
                    <a:cubicBezTo>
                      <a:pt x="12780" y="15520"/>
                      <a:pt x="105828" y="0"/>
                      <a:pt x="10582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69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" name="Forme libre : forme 69">
                <a:extLst>
                  <a:ext uri="{FF2B5EF4-FFF2-40B4-BE49-F238E27FC236}">
                    <a16:creationId xmlns:a16="http://schemas.microsoft.com/office/drawing/2014/main" id="{3D0ADB2D-69AE-438D-9B48-8AD0322B51C6}"/>
                  </a:ext>
                </a:extLst>
              </p:cNvPr>
              <p:cNvSpPr/>
              <p:nvPr/>
            </p:nvSpPr>
            <p:spPr>
              <a:xfrm>
                <a:off x="4048806" y="763747"/>
                <a:ext cx="80893" cy="88923"/>
              </a:xfrm>
              <a:custGeom>
                <a:avLst/>
                <a:gdLst>
                  <a:gd name="connsiteX0" fmla="*/ 0 w 80893"/>
                  <a:gd name="connsiteY0" fmla="*/ 0 h 88923"/>
                  <a:gd name="connsiteX1" fmla="*/ 80185 w 80893"/>
                  <a:gd name="connsiteY1" fmla="*/ 44462 h 88923"/>
                  <a:gd name="connsiteX2" fmla="*/ 19714 w 80893"/>
                  <a:gd name="connsiteY2" fmla="*/ 88923 h 88923"/>
                  <a:gd name="connsiteX3" fmla="*/ 69978 w 80893"/>
                  <a:gd name="connsiteY3" fmla="*/ 46209 h 88923"/>
                  <a:gd name="connsiteX4" fmla="*/ 0 w 80893"/>
                  <a:gd name="connsiteY4" fmla="*/ 0 h 889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0893" h="88923">
                    <a:moveTo>
                      <a:pt x="0" y="0"/>
                    </a:moveTo>
                    <a:cubicBezTo>
                      <a:pt x="0" y="0"/>
                      <a:pt x="71796" y="13982"/>
                      <a:pt x="80185" y="44462"/>
                    </a:cubicBezTo>
                    <a:cubicBezTo>
                      <a:pt x="88574" y="74942"/>
                      <a:pt x="19714" y="88923"/>
                      <a:pt x="19714" y="88923"/>
                    </a:cubicBezTo>
                    <a:cubicBezTo>
                      <a:pt x="19714" y="88923"/>
                      <a:pt x="72006" y="70328"/>
                      <a:pt x="69978" y="46209"/>
                    </a:cubicBezTo>
                    <a:cubicBezTo>
                      <a:pt x="67951" y="2209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69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71" name="Graphique 3">
              <a:extLst>
                <a:ext uri="{FF2B5EF4-FFF2-40B4-BE49-F238E27FC236}">
                  <a16:creationId xmlns:a16="http://schemas.microsoft.com/office/drawing/2014/main" id="{88B948D3-A5A6-4E7D-B1C9-AE0E32241BA5}"/>
                </a:ext>
              </a:extLst>
            </p:cNvPr>
            <p:cNvGrpSpPr/>
            <p:nvPr/>
          </p:nvGrpSpPr>
          <p:grpSpPr>
            <a:xfrm>
              <a:off x="4112842" y="661471"/>
              <a:ext cx="349681" cy="123038"/>
              <a:chOff x="4112842" y="661471"/>
              <a:chExt cx="349681" cy="123038"/>
            </a:xfrm>
            <a:solidFill>
              <a:schemeClr val="accent1"/>
            </a:solidFill>
          </p:grpSpPr>
          <p:sp>
            <p:nvSpPr>
              <p:cNvPr id="72" name="Forme libre : forme 71">
                <a:extLst>
                  <a:ext uri="{FF2B5EF4-FFF2-40B4-BE49-F238E27FC236}">
                    <a16:creationId xmlns:a16="http://schemas.microsoft.com/office/drawing/2014/main" id="{08FA137C-1F6A-4E8B-A668-047EC5938F72}"/>
                  </a:ext>
                </a:extLst>
              </p:cNvPr>
              <p:cNvSpPr/>
              <p:nvPr/>
            </p:nvSpPr>
            <p:spPr>
              <a:xfrm>
                <a:off x="4112842" y="661471"/>
                <a:ext cx="349681" cy="123038"/>
              </a:xfrm>
              <a:custGeom>
                <a:avLst/>
                <a:gdLst>
                  <a:gd name="connsiteX0" fmla="*/ 349681 w 349681"/>
                  <a:gd name="connsiteY0" fmla="*/ 61519 h 123038"/>
                  <a:gd name="connsiteX1" fmla="*/ 174840 w 349681"/>
                  <a:gd name="connsiteY1" fmla="*/ 123039 h 123038"/>
                  <a:gd name="connsiteX2" fmla="*/ 0 w 349681"/>
                  <a:gd name="connsiteY2" fmla="*/ 61519 h 123038"/>
                  <a:gd name="connsiteX3" fmla="*/ 174840 w 349681"/>
                  <a:gd name="connsiteY3" fmla="*/ 0 h 123038"/>
                  <a:gd name="connsiteX4" fmla="*/ 349681 w 349681"/>
                  <a:gd name="connsiteY4" fmla="*/ 61519 h 123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49681" h="123038">
                    <a:moveTo>
                      <a:pt x="349681" y="61519"/>
                    </a:moveTo>
                    <a:cubicBezTo>
                      <a:pt x="349681" y="95495"/>
                      <a:pt x="271402" y="123039"/>
                      <a:pt x="174840" y="123039"/>
                    </a:cubicBezTo>
                    <a:cubicBezTo>
                      <a:pt x="78279" y="123039"/>
                      <a:pt x="0" y="95495"/>
                      <a:pt x="0" y="61519"/>
                    </a:cubicBezTo>
                    <a:cubicBezTo>
                      <a:pt x="0" y="27543"/>
                      <a:pt x="78279" y="0"/>
                      <a:pt x="174840" y="0"/>
                    </a:cubicBezTo>
                    <a:cubicBezTo>
                      <a:pt x="271402" y="0"/>
                      <a:pt x="349681" y="27543"/>
                      <a:pt x="349681" y="61519"/>
                    </a:cubicBezTo>
                    <a:close/>
                  </a:path>
                </a:pathLst>
              </a:custGeom>
              <a:solidFill>
                <a:srgbClr val="EAE5EA"/>
              </a:solidFill>
              <a:ln w="69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3" name="Forme libre : forme 72">
                <a:extLst>
                  <a:ext uri="{FF2B5EF4-FFF2-40B4-BE49-F238E27FC236}">
                    <a16:creationId xmlns:a16="http://schemas.microsoft.com/office/drawing/2014/main" id="{CCAC8F45-5622-4D69-AD36-9542BE2C3B81}"/>
                  </a:ext>
                </a:extLst>
              </p:cNvPr>
              <p:cNvSpPr/>
              <p:nvPr/>
            </p:nvSpPr>
            <p:spPr>
              <a:xfrm>
                <a:off x="4112842" y="661471"/>
                <a:ext cx="349681" cy="123038"/>
              </a:xfrm>
              <a:custGeom>
                <a:avLst/>
                <a:gdLst>
                  <a:gd name="connsiteX0" fmla="*/ 349681 w 349681"/>
                  <a:gd name="connsiteY0" fmla="*/ 61519 h 123038"/>
                  <a:gd name="connsiteX1" fmla="*/ 174840 w 349681"/>
                  <a:gd name="connsiteY1" fmla="*/ 123039 h 123038"/>
                  <a:gd name="connsiteX2" fmla="*/ 0 w 349681"/>
                  <a:gd name="connsiteY2" fmla="*/ 61519 h 123038"/>
                  <a:gd name="connsiteX3" fmla="*/ 174840 w 349681"/>
                  <a:gd name="connsiteY3" fmla="*/ 0 h 123038"/>
                  <a:gd name="connsiteX4" fmla="*/ 349681 w 349681"/>
                  <a:gd name="connsiteY4" fmla="*/ 61519 h 123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49681" h="123038">
                    <a:moveTo>
                      <a:pt x="349681" y="61519"/>
                    </a:moveTo>
                    <a:cubicBezTo>
                      <a:pt x="349681" y="95495"/>
                      <a:pt x="271402" y="123039"/>
                      <a:pt x="174840" y="123039"/>
                    </a:cubicBezTo>
                    <a:cubicBezTo>
                      <a:pt x="78279" y="123039"/>
                      <a:pt x="0" y="95495"/>
                      <a:pt x="0" y="61519"/>
                    </a:cubicBezTo>
                    <a:cubicBezTo>
                      <a:pt x="0" y="27543"/>
                      <a:pt x="78279" y="0"/>
                      <a:pt x="174840" y="0"/>
                    </a:cubicBezTo>
                    <a:cubicBezTo>
                      <a:pt x="271402" y="0"/>
                      <a:pt x="349681" y="27543"/>
                      <a:pt x="349681" y="61519"/>
                    </a:cubicBezTo>
                    <a:close/>
                  </a:path>
                </a:pathLst>
              </a:custGeom>
              <a:noFill/>
              <a:ln w="6847" cap="rnd">
                <a:solidFill>
                  <a:srgbClr val="333333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4" name="Forme libre : forme 73">
                <a:extLst>
                  <a:ext uri="{FF2B5EF4-FFF2-40B4-BE49-F238E27FC236}">
                    <a16:creationId xmlns:a16="http://schemas.microsoft.com/office/drawing/2014/main" id="{CE653915-38DC-4A72-BA52-D1B5CEBF0CCF}"/>
                  </a:ext>
                </a:extLst>
              </p:cNvPr>
              <p:cNvSpPr/>
              <p:nvPr/>
            </p:nvSpPr>
            <p:spPr>
              <a:xfrm>
                <a:off x="4165273" y="679927"/>
                <a:ext cx="244818" cy="86126"/>
              </a:xfrm>
              <a:custGeom>
                <a:avLst/>
                <a:gdLst>
                  <a:gd name="connsiteX0" fmla="*/ 244819 w 244818"/>
                  <a:gd name="connsiteY0" fmla="*/ 43063 h 86126"/>
                  <a:gd name="connsiteX1" fmla="*/ 122409 w 244818"/>
                  <a:gd name="connsiteY1" fmla="*/ 86127 h 86126"/>
                  <a:gd name="connsiteX2" fmla="*/ 0 w 244818"/>
                  <a:gd name="connsiteY2" fmla="*/ 43063 h 86126"/>
                  <a:gd name="connsiteX3" fmla="*/ 122409 w 244818"/>
                  <a:gd name="connsiteY3" fmla="*/ 0 h 86126"/>
                  <a:gd name="connsiteX4" fmla="*/ 244819 w 244818"/>
                  <a:gd name="connsiteY4" fmla="*/ 43063 h 861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4818" h="86126">
                    <a:moveTo>
                      <a:pt x="244819" y="43063"/>
                    </a:moveTo>
                    <a:cubicBezTo>
                      <a:pt x="244819" y="66847"/>
                      <a:pt x="190014" y="86127"/>
                      <a:pt x="122409" y="86127"/>
                    </a:cubicBezTo>
                    <a:cubicBezTo>
                      <a:pt x="54804" y="86127"/>
                      <a:pt x="0" y="66847"/>
                      <a:pt x="0" y="43063"/>
                    </a:cubicBezTo>
                    <a:cubicBezTo>
                      <a:pt x="0" y="19280"/>
                      <a:pt x="54804" y="0"/>
                      <a:pt x="122409" y="0"/>
                    </a:cubicBezTo>
                    <a:cubicBezTo>
                      <a:pt x="190014" y="0"/>
                      <a:pt x="244819" y="19280"/>
                      <a:pt x="244819" y="43063"/>
                    </a:cubicBezTo>
                    <a:close/>
                  </a:path>
                </a:pathLst>
              </a:custGeom>
              <a:solidFill>
                <a:srgbClr val="333333"/>
              </a:solidFill>
              <a:ln w="69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5" name="Forme libre : forme 74">
                <a:extLst>
                  <a:ext uri="{FF2B5EF4-FFF2-40B4-BE49-F238E27FC236}">
                    <a16:creationId xmlns:a16="http://schemas.microsoft.com/office/drawing/2014/main" id="{3AE47560-4588-44A8-B060-BF5AFFA282C3}"/>
                  </a:ext>
                </a:extLst>
              </p:cNvPr>
              <p:cNvSpPr/>
              <p:nvPr/>
            </p:nvSpPr>
            <p:spPr>
              <a:xfrm>
                <a:off x="4121944" y="673985"/>
                <a:ext cx="145325" cy="103464"/>
              </a:xfrm>
              <a:custGeom>
                <a:avLst/>
                <a:gdLst>
                  <a:gd name="connsiteX0" fmla="*/ 105828 w 145325"/>
                  <a:gd name="connsiteY0" fmla="*/ 0 h 103464"/>
                  <a:gd name="connsiteX1" fmla="*/ 825 w 145325"/>
                  <a:gd name="connsiteY1" fmla="*/ 49076 h 103464"/>
                  <a:gd name="connsiteX2" fmla="*/ 145326 w 145325"/>
                  <a:gd name="connsiteY2" fmla="*/ 103464 h 103464"/>
                  <a:gd name="connsiteX3" fmla="*/ 12430 w 145325"/>
                  <a:gd name="connsiteY3" fmla="*/ 51732 h 103464"/>
                  <a:gd name="connsiteX4" fmla="*/ 105828 w 145325"/>
                  <a:gd name="connsiteY4" fmla="*/ 0 h 1034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5325" h="103464">
                    <a:moveTo>
                      <a:pt x="105828" y="0"/>
                    </a:moveTo>
                    <a:cubicBezTo>
                      <a:pt x="105828" y="0"/>
                      <a:pt x="14387" y="8249"/>
                      <a:pt x="825" y="49076"/>
                    </a:cubicBezTo>
                    <a:cubicBezTo>
                      <a:pt x="-12737" y="89902"/>
                      <a:pt x="145326" y="103464"/>
                      <a:pt x="145326" y="103464"/>
                    </a:cubicBezTo>
                    <a:cubicBezTo>
                      <a:pt x="145326" y="103464"/>
                      <a:pt x="12081" y="87945"/>
                      <a:pt x="12430" y="51732"/>
                    </a:cubicBezTo>
                    <a:cubicBezTo>
                      <a:pt x="12780" y="15520"/>
                      <a:pt x="105828" y="0"/>
                      <a:pt x="10582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69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6" name="Forme libre : forme 75">
                <a:extLst>
                  <a:ext uri="{FF2B5EF4-FFF2-40B4-BE49-F238E27FC236}">
                    <a16:creationId xmlns:a16="http://schemas.microsoft.com/office/drawing/2014/main" id="{F6F4C9DD-A3D5-4C5A-AA55-D020D3D55757}"/>
                  </a:ext>
                </a:extLst>
              </p:cNvPr>
              <p:cNvSpPr/>
              <p:nvPr/>
            </p:nvSpPr>
            <p:spPr>
              <a:xfrm>
                <a:off x="4374229" y="675383"/>
                <a:ext cx="80893" cy="88923"/>
              </a:xfrm>
              <a:custGeom>
                <a:avLst/>
                <a:gdLst>
                  <a:gd name="connsiteX0" fmla="*/ 0 w 80893"/>
                  <a:gd name="connsiteY0" fmla="*/ 0 h 88923"/>
                  <a:gd name="connsiteX1" fmla="*/ 80185 w 80893"/>
                  <a:gd name="connsiteY1" fmla="*/ 44462 h 88923"/>
                  <a:gd name="connsiteX2" fmla="*/ 19714 w 80893"/>
                  <a:gd name="connsiteY2" fmla="*/ 88923 h 88923"/>
                  <a:gd name="connsiteX3" fmla="*/ 69978 w 80893"/>
                  <a:gd name="connsiteY3" fmla="*/ 46209 h 88923"/>
                  <a:gd name="connsiteX4" fmla="*/ 0 w 80893"/>
                  <a:gd name="connsiteY4" fmla="*/ 0 h 889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0893" h="88923">
                    <a:moveTo>
                      <a:pt x="0" y="0"/>
                    </a:moveTo>
                    <a:cubicBezTo>
                      <a:pt x="0" y="0"/>
                      <a:pt x="71796" y="13982"/>
                      <a:pt x="80185" y="44462"/>
                    </a:cubicBezTo>
                    <a:cubicBezTo>
                      <a:pt x="88574" y="74942"/>
                      <a:pt x="19714" y="88923"/>
                      <a:pt x="19714" y="88923"/>
                    </a:cubicBezTo>
                    <a:cubicBezTo>
                      <a:pt x="19714" y="88923"/>
                      <a:pt x="72006" y="70328"/>
                      <a:pt x="69978" y="46209"/>
                    </a:cubicBezTo>
                    <a:cubicBezTo>
                      <a:pt x="68021" y="2209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69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77" name="Graphique 3">
              <a:extLst>
                <a:ext uri="{FF2B5EF4-FFF2-40B4-BE49-F238E27FC236}">
                  <a16:creationId xmlns:a16="http://schemas.microsoft.com/office/drawing/2014/main" id="{88B948D3-A5A6-4E7D-B1C9-AE0E32241BA5}"/>
                </a:ext>
              </a:extLst>
            </p:cNvPr>
            <p:cNvGrpSpPr/>
            <p:nvPr/>
          </p:nvGrpSpPr>
          <p:grpSpPr>
            <a:xfrm>
              <a:off x="4431204" y="573527"/>
              <a:ext cx="349681" cy="123038"/>
              <a:chOff x="4431204" y="573527"/>
              <a:chExt cx="349681" cy="123038"/>
            </a:xfrm>
            <a:solidFill>
              <a:schemeClr val="accent1"/>
            </a:solidFill>
          </p:grpSpPr>
          <p:sp>
            <p:nvSpPr>
              <p:cNvPr id="78" name="Forme libre : forme 77">
                <a:extLst>
                  <a:ext uri="{FF2B5EF4-FFF2-40B4-BE49-F238E27FC236}">
                    <a16:creationId xmlns:a16="http://schemas.microsoft.com/office/drawing/2014/main" id="{7C202E8C-DF5D-447B-8E66-FF76553E888E}"/>
                  </a:ext>
                </a:extLst>
              </p:cNvPr>
              <p:cNvSpPr/>
              <p:nvPr/>
            </p:nvSpPr>
            <p:spPr>
              <a:xfrm>
                <a:off x="4431204" y="573527"/>
                <a:ext cx="349681" cy="123038"/>
              </a:xfrm>
              <a:custGeom>
                <a:avLst/>
                <a:gdLst>
                  <a:gd name="connsiteX0" fmla="*/ 349681 w 349681"/>
                  <a:gd name="connsiteY0" fmla="*/ 61519 h 123038"/>
                  <a:gd name="connsiteX1" fmla="*/ 174841 w 349681"/>
                  <a:gd name="connsiteY1" fmla="*/ 123039 h 123038"/>
                  <a:gd name="connsiteX2" fmla="*/ 0 w 349681"/>
                  <a:gd name="connsiteY2" fmla="*/ 61519 h 123038"/>
                  <a:gd name="connsiteX3" fmla="*/ 174841 w 349681"/>
                  <a:gd name="connsiteY3" fmla="*/ 0 h 123038"/>
                  <a:gd name="connsiteX4" fmla="*/ 349681 w 349681"/>
                  <a:gd name="connsiteY4" fmla="*/ 61519 h 123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49681" h="123038">
                    <a:moveTo>
                      <a:pt x="349681" y="61519"/>
                    </a:moveTo>
                    <a:cubicBezTo>
                      <a:pt x="349681" y="95495"/>
                      <a:pt x="271402" y="123039"/>
                      <a:pt x="174841" y="123039"/>
                    </a:cubicBezTo>
                    <a:cubicBezTo>
                      <a:pt x="78279" y="123039"/>
                      <a:pt x="0" y="95495"/>
                      <a:pt x="0" y="61519"/>
                    </a:cubicBezTo>
                    <a:cubicBezTo>
                      <a:pt x="0" y="27543"/>
                      <a:pt x="78279" y="0"/>
                      <a:pt x="174841" y="0"/>
                    </a:cubicBezTo>
                    <a:cubicBezTo>
                      <a:pt x="271402" y="0"/>
                      <a:pt x="349681" y="27543"/>
                      <a:pt x="349681" y="61519"/>
                    </a:cubicBezTo>
                    <a:close/>
                  </a:path>
                </a:pathLst>
              </a:custGeom>
              <a:solidFill>
                <a:srgbClr val="EAE5EA"/>
              </a:solidFill>
              <a:ln w="69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9" name="Forme libre : forme 78">
                <a:extLst>
                  <a:ext uri="{FF2B5EF4-FFF2-40B4-BE49-F238E27FC236}">
                    <a16:creationId xmlns:a16="http://schemas.microsoft.com/office/drawing/2014/main" id="{F99C09D6-3E33-427E-8861-DA2604E95877}"/>
                  </a:ext>
                </a:extLst>
              </p:cNvPr>
              <p:cNvSpPr/>
              <p:nvPr/>
            </p:nvSpPr>
            <p:spPr>
              <a:xfrm>
                <a:off x="4431204" y="573527"/>
                <a:ext cx="349681" cy="123038"/>
              </a:xfrm>
              <a:custGeom>
                <a:avLst/>
                <a:gdLst>
                  <a:gd name="connsiteX0" fmla="*/ 349681 w 349681"/>
                  <a:gd name="connsiteY0" fmla="*/ 61519 h 123038"/>
                  <a:gd name="connsiteX1" fmla="*/ 174841 w 349681"/>
                  <a:gd name="connsiteY1" fmla="*/ 123039 h 123038"/>
                  <a:gd name="connsiteX2" fmla="*/ 0 w 349681"/>
                  <a:gd name="connsiteY2" fmla="*/ 61519 h 123038"/>
                  <a:gd name="connsiteX3" fmla="*/ 174841 w 349681"/>
                  <a:gd name="connsiteY3" fmla="*/ 0 h 123038"/>
                  <a:gd name="connsiteX4" fmla="*/ 349681 w 349681"/>
                  <a:gd name="connsiteY4" fmla="*/ 61519 h 123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49681" h="123038">
                    <a:moveTo>
                      <a:pt x="349681" y="61519"/>
                    </a:moveTo>
                    <a:cubicBezTo>
                      <a:pt x="349681" y="95495"/>
                      <a:pt x="271402" y="123039"/>
                      <a:pt x="174841" y="123039"/>
                    </a:cubicBezTo>
                    <a:cubicBezTo>
                      <a:pt x="78279" y="123039"/>
                      <a:pt x="0" y="95495"/>
                      <a:pt x="0" y="61519"/>
                    </a:cubicBezTo>
                    <a:cubicBezTo>
                      <a:pt x="0" y="27543"/>
                      <a:pt x="78279" y="0"/>
                      <a:pt x="174841" y="0"/>
                    </a:cubicBezTo>
                    <a:cubicBezTo>
                      <a:pt x="271402" y="0"/>
                      <a:pt x="349681" y="27543"/>
                      <a:pt x="349681" y="61519"/>
                    </a:cubicBezTo>
                    <a:close/>
                  </a:path>
                </a:pathLst>
              </a:custGeom>
              <a:noFill/>
              <a:ln w="6847" cap="rnd">
                <a:solidFill>
                  <a:srgbClr val="333333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0" name="Forme libre : forme 79">
                <a:extLst>
                  <a:ext uri="{FF2B5EF4-FFF2-40B4-BE49-F238E27FC236}">
                    <a16:creationId xmlns:a16="http://schemas.microsoft.com/office/drawing/2014/main" id="{4DF0D1CF-DB86-4FEC-90EF-8B7C26AFAFE7}"/>
                  </a:ext>
                </a:extLst>
              </p:cNvPr>
              <p:cNvSpPr/>
              <p:nvPr/>
            </p:nvSpPr>
            <p:spPr>
              <a:xfrm>
                <a:off x="4483636" y="591983"/>
                <a:ext cx="244818" cy="86126"/>
              </a:xfrm>
              <a:custGeom>
                <a:avLst/>
                <a:gdLst>
                  <a:gd name="connsiteX0" fmla="*/ 244819 w 244818"/>
                  <a:gd name="connsiteY0" fmla="*/ 43063 h 86126"/>
                  <a:gd name="connsiteX1" fmla="*/ 122409 w 244818"/>
                  <a:gd name="connsiteY1" fmla="*/ 86127 h 86126"/>
                  <a:gd name="connsiteX2" fmla="*/ 0 w 244818"/>
                  <a:gd name="connsiteY2" fmla="*/ 43063 h 86126"/>
                  <a:gd name="connsiteX3" fmla="*/ 122409 w 244818"/>
                  <a:gd name="connsiteY3" fmla="*/ 0 h 86126"/>
                  <a:gd name="connsiteX4" fmla="*/ 244819 w 244818"/>
                  <a:gd name="connsiteY4" fmla="*/ 43063 h 861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4818" h="86126">
                    <a:moveTo>
                      <a:pt x="244819" y="43063"/>
                    </a:moveTo>
                    <a:cubicBezTo>
                      <a:pt x="244819" y="66847"/>
                      <a:pt x="190014" y="86127"/>
                      <a:pt x="122409" y="86127"/>
                    </a:cubicBezTo>
                    <a:cubicBezTo>
                      <a:pt x="54805" y="86127"/>
                      <a:pt x="0" y="66847"/>
                      <a:pt x="0" y="43063"/>
                    </a:cubicBezTo>
                    <a:cubicBezTo>
                      <a:pt x="0" y="19280"/>
                      <a:pt x="54805" y="0"/>
                      <a:pt x="122409" y="0"/>
                    </a:cubicBezTo>
                    <a:cubicBezTo>
                      <a:pt x="190014" y="0"/>
                      <a:pt x="244819" y="19280"/>
                      <a:pt x="244819" y="43063"/>
                    </a:cubicBezTo>
                    <a:close/>
                  </a:path>
                </a:pathLst>
              </a:custGeom>
              <a:solidFill>
                <a:srgbClr val="333333"/>
              </a:solidFill>
              <a:ln w="69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1" name="Forme libre : forme 80">
                <a:extLst>
                  <a:ext uri="{FF2B5EF4-FFF2-40B4-BE49-F238E27FC236}">
                    <a16:creationId xmlns:a16="http://schemas.microsoft.com/office/drawing/2014/main" id="{409996DB-E051-4081-A227-2F2D61436D95}"/>
                  </a:ext>
                </a:extLst>
              </p:cNvPr>
              <p:cNvSpPr/>
              <p:nvPr/>
            </p:nvSpPr>
            <p:spPr>
              <a:xfrm>
                <a:off x="4440376" y="586040"/>
                <a:ext cx="145325" cy="103464"/>
              </a:xfrm>
              <a:custGeom>
                <a:avLst/>
                <a:gdLst>
                  <a:gd name="connsiteX0" fmla="*/ 105828 w 145325"/>
                  <a:gd name="connsiteY0" fmla="*/ 0 h 103464"/>
                  <a:gd name="connsiteX1" fmla="*/ 825 w 145325"/>
                  <a:gd name="connsiteY1" fmla="*/ 49076 h 103464"/>
                  <a:gd name="connsiteX2" fmla="*/ 145326 w 145325"/>
                  <a:gd name="connsiteY2" fmla="*/ 103464 h 103464"/>
                  <a:gd name="connsiteX3" fmla="*/ 12430 w 145325"/>
                  <a:gd name="connsiteY3" fmla="*/ 51732 h 103464"/>
                  <a:gd name="connsiteX4" fmla="*/ 105828 w 145325"/>
                  <a:gd name="connsiteY4" fmla="*/ 0 h 1034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5325" h="103464">
                    <a:moveTo>
                      <a:pt x="105828" y="0"/>
                    </a:moveTo>
                    <a:cubicBezTo>
                      <a:pt x="105828" y="0"/>
                      <a:pt x="14388" y="8249"/>
                      <a:pt x="825" y="49076"/>
                    </a:cubicBezTo>
                    <a:cubicBezTo>
                      <a:pt x="-12737" y="89902"/>
                      <a:pt x="145326" y="103464"/>
                      <a:pt x="145326" y="103464"/>
                    </a:cubicBezTo>
                    <a:cubicBezTo>
                      <a:pt x="145326" y="103464"/>
                      <a:pt x="12081" y="87945"/>
                      <a:pt x="12430" y="51732"/>
                    </a:cubicBezTo>
                    <a:cubicBezTo>
                      <a:pt x="12850" y="15450"/>
                      <a:pt x="105828" y="0"/>
                      <a:pt x="10582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69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2" name="Forme libre : forme 81">
                <a:extLst>
                  <a:ext uri="{FF2B5EF4-FFF2-40B4-BE49-F238E27FC236}">
                    <a16:creationId xmlns:a16="http://schemas.microsoft.com/office/drawing/2014/main" id="{E64F9980-E895-4EBA-95F8-5BFAE21BE39B}"/>
                  </a:ext>
                </a:extLst>
              </p:cNvPr>
              <p:cNvSpPr/>
              <p:nvPr/>
            </p:nvSpPr>
            <p:spPr>
              <a:xfrm>
                <a:off x="4692661" y="587439"/>
                <a:ext cx="80893" cy="88923"/>
              </a:xfrm>
              <a:custGeom>
                <a:avLst/>
                <a:gdLst>
                  <a:gd name="connsiteX0" fmla="*/ 0 w 80893"/>
                  <a:gd name="connsiteY0" fmla="*/ 0 h 88923"/>
                  <a:gd name="connsiteX1" fmla="*/ 80185 w 80893"/>
                  <a:gd name="connsiteY1" fmla="*/ 44462 h 88923"/>
                  <a:gd name="connsiteX2" fmla="*/ 19714 w 80893"/>
                  <a:gd name="connsiteY2" fmla="*/ 88923 h 88923"/>
                  <a:gd name="connsiteX3" fmla="*/ 69978 w 80893"/>
                  <a:gd name="connsiteY3" fmla="*/ 46209 h 88923"/>
                  <a:gd name="connsiteX4" fmla="*/ 0 w 80893"/>
                  <a:gd name="connsiteY4" fmla="*/ 0 h 889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0893" h="88923">
                    <a:moveTo>
                      <a:pt x="0" y="0"/>
                    </a:moveTo>
                    <a:cubicBezTo>
                      <a:pt x="0" y="0"/>
                      <a:pt x="71796" y="13982"/>
                      <a:pt x="80185" y="44462"/>
                    </a:cubicBezTo>
                    <a:cubicBezTo>
                      <a:pt x="88574" y="74942"/>
                      <a:pt x="19714" y="88923"/>
                      <a:pt x="19714" y="88923"/>
                    </a:cubicBezTo>
                    <a:cubicBezTo>
                      <a:pt x="19714" y="88923"/>
                      <a:pt x="72005" y="70328"/>
                      <a:pt x="69978" y="46209"/>
                    </a:cubicBezTo>
                    <a:cubicBezTo>
                      <a:pt x="67951" y="2209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69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83" name="Graphique 3">
              <a:extLst>
                <a:ext uri="{FF2B5EF4-FFF2-40B4-BE49-F238E27FC236}">
                  <a16:creationId xmlns:a16="http://schemas.microsoft.com/office/drawing/2014/main" id="{88B948D3-A5A6-4E7D-B1C9-AE0E32241BA5}"/>
                </a:ext>
              </a:extLst>
            </p:cNvPr>
            <p:cNvGrpSpPr/>
            <p:nvPr/>
          </p:nvGrpSpPr>
          <p:grpSpPr>
            <a:xfrm>
              <a:off x="4747609" y="492923"/>
              <a:ext cx="349681" cy="123038"/>
              <a:chOff x="4747609" y="492923"/>
              <a:chExt cx="349681" cy="123038"/>
            </a:xfrm>
            <a:solidFill>
              <a:schemeClr val="accent1"/>
            </a:solidFill>
          </p:grpSpPr>
          <p:sp>
            <p:nvSpPr>
              <p:cNvPr id="84" name="Forme libre : forme 83">
                <a:extLst>
                  <a:ext uri="{FF2B5EF4-FFF2-40B4-BE49-F238E27FC236}">
                    <a16:creationId xmlns:a16="http://schemas.microsoft.com/office/drawing/2014/main" id="{97F86139-EFF6-4678-B4F2-435A06B1ABC6}"/>
                  </a:ext>
                </a:extLst>
              </p:cNvPr>
              <p:cNvSpPr/>
              <p:nvPr/>
            </p:nvSpPr>
            <p:spPr>
              <a:xfrm>
                <a:off x="4747609" y="492923"/>
                <a:ext cx="349681" cy="123038"/>
              </a:xfrm>
              <a:custGeom>
                <a:avLst/>
                <a:gdLst>
                  <a:gd name="connsiteX0" fmla="*/ 349681 w 349681"/>
                  <a:gd name="connsiteY0" fmla="*/ 61519 h 123038"/>
                  <a:gd name="connsiteX1" fmla="*/ 174841 w 349681"/>
                  <a:gd name="connsiteY1" fmla="*/ 123039 h 123038"/>
                  <a:gd name="connsiteX2" fmla="*/ 0 w 349681"/>
                  <a:gd name="connsiteY2" fmla="*/ 61519 h 123038"/>
                  <a:gd name="connsiteX3" fmla="*/ 174841 w 349681"/>
                  <a:gd name="connsiteY3" fmla="*/ 0 h 123038"/>
                  <a:gd name="connsiteX4" fmla="*/ 349681 w 349681"/>
                  <a:gd name="connsiteY4" fmla="*/ 61519 h 123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49681" h="123038">
                    <a:moveTo>
                      <a:pt x="349681" y="61519"/>
                    </a:moveTo>
                    <a:cubicBezTo>
                      <a:pt x="349681" y="95495"/>
                      <a:pt x="271402" y="123039"/>
                      <a:pt x="174841" y="123039"/>
                    </a:cubicBezTo>
                    <a:cubicBezTo>
                      <a:pt x="78279" y="123039"/>
                      <a:pt x="0" y="95495"/>
                      <a:pt x="0" y="61519"/>
                    </a:cubicBezTo>
                    <a:cubicBezTo>
                      <a:pt x="0" y="27543"/>
                      <a:pt x="78279" y="0"/>
                      <a:pt x="174841" y="0"/>
                    </a:cubicBezTo>
                    <a:cubicBezTo>
                      <a:pt x="271402" y="0"/>
                      <a:pt x="349681" y="27543"/>
                      <a:pt x="349681" y="61519"/>
                    </a:cubicBezTo>
                    <a:close/>
                  </a:path>
                </a:pathLst>
              </a:custGeom>
              <a:solidFill>
                <a:srgbClr val="EAE5EA"/>
              </a:solidFill>
              <a:ln w="69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5" name="Forme libre : forme 84">
                <a:extLst>
                  <a:ext uri="{FF2B5EF4-FFF2-40B4-BE49-F238E27FC236}">
                    <a16:creationId xmlns:a16="http://schemas.microsoft.com/office/drawing/2014/main" id="{B430AD71-0BAD-4980-A4E5-AC22C599AC5C}"/>
                  </a:ext>
                </a:extLst>
              </p:cNvPr>
              <p:cNvSpPr/>
              <p:nvPr/>
            </p:nvSpPr>
            <p:spPr>
              <a:xfrm>
                <a:off x="4747609" y="492923"/>
                <a:ext cx="349681" cy="123038"/>
              </a:xfrm>
              <a:custGeom>
                <a:avLst/>
                <a:gdLst>
                  <a:gd name="connsiteX0" fmla="*/ 349681 w 349681"/>
                  <a:gd name="connsiteY0" fmla="*/ 61519 h 123038"/>
                  <a:gd name="connsiteX1" fmla="*/ 174841 w 349681"/>
                  <a:gd name="connsiteY1" fmla="*/ 123039 h 123038"/>
                  <a:gd name="connsiteX2" fmla="*/ 0 w 349681"/>
                  <a:gd name="connsiteY2" fmla="*/ 61519 h 123038"/>
                  <a:gd name="connsiteX3" fmla="*/ 174841 w 349681"/>
                  <a:gd name="connsiteY3" fmla="*/ 0 h 123038"/>
                  <a:gd name="connsiteX4" fmla="*/ 349681 w 349681"/>
                  <a:gd name="connsiteY4" fmla="*/ 61519 h 123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49681" h="123038">
                    <a:moveTo>
                      <a:pt x="349681" y="61519"/>
                    </a:moveTo>
                    <a:cubicBezTo>
                      <a:pt x="349681" y="95495"/>
                      <a:pt x="271402" y="123039"/>
                      <a:pt x="174841" y="123039"/>
                    </a:cubicBezTo>
                    <a:cubicBezTo>
                      <a:pt x="78279" y="123039"/>
                      <a:pt x="0" y="95495"/>
                      <a:pt x="0" y="61519"/>
                    </a:cubicBezTo>
                    <a:cubicBezTo>
                      <a:pt x="0" y="27543"/>
                      <a:pt x="78279" y="0"/>
                      <a:pt x="174841" y="0"/>
                    </a:cubicBezTo>
                    <a:cubicBezTo>
                      <a:pt x="271402" y="0"/>
                      <a:pt x="349681" y="27543"/>
                      <a:pt x="349681" y="61519"/>
                    </a:cubicBezTo>
                    <a:close/>
                  </a:path>
                </a:pathLst>
              </a:custGeom>
              <a:noFill/>
              <a:ln w="6847" cap="rnd">
                <a:solidFill>
                  <a:srgbClr val="333333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6" name="Forme libre : forme 85">
                <a:extLst>
                  <a:ext uri="{FF2B5EF4-FFF2-40B4-BE49-F238E27FC236}">
                    <a16:creationId xmlns:a16="http://schemas.microsoft.com/office/drawing/2014/main" id="{00EC7AD0-6AA7-4E3E-B101-E28AD229B286}"/>
                  </a:ext>
                </a:extLst>
              </p:cNvPr>
              <p:cNvSpPr/>
              <p:nvPr/>
            </p:nvSpPr>
            <p:spPr>
              <a:xfrm>
                <a:off x="4800040" y="511378"/>
                <a:ext cx="244818" cy="86126"/>
              </a:xfrm>
              <a:custGeom>
                <a:avLst/>
                <a:gdLst>
                  <a:gd name="connsiteX0" fmla="*/ 244819 w 244818"/>
                  <a:gd name="connsiteY0" fmla="*/ 43063 h 86126"/>
                  <a:gd name="connsiteX1" fmla="*/ 122409 w 244818"/>
                  <a:gd name="connsiteY1" fmla="*/ 86127 h 86126"/>
                  <a:gd name="connsiteX2" fmla="*/ 0 w 244818"/>
                  <a:gd name="connsiteY2" fmla="*/ 43063 h 86126"/>
                  <a:gd name="connsiteX3" fmla="*/ 122409 w 244818"/>
                  <a:gd name="connsiteY3" fmla="*/ 0 h 86126"/>
                  <a:gd name="connsiteX4" fmla="*/ 244819 w 244818"/>
                  <a:gd name="connsiteY4" fmla="*/ 43063 h 861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4818" h="86126">
                    <a:moveTo>
                      <a:pt x="244819" y="43063"/>
                    </a:moveTo>
                    <a:cubicBezTo>
                      <a:pt x="244819" y="66847"/>
                      <a:pt x="190014" y="86127"/>
                      <a:pt x="122409" y="86127"/>
                    </a:cubicBezTo>
                    <a:cubicBezTo>
                      <a:pt x="54805" y="86127"/>
                      <a:pt x="0" y="66847"/>
                      <a:pt x="0" y="43063"/>
                    </a:cubicBezTo>
                    <a:cubicBezTo>
                      <a:pt x="0" y="19280"/>
                      <a:pt x="54805" y="0"/>
                      <a:pt x="122409" y="0"/>
                    </a:cubicBezTo>
                    <a:cubicBezTo>
                      <a:pt x="190014" y="0"/>
                      <a:pt x="244819" y="19280"/>
                      <a:pt x="244819" y="43063"/>
                    </a:cubicBezTo>
                    <a:close/>
                  </a:path>
                </a:pathLst>
              </a:custGeom>
              <a:solidFill>
                <a:srgbClr val="333333"/>
              </a:solidFill>
              <a:ln w="69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7" name="Forme libre : forme 86">
                <a:extLst>
                  <a:ext uri="{FF2B5EF4-FFF2-40B4-BE49-F238E27FC236}">
                    <a16:creationId xmlns:a16="http://schemas.microsoft.com/office/drawing/2014/main" id="{2F56AC50-08A9-4026-8002-6172AAA82F63}"/>
                  </a:ext>
                </a:extLst>
              </p:cNvPr>
              <p:cNvSpPr/>
              <p:nvPr/>
            </p:nvSpPr>
            <p:spPr>
              <a:xfrm>
                <a:off x="4756781" y="505366"/>
                <a:ext cx="145325" cy="103464"/>
              </a:xfrm>
              <a:custGeom>
                <a:avLst/>
                <a:gdLst>
                  <a:gd name="connsiteX0" fmla="*/ 105828 w 145325"/>
                  <a:gd name="connsiteY0" fmla="*/ 0 h 103464"/>
                  <a:gd name="connsiteX1" fmla="*/ 825 w 145325"/>
                  <a:gd name="connsiteY1" fmla="*/ 49076 h 103464"/>
                  <a:gd name="connsiteX2" fmla="*/ 145326 w 145325"/>
                  <a:gd name="connsiteY2" fmla="*/ 103464 h 103464"/>
                  <a:gd name="connsiteX3" fmla="*/ 12430 w 145325"/>
                  <a:gd name="connsiteY3" fmla="*/ 51732 h 103464"/>
                  <a:gd name="connsiteX4" fmla="*/ 105828 w 145325"/>
                  <a:gd name="connsiteY4" fmla="*/ 0 h 1034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5325" h="103464">
                    <a:moveTo>
                      <a:pt x="105828" y="0"/>
                    </a:moveTo>
                    <a:cubicBezTo>
                      <a:pt x="105828" y="0"/>
                      <a:pt x="14388" y="8249"/>
                      <a:pt x="825" y="49076"/>
                    </a:cubicBezTo>
                    <a:cubicBezTo>
                      <a:pt x="-12737" y="89902"/>
                      <a:pt x="145326" y="103464"/>
                      <a:pt x="145326" y="103464"/>
                    </a:cubicBezTo>
                    <a:cubicBezTo>
                      <a:pt x="145326" y="103464"/>
                      <a:pt x="12081" y="87945"/>
                      <a:pt x="12430" y="51732"/>
                    </a:cubicBezTo>
                    <a:cubicBezTo>
                      <a:pt x="12780" y="15520"/>
                      <a:pt x="105828" y="0"/>
                      <a:pt x="10582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69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8" name="Forme libre : forme 87">
                <a:extLst>
                  <a:ext uri="{FF2B5EF4-FFF2-40B4-BE49-F238E27FC236}">
                    <a16:creationId xmlns:a16="http://schemas.microsoft.com/office/drawing/2014/main" id="{B125151E-1D63-498E-B07B-1774D1386DFD}"/>
                  </a:ext>
                </a:extLst>
              </p:cNvPr>
              <p:cNvSpPr/>
              <p:nvPr/>
            </p:nvSpPr>
            <p:spPr>
              <a:xfrm>
                <a:off x="5009066" y="506834"/>
                <a:ext cx="80904" cy="88923"/>
              </a:xfrm>
              <a:custGeom>
                <a:avLst/>
                <a:gdLst>
                  <a:gd name="connsiteX0" fmla="*/ 0 w 80904"/>
                  <a:gd name="connsiteY0" fmla="*/ 0 h 88923"/>
                  <a:gd name="connsiteX1" fmla="*/ 80185 w 80904"/>
                  <a:gd name="connsiteY1" fmla="*/ 44462 h 88923"/>
                  <a:gd name="connsiteX2" fmla="*/ 19714 w 80904"/>
                  <a:gd name="connsiteY2" fmla="*/ 88923 h 88923"/>
                  <a:gd name="connsiteX3" fmla="*/ 69978 w 80904"/>
                  <a:gd name="connsiteY3" fmla="*/ 46209 h 88923"/>
                  <a:gd name="connsiteX4" fmla="*/ 0 w 80904"/>
                  <a:gd name="connsiteY4" fmla="*/ 0 h 889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0904" h="88923">
                    <a:moveTo>
                      <a:pt x="0" y="0"/>
                    </a:moveTo>
                    <a:cubicBezTo>
                      <a:pt x="0" y="0"/>
                      <a:pt x="71796" y="13982"/>
                      <a:pt x="80185" y="44462"/>
                    </a:cubicBezTo>
                    <a:cubicBezTo>
                      <a:pt x="88644" y="74942"/>
                      <a:pt x="19714" y="88923"/>
                      <a:pt x="19714" y="88923"/>
                    </a:cubicBezTo>
                    <a:cubicBezTo>
                      <a:pt x="19714" y="88923"/>
                      <a:pt x="72006" y="70328"/>
                      <a:pt x="69978" y="46209"/>
                    </a:cubicBezTo>
                    <a:cubicBezTo>
                      <a:pt x="67951" y="2209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69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89" name="Graphique 3">
              <a:extLst>
                <a:ext uri="{FF2B5EF4-FFF2-40B4-BE49-F238E27FC236}">
                  <a16:creationId xmlns:a16="http://schemas.microsoft.com/office/drawing/2014/main" id="{88B948D3-A5A6-4E7D-B1C9-AE0E32241BA5}"/>
                </a:ext>
              </a:extLst>
            </p:cNvPr>
            <p:cNvGrpSpPr/>
            <p:nvPr/>
          </p:nvGrpSpPr>
          <p:grpSpPr>
            <a:xfrm>
              <a:off x="5060309" y="401832"/>
              <a:ext cx="349681" cy="123038"/>
              <a:chOff x="5060309" y="401832"/>
              <a:chExt cx="349681" cy="123038"/>
            </a:xfrm>
            <a:solidFill>
              <a:schemeClr val="accent1"/>
            </a:solidFill>
          </p:grpSpPr>
          <p:sp>
            <p:nvSpPr>
              <p:cNvPr id="90" name="Forme libre : forme 89">
                <a:extLst>
                  <a:ext uri="{FF2B5EF4-FFF2-40B4-BE49-F238E27FC236}">
                    <a16:creationId xmlns:a16="http://schemas.microsoft.com/office/drawing/2014/main" id="{D3274E2C-2D78-47AC-8482-9CACF803459A}"/>
                  </a:ext>
                </a:extLst>
              </p:cNvPr>
              <p:cNvSpPr/>
              <p:nvPr/>
            </p:nvSpPr>
            <p:spPr>
              <a:xfrm>
                <a:off x="5060309" y="401832"/>
                <a:ext cx="349681" cy="123038"/>
              </a:xfrm>
              <a:custGeom>
                <a:avLst/>
                <a:gdLst>
                  <a:gd name="connsiteX0" fmla="*/ 349681 w 349681"/>
                  <a:gd name="connsiteY0" fmla="*/ 61519 h 123038"/>
                  <a:gd name="connsiteX1" fmla="*/ 174840 w 349681"/>
                  <a:gd name="connsiteY1" fmla="*/ 123039 h 123038"/>
                  <a:gd name="connsiteX2" fmla="*/ 0 w 349681"/>
                  <a:gd name="connsiteY2" fmla="*/ 61519 h 123038"/>
                  <a:gd name="connsiteX3" fmla="*/ 174840 w 349681"/>
                  <a:gd name="connsiteY3" fmla="*/ 0 h 123038"/>
                  <a:gd name="connsiteX4" fmla="*/ 349681 w 349681"/>
                  <a:gd name="connsiteY4" fmla="*/ 61519 h 123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49681" h="123038">
                    <a:moveTo>
                      <a:pt x="349681" y="61519"/>
                    </a:moveTo>
                    <a:cubicBezTo>
                      <a:pt x="349681" y="95495"/>
                      <a:pt x="271402" y="123039"/>
                      <a:pt x="174840" y="123039"/>
                    </a:cubicBezTo>
                    <a:cubicBezTo>
                      <a:pt x="78279" y="123039"/>
                      <a:pt x="0" y="95495"/>
                      <a:pt x="0" y="61519"/>
                    </a:cubicBezTo>
                    <a:cubicBezTo>
                      <a:pt x="0" y="27543"/>
                      <a:pt x="78279" y="0"/>
                      <a:pt x="174840" y="0"/>
                    </a:cubicBezTo>
                    <a:cubicBezTo>
                      <a:pt x="271402" y="0"/>
                      <a:pt x="349681" y="27543"/>
                      <a:pt x="349681" y="61519"/>
                    </a:cubicBezTo>
                    <a:close/>
                  </a:path>
                </a:pathLst>
              </a:custGeom>
              <a:solidFill>
                <a:srgbClr val="EAE5EA"/>
              </a:solidFill>
              <a:ln w="69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1" name="Forme libre : forme 90">
                <a:extLst>
                  <a:ext uri="{FF2B5EF4-FFF2-40B4-BE49-F238E27FC236}">
                    <a16:creationId xmlns:a16="http://schemas.microsoft.com/office/drawing/2014/main" id="{717D7EAE-9814-4046-9B09-F9F46785D7DE}"/>
                  </a:ext>
                </a:extLst>
              </p:cNvPr>
              <p:cNvSpPr/>
              <p:nvPr/>
            </p:nvSpPr>
            <p:spPr>
              <a:xfrm>
                <a:off x="5060309" y="401832"/>
                <a:ext cx="349681" cy="123038"/>
              </a:xfrm>
              <a:custGeom>
                <a:avLst/>
                <a:gdLst>
                  <a:gd name="connsiteX0" fmla="*/ 349681 w 349681"/>
                  <a:gd name="connsiteY0" fmla="*/ 61519 h 123038"/>
                  <a:gd name="connsiteX1" fmla="*/ 174840 w 349681"/>
                  <a:gd name="connsiteY1" fmla="*/ 123039 h 123038"/>
                  <a:gd name="connsiteX2" fmla="*/ 0 w 349681"/>
                  <a:gd name="connsiteY2" fmla="*/ 61519 h 123038"/>
                  <a:gd name="connsiteX3" fmla="*/ 174840 w 349681"/>
                  <a:gd name="connsiteY3" fmla="*/ 0 h 123038"/>
                  <a:gd name="connsiteX4" fmla="*/ 349681 w 349681"/>
                  <a:gd name="connsiteY4" fmla="*/ 61519 h 123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49681" h="123038">
                    <a:moveTo>
                      <a:pt x="349681" y="61519"/>
                    </a:moveTo>
                    <a:cubicBezTo>
                      <a:pt x="349681" y="95495"/>
                      <a:pt x="271402" y="123039"/>
                      <a:pt x="174840" y="123039"/>
                    </a:cubicBezTo>
                    <a:cubicBezTo>
                      <a:pt x="78279" y="123039"/>
                      <a:pt x="0" y="95495"/>
                      <a:pt x="0" y="61519"/>
                    </a:cubicBezTo>
                    <a:cubicBezTo>
                      <a:pt x="0" y="27543"/>
                      <a:pt x="78279" y="0"/>
                      <a:pt x="174840" y="0"/>
                    </a:cubicBezTo>
                    <a:cubicBezTo>
                      <a:pt x="271402" y="0"/>
                      <a:pt x="349681" y="27543"/>
                      <a:pt x="349681" y="61519"/>
                    </a:cubicBezTo>
                    <a:close/>
                  </a:path>
                </a:pathLst>
              </a:custGeom>
              <a:noFill/>
              <a:ln w="6847" cap="rnd">
                <a:solidFill>
                  <a:srgbClr val="333333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2" name="Forme libre : forme 91">
                <a:extLst>
                  <a:ext uri="{FF2B5EF4-FFF2-40B4-BE49-F238E27FC236}">
                    <a16:creationId xmlns:a16="http://schemas.microsoft.com/office/drawing/2014/main" id="{7541F731-9FDE-480D-BCF9-A3D59325036F}"/>
                  </a:ext>
                </a:extLst>
              </p:cNvPr>
              <p:cNvSpPr/>
              <p:nvPr/>
            </p:nvSpPr>
            <p:spPr>
              <a:xfrm>
                <a:off x="5112740" y="420288"/>
                <a:ext cx="244818" cy="86126"/>
              </a:xfrm>
              <a:custGeom>
                <a:avLst/>
                <a:gdLst>
                  <a:gd name="connsiteX0" fmla="*/ 244819 w 244818"/>
                  <a:gd name="connsiteY0" fmla="*/ 43063 h 86126"/>
                  <a:gd name="connsiteX1" fmla="*/ 122409 w 244818"/>
                  <a:gd name="connsiteY1" fmla="*/ 86127 h 86126"/>
                  <a:gd name="connsiteX2" fmla="*/ 0 w 244818"/>
                  <a:gd name="connsiteY2" fmla="*/ 43063 h 86126"/>
                  <a:gd name="connsiteX3" fmla="*/ 122409 w 244818"/>
                  <a:gd name="connsiteY3" fmla="*/ 0 h 86126"/>
                  <a:gd name="connsiteX4" fmla="*/ 244819 w 244818"/>
                  <a:gd name="connsiteY4" fmla="*/ 43063 h 861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4818" h="86126">
                    <a:moveTo>
                      <a:pt x="244819" y="43063"/>
                    </a:moveTo>
                    <a:cubicBezTo>
                      <a:pt x="244819" y="66847"/>
                      <a:pt x="190014" y="86127"/>
                      <a:pt x="122409" y="86127"/>
                    </a:cubicBezTo>
                    <a:cubicBezTo>
                      <a:pt x="54804" y="86127"/>
                      <a:pt x="0" y="66847"/>
                      <a:pt x="0" y="43063"/>
                    </a:cubicBezTo>
                    <a:cubicBezTo>
                      <a:pt x="0" y="19280"/>
                      <a:pt x="54804" y="0"/>
                      <a:pt x="122409" y="0"/>
                    </a:cubicBezTo>
                    <a:cubicBezTo>
                      <a:pt x="190014" y="0"/>
                      <a:pt x="244819" y="19280"/>
                      <a:pt x="244819" y="43063"/>
                    </a:cubicBezTo>
                    <a:close/>
                  </a:path>
                </a:pathLst>
              </a:custGeom>
              <a:solidFill>
                <a:srgbClr val="333333"/>
              </a:solidFill>
              <a:ln w="69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3" name="Forme libre : forme 92">
                <a:extLst>
                  <a:ext uri="{FF2B5EF4-FFF2-40B4-BE49-F238E27FC236}">
                    <a16:creationId xmlns:a16="http://schemas.microsoft.com/office/drawing/2014/main" id="{2A7B254E-9B15-464F-98EF-7F59B591982A}"/>
                  </a:ext>
                </a:extLst>
              </p:cNvPr>
              <p:cNvSpPr/>
              <p:nvPr/>
            </p:nvSpPr>
            <p:spPr>
              <a:xfrm>
                <a:off x="5069410" y="414276"/>
                <a:ext cx="145325" cy="103464"/>
              </a:xfrm>
              <a:custGeom>
                <a:avLst/>
                <a:gdLst>
                  <a:gd name="connsiteX0" fmla="*/ 105828 w 145325"/>
                  <a:gd name="connsiteY0" fmla="*/ 0 h 103464"/>
                  <a:gd name="connsiteX1" fmla="*/ 825 w 145325"/>
                  <a:gd name="connsiteY1" fmla="*/ 49076 h 103464"/>
                  <a:gd name="connsiteX2" fmla="*/ 145326 w 145325"/>
                  <a:gd name="connsiteY2" fmla="*/ 103464 h 103464"/>
                  <a:gd name="connsiteX3" fmla="*/ 12430 w 145325"/>
                  <a:gd name="connsiteY3" fmla="*/ 51732 h 103464"/>
                  <a:gd name="connsiteX4" fmla="*/ 105828 w 145325"/>
                  <a:gd name="connsiteY4" fmla="*/ 0 h 1034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5325" h="103464">
                    <a:moveTo>
                      <a:pt x="105828" y="0"/>
                    </a:moveTo>
                    <a:cubicBezTo>
                      <a:pt x="105828" y="0"/>
                      <a:pt x="14388" y="8249"/>
                      <a:pt x="825" y="49076"/>
                    </a:cubicBezTo>
                    <a:cubicBezTo>
                      <a:pt x="-12737" y="89902"/>
                      <a:pt x="145326" y="103464"/>
                      <a:pt x="145326" y="103464"/>
                    </a:cubicBezTo>
                    <a:cubicBezTo>
                      <a:pt x="145326" y="103464"/>
                      <a:pt x="12081" y="87945"/>
                      <a:pt x="12430" y="51732"/>
                    </a:cubicBezTo>
                    <a:cubicBezTo>
                      <a:pt x="12850" y="15520"/>
                      <a:pt x="105828" y="0"/>
                      <a:pt x="10582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69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" name="Forme libre : forme 93">
                <a:extLst>
                  <a:ext uri="{FF2B5EF4-FFF2-40B4-BE49-F238E27FC236}">
                    <a16:creationId xmlns:a16="http://schemas.microsoft.com/office/drawing/2014/main" id="{5E48D218-15A7-4842-82ED-940386293061}"/>
                  </a:ext>
                </a:extLst>
              </p:cNvPr>
              <p:cNvSpPr/>
              <p:nvPr/>
            </p:nvSpPr>
            <p:spPr>
              <a:xfrm>
                <a:off x="5321696" y="415744"/>
                <a:ext cx="80904" cy="88923"/>
              </a:xfrm>
              <a:custGeom>
                <a:avLst/>
                <a:gdLst>
                  <a:gd name="connsiteX0" fmla="*/ 0 w 80904"/>
                  <a:gd name="connsiteY0" fmla="*/ 0 h 88923"/>
                  <a:gd name="connsiteX1" fmla="*/ 80185 w 80904"/>
                  <a:gd name="connsiteY1" fmla="*/ 44462 h 88923"/>
                  <a:gd name="connsiteX2" fmla="*/ 19714 w 80904"/>
                  <a:gd name="connsiteY2" fmla="*/ 88923 h 88923"/>
                  <a:gd name="connsiteX3" fmla="*/ 69978 w 80904"/>
                  <a:gd name="connsiteY3" fmla="*/ 46209 h 88923"/>
                  <a:gd name="connsiteX4" fmla="*/ 0 w 80904"/>
                  <a:gd name="connsiteY4" fmla="*/ 0 h 889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0904" h="88923">
                    <a:moveTo>
                      <a:pt x="0" y="0"/>
                    </a:moveTo>
                    <a:cubicBezTo>
                      <a:pt x="0" y="0"/>
                      <a:pt x="71796" y="13982"/>
                      <a:pt x="80185" y="44462"/>
                    </a:cubicBezTo>
                    <a:cubicBezTo>
                      <a:pt x="88644" y="74942"/>
                      <a:pt x="19714" y="88923"/>
                      <a:pt x="19714" y="88923"/>
                    </a:cubicBezTo>
                    <a:cubicBezTo>
                      <a:pt x="19714" y="88923"/>
                      <a:pt x="72006" y="70328"/>
                      <a:pt x="69978" y="46209"/>
                    </a:cubicBezTo>
                    <a:cubicBezTo>
                      <a:pt x="68021" y="2209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69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95" name="Graphique 3">
              <a:extLst>
                <a:ext uri="{FF2B5EF4-FFF2-40B4-BE49-F238E27FC236}">
                  <a16:creationId xmlns:a16="http://schemas.microsoft.com/office/drawing/2014/main" id="{88B948D3-A5A6-4E7D-B1C9-AE0E32241BA5}"/>
                </a:ext>
              </a:extLst>
            </p:cNvPr>
            <p:cNvGrpSpPr/>
            <p:nvPr/>
          </p:nvGrpSpPr>
          <p:grpSpPr>
            <a:xfrm>
              <a:off x="5370631" y="324793"/>
              <a:ext cx="349681" cy="123038"/>
              <a:chOff x="5370631" y="324793"/>
              <a:chExt cx="349681" cy="123038"/>
            </a:xfrm>
            <a:solidFill>
              <a:schemeClr val="accent1"/>
            </a:solidFill>
          </p:grpSpPr>
          <p:sp>
            <p:nvSpPr>
              <p:cNvPr id="96" name="Forme libre : forme 95">
                <a:extLst>
                  <a:ext uri="{FF2B5EF4-FFF2-40B4-BE49-F238E27FC236}">
                    <a16:creationId xmlns:a16="http://schemas.microsoft.com/office/drawing/2014/main" id="{36721024-220D-4CA8-98CD-3CF003B77524}"/>
                  </a:ext>
                </a:extLst>
              </p:cNvPr>
              <p:cNvSpPr/>
              <p:nvPr/>
            </p:nvSpPr>
            <p:spPr>
              <a:xfrm>
                <a:off x="5370631" y="324793"/>
                <a:ext cx="349681" cy="123038"/>
              </a:xfrm>
              <a:custGeom>
                <a:avLst/>
                <a:gdLst>
                  <a:gd name="connsiteX0" fmla="*/ 349681 w 349681"/>
                  <a:gd name="connsiteY0" fmla="*/ 61519 h 123038"/>
                  <a:gd name="connsiteX1" fmla="*/ 174841 w 349681"/>
                  <a:gd name="connsiteY1" fmla="*/ 123039 h 123038"/>
                  <a:gd name="connsiteX2" fmla="*/ 0 w 349681"/>
                  <a:gd name="connsiteY2" fmla="*/ 61519 h 123038"/>
                  <a:gd name="connsiteX3" fmla="*/ 174841 w 349681"/>
                  <a:gd name="connsiteY3" fmla="*/ 0 h 123038"/>
                  <a:gd name="connsiteX4" fmla="*/ 349681 w 349681"/>
                  <a:gd name="connsiteY4" fmla="*/ 61519 h 123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49681" h="123038">
                    <a:moveTo>
                      <a:pt x="349681" y="61519"/>
                    </a:moveTo>
                    <a:cubicBezTo>
                      <a:pt x="349681" y="95495"/>
                      <a:pt x="271402" y="123039"/>
                      <a:pt x="174841" y="123039"/>
                    </a:cubicBezTo>
                    <a:cubicBezTo>
                      <a:pt x="78279" y="123039"/>
                      <a:pt x="0" y="95495"/>
                      <a:pt x="0" y="61519"/>
                    </a:cubicBezTo>
                    <a:cubicBezTo>
                      <a:pt x="0" y="27543"/>
                      <a:pt x="78279" y="0"/>
                      <a:pt x="174841" y="0"/>
                    </a:cubicBezTo>
                    <a:cubicBezTo>
                      <a:pt x="271402" y="0"/>
                      <a:pt x="349681" y="27543"/>
                      <a:pt x="349681" y="61519"/>
                    </a:cubicBezTo>
                    <a:close/>
                  </a:path>
                </a:pathLst>
              </a:custGeom>
              <a:solidFill>
                <a:srgbClr val="EAE5EA"/>
              </a:solidFill>
              <a:ln w="69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7" name="Forme libre : forme 96">
                <a:extLst>
                  <a:ext uri="{FF2B5EF4-FFF2-40B4-BE49-F238E27FC236}">
                    <a16:creationId xmlns:a16="http://schemas.microsoft.com/office/drawing/2014/main" id="{8268553D-C54C-4AED-BF97-294F142BE100}"/>
                  </a:ext>
                </a:extLst>
              </p:cNvPr>
              <p:cNvSpPr/>
              <p:nvPr/>
            </p:nvSpPr>
            <p:spPr>
              <a:xfrm>
                <a:off x="5370631" y="324793"/>
                <a:ext cx="349681" cy="123038"/>
              </a:xfrm>
              <a:custGeom>
                <a:avLst/>
                <a:gdLst>
                  <a:gd name="connsiteX0" fmla="*/ 349681 w 349681"/>
                  <a:gd name="connsiteY0" fmla="*/ 61519 h 123038"/>
                  <a:gd name="connsiteX1" fmla="*/ 174841 w 349681"/>
                  <a:gd name="connsiteY1" fmla="*/ 123039 h 123038"/>
                  <a:gd name="connsiteX2" fmla="*/ 0 w 349681"/>
                  <a:gd name="connsiteY2" fmla="*/ 61519 h 123038"/>
                  <a:gd name="connsiteX3" fmla="*/ 174841 w 349681"/>
                  <a:gd name="connsiteY3" fmla="*/ 0 h 123038"/>
                  <a:gd name="connsiteX4" fmla="*/ 349681 w 349681"/>
                  <a:gd name="connsiteY4" fmla="*/ 61519 h 123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49681" h="123038">
                    <a:moveTo>
                      <a:pt x="349681" y="61519"/>
                    </a:moveTo>
                    <a:cubicBezTo>
                      <a:pt x="349681" y="95495"/>
                      <a:pt x="271402" y="123039"/>
                      <a:pt x="174841" y="123039"/>
                    </a:cubicBezTo>
                    <a:cubicBezTo>
                      <a:pt x="78279" y="123039"/>
                      <a:pt x="0" y="95495"/>
                      <a:pt x="0" y="61519"/>
                    </a:cubicBezTo>
                    <a:cubicBezTo>
                      <a:pt x="0" y="27543"/>
                      <a:pt x="78279" y="0"/>
                      <a:pt x="174841" y="0"/>
                    </a:cubicBezTo>
                    <a:cubicBezTo>
                      <a:pt x="271402" y="0"/>
                      <a:pt x="349681" y="27543"/>
                      <a:pt x="349681" y="61519"/>
                    </a:cubicBezTo>
                    <a:close/>
                  </a:path>
                </a:pathLst>
              </a:custGeom>
              <a:noFill/>
              <a:ln w="6847" cap="rnd">
                <a:solidFill>
                  <a:srgbClr val="333333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8" name="Forme libre : forme 97">
                <a:extLst>
                  <a:ext uri="{FF2B5EF4-FFF2-40B4-BE49-F238E27FC236}">
                    <a16:creationId xmlns:a16="http://schemas.microsoft.com/office/drawing/2014/main" id="{F218F180-A32D-4E77-B4CE-0A54D86DCF07}"/>
                  </a:ext>
                </a:extLst>
              </p:cNvPr>
              <p:cNvSpPr/>
              <p:nvPr/>
            </p:nvSpPr>
            <p:spPr>
              <a:xfrm>
                <a:off x="5423063" y="343249"/>
                <a:ext cx="244818" cy="86126"/>
              </a:xfrm>
              <a:custGeom>
                <a:avLst/>
                <a:gdLst>
                  <a:gd name="connsiteX0" fmla="*/ 244819 w 244818"/>
                  <a:gd name="connsiteY0" fmla="*/ 43063 h 86126"/>
                  <a:gd name="connsiteX1" fmla="*/ 122409 w 244818"/>
                  <a:gd name="connsiteY1" fmla="*/ 86127 h 86126"/>
                  <a:gd name="connsiteX2" fmla="*/ 0 w 244818"/>
                  <a:gd name="connsiteY2" fmla="*/ 43063 h 86126"/>
                  <a:gd name="connsiteX3" fmla="*/ 122409 w 244818"/>
                  <a:gd name="connsiteY3" fmla="*/ 0 h 86126"/>
                  <a:gd name="connsiteX4" fmla="*/ 244819 w 244818"/>
                  <a:gd name="connsiteY4" fmla="*/ 43063 h 861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4818" h="86126">
                    <a:moveTo>
                      <a:pt x="244819" y="43063"/>
                    </a:moveTo>
                    <a:cubicBezTo>
                      <a:pt x="244819" y="66847"/>
                      <a:pt x="190014" y="86127"/>
                      <a:pt x="122409" y="86127"/>
                    </a:cubicBezTo>
                    <a:cubicBezTo>
                      <a:pt x="54805" y="86127"/>
                      <a:pt x="0" y="66847"/>
                      <a:pt x="0" y="43063"/>
                    </a:cubicBezTo>
                    <a:cubicBezTo>
                      <a:pt x="0" y="19280"/>
                      <a:pt x="54805" y="0"/>
                      <a:pt x="122409" y="0"/>
                    </a:cubicBezTo>
                    <a:cubicBezTo>
                      <a:pt x="190014" y="0"/>
                      <a:pt x="244819" y="19280"/>
                      <a:pt x="244819" y="43063"/>
                    </a:cubicBezTo>
                    <a:close/>
                  </a:path>
                </a:pathLst>
              </a:custGeom>
              <a:solidFill>
                <a:srgbClr val="333333"/>
              </a:solidFill>
              <a:ln w="69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9" name="Forme libre : forme 98">
                <a:extLst>
                  <a:ext uri="{FF2B5EF4-FFF2-40B4-BE49-F238E27FC236}">
                    <a16:creationId xmlns:a16="http://schemas.microsoft.com/office/drawing/2014/main" id="{7184B548-BA49-448C-887C-7F127D7B7B55}"/>
                  </a:ext>
                </a:extLst>
              </p:cNvPr>
              <p:cNvSpPr/>
              <p:nvPr/>
            </p:nvSpPr>
            <p:spPr>
              <a:xfrm>
                <a:off x="5379803" y="337307"/>
                <a:ext cx="145325" cy="103464"/>
              </a:xfrm>
              <a:custGeom>
                <a:avLst/>
                <a:gdLst>
                  <a:gd name="connsiteX0" fmla="*/ 105828 w 145325"/>
                  <a:gd name="connsiteY0" fmla="*/ 0 h 103464"/>
                  <a:gd name="connsiteX1" fmla="*/ 825 w 145325"/>
                  <a:gd name="connsiteY1" fmla="*/ 49076 h 103464"/>
                  <a:gd name="connsiteX2" fmla="*/ 145326 w 145325"/>
                  <a:gd name="connsiteY2" fmla="*/ 103464 h 103464"/>
                  <a:gd name="connsiteX3" fmla="*/ 12430 w 145325"/>
                  <a:gd name="connsiteY3" fmla="*/ 51732 h 103464"/>
                  <a:gd name="connsiteX4" fmla="*/ 105828 w 145325"/>
                  <a:gd name="connsiteY4" fmla="*/ 0 h 1034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5325" h="103464">
                    <a:moveTo>
                      <a:pt x="105828" y="0"/>
                    </a:moveTo>
                    <a:cubicBezTo>
                      <a:pt x="105828" y="0"/>
                      <a:pt x="14387" y="8249"/>
                      <a:pt x="825" y="49076"/>
                    </a:cubicBezTo>
                    <a:cubicBezTo>
                      <a:pt x="-12737" y="89902"/>
                      <a:pt x="145326" y="103464"/>
                      <a:pt x="145326" y="103464"/>
                    </a:cubicBezTo>
                    <a:cubicBezTo>
                      <a:pt x="145326" y="103464"/>
                      <a:pt x="12081" y="87945"/>
                      <a:pt x="12430" y="51732"/>
                    </a:cubicBezTo>
                    <a:cubicBezTo>
                      <a:pt x="12850" y="15450"/>
                      <a:pt x="105828" y="0"/>
                      <a:pt x="10582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69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0" name="Forme libre : forme 99">
                <a:extLst>
                  <a:ext uri="{FF2B5EF4-FFF2-40B4-BE49-F238E27FC236}">
                    <a16:creationId xmlns:a16="http://schemas.microsoft.com/office/drawing/2014/main" id="{C378B4AB-C325-4919-8018-5F829C3BE650}"/>
                  </a:ext>
                </a:extLst>
              </p:cNvPr>
              <p:cNvSpPr/>
              <p:nvPr/>
            </p:nvSpPr>
            <p:spPr>
              <a:xfrm>
                <a:off x="5632088" y="338705"/>
                <a:ext cx="80903" cy="88923"/>
              </a:xfrm>
              <a:custGeom>
                <a:avLst/>
                <a:gdLst>
                  <a:gd name="connsiteX0" fmla="*/ 0 w 80903"/>
                  <a:gd name="connsiteY0" fmla="*/ 0 h 88923"/>
                  <a:gd name="connsiteX1" fmla="*/ 80185 w 80903"/>
                  <a:gd name="connsiteY1" fmla="*/ 44462 h 88923"/>
                  <a:gd name="connsiteX2" fmla="*/ 19714 w 80903"/>
                  <a:gd name="connsiteY2" fmla="*/ 88923 h 88923"/>
                  <a:gd name="connsiteX3" fmla="*/ 69978 w 80903"/>
                  <a:gd name="connsiteY3" fmla="*/ 46209 h 88923"/>
                  <a:gd name="connsiteX4" fmla="*/ 0 w 80903"/>
                  <a:gd name="connsiteY4" fmla="*/ 0 h 889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0903" h="88923">
                    <a:moveTo>
                      <a:pt x="0" y="0"/>
                    </a:moveTo>
                    <a:cubicBezTo>
                      <a:pt x="0" y="0"/>
                      <a:pt x="71796" y="13982"/>
                      <a:pt x="80185" y="44462"/>
                    </a:cubicBezTo>
                    <a:cubicBezTo>
                      <a:pt x="88644" y="74942"/>
                      <a:pt x="19714" y="88923"/>
                      <a:pt x="19714" y="88923"/>
                    </a:cubicBezTo>
                    <a:cubicBezTo>
                      <a:pt x="19714" y="88923"/>
                      <a:pt x="72005" y="70328"/>
                      <a:pt x="69978" y="46209"/>
                    </a:cubicBezTo>
                    <a:cubicBezTo>
                      <a:pt x="67951" y="2209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69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101" name="Forme libre : forme 100">
              <a:extLst>
                <a:ext uri="{FF2B5EF4-FFF2-40B4-BE49-F238E27FC236}">
                  <a16:creationId xmlns:a16="http://schemas.microsoft.com/office/drawing/2014/main" id="{4D293F58-01AD-4B83-BC54-1D4310842765}"/>
                </a:ext>
              </a:extLst>
            </p:cNvPr>
            <p:cNvSpPr/>
            <p:nvPr/>
          </p:nvSpPr>
          <p:spPr>
            <a:xfrm>
              <a:off x="2758160" y="1054775"/>
              <a:ext cx="207697" cy="102275"/>
            </a:xfrm>
            <a:custGeom>
              <a:avLst/>
              <a:gdLst>
                <a:gd name="connsiteX0" fmla="*/ 207697 w 207697"/>
                <a:gd name="connsiteY0" fmla="*/ 102276 h 102275"/>
                <a:gd name="connsiteX1" fmla="*/ 0 w 207697"/>
                <a:gd name="connsiteY1" fmla="*/ 0 h 102275"/>
                <a:gd name="connsiteX2" fmla="*/ 207697 w 207697"/>
                <a:gd name="connsiteY2" fmla="*/ 102276 h 102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7697" h="102275">
                  <a:moveTo>
                    <a:pt x="207697" y="102276"/>
                  </a:moveTo>
                  <a:cubicBezTo>
                    <a:pt x="206928" y="101507"/>
                    <a:pt x="44182" y="39498"/>
                    <a:pt x="0" y="0"/>
                  </a:cubicBezTo>
                  <a:lnTo>
                    <a:pt x="207697" y="102276"/>
                  </a:lnTo>
                  <a:close/>
                </a:path>
              </a:pathLst>
            </a:custGeom>
            <a:solidFill>
              <a:srgbClr val="FFFFFF"/>
            </a:solidFill>
            <a:ln w="69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02" name="Graphique 3">
            <a:extLst>
              <a:ext uri="{FF2B5EF4-FFF2-40B4-BE49-F238E27FC236}">
                <a16:creationId xmlns:a16="http://schemas.microsoft.com/office/drawing/2014/main" id="{88B948D3-A5A6-4E7D-B1C9-AE0E32241BA5}"/>
              </a:ext>
            </a:extLst>
          </p:cNvPr>
          <p:cNvGrpSpPr/>
          <p:nvPr/>
        </p:nvGrpSpPr>
        <p:grpSpPr>
          <a:xfrm>
            <a:off x="4856101" y="2827890"/>
            <a:ext cx="3164816" cy="1590747"/>
            <a:chOff x="3426623" y="1208014"/>
            <a:chExt cx="3164816" cy="1590747"/>
          </a:xfrm>
          <a:solidFill>
            <a:schemeClr val="accent1"/>
          </a:solidFill>
        </p:grpSpPr>
        <p:grpSp>
          <p:nvGrpSpPr>
            <p:cNvPr id="103" name="Graphique 3">
              <a:extLst>
                <a:ext uri="{FF2B5EF4-FFF2-40B4-BE49-F238E27FC236}">
                  <a16:creationId xmlns:a16="http://schemas.microsoft.com/office/drawing/2014/main" id="{88B948D3-A5A6-4E7D-B1C9-AE0E32241BA5}"/>
                </a:ext>
              </a:extLst>
            </p:cNvPr>
            <p:cNvGrpSpPr/>
            <p:nvPr/>
          </p:nvGrpSpPr>
          <p:grpSpPr>
            <a:xfrm>
              <a:off x="6048462" y="1334478"/>
              <a:ext cx="349680" cy="843638"/>
              <a:chOff x="6048462" y="1334478"/>
              <a:chExt cx="349680" cy="843638"/>
            </a:xfrm>
            <a:solidFill>
              <a:schemeClr val="accent1"/>
            </a:solidFill>
          </p:grpSpPr>
          <p:sp>
            <p:nvSpPr>
              <p:cNvPr id="104" name="Forme libre : forme 103">
                <a:extLst>
                  <a:ext uri="{FF2B5EF4-FFF2-40B4-BE49-F238E27FC236}">
                    <a16:creationId xmlns:a16="http://schemas.microsoft.com/office/drawing/2014/main" id="{73DE471F-449B-48AE-91BD-C26530C01B30}"/>
                  </a:ext>
                </a:extLst>
              </p:cNvPr>
              <p:cNvSpPr/>
              <p:nvPr/>
            </p:nvSpPr>
            <p:spPr>
              <a:xfrm>
                <a:off x="6048462" y="1334478"/>
                <a:ext cx="349680" cy="843638"/>
              </a:xfrm>
              <a:custGeom>
                <a:avLst/>
                <a:gdLst>
                  <a:gd name="connsiteX0" fmla="*/ 0 w 349680"/>
                  <a:gd name="connsiteY0" fmla="*/ 0 h 843638"/>
                  <a:gd name="connsiteX1" fmla="*/ 0 w 349680"/>
                  <a:gd name="connsiteY1" fmla="*/ 304311 h 843638"/>
                  <a:gd name="connsiteX2" fmla="*/ 112273 w 349680"/>
                  <a:gd name="connsiteY2" fmla="*/ 792480 h 843638"/>
                  <a:gd name="connsiteX3" fmla="*/ 279633 w 349680"/>
                  <a:gd name="connsiteY3" fmla="*/ 792480 h 843638"/>
                  <a:gd name="connsiteX4" fmla="*/ 349681 w 349680"/>
                  <a:gd name="connsiteY4" fmla="*/ 296551 h 843638"/>
                  <a:gd name="connsiteX5" fmla="*/ 349681 w 349680"/>
                  <a:gd name="connsiteY5" fmla="*/ 0 h 843638"/>
                  <a:gd name="connsiteX6" fmla="*/ 0 w 349680"/>
                  <a:gd name="connsiteY6" fmla="*/ 0 h 8436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49680" h="843638">
                    <a:moveTo>
                      <a:pt x="0" y="0"/>
                    </a:moveTo>
                    <a:lnTo>
                      <a:pt x="0" y="304311"/>
                    </a:lnTo>
                    <a:cubicBezTo>
                      <a:pt x="0" y="304311"/>
                      <a:pt x="81303" y="710338"/>
                      <a:pt x="112273" y="792480"/>
                    </a:cubicBezTo>
                    <a:cubicBezTo>
                      <a:pt x="143242" y="874622"/>
                      <a:pt x="273481" y="845191"/>
                      <a:pt x="279633" y="792480"/>
                    </a:cubicBezTo>
                    <a:cubicBezTo>
                      <a:pt x="285785" y="739769"/>
                      <a:pt x="349681" y="296551"/>
                      <a:pt x="349681" y="296551"/>
                    </a:cubicBezTo>
                    <a:lnTo>
                      <a:pt x="34968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6D4D6"/>
              </a:solidFill>
              <a:ln w="69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5" name="Forme libre : forme 104">
                <a:extLst>
                  <a:ext uri="{FF2B5EF4-FFF2-40B4-BE49-F238E27FC236}">
                    <a16:creationId xmlns:a16="http://schemas.microsoft.com/office/drawing/2014/main" id="{71C1F70D-C3FF-40E4-8656-6568C8F87559}"/>
                  </a:ext>
                </a:extLst>
              </p:cNvPr>
              <p:cNvSpPr/>
              <p:nvPr/>
            </p:nvSpPr>
            <p:spPr>
              <a:xfrm>
                <a:off x="6157729" y="1334478"/>
                <a:ext cx="240344" cy="843638"/>
              </a:xfrm>
              <a:custGeom>
                <a:avLst/>
                <a:gdLst>
                  <a:gd name="connsiteX0" fmla="*/ 179944 w 240344"/>
                  <a:gd name="connsiteY0" fmla="*/ 0 h 843638"/>
                  <a:gd name="connsiteX1" fmla="*/ 179944 w 240344"/>
                  <a:gd name="connsiteY1" fmla="*/ 239576 h 843638"/>
                  <a:gd name="connsiteX2" fmla="*/ 109896 w 240344"/>
                  <a:gd name="connsiteY2" fmla="*/ 735505 h 843638"/>
                  <a:gd name="connsiteX3" fmla="*/ 0 w 240344"/>
                  <a:gd name="connsiteY3" fmla="*/ 784091 h 843638"/>
                  <a:gd name="connsiteX4" fmla="*/ 2936 w 240344"/>
                  <a:gd name="connsiteY4" fmla="*/ 792480 h 843638"/>
                  <a:gd name="connsiteX5" fmla="*/ 170296 w 240344"/>
                  <a:gd name="connsiteY5" fmla="*/ 792480 h 843638"/>
                  <a:gd name="connsiteX6" fmla="*/ 240345 w 240344"/>
                  <a:gd name="connsiteY6" fmla="*/ 296551 h 843638"/>
                  <a:gd name="connsiteX7" fmla="*/ 240345 w 240344"/>
                  <a:gd name="connsiteY7" fmla="*/ 0 h 843638"/>
                  <a:gd name="connsiteX8" fmla="*/ 179944 w 240344"/>
                  <a:gd name="connsiteY8" fmla="*/ 0 h 8436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40344" h="843638">
                    <a:moveTo>
                      <a:pt x="179944" y="0"/>
                    </a:moveTo>
                    <a:lnTo>
                      <a:pt x="179944" y="239576"/>
                    </a:lnTo>
                    <a:cubicBezTo>
                      <a:pt x="179944" y="239576"/>
                      <a:pt x="116118" y="682794"/>
                      <a:pt x="109896" y="735505"/>
                    </a:cubicBezTo>
                    <a:cubicBezTo>
                      <a:pt x="105841" y="770249"/>
                      <a:pt x="47887" y="794857"/>
                      <a:pt x="0" y="784091"/>
                    </a:cubicBezTo>
                    <a:cubicBezTo>
                      <a:pt x="1048" y="787167"/>
                      <a:pt x="2027" y="789963"/>
                      <a:pt x="2936" y="792480"/>
                    </a:cubicBezTo>
                    <a:cubicBezTo>
                      <a:pt x="33905" y="874622"/>
                      <a:pt x="164144" y="845191"/>
                      <a:pt x="170296" y="792480"/>
                    </a:cubicBezTo>
                    <a:cubicBezTo>
                      <a:pt x="176448" y="739769"/>
                      <a:pt x="240345" y="296551"/>
                      <a:pt x="240345" y="296551"/>
                    </a:cubicBezTo>
                    <a:lnTo>
                      <a:pt x="240345" y="0"/>
                    </a:lnTo>
                    <a:lnTo>
                      <a:pt x="179944" y="0"/>
                    </a:lnTo>
                    <a:close/>
                  </a:path>
                </a:pathLst>
              </a:custGeom>
              <a:solidFill>
                <a:srgbClr val="C1BDC1"/>
              </a:solidFill>
              <a:ln w="69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6" name="Forme libre : forme 105">
                <a:extLst>
                  <a:ext uri="{FF2B5EF4-FFF2-40B4-BE49-F238E27FC236}">
                    <a16:creationId xmlns:a16="http://schemas.microsoft.com/office/drawing/2014/main" id="{CFCE3117-5001-47DF-8C94-B599CFB7C1A1}"/>
                  </a:ext>
                </a:extLst>
              </p:cNvPr>
              <p:cNvSpPr/>
              <p:nvPr/>
            </p:nvSpPr>
            <p:spPr>
              <a:xfrm>
                <a:off x="6048462" y="1334478"/>
                <a:ext cx="349680" cy="843638"/>
              </a:xfrm>
              <a:custGeom>
                <a:avLst/>
                <a:gdLst>
                  <a:gd name="connsiteX0" fmla="*/ 0 w 349680"/>
                  <a:gd name="connsiteY0" fmla="*/ 0 h 843638"/>
                  <a:gd name="connsiteX1" fmla="*/ 0 w 349680"/>
                  <a:gd name="connsiteY1" fmla="*/ 304311 h 843638"/>
                  <a:gd name="connsiteX2" fmla="*/ 112273 w 349680"/>
                  <a:gd name="connsiteY2" fmla="*/ 792480 h 843638"/>
                  <a:gd name="connsiteX3" fmla="*/ 279633 w 349680"/>
                  <a:gd name="connsiteY3" fmla="*/ 792480 h 843638"/>
                  <a:gd name="connsiteX4" fmla="*/ 349681 w 349680"/>
                  <a:gd name="connsiteY4" fmla="*/ 296551 h 843638"/>
                  <a:gd name="connsiteX5" fmla="*/ 349681 w 349680"/>
                  <a:gd name="connsiteY5" fmla="*/ 0 h 843638"/>
                  <a:gd name="connsiteX6" fmla="*/ 0 w 349680"/>
                  <a:gd name="connsiteY6" fmla="*/ 0 h 8436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49680" h="843638">
                    <a:moveTo>
                      <a:pt x="0" y="0"/>
                    </a:moveTo>
                    <a:lnTo>
                      <a:pt x="0" y="304311"/>
                    </a:lnTo>
                    <a:cubicBezTo>
                      <a:pt x="0" y="304311"/>
                      <a:pt x="81303" y="710338"/>
                      <a:pt x="112273" y="792480"/>
                    </a:cubicBezTo>
                    <a:cubicBezTo>
                      <a:pt x="143242" y="874622"/>
                      <a:pt x="273481" y="845191"/>
                      <a:pt x="279633" y="792480"/>
                    </a:cubicBezTo>
                    <a:cubicBezTo>
                      <a:pt x="285785" y="739769"/>
                      <a:pt x="349681" y="296551"/>
                      <a:pt x="349681" y="296551"/>
                    </a:cubicBezTo>
                    <a:lnTo>
                      <a:pt x="349681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6847" cap="rnd">
                <a:solidFill>
                  <a:srgbClr val="333333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7" name="Forme libre : forme 106">
                <a:extLst>
                  <a:ext uri="{FF2B5EF4-FFF2-40B4-BE49-F238E27FC236}">
                    <a16:creationId xmlns:a16="http://schemas.microsoft.com/office/drawing/2014/main" id="{3BD30DB0-5B4B-478D-8E46-2834600703FB}"/>
                  </a:ext>
                </a:extLst>
              </p:cNvPr>
              <p:cNvSpPr/>
              <p:nvPr/>
            </p:nvSpPr>
            <p:spPr>
              <a:xfrm>
                <a:off x="6070064" y="1549285"/>
                <a:ext cx="93397" cy="540551"/>
              </a:xfrm>
              <a:custGeom>
                <a:avLst/>
                <a:gdLst>
                  <a:gd name="connsiteX0" fmla="*/ 1538 w 93397"/>
                  <a:gd name="connsiteY0" fmla="*/ 21 h 540551"/>
                  <a:gd name="connsiteX1" fmla="*/ 1538 w 93397"/>
                  <a:gd name="connsiteY1" fmla="*/ 91881 h 540551"/>
                  <a:gd name="connsiteX2" fmla="*/ 93398 w 93397"/>
                  <a:gd name="connsiteY2" fmla="*/ 540552 h 540551"/>
                  <a:gd name="connsiteX3" fmla="*/ 1538 w 93397"/>
                  <a:gd name="connsiteY3" fmla="*/ 21 h 5405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3397" h="540551">
                    <a:moveTo>
                      <a:pt x="1538" y="21"/>
                    </a:moveTo>
                    <a:cubicBezTo>
                      <a:pt x="1608" y="-1167"/>
                      <a:pt x="-1957" y="47699"/>
                      <a:pt x="1538" y="91881"/>
                    </a:cubicBezTo>
                    <a:cubicBezTo>
                      <a:pt x="5033" y="136063"/>
                      <a:pt x="93398" y="540552"/>
                      <a:pt x="93398" y="540552"/>
                    </a:cubicBezTo>
                    <a:cubicBezTo>
                      <a:pt x="93398" y="540552"/>
                      <a:pt x="-3146" y="54620"/>
                      <a:pt x="1538" y="21"/>
                    </a:cubicBezTo>
                    <a:close/>
                  </a:path>
                </a:pathLst>
              </a:custGeom>
              <a:solidFill>
                <a:srgbClr val="FFFFFF"/>
              </a:solidFill>
              <a:ln w="69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08" name="Graphique 3">
              <a:extLst>
                <a:ext uri="{FF2B5EF4-FFF2-40B4-BE49-F238E27FC236}">
                  <a16:creationId xmlns:a16="http://schemas.microsoft.com/office/drawing/2014/main" id="{88B948D3-A5A6-4E7D-B1C9-AE0E32241BA5}"/>
                </a:ext>
              </a:extLst>
            </p:cNvPr>
            <p:cNvGrpSpPr/>
            <p:nvPr/>
          </p:nvGrpSpPr>
          <p:grpSpPr>
            <a:xfrm>
              <a:off x="5738069" y="1411517"/>
              <a:ext cx="349681" cy="843638"/>
              <a:chOff x="5738069" y="1411517"/>
              <a:chExt cx="349681" cy="843638"/>
            </a:xfrm>
            <a:solidFill>
              <a:schemeClr val="accent1"/>
            </a:solidFill>
          </p:grpSpPr>
          <p:sp>
            <p:nvSpPr>
              <p:cNvPr id="109" name="Forme libre : forme 108">
                <a:extLst>
                  <a:ext uri="{FF2B5EF4-FFF2-40B4-BE49-F238E27FC236}">
                    <a16:creationId xmlns:a16="http://schemas.microsoft.com/office/drawing/2014/main" id="{32EC3D07-648A-4101-BFC2-49641E0A1841}"/>
                  </a:ext>
                </a:extLst>
              </p:cNvPr>
              <p:cNvSpPr/>
              <p:nvPr/>
            </p:nvSpPr>
            <p:spPr>
              <a:xfrm>
                <a:off x="5738069" y="1411517"/>
                <a:ext cx="349681" cy="843638"/>
              </a:xfrm>
              <a:custGeom>
                <a:avLst/>
                <a:gdLst>
                  <a:gd name="connsiteX0" fmla="*/ 0 w 349681"/>
                  <a:gd name="connsiteY0" fmla="*/ 0 h 843638"/>
                  <a:gd name="connsiteX1" fmla="*/ 0 w 349681"/>
                  <a:gd name="connsiteY1" fmla="*/ 304311 h 843638"/>
                  <a:gd name="connsiteX2" fmla="*/ 112273 w 349681"/>
                  <a:gd name="connsiteY2" fmla="*/ 792480 h 843638"/>
                  <a:gd name="connsiteX3" fmla="*/ 279633 w 349681"/>
                  <a:gd name="connsiteY3" fmla="*/ 792480 h 843638"/>
                  <a:gd name="connsiteX4" fmla="*/ 349681 w 349681"/>
                  <a:gd name="connsiteY4" fmla="*/ 296551 h 843638"/>
                  <a:gd name="connsiteX5" fmla="*/ 349681 w 349681"/>
                  <a:gd name="connsiteY5" fmla="*/ 0 h 843638"/>
                  <a:gd name="connsiteX6" fmla="*/ 0 w 349681"/>
                  <a:gd name="connsiteY6" fmla="*/ 0 h 8436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49681" h="843638">
                    <a:moveTo>
                      <a:pt x="0" y="0"/>
                    </a:moveTo>
                    <a:lnTo>
                      <a:pt x="0" y="304311"/>
                    </a:lnTo>
                    <a:cubicBezTo>
                      <a:pt x="0" y="304311"/>
                      <a:pt x="81303" y="710338"/>
                      <a:pt x="112273" y="792480"/>
                    </a:cubicBezTo>
                    <a:cubicBezTo>
                      <a:pt x="143242" y="874622"/>
                      <a:pt x="273481" y="845191"/>
                      <a:pt x="279633" y="792480"/>
                    </a:cubicBezTo>
                    <a:cubicBezTo>
                      <a:pt x="285855" y="739769"/>
                      <a:pt x="349681" y="296551"/>
                      <a:pt x="349681" y="296551"/>
                    </a:cubicBezTo>
                    <a:lnTo>
                      <a:pt x="34968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6D4D6"/>
              </a:solidFill>
              <a:ln w="69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0" name="Forme libre : forme 109">
                <a:extLst>
                  <a:ext uri="{FF2B5EF4-FFF2-40B4-BE49-F238E27FC236}">
                    <a16:creationId xmlns:a16="http://schemas.microsoft.com/office/drawing/2014/main" id="{C930EF29-139A-4A75-9A98-358C21847987}"/>
                  </a:ext>
                </a:extLst>
              </p:cNvPr>
              <p:cNvSpPr/>
              <p:nvPr/>
            </p:nvSpPr>
            <p:spPr>
              <a:xfrm>
                <a:off x="5847406" y="1411517"/>
                <a:ext cx="240344" cy="843638"/>
              </a:xfrm>
              <a:custGeom>
                <a:avLst/>
                <a:gdLst>
                  <a:gd name="connsiteX0" fmla="*/ 179944 w 240344"/>
                  <a:gd name="connsiteY0" fmla="*/ 0 h 843638"/>
                  <a:gd name="connsiteX1" fmla="*/ 179944 w 240344"/>
                  <a:gd name="connsiteY1" fmla="*/ 239576 h 843638"/>
                  <a:gd name="connsiteX2" fmla="*/ 109896 w 240344"/>
                  <a:gd name="connsiteY2" fmla="*/ 735505 h 843638"/>
                  <a:gd name="connsiteX3" fmla="*/ 0 w 240344"/>
                  <a:gd name="connsiteY3" fmla="*/ 784091 h 843638"/>
                  <a:gd name="connsiteX4" fmla="*/ 2936 w 240344"/>
                  <a:gd name="connsiteY4" fmla="*/ 792480 h 843638"/>
                  <a:gd name="connsiteX5" fmla="*/ 170296 w 240344"/>
                  <a:gd name="connsiteY5" fmla="*/ 792480 h 843638"/>
                  <a:gd name="connsiteX6" fmla="*/ 240345 w 240344"/>
                  <a:gd name="connsiteY6" fmla="*/ 296551 h 843638"/>
                  <a:gd name="connsiteX7" fmla="*/ 240345 w 240344"/>
                  <a:gd name="connsiteY7" fmla="*/ 0 h 843638"/>
                  <a:gd name="connsiteX8" fmla="*/ 179944 w 240344"/>
                  <a:gd name="connsiteY8" fmla="*/ 0 h 8436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40344" h="843638">
                    <a:moveTo>
                      <a:pt x="179944" y="0"/>
                    </a:moveTo>
                    <a:lnTo>
                      <a:pt x="179944" y="239576"/>
                    </a:lnTo>
                    <a:cubicBezTo>
                      <a:pt x="179944" y="239576"/>
                      <a:pt x="116118" y="682794"/>
                      <a:pt x="109896" y="735505"/>
                    </a:cubicBezTo>
                    <a:cubicBezTo>
                      <a:pt x="105841" y="770249"/>
                      <a:pt x="47887" y="794857"/>
                      <a:pt x="0" y="784091"/>
                    </a:cubicBezTo>
                    <a:cubicBezTo>
                      <a:pt x="1049" y="787167"/>
                      <a:pt x="2027" y="789963"/>
                      <a:pt x="2936" y="792480"/>
                    </a:cubicBezTo>
                    <a:cubicBezTo>
                      <a:pt x="33906" y="874622"/>
                      <a:pt x="164145" y="845191"/>
                      <a:pt x="170296" y="792480"/>
                    </a:cubicBezTo>
                    <a:cubicBezTo>
                      <a:pt x="176448" y="739769"/>
                      <a:pt x="240345" y="296551"/>
                      <a:pt x="240345" y="296551"/>
                    </a:cubicBezTo>
                    <a:lnTo>
                      <a:pt x="240345" y="0"/>
                    </a:lnTo>
                    <a:lnTo>
                      <a:pt x="179944" y="0"/>
                    </a:lnTo>
                    <a:close/>
                  </a:path>
                </a:pathLst>
              </a:custGeom>
              <a:solidFill>
                <a:srgbClr val="C1BDC1"/>
              </a:solidFill>
              <a:ln w="69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1" name="Forme libre : forme 110">
                <a:extLst>
                  <a:ext uri="{FF2B5EF4-FFF2-40B4-BE49-F238E27FC236}">
                    <a16:creationId xmlns:a16="http://schemas.microsoft.com/office/drawing/2014/main" id="{D2F89A3C-F6BA-4514-95AC-3A6331E73C5F}"/>
                  </a:ext>
                </a:extLst>
              </p:cNvPr>
              <p:cNvSpPr/>
              <p:nvPr/>
            </p:nvSpPr>
            <p:spPr>
              <a:xfrm>
                <a:off x="5738069" y="1411517"/>
                <a:ext cx="349681" cy="843638"/>
              </a:xfrm>
              <a:custGeom>
                <a:avLst/>
                <a:gdLst>
                  <a:gd name="connsiteX0" fmla="*/ 0 w 349681"/>
                  <a:gd name="connsiteY0" fmla="*/ 0 h 843638"/>
                  <a:gd name="connsiteX1" fmla="*/ 0 w 349681"/>
                  <a:gd name="connsiteY1" fmla="*/ 304311 h 843638"/>
                  <a:gd name="connsiteX2" fmla="*/ 112273 w 349681"/>
                  <a:gd name="connsiteY2" fmla="*/ 792480 h 843638"/>
                  <a:gd name="connsiteX3" fmla="*/ 279633 w 349681"/>
                  <a:gd name="connsiteY3" fmla="*/ 792480 h 843638"/>
                  <a:gd name="connsiteX4" fmla="*/ 349681 w 349681"/>
                  <a:gd name="connsiteY4" fmla="*/ 296551 h 843638"/>
                  <a:gd name="connsiteX5" fmla="*/ 349681 w 349681"/>
                  <a:gd name="connsiteY5" fmla="*/ 0 h 843638"/>
                  <a:gd name="connsiteX6" fmla="*/ 0 w 349681"/>
                  <a:gd name="connsiteY6" fmla="*/ 0 h 8436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49681" h="843638">
                    <a:moveTo>
                      <a:pt x="0" y="0"/>
                    </a:moveTo>
                    <a:lnTo>
                      <a:pt x="0" y="304311"/>
                    </a:lnTo>
                    <a:cubicBezTo>
                      <a:pt x="0" y="304311"/>
                      <a:pt x="81303" y="710338"/>
                      <a:pt x="112273" y="792480"/>
                    </a:cubicBezTo>
                    <a:cubicBezTo>
                      <a:pt x="143242" y="874622"/>
                      <a:pt x="273481" y="845191"/>
                      <a:pt x="279633" y="792480"/>
                    </a:cubicBezTo>
                    <a:cubicBezTo>
                      <a:pt x="285855" y="739769"/>
                      <a:pt x="349681" y="296551"/>
                      <a:pt x="349681" y="296551"/>
                    </a:cubicBezTo>
                    <a:lnTo>
                      <a:pt x="349681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6847" cap="rnd">
                <a:solidFill>
                  <a:srgbClr val="333333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2" name="Forme libre : forme 111">
                <a:extLst>
                  <a:ext uri="{FF2B5EF4-FFF2-40B4-BE49-F238E27FC236}">
                    <a16:creationId xmlns:a16="http://schemas.microsoft.com/office/drawing/2014/main" id="{B77A0C34-336D-4CB7-ABFA-77265123B50C}"/>
                  </a:ext>
                </a:extLst>
              </p:cNvPr>
              <p:cNvSpPr/>
              <p:nvPr/>
            </p:nvSpPr>
            <p:spPr>
              <a:xfrm>
                <a:off x="5759671" y="1626254"/>
                <a:ext cx="93397" cy="540551"/>
              </a:xfrm>
              <a:custGeom>
                <a:avLst/>
                <a:gdLst>
                  <a:gd name="connsiteX0" fmla="*/ 1538 w 93397"/>
                  <a:gd name="connsiteY0" fmla="*/ 21 h 540551"/>
                  <a:gd name="connsiteX1" fmla="*/ 1538 w 93397"/>
                  <a:gd name="connsiteY1" fmla="*/ 91881 h 540551"/>
                  <a:gd name="connsiteX2" fmla="*/ 93398 w 93397"/>
                  <a:gd name="connsiteY2" fmla="*/ 540552 h 540551"/>
                  <a:gd name="connsiteX3" fmla="*/ 1538 w 93397"/>
                  <a:gd name="connsiteY3" fmla="*/ 21 h 5405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3397" h="540551">
                    <a:moveTo>
                      <a:pt x="1538" y="21"/>
                    </a:moveTo>
                    <a:cubicBezTo>
                      <a:pt x="1608" y="-1167"/>
                      <a:pt x="-1957" y="47699"/>
                      <a:pt x="1538" y="91881"/>
                    </a:cubicBezTo>
                    <a:cubicBezTo>
                      <a:pt x="5033" y="136063"/>
                      <a:pt x="93398" y="540552"/>
                      <a:pt x="93398" y="540552"/>
                    </a:cubicBezTo>
                    <a:cubicBezTo>
                      <a:pt x="93398" y="540552"/>
                      <a:pt x="-3076" y="54689"/>
                      <a:pt x="1538" y="21"/>
                    </a:cubicBezTo>
                    <a:close/>
                  </a:path>
                </a:pathLst>
              </a:custGeom>
              <a:solidFill>
                <a:srgbClr val="FFFFFF"/>
              </a:solidFill>
              <a:ln w="69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13" name="Graphique 3">
              <a:extLst>
                <a:ext uri="{FF2B5EF4-FFF2-40B4-BE49-F238E27FC236}">
                  <a16:creationId xmlns:a16="http://schemas.microsoft.com/office/drawing/2014/main" id="{88B948D3-A5A6-4E7D-B1C9-AE0E32241BA5}"/>
                </a:ext>
              </a:extLst>
            </p:cNvPr>
            <p:cNvGrpSpPr/>
            <p:nvPr/>
          </p:nvGrpSpPr>
          <p:grpSpPr>
            <a:xfrm>
              <a:off x="5425370" y="1502538"/>
              <a:ext cx="349681" cy="843708"/>
              <a:chOff x="5425370" y="1502538"/>
              <a:chExt cx="349681" cy="843708"/>
            </a:xfrm>
            <a:solidFill>
              <a:schemeClr val="accent1"/>
            </a:solidFill>
          </p:grpSpPr>
          <p:sp>
            <p:nvSpPr>
              <p:cNvPr id="114" name="Forme libre : forme 113">
                <a:extLst>
                  <a:ext uri="{FF2B5EF4-FFF2-40B4-BE49-F238E27FC236}">
                    <a16:creationId xmlns:a16="http://schemas.microsoft.com/office/drawing/2014/main" id="{602DF0FC-3230-4DB9-92C9-2D0BB487F916}"/>
                  </a:ext>
                </a:extLst>
              </p:cNvPr>
              <p:cNvSpPr/>
              <p:nvPr/>
            </p:nvSpPr>
            <p:spPr>
              <a:xfrm>
                <a:off x="5425370" y="1502538"/>
                <a:ext cx="349681" cy="843638"/>
              </a:xfrm>
              <a:custGeom>
                <a:avLst/>
                <a:gdLst>
                  <a:gd name="connsiteX0" fmla="*/ 0 w 349681"/>
                  <a:gd name="connsiteY0" fmla="*/ 0 h 843638"/>
                  <a:gd name="connsiteX1" fmla="*/ 0 w 349681"/>
                  <a:gd name="connsiteY1" fmla="*/ 304311 h 843638"/>
                  <a:gd name="connsiteX2" fmla="*/ 112273 w 349681"/>
                  <a:gd name="connsiteY2" fmla="*/ 792480 h 843638"/>
                  <a:gd name="connsiteX3" fmla="*/ 279633 w 349681"/>
                  <a:gd name="connsiteY3" fmla="*/ 792480 h 843638"/>
                  <a:gd name="connsiteX4" fmla="*/ 349681 w 349681"/>
                  <a:gd name="connsiteY4" fmla="*/ 296551 h 843638"/>
                  <a:gd name="connsiteX5" fmla="*/ 349681 w 349681"/>
                  <a:gd name="connsiteY5" fmla="*/ 0 h 843638"/>
                  <a:gd name="connsiteX6" fmla="*/ 0 w 349681"/>
                  <a:gd name="connsiteY6" fmla="*/ 0 h 8436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49681" h="843638">
                    <a:moveTo>
                      <a:pt x="0" y="0"/>
                    </a:moveTo>
                    <a:lnTo>
                      <a:pt x="0" y="304311"/>
                    </a:lnTo>
                    <a:cubicBezTo>
                      <a:pt x="0" y="304311"/>
                      <a:pt x="81303" y="710338"/>
                      <a:pt x="112273" y="792480"/>
                    </a:cubicBezTo>
                    <a:cubicBezTo>
                      <a:pt x="143242" y="874622"/>
                      <a:pt x="273481" y="845191"/>
                      <a:pt x="279633" y="792480"/>
                    </a:cubicBezTo>
                    <a:cubicBezTo>
                      <a:pt x="285855" y="739769"/>
                      <a:pt x="349681" y="296551"/>
                      <a:pt x="349681" y="296551"/>
                    </a:cubicBezTo>
                    <a:lnTo>
                      <a:pt x="34968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6D4D6"/>
              </a:solidFill>
              <a:ln w="69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5" name="Forme libre : forme 114">
                <a:extLst>
                  <a:ext uri="{FF2B5EF4-FFF2-40B4-BE49-F238E27FC236}">
                    <a16:creationId xmlns:a16="http://schemas.microsoft.com/office/drawing/2014/main" id="{A520C5E4-257B-471F-9CF2-E270D3D7B58C}"/>
                  </a:ext>
                </a:extLst>
              </p:cNvPr>
              <p:cNvSpPr/>
              <p:nvPr/>
            </p:nvSpPr>
            <p:spPr>
              <a:xfrm>
                <a:off x="5534706" y="1502608"/>
                <a:ext cx="240344" cy="843638"/>
              </a:xfrm>
              <a:custGeom>
                <a:avLst/>
                <a:gdLst>
                  <a:gd name="connsiteX0" fmla="*/ 179944 w 240344"/>
                  <a:gd name="connsiteY0" fmla="*/ 0 h 843638"/>
                  <a:gd name="connsiteX1" fmla="*/ 179944 w 240344"/>
                  <a:gd name="connsiteY1" fmla="*/ 239576 h 843638"/>
                  <a:gd name="connsiteX2" fmla="*/ 109896 w 240344"/>
                  <a:gd name="connsiteY2" fmla="*/ 735505 h 843638"/>
                  <a:gd name="connsiteX3" fmla="*/ 0 w 240344"/>
                  <a:gd name="connsiteY3" fmla="*/ 784091 h 843638"/>
                  <a:gd name="connsiteX4" fmla="*/ 2936 w 240344"/>
                  <a:gd name="connsiteY4" fmla="*/ 792480 h 843638"/>
                  <a:gd name="connsiteX5" fmla="*/ 170297 w 240344"/>
                  <a:gd name="connsiteY5" fmla="*/ 792480 h 843638"/>
                  <a:gd name="connsiteX6" fmla="*/ 240345 w 240344"/>
                  <a:gd name="connsiteY6" fmla="*/ 296551 h 843638"/>
                  <a:gd name="connsiteX7" fmla="*/ 240345 w 240344"/>
                  <a:gd name="connsiteY7" fmla="*/ 0 h 843638"/>
                  <a:gd name="connsiteX8" fmla="*/ 179944 w 240344"/>
                  <a:gd name="connsiteY8" fmla="*/ 0 h 8436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40344" h="843638">
                    <a:moveTo>
                      <a:pt x="179944" y="0"/>
                    </a:moveTo>
                    <a:lnTo>
                      <a:pt x="179944" y="239576"/>
                    </a:lnTo>
                    <a:cubicBezTo>
                      <a:pt x="179944" y="239576"/>
                      <a:pt x="116118" y="682794"/>
                      <a:pt x="109896" y="735505"/>
                    </a:cubicBezTo>
                    <a:cubicBezTo>
                      <a:pt x="105841" y="770249"/>
                      <a:pt x="47887" y="794857"/>
                      <a:pt x="0" y="784091"/>
                    </a:cubicBezTo>
                    <a:cubicBezTo>
                      <a:pt x="1049" y="787167"/>
                      <a:pt x="2027" y="789963"/>
                      <a:pt x="2936" y="792480"/>
                    </a:cubicBezTo>
                    <a:cubicBezTo>
                      <a:pt x="33906" y="874622"/>
                      <a:pt x="164145" y="845191"/>
                      <a:pt x="170297" y="792480"/>
                    </a:cubicBezTo>
                    <a:cubicBezTo>
                      <a:pt x="176449" y="739769"/>
                      <a:pt x="240345" y="296551"/>
                      <a:pt x="240345" y="296551"/>
                    </a:cubicBezTo>
                    <a:lnTo>
                      <a:pt x="240345" y="0"/>
                    </a:lnTo>
                    <a:lnTo>
                      <a:pt x="179944" y="0"/>
                    </a:lnTo>
                    <a:close/>
                  </a:path>
                </a:pathLst>
              </a:custGeom>
              <a:solidFill>
                <a:srgbClr val="C1BDC1"/>
              </a:solidFill>
              <a:ln w="69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6" name="Forme libre : forme 115">
                <a:extLst>
                  <a:ext uri="{FF2B5EF4-FFF2-40B4-BE49-F238E27FC236}">
                    <a16:creationId xmlns:a16="http://schemas.microsoft.com/office/drawing/2014/main" id="{764ADD42-5C74-4D0D-A0A0-C4FAF3918D0D}"/>
                  </a:ext>
                </a:extLst>
              </p:cNvPr>
              <p:cNvSpPr/>
              <p:nvPr/>
            </p:nvSpPr>
            <p:spPr>
              <a:xfrm>
                <a:off x="5425370" y="1502538"/>
                <a:ext cx="349681" cy="843638"/>
              </a:xfrm>
              <a:custGeom>
                <a:avLst/>
                <a:gdLst>
                  <a:gd name="connsiteX0" fmla="*/ 0 w 349681"/>
                  <a:gd name="connsiteY0" fmla="*/ 0 h 843638"/>
                  <a:gd name="connsiteX1" fmla="*/ 0 w 349681"/>
                  <a:gd name="connsiteY1" fmla="*/ 304311 h 843638"/>
                  <a:gd name="connsiteX2" fmla="*/ 112273 w 349681"/>
                  <a:gd name="connsiteY2" fmla="*/ 792480 h 843638"/>
                  <a:gd name="connsiteX3" fmla="*/ 279633 w 349681"/>
                  <a:gd name="connsiteY3" fmla="*/ 792480 h 843638"/>
                  <a:gd name="connsiteX4" fmla="*/ 349681 w 349681"/>
                  <a:gd name="connsiteY4" fmla="*/ 296551 h 843638"/>
                  <a:gd name="connsiteX5" fmla="*/ 349681 w 349681"/>
                  <a:gd name="connsiteY5" fmla="*/ 0 h 843638"/>
                  <a:gd name="connsiteX6" fmla="*/ 0 w 349681"/>
                  <a:gd name="connsiteY6" fmla="*/ 0 h 8436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49681" h="843638">
                    <a:moveTo>
                      <a:pt x="0" y="0"/>
                    </a:moveTo>
                    <a:lnTo>
                      <a:pt x="0" y="304311"/>
                    </a:lnTo>
                    <a:cubicBezTo>
                      <a:pt x="0" y="304311"/>
                      <a:pt x="81303" y="710338"/>
                      <a:pt x="112273" y="792480"/>
                    </a:cubicBezTo>
                    <a:cubicBezTo>
                      <a:pt x="143242" y="874622"/>
                      <a:pt x="273481" y="845191"/>
                      <a:pt x="279633" y="792480"/>
                    </a:cubicBezTo>
                    <a:cubicBezTo>
                      <a:pt x="285855" y="739769"/>
                      <a:pt x="349681" y="296551"/>
                      <a:pt x="349681" y="296551"/>
                    </a:cubicBezTo>
                    <a:lnTo>
                      <a:pt x="349681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6847" cap="rnd">
                <a:solidFill>
                  <a:srgbClr val="333333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7" name="Forme libre : forme 116">
                <a:extLst>
                  <a:ext uri="{FF2B5EF4-FFF2-40B4-BE49-F238E27FC236}">
                    <a16:creationId xmlns:a16="http://schemas.microsoft.com/office/drawing/2014/main" id="{8893A462-B277-4782-9BC9-23ABB711475F}"/>
                  </a:ext>
                </a:extLst>
              </p:cNvPr>
              <p:cNvSpPr/>
              <p:nvPr/>
            </p:nvSpPr>
            <p:spPr>
              <a:xfrm>
                <a:off x="5447041" y="1717345"/>
                <a:ext cx="93397" cy="540551"/>
              </a:xfrm>
              <a:custGeom>
                <a:avLst/>
                <a:gdLst>
                  <a:gd name="connsiteX0" fmla="*/ 1538 w 93397"/>
                  <a:gd name="connsiteY0" fmla="*/ 21 h 540551"/>
                  <a:gd name="connsiteX1" fmla="*/ 1538 w 93397"/>
                  <a:gd name="connsiteY1" fmla="*/ 91881 h 540551"/>
                  <a:gd name="connsiteX2" fmla="*/ 93397 w 93397"/>
                  <a:gd name="connsiteY2" fmla="*/ 540552 h 540551"/>
                  <a:gd name="connsiteX3" fmla="*/ 1538 w 93397"/>
                  <a:gd name="connsiteY3" fmla="*/ 21 h 5405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3397" h="540551">
                    <a:moveTo>
                      <a:pt x="1538" y="21"/>
                    </a:moveTo>
                    <a:cubicBezTo>
                      <a:pt x="1608" y="-1167"/>
                      <a:pt x="-1957" y="47699"/>
                      <a:pt x="1538" y="91881"/>
                    </a:cubicBezTo>
                    <a:cubicBezTo>
                      <a:pt x="5034" y="136063"/>
                      <a:pt x="93397" y="540552"/>
                      <a:pt x="93397" y="540552"/>
                    </a:cubicBezTo>
                    <a:cubicBezTo>
                      <a:pt x="93397" y="540552"/>
                      <a:pt x="-3146" y="54689"/>
                      <a:pt x="1538" y="21"/>
                    </a:cubicBezTo>
                    <a:close/>
                  </a:path>
                </a:pathLst>
              </a:custGeom>
              <a:solidFill>
                <a:srgbClr val="FFFFFF"/>
              </a:solidFill>
              <a:ln w="69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18" name="Graphique 3">
              <a:extLst>
                <a:ext uri="{FF2B5EF4-FFF2-40B4-BE49-F238E27FC236}">
                  <a16:creationId xmlns:a16="http://schemas.microsoft.com/office/drawing/2014/main" id="{88B948D3-A5A6-4E7D-B1C9-AE0E32241BA5}"/>
                </a:ext>
              </a:extLst>
            </p:cNvPr>
            <p:cNvGrpSpPr/>
            <p:nvPr/>
          </p:nvGrpSpPr>
          <p:grpSpPr>
            <a:xfrm>
              <a:off x="5109035" y="1583212"/>
              <a:ext cx="349681" cy="843638"/>
              <a:chOff x="5109035" y="1583212"/>
              <a:chExt cx="349681" cy="843638"/>
            </a:xfrm>
            <a:solidFill>
              <a:schemeClr val="accent1"/>
            </a:solidFill>
          </p:grpSpPr>
          <p:sp>
            <p:nvSpPr>
              <p:cNvPr id="119" name="Forme libre : forme 118">
                <a:extLst>
                  <a:ext uri="{FF2B5EF4-FFF2-40B4-BE49-F238E27FC236}">
                    <a16:creationId xmlns:a16="http://schemas.microsoft.com/office/drawing/2014/main" id="{6A796D79-AA95-4E25-969D-A7666339B2A1}"/>
                  </a:ext>
                </a:extLst>
              </p:cNvPr>
              <p:cNvSpPr/>
              <p:nvPr/>
            </p:nvSpPr>
            <p:spPr>
              <a:xfrm>
                <a:off x="5109035" y="1583212"/>
                <a:ext cx="349681" cy="843638"/>
              </a:xfrm>
              <a:custGeom>
                <a:avLst/>
                <a:gdLst>
                  <a:gd name="connsiteX0" fmla="*/ 0 w 349681"/>
                  <a:gd name="connsiteY0" fmla="*/ 0 h 843638"/>
                  <a:gd name="connsiteX1" fmla="*/ 0 w 349681"/>
                  <a:gd name="connsiteY1" fmla="*/ 304311 h 843638"/>
                  <a:gd name="connsiteX2" fmla="*/ 112273 w 349681"/>
                  <a:gd name="connsiteY2" fmla="*/ 792480 h 843638"/>
                  <a:gd name="connsiteX3" fmla="*/ 279633 w 349681"/>
                  <a:gd name="connsiteY3" fmla="*/ 792480 h 843638"/>
                  <a:gd name="connsiteX4" fmla="*/ 349681 w 349681"/>
                  <a:gd name="connsiteY4" fmla="*/ 296551 h 843638"/>
                  <a:gd name="connsiteX5" fmla="*/ 349681 w 349681"/>
                  <a:gd name="connsiteY5" fmla="*/ 0 h 843638"/>
                  <a:gd name="connsiteX6" fmla="*/ 0 w 349681"/>
                  <a:gd name="connsiteY6" fmla="*/ 0 h 8436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49681" h="843638">
                    <a:moveTo>
                      <a:pt x="0" y="0"/>
                    </a:moveTo>
                    <a:lnTo>
                      <a:pt x="0" y="304311"/>
                    </a:lnTo>
                    <a:cubicBezTo>
                      <a:pt x="0" y="304311"/>
                      <a:pt x="81303" y="710338"/>
                      <a:pt x="112273" y="792480"/>
                    </a:cubicBezTo>
                    <a:cubicBezTo>
                      <a:pt x="143242" y="874622"/>
                      <a:pt x="273481" y="845191"/>
                      <a:pt x="279633" y="792480"/>
                    </a:cubicBezTo>
                    <a:cubicBezTo>
                      <a:pt x="285855" y="739769"/>
                      <a:pt x="349681" y="296551"/>
                      <a:pt x="349681" y="296551"/>
                    </a:cubicBezTo>
                    <a:lnTo>
                      <a:pt x="34968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6D4D6"/>
              </a:solidFill>
              <a:ln w="69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0" name="Forme libre : forme 119">
                <a:extLst>
                  <a:ext uri="{FF2B5EF4-FFF2-40B4-BE49-F238E27FC236}">
                    <a16:creationId xmlns:a16="http://schemas.microsoft.com/office/drawing/2014/main" id="{5630BF38-C03E-4AF4-92EC-2349E62B554F}"/>
                  </a:ext>
                </a:extLst>
              </p:cNvPr>
              <p:cNvSpPr/>
              <p:nvPr/>
            </p:nvSpPr>
            <p:spPr>
              <a:xfrm>
                <a:off x="5218301" y="1583212"/>
                <a:ext cx="240344" cy="843638"/>
              </a:xfrm>
              <a:custGeom>
                <a:avLst/>
                <a:gdLst>
                  <a:gd name="connsiteX0" fmla="*/ 179944 w 240344"/>
                  <a:gd name="connsiteY0" fmla="*/ 0 h 843638"/>
                  <a:gd name="connsiteX1" fmla="*/ 179944 w 240344"/>
                  <a:gd name="connsiteY1" fmla="*/ 239576 h 843638"/>
                  <a:gd name="connsiteX2" fmla="*/ 109896 w 240344"/>
                  <a:gd name="connsiteY2" fmla="*/ 735505 h 843638"/>
                  <a:gd name="connsiteX3" fmla="*/ 0 w 240344"/>
                  <a:gd name="connsiteY3" fmla="*/ 784091 h 843638"/>
                  <a:gd name="connsiteX4" fmla="*/ 2936 w 240344"/>
                  <a:gd name="connsiteY4" fmla="*/ 792480 h 843638"/>
                  <a:gd name="connsiteX5" fmla="*/ 170296 w 240344"/>
                  <a:gd name="connsiteY5" fmla="*/ 792480 h 843638"/>
                  <a:gd name="connsiteX6" fmla="*/ 240344 w 240344"/>
                  <a:gd name="connsiteY6" fmla="*/ 296551 h 843638"/>
                  <a:gd name="connsiteX7" fmla="*/ 240344 w 240344"/>
                  <a:gd name="connsiteY7" fmla="*/ 0 h 843638"/>
                  <a:gd name="connsiteX8" fmla="*/ 179944 w 240344"/>
                  <a:gd name="connsiteY8" fmla="*/ 0 h 8436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40344" h="843638">
                    <a:moveTo>
                      <a:pt x="179944" y="0"/>
                    </a:moveTo>
                    <a:lnTo>
                      <a:pt x="179944" y="239576"/>
                    </a:lnTo>
                    <a:cubicBezTo>
                      <a:pt x="179944" y="239576"/>
                      <a:pt x="116118" y="682794"/>
                      <a:pt x="109896" y="735505"/>
                    </a:cubicBezTo>
                    <a:cubicBezTo>
                      <a:pt x="105841" y="770249"/>
                      <a:pt x="47887" y="794857"/>
                      <a:pt x="0" y="784091"/>
                    </a:cubicBezTo>
                    <a:cubicBezTo>
                      <a:pt x="1049" y="787167"/>
                      <a:pt x="2027" y="789963"/>
                      <a:pt x="2936" y="792480"/>
                    </a:cubicBezTo>
                    <a:cubicBezTo>
                      <a:pt x="33905" y="874622"/>
                      <a:pt x="164144" y="845191"/>
                      <a:pt x="170296" y="792480"/>
                    </a:cubicBezTo>
                    <a:cubicBezTo>
                      <a:pt x="176448" y="739769"/>
                      <a:pt x="240344" y="296551"/>
                      <a:pt x="240344" y="296551"/>
                    </a:cubicBezTo>
                    <a:lnTo>
                      <a:pt x="240344" y="0"/>
                    </a:lnTo>
                    <a:lnTo>
                      <a:pt x="179944" y="0"/>
                    </a:lnTo>
                    <a:close/>
                  </a:path>
                </a:pathLst>
              </a:custGeom>
              <a:solidFill>
                <a:srgbClr val="C1BDC1"/>
              </a:solidFill>
              <a:ln w="69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1" name="Forme libre : forme 120">
                <a:extLst>
                  <a:ext uri="{FF2B5EF4-FFF2-40B4-BE49-F238E27FC236}">
                    <a16:creationId xmlns:a16="http://schemas.microsoft.com/office/drawing/2014/main" id="{5ECE4A5A-3B48-4D7B-A17A-2A6A81202576}"/>
                  </a:ext>
                </a:extLst>
              </p:cNvPr>
              <p:cNvSpPr/>
              <p:nvPr/>
            </p:nvSpPr>
            <p:spPr>
              <a:xfrm>
                <a:off x="5109035" y="1583212"/>
                <a:ext cx="349681" cy="843638"/>
              </a:xfrm>
              <a:custGeom>
                <a:avLst/>
                <a:gdLst>
                  <a:gd name="connsiteX0" fmla="*/ 0 w 349681"/>
                  <a:gd name="connsiteY0" fmla="*/ 0 h 843638"/>
                  <a:gd name="connsiteX1" fmla="*/ 0 w 349681"/>
                  <a:gd name="connsiteY1" fmla="*/ 304311 h 843638"/>
                  <a:gd name="connsiteX2" fmla="*/ 112273 w 349681"/>
                  <a:gd name="connsiteY2" fmla="*/ 792480 h 843638"/>
                  <a:gd name="connsiteX3" fmla="*/ 279633 w 349681"/>
                  <a:gd name="connsiteY3" fmla="*/ 792480 h 843638"/>
                  <a:gd name="connsiteX4" fmla="*/ 349681 w 349681"/>
                  <a:gd name="connsiteY4" fmla="*/ 296551 h 843638"/>
                  <a:gd name="connsiteX5" fmla="*/ 349681 w 349681"/>
                  <a:gd name="connsiteY5" fmla="*/ 0 h 843638"/>
                  <a:gd name="connsiteX6" fmla="*/ 0 w 349681"/>
                  <a:gd name="connsiteY6" fmla="*/ 0 h 8436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49681" h="843638">
                    <a:moveTo>
                      <a:pt x="0" y="0"/>
                    </a:moveTo>
                    <a:lnTo>
                      <a:pt x="0" y="304311"/>
                    </a:lnTo>
                    <a:cubicBezTo>
                      <a:pt x="0" y="304311"/>
                      <a:pt x="81303" y="710338"/>
                      <a:pt x="112273" y="792480"/>
                    </a:cubicBezTo>
                    <a:cubicBezTo>
                      <a:pt x="143242" y="874622"/>
                      <a:pt x="273481" y="845191"/>
                      <a:pt x="279633" y="792480"/>
                    </a:cubicBezTo>
                    <a:cubicBezTo>
                      <a:pt x="285855" y="739769"/>
                      <a:pt x="349681" y="296551"/>
                      <a:pt x="349681" y="296551"/>
                    </a:cubicBezTo>
                    <a:lnTo>
                      <a:pt x="349681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6847" cap="rnd">
                <a:solidFill>
                  <a:srgbClr val="333333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2" name="Forme libre : forme 121">
                <a:extLst>
                  <a:ext uri="{FF2B5EF4-FFF2-40B4-BE49-F238E27FC236}">
                    <a16:creationId xmlns:a16="http://schemas.microsoft.com/office/drawing/2014/main" id="{B443835C-08BA-43D2-A95C-E407F5B69EE9}"/>
                  </a:ext>
                </a:extLst>
              </p:cNvPr>
              <p:cNvSpPr/>
              <p:nvPr/>
            </p:nvSpPr>
            <p:spPr>
              <a:xfrm>
                <a:off x="5130636" y="1798019"/>
                <a:ext cx="93397" cy="540551"/>
              </a:xfrm>
              <a:custGeom>
                <a:avLst/>
                <a:gdLst>
                  <a:gd name="connsiteX0" fmla="*/ 1538 w 93397"/>
                  <a:gd name="connsiteY0" fmla="*/ 21 h 540551"/>
                  <a:gd name="connsiteX1" fmla="*/ 1538 w 93397"/>
                  <a:gd name="connsiteY1" fmla="*/ 91881 h 540551"/>
                  <a:gd name="connsiteX2" fmla="*/ 93397 w 93397"/>
                  <a:gd name="connsiteY2" fmla="*/ 540552 h 540551"/>
                  <a:gd name="connsiteX3" fmla="*/ 1538 w 93397"/>
                  <a:gd name="connsiteY3" fmla="*/ 21 h 5405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3397" h="540551">
                    <a:moveTo>
                      <a:pt x="1538" y="21"/>
                    </a:moveTo>
                    <a:cubicBezTo>
                      <a:pt x="1608" y="-1167"/>
                      <a:pt x="-1957" y="47699"/>
                      <a:pt x="1538" y="91881"/>
                    </a:cubicBezTo>
                    <a:cubicBezTo>
                      <a:pt x="5033" y="136063"/>
                      <a:pt x="93397" y="540552"/>
                      <a:pt x="93397" y="540552"/>
                    </a:cubicBezTo>
                    <a:cubicBezTo>
                      <a:pt x="93397" y="540552"/>
                      <a:pt x="-3146" y="54620"/>
                      <a:pt x="1538" y="21"/>
                    </a:cubicBezTo>
                    <a:close/>
                  </a:path>
                </a:pathLst>
              </a:custGeom>
              <a:solidFill>
                <a:srgbClr val="FFFFFF"/>
              </a:solidFill>
              <a:ln w="69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23" name="Graphique 3">
              <a:extLst>
                <a:ext uri="{FF2B5EF4-FFF2-40B4-BE49-F238E27FC236}">
                  <a16:creationId xmlns:a16="http://schemas.microsoft.com/office/drawing/2014/main" id="{88B948D3-A5A6-4E7D-B1C9-AE0E32241BA5}"/>
                </a:ext>
              </a:extLst>
            </p:cNvPr>
            <p:cNvGrpSpPr/>
            <p:nvPr/>
          </p:nvGrpSpPr>
          <p:grpSpPr>
            <a:xfrm>
              <a:off x="4790603" y="1671156"/>
              <a:ext cx="349681" cy="843638"/>
              <a:chOff x="4790603" y="1671156"/>
              <a:chExt cx="349681" cy="843638"/>
            </a:xfrm>
            <a:solidFill>
              <a:schemeClr val="accent1"/>
            </a:solidFill>
          </p:grpSpPr>
          <p:sp>
            <p:nvSpPr>
              <p:cNvPr id="124" name="Forme libre : forme 123">
                <a:extLst>
                  <a:ext uri="{FF2B5EF4-FFF2-40B4-BE49-F238E27FC236}">
                    <a16:creationId xmlns:a16="http://schemas.microsoft.com/office/drawing/2014/main" id="{DFDC9974-DA65-4BF6-AD75-FE074B592873}"/>
                  </a:ext>
                </a:extLst>
              </p:cNvPr>
              <p:cNvSpPr/>
              <p:nvPr/>
            </p:nvSpPr>
            <p:spPr>
              <a:xfrm>
                <a:off x="4790603" y="1671156"/>
                <a:ext cx="349681" cy="843638"/>
              </a:xfrm>
              <a:custGeom>
                <a:avLst/>
                <a:gdLst>
                  <a:gd name="connsiteX0" fmla="*/ 0 w 349681"/>
                  <a:gd name="connsiteY0" fmla="*/ 0 h 843638"/>
                  <a:gd name="connsiteX1" fmla="*/ 0 w 349681"/>
                  <a:gd name="connsiteY1" fmla="*/ 304311 h 843638"/>
                  <a:gd name="connsiteX2" fmla="*/ 112273 w 349681"/>
                  <a:gd name="connsiteY2" fmla="*/ 792480 h 843638"/>
                  <a:gd name="connsiteX3" fmla="*/ 279633 w 349681"/>
                  <a:gd name="connsiteY3" fmla="*/ 792480 h 843638"/>
                  <a:gd name="connsiteX4" fmla="*/ 349681 w 349681"/>
                  <a:gd name="connsiteY4" fmla="*/ 296551 h 843638"/>
                  <a:gd name="connsiteX5" fmla="*/ 349681 w 349681"/>
                  <a:gd name="connsiteY5" fmla="*/ 0 h 843638"/>
                  <a:gd name="connsiteX6" fmla="*/ 0 w 349681"/>
                  <a:gd name="connsiteY6" fmla="*/ 0 h 8436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49681" h="843638">
                    <a:moveTo>
                      <a:pt x="0" y="0"/>
                    </a:moveTo>
                    <a:lnTo>
                      <a:pt x="0" y="304311"/>
                    </a:lnTo>
                    <a:cubicBezTo>
                      <a:pt x="0" y="304311"/>
                      <a:pt x="81303" y="710338"/>
                      <a:pt x="112273" y="792480"/>
                    </a:cubicBezTo>
                    <a:cubicBezTo>
                      <a:pt x="143242" y="874622"/>
                      <a:pt x="273481" y="845191"/>
                      <a:pt x="279633" y="792480"/>
                    </a:cubicBezTo>
                    <a:cubicBezTo>
                      <a:pt x="285855" y="739769"/>
                      <a:pt x="349681" y="296551"/>
                      <a:pt x="349681" y="296551"/>
                    </a:cubicBezTo>
                    <a:lnTo>
                      <a:pt x="34968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6D4D6"/>
              </a:solidFill>
              <a:ln w="69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5" name="Forme libre : forme 124">
                <a:extLst>
                  <a:ext uri="{FF2B5EF4-FFF2-40B4-BE49-F238E27FC236}">
                    <a16:creationId xmlns:a16="http://schemas.microsoft.com/office/drawing/2014/main" id="{62634609-D7D2-4966-9AC5-5A5F3099C800}"/>
                  </a:ext>
                </a:extLst>
              </p:cNvPr>
              <p:cNvSpPr/>
              <p:nvPr/>
            </p:nvSpPr>
            <p:spPr>
              <a:xfrm>
                <a:off x="4899939" y="1671156"/>
                <a:ext cx="240344" cy="843638"/>
              </a:xfrm>
              <a:custGeom>
                <a:avLst/>
                <a:gdLst>
                  <a:gd name="connsiteX0" fmla="*/ 179944 w 240344"/>
                  <a:gd name="connsiteY0" fmla="*/ 0 h 843638"/>
                  <a:gd name="connsiteX1" fmla="*/ 179944 w 240344"/>
                  <a:gd name="connsiteY1" fmla="*/ 239576 h 843638"/>
                  <a:gd name="connsiteX2" fmla="*/ 109896 w 240344"/>
                  <a:gd name="connsiteY2" fmla="*/ 735505 h 843638"/>
                  <a:gd name="connsiteX3" fmla="*/ 0 w 240344"/>
                  <a:gd name="connsiteY3" fmla="*/ 784091 h 843638"/>
                  <a:gd name="connsiteX4" fmla="*/ 2936 w 240344"/>
                  <a:gd name="connsiteY4" fmla="*/ 792480 h 843638"/>
                  <a:gd name="connsiteX5" fmla="*/ 170296 w 240344"/>
                  <a:gd name="connsiteY5" fmla="*/ 792480 h 843638"/>
                  <a:gd name="connsiteX6" fmla="*/ 240345 w 240344"/>
                  <a:gd name="connsiteY6" fmla="*/ 296551 h 843638"/>
                  <a:gd name="connsiteX7" fmla="*/ 240345 w 240344"/>
                  <a:gd name="connsiteY7" fmla="*/ 0 h 843638"/>
                  <a:gd name="connsiteX8" fmla="*/ 179944 w 240344"/>
                  <a:gd name="connsiteY8" fmla="*/ 0 h 8436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40344" h="843638">
                    <a:moveTo>
                      <a:pt x="179944" y="0"/>
                    </a:moveTo>
                    <a:lnTo>
                      <a:pt x="179944" y="239576"/>
                    </a:lnTo>
                    <a:cubicBezTo>
                      <a:pt x="179944" y="239576"/>
                      <a:pt x="116118" y="682794"/>
                      <a:pt x="109896" y="735505"/>
                    </a:cubicBezTo>
                    <a:cubicBezTo>
                      <a:pt x="105841" y="770249"/>
                      <a:pt x="47887" y="794857"/>
                      <a:pt x="0" y="784091"/>
                    </a:cubicBezTo>
                    <a:cubicBezTo>
                      <a:pt x="1049" y="787167"/>
                      <a:pt x="2027" y="789963"/>
                      <a:pt x="2936" y="792480"/>
                    </a:cubicBezTo>
                    <a:cubicBezTo>
                      <a:pt x="33906" y="874622"/>
                      <a:pt x="164145" y="845191"/>
                      <a:pt x="170296" y="792480"/>
                    </a:cubicBezTo>
                    <a:cubicBezTo>
                      <a:pt x="176448" y="739769"/>
                      <a:pt x="240345" y="296551"/>
                      <a:pt x="240345" y="296551"/>
                    </a:cubicBezTo>
                    <a:lnTo>
                      <a:pt x="240345" y="0"/>
                    </a:lnTo>
                    <a:lnTo>
                      <a:pt x="179944" y="0"/>
                    </a:lnTo>
                    <a:close/>
                  </a:path>
                </a:pathLst>
              </a:custGeom>
              <a:solidFill>
                <a:srgbClr val="C1BDC1"/>
              </a:solidFill>
              <a:ln w="69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6" name="Forme libre : forme 125">
                <a:extLst>
                  <a:ext uri="{FF2B5EF4-FFF2-40B4-BE49-F238E27FC236}">
                    <a16:creationId xmlns:a16="http://schemas.microsoft.com/office/drawing/2014/main" id="{D416EF91-7CED-49F9-9389-49EB4228AEF9}"/>
                  </a:ext>
                </a:extLst>
              </p:cNvPr>
              <p:cNvSpPr/>
              <p:nvPr/>
            </p:nvSpPr>
            <p:spPr>
              <a:xfrm>
                <a:off x="4790603" y="1671156"/>
                <a:ext cx="349681" cy="843638"/>
              </a:xfrm>
              <a:custGeom>
                <a:avLst/>
                <a:gdLst>
                  <a:gd name="connsiteX0" fmla="*/ 0 w 349681"/>
                  <a:gd name="connsiteY0" fmla="*/ 0 h 843638"/>
                  <a:gd name="connsiteX1" fmla="*/ 0 w 349681"/>
                  <a:gd name="connsiteY1" fmla="*/ 304311 h 843638"/>
                  <a:gd name="connsiteX2" fmla="*/ 112273 w 349681"/>
                  <a:gd name="connsiteY2" fmla="*/ 792480 h 843638"/>
                  <a:gd name="connsiteX3" fmla="*/ 279633 w 349681"/>
                  <a:gd name="connsiteY3" fmla="*/ 792480 h 843638"/>
                  <a:gd name="connsiteX4" fmla="*/ 349681 w 349681"/>
                  <a:gd name="connsiteY4" fmla="*/ 296551 h 843638"/>
                  <a:gd name="connsiteX5" fmla="*/ 349681 w 349681"/>
                  <a:gd name="connsiteY5" fmla="*/ 0 h 843638"/>
                  <a:gd name="connsiteX6" fmla="*/ 0 w 349681"/>
                  <a:gd name="connsiteY6" fmla="*/ 0 h 8436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49681" h="843638">
                    <a:moveTo>
                      <a:pt x="0" y="0"/>
                    </a:moveTo>
                    <a:lnTo>
                      <a:pt x="0" y="304311"/>
                    </a:lnTo>
                    <a:cubicBezTo>
                      <a:pt x="0" y="304311"/>
                      <a:pt x="81303" y="710338"/>
                      <a:pt x="112273" y="792480"/>
                    </a:cubicBezTo>
                    <a:cubicBezTo>
                      <a:pt x="143242" y="874622"/>
                      <a:pt x="273481" y="845191"/>
                      <a:pt x="279633" y="792480"/>
                    </a:cubicBezTo>
                    <a:cubicBezTo>
                      <a:pt x="285855" y="739769"/>
                      <a:pt x="349681" y="296551"/>
                      <a:pt x="349681" y="296551"/>
                    </a:cubicBezTo>
                    <a:lnTo>
                      <a:pt x="349681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6847" cap="rnd">
                <a:solidFill>
                  <a:srgbClr val="333333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7" name="Forme libre : forme 126">
                <a:extLst>
                  <a:ext uri="{FF2B5EF4-FFF2-40B4-BE49-F238E27FC236}">
                    <a16:creationId xmlns:a16="http://schemas.microsoft.com/office/drawing/2014/main" id="{744852C8-8680-4ED4-9C21-71B5E25B4912}"/>
                  </a:ext>
                </a:extLst>
              </p:cNvPr>
              <p:cNvSpPr/>
              <p:nvPr/>
            </p:nvSpPr>
            <p:spPr>
              <a:xfrm>
                <a:off x="4812204" y="1885963"/>
                <a:ext cx="93397" cy="540551"/>
              </a:xfrm>
              <a:custGeom>
                <a:avLst/>
                <a:gdLst>
                  <a:gd name="connsiteX0" fmla="*/ 1538 w 93397"/>
                  <a:gd name="connsiteY0" fmla="*/ 21 h 540551"/>
                  <a:gd name="connsiteX1" fmla="*/ 1538 w 93397"/>
                  <a:gd name="connsiteY1" fmla="*/ 91881 h 540551"/>
                  <a:gd name="connsiteX2" fmla="*/ 93398 w 93397"/>
                  <a:gd name="connsiteY2" fmla="*/ 540552 h 540551"/>
                  <a:gd name="connsiteX3" fmla="*/ 1538 w 93397"/>
                  <a:gd name="connsiteY3" fmla="*/ 21 h 5405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3397" h="540551">
                    <a:moveTo>
                      <a:pt x="1538" y="21"/>
                    </a:moveTo>
                    <a:cubicBezTo>
                      <a:pt x="1608" y="-1167"/>
                      <a:pt x="-1957" y="47699"/>
                      <a:pt x="1538" y="91881"/>
                    </a:cubicBezTo>
                    <a:cubicBezTo>
                      <a:pt x="5033" y="136063"/>
                      <a:pt x="93398" y="540552"/>
                      <a:pt x="93398" y="540552"/>
                    </a:cubicBezTo>
                    <a:cubicBezTo>
                      <a:pt x="93398" y="540552"/>
                      <a:pt x="-3076" y="54620"/>
                      <a:pt x="1538" y="21"/>
                    </a:cubicBezTo>
                    <a:close/>
                  </a:path>
                </a:pathLst>
              </a:custGeom>
              <a:solidFill>
                <a:srgbClr val="FFFFFF"/>
              </a:solidFill>
              <a:ln w="69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28" name="Graphique 3">
              <a:extLst>
                <a:ext uri="{FF2B5EF4-FFF2-40B4-BE49-F238E27FC236}">
                  <a16:creationId xmlns:a16="http://schemas.microsoft.com/office/drawing/2014/main" id="{88B948D3-A5A6-4E7D-B1C9-AE0E32241BA5}"/>
                </a:ext>
              </a:extLst>
            </p:cNvPr>
            <p:cNvGrpSpPr/>
            <p:nvPr/>
          </p:nvGrpSpPr>
          <p:grpSpPr>
            <a:xfrm>
              <a:off x="4465110" y="1759520"/>
              <a:ext cx="349681" cy="843638"/>
              <a:chOff x="4465110" y="1759520"/>
              <a:chExt cx="349681" cy="843638"/>
            </a:xfrm>
            <a:solidFill>
              <a:schemeClr val="accent1"/>
            </a:solidFill>
          </p:grpSpPr>
          <p:sp>
            <p:nvSpPr>
              <p:cNvPr id="129" name="Forme libre : forme 128">
                <a:extLst>
                  <a:ext uri="{FF2B5EF4-FFF2-40B4-BE49-F238E27FC236}">
                    <a16:creationId xmlns:a16="http://schemas.microsoft.com/office/drawing/2014/main" id="{445D47AC-76BE-40A6-A21F-D1BDC1EED015}"/>
                  </a:ext>
                </a:extLst>
              </p:cNvPr>
              <p:cNvSpPr/>
              <p:nvPr/>
            </p:nvSpPr>
            <p:spPr>
              <a:xfrm>
                <a:off x="4465110" y="1759520"/>
                <a:ext cx="349681" cy="843638"/>
              </a:xfrm>
              <a:custGeom>
                <a:avLst/>
                <a:gdLst>
                  <a:gd name="connsiteX0" fmla="*/ 0 w 349681"/>
                  <a:gd name="connsiteY0" fmla="*/ 0 h 843638"/>
                  <a:gd name="connsiteX1" fmla="*/ 0 w 349681"/>
                  <a:gd name="connsiteY1" fmla="*/ 304311 h 843638"/>
                  <a:gd name="connsiteX2" fmla="*/ 112273 w 349681"/>
                  <a:gd name="connsiteY2" fmla="*/ 792480 h 843638"/>
                  <a:gd name="connsiteX3" fmla="*/ 279633 w 349681"/>
                  <a:gd name="connsiteY3" fmla="*/ 792480 h 843638"/>
                  <a:gd name="connsiteX4" fmla="*/ 349681 w 349681"/>
                  <a:gd name="connsiteY4" fmla="*/ 296551 h 843638"/>
                  <a:gd name="connsiteX5" fmla="*/ 349681 w 349681"/>
                  <a:gd name="connsiteY5" fmla="*/ 0 h 843638"/>
                  <a:gd name="connsiteX6" fmla="*/ 0 w 349681"/>
                  <a:gd name="connsiteY6" fmla="*/ 0 h 8436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49681" h="843638">
                    <a:moveTo>
                      <a:pt x="0" y="0"/>
                    </a:moveTo>
                    <a:lnTo>
                      <a:pt x="0" y="304311"/>
                    </a:lnTo>
                    <a:cubicBezTo>
                      <a:pt x="0" y="304311"/>
                      <a:pt x="81303" y="710338"/>
                      <a:pt x="112273" y="792480"/>
                    </a:cubicBezTo>
                    <a:cubicBezTo>
                      <a:pt x="143242" y="874622"/>
                      <a:pt x="273481" y="845191"/>
                      <a:pt x="279633" y="792480"/>
                    </a:cubicBezTo>
                    <a:cubicBezTo>
                      <a:pt x="285785" y="739769"/>
                      <a:pt x="349681" y="296551"/>
                      <a:pt x="349681" y="296551"/>
                    </a:cubicBezTo>
                    <a:lnTo>
                      <a:pt x="34968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6D4D6"/>
              </a:solidFill>
              <a:ln w="69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0" name="Forme libre : forme 129">
                <a:extLst>
                  <a:ext uri="{FF2B5EF4-FFF2-40B4-BE49-F238E27FC236}">
                    <a16:creationId xmlns:a16="http://schemas.microsoft.com/office/drawing/2014/main" id="{71F8A8AF-EA80-40B2-AE9C-F8243F636765}"/>
                  </a:ext>
                </a:extLst>
              </p:cNvPr>
              <p:cNvSpPr/>
              <p:nvPr/>
            </p:nvSpPr>
            <p:spPr>
              <a:xfrm>
                <a:off x="4574446" y="1759520"/>
                <a:ext cx="240344" cy="843638"/>
              </a:xfrm>
              <a:custGeom>
                <a:avLst/>
                <a:gdLst>
                  <a:gd name="connsiteX0" fmla="*/ 179944 w 240344"/>
                  <a:gd name="connsiteY0" fmla="*/ 0 h 843638"/>
                  <a:gd name="connsiteX1" fmla="*/ 179944 w 240344"/>
                  <a:gd name="connsiteY1" fmla="*/ 239576 h 843638"/>
                  <a:gd name="connsiteX2" fmla="*/ 109896 w 240344"/>
                  <a:gd name="connsiteY2" fmla="*/ 735505 h 843638"/>
                  <a:gd name="connsiteX3" fmla="*/ 0 w 240344"/>
                  <a:gd name="connsiteY3" fmla="*/ 784091 h 843638"/>
                  <a:gd name="connsiteX4" fmla="*/ 2936 w 240344"/>
                  <a:gd name="connsiteY4" fmla="*/ 792480 h 843638"/>
                  <a:gd name="connsiteX5" fmla="*/ 170296 w 240344"/>
                  <a:gd name="connsiteY5" fmla="*/ 792480 h 843638"/>
                  <a:gd name="connsiteX6" fmla="*/ 240345 w 240344"/>
                  <a:gd name="connsiteY6" fmla="*/ 296551 h 843638"/>
                  <a:gd name="connsiteX7" fmla="*/ 240345 w 240344"/>
                  <a:gd name="connsiteY7" fmla="*/ 0 h 843638"/>
                  <a:gd name="connsiteX8" fmla="*/ 179944 w 240344"/>
                  <a:gd name="connsiteY8" fmla="*/ 0 h 8436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40344" h="843638">
                    <a:moveTo>
                      <a:pt x="179944" y="0"/>
                    </a:moveTo>
                    <a:lnTo>
                      <a:pt x="179944" y="239576"/>
                    </a:lnTo>
                    <a:cubicBezTo>
                      <a:pt x="179944" y="239576"/>
                      <a:pt x="116118" y="682794"/>
                      <a:pt x="109896" y="735505"/>
                    </a:cubicBezTo>
                    <a:cubicBezTo>
                      <a:pt x="105841" y="770249"/>
                      <a:pt x="47887" y="794857"/>
                      <a:pt x="0" y="784091"/>
                    </a:cubicBezTo>
                    <a:cubicBezTo>
                      <a:pt x="1049" y="787167"/>
                      <a:pt x="2027" y="789963"/>
                      <a:pt x="2936" y="792480"/>
                    </a:cubicBezTo>
                    <a:cubicBezTo>
                      <a:pt x="33906" y="874622"/>
                      <a:pt x="164144" y="845191"/>
                      <a:pt x="170296" y="792480"/>
                    </a:cubicBezTo>
                    <a:cubicBezTo>
                      <a:pt x="176448" y="739769"/>
                      <a:pt x="240345" y="296551"/>
                      <a:pt x="240345" y="296551"/>
                    </a:cubicBezTo>
                    <a:lnTo>
                      <a:pt x="240345" y="0"/>
                    </a:lnTo>
                    <a:lnTo>
                      <a:pt x="179944" y="0"/>
                    </a:lnTo>
                    <a:close/>
                  </a:path>
                </a:pathLst>
              </a:custGeom>
              <a:solidFill>
                <a:srgbClr val="C1BDC1"/>
              </a:solidFill>
              <a:ln w="69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1" name="Forme libre : forme 130">
                <a:extLst>
                  <a:ext uri="{FF2B5EF4-FFF2-40B4-BE49-F238E27FC236}">
                    <a16:creationId xmlns:a16="http://schemas.microsoft.com/office/drawing/2014/main" id="{199397A7-7888-4B62-A539-910C2D44D7F3}"/>
                  </a:ext>
                </a:extLst>
              </p:cNvPr>
              <p:cNvSpPr/>
              <p:nvPr/>
            </p:nvSpPr>
            <p:spPr>
              <a:xfrm>
                <a:off x="4465110" y="1759520"/>
                <a:ext cx="349681" cy="843638"/>
              </a:xfrm>
              <a:custGeom>
                <a:avLst/>
                <a:gdLst>
                  <a:gd name="connsiteX0" fmla="*/ 0 w 349681"/>
                  <a:gd name="connsiteY0" fmla="*/ 0 h 843638"/>
                  <a:gd name="connsiteX1" fmla="*/ 0 w 349681"/>
                  <a:gd name="connsiteY1" fmla="*/ 304311 h 843638"/>
                  <a:gd name="connsiteX2" fmla="*/ 112273 w 349681"/>
                  <a:gd name="connsiteY2" fmla="*/ 792480 h 843638"/>
                  <a:gd name="connsiteX3" fmla="*/ 279633 w 349681"/>
                  <a:gd name="connsiteY3" fmla="*/ 792480 h 843638"/>
                  <a:gd name="connsiteX4" fmla="*/ 349681 w 349681"/>
                  <a:gd name="connsiteY4" fmla="*/ 296551 h 843638"/>
                  <a:gd name="connsiteX5" fmla="*/ 349681 w 349681"/>
                  <a:gd name="connsiteY5" fmla="*/ 0 h 843638"/>
                  <a:gd name="connsiteX6" fmla="*/ 0 w 349681"/>
                  <a:gd name="connsiteY6" fmla="*/ 0 h 8436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49681" h="843638">
                    <a:moveTo>
                      <a:pt x="0" y="0"/>
                    </a:moveTo>
                    <a:lnTo>
                      <a:pt x="0" y="304311"/>
                    </a:lnTo>
                    <a:cubicBezTo>
                      <a:pt x="0" y="304311"/>
                      <a:pt x="81303" y="710338"/>
                      <a:pt x="112273" y="792480"/>
                    </a:cubicBezTo>
                    <a:cubicBezTo>
                      <a:pt x="143242" y="874622"/>
                      <a:pt x="273481" y="845191"/>
                      <a:pt x="279633" y="792480"/>
                    </a:cubicBezTo>
                    <a:cubicBezTo>
                      <a:pt x="285785" y="739769"/>
                      <a:pt x="349681" y="296551"/>
                      <a:pt x="349681" y="296551"/>
                    </a:cubicBezTo>
                    <a:lnTo>
                      <a:pt x="349681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6847" cap="rnd">
                <a:solidFill>
                  <a:srgbClr val="333333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2" name="Forme libre : forme 131">
                <a:extLst>
                  <a:ext uri="{FF2B5EF4-FFF2-40B4-BE49-F238E27FC236}">
                    <a16:creationId xmlns:a16="http://schemas.microsoft.com/office/drawing/2014/main" id="{1561C681-88EC-4597-BFD2-5560B8E11D1F}"/>
                  </a:ext>
                </a:extLst>
              </p:cNvPr>
              <p:cNvSpPr/>
              <p:nvPr/>
            </p:nvSpPr>
            <p:spPr>
              <a:xfrm>
                <a:off x="4486781" y="1974327"/>
                <a:ext cx="93397" cy="540551"/>
              </a:xfrm>
              <a:custGeom>
                <a:avLst/>
                <a:gdLst>
                  <a:gd name="connsiteX0" fmla="*/ 1538 w 93397"/>
                  <a:gd name="connsiteY0" fmla="*/ 21 h 540551"/>
                  <a:gd name="connsiteX1" fmla="*/ 1538 w 93397"/>
                  <a:gd name="connsiteY1" fmla="*/ 91881 h 540551"/>
                  <a:gd name="connsiteX2" fmla="*/ 93398 w 93397"/>
                  <a:gd name="connsiteY2" fmla="*/ 540552 h 540551"/>
                  <a:gd name="connsiteX3" fmla="*/ 1538 w 93397"/>
                  <a:gd name="connsiteY3" fmla="*/ 21 h 5405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3397" h="540551">
                    <a:moveTo>
                      <a:pt x="1538" y="21"/>
                    </a:moveTo>
                    <a:cubicBezTo>
                      <a:pt x="1608" y="-1167"/>
                      <a:pt x="-1957" y="47699"/>
                      <a:pt x="1538" y="91881"/>
                    </a:cubicBezTo>
                    <a:cubicBezTo>
                      <a:pt x="5033" y="136063"/>
                      <a:pt x="93398" y="540552"/>
                      <a:pt x="93398" y="540552"/>
                    </a:cubicBezTo>
                    <a:cubicBezTo>
                      <a:pt x="93398" y="540552"/>
                      <a:pt x="-3146" y="54620"/>
                      <a:pt x="1538" y="21"/>
                    </a:cubicBezTo>
                    <a:close/>
                  </a:path>
                </a:pathLst>
              </a:custGeom>
              <a:solidFill>
                <a:srgbClr val="FFFFFF"/>
              </a:solidFill>
              <a:ln w="69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33" name="Graphique 3">
              <a:extLst>
                <a:ext uri="{FF2B5EF4-FFF2-40B4-BE49-F238E27FC236}">
                  <a16:creationId xmlns:a16="http://schemas.microsoft.com/office/drawing/2014/main" id="{88B948D3-A5A6-4E7D-B1C9-AE0E32241BA5}"/>
                </a:ext>
              </a:extLst>
            </p:cNvPr>
            <p:cNvGrpSpPr/>
            <p:nvPr/>
          </p:nvGrpSpPr>
          <p:grpSpPr>
            <a:xfrm>
              <a:off x="4113332" y="1852009"/>
              <a:ext cx="349681" cy="843638"/>
              <a:chOff x="4113332" y="1852009"/>
              <a:chExt cx="349681" cy="843638"/>
            </a:xfrm>
            <a:solidFill>
              <a:schemeClr val="accent1"/>
            </a:solidFill>
          </p:grpSpPr>
          <p:sp>
            <p:nvSpPr>
              <p:cNvPr id="134" name="Forme libre : forme 133">
                <a:extLst>
                  <a:ext uri="{FF2B5EF4-FFF2-40B4-BE49-F238E27FC236}">
                    <a16:creationId xmlns:a16="http://schemas.microsoft.com/office/drawing/2014/main" id="{7D9D84CB-B9B1-489F-A5DE-E87FD39E2124}"/>
                  </a:ext>
                </a:extLst>
              </p:cNvPr>
              <p:cNvSpPr/>
              <p:nvPr/>
            </p:nvSpPr>
            <p:spPr>
              <a:xfrm>
                <a:off x="4113332" y="1852009"/>
                <a:ext cx="349681" cy="843638"/>
              </a:xfrm>
              <a:custGeom>
                <a:avLst/>
                <a:gdLst>
                  <a:gd name="connsiteX0" fmla="*/ 0 w 349681"/>
                  <a:gd name="connsiteY0" fmla="*/ 0 h 843638"/>
                  <a:gd name="connsiteX1" fmla="*/ 0 w 349681"/>
                  <a:gd name="connsiteY1" fmla="*/ 304311 h 843638"/>
                  <a:gd name="connsiteX2" fmla="*/ 112273 w 349681"/>
                  <a:gd name="connsiteY2" fmla="*/ 792480 h 843638"/>
                  <a:gd name="connsiteX3" fmla="*/ 279633 w 349681"/>
                  <a:gd name="connsiteY3" fmla="*/ 792480 h 843638"/>
                  <a:gd name="connsiteX4" fmla="*/ 349681 w 349681"/>
                  <a:gd name="connsiteY4" fmla="*/ 296551 h 843638"/>
                  <a:gd name="connsiteX5" fmla="*/ 349681 w 349681"/>
                  <a:gd name="connsiteY5" fmla="*/ 0 h 843638"/>
                  <a:gd name="connsiteX6" fmla="*/ 0 w 349681"/>
                  <a:gd name="connsiteY6" fmla="*/ 0 h 8436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49681" h="843638">
                    <a:moveTo>
                      <a:pt x="0" y="0"/>
                    </a:moveTo>
                    <a:lnTo>
                      <a:pt x="0" y="304311"/>
                    </a:lnTo>
                    <a:cubicBezTo>
                      <a:pt x="0" y="304311"/>
                      <a:pt x="81303" y="710338"/>
                      <a:pt x="112273" y="792480"/>
                    </a:cubicBezTo>
                    <a:cubicBezTo>
                      <a:pt x="143242" y="874622"/>
                      <a:pt x="273481" y="845191"/>
                      <a:pt x="279633" y="792480"/>
                    </a:cubicBezTo>
                    <a:cubicBezTo>
                      <a:pt x="285785" y="739769"/>
                      <a:pt x="349681" y="296551"/>
                      <a:pt x="349681" y="296551"/>
                    </a:cubicBezTo>
                    <a:lnTo>
                      <a:pt x="34968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6D4D6"/>
              </a:solidFill>
              <a:ln w="69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5" name="Forme libre : forme 134">
                <a:extLst>
                  <a:ext uri="{FF2B5EF4-FFF2-40B4-BE49-F238E27FC236}">
                    <a16:creationId xmlns:a16="http://schemas.microsoft.com/office/drawing/2014/main" id="{06D772FA-8D32-4738-B977-9E497F0FECC6}"/>
                  </a:ext>
                </a:extLst>
              </p:cNvPr>
              <p:cNvSpPr/>
              <p:nvPr/>
            </p:nvSpPr>
            <p:spPr>
              <a:xfrm>
                <a:off x="4222668" y="1852009"/>
                <a:ext cx="240344" cy="843638"/>
              </a:xfrm>
              <a:custGeom>
                <a:avLst/>
                <a:gdLst>
                  <a:gd name="connsiteX0" fmla="*/ 179944 w 240344"/>
                  <a:gd name="connsiteY0" fmla="*/ 0 h 843638"/>
                  <a:gd name="connsiteX1" fmla="*/ 179944 w 240344"/>
                  <a:gd name="connsiteY1" fmla="*/ 239576 h 843638"/>
                  <a:gd name="connsiteX2" fmla="*/ 109896 w 240344"/>
                  <a:gd name="connsiteY2" fmla="*/ 735505 h 843638"/>
                  <a:gd name="connsiteX3" fmla="*/ 0 w 240344"/>
                  <a:gd name="connsiteY3" fmla="*/ 784091 h 843638"/>
                  <a:gd name="connsiteX4" fmla="*/ 2936 w 240344"/>
                  <a:gd name="connsiteY4" fmla="*/ 792480 h 843638"/>
                  <a:gd name="connsiteX5" fmla="*/ 170297 w 240344"/>
                  <a:gd name="connsiteY5" fmla="*/ 792480 h 843638"/>
                  <a:gd name="connsiteX6" fmla="*/ 240345 w 240344"/>
                  <a:gd name="connsiteY6" fmla="*/ 296551 h 843638"/>
                  <a:gd name="connsiteX7" fmla="*/ 240345 w 240344"/>
                  <a:gd name="connsiteY7" fmla="*/ 0 h 843638"/>
                  <a:gd name="connsiteX8" fmla="*/ 179944 w 240344"/>
                  <a:gd name="connsiteY8" fmla="*/ 0 h 8436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40344" h="843638">
                    <a:moveTo>
                      <a:pt x="179944" y="0"/>
                    </a:moveTo>
                    <a:lnTo>
                      <a:pt x="179944" y="239576"/>
                    </a:lnTo>
                    <a:cubicBezTo>
                      <a:pt x="179944" y="239576"/>
                      <a:pt x="116118" y="682794"/>
                      <a:pt x="109896" y="735505"/>
                    </a:cubicBezTo>
                    <a:cubicBezTo>
                      <a:pt x="105841" y="770249"/>
                      <a:pt x="47887" y="794857"/>
                      <a:pt x="0" y="784091"/>
                    </a:cubicBezTo>
                    <a:cubicBezTo>
                      <a:pt x="1049" y="787167"/>
                      <a:pt x="2027" y="789963"/>
                      <a:pt x="2936" y="792480"/>
                    </a:cubicBezTo>
                    <a:cubicBezTo>
                      <a:pt x="33906" y="874622"/>
                      <a:pt x="164145" y="845191"/>
                      <a:pt x="170297" y="792480"/>
                    </a:cubicBezTo>
                    <a:cubicBezTo>
                      <a:pt x="176448" y="739769"/>
                      <a:pt x="240345" y="296551"/>
                      <a:pt x="240345" y="296551"/>
                    </a:cubicBezTo>
                    <a:lnTo>
                      <a:pt x="240345" y="0"/>
                    </a:lnTo>
                    <a:lnTo>
                      <a:pt x="179944" y="0"/>
                    </a:lnTo>
                    <a:close/>
                  </a:path>
                </a:pathLst>
              </a:custGeom>
              <a:solidFill>
                <a:srgbClr val="C1BDC1"/>
              </a:solidFill>
              <a:ln w="69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6" name="Forme libre : forme 135">
                <a:extLst>
                  <a:ext uri="{FF2B5EF4-FFF2-40B4-BE49-F238E27FC236}">
                    <a16:creationId xmlns:a16="http://schemas.microsoft.com/office/drawing/2014/main" id="{BAFA0DC0-61A2-431D-8036-56E1A788288B}"/>
                  </a:ext>
                </a:extLst>
              </p:cNvPr>
              <p:cNvSpPr/>
              <p:nvPr/>
            </p:nvSpPr>
            <p:spPr>
              <a:xfrm>
                <a:off x="4113332" y="1852009"/>
                <a:ext cx="349681" cy="843638"/>
              </a:xfrm>
              <a:custGeom>
                <a:avLst/>
                <a:gdLst>
                  <a:gd name="connsiteX0" fmla="*/ 0 w 349681"/>
                  <a:gd name="connsiteY0" fmla="*/ 0 h 843638"/>
                  <a:gd name="connsiteX1" fmla="*/ 0 w 349681"/>
                  <a:gd name="connsiteY1" fmla="*/ 304311 h 843638"/>
                  <a:gd name="connsiteX2" fmla="*/ 112273 w 349681"/>
                  <a:gd name="connsiteY2" fmla="*/ 792480 h 843638"/>
                  <a:gd name="connsiteX3" fmla="*/ 279633 w 349681"/>
                  <a:gd name="connsiteY3" fmla="*/ 792480 h 843638"/>
                  <a:gd name="connsiteX4" fmla="*/ 349681 w 349681"/>
                  <a:gd name="connsiteY4" fmla="*/ 296551 h 843638"/>
                  <a:gd name="connsiteX5" fmla="*/ 349681 w 349681"/>
                  <a:gd name="connsiteY5" fmla="*/ 0 h 843638"/>
                  <a:gd name="connsiteX6" fmla="*/ 0 w 349681"/>
                  <a:gd name="connsiteY6" fmla="*/ 0 h 8436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49681" h="843638">
                    <a:moveTo>
                      <a:pt x="0" y="0"/>
                    </a:moveTo>
                    <a:lnTo>
                      <a:pt x="0" y="304311"/>
                    </a:lnTo>
                    <a:cubicBezTo>
                      <a:pt x="0" y="304311"/>
                      <a:pt x="81303" y="710338"/>
                      <a:pt x="112273" y="792480"/>
                    </a:cubicBezTo>
                    <a:cubicBezTo>
                      <a:pt x="143242" y="874622"/>
                      <a:pt x="273481" y="845191"/>
                      <a:pt x="279633" y="792480"/>
                    </a:cubicBezTo>
                    <a:cubicBezTo>
                      <a:pt x="285785" y="739769"/>
                      <a:pt x="349681" y="296551"/>
                      <a:pt x="349681" y="296551"/>
                    </a:cubicBezTo>
                    <a:lnTo>
                      <a:pt x="349681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6847" cap="rnd">
                <a:solidFill>
                  <a:srgbClr val="333333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7" name="Forme libre : forme 136">
                <a:extLst>
                  <a:ext uri="{FF2B5EF4-FFF2-40B4-BE49-F238E27FC236}">
                    <a16:creationId xmlns:a16="http://schemas.microsoft.com/office/drawing/2014/main" id="{7256E1FF-A8F3-4016-BA1C-90D3903558DD}"/>
                  </a:ext>
                </a:extLst>
              </p:cNvPr>
              <p:cNvSpPr/>
              <p:nvPr/>
            </p:nvSpPr>
            <p:spPr>
              <a:xfrm>
                <a:off x="4134933" y="2066816"/>
                <a:ext cx="93397" cy="540551"/>
              </a:xfrm>
              <a:custGeom>
                <a:avLst/>
                <a:gdLst>
                  <a:gd name="connsiteX0" fmla="*/ 1538 w 93397"/>
                  <a:gd name="connsiteY0" fmla="*/ 21 h 540551"/>
                  <a:gd name="connsiteX1" fmla="*/ 1538 w 93397"/>
                  <a:gd name="connsiteY1" fmla="*/ 91881 h 540551"/>
                  <a:gd name="connsiteX2" fmla="*/ 93398 w 93397"/>
                  <a:gd name="connsiteY2" fmla="*/ 540552 h 540551"/>
                  <a:gd name="connsiteX3" fmla="*/ 1538 w 93397"/>
                  <a:gd name="connsiteY3" fmla="*/ 21 h 5405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3397" h="540551">
                    <a:moveTo>
                      <a:pt x="1538" y="21"/>
                    </a:moveTo>
                    <a:cubicBezTo>
                      <a:pt x="1608" y="-1167"/>
                      <a:pt x="-1957" y="47699"/>
                      <a:pt x="1538" y="91881"/>
                    </a:cubicBezTo>
                    <a:cubicBezTo>
                      <a:pt x="5033" y="136063"/>
                      <a:pt x="93398" y="540552"/>
                      <a:pt x="93398" y="540552"/>
                    </a:cubicBezTo>
                    <a:cubicBezTo>
                      <a:pt x="93398" y="540552"/>
                      <a:pt x="-3076" y="54620"/>
                      <a:pt x="1538" y="21"/>
                    </a:cubicBezTo>
                    <a:close/>
                  </a:path>
                </a:pathLst>
              </a:custGeom>
              <a:solidFill>
                <a:srgbClr val="FFFFFF"/>
              </a:solidFill>
              <a:ln w="69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38" name="Graphique 3">
              <a:extLst>
                <a:ext uri="{FF2B5EF4-FFF2-40B4-BE49-F238E27FC236}">
                  <a16:creationId xmlns:a16="http://schemas.microsoft.com/office/drawing/2014/main" id="{88B948D3-A5A6-4E7D-B1C9-AE0E32241BA5}"/>
                </a:ext>
              </a:extLst>
            </p:cNvPr>
            <p:cNvGrpSpPr/>
            <p:nvPr/>
          </p:nvGrpSpPr>
          <p:grpSpPr>
            <a:xfrm>
              <a:off x="3729745" y="1955124"/>
              <a:ext cx="349681" cy="843638"/>
              <a:chOff x="3729745" y="1955124"/>
              <a:chExt cx="349681" cy="843638"/>
            </a:xfrm>
            <a:solidFill>
              <a:schemeClr val="accent1"/>
            </a:solidFill>
          </p:grpSpPr>
          <p:sp>
            <p:nvSpPr>
              <p:cNvPr id="139" name="Forme libre : forme 138">
                <a:extLst>
                  <a:ext uri="{FF2B5EF4-FFF2-40B4-BE49-F238E27FC236}">
                    <a16:creationId xmlns:a16="http://schemas.microsoft.com/office/drawing/2014/main" id="{FAA4ED31-772B-407D-8775-A37A6BF0DDCF}"/>
                  </a:ext>
                </a:extLst>
              </p:cNvPr>
              <p:cNvSpPr/>
              <p:nvPr/>
            </p:nvSpPr>
            <p:spPr>
              <a:xfrm>
                <a:off x="3729745" y="1955124"/>
                <a:ext cx="349681" cy="843638"/>
              </a:xfrm>
              <a:custGeom>
                <a:avLst/>
                <a:gdLst>
                  <a:gd name="connsiteX0" fmla="*/ 0 w 349681"/>
                  <a:gd name="connsiteY0" fmla="*/ 0 h 843638"/>
                  <a:gd name="connsiteX1" fmla="*/ 0 w 349681"/>
                  <a:gd name="connsiteY1" fmla="*/ 304311 h 843638"/>
                  <a:gd name="connsiteX2" fmla="*/ 112273 w 349681"/>
                  <a:gd name="connsiteY2" fmla="*/ 792480 h 843638"/>
                  <a:gd name="connsiteX3" fmla="*/ 279633 w 349681"/>
                  <a:gd name="connsiteY3" fmla="*/ 792480 h 843638"/>
                  <a:gd name="connsiteX4" fmla="*/ 349681 w 349681"/>
                  <a:gd name="connsiteY4" fmla="*/ 296551 h 843638"/>
                  <a:gd name="connsiteX5" fmla="*/ 349681 w 349681"/>
                  <a:gd name="connsiteY5" fmla="*/ 0 h 843638"/>
                  <a:gd name="connsiteX6" fmla="*/ 0 w 349681"/>
                  <a:gd name="connsiteY6" fmla="*/ 0 h 8436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49681" h="843638">
                    <a:moveTo>
                      <a:pt x="0" y="0"/>
                    </a:moveTo>
                    <a:lnTo>
                      <a:pt x="0" y="304311"/>
                    </a:lnTo>
                    <a:cubicBezTo>
                      <a:pt x="0" y="304311"/>
                      <a:pt x="81303" y="710338"/>
                      <a:pt x="112273" y="792480"/>
                    </a:cubicBezTo>
                    <a:cubicBezTo>
                      <a:pt x="143242" y="874622"/>
                      <a:pt x="273481" y="845191"/>
                      <a:pt x="279633" y="792480"/>
                    </a:cubicBezTo>
                    <a:cubicBezTo>
                      <a:pt x="285855" y="739769"/>
                      <a:pt x="349681" y="296551"/>
                      <a:pt x="349681" y="296551"/>
                    </a:cubicBezTo>
                    <a:lnTo>
                      <a:pt x="34968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6D4D6"/>
              </a:solidFill>
              <a:ln w="69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0" name="Forme libre : forme 139">
                <a:extLst>
                  <a:ext uri="{FF2B5EF4-FFF2-40B4-BE49-F238E27FC236}">
                    <a16:creationId xmlns:a16="http://schemas.microsoft.com/office/drawing/2014/main" id="{C95FB935-E608-476E-8DCA-3CC88863C80E}"/>
                  </a:ext>
                </a:extLst>
              </p:cNvPr>
              <p:cNvSpPr/>
              <p:nvPr/>
            </p:nvSpPr>
            <p:spPr>
              <a:xfrm>
                <a:off x="3839082" y="1955124"/>
                <a:ext cx="240344" cy="843638"/>
              </a:xfrm>
              <a:custGeom>
                <a:avLst/>
                <a:gdLst>
                  <a:gd name="connsiteX0" fmla="*/ 179944 w 240344"/>
                  <a:gd name="connsiteY0" fmla="*/ 0 h 843638"/>
                  <a:gd name="connsiteX1" fmla="*/ 179944 w 240344"/>
                  <a:gd name="connsiteY1" fmla="*/ 239576 h 843638"/>
                  <a:gd name="connsiteX2" fmla="*/ 109896 w 240344"/>
                  <a:gd name="connsiteY2" fmla="*/ 735505 h 843638"/>
                  <a:gd name="connsiteX3" fmla="*/ 0 w 240344"/>
                  <a:gd name="connsiteY3" fmla="*/ 784091 h 843638"/>
                  <a:gd name="connsiteX4" fmla="*/ 2936 w 240344"/>
                  <a:gd name="connsiteY4" fmla="*/ 792480 h 843638"/>
                  <a:gd name="connsiteX5" fmla="*/ 170297 w 240344"/>
                  <a:gd name="connsiteY5" fmla="*/ 792480 h 843638"/>
                  <a:gd name="connsiteX6" fmla="*/ 240345 w 240344"/>
                  <a:gd name="connsiteY6" fmla="*/ 296551 h 843638"/>
                  <a:gd name="connsiteX7" fmla="*/ 240345 w 240344"/>
                  <a:gd name="connsiteY7" fmla="*/ 0 h 843638"/>
                  <a:gd name="connsiteX8" fmla="*/ 179944 w 240344"/>
                  <a:gd name="connsiteY8" fmla="*/ 0 h 8436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40344" h="843638">
                    <a:moveTo>
                      <a:pt x="179944" y="0"/>
                    </a:moveTo>
                    <a:lnTo>
                      <a:pt x="179944" y="239576"/>
                    </a:lnTo>
                    <a:cubicBezTo>
                      <a:pt x="179944" y="239576"/>
                      <a:pt x="116118" y="682794"/>
                      <a:pt x="109896" y="735505"/>
                    </a:cubicBezTo>
                    <a:cubicBezTo>
                      <a:pt x="105841" y="770249"/>
                      <a:pt x="47887" y="794857"/>
                      <a:pt x="0" y="784091"/>
                    </a:cubicBezTo>
                    <a:cubicBezTo>
                      <a:pt x="1049" y="787167"/>
                      <a:pt x="2027" y="789963"/>
                      <a:pt x="2936" y="792480"/>
                    </a:cubicBezTo>
                    <a:cubicBezTo>
                      <a:pt x="33905" y="874622"/>
                      <a:pt x="164145" y="845191"/>
                      <a:pt x="170297" y="792480"/>
                    </a:cubicBezTo>
                    <a:cubicBezTo>
                      <a:pt x="176448" y="739769"/>
                      <a:pt x="240345" y="296551"/>
                      <a:pt x="240345" y="296551"/>
                    </a:cubicBezTo>
                    <a:lnTo>
                      <a:pt x="240345" y="0"/>
                    </a:lnTo>
                    <a:lnTo>
                      <a:pt x="179944" y="0"/>
                    </a:lnTo>
                    <a:close/>
                  </a:path>
                </a:pathLst>
              </a:custGeom>
              <a:solidFill>
                <a:srgbClr val="C1BDC1"/>
              </a:solidFill>
              <a:ln w="69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1" name="Forme libre : forme 140">
                <a:extLst>
                  <a:ext uri="{FF2B5EF4-FFF2-40B4-BE49-F238E27FC236}">
                    <a16:creationId xmlns:a16="http://schemas.microsoft.com/office/drawing/2014/main" id="{DB26C5CD-84AA-46CB-BCD4-8B8A45D0E040}"/>
                  </a:ext>
                </a:extLst>
              </p:cNvPr>
              <p:cNvSpPr/>
              <p:nvPr/>
            </p:nvSpPr>
            <p:spPr>
              <a:xfrm>
                <a:off x="3729745" y="1955124"/>
                <a:ext cx="349681" cy="843638"/>
              </a:xfrm>
              <a:custGeom>
                <a:avLst/>
                <a:gdLst>
                  <a:gd name="connsiteX0" fmla="*/ 0 w 349681"/>
                  <a:gd name="connsiteY0" fmla="*/ 0 h 843638"/>
                  <a:gd name="connsiteX1" fmla="*/ 0 w 349681"/>
                  <a:gd name="connsiteY1" fmla="*/ 304311 h 843638"/>
                  <a:gd name="connsiteX2" fmla="*/ 112273 w 349681"/>
                  <a:gd name="connsiteY2" fmla="*/ 792480 h 843638"/>
                  <a:gd name="connsiteX3" fmla="*/ 279633 w 349681"/>
                  <a:gd name="connsiteY3" fmla="*/ 792480 h 843638"/>
                  <a:gd name="connsiteX4" fmla="*/ 349681 w 349681"/>
                  <a:gd name="connsiteY4" fmla="*/ 296551 h 843638"/>
                  <a:gd name="connsiteX5" fmla="*/ 349681 w 349681"/>
                  <a:gd name="connsiteY5" fmla="*/ 0 h 843638"/>
                  <a:gd name="connsiteX6" fmla="*/ 0 w 349681"/>
                  <a:gd name="connsiteY6" fmla="*/ 0 h 8436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49681" h="843638">
                    <a:moveTo>
                      <a:pt x="0" y="0"/>
                    </a:moveTo>
                    <a:lnTo>
                      <a:pt x="0" y="304311"/>
                    </a:lnTo>
                    <a:cubicBezTo>
                      <a:pt x="0" y="304311"/>
                      <a:pt x="81303" y="710338"/>
                      <a:pt x="112273" y="792480"/>
                    </a:cubicBezTo>
                    <a:cubicBezTo>
                      <a:pt x="143242" y="874622"/>
                      <a:pt x="273481" y="845191"/>
                      <a:pt x="279633" y="792480"/>
                    </a:cubicBezTo>
                    <a:cubicBezTo>
                      <a:pt x="285855" y="739769"/>
                      <a:pt x="349681" y="296551"/>
                      <a:pt x="349681" y="296551"/>
                    </a:cubicBezTo>
                    <a:lnTo>
                      <a:pt x="349681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6847" cap="rnd">
                <a:solidFill>
                  <a:srgbClr val="333333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2" name="Forme libre : forme 141">
                <a:extLst>
                  <a:ext uri="{FF2B5EF4-FFF2-40B4-BE49-F238E27FC236}">
                    <a16:creationId xmlns:a16="http://schemas.microsoft.com/office/drawing/2014/main" id="{5393F548-BCF6-47A4-8CFA-8738299BE7CE}"/>
                  </a:ext>
                </a:extLst>
              </p:cNvPr>
              <p:cNvSpPr/>
              <p:nvPr/>
            </p:nvSpPr>
            <p:spPr>
              <a:xfrm>
                <a:off x="3751347" y="2169930"/>
                <a:ext cx="93397" cy="540551"/>
              </a:xfrm>
              <a:custGeom>
                <a:avLst/>
                <a:gdLst>
                  <a:gd name="connsiteX0" fmla="*/ 1538 w 93397"/>
                  <a:gd name="connsiteY0" fmla="*/ 21 h 540551"/>
                  <a:gd name="connsiteX1" fmla="*/ 1538 w 93397"/>
                  <a:gd name="connsiteY1" fmla="*/ 91881 h 540551"/>
                  <a:gd name="connsiteX2" fmla="*/ 93398 w 93397"/>
                  <a:gd name="connsiteY2" fmla="*/ 540552 h 540551"/>
                  <a:gd name="connsiteX3" fmla="*/ 1538 w 93397"/>
                  <a:gd name="connsiteY3" fmla="*/ 21 h 5405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3397" h="540551">
                    <a:moveTo>
                      <a:pt x="1538" y="21"/>
                    </a:moveTo>
                    <a:cubicBezTo>
                      <a:pt x="1608" y="-1167"/>
                      <a:pt x="-1957" y="47699"/>
                      <a:pt x="1538" y="91881"/>
                    </a:cubicBezTo>
                    <a:cubicBezTo>
                      <a:pt x="5034" y="136063"/>
                      <a:pt x="93398" y="540552"/>
                      <a:pt x="93398" y="540552"/>
                    </a:cubicBezTo>
                    <a:cubicBezTo>
                      <a:pt x="93398" y="540552"/>
                      <a:pt x="-3076" y="54620"/>
                      <a:pt x="1538" y="21"/>
                    </a:cubicBezTo>
                    <a:close/>
                  </a:path>
                </a:pathLst>
              </a:custGeom>
              <a:solidFill>
                <a:srgbClr val="FFFFFF"/>
              </a:solidFill>
              <a:ln w="69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143" name="Forme libre : forme 142">
              <a:extLst>
                <a:ext uri="{FF2B5EF4-FFF2-40B4-BE49-F238E27FC236}">
                  <a16:creationId xmlns:a16="http://schemas.microsoft.com/office/drawing/2014/main" id="{175D4138-06C9-4C86-92E2-80AC09B21621}"/>
                </a:ext>
              </a:extLst>
            </p:cNvPr>
            <p:cNvSpPr/>
            <p:nvPr/>
          </p:nvSpPr>
          <p:spPr>
            <a:xfrm>
              <a:off x="3426623" y="1208014"/>
              <a:ext cx="3164746" cy="1183127"/>
            </a:xfrm>
            <a:custGeom>
              <a:avLst/>
              <a:gdLst>
                <a:gd name="connsiteX0" fmla="*/ 216995 w 3164746"/>
                <a:gd name="connsiteY0" fmla="*/ 1183127 h 1183127"/>
                <a:gd name="connsiteX1" fmla="*/ 0 w 3164746"/>
                <a:gd name="connsiteY1" fmla="*/ 1076168 h 1183127"/>
                <a:gd name="connsiteX2" fmla="*/ 0 w 3164746"/>
                <a:gd name="connsiteY2" fmla="*/ 789474 h 1183127"/>
                <a:gd name="connsiteX3" fmla="*/ 2943068 w 3164746"/>
                <a:gd name="connsiteY3" fmla="*/ 0 h 1183127"/>
                <a:gd name="connsiteX4" fmla="*/ 3164747 w 3164746"/>
                <a:gd name="connsiteY4" fmla="*/ 123318 h 1183127"/>
                <a:gd name="connsiteX5" fmla="*/ 228600 w 3164746"/>
                <a:gd name="connsiteY5" fmla="*/ 904962 h 1183127"/>
                <a:gd name="connsiteX6" fmla="*/ 216995 w 3164746"/>
                <a:gd name="connsiteY6" fmla="*/ 1183127 h 1183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64746" h="1183127">
                  <a:moveTo>
                    <a:pt x="216995" y="1183127"/>
                  </a:moveTo>
                  <a:cubicBezTo>
                    <a:pt x="216995" y="1183127"/>
                    <a:pt x="37191" y="1149012"/>
                    <a:pt x="0" y="1076168"/>
                  </a:cubicBezTo>
                  <a:lnTo>
                    <a:pt x="0" y="789474"/>
                  </a:lnTo>
                  <a:lnTo>
                    <a:pt x="2943068" y="0"/>
                  </a:lnTo>
                  <a:lnTo>
                    <a:pt x="3164747" y="123318"/>
                  </a:lnTo>
                  <a:lnTo>
                    <a:pt x="228600" y="904962"/>
                  </a:lnTo>
                  <a:lnTo>
                    <a:pt x="216995" y="1183127"/>
                  </a:lnTo>
                  <a:close/>
                </a:path>
              </a:pathLst>
            </a:custGeom>
            <a:solidFill>
              <a:srgbClr val="337F6A"/>
            </a:solidFill>
            <a:ln w="69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" name="Forme libre : forme 143">
              <a:extLst>
                <a:ext uri="{FF2B5EF4-FFF2-40B4-BE49-F238E27FC236}">
                  <a16:creationId xmlns:a16="http://schemas.microsoft.com/office/drawing/2014/main" id="{85FAB588-467F-47B9-8960-E654A3EE417E}"/>
                </a:ext>
              </a:extLst>
            </p:cNvPr>
            <p:cNvSpPr/>
            <p:nvPr/>
          </p:nvSpPr>
          <p:spPr>
            <a:xfrm>
              <a:off x="3426623" y="1208014"/>
              <a:ext cx="3164746" cy="1183127"/>
            </a:xfrm>
            <a:custGeom>
              <a:avLst/>
              <a:gdLst>
                <a:gd name="connsiteX0" fmla="*/ 216995 w 3164746"/>
                <a:gd name="connsiteY0" fmla="*/ 1183127 h 1183127"/>
                <a:gd name="connsiteX1" fmla="*/ 0 w 3164746"/>
                <a:gd name="connsiteY1" fmla="*/ 1076168 h 1183127"/>
                <a:gd name="connsiteX2" fmla="*/ 0 w 3164746"/>
                <a:gd name="connsiteY2" fmla="*/ 789474 h 1183127"/>
                <a:gd name="connsiteX3" fmla="*/ 2943068 w 3164746"/>
                <a:gd name="connsiteY3" fmla="*/ 0 h 1183127"/>
                <a:gd name="connsiteX4" fmla="*/ 3164747 w 3164746"/>
                <a:gd name="connsiteY4" fmla="*/ 123318 h 1183127"/>
                <a:gd name="connsiteX5" fmla="*/ 228600 w 3164746"/>
                <a:gd name="connsiteY5" fmla="*/ 904962 h 1183127"/>
                <a:gd name="connsiteX6" fmla="*/ 216995 w 3164746"/>
                <a:gd name="connsiteY6" fmla="*/ 1183127 h 1183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64746" h="1183127">
                  <a:moveTo>
                    <a:pt x="216995" y="1183127"/>
                  </a:moveTo>
                  <a:cubicBezTo>
                    <a:pt x="216995" y="1183127"/>
                    <a:pt x="37191" y="1149012"/>
                    <a:pt x="0" y="1076168"/>
                  </a:cubicBezTo>
                  <a:lnTo>
                    <a:pt x="0" y="789474"/>
                  </a:lnTo>
                  <a:lnTo>
                    <a:pt x="2943068" y="0"/>
                  </a:lnTo>
                  <a:lnTo>
                    <a:pt x="3164747" y="123318"/>
                  </a:lnTo>
                  <a:lnTo>
                    <a:pt x="228600" y="904962"/>
                  </a:lnTo>
                  <a:lnTo>
                    <a:pt x="216995" y="1183127"/>
                  </a:lnTo>
                  <a:close/>
                </a:path>
              </a:pathLst>
            </a:custGeom>
            <a:noFill/>
            <a:ln w="6987" cap="rnd">
              <a:solidFill>
                <a:srgbClr val="333333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" name="Forme libre : forme 144">
              <a:extLst>
                <a:ext uri="{FF2B5EF4-FFF2-40B4-BE49-F238E27FC236}">
                  <a16:creationId xmlns:a16="http://schemas.microsoft.com/office/drawing/2014/main" id="{D8E52FCA-7737-4963-8F2C-3F312AD77D10}"/>
                </a:ext>
              </a:extLst>
            </p:cNvPr>
            <p:cNvSpPr/>
            <p:nvPr/>
          </p:nvSpPr>
          <p:spPr>
            <a:xfrm>
              <a:off x="3643618" y="1331332"/>
              <a:ext cx="2947821" cy="1059809"/>
            </a:xfrm>
            <a:custGeom>
              <a:avLst/>
              <a:gdLst>
                <a:gd name="connsiteX0" fmla="*/ 2895810 w 2947821"/>
                <a:gd name="connsiteY0" fmla="*/ 50683 h 1059809"/>
                <a:gd name="connsiteX1" fmla="*/ 58373 w 2947821"/>
                <a:gd name="connsiteY1" fmla="*/ 814501 h 1059809"/>
                <a:gd name="connsiteX2" fmla="*/ 54249 w 2947821"/>
                <a:gd name="connsiteY2" fmla="*/ 1036600 h 1059809"/>
                <a:gd name="connsiteX3" fmla="*/ 0 w 2947821"/>
                <a:gd name="connsiteY3" fmla="*/ 1059809 h 1059809"/>
                <a:gd name="connsiteX4" fmla="*/ 11675 w 2947821"/>
                <a:gd name="connsiteY4" fmla="*/ 781644 h 1059809"/>
                <a:gd name="connsiteX5" fmla="*/ 2947821 w 2947821"/>
                <a:gd name="connsiteY5" fmla="*/ 0 h 1059809"/>
                <a:gd name="connsiteX6" fmla="*/ 2943138 w 2947821"/>
                <a:gd name="connsiteY6" fmla="*/ 223846 h 1059809"/>
                <a:gd name="connsiteX7" fmla="*/ 2895810 w 2947821"/>
                <a:gd name="connsiteY7" fmla="*/ 231886 h 1059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47821" h="1059809">
                  <a:moveTo>
                    <a:pt x="2895810" y="50683"/>
                  </a:moveTo>
                  <a:lnTo>
                    <a:pt x="58373" y="814501"/>
                  </a:lnTo>
                  <a:lnTo>
                    <a:pt x="54249" y="1036600"/>
                  </a:lnTo>
                  <a:lnTo>
                    <a:pt x="0" y="1059809"/>
                  </a:lnTo>
                  <a:lnTo>
                    <a:pt x="11675" y="781644"/>
                  </a:lnTo>
                  <a:lnTo>
                    <a:pt x="2947821" y="0"/>
                  </a:lnTo>
                  <a:lnTo>
                    <a:pt x="2943138" y="223846"/>
                  </a:lnTo>
                  <a:lnTo>
                    <a:pt x="2895810" y="231886"/>
                  </a:lnTo>
                  <a:close/>
                </a:path>
              </a:pathLst>
            </a:custGeom>
            <a:solidFill>
              <a:srgbClr val="1A5B47"/>
            </a:solidFill>
            <a:ln w="69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6" name="Forme libre : forme 145">
              <a:extLst>
                <a:ext uri="{FF2B5EF4-FFF2-40B4-BE49-F238E27FC236}">
                  <a16:creationId xmlns:a16="http://schemas.microsoft.com/office/drawing/2014/main" id="{11A54FD4-22B3-4FFB-B54C-CC8126C2F0DF}"/>
                </a:ext>
              </a:extLst>
            </p:cNvPr>
            <p:cNvSpPr/>
            <p:nvPr/>
          </p:nvSpPr>
          <p:spPr>
            <a:xfrm>
              <a:off x="3643618" y="1331332"/>
              <a:ext cx="2947821" cy="1059809"/>
            </a:xfrm>
            <a:custGeom>
              <a:avLst/>
              <a:gdLst>
                <a:gd name="connsiteX0" fmla="*/ 2895810 w 2947821"/>
                <a:gd name="connsiteY0" fmla="*/ 50683 h 1059809"/>
                <a:gd name="connsiteX1" fmla="*/ 58373 w 2947821"/>
                <a:gd name="connsiteY1" fmla="*/ 814501 h 1059809"/>
                <a:gd name="connsiteX2" fmla="*/ 54249 w 2947821"/>
                <a:gd name="connsiteY2" fmla="*/ 1036600 h 1059809"/>
                <a:gd name="connsiteX3" fmla="*/ 0 w 2947821"/>
                <a:gd name="connsiteY3" fmla="*/ 1059809 h 1059809"/>
                <a:gd name="connsiteX4" fmla="*/ 11675 w 2947821"/>
                <a:gd name="connsiteY4" fmla="*/ 781644 h 1059809"/>
                <a:gd name="connsiteX5" fmla="*/ 2947821 w 2947821"/>
                <a:gd name="connsiteY5" fmla="*/ 0 h 1059809"/>
                <a:gd name="connsiteX6" fmla="*/ 2943138 w 2947821"/>
                <a:gd name="connsiteY6" fmla="*/ 223846 h 1059809"/>
                <a:gd name="connsiteX7" fmla="*/ 2895810 w 2947821"/>
                <a:gd name="connsiteY7" fmla="*/ 231886 h 1059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47821" h="1059809">
                  <a:moveTo>
                    <a:pt x="2895810" y="50683"/>
                  </a:moveTo>
                  <a:lnTo>
                    <a:pt x="58373" y="814501"/>
                  </a:lnTo>
                  <a:lnTo>
                    <a:pt x="54249" y="1036600"/>
                  </a:lnTo>
                  <a:lnTo>
                    <a:pt x="0" y="1059809"/>
                  </a:lnTo>
                  <a:lnTo>
                    <a:pt x="11675" y="781644"/>
                  </a:lnTo>
                  <a:lnTo>
                    <a:pt x="2947821" y="0"/>
                  </a:lnTo>
                  <a:lnTo>
                    <a:pt x="2943138" y="223846"/>
                  </a:lnTo>
                  <a:lnTo>
                    <a:pt x="2895810" y="231886"/>
                  </a:lnTo>
                  <a:close/>
                </a:path>
              </a:pathLst>
            </a:custGeom>
            <a:noFill/>
            <a:ln w="6987" cap="rnd">
              <a:solidFill>
                <a:srgbClr val="333333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7" name="Forme libre : forme 146">
              <a:extLst>
                <a:ext uri="{FF2B5EF4-FFF2-40B4-BE49-F238E27FC236}">
                  <a16:creationId xmlns:a16="http://schemas.microsoft.com/office/drawing/2014/main" id="{4AEDED63-946E-4DE9-B7B8-856B0A529772}"/>
                </a:ext>
              </a:extLst>
            </p:cNvPr>
            <p:cNvSpPr/>
            <p:nvPr/>
          </p:nvSpPr>
          <p:spPr>
            <a:xfrm>
              <a:off x="6398143" y="1382016"/>
              <a:ext cx="141284" cy="181202"/>
            </a:xfrm>
            <a:custGeom>
              <a:avLst/>
              <a:gdLst>
                <a:gd name="connsiteX0" fmla="*/ 141285 w 141284"/>
                <a:gd name="connsiteY0" fmla="*/ 181202 h 181202"/>
                <a:gd name="connsiteX1" fmla="*/ 141285 w 141284"/>
                <a:gd name="connsiteY1" fmla="*/ 0 h 181202"/>
                <a:gd name="connsiteX2" fmla="*/ 0 w 141284"/>
                <a:gd name="connsiteY2" fmla="*/ 38030 h 181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1284" h="181202">
                  <a:moveTo>
                    <a:pt x="141285" y="181202"/>
                  </a:moveTo>
                  <a:lnTo>
                    <a:pt x="141285" y="0"/>
                  </a:lnTo>
                  <a:lnTo>
                    <a:pt x="0" y="38030"/>
                  </a:lnTo>
                  <a:close/>
                </a:path>
              </a:pathLst>
            </a:custGeom>
            <a:solidFill>
              <a:srgbClr val="0C3F2E"/>
            </a:solidFill>
            <a:ln w="69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8" name="Forme libre : forme 147">
              <a:extLst>
                <a:ext uri="{FF2B5EF4-FFF2-40B4-BE49-F238E27FC236}">
                  <a16:creationId xmlns:a16="http://schemas.microsoft.com/office/drawing/2014/main" id="{819070A1-11D1-49DF-AF4A-0D183800B1E2}"/>
                </a:ext>
              </a:extLst>
            </p:cNvPr>
            <p:cNvSpPr/>
            <p:nvPr/>
          </p:nvSpPr>
          <p:spPr>
            <a:xfrm>
              <a:off x="6398143" y="1382016"/>
              <a:ext cx="141284" cy="181202"/>
            </a:xfrm>
            <a:custGeom>
              <a:avLst/>
              <a:gdLst>
                <a:gd name="connsiteX0" fmla="*/ 141285 w 141284"/>
                <a:gd name="connsiteY0" fmla="*/ 181202 h 181202"/>
                <a:gd name="connsiteX1" fmla="*/ 141285 w 141284"/>
                <a:gd name="connsiteY1" fmla="*/ 0 h 181202"/>
                <a:gd name="connsiteX2" fmla="*/ 0 w 141284"/>
                <a:gd name="connsiteY2" fmla="*/ 38030 h 181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1284" h="181202">
                  <a:moveTo>
                    <a:pt x="141285" y="181202"/>
                  </a:moveTo>
                  <a:lnTo>
                    <a:pt x="141285" y="0"/>
                  </a:lnTo>
                  <a:lnTo>
                    <a:pt x="0" y="38030"/>
                  </a:lnTo>
                  <a:close/>
                </a:path>
              </a:pathLst>
            </a:custGeom>
            <a:noFill/>
            <a:ln w="6987" cap="rnd">
              <a:solidFill>
                <a:srgbClr val="333333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149" name="Graphique 3">
              <a:extLst>
                <a:ext uri="{FF2B5EF4-FFF2-40B4-BE49-F238E27FC236}">
                  <a16:creationId xmlns:a16="http://schemas.microsoft.com/office/drawing/2014/main" id="{88B948D3-A5A6-4E7D-B1C9-AE0E32241BA5}"/>
                </a:ext>
              </a:extLst>
            </p:cNvPr>
            <p:cNvGrpSpPr/>
            <p:nvPr/>
          </p:nvGrpSpPr>
          <p:grpSpPr>
            <a:xfrm>
              <a:off x="3729745" y="1893604"/>
              <a:ext cx="349681" cy="123038"/>
              <a:chOff x="3729745" y="1893604"/>
              <a:chExt cx="349681" cy="123038"/>
            </a:xfrm>
            <a:solidFill>
              <a:schemeClr val="accent1"/>
            </a:solidFill>
          </p:grpSpPr>
          <p:sp>
            <p:nvSpPr>
              <p:cNvPr id="150" name="Forme libre : forme 149">
                <a:extLst>
                  <a:ext uri="{FF2B5EF4-FFF2-40B4-BE49-F238E27FC236}">
                    <a16:creationId xmlns:a16="http://schemas.microsoft.com/office/drawing/2014/main" id="{AFBDBDB0-FD0E-42BF-9A61-84D515B1F4A3}"/>
                  </a:ext>
                </a:extLst>
              </p:cNvPr>
              <p:cNvSpPr/>
              <p:nvPr/>
            </p:nvSpPr>
            <p:spPr>
              <a:xfrm>
                <a:off x="3729745" y="1893604"/>
                <a:ext cx="349681" cy="123038"/>
              </a:xfrm>
              <a:custGeom>
                <a:avLst/>
                <a:gdLst>
                  <a:gd name="connsiteX0" fmla="*/ 349681 w 349681"/>
                  <a:gd name="connsiteY0" fmla="*/ 61519 h 123038"/>
                  <a:gd name="connsiteX1" fmla="*/ 174841 w 349681"/>
                  <a:gd name="connsiteY1" fmla="*/ 123039 h 123038"/>
                  <a:gd name="connsiteX2" fmla="*/ 0 w 349681"/>
                  <a:gd name="connsiteY2" fmla="*/ 61519 h 123038"/>
                  <a:gd name="connsiteX3" fmla="*/ 174841 w 349681"/>
                  <a:gd name="connsiteY3" fmla="*/ 0 h 123038"/>
                  <a:gd name="connsiteX4" fmla="*/ 349681 w 349681"/>
                  <a:gd name="connsiteY4" fmla="*/ 61519 h 123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49681" h="123038">
                    <a:moveTo>
                      <a:pt x="349681" y="61519"/>
                    </a:moveTo>
                    <a:cubicBezTo>
                      <a:pt x="349681" y="95496"/>
                      <a:pt x="271402" y="123039"/>
                      <a:pt x="174841" y="123039"/>
                    </a:cubicBezTo>
                    <a:cubicBezTo>
                      <a:pt x="78279" y="123039"/>
                      <a:pt x="0" y="95496"/>
                      <a:pt x="0" y="61519"/>
                    </a:cubicBezTo>
                    <a:cubicBezTo>
                      <a:pt x="0" y="27543"/>
                      <a:pt x="78279" y="0"/>
                      <a:pt x="174841" y="0"/>
                    </a:cubicBezTo>
                    <a:cubicBezTo>
                      <a:pt x="271402" y="0"/>
                      <a:pt x="349681" y="27543"/>
                      <a:pt x="349681" y="61519"/>
                    </a:cubicBezTo>
                    <a:close/>
                  </a:path>
                </a:pathLst>
              </a:custGeom>
              <a:solidFill>
                <a:srgbClr val="EAE5EA"/>
              </a:solidFill>
              <a:ln w="69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1" name="Forme libre : forme 150">
                <a:extLst>
                  <a:ext uri="{FF2B5EF4-FFF2-40B4-BE49-F238E27FC236}">
                    <a16:creationId xmlns:a16="http://schemas.microsoft.com/office/drawing/2014/main" id="{E1C76A9E-519B-45D5-81DC-E953C6696223}"/>
                  </a:ext>
                </a:extLst>
              </p:cNvPr>
              <p:cNvSpPr/>
              <p:nvPr/>
            </p:nvSpPr>
            <p:spPr>
              <a:xfrm>
                <a:off x="3729745" y="1893604"/>
                <a:ext cx="349681" cy="123038"/>
              </a:xfrm>
              <a:custGeom>
                <a:avLst/>
                <a:gdLst>
                  <a:gd name="connsiteX0" fmla="*/ 349681 w 349681"/>
                  <a:gd name="connsiteY0" fmla="*/ 61519 h 123038"/>
                  <a:gd name="connsiteX1" fmla="*/ 174841 w 349681"/>
                  <a:gd name="connsiteY1" fmla="*/ 123039 h 123038"/>
                  <a:gd name="connsiteX2" fmla="*/ 0 w 349681"/>
                  <a:gd name="connsiteY2" fmla="*/ 61519 h 123038"/>
                  <a:gd name="connsiteX3" fmla="*/ 174841 w 349681"/>
                  <a:gd name="connsiteY3" fmla="*/ 0 h 123038"/>
                  <a:gd name="connsiteX4" fmla="*/ 349681 w 349681"/>
                  <a:gd name="connsiteY4" fmla="*/ 61519 h 123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49681" h="123038">
                    <a:moveTo>
                      <a:pt x="349681" y="61519"/>
                    </a:moveTo>
                    <a:cubicBezTo>
                      <a:pt x="349681" y="95496"/>
                      <a:pt x="271402" y="123039"/>
                      <a:pt x="174841" y="123039"/>
                    </a:cubicBezTo>
                    <a:cubicBezTo>
                      <a:pt x="78279" y="123039"/>
                      <a:pt x="0" y="95496"/>
                      <a:pt x="0" y="61519"/>
                    </a:cubicBezTo>
                    <a:cubicBezTo>
                      <a:pt x="0" y="27543"/>
                      <a:pt x="78279" y="0"/>
                      <a:pt x="174841" y="0"/>
                    </a:cubicBezTo>
                    <a:cubicBezTo>
                      <a:pt x="271402" y="0"/>
                      <a:pt x="349681" y="27543"/>
                      <a:pt x="349681" y="61519"/>
                    </a:cubicBezTo>
                    <a:close/>
                  </a:path>
                </a:pathLst>
              </a:custGeom>
              <a:noFill/>
              <a:ln w="6847" cap="rnd">
                <a:solidFill>
                  <a:srgbClr val="333333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2" name="Forme libre : forme 151">
                <a:extLst>
                  <a:ext uri="{FF2B5EF4-FFF2-40B4-BE49-F238E27FC236}">
                    <a16:creationId xmlns:a16="http://schemas.microsoft.com/office/drawing/2014/main" id="{A6D49739-2CB0-40F5-B065-F4BF634F1038}"/>
                  </a:ext>
                </a:extLst>
              </p:cNvPr>
              <p:cNvSpPr/>
              <p:nvPr/>
            </p:nvSpPr>
            <p:spPr>
              <a:xfrm>
                <a:off x="3782176" y="1912060"/>
                <a:ext cx="244818" cy="86126"/>
              </a:xfrm>
              <a:custGeom>
                <a:avLst/>
                <a:gdLst>
                  <a:gd name="connsiteX0" fmla="*/ 244819 w 244818"/>
                  <a:gd name="connsiteY0" fmla="*/ 43064 h 86126"/>
                  <a:gd name="connsiteX1" fmla="*/ 122409 w 244818"/>
                  <a:gd name="connsiteY1" fmla="*/ 86127 h 86126"/>
                  <a:gd name="connsiteX2" fmla="*/ 0 w 244818"/>
                  <a:gd name="connsiteY2" fmla="*/ 43064 h 86126"/>
                  <a:gd name="connsiteX3" fmla="*/ 122409 w 244818"/>
                  <a:gd name="connsiteY3" fmla="*/ 0 h 86126"/>
                  <a:gd name="connsiteX4" fmla="*/ 244819 w 244818"/>
                  <a:gd name="connsiteY4" fmla="*/ 43064 h 861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4818" h="86126">
                    <a:moveTo>
                      <a:pt x="244819" y="43064"/>
                    </a:moveTo>
                    <a:cubicBezTo>
                      <a:pt x="244819" y="66847"/>
                      <a:pt x="190014" y="86127"/>
                      <a:pt x="122409" y="86127"/>
                    </a:cubicBezTo>
                    <a:cubicBezTo>
                      <a:pt x="54805" y="86127"/>
                      <a:pt x="0" y="66847"/>
                      <a:pt x="0" y="43064"/>
                    </a:cubicBezTo>
                    <a:cubicBezTo>
                      <a:pt x="0" y="19280"/>
                      <a:pt x="54805" y="0"/>
                      <a:pt x="122409" y="0"/>
                    </a:cubicBezTo>
                    <a:cubicBezTo>
                      <a:pt x="190014" y="0"/>
                      <a:pt x="244819" y="19280"/>
                      <a:pt x="244819" y="43064"/>
                    </a:cubicBezTo>
                    <a:close/>
                  </a:path>
                </a:pathLst>
              </a:custGeom>
              <a:solidFill>
                <a:srgbClr val="333333"/>
              </a:solidFill>
              <a:ln w="69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3" name="Forme libre : forme 152">
                <a:extLst>
                  <a:ext uri="{FF2B5EF4-FFF2-40B4-BE49-F238E27FC236}">
                    <a16:creationId xmlns:a16="http://schemas.microsoft.com/office/drawing/2014/main" id="{4C1927B3-BDCB-4889-80C0-1A78652C5D76}"/>
                  </a:ext>
                </a:extLst>
              </p:cNvPr>
              <p:cNvSpPr/>
              <p:nvPr/>
            </p:nvSpPr>
            <p:spPr>
              <a:xfrm>
                <a:off x="3738916" y="1906048"/>
                <a:ext cx="145325" cy="103464"/>
              </a:xfrm>
              <a:custGeom>
                <a:avLst/>
                <a:gdLst>
                  <a:gd name="connsiteX0" fmla="*/ 105828 w 145325"/>
                  <a:gd name="connsiteY0" fmla="*/ 0 h 103464"/>
                  <a:gd name="connsiteX1" fmla="*/ 825 w 145325"/>
                  <a:gd name="connsiteY1" fmla="*/ 49076 h 103464"/>
                  <a:gd name="connsiteX2" fmla="*/ 145326 w 145325"/>
                  <a:gd name="connsiteY2" fmla="*/ 103464 h 103464"/>
                  <a:gd name="connsiteX3" fmla="*/ 12430 w 145325"/>
                  <a:gd name="connsiteY3" fmla="*/ 51732 h 103464"/>
                  <a:gd name="connsiteX4" fmla="*/ 105828 w 145325"/>
                  <a:gd name="connsiteY4" fmla="*/ 0 h 1034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5325" h="103464">
                    <a:moveTo>
                      <a:pt x="105828" y="0"/>
                    </a:moveTo>
                    <a:cubicBezTo>
                      <a:pt x="105828" y="0"/>
                      <a:pt x="14388" y="8249"/>
                      <a:pt x="825" y="49076"/>
                    </a:cubicBezTo>
                    <a:cubicBezTo>
                      <a:pt x="-12737" y="89902"/>
                      <a:pt x="145326" y="103464"/>
                      <a:pt x="145326" y="103464"/>
                    </a:cubicBezTo>
                    <a:cubicBezTo>
                      <a:pt x="145326" y="103464"/>
                      <a:pt x="12081" y="87945"/>
                      <a:pt x="12430" y="51732"/>
                    </a:cubicBezTo>
                    <a:cubicBezTo>
                      <a:pt x="12780" y="15520"/>
                      <a:pt x="105828" y="0"/>
                      <a:pt x="10582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69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4" name="Forme libre : forme 153">
                <a:extLst>
                  <a:ext uri="{FF2B5EF4-FFF2-40B4-BE49-F238E27FC236}">
                    <a16:creationId xmlns:a16="http://schemas.microsoft.com/office/drawing/2014/main" id="{E3A3933A-F28F-4BF9-A2CA-F5D1BCB834F0}"/>
                  </a:ext>
                </a:extLst>
              </p:cNvPr>
              <p:cNvSpPr/>
              <p:nvPr/>
            </p:nvSpPr>
            <p:spPr>
              <a:xfrm>
                <a:off x="3991202" y="1907516"/>
                <a:ext cx="80893" cy="88923"/>
              </a:xfrm>
              <a:custGeom>
                <a:avLst/>
                <a:gdLst>
                  <a:gd name="connsiteX0" fmla="*/ 0 w 80893"/>
                  <a:gd name="connsiteY0" fmla="*/ 0 h 88923"/>
                  <a:gd name="connsiteX1" fmla="*/ 80185 w 80893"/>
                  <a:gd name="connsiteY1" fmla="*/ 44462 h 88923"/>
                  <a:gd name="connsiteX2" fmla="*/ 19714 w 80893"/>
                  <a:gd name="connsiteY2" fmla="*/ 88923 h 88923"/>
                  <a:gd name="connsiteX3" fmla="*/ 69978 w 80893"/>
                  <a:gd name="connsiteY3" fmla="*/ 46209 h 88923"/>
                  <a:gd name="connsiteX4" fmla="*/ 0 w 80893"/>
                  <a:gd name="connsiteY4" fmla="*/ 0 h 889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0893" h="88923">
                    <a:moveTo>
                      <a:pt x="0" y="0"/>
                    </a:moveTo>
                    <a:cubicBezTo>
                      <a:pt x="0" y="0"/>
                      <a:pt x="71796" y="13982"/>
                      <a:pt x="80185" y="44462"/>
                    </a:cubicBezTo>
                    <a:cubicBezTo>
                      <a:pt x="88574" y="74942"/>
                      <a:pt x="19714" y="88923"/>
                      <a:pt x="19714" y="88923"/>
                    </a:cubicBezTo>
                    <a:cubicBezTo>
                      <a:pt x="19714" y="88923"/>
                      <a:pt x="72006" y="70328"/>
                      <a:pt x="69978" y="46209"/>
                    </a:cubicBezTo>
                    <a:cubicBezTo>
                      <a:pt x="68021" y="2209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69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55" name="Graphique 3">
              <a:extLst>
                <a:ext uri="{FF2B5EF4-FFF2-40B4-BE49-F238E27FC236}">
                  <a16:creationId xmlns:a16="http://schemas.microsoft.com/office/drawing/2014/main" id="{88B948D3-A5A6-4E7D-B1C9-AE0E32241BA5}"/>
                </a:ext>
              </a:extLst>
            </p:cNvPr>
            <p:cNvGrpSpPr/>
            <p:nvPr/>
          </p:nvGrpSpPr>
          <p:grpSpPr>
            <a:xfrm>
              <a:off x="4113332" y="1790490"/>
              <a:ext cx="349681" cy="123038"/>
              <a:chOff x="4113332" y="1790490"/>
              <a:chExt cx="349681" cy="123038"/>
            </a:xfrm>
            <a:solidFill>
              <a:schemeClr val="accent1"/>
            </a:solidFill>
          </p:grpSpPr>
          <p:sp>
            <p:nvSpPr>
              <p:cNvPr id="156" name="Forme libre : forme 155">
                <a:extLst>
                  <a:ext uri="{FF2B5EF4-FFF2-40B4-BE49-F238E27FC236}">
                    <a16:creationId xmlns:a16="http://schemas.microsoft.com/office/drawing/2014/main" id="{4BD5AC89-3B92-4706-81FE-FDC6925E0978}"/>
                  </a:ext>
                </a:extLst>
              </p:cNvPr>
              <p:cNvSpPr/>
              <p:nvPr/>
            </p:nvSpPr>
            <p:spPr>
              <a:xfrm>
                <a:off x="4113332" y="1790490"/>
                <a:ext cx="349681" cy="123038"/>
              </a:xfrm>
              <a:custGeom>
                <a:avLst/>
                <a:gdLst>
                  <a:gd name="connsiteX0" fmla="*/ 349681 w 349681"/>
                  <a:gd name="connsiteY0" fmla="*/ 61519 h 123038"/>
                  <a:gd name="connsiteX1" fmla="*/ 174841 w 349681"/>
                  <a:gd name="connsiteY1" fmla="*/ 123039 h 123038"/>
                  <a:gd name="connsiteX2" fmla="*/ 0 w 349681"/>
                  <a:gd name="connsiteY2" fmla="*/ 61519 h 123038"/>
                  <a:gd name="connsiteX3" fmla="*/ 174841 w 349681"/>
                  <a:gd name="connsiteY3" fmla="*/ 0 h 123038"/>
                  <a:gd name="connsiteX4" fmla="*/ 349681 w 349681"/>
                  <a:gd name="connsiteY4" fmla="*/ 61519 h 123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49681" h="123038">
                    <a:moveTo>
                      <a:pt x="349681" y="61519"/>
                    </a:moveTo>
                    <a:cubicBezTo>
                      <a:pt x="349681" y="95496"/>
                      <a:pt x="271402" y="123039"/>
                      <a:pt x="174841" y="123039"/>
                    </a:cubicBezTo>
                    <a:cubicBezTo>
                      <a:pt x="78279" y="123039"/>
                      <a:pt x="0" y="95496"/>
                      <a:pt x="0" y="61519"/>
                    </a:cubicBezTo>
                    <a:cubicBezTo>
                      <a:pt x="0" y="27543"/>
                      <a:pt x="78279" y="0"/>
                      <a:pt x="174841" y="0"/>
                    </a:cubicBezTo>
                    <a:cubicBezTo>
                      <a:pt x="271402" y="0"/>
                      <a:pt x="349681" y="27543"/>
                      <a:pt x="349681" y="61519"/>
                    </a:cubicBezTo>
                    <a:close/>
                  </a:path>
                </a:pathLst>
              </a:custGeom>
              <a:solidFill>
                <a:srgbClr val="EAE5EA"/>
              </a:solidFill>
              <a:ln w="69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7" name="Forme libre : forme 156">
                <a:extLst>
                  <a:ext uri="{FF2B5EF4-FFF2-40B4-BE49-F238E27FC236}">
                    <a16:creationId xmlns:a16="http://schemas.microsoft.com/office/drawing/2014/main" id="{488FB5AD-0F6C-4481-9DFB-1F77287BF315}"/>
                  </a:ext>
                </a:extLst>
              </p:cNvPr>
              <p:cNvSpPr/>
              <p:nvPr/>
            </p:nvSpPr>
            <p:spPr>
              <a:xfrm>
                <a:off x="4113332" y="1790490"/>
                <a:ext cx="349681" cy="123038"/>
              </a:xfrm>
              <a:custGeom>
                <a:avLst/>
                <a:gdLst>
                  <a:gd name="connsiteX0" fmla="*/ 349681 w 349681"/>
                  <a:gd name="connsiteY0" fmla="*/ 61519 h 123038"/>
                  <a:gd name="connsiteX1" fmla="*/ 174841 w 349681"/>
                  <a:gd name="connsiteY1" fmla="*/ 123039 h 123038"/>
                  <a:gd name="connsiteX2" fmla="*/ 0 w 349681"/>
                  <a:gd name="connsiteY2" fmla="*/ 61519 h 123038"/>
                  <a:gd name="connsiteX3" fmla="*/ 174841 w 349681"/>
                  <a:gd name="connsiteY3" fmla="*/ 0 h 123038"/>
                  <a:gd name="connsiteX4" fmla="*/ 349681 w 349681"/>
                  <a:gd name="connsiteY4" fmla="*/ 61519 h 123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49681" h="123038">
                    <a:moveTo>
                      <a:pt x="349681" y="61519"/>
                    </a:moveTo>
                    <a:cubicBezTo>
                      <a:pt x="349681" y="95496"/>
                      <a:pt x="271402" y="123039"/>
                      <a:pt x="174841" y="123039"/>
                    </a:cubicBezTo>
                    <a:cubicBezTo>
                      <a:pt x="78279" y="123039"/>
                      <a:pt x="0" y="95496"/>
                      <a:pt x="0" y="61519"/>
                    </a:cubicBezTo>
                    <a:cubicBezTo>
                      <a:pt x="0" y="27543"/>
                      <a:pt x="78279" y="0"/>
                      <a:pt x="174841" y="0"/>
                    </a:cubicBezTo>
                    <a:cubicBezTo>
                      <a:pt x="271402" y="0"/>
                      <a:pt x="349681" y="27543"/>
                      <a:pt x="349681" y="61519"/>
                    </a:cubicBezTo>
                    <a:close/>
                  </a:path>
                </a:pathLst>
              </a:custGeom>
              <a:noFill/>
              <a:ln w="6847" cap="rnd">
                <a:solidFill>
                  <a:srgbClr val="333333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8" name="Forme libre : forme 157">
                <a:extLst>
                  <a:ext uri="{FF2B5EF4-FFF2-40B4-BE49-F238E27FC236}">
                    <a16:creationId xmlns:a16="http://schemas.microsoft.com/office/drawing/2014/main" id="{C1F3DDCF-ECB1-4378-9E42-BAF1B003D60B}"/>
                  </a:ext>
                </a:extLst>
              </p:cNvPr>
              <p:cNvSpPr/>
              <p:nvPr/>
            </p:nvSpPr>
            <p:spPr>
              <a:xfrm>
                <a:off x="4165763" y="1808946"/>
                <a:ext cx="244818" cy="86126"/>
              </a:xfrm>
              <a:custGeom>
                <a:avLst/>
                <a:gdLst>
                  <a:gd name="connsiteX0" fmla="*/ 244819 w 244818"/>
                  <a:gd name="connsiteY0" fmla="*/ 43064 h 86126"/>
                  <a:gd name="connsiteX1" fmla="*/ 122409 w 244818"/>
                  <a:gd name="connsiteY1" fmla="*/ 86127 h 86126"/>
                  <a:gd name="connsiteX2" fmla="*/ 0 w 244818"/>
                  <a:gd name="connsiteY2" fmla="*/ 43064 h 86126"/>
                  <a:gd name="connsiteX3" fmla="*/ 122409 w 244818"/>
                  <a:gd name="connsiteY3" fmla="*/ 0 h 86126"/>
                  <a:gd name="connsiteX4" fmla="*/ 244819 w 244818"/>
                  <a:gd name="connsiteY4" fmla="*/ 43064 h 861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4818" h="86126">
                    <a:moveTo>
                      <a:pt x="244819" y="43064"/>
                    </a:moveTo>
                    <a:cubicBezTo>
                      <a:pt x="244819" y="66847"/>
                      <a:pt x="190014" y="86127"/>
                      <a:pt x="122409" y="86127"/>
                    </a:cubicBezTo>
                    <a:cubicBezTo>
                      <a:pt x="54805" y="86127"/>
                      <a:pt x="0" y="66847"/>
                      <a:pt x="0" y="43064"/>
                    </a:cubicBezTo>
                    <a:cubicBezTo>
                      <a:pt x="0" y="19280"/>
                      <a:pt x="54805" y="0"/>
                      <a:pt x="122409" y="0"/>
                    </a:cubicBezTo>
                    <a:cubicBezTo>
                      <a:pt x="190014" y="0"/>
                      <a:pt x="244819" y="19280"/>
                      <a:pt x="244819" y="43064"/>
                    </a:cubicBezTo>
                    <a:close/>
                  </a:path>
                </a:pathLst>
              </a:custGeom>
              <a:solidFill>
                <a:srgbClr val="333333"/>
              </a:solidFill>
              <a:ln w="69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9" name="Forme libre : forme 158">
                <a:extLst>
                  <a:ext uri="{FF2B5EF4-FFF2-40B4-BE49-F238E27FC236}">
                    <a16:creationId xmlns:a16="http://schemas.microsoft.com/office/drawing/2014/main" id="{70E34968-0E2A-4446-98B2-F5F216373B53}"/>
                  </a:ext>
                </a:extLst>
              </p:cNvPr>
              <p:cNvSpPr/>
              <p:nvPr/>
            </p:nvSpPr>
            <p:spPr>
              <a:xfrm>
                <a:off x="4122503" y="1803003"/>
                <a:ext cx="145325" cy="103464"/>
              </a:xfrm>
              <a:custGeom>
                <a:avLst/>
                <a:gdLst>
                  <a:gd name="connsiteX0" fmla="*/ 105828 w 145325"/>
                  <a:gd name="connsiteY0" fmla="*/ 0 h 103464"/>
                  <a:gd name="connsiteX1" fmla="*/ 825 w 145325"/>
                  <a:gd name="connsiteY1" fmla="*/ 49076 h 103464"/>
                  <a:gd name="connsiteX2" fmla="*/ 145326 w 145325"/>
                  <a:gd name="connsiteY2" fmla="*/ 103464 h 103464"/>
                  <a:gd name="connsiteX3" fmla="*/ 12430 w 145325"/>
                  <a:gd name="connsiteY3" fmla="*/ 51732 h 103464"/>
                  <a:gd name="connsiteX4" fmla="*/ 105828 w 145325"/>
                  <a:gd name="connsiteY4" fmla="*/ 0 h 1034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5325" h="103464">
                    <a:moveTo>
                      <a:pt x="105828" y="0"/>
                    </a:moveTo>
                    <a:cubicBezTo>
                      <a:pt x="105828" y="0"/>
                      <a:pt x="14387" y="8249"/>
                      <a:pt x="825" y="49076"/>
                    </a:cubicBezTo>
                    <a:cubicBezTo>
                      <a:pt x="-12737" y="89902"/>
                      <a:pt x="145326" y="103464"/>
                      <a:pt x="145326" y="103464"/>
                    </a:cubicBezTo>
                    <a:cubicBezTo>
                      <a:pt x="145326" y="103464"/>
                      <a:pt x="12081" y="87944"/>
                      <a:pt x="12430" y="51732"/>
                    </a:cubicBezTo>
                    <a:cubicBezTo>
                      <a:pt x="12780" y="15520"/>
                      <a:pt x="105828" y="0"/>
                      <a:pt x="10582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69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0" name="Forme libre : forme 159">
                <a:extLst>
                  <a:ext uri="{FF2B5EF4-FFF2-40B4-BE49-F238E27FC236}">
                    <a16:creationId xmlns:a16="http://schemas.microsoft.com/office/drawing/2014/main" id="{EC553E21-6FE6-404F-988C-079B77E1D1B5}"/>
                  </a:ext>
                </a:extLst>
              </p:cNvPr>
              <p:cNvSpPr/>
              <p:nvPr/>
            </p:nvSpPr>
            <p:spPr>
              <a:xfrm>
                <a:off x="4374788" y="1804401"/>
                <a:ext cx="80904" cy="88923"/>
              </a:xfrm>
              <a:custGeom>
                <a:avLst/>
                <a:gdLst>
                  <a:gd name="connsiteX0" fmla="*/ 0 w 80904"/>
                  <a:gd name="connsiteY0" fmla="*/ 0 h 88923"/>
                  <a:gd name="connsiteX1" fmla="*/ 80185 w 80904"/>
                  <a:gd name="connsiteY1" fmla="*/ 44462 h 88923"/>
                  <a:gd name="connsiteX2" fmla="*/ 19714 w 80904"/>
                  <a:gd name="connsiteY2" fmla="*/ 88923 h 88923"/>
                  <a:gd name="connsiteX3" fmla="*/ 69978 w 80904"/>
                  <a:gd name="connsiteY3" fmla="*/ 46209 h 88923"/>
                  <a:gd name="connsiteX4" fmla="*/ 0 w 80904"/>
                  <a:gd name="connsiteY4" fmla="*/ 0 h 889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0904" h="88923">
                    <a:moveTo>
                      <a:pt x="0" y="0"/>
                    </a:moveTo>
                    <a:cubicBezTo>
                      <a:pt x="0" y="0"/>
                      <a:pt x="71796" y="13982"/>
                      <a:pt x="80185" y="44462"/>
                    </a:cubicBezTo>
                    <a:cubicBezTo>
                      <a:pt x="88644" y="74942"/>
                      <a:pt x="19714" y="88923"/>
                      <a:pt x="19714" y="88923"/>
                    </a:cubicBezTo>
                    <a:cubicBezTo>
                      <a:pt x="19714" y="88923"/>
                      <a:pt x="72005" y="70328"/>
                      <a:pt x="69978" y="46209"/>
                    </a:cubicBezTo>
                    <a:cubicBezTo>
                      <a:pt x="67951" y="2209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69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61" name="Graphique 3">
              <a:extLst>
                <a:ext uri="{FF2B5EF4-FFF2-40B4-BE49-F238E27FC236}">
                  <a16:creationId xmlns:a16="http://schemas.microsoft.com/office/drawing/2014/main" id="{88B948D3-A5A6-4E7D-B1C9-AE0E32241BA5}"/>
                </a:ext>
              </a:extLst>
            </p:cNvPr>
            <p:cNvGrpSpPr/>
            <p:nvPr/>
          </p:nvGrpSpPr>
          <p:grpSpPr>
            <a:xfrm>
              <a:off x="4465180" y="1698001"/>
              <a:ext cx="349681" cy="123038"/>
              <a:chOff x="4465180" y="1698001"/>
              <a:chExt cx="349681" cy="123038"/>
            </a:xfrm>
            <a:solidFill>
              <a:schemeClr val="accent1"/>
            </a:solidFill>
          </p:grpSpPr>
          <p:sp>
            <p:nvSpPr>
              <p:cNvPr id="162" name="Forme libre : forme 161">
                <a:extLst>
                  <a:ext uri="{FF2B5EF4-FFF2-40B4-BE49-F238E27FC236}">
                    <a16:creationId xmlns:a16="http://schemas.microsoft.com/office/drawing/2014/main" id="{084D99A9-87EC-4953-9184-95FDE0A92B6E}"/>
                  </a:ext>
                </a:extLst>
              </p:cNvPr>
              <p:cNvSpPr/>
              <p:nvPr/>
            </p:nvSpPr>
            <p:spPr>
              <a:xfrm>
                <a:off x="4465180" y="1698001"/>
                <a:ext cx="349681" cy="123038"/>
              </a:xfrm>
              <a:custGeom>
                <a:avLst/>
                <a:gdLst>
                  <a:gd name="connsiteX0" fmla="*/ 349681 w 349681"/>
                  <a:gd name="connsiteY0" fmla="*/ 61519 h 123038"/>
                  <a:gd name="connsiteX1" fmla="*/ 174840 w 349681"/>
                  <a:gd name="connsiteY1" fmla="*/ 123038 h 123038"/>
                  <a:gd name="connsiteX2" fmla="*/ 0 w 349681"/>
                  <a:gd name="connsiteY2" fmla="*/ 61519 h 123038"/>
                  <a:gd name="connsiteX3" fmla="*/ 174840 w 349681"/>
                  <a:gd name="connsiteY3" fmla="*/ 0 h 123038"/>
                  <a:gd name="connsiteX4" fmla="*/ 349681 w 349681"/>
                  <a:gd name="connsiteY4" fmla="*/ 61519 h 123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49681" h="123038">
                    <a:moveTo>
                      <a:pt x="349681" y="61519"/>
                    </a:moveTo>
                    <a:cubicBezTo>
                      <a:pt x="349681" y="95495"/>
                      <a:pt x="271402" y="123038"/>
                      <a:pt x="174840" y="123038"/>
                    </a:cubicBezTo>
                    <a:cubicBezTo>
                      <a:pt x="78279" y="123038"/>
                      <a:pt x="0" y="95495"/>
                      <a:pt x="0" y="61519"/>
                    </a:cubicBezTo>
                    <a:cubicBezTo>
                      <a:pt x="0" y="27543"/>
                      <a:pt x="78279" y="0"/>
                      <a:pt x="174840" y="0"/>
                    </a:cubicBezTo>
                    <a:cubicBezTo>
                      <a:pt x="271402" y="0"/>
                      <a:pt x="349681" y="27543"/>
                      <a:pt x="349681" y="61519"/>
                    </a:cubicBezTo>
                    <a:close/>
                  </a:path>
                </a:pathLst>
              </a:custGeom>
              <a:solidFill>
                <a:srgbClr val="EAE5EA"/>
              </a:solidFill>
              <a:ln w="69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3" name="Forme libre : forme 162">
                <a:extLst>
                  <a:ext uri="{FF2B5EF4-FFF2-40B4-BE49-F238E27FC236}">
                    <a16:creationId xmlns:a16="http://schemas.microsoft.com/office/drawing/2014/main" id="{3AFCDF7A-D4BD-4064-A810-D6769D7B889C}"/>
                  </a:ext>
                </a:extLst>
              </p:cNvPr>
              <p:cNvSpPr/>
              <p:nvPr/>
            </p:nvSpPr>
            <p:spPr>
              <a:xfrm>
                <a:off x="4465180" y="1698001"/>
                <a:ext cx="349681" cy="123038"/>
              </a:xfrm>
              <a:custGeom>
                <a:avLst/>
                <a:gdLst>
                  <a:gd name="connsiteX0" fmla="*/ 349681 w 349681"/>
                  <a:gd name="connsiteY0" fmla="*/ 61519 h 123038"/>
                  <a:gd name="connsiteX1" fmla="*/ 174840 w 349681"/>
                  <a:gd name="connsiteY1" fmla="*/ 123038 h 123038"/>
                  <a:gd name="connsiteX2" fmla="*/ 0 w 349681"/>
                  <a:gd name="connsiteY2" fmla="*/ 61519 h 123038"/>
                  <a:gd name="connsiteX3" fmla="*/ 174840 w 349681"/>
                  <a:gd name="connsiteY3" fmla="*/ 0 h 123038"/>
                  <a:gd name="connsiteX4" fmla="*/ 349681 w 349681"/>
                  <a:gd name="connsiteY4" fmla="*/ 61519 h 123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49681" h="123038">
                    <a:moveTo>
                      <a:pt x="349681" y="61519"/>
                    </a:moveTo>
                    <a:cubicBezTo>
                      <a:pt x="349681" y="95495"/>
                      <a:pt x="271402" y="123038"/>
                      <a:pt x="174840" y="123038"/>
                    </a:cubicBezTo>
                    <a:cubicBezTo>
                      <a:pt x="78279" y="123038"/>
                      <a:pt x="0" y="95495"/>
                      <a:pt x="0" y="61519"/>
                    </a:cubicBezTo>
                    <a:cubicBezTo>
                      <a:pt x="0" y="27543"/>
                      <a:pt x="78279" y="0"/>
                      <a:pt x="174840" y="0"/>
                    </a:cubicBezTo>
                    <a:cubicBezTo>
                      <a:pt x="271402" y="0"/>
                      <a:pt x="349681" y="27543"/>
                      <a:pt x="349681" y="61519"/>
                    </a:cubicBezTo>
                    <a:close/>
                  </a:path>
                </a:pathLst>
              </a:custGeom>
              <a:noFill/>
              <a:ln w="6847" cap="rnd">
                <a:solidFill>
                  <a:srgbClr val="333333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4" name="Forme libre : forme 163">
                <a:extLst>
                  <a:ext uri="{FF2B5EF4-FFF2-40B4-BE49-F238E27FC236}">
                    <a16:creationId xmlns:a16="http://schemas.microsoft.com/office/drawing/2014/main" id="{A9A68641-180C-411E-8FB5-BD01E345952E}"/>
                  </a:ext>
                </a:extLst>
              </p:cNvPr>
              <p:cNvSpPr/>
              <p:nvPr/>
            </p:nvSpPr>
            <p:spPr>
              <a:xfrm>
                <a:off x="4517611" y="1716457"/>
                <a:ext cx="244818" cy="86126"/>
              </a:xfrm>
              <a:custGeom>
                <a:avLst/>
                <a:gdLst>
                  <a:gd name="connsiteX0" fmla="*/ 244819 w 244818"/>
                  <a:gd name="connsiteY0" fmla="*/ 43064 h 86126"/>
                  <a:gd name="connsiteX1" fmla="*/ 122409 w 244818"/>
                  <a:gd name="connsiteY1" fmla="*/ 86127 h 86126"/>
                  <a:gd name="connsiteX2" fmla="*/ 0 w 244818"/>
                  <a:gd name="connsiteY2" fmla="*/ 43064 h 86126"/>
                  <a:gd name="connsiteX3" fmla="*/ 122409 w 244818"/>
                  <a:gd name="connsiteY3" fmla="*/ 0 h 86126"/>
                  <a:gd name="connsiteX4" fmla="*/ 244819 w 244818"/>
                  <a:gd name="connsiteY4" fmla="*/ 43064 h 861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4818" h="86126">
                    <a:moveTo>
                      <a:pt x="244819" y="43064"/>
                    </a:moveTo>
                    <a:cubicBezTo>
                      <a:pt x="244819" y="66847"/>
                      <a:pt x="190014" y="86127"/>
                      <a:pt x="122409" y="86127"/>
                    </a:cubicBezTo>
                    <a:cubicBezTo>
                      <a:pt x="54804" y="86127"/>
                      <a:pt x="0" y="66847"/>
                      <a:pt x="0" y="43064"/>
                    </a:cubicBezTo>
                    <a:cubicBezTo>
                      <a:pt x="0" y="19280"/>
                      <a:pt x="54804" y="0"/>
                      <a:pt x="122409" y="0"/>
                    </a:cubicBezTo>
                    <a:cubicBezTo>
                      <a:pt x="190014" y="0"/>
                      <a:pt x="244819" y="19280"/>
                      <a:pt x="244819" y="43064"/>
                    </a:cubicBezTo>
                    <a:close/>
                  </a:path>
                </a:pathLst>
              </a:custGeom>
              <a:solidFill>
                <a:srgbClr val="333333"/>
              </a:solidFill>
              <a:ln w="69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5" name="Forme libre : forme 164">
                <a:extLst>
                  <a:ext uri="{FF2B5EF4-FFF2-40B4-BE49-F238E27FC236}">
                    <a16:creationId xmlns:a16="http://schemas.microsoft.com/office/drawing/2014/main" id="{73502888-4667-49E4-9807-69326CFF4EBC}"/>
                  </a:ext>
                </a:extLst>
              </p:cNvPr>
              <p:cNvSpPr/>
              <p:nvPr/>
            </p:nvSpPr>
            <p:spPr>
              <a:xfrm>
                <a:off x="4474281" y="1710445"/>
                <a:ext cx="145325" cy="103464"/>
              </a:xfrm>
              <a:custGeom>
                <a:avLst/>
                <a:gdLst>
                  <a:gd name="connsiteX0" fmla="*/ 105828 w 145325"/>
                  <a:gd name="connsiteY0" fmla="*/ 0 h 103464"/>
                  <a:gd name="connsiteX1" fmla="*/ 825 w 145325"/>
                  <a:gd name="connsiteY1" fmla="*/ 49076 h 103464"/>
                  <a:gd name="connsiteX2" fmla="*/ 145326 w 145325"/>
                  <a:gd name="connsiteY2" fmla="*/ 103464 h 103464"/>
                  <a:gd name="connsiteX3" fmla="*/ 12430 w 145325"/>
                  <a:gd name="connsiteY3" fmla="*/ 51732 h 103464"/>
                  <a:gd name="connsiteX4" fmla="*/ 105828 w 145325"/>
                  <a:gd name="connsiteY4" fmla="*/ 0 h 1034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5325" h="103464">
                    <a:moveTo>
                      <a:pt x="105828" y="0"/>
                    </a:moveTo>
                    <a:cubicBezTo>
                      <a:pt x="105828" y="0"/>
                      <a:pt x="14387" y="8249"/>
                      <a:pt x="825" y="49076"/>
                    </a:cubicBezTo>
                    <a:cubicBezTo>
                      <a:pt x="-12737" y="89902"/>
                      <a:pt x="145326" y="103464"/>
                      <a:pt x="145326" y="103464"/>
                    </a:cubicBezTo>
                    <a:cubicBezTo>
                      <a:pt x="145326" y="103464"/>
                      <a:pt x="12081" y="87945"/>
                      <a:pt x="12430" y="51732"/>
                    </a:cubicBezTo>
                    <a:cubicBezTo>
                      <a:pt x="12849" y="15520"/>
                      <a:pt x="105828" y="0"/>
                      <a:pt x="10582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69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6" name="Forme libre : forme 165">
                <a:extLst>
                  <a:ext uri="{FF2B5EF4-FFF2-40B4-BE49-F238E27FC236}">
                    <a16:creationId xmlns:a16="http://schemas.microsoft.com/office/drawing/2014/main" id="{86E98C20-7C81-413E-B9EB-4CF3B7FDABC7}"/>
                  </a:ext>
                </a:extLst>
              </p:cNvPr>
              <p:cNvSpPr/>
              <p:nvPr/>
            </p:nvSpPr>
            <p:spPr>
              <a:xfrm>
                <a:off x="4726567" y="1711913"/>
                <a:ext cx="80904" cy="88923"/>
              </a:xfrm>
              <a:custGeom>
                <a:avLst/>
                <a:gdLst>
                  <a:gd name="connsiteX0" fmla="*/ 0 w 80904"/>
                  <a:gd name="connsiteY0" fmla="*/ 0 h 88923"/>
                  <a:gd name="connsiteX1" fmla="*/ 80185 w 80904"/>
                  <a:gd name="connsiteY1" fmla="*/ 44462 h 88923"/>
                  <a:gd name="connsiteX2" fmla="*/ 19714 w 80904"/>
                  <a:gd name="connsiteY2" fmla="*/ 88923 h 88923"/>
                  <a:gd name="connsiteX3" fmla="*/ 69978 w 80904"/>
                  <a:gd name="connsiteY3" fmla="*/ 46209 h 88923"/>
                  <a:gd name="connsiteX4" fmla="*/ 0 w 80904"/>
                  <a:gd name="connsiteY4" fmla="*/ 0 h 889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0904" h="88923">
                    <a:moveTo>
                      <a:pt x="0" y="0"/>
                    </a:moveTo>
                    <a:cubicBezTo>
                      <a:pt x="0" y="0"/>
                      <a:pt x="71796" y="13982"/>
                      <a:pt x="80185" y="44462"/>
                    </a:cubicBezTo>
                    <a:cubicBezTo>
                      <a:pt x="88644" y="74942"/>
                      <a:pt x="19714" y="88923"/>
                      <a:pt x="19714" y="88923"/>
                    </a:cubicBezTo>
                    <a:cubicBezTo>
                      <a:pt x="19714" y="88923"/>
                      <a:pt x="72006" y="70328"/>
                      <a:pt x="69978" y="46209"/>
                    </a:cubicBezTo>
                    <a:cubicBezTo>
                      <a:pt x="68021" y="2209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69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67" name="Graphique 3">
              <a:extLst>
                <a:ext uri="{FF2B5EF4-FFF2-40B4-BE49-F238E27FC236}">
                  <a16:creationId xmlns:a16="http://schemas.microsoft.com/office/drawing/2014/main" id="{88B948D3-A5A6-4E7D-B1C9-AE0E32241BA5}"/>
                </a:ext>
              </a:extLst>
            </p:cNvPr>
            <p:cNvGrpSpPr/>
            <p:nvPr/>
          </p:nvGrpSpPr>
          <p:grpSpPr>
            <a:xfrm>
              <a:off x="4790603" y="1609637"/>
              <a:ext cx="349681" cy="123038"/>
              <a:chOff x="4790603" y="1609637"/>
              <a:chExt cx="349681" cy="123038"/>
            </a:xfrm>
            <a:solidFill>
              <a:schemeClr val="accent1"/>
            </a:solidFill>
          </p:grpSpPr>
          <p:sp>
            <p:nvSpPr>
              <p:cNvPr id="168" name="Forme libre : forme 167">
                <a:extLst>
                  <a:ext uri="{FF2B5EF4-FFF2-40B4-BE49-F238E27FC236}">
                    <a16:creationId xmlns:a16="http://schemas.microsoft.com/office/drawing/2014/main" id="{F6E032B7-F7A0-4F08-8507-A13D38F578B1}"/>
                  </a:ext>
                </a:extLst>
              </p:cNvPr>
              <p:cNvSpPr/>
              <p:nvPr/>
            </p:nvSpPr>
            <p:spPr>
              <a:xfrm>
                <a:off x="4790603" y="1609637"/>
                <a:ext cx="349681" cy="123038"/>
              </a:xfrm>
              <a:custGeom>
                <a:avLst/>
                <a:gdLst>
                  <a:gd name="connsiteX0" fmla="*/ 349681 w 349681"/>
                  <a:gd name="connsiteY0" fmla="*/ 61519 h 123038"/>
                  <a:gd name="connsiteX1" fmla="*/ 174841 w 349681"/>
                  <a:gd name="connsiteY1" fmla="*/ 123039 h 123038"/>
                  <a:gd name="connsiteX2" fmla="*/ 0 w 349681"/>
                  <a:gd name="connsiteY2" fmla="*/ 61519 h 123038"/>
                  <a:gd name="connsiteX3" fmla="*/ 174841 w 349681"/>
                  <a:gd name="connsiteY3" fmla="*/ 0 h 123038"/>
                  <a:gd name="connsiteX4" fmla="*/ 349681 w 349681"/>
                  <a:gd name="connsiteY4" fmla="*/ 61519 h 123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49681" h="123038">
                    <a:moveTo>
                      <a:pt x="349681" y="61519"/>
                    </a:moveTo>
                    <a:cubicBezTo>
                      <a:pt x="349681" y="95495"/>
                      <a:pt x="271402" y="123039"/>
                      <a:pt x="174841" y="123039"/>
                    </a:cubicBezTo>
                    <a:cubicBezTo>
                      <a:pt x="78279" y="123039"/>
                      <a:pt x="0" y="95495"/>
                      <a:pt x="0" y="61519"/>
                    </a:cubicBezTo>
                    <a:cubicBezTo>
                      <a:pt x="0" y="27543"/>
                      <a:pt x="78279" y="0"/>
                      <a:pt x="174841" y="0"/>
                    </a:cubicBezTo>
                    <a:cubicBezTo>
                      <a:pt x="271402" y="0"/>
                      <a:pt x="349681" y="27543"/>
                      <a:pt x="349681" y="61519"/>
                    </a:cubicBezTo>
                    <a:close/>
                  </a:path>
                </a:pathLst>
              </a:custGeom>
              <a:solidFill>
                <a:srgbClr val="EAE5EA"/>
              </a:solidFill>
              <a:ln w="69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9" name="Forme libre : forme 168">
                <a:extLst>
                  <a:ext uri="{FF2B5EF4-FFF2-40B4-BE49-F238E27FC236}">
                    <a16:creationId xmlns:a16="http://schemas.microsoft.com/office/drawing/2014/main" id="{4E1395B6-8751-4095-835C-254CFFBBFB6F}"/>
                  </a:ext>
                </a:extLst>
              </p:cNvPr>
              <p:cNvSpPr/>
              <p:nvPr/>
            </p:nvSpPr>
            <p:spPr>
              <a:xfrm>
                <a:off x="4790603" y="1609637"/>
                <a:ext cx="349681" cy="123038"/>
              </a:xfrm>
              <a:custGeom>
                <a:avLst/>
                <a:gdLst>
                  <a:gd name="connsiteX0" fmla="*/ 349681 w 349681"/>
                  <a:gd name="connsiteY0" fmla="*/ 61519 h 123038"/>
                  <a:gd name="connsiteX1" fmla="*/ 174841 w 349681"/>
                  <a:gd name="connsiteY1" fmla="*/ 123039 h 123038"/>
                  <a:gd name="connsiteX2" fmla="*/ 0 w 349681"/>
                  <a:gd name="connsiteY2" fmla="*/ 61519 h 123038"/>
                  <a:gd name="connsiteX3" fmla="*/ 174841 w 349681"/>
                  <a:gd name="connsiteY3" fmla="*/ 0 h 123038"/>
                  <a:gd name="connsiteX4" fmla="*/ 349681 w 349681"/>
                  <a:gd name="connsiteY4" fmla="*/ 61519 h 123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49681" h="123038">
                    <a:moveTo>
                      <a:pt x="349681" y="61519"/>
                    </a:moveTo>
                    <a:cubicBezTo>
                      <a:pt x="349681" y="95495"/>
                      <a:pt x="271402" y="123039"/>
                      <a:pt x="174841" y="123039"/>
                    </a:cubicBezTo>
                    <a:cubicBezTo>
                      <a:pt x="78279" y="123039"/>
                      <a:pt x="0" y="95495"/>
                      <a:pt x="0" y="61519"/>
                    </a:cubicBezTo>
                    <a:cubicBezTo>
                      <a:pt x="0" y="27543"/>
                      <a:pt x="78279" y="0"/>
                      <a:pt x="174841" y="0"/>
                    </a:cubicBezTo>
                    <a:cubicBezTo>
                      <a:pt x="271402" y="0"/>
                      <a:pt x="349681" y="27543"/>
                      <a:pt x="349681" y="61519"/>
                    </a:cubicBezTo>
                    <a:close/>
                  </a:path>
                </a:pathLst>
              </a:custGeom>
              <a:noFill/>
              <a:ln w="6847" cap="rnd">
                <a:solidFill>
                  <a:srgbClr val="333333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0" name="Forme libre : forme 169">
                <a:extLst>
                  <a:ext uri="{FF2B5EF4-FFF2-40B4-BE49-F238E27FC236}">
                    <a16:creationId xmlns:a16="http://schemas.microsoft.com/office/drawing/2014/main" id="{7A53ADCB-EE22-40F3-9193-4911282627AE}"/>
                  </a:ext>
                </a:extLst>
              </p:cNvPr>
              <p:cNvSpPr/>
              <p:nvPr/>
            </p:nvSpPr>
            <p:spPr>
              <a:xfrm>
                <a:off x="4843034" y="1628093"/>
                <a:ext cx="244818" cy="86126"/>
              </a:xfrm>
              <a:custGeom>
                <a:avLst/>
                <a:gdLst>
                  <a:gd name="connsiteX0" fmla="*/ 244819 w 244818"/>
                  <a:gd name="connsiteY0" fmla="*/ 43064 h 86126"/>
                  <a:gd name="connsiteX1" fmla="*/ 122409 w 244818"/>
                  <a:gd name="connsiteY1" fmla="*/ 86127 h 86126"/>
                  <a:gd name="connsiteX2" fmla="*/ 0 w 244818"/>
                  <a:gd name="connsiteY2" fmla="*/ 43064 h 86126"/>
                  <a:gd name="connsiteX3" fmla="*/ 122409 w 244818"/>
                  <a:gd name="connsiteY3" fmla="*/ 0 h 86126"/>
                  <a:gd name="connsiteX4" fmla="*/ 244819 w 244818"/>
                  <a:gd name="connsiteY4" fmla="*/ 43064 h 861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4818" h="86126">
                    <a:moveTo>
                      <a:pt x="244819" y="43064"/>
                    </a:moveTo>
                    <a:cubicBezTo>
                      <a:pt x="244819" y="66847"/>
                      <a:pt x="190014" y="86127"/>
                      <a:pt x="122409" y="86127"/>
                    </a:cubicBezTo>
                    <a:cubicBezTo>
                      <a:pt x="54805" y="86127"/>
                      <a:pt x="0" y="66847"/>
                      <a:pt x="0" y="43064"/>
                    </a:cubicBezTo>
                    <a:cubicBezTo>
                      <a:pt x="0" y="19280"/>
                      <a:pt x="54805" y="0"/>
                      <a:pt x="122409" y="0"/>
                    </a:cubicBezTo>
                    <a:cubicBezTo>
                      <a:pt x="190014" y="0"/>
                      <a:pt x="244819" y="19280"/>
                      <a:pt x="244819" y="43064"/>
                    </a:cubicBezTo>
                    <a:close/>
                  </a:path>
                </a:pathLst>
              </a:custGeom>
              <a:solidFill>
                <a:srgbClr val="333333"/>
              </a:solidFill>
              <a:ln w="69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1" name="Forme libre : forme 170">
                <a:extLst>
                  <a:ext uri="{FF2B5EF4-FFF2-40B4-BE49-F238E27FC236}">
                    <a16:creationId xmlns:a16="http://schemas.microsoft.com/office/drawing/2014/main" id="{06265C3D-9691-4AA6-9E4F-2DD8AA90D772}"/>
                  </a:ext>
                </a:extLst>
              </p:cNvPr>
              <p:cNvSpPr/>
              <p:nvPr/>
            </p:nvSpPr>
            <p:spPr>
              <a:xfrm>
                <a:off x="4799774" y="1622081"/>
                <a:ext cx="145325" cy="103464"/>
              </a:xfrm>
              <a:custGeom>
                <a:avLst/>
                <a:gdLst>
                  <a:gd name="connsiteX0" fmla="*/ 105828 w 145325"/>
                  <a:gd name="connsiteY0" fmla="*/ 0 h 103464"/>
                  <a:gd name="connsiteX1" fmla="*/ 825 w 145325"/>
                  <a:gd name="connsiteY1" fmla="*/ 49076 h 103464"/>
                  <a:gd name="connsiteX2" fmla="*/ 145326 w 145325"/>
                  <a:gd name="connsiteY2" fmla="*/ 103464 h 103464"/>
                  <a:gd name="connsiteX3" fmla="*/ 12430 w 145325"/>
                  <a:gd name="connsiteY3" fmla="*/ 51732 h 103464"/>
                  <a:gd name="connsiteX4" fmla="*/ 105828 w 145325"/>
                  <a:gd name="connsiteY4" fmla="*/ 0 h 1034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5325" h="103464">
                    <a:moveTo>
                      <a:pt x="105828" y="0"/>
                    </a:moveTo>
                    <a:cubicBezTo>
                      <a:pt x="105828" y="0"/>
                      <a:pt x="14388" y="8249"/>
                      <a:pt x="825" y="49076"/>
                    </a:cubicBezTo>
                    <a:cubicBezTo>
                      <a:pt x="-12737" y="89902"/>
                      <a:pt x="145326" y="103464"/>
                      <a:pt x="145326" y="103464"/>
                    </a:cubicBezTo>
                    <a:cubicBezTo>
                      <a:pt x="145326" y="103464"/>
                      <a:pt x="12081" y="87945"/>
                      <a:pt x="12430" y="51732"/>
                    </a:cubicBezTo>
                    <a:cubicBezTo>
                      <a:pt x="12850" y="15520"/>
                      <a:pt x="105828" y="0"/>
                      <a:pt x="10582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69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2" name="Forme libre : forme 171">
                <a:extLst>
                  <a:ext uri="{FF2B5EF4-FFF2-40B4-BE49-F238E27FC236}">
                    <a16:creationId xmlns:a16="http://schemas.microsoft.com/office/drawing/2014/main" id="{1481CB75-013E-4526-A691-42AEA468BC5B}"/>
                  </a:ext>
                </a:extLst>
              </p:cNvPr>
              <p:cNvSpPr/>
              <p:nvPr/>
            </p:nvSpPr>
            <p:spPr>
              <a:xfrm>
                <a:off x="5052060" y="1623549"/>
                <a:ext cx="80904" cy="88923"/>
              </a:xfrm>
              <a:custGeom>
                <a:avLst/>
                <a:gdLst>
                  <a:gd name="connsiteX0" fmla="*/ 0 w 80904"/>
                  <a:gd name="connsiteY0" fmla="*/ 0 h 88923"/>
                  <a:gd name="connsiteX1" fmla="*/ 80185 w 80904"/>
                  <a:gd name="connsiteY1" fmla="*/ 44462 h 88923"/>
                  <a:gd name="connsiteX2" fmla="*/ 19714 w 80904"/>
                  <a:gd name="connsiteY2" fmla="*/ 88923 h 88923"/>
                  <a:gd name="connsiteX3" fmla="*/ 69978 w 80904"/>
                  <a:gd name="connsiteY3" fmla="*/ 46209 h 88923"/>
                  <a:gd name="connsiteX4" fmla="*/ 0 w 80904"/>
                  <a:gd name="connsiteY4" fmla="*/ 0 h 889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0904" h="88923">
                    <a:moveTo>
                      <a:pt x="0" y="0"/>
                    </a:moveTo>
                    <a:cubicBezTo>
                      <a:pt x="0" y="0"/>
                      <a:pt x="71796" y="13982"/>
                      <a:pt x="80185" y="44462"/>
                    </a:cubicBezTo>
                    <a:cubicBezTo>
                      <a:pt x="88644" y="74942"/>
                      <a:pt x="19714" y="88923"/>
                      <a:pt x="19714" y="88923"/>
                    </a:cubicBezTo>
                    <a:cubicBezTo>
                      <a:pt x="19714" y="88923"/>
                      <a:pt x="72005" y="70328"/>
                      <a:pt x="69978" y="46209"/>
                    </a:cubicBezTo>
                    <a:cubicBezTo>
                      <a:pt x="67951" y="2209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69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73" name="Graphique 3">
              <a:extLst>
                <a:ext uri="{FF2B5EF4-FFF2-40B4-BE49-F238E27FC236}">
                  <a16:creationId xmlns:a16="http://schemas.microsoft.com/office/drawing/2014/main" id="{88B948D3-A5A6-4E7D-B1C9-AE0E32241BA5}"/>
                </a:ext>
              </a:extLst>
            </p:cNvPr>
            <p:cNvGrpSpPr/>
            <p:nvPr/>
          </p:nvGrpSpPr>
          <p:grpSpPr>
            <a:xfrm>
              <a:off x="5109035" y="1521693"/>
              <a:ext cx="349681" cy="123038"/>
              <a:chOff x="5109035" y="1521693"/>
              <a:chExt cx="349681" cy="123038"/>
            </a:xfrm>
            <a:solidFill>
              <a:schemeClr val="accent1"/>
            </a:solidFill>
          </p:grpSpPr>
          <p:sp>
            <p:nvSpPr>
              <p:cNvPr id="174" name="Forme libre : forme 173">
                <a:extLst>
                  <a:ext uri="{FF2B5EF4-FFF2-40B4-BE49-F238E27FC236}">
                    <a16:creationId xmlns:a16="http://schemas.microsoft.com/office/drawing/2014/main" id="{4E9AC839-1ED7-42FD-9910-0EFAD7F5DD25}"/>
                  </a:ext>
                </a:extLst>
              </p:cNvPr>
              <p:cNvSpPr/>
              <p:nvPr/>
            </p:nvSpPr>
            <p:spPr>
              <a:xfrm>
                <a:off x="5109035" y="1521693"/>
                <a:ext cx="349681" cy="123038"/>
              </a:xfrm>
              <a:custGeom>
                <a:avLst/>
                <a:gdLst>
                  <a:gd name="connsiteX0" fmla="*/ 349681 w 349681"/>
                  <a:gd name="connsiteY0" fmla="*/ 61519 h 123038"/>
                  <a:gd name="connsiteX1" fmla="*/ 174840 w 349681"/>
                  <a:gd name="connsiteY1" fmla="*/ 123039 h 123038"/>
                  <a:gd name="connsiteX2" fmla="*/ 0 w 349681"/>
                  <a:gd name="connsiteY2" fmla="*/ 61519 h 123038"/>
                  <a:gd name="connsiteX3" fmla="*/ 174840 w 349681"/>
                  <a:gd name="connsiteY3" fmla="*/ 0 h 123038"/>
                  <a:gd name="connsiteX4" fmla="*/ 349681 w 349681"/>
                  <a:gd name="connsiteY4" fmla="*/ 61519 h 123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49681" h="123038">
                    <a:moveTo>
                      <a:pt x="349681" y="61519"/>
                    </a:moveTo>
                    <a:cubicBezTo>
                      <a:pt x="349681" y="95495"/>
                      <a:pt x="271402" y="123039"/>
                      <a:pt x="174840" y="123039"/>
                    </a:cubicBezTo>
                    <a:cubicBezTo>
                      <a:pt x="78279" y="123039"/>
                      <a:pt x="0" y="95495"/>
                      <a:pt x="0" y="61519"/>
                    </a:cubicBezTo>
                    <a:cubicBezTo>
                      <a:pt x="0" y="27543"/>
                      <a:pt x="78279" y="0"/>
                      <a:pt x="174840" y="0"/>
                    </a:cubicBezTo>
                    <a:cubicBezTo>
                      <a:pt x="271402" y="0"/>
                      <a:pt x="349681" y="27543"/>
                      <a:pt x="349681" y="61519"/>
                    </a:cubicBezTo>
                    <a:close/>
                  </a:path>
                </a:pathLst>
              </a:custGeom>
              <a:solidFill>
                <a:srgbClr val="EAE5EA"/>
              </a:solidFill>
              <a:ln w="69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5" name="Forme libre : forme 174">
                <a:extLst>
                  <a:ext uri="{FF2B5EF4-FFF2-40B4-BE49-F238E27FC236}">
                    <a16:creationId xmlns:a16="http://schemas.microsoft.com/office/drawing/2014/main" id="{47952531-3464-41D9-8780-914BB52C2367}"/>
                  </a:ext>
                </a:extLst>
              </p:cNvPr>
              <p:cNvSpPr/>
              <p:nvPr/>
            </p:nvSpPr>
            <p:spPr>
              <a:xfrm>
                <a:off x="5109035" y="1521693"/>
                <a:ext cx="349681" cy="123038"/>
              </a:xfrm>
              <a:custGeom>
                <a:avLst/>
                <a:gdLst>
                  <a:gd name="connsiteX0" fmla="*/ 349681 w 349681"/>
                  <a:gd name="connsiteY0" fmla="*/ 61519 h 123038"/>
                  <a:gd name="connsiteX1" fmla="*/ 174840 w 349681"/>
                  <a:gd name="connsiteY1" fmla="*/ 123039 h 123038"/>
                  <a:gd name="connsiteX2" fmla="*/ 0 w 349681"/>
                  <a:gd name="connsiteY2" fmla="*/ 61519 h 123038"/>
                  <a:gd name="connsiteX3" fmla="*/ 174840 w 349681"/>
                  <a:gd name="connsiteY3" fmla="*/ 0 h 123038"/>
                  <a:gd name="connsiteX4" fmla="*/ 349681 w 349681"/>
                  <a:gd name="connsiteY4" fmla="*/ 61519 h 123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49681" h="123038">
                    <a:moveTo>
                      <a:pt x="349681" y="61519"/>
                    </a:moveTo>
                    <a:cubicBezTo>
                      <a:pt x="349681" y="95495"/>
                      <a:pt x="271402" y="123039"/>
                      <a:pt x="174840" y="123039"/>
                    </a:cubicBezTo>
                    <a:cubicBezTo>
                      <a:pt x="78279" y="123039"/>
                      <a:pt x="0" y="95495"/>
                      <a:pt x="0" y="61519"/>
                    </a:cubicBezTo>
                    <a:cubicBezTo>
                      <a:pt x="0" y="27543"/>
                      <a:pt x="78279" y="0"/>
                      <a:pt x="174840" y="0"/>
                    </a:cubicBezTo>
                    <a:cubicBezTo>
                      <a:pt x="271402" y="0"/>
                      <a:pt x="349681" y="27543"/>
                      <a:pt x="349681" y="61519"/>
                    </a:cubicBezTo>
                    <a:close/>
                  </a:path>
                </a:pathLst>
              </a:custGeom>
              <a:noFill/>
              <a:ln w="6847" cap="rnd">
                <a:solidFill>
                  <a:srgbClr val="333333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6" name="Forme libre : forme 175">
                <a:extLst>
                  <a:ext uri="{FF2B5EF4-FFF2-40B4-BE49-F238E27FC236}">
                    <a16:creationId xmlns:a16="http://schemas.microsoft.com/office/drawing/2014/main" id="{E9C7992C-FF9D-45CB-B769-56D59BA5C2D8}"/>
                  </a:ext>
                </a:extLst>
              </p:cNvPr>
              <p:cNvSpPr/>
              <p:nvPr/>
            </p:nvSpPr>
            <p:spPr>
              <a:xfrm>
                <a:off x="5161466" y="1540148"/>
                <a:ext cx="244818" cy="86126"/>
              </a:xfrm>
              <a:custGeom>
                <a:avLst/>
                <a:gdLst>
                  <a:gd name="connsiteX0" fmla="*/ 244819 w 244818"/>
                  <a:gd name="connsiteY0" fmla="*/ 43063 h 86126"/>
                  <a:gd name="connsiteX1" fmla="*/ 122409 w 244818"/>
                  <a:gd name="connsiteY1" fmla="*/ 86127 h 86126"/>
                  <a:gd name="connsiteX2" fmla="*/ 0 w 244818"/>
                  <a:gd name="connsiteY2" fmla="*/ 43063 h 86126"/>
                  <a:gd name="connsiteX3" fmla="*/ 122409 w 244818"/>
                  <a:gd name="connsiteY3" fmla="*/ 0 h 86126"/>
                  <a:gd name="connsiteX4" fmla="*/ 244819 w 244818"/>
                  <a:gd name="connsiteY4" fmla="*/ 43063 h 861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4818" h="86126">
                    <a:moveTo>
                      <a:pt x="244819" y="43063"/>
                    </a:moveTo>
                    <a:cubicBezTo>
                      <a:pt x="244819" y="66847"/>
                      <a:pt x="190014" y="86127"/>
                      <a:pt x="122409" y="86127"/>
                    </a:cubicBezTo>
                    <a:cubicBezTo>
                      <a:pt x="54804" y="86127"/>
                      <a:pt x="0" y="66847"/>
                      <a:pt x="0" y="43063"/>
                    </a:cubicBezTo>
                    <a:cubicBezTo>
                      <a:pt x="0" y="19280"/>
                      <a:pt x="54804" y="0"/>
                      <a:pt x="122409" y="0"/>
                    </a:cubicBezTo>
                    <a:cubicBezTo>
                      <a:pt x="190014" y="0"/>
                      <a:pt x="244819" y="19280"/>
                      <a:pt x="244819" y="43063"/>
                    </a:cubicBezTo>
                    <a:close/>
                  </a:path>
                </a:pathLst>
              </a:custGeom>
              <a:solidFill>
                <a:srgbClr val="333333"/>
              </a:solidFill>
              <a:ln w="69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7" name="Forme libre : forme 176">
                <a:extLst>
                  <a:ext uri="{FF2B5EF4-FFF2-40B4-BE49-F238E27FC236}">
                    <a16:creationId xmlns:a16="http://schemas.microsoft.com/office/drawing/2014/main" id="{6D2DFE6B-738B-4427-8B20-F520CB0DE2D7}"/>
                  </a:ext>
                </a:extLst>
              </p:cNvPr>
              <p:cNvSpPr/>
              <p:nvPr/>
            </p:nvSpPr>
            <p:spPr>
              <a:xfrm>
                <a:off x="5118136" y="1534206"/>
                <a:ext cx="145325" cy="103464"/>
              </a:xfrm>
              <a:custGeom>
                <a:avLst/>
                <a:gdLst>
                  <a:gd name="connsiteX0" fmla="*/ 105828 w 145325"/>
                  <a:gd name="connsiteY0" fmla="*/ 0 h 103464"/>
                  <a:gd name="connsiteX1" fmla="*/ 825 w 145325"/>
                  <a:gd name="connsiteY1" fmla="*/ 49076 h 103464"/>
                  <a:gd name="connsiteX2" fmla="*/ 145326 w 145325"/>
                  <a:gd name="connsiteY2" fmla="*/ 103464 h 103464"/>
                  <a:gd name="connsiteX3" fmla="*/ 12430 w 145325"/>
                  <a:gd name="connsiteY3" fmla="*/ 51732 h 103464"/>
                  <a:gd name="connsiteX4" fmla="*/ 105828 w 145325"/>
                  <a:gd name="connsiteY4" fmla="*/ 0 h 1034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5325" h="103464">
                    <a:moveTo>
                      <a:pt x="105828" y="0"/>
                    </a:moveTo>
                    <a:cubicBezTo>
                      <a:pt x="105828" y="0"/>
                      <a:pt x="14388" y="8249"/>
                      <a:pt x="825" y="49076"/>
                    </a:cubicBezTo>
                    <a:cubicBezTo>
                      <a:pt x="-12737" y="89902"/>
                      <a:pt x="145326" y="103464"/>
                      <a:pt x="145326" y="103464"/>
                    </a:cubicBezTo>
                    <a:cubicBezTo>
                      <a:pt x="145326" y="103464"/>
                      <a:pt x="12081" y="87944"/>
                      <a:pt x="12430" y="51732"/>
                    </a:cubicBezTo>
                    <a:cubicBezTo>
                      <a:pt x="12850" y="15450"/>
                      <a:pt x="105828" y="0"/>
                      <a:pt x="10582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69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8" name="Forme libre : forme 177">
                <a:extLst>
                  <a:ext uri="{FF2B5EF4-FFF2-40B4-BE49-F238E27FC236}">
                    <a16:creationId xmlns:a16="http://schemas.microsoft.com/office/drawing/2014/main" id="{DD961A53-C4AC-4DB4-A097-796990BAC8DE}"/>
                  </a:ext>
                </a:extLst>
              </p:cNvPr>
              <p:cNvSpPr/>
              <p:nvPr/>
            </p:nvSpPr>
            <p:spPr>
              <a:xfrm>
                <a:off x="5370422" y="1535604"/>
                <a:ext cx="80904" cy="88923"/>
              </a:xfrm>
              <a:custGeom>
                <a:avLst/>
                <a:gdLst>
                  <a:gd name="connsiteX0" fmla="*/ 0 w 80904"/>
                  <a:gd name="connsiteY0" fmla="*/ 0 h 88923"/>
                  <a:gd name="connsiteX1" fmla="*/ 80185 w 80904"/>
                  <a:gd name="connsiteY1" fmla="*/ 44462 h 88923"/>
                  <a:gd name="connsiteX2" fmla="*/ 19714 w 80904"/>
                  <a:gd name="connsiteY2" fmla="*/ 88923 h 88923"/>
                  <a:gd name="connsiteX3" fmla="*/ 69978 w 80904"/>
                  <a:gd name="connsiteY3" fmla="*/ 46209 h 88923"/>
                  <a:gd name="connsiteX4" fmla="*/ 0 w 80904"/>
                  <a:gd name="connsiteY4" fmla="*/ 0 h 889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0904" h="88923">
                    <a:moveTo>
                      <a:pt x="0" y="0"/>
                    </a:moveTo>
                    <a:cubicBezTo>
                      <a:pt x="0" y="0"/>
                      <a:pt x="71796" y="13982"/>
                      <a:pt x="80185" y="44462"/>
                    </a:cubicBezTo>
                    <a:cubicBezTo>
                      <a:pt x="88644" y="74942"/>
                      <a:pt x="19714" y="88923"/>
                      <a:pt x="19714" y="88923"/>
                    </a:cubicBezTo>
                    <a:cubicBezTo>
                      <a:pt x="19714" y="88923"/>
                      <a:pt x="72006" y="70328"/>
                      <a:pt x="69978" y="46209"/>
                    </a:cubicBezTo>
                    <a:cubicBezTo>
                      <a:pt x="68021" y="2209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69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79" name="Graphique 3">
              <a:extLst>
                <a:ext uri="{FF2B5EF4-FFF2-40B4-BE49-F238E27FC236}">
                  <a16:creationId xmlns:a16="http://schemas.microsoft.com/office/drawing/2014/main" id="{88B948D3-A5A6-4E7D-B1C9-AE0E32241BA5}"/>
                </a:ext>
              </a:extLst>
            </p:cNvPr>
            <p:cNvGrpSpPr/>
            <p:nvPr/>
          </p:nvGrpSpPr>
          <p:grpSpPr>
            <a:xfrm>
              <a:off x="5425440" y="1441018"/>
              <a:ext cx="349681" cy="123038"/>
              <a:chOff x="5425440" y="1441018"/>
              <a:chExt cx="349681" cy="123038"/>
            </a:xfrm>
            <a:solidFill>
              <a:schemeClr val="accent1"/>
            </a:solidFill>
          </p:grpSpPr>
          <p:sp>
            <p:nvSpPr>
              <p:cNvPr id="180" name="Forme libre : forme 179">
                <a:extLst>
                  <a:ext uri="{FF2B5EF4-FFF2-40B4-BE49-F238E27FC236}">
                    <a16:creationId xmlns:a16="http://schemas.microsoft.com/office/drawing/2014/main" id="{92CFA8C2-8733-4C82-A21E-741816537FFB}"/>
                  </a:ext>
                </a:extLst>
              </p:cNvPr>
              <p:cNvSpPr/>
              <p:nvPr/>
            </p:nvSpPr>
            <p:spPr>
              <a:xfrm>
                <a:off x="5425440" y="1441018"/>
                <a:ext cx="349681" cy="123038"/>
              </a:xfrm>
              <a:custGeom>
                <a:avLst/>
                <a:gdLst>
                  <a:gd name="connsiteX0" fmla="*/ 349681 w 349681"/>
                  <a:gd name="connsiteY0" fmla="*/ 61519 h 123038"/>
                  <a:gd name="connsiteX1" fmla="*/ 174841 w 349681"/>
                  <a:gd name="connsiteY1" fmla="*/ 123039 h 123038"/>
                  <a:gd name="connsiteX2" fmla="*/ 0 w 349681"/>
                  <a:gd name="connsiteY2" fmla="*/ 61519 h 123038"/>
                  <a:gd name="connsiteX3" fmla="*/ 174841 w 349681"/>
                  <a:gd name="connsiteY3" fmla="*/ 0 h 123038"/>
                  <a:gd name="connsiteX4" fmla="*/ 349681 w 349681"/>
                  <a:gd name="connsiteY4" fmla="*/ 61519 h 123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49681" h="123038">
                    <a:moveTo>
                      <a:pt x="349681" y="61519"/>
                    </a:moveTo>
                    <a:cubicBezTo>
                      <a:pt x="349681" y="95495"/>
                      <a:pt x="271402" y="123039"/>
                      <a:pt x="174841" y="123039"/>
                    </a:cubicBezTo>
                    <a:cubicBezTo>
                      <a:pt x="78279" y="123039"/>
                      <a:pt x="0" y="95495"/>
                      <a:pt x="0" y="61519"/>
                    </a:cubicBezTo>
                    <a:cubicBezTo>
                      <a:pt x="0" y="27543"/>
                      <a:pt x="78279" y="0"/>
                      <a:pt x="174841" y="0"/>
                    </a:cubicBezTo>
                    <a:cubicBezTo>
                      <a:pt x="271402" y="0"/>
                      <a:pt x="349681" y="27543"/>
                      <a:pt x="349681" y="61519"/>
                    </a:cubicBezTo>
                    <a:close/>
                  </a:path>
                </a:pathLst>
              </a:custGeom>
              <a:solidFill>
                <a:srgbClr val="EAE5EA"/>
              </a:solidFill>
              <a:ln w="69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1" name="Forme libre : forme 180">
                <a:extLst>
                  <a:ext uri="{FF2B5EF4-FFF2-40B4-BE49-F238E27FC236}">
                    <a16:creationId xmlns:a16="http://schemas.microsoft.com/office/drawing/2014/main" id="{92283C4A-F9CA-4AAD-96CE-4FD685499D1E}"/>
                  </a:ext>
                </a:extLst>
              </p:cNvPr>
              <p:cNvSpPr/>
              <p:nvPr/>
            </p:nvSpPr>
            <p:spPr>
              <a:xfrm>
                <a:off x="5425440" y="1441018"/>
                <a:ext cx="349681" cy="123038"/>
              </a:xfrm>
              <a:custGeom>
                <a:avLst/>
                <a:gdLst>
                  <a:gd name="connsiteX0" fmla="*/ 349681 w 349681"/>
                  <a:gd name="connsiteY0" fmla="*/ 61519 h 123038"/>
                  <a:gd name="connsiteX1" fmla="*/ 174841 w 349681"/>
                  <a:gd name="connsiteY1" fmla="*/ 123039 h 123038"/>
                  <a:gd name="connsiteX2" fmla="*/ 0 w 349681"/>
                  <a:gd name="connsiteY2" fmla="*/ 61519 h 123038"/>
                  <a:gd name="connsiteX3" fmla="*/ 174841 w 349681"/>
                  <a:gd name="connsiteY3" fmla="*/ 0 h 123038"/>
                  <a:gd name="connsiteX4" fmla="*/ 349681 w 349681"/>
                  <a:gd name="connsiteY4" fmla="*/ 61519 h 123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49681" h="123038">
                    <a:moveTo>
                      <a:pt x="349681" y="61519"/>
                    </a:moveTo>
                    <a:cubicBezTo>
                      <a:pt x="349681" y="95495"/>
                      <a:pt x="271402" y="123039"/>
                      <a:pt x="174841" y="123039"/>
                    </a:cubicBezTo>
                    <a:cubicBezTo>
                      <a:pt x="78279" y="123039"/>
                      <a:pt x="0" y="95495"/>
                      <a:pt x="0" y="61519"/>
                    </a:cubicBezTo>
                    <a:cubicBezTo>
                      <a:pt x="0" y="27543"/>
                      <a:pt x="78279" y="0"/>
                      <a:pt x="174841" y="0"/>
                    </a:cubicBezTo>
                    <a:cubicBezTo>
                      <a:pt x="271402" y="0"/>
                      <a:pt x="349681" y="27543"/>
                      <a:pt x="349681" y="61519"/>
                    </a:cubicBezTo>
                    <a:close/>
                  </a:path>
                </a:pathLst>
              </a:custGeom>
              <a:noFill/>
              <a:ln w="6847" cap="rnd">
                <a:solidFill>
                  <a:srgbClr val="333333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2" name="Forme libre : forme 181">
                <a:extLst>
                  <a:ext uri="{FF2B5EF4-FFF2-40B4-BE49-F238E27FC236}">
                    <a16:creationId xmlns:a16="http://schemas.microsoft.com/office/drawing/2014/main" id="{12679FA7-4009-4C6B-A7CB-A93CCA6812C6}"/>
                  </a:ext>
                </a:extLst>
              </p:cNvPr>
              <p:cNvSpPr/>
              <p:nvPr/>
            </p:nvSpPr>
            <p:spPr>
              <a:xfrm>
                <a:off x="5477871" y="1459474"/>
                <a:ext cx="244818" cy="86126"/>
              </a:xfrm>
              <a:custGeom>
                <a:avLst/>
                <a:gdLst>
                  <a:gd name="connsiteX0" fmla="*/ 244819 w 244818"/>
                  <a:gd name="connsiteY0" fmla="*/ 43063 h 86126"/>
                  <a:gd name="connsiteX1" fmla="*/ 122409 w 244818"/>
                  <a:gd name="connsiteY1" fmla="*/ 86127 h 86126"/>
                  <a:gd name="connsiteX2" fmla="*/ 0 w 244818"/>
                  <a:gd name="connsiteY2" fmla="*/ 43063 h 86126"/>
                  <a:gd name="connsiteX3" fmla="*/ 122409 w 244818"/>
                  <a:gd name="connsiteY3" fmla="*/ 0 h 86126"/>
                  <a:gd name="connsiteX4" fmla="*/ 244819 w 244818"/>
                  <a:gd name="connsiteY4" fmla="*/ 43063 h 861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4818" h="86126">
                    <a:moveTo>
                      <a:pt x="244819" y="43063"/>
                    </a:moveTo>
                    <a:cubicBezTo>
                      <a:pt x="244819" y="66847"/>
                      <a:pt x="190014" y="86127"/>
                      <a:pt x="122409" y="86127"/>
                    </a:cubicBezTo>
                    <a:cubicBezTo>
                      <a:pt x="54805" y="86127"/>
                      <a:pt x="0" y="66847"/>
                      <a:pt x="0" y="43063"/>
                    </a:cubicBezTo>
                    <a:cubicBezTo>
                      <a:pt x="0" y="19280"/>
                      <a:pt x="54805" y="0"/>
                      <a:pt x="122409" y="0"/>
                    </a:cubicBezTo>
                    <a:cubicBezTo>
                      <a:pt x="190014" y="0"/>
                      <a:pt x="244819" y="19280"/>
                      <a:pt x="244819" y="43063"/>
                    </a:cubicBezTo>
                    <a:close/>
                  </a:path>
                </a:pathLst>
              </a:custGeom>
              <a:solidFill>
                <a:srgbClr val="333333"/>
              </a:solidFill>
              <a:ln w="69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3" name="Forme libre : forme 182">
                <a:extLst>
                  <a:ext uri="{FF2B5EF4-FFF2-40B4-BE49-F238E27FC236}">
                    <a16:creationId xmlns:a16="http://schemas.microsoft.com/office/drawing/2014/main" id="{D4CA3B8A-D511-47D0-AD15-59C85BD7652E}"/>
                  </a:ext>
                </a:extLst>
              </p:cNvPr>
              <p:cNvSpPr/>
              <p:nvPr/>
            </p:nvSpPr>
            <p:spPr>
              <a:xfrm>
                <a:off x="5434541" y="1453532"/>
                <a:ext cx="145325" cy="103464"/>
              </a:xfrm>
              <a:custGeom>
                <a:avLst/>
                <a:gdLst>
                  <a:gd name="connsiteX0" fmla="*/ 105828 w 145325"/>
                  <a:gd name="connsiteY0" fmla="*/ 0 h 103464"/>
                  <a:gd name="connsiteX1" fmla="*/ 825 w 145325"/>
                  <a:gd name="connsiteY1" fmla="*/ 49076 h 103464"/>
                  <a:gd name="connsiteX2" fmla="*/ 145326 w 145325"/>
                  <a:gd name="connsiteY2" fmla="*/ 103464 h 103464"/>
                  <a:gd name="connsiteX3" fmla="*/ 12430 w 145325"/>
                  <a:gd name="connsiteY3" fmla="*/ 51732 h 103464"/>
                  <a:gd name="connsiteX4" fmla="*/ 105828 w 145325"/>
                  <a:gd name="connsiteY4" fmla="*/ 0 h 1034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5325" h="103464">
                    <a:moveTo>
                      <a:pt x="105828" y="0"/>
                    </a:moveTo>
                    <a:cubicBezTo>
                      <a:pt x="105828" y="0"/>
                      <a:pt x="14388" y="8249"/>
                      <a:pt x="825" y="49076"/>
                    </a:cubicBezTo>
                    <a:cubicBezTo>
                      <a:pt x="-12737" y="89902"/>
                      <a:pt x="145326" y="103464"/>
                      <a:pt x="145326" y="103464"/>
                    </a:cubicBezTo>
                    <a:cubicBezTo>
                      <a:pt x="145326" y="103464"/>
                      <a:pt x="12081" y="87945"/>
                      <a:pt x="12430" y="51732"/>
                    </a:cubicBezTo>
                    <a:cubicBezTo>
                      <a:pt x="12780" y="15520"/>
                      <a:pt x="105828" y="0"/>
                      <a:pt x="10582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69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4" name="Forme libre : forme 183">
                <a:extLst>
                  <a:ext uri="{FF2B5EF4-FFF2-40B4-BE49-F238E27FC236}">
                    <a16:creationId xmlns:a16="http://schemas.microsoft.com/office/drawing/2014/main" id="{1096F080-B507-4EE8-8019-412E683322B8}"/>
                  </a:ext>
                </a:extLst>
              </p:cNvPr>
              <p:cNvSpPr/>
              <p:nvPr/>
            </p:nvSpPr>
            <p:spPr>
              <a:xfrm>
                <a:off x="5686827" y="1455000"/>
                <a:ext cx="80904" cy="88923"/>
              </a:xfrm>
              <a:custGeom>
                <a:avLst/>
                <a:gdLst>
                  <a:gd name="connsiteX0" fmla="*/ 0 w 80904"/>
                  <a:gd name="connsiteY0" fmla="*/ 0 h 88923"/>
                  <a:gd name="connsiteX1" fmla="*/ 80185 w 80904"/>
                  <a:gd name="connsiteY1" fmla="*/ 44462 h 88923"/>
                  <a:gd name="connsiteX2" fmla="*/ 19714 w 80904"/>
                  <a:gd name="connsiteY2" fmla="*/ 88923 h 88923"/>
                  <a:gd name="connsiteX3" fmla="*/ 69978 w 80904"/>
                  <a:gd name="connsiteY3" fmla="*/ 46209 h 88923"/>
                  <a:gd name="connsiteX4" fmla="*/ 0 w 80904"/>
                  <a:gd name="connsiteY4" fmla="*/ 0 h 889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0904" h="88923">
                    <a:moveTo>
                      <a:pt x="0" y="0"/>
                    </a:moveTo>
                    <a:cubicBezTo>
                      <a:pt x="0" y="0"/>
                      <a:pt x="71796" y="13982"/>
                      <a:pt x="80185" y="44462"/>
                    </a:cubicBezTo>
                    <a:cubicBezTo>
                      <a:pt x="88644" y="74942"/>
                      <a:pt x="19714" y="88923"/>
                      <a:pt x="19714" y="88923"/>
                    </a:cubicBezTo>
                    <a:cubicBezTo>
                      <a:pt x="19714" y="88923"/>
                      <a:pt x="72005" y="70328"/>
                      <a:pt x="69978" y="46209"/>
                    </a:cubicBezTo>
                    <a:cubicBezTo>
                      <a:pt x="68021" y="2202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69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85" name="Graphique 3">
              <a:extLst>
                <a:ext uri="{FF2B5EF4-FFF2-40B4-BE49-F238E27FC236}">
                  <a16:creationId xmlns:a16="http://schemas.microsoft.com/office/drawing/2014/main" id="{88B948D3-A5A6-4E7D-B1C9-AE0E32241BA5}"/>
                </a:ext>
              </a:extLst>
            </p:cNvPr>
            <p:cNvGrpSpPr/>
            <p:nvPr/>
          </p:nvGrpSpPr>
          <p:grpSpPr>
            <a:xfrm>
              <a:off x="5738069" y="1349998"/>
              <a:ext cx="349681" cy="123038"/>
              <a:chOff x="5738069" y="1349998"/>
              <a:chExt cx="349681" cy="123038"/>
            </a:xfrm>
            <a:solidFill>
              <a:schemeClr val="accent1"/>
            </a:solidFill>
          </p:grpSpPr>
          <p:sp>
            <p:nvSpPr>
              <p:cNvPr id="186" name="Forme libre : forme 185">
                <a:extLst>
                  <a:ext uri="{FF2B5EF4-FFF2-40B4-BE49-F238E27FC236}">
                    <a16:creationId xmlns:a16="http://schemas.microsoft.com/office/drawing/2014/main" id="{DBB4E01F-5634-4B3E-BC05-5A0D353B488C}"/>
                  </a:ext>
                </a:extLst>
              </p:cNvPr>
              <p:cNvSpPr/>
              <p:nvPr/>
            </p:nvSpPr>
            <p:spPr>
              <a:xfrm>
                <a:off x="5738069" y="1349998"/>
                <a:ext cx="349681" cy="123038"/>
              </a:xfrm>
              <a:custGeom>
                <a:avLst/>
                <a:gdLst>
                  <a:gd name="connsiteX0" fmla="*/ 349681 w 349681"/>
                  <a:gd name="connsiteY0" fmla="*/ 61519 h 123038"/>
                  <a:gd name="connsiteX1" fmla="*/ 174841 w 349681"/>
                  <a:gd name="connsiteY1" fmla="*/ 123039 h 123038"/>
                  <a:gd name="connsiteX2" fmla="*/ 0 w 349681"/>
                  <a:gd name="connsiteY2" fmla="*/ 61519 h 123038"/>
                  <a:gd name="connsiteX3" fmla="*/ 174841 w 349681"/>
                  <a:gd name="connsiteY3" fmla="*/ 0 h 123038"/>
                  <a:gd name="connsiteX4" fmla="*/ 349681 w 349681"/>
                  <a:gd name="connsiteY4" fmla="*/ 61519 h 123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49681" h="123038">
                    <a:moveTo>
                      <a:pt x="349681" y="61519"/>
                    </a:moveTo>
                    <a:cubicBezTo>
                      <a:pt x="349681" y="95495"/>
                      <a:pt x="271402" y="123039"/>
                      <a:pt x="174841" y="123039"/>
                    </a:cubicBezTo>
                    <a:cubicBezTo>
                      <a:pt x="78279" y="123039"/>
                      <a:pt x="0" y="95495"/>
                      <a:pt x="0" y="61519"/>
                    </a:cubicBezTo>
                    <a:cubicBezTo>
                      <a:pt x="0" y="27543"/>
                      <a:pt x="78279" y="0"/>
                      <a:pt x="174841" y="0"/>
                    </a:cubicBezTo>
                    <a:cubicBezTo>
                      <a:pt x="271402" y="0"/>
                      <a:pt x="349681" y="27543"/>
                      <a:pt x="349681" y="61519"/>
                    </a:cubicBezTo>
                    <a:close/>
                  </a:path>
                </a:pathLst>
              </a:custGeom>
              <a:solidFill>
                <a:srgbClr val="EAE5EA"/>
              </a:solidFill>
              <a:ln w="69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7" name="Forme libre : forme 186">
                <a:extLst>
                  <a:ext uri="{FF2B5EF4-FFF2-40B4-BE49-F238E27FC236}">
                    <a16:creationId xmlns:a16="http://schemas.microsoft.com/office/drawing/2014/main" id="{6E7A3569-93C4-4F6E-8EAE-4FE6ED580374}"/>
                  </a:ext>
                </a:extLst>
              </p:cNvPr>
              <p:cNvSpPr/>
              <p:nvPr/>
            </p:nvSpPr>
            <p:spPr>
              <a:xfrm>
                <a:off x="5738069" y="1349998"/>
                <a:ext cx="349681" cy="123038"/>
              </a:xfrm>
              <a:custGeom>
                <a:avLst/>
                <a:gdLst>
                  <a:gd name="connsiteX0" fmla="*/ 349681 w 349681"/>
                  <a:gd name="connsiteY0" fmla="*/ 61519 h 123038"/>
                  <a:gd name="connsiteX1" fmla="*/ 174841 w 349681"/>
                  <a:gd name="connsiteY1" fmla="*/ 123039 h 123038"/>
                  <a:gd name="connsiteX2" fmla="*/ 0 w 349681"/>
                  <a:gd name="connsiteY2" fmla="*/ 61519 h 123038"/>
                  <a:gd name="connsiteX3" fmla="*/ 174841 w 349681"/>
                  <a:gd name="connsiteY3" fmla="*/ 0 h 123038"/>
                  <a:gd name="connsiteX4" fmla="*/ 349681 w 349681"/>
                  <a:gd name="connsiteY4" fmla="*/ 61519 h 123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49681" h="123038">
                    <a:moveTo>
                      <a:pt x="349681" y="61519"/>
                    </a:moveTo>
                    <a:cubicBezTo>
                      <a:pt x="349681" y="95495"/>
                      <a:pt x="271402" y="123039"/>
                      <a:pt x="174841" y="123039"/>
                    </a:cubicBezTo>
                    <a:cubicBezTo>
                      <a:pt x="78279" y="123039"/>
                      <a:pt x="0" y="95495"/>
                      <a:pt x="0" y="61519"/>
                    </a:cubicBezTo>
                    <a:cubicBezTo>
                      <a:pt x="0" y="27543"/>
                      <a:pt x="78279" y="0"/>
                      <a:pt x="174841" y="0"/>
                    </a:cubicBezTo>
                    <a:cubicBezTo>
                      <a:pt x="271402" y="0"/>
                      <a:pt x="349681" y="27543"/>
                      <a:pt x="349681" y="61519"/>
                    </a:cubicBezTo>
                    <a:close/>
                  </a:path>
                </a:pathLst>
              </a:custGeom>
              <a:noFill/>
              <a:ln w="6847" cap="rnd">
                <a:solidFill>
                  <a:srgbClr val="333333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8" name="Forme libre : forme 187">
                <a:extLst>
                  <a:ext uri="{FF2B5EF4-FFF2-40B4-BE49-F238E27FC236}">
                    <a16:creationId xmlns:a16="http://schemas.microsoft.com/office/drawing/2014/main" id="{0A7E79AD-DEF3-4D4F-95A9-EBD76F2D926F}"/>
                  </a:ext>
                </a:extLst>
              </p:cNvPr>
              <p:cNvSpPr/>
              <p:nvPr/>
            </p:nvSpPr>
            <p:spPr>
              <a:xfrm>
                <a:off x="5790500" y="1368454"/>
                <a:ext cx="244818" cy="86126"/>
              </a:xfrm>
              <a:custGeom>
                <a:avLst/>
                <a:gdLst>
                  <a:gd name="connsiteX0" fmla="*/ 244819 w 244818"/>
                  <a:gd name="connsiteY0" fmla="*/ 43064 h 86126"/>
                  <a:gd name="connsiteX1" fmla="*/ 122409 w 244818"/>
                  <a:gd name="connsiteY1" fmla="*/ 86127 h 86126"/>
                  <a:gd name="connsiteX2" fmla="*/ 0 w 244818"/>
                  <a:gd name="connsiteY2" fmla="*/ 43064 h 86126"/>
                  <a:gd name="connsiteX3" fmla="*/ 122409 w 244818"/>
                  <a:gd name="connsiteY3" fmla="*/ 0 h 86126"/>
                  <a:gd name="connsiteX4" fmla="*/ 244819 w 244818"/>
                  <a:gd name="connsiteY4" fmla="*/ 43064 h 861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4818" h="86126">
                    <a:moveTo>
                      <a:pt x="244819" y="43064"/>
                    </a:moveTo>
                    <a:cubicBezTo>
                      <a:pt x="244819" y="66847"/>
                      <a:pt x="190014" y="86127"/>
                      <a:pt x="122409" y="86127"/>
                    </a:cubicBezTo>
                    <a:cubicBezTo>
                      <a:pt x="54805" y="86127"/>
                      <a:pt x="0" y="66847"/>
                      <a:pt x="0" y="43064"/>
                    </a:cubicBezTo>
                    <a:cubicBezTo>
                      <a:pt x="0" y="19280"/>
                      <a:pt x="54805" y="0"/>
                      <a:pt x="122409" y="0"/>
                    </a:cubicBezTo>
                    <a:cubicBezTo>
                      <a:pt x="190014" y="0"/>
                      <a:pt x="244819" y="19280"/>
                      <a:pt x="244819" y="43064"/>
                    </a:cubicBezTo>
                    <a:close/>
                  </a:path>
                </a:pathLst>
              </a:custGeom>
              <a:solidFill>
                <a:srgbClr val="333333"/>
              </a:solidFill>
              <a:ln w="69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9" name="Forme libre : forme 188">
                <a:extLst>
                  <a:ext uri="{FF2B5EF4-FFF2-40B4-BE49-F238E27FC236}">
                    <a16:creationId xmlns:a16="http://schemas.microsoft.com/office/drawing/2014/main" id="{57FD2935-45AF-4504-AB35-8D733CD92B45}"/>
                  </a:ext>
                </a:extLst>
              </p:cNvPr>
              <p:cNvSpPr/>
              <p:nvPr/>
            </p:nvSpPr>
            <p:spPr>
              <a:xfrm>
                <a:off x="5747241" y="1362442"/>
                <a:ext cx="145325" cy="103464"/>
              </a:xfrm>
              <a:custGeom>
                <a:avLst/>
                <a:gdLst>
                  <a:gd name="connsiteX0" fmla="*/ 105828 w 145325"/>
                  <a:gd name="connsiteY0" fmla="*/ 0 h 103464"/>
                  <a:gd name="connsiteX1" fmla="*/ 825 w 145325"/>
                  <a:gd name="connsiteY1" fmla="*/ 49076 h 103464"/>
                  <a:gd name="connsiteX2" fmla="*/ 145326 w 145325"/>
                  <a:gd name="connsiteY2" fmla="*/ 103464 h 103464"/>
                  <a:gd name="connsiteX3" fmla="*/ 12430 w 145325"/>
                  <a:gd name="connsiteY3" fmla="*/ 51732 h 103464"/>
                  <a:gd name="connsiteX4" fmla="*/ 105828 w 145325"/>
                  <a:gd name="connsiteY4" fmla="*/ 0 h 1034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5325" h="103464">
                    <a:moveTo>
                      <a:pt x="105828" y="0"/>
                    </a:moveTo>
                    <a:cubicBezTo>
                      <a:pt x="105828" y="0"/>
                      <a:pt x="14388" y="8249"/>
                      <a:pt x="825" y="49076"/>
                    </a:cubicBezTo>
                    <a:cubicBezTo>
                      <a:pt x="-12737" y="89902"/>
                      <a:pt x="145326" y="103464"/>
                      <a:pt x="145326" y="103464"/>
                    </a:cubicBezTo>
                    <a:cubicBezTo>
                      <a:pt x="145326" y="103464"/>
                      <a:pt x="12081" y="87945"/>
                      <a:pt x="12430" y="51732"/>
                    </a:cubicBezTo>
                    <a:cubicBezTo>
                      <a:pt x="12850" y="15520"/>
                      <a:pt x="105828" y="0"/>
                      <a:pt x="10582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69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0" name="Forme libre : forme 189">
                <a:extLst>
                  <a:ext uri="{FF2B5EF4-FFF2-40B4-BE49-F238E27FC236}">
                    <a16:creationId xmlns:a16="http://schemas.microsoft.com/office/drawing/2014/main" id="{6836BE5B-6522-4231-BC1A-5C0B7FB6813B}"/>
                  </a:ext>
                </a:extLst>
              </p:cNvPr>
              <p:cNvSpPr/>
              <p:nvPr/>
            </p:nvSpPr>
            <p:spPr>
              <a:xfrm>
                <a:off x="5999526" y="1363910"/>
                <a:ext cx="80903" cy="88923"/>
              </a:xfrm>
              <a:custGeom>
                <a:avLst/>
                <a:gdLst>
                  <a:gd name="connsiteX0" fmla="*/ 0 w 80903"/>
                  <a:gd name="connsiteY0" fmla="*/ 0 h 88923"/>
                  <a:gd name="connsiteX1" fmla="*/ 80185 w 80903"/>
                  <a:gd name="connsiteY1" fmla="*/ 44462 h 88923"/>
                  <a:gd name="connsiteX2" fmla="*/ 19714 w 80903"/>
                  <a:gd name="connsiteY2" fmla="*/ 88923 h 88923"/>
                  <a:gd name="connsiteX3" fmla="*/ 69978 w 80903"/>
                  <a:gd name="connsiteY3" fmla="*/ 46209 h 88923"/>
                  <a:gd name="connsiteX4" fmla="*/ 0 w 80903"/>
                  <a:gd name="connsiteY4" fmla="*/ 0 h 889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0903" h="88923">
                    <a:moveTo>
                      <a:pt x="0" y="0"/>
                    </a:moveTo>
                    <a:cubicBezTo>
                      <a:pt x="0" y="0"/>
                      <a:pt x="71795" y="13982"/>
                      <a:pt x="80185" y="44462"/>
                    </a:cubicBezTo>
                    <a:cubicBezTo>
                      <a:pt x="88644" y="74942"/>
                      <a:pt x="19714" y="88923"/>
                      <a:pt x="19714" y="88923"/>
                    </a:cubicBezTo>
                    <a:cubicBezTo>
                      <a:pt x="19714" y="88923"/>
                      <a:pt x="72005" y="70328"/>
                      <a:pt x="69978" y="46209"/>
                    </a:cubicBezTo>
                    <a:cubicBezTo>
                      <a:pt x="68021" y="2209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69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91" name="Graphique 3">
              <a:extLst>
                <a:ext uri="{FF2B5EF4-FFF2-40B4-BE49-F238E27FC236}">
                  <a16:creationId xmlns:a16="http://schemas.microsoft.com/office/drawing/2014/main" id="{88B948D3-A5A6-4E7D-B1C9-AE0E32241BA5}"/>
                </a:ext>
              </a:extLst>
            </p:cNvPr>
            <p:cNvGrpSpPr/>
            <p:nvPr/>
          </p:nvGrpSpPr>
          <p:grpSpPr>
            <a:xfrm>
              <a:off x="6048462" y="1272959"/>
              <a:ext cx="349681" cy="123038"/>
              <a:chOff x="6048462" y="1272959"/>
              <a:chExt cx="349681" cy="123038"/>
            </a:xfrm>
            <a:solidFill>
              <a:schemeClr val="accent1"/>
            </a:solidFill>
          </p:grpSpPr>
          <p:sp>
            <p:nvSpPr>
              <p:cNvPr id="192" name="Forme libre : forme 191">
                <a:extLst>
                  <a:ext uri="{FF2B5EF4-FFF2-40B4-BE49-F238E27FC236}">
                    <a16:creationId xmlns:a16="http://schemas.microsoft.com/office/drawing/2014/main" id="{04B30153-9F8C-4762-96ED-6954FF6EE966}"/>
                  </a:ext>
                </a:extLst>
              </p:cNvPr>
              <p:cNvSpPr/>
              <p:nvPr/>
            </p:nvSpPr>
            <p:spPr>
              <a:xfrm>
                <a:off x="6048462" y="1272959"/>
                <a:ext cx="349681" cy="123038"/>
              </a:xfrm>
              <a:custGeom>
                <a:avLst/>
                <a:gdLst>
                  <a:gd name="connsiteX0" fmla="*/ 349681 w 349681"/>
                  <a:gd name="connsiteY0" fmla="*/ 61519 h 123038"/>
                  <a:gd name="connsiteX1" fmla="*/ 174840 w 349681"/>
                  <a:gd name="connsiteY1" fmla="*/ 123039 h 123038"/>
                  <a:gd name="connsiteX2" fmla="*/ 0 w 349681"/>
                  <a:gd name="connsiteY2" fmla="*/ 61519 h 123038"/>
                  <a:gd name="connsiteX3" fmla="*/ 174840 w 349681"/>
                  <a:gd name="connsiteY3" fmla="*/ 0 h 123038"/>
                  <a:gd name="connsiteX4" fmla="*/ 349681 w 349681"/>
                  <a:gd name="connsiteY4" fmla="*/ 61519 h 123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49681" h="123038">
                    <a:moveTo>
                      <a:pt x="349681" y="61519"/>
                    </a:moveTo>
                    <a:cubicBezTo>
                      <a:pt x="349681" y="95495"/>
                      <a:pt x="271402" y="123039"/>
                      <a:pt x="174840" y="123039"/>
                    </a:cubicBezTo>
                    <a:cubicBezTo>
                      <a:pt x="78279" y="123039"/>
                      <a:pt x="0" y="95495"/>
                      <a:pt x="0" y="61519"/>
                    </a:cubicBezTo>
                    <a:cubicBezTo>
                      <a:pt x="0" y="27543"/>
                      <a:pt x="78279" y="0"/>
                      <a:pt x="174840" y="0"/>
                    </a:cubicBezTo>
                    <a:cubicBezTo>
                      <a:pt x="271402" y="0"/>
                      <a:pt x="349681" y="27543"/>
                      <a:pt x="349681" y="61519"/>
                    </a:cubicBezTo>
                    <a:close/>
                  </a:path>
                </a:pathLst>
              </a:custGeom>
              <a:solidFill>
                <a:srgbClr val="EAE5EA"/>
              </a:solidFill>
              <a:ln w="69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3" name="Forme libre : forme 192">
                <a:extLst>
                  <a:ext uri="{FF2B5EF4-FFF2-40B4-BE49-F238E27FC236}">
                    <a16:creationId xmlns:a16="http://schemas.microsoft.com/office/drawing/2014/main" id="{1BDD5C0C-15DA-4615-8344-9DCB84FEDC5B}"/>
                  </a:ext>
                </a:extLst>
              </p:cNvPr>
              <p:cNvSpPr/>
              <p:nvPr/>
            </p:nvSpPr>
            <p:spPr>
              <a:xfrm>
                <a:off x="6048462" y="1272959"/>
                <a:ext cx="349681" cy="123038"/>
              </a:xfrm>
              <a:custGeom>
                <a:avLst/>
                <a:gdLst>
                  <a:gd name="connsiteX0" fmla="*/ 349681 w 349681"/>
                  <a:gd name="connsiteY0" fmla="*/ 61519 h 123038"/>
                  <a:gd name="connsiteX1" fmla="*/ 174840 w 349681"/>
                  <a:gd name="connsiteY1" fmla="*/ 123039 h 123038"/>
                  <a:gd name="connsiteX2" fmla="*/ 0 w 349681"/>
                  <a:gd name="connsiteY2" fmla="*/ 61519 h 123038"/>
                  <a:gd name="connsiteX3" fmla="*/ 174840 w 349681"/>
                  <a:gd name="connsiteY3" fmla="*/ 0 h 123038"/>
                  <a:gd name="connsiteX4" fmla="*/ 349681 w 349681"/>
                  <a:gd name="connsiteY4" fmla="*/ 61519 h 123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49681" h="123038">
                    <a:moveTo>
                      <a:pt x="349681" y="61519"/>
                    </a:moveTo>
                    <a:cubicBezTo>
                      <a:pt x="349681" y="95495"/>
                      <a:pt x="271402" y="123039"/>
                      <a:pt x="174840" y="123039"/>
                    </a:cubicBezTo>
                    <a:cubicBezTo>
                      <a:pt x="78279" y="123039"/>
                      <a:pt x="0" y="95495"/>
                      <a:pt x="0" y="61519"/>
                    </a:cubicBezTo>
                    <a:cubicBezTo>
                      <a:pt x="0" y="27543"/>
                      <a:pt x="78279" y="0"/>
                      <a:pt x="174840" y="0"/>
                    </a:cubicBezTo>
                    <a:cubicBezTo>
                      <a:pt x="271402" y="0"/>
                      <a:pt x="349681" y="27543"/>
                      <a:pt x="349681" y="61519"/>
                    </a:cubicBezTo>
                    <a:close/>
                  </a:path>
                </a:pathLst>
              </a:custGeom>
              <a:noFill/>
              <a:ln w="6847" cap="rnd">
                <a:solidFill>
                  <a:srgbClr val="333333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4" name="Forme libre : forme 193">
                <a:extLst>
                  <a:ext uri="{FF2B5EF4-FFF2-40B4-BE49-F238E27FC236}">
                    <a16:creationId xmlns:a16="http://schemas.microsoft.com/office/drawing/2014/main" id="{08DCF587-3DF1-441B-94DB-E3F6DB796053}"/>
                  </a:ext>
                </a:extLst>
              </p:cNvPr>
              <p:cNvSpPr/>
              <p:nvPr/>
            </p:nvSpPr>
            <p:spPr>
              <a:xfrm>
                <a:off x="6100893" y="1291415"/>
                <a:ext cx="244818" cy="86126"/>
              </a:xfrm>
              <a:custGeom>
                <a:avLst/>
                <a:gdLst>
                  <a:gd name="connsiteX0" fmla="*/ 244819 w 244818"/>
                  <a:gd name="connsiteY0" fmla="*/ 43063 h 86126"/>
                  <a:gd name="connsiteX1" fmla="*/ 122409 w 244818"/>
                  <a:gd name="connsiteY1" fmla="*/ 86127 h 86126"/>
                  <a:gd name="connsiteX2" fmla="*/ 0 w 244818"/>
                  <a:gd name="connsiteY2" fmla="*/ 43063 h 86126"/>
                  <a:gd name="connsiteX3" fmla="*/ 122409 w 244818"/>
                  <a:gd name="connsiteY3" fmla="*/ 0 h 86126"/>
                  <a:gd name="connsiteX4" fmla="*/ 244819 w 244818"/>
                  <a:gd name="connsiteY4" fmla="*/ 43063 h 861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4818" h="86126">
                    <a:moveTo>
                      <a:pt x="244819" y="43063"/>
                    </a:moveTo>
                    <a:cubicBezTo>
                      <a:pt x="244819" y="66847"/>
                      <a:pt x="190014" y="86127"/>
                      <a:pt x="122409" y="86127"/>
                    </a:cubicBezTo>
                    <a:cubicBezTo>
                      <a:pt x="54804" y="86127"/>
                      <a:pt x="0" y="66847"/>
                      <a:pt x="0" y="43063"/>
                    </a:cubicBezTo>
                    <a:cubicBezTo>
                      <a:pt x="0" y="19280"/>
                      <a:pt x="54804" y="0"/>
                      <a:pt x="122409" y="0"/>
                    </a:cubicBezTo>
                    <a:cubicBezTo>
                      <a:pt x="190014" y="0"/>
                      <a:pt x="244819" y="19280"/>
                      <a:pt x="244819" y="43063"/>
                    </a:cubicBezTo>
                    <a:close/>
                  </a:path>
                </a:pathLst>
              </a:custGeom>
              <a:solidFill>
                <a:srgbClr val="333333"/>
              </a:solidFill>
              <a:ln w="69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5" name="Forme libre : forme 194">
                <a:extLst>
                  <a:ext uri="{FF2B5EF4-FFF2-40B4-BE49-F238E27FC236}">
                    <a16:creationId xmlns:a16="http://schemas.microsoft.com/office/drawing/2014/main" id="{373CB8B6-6BE1-45C0-9FE5-EB3BB13D7DC8}"/>
                  </a:ext>
                </a:extLst>
              </p:cNvPr>
              <p:cNvSpPr/>
              <p:nvPr/>
            </p:nvSpPr>
            <p:spPr>
              <a:xfrm>
                <a:off x="6057563" y="1285473"/>
                <a:ext cx="145325" cy="103464"/>
              </a:xfrm>
              <a:custGeom>
                <a:avLst/>
                <a:gdLst>
                  <a:gd name="connsiteX0" fmla="*/ 105828 w 145325"/>
                  <a:gd name="connsiteY0" fmla="*/ 0 h 103464"/>
                  <a:gd name="connsiteX1" fmla="*/ 825 w 145325"/>
                  <a:gd name="connsiteY1" fmla="*/ 49076 h 103464"/>
                  <a:gd name="connsiteX2" fmla="*/ 145326 w 145325"/>
                  <a:gd name="connsiteY2" fmla="*/ 103464 h 103464"/>
                  <a:gd name="connsiteX3" fmla="*/ 12430 w 145325"/>
                  <a:gd name="connsiteY3" fmla="*/ 51732 h 103464"/>
                  <a:gd name="connsiteX4" fmla="*/ 105828 w 145325"/>
                  <a:gd name="connsiteY4" fmla="*/ 0 h 1034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5325" h="103464">
                    <a:moveTo>
                      <a:pt x="105828" y="0"/>
                    </a:moveTo>
                    <a:cubicBezTo>
                      <a:pt x="105828" y="0"/>
                      <a:pt x="14388" y="8249"/>
                      <a:pt x="825" y="49076"/>
                    </a:cubicBezTo>
                    <a:cubicBezTo>
                      <a:pt x="-12737" y="89902"/>
                      <a:pt x="145326" y="103464"/>
                      <a:pt x="145326" y="103464"/>
                    </a:cubicBezTo>
                    <a:cubicBezTo>
                      <a:pt x="145326" y="103464"/>
                      <a:pt x="12081" y="87945"/>
                      <a:pt x="12430" y="51732"/>
                    </a:cubicBezTo>
                    <a:cubicBezTo>
                      <a:pt x="12780" y="15520"/>
                      <a:pt x="105828" y="0"/>
                      <a:pt x="10582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69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6" name="Forme libre : forme 195">
                <a:extLst>
                  <a:ext uri="{FF2B5EF4-FFF2-40B4-BE49-F238E27FC236}">
                    <a16:creationId xmlns:a16="http://schemas.microsoft.com/office/drawing/2014/main" id="{DFBF6460-4E3B-4473-8A5B-C1BE6379C07F}"/>
                  </a:ext>
                </a:extLst>
              </p:cNvPr>
              <p:cNvSpPr/>
              <p:nvPr/>
            </p:nvSpPr>
            <p:spPr>
              <a:xfrm>
                <a:off x="6309849" y="1286871"/>
                <a:ext cx="80903" cy="88923"/>
              </a:xfrm>
              <a:custGeom>
                <a:avLst/>
                <a:gdLst>
                  <a:gd name="connsiteX0" fmla="*/ 0 w 80903"/>
                  <a:gd name="connsiteY0" fmla="*/ 0 h 88923"/>
                  <a:gd name="connsiteX1" fmla="*/ 80185 w 80903"/>
                  <a:gd name="connsiteY1" fmla="*/ 44462 h 88923"/>
                  <a:gd name="connsiteX2" fmla="*/ 19714 w 80903"/>
                  <a:gd name="connsiteY2" fmla="*/ 88923 h 88923"/>
                  <a:gd name="connsiteX3" fmla="*/ 69978 w 80903"/>
                  <a:gd name="connsiteY3" fmla="*/ 46209 h 88923"/>
                  <a:gd name="connsiteX4" fmla="*/ 0 w 80903"/>
                  <a:gd name="connsiteY4" fmla="*/ 0 h 889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0903" h="88923">
                    <a:moveTo>
                      <a:pt x="0" y="0"/>
                    </a:moveTo>
                    <a:cubicBezTo>
                      <a:pt x="0" y="0"/>
                      <a:pt x="71795" y="13982"/>
                      <a:pt x="80185" y="44462"/>
                    </a:cubicBezTo>
                    <a:cubicBezTo>
                      <a:pt x="88644" y="74942"/>
                      <a:pt x="19714" y="88923"/>
                      <a:pt x="19714" y="88923"/>
                    </a:cubicBezTo>
                    <a:cubicBezTo>
                      <a:pt x="19714" y="88923"/>
                      <a:pt x="72005" y="70328"/>
                      <a:pt x="69978" y="46209"/>
                    </a:cubicBezTo>
                    <a:cubicBezTo>
                      <a:pt x="68021" y="2209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69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197" name="Forme libre : forme 196">
              <a:extLst>
                <a:ext uri="{FF2B5EF4-FFF2-40B4-BE49-F238E27FC236}">
                  <a16:creationId xmlns:a16="http://schemas.microsoft.com/office/drawing/2014/main" id="{7EE3AE12-C0C3-49E1-B6D8-689EBE8F5EA4}"/>
                </a:ext>
              </a:extLst>
            </p:cNvPr>
            <p:cNvSpPr/>
            <p:nvPr/>
          </p:nvSpPr>
          <p:spPr>
            <a:xfrm>
              <a:off x="3435921" y="2002941"/>
              <a:ext cx="207697" cy="102275"/>
            </a:xfrm>
            <a:custGeom>
              <a:avLst/>
              <a:gdLst>
                <a:gd name="connsiteX0" fmla="*/ 207697 w 207697"/>
                <a:gd name="connsiteY0" fmla="*/ 102276 h 102275"/>
                <a:gd name="connsiteX1" fmla="*/ 0 w 207697"/>
                <a:gd name="connsiteY1" fmla="*/ 0 h 102275"/>
                <a:gd name="connsiteX2" fmla="*/ 207697 w 207697"/>
                <a:gd name="connsiteY2" fmla="*/ 102276 h 102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7697" h="102275">
                  <a:moveTo>
                    <a:pt x="207697" y="102276"/>
                  </a:moveTo>
                  <a:cubicBezTo>
                    <a:pt x="206928" y="101507"/>
                    <a:pt x="44182" y="39498"/>
                    <a:pt x="0" y="0"/>
                  </a:cubicBezTo>
                  <a:lnTo>
                    <a:pt x="207697" y="102276"/>
                  </a:lnTo>
                  <a:close/>
                </a:path>
              </a:pathLst>
            </a:custGeom>
            <a:solidFill>
              <a:srgbClr val="FFFFFF"/>
            </a:solidFill>
            <a:ln w="69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98" name="Graphique 3">
            <a:extLst>
              <a:ext uri="{FF2B5EF4-FFF2-40B4-BE49-F238E27FC236}">
                <a16:creationId xmlns:a16="http://schemas.microsoft.com/office/drawing/2014/main" id="{88B948D3-A5A6-4E7D-B1C9-AE0E32241BA5}"/>
              </a:ext>
            </a:extLst>
          </p:cNvPr>
          <p:cNvGrpSpPr/>
          <p:nvPr/>
        </p:nvGrpSpPr>
        <p:grpSpPr>
          <a:xfrm>
            <a:off x="5370491" y="3148607"/>
            <a:ext cx="3164746" cy="1590747"/>
            <a:chOff x="4104453" y="2156180"/>
            <a:chExt cx="3164746" cy="1590747"/>
          </a:xfrm>
          <a:solidFill>
            <a:schemeClr val="accent1"/>
          </a:solidFill>
        </p:grpSpPr>
        <p:grpSp>
          <p:nvGrpSpPr>
            <p:cNvPr id="199" name="Graphique 3">
              <a:extLst>
                <a:ext uri="{FF2B5EF4-FFF2-40B4-BE49-F238E27FC236}">
                  <a16:creationId xmlns:a16="http://schemas.microsoft.com/office/drawing/2014/main" id="{88B948D3-A5A6-4E7D-B1C9-AE0E32241BA5}"/>
                </a:ext>
              </a:extLst>
            </p:cNvPr>
            <p:cNvGrpSpPr/>
            <p:nvPr/>
          </p:nvGrpSpPr>
          <p:grpSpPr>
            <a:xfrm>
              <a:off x="6726223" y="2282644"/>
              <a:ext cx="349680" cy="843638"/>
              <a:chOff x="6726223" y="2282644"/>
              <a:chExt cx="349680" cy="843638"/>
            </a:xfrm>
            <a:solidFill>
              <a:schemeClr val="accent1"/>
            </a:solidFill>
          </p:grpSpPr>
          <p:sp>
            <p:nvSpPr>
              <p:cNvPr id="200" name="Forme libre : forme 199">
                <a:extLst>
                  <a:ext uri="{FF2B5EF4-FFF2-40B4-BE49-F238E27FC236}">
                    <a16:creationId xmlns:a16="http://schemas.microsoft.com/office/drawing/2014/main" id="{D19D0374-57F0-4ADF-B11F-6C4562733A16}"/>
                  </a:ext>
                </a:extLst>
              </p:cNvPr>
              <p:cNvSpPr/>
              <p:nvPr/>
            </p:nvSpPr>
            <p:spPr>
              <a:xfrm>
                <a:off x="6726223" y="2282644"/>
                <a:ext cx="349680" cy="843638"/>
              </a:xfrm>
              <a:custGeom>
                <a:avLst/>
                <a:gdLst>
                  <a:gd name="connsiteX0" fmla="*/ 0 w 349680"/>
                  <a:gd name="connsiteY0" fmla="*/ 0 h 843638"/>
                  <a:gd name="connsiteX1" fmla="*/ 0 w 349680"/>
                  <a:gd name="connsiteY1" fmla="*/ 304311 h 843638"/>
                  <a:gd name="connsiteX2" fmla="*/ 112273 w 349680"/>
                  <a:gd name="connsiteY2" fmla="*/ 792480 h 843638"/>
                  <a:gd name="connsiteX3" fmla="*/ 279633 w 349680"/>
                  <a:gd name="connsiteY3" fmla="*/ 792480 h 843638"/>
                  <a:gd name="connsiteX4" fmla="*/ 349681 w 349680"/>
                  <a:gd name="connsiteY4" fmla="*/ 296551 h 843638"/>
                  <a:gd name="connsiteX5" fmla="*/ 349681 w 349680"/>
                  <a:gd name="connsiteY5" fmla="*/ 0 h 843638"/>
                  <a:gd name="connsiteX6" fmla="*/ 0 w 349680"/>
                  <a:gd name="connsiteY6" fmla="*/ 0 h 8436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49680" h="843638">
                    <a:moveTo>
                      <a:pt x="0" y="0"/>
                    </a:moveTo>
                    <a:lnTo>
                      <a:pt x="0" y="304311"/>
                    </a:lnTo>
                    <a:cubicBezTo>
                      <a:pt x="0" y="304311"/>
                      <a:pt x="81303" y="710338"/>
                      <a:pt x="112273" y="792480"/>
                    </a:cubicBezTo>
                    <a:cubicBezTo>
                      <a:pt x="143242" y="874622"/>
                      <a:pt x="273481" y="845191"/>
                      <a:pt x="279633" y="792480"/>
                    </a:cubicBezTo>
                    <a:cubicBezTo>
                      <a:pt x="285785" y="739769"/>
                      <a:pt x="349681" y="296551"/>
                      <a:pt x="349681" y="296551"/>
                    </a:cubicBezTo>
                    <a:lnTo>
                      <a:pt x="34968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6D4D6"/>
              </a:solidFill>
              <a:ln w="69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1" name="Forme libre : forme 200">
                <a:extLst>
                  <a:ext uri="{FF2B5EF4-FFF2-40B4-BE49-F238E27FC236}">
                    <a16:creationId xmlns:a16="http://schemas.microsoft.com/office/drawing/2014/main" id="{5CF3509A-423D-4EC9-B2F0-60F533E43CC8}"/>
                  </a:ext>
                </a:extLst>
              </p:cNvPr>
              <p:cNvSpPr/>
              <p:nvPr/>
            </p:nvSpPr>
            <p:spPr>
              <a:xfrm>
                <a:off x="6835559" y="2282644"/>
                <a:ext cx="240344" cy="843638"/>
              </a:xfrm>
              <a:custGeom>
                <a:avLst/>
                <a:gdLst>
                  <a:gd name="connsiteX0" fmla="*/ 179944 w 240344"/>
                  <a:gd name="connsiteY0" fmla="*/ 0 h 843638"/>
                  <a:gd name="connsiteX1" fmla="*/ 179944 w 240344"/>
                  <a:gd name="connsiteY1" fmla="*/ 239576 h 843638"/>
                  <a:gd name="connsiteX2" fmla="*/ 109896 w 240344"/>
                  <a:gd name="connsiteY2" fmla="*/ 735505 h 843638"/>
                  <a:gd name="connsiteX3" fmla="*/ 0 w 240344"/>
                  <a:gd name="connsiteY3" fmla="*/ 784091 h 843638"/>
                  <a:gd name="connsiteX4" fmla="*/ 2936 w 240344"/>
                  <a:gd name="connsiteY4" fmla="*/ 792480 h 843638"/>
                  <a:gd name="connsiteX5" fmla="*/ 170297 w 240344"/>
                  <a:gd name="connsiteY5" fmla="*/ 792480 h 843638"/>
                  <a:gd name="connsiteX6" fmla="*/ 240345 w 240344"/>
                  <a:gd name="connsiteY6" fmla="*/ 296551 h 843638"/>
                  <a:gd name="connsiteX7" fmla="*/ 240345 w 240344"/>
                  <a:gd name="connsiteY7" fmla="*/ 0 h 843638"/>
                  <a:gd name="connsiteX8" fmla="*/ 179944 w 240344"/>
                  <a:gd name="connsiteY8" fmla="*/ 0 h 8436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40344" h="843638">
                    <a:moveTo>
                      <a:pt x="179944" y="0"/>
                    </a:moveTo>
                    <a:lnTo>
                      <a:pt x="179944" y="239576"/>
                    </a:lnTo>
                    <a:cubicBezTo>
                      <a:pt x="179944" y="239576"/>
                      <a:pt x="116118" y="682794"/>
                      <a:pt x="109896" y="735505"/>
                    </a:cubicBezTo>
                    <a:cubicBezTo>
                      <a:pt x="105841" y="770249"/>
                      <a:pt x="47887" y="794857"/>
                      <a:pt x="0" y="784091"/>
                    </a:cubicBezTo>
                    <a:cubicBezTo>
                      <a:pt x="1049" y="787167"/>
                      <a:pt x="2028" y="789963"/>
                      <a:pt x="2936" y="792480"/>
                    </a:cubicBezTo>
                    <a:cubicBezTo>
                      <a:pt x="33906" y="874622"/>
                      <a:pt x="164145" y="845191"/>
                      <a:pt x="170297" y="792480"/>
                    </a:cubicBezTo>
                    <a:cubicBezTo>
                      <a:pt x="176449" y="739769"/>
                      <a:pt x="240345" y="296551"/>
                      <a:pt x="240345" y="296551"/>
                    </a:cubicBezTo>
                    <a:lnTo>
                      <a:pt x="240345" y="0"/>
                    </a:lnTo>
                    <a:lnTo>
                      <a:pt x="179944" y="0"/>
                    </a:lnTo>
                    <a:close/>
                  </a:path>
                </a:pathLst>
              </a:custGeom>
              <a:solidFill>
                <a:srgbClr val="C1BDC1"/>
              </a:solidFill>
              <a:ln w="69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2" name="Forme libre : forme 201">
                <a:extLst>
                  <a:ext uri="{FF2B5EF4-FFF2-40B4-BE49-F238E27FC236}">
                    <a16:creationId xmlns:a16="http://schemas.microsoft.com/office/drawing/2014/main" id="{54DB2132-9CB6-423C-9767-CF530E3B8522}"/>
                  </a:ext>
                </a:extLst>
              </p:cNvPr>
              <p:cNvSpPr/>
              <p:nvPr/>
            </p:nvSpPr>
            <p:spPr>
              <a:xfrm>
                <a:off x="6726223" y="2282644"/>
                <a:ext cx="349680" cy="843638"/>
              </a:xfrm>
              <a:custGeom>
                <a:avLst/>
                <a:gdLst>
                  <a:gd name="connsiteX0" fmla="*/ 0 w 349680"/>
                  <a:gd name="connsiteY0" fmla="*/ 0 h 843638"/>
                  <a:gd name="connsiteX1" fmla="*/ 0 w 349680"/>
                  <a:gd name="connsiteY1" fmla="*/ 304311 h 843638"/>
                  <a:gd name="connsiteX2" fmla="*/ 112273 w 349680"/>
                  <a:gd name="connsiteY2" fmla="*/ 792480 h 843638"/>
                  <a:gd name="connsiteX3" fmla="*/ 279633 w 349680"/>
                  <a:gd name="connsiteY3" fmla="*/ 792480 h 843638"/>
                  <a:gd name="connsiteX4" fmla="*/ 349681 w 349680"/>
                  <a:gd name="connsiteY4" fmla="*/ 296551 h 843638"/>
                  <a:gd name="connsiteX5" fmla="*/ 349681 w 349680"/>
                  <a:gd name="connsiteY5" fmla="*/ 0 h 843638"/>
                  <a:gd name="connsiteX6" fmla="*/ 0 w 349680"/>
                  <a:gd name="connsiteY6" fmla="*/ 0 h 8436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49680" h="843638">
                    <a:moveTo>
                      <a:pt x="0" y="0"/>
                    </a:moveTo>
                    <a:lnTo>
                      <a:pt x="0" y="304311"/>
                    </a:lnTo>
                    <a:cubicBezTo>
                      <a:pt x="0" y="304311"/>
                      <a:pt x="81303" y="710338"/>
                      <a:pt x="112273" y="792480"/>
                    </a:cubicBezTo>
                    <a:cubicBezTo>
                      <a:pt x="143242" y="874622"/>
                      <a:pt x="273481" y="845191"/>
                      <a:pt x="279633" y="792480"/>
                    </a:cubicBezTo>
                    <a:cubicBezTo>
                      <a:pt x="285785" y="739769"/>
                      <a:pt x="349681" y="296551"/>
                      <a:pt x="349681" y="296551"/>
                    </a:cubicBezTo>
                    <a:lnTo>
                      <a:pt x="349681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6847" cap="rnd">
                <a:solidFill>
                  <a:srgbClr val="333333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3" name="Forme libre : forme 202">
                <a:extLst>
                  <a:ext uri="{FF2B5EF4-FFF2-40B4-BE49-F238E27FC236}">
                    <a16:creationId xmlns:a16="http://schemas.microsoft.com/office/drawing/2014/main" id="{54E0D5BD-DCA6-4173-8725-9BF0EC6FF812}"/>
                  </a:ext>
                </a:extLst>
              </p:cNvPr>
              <p:cNvSpPr/>
              <p:nvPr/>
            </p:nvSpPr>
            <p:spPr>
              <a:xfrm>
                <a:off x="6747894" y="2497451"/>
                <a:ext cx="93397" cy="540551"/>
              </a:xfrm>
              <a:custGeom>
                <a:avLst/>
                <a:gdLst>
                  <a:gd name="connsiteX0" fmla="*/ 1538 w 93397"/>
                  <a:gd name="connsiteY0" fmla="*/ 21 h 540551"/>
                  <a:gd name="connsiteX1" fmla="*/ 1538 w 93397"/>
                  <a:gd name="connsiteY1" fmla="*/ 91881 h 540551"/>
                  <a:gd name="connsiteX2" fmla="*/ 93398 w 93397"/>
                  <a:gd name="connsiteY2" fmla="*/ 540552 h 540551"/>
                  <a:gd name="connsiteX3" fmla="*/ 1538 w 93397"/>
                  <a:gd name="connsiteY3" fmla="*/ 21 h 5405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3397" h="540551">
                    <a:moveTo>
                      <a:pt x="1538" y="21"/>
                    </a:moveTo>
                    <a:cubicBezTo>
                      <a:pt x="1608" y="-1167"/>
                      <a:pt x="-1957" y="47699"/>
                      <a:pt x="1538" y="91881"/>
                    </a:cubicBezTo>
                    <a:cubicBezTo>
                      <a:pt x="5033" y="136063"/>
                      <a:pt x="93398" y="540552"/>
                      <a:pt x="93398" y="540552"/>
                    </a:cubicBezTo>
                    <a:cubicBezTo>
                      <a:pt x="93398" y="540552"/>
                      <a:pt x="-3146" y="54620"/>
                      <a:pt x="1538" y="21"/>
                    </a:cubicBezTo>
                    <a:close/>
                  </a:path>
                </a:pathLst>
              </a:custGeom>
              <a:solidFill>
                <a:srgbClr val="FFFFFF"/>
              </a:solidFill>
              <a:ln w="69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204" name="Graphique 3">
              <a:extLst>
                <a:ext uri="{FF2B5EF4-FFF2-40B4-BE49-F238E27FC236}">
                  <a16:creationId xmlns:a16="http://schemas.microsoft.com/office/drawing/2014/main" id="{88B948D3-A5A6-4E7D-B1C9-AE0E32241BA5}"/>
                </a:ext>
              </a:extLst>
            </p:cNvPr>
            <p:cNvGrpSpPr/>
            <p:nvPr/>
          </p:nvGrpSpPr>
          <p:grpSpPr>
            <a:xfrm>
              <a:off x="6415900" y="2359683"/>
              <a:ext cx="349681" cy="843638"/>
              <a:chOff x="6415900" y="2359683"/>
              <a:chExt cx="349681" cy="843638"/>
            </a:xfrm>
            <a:solidFill>
              <a:schemeClr val="accent1"/>
            </a:solidFill>
          </p:grpSpPr>
          <p:sp>
            <p:nvSpPr>
              <p:cNvPr id="205" name="Forme libre : forme 204">
                <a:extLst>
                  <a:ext uri="{FF2B5EF4-FFF2-40B4-BE49-F238E27FC236}">
                    <a16:creationId xmlns:a16="http://schemas.microsoft.com/office/drawing/2014/main" id="{2D73B767-9861-444D-B433-17B05CE13C53}"/>
                  </a:ext>
                </a:extLst>
              </p:cNvPr>
              <p:cNvSpPr/>
              <p:nvPr/>
            </p:nvSpPr>
            <p:spPr>
              <a:xfrm>
                <a:off x="6415900" y="2359683"/>
                <a:ext cx="349681" cy="843638"/>
              </a:xfrm>
              <a:custGeom>
                <a:avLst/>
                <a:gdLst>
                  <a:gd name="connsiteX0" fmla="*/ 0 w 349681"/>
                  <a:gd name="connsiteY0" fmla="*/ 0 h 843638"/>
                  <a:gd name="connsiteX1" fmla="*/ 0 w 349681"/>
                  <a:gd name="connsiteY1" fmla="*/ 304311 h 843638"/>
                  <a:gd name="connsiteX2" fmla="*/ 112273 w 349681"/>
                  <a:gd name="connsiteY2" fmla="*/ 792480 h 843638"/>
                  <a:gd name="connsiteX3" fmla="*/ 279633 w 349681"/>
                  <a:gd name="connsiteY3" fmla="*/ 792480 h 843638"/>
                  <a:gd name="connsiteX4" fmla="*/ 349681 w 349681"/>
                  <a:gd name="connsiteY4" fmla="*/ 296551 h 843638"/>
                  <a:gd name="connsiteX5" fmla="*/ 349681 w 349681"/>
                  <a:gd name="connsiteY5" fmla="*/ 0 h 843638"/>
                  <a:gd name="connsiteX6" fmla="*/ 0 w 349681"/>
                  <a:gd name="connsiteY6" fmla="*/ 0 h 8436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49681" h="843638">
                    <a:moveTo>
                      <a:pt x="0" y="0"/>
                    </a:moveTo>
                    <a:lnTo>
                      <a:pt x="0" y="304311"/>
                    </a:lnTo>
                    <a:cubicBezTo>
                      <a:pt x="0" y="304311"/>
                      <a:pt x="81303" y="710338"/>
                      <a:pt x="112273" y="792480"/>
                    </a:cubicBezTo>
                    <a:cubicBezTo>
                      <a:pt x="143242" y="874622"/>
                      <a:pt x="273481" y="845191"/>
                      <a:pt x="279633" y="792480"/>
                    </a:cubicBezTo>
                    <a:cubicBezTo>
                      <a:pt x="285785" y="739769"/>
                      <a:pt x="349681" y="296551"/>
                      <a:pt x="349681" y="296551"/>
                    </a:cubicBezTo>
                    <a:lnTo>
                      <a:pt x="34968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6D4D6"/>
              </a:solidFill>
              <a:ln w="69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6" name="Forme libre : forme 205">
                <a:extLst>
                  <a:ext uri="{FF2B5EF4-FFF2-40B4-BE49-F238E27FC236}">
                    <a16:creationId xmlns:a16="http://schemas.microsoft.com/office/drawing/2014/main" id="{4697891B-BD40-4966-871F-DF1A4C6A6C15}"/>
                  </a:ext>
                </a:extLst>
              </p:cNvPr>
              <p:cNvSpPr/>
              <p:nvPr/>
            </p:nvSpPr>
            <p:spPr>
              <a:xfrm>
                <a:off x="6525236" y="2359683"/>
                <a:ext cx="240344" cy="843638"/>
              </a:xfrm>
              <a:custGeom>
                <a:avLst/>
                <a:gdLst>
                  <a:gd name="connsiteX0" fmla="*/ 179944 w 240344"/>
                  <a:gd name="connsiteY0" fmla="*/ 0 h 843638"/>
                  <a:gd name="connsiteX1" fmla="*/ 179944 w 240344"/>
                  <a:gd name="connsiteY1" fmla="*/ 239576 h 843638"/>
                  <a:gd name="connsiteX2" fmla="*/ 109896 w 240344"/>
                  <a:gd name="connsiteY2" fmla="*/ 735505 h 843638"/>
                  <a:gd name="connsiteX3" fmla="*/ 0 w 240344"/>
                  <a:gd name="connsiteY3" fmla="*/ 784091 h 843638"/>
                  <a:gd name="connsiteX4" fmla="*/ 2936 w 240344"/>
                  <a:gd name="connsiteY4" fmla="*/ 792480 h 843638"/>
                  <a:gd name="connsiteX5" fmla="*/ 170296 w 240344"/>
                  <a:gd name="connsiteY5" fmla="*/ 792480 h 843638"/>
                  <a:gd name="connsiteX6" fmla="*/ 240345 w 240344"/>
                  <a:gd name="connsiteY6" fmla="*/ 296551 h 843638"/>
                  <a:gd name="connsiteX7" fmla="*/ 240345 w 240344"/>
                  <a:gd name="connsiteY7" fmla="*/ 0 h 843638"/>
                  <a:gd name="connsiteX8" fmla="*/ 179944 w 240344"/>
                  <a:gd name="connsiteY8" fmla="*/ 0 h 8436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40344" h="843638">
                    <a:moveTo>
                      <a:pt x="179944" y="0"/>
                    </a:moveTo>
                    <a:lnTo>
                      <a:pt x="179944" y="239576"/>
                    </a:lnTo>
                    <a:cubicBezTo>
                      <a:pt x="179944" y="239576"/>
                      <a:pt x="116118" y="682794"/>
                      <a:pt x="109896" y="735505"/>
                    </a:cubicBezTo>
                    <a:cubicBezTo>
                      <a:pt x="105841" y="770249"/>
                      <a:pt x="47887" y="794857"/>
                      <a:pt x="0" y="784091"/>
                    </a:cubicBezTo>
                    <a:cubicBezTo>
                      <a:pt x="1048" y="787167"/>
                      <a:pt x="2027" y="789963"/>
                      <a:pt x="2936" y="792480"/>
                    </a:cubicBezTo>
                    <a:cubicBezTo>
                      <a:pt x="33905" y="874622"/>
                      <a:pt x="164144" y="845191"/>
                      <a:pt x="170296" y="792480"/>
                    </a:cubicBezTo>
                    <a:cubicBezTo>
                      <a:pt x="176448" y="739769"/>
                      <a:pt x="240345" y="296551"/>
                      <a:pt x="240345" y="296551"/>
                    </a:cubicBezTo>
                    <a:lnTo>
                      <a:pt x="240345" y="0"/>
                    </a:lnTo>
                    <a:lnTo>
                      <a:pt x="179944" y="0"/>
                    </a:lnTo>
                    <a:close/>
                  </a:path>
                </a:pathLst>
              </a:custGeom>
              <a:solidFill>
                <a:srgbClr val="C1BDC1"/>
              </a:solidFill>
              <a:ln w="69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7" name="Forme libre : forme 206">
                <a:extLst>
                  <a:ext uri="{FF2B5EF4-FFF2-40B4-BE49-F238E27FC236}">
                    <a16:creationId xmlns:a16="http://schemas.microsoft.com/office/drawing/2014/main" id="{3FAB2F43-A397-44CF-B692-11DE45B770DC}"/>
                  </a:ext>
                </a:extLst>
              </p:cNvPr>
              <p:cNvSpPr/>
              <p:nvPr/>
            </p:nvSpPr>
            <p:spPr>
              <a:xfrm>
                <a:off x="6415900" y="2359683"/>
                <a:ext cx="349681" cy="843638"/>
              </a:xfrm>
              <a:custGeom>
                <a:avLst/>
                <a:gdLst>
                  <a:gd name="connsiteX0" fmla="*/ 0 w 349681"/>
                  <a:gd name="connsiteY0" fmla="*/ 0 h 843638"/>
                  <a:gd name="connsiteX1" fmla="*/ 0 w 349681"/>
                  <a:gd name="connsiteY1" fmla="*/ 304311 h 843638"/>
                  <a:gd name="connsiteX2" fmla="*/ 112273 w 349681"/>
                  <a:gd name="connsiteY2" fmla="*/ 792480 h 843638"/>
                  <a:gd name="connsiteX3" fmla="*/ 279633 w 349681"/>
                  <a:gd name="connsiteY3" fmla="*/ 792480 h 843638"/>
                  <a:gd name="connsiteX4" fmla="*/ 349681 w 349681"/>
                  <a:gd name="connsiteY4" fmla="*/ 296551 h 843638"/>
                  <a:gd name="connsiteX5" fmla="*/ 349681 w 349681"/>
                  <a:gd name="connsiteY5" fmla="*/ 0 h 843638"/>
                  <a:gd name="connsiteX6" fmla="*/ 0 w 349681"/>
                  <a:gd name="connsiteY6" fmla="*/ 0 h 8436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49681" h="843638">
                    <a:moveTo>
                      <a:pt x="0" y="0"/>
                    </a:moveTo>
                    <a:lnTo>
                      <a:pt x="0" y="304311"/>
                    </a:lnTo>
                    <a:cubicBezTo>
                      <a:pt x="0" y="304311"/>
                      <a:pt x="81303" y="710338"/>
                      <a:pt x="112273" y="792480"/>
                    </a:cubicBezTo>
                    <a:cubicBezTo>
                      <a:pt x="143242" y="874622"/>
                      <a:pt x="273481" y="845191"/>
                      <a:pt x="279633" y="792480"/>
                    </a:cubicBezTo>
                    <a:cubicBezTo>
                      <a:pt x="285785" y="739769"/>
                      <a:pt x="349681" y="296551"/>
                      <a:pt x="349681" y="296551"/>
                    </a:cubicBezTo>
                    <a:lnTo>
                      <a:pt x="349681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6847" cap="rnd">
                <a:solidFill>
                  <a:srgbClr val="333333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8" name="Forme libre : forme 207">
                <a:extLst>
                  <a:ext uri="{FF2B5EF4-FFF2-40B4-BE49-F238E27FC236}">
                    <a16:creationId xmlns:a16="http://schemas.microsoft.com/office/drawing/2014/main" id="{12F5054D-E8DF-4F7A-8BF4-1D9D53B28A7D}"/>
                  </a:ext>
                </a:extLst>
              </p:cNvPr>
              <p:cNvSpPr/>
              <p:nvPr/>
            </p:nvSpPr>
            <p:spPr>
              <a:xfrm>
                <a:off x="6437501" y="2574420"/>
                <a:ext cx="93397" cy="540551"/>
              </a:xfrm>
              <a:custGeom>
                <a:avLst/>
                <a:gdLst>
                  <a:gd name="connsiteX0" fmla="*/ 1538 w 93397"/>
                  <a:gd name="connsiteY0" fmla="*/ 21 h 540551"/>
                  <a:gd name="connsiteX1" fmla="*/ 1538 w 93397"/>
                  <a:gd name="connsiteY1" fmla="*/ 91881 h 540551"/>
                  <a:gd name="connsiteX2" fmla="*/ 93398 w 93397"/>
                  <a:gd name="connsiteY2" fmla="*/ 540552 h 540551"/>
                  <a:gd name="connsiteX3" fmla="*/ 1538 w 93397"/>
                  <a:gd name="connsiteY3" fmla="*/ 21 h 5405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3397" h="540551">
                    <a:moveTo>
                      <a:pt x="1538" y="21"/>
                    </a:moveTo>
                    <a:cubicBezTo>
                      <a:pt x="1608" y="-1167"/>
                      <a:pt x="-1957" y="47699"/>
                      <a:pt x="1538" y="91881"/>
                    </a:cubicBezTo>
                    <a:cubicBezTo>
                      <a:pt x="5033" y="136063"/>
                      <a:pt x="93398" y="540552"/>
                      <a:pt x="93398" y="540552"/>
                    </a:cubicBezTo>
                    <a:cubicBezTo>
                      <a:pt x="93398" y="540552"/>
                      <a:pt x="-3076" y="54689"/>
                      <a:pt x="1538" y="21"/>
                    </a:cubicBezTo>
                    <a:close/>
                  </a:path>
                </a:pathLst>
              </a:custGeom>
              <a:solidFill>
                <a:srgbClr val="FFFFFF"/>
              </a:solidFill>
              <a:ln w="69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209" name="Graphique 3">
              <a:extLst>
                <a:ext uri="{FF2B5EF4-FFF2-40B4-BE49-F238E27FC236}">
                  <a16:creationId xmlns:a16="http://schemas.microsoft.com/office/drawing/2014/main" id="{88B948D3-A5A6-4E7D-B1C9-AE0E32241BA5}"/>
                </a:ext>
              </a:extLst>
            </p:cNvPr>
            <p:cNvGrpSpPr/>
            <p:nvPr/>
          </p:nvGrpSpPr>
          <p:grpSpPr>
            <a:xfrm>
              <a:off x="6103200" y="2450703"/>
              <a:ext cx="349680" cy="843638"/>
              <a:chOff x="6103200" y="2450703"/>
              <a:chExt cx="349680" cy="843638"/>
            </a:xfrm>
            <a:solidFill>
              <a:schemeClr val="accent1"/>
            </a:solidFill>
          </p:grpSpPr>
          <p:sp>
            <p:nvSpPr>
              <p:cNvPr id="210" name="Forme libre : forme 209">
                <a:extLst>
                  <a:ext uri="{FF2B5EF4-FFF2-40B4-BE49-F238E27FC236}">
                    <a16:creationId xmlns:a16="http://schemas.microsoft.com/office/drawing/2014/main" id="{A65727C3-0571-44BD-8D2F-F963701538A5}"/>
                  </a:ext>
                </a:extLst>
              </p:cNvPr>
              <p:cNvSpPr/>
              <p:nvPr/>
            </p:nvSpPr>
            <p:spPr>
              <a:xfrm>
                <a:off x="6103200" y="2450703"/>
                <a:ext cx="349680" cy="843638"/>
              </a:xfrm>
              <a:custGeom>
                <a:avLst/>
                <a:gdLst>
                  <a:gd name="connsiteX0" fmla="*/ 0 w 349680"/>
                  <a:gd name="connsiteY0" fmla="*/ 0 h 843638"/>
                  <a:gd name="connsiteX1" fmla="*/ 0 w 349680"/>
                  <a:gd name="connsiteY1" fmla="*/ 304311 h 843638"/>
                  <a:gd name="connsiteX2" fmla="*/ 112273 w 349680"/>
                  <a:gd name="connsiteY2" fmla="*/ 792480 h 843638"/>
                  <a:gd name="connsiteX3" fmla="*/ 279633 w 349680"/>
                  <a:gd name="connsiteY3" fmla="*/ 792480 h 843638"/>
                  <a:gd name="connsiteX4" fmla="*/ 349681 w 349680"/>
                  <a:gd name="connsiteY4" fmla="*/ 296551 h 843638"/>
                  <a:gd name="connsiteX5" fmla="*/ 349681 w 349680"/>
                  <a:gd name="connsiteY5" fmla="*/ 0 h 843638"/>
                  <a:gd name="connsiteX6" fmla="*/ 0 w 349680"/>
                  <a:gd name="connsiteY6" fmla="*/ 0 h 8436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49680" h="843638">
                    <a:moveTo>
                      <a:pt x="0" y="0"/>
                    </a:moveTo>
                    <a:lnTo>
                      <a:pt x="0" y="304311"/>
                    </a:lnTo>
                    <a:cubicBezTo>
                      <a:pt x="0" y="304311"/>
                      <a:pt x="81303" y="710338"/>
                      <a:pt x="112273" y="792480"/>
                    </a:cubicBezTo>
                    <a:cubicBezTo>
                      <a:pt x="143242" y="874622"/>
                      <a:pt x="273481" y="845191"/>
                      <a:pt x="279633" y="792480"/>
                    </a:cubicBezTo>
                    <a:cubicBezTo>
                      <a:pt x="285785" y="739769"/>
                      <a:pt x="349681" y="296551"/>
                      <a:pt x="349681" y="296551"/>
                    </a:cubicBezTo>
                    <a:lnTo>
                      <a:pt x="34968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6D4D6"/>
              </a:solidFill>
              <a:ln w="69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1" name="Forme libre : forme 210">
                <a:extLst>
                  <a:ext uri="{FF2B5EF4-FFF2-40B4-BE49-F238E27FC236}">
                    <a16:creationId xmlns:a16="http://schemas.microsoft.com/office/drawing/2014/main" id="{33622B54-B7A1-48A4-9D3B-DFD39BE384CC}"/>
                  </a:ext>
                </a:extLst>
              </p:cNvPr>
              <p:cNvSpPr/>
              <p:nvPr/>
            </p:nvSpPr>
            <p:spPr>
              <a:xfrm>
                <a:off x="6212536" y="2450703"/>
                <a:ext cx="240344" cy="843638"/>
              </a:xfrm>
              <a:custGeom>
                <a:avLst/>
                <a:gdLst>
                  <a:gd name="connsiteX0" fmla="*/ 179944 w 240344"/>
                  <a:gd name="connsiteY0" fmla="*/ 0 h 843638"/>
                  <a:gd name="connsiteX1" fmla="*/ 179944 w 240344"/>
                  <a:gd name="connsiteY1" fmla="*/ 239576 h 843638"/>
                  <a:gd name="connsiteX2" fmla="*/ 109896 w 240344"/>
                  <a:gd name="connsiteY2" fmla="*/ 735505 h 843638"/>
                  <a:gd name="connsiteX3" fmla="*/ 0 w 240344"/>
                  <a:gd name="connsiteY3" fmla="*/ 784091 h 843638"/>
                  <a:gd name="connsiteX4" fmla="*/ 2936 w 240344"/>
                  <a:gd name="connsiteY4" fmla="*/ 792480 h 843638"/>
                  <a:gd name="connsiteX5" fmla="*/ 170297 w 240344"/>
                  <a:gd name="connsiteY5" fmla="*/ 792480 h 843638"/>
                  <a:gd name="connsiteX6" fmla="*/ 240345 w 240344"/>
                  <a:gd name="connsiteY6" fmla="*/ 296551 h 843638"/>
                  <a:gd name="connsiteX7" fmla="*/ 240345 w 240344"/>
                  <a:gd name="connsiteY7" fmla="*/ 0 h 843638"/>
                  <a:gd name="connsiteX8" fmla="*/ 179944 w 240344"/>
                  <a:gd name="connsiteY8" fmla="*/ 0 h 8436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40344" h="843638">
                    <a:moveTo>
                      <a:pt x="179944" y="0"/>
                    </a:moveTo>
                    <a:lnTo>
                      <a:pt x="179944" y="239576"/>
                    </a:lnTo>
                    <a:cubicBezTo>
                      <a:pt x="179944" y="239576"/>
                      <a:pt x="116118" y="682794"/>
                      <a:pt x="109896" y="735505"/>
                    </a:cubicBezTo>
                    <a:cubicBezTo>
                      <a:pt x="105841" y="770249"/>
                      <a:pt x="47887" y="794857"/>
                      <a:pt x="0" y="784091"/>
                    </a:cubicBezTo>
                    <a:cubicBezTo>
                      <a:pt x="1049" y="787167"/>
                      <a:pt x="2028" y="789963"/>
                      <a:pt x="2936" y="792480"/>
                    </a:cubicBezTo>
                    <a:cubicBezTo>
                      <a:pt x="33906" y="874622"/>
                      <a:pt x="164145" y="845191"/>
                      <a:pt x="170297" y="792480"/>
                    </a:cubicBezTo>
                    <a:cubicBezTo>
                      <a:pt x="176448" y="739769"/>
                      <a:pt x="240345" y="296551"/>
                      <a:pt x="240345" y="296551"/>
                    </a:cubicBezTo>
                    <a:lnTo>
                      <a:pt x="240345" y="0"/>
                    </a:lnTo>
                    <a:lnTo>
                      <a:pt x="179944" y="0"/>
                    </a:lnTo>
                    <a:close/>
                  </a:path>
                </a:pathLst>
              </a:custGeom>
              <a:solidFill>
                <a:srgbClr val="C1BDC1"/>
              </a:solidFill>
              <a:ln w="69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2" name="Forme libre : forme 211">
                <a:extLst>
                  <a:ext uri="{FF2B5EF4-FFF2-40B4-BE49-F238E27FC236}">
                    <a16:creationId xmlns:a16="http://schemas.microsoft.com/office/drawing/2014/main" id="{DCECC5B6-EC87-45D5-918B-64F7044E28B6}"/>
                  </a:ext>
                </a:extLst>
              </p:cNvPr>
              <p:cNvSpPr/>
              <p:nvPr/>
            </p:nvSpPr>
            <p:spPr>
              <a:xfrm>
                <a:off x="6103200" y="2450703"/>
                <a:ext cx="349680" cy="843638"/>
              </a:xfrm>
              <a:custGeom>
                <a:avLst/>
                <a:gdLst>
                  <a:gd name="connsiteX0" fmla="*/ 0 w 349680"/>
                  <a:gd name="connsiteY0" fmla="*/ 0 h 843638"/>
                  <a:gd name="connsiteX1" fmla="*/ 0 w 349680"/>
                  <a:gd name="connsiteY1" fmla="*/ 304311 h 843638"/>
                  <a:gd name="connsiteX2" fmla="*/ 112273 w 349680"/>
                  <a:gd name="connsiteY2" fmla="*/ 792480 h 843638"/>
                  <a:gd name="connsiteX3" fmla="*/ 279633 w 349680"/>
                  <a:gd name="connsiteY3" fmla="*/ 792480 h 843638"/>
                  <a:gd name="connsiteX4" fmla="*/ 349681 w 349680"/>
                  <a:gd name="connsiteY4" fmla="*/ 296551 h 843638"/>
                  <a:gd name="connsiteX5" fmla="*/ 349681 w 349680"/>
                  <a:gd name="connsiteY5" fmla="*/ 0 h 843638"/>
                  <a:gd name="connsiteX6" fmla="*/ 0 w 349680"/>
                  <a:gd name="connsiteY6" fmla="*/ 0 h 8436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49680" h="843638">
                    <a:moveTo>
                      <a:pt x="0" y="0"/>
                    </a:moveTo>
                    <a:lnTo>
                      <a:pt x="0" y="304311"/>
                    </a:lnTo>
                    <a:cubicBezTo>
                      <a:pt x="0" y="304311"/>
                      <a:pt x="81303" y="710338"/>
                      <a:pt x="112273" y="792480"/>
                    </a:cubicBezTo>
                    <a:cubicBezTo>
                      <a:pt x="143242" y="874622"/>
                      <a:pt x="273481" y="845191"/>
                      <a:pt x="279633" y="792480"/>
                    </a:cubicBezTo>
                    <a:cubicBezTo>
                      <a:pt x="285785" y="739769"/>
                      <a:pt x="349681" y="296551"/>
                      <a:pt x="349681" y="296551"/>
                    </a:cubicBezTo>
                    <a:lnTo>
                      <a:pt x="349681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6847" cap="rnd">
                <a:solidFill>
                  <a:srgbClr val="333333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3" name="Forme libre : forme 212">
                <a:extLst>
                  <a:ext uri="{FF2B5EF4-FFF2-40B4-BE49-F238E27FC236}">
                    <a16:creationId xmlns:a16="http://schemas.microsoft.com/office/drawing/2014/main" id="{47348A8B-1501-4B40-A37E-923DA6E749B6}"/>
                  </a:ext>
                </a:extLst>
              </p:cNvPr>
              <p:cNvSpPr/>
              <p:nvPr/>
            </p:nvSpPr>
            <p:spPr>
              <a:xfrm>
                <a:off x="6124802" y="2665510"/>
                <a:ext cx="93397" cy="540551"/>
              </a:xfrm>
              <a:custGeom>
                <a:avLst/>
                <a:gdLst>
                  <a:gd name="connsiteX0" fmla="*/ 1538 w 93397"/>
                  <a:gd name="connsiteY0" fmla="*/ 21 h 540551"/>
                  <a:gd name="connsiteX1" fmla="*/ 1538 w 93397"/>
                  <a:gd name="connsiteY1" fmla="*/ 91881 h 540551"/>
                  <a:gd name="connsiteX2" fmla="*/ 93397 w 93397"/>
                  <a:gd name="connsiteY2" fmla="*/ 540552 h 540551"/>
                  <a:gd name="connsiteX3" fmla="*/ 1538 w 93397"/>
                  <a:gd name="connsiteY3" fmla="*/ 21 h 5405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3397" h="540551">
                    <a:moveTo>
                      <a:pt x="1538" y="21"/>
                    </a:moveTo>
                    <a:cubicBezTo>
                      <a:pt x="1608" y="-1167"/>
                      <a:pt x="-1957" y="47699"/>
                      <a:pt x="1538" y="91881"/>
                    </a:cubicBezTo>
                    <a:cubicBezTo>
                      <a:pt x="5034" y="136063"/>
                      <a:pt x="93397" y="540552"/>
                      <a:pt x="93397" y="540552"/>
                    </a:cubicBezTo>
                    <a:cubicBezTo>
                      <a:pt x="93397" y="540552"/>
                      <a:pt x="-3076" y="54689"/>
                      <a:pt x="1538" y="21"/>
                    </a:cubicBezTo>
                    <a:close/>
                  </a:path>
                </a:pathLst>
              </a:custGeom>
              <a:solidFill>
                <a:srgbClr val="FFFFFF"/>
              </a:solidFill>
              <a:ln w="69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214" name="Graphique 3">
              <a:extLst>
                <a:ext uri="{FF2B5EF4-FFF2-40B4-BE49-F238E27FC236}">
                  <a16:creationId xmlns:a16="http://schemas.microsoft.com/office/drawing/2014/main" id="{88B948D3-A5A6-4E7D-B1C9-AE0E32241BA5}"/>
                </a:ext>
              </a:extLst>
            </p:cNvPr>
            <p:cNvGrpSpPr/>
            <p:nvPr/>
          </p:nvGrpSpPr>
          <p:grpSpPr>
            <a:xfrm>
              <a:off x="5786795" y="2531378"/>
              <a:ext cx="349681" cy="843638"/>
              <a:chOff x="5786795" y="2531378"/>
              <a:chExt cx="349681" cy="843638"/>
            </a:xfrm>
            <a:solidFill>
              <a:schemeClr val="accent1"/>
            </a:solidFill>
          </p:grpSpPr>
          <p:sp>
            <p:nvSpPr>
              <p:cNvPr id="215" name="Forme libre : forme 214">
                <a:extLst>
                  <a:ext uri="{FF2B5EF4-FFF2-40B4-BE49-F238E27FC236}">
                    <a16:creationId xmlns:a16="http://schemas.microsoft.com/office/drawing/2014/main" id="{083C752F-9F1A-4956-8532-7F4D7981F4EC}"/>
                  </a:ext>
                </a:extLst>
              </p:cNvPr>
              <p:cNvSpPr/>
              <p:nvPr/>
            </p:nvSpPr>
            <p:spPr>
              <a:xfrm>
                <a:off x="5786795" y="2531378"/>
                <a:ext cx="349681" cy="843638"/>
              </a:xfrm>
              <a:custGeom>
                <a:avLst/>
                <a:gdLst>
                  <a:gd name="connsiteX0" fmla="*/ 0 w 349681"/>
                  <a:gd name="connsiteY0" fmla="*/ 0 h 843638"/>
                  <a:gd name="connsiteX1" fmla="*/ 0 w 349681"/>
                  <a:gd name="connsiteY1" fmla="*/ 304311 h 843638"/>
                  <a:gd name="connsiteX2" fmla="*/ 112273 w 349681"/>
                  <a:gd name="connsiteY2" fmla="*/ 792480 h 843638"/>
                  <a:gd name="connsiteX3" fmla="*/ 279633 w 349681"/>
                  <a:gd name="connsiteY3" fmla="*/ 792480 h 843638"/>
                  <a:gd name="connsiteX4" fmla="*/ 349681 w 349681"/>
                  <a:gd name="connsiteY4" fmla="*/ 296551 h 843638"/>
                  <a:gd name="connsiteX5" fmla="*/ 349681 w 349681"/>
                  <a:gd name="connsiteY5" fmla="*/ 0 h 843638"/>
                  <a:gd name="connsiteX6" fmla="*/ 0 w 349681"/>
                  <a:gd name="connsiteY6" fmla="*/ 0 h 8436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49681" h="843638">
                    <a:moveTo>
                      <a:pt x="0" y="0"/>
                    </a:moveTo>
                    <a:lnTo>
                      <a:pt x="0" y="304311"/>
                    </a:lnTo>
                    <a:cubicBezTo>
                      <a:pt x="0" y="304311"/>
                      <a:pt x="81303" y="710338"/>
                      <a:pt x="112273" y="792480"/>
                    </a:cubicBezTo>
                    <a:cubicBezTo>
                      <a:pt x="143242" y="874622"/>
                      <a:pt x="273481" y="845191"/>
                      <a:pt x="279633" y="792480"/>
                    </a:cubicBezTo>
                    <a:cubicBezTo>
                      <a:pt x="285785" y="739769"/>
                      <a:pt x="349681" y="296551"/>
                      <a:pt x="349681" y="296551"/>
                    </a:cubicBezTo>
                    <a:lnTo>
                      <a:pt x="34968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6D4D6"/>
              </a:solidFill>
              <a:ln w="69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6" name="Forme libre : forme 215">
                <a:extLst>
                  <a:ext uri="{FF2B5EF4-FFF2-40B4-BE49-F238E27FC236}">
                    <a16:creationId xmlns:a16="http://schemas.microsoft.com/office/drawing/2014/main" id="{2D5421F6-B220-44AA-8AC8-6848188BD0EB}"/>
                  </a:ext>
                </a:extLst>
              </p:cNvPr>
              <p:cNvSpPr/>
              <p:nvPr/>
            </p:nvSpPr>
            <p:spPr>
              <a:xfrm>
                <a:off x="5896132" y="2531378"/>
                <a:ext cx="240344" cy="843638"/>
              </a:xfrm>
              <a:custGeom>
                <a:avLst/>
                <a:gdLst>
                  <a:gd name="connsiteX0" fmla="*/ 179944 w 240344"/>
                  <a:gd name="connsiteY0" fmla="*/ 0 h 843638"/>
                  <a:gd name="connsiteX1" fmla="*/ 179944 w 240344"/>
                  <a:gd name="connsiteY1" fmla="*/ 239576 h 843638"/>
                  <a:gd name="connsiteX2" fmla="*/ 109896 w 240344"/>
                  <a:gd name="connsiteY2" fmla="*/ 735505 h 843638"/>
                  <a:gd name="connsiteX3" fmla="*/ 0 w 240344"/>
                  <a:gd name="connsiteY3" fmla="*/ 784091 h 843638"/>
                  <a:gd name="connsiteX4" fmla="*/ 2936 w 240344"/>
                  <a:gd name="connsiteY4" fmla="*/ 792480 h 843638"/>
                  <a:gd name="connsiteX5" fmla="*/ 170297 w 240344"/>
                  <a:gd name="connsiteY5" fmla="*/ 792480 h 843638"/>
                  <a:gd name="connsiteX6" fmla="*/ 240344 w 240344"/>
                  <a:gd name="connsiteY6" fmla="*/ 296551 h 843638"/>
                  <a:gd name="connsiteX7" fmla="*/ 240344 w 240344"/>
                  <a:gd name="connsiteY7" fmla="*/ 0 h 843638"/>
                  <a:gd name="connsiteX8" fmla="*/ 179944 w 240344"/>
                  <a:gd name="connsiteY8" fmla="*/ 0 h 8436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40344" h="843638">
                    <a:moveTo>
                      <a:pt x="179944" y="0"/>
                    </a:moveTo>
                    <a:lnTo>
                      <a:pt x="179944" y="239576"/>
                    </a:lnTo>
                    <a:cubicBezTo>
                      <a:pt x="179944" y="239576"/>
                      <a:pt x="116118" y="682794"/>
                      <a:pt x="109896" y="735505"/>
                    </a:cubicBezTo>
                    <a:cubicBezTo>
                      <a:pt x="105841" y="770249"/>
                      <a:pt x="47887" y="794857"/>
                      <a:pt x="0" y="784091"/>
                    </a:cubicBezTo>
                    <a:cubicBezTo>
                      <a:pt x="1049" y="787167"/>
                      <a:pt x="2027" y="789963"/>
                      <a:pt x="2936" y="792480"/>
                    </a:cubicBezTo>
                    <a:cubicBezTo>
                      <a:pt x="33906" y="874622"/>
                      <a:pt x="164145" y="845191"/>
                      <a:pt x="170297" y="792480"/>
                    </a:cubicBezTo>
                    <a:cubicBezTo>
                      <a:pt x="176449" y="739769"/>
                      <a:pt x="240344" y="296551"/>
                      <a:pt x="240344" y="296551"/>
                    </a:cubicBezTo>
                    <a:lnTo>
                      <a:pt x="240344" y="0"/>
                    </a:lnTo>
                    <a:lnTo>
                      <a:pt x="179944" y="0"/>
                    </a:lnTo>
                    <a:close/>
                  </a:path>
                </a:pathLst>
              </a:custGeom>
              <a:solidFill>
                <a:srgbClr val="C1BDC1"/>
              </a:solidFill>
              <a:ln w="69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7" name="Forme libre : forme 216">
                <a:extLst>
                  <a:ext uri="{FF2B5EF4-FFF2-40B4-BE49-F238E27FC236}">
                    <a16:creationId xmlns:a16="http://schemas.microsoft.com/office/drawing/2014/main" id="{E7C5DC63-01B5-489A-89EC-42E90FFAAB4E}"/>
                  </a:ext>
                </a:extLst>
              </p:cNvPr>
              <p:cNvSpPr/>
              <p:nvPr/>
            </p:nvSpPr>
            <p:spPr>
              <a:xfrm>
                <a:off x="5786795" y="2531378"/>
                <a:ext cx="349681" cy="843638"/>
              </a:xfrm>
              <a:custGeom>
                <a:avLst/>
                <a:gdLst>
                  <a:gd name="connsiteX0" fmla="*/ 0 w 349681"/>
                  <a:gd name="connsiteY0" fmla="*/ 0 h 843638"/>
                  <a:gd name="connsiteX1" fmla="*/ 0 w 349681"/>
                  <a:gd name="connsiteY1" fmla="*/ 304311 h 843638"/>
                  <a:gd name="connsiteX2" fmla="*/ 112273 w 349681"/>
                  <a:gd name="connsiteY2" fmla="*/ 792480 h 843638"/>
                  <a:gd name="connsiteX3" fmla="*/ 279633 w 349681"/>
                  <a:gd name="connsiteY3" fmla="*/ 792480 h 843638"/>
                  <a:gd name="connsiteX4" fmla="*/ 349681 w 349681"/>
                  <a:gd name="connsiteY4" fmla="*/ 296551 h 843638"/>
                  <a:gd name="connsiteX5" fmla="*/ 349681 w 349681"/>
                  <a:gd name="connsiteY5" fmla="*/ 0 h 843638"/>
                  <a:gd name="connsiteX6" fmla="*/ 0 w 349681"/>
                  <a:gd name="connsiteY6" fmla="*/ 0 h 8436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49681" h="843638">
                    <a:moveTo>
                      <a:pt x="0" y="0"/>
                    </a:moveTo>
                    <a:lnTo>
                      <a:pt x="0" y="304311"/>
                    </a:lnTo>
                    <a:cubicBezTo>
                      <a:pt x="0" y="304311"/>
                      <a:pt x="81303" y="710338"/>
                      <a:pt x="112273" y="792480"/>
                    </a:cubicBezTo>
                    <a:cubicBezTo>
                      <a:pt x="143242" y="874622"/>
                      <a:pt x="273481" y="845191"/>
                      <a:pt x="279633" y="792480"/>
                    </a:cubicBezTo>
                    <a:cubicBezTo>
                      <a:pt x="285785" y="739769"/>
                      <a:pt x="349681" y="296551"/>
                      <a:pt x="349681" y="296551"/>
                    </a:cubicBezTo>
                    <a:lnTo>
                      <a:pt x="349681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6847" cap="rnd">
                <a:solidFill>
                  <a:srgbClr val="333333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8" name="Forme libre : forme 217">
                <a:extLst>
                  <a:ext uri="{FF2B5EF4-FFF2-40B4-BE49-F238E27FC236}">
                    <a16:creationId xmlns:a16="http://schemas.microsoft.com/office/drawing/2014/main" id="{C07EDBC5-11DC-40B2-B6AB-9C1E54717D71}"/>
                  </a:ext>
                </a:extLst>
              </p:cNvPr>
              <p:cNvSpPr/>
              <p:nvPr/>
            </p:nvSpPr>
            <p:spPr>
              <a:xfrm>
                <a:off x="5808397" y="2746184"/>
                <a:ext cx="93397" cy="540551"/>
              </a:xfrm>
              <a:custGeom>
                <a:avLst/>
                <a:gdLst>
                  <a:gd name="connsiteX0" fmla="*/ 1538 w 93397"/>
                  <a:gd name="connsiteY0" fmla="*/ 21 h 540551"/>
                  <a:gd name="connsiteX1" fmla="*/ 1538 w 93397"/>
                  <a:gd name="connsiteY1" fmla="*/ 91881 h 540551"/>
                  <a:gd name="connsiteX2" fmla="*/ 93398 w 93397"/>
                  <a:gd name="connsiteY2" fmla="*/ 540552 h 540551"/>
                  <a:gd name="connsiteX3" fmla="*/ 1538 w 93397"/>
                  <a:gd name="connsiteY3" fmla="*/ 21 h 5405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3397" h="540551">
                    <a:moveTo>
                      <a:pt x="1538" y="21"/>
                    </a:moveTo>
                    <a:cubicBezTo>
                      <a:pt x="1608" y="-1167"/>
                      <a:pt x="-1957" y="47699"/>
                      <a:pt x="1538" y="91881"/>
                    </a:cubicBezTo>
                    <a:cubicBezTo>
                      <a:pt x="5033" y="136063"/>
                      <a:pt x="93398" y="540552"/>
                      <a:pt x="93398" y="540552"/>
                    </a:cubicBezTo>
                    <a:cubicBezTo>
                      <a:pt x="93398" y="540552"/>
                      <a:pt x="-3076" y="54620"/>
                      <a:pt x="1538" y="21"/>
                    </a:cubicBezTo>
                    <a:close/>
                  </a:path>
                </a:pathLst>
              </a:custGeom>
              <a:solidFill>
                <a:srgbClr val="FFFFFF"/>
              </a:solidFill>
              <a:ln w="69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219" name="Graphique 3">
              <a:extLst>
                <a:ext uri="{FF2B5EF4-FFF2-40B4-BE49-F238E27FC236}">
                  <a16:creationId xmlns:a16="http://schemas.microsoft.com/office/drawing/2014/main" id="{88B948D3-A5A6-4E7D-B1C9-AE0E32241BA5}"/>
                </a:ext>
              </a:extLst>
            </p:cNvPr>
            <p:cNvGrpSpPr/>
            <p:nvPr/>
          </p:nvGrpSpPr>
          <p:grpSpPr>
            <a:xfrm>
              <a:off x="5468433" y="2619322"/>
              <a:ext cx="349681" cy="843638"/>
              <a:chOff x="5468433" y="2619322"/>
              <a:chExt cx="349681" cy="843638"/>
            </a:xfrm>
            <a:solidFill>
              <a:schemeClr val="accent1"/>
            </a:solidFill>
          </p:grpSpPr>
          <p:sp>
            <p:nvSpPr>
              <p:cNvPr id="220" name="Forme libre : forme 219">
                <a:extLst>
                  <a:ext uri="{FF2B5EF4-FFF2-40B4-BE49-F238E27FC236}">
                    <a16:creationId xmlns:a16="http://schemas.microsoft.com/office/drawing/2014/main" id="{6CD600A7-FA60-45F4-9CF2-F5F08572882E}"/>
                  </a:ext>
                </a:extLst>
              </p:cNvPr>
              <p:cNvSpPr/>
              <p:nvPr/>
            </p:nvSpPr>
            <p:spPr>
              <a:xfrm>
                <a:off x="5468433" y="2619322"/>
                <a:ext cx="349681" cy="843638"/>
              </a:xfrm>
              <a:custGeom>
                <a:avLst/>
                <a:gdLst>
                  <a:gd name="connsiteX0" fmla="*/ 0 w 349681"/>
                  <a:gd name="connsiteY0" fmla="*/ 0 h 843638"/>
                  <a:gd name="connsiteX1" fmla="*/ 0 w 349681"/>
                  <a:gd name="connsiteY1" fmla="*/ 304311 h 843638"/>
                  <a:gd name="connsiteX2" fmla="*/ 112273 w 349681"/>
                  <a:gd name="connsiteY2" fmla="*/ 792480 h 843638"/>
                  <a:gd name="connsiteX3" fmla="*/ 279633 w 349681"/>
                  <a:gd name="connsiteY3" fmla="*/ 792480 h 843638"/>
                  <a:gd name="connsiteX4" fmla="*/ 349681 w 349681"/>
                  <a:gd name="connsiteY4" fmla="*/ 296551 h 843638"/>
                  <a:gd name="connsiteX5" fmla="*/ 349681 w 349681"/>
                  <a:gd name="connsiteY5" fmla="*/ 0 h 843638"/>
                  <a:gd name="connsiteX6" fmla="*/ 0 w 349681"/>
                  <a:gd name="connsiteY6" fmla="*/ 0 h 8436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49681" h="843638">
                    <a:moveTo>
                      <a:pt x="0" y="0"/>
                    </a:moveTo>
                    <a:lnTo>
                      <a:pt x="0" y="304311"/>
                    </a:lnTo>
                    <a:cubicBezTo>
                      <a:pt x="0" y="304311"/>
                      <a:pt x="81303" y="710338"/>
                      <a:pt x="112273" y="792480"/>
                    </a:cubicBezTo>
                    <a:cubicBezTo>
                      <a:pt x="143242" y="874622"/>
                      <a:pt x="273481" y="845191"/>
                      <a:pt x="279633" y="792480"/>
                    </a:cubicBezTo>
                    <a:cubicBezTo>
                      <a:pt x="285785" y="739769"/>
                      <a:pt x="349681" y="296551"/>
                      <a:pt x="349681" y="296551"/>
                    </a:cubicBezTo>
                    <a:lnTo>
                      <a:pt x="34968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6D4D6"/>
              </a:solidFill>
              <a:ln w="69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1" name="Forme libre : forme 220">
                <a:extLst>
                  <a:ext uri="{FF2B5EF4-FFF2-40B4-BE49-F238E27FC236}">
                    <a16:creationId xmlns:a16="http://schemas.microsoft.com/office/drawing/2014/main" id="{F1398814-D30E-4040-A7F1-D55ADBDC3A53}"/>
                  </a:ext>
                </a:extLst>
              </p:cNvPr>
              <p:cNvSpPr/>
              <p:nvPr/>
            </p:nvSpPr>
            <p:spPr>
              <a:xfrm>
                <a:off x="5577700" y="2619322"/>
                <a:ext cx="240344" cy="843638"/>
              </a:xfrm>
              <a:custGeom>
                <a:avLst/>
                <a:gdLst>
                  <a:gd name="connsiteX0" fmla="*/ 179944 w 240344"/>
                  <a:gd name="connsiteY0" fmla="*/ 0 h 843638"/>
                  <a:gd name="connsiteX1" fmla="*/ 179944 w 240344"/>
                  <a:gd name="connsiteY1" fmla="*/ 239576 h 843638"/>
                  <a:gd name="connsiteX2" fmla="*/ 109896 w 240344"/>
                  <a:gd name="connsiteY2" fmla="*/ 735505 h 843638"/>
                  <a:gd name="connsiteX3" fmla="*/ 0 w 240344"/>
                  <a:gd name="connsiteY3" fmla="*/ 784091 h 843638"/>
                  <a:gd name="connsiteX4" fmla="*/ 2936 w 240344"/>
                  <a:gd name="connsiteY4" fmla="*/ 792480 h 843638"/>
                  <a:gd name="connsiteX5" fmla="*/ 170297 w 240344"/>
                  <a:gd name="connsiteY5" fmla="*/ 792480 h 843638"/>
                  <a:gd name="connsiteX6" fmla="*/ 240345 w 240344"/>
                  <a:gd name="connsiteY6" fmla="*/ 296551 h 843638"/>
                  <a:gd name="connsiteX7" fmla="*/ 240345 w 240344"/>
                  <a:gd name="connsiteY7" fmla="*/ 0 h 843638"/>
                  <a:gd name="connsiteX8" fmla="*/ 179944 w 240344"/>
                  <a:gd name="connsiteY8" fmla="*/ 0 h 8436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40344" h="843638">
                    <a:moveTo>
                      <a:pt x="179944" y="0"/>
                    </a:moveTo>
                    <a:lnTo>
                      <a:pt x="179944" y="239576"/>
                    </a:lnTo>
                    <a:cubicBezTo>
                      <a:pt x="179944" y="239576"/>
                      <a:pt x="116118" y="682794"/>
                      <a:pt x="109896" y="735505"/>
                    </a:cubicBezTo>
                    <a:cubicBezTo>
                      <a:pt x="105841" y="770249"/>
                      <a:pt x="47887" y="794857"/>
                      <a:pt x="0" y="784091"/>
                    </a:cubicBezTo>
                    <a:cubicBezTo>
                      <a:pt x="1049" y="787167"/>
                      <a:pt x="2027" y="789963"/>
                      <a:pt x="2936" y="792480"/>
                    </a:cubicBezTo>
                    <a:cubicBezTo>
                      <a:pt x="33906" y="874622"/>
                      <a:pt x="164145" y="845191"/>
                      <a:pt x="170297" y="792480"/>
                    </a:cubicBezTo>
                    <a:cubicBezTo>
                      <a:pt x="176449" y="739769"/>
                      <a:pt x="240345" y="296551"/>
                      <a:pt x="240345" y="296551"/>
                    </a:cubicBezTo>
                    <a:lnTo>
                      <a:pt x="240345" y="0"/>
                    </a:lnTo>
                    <a:lnTo>
                      <a:pt x="179944" y="0"/>
                    </a:lnTo>
                    <a:close/>
                  </a:path>
                </a:pathLst>
              </a:custGeom>
              <a:solidFill>
                <a:srgbClr val="C1BDC1"/>
              </a:solidFill>
              <a:ln w="69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2" name="Forme libre : forme 221">
                <a:extLst>
                  <a:ext uri="{FF2B5EF4-FFF2-40B4-BE49-F238E27FC236}">
                    <a16:creationId xmlns:a16="http://schemas.microsoft.com/office/drawing/2014/main" id="{2F290003-890C-4C63-B8BF-C214F090F8C1}"/>
                  </a:ext>
                </a:extLst>
              </p:cNvPr>
              <p:cNvSpPr/>
              <p:nvPr/>
            </p:nvSpPr>
            <p:spPr>
              <a:xfrm>
                <a:off x="5468433" y="2619322"/>
                <a:ext cx="349681" cy="843638"/>
              </a:xfrm>
              <a:custGeom>
                <a:avLst/>
                <a:gdLst>
                  <a:gd name="connsiteX0" fmla="*/ 0 w 349681"/>
                  <a:gd name="connsiteY0" fmla="*/ 0 h 843638"/>
                  <a:gd name="connsiteX1" fmla="*/ 0 w 349681"/>
                  <a:gd name="connsiteY1" fmla="*/ 304311 h 843638"/>
                  <a:gd name="connsiteX2" fmla="*/ 112273 w 349681"/>
                  <a:gd name="connsiteY2" fmla="*/ 792480 h 843638"/>
                  <a:gd name="connsiteX3" fmla="*/ 279633 w 349681"/>
                  <a:gd name="connsiteY3" fmla="*/ 792480 h 843638"/>
                  <a:gd name="connsiteX4" fmla="*/ 349681 w 349681"/>
                  <a:gd name="connsiteY4" fmla="*/ 296551 h 843638"/>
                  <a:gd name="connsiteX5" fmla="*/ 349681 w 349681"/>
                  <a:gd name="connsiteY5" fmla="*/ 0 h 843638"/>
                  <a:gd name="connsiteX6" fmla="*/ 0 w 349681"/>
                  <a:gd name="connsiteY6" fmla="*/ 0 h 8436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49681" h="843638">
                    <a:moveTo>
                      <a:pt x="0" y="0"/>
                    </a:moveTo>
                    <a:lnTo>
                      <a:pt x="0" y="304311"/>
                    </a:lnTo>
                    <a:cubicBezTo>
                      <a:pt x="0" y="304311"/>
                      <a:pt x="81303" y="710338"/>
                      <a:pt x="112273" y="792480"/>
                    </a:cubicBezTo>
                    <a:cubicBezTo>
                      <a:pt x="143242" y="874622"/>
                      <a:pt x="273481" y="845191"/>
                      <a:pt x="279633" y="792480"/>
                    </a:cubicBezTo>
                    <a:cubicBezTo>
                      <a:pt x="285785" y="739769"/>
                      <a:pt x="349681" y="296551"/>
                      <a:pt x="349681" y="296551"/>
                    </a:cubicBezTo>
                    <a:lnTo>
                      <a:pt x="349681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6847" cap="rnd">
                <a:solidFill>
                  <a:srgbClr val="333333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3" name="Forme libre : forme 222">
                <a:extLst>
                  <a:ext uri="{FF2B5EF4-FFF2-40B4-BE49-F238E27FC236}">
                    <a16:creationId xmlns:a16="http://schemas.microsoft.com/office/drawing/2014/main" id="{3631E906-2A81-4428-929A-7FB827E897B2}"/>
                  </a:ext>
                </a:extLst>
              </p:cNvPr>
              <p:cNvSpPr/>
              <p:nvPr/>
            </p:nvSpPr>
            <p:spPr>
              <a:xfrm>
                <a:off x="5490035" y="2834129"/>
                <a:ext cx="93397" cy="540551"/>
              </a:xfrm>
              <a:custGeom>
                <a:avLst/>
                <a:gdLst>
                  <a:gd name="connsiteX0" fmla="*/ 1538 w 93397"/>
                  <a:gd name="connsiteY0" fmla="*/ 21 h 540551"/>
                  <a:gd name="connsiteX1" fmla="*/ 1538 w 93397"/>
                  <a:gd name="connsiteY1" fmla="*/ 91881 h 540551"/>
                  <a:gd name="connsiteX2" fmla="*/ 93397 w 93397"/>
                  <a:gd name="connsiteY2" fmla="*/ 540552 h 540551"/>
                  <a:gd name="connsiteX3" fmla="*/ 1538 w 93397"/>
                  <a:gd name="connsiteY3" fmla="*/ 21 h 5405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3397" h="540551">
                    <a:moveTo>
                      <a:pt x="1538" y="21"/>
                    </a:moveTo>
                    <a:cubicBezTo>
                      <a:pt x="1608" y="-1167"/>
                      <a:pt x="-1957" y="47699"/>
                      <a:pt x="1538" y="91881"/>
                    </a:cubicBezTo>
                    <a:cubicBezTo>
                      <a:pt x="5034" y="136063"/>
                      <a:pt x="93397" y="540552"/>
                      <a:pt x="93397" y="540552"/>
                    </a:cubicBezTo>
                    <a:cubicBezTo>
                      <a:pt x="93397" y="540552"/>
                      <a:pt x="-3146" y="54620"/>
                      <a:pt x="1538" y="21"/>
                    </a:cubicBezTo>
                    <a:close/>
                  </a:path>
                </a:pathLst>
              </a:custGeom>
              <a:solidFill>
                <a:srgbClr val="FFFFFF"/>
              </a:solidFill>
              <a:ln w="69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224" name="Graphique 3">
              <a:extLst>
                <a:ext uri="{FF2B5EF4-FFF2-40B4-BE49-F238E27FC236}">
                  <a16:creationId xmlns:a16="http://schemas.microsoft.com/office/drawing/2014/main" id="{88B948D3-A5A6-4E7D-B1C9-AE0E32241BA5}"/>
                </a:ext>
              </a:extLst>
            </p:cNvPr>
            <p:cNvGrpSpPr/>
            <p:nvPr/>
          </p:nvGrpSpPr>
          <p:grpSpPr>
            <a:xfrm>
              <a:off x="5142940" y="2707686"/>
              <a:ext cx="349681" cy="843638"/>
              <a:chOff x="5142940" y="2707686"/>
              <a:chExt cx="349681" cy="843638"/>
            </a:xfrm>
            <a:solidFill>
              <a:schemeClr val="accent1"/>
            </a:solidFill>
          </p:grpSpPr>
          <p:sp>
            <p:nvSpPr>
              <p:cNvPr id="225" name="Forme libre : forme 224">
                <a:extLst>
                  <a:ext uri="{FF2B5EF4-FFF2-40B4-BE49-F238E27FC236}">
                    <a16:creationId xmlns:a16="http://schemas.microsoft.com/office/drawing/2014/main" id="{C4BAFA14-FFDB-4F79-8719-76E7B58151FA}"/>
                  </a:ext>
                </a:extLst>
              </p:cNvPr>
              <p:cNvSpPr/>
              <p:nvPr/>
            </p:nvSpPr>
            <p:spPr>
              <a:xfrm>
                <a:off x="5142940" y="2707686"/>
                <a:ext cx="349681" cy="843638"/>
              </a:xfrm>
              <a:custGeom>
                <a:avLst/>
                <a:gdLst>
                  <a:gd name="connsiteX0" fmla="*/ 0 w 349681"/>
                  <a:gd name="connsiteY0" fmla="*/ 0 h 843638"/>
                  <a:gd name="connsiteX1" fmla="*/ 0 w 349681"/>
                  <a:gd name="connsiteY1" fmla="*/ 304311 h 843638"/>
                  <a:gd name="connsiteX2" fmla="*/ 112273 w 349681"/>
                  <a:gd name="connsiteY2" fmla="*/ 792480 h 843638"/>
                  <a:gd name="connsiteX3" fmla="*/ 279633 w 349681"/>
                  <a:gd name="connsiteY3" fmla="*/ 792480 h 843638"/>
                  <a:gd name="connsiteX4" fmla="*/ 349681 w 349681"/>
                  <a:gd name="connsiteY4" fmla="*/ 296551 h 843638"/>
                  <a:gd name="connsiteX5" fmla="*/ 349681 w 349681"/>
                  <a:gd name="connsiteY5" fmla="*/ 0 h 843638"/>
                  <a:gd name="connsiteX6" fmla="*/ 0 w 349681"/>
                  <a:gd name="connsiteY6" fmla="*/ 0 h 8436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49681" h="843638">
                    <a:moveTo>
                      <a:pt x="0" y="0"/>
                    </a:moveTo>
                    <a:lnTo>
                      <a:pt x="0" y="304311"/>
                    </a:lnTo>
                    <a:cubicBezTo>
                      <a:pt x="0" y="304311"/>
                      <a:pt x="81303" y="710338"/>
                      <a:pt x="112273" y="792480"/>
                    </a:cubicBezTo>
                    <a:cubicBezTo>
                      <a:pt x="143242" y="874622"/>
                      <a:pt x="273481" y="845191"/>
                      <a:pt x="279633" y="792480"/>
                    </a:cubicBezTo>
                    <a:cubicBezTo>
                      <a:pt x="285785" y="739769"/>
                      <a:pt x="349681" y="296551"/>
                      <a:pt x="349681" y="296551"/>
                    </a:cubicBezTo>
                    <a:lnTo>
                      <a:pt x="34968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6D4D6"/>
              </a:solidFill>
              <a:ln w="69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6" name="Forme libre : forme 225">
                <a:extLst>
                  <a:ext uri="{FF2B5EF4-FFF2-40B4-BE49-F238E27FC236}">
                    <a16:creationId xmlns:a16="http://schemas.microsoft.com/office/drawing/2014/main" id="{0BD81E4A-FDD2-4ABC-9475-16BE5435CF51}"/>
                  </a:ext>
                </a:extLst>
              </p:cNvPr>
              <p:cNvSpPr/>
              <p:nvPr/>
            </p:nvSpPr>
            <p:spPr>
              <a:xfrm>
                <a:off x="5252277" y="2707686"/>
                <a:ext cx="240344" cy="843638"/>
              </a:xfrm>
              <a:custGeom>
                <a:avLst/>
                <a:gdLst>
                  <a:gd name="connsiteX0" fmla="*/ 179944 w 240344"/>
                  <a:gd name="connsiteY0" fmla="*/ 0 h 843638"/>
                  <a:gd name="connsiteX1" fmla="*/ 179944 w 240344"/>
                  <a:gd name="connsiteY1" fmla="*/ 239576 h 843638"/>
                  <a:gd name="connsiteX2" fmla="*/ 109896 w 240344"/>
                  <a:gd name="connsiteY2" fmla="*/ 735505 h 843638"/>
                  <a:gd name="connsiteX3" fmla="*/ 0 w 240344"/>
                  <a:gd name="connsiteY3" fmla="*/ 784091 h 843638"/>
                  <a:gd name="connsiteX4" fmla="*/ 2936 w 240344"/>
                  <a:gd name="connsiteY4" fmla="*/ 792480 h 843638"/>
                  <a:gd name="connsiteX5" fmla="*/ 170297 w 240344"/>
                  <a:gd name="connsiteY5" fmla="*/ 792480 h 843638"/>
                  <a:gd name="connsiteX6" fmla="*/ 240345 w 240344"/>
                  <a:gd name="connsiteY6" fmla="*/ 296551 h 843638"/>
                  <a:gd name="connsiteX7" fmla="*/ 240345 w 240344"/>
                  <a:gd name="connsiteY7" fmla="*/ 0 h 843638"/>
                  <a:gd name="connsiteX8" fmla="*/ 179944 w 240344"/>
                  <a:gd name="connsiteY8" fmla="*/ 0 h 8436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40344" h="843638">
                    <a:moveTo>
                      <a:pt x="179944" y="0"/>
                    </a:moveTo>
                    <a:lnTo>
                      <a:pt x="179944" y="239576"/>
                    </a:lnTo>
                    <a:cubicBezTo>
                      <a:pt x="179944" y="239576"/>
                      <a:pt x="116118" y="682794"/>
                      <a:pt x="109896" y="735505"/>
                    </a:cubicBezTo>
                    <a:cubicBezTo>
                      <a:pt x="105841" y="770249"/>
                      <a:pt x="47887" y="794857"/>
                      <a:pt x="0" y="784091"/>
                    </a:cubicBezTo>
                    <a:cubicBezTo>
                      <a:pt x="1049" y="787167"/>
                      <a:pt x="2027" y="789963"/>
                      <a:pt x="2936" y="792480"/>
                    </a:cubicBezTo>
                    <a:cubicBezTo>
                      <a:pt x="33906" y="874622"/>
                      <a:pt x="164145" y="845191"/>
                      <a:pt x="170297" y="792480"/>
                    </a:cubicBezTo>
                    <a:cubicBezTo>
                      <a:pt x="176448" y="739769"/>
                      <a:pt x="240345" y="296551"/>
                      <a:pt x="240345" y="296551"/>
                    </a:cubicBezTo>
                    <a:lnTo>
                      <a:pt x="240345" y="0"/>
                    </a:lnTo>
                    <a:lnTo>
                      <a:pt x="179944" y="0"/>
                    </a:lnTo>
                    <a:close/>
                  </a:path>
                </a:pathLst>
              </a:custGeom>
              <a:solidFill>
                <a:srgbClr val="C1BDC1"/>
              </a:solidFill>
              <a:ln w="69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7" name="Forme libre : forme 226">
                <a:extLst>
                  <a:ext uri="{FF2B5EF4-FFF2-40B4-BE49-F238E27FC236}">
                    <a16:creationId xmlns:a16="http://schemas.microsoft.com/office/drawing/2014/main" id="{6E67C9CB-18C1-4B18-863E-343F4BF9FCBA}"/>
                  </a:ext>
                </a:extLst>
              </p:cNvPr>
              <p:cNvSpPr/>
              <p:nvPr/>
            </p:nvSpPr>
            <p:spPr>
              <a:xfrm>
                <a:off x="5142940" y="2707686"/>
                <a:ext cx="349681" cy="843638"/>
              </a:xfrm>
              <a:custGeom>
                <a:avLst/>
                <a:gdLst>
                  <a:gd name="connsiteX0" fmla="*/ 0 w 349681"/>
                  <a:gd name="connsiteY0" fmla="*/ 0 h 843638"/>
                  <a:gd name="connsiteX1" fmla="*/ 0 w 349681"/>
                  <a:gd name="connsiteY1" fmla="*/ 304311 h 843638"/>
                  <a:gd name="connsiteX2" fmla="*/ 112273 w 349681"/>
                  <a:gd name="connsiteY2" fmla="*/ 792480 h 843638"/>
                  <a:gd name="connsiteX3" fmla="*/ 279633 w 349681"/>
                  <a:gd name="connsiteY3" fmla="*/ 792480 h 843638"/>
                  <a:gd name="connsiteX4" fmla="*/ 349681 w 349681"/>
                  <a:gd name="connsiteY4" fmla="*/ 296551 h 843638"/>
                  <a:gd name="connsiteX5" fmla="*/ 349681 w 349681"/>
                  <a:gd name="connsiteY5" fmla="*/ 0 h 843638"/>
                  <a:gd name="connsiteX6" fmla="*/ 0 w 349681"/>
                  <a:gd name="connsiteY6" fmla="*/ 0 h 8436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49681" h="843638">
                    <a:moveTo>
                      <a:pt x="0" y="0"/>
                    </a:moveTo>
                    <a:lnTo>
                      <a:pt x="0" y="304311"/>
                    </a:lnTo>
                    <a:cubicBezTo>
                      <a:pt x="0" y="304311"/>
                      <a:pt x="81303" y="710338"/>
                      <a:pt x="112273" y="792480"/>
                    </a:cubicBezTo>
                    <a:cubicBezTo>
                      <a:pt x="143242" y="874622"/>
                      <a:pt x="273481" y="845191"/>
                      <a:pt x="279633" y="792480"/>
                    </a:cubicBezTo>
                    <a:cubicBezTo>
                      <a:pt x="285785" y="739769"/>
                      <a:pt x="349681" y="296551"/>
                      <a:pt x="349681" y="296551"/>
                    </a:cubicBezTo>
                    <a:lnTo>
                      <a:pt x="349681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6847" cap="rnd">
                <a:solidFill>
                  <a:srgbClr val="333333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8" name="Forme libre : forme 227">
                <a:extLst>
                  <a:ext uri="{FF2B5EF4-FFF2-40B4-BE49-F238E27FC236}">
                    <a16:creationId xmlns:a16="http://schemas.microsoft.com/office/drawing/2014/main" id="{0B3B323F-AA04-43C7-ACC8-79F1DC427845}"/>
                  </a:ext>
                </a:extLst>
              </p:cNvPr>
              <p:cNvSpPr/>
              <p:nvPr/>
            </p:nvSpPr>
            <p:spPr>
              <a:xfrm>
                <a:off x="5164542" y="2922493"/>
                <a:ext cx="93397" cy="540551"/>
              </a:xfrm>
              <a:custGeom>
                <a:avLst/>
                <a:gdLst>
                  <a:gd name="connsiteX0" fmla="*/ 1538 w 93397"/>
                  <a:gd name="connsiteY0" fmla="*/ 21 h 540551"/>
                  <a:gd name="connsiteX1" fmla="*/ 1538 w 93397"/>
                  <a:gd name="connsiteY1" fmla="*/ 91881 h 540551"/>
                  <a:gd name="connsiteX2" fmla="*/ 93397 w 93397"/>
                  <a:gd name="connsiteY2" fmla="*/ 540552 h 540551"/>
                  <a:gd name="connsiteX3" fmla="*/ 1538 w 93397"/>
                  <a:gd name="connsiteY3" fmla="*/ 21 h 5405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3397" h="540551">
                    <a:moveTo>
                      <a:pt x="1538" y="21"/>
                    </a:moveTo>
                    <a:cubicBezTo>
                      <a:pt x="1608" y="-1167"/>
                      <a:pt x="-1957" y="47699"/>
                      <a:pt x="1538" y="91881"/>
                    </a:cubicBezTo>
                    <a:cubicBezTo>
                      <a:pt x="5034" y="136063"/>
                      <a:pt x="93397" y="540552"/>
                      <a:pt x="93397" y="540552"/>
                    </a:cubicBezTo>
                    <a:cubicBezTo>
                      <a:pt x="93397" y="540552"/>
                      <a:pt x="-3076" y="54620"/>
                      <a:pt x="1538" y="21"/>
                    </a:cubicBezTo>
                    <a:close/>
                  </a:path>
                </a:pathLst>
              </a:custGeom>
              <a:solidFill>
                <a:srgbClr val="FFFFFF"/>
              </a:solidFill>
              <a:ln w="69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229" name="Graphique 3">
              <a:extLst>
                <a:ext uri="{FF2B5EF4-FFF2-40B4-BE49-F238E27FC236}">
                  <a16:creationId xmlns:a16="http://schemas.microsoft.com/office/drawing/2014/main" id="{88B948D3-A5A6-4E7D-B1C9-AE0E32241BA5}"/>
                </a:ext>
              </a:extLst>
            </p:cNvPr>
            <p:cNvGrpSpPr/>
            <p:nvPr/>
          </p:nvGrpSpPr>
          <p:grpSpPr>
            <a:xfrm>
              <a:off x="4791162" y="2800175"/>
              <a:ext cx="349681" cy="843638"/>
              <a:chOff x="4791162" y="2800175"/>
              <a:chExt cx="349681" cy="843638"/>
            </a:xfrm>
            <a:solidFill>
              <a:schemeClr val="accent1"/>
            </a:solidFill>
          </p:grpSpPr>
          <p:sp>
            <p:nvSpPr>
              <p:cNvPr id="230" name="Forme libre : forme 229">
                <a:extLst>
                  <a:ext uri="{FF2B5EF4-FFF2-40B4-BE49-F238E27FC236}">
                    <a16:creationId xmlns:a16="http://schemas.microsoft.com/office/drawing/2014/main" id="{EDFC33B8-1D7E-4D40-BAB3-AC011073FF7A}"/>
                  </a:ext>
                </a:extLst>
              </p:cNvPr>
              <p:cNvSpPr/>
              <p:nvPr/>
            </p:nvSpPr>
            <p:spPr>
              <a:xfrm>
                <a:off x="4791162" y="2800175"/>
                <a:ext cx="349681" cy="843638"/>
              </a:xfrm>
              <a:custGeom>
                <a:avLst/>
                <a:gdLst>
                  <a:gd name="connsiteX0" fmla="*/ 0 w 349681"/>
                  <a:gd name="connsiteY0" fmla="*/ 0 h 843638"/>
                  <a:gd name="connsiteX1" fmla="*/ 0 w 349681"/>
                  <a:gd name="connsiteY1" fmla="*/ 304311 h 843638"/>
                  <a:gd name="connsiteX2" fmla="*/ 112273 w 349681"/>
                  <a:gd name="connsiteY2" fmla="*/ 792480 h 843638"/>
                  <a:gd name="connsiteX3" fmla="*/ 279633 w 349681"/>
                  <a:gd name="connsiteY3" fmla="*/ 792480 h 843638"/>
                  <a:gd name="connsiteX4" fmla="*/ 349681 w 349681"/>
                  <a:gd name="connsiteY4" fmla="*/ 296551 h 843638"/>
                  <a:gd name="connsiteX5" fmla="*/ 349681 w 349681"/>
                  <a:gd name="connsiteY5" fmla="*/ 0 h 843638"/>
                  <a:gd name="connsiteX6" fmla="*/ 0 w 349681"/>
                  <a:gd name="connsiteY6" fmla="*/ 0 h 8436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49681" h="843638">
                    <a:moveTo>
                      <a:pt x="0" y="0"/>
                    </a:moveTo>
                    <a:lnTo>
                      <a:pt x="0" y="304311"/>
                    </a:lnTo>
                    <a:cubicBezTo>
                      <a:pt x="0" y="304311"/>
                      <a:pt x="81303" y="710338"/>
                      <a:pt x="112273" y="792480"/>
                    </a:cubicBezTo>
                    <a:cubicBezTo>
                      <a:pt x="143242" y="874622"/>
                      <a:pt x="273481" y="845191"/>
                      <a:pt x="279633" y="792480"/>
                    </a:cubicBezTo>
                    <a:cubicBezTo>
                      <a:pt x="285785" y="739769"/>
                      <a:pt x="349681" y="296551"/>
                      <a:pt x="349681" y="296551"/>
                    </a:cubicBezTo>
                    <a:lnTo>
                      <a:pt x="34968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6D4D6"/>
              </a:solidFill>
              <a:ln w="69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1" name="Forme libre : forme 230">
                <a:extLst>
                  <a:ext uri="{FF2B5EF4-FFF2-40B4-BE49-F238E27FC236}">
                    <a16:creationId xmlns:a16="http://schemas.microsoft.com/office/drawing/2014/main" id="{15D777E8-D869-4B6E-BC44-44A3CA731E9C}"/>
                  </a:ext>
                </a:extLst>
              </p:cNvPr>
              <p:cNvSpPr/>
              <p:nvPr/>
            </p:nvSpPr>
            <p:spPr>
              <a:xfrm>
                <a:off x="4900429" y="2800175"/>
                <a:ext cx="240344" cy="843638"/>
              </a:xfrm>
              <a:custGeom>
                <a:avLst/>
                <a:gdLst>
                  <a:gd name="connsiteX0" fmla="*/ 179944 w 240344"/>
                  <a:gd name="connsiteY0" fmla="*/ 0 h 843638"/>
                  <a:gd name="connsiteX1" fmla="*/ 179944 w 240344"/>
                  <a:gd name="connsiteY1" fmla="*/ 239576 h 843638"/>
                  <a:gd name="connsiteX2" fmla="*/ 109896 w 240344"/>
                  <a:gd name="connsiteY2" fmla="*/ 735505 h 843638"/>
                  <a:gd name="connsiteX3" fmla="*/ 0 w 240344"/>
                  <a:gd name="connsiteY3" fmla="*/ 784091 h 843638"/>
                  <a:gd name="connsiteX4" fmla="*/ 2936 w 240344"/>
                  <a:gd name="connsiteY4" fmla="*/ 792480 h 843638"/>
                  <a:gd name="connsiteX5" fmla="*/ 170296 w 240344"/>
                  <a:gd name="connsiteY5" fmla="*/ 792480 h 843638"/>
                  <a:gd name="connsiteX6" fmla="*/ 240344 w 240344"/>
                  <a:gd name="connsiteY6" fmla="*/ 296551 h 843638"/>
                  <a:gd name="connsiteX7" fmla="*/ 240344 w 240344"/>
                  <a:gd name="connsiteY7" fmla="*/ 0 h 843638"/>
                  <a:gd name="connsiteX8" fmla="*/ 179944 w 240344"/>
                  <a:gd name="connsiteY8" fmla="*/ 0 h 8436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40344" h="843638">
                    <a:moveTo>
                      <a:pt x="179944" y="0"/>
                    </a:moveTo>
                    <a:lnTo>
                      <a:pt x="179944" y="239576"/>
                    </a:lnTo>
                    <a:cubicBezTo>
                      <a:pt x="179944" y="239576"/>
                      <a:pt x="116118" y="682794"/>
                      <a:pt x="109896" y="735505"/>
                    </a:cubicBezTo>
                    <a:cubicBezTo>
                      <a:pt x="105841" y="770249"/>
                      <a:pt x="47887" y="794857"/>
                      <a:pt x="0" y="784091"/>
                    </a:cubicBezTo>
                    <a:cubicBezTo>
                      <a:pt x="1049" y="787167"/>
                      <a:pt x="2027" y="789963"/>
                      <a:pt x="2936" y="792480"/>
                    </a:cubicBezTo>
                    <a:cubicBezTo>
                      <a:pt x="33905" y="874622"/>
                      <a:pt x="164144" y="845191"/>
                      <a:pt x="170296" y="792480"/>
                    </a:cubicBezTo>
                    <a:cubicBezTo>
                      <a:pt x="176448" y="739769"/>
                      <a:pt x="240344" y="296551"/>
                      <a:pt x="240344" y="296551"/>
                    </a:cubicBezTo>
                    <a:lnTo>
                      <a:pt x="240344" y="0"/>
                    </a:lnTo>
                    <a:lnTo>
                      <a:pt x="179944" y="0"/>
                    </a:lnTo>
                    <a:close/>
                  </a:path>
                </a:pathLst>
              </a:custGeom>
              <a:solidFill>
                <a:srgbClr val="C1BDC1"/>
              </a:solidFill>
              <a:ln w="69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2" name="Forme libre : forme 231">
                <a:extLst>
                  <a:ext uri="{FF2B5EF4-FFF2-40B4-BE49-F238E27FC236}">
                    <a16:creationId xmlns:a16="http://schemas.microsoft.com/office/drawing/2014/main" id="{0AB5202A-23E5-4805-8660-089CDA2AA1F0}"/>
                  </a:ext>
                </a:extLst>
              </p:cNvPr>
              <p:cNvSpPr/>
              <p:nvPr/>
            </p:nvSpPr>
            <p:spPr>
              <a:xfrm>
                <a:off x="4791162" y="2800175"/>
                <a:ext cx="349681" cy="843638"/>
              </a:xfrm>
              <a:custGeom>
                <a:avLst/>
                <a:gdLst>
                  <a:gd name="connsiteX0" fmla="*/ 0 w 349681"/>
                  <a:gd name="connsiteY0" fmla="*/ 0 h 843638"/>
                  <a:gd name="connsiteX1" fmla="*/ 0 w 349681"/>
                  <a:gd name="connsiteY1" fmla="*/ 304311 h 843638"/>
                  <a:gd name="connsiteX2" fmla="*/ 112273 w 349681"/>
                  <a:gd name="connsiteY2" fmla="*/ 792480 h 843638"/>
                  <a:gd name="connsiteX3" fmla="*/ 279633 w 349681"/>
                  <a:gd name="connsiteY3" fmla="*/ 792480 h 843638"/>
                  <a:gd name="connsiteX4" fmla="*/ 349681 w 349681"/>
                  <a:gd name="connsiteY4" fmla="*/ 296551 h 843638"/>
                  <a:gd name="connsiteX5" fmla="*/ 349681 w 349681"/>
                  <a:gd name="connsiteY5" fmla="*/ 0 h 843638"/>
                  <a:gd name="connsiteX6" fmla="*/ 0 w 349681"/>
                  <a:gd name="connsiteY6" fmla="*/ 0 h 8436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49681" h="843638">
                    <a:moveTo>
                      <a:pt x="0" y="0"/>
                    </a:moveTo>
                    <a:lnTo>
                      <a:pt x="0" y="304311"/>
                    </a:lnTo>
                    <a:cubicBezTo>
                      <a:pt x="0" y="304311"/>
                      <a:pt x="81303" y="710338"/>
                      <a:pt x="112273" y="792480"/>
                    </a:cubicBezTo>
                    <a:cubicBezTo>
                      <a:pt x="143242" y="874622"/>
                      <a:pt x="273481" y="845191"/>
                      <a:pt x="279633" y="792480"/>
                    </a:cubicBezTo>
                    <a:cubicBezTo>
                      <a:pt x="285785" y="739769"/>
                      <a:pt x="349681" y="296551"/>
                      <a:pt x="349681" y="296551"/>
                    </a:cubicBezTo>
                    <a:lnTo>
                      <a:pt x="349681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6847" cap="rnd">
                <a:solidFill>
                  <a:srgbClr val="333333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3" name="Forme libre : forme 232">
                <a:extLst>
                  <a:ext uri="{FF2B5EF4-FFF2-40B4-BE49-F238E27FC236}">
                    <a16:creationId xmlns:a16="http://schemas.microsoft.com/office/drawing/2014/main" id="{E94D8368-04B8-4360-8B57-61171E6EC301}"/>
                  </a:ext>
                </a:extLst>
              </p:cNvPr>
              <p:cNvSpPr/>
              <p:nvPr/>
            </p:nvSpPr>
            <p:spPr>
              <a:xfrm>
                <a:off x="4812764" y="3014982"/>
                <a:ext cx="93397" cy="540551"/>
              </a:xfrm>
              <a:custGeom>
                <a:avLst/>
                <a:gdLst>
                  <a:gd name="connsiteX0" fmla="*/ 1538 w 93397"/>
                  <a:gd name="connsiteY0" fmla="*/ 21 h 540551"/>
                  <a:gd name="connsiteX1" fmla="*/ 1538 w 93397"/>
                  <a:gd name="connsiteY1" fmla="*/ 91881 h 540551"/>
                  <a:gd name="connsiteX2" fmla="*/ 93397 w 93397"/>
                  <a:gd name="connsiteY2" fmla="*/ 540552 h 540551"/>
                  <a:gd name="connsiteX3" fmla="*/ 1538 w 93397"/>
                  <a:gd name="connsiteY3" fmla="*/ 21 h 5405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3397" h="540551">
                    <a:moveTo>
                      <a:pt x="1538" y="21"/>
                    </a:moveTo>
                    <a:cubicBezTo>
                      <a:pt x="1608" y="-1167"/>
                      <a:pt x="-1957" y="47699"/>
                      <a:pt x="1538" y="91881"/>
                    </a:cubicBezTo>
                    <a:cubicBezTo>
                      <a:pt x="5033" y="136063"/>
                      <a:pt x="93397" y="540552"/>
                      <a:pt x="93397" y="540552"/>
                    </a:cubicBezTo>
                    <a:cubicBezTo>
                      <a:pt x="93397" y="540552"/>
                      <a:pt x="-3146" y="54620"/>
                      <a:pt x="1538" y="21"/>
                    </a:cubicBezTo>
                    <a:close/>
                  </a:path>
                </a:pathLst>
              </a:custGeom>
              <a:solidFill>
                <a:srgbClr val="FFFFFF"/>
              </a:solidFill>
              <a:ln w="69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234" name="Graphique 3">
              <a:extLst>
                <a:ext uri="{FF2B5EF4-FFF2-40B4-BE49-F238E27FC236}">
                  <a16:creationId xmlns:a16="http://schemas.microsoft.com/office/drawing/2014/main" id="{88B948D3-A5A6-4E7D-B1C9-AE0E32241BA5}"/>
                </a:ext>
              </a:extLst>
            </p:cNvPr>
            <p:cNvGrpSpPr/>
            <p:nvPr/>
          </p:nvGrpSpPr>
          <p:grpSpPr>
            <a:xfrm>
              <a:off x="4407575" y="2903289"/>
              <a:ext cx="349681" cy="843638"/>
              <a:chOff x="4407575" y="2903289"/>
              <a:chExt cx="349681" cy="843638"/>
            </a:xfrm>
            <a:solidFill>
              <a:schemeClr val="accent1"/>
            </a:solidFill>
          </p:grpSpPr>
          <p:sp>
            <p:nvSpPr>
              <p:cNvPr id="235" name="Forme libre : forme 234">
                <a:extLst>
                  <a:ext uri="{FF2B5EF4-FFF2-40B4-BE49-F238E27FC236}">
                    <a16:creationId xmlns:a16="http://schemas.microsoft.com/office/drawing/2014/main" id="{A61437A8-BFA2-472B-B754-AE2F2B705D1B}"/>
                  </a:ext>
                </a:extLst>
              </p:cNvPr>
              <p:cNvSpPr/>
              <p:nvPr/>
            </p:nvSpPr>
            <p:spPr>
              <a:xfrm>
                <a:off x="4407575" y="2903289"/>
                <a:ext cx="349681" cy="843638"/>
              </a:xfrm>
              <a:custGeom>
                <a:avLst/>
                <a:gdLst>
                  <a:gd name="connsiteX0" fmla="*/ 0 w 349681"/>
                  <a:gd name="connsiteY0" fmla="*/ 0 h 843638"/>
                  <a:gd name="connsiteX1" fmla="*/ 0 w 349681"/>
                  <a:gd name="connsiteY1" fmla="*/ 304311 h 843638"/>
                  <a:gd name="connsiteX2" fmla="*/ 112273 w 349681"/>
                  <a:gd name="connsiteY2" fmla="*/ 792480 h 843638"/>
                  <a:gd name="connsiteX3" fmla="*/ 279633 w 349681"/>
                  <a:gd name="connsiteY3" fmla="*/ 792480 h 843638"/>
                  <a:gd name="connsiteX4" fmla="*/ 349681 w 349681"/>
                  <a:gd name="connsiteY4" fmla="*/ 296551 h 843638"/>
                  <a:gd name="connsiteX5" fmla="*/ 349681 w 349681"/>
                  <a:gd name="connsiteY5" fmla="*/ 0 h 843638"/>
                  <a:gd name="connsiteX6" fmla="*/ 0 w 349681"/>
                  <a:gd name="connsiteY6" fmla="*/ 0 h 8436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49681" h="843638">
                    <a:moveTo>
                      <a:pt x="0" y="0"/>
                    </a:moveTo>
                    <a:lnTo>
                      <a:pt x="0" y="304311"/>
                    </a:lnTo>
                    <a:cubicBezTo>
                      <a:pt x="0" y="304311"/>
                      <a:pt x="81303" y="710338"/>
                      <a:pt x="112273" y="792480"/>
                    </a:cubicBezTo>
                    <a:cubicBezTo>
                      <a:pt x="143242" y="874622"/>
                      <a:pt x="273481" y="845191"/>
                      <a:pt x="279633" y="792480"/>
                    </a:cubicBezTo>
                    <a:cubicBezTo>
                      <a:pt x="285785" y="739769"/>
                      <a:pt x="349681" y="296551"/>
                      <a:pt x="349681" y="296551"/>
                    </a:cubicBezTo>
                    <a:lnTo>
                      <a:pt x="34968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6D4D6"/>
              </a:solidFill>
              <a:ln w="69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6" name="Forme libre : forme 235">
                <a:extLst>
                  <a:ext uri="{FF2B5EF4-FFF2-40B4-BE49-F238E27FC236}">
                    <a16:creationId xmlns:a16="http://schemas.microsoft.com/office/drawing/2014/main" id="{DB6CE1E1-C4CD-4534-BDC9-83590B6CF12A}"/>
                  </a:ext>
                </a:extLst>
              </p:cNvPr>
              <p:cNvSpPr/>
              <p:nvPr/>
            </p:nvSpPr>
            <p:spPr>
              <a:xfrm>
                <a:off x="4516912" y="2903289"/>
                <a:ext cx="240344" cy="843638"/>
              </a:xfrm>
              <a:custGeom>
                <a:avLst/>
                <a:gdLst>
                  <a:gd name="connsiteX0" fmla="*/ 179944 w 240344"/>
                  <a:gd name="connsiteY0" fmla="*/ 0 h 843638"/>
                  <a:gd name="connsiteX1" fmla="*/ 179944 w 240344"/>
                  <a:gd name="connsiteY1" fmla="*/ 239576 h 843638"/>
                  <a:gd name="connsiteX2" fmla="*/ 109896 w 240344"/>
                  <a:gd name="connsiteY2" fmla="*/ 735505 h 843638"/>
                  <a:gd name="connsiteX3" fmla="*/ 0 w 240344"/>
                  <a:gd name="connsiteY3" fmla="*/ 784091 h 843638"/>
                  <a:gd name="connsiteX4" fmla="*/ 2936 w 240344"/>
                  <a:gd name="connsiteY4" fmla="*/ 792480 h 843638"/>
                  <a:gd name="connsiteX5" fmla="*/ 170297 w 240344"/>
                  <a:gd name="connsiteY5" fmla="*/ 792480 h 843638"/>
                  <a:gd name="connsiteX6" fmla="*/ 240345 w 240344"/>
                  <a:gd name="connsiteY6" fmla="*/ 296551 h 843638"/>
                  <a:gd name="connsiteX7" fmla="*/ 240345 w 240344"/>
                  <a:gd name="connsiteY7" fmla="*/ 0 h 843638"/>
                  <a:gd name="connsiteX8" fmla="*/ 179944 w 240344"/>
                  <a:gd name="connsiteY8" fmla="*/ 0 h 8436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40344" h="843638">
                    <a:moveTo>
                      <a:pt x="179944" y="0"/>
                    </a:moveTo>
                    <a:lnTo>
                      <a:pt x="179944" y="239576"/>
                    </a:lnTo>
                    <a:cubicBezTo>
                      <a:pt x="179944" y="239576"/>
                      <a:pt x="116118" y="682794"/>
                      <a:pt x="109896" y="735505"/>
                    </a:cubicBezTo>
                    <a:cubicBezTo>
                      <a:pt x="105841" y="770249"/>
                      <a:pt x="47887" y="794857"/>
                      <a:pt x="0" y="784091"/>
                    </a:cubicBezTo>
                    <a:cubicBezTo>
                      <a:pt x="1049" y="787167"/>
                      <a:pt x="2027" y="789963"/>
                      <a:pt x="2936" y="792480"/>
                    </a:cubicBezTo>
                    <a:cubicBezTo>
                      <a:pt x="33906" y="874622"/>
                      <a:pt x="164145" y="845191"/>
                      <a:pt x="170297" y="792480"/>
                    </a:cubicBezTo>
                    <a:cubicBezTo>
                      <a:pt x="176448" y="739769"/>
                      <a:pt x="240345" y="296551"/>
                      <a:pt x="240345" y="296551"/>
                    </a:cubicBezTo>
                    <a:lnTo>
                      <a:pt x="240345" y="0"/>
                    </a:lnTo>
                    <a:lnTo>
                      <a:pt x="179944" y="0"/>
                    </a:lnTo>
                    <a:close/>
                  </a:path>
                </a:pathLst>
              </a:custGeom>
              <a:solidFill>
                <a:srgbClr val="C1BDC1"/>
              </a:solidFill>
              <a:ln w="69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7" name="Forme libre : forme 236">
                <a:extLst>
                  <a:ext uri="{FF2B5EF4-FFF2-40B4-BE49-F238E27FC236}">
                    <a16:creationId xmlns:a16="http://schemas.microsoft.com/office/drawing/2014/main" id="{3E34AC91-4034-4B2E-A756-28C6AA632B3C}"/>
                  </a:ext>
                </a:extLst>
              </p:cNvPr>
              <p:cNvSpPr/>
              <p:nvPr/>
            </p:nvSpPr>
            <p:spPr>
              <a:xfrm>
                <a:off x="4407575" y="2903289"/>
                <a:ext cx="349681" cy="843638"/>
              </a:xfrm>
              <a:custGeom>
                <a:avLst/>
                <a:gdLst>
                  <a:gd name="connsiteX0" fmla="*/ 0 w 349681"/>
                  <a:gd name="connsiteY0" fmla="*/ 0 h 843638"/>
                  <a:gd name="connsiteX1" fmla="*/ 0 w 349681"/>
                  <a:gd name="connsiteY1" fmla="*/ 304311 h 843638"/>
                  <a:gd name="connsiteX2" fmla="*/ 112273 w 349681"/>
                  <a:gd name="connsiteY2" fmla="*/ 792480 h 843638"/>
                  <a:gd name="connsiteX3" fmla="*/ 279633 w 349681"/>
                  <a:gd name="connsiteY3" fmla="*/ 792480 h 843638"/>
                  <a:gd name="connsiteX4" fmla="*/ 349681 w 349681"/>
                  <a:gd name="connsiteY4" fmla="*/ 296551 h 843638"/>
                  <a:gd name="connsiteX5" fmla="*/ 349681 w 349681"/>
                  <a:gd name="connsiteY5" fmla="*/ 0 h 843638"/>
                  <a:gd name="connsiteX6" fmla="*/ 0 w 349681"/>
                  <a:gd name="connsiteY6" fmla="*/ 0 h 8436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49681" h="843638">
                    <a:moveTo>
                      <a:pt x="0" y="0"/>
                    </a:moveTo>
                    <a:lnTo>
                      <a:pt x="0" y="304311"/>
                    </a:lnTo>
                    <a:cubicBezTo>
                      <a:pt x="0" y="304311"/>
                      <a:pt x="81303" y="710338"/>
                      <a:pt x="112273" y="792480"/>
                    </a:cubicBezTo>
                    <a:cubicBezTo>
                      <a:pt x="143242" y="874622"/>
                      <a:pt x="273481" y="845191"/>
                      <a:pt x="279633" y="792480"/>
                    </a:cubicBezTo>
                    <a:cubicBezTo>
                      <a:pt x="285785" y="739769"/>
                      <a:pt x="349681" y="296551"/>
                      <a:pt x="349681" y="296551"/>
                    </a:cubicBezTo>
                    <a:lnTo>
                      <a:pt x="349681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6847" cap="rnd">
                <a:solidFill>
                  <a:srgbClr val="333333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8" name="Forme libre : forme 237">
                <a:extLst>
                  <a:ext uri="{FF2B5EF4-FFF2-40B4-BE49-F238E27FC236}">
                    <a16:creationId xmlns:a16="http://schemas.microsoft.com/office/drawing/2014/main" id="{98594C38-0054-4100-ABAB-5D69F2030045}"/>
                  </a:ext>
                </a:extLst>
              </p:cNvPr>
              <p:cNvSpPr/>
              <p:nvPr/>
            </p:nvSpPr>
            <p:spPr>
              <a:xfrm>
                <a:off x="4429177" y="3118096"/>
                <a:ext cx="93397" cy="540551"/>
              </a:xfrm>
              <a:custGeom>
                <a:avLst/>
                <a:gdLst>
                  <a:gd name="connsiteX0" fmla="*/ 1538 w 93397"/>
                  <a:gd name="connsiteY0" fmla="*/ 21 h 540551"/>
                  <a:gd name="connsiteX1" fmla="*/ 1538 w 93397"/>
                  <a:gd name="connsiteY1" fmla="*/ 91881 h 540551"/>
                  <a:gd name="connsiteX2" fmla="*/ 93397 w 93397"/>
                  <a:gd name="connsiteY2" fmla="*/ 540552 h 540551"/>
                  <a:gd name="connsiteX3" fmla="*/ 1538 w 93397"/>
                  <a:gd name="connsiteY3" fmla="*/ 21 h 5405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3397" h="540551">
                    <a:moveTo>
                      <a:pt x="1538" y="21"/>
                    </a:moveTo>
                    <a:cubicBezTo>
                      <a:pt x="1608" y="-1167"/>
                      <a:pt x="-1957" y="47699"/>
                      <a:pt x="1538" y="91881"/>
                    </a:cubicBezTo>
                    <a:cubicBezTo>
                      <a:pt x="5034" y="136063"/>
                      <a:pt x="93397" y="540552"/>
                      <a:pt x="93397" y="540552"/>
                    </a:cubicBezTo>
                    <a:cubicBezTo>
                      <a:pt x="93397" y="540552"/>
                      <a:pt x="-3146" y="54620"/>
                      <a:pt x="1538" y="21"/>
                    </a:cubicBezTo>
                    <a:close/>
                  </a:path>
                </a:pathLst>
              </a:custGeom>
              <a:solidFill>
                <a:srgbClr val="FFFFFF"/>
              </a:solidFill>
              <a:ln w="69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239" name="Forme libre : forme 238">
              <a:extLst>
                <a:ext uri="{FF2B5EF4-FFF2-40B4-BE49-F238E27FC236}">
                  <a16:creationId xmlns:a16="http://schemas.microsoft.com/office/drawing/2014/main" id="{749CBA8F-516E-4C13-A8F9-0F24B8281522}"/>
                </a:ext>
              </a:extLst>
            </p:cNvPr>
            <p:cNvSpPr/>
            <p:nvPr/>
          </p:nvSpPr>
          <p:spPr>
            <a:xfrm>
              <a:off x="4104453" y="2156180"/>
              <a:ext cx="3164746" cy="1183127"/>
            </a:xfrm>
            <a:custGeom>
              <a:avLst/>
              <a:gdLst>
                <a:gd name="connsiteX0" fmla="*/ 216995 w 3164746"/>
                <a:gd name="connsiteY0" fmla="*/ 1183128 h 1183127"/>
                <a:gd name="connsiteX1" fmla="*/ 0 w 3164746"/>
                <a:gd name="connsiteY1" fmla="*/ 1076168 h 1183127"/>
                <a:gd name="connsiteX2" fmla="*/ 0 w 3164746"/>
                <a:gd name="connsiteY2" fmla="*/ 789474 h 1183127"/>
                <a:gd name="connsiteX3" fmla="*/ 2943068 w 3164746"/>
                <a:gd name="connsiteY3" fmla="*/ 0 h 1183127"/>
                <a:gd name="connsiteX4" fmla="*/ 3164747 w 3164746"/>
                <a:gd name="connsiteY4" fmla="*/ 123318 h 1183127"/>
                <a:gd name="connsiteX5" fmla="*/ 228600 w 3164746"/>
                <a:gd name="connsiteY5" fmla="*/ 904963 h 1183127"/>
                <a:gd name="connsiteX6" fmla="*/ 216995 w 3164746"/>
                <a:gd name="connsiteY6" fmla="*/ 1183128 h 1183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64746" h="1183127">
                  <a:moveTo>
                    <a:pt x="216995" y="1183128"/>
                  </a:moveTo>
                  <a:cubicBezTo>
                    <a:pt x="216995" y="1183128"/>
                    <a:pt x="37191" y="1149012"/>
                    <a:pt x="0" y="1076168"/>
                  </a:cubicBezTo>
                  <a:lnTo>
                    <a:pt x="0" y="789474"/>
                  </a:lnTo>
                  <a:lnTo>
                    <a:pt x="2943068" y="0"/>
                  </a:lnTo>
                  <a:lnTo>
                    <a:pt x="3164747" y="123318"/>
                  </a:lnTo>
                  <a:lnTo>
                    <a:pt x="228600" y="904963"/>
                  </a:lnTo>
                  <a:lnTo>
                    <a:pt x="216995" y="1183128"/>
                  </a:lnTo>
                  <a:close/>
                </a:path>
              </a:pathLst>
            </a:custGeom>
            <a:solidFill>
              <a:srgbClr val="7A273D"/>
            </a:solidFill>
            <a:ln w="69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0" name="Forme libre : forme 239">
              <a:extLst>
                <a:ext uri="{FF2B5EF4-FFF2-40B4-BE49-F238E27FC236}">
                  <a16:creationId xmlns:a16="http://schemas.microsoft.com/office/drawing/2014/main" id="{057BB607-0CDB-43F8-8EF8-96554AE85605}"/>
                </a:ext>
              </a:extLst>
            </p:cNvPr>
            <p:cNvSpPr/>
            <p:nvPr/>
          </p:nvSpPr>
          <p:spPr>
            <a:xfrm>
              <a:off x="4104453" y="2156180"/>
              <a:ext cx="3164746" cy="1183127"/>
            </a:xfrm>
            <a:custGeom>
              <a:avLst/>
              <a:gdLst>
                <a:gd name="connsiteX0" fmla="*/ 216995 w 3164746"/>
                <a:gd name="connsiteY0" fmla="*/ 1183128 h 1183127"/>
                <a:gd name="connsiteX1" fmla="*/ 0 w 3164746"/>
                <a:gd name="connsiteY1" fmla="*/ 1076168 h 1183127"/>
                <a:gd name="connsiteX2" fmla="*/ 0 w 3164746"/>
                <a:gd name="connsiteY2" fmla="*/ 789474 h 1183127"/>
                <a:gd name="connsiteX3" fmla="*/ 2943068 w 3164746"/>
                <a:gd name="connsiteY3" fmla="*/ 0 h 1183127"/>
                <a:gd name="connsiteX4" fmla="*/ 3164747 w 3164746"/>
                <a:gd name="connsiteY4" fmla="*/ 123318 h 1183127"/>
                <a:gd name="connsiteX5" fmla="*/ 228600 w 3164746"/>
                <a:gd name="connsiteY5" fmla="*/ 904963 h 1183127"/>
                <a:gd name="connsiteX6" fmla="*/ 216995 w 3164746"/>
                <a:gd name="connsiteY6" fmla="*/ 1183128 h 1183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64746" h="1183127">
                  <a:moveTo>
                    <a:pt x="216995" y="1183128"/>
                  </a:moveTo>
                  <a:cubicBezTo>
                    <a:pt x="216995" y="1183128"/>
                    <a:pt x="37191" y="1149012"/>
                    <a:pt x="0" y="1076168"/>
                  </a:cubicBezTo>
                  <a:lnTo>
                    <a:pt x="0" y="789474"/>
                  </a:lnTo>
                  <a:lnTo>
                    <a:pt x="2943068" y="0"/>
                  </a:lnTo>
                  <a:lnTo>
                    <a:pt x="3164747" y="123318"/>
                  </a:lnTo>
                  <a:lnTo>
                    <a:pt x="228600" y="904963"/>
                  </a:lnTo>
                  <a:lnTo>
                    <a:pt x="216995" y="1183128"/>
                  </a:lnTo>
                  <a:close/>
                </a:path>
              </a:pathLst>
            </a:custGeom>
            <a:noFill/>
            <a:ln w="6987" cap="rnd">
              <a:solidFill>
                <a:srgbClr val="333333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1" name="Forme libre : forme 240">
              <a:extLst>
                <a:ext uri="{FF2B5EF4-FFF2-40B4-BE49-F238E27FC236}">
                  <a16:creationId xmlns:a16="http://schemas.microsoft.com/office/drawing/2014/main" id="{C52FCB9D-F85A-4055-8156-F48B588E8341}"/>
                </a:ext>
              </a:extLst>
            </p:cNvPr>
            <p:cNvSpPr/>
            <p:nvPr/>
          </p:nvSpPr>
          <p:spPr>
            <a:xfrm>
              <a:off x="4321448" y="2279498"/>
              <a:ext cx="2947751" cy="1059809"/>
            </a:xfrm>
            <a:custGeom>
              <a:avLst/>
              <a:gdLst>
                <a:gd name="connsiteX0" fmla="*/ 2895810 w 2947751"/>
                <a:gd name="connsiteY0" fmla="*/ 50683 h 1059809"/>
                <a:gd name="connsiteX1" fmla="*/ 58373 w 2947751"/>
                <a:gd name="connsiteY1" fmla="*/ 814501 h 1059809"/>
                <a:gd name="connsiteX2" fmla="*/ 54249 w 2947751"/>
                <a:gd name="connsiteY2" fmla="*/ 1036600 h 1059809"/>
                <a:gd name="connsiteX3" fmla="*/ 0 w 2947751"/>
                <a:gd name="connsiteY3" fmla="*/ 1059809 h 1059809"/>
                <a:gd name="connsiteX4" fmla="*/ 11605 w 2947751"/>
                <a:gd name="connsiteY4" fmla="*/ 781644 h 1059809"/>
                <a:gd name="connsiteX5" fmla="*/ 2947752 w 2947751"/>
                <a:gd name="connsiteY5" fmla="*/ 0 h 1059809"/>
                <a:gd name="connsiteX6" fmla="*/ 2943137 w 2947751"/>
                <a:gd name="connsiteY6" fmla="*/ 223846 h 1059809"/>
                <a:gd name="connsiteX7" fmla="*/ 2895810 w 2947751"/>
                <a:gd name="connsiteY7" fmla="*/ 231886 h 1059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47751" h="1059809">
                  <a:moveTo>
                    <a:pt x="2895810" y="50683"/>
                  </a:moveTo>
                  <a:lnTo>
                    <a:pt x="58373" y="814501"/>
                  </a:lnTo>
                  <a:lnTo>
                    <a:pt x="54249" y="1036600"/>
                  </a:lnTo>
                  <a:lnTo>
                    <a:pt x="0" y="1059809"/>
                  </a:lnTo>
                  <a:lnTo>
                    <a:pt x="11605" y="781644"/>
                  </a:lnTo>
                  <a:lnTo>
                    <a:pt x="2947752" y="0"/>
                  </a:lnTo>
                  <a:lnTo>
                    <a:pt x="2943137" y="223846"/>
                  </a:lnTo>
                  <a:lnTo>
                    <a:pt x="2895810" y="231886"/>
                  </a:lnTo>
                  <a:close/>
                </a:path>
              </a:pathLst>
            </a:custGeom>
            <a:solidFill>
              <a:srgbClr val="60152C"/>
            </a:solidFill>
            <a:ln w="69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2" name="Forme libre : forme 241">
              <a:extLst>
                <a:ext uri="{FF2B5EF4-FFF2-40B4-BE49-F238E27FC236}">
                  <a16:creationId xmlns:a16="http://schemas.microsoft.com/office/drawing/2014/main" id="{85401B76-DE2F-4B6D-9BA7-63C90A844B4C}"/>
                </a:ext>
              </a:extLst>
            </p:cNvPr>
            <p:cNvSpPr/>
            <p:nvPr/>
          </p:nvSpPr>
          <p:spPr>
            <a:xfrm>
              <a:off x="4321448" y="2279498"/>
              <a:ext cx="2947751" cy="1059809"/>
            </a:xfrm>
            <a:custGeom>
              <a:avLst/>
              <a:gdLst>
                <a:gd name="connsiteX0" fmla="*/ 2895810 w 2947751"/>
                <a:gd name="connsiteY0" fmla="*/ 50683 h 1059809"/>
                <a:gd name="connsiteX1" fmla="*/ 58373 w 2947751"/>
                <a:gd name="connsiteY1" fmla="*/ 814501 h 1059809"/>
                <a:gd name="connsiteX2" fmla="*/ 54249 w 2947751"/>
                <a:gd name="connsiteY2" fmla="*/ 1036600 h 1059809"/>
                <a:gd name="connsiteX3" fmla="*/ 0 w 2947751"/>
                <a:gd name="connsiteY3" fmla="*/ 1059809 h 1059809"/>
                <a:gd name="connsiteX4" fmla="*/ 11605 w 2947751"/>
                <a:gd name="connsiteY4" fmla="*/ 781644 h 1059809"/>
                <a:gd name="connsiteX5" fmla="*/ 2947752 w 2947751"/>
                <a:gd name="connsiteY5" fmla="*/ 0 h 1059809"/>
                <a:gd name="connsiteX6" fmla="*/ 2943137 w 2947751"/>
                <a:gd name="connsiteY6" fmla="*/ 223846 h 1059809"/>
                <a:gd name="connsiteX7" fmla="*/ 2895810 w 2947751"/>
                <a:gd name="connsiteY7" fmla="*/ 231886 h 1059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47751" h="1059809">
                  <a:moveTo>
                    <a:pt x="2895810" y="50683"/>
                  </a:moveTo>
                  <a:lnTo>
                    <a:pt x="58373" y="814501"/>
                  </a:lnTo>
                  <a:lnTo>
                    <a:pt x="54249" y="1036600"/>
                  </a:lnTo>
                  <a:lnTo>
                    <a:pt x="0" y="1059809"/>
                  </a:lnTo>
                  <a:lnTo>
                    <a:pt x="11605" y="781644"/>
                  </a:lnTo>
                  <a:lnTo>
                    <a:pt x="2947752" y="0"/>
                  </a:lnTo>
                  <a:lnTo>
                    <a:pt x="2943137" y="223846"/>
                  </a:lnTo>
                  <a:lnTo>
                    <a:pt x="2895810" y="231886"/>
                  </a:lnTo>
                  <a:close/>
                </a:path>
              </a:pathLst>
            </a:custGeom>
            <a:noFill/>
            <a:ln w="6987" cap="rnd">
              <a:solidFill>
                <a:srgbClr val="333333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3" name="Forme libre : forme 242">
              <a:extLst>
                <a:ext uri="{FF2B5EF4-FFF2-40B4-BE49-F238E27FC236}">
                  <a16:creationId xmlns:a16="http://schemas.microsoft.com/office/drawing/2014/main" id="{F0A0B090-CB97-419D-9FC2-ECB19A212DD4}"/>
                </a:ext>
              </a:extLst>
            </p:cNvPr>
            <p:cNvSpPr/>
            <p:nvPr/>
          </p:nvSpPr>
          <p:spPr>
            <a:xfrm>
              <a:off x="7075973" y="2330182"/>
              <a:ext cx="141284" cy="181202"/>
            </a:xfrm>
            <a:custGeom>
              <a:avLst/>
              <a:gdLst>
                <a:gd name="connsiteX0" fmla="*/ 141285 w 141284"/>
                <a:gd name="connsiteY0" fmla="*/ 181202 h 181202"/>
                <a:gd name="connsiteX1" fmla="*/ 141285 w 141284"/>
                <a:gd name="connsiteY1" fmla="*/ 0 h 181202"/>
                <a:gd name="connsiteX2" fmla="*/ 0 w 141284"/>
                <a:gd name="connsiteY2" fmla="*/ 38030 h 181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1284" h="181202">
                  <a:moveTo>
                    <a:pt x="141285" y="181202"/>
                  </a:moveTo>
                  <a:lnTo>
                    <a:pt x="141285" y="0"/>
                  </a:lnTo>
                  <a:lnTo>
                    <a:pt x="0" y="38030"/>
                  </a:lnTo>
                  <a:close/>
                </a:path>
              </a:pathLst>
            </a:custGeom>
            <a:solidFill>
              <a:srgbClr val="44081E"/>
            </a:solidFill>
            <a:ln w="69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4" name="Forme libre : forme 243">
              <a:extLst>
                <a:ext uri="{FF2B5EF4-FFF2-40B4-BE49-F238E27FC236}">
                  <a16:creationId xmlns:a16="http://schemas.microsoft.com/office/drawing/2014/main" id="{C066F05E-7BDC-40E3-BB91-ADD59669D667}"/>
                </a:ext>
              </a:extLst>
            </p:cNvPr>
            <p:cNvSpPr/>
            <p:nvPr/>
          </p:nvSpPr>
          <p:spPr>
            <a:xfrm>
              <a:off x="7075973" y="2330182"/>
              <a:ext cx="141284" cy="181202"/>
            </a:xfrm>
            <a:custGeom>
              <a:avLst/>
              <a:gdLst>
                <a:gd name="connsiteX0" fmla="*/ 141285 w 141284"/>
                <a:gd name="connsiteY0" fmla="*/ 181202 h 181202"/>
                <a:gd name="connsiteX1" fmla="*/ 141285 w 141284"/>
                <a:gd name="connsiteY1" fmla="*/ 0 h 181202"/>
                <a:gd name="connsiteX2" fmla="*/ 0 w 141284"/>
                <a:gd name="connsiteY2" fmla="*/ 38030 h 181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1284" h="181202">
                  <a:moveTo>
                    <a:pt x="141285" y="181202"/>
                  </a:moveTo>
                  <a:lnTo>
                    <a:pt x="141285" y="0"/>
                  </a:lnTo>
                  <a:lnTo>
                    <a:pt x="0" y="38030"/>
                  </a:lnTo>
                  <a:close/>
                </a:path>
              </a:pathLst>
            </a:custGeom>
            <a:noFill/>
            <a:ln w="6987" cap="rnd">
              <a:solidFill>
                <a:srgbClr val="333333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245" name="Graphique 3">
              <a:extLst>
                <a:ext uri="{FF2B5EF4-FFF2-40B4-BE49-F238E27FC236}">
                  <a16:creationId xmlns:a16="http://schemas.microsoft.com/office/drawing/2014/main" id="{88B948D3-A5A6-4E7D-B1C9-AE0E32241BA5}"/>
                </a:ext>
              </a:extLst>
            </p:cNvPr>
            <p:cNvGrpSpPr/>
            <p:nvPr/>
          </p:nvGrpSpPr>
          <p:grpSpPr>
            <a:xfrm>
              <a:off x="4407575" y="2841770"/>
              <a:ext cx="349681" cy="123038"/>
              <a:chOff x="4407575" y="2841770"/>
              <a:chExt cx="349681" cy="123038"/>
            </a:xfrm>
            <a:solidFill>
              <a:schemeClr val="accent1"/>
            </a:solidFill>
          </p:grpSpPr>
          <p:sp>
            <p:nvSpPr>
              <p:cNvPr id="246" name="Forme libre : forme 245">
                <a:extLst>
                  <a:ext uri="{FF2B5EF4-FFF2-40B4-BE49-F238E27FC236}">
                    <a16:creationId xmlns:a16="http://schemas.microsoft.com/office/drawing/2014/main" id="{FCA59612-97BA-4AEE-809A-8FE1E2F47025}"/>
                  </a:ext>
                </a:extLst>
              </p:cNvPr>
              <p:cNvSpPr/>
              <p:nvPr/>
            </p:nvSpPr>
            <p:spPr>
              <a:xfrm>
                <a:off x="4407575" y="2841770"/>
                <a:ext cx="349681" cy="123038"/>
              </a:xfrm>
              <a:custGeom>
                <a:avLst/>
                <a:gdLst>
                  <a:gd name="connsiteX0" fmla="*/ 349681 w 349681"/>
                  <a:gd name="connsiteY0" fmla="*/ 61519 h 123038"/>
                  <a:gd name="connsiteX1" fmla="*/ 174840 w 349681"/>
                  <a:gd name="connsiteY1" fmla="*/ 123038 h 123038"/>
                  <a:gd name="connsiteX2" fmla="*/ 0 w 349681"/>
                  <a:gd name="connsiteY2" fmla="*/ 61519 h 123038"/>
                  <a:gd name="connsiteX3" fmla="*/ 174840 w 349681"/>
                  <a:gd name="connsiteY3" fmla="*/ 0 h 123038"/>
                  <a:gd name="connsiteX4" fmla="*/ 349681 w 349681"/>
                  <a:gd name="connsiteY4" fmla="*/ 61519 h 123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49681" h="123038">
                    <a:moveTo>
                      <a:pt x="349681" y="61519"/>
                    </a:moveTo>
                    <a:cubicBezTo>
                      <a:pt x="349681" y="95495"/>
                      <a:pt x="271402" y="123038"/>
                      <a:pt x="174840" y="123038"/>
                    </a:cubicBezTo>
                    <a:cubicBezTo>
                      <a:pt x="78279" y="123038"/>
                      <a:pt x="0" y="95495"/>
                      <a:pt x="0" y="61519"/>
                    </a:cubicBezTo>
                    <a:cubicBezTo>
                      <a:pt x="0" y="27543"/>
                      <a:pt x="78279" y="0"/>
                      <a:pt x="174840" y="0"/>
                    </a:cubicBezTo>
                    <a:cubicBezTo>
                      <a:pt x="271402" y="0"/>
                      <a:pt x="349681" y="27543"/>
                      <a:pt x="349681" y="61519"/>
                    </a:cubicBezTo>
                    <a:close/>
                  </a:path>
                </a:pathLst>
              </a:custGeom>
              <a:solidFill>
                <a:srgbClr val="EAE5EA"/>
              </a:solidFill>
              <a:ln w="69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7" name="Forme libre : forme 246">
                <a:extLst>
                  <a:ext uri="{FF2B5EF4-FFF2-40B4-BE49-F238E27FC236}">
                    <a16:creationId xmlns:a16="http://schemas.microsoft.com/office/drawing/2014/main" id="{99611D00-6327-4455-B071-51791B1090E3}"/>
                  </a:ext>
                </a:extLst>
              </p:cNvPr>
              <p:cNvSpPr/>
              <p:nvPr/>
            </p:nvSpPr>
            <p:spPr>
              <a:xfrm>
                <a:off x="4407575" y="2841770"/>
                <a:ext cx="349681" cy="123038"/>
              </a:xfrm>
              <a:custGeom>
                <a:avLst/>
                <a:gdLst>
                  <a:gd name="connsiteX0" fmla="*/ 349681 w 349681"/>
                  <a:gd name="connsiteY0" fmla="*/ 61519 h 123038"/>
                  <a:gd name="connsiteX1" fmla="*/ 174840 w 349681"/>
                  <a:gd name="connsiteY1" fmla="*/ 123038 h 123038"/>
                  <a:gd name="connsiteX2" fmla="*/ 0 w 349681"/>
                  <a:gd name="connsiteY2" fmla="*/ 61519 h 123038"/>
                  <a:gd name="connsiteX3" fmla="*/ 174840 w 349681"/>
                  <a:gd name="connsiteY3" fmla="*/ 0 h 123038"/>
                  <a:gd name="connsiteX4" fmla="*/ 349681 w 349681"/>
                  <a:gd name="connsiteY4" fmla="*/ 61519 h 123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49681" h="123038">
                    <a:moveTo>
                      <a:pt x="349681" y="61519"/>
                    </a:moveTo>
                    <a:cubicBezTo>
                      <a:pt x="349681" y="95495"/>
                      <a:pt x="271402" y="123038"/>
                      <a:pt x="174840" y="123038"/>
                    </a:cubicBezTo>
                    <a:cubicBezTo>
                      <a:pt x="78279" y="123038"/>
                      <a:pt x="0" y="95495"/>
                      <a:pt x="0" y="61519"/>
                    </a:cubicBezTo>
                    <a:cubicBezTo>
                      <a:pt x="0" y="27543"/>
                      <a:pt x="78279" y="0"/>
                      <a:pt x="174840" y="0"/>
                    </a:cubicBezTo>
                    <a:cubicBezTo>
                      <a:pt x="271402" y="0"/>
                      <a:pt x="349681" y="27543"/>
                      <a:pt x="349681" y="61519"/>
                    </a:cubicBezTo>
                    <a:close/>
                  </a:path>
                </a:pathLst>
              </a:custGeom>
              <a:noFill/>
              <a:ln w="6847" cap="rnd">
                <a:solidFill>
                  <a:srgbClr val="333333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8" name="Forme libre : forme 247">
                <a:extLst>
                  <a:ext uri="{FF2B5EF4-FFF2-40B4-BE49-F238E27FC236}">
                    <a16:creationId xmlns:a16="http://schemas.microsoft.com/office/drawing/2014/main" id="{72D56159-FDAD-48C4-A082-7D3A1B263C1B}"/>
                  </a:ext>
                </a:extLst>
              </p:cNvPr>
              <p:cNvSpPr/>
              <p:nvPr/>
            </p:nvSpPr>
            <p:spPr>
              <a:xfrm>
                <a:off x="4460007" y="2860226"/>
                <a:ext cx="244818" cy="86126"/>
              </a:xfrm>
              <a:custGeom>
                <a:avLst/>
                <a:gdLst>
                  <a:gd name="connsiteX0" fmla="*/ 244819 w 244818"/>
                  <a:gd name="connsiteY0" fmla="*/ 43063 h 86126"/>
                  <a:gd name="connsiteX1" fmla="*/ 122409 w 244818"/>
                  <a:gd name="connsiteY1" fmla="*/ 86127 h 86126"/>
                  <a:gd name="connsiteX2" fmla="*/ 0 w 244818"/>
                  <a:gd name="connsiteY2" fmla="*/ 43063 h 86126"/>
                  <a:gd name="connsiteX3" fmla="*/ 122409 w 244818"/>
                  <a:gd name="connsiteY3" fmla="*/ 0 h 86126"/>
                  <a:gd name="connsiteX4" fmla="*/ 244819 w 244818"/>
                  <a:gd name="connsiteY4" fmla="*/ 43063 h 861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4818" h="86126">
                    <a:moveTo>
                      <a:pt x="244819" y="43063"/>
                    </a:moveTo>
                    <a:cubicBezTo>
                      <a:pt x="244819" y="66847"/>
                      <a:pt x="190014" y="86127"/>
                      <a:pt x="122409" y="86127"/>
                    </a:cubicBezTo>
                    <a:cubicBezTo>
                      <a:pt x="54804" y="86127"/>
                      <a:pt x="0" y="66847"/>
                      <a:pt x="0" y="43063"/>
                    </a:cubicBezTo>
                    <a:cubicBezTo>
                      <a:pt x="0" y="19280"/>
                      <a:pt x="54804" y="0"/>
                      <a:pt x="122409" y="0"/>
                    </a:cubicBezTo>
                    <a:cubicBezTo>
                      <a:pt x="190014" y="0"/>
                      <a:pt x="244819" y="19280"/>
                      <a:pt x="244819" y="43063"/>
                    </a:cubicBezTo>
                    <a:close/>
                  </a:path>
                </a:pathLst>
              </a:custGeom>
              <a:solidFill>
                <a:srgbClr val="333333"/>
              </a:solidFill>
              <a:ln w="69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9" name="Forme libre : forme 248">
                <a:extLst>
                  <a:ext uri="{FF2B5EF4-FFF2-40B4-BE49-F238E27FC236}">
                    <a16:creationId xmlns:a16="http://schemas.microsoft.com/office/drawing/2014/main" id="{0B065BDE-79EE-4FE7-A4B0-5BBB0EBD99A0}"/>
                  </a:ext>
                </a:extLst>
              </p:cNvPr>
              <p:cNvSpPr/>
              <p:nvPr/>
            </p:nvSpPr>
            <p:spPr>
              <a:xfrm>
                <a:off x="4416747" y="2854214"/>
                <a:ext cx="145325" cy="103464"/>
              </a:xfrm>
              <a:custGeom>
                <a:avLst/>
                <a:gdLst>
                  <a:gd name="connsiteX0" fmla="*/ 105828 w 145325"/>
                  <a:gd name="connsiteY0" fmla="*/ 0 h 103464"/>
                  <a:gd name="connsiteX1" fmla="*/ 825 w 145325"/>
                  <a:gd name="connsiteY1" fmla="*/ 49076 h 103464"/>
                  <a:gd name="connsiteX2" fmla="*/ 145326 w 145325"/>
                  <a:gd name="connsiteY2" fmla="*/ 103464 h 103464"/>
                  <a:gd name="connsiteX3" fmla="*/ 12430 w 145325"/>
                  <a:gd name="connsiteY3" fmla="*/ 51732 h 103464"/>
                  <a:gd name="connsiteX4" fmla="*/ 105828 w 145325"/>
                  <a:gd name="connsiteY4" fmla="*/ 0 h 1034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5325" h="103464">
                    <a:moveTo>
                      <a:pt x="105828" y="0"/>
                    </a:moveTo>
                    <a:cubicBezTo>
                      <a:pt x="105828" y="0"/>
                      <a:pt x="14388" y="8249"/>
                      <a:pt x="825" y="49076"/>
                    </a:cubicBezTo>
                    <a:cubicBezTo>
                      <a:pt x="-12737" y="89902"/>
                      <a:pt x="145326" y="103464"/>
                      <a:pt x="145326" y="103464"/>
                    </a:cubicBezTo>
                    <a:cubicBezTo>
                      <a:pt x="145326" y="103464"/>
                      <a:pt x="12081" y="87944"/>
                      <a:pt x="12430" y="51732"/>
                    </a:cubicBezTo>
                    <a:cubicBezTo>
                      <a:pt x="12780" y="15520"/>
                      <a:pt x="105828" y="0"/>
                      <a:pt x="10582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69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0" name="Forme libre : forme 249">
                <a:extLst>
                  <a:ext uri="{FF2B5EF4-FFF2-40B4-BE49-F238E27FC236}">
                    <a16:creationId xmlns:a16="http://schemas.microsoft.com/office/drawing/2014/main" id="{943F5510-E275-4AFA-B6BA-1C8482787158}"/>
                  </a:ext>
                </a:extLst>
              </p:cNvPr>
              <p:cNvSpPr/>
              <p:nvPr/>
            </p:nvSpPr>
            <p:spPr>
              <a:xfrm>
                <a:off x="4669032" y="2855682"/>
                <a:ext cx="80904" cy="88923"/>
              </a:xfrm>
              <a:custGeom>
                <a:avLst/>
                <a:gdLst>
                  <a:gd name="connsiteX0" fmla="*/ 0 w 80904"/>
                  <a:gd name="connsiteY0" fmla="*/ 0 h 88923"/>
                  <a:gd name="connsiteX1" fmla="*/ 80185 w 80904"/>
                  <a:gd name="connsiteY1" fmla="*/ 44462 h 88923"/>
                  <a:gd name="connsiteX2" fmla="*/ 19714 w 80904"/>
                  <a:gd name="connsiteY2" fmla="*/ 88923 h 88923"/>
                  <a:gd name="connsiteX3" fmla="*/ 69978 w 80904"/>
                  <a:gd name="connsiteY3" fmla="*/ 46209 h 88923"/>
                  <a:gd name="connsiteX4" fmla="*/ 0 w 80904"/>
                  <a:gd name="connsiteY4" fmla="*/ 0 h 889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0904" h="88923">
                    <a:moveTo>
                      <a:pt x="0" y="0"/>
                    </a:moveTo>
                    <a:cubicBezTo>
                      <a:pt x="0" y="0"/>
                      <a:pt x="71796" y="13982"/>
                      <a:pt x="80185" y="44462"/>
                    </a:cubicBezTo>
                    <a:cubicBezTo>
                      <a:pt x="88644" y="74942"/>
                      <a:pt x="19714" y="88923"/>
                      <a:pt x="19714" y="88923"/>
                    </a:cubicBezTo>
                    <a:cubicBezTo>
                      <a:pt x="19714" y="88923"/>
                      <a:pt x="72005" y="70328"/>
                      <a:pt x="69978" y="46209"/>
                    </a:cubicBezTo>
                    <a:cubicBezTo>
                      <a:pt x="67951" y="2209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69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251" name="Graphique 3">
              <a:extLst>
                <a:ext uri="{FF2B5EF4-FFF2-40B4-BE49-F238E27FC236}">
                  <a16:creationId xmlns:a16="http://schemas.microsoft.com/office/drawing/2014/main" id="{88B948D3-A5A6-4E7D-B1C9-AE0E32241BA5}"/>
                </a:ext>
              </a:extLst>
            </p:cNvPr>
            <p:cNvGrpSpPr/>
            <p:nvPr/>
          </p:nvGrpSpPr>
          <p:grpSpPr>
            <a:xfrm>
              <a:off x="4791162" y="2738655"/>
              <a:ext cx="349681" cy="123038"/>
              <a:chOff x="4791162" y="2738655"/>
              <a:chExt cx="349681" cy="123038"/>
            </a:xfrm>
            <a:solidFill>
              <a:schemeClr val="accent1"/>
            </a:solidFill>
          </p:grpSpPr>
          <p:sp>
            <p:nvSpPr>
              <p:cNvPr id="252" name="Forme libre : forme 251">
                <a:extLst>
                  <a:ext uri="{FF2B5EF4-FFF2-40B4-BE49-F238E27FC236}">
                    <a16:creationId xmlns:a16="http://schemas.microsoft.com/office/drawing/2014/main" id="{ABFB3071-B792-4293-9D78-49573B37A526}"/>
                  </a:ext>
                </a:extLst>
              </p:cNvPr>
              <p:cNvSpPr/>
              <p:nvPr/>
            </p:nvSpPr>
            <p:spPr>
              <a:xfrm>
                <a:off x="4791162" y="2738655"/>
                <a:ext cx="349681" cy="123038"/>
              </a:xfrm>
              <a:custGeom>
                <a:avLst/>
                <a:gdLst>
                  <a:gd name="connsiteX0" fmla="*/ 349681 w 349681"/>
                  <a:gd name="connsiteY0" fmla="*/ 61519 h 123038"/>
                  <a:gd name="connsiteX1" fmla="*/ 174840 w 349681"/>
                  <a:gd name="connsiteY1" fmla="*/ 123038 h 123038"/>
                  <a:gd name="connsiteX2" fmla="*/ 0 w 349681"/>
                  <a:gd name="connsiteY2" fmla="*/ 61519 h 123038"/>
                  <a:gd name="connsiteX3" fmla="*/ 174840 w 349681"/>
                  <a:gd name="connsiteY3" fmla="*/ 0 h 123038"/>
                  <a:gd name="connsiteX4" fmla="*/ 349681 w 349681"/>
                  <a:gd name="connsiteY4" fmla="*/ 61519 h 123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49681" h="123038">
                    <a:moveTo>
                      <a:pt x="349681" y="61519"/>
                    </a:moveTo>
                    <a:cubicBezTo>
                      <a:pt x="349681" y="95495"/>
                      <a:pt x="271402" y="123038"/>
                      <a:pt x="174840" y="123038"/>
                    </a:cubicBezTo>
                    <a:cubicBezTo>
                      <a:pt x="78279" y="123038"/>
                      <a:pt x="0" y="95495"/>
                      <a:pt x="0" y="61519"/>
                    </a:cubicBezTo>
                    <a:cubicBezTo>
                      <a:pt x="0" y="27543"/>
                      <a:pt x="78279" y="0"/>
                      <a:pt x="174840" y="0"/>
                    </a:cubicBezTo>
                    <a:cubicBezTo>
                      <a:pt x="271402" y="0"/>
                      <a:pt x="349681" y="27543"/>
                      <a:pt x="349681" y="61519"/>
                    </a:cubicBezTo>
                    <a:close/>
                  </a:path>
                </a:pathLst>
              </a:custGeom>
              <a:solidFill>
                <a:srgbClr val="EAE5EA"/>
              </a:solidFill>
              <a:ln w="69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3" name="Forme libre : forme 252">
                <a:extLst>
                  <a:ext uri="{FF2B5EF4-FFF2-40B4-BE49-F238E27FC236}">
                    <a16:creationId xmlns:a16="http://schemas.microsoft.com/office/drawing/2014/main" id="{C413BC51-5F88-4D11-B1C8-3A4580D55B8F}"/>
                  </a:ext>
                </a:extLst>
              </p:cNvPr>
              <p:cNvSpPr/>
              <p:nvPr/>
            </p:nvSpPr>
            <p:spPr>
              <a:xfrm>
                <a:off x="4791162" y="2738655"/>
                <a:ext cx="349681" cy="123038"/>
              </a:xfrm>
              <a:custGeom>
                <a:avLst/>
                <a:gdLst>
                  <a:gd name="connsiteX0" fmla="*/ 349681 w 349681"/>
                  <a:gd name="connsiteY0" fmla="*/ 61519 h 123038"/>
                  <a:gd name="connsiteX1" fmla="*/ 174840 w 349681"/>
                  <a:gd name="connsiteY1" fmla="*/ 123038 h 123038"/>
                  <a:gd name="connsiteX2" fmla="*/ 0 w 349681"/>
                  <a:gd name="connsiteY2" fmla="*/ 61519 h 123038"/>
                  <a:gd name="connsiteX3" fmla="*/ 174840 w 349681"/>
                  <a:gd name="connsiteY3" fmla="*/ 0 h 123038"/>
                  <a:gd name="connsiteX4" fmla="*/ 349681 w 349681"/>
                  <a:gd name="connsiteY4" fmla="*/ 61519 h 123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49681" h="123038">
                    <a:moveTo>
                      <a:pt x="349681" y="61519"/>
                    </a:moveTo>
                    <a:cubicBezTo>
                      <a:pt x="349681" y="95495"/>
                      <a:pt x="271402" y="123038"/>
                      <a:pt x="174840" y="123038"/>
                    </a:cubicBezTo>
                    <a:cubicBezTo>
                      <a:pt x="78279" y="123038"/>
                      <a:pt x="0" y="95495"/>
                      <a:pt x="0" y="61519"/>
                    </a:cubicBezTo>
                    <a:cubicBezTo>
                      <a:pt x="0" y="27543"/>
                      <a:pt x="78279" y="0"/>
                      <a:pt x="174840" y="0"/>
                    </a:cubicBezTo>
                    <a:cubicBezTo>
                      <a:pt x="271402" y="0"/>
                      <a:pt x="349681" y="27543"/>
                      <a:pt x="349681" y="61519"/>
                    </a:cubicBezTo>
                    <a:close/>
                  </a:path>
                </a:pathLst>
              </a:custGeom>
              <a:noFill/>
              <a:ln w="6847" cap="rnd">
                <a:solidFill>
                  <a:srgbClr val="333333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4" name="Forme libre : forme 253">
                <a:extLst>
                  <a:ext uri="{FF2B5EF4-FFF2-40B4-BE49-F238E27FC236}">
                    <a16:creationId xmlns:a16="http://schemas.microsoft.com/office/drawing/2014/main" id="{3D11FCCB-8017-4337-B597-2E726B4F2D9B}"/>
                  </a:ext>
                </a:extLst>
              </p:cNvPr>
              <p:cNvSpPr/>
              <p:nvPr/>
            </p:nvSpPr>
            <p:spPr>
              <a:xfrm>
                <a:off x="4843593" y="2757111"/>
                <a:ext cx="244818" cy="86126"/>
              </a:xfrm>
              <a:custGeom>
                <a:avLst/>
                <a:gdLst>
                  <a:gd name="connsiteX0" fmla="*/ 244819 w 244818"/>
                  <a:gd name="connsiteY0" fmla="*/ 43063 h 86126"/>
                  <a:gd name="connsiteX1" fmla="*/ 122409 w 244818"/>
                  <a:gd name="connsiteY1" fmla="*/ 86127 h 86126"/>
                  <a:gd name="connsiteX2" fmla="*/ 0 w 244818"/>
                  <a:gd name="connsiteY2" fmla="*/ 43063 h 86126"/>
                  <a:gd name="connsiteX3" fmla="*/ 122409 w 244818"/>
                  <a:gd name="connsiteY3" fmla="*/ 0 h 86126"/>
                  <a:gd name="connsiteX4" fmla="*/ 244819 w 244818"/>
                  <a:gd name="connsiteY4" fmla="*/ 43063 h 861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4818" h="86126">
                    <a:moveTo>
                      <a:pt x="244819" y="43063"/>
                    </a:moveTo>
                    <a:cubicBezTo>
                      <a:pt x="244819" y="66847"/>
                      <a:pt x="190014" y="86127"/>
                      <a:pt x="122409" y="86127"/>
                    </a:cubicBezTo>
                    <a:cubicBezTo>
                      <a:pt x="54804" y="86127"/>
                      <a:pt x="0" y="66847"/>
                      <a:pt x="0" y="43063"/>
                    </a:cubicBezTo>
                    <a:cubicBezTo>
                      <a:pt x="0" y="19280"/>
                      <a:pt x="54804" y="0"/>
                      <a:pt x="122409" y="0"/>
                    </a:cubicBezTo>
                    <a:cubicBezTo>
                      <a:pt x="190014" y="0"/>
                      <a:pt x="244819" y="19280"/>
                      <a:pt x="244819" y="43063"/>
                    </a:cubicBezTo>
                    <a:close/>
                  </a:path>
                </a:pathLst>
              </a:custGeom>
              <a:solidFill>
                <a:srgbClr val="333333"/>
              </a:solidFill>
              <a:ln w="69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5" name="Forme libre : forme 254">
                <a:extLst>
                  <a:ext uri="{FF2B5EF4-FFF2-40B4-BE49-F238E27FC236}">
                    <a16:creationId xmlns:a16="http://schemas.microsoft.com/office/drawing/2014/main" id="{78668492-BD82-4C61-9BD2-E3A87DE20DF0}"/>
                  </a:ext>
                </a:extLst>
              </p:cNvPr>
              <p:cNvSpPr/>
              <p:nvPr/>
            </p:nvSpPr>
            <p:spPr>
              <a:xfrm>
                <a:off x="4800263" y="2751169"/>
                <a:ext cx="145325" cy="103464"/>
              </a:xfrm>
              <a:custGeom>
                <a:avLst/>
                <a:gdLst>
                  <a:gd name="connsiteX0" fmla="*/ 105828 w 145325"/>
                  <a:gd name="connsiteY0" fmla="*/ 0 h 103464"/>
                  <a:gd name="connsiteX1" fmla="*/ 825 w 145325"/>
                  <a:gd name="connsiteY1" fmla="*/ 49076 h 103464"/>
                  <a:gd name="connsiteX2" fmla="*/ 145326 w 145325"/>
                  <a:gd name="connsiteY2" fmla="*/ 103464 h 103464"/>
                  <a:gd name="connsiteX3" fmla="*/ 12430 w 145325"/>
                  <a:gd name="connsiteY3" fmla="*/ 51732 h 103464"/>
                  <a:gd name="connsiteX4" fmla="*/ 105828 w 145325"/>
                  <a:gd name="connsiteY4" fmla="*/ 0 h 1034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5325" h="103464">
                    <a:moveTo>
                      <a:pt x="105828" y="0"/>
                    </a:moveTo>
                    <a:cubicBezTo>
                      <a:pt x="105828" y="0"/>
                      <a:pt x="14388" y="8249"/>
                      <a:pt x="825" y="49076"/>
                    </a:cubicBezTo>
                    <a:cubicBezTo>
                      <a:pt x="-12737" y="89902"/>
                      <a:pt x="145326" y="103464"/>
                      <a:pt x="145326" y="103464"/>
                    </a:cubicBezTo>
                    <a:cubicBezTo>
                      <a:pt x="145326" y="103464"/>
                      <a:pt x="12081" y="87944"/>
                      <a:pt x="12430" y="51732"/>
                    </a:cubicBezTo>
                    <a:cubicBezTo>
                      <a:pt x="12850" y="15450"/>
                      <a:pt x="105828" y="0"/>
                      <a:pt x="10582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69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6" name="Forme libre : forme 255">
                <a:extLst>
                  <a:ext uri="{FF2B5EF4-FFF2-40B4-BE49-F238E27FC236}">
                    <a16:creationId xmlns:a16="http://schemas.microsoft.com/office/drawing/2014/main" id="{76F23F10-39D3-49C3-B1A9-713E00590979}"/>
                  </a:ext>
                </a:extLst>
              </p:cNvPr>
              <p:cNvSpPr/>
              <p:nvPr/>
            </p:nvSpPr>
            <p:spPr>
              <a:xfrm>
                <a:off x="5052549" y="2752567"/>
                <a:ext cx="80904" cy="88923"/>
              </a:xfrm>
              <a:custGeom>
                <a:avLst/>
                <a:gdLst>
                  <a:gd name="connsiteX0" fmla="*/ 0 w 80904"/>
                  <a:gd name="connsiteY0" fmla="*/ 0 h 88923"/>
                  <a:gd name="connsiteX1" fmla="*/ 80185 w 80904"/>
                  <a:gd name="connsiteY1" fmla="*/ 44462 h 88923"/>
                  <a:gd name="connsiteX2" fmla="*/ 19714 w 80904"/>
                  <a:gd name="connsiteY2" fmla="*/ 88923 h 88923"/>
                  <a:gd name="connsiteX3" fmla="*/ 69978 w 80904"/>
                  <a:gd name="connsiteY3" fmla="*/ 46209 h 88923"/>
                  <a:gd name="connsiteX4" fmla="*/ 0 w 80904"/>
                  <a:gd name="connsiteY4" fmla="*/ 0 h 889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0904" h="88923">
                    <a:moveTo>
                      <a:pt x="0" y="0"/>
                    </a:moveTo>
                    <a:cubicBezTo>
                      <a:pt x="0" y="0"/>
                      <a:pt x="71796" y="13982"/>
                      <a:pt x="80185" y="44462"/>
                    </a:cubicBezTo>
                    <a:cubicBezTo>
                      <a:pt x="88644" y="74942"/>
                      <a:pt x="19714" y="88923"/>
                      <a:pt x="19714" y="88923"/>
                    </a:cubicBezTo>
                    <a:cubicBezTo>
                      <a:pt x="19714" y="88923"/>
                      <a:pt x="72006" y="70328"/>
                      <a:pt x="69978" y="46209"/>
                    </a:cubicBezTo>
                    <a:cubicBezTo>
                      <a:pt x="68021" y="2209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69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257" name="Graphique 3">
              <a:extLst>
                <a:ext uri="{FF2B5EF4-FFF2-40B4-BE49-F238E27FC236}">
                  <a16:creationId xmlns:a16="http://schemas.microsoft.com/office/drawing/2014/main" id="{88B948D3-A5A6-4E7D-B1C9-AE0E32241BA5}"/>
                </a:ext>
              </a:extLst>
            </p:cNvPr>
            <p:cNvGrpSpPr/>
            <p:nvPr/>
          </p:nvGrpSpPr>
          <p:grpSpPr>
            <a:xfrm>
              <a:off x="5142940" y="2646167"/>
              <a:ext cx="349681" cy="123038"/>
              <a:chOff x="5142940" y="2646167"/>
              <a:chExt cx="349681" cy="123038"/>
            </a:xfrm>
            <a:solidFill>
              <a:schemeClr val="accent1"/>
            </a:solidFill>
          </p:grpSpPr>
          <p:sp>
            <p:nvSpPr>
              <p:cNvPr id="258" name="Forme libre : forme 257">
                <a:extLst>
                  <a:ext uri="{FF2B5EF4-FFF2-40B4-BE49-F238E27FC236}">
                    <a16:creationId xmlns:a16="http://schemas.microsoft.com/office/drawing/2014/main" id="{1B3DE9EB-94AF-42EF-BA20-83052F967780}"/>
                  </a:ext>
                </a:extLst>
              </p:cNvPr>
              <p:cNvSpPr/>
              <p:nvPr/>
            </p:nvSpPr>
            <p:spPr>
              <a:xfrm>
                <a:off x="5142940" y="2646167"/>
                <a:ext cx="349681" cy="123038"/>
              </a:xfrm>
              <a:custGeom>
                <a:avLst/>
                <a:gdLst>
                  <a:gd name="connsiteX0" fmla="*/ 349681 w 349681"/>
                  <a:gd name="connsiteY0" fmla="*/ 61519 h 123038"/>
                  <a:gd name="connsiteX1" fmla="*/ 174840 w 349681"/>
                  <a:gd name="connsiteY1" fmla="*/ 123039 h 123038"/>
                  <a:gd name="connsiteX2" fmla="*/ 0 w 349681"/>
                  <a:gd name="connsiteY2" fmla="*/ 61519 h 123038"/>
                  <a:gd name="connsiteX3" fmla="*/ 174840 w 349681"/>
                  <a:gd name="connsiteY3" fmla="*/ 0 h 123038"/>
                  <a:gd name="connsiteX4" fmla="*/ 349681 w 349681"/>
                  <a:gd name="connsiteY4" fmla="*/ 61519 h 123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49681" h="123038">
                    <a:moveTo>
                      <a:pt x="349681" y="61519"/>
                    </a:moveTo>
                    <a:cubicBezTo>
                      <a:pt x="349681" y="95495"/>
                      <a:pt x="271402" y="123039"/>
                      <a:pt x="174840" y="123039"/>
                    </a:cubicBezTo>
                    <a:cubicBezTo>
                      <a:pt x="78279" y="123039"/>
                      <a:pt x="0" y="95495"/>
                      <a:pt x="0" y="61519"/>
                    </a:cubicBezTo>
                    <a:cubicBezTo>
                      <a:pt x="0" y="27543"/>
                      <a:pt x="78279" y="0"/>
                      <a:pt x="174840" y="0"/>
                    </a:cubicBezTo>
                    <a:cubicBezTo>
                      <a:pt x="271402" y="0"/>
                      <a:pt x="349681" y="27543"/>
                      <a:pt x="349681" y="61519"/>
                    </a:cubicBezTo>
                    <a:close/>
                  </a:path>
                </a:pathLst>
              </a:custGeom>
              <a:solidFill>
                <a:srgbClr val="EAE5EA"/>
              </a:solidFill>
              <a:ln w="69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9" name="Forme libre : forme 258">
                <a:extLst>
                  <a:ext uri="{FF2B5EF4-FFF2-40B4-BE49-F238E27FC236}">
                    <a16:creationId xmlns:a16="http://schemas.microsoft.com/office/drawing/2014/main" id="{FCFA2C60-B1D8-4ECF-848B-B156CF1E0AD0}"/>
                  </a:ext>
                </a:extLst>
              </p:cNvPr>
              <p:cNvSpPr/>
              <p:nvPr/>
            </p:nvSpPr>
            <p:spPr>
              <a:xfrm>
                <a:off x="5142940" y="2646167"/>
                <a:ext cx="349681" cy="123038"/>
              </a:xfrm>
              <a:custGeom>
                <a:avLst/>
                <a:gdLst>
                  <a:gd name="connsiteX0" fmla="*/ 349681 w 349681"/>
                  <a:gd name="connsiteY0" fmla="*/ 61519 h 123038"/>
                  <a:gd name="connsiteX1" fmla="*/ 174840 w 349681"/>
                  <a:gd name="connsiteY1" fmla="*/ 123039 h 123038"/>
                  <a:gd name="connsiteX2" fmla="*/ 0 w 349681"/>
                  <a:gd name="connsiteY2" fmla="*/ 61519 h 123038"/>
                  <a:gd name="connsiteX3" fmla="*/ 174840 w 349681"/>
                  <a:gd name="connsiteY3" fmla="*/ 0 h 123038"/>
                  <a:gd name="connsiteX4" fmla="*/ 349681 w 349681"/>
                  <a:gd name="connsiteY4" fmla="*/ 61519 h 123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49681" h="123038">
                    <a:moveTo>
                      <a:pt x="349681" y="61519"/>
                    </a:moveTo>
                    <a:cubicBezTo>
                      <a:pt x="349681" y="95495"/>
                      <a:pt x="271402" y="123039"/>
                      <a:pt x="174840" y="123039"/>
                    </a:cubicBezTo>
                    <a:cubicBezTo>
                      <a:pt x="78279" y="123039"/>
                      <a:pt x="0" y="95495"/>
                      <a:pt x="0" y="61519"/>
                    </a:cubicBezTo>
                    <a:cubicBezTo>
                      <a:pt x="0" y="27543"/>
                      <a:pt x="78279" y="0"/>
                      <a:pt x="174840" y="0"/>
                    </a:cubicBezTo>
                    <a:cubicBezTo>
                      <a:pt x="271402" y="0"/>
                      <a:pt x="349681" y="27543"/>
                      <a:pt x="349681" y="61519"/>
                    </a:cubicBezTo>
                    <a:close/>
                  </a:path>
                </a:pathLst>
              </a:custGeom>
              <a:noFill/>
              <a:ln w="6847" cap="rnd">
                <a:solidFill>
                  <a:srgbClr val="333333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0" name="Forme libre : forme 259">
                <a:extLst>
                  <a:ext uri="{FF2B5EF4-FFF2-40B4-BE49-F238E27FC236}">
                    <a16:creationId xmlns:a16="http://schemas.microsoft.com/office/drawing/2014/main" id="{FA7649FA-6E1F-4362-955B-81838B500C68}"/>
                  </a:ext>
                </a:extLst>
              </p:cNvPr>
              <p:cNvSpPr/>
              <p:nvPr/>
            </p:nvSpPr>
            <p:spPr>
              <a:xfrm>
                <a:off x="5195371" y="2664623"/>
                <a:ext cx="244818" cy="86126"/>
              </a:xfrm>
              <a:custGeom>
                <a:avLst/>
                <a:gdLst>
                  <a:gd name="connsiteX0" fmla="*/ 244819 w 244818"/>
                  <a:gd name="connsiteY0" fmla="*/ 43064 h 86126"/>
                  <a:gd name="connsiteX1" fmla="*/ 122409 w 244818"/>
                  <a:gd name="connsiteY1" fmla="*/ 86127 h 86126"/>
                  <a:gd name="connsiteX2" fmla="*/ 0 w 244818"/>
                  <a:gd name="connsiteY2" fmla="*/ 43064 h 86126"/>
                  <a:gd name="connsiteX3" fmla="*/ 122409 w 244818"/>
                  <a:gd name="connsiteY3" fmla="*/ 0 h 86126"/>
                  <a:gd name="connsiteX4" fmla="*/ 244819 w 244818"/>
                  <a:gd name="connsiteY4" fmla="*/ 43064 h 861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4818" h="86126">
                    <a:moveTo>
                      <a:pt x="244819" y="43064"/>
                    </a:moveTo>
                    <a:cubicBezTo>
                      <a:pt x="244819" y="66847"/>
                      <a:pt x="190014" y="86127"/>
                      <a:pt x="122409" y="86127"/>
                    </a:cubicBezTo>
                    <a:cubicBezTo>
                      <a:pt x="54805" y="86127"/>
                      <a:pt x="0" y="66847"/>
                      <a:pt x="0" y="43064"/>
                    </a:cubicBezTo>
                    <a:cubicBezTo>
                      <a:pt x="0" y="19280"/>
                      <a:pt x="54805" y="0"/>
                      <a:pt x="122409" y="0"/>
                    </a:cubicBezTo>
                    <a:cubicBezTo>
                      <a:pt x="190014" y="0"/>
                      <a:pt x="244819" y="19280"/>
                      <a:pt x="244819" y="43064"/>
                    </a:cubicBezTo>
                    <a:close/>
                  </a:path>
                </a:pathLst>
              </a:custGeom>
              <a:solidFill>
                <a:srgbClr val="333333"/>
              </a:solidFill>
              <a:ln w="69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1" name="Forme libre : forme 260">
                <a:extLst>
                  <a:ext uri="{FF2B5EF4-FFF2-40B4-BE49-F238E27FC236}">
                    <a16:creationId xmlns:a16="http://schemas.microsoft.com/office/drawing/2014/main" id="{DFCFE810-69B0-4A31-A66A-81184BE7D664}"/>
                  </a:ext>
                </a:extLst>
              </p:cNvPr>
              <p:cNvSpPr/>
              <p:nvPr/>
            </p:nvSpPr>
            <p:spPr>
              <a:xfrm>
                <a:off x="5152112" y="2658610"/>
                <a:ext cx="145325" cy="103464"/>
              </a:xfrm>
              <a:custGeom>
                <a:avLst/>
                <a:gdLst>
                  <a:gd name="connsiteX0" fmla="*/ 105828 w 145325"/>
                  <a:gd name="connsiteY0" fmla="*/ 0 h 103464"/>
                  <a:gd name="connsiteX1" fmla="*/ 825 w 145325"/>
                  <a:gd name="connsiteY1" fmla="*/ 49076 h 103464"/>
                  <a:gd name="connsiteX2" fmla="*/ 145326 w 145325"/>
                  <a:gd name="connsiteY2" fmla="*/ 103464 h 103464"/>
                  <a:gd name="connsiteX3" fmla="*/ 12430 w 145325"/>
                  <a:gd name="connsiteY3" fmla="*/ 51732 h 103464"/>
                  <a:gd name="connsiteX4" fmla="*/ 105828 w 145325"/>
                  <a:gd name="connsiteY4" fmla="*/ 0 h 1034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5325" h="103464">
                    <a:moveTo>
                      <a:pt x="105828" y="0"/>
                    </a:moveTo>
                    <a:cubicBezTo>
                      <a:pt x="105828" y="0"/>
                      <a:pt x="14388" y="8249"/>
                      <a:pt x="825" y="49076"/>
                    </a:cubicBezTo>
                    <a:cubicBezTo>
                      <a:pt x="-12737" y="89902"/>
                      <a:pt x="145326" y="103464"/>
                      <a:pt x="145326" y="103464"/>
                    </a:cubicBezTo>
                    <a:cubicBezTo>
                      <a:pt x="145326" y="103464"/>
                      <a:pt x="12081" y="87945"/>
                      <a:pt x="12430" y="51732"/>
                    </a:cubicBezTo>
                    <a:cubicBezTo>
                      <a:pt x="12850" y="15520"/>
                      <a:pt x="105828" y="0"/>
                      <a:pt x="10582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69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2" name="Forme libre : forme 261">
                <a:extLst>
                  <a:ext uri="{FF2B5EF4-FFF2-40B4-BE49-F238E27FC236}">
                    <a16:creationId xmlns:a16="http://schemas.microsoft.com/office/drawing/2014/main" id="{6CF8715F-7801-4A51-853F-B5A93202E83C}"/>
                  </a:ext>
                </a:extLst>
              </p:cNvPr>
              <p:cNvSpPr/>
              <p:nvPr/>
            </p:nvSpPr>
            <p:spPr>
              <a:xfrm>
                <a:off x="5404397" y="2660079"/>
                <a:ext cx="80893" cy="88923"/>
              </a:xfrm>
              <a:custGeom>
                <a:avLst/>
                <a:gdLst>
                  <a:gd name="connsiteX0" fmla="*/ 0 w 80893"/>
                  <a:gd name="connsiteY0" fmla="*/ 0 h 88923"/>
                  <a:gd name="connsiteX1" fmla="*/ 80185 w 80893"/>
                  <a:gd name="connsiteY1" fmla="*/ 44462 h 88923"/>
                  <a:gd name="connsiteX2" fmla="*/ 19714 w 80893"/>
                  <a:gd name="connsiteY2" fmla="*/ 88923 h 88923"/>
                  <a:gd name="connsiteX3" fmla="*/ 69978 w 80893"/>
                  <a:gd name="connsiteY3" fmla="*/ 46209 h 88923"/>
                  <a:gd name="connsiteX4" fmla="*/ 0 w 80893"/>
                  <a:gd name="connsiteY4" fmla="*/ 0 h 889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0893" h="88923">
                    <a:moveTo>
                      <a:pt x="0" y="0"/>
                    </a:moveTo>
                    <a:cubicBezTo>
                      <a:pt x="0" y="0"/>
                      <a:pt x="71796" y="13982"/>
                      <a:pt x="80185" y="44462"/>
                    </a:cubicBezTo>
                    <a:cubicBezTo>
                      <a:pt x="88574" y="74942"/>
                      <a:pt x="19714" y="88923"/>
                      <a:pt x="19714" y="88923"/>
                    </a:cubicBezTo>
                    <a:cubicBezTo>
                      <a:pt x="19714" y="88923"/>
                      <a:pt x="72005" y="70328"/>
                      <a:pt x="69978" y="46209"/>
                    </a:cubicBezTo>
                    <a:cubicBezTo>
                      <a:pt x="68021" y="2209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69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263" name="Graphique 3">
              <a:extLst>
                <a:ext uri="{FF2B5EF4-FFF2-40B4-BE49-F238E27FC236}">
                  <a16:creationId xmlns:a16="http://schemas.microsoft.com/office/drawing/2014/main" id="{88B948D3-A5A6-4E7D-B1C9-AE0E32241BA5}"/>
                </a:ext>
              </a:extLst>
            </p:cNvPr>
            <p:cNvGrpSpPr/>
            <p:nvPr/>
          </p:nvGrpSpPr>
          <p:grpSpPr>
            <a:xfrm>
              <a:off x="5468433" y="2557803"/>
              <a:ext cx="349681" cy="123038"/>
              <a:chOff x="5468433" y="2557803"/>
              <a:chExt cx="349681" cy="123038"/>
            </a:xfrm>
            <a:solidFill>
              <a:schemeClr val="accent1"/>
            </a:solidFill>
          </p:grpSpPr>
          <p:sp>
            <p:nvSpPr>
              <p:cNvPr id="264" name="Forme libre : forme 263">
                <a:extLst>
                  <a:ext uri="{FF2B5EF4-FFF2-40B4-BE49-F238E27FC236}">
                    <a16:creationId xmlns:a16="http://schemas.microsoft.com/office/drawing/2014/main" id="{DF6F2828-434E-40C1-BD71-20CA4E6126FB}"/>
                  </a:ext>
                </a:extLst>
              </p:cNvPr>
              <p:cNvSpPr/>
              <p:nvPr/>
            </p:nvSpPr>
            <p:spPr>
              <a:xfrm>
                <a:off x="5468433" y="2557803"/>
                <a:ext cx="349681" cy="123038"/>
              </a:xfrm>
              <a:custGeom>
                <a:avLst/>
                <a:gdLst>
                  <a:gd name="connsiteX0" fmla="*/ 349681 w 349681"/>
                  <a:gd name="connsiteY0" fmla="*/ 61519 h 123038"/>
                  <a:gd name="connsiteX1" fmla="*/ 174840 w 349681"/>
                  <a:gd name="connsiteY1" fmla="*/ 123038 h 123038"/>
                  <a:gd name="connsiteX2" fmla="*/ 0 w 349681"/>
                  <a:gd name="connsiteY2" fmla="*/ 61519 h 123038"/>
                  <a:gd name="connsiteX3" fmla="*/ 174840 w 349681"/>
                  <a:gd name="connsiteY3" fmla="*/ 0 h 123038"/>
                  <a:gd name="connsiteX4" fmla="*/ 349681 w 349681"/>
                  <a:gd name="connsiteY4" fmla="*/ 61519 h 123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49681" h="123038">
                    <a:moveTo>
                      <a:pt x="349681" y="61519"/>
                    </a:moveTo>
                    <a:cubicBezTo>
                      <a:pt x="349681" y="95495"/>
                      <a:pt x="271402" y="123038"/>
                      <a:pt x="174840" y="123038"/>
                    </a:cubicBezTo>
                    <a:cubicBezTo>
                      <a:pt x="78279" y="123038"/>
                      <a:pt x="0" y="95495"/>
                      <a:pt x="0" y="61519"/>
                    </a:cubicBezTo>
                    <a:cubicBezTo>
                      <a:pt x="0" y="27543"/>
                      <a:pt x="78279" y="0"/>
                      <a:pt x="174840" y="0"/>
                    </a:cubicBezTo>
                    <a:cubicBezTo>
                      <a:pt x="271402" y="0"/>
                      <a:pt x="349681" y="27543"/>
                      <a:pt x="349681" y="61519"/>
                    </a:cubicBezTo>
                    <a:close/>
                  </a:path>
                </a:pathLst>
              </a:custGeom>
              <a:solidFill>
                <a:srgbClr val="EAE5EA"/>
              </a:solidFill>
              <a:ln w="69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5" name="Forme libre : forme 264">
                <a:extLst>
                  <a:ext uri="{FF2B5EF4-FFF2-40B4-BE49-F238E27FC236}">
                    <a16:creationId xmlns:a16="http://schemas.microsoft.com/office/drawing/2014/main" id="{9990002F-D6D3-4EC2-9CDB-701A59083362}"/>
                  </a:ext>
                </a:extLst>
              </p:cNvPr>
              <p:cNvSpPr/>
              <p:nvPr/>
            </p:nvSpPr>
            <p:spPr>
              <a:xfrm>
                <a:off x="5468433" y="2557803"/>
                <a:ext cx="349681" cy="123038"/>
              </a:xfrm>
              <a:custGeom>
                <a:avLst/>
                <a:gdLst>
                  <a:gd name="connsiteX0" fmla="*/ 349681 w 349681"/>
                  <a:gd name="connsiteY0" fmla="*/ 61519 h 123038"/>
                  <a:gd name="connsiteX1" fmla="*/ 174840 w 349681"/>
                  <a:gd name="connsiteY1" fmla="*/ 123038 h 123038"/>
                  <a:gd name="connsiteX2" fmla="*/ 0 w 349681"/>
                  <a:gd name="connsiteY2" fmla="*/ 61519 h 123038"/>
                  <a:gd name="connsiteX3" fmla="*/ 174840 w 349681"/>
                  <a:gd name="connsiteY3" fmla="*/ 0 h 123038"/>
                  <a:gd name="connsiteX4" fmla="*/ 349681 w 349681"/>
                  <a:gd name="connsiteY4" fmla="*/ 61519 h 123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49681" h="123038">
                    <a:moveTo>
                      <a:pt x="349681" y="61519"/>
                    </a:moveTo>
                    <a:cubicBezTo>
                      <a:pt x="349681" y="95495"/>
                      <a:pt x="271402" y="123038"/>
                      <a:pt x="174840" y="123038"/>
                    </a:cubicBezTo>
                    <a:cubicBezTo>
                      <a:pt x="78279" y="123038"/>
                      <a:pt x="0" y="95495"/>
                      <a:pt x="0" y="61519"/>
                    </a:cubicBezTo>
                    <a:cubicBezTo>
                      <a:pt x="0" y="27543"/>
                      <a:pt x="78279" y="0"/>
                      <a:pt x="174840" y="0"/>
                    </a:cubicBezTo>
                    <a:cubicBezTo>
                      <a:pt x="271402" y="0"/>
                      <a:pt x="349681" y="27543"/>
                      <a:pt x="349681" y="61519"/>
                    </a:cubicBezTo>
                    <a:close/>
                  </a:path>
                </a:pathLst>
              </a:custGeom>
              <a:noFill/>
              <a:ln w="6847" cap="rnd">
                <a:solidFill>
                  <a:srgbClr val="333333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6" name="Forme libre : forme 265">
                <a:extLst>
                  <a:ext uri="{FF2B5EF4-FFF2-40B4-BE49-F238E27FC236}">
                    <a16:creationId xmlns:a16="http://schemas.microsoft.com/office/drawing/2014/main" id="{1111134E-4169-45AF-BD7F-B900494DE183}"/>
                  </a:ext>
                </a:extLst>
              </p:cNvPr>
              <p:cNvSpPr/>
              <p:nvPr/>
            </p:nvSpPr>
            <p:spPr>
              <a:xfrm>
                <a:off x="5520864" y="2576259"/>
                <a:ext cx="244818" cy="86126"/>
              </a:xfrm>
              <a:custGeom>
                <a:avLst/>
                <a:gdLst>
                  <a:gd name="connsiteX0" fmla="*/ 244819 w 244818"/>
                  <a:gd name="connsiteY0" fmla="*/ 43063 h 86126"/>
                  <a:gd name="connsiteX1" fmla="*/ 122409 w 244818"/>
                  <a:gd name="connsiteY1" fmla="*/ 86127 h 86126"/>
                  <a:gd name="connsiteX2" fmla="*/ 0 w 244818"/>
                  <a:gd name="connsiteY2" fmla="*/ 43063 h 86126"/>
                  <a:gd name="connsiteX3" fmla="*/ 122409 w 244818"/>
                  <a:gd name="connsiteY3" fmla="*/ 0 h 86126"/>
                  <a:gd name="connsiteX4" fmla="*/ 244819 w 244818"/>
                  <a:gd name="connsiteY4" fmla="*/ 43063 h 861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4818" h="86126">
                    <a:moveTo>
                      <a:pt x="244819" y="43063"/>
                    </a:moveTo>
                    <a:cubicBezTo>
                      <a:pt x="244819" y="66847"/>
                      <a:pt x="190014" y="86127"/>
                      <a:pt x="122409" y="86127"/>
                    </a:cubicBezTo>
                    <a:cubicBezTo>
                      <a:pt x="54804" y="86127"/>
                      <a:pt x="0" y="66847"/>
                      <a:pt x="0" y="43063"/>
                    </a:cubicBezTo>
                    <a:cubicBezTo>
                      <a:pt x="0" y="19280"/>
                      <a:pt x="54804" y="0"/>
                      <a:pt x="122409" y="0"/>
                    </a:cubicBezTo>
                    <a:cubicBezTo>
                      <a:pt x="190014" y="0"/>
                      <a:pt x="244819" y="19280"/>
                      <a:pt x="244819" y="43063"/>
                    </a:cubicBezTo>
                    <a:close/>
                  </a:path>
                </a:pathLst>
              </a:custGeom>
              <a:solidFill>
                <a:srgbClr val="333333"/>
              </a:solidFill>
              <a:ln w="69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7" name="Forme libre : forme 266">
                <a:extLst>
                  <a:ext uri="{FF2B5EF4-FFF2-40B4-BE49-F238E27FC236}">
                    <a16:creationId xmlns:a16="http://schemas.microsoft.com/office/drawing/2014/main" id="{D3031080-8EF6-427C-94D2-DD300A925EF4}"/>
                  </a:ext>
                </a:extLst>
              </p:cNvPr>
              <p:cNvSpPr/>
              <p:nvPr/>
            </p:nvSpPr>
            <p:spPr>
              <a:xfrm>
                <a:off x="5477535" y="2570246"/>
                <a:ext cx="145325" cy="103464"/>
              </a:xfrm>
              <a:custGeom>
                <a:avLst/>
                <a:gdLst>
                  <a:gd name="connsiteX0" fmla="*/ 105828 w 145325"/>
                  <a:gd name="connsiteY0" fmla="*/ 0 h 103464"/>
                  <a:gd name="connsiteX1" fmla="*/ 825 w 145325"/>
                  <a:gd name="connsiteY1" fmla="*/ 49076 h 103464"/>
                  <a:gd name="connsiteX2" fmla="*/ 145326 w 145325"/>
                  <a:gd name="connsiteY2" fmla="*/ 103464 h 103464"/>
                  <a:gd name="connsiteX3" fmla="*/ 12430 w 145325"/>
                  <a:gd name="connsiteY3" fmla="*/ 51732 h 103464"/>
                  <a:gd name="connsiteX4" fmla="*/ 105828 w 145325"/>
                  <a:gd name="connsiteY4" fmla="*/ 0 h 1034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5325" h="103464">
                    <a:moveTo>
                      <a:pt x="105828" y="0"/>
                    </a:moveTo>
                    <a:cubicBezTo>
                      <a:pt x="105828" y="0"/>
                      <a:pt x="14388" y="8249"/>
                      <a:pt x="825" y="49076"/>
                    </a:cubicBezTo>
                    <a:cubicBezTo>
                      <a:pt x="-12737" y="89902"/>
                      <a:pt x="145326" y="103464"/>
                      <a:pt x="145326" y="103464"/>
                    </a:cubicBezTo>
                    <a:cubicBezTo>
                      <a:pt x="145326" y="103464"/>
                      <a:pt x="12081" y="87944"/>
                      <a:pt x="12430" y="51732"/>
                    </a:cubicBezTo>
                    <a:cubicBezTo>
                      <a:pt x="12850" y="15520"/>
                      <a:pt x="105828" y="0"/>
                      <a:pt x="10582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69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8" name="Forme libre : forme 267">
                <a:extLst>
                  <a:ext uri="{FF2B5EF4-FFF2-40B4-BE49-F238E27FC236}">
                    <a16:creationId xmlns:a16="http://schemas.microsoft.com/office/drawing/2014/main" id="{5DEA83ED-F4F6-4AEE-8942-91CCC185100B}"/>
                  </a:ext>
                </a:extLst>
              </p:cNvPr>
              <p:cNvSpPr/>
              <p:nvPr/>
            </p:nvSpPr>
            <p:spPr>
              <a:xfrm>
                <a:off x="5729820" y="2571715"/>
                <a:ext cx="80904" cy="88923"/>
              </a:xfrm>
              <a:custGeom>
                <a:avLst/>
                <a:gdLst>
                  <a:gd name="connsiteX0" fmla="*/ 0 w 80904"/>
                  <a:gd name="connsiteY0" fmla="*/ 0 h 88923"/>
                  <a:gd name="connsiteX1" fmla="*/ 80185 w 80904"/>
                  <a:gd name="connsiteY1" fmla="*/ 44462 h 88923"/>
                  <a:gd name="connsiteX2" fmla="*/ 19714 w 80904"/>
                  <a:gd name="connsiteY2" fmla="*/ 88923 h 88923"/>
                  <a:gd name="connsiteX3" fmla="*/ 69978 w 80904"/>
                  <a:gd name="connsiteY3" fmla="*/ 46209 h 88923"/>
                  <a:gd name="connsiteX4" fmla="*/ 0 w 80904"/>
                  <a:gd name="connsiteY4" fmla="*/ 0 h 889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0904" h="88923">
                    <a:moveTo>
                      <a:pt x="0" y="0"/>
                    </a:moveTo>
                    <a:cubicBezTo>
                      <a:pt x="0" y="0"/>
                      <a:pt x="71796" y="13982"/>
                      <a:pt x="80185" y="44462"/>
                    </a:cubicBezTo>
                    <a:cubicBezTo>
                      <a:pt x="88644" y="74942"/>
                      <a:pt x="19714" y="88923"/>
                      <a:pt x="19714" y="88923"/>
                    </a:cubicBezTo>
                    <a:cubicBezTo>
                      <a:pt x="19714" y="88923"/>
                      <a:pt x="72006" y="70328"/>
                      <a:pt x="69978" y="46209"/>
                    </a:cubicBezTo>
                    <a:cubicBezTo>
                      <a:pt x="68021" y="2209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69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269" name="Graphique 3">
              <a:extLst>
                <a:ext uri="{FF2B5EF4-FFF2-40B4-BE49-F238E27FC236}">
                  <a16:creationId xmlns:a16="http://schemas.microsoft.com/office/drawing/2014/main" id="{88B948D3-A5A6-4E7D-B1C9-AE0E32241BA5}"/>
                </a:ext>
              </a:extLst>
            </p:cNvPr>
            <p:cNvGrpSpPr/>
            <p:nvPr/>
          </p:nvGrpSpPr>
          <p:grpSpPr>
            <a:xfrm>
              <a:off x="5786795" y="2469858"/>
              <a:ext cx="349681" cy="123038"/>
              <a:chOff x="5786795" y="2469858"/>
              <a:chExt cx="349681" cy="123038"/>
            </a:xfrm>
            <a:solidFill>
              <a:schemeClr val="accent1"/>
            </a:solidFill>
          </p:grpSpPr>
          <p:sp>
            <p:nvSpPr>
              <p:cNvPr id="270" name="Forme libre : forme 269">
                <a:extLst>
                  <a:ext uri="{FF2B5EF4-FFF2-40B4-BE49-F238E27FC236}">
                    <a16:creationId xmlns:a16="http://schemas.microsoft.com/office/drawing/2014/main" id="{423ADACE-7DE0-45D0-819D-F105DD85D810}"/>
                  </a:ext>
                </a:extLst>
              </p:cNvPr>
              <p:cNvSpPr/>
              <p:nvPr/>
            </p:nvSpPr>
            <p:spPr>
              <a:xfrm>
                <a:off x="5786795" y="2469858"/>
                <a:ext cx="349681" cy="123038"/>
              </a:xfrm>
              <a:custGeom>
                <a:avLst/>
                <a:gdLst>
                  <a:gd name="connsiteX0" fmla="*/ 349681 w 349681"/>
                  <a:gd name="connsiteY0" fmla="*/ 61519 h 123038"/>
                  <a:gd name="connsiteX1" fmla="*/ 174840 w 349681"/>
                  <a:gd name="connsiteY1" fmla="*/ 123038 h 123038"/>
                  <a:gd name="connsiteX2" fmla="*/ 0 w 349681"/>
                  <a:gd name="connsiteY2" fmla="*/ 61519 h 123038"/>
                  <a:gd name="connsiteX3" fmla="*/ 174840 w 349681"/>
                  <a:gd name="connsiteY3" fmla="*/ 0 h 123038"/>
                  <a:gd name="connsiteX4" fmla="*/ 349681 w 349681"/>
                  <a:gd name="connsiteY4" fmla="*/ 61519 h 123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49681" h="123038">
                    <a:moveTo>
                      <a:pt x="349681" y="61519"/>
                    </a:moveTo>
                    <a:cubicBezTo>
                      <a:pt x="349681" y="95495"/>
                      <a:pt x="271402" y="123038"/>
                      <a:pt x="174840" y="123038"/>
                    </a:cubicBezTo>
                    <a:cubicBezTo>
                      <a:pt x="78278" y="123038"/>
                      <a:pt x="0" y="95495"/>
                      <a:pt x="0" y="61519"/>
                    </a:cubicBezTo>
                    <a:cubicBezTo>
                      <a:pt x="0" y="27543"/>
                      <a:pt x="78278" y="0"/>
                      <a:pt x="174840" y="0"/>
                    </a:cubicBezTo>
                    <a:cubicBezTo>
                      <a:pt x="271402" y="0"/>
                      <a:pt x="349681" y="27543"/>
                      <a:pt x="349681" y="61519"/>
                    </a:cubicBezTo>
                    <a:close/>
                  </a:path>
                </a:pathLst>
              </a:custGeom>
              <a:solidFill>
                <a:srgbClr val="EAE5EA"/>
              </a:solidFill>
              <a:ln w="69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1" name="Forme libre : forme 270">
                <a:extLst>
                  <a:ext uri="{FF2B5EF4-FFF2-40B4-BE49-F238E27FC236}">
                    <a16:creationId xmlns:a16="http://schemas.microsoft.com/office/drawing/2014/main" id="{F26E4502-A764-437D-AB8C-03853D28CBBD}"/>
                  </a:ext>
                </a:extLst>
              </p:cNvPr>
              <p:cNvSpPr/>
              <p:nvPr/>
            </p:nvSpPr>
            <p:spPr>
              <a:xfrm>
                <a:off x="5786795" y="2469858"/>
                <a:ext cx="349681" cy="123038"/>
              </a:xfrm>
              <a:custGeom>
                <a:avLst/>
                <a:gdLst>
                  <a:gd name="connsiteX0" fmla="*/ 349681 w 349681"/>
                  <a:gd name="connsiteY0" fmla="*/ 61519 h 123038"/>
                  <a:gd name="connsiteX1" fmla="*/ 174840 w 349681"/>
                  <a:gd name="connsiteY1" fmla="*/ 123038 h 123038"/>
                  <a:gd name="connsiteX2" fmla="*/ 0 w 349681"/>
                  <a:gd name="connsiteY2" fmla="*/ 61519 h 123038"/>
                  <a:gd name="connsiteX3" fmla="*/ 174840 w 349681"/>
                  <a:gd name="connsiteY3" fmla="*/ 0 h 123038"/>
                  <a:gd name="connsiteX4" fmla="*/ 349681 w 349681"/>
                  <a:gd name="connsiteY4" fmla="*/ 61519 h 123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49681" h="123038">
                    <a:moveTo>
                      <a:pt x="349681" y="61519"/>
                    </a:moveTo>
                    <a:cubicBezTo>
                      <a:pt x="349681" y="95495"/>
                      <a:pt x="271402" y="123038"/>
                      <a:pt x="174840" y="123038"/>
                    </a:cubicBezTo>
                    <a:cubicBezTo>
                      <a:pt x="78278" y="123038"/>
                      <a:pt x="0" y="95495"/>
                      <a:pt x="0" y="61519"/>
                    </a:cubicBezTo>
                    <a:cubicBezTo>
                      <a:pt x="0" y="27543"/>
                      <a:pt x="78278" y="0"/>
                      <a:pt x="174840" y="0"/>
                    </a:cubicBezTo>
                    <a:cubicBezTo>
                      <a:pt x="271402" y="0"/>
                      <a:pt x="349681" y="27543"/>
                      <a:pt x="349681" y="61519"/>
                    </a:cubicBezTo>
                    <a:close/>
                  </a:path>
                </a:pathLst>
              </a:custGeom>
              <a:noFill/>
              <a:ln w="6847" cap="rnd">
                <a:solidFill>
                  <a:srgbClr val="333333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2" name="Forme libre : forme 271">
                <a:extLst>
                  <a:ext uri="{FF2B5EF4-FFF2-40B4-BE49-F238E27FC236}">
                    <a16:creationId xmlns:a16="http://schemas.microsoft.com/office/drawing/2014/main" id="{6BF14BC5-491B-48A6-A4CD-D7A76F121EA7}"/>
                  </a:ext>
                </a:extLst>
              </p:cNvPr>
              <p:cNvSpPr/>
              <p:nvPr/>
            </p:nvSpPr>
            <p:spPr>
              <a:xfrm>
                <a:off x="5839226" y="2488314"/>
                <a:ext cx="244818" cy="86126"/>
              </a:xfrm>
              <a:custGeom>
                <a:avLst/>
                <a:gdLst>
                  <a:gd name="connsiteX0" fmla="*/ 244819 w 244818"/>
                  <a:gd name="connsiteY0" fmla="*/ 43064 h 86126"/>
                  <a:gd name="connsiteX1" fmla="*/ 122409 w 244818"/>
                  <a:gd name="connsiteY1" fmla="*/ 86127 h 86126"/>
                  <a:gd name="connsiteX2" fmla="*/ 0 w 244818"/>
                  <a:gd name="connsiteY2" fmla="*/ 43064 h 86126"/>
                  <a:gd name="connsiteX3" fmla="*/ 122409 w 244818"/>
                  <a:gd name="connsiteY3" fmla="*/ 0 h 86126"/>
                  <a:gd name="connsiteX4" fmla="*/ 244819 w 244818"/>
                  <a:gd name="connsiteY4" fmla="*/ 43064 h 861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4818" h="86126">
                    <a:moveTo>
                      <a:pt x="244819" y="43064"/>
                    </a:moveTo>
                    <a:cubicBezTo>
                      <a:pt x="244819" y="66847"/>
                      <a:pt x="190014" y="86127"/>
                      <a:pt x="122409" y="86127"/>
                    </a:cubicBezTo>
                    <a:cubicBezTo>
                      <a:pt x="54804" y="86127"/>
                      <a:pt x="0" y="66847"/>
                      <a:pt x="0" y="43064"/>
                    </a:cubicBezTo>
                    <a:cubicBezTo>
                      <a:pt x="0" y="19280"/>
                      <a:pt x="54804" y="0"/>
                      <a:pt x="122409" y="0"/>
                    </a:cubicBezTo>
                    <a:cubicBezTo>
                      <a:pt x="190014" y="0"/>
                      <a:pt x="244819" y="19280"/>
                      <a:pt x="244819" y="43064"/>
                    </a:cubicBezTo>
                    <a:close/>
                  </a:path>
                </a:pathLst>
              </a:custGeom>
              <a:solidFill>
                <a:srgbClr val="333333"/>
              </a:solidFill>
              <a:ln w="69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3" name="Forme libre : forme 272">
                <a:extLst>
                  <a:ext uri="{FF2B5EF4-FFF2-40B4-BE49-F238E27FC236}">
                    <a16:creationId xmlns:a16="http://schemas.microsoft.com/office/drawing/2014/main" id="{8A5F107B-EEF4-49EC-AD4D-82C02CE2D523}"/>
                  </a:ext>
                </a:extLst>
              </p:cNvPr>
              <p:cNvSpPr/>
              <p:nvPr/>
            </p:nvSpPr>
            <p:spPr>
              <a:xfrm>
                <a:off x="5795967" y="2482372"/>
                <a:ext cx="145325" cy="103464"/>
              </a:xfrm>
              <a:custGeom>
                <a:avLst/>
                <a:gdLst>
                  <a:gd name="connsiteX0" fmla="*/ 105828 w 145325"/>
                  <a:gd name="connsiteY0" fmla="*/ 0 h 103464"/>
                  <a:gd name="connsiteX1" fmla="*/ 825 w 145325"/>
                  <a:gd name="connsiteY1" fmla="*/ 49076 h 103464"/>
                  <a:gd name="connsiteX2" fmla="*/ 145326 w 145325"/>
                  <a:gd name="connsiteY2" fmla="*/ 103464 h 103464"/>
                  <a:gd name="connsiteX3" fmla="*/ 12430 w 145325"/>
                  <a:gd name="connsiteY3" fmla="*/ 51732 h 103464"/>
                  <a:gd name="connsiteX4" fmla="*/ 105828 w 145325"/>
                  <a:gd name="connsiteY4" fmla="*/ 0 h 1034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5325" h="103464">
                    <a:moveTo>
                      <a:pt x="105828" y="0"/>
                    </a:moveTo>
                    <a:cubicBezTo>
                      <a:pt x="105828" y="0"/>
                      <a:pt x="14388" y="8249"/>
                      <a:pt x="825" y="49076"/>
                    </a:cubicBezTo>
                    <a:cubicBezTo>
                      <a:pt x="-12737" y="89902"/>
                      <a:pt x="145326" y="103464"/>
                      <a:pt x="145326" y="103464"/>
                    </a:cubicBezTo>
                    <a:cubicBezTo>
                      <a:pt x="145326" y="103464"/>
                      <a:pt x="12081" y="87945"/>
                      <a:pt x="12430" y="51732"/>
                    </a:cubicBezTo>
                    <a:cubicBezTo>
                      <a:pt x="12850" y="15450"/>
                      <a:pt x="105828" y="0"/>
                      <a:pt x="10582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69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4" name="Forme libre : forme 273">
                <a:extLst>
                  <a:ext uri="{FF2B5EF4-FFF2-40B4-BE49-F238E27FC236}">
                    <a16:creationId xmlns:a16="http://schemas.microsoft.com/office/drawing/2014/main" id="{4112BADF-2970-4E78-AC6A-F6FA0635914D}"/>
                  </a:ext>
                </a:extLst>
              </p:cNvPr>
              <p:cNvSpPr/>
              <p:nvPr/>
            </p:nvSpPr>
            <p:spPr>
              <a:xfrm>
                <a:off x="6048252" y="2483770"/>
                <a:ext cx="80904" cy="88923"/>
              </a:xfrm>
              <a:custGeom>
                <a:avLst/>
                <a:gdLst>
                  <a:gd name="connsiteX0" fmla="*/ 0 w 80904"/>
                  <a:gd name="connsiteY0" fmla="*/ 0 h 88923"/>
                  <a:gd name="connsiteX1" fmla="*/ 80185 w 80904"/>
                  <a:gd name="connsiteY1" fmla="*/ 44462 h 88923"/>
                  <a:gd name="connsiteX2" fmla="*/ 19714 w 80904"/>
                  <a:gd name="connsiteY2" fmla="*/ 88923 h 88923"/>
                  <a:gd name="connsiteX3" fmla="*/ 69978 w 80904"/>
                  <a:gd name="connsiteY3" fmla="*/ 46209 h 88923"/>
                  <a:gd name="connsiteX4" fmla="*/ 0 w 80904"/>
                  <a:gd name="connsiteY4" fmla="*/ 0 h 889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0904" h="88923">
                    <a:moveTo>
                      <a:pt x="0" y="0"/>
                    </a:moveTo>
                    <a:cubicBezTo>
                      <a:pt x="0" y="0"/>
                      <a:pt x="71796" y="13982"/>
                      <a:pt x="80185" y="44462"/>
                    </a:cubicBezTo>
                    <a:cubicBezTo>
                      <a:pt x="88644" y="74942"/>
                      <a:pt x="19714" y="88923"/>
                      <a:pt x="19714" y="88923"/>
                    </a:cubicBezTo>
                    <a:cubicBezTo>
                      <a:pt x="19714" y="88923"/>
                      <a:pt x="72005" y="70328"/>
                      <a:pt x="69978" y="46209"/>
                    </a:cubicBezTo>
                    <a:cubicBezTo>
                      <a:pt x="68021" y="2209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69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275" name="Graphique 3">
              <a:extLst>
                <a:ext uri="{FF2B5EF4-FFF2-40B4-BE49-F238E27FC236}">
                  <a16:creationId xmlns:a16="http://schemas.microsoft.com/office/drawing/2014/main" id="{88B948D3-A5A6-4E7D-B1C9-AE0E32241BA5}"/>
                </a:ext>
              </a:extLst>
            </p:cNvPr>
            <p:cNvGrpSpPr/>
            <p:nvPr/>
          </p:nvGrpSpPr>
          <p:grpSpPr>
            <a:xfrm>
              <a:off x="6103200" y="2389184"/>
              <a:ext cx="349681" cy="123038"/>
              <a:chOff x="6103200" y="2389184"/>
              <a:chExt cx="349681" cy="123038"/>
            </a:xfrm>
            <a:solidFill>
              <a:schemeClr val="accent1"/>
            </a:solidFill>
          </p:grpSpPr>
          <p:sp>
            <p:nvSpPr>
              <p:cNvPr id="276" name="Forme libre : forme 275">
                <a:extLst>
                  <a:ext uri="{FF2B5EF4-FFF2-40B4-BE49-F238E27FC236}">
                    <a16:creationId xmlns:a16="http://schemas.microsoft.com/office/drawing/2014/main" id="{05ED5F36-B192-480A-A024-29FA0B75CB8A}"/>
                  </a:ext>
                </a:extLst>
              </p:cNvPr>
              <p:cNvSpPr/>
              <p:nvPr/>
            </p:nvSpPr>
            <p:spPr>
              <a:xfrm>
                <a:off x="6103200" y="2389184"/>
                <a:ext cx="349681" cy="123038"/>
              </a:xfrm>
              <a:custGeom>
                <a:avLst/>
                <a:gdLst>
                  <a:gd name="connsiteX0" fmla="*/ 349681 w 349681"/>
                  <a:gd name="connsiteY0" fmla="*/ 61519 h 123038"/>
                  <a:gd name="connsiteX1" fmla="*/ 174840 w 349681"/>
                  <a:gd name="connsiteY1" fmla="*/ 123038 h 123038"/>
                  <a:gd name="connsiteX2" fmla="*/ 0 w 349681"/>
                  <a:gd name="connsiteY2" fmla="*/ 61519 h 123038"/>
                  <a:gd name="connsiteX3" fmla="*/ 174840 w 349681"/>
                  <a:gd name="connsiteY3" fmla="*/ 0 h 123038"/>
                  <a:gd name="connsiteX4" fmla="*/ 349681 w 349681"/>
                  <a:gd name="connsiteY4" fmla="*/ 61519 h 123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49681" h="123038">
                    <a:moveTo>
                      <a:pt x="349681" y="61519"/>
                    </a:moveTo>
                    <a:cubicBezTo>
                      <a:pt x="349681" y="95495"/>
                      <a:pt x="271402" y="123038"/>
                      <a:pt x="174840" y="123038"/>
                    </a:cubicBezTo>
                    <a:cubicBezTo>
                      <a:pt x="78279" y="123038"/>
                      <a:pt x="0" y="95495"/>
                      <a:pt x="0" y="61519"/>
                    </a:cubicBezTo>
                    <a:cubicBezTo>
                      <a:pt x="0" y="27543"/>
                      <a:pt x="78279" y="0"/>
                      <a:pt x="174840" y="0"/>
                    </a:cubicBezTo>
                    <a:cubicBezTo>
                      <a:pt x="271402" y="0"/>
                      <a:pt x="349681" y="27543"/>
                      <a:pt x="349681" y="61519"/>
                    </a:cubicBezTo>
                    <a:close/>
                  </a:path>
                </a:pathLst>
              </a:custGeom>
              <a:solidFill>
                <a:srgbClr val="EAE5EA"/>
              </a:solidFill>
              <a:ln w="69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7" name="Forme libre : forme 276">
                <a:extLst>
                  <a:ext uri="{FF2B5EF4-FFF2-40B4-BE49-F238E27FC236}">
                    <a16:creationId xmlns:a16="http://schemas.microsoft.com/office/drawing/2014/main" id="{0A19EEF3-6E21-4074-9BA8-4E86CA82AF71}"/>
                  </a:ext>
                </a:extLst>
              </p:cNvPr>
              <p:cNvSpPr/>
              <p:nvPr/>
            </p:nvSpPr>
            <p:spPr>
              <a:xfrm>
                <a:off x="6103200" y="2389184"/>
                <a:ext cx="349681" cy="123038"/>
              </a:xfrm>
              <a:custGeom>
                <a:avLst/>
                <a:gdLst>
                  <a:gd name="connsiteX0" fmla="*/ 349681 w 349681"/>
                  <a:gd name="connsiteY0" fmla="*/ 61519 h 123038"/>
                  <a:gd name="connsiteX1" fmla="*/ 174840 w 349681"/>
                  <a:gd name="connsiteY1" fmla="*/ 123038 h 123038"/>
                  <a:gd name="connsiteX2" fmla="*/ 0 w 349681"/>
                  <a:gd name="connsiteY2" fmla="*/ 61519 h 123038"/>
                  <a:gd name="connsiteX3" fmla="*/ 174840 w 349681"/>
                  <a:gd name="connsiteY3" fmla="*/ 0 h 123038"/>
                  <a:gd name="connsiteX4" fmla="*/ 349681 w 349681"/>
                  <a:gd name="connsiteY4" fmla="*/ 61519 h 123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49681" h="123038">
                    <a:moveTo>
                      <a:pt x="349681" y="61519"/>
                    </a:moveTo>
                    <a:cubicBezTo>
                      <a:pt x="349681" y="95495"/>
                      <a:pt x="271402" y="123038"/>
                      <a:pt x="174840" y="123038"/>
                    </a:cubicBezTo>
                    <a:cubicBezTo>
                      <a:pt x="78279" y="123038"/>
                      <a:pt x="0" y="95495"/>
                      <a:pt x="0" y="61519"/>
                    </a:cubicBezTo>
                    <a:cubicBezTo>
                      <a:pt x="0" y="27543"/>
                      <a:pt x="78279" y="0"/>
                      <a:pt x="174840" y="0"/>
                    </a:cubicBezTo>
                    <a:cubicBezTo>
                      <a:pt x="271402" y="0"/>
                      <a:pt x="349681" y="27543"/>
                      <a:pt x="349681" y="61519"/>
                    </a:cubicBezTo>
                    <a:close/>
                  </a:path>
                </a:pathLst>
              </a:custGeom>
              <a:noFill/>
              <a:ln w="6847" cap="rnd">
                <a:solidFill>
                  <a:srgbClr val="333333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8" name="Forme libre : forme 277">
                <a:extLst>
                  <a:ext uri="{FF2B5EF4-FFF2-40B4-BE49-F238E27FC236}">
                    <a16:creationId xmlns:a16="http://schemas.microsoft.com/office/drawing/2014/main" id="{463A756A-F756-4EEC-A16D-6F740BADAAE1}"/>
                  </a:ext>
                </a:extLst>
              </p:cNvPr>
              <p:cNvSpPr/>
              <p:nvPr/>
            </p:nvSpPr>
            <p:spPr>
              <a:xfrm>
                <a:off x="6155631" y="2407640"/>
                <a:ext cx="244818" cy="86126"/>
              </a:xfrm>
              <a:custGeom>
                <a:avLst/>
                <a:gdLst>
                  <a:gd name="connsiteX0" fmla="*/ 244819 w 244818"/>
                  <a:gd name="connsiteY0" fmla="*/ 43063 h 86126"/>
                  <a:gd name="connsiteX1" fmla="*/ 122409 w 244818"/>
                  <a:gd name="connsiteY1" fmla="*/ 86127 h 86126"/>
                  <a:gd name="connsiteX2" fmla="*/ 0 w 244818"/>
                  <a:gd name="connsiteY2" fmla="*/ 43063 h 86126"/>
                  <a:gd name="connsiteX3" fmla="*/ 122409 w 244818"/>
                  <a:gd name="connsiteY3" fmla="*/ 0 h 86126"/>
                  <a:gd name="connsiteX4" fmla="*/ 244819 w 244818"/>
                  <a:gd name="connsiteY4" fmla="*/ 43063 h 861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4818" h="86126">
                    <a:moveTo>
                      <a:pt x="244819" y="43063"/>
                    </a:moveTo>
                    <a:cubicBezTo>
                      <a:pt x="244819" y="66847"/>
                      <a:pt x="190014" y="86127"/>
                      <a:pt x="122409" y="86127"/>
                    </a:cubicBezTo>
                    <a:cubicBezTo>
                      <a:pt x="54804" y="86127"/>
                      <a:pt x="0" y="66847"/>
                      <a:pt x="0" y="43063"/>
                    </a:cubicBezTo>
                    <a:cubicBezTo>
                      <a:pt x="0" y="19280"/>
                      <a:pt x="54804" y="0"/>
                      <a:pt x="122409" y="0"/>
                    </a:cubicBezTo>
                    <a:cubicBezTo>
                      <a:pt x="190014" y="0"/>
                      <a:pt x="244819" y="19280"/>
                      <a:pt x="244819" y="43063"/>
                    </a:cubicBezTo>
                    <a:close/>
                  </a:path>
                </a:pathLst>
              </a:custGeom>
              <a:solidFill>
                <a:srgbClr val="333333"/>
              </a:solidFill>
              <a:ln w="69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9" name="Forme libre : forme 278">
                <a:extLst>
                  <a:ext uri="{FF2B5EF4-FFF2-40B4-BE49-F238E27FC236}">
                    <a16:creationId xmlns:a16="http://schemas.microsoft.com/office/drawing/2014/main" id="{71ECC93D-04C2-496D-963A-A18EC9ECD84C}"/>
                  </a:ext>
                </a:extLst>
              </p:cNvPr>
              <p:cNvSpPr/>
              <p:nvPr/>
            </p:nvSpPr>
            <p:spPr>
              <a:xfrm>
                <a:off x="6112372" y="2401698"/>
                <a:ext cx="145325" cy="103464"/>
              </a:xfrm>
              <a:custGeom>
                <a:avLst/>
                <a:gdLst>
                  <a:gd name="connsiteX0" fmla="*/ 105827 w 145325"/>
                  <a:gd name="connsiteY0" fmla="*/ 0 h 103464"/>
                  <a:gd name="connsiteX1" fmla="*/ 825 w 145325"/>
                  <a:gd name="connsiteY1" fmla="*/ 49076 h 103464"/>
                  <a:gd name="connsiteX2" fmla="*/ 145326 w 145325"/>
                  <a:gd name="connsiteY2" fmla="*/ 103464 h 103464"/>
                  <a:gd name="connsiteX3" fmla="*/ 12430 w 145325"/>
                  <a:gd name="connsiteY3" fmla="*/ 51732 h 103464"/>
                  <a:gd name="connsiteX4" fmla="*/ 105827 w 145325"/>
                  <a:gd name="connsiteY4" fmla="*/ 0 h 1034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5325" h="103464">
                    <a:moveTo>
                      <a:pt x="105827" y="0"/>
                    </a:moveTo>
                    <a:cubicBezTo>
                      <a:pt x="105827" y="0"/>
                      <a:pt x="14388" y="8249"/>
                      <a:pt x="825" y="49076"/>
                    </a:cubicBezTo>
                    <a:cubicBezTo>
                      <a:pt x="-12737" y="89902"/>
                      <a:pt x="145326" y="103464"/>
                      <a:pt x="145326" y="103464"/>
                    </a:cubicBezTo>
                    <a:cubicBezTo>
                      <a:pt x="145326" y="103464"/>
                      <a:pt x="12081" y="87945"/>
                      <a:pt x="12430" y="51732"/>
                    </a:cubicBezTo>
                    <a:cubicBezTo>
                      <a:pt x="12849" y="15450"/>
                      <a:pt x="105827" y="0"/>
                      <a:pt x="10582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69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0" name="Forme libre : forme 279">
                <a:extLst>
                  <a:ext uri="{FF2B5EF4-FFF2-40B4-BE49-F238E27FC236}">
                    <a16:creationId xmlns:a16="http://schemas.microsoft.com/office/drawing/2014/main" id="{0B125CFB-0EEC-48BF-AA36-000DA26EDE8D}"/>
                  </a:ext>
                </a:extLst>
              </p:cNvPr>
              <p:cNvSpPr/>
              <p:nvPr/>
            </p:nvSpPr>
            <p:spPr>
              <a:xfrm>
                <a:off x="6364657" y="2403166"/>
                <a:ext cx="80904" cy="88923"/>
              </a:xfrm>
              <a:custGeom>
                <a:avLst/>
                <a:gdLst>
                  <a:gd name="connsiteX0" fmla="*/ 0 w 80904"/>
                  <a:gd name="connsiteY0" fmla="*/ 0 h 88923"/>
                  <a:gd name="connsiteX1" fmla="*/ 80185 w 80904"/>
                  <a:gd name="connsiteY1" fmla="*/ 44462 h 88923"/>
                  <a:gd name="connsiteX2" fmla="*/ 19714 w 80904"/>
                  <a:gd name="connsiteY2" fmla="*/ 88923 h 88923"/>
                  <a:gd name="connsiteX3" fmla="*/ 69978 w 80904"/>
                  <a:gd name="connsiteY3" fmla="*/ 46209 h 88923"/>
                  <a:gd name="connsiteX4" fmla="*/ 0 w 80904"/>
                  <a:gd name="connsiteY4" fmla="*/ 0 h 889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0904" h="88923">
                    <a:moveTo>
                      <a:pt x="0" y="0"/>
                    </a:moveTo>
                    <a:cubicBezTo>
                      <a:pt x="0" y="0"/>
                      <a:pt x="71796" y="13982"/>
                      <a:pt x="80185" y="44462"/>
                    </a:cubicBezTo>
                    <a:cubicBezTo>
                      <a:pt x="88644" y="74942"/>
                      <a:pt x="19714" y="88923"/>
                      <a:pt x="19714" y="88923"/>
                    </a:cubicBezTo>
                    <a:cubicBezTo>
                      <a:pt x="19714" y="88923"/>
                      <a:pt x="72005" y="70328"/>
                      <a:pt x="69978" y="46209"/>
                    </a:cubicBezTo>
                    <a:cubicBezTo>
                      <a:pt x="68021" y="2202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69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281" name="Graphique 3">
              <a:extLst>
                <a:ext uri="{FF2B5EF4-FFF2-40B4-BE49-F238E27FC236}">
                  <a16:creationId xmlns:a16="http://schemas.microsoft.com/office/drawing/2014/main" id="{88B948D3-A5A6-4E7D-B1C9-AE0E32241BA5}"/>
                </a:ext>
              </a:extLst>
            </p:cNvPr>
            <p:cNvGrpSpPr/>
            <p:nvPr/>
          </p:nvGrpSpPr>
          <p:grpSpPr>
            <a:xfrm>
              <a:off x="6415900" y="2298164"/>
              <a:ext cx="349681" cy="123038"/>
              <a:chOff x="6415900" y="2298164"/>
              <a:chExt cx="349681" cy="123038"/>
            </a:xfrm>
            <a:solidFill>
              <a:schemeClr val="accent1"/>
            </a:solidFill>
          </p:grpSpPr>
          <p:sp>
            <p:nvSpPr>
              <p:cNvPr id="282" name="Forme libre : forme 281">
                <a:extLst>
                  <a:ext uri="{FF2B5EF4-FFF2-40B4-BE49-F238E27FC236}">
                    <a16:creationId xmlns:a16="http://schemas.microsoft.com/office/drawing/2014/main" id="{A61F9116-1239-445B-A94F-38FFEF4C0910}"/>
                  </a:ext>
                </a:extLst>
              </p:cNvPr>
              <p:cNvSpPr/>
              <p:nvPr/>
            </p:nvSpPr>
            <p:spPr>
              <a:xfrm>
                <a:off x="6415900" y="2298164"/>
                <a:ext cx="349681" cy="123038"/>
              </a:xfrm>
              <a:custGeom>
                <a:avLst/>
                <a:gdLst>
                  <a:gd name="connsiteX0" fmla="*/ 349681 w 349681"/>
                  <a:gd name="connsiteY0" fmla="*/ 61519 h 123038"/>
                  <a:gd name="connsiteX1" fmla="*/ 174841 w 349681"/>
                  <a:gd name="connsiteY1" fmla="*/ 123039 h 123038"/>
                  <a:gd name="connsiteX2" fmla="*/ 0 w 349681"/>
                  <a:gd name="connsiteY2" fmla="*/ 61519 h 123038"/>
                  <a:gd name="connsiteX3" fmla="*/ 174841 w 349681"/>
                  <a:gd name="connsiteY3" fmla="*/ 0 h 123038"/>
                  <a:gd name="connsiteX4" fmla="*/ 349681 w 349681"/>
                  <a:gd name="connsiteY4" fmla="*/ 61519 h 123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49681" h="123038">
                    <a:moveTo>
                      <a:pt x="349681" y="61519"/>
                    </a:moveTo>
                    <a:cubicBezTo>
                      <a:pt x="349681" y="95495"/>
                      <a:pt x="271402" y="123039"/>
                      <a:pt x="174841" y="123039"/>
                    </a:cubicBezTo>
                    <a:cubicBezTo>
                      <a:pt x="78279" y="123039"/>
                      <a:pt x="0" y="95495"/>
                      <a:pt x="0" y="61519"/>
                    </a:cubicBezTo>
                    <a:cubicBezTo>
                      <a:pt x="0" y="27543"/>
                      <a:pt x="78279" y="0"/>
                      <a:pt x="174841" y="0"/>
                    </a:cubicBezTo>
                    <a:cubicBezTo>
                      <a:pt x="271402" y="0"/>
                      <a:pt x="349681" y="27543"/>
                      <a:pt x="349681" y="61519"/>
                    </a:cubicBezTo>
                    <a:close/>
                  </a:path>
                </a:pathLst>
              </a:custGeom>
              <a:solidFill>
                <a:srgbClr val="EAE5EA"/>
              </a:solidFill>
              <a:ln w="69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3" name="Forme libre : forme 282">
                <a:extLst>
                  <a:ext uri="{FF2B5EF4-FFF2-40B4-BE49-F238E27FC236}">
                    <a16:creationId xmlns:a16="http://schemas.microsoft.com/office/drawing/2014/main" id="{41F2E35F-6C52-4AF9-AAD2-8D14ACE975B8}"/>
                  </a:ext>
                </a:extLst>
              </p:cNvPr>
              <p:cNvSpPr/>
              <p:nvPr/>
            </p:nvSpPr>
            <p:spPr>
              <a:xfrm>
                <a:off x="6415900" y="2298164"/>
                <a:ext cx="349681" cy="123038"/>
              </a:xfrm>
              <a:custGeom>
                <a:avLst/>
                <a:gdLst>
                  <a:gd name="connsiteX0" fmla="*/ 349681 w 349681"/>
                  <a:gd name="connsiteY0" fmla="*/ 61519 h 123038"/>
                  <a:gd name="connsiteX1" fmla="*/ 174841 w 349681"/>
                  <a:gd name="connsiteY1" fmla="*/ 123039 h 123038"/>
                  <a:gd name="connsiteX2" fmla="*/ 0 w 349681"/>
                  <a:gd name="connsiteY2" fmla="*/ 61519 h 123038"/>
                  <a:gd name="connsiteX3" fmla="*/ 174841 w 349681"/>
                  <a:gd name="connsiteY3" fmla="*/ 0 h 123038"/>
                  <a:gd name="connsiteX4" fmla="*/ 349681 w 349681"/>
                  <a:gd name="connsiteY4" fmla="*/ 61519 h 123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49681" h="123038">
                    <a:moveTo>
                      <a:pt x="349681" y="61519"/>
                    </a:moveTo>
                    <a:cubicBezTo>
                      <a:pt x="349681" y="95495"/>
                      <a:pt x="271402" y="123039"/>
                      <a:pt x="174841" y="123039"/>
                    </a:cubicBezTo>
                    <a:cubicBezTo>
                      <a:pt x="78279" y="123039"/>
                      <a:pt x="0" y="95495"/>
                      <a:pt x="0" y="61519"/>
                    </a:cubicBezTo>
                    <a:cubicBezTo>
                      <a:pt x="0" y="27543"/>
                      <a:pt x="78279" y="0"/>
                      <a:pt x="174841" y="0"/>
                    </a:cubicBezTo>
                    <a:cubicBezTo>
                      <a:pt x="271402" y="0"/>
                      <a:pt x="349681" y="27543"/>
                      <a:pt x="349681" y="61519"/>
                    </a:cubicBezTo>
                    <a:close/>
                  </a:path>
                </a:pathLst>
              </a:custGeom>
              <a:noFill/>
              <a:ln w="6847" cap="rnd">
                <a:solidFill>
                  <a:srgbClr val="333333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4" name="Forme libre : forme 283">
                <a:extLst>
                  <a:ext uri="{FF2B5EF4-FFF2-40B4-BE49-F238E27FC236}">
                    <a16:creationId xmlns:a16="http://schemas.microsoft.com/office/drawing/2014/main" id="{94714C97-F89A-4D75-81F4-AF5F43CBE5CB}"/>
                  </a:ext>
                </a:extLst>
              </p:cNvPr>
              <p:cNvSpPr/>
              <p:nvPr/>
            </p:nvSpPr>
            <p:spPr>
              <a:xfrm>
                <a:off x="6468331" y="2316619"/>
                <a:ext cx="244818" cy="86126"/>
              </a:xfrm>
              <a:custGeom>
                <a:avLst/>
                <a:gdLst>
                  <a:gd name="connsiteX0" fmla="*/ 244819 w 244818"/>
                  <a:gd name="connsiteY0" fmla="*/ 43064 h 86126"/>
                  <a:gd name="connsiteX1" fmla="*/ 122409 w 244818"/>
                  <a:gd name="connsiteY1" fmla="*/ 86127 h 86126"/>
                  <a:gd name="connsiteX2" fmla="*/ 0 w 244818"/>
                  <a:gd name="connsiteY2" fmla="*/ 43064 h 86126"/>
                  <a:gd name="connsiteX3" fmla="*/ 122409 w 244818"/>
                  <a:gd name="connsiteY3" fmla="*/ 0 h 86126"/>
                  <a:gd name="connsiteX4" fmla="*/ 244819 w 244818"/>
                  <a:gd name="connsiteY4" fmla="*/ 43064 h 861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4818" h="86126">
                    <a:moveTo>
                      <a:pt x="244819" y="43064"/>
                    </a:moveTo>
                    <a:cubicBezTo>
                      <a:pt x="244819" y="66847"/>
                      <a:pt x="190014" y="86127"/>
                      <a:pt x="122409" y="86127"/>
                    </a:cubicBezTo>
                    <a:cubicBezTo>
                      <a:pt x="54804" y="86127"/>
                      <a:pt x="0" y="66847"/>
                      <a:pt x="0" y="43064"/>
                    </a:cubicBezTo>
                    <a:cubicBezTo>
                      <a:pt x="0" y="19280"/>
                      <a:pt x="54804" y="0"/>
                      <a:pt x="122409" y="0"/>
                    </a:cubicBezTo>
                    <a:cubicBezTo>
                      <a:pt x="190014" y="0"/>
                      <a:pt x="244819" y="19280"/>
                      <a:pt x="244819" y="43064"/>
                    </a:cubicBezTo>
                    <a:close/>
                  </a:path>
                </a:pathLst>
              </a:custGeom>
              <a:solidFill>
                <a:srgbClr val="333333"/>
              </a:solidFill>
              <a:ln w="69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5" name="Forme libre : forme 284">
                <a:extLst>
                  <a:ext uri="{FF2B5EF4-FFF2-40B4-BE49-F238E27FC236}">
                    <a16:creationId xmlns:a16="http://schemas.microsoft.com/office/drawing/2014/main" id="{D88E2DEB-359E-485C-A183-F597953CCF61}"/>
                  </a:ext>
                </a:extLst>
              </p:cNvPr>
              <p:cNvSpPr/>
              <p:nvPr/>
            </p:nvSpPr>
            <p:spPr>
              <a:xfrm>
                <a:off x="6425071" y="2310607"/>
                <a:ext cx="145325" cy="103464"/>
              </a:xfrm>
              <a:custGeom>
                <a:avLst/>
                <a:gdLst>
                  <a:gd name="connsiteX0" fmla="*/ 105828 w 145325"/>
                  <a:gd name="connsiteY0" fmla="*/ 0 h 103464"/>
                  <a:gd name="connsiteX1" fmla="*/ 825 w 145325"/>
                  <a:gd name="connsiteY1" fmla="*/ 49076 h 103464"/>
                  <a:gd name="connsiteX2" fmla="*/ 145326 w 145325"/>
                  <a:gd name="connsiteY2" fmla="*/ 103464 h 103464"/>
                  <a:gd name="connsiteX3" fmla="*/ 12430 w 145325"/>
                  <a:gd name="connsiteY3" fmla="*/ 51732 h 103464"/>
                  <a:gd name="connsiteX4" fmla="*/ 105828 w 145325"/>
                  <a:gd name="connsiteY4" fmla="*/ 0 h 1034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5325" h="103464">
                    <a:moveTo>
                      <a:pt x="105828" y="0"/>
                    </a:moveTo>
                    <a:cubicBezTo>
                      <a:pt x="105828" y="0"/>
                      <a:pt x="14388" y="8249"/>
                      <a:pt x="825" y="49076"/>
                    </a:cubicBezTo>
                    <a:cubicBezTo>
                      <a:pt x="-12737" y="89902"/>
                      <a:pt x="145326" y="103464"/>
                      <a:pt x="145326" y="103464"/>
                    </a:cubicBezTo>
                    <a:cubicBezTo>
                      <a:pt x="145326" y="103464"/>
                      <a:pt x="12081" y="87945"/>
                      <a:pt x="12430" y="51732"/>
                    </a:cubicBezTo>
                    <a:cubicBezTo>
                      <a:pt x="12780" y="15520"/>
                      <a:pt x="105828" y="0"/>
                      <a:pt x="10582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69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6" name="Forme libre : forme 285">
                <a:extLst>
                  <a:ext uri="{FF2B5EF4-FFF2-40B4-BE49-F238E27FC236}">
                    <a16:creationId xmlns:a16="http://schemas.microsoft.com/office/drawing/2014/main" id="{122ECA2F-B536-482E-B70C-AE56FA9031E9}"/>
                  </a:ext>
                </a:extLst>
              </p:cNvPr>
              <p:cNvSpPr/>
              <p:nvPr/>
            </p:nvSpPr>
            <p:spPr>
              <a:xfrm>
                <a:off x="6677356" y="2312075"/>
                <a:ext cx="80904" cy="88923"/>
              </a:xfrm>
              <a:custGeom>
                <a:avLst/>
                <a:gdLst>
                  <a:gd name="connsiteX0" fmla="*/ 0 w 80904"/>
                  <a:gd name="connsiteY0" fmla="*/ 0 h 88923"/>
                  <a:gd name="connsiteX1" fmla="*/ 80185 w 80904"/>
                  <a:gd name="connsiteY1" fmla="*/ 44462 h 88923"/>
                  <a:gd name="connsiteX2" fmla="*/ 19714 w 80904"/>
                  <a:gd name="connsiteY2" fmla="*/ 88923 h 88923"/>
                  <a:gd name="connsiteX3" fmla="*/ 69978 w 80904"/>
                  <a:gd name="connsiteY3" fmla="*/ 46209 h 88923"/>
                  <a:gd name="connsiteX4" fmla="*/ 0 w 80904"/>
                  <a:gd name="connsiteY4" fmla="*/ 0 h 889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0904" h="88923">
                    <a:moveTo>
                      <a:pt x="0" y="0"/>
                    </a:moveTo>
                    <a:cubicBezTo>
                      <a:pt x="0" y="0"/>
                      <a:pt x="71796" y="13982"/>
                      <a:pt x="80185" y="44462"/>
                    </a:cubicBezTo>
                    <a:cubicBezTo>
                      <a:pt x="88644" y="74942"/>
                      <a:pt x="19714" y="88923"/>
                      <a:pt x="19714" y="88923"/>
                    </a:cubicBezTo>
                    <a:cubicBezTo>
                      <a:pt x="19714" y="88923"/>
                      <a:pt x="72006" y="70328"/>
                      <a:pt x="69978" y="46209"/>
                    </a:cubicBezTo>
                    <a:cubicBezTo>
                      <a:pt x="67951" y="2209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69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287" name="Graphique 3">
              <a:extLst>
                <a:ext uri="{FF2B5EF4-FFF2-40B4-BE49-F238E27FC236}">
                  <a16:creationId xmlns:a16="http://schemas.microsoft.com/office/drawing/2014/main" id="{88B948D3-A5A6-4E7D-B1C9-AE0E32241BA5}"/>
                </a:ext>
              </a:extLst>
            </p:cNvPr>
            <p:cNvGrpSpPr/>
            <p:nvPr/>
          </p:nvGrpSpPr>
          <p:grpSpPr>
            <a:xfrm>
              <a:off x="6726222" y="2221125"/>
              <a:ext cx="349681" cy="123038"/>
              <a:chOff x="6726222" y="2221125"/>
              <a:chExt cx="349681" cy="123038"/>
            </a:xfrm>
            <a:solidFill>
              <a:schemeClr val="accent1"/>
            </a:solidFill>
          </p:grpSpPr>
          <p:sp>
            <p:nvSpPr>
              <p:cNvPr id="288" name="Forme libre : forme 287">
                <a:extLst>
                  <a:ext uri="{FF2B5EF4-FFF2-40B4-BE49-F238E27FC236}">
                    <a16:creationId xmlns:a16="http://schemas.microsoft.com/office/drawing/2014/main" id="{8936EE0F-E2E9-4246-862B-951D9B8B320B}"/>
                  </a:ext>
                </a:extLst>
              </p:cNvPr>
              <p:cNvSpPr/>
              <p:nvPr/>
            </p:nvSpPr>
            <p:spPr>
              <a:xfrm>
                <a:off x="6726222" y="2221125"/>
                <a:ext cx="349681" cy="123038"/>
              </a:xfrm>
              <a:custGeom>
                <a:avLst/>
                <a:gdLst>
                  <a:gd name="connsiteX0" fmla="*/ 349681 w 349681"/>
                  <a:gd name="connsiteY0" fmla="*/ 61519 h 123038"/>
                  <a:gd name="connsiteX1" fmla="*/ 174840 w 349681"/>
                  <a:gd name="connsiteY1" fmla="*/ 123038 h 123038"/>
                  <a:gd name="connsiteX2" fmla="*/ 0 w 349681"/>
                  <a:gd name="connsiteY2" fmla="*/ 61519 h 123038"/>
                  <a:gd name="connsiteX3" fmla="*/ 174840 w 349681"/>
                  <a:gd name="connsiteY3" fmla="*/ 0 h 123038"/>
                  <a:gd name="connsiteX4" fmla="*/ 349681 w 349681"/>
                  <a:gd name="connsiteY4" fmla="*/ 61519 h 123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49681" h="123038">
                    <a:moveTo>
                      <a:pt x="349681" y="61519"/>
                    </a:moveTo>
                    <a:cubicBezTo>
                      <a:pt x="349681" y="95495"/>
                      <a:pt x="271402" y="123038"/>
                      <a:pt x="174840" y="123038"/>
                    </a:cubicBezTo>
                    <a:cubicBezTo>
                      <a:pt x="78279" y="123038"/>
                      <a:pt x="0" y="95495"/>
                      <a:pt x="0" y="61519"/>
                    </a:cubicBezTo>
                    <a:cubicBezTo>
                      <a:pt x="0" y="27543"/>
                      <a:pt x="78279" y="0"/>
                      <a:pt x="174840" y="0"/>
                    </a:cubicBezTo>
                    <a:cubicBezTo>
                      <a:pt x="271402" y="0"/>
                      <a:pt x="349681" y="27543"/>
                      <a:pt x="349681" y="61519"/>
                    </a:cubicBezTo>
                    <a:close/>
                  </a:path>
                </a:pathLst>
              </a:custGeom>
              <a:solidFill>
                <a:srgbClr val="EAE5EA"/>
              </a:solidFill>
              <a:ln w="69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9" name="Forme libre : forme 288">
                <a:extLst>
                  <a:ext uri="{FF2B5EF4-FFF2-40B4-BE49-F238E27FC236}">
                    <a16:creationId xmlns:a16="http://schemas.microsoft.com/office/drawing/2014/main" id="{5FBB9F02-9E7E-4918-A714-1E651C99D430}"/>
                  </a:ext>
                </a:extLst>
              </p:cNvPr>
              <p:cNvSpPr/>
              <p:nvPr/>
            </p:nvSpPr>
            <p:spPr>
              <a:xfrm>
                <a:off x="6726222" y="2221125"/>
                <a:ext cx="349681" cy="123038"/>
              </a:xfrm>
              <a:custGeom>
                <a:avLst/>
                <a:gdLst>
                  <a:gd name="connsiteX0" fmla="*/ 349681 w 349681"/>
                  <a:gd name="connsiteY0" fmla="*/ 61519 h 123038"/>
                  <a:gd name="connsiteX1" fmla="*/ 174840 w 349681"/>
                  <a:gd name="connsiteY1" fmla="*/ 123038 h 123038"/>
                  <a:gd name="connsiteX2" fmla="*/ 0 w 349681"/>
                  <a:gd name="connsiteY2" fmla="*/ 61519 h 123038"/>
                  <a:gd name="connsiteX3" fmla="*/ 174840 w 349681"/>
                  <a:gd name="connsiteY3" fmla="*/ 0 h 123038"/>
                  <a:gd name="connsiteX4" fmla="*/ 349681 w 349681"/>
                  <a:gd name="connsiteY4" fmla="*/ 61519 h 123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49681" h="123038">
                    <a:moveTo>
                      <a:pt x="349681" y="61519"/>
                    </a:moveTo>
                    <a:cubicBezTo>
                      <a:pt x="349681" y="95495"/>
                      <a:pt x="271402" y="123038"/>
                      <a:pt x="174840" y="123038"/>
                    </a:cubicBezTo>
                    <a:cubicBezTo>
                      <a:pt x="78279" y="123038"/>
                      <a:pt x="0" y="95495"/>
                      <a:pt x="0" y="61519"/>
                    </a:cubicBezTo>
                    <a:cubicBezTo>
                      <a:pt x="0" y="27543"/>
                      <a:pt x="78279" y="0"/>
                      <a:pt x="174840" y="0"/>
                    </a:cubicBezTo>
                    <a:cubicBezTo>
                      <a:pt x="271402" y="0"/>
                      <a:pt x="349681" y="27543"/>
                      <a:pt x="349681" y="61519"/>
                    </a:cubicBezTo>
                    <a:close/>
                  </a:path>
                </a:pathLst>
              </a:custGeom>
              <a:noFill/>
              <a:ln w="6847" cap="rnd">
                <a:solidFill>
                  <a:srgbClr val="333333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0" name="Forme libre : forme 289">
                <a:extLst>
                  <a:ext uri="{FF2B5EF4-FFF2-40B4-BE49-F238E27FC236}">
                    <a16:creationId xmlns:a16="http://schemas.microsoft.com/office/drawing/2014/main" id="{FCBE1D62-8345-4113-92A6-581734B404FB}"/>
                  </a:ext>
                </a:extLst>
              </p:cNvPr>
              <p:cNvSpPr/>
              <p:nvPr/>
            </p:nvSpPr>
            <p:spPr>
              <a:xfrm>
                <a:off x="6778654" y="2239580"/>
                <a:ext cx="244818" cy="86126"/>
              </a:xfrm>
              <a:custGeom>
                <a:avLst/>
                <a:gdLst>
                  <a:gd name="connsiteX0" fmla="*/ 244819 w 244818"/>
                  <a:gd name="connsiteY0" fmla="*/ 43063 h 86126"/>
                  <a:gd name="connsiteX1" fmla="*/ 122409 w 244818"/>
                  <a:gd name="connsiteY1" fmla="*/ 86127 h 86126"/>
                  <a:gd name="connsiteX2" fmla="*/ 0 w 244818"/>
                  <a:gd name="connsiteY2" fmla="*/ 43063 h 86126"/>
                  <a:gd name="connsiteX3" fmla="*/ 122409 w 244818"/>
                  <a:gd name="connsiteY3" fmla="*/ 0 h 86126"/>
                  <a:gd name="connsiteX4" fmla="*/ 244819 w 244818"/>
                  <a:gd name="connsiteY4" fmla="*/ 43063 h 861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4818" h="86126">
                    <a:moveTo>
                      <a:pt x="244819" y="43063"/>
                    </a:moveTo>
                    <a:cubicBezTo>
                      <a:pt x="244819" y="66847"/>
                      <a:pt x="190014" y="86127"/>
                      <a:pt x="122409" y="86127"/>
                    </a:cubicBezTo>
                    <a:cubicBezTo>
                      <a:pt x="54804" y="86127"/>
                      <a:pt x="0" y="66847"/>
                      <a:pt x="0" y="43063"/>
                    </a:cubicBezTo>
                    <a:cubicBezTo>
                      <a:pt x="0" y="19280"/>
                      <a:pt x="54804" y="0"/>
                      <a:pt x="122409" y="0"/>
                    </a:cubicBezTo>
                    <a:cubicBezTo>
                      <a:pt x="190014" y="0"/>
                      <a:pt x="244819" y="19280"/>
                      <a:pt x="244819" y="43063"/>
                    </a:cubicBezTo>
                    <a:close/>
                  </a:path>
                </a:pathLst>
              </a:custGeom>
              <a:solidFill>
                <a:srgbClr val="333333"/>
              </a:solidFill>
              <a:ln w="69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1" name="Forme libre : forme 290">
                <a:extLst>
                  <a:ext uri="{FF2B5EF4-FFF2-40B4-BE49-F238E27FC236}">
                    <a16:creationId xmlns:a16="http://schemas.microsoft.com/office/drawing/2014/main" id="{04FF8E13-6732-4402-BA22-D000ABDBA041}"/>
                  </a:ext>
                </a:extLst>
              </p:cNvPr>
              <p:cNvSpPr/>
              <p:nvPr/>
            </p:nvSpPr>
            <p:spPr>
              <a:xfrm>
                <a:off x="6735394" y="2233638"/>
                <a:ext cx="145325" cy="103464"/>
              </a:xfrm>
              <a:custGeom>
                <a:avLst/>
                <a:gdLst>
                  <a:gd name="connsiteX0" fmla="*/ 105827 w 145325"/>
                  <a:gd name="connsiteY0" fmla="*/ 0 h 103464"/>
                  <a:gd name="connsiteX1" fmla="*/ 825 w 145325"/>
                  <a:gd name="connsiteY1" fmla="*/ 49076 h 103464"/>
                  <a:gd name="connsiteX2" fmla="*/ 145326 w 145325"/>
                  <a:gd name="connsiteY2" fmla="*/ 103464 h 103464"/>
                  <a:gd name="connsiteX3" fmla="*/ 12430 w 145325"/>
                  <a:gd name="connsiteY3" fmla="*/ 51732 h 103464"/>
                  <a:gd name="connsiteX4" fmla="*/ 105827 w 145325"/>
                  <a:gd name="connsiteY4" fmla="*/ 0 h 1034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5325" h="103464">
                    <a:moveTo>
                      <a:pt x="105827" y="0"/>
                    </a:moveTo>
                    <a:cubicBezTo>
                      <a:pt x="105827" y="0"/>
                      <a:pt x="14388" y="8249"/>
                      <a:pt x="825" y="49076"/>
                    </a:cubicBezTo>
                    <a:cubicBezTo>
                      <a:pt x="-12737" y="89902"/>
                      <a:pt x="145326" y="103464"/>
                      <a:pt x="145326" y="103464"/>
                    </a:cubicBezTo>
                    <a:cubicBezTo>
                      <a:pt x="145326" y="103464"/>
                      <a:pt x="12081" y="87944"/>
                      <a:pt x="12430" y="51732"/>
                    </a:cubicBezTo>
                    <a:cubicBezTo>
                      <a:pt x="12779" y="15520"/>
                      <a:pt x="105827" y="0"/>
                      <a:pt x="10582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69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2" name="Forme libre : forme 291">
                <a:extLst>
                  <a:ext uri="{FF2B5EF4-FFF2-40B4-BE49-F238E27FC236}">
                    <a16:creationId xmlns:a16="http://schemas.microsoft.com/office/drawing/2014/main" id="{37A37B4B-45D0-4B1F-9B54-EDAC8A44081C}"/>
                  </a:ext>
                </a:extLst>
              </p:cNvPr>
              <p:cNvSpPr/>
              <p:nvPr/>
            </p:nvSpPr>
            <p:spPr>
              <a:xfrm>
                <a:off x="6987679" y="2235036"/>
                <a:ext cx="80904" cy="88923"/>
              </a:xfrm>
              <a:custGeom>
                <a:avLst/>
                <a:gdLst>
                  <a:gd name="connsiteX0" fmla="*/ 0 w 80904"/>
                  <a:gd name="connsiteY0" fmla="*/ 0 h 88923"/>
                  <a:gd name="connsiteX1" fmla="*/ 80185 w 80904"/>
                  <a:gd name="connsiteY1" fmla="*/ 44462 h 88923"/>
                  <a:gd name="connsiteX2" fmla="*/ 19714 w 80904"/>
                  <a:gd name="connsiteY2" fmla="*/ 88923 h 88923"/>
                  <a:gd name="connsiteX3" fmla="*/ 69978 w 80904"/>
                  <a:gd name="connsiteY3" fmla="*/ 46209 h 88923"/>
                  <a:gd name="connsiteX4" fmla="*/ 0 w 80904"/>
                  <a:gd name="connsiteY4" fmla="*/ 0 h 889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0904" h="88923">
                    <a:moveTo>
                      <a:pt x="0" y="0"/>
                    </a:moveTo>
                    <a:cubicBezTo>
                      <a:pt x="0" y="0"/>
                      <a:pt x="71796" y="13982"/>
                      <a:pt x="80185" y="44462"/>
                    </a:cubicBezTo>
                    <a:cubicBezTo>
                      <a:pt x="88644" y="74942"/>
                      <a:pt x="19714" y="88923"/>
                      <a:pt x="19714" y="88923"/>
                    </a:cubicBezTo>
                    <a:cubicBezTo>
                      <a:pt x="19714" y="88923"/>
                      <a:pt x="72005" y="70328"/>
                      <a:pt x="69978" y="46209"/>
                    </a:cubicBezTo>
                    <a:cubicBezTo>
                      <a:pt x="68021" y="2209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69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293" name="Forme libre : forme 292">
              <a:extLst>
                <a:ext uri="{FF2B5EF4-FFF2-40B4-BE49-F238E27FC236}">
                  <a16:creationId xmlns:a16="http://schemas.microsoft.com/office/drawing/2014/main" id="{DADD6A19-1EF8-4896-9D44-CA3CED33C0AC}"/>
                </a:ext>
              </a:extLst>
            </p:cNvPr>
            <p:cNvSpPr/>
            <p:nvPr/>
          </p:nvSpPr>
          <p:spPr>
            <a:xfrm>
              <a:off x="4113751" y="2951107"/>
              <a:ext cx="207697" cy="102275"/>
            </a:xfrm>
            <a:custGeom>
              <a:avLst/>
              <a:gdLst>
                <a:gd name="connsiteX0" fmla="*/ 207697 w 207697"/>
                <a:gd name="connsiteY0" fmla="*/ 102276 h 102275"/>
                <a:gd name="connsiteX1" fmla="*/ 0 w 207697"/>
                <a:gd name="connsiteY1" fmla="*/ 0 h 102275"/>
                <a:gd name="connsiteX2" fmla="*/ 207697 w 207697"/>
                <a:gd name="connsiteY2" fmla="*/ 102276 h 102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7697" h="102275">
                  <a:moveTo>
                    <a:pt x="207697" y="102276"/>
                  </a:moveTo>
                  <a:cubicBezTo>
                    <a:pt x="206928" y="101507"/>
                    <a:pt x="44182" y="39498"/>
                    <a:pt x="0" y="0"/>
                  </a:cubicBezTo>
                  <a:lnTo>
                    <a:pt x="207697" y="102276"/>
                  </a:lnTo>
                  <a:close/>
                </a:path>
              </a:pathLst>
            </a:custGeom>
            <a:solidFill>
              <a:srgbClr val="FFFFFF"/>
            </a:solidFill>
            <a:ln w="69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94" name="Graphique 3">
            <a:extLst>
              <a:ext uri="{FF2B5EF4-FFF2-40B4-BE49-F238E27FC236}">
                <a16:creationId xmlns:a16="http://schemas.microsoft.com/office/drawing/2014/main" id="{88B948D3-A5A6-4E7D-B1C9-AE0E32241BA5}"/>
              </a:ext>
            </a:extLst>
          </p:cNvPr>
          <p:cNvGrpSpPr/>
          <p:nvPr/>
        </p:nvGrpSpPr>
        <p:grpSpPr>
          <a:xfrm>
            <a:off x="5884811" y="3443451"/>
            <a:ext cx="3164746" cy="1590747"/>
            <a:chOff x="4782284" y="3104346"/>
            <a:chExt cx="3164746" cy="1590747"/>
          </a:xfrm>
          <a:solidFill>
            <a:schemeClr val="accent1"/>
          </a:solidFill>
        </p:grpSpPr>
        <p:grpSp>
          <p:nvGrpSpPr>
            <p:cNvPr id="295" name="Graphique 3">
              <a:extLst>
                <a:ext uri="{FF2B5EF4-FFF2-40B4-BE49-F238E27FC236}">
                  <a16:creationId xmlns:a16="http://schemas.microsoft.com/office/drawing/2014/main" id="{88B948D3-A5A6-4E7D-B1C9-AE0E32241BA5}"/>
                </a:ext>
              </a:extLst>
            </p:cNvPr>
            <p:cNvGrpSpPr/>
            <p:nvPr/>
          </p:nvGrpSpPr>
          <p:grpSpPr>
            <a:xfrm>
              <a:off x="7404053" y="3230810"/>
              <a:ext cx="349681" cy="843638"/>
              <a:chOff x="7404053" y="3230810"/>
              <a:chExt cx="349681" cy="843638"/>
            </a:xfrm>
            <a:solidFill>
              <a:schemeClr val="accent1"/>
            </a:solidFill>
          </p:grpSpPr>
          <p:sp>
            <p:nvSpPr>
              <p:cNvPr id="296" name="Forme libre : forme 295">
                <a:extLst>
                  <a:ext uri="{FF2B5EF4-FFF2-40B4-BE49-F238E27FC236}">
                    <a16:creationId xmlns:a16="http://schemas.microsoft.com/office/drawing/2014/main" id="{1FA66428-7BF4-4FA0-93A1-1824ACBDF697}"/>
                  </a:ext>
                </a:extLst>
              </p:cNvPr>
              <p:cNvSpPr/>
              <p:nvPr/>
            </p:nvSpPr>
            <p:spPr>
              <a:xfrm>
                <a:off x="7404053" y="3230810"/>
                <a:ext cx="349681" cy="843638"/>
              </a:xfrm>
              <a:custGeom>
                <a:avLst/>
                <a:gdLst>
                  <a:gd name="connsiteX0" fmla="*/ 0 w 349681"/>
                  <a:gd name="connsiteY0" fmla="*/ 0 h 843638"/>
                  <a:gd name="connsiteX1" fmla="*/ 0 w 349681"/>
                  <a:gd name="connsiteY1" fmla="*/ 304311 h 843638"/>
                  <a:gd name="connsiteX2" fmla="*/ 112273 w 349681"/>
                  <a:gd name="connsiteY2" fmla="*/ 792480 h 843638"/>
                  <a:gd name="connsiteX3" fmla="*/ 279633 w 349681"/>
                  <a:gd name="connsiteY3" fmla="*/ 792480 h 843638"/>
                  <a:gd name="connsiteX4" fmla="*/ 349681 w 349681"/>
                  <a:gd name="connsiteY4" fmla="*/ 296551 h 843638"/>
                  <a:gd name="connsiteX5" fmla="*/ 349681 w 349681"/>
                  <a:gd name="connsiteY5" fmla="*/ 0 h 843638"/>
                  <a:gd name="connsiteX6" fmla="*/ 0 w 349681"/>
                  <a:gd name="connsiteY6" fmla="*/ 0 h 8436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49681" h="843638">
                    <a:moveTo>
                      <a:pt x="0" y="0"/>
                    </a:moveTo>
                    <a:lnTo>
                      <a:pt x="0" y="304311"/>
                    </a:lnTo>
                    <a:cubicBezTo>
                      <a:pt x="0" y="304311"/>
                      <a:pt x="81303" y="710338"/>
                      <a:pt x="112273" y="792480"/>
                    </a:cubicBezTo>
                    <a:cubicBezTo>
                      <a:pt x="143242" y="874622"/>
                      <a:pt x="273481" y="845191"/>
                      <a:pt x="279633" y="792480"/>
                    </a:cubicBezTo>
                    <a:cubicBezTo>
                      <a:pt x="285785" y="739769"/>
                      <a:pt x="349681" y="296551"/>
                      <a:pt x="349681" y="296551"/>
                    </a:cubicBezTo>
                    <a:lnTo>
                      <a:pt x="34968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6D4D6"/>
              </a:solidFill>
              <a:ln w="69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7" name="Forme libre : forme 296">
                <a:extLst>
                  <a:ext uri="{FF2B5EF4-FFF2-40B4-BE49-F238E27FC236}">
                    <a16:creationId xmlns:a16="http://schemas.microsoft.com/office/drawing/2014/main" id="{FB4DF1E6-351E-461C-9BBD-E1A359256E77}"/>
                  </a:ext>
                </a:extLst>
              </p:cNvPr>
              <p:cNvSpPr/>
              <p:nvPr/>
            </p:nvSpPr>
            <p:spPr>
              <a:xfrm>
                <a:off x="7513389" y="3230810"/>
                <a:ext cx="240344" cy="843638"/>
              </a:xfrm>
              <a:custGeom>
                <a:avLst/>
                <a:gdLst>
                  <a:gd name="connsiteX0" fmla="*/ 179944 w 240344"/>
                  <a:gd name="connsiteY0" fmla="*/ 0 h 843638"/>
                  <a:gd name="connsiteX1" fmla="*/ 179944 w 240344"/>
                  <a:gd name="connsiteY1" fmla="*/ 239576 h 843638"/>
                  <a:gd name="connsiteX2" fmla="*/ 109896 w 240344"/>
                  <a:gd name="connsiteY2" fmla="*/ 735505 h 843638"/>
                  <a:gd name="connsiteX3" fmla="*/ 0 w 240344"/>
                  <a:gd name="connsiteY3" fmla="*/ 784091 h 843638"/>
                  <a:gd name="connsiteX4" fmla="*/ 2936 w 240344"/>
                  <a:gd name="connsiteY4" fmla="*/ 792480 h 843638"/>
                  <a:gd name="connsiteX5" fmla="*/ 170296 w 240344"/>
                  <a:gd name="connsiteY5" fmla="*/ 792480 h 843638"/>
                  <a:gd name="connsiteX6" fmla="*/ 240345 w 240344"/>
                  <a:gd name="connsiteY6" fmla="*/ 296551 h 843638"/>
                  <a:gd name="connsiteX7" fmla="*/ 240345 w 240344"/>
                  <a:gd name="connsiteY7" fmla="*/ 0 h 843638"/>
                  <a:gd name="connsiteX8" fmla="*/ 179944 w 240344"/>
                  <a:gd name="connsiteY8" fmla="*/ 0 h 8436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40344" h="843638">
                    <a:moveTo>
                      <a:pt x="179944" y="0"/>
                    </a:moveTo>
                    <a:lnTo>
                      <a:pt x="179944" y="239576"/>
                    </a:lnTo>
                    <a:cubicBezTo>
                      <a:pt x="179944" y="239576"/>
                      <a:pt x="116118" y="682794"/>
                      <a:pt x="109896" y="735505"/>
                    </a:cubicBezTo>
                    <a:cubicBezTo>
                      <a:pt x="105841" y="770249"/>
                      <a:pt x="47887" y="794857"/>
                      <a:pt x="0" y="784091"/>
                    </a:cubicBezTo>
                    <a:cubicBezTo>
                      <a:pt x="1049" y="787167"/>
                      <a:pt x="2027" y="789964"/>
                      <a:pt x="2936" y="792480"/>
                    </a:cubicBezTo>
                    <a:cubicBezTo>
                      <a:pt x="33905" y="874622"/>
                      <a:pt x="164144" y="845191"/>
                      <a:pt x="170296" y="792480"/>
                    </a:cubicBezTo>
                    <a:cubicBezTo>
                      <a:pt x="176448" y="739769"/>
                      <a:pt x="240345" y="296551"/>
                      <a:pt x="240345" y="296551"/>
                    </a:cubicBezTo>
                    <a:lnTo>
                      <a:pt x="240345" y="0"/>
                    </a:lnTo>
                    <a:lnTo>
                      <a:pt x="179944" y="0"/>
                    </a:lnTo>
                    <a:close/>
                  </a:path>
                </a:pathLst>
              </a:custGeom>
              <a:solidFill>
                <a:srgbClr val="C1BDC1"/>
              </a:solidFill>
              <a:ln w="69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8" name="Forme libre : forme 297">
                <a:extLst>
                  <a:ext uri="{FF2B5EF4-FFF2-40B4-BE49-F238E27FC236}">
                    <a16:creationId xmlns:a16="http://schemas.microsoft.com/office/drawing/2014/main" id="{41016EB9-D1E1-49A1-B20E-3916C3DEC6E2}"/>
                  </a:ext>
                </a:extLst>
              </p:cNvPr>
              <p:cNvSpPr/>
              <p:nvPr/>
            </p:nvSpPr>
            <p:spPr>
              <a:xfrm>
                <a:off x="7404053" y="3230810"/>
                <a:ext cx="349681" cy="843638"/>
              </a:xfrm>
              <a:custGeom>
                <a:avLst/>
                <a:gdLst>
                  <a:gd name="connsiteX0" fmla="*/ 0 w 349681"/>
                  <a:gd name="connsiteY0" fmla="*/ 0 h 843638"/>
                  <a:gd name="connsiteX1" fmla="*/ 0 w 349681"/>
                  <a:gd name="connsiteY1" fmla="*/ 304311 h 843638"/>
                  <a:gd name="connsiteX2" fmla="*/ 112273 w 349681"/>
                  <a:gd name="connsiteY2" fmla="*/ 792480 h 843638"/>
                  <a:gd name="connsiteX3" fmla="*/ 279633 w 349681"/>
                  <a:gd name="connsiteY3" fmla="*/ 792480 h 843638"/>
                  <a:gd name="connsiteX4" fmla="*/ 349681 w 349681"/>
                  <a:gd name="connsiteY4" fmla="*/ 296551 h 843638"/>
                  <a:gd name="connsiteX5" fmla="*/ 349681 w 349681"/>
                  <a:gd name="connsiteY5" fmla="*/ 0 h 843638"/>
                  <a:gd name="connsiteX6" fmla="*/ 0 w 349681"/>
                  <a:gd name="connsiteY6" fmla="*/ 0 h 8436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49681" h="843638">
                    <a:moveTo>
                      <a:pt x="0" y="0"/>
                    </a:moveTo>
                    <a:lnTo>
                      <a:pt x="0" y="304311"/>
                    </a:lnTo>
                    <a:cubicBezTo>
                      <a:pt x="0" y="304311"/>
                      <a:pt x="81303" y="710338"/>
                      <a:pt x="112273" y="792480"/>
                    </a:cubicBezTo>
                    <a:cubicBezTo>
                      <a:pt x="143242" y="874622"/>
                      <a:pt x="273481" y="845191"/>
                      <a:pt x="279633" y="792480"/>
                    </a:cubicBezTo>
                    <a:cubicBezTo>
                      <a:pt x="285785" y="739769"/>
                      <a:pt x="349681" y="296551"/>
                      <a:pt x="349681" y="296551"/>
                    </a:cubicBezTo>
                    <a:lnTo>
                      <a:pt x="349681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6847" cap="rnd">
                <a:solidFill>
                  <a:srgbClr val="333333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9" name="Forme libre : forme 298">
                <a:extLst>
                  <a:ext uri="{FF2B5EF4-FFF2-40B4-BE49-F238E27FC236}">
                    <a16:creationId xmlns:a16="http://schemas.microsoft.com/office/drawing/2014/main" id="{5275AB3F-B721-4B84-89EF-65593516CE65}"/>
                  </a:ext>
                </a:extLst>
              </p:cNvPr>
              <p:cNvSpPr/>
              <p:nvPr/>
            </p:nvSpPr>
            <p:spPr>
              <a:xfrm>
                <a:off x="7425654" y="3445616"/>
                <a:ext cx="93397" cy="540551"/>
              </a:xfrm>
              <a:custGeom>
                <a:avLst/>
                <a:gdLst>
                  <a:gd name="connsiteX0" fmla="*/ 1538 w 93397"/>
                  <a:gd name="connsiteY0" fmla="*/ 21 h 540551"/>
                  <a:gd name="connsiteX1" fmla="*/ 1538 w 93397"/>
                  <a:gd name="connsiteY1" fmla="*/ 91881 h 540551"/>
                  <a:gd name="connsiteX2" fmla="*/ 93398 w 93397"/>
                  <a:gd name="connsiteY2" fmla="*/ 540552 h 540551"/>
                  <a:gd name="connsiteX3" fmla="*/ 1538 w 93397"/>
                  <a:gd name="connsiteY3" fmla="*/ 21 h 5405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3397" h="540551">
                    <a:moveTo>
                      <a:pt x="1538" y="21"/>
                    </a:moveTo>
                    <a:cubicBezTo>
                      <a:pt x="1608" y="-1167"/>
                      <a:pt x="-1957" y="47699"/>
                      <a:pt x="1538" y="91881"/>
                    </a:cubicBezTo>
                    <a:cubicBezTo>
                      <a:pt x="5033" y="136063"/>
                      <a:pt x="93398" y="540552"/>
                      <a:pt x="93398" y="540552"/>
                    </a:cubicBezTo>
                    <a:cubicBezTo>
                      <a:pt x="93398" y="540552"/>
                      <a:pt x="-3076" y="54620"/>
                      <a:pt x="1538" y="21"/>
                    </a:cubicBezTo>
                    <a:close/>
                  </a:path>
                </a:pathLst>
              </a:custGeom>
              <a:solidFill>
                <a:srgbClr val="FFFFFF"/>
              </a:solidFill>
              <a:ln w="69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300" name="Graphique 3">
              <a:extLst>
                <a:ext uri="{FF2B5EF4-FFF2-40B4-BE49-F238E27FC236}">
                  <a16:creationId xmlns:a16="http://schemas.microsoft.com/office/drawing/2014/main" id="{88B948D3-A5A6-4E7D-B1C9-AE0E32241BA5}"/>
                </a:ext>
              </a:extLst>
            </p:cNvPr>
            <p:cNvGrpSpPr/>
            <p:nvPr/>
          </p:nvGrpSpPr>
          <p:grpSpPr>
            <a:xfrm>
              <a:off x="7093660" y="3307849"/>
              <a:ext cx="349680" cy="843638"/>
              <a:chOff x="7093660" y="3307849"/>
              <a:chExt cx="349680" cy="843638"/>
            </a:xfrm>
            <a:solidFill>
              <a:schemeClr val="accent1"/>
            </a:solidFill>
          </p:grpSpPr>
          <p:sp>
            <p:nvSpPr>
              <p:cNvPr id="301" name="Forme libre : forme 300">
                <a:extLst>
                  <a:ext uri="{FF2B5EF4-FFF2-40B4-BE49-F238E27FC236}">
                    <a16:creationId xmlns:a16="http://schemas.microsoft.com/office/drawing/2014/main" id="{607F8CD0-9B82-4671-8AB2-6D6D6CE7833F}"/>
                  </a:ext>
                </a:extLst>
              </p:cNvPr>
              <p:cNvSpPr/>
              <p:nvPr/>
            </p:nvSpPr>
            <p:spPr>
              <a:xfrm>
                <a:off x="7093660" y="3307849"/>
                <a:ext cx="349680" cy="843638"/>
              </a:xfrm>
              <a:custGeom>
                <a:avLst/>
                <a:gdLst>
                  <a:gd name="connsiteX0" fmla="*/ 0 w 349680"/>
                  <a:gd name="connsiteY0" fmla="*/ 0 h 843638"/>
                  <a:gd name="connsiteX1" fmla="*/ 0 w 349680"/>
                  <a:gd name="connsiteY1" fmla="*/ 304311 h 843638"/>
                  <a:gd name="connsiteX2" fmla="*/ 112273 w 349680"/>
                  <a:gd name="connsiteY2" fmla="*/ 792480 h 843638"/>
                  <a:gd name="connsiteX3" fmla="*/ 279633 w 349680"/>
                  <a:gd name="connsiteY3" fmla="*/ 792480 h 843638"/>
                  <a:gd name="connsiteX4" fmla="*/ 349681 w 349680"/>
                  <a:gd name="connsiteY4" fmla="*/ 296551 h 843638"/>
                  <a:gd name="connsiteX5" fmla="*/ 349681 w 349680"/>
                  <a:gd name="connsiteY5" fmla="*/ 0 h 843638"/>
                  <a:gd name="connsiteX6" fmla="*/ 0 w 349680"/>
                  <a:gd name="connsiteY6" fmla="*/ 0 h 8436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49680" h="843638">
                    <a:moveTo>
                      <a:pt x="0" y="0"/>
                    </a:moveTo>
                    <a:lnTo>
                      <a:pt x="0" y="304311"/>
                    </a:lnTo>
                    <a:cubicBezTo>
                      <a:pt x="0" y="304311"/>
                      <a:pt x="81303" y="710338"/>
                      <a:pt x="112273" y="792480"/>
                    </a:cubicBezTo>
                    <a:cubicBezTo>
                      <a:pt x="143242" y="874622"/>
                      <a:pt x="273481" y="845191"/>
                      <a:pt x="279633" y="792480"/>
                    </a:cubicBezTo>
                    <a:cubicBezTo>
                      <a:pt x="285855" y="739769"/>
                      <a:pt x="349681" y="296551"/>
                      <a:pt x="349681" y="296551"/>
                    </a:cubicBezTo>
                    <a:lnTo>
                      <a:pt x="34968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6D4D6"/>
              </a:solidFill>
              <a:ln w="69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2" name="Forme libre : forme 301">
                <a:extLst>
                  <a:ext uri="{FF2B5EF4-FFF2-40B4-BE49-F238E27FC236}">
                    <a16:creationId xmlns:a16="http://schemas.microsoft.com/office/drawing/2014/main" id="{C21FB7C0-1F04-4E68-A104-26E11BA16C71}"/>
                  </a:ext>
                </a:extLst>
              </p:cNvPr>
              <p:cNvSpPr/>
              <p:nvPr/>
            </p:nvSpPr>
            <p:spPr>
              <a:xfrm>
                <a:off x="7202997" y="3307849"/>
                <a:ext cx="240344" cy="843638"/>
              </a:xfrm>
              <a:custGeom>
                <a:avLst/>
                <a:gdLst>
                  <a:gd name="connsiteX0" fmla="*/ 179944 w 240344"/>
                  <a:gd name="connsiteY0" fmla="*/ 0 h 843638"/>
                  <a:gd name="connsiteX1" fmla="*/ 179944 w 240344"/>
                  <a:gd name="connsiteY1" fmla="*/ 239576 h 843638"/>
                  <a:gd name="connsiteX2" fmla="*/ 109896 w 240344"/>
                  <a:gd name="connsiteY2" fmla="*/ 735505 h 843638"/>
                  <a:gd name="connsiteX3" fmla="*/ 0 w 240344"/>
                  <a:gd name="connsiteY3" fmla="*/ 784091 h 843638"/>
                  <a:gd name="connsiteX4" fmla="*/ 2936 w 240344"/>
                  <a:gd name="connsiteY4" fmla="*/ 792480 h 843638"/>
                  <a:gd name="connsiteX5" fmla="*/ 170297 w 240344"/>
                  <a:gd name="connsiteY5" fmla="*/ 792480 h 843638"/>
                  <a:gd name="connsiteX6" fmla="*/ 240345 w 240344"/>
                  <a:gd name="connsiteY6" fmla="*/ 296551 h 843638"/>
                  <a:gd name="connsiteX7" fmla="*/ 240345 w 240344"/>
                  <a:gd name="connsiteY7" fmla="*/ 0 h 843638"/>
                  <a:gd name="connsiteX8" fmla="*/ 179944 w 240344"/>
                  <a:gd name="connsiteY8" fmla="*/ 0 h 8436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40344" h="843638">
                    <a:moveTo>
                      <a:pt x="179944" y="0"/>
                    </a:moveTo>
                    <a:lnTo>
                      <a:pt x="179944" y="239576"/>
                    </a:lnTo>
                    <a:cubicBezTo>
                      <a:pt x="179944" y="239576"/>
                      <a:pt x="116118" y="682794"/>
                      <a:pt x="109896" y="735505"/>
                    </a:cubicBezTo>
                    <a:cubicBezTo>
                      <a:pt x="105841" y="770249"/>
                      <a:pt x="47887" y="794857"/>
                      <a:pt x="0" y="784091"/>
                    </a:cubicBezTo>
                    <a:cubicBezTo>
                      <a:pt x="1049" y="787167"/>
                      <a:pt x="2028" y="789963"/>
                      <a:pt x="2936" y="792480"/>
                    </a:cubicBezTo>
                    <a:cubicBezTo>
                      <a:pt x="33906" y="874622"/>
                      <a:pt x="164145" y="845191"/>
                      <a:pt x="170297" y="792480"/>
                    </a:cubicBezTo>
                    <a:cubicBezTo>
                      <a:pt x="176449" y="739769"/>
                      <a:pt x="240345" y="296551"/>
                      <a:pt x="240345" y="296551"/>
                    </a:cubicBezTo>
                    <a:lnTo>
                      <a:pt x="240345" y="0"/>
                    </a:lnTo>
                    <a:lnTo>
                      <a:pt x="179944" y="0"/>
                    </a:lnTo>
                    <a:close/>
                  </a:path>
                </a:pathLst>
              </a:custGeom>
              <a:solidFill>
                <a:srgbClr val="C1BDC1"/>
              </a:solidFill>
              <a:ln w="69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3" name="Forme libre : forme 302">
                <a:extLst>
                  <a:ext uri="{FF2B5EF4-FFF2-40B4-BE49-F238E27FC236}">
                    <a16:creationId xmlns:a16="http://schemas.microsoft.com/office/drawing/2014/main" id="{1B34C6D9-99E8-4FA8-9B5D-16EE9C7C29E8}"/>
                  </a:ext>
                </a:extLst>
              </p:cNvPr>
              <p:cNvSpPr/>
              <p:nvPr/>
            </p:nvSpPr>
            <p:spPr>
              <a:xfrm>
                <a:off x="7093660" y="3307849"/>
                <a:ext cx="349680" cy="843638"/>
              </a:xfrm>
              <a:custGeom>
                <a:avLst/>
                <a:gdLst>
                  <a:gd name="connsiteX0" fmla="*/ 0 w 349680"/>
                  <a:gd name="connsiteY0" fmla="*/ 0 h 843638"/>
                  <a:gd name="connsiteX1" fmla="*/ 0 w 349680"/>
                  <a:gd name="connsiteY1" fmla="*/ 304311 h 843638"/>
                  <a:gd name="connsiteX2" fmla="*/ 112273 w 349680"/>
                  <a:gd name="connsiteY2" fmla="*/ 792480 h 843638"/>
                  <a:gd name="connsiteX3" fmla="*/ 279633 w 349680"/>
                  <a:gd name="connsiteY3" fmla="*/ 792480 h 843638"/>
                  <a:gd name="connsiteX4" fmla="*/ 349681 w 349680"/>
                  <a:gd name="connsiteY4" fmla="*/ 296551 h 843638"/>
                  <a:gd name="connsiteX5" fmla="*/ 349681 w 349680"/>
                  <a:gd name="connsiteY5" fmla="*/ 0 h 843638"/>
                  <a:gd name="connsiteX6" fmla="*/ 0 w 349680"/>
                  <a:gd name="connsiteY6" fmla="*/ 0 h 8436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49680" h="843638">
                    <a:moveTo>
                      <a:pt x="0" y="0"/>
                    </a:moveTo>
                    <a:lnTo>
                      <a:pt x="0" y="304311"/>
                    </a:lnTo>
                    <a:cubicBezTo>
                      <a:pt x="0" y="304311"/>
                      <a:pt x="81303" y="710338"/>
                      <a:pt x="112273" y="792480"/>
                    </a:cubicBezTo>
                    <a:cubicBezTo>
                      <a:pt x="143242" y="874622"/>
                      <a:pt x="273481" y="845191"/>
                      <a:pt x="279633" y="792480"/>
                    </a:cubicBezTo>
                    <a:cubicBezTo>
                      <a:pt x="285855" y="739769"/>
                      <a:pt x="349681" y="296551"/>
                      <a:pt x="349681" y="296551"/>
                    </a:cubicBezTo>
                    <a:lnTo>
                      <a:pt x="349681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6847" cap="rnd">
                <a:solidFill>
                  <a:srgbClr val="333333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4" name="Forme libre : forme 303">
                <a:extLst>
                  <a:ext uri="{FF2B5EF4-FFF2-40B4-BE49-F238E27FC236}">
                    <a16:creationId xmlns:a16="http://schemas.microsoft.com/office/drawing/2014/main" id="{D0FC8255-B274-4B54-A0A9-4A4D1571073E}"/>
                  </a:ext>
                </a:extLst>
              </p:cNvPr>
              <p:cNvSpPr/>
              <p:nvPr/>
            </p:nvSpPr>
            <p:spPr>
              <a:xfrm>
                <a:off x="7115332" y="3522585"/>
                <a:ext cx="93397" cy="540551"/>
              </a:xfrm>
              <a:custGeom>
                <a:avLst/>
                <a:gdLst>
                  <a:gd name="connsiteX0" fmla="*/ 1538 w 93397"/>
                  <a:gd name="connsiteY0" fmla="*/ 21 h 540551"/>
                  <a:gd name="connsiteX1" fmla="*/ 1538 w 93397"/>
                  <a:gd name="connsiteY1" fmla="*/ 91881 h 540551"/>
                  <a:gd name="connsiteX2" fmla="*/ 93397 w 93397"/>
                  <a:gd name="connsiteY2" fmla="*/ 540552 h 540551"/>
                  <a:gd name="connsiteX3" fmla="*/ 1538 w 93397"/>
                  <a:gd name="connsiteY3" fmla="*/ 21 h 5405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3397" h="540551">
                    <a:moveTo>
                      <a:pt x="1538" y="21"/>
                    </a:moveTo>
                    <a:cubicBezTo>
                      <a:pt x="1608" y="-1167"/>
                      <a:pt x="-1957" y="47699"/>
                      <a:pt x="1538" y="91881"/>
                    </a:cubicBezTo>
                    <a:cubicBezTo>
                      <a:pt x="5034" y="136062"/>
                      <a:pt x="93397" y="540552"/>
                      <a:pt x="93397" y="540552"/>
                    </a:cubicBezTo>
                    <a:cubicBezTo>
                      <a:pt x="93397" y="540552"/>
                      <a:pt x="-3146" y="54689"/>
                      <a:pt x="1538" y="21"/>
                    </a:cubicBezTo>
                    <a:close/>
                  </a:path>
                </a:pathLst>
              </a:custGeom>
              <a:solidFill>
                <a:srgbClr val="FFFFFF"/>
              </a:solidFill>
              <a:ln w="69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305" name="Graphique 3">
              <a:extLst>
                <a:ext uri="{FF2B5EF4-FFF2-40B4-BE49-F238E27FC236}">
                  <a16:creationId xmlns:a16="http://schemas.microsoft.com/office/drawing/2014/main" id="{88B948D3-A5A6-4E7D-B1C9-AE0E32241BA5}"/>
                </a:ext>
              </a:extLst>
            </p:cNvPr>
            <p:cNvGrpSpPr/>
            <p:nvPr/>
          </p:nvGrpSpPr>
          <p:grpSpPr>
            <a:xfrm>
              <a:off x="6781030" y="3398869"/>
              <a:ext cx="349681" cy="843638"/>
              <a:chOff x="6781030" y="3398869"/>
              <a:chExt cx="349681" cy="843638"/>
            </a:xfrm>
            <a:solidFill>
              <a:schemeClr val="accent1"/>
            </a:solidFill>
          </p:grpSpPr>
          <p:sp>
            <p:nvSpPr>
              <p:cNvPr id="306" name="Forme libre : forme 305">
                <a:extLst>
                  <a:ext uri="{FF2B5EF4-FFF2-40B4-BE49-F238E27FC236}">
                    <a16:creationId xmlns:a16="http://schemas.microsoft.com/office/drawing/2014/main" id="{8DB0D687-1E9E-4D66-9D4B-7ED6F8DD1DCD}"/>
                  </a:ext>
                </a:extLst>
              </p:cNvPr>
              <p:cNvSpPr/>
              <p:nvPr/>
            </p:nvSpPr>
            <p:spPr>
              <a:xfrm>
                <a:off x="6781030" y="3398869"/>
                <a:ext cx="349681" cy="843638"/>
              </a:xfrm>
              <a:custGeom>
                <a:avLst/>
                <a:gdLst>
                  <a:gd name="connsiteX0" fmla="*/ 0 w 349681"/>
                  <a:gd name="connsiteY0" fmla="*/ 0 h 843638"/>
                  <a:gd name="connsiteX1" fmla="*/ 0 w 349681"/>
                  <a:gd name="connsiteY1" fmla="*/ 304310 h 843638"/>
                  <a:gd name="connsiteX2" fmla="*/ 112273 w 349681"/>
                  <a:gd name="connsiteY2" fmla="*/ 792480 h 843638"/>
                  <a:gd name="connsiteX3" fmla="*/ 279633 w 349681"/>
                  <a:gd name="connsiteY3" fmla="*/ 792480 h 843638"/>
                  <a:gd name="connsiteX4" fmla="*/ 349681 w 349681"/>
                  <a:gd name="connsiteY4" fmla="*/ 296551 h 843638"/>
                  <a:gd name="connsiteX5" fmla="*/ 349681 w 349681"/>
                  <a:gd name="connsiteY5" fmla="*/ 0 h 843638"/>
                  <a:gd name="connsiteX6" fmla="*/ 0 w 349681"/>
                  <a:gd name="connsiteY6" fmla="*/ 0 h 8436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49681" h="843638">
                    <a:moveTo>
                      <a:pt x="0" y="0"/>
                    </a:moveTo>
                    <a:lnTo>
                      <a:pt x="0" y="304310"/>
                    </a:lnTo>
                    <a:cubicBezTo>
                      <a:pt x="0" y="304310"/>
                      <a:pt x="81303" y="710338"/>
                      <a:pt x="112273" y="792480"/>
                    </a:cubicBezTo>
                    <a:cubicBezTo>
                      <a:pt x="143242" y="874622"/>
                      <a:pt x="273481" y="845191"/>
                      <a:pt x="279633" y="792480"/>
                    </a:cubicBezTo>
                    <a:cubicBezTo>
                      <a:pt x="285785" y="739769"/>
                      <a:pt x="349681" y="296551"/>
                      <a:pt x="349681" y="296551"/>
                    </a:cubicBezTo>
                    <a:lnTo>
                      <a:pt x="34968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6D4D6"/>
              </a:solidFill>
              <a:ln w="69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7" name="Forme libre : forme 306">
                <a:extLst>
                  <a:ext uri="{FF2B5EF4-FFF2-40B4-BE49-F238E27FC236}">
                    <a16:creationId xmlns:a16="http://schemas.microsoft.com/office/drawing/2014/main" id="{37C02E5B-FCA0-4564-8215-7B3278C8420A}"/>
                  </a:ext>
                </a:extLst>
              </p:cNvPr>
              <p:cNvSpPr/>
              <p:nvPr/>
            </p:nvSpPr>
            <p:spPr>
              <a:xfrm>
                <a:off x="6890367" y="3398869"/>
                <a:ext cx="240344" cy="843638"/>
              </a:xfrm>
              <a:custGeom>
                <a:avLst/>
                <a:gdLst>
                  <a:gd name="connsiteX0" fmla="*/ 179944 w 240344"/>
                  <a:gd name="connsiteY0" fmla="*/ 0 h 843638"/>
                  <a:gd name="connsiteX1" fmla="*/ 179944 w 240344"/>
                  <a:gd name="connsiteY1" fmla="*/ 239576 h 843638"/>
                  <a:gd name="connsiteX2" fmla="*/ 109896 w 240344"/>
                  <a:gd name="connsiteY2" fmla="*/ 735505 h 843638"/>
                  <a:gd name="connsiteX3" fmla="*/ 0 w 240344"/>
                  <a:gd name="connsiteY3" fmla="*/ 784091 h 843638"/>
                  <a:gd name="connsiteX4" fmla="*/ 2936 w 240344"/>
                  <a:gd name="connsiteY4" fmla="*/ 792480 h 843638"/>
                  <a:gd name="connsiteX5" fmla="*/ 170296 w 240344"/>
                  <a:gd name="connsiteY5" fmla="*/ 792480 h 843638"/>
                  <a:gd name="connsiteX6" fmla="*/ 240345 w 240344"/>
                  <a:gd name="connsiteY6" fmla="*/ 296551 h 843638"/>
                  <a:gd name="connsiteX7" fmla="*/ 240345 w 240344"/>
                  <a:gd name="connsiteY7" fmla="*/ 0 h 843638"/>
                  <a:gd name="connsiteX8" fmla="*/ 179944 w 240344"/>
                  <a:gd name="connsiteY8" fmla="*/ 0 h 8436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40344" h="843638">
                    <a:moveTo>
                      <a:pt x="179944" y="0"/>
                    </a:moveTo>
                    <a:lnTo>
                      <a:pt x="179944" y="239576"/>
                    </a:lnTo>
                    <a:cubicBezTo>
                      <a:pt x="179944" y="239576"/>
                      <a:pt x="116118" y="682794"/>
                      <a:pt x="109896" y="735505"/>
                    </a:cubicBezTo>
                    <a:cubicBezTo>
                      <a:pt x="105841" y="770249"/>
                      <a:pt x="47887" y="794857"/>
                      <a:pt x="0" y="784091"/>
                    </a:cubicBezTo>
                    <a:cubicBezTo>
                      <a:pt x="1049" y="787167"/>
                      <a:pt x="2027" y="789963"/>
                      <a:pt x="2936" y="792480"/>
                    </a:cubicBezTo>
                    <a:cubicBezTo>
                      <a:pt x="33905" y="874622"/>
                      <a:pt x="164144" y="845191"/>
                      <a:pt x="170296" y="792480"/>
                    </a:cubicBezTo>
                    <a:cubicBezTo>
                      <a:pt x="176448" y="739769"/>
                      <a:pt x="240345" y="296551"/>
                      <a:pt x="240345" y="296551"/>
                    </a:cubicBezTo>
                    <a:lnTo>
                      <a:pt x="240345" y="0"/>
                    </a:lnTo>
                    <a:lnTo>
                      <a:pt x="179944" y="0"/>
                    </a:lnTo>
                    <a:close/>
                  </a:path>
                </a:pathLst>
              </a:custGeom>
              <a:solidFill>
                <a:srgbClr val="C1BDC1"/>
              </a:solidFill>
              <a:ln w="69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8" name="Forme libre : forme 307">
                <a:extLst>
                  <a:ext uri="{FF2B5EF4-FFF2-40B4-BE49-F238E27FC236}">
                    <a16:creationId xmlns:a16="http://schemas.microsoft.com/office/drawing/2014/main" id="{09B2A456-C5AF-4D91-BAC5-B496B358EBFA}"/>
                  </a:ext>
                </a:extLst>
              </p:cNvPr>
              <p:cNvSpPr/>
              <p:nvPr/>
            </p:nvSpPr>
            <p:spPr>
              <a:xfrm>
                <a:off x="6781030" y="3398869"/>
                <a:ext cx="349681" cy="843638"/>
              </a:xfrm>
              <a:custGeom>
                <a:avLst/>
                <a:gdLst>
                  <a:gd name="connsiteX0" fmla="*/ 0 w 349681"/>
                  <a:gd name="connsiteY0" fmla="*/ 0 h 843638"/>
                  <a:gd name="connsiteX1" fmla="*/ 0 w 349681"/>
                  <a:gd name="connsiteY1" fmla="*/ 304310 h 843638"/>
                  <a:gd name="connsiteX2" fmla="*/ 112273 w 349681"/>
                  <a:gd name="connsiteY2" fmla="*/ 792480 h 843638"/>
                  <a:gd name="connsiteX3" fmla="*/ 279633 w 349681"/>
                  <a:gd name="connsiteY3" fmla="*/ 792480 h 843638"/>
                  <a:gd name="connsiteX4" fmla="*/ 349681 w 349681"/>
                  <a:gd name="connsiteY4" fmla="*/ 296551 h 843638"/>
                  <a:gd name="connsiteX5" fmla="*/ 349681 w 349681"/>
                  <a:gd name="connsiteY5" fmla="*/ 0 h 843638"/>
                  <a:gd name="connsiteX6" fmla="*/ 0 w 349681"/>
                  <a:gd name="connsiteY6" fmla="*/ 0 h 8436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49681" h="843638">
                    <a:moveTo>
                      <a:pt x="0" y="0"/>
                    </a:moveTo>
                    <a:lnTo>
                      <a:pt x="0" y="304310"/>
                    </a:lnTo>
                    <a:cubicBezTo>
                      <a:pt x="0" y="304310"/>
                      <a:pt x="81303" y="710338"/>
                      <a:pt x="112273" y="792480"/>
                    </a:cubicBezTo>
                    <a:cubicBezTo>
                      <a:pt x="143242" y="874622"/>
                      <a:pt x="273481" y="845191"/>
                      <a:pt x="279633" y="792480"/>
                    </a:cubicBezTo>
                    <a:cubicBezTo>
                      <a:pt x="285785" y="739769"/>
                      <a:pt x="349681" y="296551"/>
                      <a:pt x="349681" y="296551"/>
                    </a:cubicBezTo>
                    <a:lnTo>
                      <a:pt x="349681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6847" cap="rnd">
                <a:solidFill>
                  <a:srgbClr val="333333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9" name="Forme libre : forme 308">
                <a:extLst>
                  <a:ext uri="{FF2B5EF4-FFF2-40B4-BE49-F238E27FC236}">
                    <a16:creationId xmlns:a16="http://schemas.microsoft.com/office/drawing/2014/main" id="{56E2267C-6BCE-4A5B-871F-AC6D3EE42765}"/>
                  </a:ext>
                </a:extLst>
              </p:cNvPr>
              <p:cNvSpPr/>
              <p:nvPr/>
            </p:nvSpPr>
            <p:spPr>
              <a:xfrm>
                <a:off x="6802632" y="3613676"/>
                <a:ext cx="93397" cy="540551"/>
              </a:xfrm>
              <a:custGeom>
                <a:avLst/>
                <a:gdLst>
                  <a:gd name="connsiteX0" fmla="*/ 1538 w 93397"/>
                  <a:gd name="connsiteY0" fmla="*/ 21 h 540551"/>
                  <a:gd name="connsiteX1" fmla="*/ 1538 w 93397"/>
                  <a:gd name="connsiteY1" fmla="*/ 91881 h 540551"/>
                  <a:gd name="connsiteX2" fmla="*/ 93398 w 93397"/>
                  <a:gd name="connsiteY2" fmla="*/ 540552 h 540551"/>
                  <a:gd name="connsiteX3" fmla="*/ 1538 w 93397"/>
                  <a:gd name="connsiteY3" fmla="*/ 21 h 5405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3397" h="540551">
                    <a:moveTo>
                      <a:pt x="1538" y="21"/>
                    </a:moveTo>
                    <a:cubicBezTo>
                      <a:pt x="1608" y="-1167"/>
                      <a:pt x="-1957" y="47699"/>
                      <a:pt x="1538" y="91881"/>
                    </a:cubicBezTo>
                    <a:cubicBezTo>
                      <a:pt x="5033" y="136063"/>
                      <a:pt x="93398" y="540552"/>
                      <a:pt x="93398" y="540552"/>
                    </a:cubicBezTo>
                    <a:cubicBezTo>
                      <a:pt x="93398" y="540552"/>
                      <a:pt x="-3076" y="54690"/>
                      <a:pt x="1538" y="21"/>
                    </a:cubicBezTo>
                    <a:close/>
                  </a:path>
                </a:pathLst>
              </a:custGeom>
              <a:solidFill>
                <a:srgbClr val="FFFFFF"/>
              </a:solidFill>
              <a:ln w="69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310" name="Graphique 3">
              <a:extLst>
                <a:ext uri="{FF2B5EF4-FFF2-40B4-BE49-F238E27FC236}">
                  <a16:creationId xmlns:a16="http://schemas.microsoft.com/office/drawing/2014/main" id="{88B948D3-A5A6-4E7D-B1C9-AE0E32241BA5}"/>
                </a:ext>
              </a:extLst>
            </p:cNvPr>
            <p:cNvGrpSpPr/>
            <p:nvPr/>
          </p:nvGrpSpPr>
          <p:grpSpPr>
            <a:xfrm>
              <a:off x="6464626" y="3479543"/>
              <a:ext cx="349681" cy="843638"/>
              <a:chOff x="6464626" y="3479543"/>
              <a:chExt cx="349681" cy="843638"/>
            </a:xfrm>
            <a:solidFill>
              <a:schemeClr val="accent1"/>
            </a:solidFill>
          </p:grpSpPr>
          <p:sp>
            <p:nvSpPr>
              <p:cNvPr id="311" name="Forme libre : forme 310">
                <a:extLst>
                  <a:ext uri="{FF2B5EF4-FFF2-40B4-BE49-F238E27FC236}">
                    <a16:creationId xmlns:a16="http://schemas.microsoft.com/office/drawing/2014/main" id="{CF92C9EA-9537-4AA6-AE79-1F7798374FC0}"/>
                  </a:ext>
                </a:extLst>
              </p:cNvPr>
              <p:cNvSpPr/>
              <p:nvPr/>
            </p:nvSpPr>
            <p:spPr>
              <a:xfrm>
                <a:off x="6464626" y="3479543"/>
                <a:ext cx="349681" cy="843638"/>
              </a:xfrm>
              <a:custGeom>
                <a:avLst/>
                <a:gdLst>
                  <a:gd name="connsiteX0" fmla="*/ 0 w 349681"/>
                  <a:gd name="connsiteY0" fmla="*/ 0 h 843638"/>
                  <a:gd name="connsiteX1" fmla="*/ 0 w 349681"/>
                  <a:gd name="connsiteY1" fmla="*/ 304311 h 843638"/>
                  <a:gd name="connsiteX2" fmla="*/ 112273 w 349681"/>
                  <a:gd name="connsiteY2" fmla="*/ 792480 h 843638"/>
                  <a:gd name="connsiteX3" fmla="*/ 279633 w 349681"/>
                  <a:gd name="connsiteY3" fmla="*/ 792480 h 843638"/>
                  <a:gd name="connsiteX4" fmla="*/ 349681 w 349681"/>
                  <a:gd name="connsiteY4" fmla="*/ 296551 h 843638"/>
                  <a:gd name="connsiteX5" fmla="*/ 349681 w 349681"/>
                  <a:gd name="connsiteY5" fmla="*/ 0 h 843638"/>
                  <a:gd name="connsiteX6" fmla="*/ 0 w 349681"/>
                  <a:gd name="connsiteY6" fmla="*/ 0 h 8436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49681" h="843638">
                    <a:moveTo>
                      <a:pt x="0" y="0"/>
                    </a:moveTo>
                    <a:lnTo>
                      <a:pt x="0" y="304311"/>
                    </a:lnTo>
                    <a:cubicBezTo>
                      <a:pt x="0" y="304311"/>
                      <a:pt x="81303" y="710338"/>
                      <a:pt x="112273" y="792480"/>
                    </a:cubicBezTo>
                    <a:cubicBezTo>
                      <a:pt x="143242" y="874622"/>
                      <a:pt x="273481" y="845191"/>
                      <a:pt x="279633" y="792480"/>
                    </a:cubicBezTo>
                    <a:cubicBezTo>
                      <a:pt x="285785" y="739769"/>
                      <a:pt x="349681" y="296551"/>
                      <a:pt x="349681" y="296551"/>
                    </a:cubicBezTo>
                    <a:lnTo>
                      <a:pt x="34968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6D4D6"/>
              </a:solidFill>
              <a:ln w="69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2" name="Forme libre : forme 311">
                <a:extLst>
                  <a:ext uri="{FF2B5EF4-FFF2-40B4-BE49-F238E27FC236}">
                    <a16:creationId xmlns:a16="http://schemas.microsoft.com/office/drawing/2014/main" id="{20C1416F-ED06-4E78-80DB-F3846FEE815B}"/>
                  </a:ext>
                </a:extLst>
              </p:cNvPr>
              <p:cNvSpPr/>
              <p:nvPr/>
            </p:nvSpPr>
            <p:spPr>
              <a:xfrm>
                <a:off x="6573962" y="3479543"/>
                <a:ext cx="240344" cy="843638"/>
              </a:xfrm>
              <a:custGeom>
                <a:avLst/>
                <a:gdLst>
                  <a:gd name="connsiteX0" fmla="*/ 179944 w 240344"/>
                  <a:gd name="connsiteY0" fmla="*/ 0 h 843638"/>
                  <a:gd name="connsiteX1" fmla="*/ 179944 w 240344"/>
                  <a:gd name="connsiteY1" fmla="*/ 239576 h 843638"/>
                  <a:gd name="connsiteX2" fmla="*/ 109896 w 240344"/>
                  <a:gd name="connsiteY2" fmla="*/ 735505 h 843638"/>
                  <a:gd name="connsiteX3" fmla="*/ 0 w 240344"/>
                  <a:gd name="connsiteY3" fmla="*/ 784091 h 843638"/>
                  <a:gd name="connsiteX4" fmla="*/ 2936 w 240344"/>
                  <a:gd name="connsiteY4" fmla="*/ 792480 h 843638"/>
                  <a:gd name="connsiteX5" fmla="*/ 170296 w 240344"/>
                  <a:gd name="connsiteY5" fmla="*/ 792480 h 843638"/>
                  <a:gd name="connsiteX6" fmla="*/ 240345 w 240344"/>
                  <a:gd name="connsiteY6" fmla="*/ 296551 h 843638"/>
                  <a:gd name="connsiteX7" fmla="*/ 240345 w 240344"/>
                  <a:gd name="connsiteY7" fmla="*/ 0 h 843638"/>
                  <a:gd name="connsiteX8" fmla="*/ 179944 w 240344"/>
                  <a:gd name="connsiteY8" fmla="*/ 0 h 8436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40344" h="843638">
                    <a:moveTo>
                      <a:pt x="179944" y="0"/>
                    </a:moveTo>
                    <a:lnTo>
                      <a:pt x="179944" y="239576"/>
                    </a:lnTo>
                    <a:cubicBezTo>
                      <a:pt x="179944" y="239576"/>
                      <a:pt x="116118" y="682794"/>
                      <a:pt x="109896" y="735505"/>
                    </a:cubicBezTo>
                    <a:cubicBezTo>
                      <a:pt x="105841" y="770249"/>
                      <a:pt x="47887" y="794857"/>
                      <a:pt x="0" y="784091"/>
                    </a:cubicBezTo>
                    <a:cubicBezTo>
                      <a:pt x="1049" y="787167"/>
                      <a:pt x="2027" y="789963"/>
                      <a:pt x="2936" y="792480"/>
                    </a:cubicBezTo>
                    <a:cubicBezTo>
                      <a:pt x="33905" y="874622"/>
                      <a:pt x="164144" y="845191"/>
                      <a:pt x="170296" y="792480"/>
                    </a:cubicBezTo>
                    <a:cubicBezTo>
                      <a:pt x="176448" y="739769"/>
                      <a:pt x="240345" y="296551"/>
                      <a:pt x="240345" y="296551"/>
                    </a:cubicBezTo>
                    <a:lnTo>
                      <a:pt x="240345" y="0"/>
                    </a:lnTo>
                    <a:lnTo>
                      <a:pt x="179944" y="0"/>
                    </a:lnTo>
                    <a:close/>
                  </a:path>
                </a:pathLst>
              </a:custGeom>
              <a:solidFill>
                <a:srgbClr val="C1BDC1"/>
              </a:solidFill>
              <a:ln w="69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3" name="Forme libre : forme 312">
                <a:extLst>
                  <a:ext uri="{FF2B5EF4-FFF2-40B4-BE49-F238E27FC236}">
                    <a16:creationId xmlns:a16="http://schemas.microsoft.com/office/drawing/2014/main" id="{3910B1AB-2AFD-4128-8305-DA7923DEF702}"/>
                  </a:ext>
                </a:extLst>
              </p:cNvPr>
              <p:cNvSpPr/>
              <p:nvPr/>
            </p:nvSpPr>
            <p:spPr>
              <a:xfrm>
                <a:off x="6464626" y="3479543"/>
                <a:ext cx="349681" cy="843638"/>
              </a:xfrm>
              <a:custGeom>
                <a:avLst/>
                <a:gdLst>
                  <a:gd name="connsiteX0" fmla="*/ 0 w 349681"/>
                  <a:gd name="connsiteY0" fmla="*/ 0 h 843638"/>
                  <a:gd name="connsiteX1" fmla="*/ 0 w 349681"/>
                  <a:gd name="connsiteY1" fmla="*/ 304311 h 843638"/>
                  <a:gd name="connsiteX2" fmla="*/ 112273 w 349681"/>
                  <a:gd name="connsiteY2" fmla="*/ 792480 h 843638"/>
                  <a:gd name="connsiteX3" fmla="*/ 279633 w 349681"/>
                  <a:gd name="connsiteY3" fmla="*/ 792480 h 843638"/>
                  <a:gd name="connsiteX4" fmla="*/ 349681 w 349681"/>
                  <a:gd name="connsiteY4" fmla="*/ 296551 h 843638"/>
                  <a:gd name="connsiteX5" fmla="*/ 349681 w 349681"/>
                  <a:gd name="connsiteY5" fmla="*/ 0 h 843638"/>
                  <a:gd name="connsiteX6" fmla="*/ 0 w 349681"/>
                  <a:gd name="connsiteY6" fmla="*/ 0 h 8436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49681" h="843638">
                    <a:moveTo>
                      <a:pt x="0" y="0"/>
                    </a:moveTo>
                    <a:lnTo>
                      <a:pt x="0" y="304311"/>
                    </a:lnTo>
                    <a:cubicBezTo>
                      <a:pt x="0" y="304311"/>
                      <a:pt x="81303" y="710338"/>
                      <a:pt x="112273" y="792480"/>
                    </a:cubicBezTo>
                    <a:cubicBezTo>
                      <a:pt x="143242" y="874622"/>
                      <a:pt x="273481" y="845191"/>
                      <a:pt x="279633" y="792480"/>
                    </a:cubicBezTo>
                    <a:cubicBezTo>
                      <a:pt x="285785" y="739769"/>
                      <a:pt x="349681" y="296551"/>
                      <a:pt x="349681" y="296551"/>
                    </a:cubicBezTo>
                    <a:lnTo>
                      <a:pt x="349681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6847" cap="rnd">
                <a:solidFill>
                  <a:srgbClr val="333333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4" name="Forme libre : forme 313">
                <a:extLst>
                  <a:ext uri="{FF2B5EF4-FFF2-40B4-BE49-F238E27FC236}">
                    <a16:creationId xmlns:a16="http://schemas.microsoft.com/office/drawing/2014/main" id="{A04A1873-02A9-4A19-86A1-2E35CFF8E838}"/>
                  </a:ext>
                </a:extLst>
              </p:cNvPr>
              <p:cNvSpPr/>
              <p:nvPr/>
            </p:nvSpPr>
            <p:spPr>
              <a:xfrm>
                <a:off x="6486227" y="3694350"/>
                <a:ext cx="93397" cy="540551"/>
              </a:xfrm>
              <a:custGeom>
                <a:avLst/>
                <a:gdLst>
                  <a:gd name="connsiteX0" fmla="*/ 1538 w 93397"/>
                  <a:gd name="connsiteY0" fmla="*/ 21 h 540551"/>
                  <a:gd name="connsiteX1" fmla="*/ 1538 w 93397"/>
                  <a:gd name="connsiteY1" fmla="*/ 91880 h 540551"/>
                  <a:gd name="connsiteX2" fmla="*/ 93398 w 93397"/>
                  <a:gd name="connsiteY2" fmla="*/ 540552 h 540551"/>
                  <a:gd name="connsiteX3" fmla="*/ 1538 w 93397"/>
                  <a:gd name="connsiteY3" fmla="*/ 21 h 5405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3397" h="540551">
                    <a:moveTo>
                      <a:pt x="1538" y="21"/>
                    </a:moveTo>
                    <a:cubicBezTo>
                      <a:pt x="1608" y="-1167"/>
                      <a:pt x="-1957" y="47699"/>
                      <a:pt x="1538" y="91880"/>
                    </a:cubicBezTo>
                    <a:cubicBezTo>
                      <a:pt x="5033" y="136062"/>
                      <a:pt x="93398" y="540552"/>
                      <a:pt x="93398" y="540552"/>
                    </a:cubicBezTo>
                    <a:cubicBezTo>
                      <a:pt x="93398" y="540552"/>
                      <a:pt x="-3076" y="54620"/>
                      <a:pt x="1538" y="21"/>
                    </a:cubicBezTo>
                    <a:close/>
                  </a:path>
                </a:pathLst>
              </a:custGeom>
              <a:solidFill>
                <a:srgbClr val="FFFFFF"/>
              </a:solidFill>
              <a:ln w="69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315" name="Graphique 3">
              <a:extLst>
                <a:ext uri="{FF2B5EF4-FFF2-40B4-BE49-F238E27FC236}">
                  <a16:creationId xmlns:a16="http://schemas.microsoft.com/office/drawing/2014/main" id="{88B948D3-A5A6-4E7D-B1C9-AE0E32241BA5}"/>
                </a:ext>
              </a:extLst>
            </p:cNvPr>
            <p:cNvGrpSpPr/>
            <p:nvPr/>
          </p:nvGrpSpPr>
          <p:grpSpPr>
            <a:xfrm>
              <a:off x="6146194" y="3567488"/>
              <a:ext cx="349681" cy="843638"/>
              <a:chOff x="6146194" y="3567488"/>
              <a:chExt cx="349681" cy="843638"/>
            </a:xfrm>
            <a:solidFill>
              <a:schemeClr val="accent1"/>
            </a:solidFill>
          </p:grpSpPr>
          <p:sp>
            <p:nvSpPr>
              <p:cNvPr id="316" name="Forme libre : forme 315">
                <a:extLst>
                  <a:ext uri="{FF2B5EF4-FFF2-40B4-BE49-F238E27FC236}">
                    <a16:creationId xmlns:a16="http://schemas.microsoft.com/office/drawing/2014/main" id="{8FEB2B01-7CFC-4D70-9556-59E64A87BFA0}"/>
                  </a:ext>
                </a:extLst>
              </p:cNvPr>
              <p:cNvSpPr/>
              <p:nvPr/>
            </p:nvSpPr>
            <p:spPr>
              <a:xfrm>
                <a:off x="6146194" y="3567488"/>
                <a:ext cx="349681" cy="843638"/>
              </a:xfrm>
              <a:custGeom>
                <a:avLst/>
                <a:gdLst>
                  <a:gd name="connsiteX0" fmla="*/ 0 w 349681"/>
                  <a:gd name="connsiteY0" fmla="*/ 0 h 843638"/>
                  <a:gd name="connsiteX1" fmla="*/ 0 w 349681"/>
                  <a:gd name="connsiteY1" fmla="*/ 304311 h 843638"/>
                  <a:gd name="connsiteX2" fmla="*/ 112273 w 349681"/>
                  <a:gd name="connsiteY2" fmla="*/ 792480 h 843638"/>
                  <a:gd name="connsiteX3" fmla="*/ 279633 w 349681"/>
                  <a:gd name="connsiteY3" fmla="*/ 792480 h 843638"/>
                  <a:gd name="connsiteX4" fmla="*/ 349681 w 349681"/>
                  <a:gd name="connsiteY4" fmla="*/ 296551 h 843638"/>
                  <a:gd name="connsiteX5" fmla="*/ 349681 w 349681"/>
                  <a:gd name="connsiteY5" fmla="*/ 0 h 843638"/>
                  <a:gd name="connsiteX6" fmla="*/ 0 w 349681"/>
                  <a:gd name="connsiteY6" fmla="*/ 0 h 8436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49681" h="843638">
                    <a:moveTo>
                      <a:pt x="0" y="0"/>
                    </a:moveTo>
                    <a:lnTo>
                      <a:pt x="0" y="304311"/>
                    </a:lnTo>
                    <a:cubicBezTo>
                      <a:pt x="0" y="304311"/>
                      <a:pt x="81303" y="710338"/>
                      <a:pt x="112273" y="792480"/>
                    </a:cubicBezTo>
                    <a:cubicBezTo>
                      <a:pt x="143242" y="874622"/>
                      <a:pt x="273481" y="845191"/>
                      <a:pt x="279633" y="792480"/>
                    </a:cubicBezTo>
                    <a:cubicBezTo>
                      <a:pt x="285785" y="739769"/>
                      <a:pt x="349681" y="296551"/>
                      <a:pt x="349681" y="296551"/>
                    </a:cubicBezTo>
                    <a:lnTo>
                      <a:pt x="34968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6D4D6"/>
              </a:solidFill>
              <a:ln w="69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7" name="Forme libre : forme 316">
                <a:extLst>
                  <a:ext uri="{FF2B5EF4-FFF2-40B4-BE49-F238E27FC236}">
                    <a16:creationId xmlns:a16="http://schemas.microsoft.com/office/drawing/2014/main" id="{F6FD12AB-C324-44C6-84B1-5DD06539F5D6}"/>
                  </a:ext>
                </a:extLst>
              </p:cNvPr>
              <p:cNvSpPr/>
              <p:nvPr/>
            </p:nvSpPr>
            <p:spPr>
              <a:xfrm>
                <a:off x="6255530" y="3567488"/>
                <a:ext cx="240344" cy="843638"/>
              </a:xfrm>
              <a:custGeom>
                <a:avLst/>
                <a:gdLst>
                  <a:gd name="connsiteX0" fmla="*/ 179944 w 240344"/>
                  <a:gd name="connsiteY0" fmla="*/ 0 h 843638"/>
                  <a:gd name="connsiteX1" fmla="*/ 179944 w 240344"/>
                  <a:gd name="connsiteY1" fmla="*/ 239576 h 843638"/>
                  <a:gd name="connsiteX2" fmla="*/ 109896 w 240344"/>
                  <a:gd name="connsiteY2" fmla="*/ 735505 h 843638"/>
                  <a:gd name="connsiteX3" fmla="*/ 0 w 240344"/>
                  <a:gd name="connsiteY3" fmla="*/ 784091 h 843638"/>
                  <a:gd name="connsiteX4" fmla="*/ 2936 w 240344"/>
                  <a:gd name="connsiteY4" fmla="*/ 792480 h 843638"/>
                  <a:gd name="connsiteX5" fmla="*/ 170296 w 240344"/>
                  <a:gd name="connsiteY5" fmla="*/ 792480 h 843638"/>
                  <a:gd name="connsiteX6" fmla="*/ 240345 w 240344"/>
                  <a:gd name="connsiteY6" fmla="*/ 296551 h 843638"/>
                  <a:gd name="connsiteX7" fmla="*/ 240345 w 240344"/>
                  <a:gd name="connsiteY7" fmla="*/ 0 h 843638"/>
                  <a:gd name="connsiteX8" fmla="*/ 179944 w 240344"/>
                  <a:gd name="connsiteY8" fmla="*/ 0 h 8436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40344" h="843638">
                    <a:moveTo>
                      <a:pt x="179944" y="0"/>
                    </a:moveTo>
                    <a:lnTo>
                      <a:pt x="179944" y="239576"/>
                    </a:lnTo>
                    <a:cubicBezTo>
                      <a:pt x="179944" y="239576"/>
                      <a:pt x="116118" y="682794"/>
                      <a:pt x="109896" y="735505"/>
                    </a:cubicBezTo>
                    <a:cubicBezTo>
                      <a:pt x="105841" y="770249"/>
                      <a:pt x="47887" y="794857"/>
                      <a:pt x="0" y="784091"/>
                    </a:cubicBezTo>
                    <a:cubicBezTo>
                      <a:pt x="1048" y="787167"/>
                      <a:pt x="2027" y="789963"/>
                      <a:pt x="2936" y="792480"/>
                    </a:cubicBezTo>
                    <a:cubicBezTo>
                      <a:pt x="33905" y="874622"/>
                      <a:pt x="164144" y="845191"/>
                      <a:pt x="170296" y="792480"/>
                    </a:cubicBezTo>
                    <a:cubicBezTo>
                      <a:pt x="176448" y="739769"/>
                      <a:pt x="240345" y="296551"/>
                      <a:pt x="240345" y="296551"/>
                    </a:cubicBezTo>
                    <a:lnTo>
                      <a:pt x="240345" y="0"/>
                    </a:lnTo>
                    <a:lnTo>
                      <a:pt x="179944" y="0"/>
                    </a:lnTo>
                    <a:close/>
                  </a:path>
                </a:pathLst>
              </a:custGeom>
              <a:solidFill>
                <a:srgbClr val="C1BDC1"/>
              </a:solidFill>
              <a:ln w="69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8" name="Forme libre : forme 317">
                <a:extLst>
                  <a:ext uri="{FF2B5EF4-FFF2-40B4-BE49-F238E27FC236}">
                    <a16:creationId xmlns:a16="http://schemas.microsoft.com/office/drawing/2014/main" id="{465CD3F6-E56F-4D22-B5E5-101B622B088E}"/>
                  </a:ext>
                </a:extLst>
              </p:cNvPr>
              <p:cNvSpPr/>
              <p:nvPr/>
            </p:nvSpPr>
            <p:spPr>
              <a:xfrm>
                <a:off x="6146194" y="3567488"/>
                <a:ext cx="349681" cy="843638"/>
              </a:xfrm>
              <a:custGeom>
                <a:avLst/>
                <a:gdLst>
                  <a:gd name="connsiteX0" fmla="*/ 0 w 349681"/>
                  <a:gd name="connsiteY0" fmla="*/ 0 h 843638"/>
                  <a:gd name="connsiteX1" fmla="*/ 0 w 349681"/>
                  <a:gd name="connsiteY1" fmla="*/ 304311 h 843638"/>
                  <a:gd name="connsiteX2" fmla="*/ 112273 w 349681"/>
                  <a:gd name="connsiteY2" fmla="*/ 792480 h 843638"/>
                  <a:gd name="connsiteX3" fmla="*/ 279633 w 349681"/>
                  <a:gd name="connsiteY3" fmla="*/ 792480 h 843638"/>
                  <a:gd name="connsiteX4" fmla="*/ 349681 w 349681"/>
                  <a:gd name="connsiteY4" fmla="*/ 296551 h 843638"/>
                  <a:gd name="connsiteX5" fmla="*/ 349681 w 349681"/>
                  <a:gd name="connsiteY5" fmla="*/ 0 h 843638"/>
                  <a:gd name="connsiteX6" fmla="*/ 0 w 349681"/>
                  <a:gd name="connsiteY6" fmla="*/ 0 h 8436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49681" h="843638">
                    <a:moveTo>
                      <a:pt x="0" y="0"/>
                    </a:moveTo>
                    <a:lnTo>
                      <a:pt x="0" y="304311"/>
                    </a:lnTo>
                    <a:cubicBezTo>
                      <a:pt x="0" y="304311"/>
                      <a:pt x="81303" y="710338"/>
                      <a:pt x="112273" y="792480"/>
                    </a:cubicBezTo>
                    <a:cubicBezTo>
                      <a:pt x="143242" y="874622"/>
                      <a:pt x="273481" y="845191"/>
                      <a:pt x="279633" y="792480"/>
                    </a:cubicBezTo>
                    <a:cubicBezTo>
                      <a:pt x="285785" y="739769"/>
                      <a:pt x="349681" y="296551"/>
                      <a:pt x="349681" y="296551"/>
                    </a:cubicBezTo>
                    <a:lnTo>
                      <a:pt x="349681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6847" cap="rnd">
                <a:solidFill>
                  <a:srgbClr val="333333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9" name="Forme libre : forme 318">
                <a:extLst>
                  <a:ext uri="{FF2B5EF4-FFF2-40B4-BE49-F238E27FC236}">
                    <a16:creationId xmlns:a16="http://schemas.microsoft.com/office/drawing/2014/main" id="{43FCC630-A470-42FC-8841-24334E5BEA1D}"/>
                  </a:ext>
                </a:extLst>
              </p:cNvPr>
              <p:cNvSpPr/>
              <p:nvPr/>
            </p:nvSpPr>
            <p:spPr>
              <a:xfrm>
                <a:off x="6167865" y="3782294"/>
                <a:ext cx="93397" cy="540551"/>
              </a:xfrm>
              <a:custGeom>
                <a:avLst/>
                <a:gdLst>
                  <a:gd name="connsiteX0" fmla="*/ 1538 w 93397"/>
                  <a:gd name="connsiteY0" fmla="*/ 21 h 540551"/>
                  <a:gd name="connsiteX1" fmla="*/ 1538 w 93397"/>
                  <a:gd name="connsiteY1" fmla="*/ 91881 h 540551"/>
                  <a:gd name="connsiteX2" fmla="*/ 93398 w 93397"/>
                  <a:gd name="connsiteY2" fmla="*/ 540552 h 540551"/>
                  <a:gd name="connsiteX3" fmla="*/ 1538 w 93397"/>
                  <a:gd name="connsiteY3" fmla="*/ 21 h 5405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3397" h="540551">
                    <a:moveTo>
                      <a:pt x="1538" y="21"/>
                    </a:moveTo>
                    <a:cubicBezTo>
                      <a:pt x="1608" y="-1167"/>
                      <a:pt x="-1957" y="47699"/>
                      <a:pt x="1538" y="91881"/>
                    </a:cubicBezTo>
                    <a:cubicBezTo>
                      <a:pt x="5033" y="136063"/>
                      <a:pt x="93398" y="540552"/>
                      <a:pt x="93398" y="540552"/>
                    </a:cubicBezTo>
                    <a:cubicBezTo>
                      <a:pt x="93398" y="540552"/>
                      <a:pt x="-3146" y="54620"/>
                      <a:pt x="1538" y="21"/>
                    </a:cubicBezTo>
                    <a:close/>
                  </a:path>
                </a:pathLst>
              </a:custGeom>
              <a:solidFill>
                <a:srgbClr val="FFFFFF"/>
              </a:solidFill>
              <a:ln w="69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320" name="Graphique 3">
              <a:extLst>
                <a:ext uri="{FF2B5EF4-FFF2-40B4-BE49-F238E27FC236}">
                  <a16:creationId xmlns:a16="http://schemas.microsoft.com/office/drawing/2014/main" id="{88B948D3-A5A6-4E7D-B1C9-AE0E32241BA5}"/>
                </a:ext>
              </a:extLst>
            </p:cNvPr>
            <p:cNvGrpSpPr/>
            <p:nvPr/>
          </p:nvGrpSpPr>
          <p:grpSpPr>
            <a:xfrm>
              <a:off x="5820771" y="3655852"/>
              <a:ext cx="349681" cy="843638"/>
              <a:chOff x="5820771" y="3655852"/>
              <a:chExt cx="349681" cy="843638"/>
            </a:xfrm>
            <a:solidFill>
              <a:schemeClr val="accent1"/>
            </a:solidFill>
          </p:grpSpPr>
          <p:sp>
            <p:nvSpPr>
              <p:cNvPr id="321" name="Forme libre : forme 320">
                <a:extLst>
                  <a:ext uri="{FF2B5EF4-FFF2-40B4-BE49-F238E27FC236}">
                    <a16:creationId xmlns:a16="http://schemas.microsoft.com/office/drawing/2014/main" id="{084F9B31-0DB1-4623-82D7-B5721B1040AF}"/>
                  </a:ext>
                </a:extLst>
              </p:cNvPr>
              <p:cNvSpPr/>
              <p:nvPr/>
            </p:nvSpPr>
            <p:spPr>
              <a:xfrm>
                <a:off x="5820771" y="3655852"/>
                <a:ext cx="349681" cy="843638"/>
              </a:xfrm>
              <a:custGeom>
                <a:avLst/>
                <a:gdLst>
                  <a:gd name="connsiteX0" fmla="*/ 0 w 349681"/>
                  <a:gd name="connsiteY0" fmla="*/ 0 h 843638"/>
                  <a:gd name="connsiteX1" fmla="*/ 0 w 349681"/>
                  <a:gd name="connsiteY1" fmla="*/ 304310 h 843638"/>
                  <a:gd name="connsiteX2" fmla="*/ 112273 w 349681"/>
                  <a:gd name="connsiteY2" fmla="*/ 792480 h 843638"/>
                  <a:gd name="connsiteX3" fmla="*/ 279633 w 349681"/>
                  <a:gd name="connsiteY3" fmla="*/ 792480 h 843638"/>
                  <a:gd name="connsiteX4" fmla="*/ 349681 w 349681"/>
                  <a:gd name="connsiteY4" fmla="*/ 296551 h 843638"/>
                  <a:gd name="connsiteX5" fmla="*/ 349681 w 349681"/>
                  <a:gd name="connsiteY5" fmla="*/ 0 h 843638"/>
                  <a:gd name="connsiteX6" fmla="*/ 0 w 349681"/>
                  <a:gd name="connsiteY6" fmla="*/ 0 h 8436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49681" h="843638">
                    <a:moveTo>
                      <a:pt x="0" y="0"/>
                    </a:moveTo>
                    <a:lnTo>
                      <a:pt x="0" y="304310"/>
                    </a:lnTo>
                    <a:cubicBezTo>
                      <a:pt x="0" y="304310"/>
                      <a:pt x="81303" y="710338"/>
                      <a:pt x="112273" y="792480"/>
                    </a:cubicBezTo>
                    <a:cubicBezTo>
                      <a:pt x="143242" y="874622"/>
                      <a:pt x="273481" y="845191"/>
                      <a:pt x="279633" y="792480"/>
                    </a:cubicBezTo>
                    <a:cubicBezTo>
                      <a:pt x="285785" y="739769"/>
                      <a:pt x="349681" y="296551"/>
                      <a:pt x="349681" y="296551"/>
                    </a:cubicBezTo>
                    <a:lnTo>
                      <a:pt x="34968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6D4D6"/>
              </a:solidFill>
              <a:ln w="69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2" name="Forme libre : forme 321">
                <a:extLst>
                  <a:ext uri="{FF2B5EF4-FFF2-40B4-BE49-F238E27FC236}">
                    <a16:creationId xmlns:a16="http://schemas.microsoft.com/office/drawing/2014/main" id="{F02A1B5A-F882-4C24-B09D-8619C33FD118}"/>
                  </a:ext>
                </a:extLst>
              </p:cNvPr>
              <p:cNvSpPr/>
              <p:nvPr/>
            </p:nvSpPr>
            <p:spPr>
              <a:xfrm>
                <a:off x="5930107" y="3655852"/>
                <a:ext cx="240344" cy="843638"/>
              </a:xfrm>
              <a:custGeom>
                <a:avLst/>
                <a:gdLst>
                  <a:gd name="connsiteX0" fmla="*/ 179944 w 240344"/>
                  <a:gd name="connsiteY0" fmla="*/ 0 h 843638"/>
                  <a:gd name="connsiteX1" fmla="*/ 179944 w 240344"/>
                  <a:gd name="connsiteY1" fmla="*/ 239575 h 843638"/>
                  <a:gd name="connsiteX2" fmla="*/ 109896 w 240344"/>
                  <a:gd name="connsiteY2" fmla="*/ 735505 h 843638"/>
                  <a:gd name="connsiteX3" fmla="*/ 0 w 240344"/>
                  <a:gd name="connsiteY3" fmla="*/ 784091 h 843638"/>
                  <a:gd name="connsiteX4" fmla="*/ 2936 w 240344"/>
                  <a:gd name="connsiteY4" fmla="*/ 792480 h 843638"/>
                  <a:gd name="connsiteX5" fmla="*/ 170297 w 240344"/>
                  <a:gd name="connsiteY5" fmla="*/ 792480 h 843638"/>
                  <a:gd name="connsiteX6" fmla="*/ 240345 w 240344"/>
                  <a:gd name="connsiteY6" fmla="*/ 296551 h 843638"/>
                  <a:gd name="connsiteX7" fmla="*/ 240345 w 240344"/>
                  <a:gd name="connsiteY7" fmla="*/ 0 h 843638"/>
                  <a:gd name="connsiteX8" fmla="*/ 179944 w 240344"/>
                  <a:gd name="connsiteY8" fmla="*/ 0 h 8436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40344" h="843638">
                    <a:moveTo>
                      <a:pt x="179944" y="0"/>
                    </a:moveTo>
                    <a:lnTo>
                      <a:pt x="179944" y="239575"/>
                    </a:lnTo>
                    <a:cubicBezTo>
                      <a:pt x="179944" y="239575"/>
                      <a:pt x="116118" y="682794"/>
                      <a:pt x="109896" y="735505"/>
                    </a:cubicBezTo>
                    <a:cubicBezTo>
                      <a:pt x="105841" y="770249"/>
                      <a:pt x="47887" y="794857"/>
                      <a:pt x="0" y="784091"/>
                    </a:cubicBezTo>
                    <a:cubicBezTo>
                      <a:pt x="1049" y="787167"/>
                      <a:pt x="2027" y="789963"/>
                      <a:pt x="2936" y="792480"/>
                    </a:cubicBezTo>
                    <a:cubicBezTo>
                      <a:pt x="33906" y="874622"/>
                      <a:pt x="164145" y="845191"/>
                      <a:pt x="170297" y="792480"/>
                    </a:cubicBezTo>
                    <a:cubicBezTo>
                      <a:pt x="176449" y="739769"/>
                      <a:pt x="240345" y="296551"/>
                      <a:pt x="240345" y="296551"/>
                    </a:cubicBezTo>
                    <a:lnTo>
                      <a:pt x="240345" y="0"/>
                    </a:lnTo>
                    <a:lnTo>
                      <a:pt x="179944" y="0"/>
                    </a:lnTo>
                    <a:close/>
                  </a:path>
                </a:pathLst>
              </a:custGeom>
              <a:solidFill>
                <a:srgbClr val="C1BDC1"/>
              </a:solidFill>
              <a:ln w="69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3" name="Forme libre : forme 322">
                <a:extLst>
                  <a:ext uri="{FF2B5EF4-FFF2-40B4-BE49-F238E27FC236}">
                    <a16:creationId xmlns:a16="http://schemas.microsoft.com/office/drawing/2014/main" id="{24CD5A0B-106F-4026-BCD4-A60EA9BB9F76}"/>
                  </a:ext>
                </a:extLst>
              </p:cNvPr>
              <p:cNvSpPr/>
              <p:nvPr/>
            </p:nvSpPr>
            <p:spPr>
              <a:xfrm>
                <a:off x="5820771" y="3655852"/>
                <a:ext cx="349681" cy="843638"/>
              </a:xfrm>
              <a:custGeom>
                <a:avLst/>
                <a:gdLst>
                  <a:gd name="connsiteX0" fmla="*/ 0 w 349681"/>
                  <a:gd name="connsiteY0" fmla="*/ 0 h 843638"/>
                  <a:gd name="connsiteX1" fmla="*/ 0 w 349681"/>
                  <a:gd name="connsiteY1" fmla="*/ 304310 h 843638"/>
                  <a:gd name="connsiteX2" fmla="*/ 112273 w 349681"/>
                  <a:gd name="connsiteY2" fmla="*/ 792480 h 843638"/>
                  <a:gd name="connsiteX3" fmla="*/ 279633 w 349681"/>
                  <a:gd name="connsiteY3" fmla="*/ 792480 h 843638"/>
                  <a:gd name="connsiteX4" fmla="*/ 349681 w 349681"/>
                  <a:gd name="connsiteY4" fmla="*/ 296551 h 843638"/>
                  <a:gd name="connsiteX5" fmla="*/ 349681 w 349681"/>
                  <a:gd name="connsiteY5" fmla="*/ 0 h 843638"/>
                  <a:gd name="connsiteX6" fmla="*/ 0 w 349681"/>
                  <a:gd name="connsiteY6" fmla="*/ 0 h 8436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49681" h="843638">
                    <a:moveTo>
                      <a:pt x="0" y="0"/>
                    </a:moveTo>
                    <a:lnTo>
                      <a:pt x="0" y="304310"/>
                    </a:lnTo>
                    <a:cubicBezTo>
                      <a:pt x="0" y="304310"/>
                      <a:pt x="81303" y="710338"/>
                      <a:pt x="112273" y="792480"/>
                    </a:cubicBezTo>
                    <a:cubicBezTo>
                      <a:pt x="143242" y="874622"/>
                      <a:pt x="273481" y="845191"/>
                      <a:pt x="279633" y="792480"/>
                    </a:cubicBezTo>
                    <a:cubicBezTo>
                      <a:pt x="285785" y="739769"/>
                      <a:pt x="349681" y="296551"/>
                      <a:pt x="349681" y="296551"/>
                    </a:cubicBezTo>
                    <a:lnTo>
                      <a:pt x="349681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6847" cap="rnd">
                <a:solidFill>
                  <a:srgbClr val="333333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4" name="Forme libre : forme 323">
                <a:extLst>
                  <a:ext uri="{FF2B5EF4-FFF2-40B4-BE49-F238E27FC236}">
                    <a16:creationId xmlns:a16="http://schemas.microsoft.com/office/drawing/2014/main" id="{6A61326E-5EF1-40C2-9951-047804F58DE3}"/>
                  </a:ext>
                </a:extLst>
              </p:cNvPr>
              <p:cNvSpPr/>
              <p:nvPr/>
            </p:nvSpPr>
            <p:spPr>
              <a:xfrm>
                <a:off x="5842372" y="3870659"/>
                <a:ext cx="93397" cy="540551"/>
              </a:xfrm>
              <a:custGeom>
                <a:avLst/>
                <a:gdLst>
                  <a:gd name="connsiteX0" fmla="*/ 1538 w 93397"/>
                  <a:gd name="connsiteY0" fmla="*/ 21 h 540551"/>
                  <a:gd name="connsiteX1" fmla="*/ 1538 w 93397"/>
                  <a:gd name="connsiteY1" fmla="*/ 91881 h 540551"/>
                  <a:gd name="connsiteX2" fmla="*/ 93397 w 93397"/>
                  <a:gd name="connsiteY2" fmla="*/ 540552 h 540551"/>
                  <a:gd name="connsiteX3" fmla="*/ 1538 w 93397"/>
                  <a:gd name="connsiteY3" fmla="*/ 21 h 5405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3397" h="540551">
                    <a:moveTo>
                      <a:pt x="1538" y="21"/>
                    </a:moveTo>
                    <a:cubicBezTo>
                      <a:pt x="1608" y="-1167"/>
                      <a:pt x="-1957" y="47699"/>
                      <a:pt x="1538" y="91881"/>
                    </a:cubicBezTo>
                    <a:cubicBezTo>
                      <a:pt x="5033" y="136063"/>
                      <a:pt x="93397" y="540552"/>
                      <a:pt x="93397" y="540552"/>
                    </a:cubicBezTo>
                    <a:cubicBezTo>
                      <a:pt x="93397" y="540552"/>
                      <a:pt x="-3146" y="54620"/>
                      <a:pt x="1538" y="21"/>
                    </a:cubicBezTo>
                    <a:close/>
                  </a:path>
                </a:pathLst>
              </a:custGeom>
              <a:solidFill>
                <a:srgbClr val="FFFFFF"/>
              </a:solidFill>
              <a:ln w="69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325" name="Graphique 3">
              <a:extLst>
                <a:ext uri="{FF2B5EF4-FFF2-40B4-BE49-F238E27FC236}">
                  <a16:creationId xmlns:a16="http://schemas.microsoft.com/office/drawing/2014/main" id="{88B948D3-A5A6-4E7D-B1C9-AE0E32241BA5}"/>
                </a:ext>
              </a:extLst>
            </p:cNvPr>
            <p:cNvGrpSpPr/>
            <p:nvPr/>
          </p:nvGrpSpPr>
          <p:grpSpPr>
            <a:xfrm>
              <a:off x="5468922" y="3748340"/>
              <a:ext cx="349681" cy="843638"/>
              <a:chOff x="5468922" y="3748340"/>
              <a:chExt cx="349681" cy="843638"/>
            </a:xfrm>
            <a:solidFill>
              <a:schemeClr val="accent1"/>
            </a:solidFill>
          </p:grpSpPr>
          <p:sp>
            <p:nvSpPr>
              <p:cNvPr id="326" name="Forme libre : forme 325">
                <a:extLst>
                  <a:ext uri="{FF2B5EF4-FFF2-40B4-BE49-F238E27FC236}">
                    <a16:creationId xmlns:a16="http://schemas.microsoft.com/office/drawing/2014/main" id="{9EC96F0B-E483-491C-B607-747448E4B148}"/>
                  </a:ext>
                </a:extLst>
              </p:cNvPr>
              <p:cNvSpPr/>
              <p:nvPr/>
            </p:nvSpPr>
            <p:spPr>
              <a:xfrm>
                <a:off x="5468922" y="3748340"/>
                <a:ext cx="349681" cy="843638"/>
              </a:xfrm>
              <a:custGeom>
                <a:avLst/>
                <a:gdLst>
                  <a:gd name="connsiteX0" fmla="*/ 0 w 349681"/>
                  <a:gd name="connsiteY0" fmla="*/ 0 h 843638"/>
                  <a:gd name="connsiteX1" fmla="*/ 0 w 349681"/>
                  <a:gd name="connsiteY1" fmla="*/ 304311 h 843638"/>
                  <a:gd name="connsiteX2" fmla="*/ 112273 w 349681"/>
                  <a:gd name="connsiteY2" fmla="*/ 792480 h 843638"/>
                  <a:gd name="connsiteX3" fmla="*/ 279633 w 349681"/>
                  <a:gd name="connsiteY3" fmla="*/ 792480 h 843638"/>
                  <a:gd name="connsiteX4" fmla="*/ 349681 w 349681"/>
                  <a:gd name="connsiteY4" fmla="*/ 296551 h 843638"/>
                  <a:gd name="connsiteX5" fmla="*/ 349681 w 349681"/>
                  <a:gd name="connsiteY5" fmla="*/ 0 h 843638"/>
                  <a:gd name="connsiteX6" fmla="*/ 0 w 349681"/>
                  <a:gd name="connsiteY6" fmla="*/ 0 h 8436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49681" h="843638">
                    <a:moveTo>
                      <a:pt x="0" y="0"/>
                    </a:moveTo>
                    <a:lnTo>
                      <a:pt x="0" y="304311"/>
                    </a:lnTo>
                    <a:cubicBezTo>
                      <a:pt x="0" y="304311"/>
                      <a:pt x="81303" y="710338"/>
                      <a:pt x="112273" y="792480"/>
                    </a:cubicBezTo>
                    <a:cubicBezTo>
                      <a:pt x="143242" y="874622"/>
                      <a:pt x="273481" y="845191"/>
                      <a:pt x="279633" y="792480"/>
                    </a:cubicBezTo>
                    <a:cubicBezTo>
                      <a:pt x="285785" y="739769"/>
                      <a:pt x="349681" y="296551"/>
                      <a:pt x="349681" y="296551"/>
                    </a:cubicBezTo>
                    <a:lnTo>
                      <a:pt x="34968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6D4D6"/>
              </a:solidFill>
              <a:ln w="69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7" name="Forme libre : forme 326">
                <a:extLst>
                  <a:ext uri="{FF2B5EF4-FFF2-40B4-BE49-F238E27FC236}">
                    <a16:creationId xmlns:a16="http://schemas.microsoft.com/office/drawing/2014/main" id="{4408D0C2-DD44-4224-BBEE-01B89E2F7C9C}"/>
                  </a:ext>
                </a:extLst>
              </p:cNvPr>
              <p:cNvSpPr/>
              <p:nvPr/>
            </p:nvSpPr>
            <p:spPr>
              <a:xfrm>
                <a:off x="5578259" y="3748340"/>
                <a:ext cx="240344" cy="843638"/>
              </a:xfrm>
              <a:custGeom>
                <a:avLst/>
                <a:gdLst>
                  <a:gd name="connsiteX0" fmla="*/ 179944 w 240344"/>
                  <a:gd name="connsiteY0" fmla="*/ 0 h 843638"/>
                  <a:gd name="connsiteX1" fmla="*/ 179944 w 240344"/>
                  <a:gd name="connsiteY1" fmla="*/ 239576 h 843638"/>
                  <a:gd name="connsiteX2" fmla="*/ 109896 w 240344"/>
                  <a:gd name="connsiteY2" fmla="*/ 735505 h 843638"/>
                  <a:gd name="connsiteX3" fmla="*/ 0 w 240344"/>
                  <a:gd name="connsiteY3" fmla="*/ 784091 h 843638"/>
                  <a:gd name="connsiteX4" fmla="*/ 2936 w 240344"/>
                  <a:gd name="connsiteY4" fmla="*/ 792480 h 843638"/>
                  <a:gd name="connsiteX5" fmla="*/ 170296 w 240344"/>
                  <a:gd name="connsiteY5" fmla="*/ 792480 h 843638"/>
                  <a:gd name="connsiteX6" fmla="*/ 240345 w 240344"/>
                  <a:gd name="connsiteY6" fmla="*/ 296551 h 843638"/>
                  <a:gd name="connsiteX7" fmla="*/ 240345 w 240344"/>
                  <a:gd name="connsiteY7" fmla="*/ 0 h 843638"/>
                  <a:gd name="connsiteX8" fmla="*/ 179944 w 240344"/>
                  <a:gd name="connsiteY8" fmla="*/ 0 h 8436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40344" h="843638">
                    <a:moveTo>
                      <a:pt x="179944" y="0"/>
                    </a:moveTo>
                    <a:lnTo>
                      <a:pt x="179944" y="239576"/>
                    </a:lnTo>
                    <a:cubicBezTo>
                      <a:pt x="179944" y="239576"/>
                      <a:pt x="116118" y="682794"/>
                      <a:pt x="109896" y="735505"/>
                    </a:cubicBezTo>
                    <a:cubicBezTo>
                      <a:pt x="105841" y="770249"/>
                      <a:pt x="47887" y="794857"/>
                      <a:pt x="0" y="784091"/>
                    </a:cubicBezTo>
                    <a:cubicBezTo>
                      <a:pt x="1049" y="787167"/>
                      <a:pt x="2027" y="789963"/>
                      <a:pt x="2936" y="792480"/>
                    </a:cubicBezTo>
                    <a:cubicBezTo>
                      <a:pt x="33906" y="874622"/>
                      <a:pt x="164145" y="845191"/>
                      <a:pt x="170296" y="792480"/>
                    </a:cubicBezTo>
                    <a:cubicBezTo>
                      <a:pt x="176448" y="739769"/>
                      <a:pt x="240345" y="296551"/>
                      <a:pt x="240345" y="296551"/>
                    </a:cubicBezTo>
                    <a:lnTo>
                      <a:pt x="240345" y="0"/>
                    </a:lnTo>
                    <a:lnTo>
                      <a:pt x="179944" y="0"/>
                    </a:lnTo>
                    <a:close/>
                  </a:path>
                </a:pathLst>
              </a:custGeom>
              <a:solidFill>
                <a:srgbClr val="C1BDC1"/>
              </a:solidFill>
              <a:ln w="69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8" name="Forme libre : forme 327">
                <a:extLst>
                  <a:ext uri="{FF2B5EF4-FFF2-40B4-BE49-F238E27FC236}">
                    <a16:creationId xmlns:a16="http://schemas.microsoft.com/office/drawing/2014/main" id="{05C894D1-0729-494C-A4D5-67A585728DA9}"/>
                  </a:ext>
                </a:extLst>
              </p:cNvPr>
              <p:cNvSpPr/>
              <p:nvPr/>
            </p:nvSpPr>
            <p:spPr>
              <a:xfrm>
                <a:off x="5468922" y="3748340"/>
                <a:ext cx="349681" cy="843638"/>
              </a:xfrm>
              <a:custGeom>
                <a:avLst/>
                <a:gdLst>
                  <a:gd name="connsiteX0" fmla="*/ 0 w 349681"/>
                  <a:gd name="connsiteY0" fmla="*/ 0 h 843638"/>
                  <a:gd name="connsiteX1" fmla="*/ 0 w 349681"/>
                  <a:gd name="connsiteY1" fmla="*/ 304311 h 843638"/>
                  <a:gd name="connsiteX2" fmla="*/ 112273 w 349681"/>
                  <a:gd name="connsiteY2" fmla="*/ 792480 h 843638"/>
                  <a:gd name="connsiteX3" fmla="*/ 279633 w 349681"/>
                  <a:gd name="connsiteY3" fmla="*/ 792480 h 843638"/>
                  <a:gd name="connsiteX4" fmla="*/ 349681 w 349681"/>
                  <a:gd name="connsiteY4" fmla="*/ 296551 h 843638"/>
                  <a:gd name="connsiteX5" fmla="*/ 349681 w 349681"/>
                  <a:gd name="connsiteY5" fmla="*/ 0 h 843638"/>
                  <a:gd name="connsiteX6" fmla="*/ 0 w 349681"/>
                  <a:gd name="connsiteY6" fmla="*/ 0 h 8436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49681" h="843638">
                    <a:moveTo>
                      <a:pt x="0" y="0"/>
                    </a:moveTo>
                    <a:lnTo>
                      <a:pt x="0" y="304311"/>
                    </a:lnTo>
                    <a:cubicBezTo>
                      <a:pt x="0" y="304311"/>
                      <a:pt x="81303" y="710338"/>
                      <a:pt x="112273" y="792480"/>
                    </a:cubicBezTo>
                    <a:cubicBezTo>
                      <a:pt x="143242" y="874622"/>
                      <a:pt x="273481" y="845191"/>
                      <a:pt x="279633" y="792480"/>
                    </a:cubicBezTo>
                    <a:cubicBezTo>
                      <a:pt x="285785" y="739769"/>
                      <a:pt x="349681" y="296551"/>
                      <a:pt x="349681" y="296551"/>
                    </a:cubicBezTo>
                    <a:lnTo>
                      <a:pt x="349681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6847" cap="rnd">
                <a:solidFill>
                  <a:srgbClr val="333333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9" name="Forme libre : forme 328">
                <a:extLst>
                  <a:ext uri="{FF2B5EF4-FFF2-40B4-BE49-F238E27FC236}">
                    <a16:creationId xmlns:a16="http://schemas.microsoft.com/office/drawing/2014/main" id="{4608221E-C374-44AD-8398-5025AD287CD8}"/>
                  </a:ext>
                </a:extLst>
              </p:cNvPr>
              <p:cNvSpPr/>
              <p:nvPr/>
            </p:nvSpPr>
            <p:spPr>
              <a:xfrm>
                <a:off x="5490594" y="3963147"/>
                <a:ext cx="93397" cy="540551"/>
              </a:xfrm>
              <a:custGeom>
                <a:avLst/>
                <a:gdLst>
                  <a:gd name="connsiteX0" fmla="*/ 1538 w 93397"/>
                  <a:gd name="connsiteY0" fmla="*/ 21 h 540551"/>
                  <a:gd name="connsiteX1" fmla="*/ 1538 w 93397"/>
                  <a:gd name="connsiteY1" fmla="*/ 91881 h 540551"/>
                  <a:gd name="connsiteX2" fmla="*/ 93398 w 93397"/>
                  <a:gd name="connsiteY2" fmla="*/ 540552 h 540551"/>
                  <a:gd name="connsiteX3" fmla="*/ 1538 w 93397"/>
                  <a:gd name="connsiteY3" fmla="*/ 21 h 5405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3397" h="540551">
                    <a:moveTo>
                      <a:pt x="1538" y="21"/>
                    </a:moveTo>
                    <a:cubicBezTo>
                      <a:pt x="1608" y="-1167"/>
                      <a:pt x="-1957" y="47699"/>
                      <a:pt x="1538" y="91881"/>
                    </a:cubicBezTo>
                    <a:cubicBezTo>
                      <a:pt x="5033" y="136063"/>
                      <a:pt x="93398" y="540552"/>
                      <a:pt x="93398" y="540552"/>
                    </a:cubicBezTo>
                    <a:cubicBezTo>
                      <a:pt x="93398" y="540552"/>
                      <a:pt x="-3146" y="54620"/>
                      <a:pt x="1538" y="21"/>
                    </a:cubicBezTo>
                    <a:close/>
                  </a:path>
                </a:pathLst>
              </a:custGeom>
              <a:solidFill>
                <a:srgbClr val="FFFFFF"/>
              </a:solidFill>
              <a:ln w="69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330" name="Graphique 3">
              <a:extLst>
                <a:ext uri="{FF2B5EF4-FFF2-40B4-BE49-F238E27FC236}">
                  <a16:creationId xmlns:a16="http://schemas.microsoft.com/office/drawing/2014/main" id="{88B948D3-A5A6-4E7D-B1C9-AE0E32241BA5}"/>
                </a:ext>
              </a:extLst>
            </p:cNvPr>
            <p:cNvGrpSpPr/>
            <p:nvPr/>
          </p:nvGrpSpPr>
          <p:grpSpPr>
            <a:xfrm>
              <a:off x="5085336" y="3851455"/>
              <a:ext cx="349681" cy="843638"/>
              <a:chOff x="5085336" y="3851455"/>
              <a:chExt cx="349681" cy="843638"/>
            </a:xfrm>
            <a:solidFill>
              <a:schemeClr val="accent1"/>
            </a:solidFill>
          </p:grpSpPr>
          <p:sp>
            <p:nvSpPr>
              <p:cNvPr id="331" name="Forme libre : forme 330">
                <a:extLst>
                  <a:ext uri="{FF2B5EF4-FFF2-40B4-BE49-F238E27FC236}">
                    <a16:creationId xmlns:a16="http://schemas.microsoft.com/office/drawing/2014/main" id="{A7118537-4142-43C2-A906-CB22ABF886AA}"/>
                  </a:ext>
                </a:extLst>
              </p:cNvPr>
              <p:cNvSpPr/>
              <p:nvPr/>
            </p:nvSpPr>
            <p:spPr>
              <a:xfrm>
                <a:off x="5085336" y="3851455"/>
                <a:ext cx="349681" cy="843638"/>
              </a:xfrm>
              <a:custGeom>
                <a:avLst/>
                <a:gdLst>
                  <a:gd name="connsiteX0" fmla="*/ 0 w 349681"/>
                  <a:gd name="connsiteY0" fmla="*/ 0 h 843638"/>
                  <a:gd name="connsiteX1" fmla="*/ 0 w 349681"/>
                  <a:gd name="connsiteY1" fmla="*/ 304311 h 843638"/>
                  <a:gd name="connsiteX2" fmla="*/ 112273 w 349681"/>
                  <a:gd name="connsiteY2" fmla="*/ 792480 h 843638"/>
                  <a:gd name="connsiteX3" fmla="*/ 279633 w 349681"/>
                  <a:gd name="connsiteY3" fmla="*/ 792480 h 843638"/>
                  <a:gd name="connsiteX4" fmla="*/ 349681 w 349681"/>
                  <a:gd name="connsiteY4" fmla="*/ 296551 h 843638"/>
                  <a:gd name="connsiteX5" fmla="*/ 349681 w 349681"/>
                  <a:gd name="connsiteY5" fmla="*/ 0 h 843638"/>
                  <a:gd name="connsiteX6" fmla="*/ 0 w 349681"/>
                  <a:gd name="connsiteY6" fmla="*/ 0 h 8436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49681" h="843638">
                    <a:moveTo>
                      <a:pt x="0" y="0"/>
                    </a:moveTo>
                    <a:lnTo>
                      <a:pt x="0" y="304311"/>
                    </a:lnTo>
                    <a:cubicBezTo>
                      <a:pt x="0" y="304311"/>
                      <a:pt x="81303" y="710338"/>
                      <a:pt x="112273" y="792480"/>
                    </a:cubicBezTo>
                    <a:cubicBezTo>
                      <a:pt x="143242" y="874622"/>
                      <a:pt x="273481" y="845191"/>
                      <a:pt x="279633" y="792480"/>
                    </a:cubicBezTo>
                    <a:cubicBezTo>
                      <a:pt x="285855" y="739769"/>
                      <a:pt x="349681" y="296551"/>
                      <a:pt x="349681" y="296551"/>
                    </a:cubicBezTo>
                    <a:lnTo>
                      <a:pt x="34968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6D4D6"/>
              </a:solidFill>
              <a:ln w="69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2" name="Forme libre : forme 331">
                <a:extLst>
                  <a:ext uri="{FF2B5EF4-FFF2-40B4-BE49-F238E27FC236}">
                    <a16:creationId xmlns:a16="http://schemas.microsoft.com/office/drawing/2014/main" id="{659E8DC9-0C72-44E1-975A-62DFDB6BC9D5}"/>
                  </a:ext>
                </a:extLst>
              </p:cNvPr>
              <p:cNvSpPr/>
              <p:nvPr/>
            </p:nvSpPr>
            <p:spPr>
              <a:xfrm>
                <a:off x="5194672" y="3851455"/>
                <a:ext cx="240344" cy="843638"/>
              </a:xfrm>
              <a:custGeom>
                <a:avLst/>
                <a:gdLst>
                  <a:gd name="connsiteX0" fmla="*/ 179944 w 240344"/>
                  <a:gd name="connsiteY0" fmla="*/ 0 h 843638"/>
                  <a:gd name="connsiteX1" fmla="*/ 179944 w 240344"/>
                  <a:gd name="connsiteY1" fmla="*/ 239576 h 843638"/>
                  <a:gd name="connsiteX2" fmla="*/ 109896 w 240344"/>
                  <a:gd name="connsiteY2" fmla="*/ 735505 h 843638"/>
                  <a:gd name="connsiteX3" fmla="*/ 0 w 240344"/>
                  <a:gd name="connsiteY3" fmla="*/ 784091 h 843638"/>
                  <a:gd name="connsiteX4" fmla="*/ 2936 w 240344"/>
                  <a:gd name="connsiteY4" fmla="*/ 792480 h 843638"/>
                  <a:gd name="connsiteX5" fmla="*/ 170296 w 240344"/>
                  <a:gd name="connsiteY5" fmla="*/ 792480 h 843638"/>
                  <a:gd name="connsiteX6" fmla="*/ 240345 w 240344"/>
                  <a:gd name="connsiteY6" fmla="*/ 296551 h 843638"/>
                  <a:gd name="connsiteX7" fmla="*/ 240345 w 240344"/>
                  <a:gd name="connsiteY7" fmla="*/ 0 h 843638"/>
                  <a:gd name="connsiteX8" fmla="*/ 179944 w 240344"/>
                  <a:gd name="connsiteY8" fmla="*/ 0 h 8436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40344" h="843638">
                    <a:moveTo>
                      <a:pt x="179944" y="0"/>
                    </a:moveTo>
                    <a:lnTo>
                      <a:pt x="179944" y="239576"/>
                    </a:lnTo>
                    <a:cubicBezTo>
                      <a:pt x="179944" y="239576"/>
                      <a:pt x="116118" y="682794"/>
                      <a:pt x="109896" y="735505"/>
                    </a:cubicBezTo>
                    <a:cubicBezTo>
                      <a:pt x="105841" y="770249"/>
                      <a:pt x="47887" y="794857"/>
                      <a:pt x="0" y="784091"/>
                    </a:cubicBezTo>
                    <a:cubicBezTo>
                      <a:pt x="1049" y="787167"/>
                      <a:pt x="2027" y="789963"/>
                      <a:pt x="2936" y="792480"/>
                    </a:cubicBezTo>
                    <a:cubicBezTo>
                      <a:pt x="33906" y="874622"/>
                      <a:pt x="164144" y="845191"/>
                      <a:pt x="170296" y="792480"/>
                    </a:cubicBezTo>
                    <a:cubicBezTo>
                      <a:pt x="176448" y="739769"/>
                      <a:pt x="240345" y="296551"/>
                      <a:pt x="240345" y="296551"/>
                    </a:cubicBezTo>
                    <a:lnTo>
                      <a:pt x="240345" y="0"/>
                    </a:lnTo>
                    <a:lnTo>
                      <a:pt x="179944" y="0"/>
                    </a:lnTo>
                    <a:close/>
                  </a:path>
                </a:pathLst>
              </a:custGeom>
              <a:solidFill>
                <a:srgbClr val="C1BDC1"/>
              </a:solidFill>
              <a:ln w="69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3" name="Forme libre : forme 332">
                <a:extLst>
                  <a:ext uri="{FF2B5EF4-FFF2-40B4-BE49-F238E27FC236}">
                    <a16:creationId xmlns:a16="http://schemas.microsoft.com/office/drawing/2014/main" id="{E1BECD6B-44CF-443C-8C32-5B2A50DE0777}"/>
                  </a:ext>
                </a:extLst>
              </p:cNvPr>
              <p:cNvSpPr/>
              <p:nvPr/>
            </p:nvSpPr>
            <p:spPr>
              <a:xfrm>
                <a:off x="5085336" y="3851455"/>
                <a:ext cx="349681" cy="843638"/>
              </a:xfrm>
              <a:custGeom>
                <a:avLst/>
                <a:gdLst>
                  <a:gd name="connsiteX0" fmla="*/ 0 w 349681"/>
                  <a:gd name="connsiteY0" fmla="*/ 0 h 843638"/>
                  <a:gd name="connsiteX1" fmla="*/ 0 w 349681"/>
                  <a:gd name="connsiteY1" fmla="*/ 304311 h 843638"/>
                  <a:gd name="connsiteX2" fmla="*/ 112273 w 349681"/>
                  <a:gd name="connsiteY2" fmla="*/ 792480 h 843638"/>
                  <a:gd name="connsiteX3" fmla="*/ 279633 w 349681"/>
                  <a:gd name="connsiteY3" fmla="*/ 792480 h 843638"/>
                  <a:gd name="connsiteX4" fmla="*/ 349681 w 349681"/>
                  <a:gd name="connsiteY4" fmla="*/ 296551 h 843638"/>
                  <a:gd name="connsiteX5" fmla="*/ 349681 w 349681"/>
                  <a:gd name="connsiteY5" fmla="*/ 0 h 843638"/>
                  <a:gd name="connsiteX6" fmla="*/ 0 w 349681"/>
                  <a:gd name="connsiteY6" fmla="*/ 0 h 8436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49681" h="843638">
                    <a:moveTo>
                      <a:pt x="0" y="0"/>
                    </a:moveTo>
                    <a:lnTo>
                      <a:pt x="0" y="304311"/>
                    </a:lnTo>
                    <a:cubicBezTo>
                      <a:pt x="0" y="304311"/>
                      <a:pt x="81303" y="710338"/>
                      <a:pt x="112273" y="792480"/>
                    </a:cubicBezTo>
                    <a:cubicBezTo>
                      <a:pt x="143242" y="874622"/>
                      <a:pt x="273481" y="845191"/>
                      <a:pt x="279633" y="792480"/>
                    </a:cubicBezTo>
                    <a:cubicBezTo>
                      <a:pt x="285855" y="739769"/>
                      <a:pt x="349681" y="296551"/>
                      <a:pt x="349681" y="296551"/>
                    </a:cubicBezTo>
                    <a:lnTo>
                      <a:pt x="349681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6847" cap="rnd">
                <a:solidFill>
                  <a:srgbClr val="333333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4" name="Forme libre : forme 333">
                <a:extLst>
                  <a:ext uri="{FF2B5EF4-FFF2-40B4-BE49-F238E27FC236}">
                    <a16:creationId xmlns:a16="http://schemas.microsoft.com/office/drawing/2014/main" id="{B7AC66CD-4ED8-44BA-A915-DFFE7C5ED904}"/>
                  </a:ext>
                </a:extLst>
              </p:cNvPr>
              <p:cNvSpPr/>
              <p:nvPr/>
            </p:nvSpPr>
            <p:spPr>
              <a:xfrm>
                <a:off x="5107007" y="4066262"/>
                <a:ext cx="93397" cy="540551"/>
              </a:xfrm>
              <a:custGeom>
                <a:avLst/>
                <a:gdLst>
                  <a:gd name="connsiteX0" fmla="*/ 1538 w 93397"/>
                  <a:gd name="connsiteY0" fmla="*/ 21 h 540551"/>
                  <a:gd name="connsiteX1" fmla="*/ 1538 w 93397"/>
                  <a:gd name="connsiteY1" fmla="*/ 91881 h 540551"/>
                  <a:gd name="connsiteX2" fmla="*/ 93398 w 93397"/>
                  <a:gd name="connsiteY2" fmla="*/ 540552 h 540551"/>
                  <a:gd name="connsiteX3" fmla="*/ 1538 w 93397"/>
                  <a:gd name="connsiteY3" fmla="*/ 21 h 5405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3397" h="540551">
                    <a:moveTo>
                      <a:pt x="1538" y="21"/>
                    </a:moveTo>
                    <a:cubicBezTo>
                      <a:pt x="1608" y="-1167"/>
                      <a:pt x="-1957" y="47699"/>
                      <a:pt x="1538" y="91881"/>
                    </a:cubicBezTo>
                    <a:cubicBezTo>
                      <a:pt x="5033" y="136063"/>
                      <a:pt x="93398" y="540552"/>
                      <a:pt x="93398" y="540552"/>
                    </a:cubicBezTo>
                    <a:cubicBezTo>
                      <a:pt x="93398" y="540552"/>
                      <a:pt x="-3146" y="54620"/>
                      <a:pt x="1538" y="21"/>
                    </a:cubicBezTo>
                    <a:close/>
                  </a:path>
                </a:pathLst>
              </a:custGeom>
              <a:solidFill>
                <a:srgbClr val="FFFFFF"/>
              </a:solidFill>
              <a:ln w="69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335" name="Forme libre : forme 334">
              <a:extLst>
                <a:ext uri="{FF2B5EF4-FFF2-40B4-BE49-F238E27FC236}">
                  <a16:creationId xmlns:a16="http://schemas.microsoft.com/office/drawing/2014/main" id="{14C3E38E-596D-48C3-B092-8E980DC7BF60}"/>
                </a:ext>
              </a:extLst>
            </p:cNvPr>
            <p:cNvSpPr/>
            <p:nvPr/>
          </p:nvSpPr>
          <p:spPr>
            <a:xfrm>
              <a:off x="4782284" y="3104346"/>
              <a:ext cx="3164746" cy="1183127"/>
            </a:xfrm>
            <a:custGeom>
              <a:avLst/>
              <a:gdLst>
                <a:gd name="connsiteX0" fmla="*/ 216995 w 3164746"/>
                <a:gd name="connsiteY0" fmla="*/ 1183127 h 1183127"/>
                <a:gd name="connsiteX1" fmla="*/ 0 w 3164746"/>
                <a:gd name="connsiteY1" fmla="*/ 1076168 h 1183127"/>
                <a:gd name="connsiteX2" fmla="*/ 0 w 3164746"/>
                <a:gd name="connsiteY2" fmla="*/ 789474 h 1183127"/>
                <a:gd name="connsiteX3" fmla="*/ 2943068 w 3164746"/>
                <a:gd name="connsiteY3" fmla="*/ 0 h 1183127"/>
                <a:gd name="connsiteX4" fmla="*/ 3164747 w 3164746"/>
                <a:gd name="connsiteY4" fmla="*/ 123318 h 1183127"/>
                <a:gd name="connsiteX5" fmla="*/ 228600 w 3164746"/>
                <a:gd name="connsiteY5" fmla="*/ 904963 h 1183127"/>
                <a:gd name="connsiteX6" fmla="*/ 216995 w 3164746"/>
                <a:gd name="connsiteY6" fmla="*/ 1183127 h 1183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64746" h="1183127">
                  <a:moveTo>
                    <a:pt x="216995" y="1183127"/>
                  </a:moveTo>
                  <a:cubicBezTo>
                    <a:pt x="216995" y="1183127"/>
                    <a:pt x="37191" y="1149012"/>
                    <a:pt x="0" y="1076168"/>
                  </a:cubicBezTo>
                  <a:lnTo>
                    <a:pt x="0" y="789474"/>
                  </a:lnTo>
                  <a:lnTo>
                    <a:pt x="2943068" y="0"/>
                  </a:lnTo>
                  <a:lnTo>
                    <a:pt x="3164747" y="123318"/>
                  </a:lnTo>
                  <a:lnTo>
                    <a:pt x="228600" y="904963"/>
                  </a:lnTo>
                  <a:lnTo>
                    <a:pt x="216995" y="1183127"/>
                  </a:lnTo>
                  <a:close/>
                </a:path>
              </a:pathLst>
            </a:custGeom>
            <a:solidFill>
              <a:srgbClr val="8B3670"/>
            </a:solidFill>
            <a:ln w="69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6" name="Forme libre : forme 335">
              <a:extLst>
                <a:ext uri="{FF2B5EF4-FFF2-40B4-BE49-F238E27FC236}">
                  <a16:creationId xmlns:a16="http://schemas.microsoft.com/office/drawing/2014/main" id="{C322E40D-689D-41E3-999D-82856722CBE9}"/>
                </a:ext>
              </a:extLst>
            </p:cNvPr>
            <p:cNvSpPr/>
            <p:nvPr/>
          </p:nvSpPr>
          <p:spPr>
            <a:xfrm>
              <a:off x="4782284" y="3104346"/>
              <a:ext cx="3164746" cy="1183127"/>
            </a:xfrm>
            <a:custGeom>
              <a:avLst/>
              <a:gdLst>
                <a:gd name="connsiteX0" fmla="*/ 216995 w 3164746"/>
                <a:gd name="connsiteY0" fmla="*/ 1183127 h 1183127"/>
                <a:gd name="connsiteX1" fmla="*/ 0 w 3164746"/>
                <a:gd name="connsiteY1" fmla="*/ 1076168 h 1183127"/>
                <a:gd name="connsiteX2" fmla="*/ 0 w 3164746"/>
                <a:gd name="connsiteY2" fmla="*/ 789474 h 1183127"/>
                <a:gd name="connsiteX3" fmla="*/ 2943068 w 3164746"/>
                <a:gd name="connsiteY3" fmla="*/ 0 h 1183127"/>
                <a:gd name="connsiteX4" fmla="*/ 3164747 w 3164746"/>
                <a:gd name="connsiteY4" fmla="*/ 123318 h 1183127"/>
                <a:gd name="connsiteX5" fmla="*/ 228600 w 3164746"/>
                <a:gd name="connsiteY5" fmla="*/ 904963 h 1183127"/>
                <a:gd name="connsiteX6" fmla="*/ 216995 w 3164746"/>
                <a:gd name="connsiteY6" fmla="*/ 1183127 h 1183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64746" h="1183127">
                  <a:moveTo>
                    <a:pt x="216995" y="1183127"/>
                  </a:moveTo>
                  <a:cubicBezTo>
                    <a:pt x="216995" y="1183127"/>
                    <a:pt x="37191" y="1149012"/>
                    <a:pt x="0" y="1076168"/>
                  </a:cubicBezTo>
                  <a:lnTo>
                    <a:pt x="0" y="789474"/>
                  </a:lnTo>
                  <a:lnTo>
                    <a:pt x="2943068" y="0"/>
                  </a:lnTo>
                  <a:lnTo>
                    <a:pt x="3164747" y="123318"/>
                  </a:lnTo>
                  <a:lnTo>
                    <a:pt x="228600" y="904963"/>
                  </a:lnTo>
                  <a:lnTo>
                    <a:pt x="216995" y="1183127"/>
                  </a:lnTo>
                  <a:close/>
                </a:path>
              </a:pathLst>
            </a:custGeom>
            <a:noFill/>
            <a:ln w="6987" cap="rnd">
              <a:solidFill>
                <a:srgbClr val="333333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7" name="Forme libre : forme 336">
              <a:extLst>
                <a:ext uri="{FF2B5EF4-FFF2-40B4-BE49-F238E27FC236}">
                  <a16:creationId xmlns:a16="http://schemas.microsoft.com/office/drawing/2014/main" id="{19A1E07C-73EA-460E-B287-DBDB694C84D4}"/>
                </a:ext>
              </a:extLst>
            </p:cNvPr>
            <p:cNvSpPr/>
            <p:nvPr/>
          </p:nvSpPr>
          <p:spPr>
            <a:xfrm>
              <a:off x="4999279" y="3227664"/>
              <a:ext cx="2947751" cy="1059809"/>
            </a:xfrm>
            <a:custGeom>
              <a:avLst/>
              <a:gdLst>
                <a:gd name="connsiteX0" fmla="*/ 2895740 w 2947751"/>
                <a:gd name="connsiteY0" fmla="*/ 50683 h 1059809"/>
                <a:gd name="connsiteX1" fmla="*/ 58303 w 2947751"/>
                <a:gd name="connsiteY1" fmla="*/ 814501 h 1059809"/>
                <a:gd name="connsiteX2" fmla="*/ 54249 w 2947751"/>
                <a:gd name="connsiteY2" fmla="*/ 1036599 h 1059809"/>
                <a:gd name="connsiteX3" fmla="*/ 0 w 2947751"/>
                <a:gd name="connsiteY3" fmla="*/ 1059809 h 1059809"/>
                <a:gd name="connsiteX4" fmla="*/ 11605 w 2947751"/>
                <a:gd name="connsiteY4" fmla="*/ 781644 h 1059809"/>
                <a:gd name="connsiteX5" fmla="*/ 2947752 w 2947751"/>
                <a:gd name="connsiteY5" fmla="*/ 0 h 1059809"/>
                <a:gd name="connsiteX6" fmla="*/ 2943068 w 2947751"/>
                <a:gd name="connsiteY6" fmla="*/ 223846 h 1059809"/>
                <a:gd name="connsiteX7" fmla="*/ 2895740 w 2947751"/>
                <a:gd name="connsiteY7" fmla="*/ 231886 h 1059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47751" h="1059809">
                  <a:moveTo>
                    <a:pt x="2895740" y="50683"/>
                  </a:moveTo>
                  <a:lnTo>
                    <a:pt x="58303" y="814501"/>
                  </a:lnTo>
                  <a:lnTo>
                    <a:pt x="54249" y="1036599"/>
                  </a:lnTo>
                  <a:lnTo>
                    <a:pt x="0" y="1059809"/>
                  </a:lnTo>
                  <a:lnTo>
                    <a:pt x="11605" y="781644"/>
                  </a:lnTo>
                  <a:lnTo>
                    <a:pt x="2947752" y="0"/>
                  </a:lnTo>
                  <a:lnTo>
                    <a:pt x="2943068" y="223846"/>
                  </a:lnTo>
                  <a:lnTo>
                    <a:pt x="2895740" y="231886"/>
                  </a:lnTo>
                  <a:close/>
                </a:path>
              </a:pathLst>
            </a:custGeom>
            <a:solidFill>
              <a:srgbClr val="681D53"/>
            </a:solidFill>
            <a:ln w="69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8" name="Forme libre : forme 337">
              <a:extLst>
                <a:ext uri="{FF2B5EF4-FFF2-40B4-BE49-F238E27FC236}">
                  <a16:creationId xmlns:a16="http://schemas.microsoft.com/office/drawing/2014/main" id="{B00A5145-618B-43AA-BA8E-51DBC2DED6E4}"/>
                </a:ext>
              </a:extLst>
            </p:cNvPr>
            <p:cNvSpPr/>
            <p:nvPr/>
          </p:nvSpPr>
          <p:spPr>
            <a:xfrm>
              <a:off x="4999279" y="3227664"/>
              <a:ext cx="2947751" cy="1059809"/>
            </a:xfrm>
            <a:custGeom>
              <a:avLst/>
              <a:gdLst>
                <a:gd name="connsiteX0" fmla="*/ 2895740 w 2947751"/>
                <a:gd name="connsiteY0" fmla="*/ 50683 h 1059809"/>
                <a:gd name="connsiteX1" fmla="*/ 58303 w 2947751"/>
                <a:gd name="connsiteY1" fmla="*/ 814501 h 1059809"/>
                <a:gd name="connsiteX2" fmla="*/ 54249 w 2947751"/>
                <a:gd name="connsiteY2" fmla="*/ 1036599 h 1059809"/>
                <a:gd name="connsiteX3" fmla="*/ 0 w 2947751"/>
                <a:gd name="connsiteY3" fmla="*/ 1059809 h 1059809"/>
                <a:gd name="connsiteX4" fmla="*/ 11605 w 2947751"/>
                <a:gd name="connsiteY4" fmla="*/ 781644 h 1059809"/>
                <a:gd name="connsiteX5" fmla="*/ 2947752 w 2947751"/>
                <a:gd name="connsiteY5" fmla="*/ 0 h 1059809"/>
                <a:gd name="connsiteX6" fmla="*/ 2943068 w 2947751"/>
                <a:gd name="connsiteY6" fmla="*/ 223846 h 1059809"/>
                <a:gd name="connsiteX7" fmla="*/ 2895740 w 2947751"/>
                <a:gd name="connsiteY7" fmla="*/ 231886 h 1059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47751" h="1059809">
                  <a:moveTo>
                    <a:pt x="2895740" y="50683"/>
                  </a:moveTo>
                  <a:lnTo>
                    <a:pt x="58303" y="814501"/>
                  </a:lnTo>
                  <a:lnTo>
                    <a:pt x="54249" y="1036599"/>
                  </a:lnTo>
                  <a:lnTo>
                    <a:pt x="0" y="1059809"/>
                  </a:lnTo>
                  <a:lnTo>
                    <a:pt x="11605" y="781644"/>
                  </a:lnTo>
                  <a:lnTo>
                    <a:pt x="2947752" y="0"/>
                  </a:lnTo>
                  <a:lnTo>
                    <a:pt x="2943068" y="223846"/>
                  </a:lnTo>
                  <a:lnTo>
                    <a:pt x="2895740" y="231886"/>
                  </a:lnTo>
                  <a:close/>
                </a:path>
              </a:pathLst>
            </a:custGeom>
            <a:noFill/>
            <a:ln w="6987" cap="rnd">
              <a:solidFill>
                <a:srgbClr val="333333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9" name="Forme libre : forme 338">
              <a:extLst>
                <a:ext uri="{FF2B5EF4-FFF2-40B4-BE49-F238E27FC236}">
                  <a16:creationId xmlns:a16="http://schemas.microsoft.com/office/drawing/2014/main" id="{FB18D60C-2865-4095-9A32-1E78BC62D744}"/>
                </a:ext>
              </a:extLst>
            </p:cNvPr>
            <p:cNvSpPr/>
            <p:nvPr/>
          </p:nvSpPr>
          <p:spPr>
            <a:xfrm>
              <a:off x="7753734" y="3278347"/>
              <a:ext cx="141284" cy="181202"/>
            </a:xfrm>
            <a:custGeom>
              <a:avLst/>
              <a:gdLst>
                <a:gd name="connsiteX0" fmla="*/ 141285 w 141284"/>
                <a:gd name="connsiteY0" fmla="*/ 181202 h 181202"/>
                <a:gd name="connsiteX1" fmla="*/ 141285 w 141284"/>
                <a:gd name="connsiteY1" fmla="*/ 0 h 181202"/>
                <a:gd name="connsiteX2" fmla="*/ 0 w 141284"/>
                <a:gd name="connsiteY2" fmla="*/ 38030 h 181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1284" h="181202">
                  <a:moveTo>
                    <a:pt x="141285" y="181202"/>
                  </a:moveTo>
                  <a:lnTo>
                    <a:pt x="141285" y="0"/>
                  </a:lnTo>
                  <a:lnTo>
                    <a:pt x="0" y="38030"/>
                  </a:lnTo>
                  <a:close/>
                </a:path>
              </a:pathLst>
            </a:custGeom>
            <a:solidFill>
              <a:srgbClr val="490F3C"/>
            </a:solidFill>
            <a:ln w="69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0" name="Forme libre : forme 339">
              <a:extLst>
                <a:ext uri="{FF2B5EF4-FFF2-40B4-BE49-F238E27FC236}">
                  <a16:creationId xmlns:a16="http://schemas.microsoft.com/office/drawing/2014/main" id="{6223C937-EFA7-41C5-A4E7-D4A2DF2CBE54}"/>
                </a:ext>
              </a:extLst>
            </p:cNvPr>
            <p:cNvSpPr/>
            <p:nvPr/>
          </p:nvSpPr>
          <p:spPr>
            <a:xfrm>
              <a:off x="7753734" y="3278347"/>
              <a:ext cx="141284" cy="181202"/>
            </a:xfrm>
            <a:custGeom>
              <a:avLst/>
              <a:gdLst>
                <a:gd name="connsiteX0" fmla="*/ 141285 w 141284"/>
                <a:gd name="connsiteY0" fmla="*/ 181202 h 181202"/>
                <a:gd name="connsiteX1" fmla="*/ 141285 w 141284"/>
                <a:gd name="connsiteY1" fmla="*/ 0 h 181202"/>
                <a:gd name="connsiteX2" fmla="*/ 0 w 141284"/>
                <a:gd name="connsiteY2" fmla="*/ 38030 h 181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1284" h="181202">
                  <a:moveTo>
                    <a:pt x="141285" y="181202"/>
                  </a:moveTo>
                  <a:lnTo>
                    <a:pt x="141285" y="0"/>
                  </a:lnTo>
                  <a:lnTo>
                    <a:pt x="0" y="38030"/>
                  </a:lnTo>
                  <a:close/>
                </a:path>
              </a:pathLst>
            </a:custGeom>
            <a:noFill/>
            <a:ln w="6987" cap="rnd">
              <a:solidFill>
                <a:srgbClr val="333333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341" name="Graphique 3">
              <a:extLst>
                <a:ext uri="{FF2B5EF4-FFF2-40B4-BE49-F238E27FC236}">
                  <a16:creationId xmlns:a16="http://schemas.microsoft.com/office/drawing/2014/main" id="{88B948D3-A5A6-4E7D-B1C9-AE0E32241BA5}"/>
                </a:ext>
              </a:extLst>
            </p:cNvPr>
            <p:cNvGrpSpPr/>
            <p:nvPr/>
          </p:nvGrpSpPr>
          <p:grpSpPr>
            <a:xfrm>
              <a:off x="5085406" y="3789936"/>
              <a:ext cx="349681" cy="123038"/>
              <a:chOff x="5085406" y="3789936"/>
              <a:chExt cx="349681" cy="123038"/>
            </a:xfrm>
            <a:solidFill>
              <a:schemeClr val="accent1"/>
            </a:solidFill>
          </p:grpSpPr>
          <p:sp>
            <p:nvSpPr>
              <p:cNvPr id="342" name="Forme libre : forme 341">
                <a:extLst>
                  <a:ext uri="{FF2B5EF4-FFF2-40B4-BE49-F238E27FC236}">
                    <a16:creationId xmlns:a16="http://schemas.microsoft.com/office/drawing/2014/main" id="{0B697CAA-8746-496F-9C58-845C17937552}"/>
                  </a:ext>
                </a:extLst>
              </p:cNvPr>
              <p:cNvSpPr/>
              <p:nvPr/>
            </p:nvSpPr>
            <p:spPr>
              <a:xfrm>
                <a:off x="5085406" y="3789936"/>
                <a:ext cx="349681" cy="123038"/>
              </a:xfrm>
              <a:custGeom>
                <a:avLst/>
                <a:gdLst>
                  <a:gd name="connsiteX0" fmla="*/ 349681 w 349681"/>
                  <a:gd name="connsiteY0" fmla="*/ 61519 h 123038"/>
                  <a:gd name="connsiteX1" fmla="*/ 174840 w 349681"/>
                  <a:gd name="connsiteY1" fmla="*/ 123038 h 123038"/>
                  <a:gd name="connsiteX2" fmla="*/ 0 w 349681"/>
                  <a:gd name="connsiteY2" fmla="*/ 61519 h 123038"/>
                  <a:gd name="connsiteX3" fmla="*/ 174840 w 349681"/>
                  <a:gd name="connsiteY3" fmla="*/ 0 h 123038"/>
                  <a:gd name="connsiteX4" fmla="*/ 349681 w 349681"/>
                  <a:gd name="connsiteY4" fmla="*/ 61519 h 123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49681" h="123038">
                    <a:moveTo>
                      <a:pt x="349681" y="61519"/>
                    </a:moveTo>
                    <a:cubicBezTo>
                      <a:pt x="349681" y="95495"/>
                      <a:pt x="271402" y="123038"/>
                      <a:pt x="174840" y="123038"/>
                    </a:cubicBezTo>
                    <a:cubicBezTo>
                      <a:pt x="78279" y="123038"/>
                      <a:pt x="0" y="95495"/>
                      <a:pt x="0" y="61519"/>
                    </a:cubicBezTo>
                    <a:cubicBezTo>
                      <a:pt x="0" y="27543"/>
                      <a:pt x="78279" y="0"/>
                      <a:pt x="174840" y="0"/>
                    </a:cubicBezTo>
                    <a:cubicBezTo>
                      <a:pt x="271402" y="0"/>
                      <a:pt x="349681" y="27543"/>
                      <a:pt x="349681" y="61519"/>
                    </a:cubicBezTo>
                    <a:close/>
                  </a:path>
                </a:pathLst>
              </a:custGeom>
              <a:solidFill>
                <a:srgbClr val="EAE5EA"/>
              </a:solidFill>
              <a:ln w="69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3" name="Forme libre : forme 342">
                <a:extLst>
                  <a:ext uri="{FF2B5EF4-FFF2-40B4-BE49-F238E27FC236}">
                    <a16:creationId xmlns:a16="http://schemas.microsoft.com/office/drawing/2014/main" id="{A6F38890-3D1A-48DB-A614-6DCCA9F29A26}"/>
                  </a:ext>
                </a:extLst>
              </p:cNvPr>
              <p:cNvSpPr/>
              <p:nvPr/>
            </p:nvSpPr>
            <p:spPr>
              <a:xfrm>
                <a:off x="5085406" y="3789936"/>
                <a:ext cx="349681" cy="123038"/>
              </a:xfrm>
              <a:custGeom>
                <a:avLst/>
                <a:gdLst>
                  <a:gd name="connsiteX0" fmla="*/ 349681 w 349681"/>
                  <a:gd name="connsiteY0" fmla="*/ 61519 h 123038"/>
                  <a:gd name="connsiteX1" fmla="*/ 174840 w 349681"/>
                  <a:gd name="connsiteY1" fmla="*/ 123038 h 123038"/>
                  <a:gd name="connsiteX2" fmla="*/ 0 w 349681"/>
                  <a:gd name="connsiteY2" fmla="*/ 61519 h 123038"/>
                  <a:gd name="connsiteX3" fmla="*/ 174840 w 349681"/>
                  <a:gd name="connsiteY3" fmla="*/ 0 h 123038"/>
                  <a:gd name="connsiteX4" fmla="*/ 349681 w 349681"/>
                  <a:gd name="connsiteY4" fmla="*/ 61519 h 123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49681" h="123038">
                    <a:moveTo>
                      <a:pt x="349681" y="61519"/>
                    </a:moveTo>
                    <a:cubicBezTo>
                      <a:pt x="349681" y="95495"/>
                      <a:pt x="271402" y="123038"/>
                      <a:pt x="174840" y="123038"/>
                    </a:cubicBezTo>
                    <a:cubicBezTo>
                      <a:pt x="78279" y="123038"/>
                      <a:pt x="0" y="95495"/>
                      <a:pt x="0" y="61519"/>
                    </a:cubicBezTo>
                    <a:cubicBezTo>
                      <a:pt x="0" y="27543"/>
                      <a:pt x="78279" y="0"/>
                      <a:pt x="174840" y="0"/>
                    </a:cubicBezTo>
                    <a:cubicBezTo>
                      <a:pt x="271402" y="0"/>
                      <a:pt x="349681" y="27543"/>
                      <a:pt x="349681" y="61519"/>
                    </a:cubicBezTo>
                    <a:close/>
                  </a:path>
                </a:pathLst>
              </a:custGeom>
              <a:noFill/>
              <a:ln w="6847" cap="rnd">
                <a:solidFill>
                  <a:srgbClr val="333333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4" name="Forme libre : forme 343">
                <a:extLst>
                  <a:ext uri="{FF2B5EF4-FFF2-40B4-BE49-F238E27FC236}">
                    <a16:creationId xmlns:a16="http://schemas.microsoft.com/office/drawing/2014/main" id="{F9B08BB0-B636-45CD-980E-BDFE0B0E124C}"/>
                  </a:ext>
                </a:extLst>
              </p:cNvPr>
              <p:cNvSpPr/>
              <p:nvPr/>
            </p:nvSpPr>
            <p:spPr>
              <a:xfrm>
                <a:off x="5137837" y="3808392"/>
                <a:ext cx="244818" cy="86126"/>
              </a:xfrm>
              <a:custGeom>
                <a:avLst/>
                <a:gdLst>
                  <a:gd name="connsiteX0" fmla="*/ 244819 w 244818"/>
                  <a:gd name="connsiteY0" fmla="*/ 43063 h 86126"/>
                  <a:gd name="connsiteX1" fmla="*/ 122409 w 244818"/>
                  <a:gd name="connsiteY1" fmla="*/ 86127 h 86126"/>
                  <a:gd name="connsiteX2" fmla="*/ 0 w 244818"/>
                  <a:gd name="connsiteY2" fmla="*/ 43063 h 86126"/>
                  <a:gd name="connsiteX3" fmla="*/ 122409 w 244818"/>
                  <a:gd name="connsiteY3" fmla="*/ 0 h 86126"/>
                  <a:gd name="connsiteX4" fmla="*/ 244819 w 244818"/>
                  <a:gd name="connsiteY4" fmla="*/ 43063 h 861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4818" h="86126">
                    <a:moveTo>
                      <a:pt x="244819" y="43063"/>
                    </a:moveTo>
                    <a:cubicBezTo>
                      <a:pt x="244819" y="66847"/>
                      <a:pt x="190014" y="86127"/>
                      <a:pt x="122409" y="86127"/>
                    </a:cubicBezTo>
                    <a:cubicBezTo>
                      <a:pt x="54804" y="86127"/>
                      <a:pt x="0" y="66846"/>
                      <a:pt x="0" y="43063"/>
                    </a:cubicBezTo>
                    <a:cubicBezTo>
                      <a:pt x="0" y="19280"/>
                      <a:pt x="54804" y="0"/>
                      <a:pt x="122409" y="0"/>
                    </a:cubicBezTo>
                    <a:cubicBezTo>
                      <a:pt x="190014" y="0"/>
                      <a:pt x="244819" y="19280"/>
                      <a:pt x="244819" y="43063"/>
                    </a:cubicBezTo>
                    <a:close/>
                  </a:path>
                </a:pathLst>
              </a:custGeom>
              <a:solidFill>
                <a:srgbClr val="333333"/>
              </a:solidFill>
              <a:ln w="69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5" name="Forme libre : forme 344">
                <a:extLst>
                  <a:ext uri="{FF2B5EF4-FFF2-40B4-BE49-F238E27FC236}">
                    <a16:creationId xmlns:a16="http://schemas.microsoft.com/office/drawing/2014/main" id="{E47DC4B5-C2D3-428C-BADB-F62484CF942F}"/>
                  </a:ext>
                </a:extLst>
              </p:cNvPr>
              <p:cNvSpPr/>
              <p:nvPr/>
            </p:nvSpPr>
            <p:spPr>
              <a:xfrm>
                <a:off x="5094507" y="3802379"/>
                <a:ext cx="145325" cy="103464"/>
              </a:xfrm>
              <a:custGeom>
                <a:avLst/>
                <a:gdLst>
                  <a:gd name="connsiteX0" fmla="*/ 105828 w 145325"/>
                  <a:gd name="connsiteY0" fmla="*/ 0 h 103464"/>
                  <a:gd name="connsiteX1" fmla="*/ 825 w 145325"/>
                  <a:gd name="connsiteY1" fmla="*/ 49076 h 103464"/>
                  <a:gd name="connsiteX2" fmla="*/ 145326 w 145325"/>
                  <a:gd name="connsiteY2" fmla="*/ 103465 h 103464"/>
                  <a:gd name="connsiteX3" fmla="*/ 12430 w 145325"/>
                  <a:gd name="connsiteY3" fmla="*/ 51732 h 103464"/>
                  <a:gd name="connsiteX4" fmla="*/ 105828 w 145325"/>
                  <a:gd name="connsiteY4" fmla="*/ 0 h 1034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5325" h="103464">
                    <a:moveTo>
                      <a:pt x="105828" y="0"/>
                    </a:moveTo>
                    <a:cubicBezTo>
                      <a:pt x="105828" y="0"/>
                      <a:pt x="14388" y="8250"/>
                      <a:pt x="825" y="49076"/>
                    </a:cubicBezTo>
                    <a:cubicBezTo>
                      <a:pt x="-12737" y="89902"/>
                      <a:pt x="145326" y="103465"/>
                      <a:pt x="145326" y="103465"/>
                    </a:cubicBezTo>
                    <a:cubicBezTo>
                      <a:pt x="145326" y="103465"/>
                      <a:pt x="12081" y="87945"/>
                      <a:pt x="12430" y="51732"/>
                    </a:cubicBezTo>
                    <a:cubicBezTo>
                      <a:pt x="12850" y="15520"/>
                      <a:pt x="105828" y="0"/>
                      <a:pt x="10582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69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6" name="Forme libre : forme 345">
                <a:extLst>
                  <a:ext uri="{FF2B5EF4-FFF2-40B4-BE49-F238E27FC236}">
                    <a16:creationId xmlns:a16="http://schemas.microsoft.com/office/drawing/2014/main" id="{8ABB44B9-D4DF-41A0-8EE9-3A184A13D33E}"/>
                  </a:ext>
                </a:extLst>
              </p:cNvPr>
              <p:cNvSpPr/>
              <p:nvPr/>
            </p:nvSpPr>
            <p:spPr>
              <a:xfrm>
                <a:off x="5346793" y="3803848"/>
                <a:ext cx="80904" cy="88923"/>
              </a:xfrm>
              <a:custGeom>
                <a:avLst/>
                <a:gdLst>
                  <a:gd name="connsiteX0" fmla="*/ 0 w 80904"/>
                  <a:gd name="connsiteY0" fmla="*/ 0 h 88923"/>
                  <a:gd name="connsiteX1" fmla="*/ 80185 w 80904"/>
                  <a:gd name="connsiteY1" fmla="*/ 44462 h 88923"/>
                  <a:gd name="connsiteX2" fmla="*/ 19714 w 80904"/>
                  <a:gd name="connsiteY2" fmla="*/ 88924 h 88923"/>
                  <a:gd name="connsiteX3" fmla="*/ 69978 w 80904"/>
                  <a:gd name="connsiteY3" fmla="*/ 46209 h 88923"/>
                  <a:gd name="connsiteX4" fmla="*/ 0 w 80904"/>
                  <a:gd name="connsiteY4" fmla="*/ 0 h 889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0904" h="88923">
                    <a:moveTo>
                      <a:pt x="0" y="0"/>
                    </a:moveTo>
                    <a:cubicBezTo>
                      <a:pt x="0" y="0"/>
                      <a:pt x="71796" y="13982"/>
                      <a:pt x="80185" y="44462"/>
                    </a:cubicBezTo>
                    <a:cubicBezTo>
                      <a:pt x="88644" y="74942"/>
                      <a:pt x="19714" y="88924"/>
                      <a:pt x="19714" y="88924"/>
                    </a:cubicBezTo>
                    <a:cubicBezTo>
                      <a:pt x="19714" y="88924"/>
                      <a:pt x="72006" y="70328"/>
                      <a:pt x="69978" y="46209"/>
                    </a:cubicBezTo>
                    <a:cubicBezTo>
                      <a:pt x="68021" y="2209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69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347" name="Graphique 3">
              <a:extLst>
                <a:ext uri="{FF2B5EF4-FFF2-40B4-BE49-F238E27FC236}">
                  <a16:creationId xmlns:a16="http://schemas.microsoft.com/office/drawing/2014/main" id="{88B948D3-A5A6-4E7D-B1C9-AE0E32241BA5}"/>
                </a:ext>
              </a:extLst>
            </p:cNvPr>
            <p:cNvGrpSpPr/>
            <p:nvPr/>
          </p:nvGrpSpPr>
          <p:grpSpPr>
            <a:xfrm>
              <a:off x="5468992" y="3686821"/>
              <a:ext cx="349681" cy="123038"/>
              <a:chOff x="5468992" y="3686821"/>
              <a:chExt cx="349681" cy="123038"/>
            </a:xfrm>
            <a:solidFill>
              <a:schemeClr val="accent1"/>
            </a:solidFill>
          </p:grpSpPr>
          <p:sp>
            <p:nvSpPr>
              <p:cNvPr id="348" name="Forme libre : forme 347">
                <a:extLst>
                  <a:ext uri="{FF2B5EF4-FFF2-40B4-BE49-F238E27FC236}">
                    <a16:creationId xmlns:a16="http://schemas.microsoft.com/office/drawing/2014/main" id="{A1F62C54-9FAB-4A98-944D-BDC00D52D07C}"/>
                  </a:ext>
                </a:extLst>
              </p:cNvPr>
              <p:cNvSpPr/>
              <p:nvPr/>
            </p:nvSpPr>
            <p:spPr>
              <a:xfrm>
                <a:off x="5468992" y="3686821"/>
                <a:ext cx="349681" cy="123038"/>
              </a:xfrm>
              <a:custGeom>
                <a:avLst/>
                <a:gdLst>
                  <a:gd name="connsiteX0" fmla="*/ 349681 w 349681"/>
                  <a:gd name="connsiteY0" fmla="*/ 61519 h 123038"/>
                  <a:gd name="connsiteX1" fmla="*/ 174840 w 349681"/>
                  <a:gd name="connsiteY1" fmla="*/ 123038 h 123038"/>
                  <a:gd name="connsiteX2" fmla="*/ 0 w 349681"/>
                  <a:gd name="connsiteY2" fmla="*/ 61519 h 123038"/>
                  <a:gd name="connsiteX3" fmla="*/ 174840 w 349681"/>
                  <a:gd name="connsiteY3" fmla="*/ 0 h 123038"/>
                  <a:gd name="connsiteX4" fmla="*/ 349681 w 349681"/>
                  <a:gd name="connsiteY4" fmla="*/ 61519 h 123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49681" h="123038">
                    <a:moveTo>
                      <a:pt x="349681" y="61519"/>
                    </a:moveTo>
                    <a:cubicBezTo>
                      <a:pt x="349681" y="95495"/>
                      <a:pt x="271402" y="123038"/>
                      <a:pt x="174840" y="123038"/>
                    </a:cubicBezTo>
                    <a:cubicBezTo>
                      <a:pt x="78279" y="123038"/>
                      <a:pt x="0" y="95495"/>
                      <a:pt x="0" y="61519"/>
                    </a:cubicBezTo>
                    <a:cubicBezTo>
                      <a:pt x="0" y="27543"/>
                      <a:pt x="78279" y="0"/>
                      <a:pt x="174840" y="0"/>
                    </a:cubicBezTo>
                    <a:cubicBezTo>
                      <a:pt x="271402" y="0"/>
                      <a:pt x="349681" y="27543"/>
                      <a:pt x="349681" y="61519"/>
                    </a:cubicBezTo>
                    <a:close/>
                  </a:path>
                </a:pathLst>
              </a:custGeom>
              <a:solidFill>
                <a:srgbClr val="EAE5EA"/>
              </a:solidFill>
              <a:ln w="69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9" name="Forme libre : forme 348">
                <a:extLst>
                  <a:ext uri="{FF2B5EF4-FFF2-40B4-BE49-F238E27FC236}">
                    <a16:creationId xmlns:a16="http://schemas.microsoft.com/office/drawing/2014/main" id="{DA326F38-53DE-493F-88A0-D6601394B27B}"/>
                  </a:ext>
                </a:extLst>
              </p:cNvPr>
              <p:cNvSpPr/>
              <p:nvPr/>
            </p:nvSpPr>
            <p:spPr>
              <a:xfrm>
                <a:off x="5468992" y="3686821"/>
                <a:ext cx="349681" cy="123038"/>
              </a:xfrm>
              <a:custGeom>
                <a:avLst/>
                <a:gdLst>
                  <a:gd name="connsiteX0" fmla="*/ 349681 w 349681"/>
                  <a:gd name="connsiteY0" fmla="*/ 61519 h 123038"/>
                  <a:gd name="connsiteX1" fmla="*/ 174840 w 349681"/>
                  <a:gd name="connsiteY1" fmla="*/ 123038 h 123038"/>
                  <a:gd name="connsiteX2" fmla="*/ 0 w 349681"/>
                  <a:gd name="connsiteY2" fmla="*/ 61519 h 123038"/>
                  <a:gd name="connsiteX3" fmla="*/ 174840 w 349681"/>
                  <a:gd name="connsiteY3" fmla="*/ 0 h 123038"/>
                  <a:gd name="connsiteX4" fmla="*/ 349681 w 349681"/>
                  <a:gd name="connsiteY4" fmla="*/ 61519 h 123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49681" h="123038">
                    <a:moveTo>
                      <a:pt x="349681" y="61519"/>
                    </a:moveTo>
                    <a:cubicBezTo>
                      <a:pt x="349681" y="95495"/>
                      <a:pt x="271402" y="123038"/>
                      <a:pt x="174840" y="123038"/>
                    </a:cubicBezTo>
                    <a:cubicBezTo>
                      <a:pt x="78279" y="123038"/>
                      <a:pt x="0" y="95495"/>
                      <a:pt x="0" y="61519"/>
                    </a:cubicBezTo>
                    <a:cubicBezTo>
                      <a:pt x="0" y="27543"/>
                      <a:pt x="78279" y="0"/>
                      <a:pt x="174840" y="0"/>
                    </a:cubicBezTo>
                    <a:cubicBezTo>
                      <a:pt x="271402" y="0"/>
                      <a:pt x="349681" y="27543"/>
                      <a:pt x="349681" y="61519"/>
                    </a:cubicBezTo>
                    <a:close/>
                  </a:path>
                </a:pathLst>
              </a:custGeom>
              <a:noFill/>
              <a:ln w="6847" cap="rnd">
                <a:solidFill>
                  <a:srgbClr val="333333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0" name="Forme libre : forme 349">
                <a:extLst>
                  <a:ext uri="{FF2B5EF4-FFF2-40B4-BE49-F238E27FC236}">
                    <a16:creationId xmlns:a16="http://schemas.microsoft.com/office/drawing/2014/main" id="{407CB1BB-27F0-4845-A2C0-39CFA72522CF}"/>
                  </a:ext>
                </a:extLst>
              </p:cNvPr>
              <p:cNvSpPr/>
              <p:nvPr/>
            </p:nvSpPr>
            <p:spPr>
              <a:xfrm>
                <a:off x="5521424" y="3705277"/>
                <a:ext cx="244818" cy="86126"/>
              </a:xfrm>
              <a:custGeom>
                <a:avLst/>
                <a:gdLst>
                  <a:gd name="connsiteX0" fmla="*/ 244819 w 244818"/>
                  <a:gd name="connsiteY0" fmla="*/ 43063 h 86126"/>
                  <a:gd name="connsiteX1" fmla="*/ 122409 w 244818"/>
                  <a:gd name="connsiteY1" fmla="*/ 86127 h 86126"/>
                  <a:gd name="connsiteX2" fmla="*/ 0 w 244818"/>
                  <a:gd name="connsiteY2" fmla="*/ 43063 h 86126"/>
                  <a:gd name="connsiteX3" fmla="*/ 122409 w 244818"/>
                  <a:gd name="connsiteY3" fmla="*/ 0 h 86126"/>
                  <a:gd name="connsiteX4" fmla="*/ 244819 w 244818"/>
                  <a:gd name="connsiteY4" fmla="*/ 43063 h 861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4818" h="86126">
                    <a:moveTo>
                      <a:pt x="244819" y="43063"/>
                    </a:moveTo>
                    <a:cubicBezTo>
                      <a:pt x="244819" y="66847"/>
                      <a:pt x="190014" y="86127"/>
                      <a:pt x="122409" y="86127"/>
                    </a:cubicBezTo>
                    <a:cubicBezTo>
                      <a:pt x="54804" y="86127"/>
                      <a:pt x="0" y="66846"/>
                      <a:pt x="0" y="43063"/>
                    </a:cubicBezTo>
                    <a:cubicBezTo>
                      <a:pt x="0" y="19280"/>
                      <a:pt x="54804" y="0"/>
                      <a:pt x="122409" y="0"/>
                    </a:cubicBezTo>
                    <a:cubicBezTo>
                      <a:pt x="190014" y="0"/>
                      <a:pt x="244819" y="19280"/>
                      <a:pt x="244819" y="43063"/>
                    </a:cubicBezTo>
                    <a:close/>
                  </a:path>
                </a:pathLst>
              </a:custGeom>
              <a:solidFill>
                <a:srgbClr val="333333"/>
              </a:solidFill>
              <a:ln w="69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1" name="Forme libre : forme 350">
                <a:extLst>
                  <a:ext uri="{FF2B5EF4-FFF2-40B4-BE49-F238E27FC236}">
                    <a16:creationId xmlns:a16="http://schemas.microsoft.com/office/drawing/2014/main" id="{1136DE5C-A112-430B-BA87-0D61A5734AA4}"/>
                  </a:ext>
                </a:extLst>
              </p:cNvPr>
              <p:cNvSpPr/>
              <p:nvPr/>
            </p:nvSpPr>
            <p:spPr>
              <a:xfrm>
                <a:off x="5478094" y="3699335"/>
                <a:ext cx="145325" cy="103464"/>
              </a:xfrm>
              <a:custGeom>
                <a:avLst/>
                <a:gdLst>
                  <a:gd name="connsiteX0" fmla="*/ 105828 w 145325"/>
                  <a:gd name="connsiteY0" fmla="*/ 0 h 103464"/>
                  <a:gd name="connsiteX1" fmla="*/ 825 w 145325"/>
                  <a:gd name="connsiteY1" fmla="*/ 49076 h 103464"/>
                  <a:gd name="connsiteX2" fmla="*/ 145326 w 145325"/>
                  <a:gd name="connsiteY2" fmla="*/ 103464 h 103464"/>
                  <a:gd name="connsiteX3" fmla="*/ 12430 w 145325"/>
                  <a:gd name="connsiteY3" fmla="*/ 51732 h 103464"/>
                  <a:gd name="connsiteX4" fmla="*/ 105828 w 145325"/>
                  <a:gd name="connsiteY4" fmla="*/ 0 h 1034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5325" h="103464">
                    <a:moveTo>
                      <a:pt x="105828" y="0"/>
                    </a:moveTo>
                    <a:cubicBezTo>
                      <a:pt x="105828" y="0"/>
                      <a:pt x="14388" y="8249"/>
                      <a:pt x="825" y="49076"/>
                    </a:cubicBezTo>
                    <a:cubicBezTo>
                      <a:pt x="-12737" y="89902"/>
                      <a:pt x="145326" y="103464"/>
                      <a:pt x="145326" y="103464"/>
                    </a:cubicBezTo>
                    <a:cubicBezTo>
                      <a:pt x="145326" y="103464"/>
                      <a:pt x="12081" y="87945"/>
                      <a:pt x="12430" y="51732"/>
                    </a:cubicBezTo>
                    <a:cubicBezTo>
                      <a:pt x="12850" y="15450"/>
                      <a:pt x="105828" y="0"/>
                      <a:pt x="10582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69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2" name="Forme libre : forme 351">
                <a:extLst>
                  <a:ext uri="{FF2B5EF4-FFF2-40B4-BE49-F238E27FC236}">
                    <a16:creationId xmlns:a16="http://schemas.microsoft.com/office/drawing/2014/main" id="{E2B82F93-6652-429F-879B-B6A5853A3994}"/>
                  </a:ext>
                </a:extLst>
              </p:cNvPr>
              <p:cNvSpPr/>
              <p:nvPr/>
            </p:nvSpPr>
            <p:spPr>
              <a:xfrm>
                <a:off x="5730379" y="3700733"/>
                <a:ext cx="80904" cy="88923"/>
              </a:xfrm>
              <a:custGeom>
                <a:avLst/>
                <a:gdLst>
                  <a:gd name="connsiteX0" fmla="*/ 0 w 80904"/>
                  <a:gd name="connsiteY0" fmla="*/ 0 h 88923"/>
                  <a:gd name="connsiteX1" fmla="*/ 80185 w 80904"/>
                  <a:gd name="connsiteY1" fmla="*/ 44462 h 88923"/>
                  <a:gd name="connsiteX2" fmla="*/ 19714 w 80904"/>
                  <a:gd name="connsiteY2" fmla="*/ 88924 h 88923"/>
                  <a:gd name="connsiteX3" fmla="*/ 69978 w 80904"/>
                  <a:gd name="connsiteY3" fmla="*/ 46209 h 88923"/>
                  <a:gd name="connsiteX4" fmla="*/ 0 w 80904"/>
                  <a:gd name="connsiteY4" fmla="*/ 0 h 889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0904" h="88923">
                    <a:moveTo>
                      <a:pt x="0" y="0"/>
                    </a:moveTo>
                    <a:cubicBezTo>
                      <a:pt x="0" y="0"/>
                      <a:pt x="71796" y="13982"/>
                      <a:pt x="80185" y="44462"/>
                    </a:cubicBezTo>
                    <a:cubicBezTo>
                      <a:pt x="88644" y="74942"/>
                      <a:pt x="19714" y="88924"/>
                      <a:pt x="19714" y="88924"/>
                    </a:cubicBezTo>
                    <a:cubicBezTo>
                      <a:pt x="19714" y="88924"/>
                      <a:pt x="72005" y="70328"/>
                      <a:pt x="69978" y="46209"/>
                    </a:cubicBezTo>
                    <a:cubicBezTo>
                      <a:pt x="68021" y="2209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69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353" name="Graphique 3">
              <a:extLst>
                <a:ext uri="{FF2B5EF4-FFF2-40B4-BE49-F238E27FC236}">
                  <a16:creationId xmlns:a16="http://schemas.microsoft.com/office/drawing/2014/main" id="{88B948D3-A5A6-4E7D-B1C9-AE0E32241BA5}"/>
                </a:ext>
              </a:extLst>
            </p:cNvPr>
            <p:cNvGrpSpPr/>
            <p:nvPr/>
          </p:nvGrpSpPr>
          <p:grpSpPr>
            <a:xfrm>
              <a:off x="5820771" y="3594333"/>
              <a:ext cx="349681" cy="123038"/>
              <a:chOff x="5820771" y="3594333"/>
              <a:chExt cx="349681" cy="123038"/>
            </a:xfrm>
            <a:solidFill>
              <a:schemeClr val="accent1"/>
            </a:solidFill>
          </p:grpSpPr>
          <p:sp>
            <p:nvSpPr>
              <p:cNvPr id="354" name="Forme libre : forme 353">
                <a:extLst>
                  <a:ext uri="{FF2B5EF4-FFF2-40B4-BE49-F238E27FC236}">
                    <a16:creationId xmlns:a16="http://schemas.microsoft.com/office/drawing/2014/main" id="{8348FDB4-509D-4FF5-9588-0FDB6827440A}"/>
                  </a:ext>
                </a:extLst>
              </p:cNvPr>
              <p:cNvSpPr/>
              <p:nvPr/>
            </p:nvSpPr>
            <p:spPr>
              <a:xfrm>
                <a:off x="5820771" y="3594333"/>
                <a:ext cx="349681" cy="123038"/>
              </a:xfrm>
              <a:custGeom>
                <a:avLst/>
                <a:gdLst>
                  <a:gd name="connsiteX0" fmla="*/ 349681 w 349681"/>
                  <a:gd name="connsiteY0" fmla="*/ 61519 h 123038"/>
                  <a:gd name="connsiteX1" fmla="*/ 174841 w 349681"/>
                  <a:gd name="connsiteY1" fmla="*/ 123039 h 123038"/>
                  <a:gd name="connsiteX2" fmla="*/ 0 w 349681"/>
                  <a:gd name="connsiteY2" fmla="*/ 61519 h 123038"/>
                  <a:gd name="connsiteX3" fmla="*/ 174841 w 349681"/>
                  <a:gd name="connsiteY3" fmla="*/ 0 h 123038"/>
                  <a:gd name="connsiteX4" fmla="*/ 349681 w 349681"/>
                  <a:gd name="connsiteY4" fmla="*/ 61519 h 123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49681" h="123038">
                    <a:moveTo>
                      <a:pt x="349681" y="61519"/>
                    </a:moveTo>
                    <a:cubicBezTo>
                      <a:pt x="349681" y="95496"/>
                      <a:pt x="271402" y="123039"/>
                      <a:pt x="174841" y="123039"/>
                    </a:cubicBezTo>
                    <a:cubicBezTo>
                      <a:pt x="78279" y="123039"/>
                      <a:pt x="0" y="95496"/>
                      <a:pt x="0" y="61519"/>
                    </a:cubicBezTo>
                    <a:cubicBezTo>
                      <a:pt x="0" y="27543"/>
                      <a:pt x="78279" y="0"/>
                      <a:pt x="174841" y="0"/>
                    </a:cubicBezTo>
                    <a:cubicBezTo>
                      <a:pt x="271402" y="0"/>
                      <a:pt x="349681" y="27543"/>
                      <a:pt x="349681" y="61519"/>
                    </a:cubicBezTo>
                    <a:close/>
                  </a:path>
                </a:pathLst>
              </a:custGeom>
              <a:solidFill>
                <a:srgbClr val="EAE5EA"/>
              </a:solidFill>
              <a:ln w="69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5" name="Forme libre : forme 354">
                <a:extLst>
                  <a:ext uri="{FF2B5EF4-FFF2-40B4-BE49-F238E27FC236}">
                    <a16:creationId xmlns:a16="http://schemas.microsoft.com/office/drawing/2014/main" id="{26F9F10A-B3B4-4C5C-A535-9D0FFBE13FD5}"/>
                  </a:ext>
                </a:extLst>
              </p:cNvPr>
              <p:cNvSpPr/>
              <p:nvPr/>
            </p:nvSpPr>
            <p:spPr>
              <a:xfrm>
                <a:off x="5820771" y="3594333"/>
                <a:ext cx="349681" cy="123038"/>
              </a:xfrm>
              <a:custGeom>
                <a:avLst/>
                <a:gdLst>
                  <a:gd name="connsiteX0" fmla="*/ 349681 w 349681"/>
                  <a:gd name="connsiteY0" fmla="*/ 61519 h 123038"/>
                  <a:gd name="connsiteX1" fmla="*/ 174841 w 349681"/>
                  <a:gd name="connsiteY1" fmla="*/ 123039 h 123038"/>
                  <a:gd name="connsiteX2" fmla="*/ 0 w 349681"/>
                  <a:gd name="connsiteY2" fmla="*/ 61519 h 123038"/>
                  <a:gd name="connsiteX3" fmla="*/ 174841 w 349681"/>
                  <a:gd name="connsiteY3" fmla="*/ 0 h 123038"/>
                  <a:gd name="connsiteX4" fmla="*/ 349681 w 349681"/>
                  <a:gd name="connsiteY4" fmla="*/ 61519 h 123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49681" h="123038">
                    <a:moveTo>
                      <a:pt x="349681" y="61519"/>
                    </a:moveTo>
                    <a:cubicBezTo>
                      <a:pt x="349681" y="95496"/>
                      <a:pt x="271402" y="123039"/>
                      <a:pt x="174841" y="123039"/>
                    </a:cubicBezTo>
                    <a:cubicBezTo>
                      <a:pt x="78279" y="123039"/>
                      <a:pt x="0" y="95496"/>
                      <a:pt x="0" y="61519"/>
                    </a:cubicBezTo>
                    <a:cubicBezTo>
                      <a:pt x="0" y="27543"/>
                      <a:pt x="78279" y="0"/>
                      <a:pt x="174841" y="0"/>
                    </a:cubicBezTo>
                    <a:cubicBezTo>
                      <a:pt x="271402" y="0"/>
                      <a:pt x="349681" y="27543"/>
                      <a:pt x="349681" y="61519"/>
                    </a:cubicBezTo>
                    <a:close/>
                  </a:path>
                </a:pathLst>
              </a:custGeom>
              <a:noFill/>
              <a:ln w="6847" cap="rnd">
                <a:solidFill>
                  <a:srgbClr val="333333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6" name="Forme libre : forme 355">
                <a:extLst>
                  <a:ext uri="{FF2B5EF4-FFF2-40B4-BE49-F238E27FC236}">
                    <a16:creationId xmlns:a16="http://schemas.microsoft.com/office/drawing/2014/main" id="{1CFD64E9-3299-461A-B418-855128E697F1}"/>
                  </a:ext>
                </a:extLst>
              </p:cNvPr>
              <p:cNvSpPr/>
              <p:nvPr/>
            </p:nvSpPr>
            <p:spPr>
              <a:xfrm>
                <a:off x="5873202" y="3612788"/>
                <a:ext cx="244818" cy="86126"/>
              </a:xfrm>
              <a:custGeom>
                <a:avLst/>
                <a:gdLst>
                  <a:gd name="connsiteX0" fmla="*/ 244819 w 244818"/>
                  <a:gd name="connsiteY0" fmla="*/ 43064 h 86126"/>
                  <a:gd name="connsiteX1" fmla="*/ 122409 w 244818"/>
                  <a:gd name="connsiteY1" fmla="*/ 86127 h 86126"/>
                  <a:gd name="connsiteX2" fmla="*/ 0 w 244818"/>
                  <a:gd name="connsiteY2" fmla="*/ 43064 h 86126"/>
                  <a:gd name="connsiteX3" fmla="*/ 122409 w 244818"/>
                  <a:gd name="connsiteY3" fmla="*/ 0 h 86126"/>
                  <a:gd name="connsiteX4" fmla="*/ 244819 w 244818"/>
                  <a:gd name="connsiteY4" fmla="*/ 43064 h 861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4818" h="86126">
                    <a:moveTo>
                      <a:pt x="244819" y="43064"/>
                    </a:moveTo>
                    <a:cubicBezTo>
                      <a:pt x="244819" y="66847"/>
                      <a:pt x="190014" y="86127"/>
                      <a:pt x="122409" y="86127"/>
                    </a:cubicBezTo>
                    <a:cubicBezTo>
                      <a:pt x="54805" y="86127"/>
                      <a:pt x="0" y="66847"/>
                      <a:pt x="0" y="43064"/>
                    </a:cubicBezTo>
                    <a:cubicBezTo>
                      <a:pt x="0" y="19280"/>
                      <a:pt x="54805" y="0"/>
                      <a:pt x="122409" y="0"/>
                    </a:cubicBezTo>
                    <a:cubicBezTo>
                      <a:pt x="190014" y="0"/>
                      <a:pt x="244819" y="19281"/>
                      <a:pt x="244819" y="43064"/>
                    </a:cubicBezTo>
                    <a:close/>
                  </a:path>
                </a:pathLst>
              </a:custGeom>
              <a:solidFill>
                <a:srgbClr val="333333"/>
              </a:solidFill>
              <a:ln w="69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7" name="Forme libre : forme 356">
                <a:extLst>
                  <a:ext uri="{FF2B5EF4-FFF2-40B4-BE49-F238E27FC236}">
                    <a16:creationId xmlns:a16="http://schemas.microsoft.com/office/drawing/2014/main" id="{8A9D445F-BBF0-441A-AB76-5F67EF647D70}"/>
                  </a:ext>
                </a:extLst>
              </p:cNvPr>
              <p:cNvSpPr/>
              <p:nvPr/>
            </p:nvSpPr>
            <p:spPr>
              <a:xfrm>
                <a:off x="5829942" y="3606776"/>
                <a:ext cx="145325" cy="103464"/>
              </a:xfrm>
              <a:custGeom>
                <a:avLst/>
                <a:gdLst>
                  <a:gd name="connsiteX0" fmla="*/ 105828 w 145325"/>
                  <a:gd name="connsiteY0" fmla="*/ 0 h 103464"/>
                  <a:gd name="connsiteX1" fmla="*/ 825 w 145325"/>
                  <a:gd name="connsiteY1" fmla="*/ 49076 h 103464"/>
                  <a:gd name="connsiteX2" fmla="*/ 145326 w 145325"/>
                  <a:gd name="connsiteY2" fmla="*/ 103464 h 103464"/>
                  <a:gd name="connsiteX3" fmla="*/ 12430 w 145325"/>
                  <a:gd name="connsiteY3" fmla="*/ 51732 h 103464"/>
                  <a:gd name="connsiteX4" fmla="*/ 105828 w 145325"/>
                  <a:gd name="connsiteY4" fmla="*/ 0 h 1034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5325" h="103464">
                    <a:moveTo>
                      <a:pt x="105828" y="0"/>
                    </a:moveTo>
                    <a:cubicBezTo>
                      <a:pt x="105828" y="0"/>
                      <a:pt x="14388" y="8249"/>
                      <a:pt x="825" y="49076"/>
                    </a:cubicBezTo>
                    <a:cubicBezTo>
                      <a:pt x="-12737" y="89902"/>
                      <a:pt x="145326" y="103464"/>
                      <a:pt x="145326" y="103464"/>
                    </a:cubicBezTo>
                    <a:cubicBezTo>
                      <a:pt x="145326" y="103464"/>
                      <a:pt x="12081" y="87945"/>
                      <a:pt x="12430" y="51732"/>
                    </a:cubicBezTo>
                    <a:cubicBezTo>
                      <a:pt x="12780" y="15520"/>
                      <a:pt x="105828" y="0"/>
                      <a:pt x="10582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69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8" name="Forme libre : forme 357">
                <a:extLst>
                  <a:ext uri="{FF2B5EF4-FFF2-40B4-BE49-F238E27FC236}">
                    <a16:creationId xmlns:a16="http://schemas.microsoft.com/office/drawing/2014/main" id="{B96245C8-601C-4BAB-82F8-2090F33C90DA}"/>
                  </a:ext>
                </a:extLst>
              </p:cNvPr>
              <p:cNvSpPr/>
              <p:nvPr/>
            </p:nvSpPr>
            <p:spPr>
              <a:xfrm>
                <a:off x="6082228" y="3608244"/>
                <a:ext cx="80903" cy="88923"/>
              </a:xfrm>
              <a:custGeom>
                <a:avLst/>
                <a:gdLst>
                  <a:gd name="connsiteX0" fmla="*/ 0 w 80903"/>
                  <a:gd name="connsiteY0" fmla="*/ 0 h 88923"/>
                  <a:gd name="connsiteX1" fmla="*/ 80185 w 80903"/>
                  <a:gd name="connsiteY1" fmla="*/ 44462 h 88923"/>
                  <a:gd name="connsiteX2" fmla="*/ 19714 w 80903"/>
                  <a:gd name="connsiteY2" fmla="*/ 88923 h 88923"/>
                  <a:gd name="connsiteX3" fmla="*/ 69978 w 80903"/>
                  <a:gd name="connsiteY3" fmla="*/ 46209 h 88923"/>
                  <a:gd name="connsiteX4" fmla="*/ 0 w 80903"/>
                  <a:gd name="connsiteY4" fmla="*/ 0 h 889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0903" h="88923">
                    <a:moveTo>
                      <a:pt x="0" y="0"/>
                    </a:moveTo>
                    <a:cubicBezTo>
                      <a:pt x="0" y="0"/>
                      <a:pt x="71795" y="13982"/>
                      <a:pt x="80185" y="44462"/>
                    </a:cubicBezTo>
                    <a:cubicBezTo>
                      <a:pt x="88644" y="74941"/>
                      <a:pt x="19714" y="88923"/>
                      <a:pt x="19714" y="88923"/>
                    </a:cubicBezTo>
                    <a:cubicBezTo>
                      <a:pt x="19714" y="88923"/>
                      <a:pt x="72005" y="70328"/>
                      <a:pt x="69978" y="46209"/>
                    </a:cubicBezTo>
                    <a:cubicBezTo>
                      <a:pt x="67951" y="2209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69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359" name="Graphique 3">
              <a:extLst>
                <a:ext uri="{FF2B5EF4-FFF2-40B4-BE49-F238E27FC236}">
                  <a16:creationId xmlns:a16="http://schemas.microsoft.com/office/drawing/2014/main" id="{88B948D3-A5A6-4E7D-B1C9-AE0E32241BA5}"/>
                </a:ext>
              </a:extLst>
            </p:cNvPr>
            <p:cNvGrpSpPr/>
            <p:nvPr/>
          </p:nvGrpSpPr>
          <p:grpSpPr>
            <a:xfrm>
              <a:off x="6146264" y="3505968"/>
              <a:ext cx="349681" cy="123038"/>
              <a:chOff x="6146264" y="3505968"/>
              <a:chExt cx="349681" cy="123038"/>
            </a:xfrm>
            <a:solidFill>
              <a:schemeClr val="accent1"/>
            </a:solidFill>
          </p:grpSpPr>
          <p:sp>
            <p:nvSpPr>
              <p:cNvPr id="360" name="Forme libre : forme 359">
                <a:extLst>
                  <a:ext uri="{FF2B5EF4-FFF2-40B4-BE49-F238E27FC236}">
                    <a16:creationId xmlns:a16="http://schemas.microsoft.com/office/drawing/2014/main" id="{3F416336-8742-4DEA-A161-D3BC804293B4}"/>
                  </a:ext>
                </a:extLst>
              </p:cNvPr>
              <p:cNvSpPr/>
              <p:nvPr/>
            </p:nvSpPr>
            <p:spPr>
              <a:xfrm>
                <a:off x="6146264" y="3505968"/>
                <a:ext cx="349681" cy="123038"/>
              </a:xfrm>
              <a:custGeom>
                <a:avLst/>
                <a:gdLst>
                  <a:gd name="connsiteX0" fmla="*/ 349681 w 349681"/>
                  <a:gd name="connsiteY0" fmla="*/ 61519 h 123038"/>
                  <a:gd name="connsiteX1" fmla="*/ 174841 w 349681"/>
                  <a:gd name="connsiteY1" fmla="*/ 123038 h 123038"/>
                  <a:gd name="connsiteX2" fmla="*/ 0 w 349681"/>
                  <a:gd name="connsiteY2" fmla="*/ 61519 h 123038"/>
                  <a:gd name="connsiteX3" fmla="*/ 174841 w 349681"/>
                  <a:gd name="connsiteY3" fmla="*/ 0 h 123038"/>
                  <a:gd name="connsiteX4" fmla="*/ 349681 w 349681"/>
                  <a:gd name="connsiteY4" fmla="*/ 61519 h 123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49681" h="123038">
                    <a:moveTo>
                      <a:pt x="349681" y="61519"/>
                    </a:moveTo>
                    <a:cubicBezTo>
                      <a:pt x="349681" y="95495"/>
                      <a:pt x="271402" y="123038"/>
                      <a:pt x="174841" y="123038"/>
                    </a:cubicBezTo>
                    <a:cubicBezTo>
                      <a:pt x="78279" y="123038"/>
                      <a:pt x="0" y="95495"/>
                      <a:pt x="0" y="61519"/>
                    </a:cubicBezTo>
                    <a:cubicBezTo>
                      <a:pt x="0" y="27543"/>
                      <a:pt x="78279" y="0"/>
                      <a:pt x="174841" y="0"/>
                    </a:cubicBezTo>
                    <a:cubicBezTo>
                      <a:pt x="271402" y="0"/>
                      <a:pt x="349681" y="27543"/>
                      <a:pt x="349681" y="61519"/>
                    </a:cubicBezTo>
                    <a:close/>
                  </a:path>
                </a:pathLst>
              </a:custGeom>
              <a:solidFill>
                <a:srgbClr val="EAE5EA"/>
              </a:solidFill>
              <a:ln w="69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1" name="Forme libre : forme 360">
                <a:extLst>
                  <a:ext uri="{FF2B5EF4-FFF2-40B4-BE49-F238E27FC236}">
                    <a16:creationId xmlns:a16="http://schemas.microsoft.com/office/drawing/2014/main" id="{3E238785-A28F-4FA1-B117-3C582E23FD33}"/>
                  </a:ext>
                </a:extLst>
              </p:cNvPr>
              <p:cNvSpPr/>
              <p:nvPr/>
            </p:nvSpPr>
            <p:spPr>
              <a:xfrm>
                <a:off x="6146264" y="3505968"/>
                <a:ext cx="349681" cy="123038"/>
              </a:xfrm>
              <a:custGeom>
                <a:avLst/>
                <a:gdLst>
                  <a:gd name="connsiteX0" fmla="*/ 349681 w 349681"/>
                  <a:gd name="connsiteY0" fmla="*/ 61519 h 123038"/>
                  <a:gd name="connsiteX1" fmla="*/ 174841 w 349681"/>
                  <a:gd name="connsiteY1" fmla="*/ 123038 h 123038"/>
                  <a:gd name="connsiteX2" fmla="*/ 0 w 349681"/>
                  <a:gd name="connsiteY2" fmla="*/ 61519 h 123038"/>
                  <a:gd name="connsiteX3" fmla="*/ 174841 w 349681"/>
                  <a:gd name="connsiteY3" fmla="*/ 0 h 123038"/>
                  <a:gd name="connsiteX4" fmla="*/ 349681 w 349681"/>
                  <a:gd name="connsiteY4" fmla="*/ 61519 h 123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49681" h="123038">
                    <a:moveTo>
                      <a:pt x="349681" y="61519"/>
                    </a:moveTo>
                    <a:cubicBezTo>
                      <a:pt x="349681" y="95495"/>
                      <a:pt x="271402" y="123038"/>
                      <a:pt x="174841" y="123038"/>
                    </a:cubicBezTo>
                    <a:cubicBezTo>
                      <a:pt x="78279" y="123038"/>
                      <a:pt x="0" y="95495"/>
                      <a:pt x="0" y="61519"/>
                    </a:cubicBezTo>
                    <a:cubicBezTo>
                      <a:pt x="0" y="27543"/>
                      <a:pt x="78279" y="0"/>
                      <a:pt x="174841" y="0"/>
                    </a:cubicBezTo>
                    <a:cubicBezTo>
                      <a:pt x="271402" y="0"/>
                      <a:pt x="349681" y="27543"/>
                      <a:pt x="349681" y="61519"/>
                    </a:cubicBezTo>
                    <a:close/>
                  </a:path>
                </a:pathLst>
              </a:custGeom>
              <a:noFill/>
              <a:ln w="6847" cap="rnd">
                <a:solidFill>
                  <a:srgbClr val="333333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2" name="Forme libre : forme 361">
                <a:extLst>
                  <a:ext uri="{FF2B5EF4-FFF2-40B4-BE49-F238E27FC236}">
                    <a16:creationId xmlns:a16="http://schemas.microsoft.com/office/drawing/2014/main" id="{5706EE42-7C7A-4769-A4A8-352596FF874B}"/>
                  </a:ext>
                </a:extLst>
              </p:cNvPr>
              <p:cNvSpPr/>
              <p:nvPr/>
            </p:nvSpPr>
            <p:spPr>
              <a:xfrm>
                <a:off x="6198695" y="3524424"/>
                <a:ext cx="244818" cy="86126"/>
              </a:xfrm>
              <a:custGeom>
                <a:avLst/>
                <a:gdLst>
                  <a:gd name="connsiteX0" fmla="*/ 244819 w 244818"/>
                  <a:gd name="connsiteY0" fmla="*/ 43063 h 86126"/>
                  <a:gd name="connsiteX1" fmla="*/ 122409 w 244818"/>
                  <a:gd name="connsiteY1" fmla="*/ 86127 h 86126"/>
                  <a:gd name="connsiteX2" fmla="*/ 0 w 244818"/>
                  <a:gd name="connsiteY2" fmla="*/ 43063 h 86126"/>
                  <a:gd name="connsiteX3" fmla="*/ 122409 w 244818"/>
                  <a:gd name="connsiteY3" fmla="*/ 0 h 86126"/>
                  <a:gd name="connsiteX4" fmla="*/ 244819 w 244818"/>
                  <a:gd name="connsiteY4" fmla="*/ 43063 h 861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4818" h="86126">
                    <a:moveTo>
                      <a:pt x="244819" y="43063"/>
                    </a:moveTo>
                    <a:cubicBezTo>
                      <a:pt x="244819" y="66847"/>
                      <a:pt x="190014" y="86127"/>
                      <a:pt x="122409" y="86127"/>
                    </a:cubicBezTo>
                    <a:cubicBezTo>
                      <a:pt x="54804" y="86127"/>
                      <a:pt x="0" y="66847"/>
                      <a:pt x="0" y="43063"/>
                    </a:cubicBezTo>
                    <a:cubicBezTo>
                      <a:pt x="0" y="19280"/>
                      <a:pt x="54804" y="0"/>
                      <a:pt x="122409" y="0"/>
                    </a:cubicBezTo>
                    <a:cubicBezTo>
                      <a:pt x="190014" y="0"/>
                      <a:pt x="244819" y="19280"/>
                      <a:pt x="244819" y="43063"/>
                    </a:cubicBezTo>
                    <a:close/>
                  </a:path>
                </a:pathLst>
              </a:custGeom>
              <a:solidFill>
                <a:srgbClr val="333333"/>
              </a:solidFill>
              <a:ln w="69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3" name="Forme libre : forme 362">
                <a:extLst>
                  <a:ext uri="{FF2B5EF4-FFF2-40B4-BE49-F238E27FC236}">
                    <a16:creationId xmlns:a16="http://schemas.microsoft.com/office/drawing/2014/main" id="{FEAF966D-C895-4ACD-BA9C-66C31801786F}"/>
                  </a:ext>
                </a:extLst>
              </p:cNvPr>
              <p:cNvSpPr/>
              <p:nvPr/>
            </p:nvSpPr>
            <p:spPr>
              <a:xfrm>
                <a:off x="6155365" y="3518412"/>
                <a:ext cx="145326" cy="103464"/>
              </a:xfrm>
              <a:custGeom>
                <a:avLst/>
                <a:gdLst>
                  <a:gd name="connsiteX0" fmla="*/ 105828 w 145326"/>
                  <a:gd name="connsiteY0" fmla="*/ 0 h 103464"/>
                  <a:gd name="connsiteX1" fmla="*/ 825 w 145326"/>
                  <a:gd name="connsiteY1" fmla="*/ 49076 h 103464"/>
                  <a:gd name="connsiteX2" fmla="*/ 145326 w 145326"/>
                  <a:gd name="connsiteY2" fmla="*/ 103464 h 103464"/>
                  <a:gd name="connsiteX3" fmla="*/ 12430 w 145326"/>
                  <a:gd name="connsiteY3" fmla="*/ 51732 h 103464"/>
                  <a:gd name="connsiteX4" fmla="*/ 105828 w 145326"/>
                  <a:gd name="connsiteY4" fmla="*/ 0 h 1034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5326" h="103464">
                    <a:moveTo>
                      <a:pt x="105828" y="0"/>
                    </a:moveTo>
                    <a:cubicBezTo>
                      <a:pt x="105828" y="0"/>
                      <a:pt x="14388" y="8249"/>
                      <a:pt x="825" y="49076"/>
                    </a:cubicBezTo>
                    <a:cubicBezTo>
                      <a:pt x="-12737" y="89902"/>
                      <a:pt x="145326" y="103464"/>
                      <a:pt x="145326" y="103464"/>
                    </a:cubicBezTo>
                    <a:cubicBezTo>
                      <a:pt x="145326" y="103464"/>
                      <a:pt x="12081" y="87944"/>
                      <a:pt x="12430" y="51732"/>
                    </a:cubicBezTo>
                    <a:cubicBezTo>
                      <a:pt x="12850" y="15520"/>
                      <a:pt x="105828" y="0"/>
                      <a:pt x="10582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69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4" name="Forme libre : forme 363">
                <a:extLst>
                  <a:ext uri="{FF2B5EF4-FFF2-40B4-BE49-F238E27FC236}">
                    <a16:creationId xmlns:a16="http://schemas.microsoft.com/office/drawing/2014/main" id="{7780A2FB-6BC0-45C8-BA76-162737F7FB75}"/>
                  </a:ext>
                </a:extLst>
              </p:cNvPr>
              <p:cNvSpPr/>
              <p:nvPr/>
            </p:nvSpPr>
            <p:spPr>
              <a:xfrm>
                <a:off x="6407651" y="3519880"/>
                <a:ext cx="80893" cy="88923"/>
              </a:xfrm>
              <a:custGeom>
                <a:avLst/>
                <a:gdLst>
                  <a:gd name="connsiteX0" fmla="*/ 0 w 80893"/>
                  <a:gd name="connsiteY0" fmla="*/ 0 h 88923"/>
                  <a:gd name="connsiteX1" fmla="*/ 80185 w 80893"/>
                  <a:gd name="connsiteY1" fmla="*/ 44462 h 88923"/>
                  <a:gd name="connsiteX2" fmla="*/ 19714 w 80893"/>
                  <a:gd name="connsiteY2" fmla="*/ 88923 h 88923"/>
                  <a:gd name="connsiteX3" fmla="*/ 69978 w 80893"/>
                  <a:gd name="connsiteY3" fmla="*/ 46209 h 88923"/>
                  <a:gd name="connsiteX4" fmla="*/ 0 w 80893"/>
                  <a:gd name="connsiteY4" fmla="*/ 0 h 889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0893" h="88923">
                    <a:moveTo>
                      <a:pt x="0" y="0"/>
                    </a:moveTo>
                    <a:cubicBezTo>
                      <a:pt x="0" y="0"/>
                      <a:pt x="71795" y="13982"/>
                      <a:pt x="80185" y="44462"/>
                    </a:cubicBezTo>
                    <a:cubicBezTo>
                      <a:pt x="88574" y="74941"/>
                      <a:pt x="19714" y="88923"/>
                      <a:pt x="19714" y="88923"/>
                    </a:cubicBezTo>
                    <a:cubicBezTo>
                      <a:pt x="19714" y="88923"/>
                      <a:pt x="72005" y="70328"/>
                      <a:pt x="69978" y="46209"/>
                    </a:cubicBezTo>
                    <a:cubicBezTo>
                      <a:pt x="68021" y="2209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69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365" name="Graphique 3">
              <a:extLst>
                <a:ext uri="{FF2B5EF4-FFF2-40B4-BE49-F238E27FC236}">
                  <a16:creationId xmlns:a16="http://schemas.microsoft.com/office/drawing/2014/main" id="{88B948D3-A5A6-4E7D-B1C9-AE0E32241BA5}"/>
                </a:ext>
              </a:extLst>
            </p:cNvPr>
            <p:cNvGrpSpPr/>
            <p:nvPr/>
          </p:nvGrpSpPr>
          <p:grpSpPr>
            <a:xfrm>
              <a:off x="6464626" y="3418024"/>
              <a:ext cx="349681" cy="123038"/>
              <a:chOff x="6464626" y="3418024"/>
              <a:chExt cx="349681" cy="123038"/>
            </a:xfrm>
            <a:solidFill>
              <a:schemeClr val="accent1"/>
            </a:solidFill>
          </p:grpSpPr>
          <p:sp>
            <p:nvSpPr>
              <p:cNvPr id="366" name="Forme libre : forme 365">
                <a:extLst>
                  <a:ext uri="{FF2B5EF4-FFF2-40B4-BE49-F238E27FC236}">
                    <a16:creationId xmlns:a16="http://schemas.microsoft.com/office/drawing/2014/main" id="{FC903263-52EB-44ED-9F4B-609A92041E10}"/>
                  </a:ext>
                </a:extLst>
              </p:cNvPr>
              <p:cNvSpPr/>
              <p:nvPr/>
            </p:nvSpPr>
            <p:spPr>
              <a:xfrm>
                <a:off x="6464626" y="3418024"/>
                <a:ext cx="349681" cy="123038"/>
              </a:xfrm>
              <a:custGeom>
                <a:avLst/>
                <a:gdLst>
                  <a:gd name="connsiteX0" fmla="*/ 349681 w 349681"/>
                  <a:gd name="connsiteY0" fmla="*/ 61519 h 123038"/>
                  <a:gd name="connsiteX1" fmla="*/ 174840 w 349681"/>
                  <a:gd name="connsiteY1" fmla="*/ 123039 h 123038"/>
                  <a:gd name="connsiteX2" fmla="*/ 0 w 349681"/>
                  <a:gd name="connsiteY2" fmla="*/ 61519 h 123038"/>
                  <a:gd name="connsiteX3" fmla="*/ 174840 w 349681"/>
                  <a:gd name="connsiteY3" fmla="*/ 0 h 123038"/>
                  <a:gd name="connsiteX4" fmla="*/ 349681 w 349681"/>
                  <a:gd name="connsiteY4" fmla="*/ 61519 h 123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49681" h="123038">
                    <a:moveTo>
                      <a:pt x="349681" y="61519"/>
                    </a:moveTo>
                    <a:cubicBezTo>
                      <a:pt x="349681" y="95496"/>
                      <a:pt x="271402" y="123039"/>
                      <a:pt x="174840" y="123039"/>
                    </a:cubicBezTo>
                    <a:cubicBezTo>
                      <a:pt x="78279" y="123039"/>
                      <a:pt x="0" y="95496"/>
                      <a:pt x="0" y="61519"/>
                    </a:cubicBezTo>
                    <a:cubicBezTo>
                      <a:pt x="0" y="27543"/>
                      <a:pt x="78279" y="0"/>
                      <a:pt x="174840" y="0"/>
                    </a:cubicBezTo>
                    <a:cubicBezTo>
                      <a:pt x="271402" y="0"/>
                      <a:pt x="349681" y="27543"/>
                      <a:pt x="349681" y="61519"/>
                    </a:cubicBezTo>
                    <a:close/>
                  </a:path>
                </a:pathLst>
              </a:custGeom>
              <a:solidFill>
                <a:srgbClr val="EAE5EA"/>
              </a:solidFill>
              <a:ln w="69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7" name="Forme libre : forme 366">
                <a:extLst>
                  <a:ext uri="{FF2B5EF4-FFF2-40B4-BE49-F238E27FC236}">
                    <a16:creationId xmlns:a16="http://schemas.microsoft.com/office/drawing/2014/main" id="{0A34F3DC-1F31-4C14-8E30-C71AD4AD046A}"/>
                  </a:ext>
                </a:extLst>
              </p:cNvPr>
              <p:cNvSpPr/>
              <p:nvPr/>
            </p:nvSpPr>
            <p:spPr>
              <a:xfrm>
                <a:off x="6464626" y="3418024"/>
                <a:ext cx="349681" cy="123038"/>
              </a:xfrm>
              <a:custGeom>
                <a:avLst/>
                <a:gdLst>
                  <a:gd name="connsiteX0" fmla="*/ 349681 w 349681"/>
                  <a:gd name="connsiteY0" fmla="*/ 61519 h 123038"/>
                  <a:gd name="connsiteX1" fmla="*/ 174840 w 349681"/>
                  <a:gd name="connsiteY1" fmla="*/ 123039 h 123038"/>
                  <a:gd name="connsiteX2" fmla="*/ 0 w 349681"/>
                  <a:gd name="connsiteY2" fmla="*/ 61519 h 123038"/>
                  <a:gd name="connsiteX3" fmla="*/ 174840 w 349681"/>
                  <a:gd name="connsiteY3" fmla="*/ 0 h 123038"/>
                  <a:gd name="connsiteX4" fmla="*/ 349681 w 349681"/>
                  <a:gd name="connsiteY4" fmla="*/ 61519 h 123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49681" h="123038">
                    <a:moveTo>
                      <a:pt x="349681" y="61519"/>
                    </a:moveTo>
                    <a:cubicBezTo>
                      <a:pt x="349681" y="95496"/>
                      <a:pt x="271402" y="123039"/>
                      <a:pt x="174840" y="123039"/>
                    </a:cubicBezTo>
                    <a:cubicBezTo>
                      <a:pt x="78279" y="123039"/>
                      <a:pt x="0" y="95496"/>
                      <a:pt x="0" y="61519"/>
                    </a:cubicBezTo>
                    <a:cubicBezTo>
                      <a:pt x="0" y="27543"/>
                      <a:pt x="78279" y="0"/>
                      <a:pt x="174840" y="0"/>
                    </a:cubicBezTo>
                    <a:cubicBezTo>
                      <a:pt x="271402" y="0"/>
                      <a:pt x="349681" y="27543"/>
                      <a:pt x="349681" y="61519"/>
                    </a:cubicBezTo>
                    <a:close/>
                  </a:path>
                </a:pathLst>
              </a:custGeom>
              <a:noFill/>
              <a:ln w="6847" cap="rnd">
                <a:solidFill>
                  <a:srgbClr val="333333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8" name="Forme libre : forme 367">
                <a:extLst>
                  <a:ext uri="{FF2B5EF4-FFF2-40B4-BE49-F238E27FC236}">
                    <a16:creationId xmlns:a16="http://schemas.microsoft.com/office/drawing/2014/main" id="{161175A1-5FFE-4B40-B97C-9D593F1D181D}"/>
                  </a:ext>
                </a:extLst>
              </p:cNvPr>
              <p:cNvSpPr/>
              <p:nvPr/>
            </p:nvSpPr>
            <p:spPr>
              <a:xfrm>
                <a:off x="6517057" y="3436480"/>
                <a:ext cx="244818" cy="86126"/>
              </a:xfrm>
              <a:custGeom>
                <a:avLst/>
                <a:gdLst>
                  <a:gd name="connsiteX0" fmla="*/ 244819 w 244818"/>
                  <a:gd name="connsiteY0" fmla="*/ 43064 h 86126"/>
                  <a:gd name="connsiteX1" fmla="*/ 122409 w 244818"/>
                  <a:gd name="connsiteY1" fmla="*/ 86127 h 86126"/>
                  <a:gd name="connsiteX2" fmla="*/ 0 w 244818"/>
                  <a:gd name="connsiteY2" fmla="*/ 43064 h 86126"/>
                  <a:gd name="connsiteX3" fmla="*/ 122409 w 244818"/>
                  <a:gd name="connsiteY3" fmla="*/ 0 h 86126"/>
                  <a:gd name="connsiteX4" fmla="*/ 244819 w 244818"/>
                  <a:gd name="connsiteY4" fmla="*/ 43064 h 861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4818" h="86126">
                    <a:moveTo>
                      <a:pt x="244819" y="43064"/>
                    </a:moveTo>
                    <a:cubicBezTo>
                      <a:pt x="244819" y="66847"/>
                      <a:pt x="190014" y="86127"/>
                      <a:pt x="122409" y="86127"/>
                    </a:cubicBezTo>
                    <a:cubicBezTo>
                      <a:pt x="54804" y="86127"/>
                      <a:pt x="0" y="66847"/>
                      <a:pt x="0" y="43064"/>
                    </a:cubicBezTo>
                    <a:cubicBezTo>
                      <a:pt x="0" y="19280"/>
                      <a:pt x="54804" y="0"/>
                      <a:pt x="122409" y="0"/>
                    </a:cubicBezTo>
                    <a:cubicBezTo>
                      <a:pt x="190014" y="0"/>
                      <a:pt x="244819" y="19280"/>
                      <a:pt x="244819" y="43064"/>
                    </a:cubicBezTo>
                    <a:close/>
                  </a:path>
                </a:pathLst>
              </a:custGeom>
              <a:solidFill>
                <a:srgbClr val="333333"/>
              </a:solidFill>
              <a:ln w="69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9" name="Forme libre : forme 368">
                <a:extLst>
                  <a:ext uri="{FF2B5EF4-FFF2-40B4-BE49-F238E27FC236}">
                    <a16:creationId xmlns:a16="http://schemas.microsoft.com/office/drawing/2014/main" id="{DF156153-E4F3-4CDF-A4A3-2B634A8974A4}"/>
                  </a:ext>
                </a:extLst>
              </p:cNvPr>
              <p:cNvSpPr/>
              <p:nvPr/>
            </p:nvSpPr>
            <p:spPr>
              <a:xfrm>
                <a:off x="6473797" y="3430468"/>
                <a:ext cx="145326" cy="103464"/>
              </a:xfrm>
              <a:custGeom>
                <a:avLst/>
                <a:gdLst>
                  <a:gd name="connsiteX0" fmla="*/ 105828 w 145326"/>
                  <a:gd name="connsiteY0" fmla="*/ 0 h 103464"/>
                  <a:gd name="connsiteX1" fmla="*/ 825 w 145326"/>
                  <a:gd name="connsiteY1" fmla="*/ 49076 h 103464"/>
                  <a:gd name="connsiteX2" fmla="*/ 145326 w 145326"/>
                  <a:gd name="connsiteY2" fmla="*/ 103464 h 103464"/>
                  <a:gd name="connsiteX3" fmla="*/ 12430 w 145326"/>
                  <a:gd name="connsiteY3" fmla="*/ 51732 h 103464"/>
                  <a:gd name="connsiteX4" fmla="*/ 105828 w 145326"/>
                  <a:gd name="connsiteY4" fmla="*/ 0 h 1034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5326" h="103464">
                    <a:moveTo>
                      <a:pt x="105828" y="0"/>
                    </a:moveTo>
                    <a:cubicBezTo>
                      <a:pt x="105828" y="0"/>
                      <a:pt x="14388" y="8249"/>
                      <a:pt x="825" y="49076"/>
                    </a:cubicBezTo>
                    <a:cubicBezTo>
                      <a:pt x="-12737" y="89902"/>
                      <a:pt x="145326" y="103464"/>
                      <a:pt x="145326" y="103464"/>
                    </a:cubicBezTo>
                    <a:cubicBezTo>
                      <a:pt x="145326" y="103464"/>
                      <a:pt x="12081" y="87945"/>
                      <a:pt x="12430" y="51732"/>
                    </a:cubicBezTo>
                    <a:cubicBezTo>
                      <a:pt x="12850" y="15520"/>
                      <a:pt x="105828" y="0"/>
                      <a:pt x="10582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69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0" name="Forme libre : forme 369">
                <a:extLst>
                  <a:ext uri="{FF2B5EF4-FFF2-40B4-BE49-F238E27FC236}">
                    <a16:creationId xmlns:a16="http://schemas.microsoft.com/office/drawing/2014/main" id="{70F38B27-F682-4ACB-AC30-AACA200C2AAB}"/>
                  </a:ext>
                </a:extLst>
              </p:cNvPr>
              <p:cNvSpPr/>
              <p:nvPr/>
            </p:nvSpPr>
            <p:spPr>
              <a:xfrm>
                <a:off x="6726083" y="3431936"/>
                <a:ext cx="80903" cy="88923"/>
              </a:xfrm>
              <a:custGeom>
                <a:avLst/>
                <a:gdLst>
                  <a:gd name="connsiteX0" fmla="*/ 0 w 80903"/>
                  <a:gd name="connsiteY0" fmla="*/ 0 h 88923"/>
                  <a:gd name="connsiteX1" fmla="*/ 80185 w 80903"/>
                  <a:gd name="connsiteY1" fmla="*/ 44462 h 88923"/>
                  <a:gd name="connsiteX2" fmla="*/ 19714 w 80903"/>
                  <a:gd name="connsiteY2" fmla="*/ 88923 h 88923"/>
                  <a:gd name="connsiteX3" fmla="*/ 69978 w 80903"/>
                  <a:gd name="connsiteY3" fmla="*/ 46209 h 88923"/>
                  <a:gd name="connsiteX4" fmla="*/ 0 w 80903"/>
                  <a:gd name="connsiteY4" fmla="*/ 0 h 889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0903" h="88923">
                    <a:moveTo>
                      <a:pt x="0" y="0"/>
                    </a:moveTo>
                    <a:cubicBezTo>
                      <a:pt x="0" y="0"/>
                      <a:pt x="71796" y="13982"/>
                      <a:pt x="80185" y="44462"/>
                    </a:cubicBezTo>
                    <a:cubicBezTo>
                      <a:pt x="88644" y="74942"/>
                      <a:pt x="19714" y="88923"/>
                      <a:pt x="19714" y="88923"/>
                    </a:cubicBezTo>
                    <a:cubicBezTo>
                      <a:pt x="19714" y="88923"/>
                      <a:pt x="72005" y="70328"/>
                      <a:pt x="69978" y="46209"/>
                    </a:cubicBezTo>
                    <a:cubicBezTo>
                      <a:pt x="67951" y="2209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69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371" name="Graphique 3">
              <a:extLst>
                <a:ext uri="{FF2B5EF4-FFF2-40B4-BE49-F238E27FC236}">
                  <a16:creationId xmlns:a16="http://schemas.microsoft.com/office/drawing/2014/main" id="{88B948D3-A5A6-4E7D-B1C9-AE0E32241BA5}"/>
                </a:ext>
              </a:extLst>
            </p:cNvPr>
            <p:cNvGrpSpPr/>
            <p:nvPr/>
          </p:nvGrpSpPr>
          <p:grpSpPr>
            <a:xfrm>
              <a:off x="6781030" y="3337350"/>
              <a:ext cx="349681" cy="123038"/>
              <a:chOff x="6781030" y="3337350"/>
              <a:chExt cx="349681" cy="123038"/>
            </a:xfrm>
            <a:solidFill>
              <a:schemeClr val="accent1"/>
            </a:solidFill>
          </p:grpSpPr>
          <p:sp>
            <p:nvSpPr>
              <p:cNvPr id="372" name="Forme libre : forme 371">
                <a:extLst>
                  <a:ext uri="{FF2B5EF4-FFF2-40B4-BE49-F238E27FC236}">
                    <a16:creationId xmlns:a16="http://schemas.microsoft.com/office/drawing/2014/main" id="{E89089D5-E12E-44F5-81AB-F602386ADF0A}"/>
                  </a:ext>
                </a:extLst>
              </p:cNvPr>
              <p:cNvSpPr/>
              <p:nvPr/>
            </p:nvSpPr>
            <p:spPr>
              <a:xfrm>
                <a:off x="6781030" y="3337350"/>
                <a:ext cx="349681" cy="123038"/>
              </a:xfrm>
              <a:custGeom>
                <a:avLst/>
                <a:gdLst>
                  <a:gd name="connsiteX0" fmla="*/ 349681 w 349681"/>
                  <a:gd name="connsiteY0" fmla="*/ 61519 h 123038"/>
                  <a:gd name="connsiteX1" fmla="*/ 174841 w 349681"/>
                  <a:gd name="connsiteY1" fmla="*/ 123038 h 123038"/>
                  <a:gd name="connsiteX2" fmla="*/ 0 w 349681"/>
                  <a:gd name="connsiteY2" fmla="*/ 61519 h 123038"/>
                  <a:gd name="connsiteX3" fmla="*/ 174841 w 349681"/>
                  <a:gd name="connsiteY3" fmla="*/ 0 h 123038"/>
                  <a:gd name="connsiteX4" fmla="*/ 349681 w 349681"/>
                  <a:gd name="connsiteY4" fmla="*/ 61519 h 123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49681" h="123038">
                    <a:moveTo>
                      <a:pt x="349681" y="61519"/>
                    </a:moveTo>
                    <a:cubicBezTo>
                      <a:pt x="349681" y="95495"/>
                      <a:pt x="271402" y="123038"/>
                      <a:pt x="174841" y="123038"/>
                    </a:cubicBezTo>
                    <a:cubicBezTo>
                      <a:pt x="78279" y="123038"/>
                      <a:pt x="0" y="95495"/>
                      <a:pt x="0" y="61519"/>
                    </a:cubicBezTo>
                    <a:cubicBezTo>
                      <a:pt x="0" y="27543"/>
                      <a:pt x="78279" y="0"/>
                      <a:pt x="174841" y="0"/>
                    </a:cubicBezTo>
                    <a:cubicBezTo>
                      <a:pt x="271402" y="0"/>
                      <a:pt x="349681" y="27543"/>
                      <a:pt x="349681" y="61519"/>
                    </a:cubicBezTo>
                    <a:close/>
                  </a:path>
                </a:pathLst>
              </a:custGeom>
              <a:solidFill>
                <a:srgbClr val="EAE5EA"/>
              </a:solidFill>
              <a:ln w="69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3" name="Forme libre : forme 372">
                <a:extLst>
                  <a:ext uri="{FF2B5EF4-FFF2-40B4-BE49-F238E27FC236}">
                    <a16:creationId xmlns:a16="http://schemas.microsoft.com/office/drawing/2014/main" id="{C6473E81-F994-4FFA-B798-68EC29CC1B03}"/>
                  </a:ext>
                </a:extLst>
              </p:cNvPr>
              <p:cNvSpPr/>
              <p:nvPr/>
            </p:nvSpPr>
            <p:spPr>
              <a:xfrm>
                <a:off x="6781030" y="3337350"/>
                <a:ext cx="349681" cy="123038"/>
              </a:xfrm>
              <a:custGeom>
                <a:avLst/>
                <a:gdLst>
                  <a:gd name="connsiteX0" fmla="*/ 349681 w 349681"/>
                  <a:gd name="connsiteY0" fmla="*/ 61519 h 123038"/>
                  <a:gd name="connsiteX1" fmla="*/ 174841 w 349681"/>
                  <a:gd name="connsiteY1" fmla="*/ 123038 h 123038"/>
                  <a:gd name="connsiteX2" fmla="*/ 0 w 349681"/>
                  <a:gd name="connsiteY2" fmla="*/ 61519 h 123038"/>
                  <a:gd name="connsiteX3" fmla="*/ 174841 w 349681"/>
                  <a:gd name="connsiteY3" fmla="*/ 0 h 123038"/>
                  <a:gd name="connsiteX4" fmla="*/ 349681 w 349681"/>
                  <a:gd name="connsiteY4" fmla="*/ 61519 h 123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49681" h="123038">
                    <a:moveTo>
                      <a:pt x="349681" y="61519"/>
                    </a:moveTo>
                    <a:cubicBezTo>
                      <a:pt x="349681" y="95495"/>
                      <a:pt x="271402" y="123038"/>
                      <a:pt x="174841" y="123038"/>
                    </a:cubicBezTo>
                    <a:cubicBezTo>
                      <a:pt x="78279" y="123038"/>
                      <a:pt x="0" y="95495"/>
                      <a:pt x="0" y="61519"/>
                    </a:cubicBezTo>
                    <a:cubicBezTo>
                      <a:pt x="0" y="27543"/>
                      <a:pt x="78279" y="0"/>
                      <a:pt x="174841" y="0"/>
                    </a:cubicBezTo>
                    <a:cubicBezTo>
                      <a:pt x="271402" y="0"/>
                      <a:pt x="349681" y="27543"/>
                      <a:pt x="349681" y="61519"/>
                    </a:cubicBezTo>
                    <a:close/>
                  </a:path>
                </a:pathLst>
              </a:custGeom>
              <a:noFill/>
              <a:ln w="6847" cap="rnd">
                <a:solidFill>
                  <a:srgbClr val="333333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4" name="Forme libre : forme 373">
                <a:extLst>
                  <a:ext uri="{FF2B5EF4-FFF2-40B4-BE49-F238E27FC236}">
                    <a16:creationId xmlns:a16="http://schemas.microsoft.com/office/drawing/2014/main" id="{8589BBCC-9590-4DBE-B686-5F7A1C591AD0}"/>
                  </a:ext>
                </a:extLst>
              </p:cNvPr>
              <p:cNvSpPr/>
              <p:nvPr/>
            </p:nvSpPr>
            <p:spPr>
              <a:xfrm>
                <a:off x="6833462" y="3355806"/>
                <a:ext cx="244818" cy="86126"/>
              </a:xfrm>
              <a:custGeom>
                <a:avLst/>
                <a:gdLst>
                  <a:gd name="connsiteX0" fmla="*/ 244819 w 244818"/>
                  <a:gd name="connsiteY0" fmla="*/ 43064 h 86126"/>
                  <a:gd name="connsiteX1" fmla="*/ 122409 w 244818"/>
                  <a:gd name="connsiteY1" fmla="*/ 86127 h 86126"/>
                  <a:gd name="connsiteX2" fmla="*/ 0 w 244818"/>
                  <a:gd name="connsiteY2" fmla="*/ 43064 h 86126"/>
                  <a:gd name="connsiteX3" fmla="*/ 122409 w 244818"/>
                  <a:gd name="connsiteY3" fmla="*/ 0 h 86126"/>
                  <a:gd name="connsiteX4" fmla="*/ 244819 w 244818"/>
                  <a:gd name="connsiteY4" fmla="*/ 43064 h 861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4818" h="86126">
                    <a:moveTo>
                      <a:pt x="244819" y="43064"/>
                    </a:moveTo>
                    <a:cubicBezTo>
                      <a:pt x="244819" y="66847"/>
                      <a:pt x="190014" y="86127"/>
                      <a:pt x="122409" y="86127"/>
                    </a:cubicBezTo>
                    <a:cubicBezTo>
                      <a:pt x="54804" y="86127"/>
                      <a:pt x="0" y="66847"/>
                      <a:pt x="0" y="43064"/>
                    </a:cubicBezTo>
                    <a:cubicBezTo>
                      <a:pt x="0" y="19280"/>
                      <a:pt x="54804" y="0"/>
                      <a:pt x="122409" y="0"/>
                    </a:cubicBezTo>
                    <a:cubicBezTo>
                      <a:pt x="190014" y="0"/>
                      <a:pt x="244819" y="19280"/>
                      <a:pt x="244819" y="43064"/>
                    </a:cubicBezTo>
                    <a:close/>
                  </a:path>
                </a:pathLst>
              </a:custGeom>
              <a:solidFill>
                <a:srgbClr val="333333"/>
              </a:solidFill>
              <a:ln w="69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5" name="Forme libre : forme 374">
                <a:extLst>
                  <a:ext uri="{FF2B5EF4-FFF2-40B4-BE49-F238E27FC236}">
                    <a16:creationId xmlns:a16="http://schemas.microsoft.com/office/drawing/2014/main" id="{9A9C796C-1AAB-48C3-98D3-DE4D0BBBAC9F}"/>
                  </a:ext>
                </a:extLst>
              </p:cNvPr>
              <p:cNvSpPr/>
              <p:nvPr/>
            </p:nvSpPr>
            <p:spPr>
              <a:xfrm>
                <a:off x="6790202" y="3349863"/>
                <a:ext cx="145326" cy="103464"/>
              </a:xfrm>
              <a:custGeom>
                <a:avLst/>
                <a:gdLst>
                  <a:gd name="connsiteX0" fmla="*/ 105828 w 145326"/>
                  <a:gd name="connsiteY0" fmla="*/ 0 h 103464"/>
                  <a:gd name="connsiteX1" fmla="*/ 825 w 145326"/>
                  <a:gd name="connsiteY1" fmla="*/ 49076 h 103464"/>
                  <a:gd name="connsiteX2" fmla="*/ 145326 w 145326"/>
                  <a:gd name="connsiteY2" fmla="*/ 103464 h 103464"/>
                  <a:gd name="connsiteX3" fmla="*/ 12430 w 145326"/>
                  <a:gd name="connsiteY3" fmla="*/ 51732 h 103464"/>
                  <a:gd name="connsiteX4" fmla="*/ 105828 w 145326"/>
                  <a:gd name="connsiteY4" fmla="*/ 0 h 1034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5326" h="103464">
                    <a:moveTo>
                      <a:pt x="105828" y="0"/>
                    </a:moveTo>
                    <a:cubicBezTo>
                      <a:pt x="105828" y="0"/>
                      <a:pt x="14388" y="8249"/>
                      <a:pt x="825" y="49076"/>
                    </a:cubicBezTo>
                    <a:cubicBezTo>
                      <a:pt x="-12737" y="89902"/>
                      <a:pt x="145326" y="103464"/>
                      <a:pt x="145326" y="103464"/>
                    </a:cubicBezTo>
                    <a:cubicBezTo>
                      <a:pt x="145326" y="103464"/>
                      <a:pt x="12081" y="87945"/>
                      <a:pt x="12430" y="51732"/>
                    </a:cubicBezTo>
                    <a:cubicBezTo>
                      <a:pt x="12780" y="15520"/>
                      <a:pt x="105828" y="0"/>
                      <a:pt x="10582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69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6" name="Forme libre : forme 375">
                <a:extLst>
                  <a:ext uri="{FF2B5EF4-FFF2-40B4-BE49-F238E27FC236}">
                    <a16:creationId xmlns:a16="http://schemas.microsoft.com/office/drawing/2014/main" id="{76B665CA-1B29-4136-8905-5178A0690A8B}"/>
                  </a:ext>
                </a:extLst>
              </p:cNvPr>
              <p:cNvSpPr/>
              <p:nvPr/>
            </p:nvSpPr>
            <p:spPr>
              <a:xfrm>
                <a:off x="7042487" y="3351262"/>
                <a:ext cx="80903" cy="88923"/>
              </a:xfrm>
              <a:custGeom>
                <a:avLst/>
                <a:gdLst>
                  <a:gd name="connsiteX0" fmla="*/ 0 w 80903"/>
                  <a:gd name="connsiteY0" fmla="*/ 0 h 88923"/>
                  <a:gd name="connsiteX1" fmla="*/ 80185 w 80903"/>
                  <a:gd name="connsiteY1" fmla="*/ 44462 h 88923"/>
                  <a:gd name="connsiteX2" fmla="*/ 19714 w 80903"/>
                  <a:gd name="connsiteY2" fmla="*/ 88923 h 88923"/>
                  <a:gd name="connsiteX3" fmla="*/ 69978 w 80903"/>
                  <a:gd name="connsiteY3" fmla="*/ 46209 h 88923"/>
                  <a:gd name="connsiteX4" fmla="*/ 0 w 80903"/>
                  <a:gd name="connsiteY4" fmla="*/ 0 h 889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0903" h="88923">
                    <a:moveTo>
                      <a:pt x="0" y="0"/>
                    </a:moveTo>
                    <a:cubicBezTo>
                      <a:pt x="0" y="0"/>
                      <a:pt x="71795" y="13982"/>
                      <a:pt x="80185" y="44462"/>
                    </a:cubicBezTo>
                    <a:cubicBezTo>
                      <a:pt x="88644" y="74942"/>
                      <a:pt x="19714" y="88923"/>
                      <a:pt x="19714" y="88923"/>
                    </a:cubicBezTo>
                    <a:cubicBezTo>
                      <a:pt x="19714" y="88923"/>
                      <a:pt x="72005" y="70328"/>
                      <a:pt x="69978" y="46209"/>
                    </a:cubicBezTo>
                    <a:cubicBezTo>
                      <a:pt x="67951" y="2209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69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377" name="Graphique 3">
              <a:extLst>
                <a:ext uri="{FF2B5EF4-FFF2-40B4-BE49-F238E27FC236}">
                  <a16:creationId xmlns:a16="http://schemas.microsoft.com/office/drawing/2014/main" id="{88B948D3-A5A6-4E7D-B1C9-AE0E32241BA5}"/>
                </a:ext>
              </a:extLst>
            </p:cNvPr>
            <p:cNvGrpSpPr/>
            <p:nvPr/>
          </p:nvGrpSpPr>
          <p:grpSpPr>
            <a:xfrm>
              <a:off x="7093730" y="3246329"/>
              <a:ext cx="349681" cy="123038"/>
              <a:chOff x="7093730" y="3246329"/>
              <a:chExt cx="349681" cy="123038"/>
            </a:xfrm>
            <a:solidFill>
              <a:schemeClr val="accent1"/>
            </a:solidFill>
          </p:grpSpPr>
          <p:sp>
            <p:nvSpPr>
              <p:cNvPr id="378" name="Forme libre : forme 377">
                <a:extLst>
                  <a:ext uri="{FF2B5EF4-FFF2-40B4-BE49-F238E27FC236}">
                    <a16:creationId xmlns:a16="http://schemas.microsoft.com/office/drawing/2014/main" id="{78A6D31B-DAAE-4FF7-8396-B32FA53BB4AE}"/>
                  </a:ext>
                </a:extLst>
              </p:cNvPr>
              <p:cNvSpPr/>
              <p:nvPr/>
            </p:nvSpPr>
            <p:spPr>
              <a:xfrm>
                <a:off x="7093730" y="3246329"/>
                <a:ext cx="349681" cy="123038"/>
              </a:xfrm>
              <a:custGeom>
                <a:avLst/>
                <a:gdLst>
                  <a:gd name="connsiteX0" fmla="*/ 349681 w 349681"/>
                  <a:gd name="connsiteY0" fmla="*/ 61519 h 123038"/>
                  <a:gd name="connsiteX1" fmla="*/ 174840 w 349681"/>
                  <a:gd name="connsiteY1" fmla="*/ 123039 h 123038"/>
                  <a:gd name="connsiteX2" fmla="*/ 0 w 349681"/>
                  <a:gd name="connsiteY2" fmla="*/ 61519 h 123038"/>
                  <a:gd name="connsiteX3" fmla="*/ 174840 w 349681"/>
                  <a:gd name="connsiteY3" fmla="*/ 0 h 123038"/>
                  <a:gd name="connsiteX4" fmla="*/ 349681 w 349681"/>
                  <a:gd name="connsiteY4" fmla="*/ 61519 h 123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49681" h="123038">
                    <a:moveTo>
                      <a:pt x="349681" y="61519"/>
                    </a:moveTo>
                    <a:cubicBezTo>
                      <a:pt x="349681" y="95496"/>
                      <a:pt x="271402" y="123039"/>
                      <a:pt x="174840" y="123039"/>
                    </a:cubicBezTo>
                    <a:cubicBezTo>
                      <a:pt x="78279" y="123039"/>
                      <a:pt x="0" y="95496"/>
                      <a:pt x="0" y="61519"/>
                    </a:cubicBezTo>
                    <a:cubicBezTo>
                      <a:pt x="0" y="27543"/>
                      <a:pt x="78279" y="0"/>
                      <a:pt x="174840" y="0"/>
                    </a:cubicBezTo>
                    <a:cubicBezTo>
                      <a:pt x="271402" y="0"/>
                      <a:pt x="349681" y="27543"/>
                      <a:pt x="349681" y="61519"/>
                    </a:cubicBezTo>
                    <a:close/>
                  </a:path>
                </a:pathLst>
              </a:custGeom>
              <a:solidFill>
                <a:srgbClr val="EAE5EA"/>
              </a:solidFill>
              <a:ln w="69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9" name="Forme libre : forme 378">
                <a:extLst>
                  <a:ext uri="{FF2B5EF4-FFF2-40B4-BE49-F238E27FC236}">
                    <a16:creationId xmlns:a16="http://schemas.microsoft.com/office/drawing/2014/main" id="{3ADF7F4D-19CB-42FA-A2A4-72C6142BCB21}"/>
                  </a:ext>
                </a:extLst>
              </p:cNvPr>
              <p:cNvSpPr/>
              <p:nvPr/>
            </p:nvSpPr>
            <p:spPr>
              <a:xfrm>
                <a:off x="7093730" y="3246329"/>
                <a:ext cx="349681" cy="123038"/>
              </a:xfrm>
              <a:custGeom>
                <a:avLst/>
                <a:gdLst>
                  <a:gd name="connsiteX0" fmla="*/ 349681 w 349681"/>
                  <a:gd name="connsiteY0" fmla="*/ 61519 h 123038"/>
                  <a:gd name="connsiteX1" fmla="*/ 174840 w 349681"/>
                  <a:gd name="connsiteY1" fmla="*/ 123039 h 123038"/>
                  <a:gd name="connsiteX2" fmla="*/ 0 w 349681"/>
                  <a:gd name="connsiteY2" fmla="*/ 61519 h 123038"/>
                  <a:gd name="connsiteX3" fmla="*/ 174840 w 349681"/>
                  <a:gd name="connsiteY3" fmla="*/ 0 h 123038"/>
                  <a:gd name="connsiteX4" fmla="*/ 349681 w 349681"/>
                  <a:gd name="connsiteY4" fmla="*/ 61519 h 123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49681" h="123038">
                    <a:moveTo>
                      <a:pt x="349681" y="61519"/>
                    </a:moveTo>
                    <a:cubicBezTo>
                      <a:pt x="349681" y="95496"/>
                      <a:pt x="271402" y="123039"/>
                      <a:pt x="174840" y="123039"/>
                    </a:cubicBezTo>
                    <a:cubicBezTo>
                      <a:pt x="78279" y="123039"/>
                      <a:pt x="0" y="95496"/>
                      <a:pt x="0" y="61519"/>
                    </a:cubicBezTo>
                    <a:cubicBezTo>
                      <a:pt x="0" y="27543"/>
                      <a:pt x="78279" y="0"/>
                      <a:pt x="174840" y="0"/>
                    </a:cubicBezTo>
                    <a:cubicBezTo>
                      <a:pt x="271402" y="0"/>
                      <a:pt x="349681" y="27543"/>
                      <a:pt x="349681" y="61519"/>
                    </a:cubicBezTo>
                    <a:close/>
                  </a:path>
                </a:pathLst>
              </a:custGeom>
              <a:noFill/>
              <a:ln w="6847" cap="rnd">
                <a:solidFill>
                  <a:srgbClr val="333333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80" name="Forme libre : forme 379">
                <a:extLst>
                  <a:ext uri="{FF2B5EF4-FFF2-40B4-BE49-F238E27FC236}">
                    <a16:creationId xmlns:a16="http://schemas.microsoft.com/office/drawing/2014/main" id="{A1BF12B4-67F5-4C25-9F2C-47F2EC8AB44D}"/>
                  </a:ext>
                </a:extLst>
              </p:cNvPr>
              <p:cNvSpPr/>
              <p:nvPr/>
            </p:nvSpPr>
            <p:spPr>
              <a:xfrm>
                <a:off x="7146161" y="3264785"/>
                <a:ext cx="244818" cy="86126"/>
              </a:xfrm>
              <a:custGeom>
                <a:avLst/>
                <a:gdLst>
                  <a:gd name="connsiteX0" fmla="*/ 244819 w 244818"/>
                  <a:gd name="connsiteY0" fmla="*/ 43064 h 86126"/>
                  <a:gd name="connsiteX1" fmla="*/ 122409 w 244818"/>
                  <a:gd name="connsiteY1" fmla="*/ 86127 h 86126"/>
                  <a:gd name="connsiteX2" fmla="*/ 0 w 244818"/>
                  <a:gd name="connsiteY2" fmla="*/ 43064 h 86126"/>
                  <a:gd name="connsiteX3" fmla="*/ 122409 w 244818"/>
                  <a:gd name="connsiteY3" fmla="*/ 0 h 86126"/>
                  <a:gd name="connsiteX4" fmla="*/ 244819 w 244818"/>
                  <a:gd name="connsiteY4" fmla="*/ 43064 h 861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4818" h="86126">
                    <a:moveTo>
                      <a:pt x="244819" y="43064"/>
                    </a:moveTo>
                    <a:cubicBezTo>
                      <a:pt x="244819" y="66847"/>
                      <a:pt x="190014" y="86127"/>
                      <a:pt x="122409" y="86127"/>
                    </a:cubicBezTo>
                    <a:cubicBezTo>
                      <a:pt x="54804" y="86127"/>
                      <a:pt x="0" y="66847"/>
                      <a:pt x="0" y="43064"/>
                    </a:cubicBezTo>
                    <a:cubicBezTo>
                      <a:pt x="0" y="19280"/>
                      <a:pt x="54804" y="0"/>
                      <a:pt x="122409" y="0"/>
                    </a:cubicBezTo>
                    <a:cubicBezTo>
                      <a:pt x="190014" y="0"/>
                      <a:pt x="244819" y="19280"/>
                      <a:pt x="244819" y="43064"/>
                    </a:cubicBezTo>
                    <a:close/>
                  </a:path>
                </a:pathLst>
              </a:custGeom>
              <a:solidFill>
                <a:srgbClr val="333333"/>
              </a:solidFill>
              <a:ln w="69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81" name="Forme libre : forme 380">
                <a:extLst>
                  <a:ext uri="{FF2B5EF4-FFF2-40B4-BE49-F238E27FC236}">
                    <a16:creationId xmlns:a16="http://schemas.microsoft.com/office/drawing/2014/main" id="{4575B8B5-9930-44FF-B609-CD9D9845292B}"/>
                  </a:ext>
                </a:extLst>
              </p:cNvPr>
              <p:cNvSpPr/>
              <p:nvPr/>
            </p:nvSpPr>
            <p:spPr>
              <a:xfrm>
                <a:off x="7102832" y="3258773"/>
                <a:ext cx="145325" cy="103464"/>
              </a:xfrm>
              <a:custGeom>
                <a:avLst/>
                <a:gdLst>
                  <a:gd name="connsiteX0" fmla="*/ 105827 w 145325"/>
                  <a:gd name="connsiteY0" fmla="*/ 0 h 103464"/>
                  <a:gd name="connsiteX1" fmla="*/ 825 w 145325"/>
                  <a:gd name="connsiteY1" fmla="*/ 49076 h 103464"/>
                  <a:gd name="connsiteX2" fmla="*/ 145326 w 145325"/>
                  <a:gd name="connsiteY2" fmla="*/ 103464 h 103464"/>
                  <a:gd name="connsiteX3" fmla="*/ 12430 w 145325"/>
                  <a:gd name="connsiteY3" fmla="*/ 51732 h 103464"/>
                  <a:gd name="connsiteX4" fmla="*/ 105827 w 145325"/>
                  <a:gd name="connsiteY4" fmla="*/ 0 h 1034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5325" h="103464">
                    <a:moveTo>
                      <a:pt x="105827" y="0"/>
                    </a:moveTo>
                    <a:cubicBezTo>
                      <a:pt x="105827" y="0"/>
                      <a:pt x="14388" y="8249"/>
                      <a:pt x="825" y="49076"/>
                    </a:cubicBezTo>
                    <a:cubicBezTo>
                      <a:pt x="-12737" y="89902"/>
                      <a:pt x="145326" y="103464"/>
                      <a:pt x="145326" y="103464"/>
                    </a:cubicBezTo>
                    <a:cubicBezTo>
                      <a:pt x="145326" y="103464"/>
                      <a:pt x="12081" y="87945"/>
                      <a:pt x="12430" y="51732"/>
                    </a:cubicBezTo>
                    <a:cubicBezTo>
                      <a:pt x="12779" y="15520"/>
                      <a:pt x="105827" y="0"/>
                      <a:pt x="10582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69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82" name="Forme libre : forme 381">
                <a:extLst>
                  <a:ext uri="{FF2B5EF4-FFF2-40B4-BE49-F238E27FC236}">
                    <a16:creationId xmlns:a16="http://schemas.microsoft.com/office/drawing/2014/main" id="{3B6AC082-2BD4-49C4-A593-962AC9DBC100}"/>
                  </a:ext>
                </a:extLst>
              </p:cNvPr>
              <p:cNvSpPr/>
              <p:nvPr/>
            </p:nvSpPr>
            <p:spPr>
              <a:xfrm>
                <a:off x="7355117" y="3260241"/>
                <a:ext cx="80893" cy="88923"/>
              </a:xfrm>
              <a:custGeom>
                <a:avLst/>
                <a:gdLst>
                  <a:gd name="connsiteX0" fmla="*/ 0 w 80893"/>
                  <a:gd name="connsiteY0" fmla="*/ 0 h 88923"/>
                  <a:gd name="connsiteX1" fmla="*/ 80185 w 80893"/>
                  <a:gd name="connsiteY1" fmla="*/ 44462 h 88923"/>
                  <a:gd name="connsiteX2" fmla="*/ 19714 w 80893"/>
                  <a:gd name="connsiteY2" fmla="*/ 88923 h 88923"/>
                  <a:gd name="connsiteX3" fmla="*/ 69978 w 80893"/>
                  <a:gd name="connsiteY3" fmla="*/ 46209 h 88923"/>
                  <a:gd name="connsiteX4" fmla="*/ 0 w 80893"/>
                  <a:gd name="connsiteY4" fmla="*/ 0 h 889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0893" h="88923">
                    <a:moveTo>
                      <a:pt x="0" y="0"/>
                    </a:moveTo>
                    <a:cubicBezTo>
                      <a:pt x="0" y="0"/>
                      <a:pt x="71796" y="13982"/>
                      <a:pt x="80185" y="44462"/>
                    </a:cubicBezTo>
                    <a:cubicBezTo>
                      <a:pt x="88574" y="74942"/>
                      <a:pt x="19714" y="88923"/>
                      <a:pt x="19714" y="88923"/>
                    </a:cubicBezTo>
                    <a:cubicBezTo>
                      <a:pt x="19714" y="88923"/>
                      <a:pt x="72005" y="70328"/>
                      <a:pt x="69978" y="46209"/>
                    </a:cubicBezTo>
                    <a:cubicBezTo>
                      <a:pt x="68021" y="2209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69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383" name="Graphique 3">
              <a:extLst>
                <a:ext uri="{FF2B5EF4-FFF2-40B4-BE49-F238E27FC236}">
                  <a16:creationId xmlns:a16="http://schemas.microsoft.com/office/drawing/2014/main" id="{88B948D3-A5A6-4E7D-B1C9-AE0E32241BA5}"/>
                </a:ext>
              </a:extLst>
            </p:cNvPr>
            <p:cNvGrpSpPr/>
            <p:nvPr/>
          </p:nvGrpSpPr>
          <p:grpSpPr>
            <a:xfrm>
              <a:off x="7404053" y="3169290"/>
              <a:ext cx="349681" cy="123038"/>
              <a:chOff x="7404053" y="3169290"/>
              <a:chExt cx="349681" cy="123038"/>
            </a:xfrm>
            <a:solidFill>
              <a:schemeClr val="accent1"/>
            </a:solidFill>
          </p:grpSpPr>
          <p:sp>
            <p:nvSpPr>
              <p:cNvPr id="384" name="Forme libre : forme 383">
                <a:extLst>
                  <a:ext uri="{FF2B5EF4-FFF2-40B4-BE49-F238E27FC236}">
                    <a16:creationId xmlns:a16="http://schemas.microsoft.com/office/drawing/2014/main" id="{992943E1-72A3-422A-A92F-80999C315EDF}"/>
                  </a:ext>
                </a:extLst>
              </p:cNvPr>
              <p:cNvSpPr/>
              <p:nvPr/>
            </p:nvSpPr>
            <p:spPr>
              <a:xfrm>
                <a:off x="7404053" y="3169290"/>
                <a:ext cx="349681" cy="123038"/>
              </a:xfrm>
              <a:custGeom>
                <a:avLst/>
                <a:gdLst>
                  <a:gd name="connsiteX0" fmla="*/ 349681 w 349681"/>
                  <a:gd name="connsiteY0" fmla="*/ 61519 h 123038"/>
                  <a:gd name="connsiteX1" fmla="*/ 174841 w 349681"/>
                  <a:gd name="connsiteY1" fmla="*/ 123038 h 123038"/>
                  <a:gd name="connsiteX2" fmla="*/ 0 w 349681"/>
                  <a:gd name="connsiteY2" fmla="*/ 61519 h 123038"/>
                  <a:gd name="connsiteX3" fmla="*/ 174841 w 349681"/>
                  <a:gd name="connsiteY3" fmla="*/ 0 h 123038"/>
                  <a:gd name="connsiteX4" fmla="*/ 349681 w 349681"/>
                  <a:gd name="connsiteY4" fmla="*/ 61519 h 123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49681" h="123038">
                    <a:moveTo>
                      <a:pt x="349681" y="61519"/>
                    </a:moveTo>
                    <a:cubicBezTo>
                      <a:pt x="349681" y="95495"/>
                      <a:pt x="271402" y="123038"/>
                      <a:pt x="174841" y="123038"/>
                    </a:cubicBezTo>
                    <a:cubicBezTo>
                      <a:pt x="78279" y="123038"/>
                      <a:pt x="0" y="95495"/>
                      <a:pt x="0" y="61519"/>
                    </a:cubicBezTo>
                    <a:cubicBezTo>
                      <a:pt x="0" y="27543"/>
                      <a:pt x="78279" y="0"/>
                      <a:pt x="174841" y="0"/>
                    </a:cubicBezTo>
                    <a:cubicBezTo>
                      <a:pt x="271402" y="0"/>
                      <a:pt x="349681" y="27543"/>
                      <a:pt x="349681" y="61519"/>
                    </a:cubicBezTo>
                    <a:close/>
                  </a:path>
                </a:pathLst>
              </a:custGeom>
              <a:solidFill>
                <a:srgbClr val="EAE5EA"/>
              </a:solidFill>
              <a:ln w="69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85" name="Forme libre : forme 384">
                <a:extLst>
                  <a:ext uri="{FF2B5EF4-FFF2-40B4-BE49-F238E27FC236}">
                    <a16:creationId xmlns:a16="http://schemas.microsoft.com/office/drawing/2014/main" id="{8299F2D1-0052-4324-A6C2-C7CB9AF28200}"/>
                  </a:ext>
                </a:extLst>
              </p:cNvPr>
              <p:cNvSpPr/>
              <p:nvPr/>
            </p:nvSpPr>
            <p:spPr>
              <a:xfrm>
                <a:off x="7404053" y="3169290"/>
                <a:ext cx="349681" cy="123038"/>
              </a:xfrm>
              <a:custGeom>
                <a:avLst/>
                <a:gdLst>
                  <a:gd name="connsiteX0" fmla="*/ 349681 w 349681"/>
                  <a:gd name="connsiteY0" fmla="*/ 61519 h 123038"/>
                  <a:gd name="connsiteX1" fmla="*/ 174841 w 349681"/>
                  <a:gd name="connsiteY1" fmla="*/ 123038 h 123038"/>
                  <a:gd name="connsiteX2" fmla="*/ 0 w 349681"/>
                  <a:gd name="connsiteY2" fmla="*/ 61519 h 123038"/>
                  <a:gd name="connsiteX3" fmla="*/ 174841 w 349681"/>
                  <a:gd name="connsiteY3" fmla="*/ 0 h 123038"/>
                  <a:gd name="connsiteX4" fmla="*/ 349681 w 349681"/>
                  <a:gd name="connsiteY4" fmla="*/ 61519 h 123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49681" h="123038">
                    <a:moveTo>
                      <a:pt x="349681" y="61519"/>
                    </a:moveTo>
                    <a:cubicBezTo>
                      <a:pt x="349681" y="95495"/>
                      <a:pt x="271402" y="123038"/>
                      <a:pt x="174841" y="123038"/>
                    </a:cubicBezTo>
                    <a:cubicBezTo>
                      <a:pt x="78279" y="123038"/>
                      <a:pt x="0" y="95495"/>
                      <a:pt x="0" y="61519"/>
                    </a:cubicBezTo>
                    <a:cubicBezTo>
                      <a:pt x="0" y="27543"/>
                      <a:pt x="78279" y="0"/>
                      <a:pt x="174841" y="0"/>
                    </a:cubicBezTo>
                    <a:cubicBezTo>
                      <a:pt x="271402" y="0"/>
                      <a:pt x="349681" y="27543"/>
                      <a:pt x="349681" y="61519"/>
                    </a:cubicBezTo>
                    <a:close/>
                  </a:path>
                </a:pathLst>
              </a:custGeom>
              <a:noFill/>
              <a:ln w="6847" cap="rnd">
                <a:solidFill>
                  <a:srgbClr val="333333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86" name="Forme libre : forme 385">
                <a:extLst>
                  <a:ext uri="{FF2B5EF4-FFF2-40B4-BE49-F238E27FC236}">
                    <a16:creationId xmlns:a16="http://schemas.microsoft.com/office/drawing/2014/main" id="{A0F02D45-4B4E-4F40-A567-271805FF06AF}"/>
                  </a:ext>
                </a:extLst>
              </p:cNvPr>
              <p:cNvSpPr/>
              <p:nvPr/>
            </p:nvSpPr>
            <p:spPr>
              <a:xfrm>
                <a:off x="7456484" y="3187746"/>
                <a:ext cx="244818" cy="86126"/>
              </a:xfrm>
              <a:custGeom>
                <a:avLst/>
                <a:gdLst>
                  <a:gd name="connsiteX0" fmla="*/ 244819 w 244818"/>
                  <a:gd name="connsiteY0" fmla="*/ 43063 h 86126"/>
                  <a:gd name="connsiteX1" fmla="*/ 122409 w 244818"/>
                  <a:gd name="connsiteY1" fmla="*/ 86127 h 86126"/>
                  <a:gd name="connsiteX2" fmla="*/ 0 w 244818"/>
                  <a:gd name="connsiteY2" fmla="*/ 43063 h 86126"/>
                  <a:gd name="connsiteX3" fmla="*/ 122409 w 244818"/>
                  <a:gd name="connsiteY3" fmla="*/ 0 h 86126"/>
                  <a:gd name="connsiteX4" fmla="*/ 244819 w 244818"/>
                  <a:gd name="connsiteY4" fmla="*/ 43063 h 861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4818" h="86126">
                    <a:moveTo>
                      <a:pt x="244819" y="43063"/>
                    </a:moveTo>
                    <a:cubicBezTo>
                      <a:pt x="244819" y="66847"/>
                      <a:pt x="190014" y="86127"/>
                      <a:pt x="122409" y="86127"/>
                    </a:cubicBezTo>
                    <a:cubicBezTo>
                      <a:pt x="54804" y="86127"/>
                      <a:pt x="0" y="66847"/>
                      <a:pt x="0" y="43063"/>
                    </a:cubicBezTo>
                    <a:cubicBezTo>
                      <a:pt x="0" y="19280"/>
                      <a:pt x="54804" y="0"/>
                      <a:pt x="122409" y="0"/>
                    </a:cubicBezTo>
                    <a:cubicBezTo>
                      <a:pt x="190014" y="0"/>
                      <a:pt x="244819" y="19280"/>
                      <a:pt x="244819" y="43063"/>
                    </a:cubicBezTo>
                    <a:close/>
                  </a:path>
                </a:pathLst>
              </a:custGeom>
              <a:solidFill>
                <a:srgbClr val="333333"/>
              </a:solidFill>
              <a:ln w="69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87" name="Forme libre : forme 386">
                <a:extLst>
                  <a:ext uri="{FF2B5EF4-FFF2-40B4-BE49-F238E27FC236}">
                    <a16:creationId xmlns:a16="http://schemas.microsoft.com/office/drawing/2014/main" id="{F8680BFC-463F-4439-81A6-A1E4BC24D67C}"/>
                  </a:ext>
                </a:extLst>
              </p:cNvPr>
              <p:cNvSpPr/>
              <p:nvPr/>
            </p:nvSpPr>
            <p:spPr>
              <a:xfrm>
                <a:off x="7413224" y="3181734"/>
                <a:ext cx="145326" cy="103464"/>
              </a:xfrm>
              <a:custGeom>
                <a:avLst/>
                <a:gdLst>
                  <a:gd name="connsiteX0" fmla="*/ 105828 w 145326"/>
                  <a:gd name="connsiteY0" fmla="*/ 0 h 103464"/>
                  <a:gd name="connsiteX1" fmla="*/ 825 w 145326"/>
                  <a:gd name="connsiteY1" fmla="*/ 49076 h 103464"/>
                  <a:gd name="connsiteX2" fmla="*/ 145326 w 145326"/>
                  <a:gd name="connsiteY2" fmla="*/ 103464 h 103464"/>
                  <a:gd name="connsiteX3" fmla="*/ 12430 w 145326"/>
                  <a:gd name="connsiteY3" fmla="*/ 51732 h 103464"/>
                  <a:gd name="connsiteX4" fmla="*/ 105828 w 145326"/>
                  <a:gd name="connsiteY4" fmla="*/ 0 h 1034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5326" h="103464">
                    <a:moveTo>
                      <a:pt x="105828" y="0"/>
                    </a:moveTo>
                    <a:cubicBezTo>
                      <a:pt x="105828" y="0"/>
                      <a:pt x="14388" y="8249"/>
                      <a:pt x="825" y="49076"/>
                    </a:cubicBezTo>
                    <a:cubicBezTo>
                      <a:pt x="-12737" y="89902"/>
                      <a:pt x="145326" y="103464"/>
                      <a:pt x="145326" y="103464"/>
                    </a:cubicBezTo>
                    <a:cubicBezTo>
                      <a:pt x="145326" y="103464"/>
                      <a:pt x="12081" y="87944"/>
                      <a:pt x="12430" y="51732"/>
                    </a:cubicBezTo>
                    <a:cubicBezTo>
                      <a:pt x="12850" y="15520"/>
                      <a:pt x="105828" y="0"/>
                      <a:pt x="10582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69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88" name="Forme libre : forme 387">
                <a:extLst>
                  <a:ext uri="{FF2B5EF4-FFF2-40B4-BE49-F238E27FC236}">
                    <a16:creationId xmlns:a16="http://schemas.microsoft.com/office/drawing/2014/main" id="{FB835921-5DEA-45E2-852C-11DBE4D308E4}"/>
                  </a:ext>
                </a:extLst>
              </p:cNvPr>
              <p:cNvSpPr/>
              <p:nvPr/>
            </p:nvSpPr>
            <p:spPr>
              <a:xfrm>
                <a:off x="7665510" y="3183202"/>
                <a:ext cx="80903" cy="88923"/>
              </a:xfrm>
              <a:custGeom>
                <a:avLst/>
                <a:gdLst>
                  <a:gd name="connsiteX0" fmla="*/ 0 w 80903"/>
                  <a:gd name="connsiteY0" fmla="*/ 0 h 88923"/>
                  <a:gd name="connsiteX1" fmla="*/ 80185 w 80903"/>
                  <a:gd name="connsiteY1" fmla="*/ 44462 h 88923"/>
                  <a:gd name="connsiteX2" fmla="*/ 19714 w 80903"/>
                  <a:gd name="connsiteY2" fmla="*/ 88923 h 88923"/>
                  <a:gd name="connsiteX3" fmla="*/ 69978 w 80903"/>
                  <a:gd name="connsiteY3" fmla="*/ 46209 h 88923"/>
                  <a:gd name="connsiteX4" fmla="*/ 0 w 80903"/>
                  <a:gd name="connsiteY4" fmla="*/ 0 h 889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0903" h="88923">
                    <a:moveTo>
                      <a:pt x="0" y="0"/>
                    </a:moveTo>
                    <a:cubicBezTo>
                      <a:pt x="0" y="0"/>
                      <a:pt x="71796" y="13982"/>
                      <a:pt x="80185" y="44462"/>
                    </a:cubicBezTo>
                    <a:cubicBezTo>
                      <a:pt x="88644" y="74942"/>
                      <a:pt x="19714" y="88923"/>
                      <a:pt x="19714" y="88923"/>
                    </a:cubicBezTo>
                    <a:cubicBezTo>
                      <a:pt x="19714" y="88923"/>
                      <a:pt x="72005" y="70328"/>
                      <a:pt x="69978" y="46209"/>
                    </a:cubicBezTo>
                    <a:cubicBezTo>
                      <a:pt x="67951" y="2209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69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389" name="Forme libre : forme 388">
              <a:extLst>
                <a:ext uri="{FF2B5EF4-FFF2-40B4-BE49-F238E27FC236}">
                  <a16:creationId xmlns:a16="http://schemas.microsoft.com/office/drawing/2014/main" id="{6F043C89-E71B-4315-8AC5-83EDE303EA86}"/>
                </a:ext>
              </a:extLst>
            </p:cNvPr>
            <p:cNvSpPr/>
            <p:nvPr/>
          </p:nvSpPr>
          <p:spPr>
            <a:xfrm>
              <a:off x="4791581" y="3899272"/>
              <a:ext cx="207697" cy="102275"/>
            </a:xfrm>
            <a:custGeom>
              <a:avLst/>
              <a:gdLst>
                <a:gd name="connsiteX0" fmla="*/ 207697 w 207697"/>
                <a:gd name="connsiteY0" fmla="*/ 102276 h 102275"/>
                <a:gd name="connsiteX1" fmla="*/ 0 w 207697"/>
                <a:gd name="connsiteY1" fmla="*/ 0 h 102275"/>
                <a:gd name="connsiteX2" fmla="*/ 207697 w 207697"/>
                <a:gd name="connsiteY2" fmla="*/ 102276 h 102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7697" h="102275">
                  <a:moveTo>
                    <a:pt x="207697" y="102276"/>
                  </a:moveTo>
                  <a:cubicBezTo>
                    <a:pt x="206928" y="101507"/>
                    <a:pt x="44182" y="39498"/>
                    <a:pt x="0" y="0"/>
                  </a:cubicBezTo>
                  <a:lnTo>
                    <a:pt x="207697" y="102276"/>
                  </a:lnTo>
                  <a:close/>
                </a:path>
              </a:pathLst>
            </a:custGeom>
            <a:solidFill>
              <a:srgbClr val="FFFFFF"/>
            </a:solidFill>
            <a:ln w="69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90" name="Graphique 3">
            <a:extLst>
              <a:ext uri="{FF2B5EF4-FFF2-40B4-BE49-F238E27FC236}">
                <a16:creationId xmlns:a16="http://schemas.microsoft.com/office/drawing/2014/main" id="{88B948D3-A5A6-4E7D-B1C9-AE0E32241BA5}"/>
              </a:ext>
            </a:extLst>
          </p:cNvPr>
          <p:cNvGrpSpPr/>
          <p:nvPr/>
        </p:nvGrpSpPr>
        <p:grpSpPr>
          <a:xfrm>
            <a:off x="6517336" y="3696072"/>
            <a:ext cx="3164816" cy="1590747"/>
            <a:chOff x="5460044" y="4052511"/>
            <a:chExt cx="3164816" cy="1590747"/>
          </a:xfrm>
          <a:solidFill>
            <a:schemeClr val="accent1"/>
          </a:solidFill>
        </p:grpSpPr>
        <p:grpSp>
          <p:nvGrpSpPr>
            <p:cNvPr id="391" name="Graphique 3">
              <a:extLst>
                <a:ext uri="{FF2B5EF4-FFF2-40B4-BE49-F238E27FC236}">
                  <a16:creationId xmlns:a16="http://schemas.microsoft.com/office/drawing/2014/main" id="{88B948D3-A5A6-4E7D-B1C9-AE0E32241BA5}"/>
                </a:ext>
              </a:extLst>
            </p:cNvPr>
            <p:cNvGrpSpPr/>
            <p:nvPr/>
          </p:nvGrpSpPr>
          <p:grpSpPr>
            <a:xfrm>
              <a:off x="8081883" y="4178975"/>
              <a:ext cx="349681" cy="843638"/>
              <a:chOff x="8081883" y="4178975"/>
              <a:chExt cx="349681" cy="843638"/>
            </a:xfrm>
            <a:solidFill>
              <a:schemeClr val="accent1"/>
            </a:solidFill>
          </p:grpSpPr>
          <p:sp>
            <p:nvSpPr>
              <p:cNvPr id="392" name="Forme libre : forme 391">
                <a:extLst>
                  <a:ext uri="{FF2B5EF4-FFF2-40B4-BE49-F238E27FC236}">
                    <a16:creationId xmlns:a16="http://schemas.microsoft.com/office/drawing/2014/main" id="{B978FFB5-A3D1-4904-80A0-C9487B20D5C4}"/>
                  </a:ext>
                </a:extLst>
              </p:cNvPr>
              <p:cNvSpPr/>
              <p:nvPr/>
            </p:nvSpPr>
            <p:spPr>
              <a:xfrm>
                <a:off x="8081883" y="4178975"/>
                <a:ext cx="349681" cy="843638"/>
              </a:xfrm>
              <a:custGeom>
                <a:avLst/>
                <a:gdLst>
                  <a:gd name="connsiteX0" fmla="*/ 0 w 349681"/>
                  <a:gd name="connsiteY0" fmla="*/ 0 h 843638"/>
                  <a:gd name="connsiteX1" fmla="*/ 0 w 349681"/>
                  <a:gd name="connsiteY1" fmla="*/ 304310 h 843638"/>
                  <a:gd name="connsiteX2" fmla="*/ 112273 w 349681"/>
                  <a:gd name="connsiteY2" fmla="*/ 792480 h 843638"/>
                  <a:gd name="connsiteX3" fmla="*/ 279633 w 349681"/>
                  <a:gd name="connsiteY3" fmla="*/ 792480 h 843638"/>
                  <a:gd name="connsiteX4" fmla="*/ 349681 w 349681"/>
                  <a:gd name="connsiteY4" fmla="*/ 296551 h 843638"/>
                  <a:gd name="connsiteX5" fmla="*/ 349681 w 349681"/>
                  <a:gd name="connsiteY5" fmla="*/ 0 h 843638"/>
                  <a:gd name="connsiteX6" fmla="*/ 0 w 349681"/>
                  <a:gd name="connsiteY6" fmla="*/ 0 h 8436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49681" h="843638">
                    <a:moveTo>
                      <a:pt x="0" y="0"/>
                    </a:moveTo>
                    <a:lnTo>
                      <a:pt x="0" y="304310"/>
                    </a:lnTo>
                    <a:cubicBezTo>
                      <a:pt x="0" y="304310"/>
                      <a:pt x="81303" y="710338"/>
                      <a:pt x="112273" y="792480"/>
                    </a:cubicBezTo>
                    <a:cubicBezTo>
                      <a:pt x="143242" y="874622"/>
                      <a:pt x="273481" y="845191"/>
                      <a:pt x="279633" y="792480"/>
                    </a:cubicBezTo>
                    <a:cubicBezTo>
                      <a:pt x="285785" y="739769"/>
                      <a:pt x="349681" y="296551"/>
                      <a:pt x="349681" y="296551"/>
                    </a:cubicBezTo>
                    <a:lnTo>
                      <a:pt x="34968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6D4D6"/>
              </a:solidFill>
              <a:ln w="69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93" name="Forme libre : forme 392">
                <a:extLst>
                  <a:ext uri="{FF2B5EF4-FFF2-40B4-BE49-F238E27FC236}">
                    <a16:creationId xmlns:a16="http://schemas.microsoft.com/office/drawing/2014/main" id="{EB67E116-9A10-4B03-B04E-229B5307FBA3}"/>
                  </a:ext>
                </a:extLst>
              </p:cNvPr>
              <p:cNvSpPr/>
              <p:nvPr/>
            </p:nvSpPr>
            <p:spPr>
              <a:xfrm>
                <a:off x="8191150" y="4178975"/>
                <a:ext cx="240344" cy="843638"/>
              </a:xfrm>
              <a:custGeom>
                <a:avLst/>
                <a:gdLst>
                  <a:gd name="connsiteX0" fmla="*/ 179944 w 240344"/>
                  <a:gd name="connsiteY0" fmla="*/ 0 h 843638"/>
                  <a:gd name="connsiteX1" fmla="*/ 179944 w 240344"/>
                  <a:gd name="connsiteY1" fmla="*/ 239575 h 843638"/>
                  <a:gd name="connsiteX2" fmla="*/ 109896 w 240344"/>
                  <a:gd name="connsiteY2" fmla="*/ 735505 h 843638"/>
                  <a:gd name="connsiteX3" fmla="*/ 0 w 240344"/>
                  <a:gd name="connsiteY3" fmla="*/ 784091 h 843638"/>
                  <a:gd name="connsiteX4" fmla="*/ 2936 w 240344"/>
                  <a:gd name="connsiteY4" fmla="*/ 792480 h 843638"/>
                  <a:gd name="connsiteX5" fmla="*/ 170296 w 240344"/>
                  <a:gd name="connsiteY5" fmla="*/ 792480 h 843638"/>
                  <a:gd name="connsiteX6" fmla="*/ 240345 w 240344"/>
                  <a:gd name="connsiteY6" fmla="*/ 296551 h 843638"/>
                  <a:gd name="connsiteX7" fmla="*/ 240345 w 240344"/>
                  <a:gd name="connsiteY7" fmla="*/ 0 h 843638"/>
                  <a:gd name="connsiteX8" fmla="*/ 179944 w 240344"/>
                  <a:gd name="connsiteY8" fmla="*/ 0 h 8436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40344" h="843638">
                    <a:moveTo>
                      <a:pt x="179944" y="0"/>
                    </a:moveTo>
                    <a:lnTo>
                      <a:pt x="179944" y="239575"/>
                    </a:lnTo>
                    <a:cubicBezTo>
                      <a:pt x="179944" y="239575"/>
                      <a:pt x="116118" y="682794"/>
                      <a:pt x="109896" y="735505"/>
                    </a:cubicBezTo>
                    <a:cubicBezTo>
                      <a:pt x="105841" y="770249"/>
                      <a:pt x="47887" y="794857"/>
                      <a:pt x="0" y="784091"/>
                    </a:cubicBezTo>
                    <a:cubicBezTo>
                      <a:pt x="1048" y="787167"/>
                      <a:pt x="2027" y="789963"/>
                      <a:pt x="2936" y="792480"/>
                    </a:cubicBezTo>
                    <a:cubicBezTo>
                      <a:pt x="33905" y="874622"/>
                      <a:pt x="164144" y="845191"/>
                      <a:pt x="170296" y="792480"/>
                    </a:cubicBezTo>
                    <a:cubicBezTo>
                      <a:pt x="176448" y="739769"/>
                      <a:pt x="240345" y="296551"/>
                      <a:pt x="240345" y="296551"/>
                    </a:cubicBezTo>
                    <a:lnTo>
                      <a:pt x="240345" y="0"/>
                    </a:lnTo>
                    <a:lnTo>
                      <a:pt x="179944" y="0"/>
                    </a:lnTo>
                    <a:close/>
                  </a:path>
                </a:pathLst>
              </a:custGeom>
              <a:solidFill>
                <a:srgbClr val="C1BDC1"/>
              </a:solidFill>
              <a:ln w="69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94" name="Forme libre : forme 393">
                <a:extLst>
                  <a:ext uri="{FF2B5EF4-FFF2-40B4-BE49-F238E27FC236}">
                    <a16:creationId xmlns:a16="http://schemas.microsoft.com/office/drawing/2014/main" id="{4E79BDF4-9C33-417B-B935-8DD93C45C486}"/>
                  </a:ext>
                </a:extLst>
              </p:cNvPr>
              <p:cNvSpPr/>
              <p:nvPr/>
            </p:nvSpPr>
            <p:spPr>
              <a:xfrm>
                <a:off x="8081883" y="4178975"/>
                <a:ext cx="349681" cy="843638"/>
              </a:xfrm>
              <a:custGeom>
                <a:avLst/>
                <a:gdLst>
                  <a:gd name="connsiteX0" fmla="*/ 0 w 349681"/>
                  <a:gd name="connsiteY0" fmla="*/ 0 h 843638"/>
                  <a:gd name="connsiteX1" fmla="*/ 0 w 349681"/>
                  <a:gd name="connsiteY1" fmla="*/ 304310 h 843638"/>
                  <a:gd name="connsiteX2" fmla="*/ 112273 w 349681"/>
                  <a:gd name="connsiteY2" fmla="*/ 792480 h 843638"/>
                  <a:gd name="connsiteX3" fmla="*/ 279633 w 349681"/>
                  <a:gd name="connsiteY3" fmla="*/ 792480 h 843638"/>
                  <a:gd name="connsiteX4" fmla="*/ 349681 w 349681"/>
                  <a:gd name="connsiteY4" fmla="*/ 296551 h 843638"/>
                  <a:gd name="connsiteX5" fmla="*/ 349681 w 349681"/>
                  <a:gd name="connsiteY5" fmla="*/ 0 h 843638"/>
                  <a:gd name="connsiteX6" fmla="*/ 0 w 349681"/>
                  <a:gd name="connsiteY6" fmla="*/ 0 h 8436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49681" h="843638">
                    <a:moveTo>
                      <a:pt x="0" y="0"/>
                    </a:moveTo>
                    <a:lnTo>
                      <a:pt x="0" y="304310"/>
                    </a:lnTo>
                    <a:cubicBezTo>
                      <a:pt x="0" y="304310"/>
                      <a:pt x="81303" y="710338"/>
                      <a:pt x="112273" y="792480"/>
                    </a:cubicBezTo>
                    <a:cubicBezTo>
                      <a:pt x="143242" y="874622"/>
                      <a:pt x="273481" y="845191"/>
                      <a:pt x="279633" y="792480"/>
                    </a:cubicBezTo>
                    <a:cubicBezTo>
                      <a:pt x="285785" y="739769"/>
                      <a:pt x="349681" y="296551"/>
                      <a:pt x="349681" y="296551"/>
                    </a:cubicBezTo>
                    <a:lnTo>
                      <a:pt x="349681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6847" cap="rnd">
                <a:solidFill>
                  <a:srgbClr val="333333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95" name="Forme libre : forme 394">
                <a:extLst>
                  <a:ext uri="{FF2B5EF4-FFF2-40B4-BE49-F238E27FC236}">
                    <a16:creationId xmlns:a16="http://schemas.microsoft.com/office/drawing/2014/main" id="{2908145F-672B-4F2A-A60A-070BF3EEC615}"/>
                  </a:ext>
                </a:extLst>
              </p:cNvPr>
              <p:cNvSpPr/>
              <p:nvPr/>
            </p:nvSpPr>
            <p:spPr>
              <a:xfrm>
                <a:off x="8103485" y="4393782"/>
                <a:ext cx="93397" cy="540551"/>
              </a:xfrm>
              <a:custGeom>
                <a:avLst/>
                <a:gdLst>
                  <a:gd name="connsiteX0" fmla="*/ 1538 w 93397"/>
                  <a:gd name="connsiteY0" fmla="*/ 21 h 540551"/>
                  <a:gd name="connsiteX1" fmla="*/ 1538 w 93397"/>
                  <a:gd name="connsiteY1" fmla="*/ 91881 h 540551"/>
                  <a:gd name="connsiteX2" fmla="*/ 93398 w 93397"/>
                  <a:gd name="connsiteY2" fmla="*/ 540552 h 540551"/>
                  <a:gd name="connsiteX3" fmla="*/ 1538 w 93397"/>
                  <a:gd name="connsiteY3" fmla="*/ 21 h 5405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3397" h="540551">
                    <a:moveTo>
                      <a:pt x="1538" y="21"/>
                    </a:moveTo>
                    <a:cubicBezTo>
                      <a:pt x="1608" y="-1167"/>
                      <a:pt x="-1957" y="47699"/>
                      <a:pt x="1538" y="91881"/>
                    </a:cubicBezTo>
                    <a:cubicBezTo>
                      <a:pt x="5033" y="136062"/>
                      <a:pt x="93398" y="540552"/>
                      <a:pt x="93398" y="540552"/>
                    </a:cubicBezTo>
                    <a:cubicBezTo>
                      <a:pt x="93398" y="540552"/>
                      <a:pt x="-3146" y="54620"/>
                      <a:pt x="1538" y="21"/>
                    </a:cubicBezTo>
                    <a:close/>
                  </a:path>
                </a:pathLst>
              </a:custGeom>
              <a:solidFill>
                <a:srgbClr val="FFFFFF"/>
              </a:solidFill>
              <a:ln w="69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396" name="Graphique 3">
              <a:extLst>
                <a:ext uri="{FF2B5EF4-FFF2-40B4-BE49-F238E27FC236}">
                  <a16:creationId xmlns:a16="http://schemas.microsoft.com/office/drawing/2014/main" id="{88B948D3-A5A6-4E7D-B1C9-AE0E32241BA5}"/>
                </a:ext>
              </a:extLst>
            </p:cNvPr>
            <p:cNvGrpSpPr/>
            <p:nvPr/>
          </p:nvGrpSpPr>
          <p:grpSpPr>
            <a:xfrm>
              <a:off x="7771490" y="4256014"/>
              <a:ext cx="349681" cy="843638"/>
              <a:chOff x="7771490" y="4256014"/>
              <a:chExt cx="349681" cy="843638"/>
            </a:xfrm>
            <a:solidFill>
              <a:schemeClr val="accent1"/>
            </a:solidFill>
          </p:grpSpPr>
          <p:sp>
            <p:nvSpPr>
              <p:cNvPr id="397" name="Forme libre : forme 396">
                <a:extLst>
                  <a:ext uri="{FF2B5EF4-FFF2-40B4-BE49-F238E27FC236}">
                    <a16:creationId xmlns:a16="http://schemas.microsoft.com/office/drawing/2014/main" id="{83F0D7D6-67A4-4E72-9C79-638C0ADCD0D7}"/>
                  </a:ext>
                </a:extLst>
              </p:cNvPr>
              <p:cNvSpPr/>
              <p:nvPr/>
            </p:nvSpPr>
            <p:spPr>
              <a:xfrm>
                <a:off x="7771490" y="4256014"/>
                <a:ext cx="349681" cy="843638"/>
              </a:xfrm>
              <a:custGeom>
                <a:avLst/>
                <a:gdLst>
                  <a:gd name="connsiteX0" fmla="*/ 0 w 349681"/>
                  <a:gd name="connsiteY0" fmla="*/ 0 h 843638"/>
                  <a:gd name="connsiteX1" fmla="*/ 0 w 349681"/>
                  <a:gd name="connsiteY1" fmla="*/ 304311 h 843638"/>
                  <a:gd name="connsiteX2" fmla="*/ 112273 w 349681"/>
                  <a:gd name="connsiteY2" fmla="*/ 792480 h 843638"/>
                  <a:gd name="connsiteX3" fmla="*/ 279633 w 349681"/>
                  <a:gd name="connsiteY3" fmla="*/ 792480 h 843638"/>
                  <a:gd name="connsiteX4" fmla="*/ 349681 w 349681"/>
                  <a:gd name="connsiteY4" fmla="*/ 296551 h 843638"/>
                  <a:gd name="connsiteX5" fmla="*/ 349681 w 349681"/>
                  <a:gd name="connsiteY5" fmla="*/ 0 h 843638"/>
                  <a:gd name="connsiteX6" fmla="*/ 0 w 349681"/>
                  <a:gd name="connsiteY6" fmla="*/ 0 h 8436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49681" h="843638">
                    <a:moveTo>
                      <a:pt x="0" y="0"/>
                    </a:moveTo>
                    <a:lnTo>
                      <a:pt x="0" y="304311"/>
                    </a:lnTo>
                    <a:cubicBezTo>
                      <a:pt x="0" y="304311"/>
                      <a:pt x="81303" y="710338"/>
                      <a:pt x="112273" y="792480"/>
                    </a:cubicBezTo>
                    <a:cubicBezTo>
                      <a:pt x="143242" y="874622"/>
                      <a:pt x="273481" y="845191"/>
                      <a:pt x="279633" y="792480"/>
                    </a:cubicBezTo>
                    <a:cubicBezTo>
                      <a:pt x="285785" y="739769"/>
                      <a:pt x="349681" y="296551"/>
                      <a:pt x="349681" y="296551"/>
                    </a:cubicBezTo>
                    <a:lnTo>
                      <a:pt x="34968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6D4D6"/>
              </a:solidFill>
              <a:ln w="69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98" name="Forme libre : forme 397">
                <a:extLst>
                  <a:ext uri="{FF2B5EF4-FFF2-40B4-BE49-F238E27FC236}">
                    <a16:creationId xmlns:a16="http://schemas.microsoft.com/office/drawing/2014/main" id="{8BA1BA0F-8473-4D99-851A-53800975C10B}"/>
                  </a:ext>
                </a:extLst>
              </p:cNvPr>
              <p:cNvSpPr/>
              <p:nvPr/>
            </p:nvSpPr>
            <p:spPr>
              <a:xfrm>
                <a:off x="7880827" y="4256014"/>
                <a:ext cx="240344" cy="843638"/>
              </a:xfrm>
              <a:custGeom>
                <a:avLst/>
                <a:gdLst>
                  <a:gd name="connsiteX0" fmla="*/ 179944 w 240344"/>
                  <a:gd name="connsiteY0" fmla="*/ 0 h 843638"/>
                  <a:gd name="connsiteX1" fmla="*/ 179944 w 240344"/>
                  <a:gd name="connsiteY1" fmla="*/ 239576 h 843638"/>
                  <a:gd name="connsiteX2" fmla="*/ 109896 w 240344"/>
                  <a:gd name="connsiteY2" fmla="*/ 735505 h 843638"/>
                  <a:gd name="connsiteX3" fmla="*/ 0 w 240344"/>
                  <a:gd name="connsiteY3" fmla="*/ 784091 h 843638"/>
                  <a:gd name="connsiteX4" fmla="*/ 2936 w 240344"/>
                  <a:gd name="connsiteY4" fmla="*/ 792480 h 843638"/>
                  <a:gd name="connsiteX5" fmla="*/ 170296 w 240344"/>
                  <a:gd name="connsiteY5" fmla="*/ 792480 h 843638"/>
                  <a:gd name="connsiteX6" fmla="*/ 240345 w 240344"/>
                  <a:gd name="connsiteY6" fmla="*/ 296551 h 843638"/>
                  <a:gd name="connsiteX7" fmla="*/ 240345 w 240344"/>
                  <a:gd name="connsiteY7" fmla="*/ 0 h 843638"/>
                  <a:gd name="connsiteX8" fmla="*/ 179944 w 240344"/>
                  <a:gd name="connsiteY8" fmla="*/ 0 h 8436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40344" h="843638">
                    <a:moveTo>
                      <a:pt x="179944" y="0"/>
                    </a:moveTo>
                    <a:lnTo>
                      <a:pt x="179944" y="239576"/>
                    </a:lnTo>
                    <a:cubicBezTo>
                      <a:pt x="179944" y="239576"/>
                      <a:pt x="116118" y="682794"/>
                      <a:pt x="109896" y="735505"/>
                    </a:cubicBezTo>
                    <a:cubicBezTo>
                      <a:pt x="105841" y="770249"/>
                      <a:pt x="47887" y="794857"/>
                      <a:pt x="0" y="784091"/>
                    </a:cubicBezTo>
                    <a:cubicBezTo>
                      <a:pt x="1049" y="787167"/>
                      <a:pt x="2027" y="789963"/>
                      <a:pt x="2936" y="792480"/>
                    </a:cubicBezTo>
                    <a:cubicBezTo>
                      <a:pt x="33905" y="874622"/>
                      <a:pt x="164144" y="845191"/>
                      <a:pt x="170296" y="792480"/>
                    </a:cubicBezTo>
                    <a:cubicBezTo>
                      <a:pt x="176448" y="739769"/>
                      <a:pt x="240345" y="296551"/>
                      <a:pt x="240345" y="296551"/>
                    </a:cubicBezTo>
                    <a:lnTo>
                      <a:pt x="240345" y="0"/>
                    </a:lnTo>
                    <a:lnTo>
                      <a:pt x="179944" y="0"/>
                    </a:lnTo>
                    <a:close/>
                  </a:path>
                </a:pathLst>
              </a:custGeom>
              <a:solidFill>
                <a:srgbClr val="C1BDC1"/>
              </a:solidFill>
              <a:ln w="69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99" name="Forme libre : forme 398">
                <a:extLst>
                  <a:ext uri="{FF2B5EF4-FFF2-40B4-BE49-F238E27FC236}">
                    <a16:creationId xmlns:a16="http://schemas.microsoft.com/office/drawing/2014/main" id="{A3732884-9112-4AED-87EC-EBE9C3971A3E}"/>
                  </a:ext>
                </a:extLst>
              </p:cNvPr>
              <p:cNvSpPr/>
              <p:nvPr/>
            </p:nvSpPr>
            <p:spPr>
              <a:xfrm>
                <a:off x="7771490" y="4256014"/>
                <a:ext cx="349681" cy="843638"/>
              </a:xfrm>
              <a:custGeom>
                <a:avLst/>
                <a:gdLst>
                  <a:gd name="connsiteX0" fmla="*/ 0 w 349681"/>
                  <a:gd name="connsiteY0" fmla="*/ 0 h 843638"/>
                  <a:gd name="connsiteX1" fmla="*/ 0 w 349681"/>
                  <a:gd name="connsiteY1" fmla="*/ 304311 h 843638"/>
                  <a:gd name="connsiteX2" fmla="*/ 112273 w 349681"/>
                  <a:gd name="connsiteY2" fmla="*/ 792480 h 843638"/>
                  <a:gd name="connsiteX3" fmla="*/ 279633 w 349681"/>
                  <a:gd name="connsiteY3" fmla="*/ 792480 h 843638"/>
                  <a:gd name="connsiteX4" fmla="*/ 349681 w 349681"/>
                  <a:gd name="connsiteY4" fmla="*/ 296551 h 843638"/>
                  <a:gd name="connsiteX5" fmla="*/ 349681 w 349681"/>
                  <a:gd name="connsiteY5" fmla="*/ 0 h 843638"/>
                  <a:gd name="connsiteX6" fmla="*/ 0 w 349681"/>
                  <a:gd name="connsiteY6" fmla="*/ 0 h 8436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49681" h="843638">
                    <a:moveTo>
                      <a:pt x="0" y="0"/>
                    </a:moveTo>
                    <a:lnTo>
                      <a:pt x="0" y="304311"/>
                    </a:lnTo>
                    <a:cubicBezTo>
                      <a:pt x="0" y="304311"/>
                      <a:pt x="81303" y="710338"/>
                      <a:pt x="112273" y="792480"/>
                    </a:cubicBezTo>
                    <a:cubicBezTo>
                      <a:pt x="143242" y="874622"/>
                      <a:pt x="273481" y="845191"/>
                      <a:pt x="279633" y="792480"/>
                    </a:cubicBezTo>
                    <a:cubicBezTo>
                      <a:pt x="285785" y="739769"/>
                      <a:pt x="349681" y="296551"/>
                      <a:pt x="349681" y="296551"/>
                    </a:cubicBezTo>
                    <a:lnTo>
                      <a:pt x="349681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6847" cap="rnd">
                <a:solidFill>
                  <a:srgbClr val="333333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0" name="Forme libre : forme 399">
                <a:extLst>
                  <a:ext uri="{FF2B5EF4-FFF2-40B4-BE49-F238E27FC236}">
                    <a16:creationId xmlns:a16="http://schemas.microsoft.com/office/drawing/2014/main" id="{EFE7D265-84EF-4AAB-BE00-17D4794AC225}"/>
                  </a:ext>
                </a:extLst>
              </p:cNvPr>
              <p:cNvSpPr/>
              <p:nvPr/>
            </p:nvSpPr>
            <p:spPr>
              <a:xfrm>
                <a:off x="7793092" y="4470751"/>
                <a:ext cx="93397" cy="540551"/>
              </a:xfrm>
              <a:custGeom>
                <a:avLst/>
                <a:gdLst>
                  <a:gd name="connsiteX0" fmla="*/ 1538 w 93397"/>
                  <a:gd name="connsiteY0" fmla="*/ 21 h 540551"/>
                  <a:gd name="connsiteX1" fmla="*/ 1538 w 93397"/>
                  <a:gd name="connsiteY1" fmla="*/ 91880 h 540551"/>
                  <a:gd name="connsiteX2" fmla="*/ 93398 w 93397"/>
                  <a:gd name="connsiteY2" fmla="*/ 540552 h 540551"/>
                  <a:gd name="connsiteX3" fmla="*/ 1538 w 93397"/>
                  <a:gd name="connsiteY3" fmla="*/ 21 h 5405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3397" h="540551">
                    <a:moveTo>
                      <a:pt x="1538" y="21"/>
                    </a:moveTo>
                    <a:cubicBezTo>
                      <a:pt x="1608" y="-1167"/>
                      <a:pt x="-1957" y="47699"/>
                      <a:pt x="1538" y="91880"/>
                    </a:cubicBezTo>
                    <a:cubicBezTo>
                      <a:pt x="5033" y="136062"/>
                      <a:pt x="93398" y="540552"/>
                      <a:pt x="93398" y="540552"/>
                    </a:cubicBezTo>
                    <a:cubicBezTo>
                      <a:pt x="93398" y="540552"/>
                      <a:pt x="-3076" y="54690"/>
                      <a:pt x="1538" y="21"/>
                    </a:cubicBezTo>
                    <a:close/>
                  </a:path>
                </a:pathLst>
              </a:custGeom>
              <a:solidFill>
                <a:srgbClr val="FFFFFF"/>
              </a:solidFill>
              <a:ln w="69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401" name="Graphique 3">
              <a:extLst>
                <a:ext uri="{FF2B5EF4-FFF2-40B4-BE49-F238E27FC236}">
                  <a16:creationId xmlns:a16="http://schemas.microsoft.com/office/drawing/2014/main" id="{88B948D3-A5A6-4E7D-B1C9-AE0E32241BA5}"/>
                </a:ext>
              </a:extLst>
            </p:cNvPr>
            <p:cNvGrpSpPr/>
            <p:nvPr/>
          </p:nvGrpSpPr>
          <p:grpSpPr>
            <a:xfrm>
              <a:off x="7458791" y="4347035"/>
              <a:ext cx="349681" cy="843638"/>
              <a:chOff x="7458791" y="4347035"/>
              <a:chExt cx="349681" cy="843638"/>
            </a:xfrm>
            <a:solidFill>
              <a:schemeClr val="accent1"/>
            </a:solidFill>
          </p:grpSpPr>
          <p:sp>
            <p:nvSpPr>
              <p:cNvPr id="402" name="Forme libre : forme 401">
                <a:extLst>
                  <a:ext uri="{FF2B5EF4-FFF2-40B4-BE49-F238E27FC236}">
                    <a16:creationId xmlns:a16="http://schemas.microsoft.com/office/drawing/2014/main" id="{1A567319-6803-45FF-9164-B9935CDDEF55}"/>
                  </a:ext>
                </a:extLst>
              </p:cNvPr>
              <p:cNvSpPr/>
              <p:nvPr/>
            </p:nvSpPr>
            <p:spPr>
              <a:xfrm>
                <a:off x="7458791" y="4347035"/>
                <a:ext cx="349681" cy="843638"/>
              </a:xfrm>
              <a:custGeom>
                <a:avLst/>
                <a:gdLst>
                  <a:gd name="connsiteX0" fmla="*/ 0 w 349681"/>
                  <a:gd name="connsiteY0" fmla="*/ 0 h 843638"/>
                  <a:gd name="connsiteX1" fmla="*/ 0 w 349681"/>
                  <a:gd name="connsiteY1" fmla="*/ 304310 h 843638"/>
                  <a:gd name="connsiteX2" fmla="*/ 112273 w 349681"/>
                  <a:gd name="connsiteY2" fmla="*/ 792480 h 843638"/>
                  <a:gd name="connsiteX3" fmla="*/ 279633 w 349681"/>
                  <a:gd name="connsiteY3" fmla="*/ 792480 h 843638"/>
                  <a:gd name="connsiteX4" fmla="*/ 349681 w 349681"/>
                  <a:gd name="connsiteY4" fmla="*/ 296551 h 843638"/>
                  <a:gd name="connsiteX5" fmla="*/ 349681 w 349681"/>
                  <a:gd name="connsiteY5" fmla="*/ 0 h 843638"/>
                  <a:gd name="connsiteX6" fmla="*/ 0 w 349681"/>
                  <a:gd name="connsiteY6" fmla="*/ 0 h 8436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49681" h="843638">
                    <a:moveTo>
                      <a:pt x="0" y="0"/>
                    </a:moveTo>
                    <a:lnTo>
                      <a:pt x="0" y="304310"/>
                    </a:lnTo>
                    <a:cubicBezTo>
                      <a:pt x="0" y="304310"/>
                      <a:pt x="81303" y="710338"/>
                      <a:pt x="112273" y="792480"/>
                    </a:cubicBezTo>
                    <a:cubicBezTo>
                      <a:pt x="143242" y="874622"/>
                      <a:pt x="273481" y="845191"/>
                      <a:pt x="279633" y="792480"/>
                    </a:cubicBezTo>
                    <a:cubicBezTo>
                      <a:pt x="285785" y="739769"/>
                      <a:pt x="349681" y="296551"/>
                      <a:pt x="349681" y="296551"/>
                    </a:cubicBezTo>
                    <a:lnTo>
                      <a:pt x="34968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6D4D6"/>
              </a:solidFill>
              <a:ln w="69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3" name="Forme libre : forme 402">
                <a:extLst>
                  <a:ext uri="{FF2B5EF4-FFF2-40B4-BE49-F238E27FC236}">
                    <a16:creationId xmlns:a16="http://schemas.microsoft.com/office/drawing/2014/main" id="{BDC1EF73-2C70-4DE9-B00B-468938E9258F}"/>
                  </a:ext>
                </a:extLst>
              </p:cNvPr>
              <p:cNvSpPr/>
              <p:nvPr/>
            </p:nvSpPr>
            <p:spPr>
              <a:xfrm>
                <a:off x="7568128" y="4347035"/>
                <a:ext cx="240344" cy="843638"/>
              </a:xfrm>
              <a:custGeom>
                <a:avLst/>
                <a:gdLst>
                  <a:gd name="connsiteX0" fmla="*/ 179944 w 240344"/>
                  <a:gd name="connsiteY0" fmla="*/ 0 h 843638"/>
                  <a:gd name="connsiteX1" fmla="*/ 179944 w 240344"/>
                  <a:gd name="connsiteY1" fmla="*/ 239576 h 843638"/>
                  <a:gd name="connsiteX2" fmla="*/ 109896 w 240344"/>
                  <a:gd name="connsiteY2" fmla="*/ 735505 h 843638"/>
                  <a:gd name="connsiteX3" fmla="*/ 0 w 240344"/>
                  <a:gd name="connsiteY3" fmla="*/ 784091 h 843638"/>
                  <a:gd name="connsiteX4" fmla="*/ 2936 w 240344"/>
                  <a:gd name="connsiteY4" fmla="*/ 792480 h 843638"/>
                  <a:gd name="connsiteX5" fmla="*/ 170296 w 240344"/>
                  <a:gd name="connsiteY5" fmla="*/ 792480 h 843638"/>
                  <a:gd name="connsiteX6" fmla="*/ 240345 w 240344"/>
                  <a:gd name="connsiteY6" fmla="*/ 296551 h 843638"/>
                  <a:gd name="connsiteX7" fmla="*/ 240345 w 240344"/>
                  <a:gd name="connsiteY7" fmla="*/ 0 h 843638"/>
                  <a:gd name="connsiteX8" fmla="*/ 179944 w 240344"/>
                  <a:gd name="connsiteY8" fmla="*/ 0 h 8436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40344" h="843638">
                    <a:moveTo>
                      <a:pt x="179944" y="0"/>
                    </a:moveTo>
                    <a:lnTo>
                      <a:pt x="179944" y="239576"/>
                    </a:lnTo>
                    <a:cubicBezTo>
                      <a:pt x="179944" y="239576"/>
                      <a:pt x="116118" y="682794"/>
                      <a:pt x="109896" y="735505"/>
                    </a:cubicBezTo>
                    <a:cubicBezTo>
                      <a:pt x="105841" y="770249"/>
                      <a:pt x="47887" y="794857"/>
                      <a:pt x="0" y="784091"/>
                    </a:cubicBezTo>
                    <a:cubicBezTo>
                      <a:pt x="1048" y="787167"/>
                      <a:pt x="2027" y="789963"/>
                      <a:pt x="2936" y="792480"/>
                    </a:cubicBezTo>
                    <a:cubicBezTo>
                      <a:pt x="33905" y="874622"/>
                      <a:pt x="164144" y="845191"/>
                      <a:pt x="170296" y="792480"/>
                    </a:cubicBezTo>
                    <a:cubicBezTo>
                      <a:pt x="176448" y="739769"/>
                      <a:pt x="240345" y="296551"/>
                      <a:pt x="240345" y="296551"/>
                    </a:cubicBezTo>
                    <a:lnTo>
                      <a:pt x="240345" y="0"/>
                    </a:lnTo>
                    <a:lnTo>
                      <a:pt x="179944" y="0"/>
                    </a:lnTo>
                    <a:close/>
                  </a:path>
                </a:pathLst>
              </a:custGeom>
              <a:solidFill>
                <a:srgbClr val="C1BDC1"/>
              </a:solidFill>
              <a:ln w="69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4" name="Forme libre : forme 403">
                <a:extLst>
                  <a:ext uri="{FF2B5EF4-FFF2-40B4-BE49-F238E27FC236}">
                    <a16:creationId xmlns:a16="http://schemas.microsoft.com/office/drawing/2014/main" id="{D72FF669-309A-4EBD-A3F7-ED1E839167F4}"/>
                  </a:ext>
                </a:extLst>
              </p:cNvPr>
              <p:cNvSpPr/>
              <p:nvPr/>
            </p:nvSpPr>
            <p:spPr>
              <a:xfrm>
                <a:off x="7458791" y="4347035"/>
                <a:ext cx="349681" cy="843638"/>
              </a:xfrm>
              <a:custGeom>
                <a:avLst/>
                <a:gdLst>
                  <a:gd name="connsiteX0" fmla="*/ 0 w 349681"/>
                  <a:gd name="connsiteY0" fmla="*/ 0 h 843638"/>
                  <a:gd name="connsiteX1" fmla="*/ 0 w 349681"/>
                  <a:gd name="connsiteY1" fmla="*/ 304310 h 843638"/>
                  <a:gd name="connsiteX2" fmla="*/ 112273 w 349681"/>
                  <a:gd name="connsiteY2" fmla="*/ 792480 h 843638"/>
                  <a:gd name="connsiteX3" fmla="*/ 279633 w 349681"/>
                  <a:gd name="connsiteY3" fmla="*/ 792480 h 843638"/>
                  <a:gd name="connsiteX4" fmla="*/ 349681 w 349681"/>
                  <a:gd name="connsiteY4" fmla="*/ 296551 h 843638"/>
                  <a:gd name="connsiteX5" fmla="*/ 349681 w 349681"/>
                  <a:gd name="connsiteY5" fmla="*/ 0 h 843638"/>
                  <a:gd name="connsiteX6" fmla="*/ 0 w 349681"/>
                  <a:gd name="connsiteY6" fmla="*/ 0 h 8436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49681" h="843638">
                    <a:moveTo>
                      <a:pt x="0" y="0"/>
                    </a:moveTo>
                    <a:lnTo>
                      <a:pt x="0" y="304310"/>
                    </a:lnTo>
                    <a:cubicBezTo>
                      <a:pt x="0" y="304310"/>
                      <a:pt x="81303" y="710338"/>
                      <a:pt x="112273" y="792480"/>
                    </a:cubicBezTo>
                    <a:cubicBezTo>
                      <a:pt x="143242" y="874622"/>
                      <a:pt x="273481" y="845191"/>
                      <a:pt x="279633" y="792480"/>
                    </a:cubicBezTo>
                    <a:cubicBezTo>
                      <a:pt x="285785" y="739769"/>
                      <a:pt x="349681" y="296551"/>
                      <a:pt x="349681" y="296551"/>
                    </a:cubicBezTo>
                    <a:lnTo>
                      <a:pt x="349681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6847" cap="rnd">
                <a:solidFill>
                  <a:srgbClr val="333333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5" name="Forme libre : forme 404">
                <a:extLst>
                  <a:ext uri="{FF2B5EF4-FFF2-40B4-BE49-F238E27FC236}">
                    <a16:creationId xmlns:a16="http://schemas.microsoft.com/office/drawing/2014/main" id="{0DF90A77-F40D-4E22-AA63-77D85E3E4F7F}"/>
                  </a:ext>
                </a:extLst>
              </p:cNvPr>
              <p:cNvSpPr/>
              <p:nvPr/>
            </p:nvSpPr>
            <p:spPr>
              <a:xfrm>
                <a:off x="7480462" y="4561841"/>
                <a:ext cx="93397" cy="540551"/>
              </a:xfrm>
              <a:custGeom>
                <a:avLst/>
                <a:gdLst>
                  <a:gd name="connsiteX0" fmla="*/ 1538 w 93397"/>
                  <a:gd name="connsiteY0" fmla="*/ 21 h 540551"/>
                  <a:gd name="connsiteX1" fmla="*/ 1538 w 93397"/>
                  <a:gd name="connsiteY1" fmla="*/ 91881 h 540551"/>
                  <a:gd name="connsiteX2" fmla="*/ 93398 w 93397"/>
                  <a:gd name="connsiteY2" fmla="*/ 540552 h 540551"/>
                  <a:gd name="connsiteX3" fmla="*/ 1538 w 93397"/>
                  <a:gd name="connsiteY3" fmla="*/ 21 h 5405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3397" h="540551">
                    <a:moveTo>
                      <a:pt x="1538" y="21"/>
                    </a:moveTo>
                    <a:cubicBezTo>
                      <a:pt x="1608" y="-1167"/>
                      <a:pt x="-1957" y="47699"/>
                      <a:pt x="1538" y="91881"/>
                    </a:cubicBezTo>
                    <a:cubicBezTo>
                      <a:pt x="5033" y="136063"/>
                      <a:pt x="93398" y="540552"/>
                      <a:pt x="93398" y="540552"/>
                    </a:cubicBezTo>
                    <a:cubicBezTo>
                      <a:pt x="93398" y="540552"/>
                      <a:pt x="-3146" y="54620"/>
                      <a:pt x="1538" y="21"/>
                    </a:cubicBezTo>
                    <a:close/>
                  </a:path>
                </a:pathLst>
              </a:custGeom>
              <a:solidFill>
                <a:srgbClr val="FFFFFF"/>
              </a:solidFill>
              <a:ln w="69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406" name="Graphique 3">
              <a:extLst>
                <a:ext uri="{FF2B5EF4-FFF2-40B4-BE49-F238E27FC236}">
                  <a16:creationId xmlns:a16="http://schemas.microsoft.com/office/drawing/2014/main" id="{88B948D3-A5A6-4E7D-B1C9-AE0E32241BA5}"/>
                </a:ext>
              </a:extLst>
            </p:cNvPr>
            <p:cNvGrpSpPr/>
            <p:nvPr/>
          </p:nvGrpSpPr>
          <p:grpSpPr>
            <a:xfrm>
              <a:off x="7142456" y="4427709"/>
              <a:ext cx="349681" cy="843638"/>
              <a:chOff x="7142456" y="4427709"/>
              <a:chExt cx="349681" cy="843638"/>
            </a:xfrm>
            <a:solidFill>
              <a:schemeClr val="accent1"/>
            </a:solidFill>
          </p:grpSpPr>
          <p:sp>
            <p:nvSpPr>
              <p:cNvPr id="407" name="Forme libre : forme 406">
                <a:extLst>
                  <a:ext uri="{FF2B5EF4-FFF2-40B4-BE49-F238E27FC236}">
                    <a16:creationId xmlns:a16="http://schemas.microsoft.com/office/drawing/2014/main" id="{59ABE1E6-D86C-41D6-806B-CE01D9A5E45D}"/>
                  </a:ext>
                </a:extLst>
              </p:cNvPr>
              <p:cNvSpPr/>
              <p:nvPr/>
            </p:nvSpPr>
            <p:spPr>
              <a:xfrm>
                <a:off x="7142456" y="4427709"/>
                <a:ext cx="349681" cy="843638"/>
              </a:xfrm>
              <a:custGeom>
                <a:avLst/>
                <a:gdLst>
                  <a:gd name="connsiteX0" fmla="*/ 0 w 349681"/>
                  <a:gd name="connsiteY0" fmla="*/ 0 h 843638"/>
                  <a:gd name="connsiteX1" fmla="*/ 0 w 349681"/>
                  <a:gd name="connsiteY1" fmla="*/ 304311 h 843638"/>
                  <a:gd name="connsiteX2" fmla="*/ 112273 w 349681"/>
                  <a:gd name="connsiteY2" fmla="*/ 792480 h 843638"/>
                  <a:gd name="connsiteX3" fmla="*/ 279633 w 349681"/>
                  <a:gd name="connsiteY3" fmla="*/ 792480 h 843638"/>
                  <a:gd name="connsiteX4" fmla="*/ 349681 w 349681"/>
                  <a:gd name="connsiteY4" fmla="*/ 296551 h 843638"/>
                  <a:gd name="connsiteX5" fmla="*/ 349681 w 349681"/>
                  <a:gd name="connsiteY5" fmla="*/ 0 h 843638"/>
                  <a:gd name="connsiteX6" fmla="*/ 0 w 349681"/>
                  <a:gd name="connsiteY6" fmla="*/ 0 h 8436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49681" h="843638">
                    <a:moveTo>
                      <a:pt x="0" y="0"/>
                    </a:moveTo>
                    <a:lnTo>
                      <a:pt x="0" y="304311"/>
                    </a:lnTo>
                    <a:cubicBezTo>
                      <a:pt x="0" y="304311"/>
                      <a:pt x="81303" y="710338"/>
                      <a:pt x="112273" y="792480"/>
                    </a:cubicBezTo>
                    <a:cubicBezTo>
                      <a:pt x="143242" y="874622"/>
                      <a:pt x="273481" y="845191"/>
                      <a:pt x="279633" y="792480"/>
                    </a:cubicBezTo>
                    <a:cubicBezTo>
                      <a:pt x="285785" y="739769"/>
                      <a:pt x="349681" y="296551"/>
                      <a:pt x="349681" y="296551"/>
                    </a:cubicBezTo>
                    <a:lnTo>
                      <a:pt x="34968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6D4D6"/>
              </a:solidFill>
              <a:ln w="69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8" name="Forme libre : forme 407">
                <a:extLst>
                  <a:ext uri="{FF2B5EF4-FFF2-40B4-BE49-F238E27FC236}">
                    <a16:creationId xmlns:a16="http://schemas.microsoft.com/office/drawing/2014/main" id="{722BAA47-8D73-49CC-AB94-FB5CDD932AFB}"/>
                  </a:ext>
                </a:extLst>
              </p:cNvPr>
              <p:cNvSpPr/>
              <p:nvPr/>
            </p:nvSpPr>
            <p:spPr>
              <a:xfrm>
                <a:off x="7251723" y="4427709"/>
                <a:ext cx="240344" cy="843638"/>
              </a:xfrm>
              <a:custGeom>
                <a:avLst/>
                <a:gdLst>
                  <a:gd name="connsiteX0" fmla="*/ 179944 w 240344"/>
                  <a:gd name="connsiteY0" fmla="*/ 0 h 843638"/>
                  <a:gd name="connsiteX1" fmla="*/ 179944 w 240344"/>
                  <a:gd name="connsiteY1" fmla="*/ 239576 h 843638"/>
                  <a:gd name="connsiteX2" fmla="*/ 109896 w 240344"/>
                  <a:gd name="connsiteY2" fmla="*/ 735505 h 843638"/>
                  <a:gd name="connsiteX3" fmla="*/ 0 w 240344"/>
                  <a:gd name="connsiteY3" fmla="*/ 784091 h 843638"/>
                  <a:gd name="connsiteX4" fmla="*/ 2936 w 240344"/>
                  <a:gd name="connsiteY4" fmla="*/ 792480 h 843638"/>
                  <a:gd name="connsiteX5" fmla="*/ 170296 w 240344"/>
                  <a:gd name="connsiteY5" fmla="*/ 792480 h 843638"/>
                  <a:gd name="connsiteX6" fmla="*/ 240345 w 240344"/>
                  <a:gd name="connsiteY6" fmla="*/ 296551 h 843638"/>
                  <a:gd name="connsiteX7" fmla="*/ 240345 w 240344"/>
                  <a:gd name="connsiteY7" fmla="*/ 0 h 843638"/>
                  <a:gd name="connsiteX8" fmla="*/ 179944 w 240344"/>
                  <a:gd name="connsiteY8" fmla="*/ 0 h 8436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40344" h="843638">
                    <a:moveTo>
                      <a:pt x="179944" y="0"/>
                    </a:moveTo>
                    <a:lnTo>
                      <a:pt x="179944" y="239576"/>
                    </a:lnTo>
                    <a:cubicBezTo>
                      <a:pt x="179944" y="239576"/>
                      <a:pt x="116118" y="682794"/>
                      <a:pt x="109896" y="735505"/>
                    </a:cubicBezTo>
                    <a:cubicBezTo>
                      <a:pt x="105841" y="770249"/>
                      <a:pt x="47887" y="794857"/>
                      <a:pt x="0" y="784091"/>
                    </a:cubicBezTo>
                    <a:cubicBezTo>
                      <a:pt x="1048" y="787167"/>
                      <a:pt x="2027" y="789963"/>
                      <a:pt x="2936" y="792480"/>
                    </a:cubicBezTo>
                    <a:cubicBezTo>
                      <a:pt x="33905" y="874622"/>
                      <a:pt x="164144" y="845191"/>
                      <a:pt x="170296" y="792480"/>
                    </a:cubicBezTo>
                    <a:cubicBezTo>
                      <a:pt x="176448" y="739769"/>
                      <a:pt x="240345" y="296551"/>
                      <a:pt x="240345" y="296551"/>
                    </a:cubicBezTo>
                    <a:lnTo>
                      <a:pt x="240345" y="0"/>
                    </a:lnTo>
                    <a:lnTo>
                      <a:pt x="179944" y="0"/>
                    </a:lnTo>
                    <a:close/>
                  </a:path>
                </a:pathLst>
              </a:custGeom>
              <a:solidFill>
                <a:srgbClr val="C1BDC1"/>
              </a:solidFill>
              <a:ln w="69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9" name="Forme libre : forme 408">
                <a:extLst>
                  <a:ext uri="{FF2B5EF4-FFF2-40B4-BE49-F238E27FC236}">
                    <a16:creationId xmlns:a16="http://schemas.microsoft.com/office/drawing/2014/main" id="{C78A7920-8357-4C7F-8F29-A042CC84F2B7}"/>
                  </a:ext>
                </a:extLst>
              </p:cNvPr>
              <p:cNvSpPr/>
              <p:nvPr/>
            </p:nvSpPr>
            <p:spPr>
              <a:xfrm>
                <a:off x="7142456" y="4427709"/>
                <a:ext cx="349681" cy="843638"/>
              </a:xfrm>
              <a:custGeom>
                <a:avLst/>
                <a:gdLst>
                  <a:gd name="connsiteX0" fmla="*/ 0 w 349681"/>
                  <a:gd name="connsiteY0" fmla="*/ 0 h 843638"/>
                  <a:gd name="connsiteX1" fmla="*/ 0 w 349681"/>
                  <a:gd name="connsiteY1" fmla="*/ 304311 h 843638"/>
                  <a:gd name="connsiteX2" fmla="*/ 112273 w 349681"/>
                  <a:gd name="connsiteY2" fmla="*/ 792480 h 843638"/>
                  <a:gd name="connsiteX3" fmla="*/ 279633 w 349681"/>
                  <a:gd name="connsiteY3" fmla="*/ 792480 h 843638"/>
                  <a:gd name="connsiteX4" fmla="*/ 349681 w 349681"/>
                  <a:gd name="connsiteY4" fmla="*/ 296551 h 843638"/>
                  <a:gd name="connsiteX5" fmla="*/ 349681 w 349681"/>
                  <a:gd name="connsiteY5" fmla="*/ 0 h 843638"/>
                  <a:gd name="connsiteX6" fmla="*/ 0 w 349681"/>
                  <a:gd name="connsiteY6" fmla="*/ 0 h 8436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49681" h="843638">
                    <a:moveTo>
                      <a:pt x="0" y="0"/>
                    </a:moveTo>
                    <a:lnTo>
                      <a:pt x="0" y="304311"/>
                    </a:lnTo>
                    <a:cubicBezTo>
                      <a:pt x="0" y="304311"/>
                      <a:pt x="81303" y="710338"/>
                      <a:pt x="112273" y="792480"/>
                    </a:cubicBezTo>
                    <a:cubicBezTo>
                      <a:pt x="143242" y="874622"/>
                      <a:pt x="273481" y="845191"/>
                      <a:pt x="279633" y="792480"/>
                    </a:cubicBezTo>
                    <a:cubicBezTo>
                      <a:pt x="285785" y="739769"/>
                      <a:pt x="349681" y="296551"/>
                      <a:pt x="349681" y="296551"/>
                    </a:cubicBezTo>
                    <a:lnTo>
                      <a:pt x="349681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6847" cap="rnd">
                <a:solidFill>
                  <a:srgbClr val="333333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10" name="Forme libre : forme 409">
                <a:extLst>
                  <a:ext uri="{FF2B5EF4-FFF2-40B4-BE49-F238E27FC236}">
                    <a16:creationId xmlns:a16="http://schemas.microsoft.com/office/drawing/2014/main" id="{3AD3D83A-C556-4117-B439-46D34E2EE0E5}"/>
                  </a:ext>
                </a:extLst>
              </p:cNvPr>
              <p:cNvSpPr/>
              <p:nvPr/>
            </p:nvSpPr>
            <p:spPr>
              <a:xfrm>
                <a:off x="7164058" y="4642516"/>
                <a:ext cx="93397" cy="540551"/>
              </a:xfrm>
              <a:custGeom>
                <a:avLst/>
                <a:gdLst>
                  <a:gd name="connsiteX0" fmla="*/ 1538 w 93397"/>
                  <a:gd name="connsiteY0" fmla="*/ 21 h 540551"/>
                  <a:gd name="connsiteX1" fmla="*/ 1538 w 93397"/>
                  <a:gd name="connsiteY1" fmla="*/ 91880 h 540551"/>
                  <a:gd name="connsiteX2" fmla="*/ 93398 w 93397"/>
                  <a:gd name="connsiteY2" fmla="*/ 540552 h 540551"/>
                  <a:gd name="connsiteX3" fmla="*/ 1538 w 93397"/>
                  <a:gd name="connsiteY3" fmla="*/ 21 h 5405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3397" h="540551">
                    <a:moveTo>
                      <a:pt x="1538" y="21"/>
                    </a:moveTo>
                    <a:cubicBezTo>
                      <a:pt x="1608" y="-1167"/>
                      <a:pt x="-1957" y="47698"/>
                      <a:pt x="1538" y="91880"/>
                    </a:cubicBezTo>
                    <a:cubicBezTo>
                      <a:pt x="5033" y="136062"/>
                      <a:pt x="93398" y="540552"/>
                      <a:pt x="93398" y="540552"/>
                    </a:cubicBezTo>
                    <a:cubicBezTo>
                      <a:pt x="93398" y="540552"/>
                      <a:pt x="-3146" y="54620"/>
                      <a:pt x="1538" y="21"/>
                    </a:cubicBezTo>
                    <a:close/>
                  </a:path>
                </a:pathLst>
              </a:custGeom>
              <a:solidFill>
                <a:srgbClr val="FFFFFF"/>
              </a:solidFill>
              <a:ln w="69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411" name="Graphique 3">
              <a:extLst>
                <a:ext uri="{FF2B5EF4-FFF2-40B4-BE49-F238E27FC236}">
                  <a16:creationId xmlns:a16="http://schemas.microsoft.com/office/drawing/2014/main" id="{88B948D3-A5A6-4E7D-B1C9-AE0E32241BA5}"/>
                </a:ext>
              </a:extLst>
            </p:cNvPr>
            <p:cNvGrpSpPr/>
            <p:nvPr/>
          </p:nvGrpSpPr>
          <p:grpSpPr>
            <a:xfrm>
              <a:off x="6824024" y="4515653"/>
              <a:ext cx="349680" cy="843638"/>
              <a:chOff x="6824024" y="4515653"/>
              <a:chExt cx="349680" cy="843638"/>
            </a:xfrm>
            <a:solidFill>
              <a:schemeClr val="accent1"/>
            </a:solidFill>
          </p:grpSpPr>
          <p:sp>
            <p:nvSpPr>
              <p:cNvPr id="412" name="Forme libre : forme 411">
                <a:extLst>
                  <a:ext uri="{FF2B5EF4-FFF2-40B4-BE49-F238E27FC236}">
                    <a16:creationId xmlns:a16="http://schemas.microsoft.com/office/drawing/2014/main" id="{DDB7A64B-3941-412D-B04E-8232C8982DC5}"/>
                  </a:ext>
                </a:extLst>
              </p:cNvPr>
              <p:cNvSpPr/>
              <p:nvPr/>
            </p:nvSpPr>
            <p:spPr>
              <a:xfrm>
                <a:off x="6824024" y="4515653"/>
                <a:ext cx="349680" cy="843638"/>
              </a:xfrm>
              <a:custGeom>
                <a:avLst/>
                <a:gdLst>
                  <a:gd name="connsiteX0" fmla="*/ 0 w 349680"/>
                  <a:gd name="connsiteY0" fmla="*/ 0 h 843638"/>
                  <a:gd name="connsiteX1" fmla="*/ 0 w 349680"/>
                  <a:gd name="connsiteY1" fmla="*/ 304310 h 843638"/>
                  <a:gd name="connsiteX2" fmla="*/ 112273 w 349680"/>
                  <a:gd name="connsiteY2" fmla="*/ 792480 h 843638"/>
                  <a:gd name="connsiteX3" fmla="*/ 279633 w 349680"/>
                  <a:gd name="connsiteY3" fmla="*/ 792480 h 843638"/>
                  <a:gd name="connsiteX4" fmla="*/ 349681 w 349680"/>
                  <a:gd name="connsiteY4" fmla="*/ 296551 h 843638"/>
                  <a:gd name="connsiteX5" fmla="*/ 349681 w 349680"/>
                  <a:gd name="connsiteY5" fmla="*/ 0 h 843638"/>
                  <a:gd name="connsiteX6" fmla="*/ 0 w 349680"/>
                  <a:gd name="connsiteY6" fmla="*/ 0 h 8436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49680" h="843638">
                    <a:moveTo>
                      <a:pt x="0" y="0"/>
                    </a:moveTo>
                    <a:lnTo>
                      <a:pt x="0" y="304310"/>
                    </a:lnTo>
                    <a:cubicBezTo>
                      <a:pt x="0" y="304310"/>
                      <a:pt x="81303" y="710338"/>
                      <a:pt x="112273" y="792480"/>
                    </a:cubicBezTo>
                    <a:cubicBezTo>
                      <a:pt x="143242" y="874622"/>
                      <a:pt x="273481" y="845191"/>
                      <a:pt x="279633" y="792480"/>
                    </a:cubicBezTo>
                    <a:cubicBezTo>
                      <a:pt x="285785" y="739769"/>
                      <a:pt x="349681" y="296551"/>
                      <a:pt x="349681" y="296551"/>
                    </a:cubicBezTo>
                    <a:lnTo>
                      <a:pt x="34968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6D4D6"/>
              </a:solidFill>
              <a:ln w="69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13" name="Forme libre : forme 412">
                <a:extLst>
                  <a:ext uri="{FF2B5EF4-FFF2-40B4-BE49-F238E27FC236}">
                    <a16:creationId xmlns:a16="http://schemas.microsoft.com/office/drawing/2014/main" id="{8BFDB5D2-F176-48EE-968B-525D775ECFB1}"/>
                  </a:ext>
                </a:extLst>
              </p:cNvPr>
              <p:cNvSpPr/>
              <p:nvPr/>
            </p:nvSpPr>
            <p:spPr>
              <a:xfrm>
                <a:off x="6933361" y="4515653"/>
                <a:ext cx="240344" cy="843638"/>
              </a:xfrm>
              <a:custGeom>
                <a:avLst/>
                <a:gdLst>
                  <a:gd name="connsiteX0" fmla="*/ 179944 w 240344"/>
                  <a:gd name="connsiteY0" fmla="*/ 0 h 843638"/>
                  <a:gd name="connsiteX1" fmla="*/ 179944 w 240344"/>
                  <a:gd name="connsiteY1" fmla="*/ 239576 h 843638"/>
                  <a:gd name="connsiteX2" fmla="*/ 109896 w 240344"/>
                  <a:gd name="connsiteY2" fmla="*/ 735505 h 843638"/>
                  <a:gd name="connsiteX3" fmla="*/ 0 w 240344"/>
                  <a:gd name="connsiteY3" fmla="*/ 784091 h 843638"/>
                  <a:gd name="connsiteX4" fmla="*/ 2936 w 240344"/>
                  <a:gd name="connsiteY4" fmla="*/ 792480 h 843638"/>
                  <a:gd name="connsiteX5" fmla="*/ 170296 w 240344"/>
                  <a:gd name="connsiteY5" fmla="*/ 792480 h 843638"/>
                  <a:gd name="connsiteX6" fmla="*/ 240344 w 240344"/>
                  <a:gd name="connsiteY6" fmla="*/ 296551 h 843638"/>
                  <a:gd name="connsiteX7" fmla="*/ 240344 w 240344"/>
                  <a:gd name="connsiteY7" fmla="*/ 0 h 843638"/>
                  <a:gd name="connsiteX8" fmla="*/ 179944 w 240344"/>
                  <a:gd name="connsiteY8" fmla="*/ 0 h 8436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40344" h="843638">
                    <a:moveTo>
                      <a:pt x="179944" y="0"/>
                    </a:moveTo>
                    <a:lnTo>
                      <a:pt x="179944" y="239576"/>
                    </a:lnTo>
                    <a:cubicBezTo>
                      <a:pt x="179944" y="239576"/>
                      <a:pt x="116118" y="682794"/>
                      <a:pt x="109896" y="735505"/>
                    </a:cubicBezTo>
                    <a:cubicBezTo>
                      <a:pt x="105841" y="770249"/>
                      <a:pt x="47887" y="794857"/>
                      <a:pt x="0" y="784091"/>
                    </a:cubicBezTo>
                    <a:cubicBezTo>
                      <a:pt x="1048" y="787167"/>
                      <a:pt x="2027" y="789963"/>
                      <a:pt x="2936" y="792480"/>
                    </a:cubicBezTo>
                    <a:cubicBezTo>
                      <a:pt x="33905" y="874622"/>
                      <a:pt x="164144" y="845191"/>
                      <a:pt x="170296" y="792480"/>
                    </a:cubicBezTo>
                    <a:cubicBezTo>
                      <a:pt x="176448" y="739769"/>
                      <a:pt x="240344" y="296551"/>
                      <a:pt x="240344" y="296551"/>
                    </a:cubicBezTo>
                    <a:lnTo>
                      <a:pt x="240344" y="0"/>
                    </a:lnTo>
                    <a:lnTo>
                      <a:pt x="179944" y="0"/>
                    </a:lnTo>
                    <a:close/>
                  </a:path>
                </a:pathLst>
              </a:custGeom>
              <a:solidFill>
                <a:srgbClr val="C1BDC1"/>
              </a:solidFill>
              <a:ln w="69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14" name="Forme libre : forme 413">
                <a:extLst>
                  <a:ext uri="{FF2B5EF4-FFF2-40B4-BE49-F238E27FC236}">
                    <a16:creationId xmlns:a16="http://schemas.microsoft.com/office/drawing/2014/main" id="{9B935EA9-2C62-4CEC-AE5E-77E805F96F87}"/>
                  </a:ext>
                </a:extLst>
              </p:cNvPr>
              <p:cNvSpPr/>
              <p:nvPr/>
            </p:nvSpPr>
            <p:spPr>
              <a:xfrm>
                <a:off x="6824024" y="4515653"/>
                <a:ext cx="349680" cy="843638"/>
              </a:xfrm>
              <a:custGeom>
                <a:avLst/>
                <a:gdLst>
                  <a:gd name="connsiteX0" fmla="*/ 0 w 349680"/>
                  <a:gd name="connsiteY0" fmla="*/ 0 h 843638"/>
                  <a:gd name="connsiteX1" fmla="*/ 0 w 349680"/>
                  <a:gd name="connsiteY1" fmla="*/ 304310 h 843638"/>
                  <a:gd name="connsiteX2" fmla="*/ 112273 w 349680"/>
                  <a:gd name="connsiteY2" fmla="*/ 792480 h 843638"/>
                  <a:gd name="connsiteX3" fmla="*/ 279633 w 349680"/>
                  <a:gd name="connsiteY3" fmla="*/ 792480 h 843638"/>
                  <a:gd name="connsiteX4" fmla="*/ 349681 w 349680"/>
                  <a:gd name="connsiteY4" fmla="*/ 296551 h 843638"/>
                  <a:gd name="connsiteX5" fmla="*/ 349681 w 349680"/>
                  <a:gd name="connsiteY5" fmla="*/ 0 h 843638"/>
                  <a:gd name="connsiteX6" fmla="*/ 0 w 349680"/>
                  <a:gd name="connsiteY6" fmla="*/ 0 h 8436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49680" h="843638">
                    <a:moveTo>
                      <a:pt x="0" y="0"/>
                    </a:moveTo>
                    <a:lnTo>
                      <a:pt x="0" y="304310"/>
                    </a:lnTo>
                    <a:cubicBezTo>
                      <a:pt x="0" y="304310"/>
                      <a:pt x="81303" y="710338"/>
                      <a:pt x="112273" y="792480"/>
                    </a:cubicBezTo>
                    <a:cubicBezTo>
                      <a:pt x="143242" y="874622"/>
                      <a:pt x="273481" y="845191"/>
                      <a:pt x="279633" y="792480"/>
                    </a:cubicBezTo>
                    <a:cubicBezTo>
                      <a:pt x="285785" y="739769"/>
                      <a:pt x="349681" y="296551"/>
                      <a:pt x="349681" y="296551"/>
                    </a:cubicBezTo>
                    <a:lnTo>
                      <a:pt x="349681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6847" cap="rnd">
                <a:solidFill>
                  <a:srgbClr val="333333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15" name="Forme libre : forme 414">
                <a:extLst>
                  <a:ext uri="{FF2B5EF4-FFF2-40B4-BE49-F238E27FC236}">
                    <a16:creationId xmlns:a16="http://schemas.microsoft.com/office/drawing/2014/main" id="{9E4720C8-1392-446D-A588-AC03F27794E6}"/>
                  </a:ext>
                </a:extLst>
              </p:cNvPr>
              <p:cNvSpPr/>
              <p:nvPr/>
            </p:nvSpPr>
            <p:spPr>
              <a:xfrm>
                <a:off x="6845626" y="4730460"/>
                <a:ext cx="93397" cy="540551"/>
              </a:xfrm>
              <a:custGeom>
                <a:avLst/>
                <a:gdLst>
                  <a:gd name="connsiteX0" fmla="*/ 1538 w 93397"/>
                  <a:gd name="connsiteY0" fmla="*/ 21 h 540551"/>
                  <a:gd name="connsiteX1" fmla="*/ 1538 w 93397"/>
                  <a:gd name="connsiteY1" fmla="*/ 91881 h 540551"/>
                  <a:gd name="connsiteX2" fmla="*/ 93398 w 93397"/>
                  <a:gd name="connsiteY2" fmla="*/ 540552 h 540551"/>
                  <a:gd name="connsiteX3" fmla="*/ 1538 w 93397"/>
                  <a:gd name="connsiteY3" fmla="*/ 21 h 5405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3397" h="540551">
                    <a:moveTo>
                      <a:pt x="1538" y="21"/>
                    </a:moveTo>
                    <a:cubicBezTo>
                      <a:pt x="1608" y="-1167"/>
                      <a:pt x="-1957" y="47699"/>
                      <a:pt x="1538" y="91881"/>
                    </a:cubicBezTo>
                    <a:cubicBezTo>
                      <a:pt x="5033" y="136063"/>
                      <a:pt x="93398" y="540552"/>
                      <a:pt x="93398" y="540552"/>
                    </a:cubicBezTo>
                    <a:cubicBezTo>
                      <a:pt x="93398" y="540552"/>
                      <a:pt x="-3076" y="54620"/>
                      <a:pt x="1538" y="21"/>
                    </a:cubicBezTo>
                    <a:close/>
                  </a:path>
                </a:pathLst>
              </a:custGeom>
              <a:solidFill>
                <a:srgbClr val="FFFFFF"/>
              </a:solidFill>
              <a:ln w="69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416" name="Graphique 3">
              <a:extLst>
                <a:ext uri="{FF2B5EF4-FFF2-40B4-BE49-F238E27FC236}">
                  <a16:creationId xmlns:a16="http://schemas.microsoft.com/office/drawing/2014/main" id="{88B948D3-A5A6-4E7D-B1C9-AE0E32241BA5}"/>
                </a:ext>
              </a:extLst>
            </p:cNvPr>
            <p:cNvGrpSpPr/>
            <p:nvPr/>
          </p:nvGrpSpPr>
          <p:grpSpPr>
            <a:xfrm>
              <a:off x="6498531" y="4604018"/>
              <a:ext cx="349750" cy="843638"/>
              <a:chOff x="6498531" y="4604018"/>
              <a:chExt cx="349750" cy="843638"/>
            </a:xfrm>
            <a:solidFill>
              <a:schemeClr val="accent1"/>
            </a:solidFill>
          </p:grpSpPr>
          <p:sp>
            <p:nvSpPr>
              <p:cNvPr id="417" name="Forme libre : forme 416">
                <a:extLst>
                  <a:ext uri="{FF2B5EF4-FFF2-40B4-BE49-F238E27FC236}">
                    <a16:creationId xmlns:a16="http://schemas.microsoft.com/office/drawing/2014/main" id="{B95CCE6C-29D7-4E4E-9AE6-14983E65B8D8}"/>
                  </a:ext>
                </a:extLst>
              </p:cNvPr>
              <p:cNvSpPr/>
              <p:nvPr/>
            </p:nvSpPr>
            <p:spPr>
              <a:xfrm>
                <a:off x="6498531" y="4604018"/>
                <a:ext cx="349680" cy="843638"/>
              </a:xfrm>
              <a:custGeom>
                <a:avLst/>
                <a:gdLst>
                  <a:gd name="connsiteX0" fmla="*/ 0 w 349680"/>
                  <a:gd name="connsiteY0" fmla="*/ 0 h 843638"/>
                  <a:gd name="connsiteX1" fmla="*/ 0 w 349680"/>
                  <a:gd name="connsiteY1" fmla="*/ 304310 h 843638"/>
                  <a:gd name="connsiteX2" fmla="*/ 112273 w 349680"/>
                  <a:gd name="connsiteY2" fmla="*/ 792480 h 843638"/>
                  <a:gd name="connsiteX3" fmla="*/ 279633 w 349680"/>
                  <a:gd name="connsiteY3" fmla="*/ 792480 h 843638"/>
                  <a:gd name="connsiteX4" fmla="*/ 349681 w 349680"/>
                  <a:gd name="connsiteY4" fmla="*/ 296551 h 843638"/>
                  <a:gd name="connsiteX5" fmla="*/ 349681 w 349680"/>
                  <a:gd name="connsiteY5" fmla="*/ 0 h 843638"/>
                  <a:gd name="connsiteX6" fmla="*/ 0 w 349680"/>
                  <a:gd name="connsiteY6" fmla="*/ 0 h 8436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49680" h="843638">
                    <a:moveTo>
                      <a:pt x="0" y="0"/>
                    </a:moveTo>
                    <a:lnTo>
                      <a:pt x="0" y="304310"/>
                    </a:lnTo>
                    <a:cubicBezTo>
                      <a:pt x="0" y="304310"/>
                      <a:pt x="81303" y="710338"/>
                      <a:pt x="112273" y="792480"/>
                    </a:cubicBezTo>
                    <a:cubicBezTo>
                      <a:pt x="143242" y="874622"/>
                      <a:pt x="273481" y="845191"/>
                      <a:pt x="279633" y="792480"/>
                    </a:cubicBezTo>
                    <a:cubicBezTo>
                      <a:pt x="285855" y="739769"/>
                      <a:pt x="349681" y="296551"/>
                      <a:pt x="349681" y="296551"/>
                    </a:cubicBezTo>
                    <a:lnTo>
                      <a:pt x="34968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6D4D6"/>
              </a:solidFill>
              <a:ln w="69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18" name="Forme libre : forme 417">
                <a:extLst>
                  <a:ext uri="{FF2B5EF4-FFF2-40B4-BE49-F238E27FC236}">
                    <a16:creationId xmlns:a16="http://schemas.microsoft.com/office/drawing/2014/main" id="{CF3EF0B1-A97F-4B50-BC84-91DA8AFEDBF2}"/>
                  </a:ext>
                </a:extLst>
              </p:cNvPr>
              <p:cNvSpPr/>
              <p:nvPr/>
            </p:nvSpPr>
            <p:spPr>
              <a:xfrm>
                <a:off x="6607868" y="4604018"/>
                <a:ext cx="240414" cy="843638"/>
              </a:xfrm>
              <a:custGeom>
                <a:avLst/>
                <a:gdLst>
                  <a:gd name="connsiteX0" fmla="*/ 179944 w 240414"/>
                  <a:gd name="connsiteY0" fmla="*/ 0 h 843638"/>
                  <a:gd name="connsiteX1" fmla="*/ 179944 w 240414"/>
                  <a:gd name="connsiteY1" fmla="*/ 239575 h 843638"/>
                  <a:gd name="connsiteX2" fmla="*/ 109896 w 240414"/>
                  <a:gd name="connsiteY2" fmla="*/ 735505 h 843638"/>
                  <a:gd name="connsiteX3" fmla="*/ 0 w 240414"/>
                  <a:gd name="connsiteY3" fmla="*/ 784091 h 843638"/>
                  <a:gd name="connsiteX4" fmla="*/ 2936 w 240414"/>
                  <a:gd name="connsiteY4" fmla="*/ 792480 h 843638"/>
                  <a:gd name="connsiteX5" fmla="*/ 170297 w 240414"/>
                  <a:gd name="connsiteY5" fmla="*/ 792480 h 843638"/>
                  <a:gd name="connsiteX6" fmla="*/ 240415 w 240414"/>
                  <a:gd name="connsiteY6" fmla="*/ 296551 h 843638"/>
                  <a:gd name="connsiteX7" fmla="*/ 240415 w 240414"/>
                  <a:gd name="connsiteY7" fmla="*/ 0 h 843638"/>
                  <a:gd name="connsiteX8" fmla="*/ 179944 w 240414"/>
                  <a:gd name="connsiteY8" fmla="*/ 0 h 8436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40414" h="843638">
                    <a:moveTo>
                      <a:pt x="179944" y="0"/>
                    </a:moveTo>
                    <a:lnTo>
                      <a:pt x="179944" y="239575"/>
                    </a:lnTo>
                    <a:cubicBezTo>
                      <a:pt x="179944" y="239575"/>
                      <a:pt x="116118" y="682794"/>
                      <a:pt x="109896" y="735505"/>
                    </a:cubicBezTo>
                    <a:cubicBezTo>
                      <a:pt x="105841" y="770249"/>
                      <a:pt x="47887" y="794857"/>
                      <a:pt x="0" y="784091"/>
                    </a:cubicBezTo>
                    <a:cubicBezTo>
                      <a:pt x="1049" y="787167"/>
                      <a:pt x="2028" y="789963"/>
                      <a:pt x="2936" y="792480"/>
                    </a:cubicBezTo>
                    <a:cubicBezTo>
                      <a:pt x="33906" y="874622"/>
                      <a:pt x="164145" y="845191"/>
                      <a:pt x="170297" y="792480"/>
                    </a:cubicBezTo>
                    <a:cubicBezTo>
                      <a:pt x="176449" y="739769"/>
                      <a:pt x="240415" y="296551"/>
                      <a:pt x="240415" y="296551"/>
                    </a:cubicBezTo>
                    <a:lnTo>
                      <a:pt x="240415" y="0"/>
                    </a:lnTo>
                    <a:lnTo>
                      <a:pt x="179944" y="0"/>
                    </a:lnTo>
                    <a:close/>
                  </a:path>
                </a:pathLst>
              </a:custGeom>
              <a:solidFill>
                <a:srgbClr val="C1BDC1"/>
              </a:solidFill>
              <a:ln w="69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19" name="Forme libre : forme 418">
                <a:extLst>
                  <a:ext uri="{FF2B5EF4-FFF2-40B4-BE49-F238E27FC236}">
                    <a16:creationId xmlns:a16="http://schemas.microsoft.com/office/drawing/2014/main" id="{96271291-0ACF-43B5-8EE8-87F0C5D298D8}"/>
                  </a:ext>
                </a:extLst>
              </p:cNvPr>
              <p:cNvSpPr/>
              <p:nvPr/>
            </p:nvSpPr>
            <p:spPr>
              <a:xfrm>
                <a:off x="6498531" y="4604018"/>
                <a:ext cx="349680" cy="843638"/>
              </a:xfrm>
              <a:custGeom>
                <a:avLst/>
                <a:gdLst>
                  <a:gd name="connsiteX0" fmla="*/ 0 w 349680"/>
                  <a:gd name="connsiteY0" fmla="*/ 0 h 843638"/>
                  <a:gd name="connsiteX1" fmla="*/ 0 w 349680"/>
                  <a:gd name="connsiteY1" fmla="*/ 304310 h 843638"/>
                  <a:gd name="connsiteX2" fmla="*/ 112273 w 349680"/>
                  <a:gd name="connsiteY2" fmla="*/ 792480 h 843638"/>
                  <a:gd name="connsiteX3" fmla="*/ 279633 w 349680"/>
                  <a:gd name="connsiteY3" fmla="*/ 792480 h 843638"/>
                  <a:gd name="connsiteX4" fmla="*/ 349681 w 349680"/>
                  <a:gd name="connsiteY4" fmla="*/ 296551 h 843638"/>
                  <a:gd name="connsiteX5" fmla="*/ 349681 w 349680"/>
                  <a:gd name="connsiteY5" fmla="*/ 0 h 843638"/>
                  <a:gd name="connsiteX6" fmla="*/ 0 w 349680"/>
                  <a:gd name="connsiteY6" fmla="*/ 0 h 8436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49680" h="843638">
                    <a:moveTo>
                      <a:pt x="0" y="0"/>
                    </a:moveTo>
                    <a:lnTo>
                      <a:pt x="0" y="304310"/>
                    </a:lnTo>
                    <a:cubicBezTo>
                      <a:pt x="0" y="304310"/>
                      <a:pt x="81303" y="710338"/>
                      <a:pt x="112273" y="792480"/>
                    </a:cubicBezTo>
                    <a:cubicBezTo>
                      <a:pt x="143242" y="874622"/>
                      <a:pt x="273481" y="845191"/>
                      <a:pt x="279633" y="792480"/>
                    </a:cubicBezTo>
                    <a:cubicBezTo>
                      <a:pt x="285855" y="739769"/>
                      <a:pt x="349681" y="296551"/>
                      <a:pt x="349681" y="296551"/>
                    </a:cubicBezTo>
                    <a:lnTo>
                      <a:pt x="349681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6847" cap="rnd">
                <a:solidFill>
                  <a:srgbClr val="333333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20" name="Forme libre : forme 419">
                <a:extLst>
                  <a:ext uri="{FF2B5EF4-FFF2-40B4-BE49-F238E27FC236}">
                    <a16:creationId xmlns:a16="http://schemas.microsoft.com/office/drawing/2014/main" id="{06E973CB-E10E-4A61-82FA-A582535F244A}"/>
                  </a:ext>
                </a:extLst>
              </p:cNvPr>
              <p:cNvSpPr/>
              <p:nvPr/>
            </p:nvSpPr>
            <p:spPr>
              <a:xfrm>
                <a:off x="6520203" y="4818754"/>
                <a:ext cx="93397" cy="540551"/>
              </a:xfrm>
              <a:custGeom>
                <a:avLst/>
                <a:gdLst>
                  <a:gd name="connsiteX0" fmla="*/ 1538 w 93397"/>
                  <a:gd name="connsiteY0" fmla="*/ 21 h 540551"/>
                  <a:gd name="connsiteX1" fmla="*/ 1538 w 93397"/>
                  <a:gd name="connsiteY1" fmla="*/ 91881 h 540551"/>
                  <a:gd name="connsiteX2" fmla="*/ 93397 w 93397"/>
                  <a:gd name="connsiteY2" fmla="*/ 540552 h 540551"/>
                  <a:gd name="connsiteX3" fmla="*/ 1538 w 93397"/>
                  <a:gd name="connsiteY3" fmla="*/ 21 h 5405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3397" h="540551">
                    <a:moveTo>
                      <a:pt x="1538" y="21"/>
                    </a:moveTo>
                    <a:cubicBezTo>
                      <a:pt x="1608" y="-1167"/>
                      <a:pt x="-1957" y="47699"/>
                      <a:pt x="1538" y="91881"/>
                    </a:cubicBezTo>
                    <a:cubicBezTo>
                      <a:pt x="5034" y="136063"/>
                      <a:pt x="93397" y="540552"/>
                      <a:pt x="93397" y="540552"/>
                    </a:cubicBezTo>
                    <a:cubicBezTo>
                      <a:pt x="93397" y="540552"/>
                      <a:pt x="-3146" y="54690"/>
                      <a:pt x="1538" y="21"/>
                    </a:cubicBezTo>
                    <a:close/>
                  </a:path>
                </a:pathLst>
              </a:custGeom>
              <a:solidFill>
                <a:srgbClr val="FFFFFF"/>
              </a:solidFill>
              <a:ln w="69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421" name="Graphique 3">
              <a:extLst>
                <a:ext uri="{FF2B5EF4-FFF2-40B4-BE49-F238E27FC236}">
                  <a16:creationId xmlns:a16="http://schemas.microsoft.com/office/drawing/2014/main" id="{88B948D3-A5A6-4E7D-B1C9-AE0E32241BA5}"/>
                </a:ext>
              </a:extLst>
            </p:cNvPr>
            <p:cNvGrpSpPr/>
            <p:nvPr/>
          </p:nvGrpSpPr>
          <p:grpSpPr>
            <a:xfrm>
              <a:off x="6146753" y="4696506"/>
              <a:ext cx="349681" cy="843638"/>
              <a:chOff x="6146753" y="4696506"/>
              <a:chExt cx="349681" cy="843638"/>
            </a:xfrm>
            <a:solidFill>
              <a:schemeClr val="accent1"/>
            </a:solidFill>
          </p:grpSpPr>
          <p:sp>
            <p:nvSpPr>
              <p:cNvPr id="422" name="Forme libre : forme 421">
                <a:extLst>
                  <a:ext uri="{FF2B5EF4-FFF2-40B4-BE49-F238E27FC236}">
                    <a16:creationId xmlns:a16="http://schemas.microsoft.com/office/drawing/2014/main" id="{B97E3FBE-760D-4F38-8F30-7FBA98F6F049}"/>
                  </a:ext>
                </a:extLst>
              </p:cNvPr>
              <p:cNvSpPr/>
              <p:nvPr/>
            </p:nvSpPr>
            <p:spPr>
              <a:xfrm>
                <a:off x="6146753" y="4696506"/>
                <a:ext cx="349681" cy="843638"/>
              </a:xfrm>
              <a:custGeom>
                <a:avLst/>
                <a:gdLst>
                  <a:gd name="connsiteX0" fmla="*/ 0 w 349681"/>
                  <a:gd name="connsiteY0" fmla="*/ 0 h 843638"/>
                  <a:gd name="connsiteX1" fmla="*/ 0 w 349681"/>
                  <a:gd name="connsiteY1" fmla="*/ 304311 h 843638"/>
                  <a:gd name="connsiteX2" fmla="*/ 112273 w 349681"/>
                  <a:gd name="connsiteY2" fmla="*/ 792480 h 843638"/>
                  <a:gd name="connsiteX3" fmla="*/ 279633 w 349681"/>
                  <a:gd name="connsiteY3" fmla="*/ 792480 h 843638"/>
                  <a:gd name="connsiteX4" fmla="*/ 349681 w 349681"/>
                  <a:gd name="connsiteY4" fmla="*/ 296551 h 843638"/>
                  <a:gd name="connsiteX5" fmla="*/ 349681 w 349681"/>
                  <a:gd name="connsiteY5" fmla="*/ 0 h 843638"/>
                  <a:gd name="connsiteX6" fmla="*/ 0 w 349681"/>
                  <a:gd name="connsiteY6" fmla="*/ 0 h 8436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49681" h="843638">
                    <a:moveTo>
                      <a:pt x="0" y="0"/>
                    </a:moveTo>
                    <a:lnTo>
                      <a:pt x="0" y="304311"/>
                    </a:lnTo>
                    <a:cubicBezTo>
                      <a:pt x="0" y="304311"/>
                      <a:pt x="81303" y="710338"/>
                      <a:pt x="112273" y="792480"/>
                    </a:cubicBezTo>
                    <a:cubicBezTo>
                      <a:pt x="143242" y="874622"/>
                      <a:pt x="273481" y="845191"/>
                      <a:pt x="279633" y="792480"/>
                    </a:cubicBezTo>
                    <a:cubicBezTo>
                      <a:pt x="285785" y="739769"/>
                      <a:pt x="349681" y="296551"/>
                      <a:pt x="349681" y="296551"/>
                    </a:cubicBezTo>
                    <a:lnTo>
                      <a:pt x="34968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6D4D6"/>
              </a:solidFill>
              <a:ln w="69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23" name="Forme libre : forme 422">
                <a:extLst>
                  <a:ext uri="{FF2B5EF4-FFF2-40B4-BE49-F238E27FC236}">
                    <a16:creationId xmlns:a16="http://schemas.microsoft.com/office/drawing/2014/main" id="{B88CB9FE-B01D-4B1E-88B1-11EC377AB962}"/>
                  </a:ext>
                </a:extLst>
              </p:cNvPr>
              <p:cNvSpPr/>
              <p:nvPr/>
            </p:nvSpPr>
            <p:spPr>
              <a:xfrm>
                <a:off x="6256090" y="4696506"/>
                <a:ext cx="240344" cy="843638"/>
              </a:xfrm>
              <a:custGeom>
                <a:avLst/>
                <a:gdLst>
                  <a:gd name="connsiteX0" fmla="*/ 179944 w 240344"/>
                  <a:gd name="connsiteY0" fmla="*/ 0 h 843638"/>
                  <a:gd name="connsiteX1" fmla="*/ 179944 w 240344"/>
                  <a:gd name="connsiteY1" fmla="*/ 239576 h 843638"/>
                  <a:gd name="connsiteX2" fmla="*/ 109896 w 240344"/>
                  <a:gd name="connsiteY2" fmla="*/ 735505 h 843638"/>
                  <a:gd name="connsiteX3" fmla="*/ 0 w 240344"/>
                  <a:gd name="connsiteY3" fmla="*/ 784091 h 843638"/>
                  <a:gd name="connsiteX4" fmla="*/ 2936 w 240344"/>
                  <a:gd name="connsiteY4" fmla="*/ 792480 h 843638"/>
                  <a:gd name="connsiteX5" fmla="*/ 170296 w 240344"/>
                  <a:gd name="connsiteY5" fmla="*/ 792480 h 843638"/>
                  <a:gd name="connsiteX6" fmla="*/ 240345 w 240344"/>
                  <a:gd name="connsiteY6" fmla="*/ 296551 h 843638"/>
                  <a:gd name="connsiteX7" fmla="*/ 240345 w 240344"/>
                  <a:gd name="connsiteY7" fmla="*/ 0 h 843638"/>
                  <a:gd name="connsiteX8" fmla="*/ 179944 w 240344"/>
                  <a:gd name="connsiteY8" fmla="*/ 0 h 8436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40344" h="843638">
                    <a:moveTo>
                      <a:pt x="179944" y="0"/>
                    </a:moveTo>
                    <a:lnTo>
                      <a:pt x="179944" y="239576"/>
                    </a:lnTo>
                    <a:cubicBezTo>
                      <a:pt x="179944" y="239576"/>
                      <a:pt x="116118" y="682794"/>
                      <a:pt x="109896" y="735505"/>
                    </a:cubicBezTo>
                    <a:cubicBezTo>
                      <a:pt x="105841" y="770249"/>
                      <a:pt x="47887" y="794857"/>
                      <a:pt x="0" y="784091"/>
                    </a:cubicBezTo>
                    <a:cubicBezTo>
                      <a:pt x="1048" y="787167"/>
                      <a:pt x="2027" y="789963"/>
                      <a:pt x="2936" y="792480"/>
                    </a:cubicBezTo>
                    <a:cubicBezTo>
                      <a:pt x="33905" y="874622"/>
                      <a:pt x="164144" y="845191"/>
                      <a:pt x="170296" y="792480"/>
                    </a:cubicBezTo>
                    <a:cubicBezTo>
                      <a:pt x="176448" y="739769"/>
                      <a:pt x="240345" y="296551"/>
                      <a:pt x="240345" y="296551"/>
                    </a:cubicBezTo>
                    <a:lnTo>
                      <a:pt x="240345" y="0"/>
                    </a:lnTo>
                    <a:lnTo>
                      <a:pt x="179944" y="0"/>
                    </a:lnTo>
                    <a:close/>
                  </a:path>
                </a:pathLst>
              </a:custGeom>
              <a:solidFill>
                <a:srgbClr val="C1BDC1"/>
              </a:solidFill>
              <a:ln w="69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24" name="Forme libre : forme 423">
                <a:extLst>
                  <a:ext uri="{FF2B5EF4-FFF2-40B4-BE49-F238E27FC236}">
                    <a16:creationId xmlns:a16="http://schemas.microsoft.com/office/drawing/2014/main" id="{8B0FEA04-1A56-4CAC-A42F-FD63B0150E21}"/>
                  </a:ext>
                </a:extLst>
              </p:cNvPr>
              <p:cNvSpPr/>
              <p:nvPr/>
            </p:nvSpPr>
            <p:spPr>
              <a:xfrm>
                <a:off x="6146753" y="4696506"/>
                <a:ext cx="349681" cy="843638"/>
              </a:xfrm>
              <a:custGeom>
                <a:avLst/>
                <a:gdLst>
                  <a:gd name="connsiteX0" fmla="*/ 0 w 349681"/>
                  <a:gd name="connsiteY0" fmla="*/ 0 h 843638"/>
                  <a:gd name="connsiteX1" fmla="*/ 0 w 349681"/>
                  <a:gd name="connsiteY1" fmla="*/ 304311 h 843638"/>
                  <a:gd name="connsiteX2" fmla="*/ 112273 w 349681"/>
                  <a:gd name="connsiteY2" fmla="*/ 792480 h 843638"/>
                  <a:gd name="connsiteX3" fmla="*/ 279633 w 349681"/>
                  <a:gd name="connsiteY3" fmla="*/ 792480 h 843638"/>
                  <a:gd name="connsiteX4" fmla="*/ 349681 w 349681"/>
                  <a:gd name="connsiteY4" fmla="*/ 296551 h 843638"/>
                  <a:gd name="connsiteX5" fmla="*/ 349681 w 349681"/>
                  <a:gd name="connsiteY5" fmla="*/ 0 h 843638"/>
                  <a:gd name="connsiteX6" fmla="*/ 0 w 349681"/>
                  <a:gd name="connsiteY6" fmla="*/ 0 h 8436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49681" h="843638">
                    <a:moveTo>
                      <a:pt x="0" y="0"/>
                    </a:moveTo>
                    <a:lnTo>
                      <a:pt x="0" y="304311"/>
                    </a:lnTo>
                    <a:cubicBezTo>
                      <a:pt x="0" y="304311"/>
                      <a:pt x="81303" y="710338"/>
                      <a:pt x="112273" y="792480"/>
                    </a:cubicBezTo>
                    <a:cubicBezTo>
                      <a:pt x="143242" y="874622"/>
                      <a:pt x="273481" y="845191"/>
                      <a:pt x="279633" y="792480"/>
                    </a:cubicBezTo>
                    <a:cubicBezTo>
                      <a:pt x="285785" y="739769"/>
                      <a:pt x="349681" y="296551"/>
                      <a:pt x="349681" y="296551"/>
                    </a:cubicBezTo>
                    <a:lnTo>
                      <a:pt x="349681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6847" cap="rnd">
                <a:solidFill>
                  <a:srgbClr val="333333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25" name="Forme libre : forme 424">
                <a:extLst>
                  <a:ext uri="{FF2B5EF4-FFF2-40B4-BE49-F238E27FC236}">
                    <a16:creationId xmlns:a16="http://schemas.microsoft.com/office/drawing/2014/main" id="{58327EAE-3D04-437D-A934-EF9202D21447}"/>
                  </a:ext>
                </a:extLst>
              </p:cNvPr>
              <p:cNvSpPr/>
              <p:nvPr/>
            </p:nvSpPr>
            <p:spPr>
              <a:xfrm>
                <a:off x="6168354" y="4911313"/>
                <a:ext cx="93397" cy="540551"/>
              </a:xfrm>
              <a:custGeom>
                <a:avLst/>
                <a:gdLst>
                  <a:gd name="connsiteX0" fmla="*/ 1538 w 93397"/>
                  <a:gd name="connsiteY0" fmla="*/ 21 h 540551"/>
                  <a:gd name="connsiteX1" fmla="*/ 1538 w 93397"/>
                  <a:gd name="connsiteY1" fmla="*/ 91881 h 540551"/>
                  <a:gd name="connsiteX2" fmla="*/ 93398 w 93397"/>
                  <a:gd name="connsiteY2" fmla="*/ 540552 h 540551"/>
                  <a:gd name="connsiteX3" fmla="*/ 1538 w 93397"/>
                  <a:gd name="connsiteY3" fmla="*/ 21 h 5405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3397" h="540551">
                    <a:moveTo>
                      <a:pt x="1538" y="21"/>
                    </a:moveTo>
                    <a:cubicBezTo>
                      <a:pt x="1608" y="-1167"/>
                      <a:pt x="-1957" y="47699"/>
                      <a:pt x="1538" y="91881"/>
                    </a:cubicBezTo>
                    <a:cubicBezTo>
                      <a:pt x="5033" y="136063"/>
                      <a:pt x="93398" y="540552"/>
                      <a:pt x="93398" y="540552"/>
                    </a:cubicBezTo>
                    <a:cubicBezTo>
                      <a:pt x="93398" y="540552"/>
                      <a:pt x="-3076" y="54620"/>
                      <a:pt x="1538" y="21"/>
                    </a:cubicBezTo>
                    <a:close/>
                  </a:path>
                </a:pathLst>
              </a:custGeom>
              <a:solidFill>
                <a:srgbClr val="FFFFFF"/>
              </a:solidFill>
              <a:ln w="69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426" name="Graphique 3">
              <a:extLst>
                <a:ext uri="{FF2B5EF4-FFF2-40B4-BE49-F238E27FC236}">
                  <a16:creationId xmlns:a16="http://schemas.microsoft.com/office/drawing/2014/main" id="{88B948D3-A5A6-4E7D-B1C9-AE0E32241BA5}"/>
                </a:ext>
              </a:extLst>
            </p:cNvPr>
            <p:cNvGrpSpPr/>
            <p:nvPr/>
          </p:nvGrpSpPr>
          <p:grpSpPr>
            <a:xfrm>
              <a:off x="5763166" y="4799621"/>
              <a:ext cx="349680" cy="843638"/>
              <a:chOff x="5763166" y="4799621"/>
              <a:chExt cx="349680" cy="843638"/>
            </a:xfrm>
            <a:solidFill>
              <a:schemeClr val="accent1"/>
            </a:solidFill>
          </p:grpSpPr>
          <p:sp>
            <p:nvSpPr>
              <p:cNvPr id="427" name="Forme libre : forme 426">
                <a:extLst>
                  <a:ext uri="{FF2B5EF4-FFF2-40B4-BE49-F238E27FC236}">
                    <a16:creationId xmlns:a16="http://schemas.microsoft.com/office/drawing/2014/main" id="{60F1F4BF-24DA-4847-99A6-99CC1708AB96}"/>
                  </a:ext>
                </a:extLst>
              </p:cNvPr>
              <p:cNvSpPr/>
              <p:nvPr/>
            </p:nvSpPr>
            <p:spPr>
              <a:xfrm>
                <a:off x="5763166" y="4799621"/>
                <a:ext cx="349680" cy="843638"/>
              </a:xfrm>
              <a:custGeom>
                <a:avLst/>
                <a:gdLst>
                  <a:gd name="connsiteX0" fmla="*/ 0 w 349680"/>
                  <a:gd name="connsiteY0" fmla="*/ 0 h 843638"/>
                  <a:gd name="connsiteX1" fmla="*/ 0 w 349680"/>
                  <a:gd name="connsiteY1" fmla="*/ 304311 h 843638"/>
                  <a:gd name="connsiteX2" fmla="*/ 112273 w 349680"/>
                  <a:gd name="connsiteY2" fmla="*/ 792480 h 843638"/>
                  <a:gd name="connsiteX3" fmla="*/ 279633 w 349680"/>
                  <a:gd name="connsiteY3" fmla="*/ 792480 h 843638"/>
                  <a:gd name="connsiteX4" fmla="*/ 349681 w 349680"/>
                  <a:gd name="connsiteY4" fmla="*/ 296551 h 843638"/>
                  <a:gd name="connsiteX5" fmla="*/ 349681 w 349680"/>
                  <a:gd name="connsiteY5" fmla="*/ 0 h 843638"/>
                  <a:gd name="connsiteX6" fmla="*/ 0 w 349680"/>
                  <a:gd name="connsiteY6" fmla="*/ 0 h 8436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49680" h="843638">
                    <a:moveTo>
                      <a:pt x="0" y="0"/>
                    </a:moveTo>
                    <a:lnTo>
                      <a:pt x="0" y="304311"/>
                    </a:lnTo>
                    <a:cubicBezTo>
                      <a:pt x="0" y="304311"/>
                      <a:pt x="81303" y="710338"/>
                      <a:pt x="112273" y="792480"/>
                    </a:cubicBezTo>
                    <a:cubicBezTo>
                      <a:pt x="143242" y="874622"/>
                      <a:pt x="273481" y="845191"/>
                      <a:pt x="279633" y="792480"/>
                    </a:cubicBezTo>
                    <a:cubicBezTo>
                      <a:pt x="285785" y="739769"/>
                      <a:pt x="349681" y="296551"/>
                      <a:pt x="349681" y="296551"/>
                    </a:cubicBezTo>
                    <a:lnTo>
                      <a:pt x="34968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6D4D6"/>
              </a:solidFill>
              <a:ln w="69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28" name="Forme libre : forme 427">
                <a:extLst>
                  <a:ext uri="{FF2B5EF4-FFF2-40B4-BE49-F238E27FC236}">
                    <a16:creationId xmlns:a16="http://schemas.microsoft.com/office/drawing/2014/main" id="{592E9D19-451E-4A66-8F83-B38093434D5B}"/>
                  </a:ext>
                </a:extLst>
              </p:cNvPr>
              <p:cNvSpPr/>
              <p:nvPr/>
            </p:nvSpPr>
            <p:spPr>
              <a:xfrm>
                <a:off x="5872503" y="4799621"/>
                <a:ext cx="240344" cy="843638"/>
              </a:xfrm>
              <a:custGeom>
                <a:avLst/>
                <a:gdLst>
                  <a:gd name="connsiteX0" fmla="*/ 179944 w 240344"/>
                  <a:gd name="connsiteY0" fmla="*/ 0 h 843638"/>
                  <a:gd name="connsiteX1" fmla="*/ 179944 w 240344"/>
                  <a:gd name="connsiteY1" fmla="*/ 239576 h 843638"/>
                  <a:gd name="connsiteX2" fmla="*/ 109896 w 240344"/>
                  <a:gd name="connsiteY2" fmla="*/ 735505 h 843638"/>
                  <a:gd name="connsiteX3" fmla="*/ 0 w 240344"/>
                  <a:gd name="connsiteY3" fmla="*/ 784091 h 843638"/>
                  <a:gd name="connsiteX4" fmla="*/ 2936 w 240344"/>
                  <a:gd name="connsiteY4" fmla="*/ 792480 h 843638"/>
                  <a:gd name="connsiteX5" fmla="*/ 170297 w 240344"/>
                  <a:gd name="connsiteY5" fmla="*/ 792480 h 843638"/>
                  <a:gd name="connsiteX6" fmla="*/ 240344 w 240344"/>
                  <a:gd name="connsiteY6" fmla="*/ 296551 h 843638"/>
                  <a:gd name="connsiteX7" fmla="*/ 240344 w 240344"/>
                  <a:gd name="connsiteY7" fmla="*/ 0 h 843638"/>
                  <a:gd name="connsiteX8" fmla="*/ 179944 w 240344"/>
                  <a:gd name="connsiteY8" fmla="*/ 0 h 8436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40344" h="843638">
                    <a:moveTo>
                      <a:pt x="179944" y="0"/>
                    </a:moveTo>
                    <a:lnTo>
                      <a:pt x="179944" y="239576"/>
                    </a:lnTo>
                    <a:cubicBezTo>
                      <a:pt x="179944" y="239576"/>
                      <a:pt x="116118" y="682794"/>
                      <a:pt x="109896" y="735505"/>
                    </a:cubicBezTo>
                    <a:cubicBezTo>
                      <a:pt x="105841" y="770249"/>
                      <a:pt x="47887" y="794857"/>
                      <a:pt x="0" y="784091"/>
                    </a:cubicBezTo>
                    <a:cubicBezTo>
                      <a:pt x="1049" y="787167"/>
                      <a:pt x="2027" y="789963"/>
                      <a:pt x="2936" y="792480"/>
                    </a:cubicBezTo>
                    <a:cubicBezTo>
                      <a:pt x="33906" y="874622"/>
                      <a:pt x="164145" y="845191"/>
                      <a:pt x="170297" y="792480"/>
                    </a:cubicBezTo>
                    <a:cubicBezTo>
                      <a:pt x="176449" y="739769"/>
                      <a:pt x="240344" y="296551"/>
                      <a:pt x="240344" y="296551"/>
                    </a:cubicBezTo>
                    <a:lnTo>
                      <a:pt x="240344" y="0"/>
                    </a:lnTo>
                    <a:lnTo>
                      <a:pt x="179944" y="0"/>
                    </a:lnTo>
                    <a:close/>
                  </a:path>
                </a:pathLst>
              </a:custGeom>
              <a:solidFill>
                <a:srgbClr val="C1BDC1"/>
              </a:solidFill>
              <a:ln w="69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29" name="Forme libre : forme 428">
                <a:extLst>
                  <a:ext uri="{FF2B5EF4-FFF2-40B4-BE49-F238E27FC236}">
                    <a16:creationId xmlns:a16="http://schemas.microsoft.com/office/drawing/2014/main" id="{EA117693-D2BA-4AB5-B677-10F6FB8C2E9D}"/>
                  </a:ext>
                </a:extLst>
              </p:cNvPr>
              <p:cNvSpPr/>
              <p:nvPr/>
            </p:nvSpPr>
            <p:spPr>
              <a:xfrm>
                <a:off x="5763166" y="4799621"/>
                <a:ext cx="349680" cy="843638"/>
              </a:xfrm>
              <a:custGeom>
                <a:avLst/>
                <a:gdLst>
                  <a:gd name="connsiteX0" fmla="*/ 0 w 349680"/>
                  <a:gd name="connsiteY0" fmla="*/ 0 h 843638"/>
                  <a:gd name="connsiteX1" fmla="*/ 0 w 349680"/>
                  <a:gd name="connsiteY1" fmla="*/ 304311 h 843638"/>
                  <a:gd name="connsiteX2" fmla="*/ 112273 w 349680"/>
                  <a:gd name="connsiteY2" fmla="*/ 792480 h 843638"/>
                  <a:gd name="connsiteX3" fmla="*/ 279633 w 349680"/>
                  <a:gd name="connsiteY3" fmla="*/ 792480 h 843638"/>
                  <a:gd name="connsiteX4" fmla="*/ 349681 w 349680"/>
                  <a:gd name="connsiteY4" fmla="*/ 296551 h 843638"/>
                  <a:gd name="connsiteX5" fmla="*/ 349681 w 349680"/>
                  <a:gd name="connsiteY5" fmla="*/ 0 h 843638"/>
                  <a:gd name="connsiteX6" fmla="*/ 0 w 349680"/>
                  <a:gd name="connsiteY6" fmla="*/ 0 h 8436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49680" h="843638">
                    <a:moveTo>
                      <a:pt x="0" y="0"/>
                    </a:moveTo>
                    <a:lnTo>
                      <a:pt x="0" y="304311"/>
                    </a:lnTo>
                    <a:cubicBezTo>
                      <a:pt x="0" y="304311"/>
                      <a:pt x="81303" y="710338"/>
                      <a:pt x="112273" y="792480"/>
                    </a:cubicBezTo>
                    <a:cubicBezTo>
                      <a:pt x="143242" y="874622"/>
                      <a:pt x="273481" y="845191"/>
                      <a:pt x="279633" y="792480"/>
                    </a:cubicBezTo>
                    <a:cubicBezTo>
                      <a:pt x="285785" y="739769"/>
                      <a:pt x="349681" y="296551"/>
                      <a:pt x="349681" y="296551"/>
                    </a:cubicBezTo>
                    <a:lnTo>
                      <a:pt x="349681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6847" cap="rnd">
                <a:solidFill>
                  <a:srgbClr val="333333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30" name="Forme libre : forme 429">
                <a:extLst>
                  <a:ext uri="{FF2B5EF4-FFF2-40B4-BE49-F238E27FC236}">
                    <a16:creationId xmlns:a16="http://schemas.microsoft.com/office/drawing/2014/main" id="{ECE70688-90E5-4938-ABEE-F518DDCC35AD}"/>
                  </a:ext>
                </a:extLst>
              </p:cNvPr>
              <p:cNvSpPr/>
              <p:nvPr/>
            </p:nvSpPr>
            <p:spPr>
              <a:xfrm>
                <a:off x="5784768" y="5014427"/>
                <a:ext cx="93397" cy="540551"/>
              </a:xfrm>
              <a:custGeom>
                <a:avLst/>
                <a:gdLst>
                  <a:gd name="connsiteX0" fmla="*/ 1538 w 93397"/>
                  <a:gd name="connsiteY0" fmla="*/ 21 h 540551"/>
                  <a:gd name="connsiteX1" fmla="*/ 1538 w 93397"/>
                  <a:gd name="connsiteY1" fmla="*/ 91881 h 540551"/>
                  <a:gd name="connsiteX2" fmla="*/ 93397 w 93397"/>
                  <a:gd name="connsiteY2" fmla="*/ 540552 h 540551"/>
                  <a:gd name="connsiteX3" fmla="*/ 1538 w 93397"/>
                  <a:gd name="connsiteY3" fmla="*/ 21 h 5405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3397" h="540551">
                    <a:moveTo>
                      <a:pt x="1538" y="21"/>
                    </a:moveTo>
                    <a:cubicBezTo>
                      <a:pt x="1608" y="-1167"/>
                      <a:pt x="-1957" y="47699"/>
                      <a:pt x="1538" y="91881"/>
                    </a:cubicBezTo>
                    <a:cubicBezTo>
                      <a:pt x="5034" y="136063"/>
                      <a:pt x="93397" y="540552"/>
                      <a:pt x="93397" y="540552"/>
                    </a:cubicBezTo>
                    <a:cubicBezTo>
                      <a:pt x="93397" y="540552"/>
                      <a:pt x="-3076" y="54620"/>
                      <a:pt x="1538" y="21"/>
                    </a:cubicBezTo>
                    <a:close/>
                  </a:path>
                </a:pathLst>
              </a:custGeom>
              <a:solidFill>
                <a:srgbClr val="FFFFFF"/>
              </a:solidFill>
              <a:ln w="69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431" name="Forme libre : forme 430">
              <a:extLst>
                <a:ext uri="{FF2B5EF4-FFF2-40B4-BE49-F238E27FC236}">
                  <a16:creationId xmlns:a16="http://schemas.microsoft.com/office/drawing/2014/main" id="{AEFDFFFF-5CF2-484B-8932-A21FC89FF704}"/>
                </a:ext>
              </a:extLst>
            </p:cNvPr>
            <p:cNvSpPr/>
            <p:nvPr/>
          </p:nvSpPr>
          <p:spPr>
            <a:xfrm>
              <a:off x="5460044" y="4052511"/>
              <a:ext cx="3164746" cy="1183127"/>
            </a:xfrm>
            <a:custGeom>
              <a:avLst/>
              <a:gdLst>
                <a:gd name="connsiteX0" fmla="*/ 216995 w 3164746"/>
                <a:gd name="connsiteY0" fmla="*/ 1183127 h 1183127"/>
                <a:gd name="connsiteX1" fmla="*/ 0 w 3164746"/>
                <a:gd name="connsiteY1" fmla="*/ 1076168 h 1183127"/>
                <a:gd name="connsiteX2" fmla="*/ 0 w 3164746"/>
                <a:gd name="connsiteY2" fmla="*/ 789474 h 1183127"/>
                <a:gd name="connsiteX3" fmla="*/ 2943068 w 3164746"/>
                <a:gd name="connsiteY3" fmla="*/ 0 h 1183127"/>
                <a:gd name="connsiteX4" fmla="*/ 3164747 w 3164746"/>
                <a:gd name="connsiteY4" fmla="*/ 123318 h 1183127"/>
                <a:gd name="connsiteX5" fmla="*/ 228600 w 3164746"/>
                <a:gd name="connsiteY5" fmla="*/ 904963 h 1183127"/>
                <a:gd name="connsiteX6" fmla="*/ 216995 w 3164746"/>
                <a:gd name="connsiteY6" fmla="*/ 1183127 h 1183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64746" h="1183127">
                  <a:moveTo>
                    <a:pt x="216995" y="1183127"/>
                  </a:moveTo>
                  <a:cubicBezTo>
                    <a:pt x="216995" y="1183127"/>
                    <a:pt x="37191" y="1149012"/>
                    <a:pt x="0" y="1076168"/>
                  </a:cubicBezTo>
                  <a:lnTo>
                    <a:pt x="0" y="789474"/>
                  </a:lnTo>
                  <a:lnTo>
                    <a:pt x="2943068" y="0"/>
                  </a:lnTo>
                  <a:lnTo>
                    <a:pt x="3164747" y="123318"/>
                  </a:lnTo>
                  <a:lnTo>
                    <a:pt x="228600" y="904963"/>
                  </a:lnTo>
                  <a:lnTo>
                    <a:pt x="216995" y="1183127"/>
                  </a:lnTo>
                  <a:close/>
                </a:path>
              </a:pathLst>
            </a:custGeom>
            <a:solidFill>
              <a:srgbClr val="606060"/>
            </a:solidFill>
            <a:ln w="69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2" name="Forme libre : forme 431">
              <a:extLst>
                <a:ext uri="{FF2B5EF4-FFF2-40B4-BE49-F238E27FC236}">
                  <a16:creationId xmlns:a16="http://schemas.microsoft.com/office/drawing/2014/main" id="{E3304884-7B9F-4D65-9243-D0F67EAED571}"/>
                </a:ext>
              </a:extLst>
            </p:cNvPr>
            <p:cNvSpPr/>
            <p:nvPr/>
          </p:nvSpPr>
          <p:spPr>
            <a:xfrm>
              <a:off x="5460044" y="4052511"/>
              <a:ext cx="3164746" cy="1183127"/>
            </a:xfrm>
            <a:custGeom>
              <a:avLst/>
              <a:gdLst>
                <a:gd name="connsiteX0" fmla="*/ 216995 w 3164746"/>
                <a:gd name="connsiteY0" fmla="*/ 1183127 h 1183127"/>
                <a:gd name="connsiteX1" fmla="*/ 0 w 3164746"/>
                <a:gd name="connsiteY1" fmla="*/ 1076168 h 1183127"/>
                <a:gd name="connsiteX2" fmla="*/ 0 w 3164746"/>
                <a:gd name="connsiteY2" fmla="*/ 789474 h 1183127"/>
                <a:gd name="connsiteX3" fmla="*/ 2943068 w 3164746"/>
                <a:gd name="connsiteY3" fmla="*/ 0 h 1183127"/>
                <a:gd name="connsiteX4" fmla="*/ 3164747 w 3164746"/>
                <a:gd name="connsiteY4" fmla="*/ 123318 h 1183127"/>
                <a:gd name="connsiteX5" fmla="*/ 228600 w 3164746"/>
                <a:gd name="connsiteY5" fmla="*/ 904963 h 1183127"/>
                <a:gd name="connsiteX6" fmla="*/ 216995 w 3164746"/>
                <a:gd name="connsiteY6" fmla="*/ 1183127 h 1183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64746" h="1183127">
                  <a:moveTo>
                    <a:pt x="216995" y="1183127"/>
                  </a:moveTo>
                  <a:cubicBezTo>
                    <a:pt x="216995" y="1183127"/>
                    <a:pt x="37191" y="1149012"/>
                    <a:pt x="0" y="1076168"/>
                  </a:cubicBezTo>
                  <a:lnTo>
                    <a:pt x="0" y="789474"/>
                  </a:lnTo>
                  <a:lnTo>
                    <a:pt x="2943068" y="0"/>
                  </a:lnTo>
                  <a:lnTo>
                    <a:pt x="3164747" y="123318"/>
                  </a:lnTo>
                  <a:lnTo>
                    <a:pt x="228600" y="904963"/>
                  </a:lnTo>
                  <a:lnTo>
                    <a:pt x="216995" y="1183127"/>
                  </a:lnTo>
                  <a:close/>
                </a:path>
              </a:pathLst>
            </a:custGeom>
            <a:noFill/>
            <a:ln w="6987" cap="rnd">
              <a:solidFill>
                <a:srgbClr val="333333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3" name="Forme libre : forme 432">
              <a:extLst>
                <a:ext uri="{FF2B5EF4-FFF2-40B4-BE49-F238E27FC236}">
                  <a16:creationId xmlns:a16="http://schemas.microsoft.com/office/drawing/2014/main" id="{61E03493-34A7-4144-8EA2-B72BEBD8CF77}"/>
                </a:ext>
              </a:extLst>
            </p:cNvPr>
            <p:cNvSpPr/>
            <p:nvPr/>
          </p:nvSpPr>
          <p:spPr>
            <a:xfrm>
              <a:off x="5677039" y="4175830"/>
              <a:ext cx="2947821" cy="1059809"/>
            </a:xfrm>
            <a:custGeom>
              <a:avLst/>
              <a:gdLst>
                <a:gd name="connsiteX0" fmla="*/ 2895810 w 2947821"/>
                <a:gd name="connsiteY0" fmla="*/ 50683 h 1059809"/>
                <a:gd name="connsiteX1" fmla="*/ 58373 w 2947821"/>
                <a:gd name="connsiteY1" fmla="*/ 814501 h 1059809"/>
                <a:gd name="connsiteX2" fmla="*/ 54249 w 2947821"/>
                <a:gd name="connsiteY2" fmla="*/ 1036599 h 1059809"/>
                <a:gd name="connsiteX3" fmla="*/ 0 w 2947821"/>
                <a:gd name="connsiteY3" fmla="*/ 1059809 h 1059809"/>
                <a:gd name="connsiteX4" fmla="*/ 11675 w 2947821"/>
                <a:gd name="connsiteY4" fmla="*/ 781644 h 1059809"/>
                <a:gd name="connsiteX5" fmla="*/ 2947821 w 2947821"/>
                <a:gd name="connsiteY5" fmla="*/ 0 h 1059809"/>
                <a:gd name="connsiteX6" fmla="*/ 2943138 w 2947821"/>
                <a:gd name="connsiteY6" fmla="*/ 223846 h 1059809"/>
                <a:gd name="connsiteX7" fmla="*/ 2895810 w 2947821"/>
                <a:gd name="connsiteY7" fmla="*/ 231886 h 1059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47821" h="1059809">
                  <a:moveTo>
                    <a:pt x="2895810" y="50683"/>
                  </a:moveTo>
                  <a:lnTo>
                    <a:pt x="58373" y="814501"/>
                  </a:lnTo>
                  <a:lnTo>
                    <a:pt x="54249" y="1036599"/>
                  </a:lnTo>
                  <a:lnTo>
                    <a:pt x="0" y="1059809"/>
                  </a:lnTo>
                  <a:lnTo>
                    <a:pt x="11675" y="781644"/>
                  </a:lnTo>
                  <a:lnTo>
                    <a:pt x="2947821" y="0"/>
                  </a:lnTo>
                  <a:lnTo>
                    <a:pt x="2943138" y="223846"/>
                  </a:lnTo>
                  <a:lnTo>
                    <a:pt x="2895810" y="231886"/>
                  </a:lnTo>
                  <a:close/>
                </a:path>
              </a:pathLst>
            </a:custGeom>
            <a:solidFill>
              <a:srgbClr val="3F4142"/>
            </a:solidFill>
            <a:ln w="69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4" name="Forme libre : forme 433">
              <a:extLst>
                <a:ext uri="{FF2B5EF4-FFF2-40B4-BE49-F238E27FC236}">
                  <a16:creationId xmlns:a16="http://schemas.microsoft.com/office/drawing/2014/main" id="{7AF7B6D2-C143-4100-A089-C5E22EC10943}"/>
                </a:ext>
              </a:extLst>
            </p:cNvPr>
            <p:cNvSpPr/>
            <p:nvPr/>
          </p:nvSpPr>
          <p:spPr>
            <a:xfrm>
              <a:off x="5677039" y="4175830"/>
              <a:ext cx="2947821" cy="1059809"/>
            </a:xfrm>
            <a:custGeom>
              <a:avLst/>
              <a:gdLst>
                <a:gd name="connsiteX0" fmla="*/ 2895810 w 2947821"/>
                <a:gd name="connsiteY0" fmla="*/ 50683 h 1059809"/>
                <a:gd name="connsiteX1" fmla="*/ 58373 w 2947821"/>
                <a:gd name="connsiteY1" fmla="*/ 814501 h 1059809"/>
                <a:gd name="connsiteX2" fmla="*/ 54249 w 2947821"/>
                <a:gd name="connsiteY2" fmla="*/ 1036599 h 1059809"/>
                <a:gd name="connsiteX3" fmla="*/ 0 w 2947821"/>
                <a:gd name="connsiteY3" fmla="*/ 1059809 h 1059809"/>
                <a:gd name="connsiteX4" fmla="*/ 11675 w 2947821"/>
                <a:gd name="connsiteY4" fmla="*/ 781644 h 1059809"/>
                <a:gd name="connsiteX5" fmla="*/ 2947821 w 2947821"/>
                <a:gd name="connsiteY5" fmla="*/ 0 h 1059809"/>
                <a:gd name="connsiteX6" fmla="*/ 2943138 w 2947821"/>
                <a:gd name="connsiteY6" fmla="*/ 223846 h 1059809"/>
                <a:gd name="connsiteX7" fmla="*/ 2895810 w 2947821"/>
                <a:gd name="connsiteY7" fmla="*/ 231886 h 1059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47821" h="1059809">
                  <a:moveTo>
                    <a:pt x="2895810" y="50683"/>
                  </a:moveTo>
                  <a:lnTo>
                    <a:pt x="58373" y="814501"/>
                  </a:lnTo>
                  <a:lnTo>
                    <a:pt x="54249" y="1036599"/>
                  </a:lnTo>
                  <a:lnTo>
                    <a:pt x="0" y="1059809"/>
                  </a:lnTo>
                  <a:lnTo>
                    <a:pt x="11675" y="781644"/>
                  </a:lnTo>
                  <a:lnTo>
                    <a:pt x="2947821" y="0"/>
                  </a:lnTo>
                  <a:lnTo>
                    <a:pt x="2943138" y="223846"/>
                  </a:lnTo>
                  <a:lnTo>
                    <a:pt x="2895810" y="231886"/>
                  </a:lnTo>
                  <a:close/>
                </a:path>
              </a:pathLst>
            </a:custGeom>
            <a:noFill/>
            <a:ln w="6987" cap="rnd">
              <a:solidFill>
                <a:srgbClr val="333333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5" name="Forme libre : forme 434">
              <a:extLst>
                <a:ext uri="{FF2B5EF4-FFF2-40B4-BE49-F238E27FC236}">
                  <a16:creationId xmlns:a16="http://schemas.microsoft.com/office/drawing/2014/main" id="{467F88C1-DBCC-4B22-9D70-E0A821E82B8C}"/>
                </a:ext>
              </a:extLst>
            </p:cNvPr>
            <p:cNvSpPr/>
            <p:nvPr/>
          </p:nvSpPr>
          <p:spPr>
            <a:xfrm>
              <a:off x="8431564" y="4226513"/>
              <a:ext cx="141284" cy="181202"/>
            </a:xfrm>
            <a:custGeom>
              <a:avLst/>
              <a:gdLst>
                <a:gd name="connsiteX0" fmla="*/ 141284 w 141284"/>
                <a:gd name="connsiteY0" fmla="*/ 181202 h 181202"/>
                <a:gd name="connsiteX1" fmla="*/ 141284 w 141284"/>
                <a:gd name="connsiteY1" fmla="*/ 0 h 181202"/>
                <a:gd name="connsiteX2" fmla="*/ 0 w 141284"/>
                <a:gd name="connsiteY2" fmla="*/ 38030 h 181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1284" h="181202">
                  <a:moveTo>
                    <a:pt x="141284" y="181202"/>
                  </a:moveTo>
                  <a:lnTo>
                    <a:pt x="141284" y="0"/>
                  </a:lnTo>
                  <a:lnTo>
                    <a:pt x="0" y="38030"/>
                  </a:lnTo>
                  <a:close/>
                </a:path>
              </a:pathLst>
            </a:custGeom>
            <a:solidFill>
              <a:srgbClr val="202223"/>
            </a:solidFill>
            <a:ln w="69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6" name="Forme libre : forme 435">
              <a:extLst>
                <a:ext uri="{FF2B5EF4-FFF2-40B4-BE49-F238E27FC236}">
                  <a16:creationId xmlns:a16="http://schemas.microsoft.com/office/drawing/2014/main" id="{103D4483-9C96-437F-89FA-B395BDE7B0B6}"/>
                </a:ext>
              </a:extLst>
            </p:cNvPr>
            <p:cNvSpPr/>
            <p:nvPr/>
          </p:nvSpPr>
          <p:spPr>
            <a:xfrm>
              <a:off x="8431564" y="4226513"/>
              <a:ext cx="141284" cy="181202"/>
            </a:xfrm>
            <a:custGeom>
              <a:avLst/>
              <a:gdLst>
                <a:gd name="connsiteX0" fmla="*/ 141284 w 141284"/>
                <a:gd name="connsiteY0" fmla="*/ 181202 h 181202"/>
                <a:gd name="connsiteX1" fmla="*/ 141284 w 141284"/>
                <a:gd name="connsiteY1" fmla="*/ 0 h 181202"/>
                <a:gd name="connsiteX2" fmla="*/ 0 w 141284"/>
                <a:gd name="connsiteY2" fmla="*/ 38030 h 181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1284" h="181202">
                  <a:moveTo>
                    <a:pt x="141284" y="181202"/>
                  </a:moveTo>
                  <a:lnTo>
                    <a:pt x="141284" y="0"/>
                  </a:lnTo>
                  <a:lnTo>
                    <a:pt x="0" y="38030"/>
                  </a:lnTo>
                  <a:close/>
                </a:path>
              </a:pathLst>
            </a:custGeom>
            <a:noFill/>
            <a:ln w="6987" cap="rnd">
              <a:solidFill>
                <a:srgbClr val="333333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437" name="Graphique 3">
              <a:extLst>
                <a:ext uri="{FF2B5EF4-FFF2-40B4-BE49-F238E27FC236}">
                  <a16:creationId xmlns:a16="http://schemas.microsoft.com/office/drawing/2014/main" id="{88B948D3-A5A6-4E7D-B1C9-AE0E32241BA5}"/>
                </a:ext>
              </a:extLst>
            </p:cNvPr>
            <p:cNvGrpSpPr/>
            <p:nvPr/>
          </p:nvGrpSpPr>
          <p:grpSpPr>
            <a:xfrm>
              <a:off x="5763166" y="4738102"/>
              <a:ext cx="349681" cy="123038"/>
              <a:chOff x="5763166" y="4738102"/>
              <a:chExt cx="349681" cy="123038"/>
            </a:xfrm>
            <a:solidFill>
              <a:schemeClr val="accent1"/>
            </a:solidFill>
          </p:grpSpPr>
          <p:sp>
            <p:nvSpPr>
              <p:cNvPr id="438" name="Forme libre : forme 437">
                <a:extLst>
                  <a:ext uri="{FF2B5EF4-FFF2-40B4-BE49-F238E27FC236}">
                    <a16:creationId xmlns:a16="http://schemas.microsoft.com/office/drawing/2014/main" id="{D2F4C330-BDD4-48EA-AE50-8B5BEDCD8F59}"/>
                  </a:ext>
                </a:extLst>
              </p:cNvPr>
              <p:cNvSpPr/>
              <p:nvPr/>
            </p:nvSpPr>
            <p:spPr>
              <a:xfrm>
                <a:off x="5763166" y="4738102"/>
                <a:ext cx="349681" cy="123038"/>
              </a:xfrm>
              <a:custGeom>
                <a:avLst/>
                <a:gdLst>
                  <a:gd name="connsiteX0" fmla="*/ 349681 w 349681"/>
                  <a:gd name="connsiteY0" fmla="*/ 61519 h 123038"/>
                  <a:gd name="connsiteX1" fmla="*/ 174840 w 349681"/>
                  <a:gd name="connsiteY1" fmla="*/ 123038 h 123038"/>
                  <a:gd name="connsiteX2" fmla="*/ 0 w 349681"/>
                  <a:gd name="connsiteY2" fmla="*/ 61519 h 123038"/>
                  <a:gd name="connsiteX3" fmla="*/ 174840 w 349681"/>
                  <a:gd name="connsiteY3" fmla="*/ 0 h 123038"/>
                  <a:gd name="connsiteX4" fmla="*/ 349681 w 349681"/>
                  <a:gd name="connsiteY4" fmla="*/ 61519 h 123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49681" h="123038">
                    <a:moveTo>
                      <a:pt x="349681" y="61519"/>
                    </a:moveTo>
                    <a:cubicBezTo>
                      <a:pt x="349681" y="95495"/>
                      <a:pt x="271402" y="123038"/>
                      <a:pt x="174840" y="123038"/>
                    </a:cubicBezTo>
                    <a:cubicBezTo>
                      <a:pt x="78278" y="123038"/>
                      <a:pt x="0" y="95495"/>
                      <a:pt x="0" y="61519"/>
                    </a:cubicBezTo>
                    <a:cubicBezTo>
                      <a:pt x="0" y="27543"/>
                      <a:pt x="78278" y="0"/>
                      <a:pt x="174840" y="0"/>
                    </a:cubicBezTo>
                    <a:cubicBezTo>
                      <a:pt x="271402" y="0"/>
                      <a:pt x="349681" y="27543"/>
                      <a:pt x="349681" y="61519"/>
                    </a:cubicBezTo>
                    <a:close/>
                  </a:path>
                </a:pathLst>
              </a:custGeom>
              <a:solidFill>
                <a:srgbClr val="EAE5EA"/>
              </a:solidFill>
              <a:ln w="69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39" name="Forme libre : forme 438">
                <a:extLst>
                  <a:ext uri="{FF2B5EF4-FFF2-40B4-BE49-F238E27FC236}">
                    <a16:creationId xmlns:a16="http://schemas.microsoft.com/office/drawing/2014/main" id="{688BC244-B74E-4792-BB3A-444E8E65C842}"/>
                  </a:ext>
                </a:extLst>
              </p:cNvPr>
              <p:cNvSpPr/>
              <p:nvPr/>
            </p:nvSpPr>
            <p:spPr>
              <a:xfrm>
                <a:off x="5763166" y="4738102"/>
                <a:ext cx="349681" cy="123038"/>
              </a:xfrm>
              <a:custGeom>
                <a:avLst/>
                <a:gdLst>
                  <a:gd name="connsiteX0" fmla="*/ 349681 w 349681"/>
                  <a:gd name="connsiteY0" fmla="*/ 61519 h 123038"/>
                  <a:gd name="connsiteX1" fmla="*/ 174840 w 349681"/>
                  <a:gd name="connsiteY1" fmla="*/ 123038 h 123038"/>
                  <a:gd name="connsiteX2" fmla="*/ 0 w 349681"/>
                  <a:gd name="connsiteY2" fmla="*/ 61519 h 123038"/>
                  <a:gd name="connsiteX3" fmla="*/ 174840 w 349681"/>
                  <a:gd name="connsiteY3" fmla="*/ 0 h 123038"/>
                  <a:gd name="connsiteX4" fmla="*/ 349681 w 349681"/>
                  <a:gd name="connsiteY4" fmla="*/ 61519 h 123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49681" h="123038">
                    <a:moveTo>
                      <a:pt x="349681" y="61519"/>
                    </a:moveTo>
                    <a:cubicBezTo>
                      <a:pt x="349681" y="95495"/>
                      <a:pt x="271402" y="123038"/>
                      <a:pt x="174840" y="123038"/>
                    </a:cubicBezTo>
                    <a:cubicBezTo>
                      <a:pt x="78278" y="123038"/>
                      <a:pt x="0" y="95495"/>
                      <a:pt x="0" y="61519"/>
                    </a:cubicBezTo>
                    <a:cubicBezTo>
                      <a:pt x="0" y="27543"/>
                      <a:pt x="78278" y="0"/>
                      <a:pt x="174840" y="0"/>
                    </a:cubicBezTo>
                    <a:cubicBezTo>
                      <a:pt x="271402" y="0"/>
                      <a:pt x="349681" y="27543"/>
                      <a:pt x="349681" y="61519"/>
                    </a:cubicBezTo>
                    <a:close/>
                  </a:path>
                </a:pathLst>
              </a:custGeom>
              <a:noFill/>
              <a:ln w="6847" cap="rnd">
                <a:solidFill>
                  <a:srgbClr val="333333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40" name="Forme libre : forme 439">
                <a:extLst>
                  <a:ext uri="{FF2B5EF4-FFF2-40B4-BE49-F238E27FC236}">
                    <a16:creationId xmlns:a16="http://schemas.microsoft.com/office/drawing/2014/main" id="{A969346C-3FEA-4691-86DA-4BB451257E94}"/>
                  </a:ext>
                </a:extLst>
              </p:cNvPr>
              <p:cNvSpPr/>
              <p:nvPr/>
            </p:nvSpPr>
            <p:spPr>
              <a:xfrm>
                <a:off x="5815598" y="4756557"/>
                <a:ext cx="244818" cy="86126"/>
              </a:xfrm>
              <a:custGeom>
                <a:avLst/>
                <a:gdLst>
                  <a:gd name="connsiteX0" fmla="*/ 244819 w 244818"/>
                  <a:gd name="connsiteY0" fmla="*/ 43063 h 86126"/>
                  <a:gd name="connsiteX1" fmla="*/ 122409 w 244818"/>
                  <a:gd name="connsiteY1" fmla="*/ 86127 h 86126"/>
                  <a:gd name="connsiteX2" fmla="*/ 0 w 244818"/>
                  <a:gd name="connsiteY2" fmla="*/ 43063 h 86126"/>
                  <a:gd name="connsiteX3" fmla="*/ 122409 w 244818"/>
                  <a:gd name="connsiteY3" fmla="*/ 0 h 86126"/>
                  <a:gd name="connsiteX4" fmla="*/ 244819 w 244818"/>
                  <a:gd name="connsiteY4" fmla="*/ 43063 h 861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4818" h="86126">
                    <a:moveTo>
                      <a:pt x="244819" y="43063"/>
                    </a:moveTo>
                    <a:cubicBezTo>
                      <a:pt x="244819" y="66847"/>
                      <a:pt x="190014" y="86127"/>
                      <a:pt x="122409" y="86127"/>
                    </a:cubicBezTo>
                    <a:cubicBezTo>
                      <a:pt x="54804" y="86127"/>
                      <a:pt x="0" y="66847"/>
                      <a:pt x="0" y="43063"/>
                    </a:cubicBezTo>
                    <a:cubicBezTo>
                      <a:pt x="0" y="19280"/>
                      <a:pt x="54804" y="0"/>
                      <a:pt x="122409" y="0"/>
                    </a:cubicBezTo>
                    <a:cubicBezTo>
                      <a:pt x="190014" y="0"/>
                      <a:pt x="244819" y="19280"/>
                      <a:pt x="244819" y="43063"/>
                    </a:cubicBezTo>
                    <a:close/>
                  </a:path>
                </a:pathLst>
              </a:custGeom>
              <a:solidFill>
                <a:srgbClr val="333333"/>
              </a:solidFill>
              <a:ln w="69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41" name="Forme libre : forme 440">
                <a:extLst>
                  <a:ext uri="{FF2B5EF4-FFF2-40B4-BE49-F238E27FC236}">
                    <a16:creationId xmlns:a16="http://schemas.microsoft.com/office/drawing/2014/main" id="{B5AD5E0B-FEF7-4F3A-9C19-2F688645A609}"/>
                  </a:ext>
                </a:extLst>
              </p:cNvPr>
              <p:cNvSpPr/>
              <p:nvPr/>
            </p:nvSpPr>
            <p:spPr>
              <a:xfrm>
                <a:off x="5772338" y="4750545"/>
                <a:ext cx="145325" cy="103464"/>
              </a:xfrm>
              <a:custGeom>
                <a:avLst/>
                <a:gdLst>
                  <a:gd name="connsiteX0" fmla="*/ 105828 w 145325"/>
                  <a:gd name="connsiteY0" fmla="*/ 0 h 103464"/>
                  <a:gd name="connsiteX1" fmla="*/ 825 w 145325"/>
                  <a:gd name="connsiteY1" fmla="*/ 49076 h 103464"/>
                  <a:gd name="connsiteX2" fmla="*/ 145326 w 145325"/>
                  <a:gd name="connsiteY2" fmla="*/ 103465 h 103464"/>
                  <a:gd name="connsiteX3" fmla="*/ 12430 w 145325"/>
                  <a:gd name="connsiteY3" fmla="*/ 51732 h 103464"/>
                  <a:gd name="connsiteX4" fmla="*/ 105828 w 145325"/>
                  <a:gd name="connsiteY4" fmla="*/ 0 h 1034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5325" h="103464">
                    <a:moveTo>
                      <a:pt x="105828" y="0"/>
                    </a:moveTo>
                    <a:cubicBezTo>
                      <a:pt x="105828" y="0"/>
                      <a:pt x="14388" y="8249"/>
                      <a:pt x="825" y="49076"/>
                    </a:cubicBezTo>
                    <a:cubicBezTo>
                      <a:pt x="-12737" y="89902"/>
                      <a:pt x="145326" y="103465"/>
                      <a:pt x="145326" y="103465"/>
                    </a:cubicBezTo>
                    <a:cubicBezTo>
                      <a:pt x="145326" y="103465"/>
                      <a:pt x="12081" y="87945"/>
                      <a:pt x="12430" y="51732"/>
                    </a:cubicBezTo>
                    <a:cubicBezTo>
                      <a:pt x="12850" y="15520"/>
                      <a:pt x="105828" y="0"/>
                      <a:pt x="10582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69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42" name="Forme libre : forme 441">
                <a:extLst>
                  <a:ext uri="{FF2B5EF4-FFF2-40B4-BE49-F238E27FC236}">
                    <a16:creationId xmlns:a16="http://schemas.microsoft.com/office/drawing/2014/main" id="{367F6514-21B1-4093-B1AB-882C5E4CD2E4}"/>
                  </a:ext>
                </a:extLst>
              </p:cNvPr>
              <p:cNvSpPr/>
              <p:nvPr/>
            </p:nvSpPr>
            <p:spPr>
              <a:xfrm>
                <a:off x="6024623" y="4752013"/>
                <a:ext cx="80904" cy="88923"/>
              </a:xfrm>
              <a:custGeom>
                <a:avLst/>
                <a:gdLst>
                  <a:gd name="connsiteX0" fmla="*/ 0 w 80904"/>
                  <a:gd name="connsiteY0" fmla="*/ 0 h 88923"/>
                  <a:gd name="connsiteX1" fmla="*/ 80185 w 80904"/>
                  <a:gd name="connsiteY1" fmla="*/ 44462 h 88923"/>
                  <a:gd name="connsiteX2" fmla="*/ 19714 w 80904"/>
                  <a:gd name="connsiteY2" fmla="*/ 88923 h 88923"/>
                  <a:gd name="connsiteX3" fmla="*/ 69978 w 80904"/>
                  <a:gd name="connsiteY3" fmla="*/ 46209 h 88923"/>
                  <a:gd name="connsiteX4" fmla="*/ 0 w 80904"/>
                  <a:gd name="connsiteY4" fmla="*/ 0 h 889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0904" h="88923">
                    <a:moveTo>
                      <a:pt x="0" y="0"/>
                    </a:moveTo>
                    <a:cubicBezTo>
                      <a:pt x="0" y="0"/>
                      <a:pt x="71796" y="13982"/>
                      <a:pt x="80185" y="44462"/>
                    </a:cubicBezTo>
                    <a:cubicBezTo>
                      <a:pt x="88644" y="74941"/>
                      <a:pt x="19714" y="88923"/>
                      <a:pt x="19714" y="88923"/>
                    </a:cubicBezTo>
                    <a:cubicBezTo>
                      <a:pt x="19714" y="88923"/>
                      <a:pt x="72006" y="70328"/>
                      <a:pt x="69978" y="46209"/>
                    </a:cubicBezTo>
                    <a:cubicBezTo>
                      <a:pt x="68021" y="2209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69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443" name="Graphique 3">
              <a:extLst>
                <a:ext uri="{FF2B5EF4-FFF2-40B4-BE49-F238E27FC236}">
                  <a16:creationId xmlns:a16="http://schemas.microsoft.com/office/drawing/2014/main" id="{88B948D3-A5A6-4E7D-B1C9-AE0E32241BA5}"/>
                </a:ext>
              </a:extLst>
            </p:cNvPr>
            <p:cNvGrpSpPr/>
            <p:nvPr/>
          </p:nvGrpSpPr>
          <p:grpSpPr>
            <a:xfrm>
              <a:off x="6146753" y="4634987"/>
              <a:ext cx="349681" cy="123038"/>
              <a:chOff x="6146753" y="4634987"/>
              <a:chExt cx="349681" cy="123038"/>
            </a:xfrm>
            <a:solidFill>
              <a:schemeClr val="accent1"/>
            </a:solidFill>
          </p:grpSpPr>
          <p:sp>
            <p:nvSpPr>
              <p:cNvPr id="444" name="Forme libre : forme 443">
                <a:extLst>
                  <a:ext uri="{FF2B5EF4-FFF2-40B4-BE49-F238E27FC236}">
                    <a16:creationId xmlns:a16="http://schemas.microsoft.com/office/drawing/2014/main" id="{936F9C11-32D7-46DC-B6F0-72F22853F476}"/>
                  </a:ext>
                </a:extLst>
              </p:cNvPr>
              <p:cNvSpPr/>
              <p:nvPr/>
            </p:nvSpPr>
            <p:spPr>
              <a:xfrm>
                <a:off x="6146753" y="4634987"/>
                <a:ext cx="349681" cy="123038"/>
              </a:xfrm>
              <a:custGeom>
                <a:avLst/>
                <a:gdLst>
                  <a:gd name="connsiteX0" fmla="*/ 349681 w 349681"/>
                  <a:gd name="connsiteY0" fmla="*/ 61519 h 123038"/>
                  <a:gd name="connsiteX1" fmla="*/ 174841 w 349681"/>
                  <a:gd name="connsiteY1" fmla="*/ 123038 h 123038"/>
                  <a:gd name="connsiteX2" fmla="*/ 0 w 349681"/>
                  <a:gd name="connsiteY2" fmla="*/ 61519 h 123038"/>
                  <a:gd name="connsiteX3" fmla="*/ 174841 w 349681"/>
                  <a:gd name="connsiteY3" fmla="*/ 0 h 123038"/>
                  <a:gd name="connsiteX4" fmla="*/ 349681 w 349681"/>
                  <a:gd name="connsiteY4" fmla="*/ 61519 h 123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49681" h="123038">
                    <a:moveTo>
                      <a:pt x="349681" y="61519"/>
                    </a:moveTo>
                    <a:cubicBezTo>
                      <a:pt x="349681" y="95495"/>
                      <a:pt x="271402" y="123038"/>
                      <a:pt x="174841" y="123038"/>
                    </a:cubicBezTo>
                    <a:cubicBezTo>
                      <a:pt x="78279" y="123038"/>
                      <a:pt x="0" y="95495"/>
                      <a:pt x="0" y="61519"/>
                    </a:cubicBezTo>
                    <a:cubicBezTo>
                      <a:pt x="0" y="27543"/>
                      <a:pt x="78279" y="0"/>
                      <a:pt x="174841" y="0"/>
                    </a:cubicBezTo>
                    <a:cubicBezTo>
                      <a:pt x="271402" y="0"/>
                      <a:pt x="349681" y="27543"/>
                      <a:pt x="349681" y="61519"/>
                    </a:cubicBezTo>
                    <a:close/>
                  </a:path>
                </a:pathLst>
              </a:custGeom>
              <a:solidFill>
                <a:srgbClr val="EAE5EA"/>
              </a:solidFill>
              <a:ln w="69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45" name="Forme libre : forme 444">
                <a:extLst>
                  <a:ext uri="{FF2B5EF4-FFF2-40B4-BE49-F238E27FC236}">
                    <a16:creationId xmlns:a16="http://schemas.microsoft.com/office/drawing/2014/main" id="{88D23271-53BB-4BB8-8DAD-5B1857EC05AC}"/>
                  </a:ext>
                </a:extLst>
              </p:cNvPr>
              <p:cNvSpPr/>
              <p:nvPr/>
            </p:nvSpPr>
            <p:spPr>
              <a:xfrm>
                <a:off x="6146753" y="4634987"/>
                <a:ext cx="349681" cy="123038"/>
              </a:xfrm>
              <a:custGeom>
                <a:avLst/>
                <a:gdLst>
                  <a:gd name="connsiteX0" fmla="*/ 349681 w 349681"/>
                  <a:gd name="connsiteY0" fmla="*/ 61519 h 123038"/>
                  <a:gd name="connsiteX1" fmla="*/ 174841 w 349681"/>
                  <a:gd name="connsiteY1" fmla="*/ 123038 h 123038"/>
                  <a:gd name="connsiteX2" fmla="*/ 0 w 349681"/>
                  <a:gd name="connsiteY2" fmla="*/ 61519 h 123038"/>
                  <a:gd name="connsiteX3" fmla="*/ 174841 w 349681"/>
                  <a:gd name="connsiteY3" fmla="*/ 0 h 123038"/>
                  <a:gd name="connsiteX4" fmla="*/ 349681 w 349681"/>
                  <a:gd name="connsiteY4" fmla="*/ 61519 h 123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49681" h="123038">
                    <a:moveTo>
                      <a:pt x="349681" y="61519"/>
                    </a:moveTo>
                    <a:cubicBezTo>
                      <a:pt x="349681" y="95495"/>
                      <a:pt x="271402" y="123038"/>
                      <a:pt x="174841" y="123038"/>
                    </a:cubicBezTo>
                    <a:cubicBezTo>
                      <a:pt x="78279" y="123038"/>
                      <a:pt x="0" y="95495"/>
                      <a:pt x="0" y="61519"/>
                    </a:cubicBezTo>
                    <a:cubicBezTo>
                      <a:pt x="0" y="27543"/>
                      <a:pt x="78279" y="0"/>
                      <a:pt x="174841" y="0"/>
                    </a:cubicBezTo>
                    <a:cubicBezTo>
                      <a:pt x="271402" y="0"/>
                      <a:pt x="349681" y="27543"/>
                      <a:pt x="349681" y="61519"/>
                    </a:cubicBezTo>
                    <a:close/>
                  </a:path>
                </a:pathLst>
              </a:custGeom>
              <a:noFill/>
              <a:ln w="6847" cap="rnd">
                <a:solidFill>
                  <a:srgbClr val="333333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46" name="Forme libre : forme 445">
                <a:extLst>
                  <a:ext uri="{FF2B5EF4-FFF2-40B4-BE49-F238E27FC236}">
                    <a16:creationId xmlns:a16="http://schemas.microsoft.com/office/drawing/2014/main" id="{84317966-55C5-4BD0-BBA7-DCF9E4A30022}"/>
                  </a:ext>
                </a:extLst>
              </p:cNvPr>
              <p:cNvSpPr/>
              <p:nvPr/>
            </p:nvSpPr>
            <p:spPr>
              <a:xfrm>
                <a:off x="6199184" y="4653443"/>
                <a:ext cx="244818" cy="86126"/>
              </a:xfrm>
              <a:custGeom>
                <a:avLst/>
                <a:gdLst>
                  <a:gd name="connsiteX0" fmla="*/ 244819 w 244818"/>
                  <a:gd name="connsiteY0" fmla="*/ 43063 h 86126"/>
                  <a:gd name="connsiteX1" fmla="*/ 122409 w 244818"/>
                  <a:gd name="connsiteY1" fmla="*/ 86127 h 86126"/>
                  <a:gd name="connsiteX2" fmla="*/ 0 w 244818"/>
                  <a:gd name="connsiteY2" fmla="*/ 43063 h 86126"/>
                  <a:gd name="connsiteX3" fmla="*/ 122409 w 244818"/>
                  <a:gd name="connsiteY3" fmla="*/ 0 h 86126"/>
                  <a:gd name="connsiteX4" fmla="*/ 244819 w 244818"/>
                  <a:gd name="connsiteY4" fmla="*/ 43063 h 861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4818" h="86126">
                    <a:moveTo>
                      <a:pt x="244819" y="43063"/>
                    </a:moveTo>
                    <a:cubicBezTo>
                      <a:pt x="244819" y="66847"/>
                      <a:pt x="190014" y="86127"/>
                      <a:pt x="122409" y="86127"/>
                    </a:cubicBezTo>
                    <a:cubicBezTo>
                      <a:pt x="54804" y="86127"/>
                      <a:pt x="0" y="66847"/>
                      <a:pt x="0" y="43063"/>
                    </a:cubicBezTo>
                    <a:cubicBezTo>
                      <a:pt x="0" y="19280"/>
                      <a:pt x="54804" y="0"/>
                      <a:pt x="122409" y="0"/>
                    </a:cubicBezTo>
                    <a:cubicBezTo>
                      <a:pt x="190014" y="0"/>
                      <a:pt x="244819" y="19280"/>
                      <a:pt x="244819" y="43063"/>
                    </a:cubicBezTo>
                    <a:close/>
                  </a:path>
                </a:pathLst>
              </a:custGeom>
              <a:solidFill>
                <a:srgbClr val="333333"/>
              </a:solidFill>
              <a:ln w="69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47" name="Forme libre : forme 446">
                <a:extLst>
                  <a:ext uri="{FF2B5EF4-FFF2-40B4-BE49-F238E27FC236}">
                    <a16:creationId xmlns:a16="http://schemas.microsoft.com/office/drawing/2014/main" id="{4E344A4F-8B2B-4C6A-9772-7B25B5E14A66}"/>
                  </a:ext>
                </a:extLst>
              </p:cNvPr>
              <p:cNvSpPr/>
              <p:nvPr/>
            </p:nvSpPr>
            <p:spPr>
              <a:xfrm>
                <a:off x="6155924" y="4647500"/>
                <a:ext cx="145325" cy="103464"/>
              </a:xfrm>
              <a:custGeom>
                <a:avLst/>
                <a:gdLst>
                  <a:gd name="connsiteX0" fmla="*/ 105828 w 145325"/>
                  <a:gd name="connsiteY0" fmla="*/ 0 h 103464"/>
                  <a:gd name="connsiteX1" fmla="*/ 825 w 145325"/>
                  <a:gd name="connsiteY1" fmla="*/ 49076 h 103464"/>
                  <a:gd name="connsiteX2" fmla="*/ 145326 w 145325"/>
                  <a:gd name="connsiteY2" fmla="*/ 103464 h 103464"/>
                  <a:gd name="connsiteX3" fmla="*/ 12430 w 145325"/>
                  <a:gd name="connsiteY3" fmla="*/ 51732 h 103464"/>
                  <a:gd name="connsiteX4" fmla="*/ 105828 w 145325"/>
                  <a:gd name="connsiteY4" fmla="*/ 0 h 1034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5325" h="103464">
                    <a:moveTo>
                      <a:pt x="105828" y="0"/>
                    </a:moveTo>
                    <a:cubicBezTo>
                      <a:pt x="105828" y="0"/>
                      <a:pt x="14388" y="8249"/>
                      <a:pt x="825" y="49076"/>
                    </a:cubicBezTo>
                    <a:cubicBezTo>
                      <a:pt x="-12737" y="89902"/>
                      <a:pt x="145326" y="103464"/>
                      <a:pt x="145326" y="103464"/>
                    </a:cubicBezTo>
                    <a:cubicBezTo>
                      <a:pt x="145326" y="103464"/>
                      <a:pt x="12081" y="87945"/>
                      <a:pt x="12430" y="51732"/>
                    </a:cubicBezTo>
                    <a:cubicBezTo>
                      <a:pt x="12849" y="15450"/>
                      <a:pt x="105828" y="0"/>
                      <a:pt x="10582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69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48" name="Forme libre : forme 447">
                <a:extLst>
                  <a:ext uri="{FF2B5EF4-FFF2-40B4-BE49-F238E27FC236}">
                    <a16:creationId xmlns:a16="http://schemas.microsoft.com/office/drawing/2014/main" id="{F5BFA51C-B9A7-46F8-8383-2CC49E8378AB}"/>
                  </a:ext>
                </a:extLst>
              </p:cNvPr>
              <p:cNvSpPr/>
              <p:nvPr/>
            </p:nvSpPr>
            <p:spPr>
              <a:xfrm>
                <a:off x="6408210" y="4648899"/>
                <a:ext cx="80904" cy="88923"/>
              </a:xfrm>
              <a:custGeom>
                <a:avLst/>
                <a:gdLst>
                  <a:gd name="connsiteX0" fmla="*/ 0 w 80904"/>
                  <a:gd name="connsiteY0" fmla="*/ 0 h 88923"/>
                  <a:gd name="connsiteX1" fmla="*/ 80185 w 80904"/>
                  <a:gd name="connsiteY1" fmla="*/ 44462 h 88923"/>
                  <a:gd name="connsiteX2" fmla="*/ 19714 w 80904"/>
                  <a:gd name="connsiteY2" fmla="*/ 88923 h 88923"/>
                  <a:gd name="connsiteX3" fmla="*/ 69978 w 80904"/>
                  <a:gd name="connsiteY3" fmla="*/ 46209 h 88923"/>
                  <a:gd name="connsiteX4" fmla="*/ 0 w 80904"/>
                  <a:gd name="connsiteY4" fmla="*/ 0 h 889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0904" h="88923">
                    <a:moveTo>
                      <a:pt x="0" y="0"/>
                    </a:moveTo>
                    <a:cubicBezTo>
                      <a:pt x="0" y="0"/>
                      <a:pt x="71796" y="13982"/>
                      <a:pt x="80185" y="44462"/>
                    </a:cubicBezTo>
                    <a:cubicBezTo>
                      <a:pt x="88644" y="74941"/>
                      <a:pt x="19714" y="88923"/>
                      <a:pt x="19714" y="88923"/>
                    </a:cubicBezTo>
                    <a:cubicBezTo>
                      <a:pt x="19714" y="88923"/>
                      <a:pt x="72006" y="70328"/>
                      <a:pt x="69978" y="46209"/>
                    </a:cubicBezTo>
                    <a:cubicBezTo>
                      <a:pt x="67951" y="2209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69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449" name="Graphique 3">
              <a:extLst>
                <a:ext uri="{FF2B5EF4-FFF2-40B4-BE49-F238E27FC236}">
                  <a16:creationId xmlns:a16="http://schemas.microsoft.com/office/drawing/2014/main" id="{88B948D3-A5A6-4E7D-B1C9-AE0E32241BA5}"/>
                </a:ext>
              </a:extLst>
            </p:cNvPr>
            <p:cNvGrpSpPr/>
            <p:nvPr/>
          </p:nvGrpSpPr>
          <p:grpSpPr>
            <a:xfrm>
              <a:off x="6498601" y="4542498"/>
              <a:ext cx="349681" cy="123038"/>
              <a:chOff x="6498601" y="4542498"/>
              <a:chExt cx="349681" cy="123038"/>
            </a:xfrm>
            <a:solidFill>
              <a:schemeClr val="accent1"/>
            </a:solidFill>
          </p:grpSpPr>
          <p:sp>
            <p:nvSpPr>
              <p:cNvPr id="450" name="Forme libre : forme 449">
                <a:extLst>
                  <a:ext uri="{FF2B5EF4-FFF2-40B4-BE49-F238E27FC236}">
                    <a16:creationId xmlns:a16="http://schemas.microsoft.com/office/drawing/2014/main" id="{BC423226-F617-4C34-BA60-49E45DE44925}"/>
                  </a:ext>
                </a:extLst>
              </p:cNvPr>
              <p:cNvSpPr/>
              <p:nvPr/>
            </p:nvSpPr>
            <p:spPr>
              <a:xfrm>
                <a:off x="6498601" y="4542498"/>
                <a:ext cx="349681" cy="123038"/>
              </a:xfrm>
              <a:custGeom>
                <a:avLst/>
                <a:gdLst>
                  <a:gd name="connsiteX0" fmla="*/ 349681 w 349681"/>
                  <a:gd name="connsiteY0" fmla="*/ 61519 h 123038"/>
                  <a:gd name="connsiteX1" fmla="*/ 174840 w 349681"/>
                  <a:gd name="connsiteY1" fmla="*/ 123039 h 123038"/>
                  <a:gd name="connsiteX2" fmla="*/ 0 w 349681"/>
                  <a:gd name="connsiteY2" fmla="*/ 61519 h 123038"/>
                  <a:gd name="connsiteX3" fmla="*/ 174840 w 349681"/>
                  <a:gd name="connsiteY3" fmla="*/ 0 h 123038"/>
                  <a:gd name="connsiteX4" fmla="*/ 349681 w 349681"/>
                  <a:gd name="connsiteY4" fmla="*/ 61519 h 123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49681" h="123038">
                    <a:moveTo>
                      <a:pt x="349681" y="61519"/>
                    </a:moveTo>
                    <a:cubicBezTo>
                      <a:pt x="349681" y="95496"/>
                      <a:pt x="271402" y="123039"/>
                      <a:pt x="174840" y="123039"/>
                    </a:cubicBezTo>
                    <a:cubicBezTo>
                      <a:pt x="78279" y="123039"/>
                      <a:pt x="0" y="95496"/>
                      <a:pt x="0" y="61519"/>
                    </a:cubicBezTo>
                    <a:cubicBezTo>
                      <a:pt x="0" y="27543"/>
                      <a:pt x="78279" y="0"/>
                      <a:pt x="174840" y="0"/>
                    </a:cubicBezTo>
                    <a:cubicBezTo>
                      <a:pt x="271402" y="0"/>
                      <a:pt x="349681" y="27543"/>
                      <a:pt x="349681" y="61519"/>
                    </a:cubicBezTo>
                    <a:close/>
                  </a:path>
                </a:pathLst>
              </a:custGeom>
              <a:solidFill>
                <a:srgbClr val="EAE5EA"/>
              </a:solidFill>
              <a:ln w="69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51" name="Forme libre : forme 450">
                <a:extLst>
                  <a:ext uri="{FF2B5EF4-FFF2-40B4-BE49-F238E27FC236}">
                    <a16:creationId xmlns:a16="http://schemas.microsoft.com/office/drawing/2014/main" id="{BBC80F1B-56FE-4F51-8285-292807917320}"/>
                  </a:ext>
                </a:extLst>
              </p:cNvPr>
              <p:cNvSpPr/>
              <p:nvPr/>
            </p:nvSpPr>
            <p:spPr>
              <a:xfrm>
                <a:off x="6498601" y="4542498"/>
                <a:ext cx="349681" cy="123038"/>
              </a:xfrm>
              <a:custGeom>
                <a:avLst/>
                <a:gdLst>
                  <a:gd name="connsiteX0" fmla="*/ 349681 w 349681"/>
                  <a:gd name="connsiteY0" fmla="*/ 61519 h 123038"/>
                  <a:gd name="connsiteX1" fmla="*/ 174840 w 349681"/>
                  <a:gd name="connsiteY1" fmla="*/ 123039 h 123038"/>
                  <a:gd name="connsiteX2" fmla="*/ 0 w 349681"/>
                  <a:gd name="connsiteY2" fmla="*/ 61519 h 123038"/>
                  <a:gd name="connsiteX3" fmla="*/ 174840 w 349681"/>
                  <a:gd name="connsiteY3" fmla="*/ 0 h 123038"/>
                  <a:gd name="connsiteX4" fmla="*/ 349681 w 349681"/>
                  <a:gd name="connsiteY4" fmla="*/ 61519 h 123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49681" h="123038">
                    <a:moveTo>
                      <a:pt x="349681" y="61519"/>
                    </a:moveTo>
                    <a:cubicBezTo>
                      <a:pt x="349681" y="95496"/>
                      <a:pt x="271402" y="123039"/>
                      <a:pt x="174840" y="123039"/>
                    </a:cubicBezTo>
                    <a:cubicBezTo>
                      <a:pt x="78279" y="123039"/>
                      <a:pt x="0" y="95496"/>
                      <a:pt x="0" y="61519"/>
                    </a:cubicBezTo>
                    <a:cubicBezTo>
                      <a:pt x="0" y="27543"/>
                      <a:pt x="78279" y="0"/>
                      <a:pt x="174840" y="0"/>
                    </a:cubicBezTo>
                    <a:cubicBezTo>
                      <a:pt x="271402" y="0"/>
                      <a:pt x="349681" y="27543"/>
                      <a:pt x="349681" y="61519"/>
                    </a:cubicBezTo>
                    <a:close/>
                  </a:path>
                </a:pathLst>
              </a:custGeom>
              <a:noFill/>
              <a:ln w="6847" cap="rnd">
                <a:solidFill>
                  <a:srgbClr val="333333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52" name="Forme libre : forme 451">
                <a:extLst>
                  <a:ext uri="{FF2B5EF4-FFF2-40B4-BE49-F238E27FC236}">
                    <a16:creationId xmlns:a16="http://schemas.microsoft.com/office/drawing/2014/main" id="{52A848CA-2856-4490-A1B3-0E4AFDB04892}"/>
                  </a:ext>
                </a:extLst>
              </p:cNvPr>
              <p:cNvSpPr/>
              <p:nvPr/>
            </p:nvSpPr>
            <p:spPr>
              <a:xfrm>
                <a:off x="6551032" y="4560954"/>
                <a:ext cx="244818" cy="86126"/>
              </a:xfrm>
              <a:custGeom>
                <a:avLst/>
                <a:gdLst>
                  <a:gd name="connsiteX0" fmla="*/ 244819 w 244818"/>
                  <a:gd name="connsiteY0" fmla="*/ 43064 h 86126"/>
                  <a:gd name="connsiteX1" fmla="*/ 122409 w 244818"/>
                  <a:gd name="connsiteY1" fmla="*/ 86127 h 86126"/>
                  <a:gd name="connsiteX2" fmla="*/ 0 w 244818"/>
                  <a:gd name="connsiteY2" fmla="*/ 43064 h 86126"/>
                  <a:gd name="connsiteX3" fmla="*/ 122409 w 244818"/>
                  <a:gd name="connsiteY3" fmla="*/ 0 h 86126"/>
                  <a:gd name="connsiteX4" fmla="*/ 244819 w 244818"/>
                  <a:gd name="connsiteY4" fmla="*/ 43064 h 861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4818" h="86126">
                    <a:moveTo>
                      <a:pt x="244819" y="43064"/>
                    </a:moveTo>
                    <a:cubicBezTo>
                      <a:pt x="244819" y="66847"/>
                      <a:pt x="190014" y="86127"/>
                      <a:pt x="122409" y="86127"/>
                    </a:cubicBezTo>
                    <a:cubicBezTo>
                      <a:pt x="54804" y="86127"/>
                      <a:pt x="0" y="66847"/>
                      <a:pt x="0" y="43064"/>
                    </a:cubicBezTo>
                    <a:cubicBezTo>
                      <a:pt x="0" y="19280"/>
                      <a:pt x="54804" y="0"/>
                      <a:pt x="122409" y="0"/>
                    </a:cubicBezTo>
                    <a:cubicBezTo>
                      <a:pt x="190014" y="0"/>
                      <a:pt x="244819" y="19281"/>
                      <a:pt x="244819" y="43064"/>
                    </a:cubicBezTo>
                    <a:close/>
                  </a:path>
                </a:pathLst>
              </a:custGeom>
              <a:solidFill>
                <a:srgbClr val="333333"/>
              </a:solidFill>
              <a:ln w="69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53" name="Forme libre : forme 452">
                <a:extLst>
                  <a:ext uri="{FF2B5EF4-FFF2-40B4-BE49-F238E27FC236}">
                    <a16:creationId xmlns:a16="http://schemas.microsoft.com/office/drawing/2014/main" id="{7048FBEC-F09A-464F-A65E-34C626D088C9}"/>
                  </a:ext>
                </a:extLst>
              </p:cNvPr>
              <p:cNvSpPr/>
              <p:nvPr/>
            </p:nvSpPr>
            <p:spPr>
              <a:xfrm>
                <a:off x="6507703" y="4554942"/>
                <a:ext cx="145325" cy="103464"/>
              </a:xfrm>
              <a:custGeom>
                <a:avLst/>
                <a:gdLst>
                  <a:gd name="connsiteX0" fmla="*/ 105828 w 145325"/>
                  <a:gd name="connsiteY0" fmla="*/ 0 h 103464"/>
                  <a:gd name="connsiteX1" fmla="*/ 825 w 145325"/>
                  <a:gd name="connsiteY1" fmla="*/ 49076 h 103464"/>
                  <a:gd name="connsiteX2" fmla="*/ 145326 w 145325"/>
                  <a:gd name="connsiteY2" fmla="*/ 103464 h 103464"/>
                  <a:gd name="connsiteX3" fmla="*/ 12430 w 145325"/>
                  <a:gd name="connsiteY3" fmla="*/ 51732 h 103464"/>
                  <a:gd name="connsiteX4" fmla="*/ 105828 w 145325"/>
                  <a:gd name="connsiteY4" fmla="*/ 0 h 1034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5325" h="103464">
                    <a:moveTo>
                      <a:pt x="105828" y="0"/>
                    </a:moveTo>
                    <a:cubicBezTo>
                      <a:pt x="105828" y="0"/>
                      <a:pt x="14388" y="8249"/>
                      <a:pt x="825" y="49076"/>
                    </a:cubicBezTo>
                    <a:cubicBezTo>
                      <a:pt x="-12737" y="89902"/>
                      <a:pt x="145326" y="103464"/>
                      <a:pt x="145326" y="103464"/>
                    </a:cubicBezTo>
                    <a:cubicBezTo>
                      <a:pt x="145326" y="103464"/>
                      <a:pt x="12081" y="87945"/>
                      <a:pt x="12430" y="51732"/>
                    </a:cubicBezTo>
                    <a:cubicBezTo>
                      <a:pt x="12849" y="15520"/>
                      <a:pt x="105828" y="0"/>
                      <a:pt x="10582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69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54" name="Forme libre : forme 453">
                <a:extLst>
                  <a:ext uri="{FF2B5EF4-FFF2-40B4-BE49-F238E27FC236}">
                    <a16:creationId xmlns:a16="http://schemas.microsoft.com/office/drawing/2014/main" id="{1AB122DB-0EC1-46D4-8703-0DB8C47BA3E2}"/>
                  </a:ext>
                </a:extLst>
              </p:cNvPr>
              <p:cNvSpPr/>
              <p:nvPr/>
            </p:nvSpPr>
            <p:spPr>
              <a:xfrm>
                <a:off x="6759988" y="4556410"/>
                <a:ext cx="80904" cy="88923"/>
              </a:xfrm>
              <a:custGeom>
                <a:avLst/>
                <a:gdLst>
                  <a:gd name="connsiteX0" fmla="*/ 0 w 80904"/>
                  <a:gd name="connsiteY0" fmla="*/ 0 h 88923"/>
                  <a:gd name="connsiteX1" fmla="*/ 80185 w 80904"/>
                  <a:gd name="connsiteY1" fmla="*/ 44462 h 88923"/>
                  <a:gd name="connsiteX2" fmla="*/ 19714 w 80904"/>
                  <a:gd name="connsiteY2" fmla="*/ 88923 h 88923"/>
                  <a:gd name="connsiteX3" fmla="*/ 69978 w 80904"/>
                  <a:gd name="connsiteY3" fmla="*/ 46209 h 88923"/>
                  <a:gd name="connsiteX4" fmla="*/ 0 w 80904"/>
                  <a:gd name="connsiteY4" fmla="*/ 0 h 889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0904" h="88923">
                    <a:moveTo>
                      <a:pt x="0" y="0"/>
                    </a:moveTo>
                    <a:cubicBezTo>
                      <a:pt x="0" y="0"/>
                      <a:pt x="71796" y="13982"/>
                      <a:pt x="80185" y="44462"/>
                    </a:cubicBezTo>
                    <a:cubicBezTo>
                      <a:pt x="88644" y="74941"/>
                      <a:pt x="19714" y="88923"/>
                      <a:pt x="19714" y="88923"/>
                    </a:cubicBezTo>
                    <a:cubicBezTo>
                      <a:pt x="19714" y="88923"/>
                      <a:pt x="72006" y="70328"/>
                      <a:pt x="69978" y="46209"/>
                    </a:cubicBezTo>
                    <a:cubicBezTo>
                      <a:pt x="68021" y="2209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69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455" name="Graphique 3">
              <a:extLst>
                <a:ext uri="{FF2B5EF4-FFF2-40B4-BE49-F238E27FC236}">
                  <a16:creationId xmlns:a16="http://schemas.microsoft.com/office/drawing/2014/main" id="{88B948D3-A5A6-4E7D-B1C9-AE0E32241BA5}"/>
                </a:ext>
              </a:extLst>
            </p:cNvPr>
            <p:cNvGrpSpPr/>
            <p:nvPr/>
          </p:nvGrpSpPr>
          <p:grpSpPr>
            <a:xfrm>
              <a:off x="6824024" y="4454134"/>
              <a:ext cx="349681" cy="123038"/>
              <a:chOff x="6824024" y="4454134"/>
              <a:chExt cx="349681" cy="123038"/>
            </a:xfrm>
            <a:solidFill>
              <a:schemeClr val="accent1"/>
            </a:solidFill>
          </p:grpSpPr>
          <p:sp>
            <p:nvSpPr>
              <p:cNvPr id="456" name="Forme libre : forme 455">
                <a:extLst>
                  <a:ext uri="{FF2B5EF4-FFF2-40B4-BE49-F238E27FC236}">
                    <a16:creationId xmlns:a16="http://schemas.microsoft.com/office/drawing/2014/main" id="{CF1DCA9E-C52C-4ED2-B0EF-93161587E776}"/>
                  </a:ext>
                </a:extLst>
              </p:cNvPr>
              <p:cNvSpPr/>
              <p:nvPr/>
            </p:nvSpPr>
            <p:spPr>
              <a:xfrm>
                <a:off x="6824024" y="4454134"/>
                <a:ext cx="349681" cy="123038"/>
              </a:xfrm>
              <a:custGeom>
                <a:avLst/>
                <a:gdLst>
                  <a:gd name="connsiteX0" fmla="*/ 349681 w 349681"/>
                  <a:gd name="connsiteY0" fmla="*/ 61519 h 123038"/>
                  <a:gd name="connsiteX1" fmla="*/ 174840 w 349681"/>
                  <a:gd name="connsiteY1" fmla="*/ 123038 h 123038"/>
                  <a:gd name="connsiteX2" fmla="*/ 0 w 349681"/>
                  <a:gd name="connsiteY2" fmla="*/ 61519 h 123038"/>
                  <a:gd name="connsiteX3" fmla="*/ 174840 w 349681"/>
                  <a:gd name="connsiteY3" fmla="*/ 0 h 123038"/>
                  <a:gd name="connsiteX4" fmla="*/ 349681 w 349681"/>
                  <a:gd name="connsiteY4" fmla="*/ 61519 h 123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49681" h="123038">
                    <a:moveTo>
                      <a:pt x="349681" y="61519"/>
                    </a:moveTo>
                    <a:cubicBezTo>
                      <a:pt x="349681" y="95495"/>
                      <a:pt x="271402" y="123038"/>
                      <a:pt x="174840" y="123038"/>
                    </a:cubicBezTo>
                    <a:cubicBezTo>
                      <a:pt x="78279" y="123038"/>
                      <a:pt x="0" y="95495"/>
                      <a:pt x="0" y="61519"/>
                    </a:cubicBezTo>
                    <a:cubicBezTo>
                      <a:pt x="0" y="27543"/>
                      <a:pt x="78279" y="0"/>
                      <a:pt x="174840" y="0"/>
                    </a:cubicBezTo>
                    <a:cubicBezTo>
                      <a:pt x="271402" y="0"/>
                      <a:pt x="349681" y="27543"/>
                      <a:pt x="349681" y="61519"/>
                    </a:cubicBezTo>
                    <a:close/>
                  </a:path>
                </a:pathLst>
              </a:custGeom>
              <a:solidFill>
                <a:srgbClr val="EAE5EA"/>
              </a:solidFill>
              <a:ln w="69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57" name="Forme libre : forme 456">
                <a:extLst>
                  <a:ext uri="{FF2B5EF4-FFF2-40B4-BE49-F238E27FC236}">
                    <a16:creationId xmlns:a16="http://schemas.microsoft.com/office/drawing/2014/main" id="{0D672ADA-33CD-4914-B0CC-1F25A14057E1}"/>
                  </a:ext>
                </a:extLst>
              </p:cNvPr>
              <p:cNvSpPr/>
              <p:nvPr/>
            </p:nvSpPr>
            <p:spPr>
              <a:xfrm>
                <a:off x="6824024" y="4454134"/>
                <a:ext cx="349681" cy="123038"/>
              </a:xfrm>
              <a:custGeom>
                <a:avLst/>
                <a:gdLst>
                  <a:gd name="connsiteX0" fmla="*/ 349681 w 349681"/>
                  <a:gd name="connsiteY0" fmla="*/ 61519 h 123038"/>
                  <a:gd name="connsiteX1" fmla="*/ 174840 w 349681"/>
                  <a:gd name="connsiteY1" fmla="*/ 123038 h 123038"/>
                  <a:gd name="connsiteX2" fmla="*/ 0 w 349681"/>
                  <a:gd name="connsiteY2" fmla="*/ 61519 h 123038"/>
                  <a:gd name="connsiteX3" fmla="*/ 174840 w 349681"/>
                  <a:gd name="connsiteY3" fmla="*/ 0 h 123038"/>
                  <a:gd name="connsiteX4" fmla="*/ 349681 w 349681"/>
                  <a:gd name="connsiteY4" fmla="*/ 61519 h 123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49681" h="123038">
                    <a:moveTo>
                      <a:pt x="349681" y="61519"/>
                    </a:moveTo>
                    <a:cubicBezTo>
                      <a:pt x="349681" y="95495"/>
                      <a:pt x="271402" y="123038"/>
                      <a:pt x="174840" y="123038"/>
                    </a:cubicBezTo>
                    <a:cubicBezTo>
                      <a:pt x="78279" y="123038"/>
                      <a:pt x="0" y="95495"/>
                      <a:pt x="0" y="61519"/>
                    </a:cubicBezTo>
                    <a:cubicBezTo>
                      <a:pt x="0" y="27543"/>
                      <a:pt x="78279" y="0"/>
                      <a:pt x="174840" y="0"/>
                    </a:cubicBezTo>
                    <a:cubicBezTo>
                      <a:pt x="271402" y="0"/>
                      <a:pt x="349681" y="27543"/>
                      <a:pt x="349681" y="61519"/>
                    </a:cubicBezTo>
                    <a:close/>
                  </a:path>
                </a:pathLst>
              </a:custGeom>
              <a:noFill/>
              <a:ln w="6847" cap="rnd">
                <a:solidFill>
                  <a:srgbClr val="333333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58" name="Forme libre : forme 457">
                <a:extLst>
                  <a:ext uri="{FF2B5EF4-FFF2-40B4-BE49-F238E27FC236}">
                    <a16:creationId xmlns:a16="http://schemas.microsoft.com/office/drawing/2014/main" id="{7F40F40A-3C07-442A-98E6-70E5F659FB49}"/>
                  </a:ext>
                </a:extLst>
              </p:cNvPr>
              <p:cNvSpPr/>
              <p:nvPr/>
            </p:nvSpPr>
            <p:spPr>
              <a:xfrm>
                <a:off x="6876455" y="4472590"/>
                <a:ext cx="244818" cy="86126"/>
              </a:xfrm>
              <a:custGeom>
                <a:avLst/>
                <a:gdLst>
                  <a:gd name="connsiteX0" fmla="*/ 244819 w 244818"/>
                  <a:gd name="connsiteY0" fmla="*/ 43064 h 86126"/>
                  <a:gd name="connsiteX1" fmla="*/ 122409 w 244818"/>
                  <a:gd name="connsiteY1" fmla="*/ 86127 h 86126"/>
                  <a:gd name="connsiteX2" fmla="*/ 0 w 244818"/>
                  <a:gd name="connsiteY2" fmla="*/ 43064 h 86126"/>
                  <a:gd name="connsiteX3" fmla="*/ 122409 w 244818"/>
                  <a:gd name="connsiteY3" fmla="*/ 0 h 86126"/>
                  <a:gd name="connsiteX4" fmla="*/ 244819 w 244818"/>
                  <a:gd name="connsiteY4" fmla="*/ 43064 h 861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4818" h="86126">
                    <a:moveTo>
                      <a:pt x="244819" y="43064"/>
                    </a:moveTo>
                    <a:cubicBezTo>
                      <a:pt x="244819" y="66847"/>
                      <a:pt x="190014" y="86127"/>
                      <a:pt x="122409" y="86127"/>
                    </a:cubicBezTo>
                    <a:cubicBezTo>
                      <a:pt x="54804" y="86127"/>
                      <a:pt x="0" y="66847"/>
                      <a:pt x="0" y="43064"/>
                    </a:cubicBezTo>
                    <a:cubicBezTo>
                      <a:pt x="0" y="19280"/>
                      <a:pt x="54804" y="0"/>
                      <a:pt x="122409" y="0"/>
                    </a:cubicBezTo>
                    <a:cubicBezTo>
                      <a:pt x="190014" y="0"/>
                      <a:pt x="244819" y="19280"/>
                      <a:pt x="244819" y="43064"/>
                    </a:cubicBezTo>
                    <a:close/>
                  </a:path>
                </a:pathLst>
              </a:custGeom>
              <a:solidFill>
                <a:srgbClr val="333333"/>
              </a:solidFill>
              <a:ln w="69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59" name="Forme libre : forme 458">
                <a:extLst>
                  <a:ext uri="{FF2B5EF4-FFF2-40B4-BE49-F238E27FC236}">
                    <a16:creationId xmlns:a16="http://schemas.microsoft.com/office/drawing/2014/main" id="{509C326A-4A15-4DFF-9697-E682CFF69947}"/>
                  </a:ext>
                </a:extLst>
              </p:cNvPr>
              <p:cNvSpPr/>
              <p:nvPr/>
            </p:nvSpPr>
            <p:spPr>
              <a:xfrm>
                <a:off x="6833196" y="4466578"/>
                <a:ext cx="145325" cy="103464"/>
              </a:xfrm>
              <a:custGeom>
                <a:avLst/>
                <a:gdLst>
                  <a:gd name="connsiteX0" fmla="*/ 105828 w 145325"/>
                  <a:gd name="connsiteY0" fmla="*/ 0 h 103464"/>
                  <a:gd name="connsiteX1" fmla="*/ 825 w 145325"/>
                  <a:gd name="connsiteY1" fmla="*/ 49076 h 103464"/>
                  <a:gd name="connsiteX2" fmla="*/ 145326 w 145325"/>
                  <a:gd name="connsiteY2" fmla="*/ 103464 h 103464"/>
                  <a:gd name="connsiteX3" fmla="*/ 12430 w 145325"/>
                  <a:gd name="connsiteY3" fmla="*/ 51732 h 103464"/>
                  <a:gd name="connsiteX4" fmla="*/ 105828 w 145325"/>
                  <a:gd name="connsiteY4" fmla="*/ 0 h 1034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5325" h="103464">
                    <a:moveTo>
                      <a:pt x="105828" y="0"/>
                    </a:moveTo>
                    <a:cubicBezTo>
                      <a:pt x="105828" y="0"/>
                      <a:pt x="14388" y="8249"/>
                      <a:pt x="825" y="49076"/>
                    </a:cubicBezTo>
                    <a:cubicBezTo>
                      <a:pt x="-12737" y="89902"/>
                      <a:pt x="145326" y="103464"/>
                      <a:pt x="145326" y="103464"/>
                    </a:cubicBezTo>
                    <a:cubicBezTo>
                      <a:pt x="145326" y="103464"/>
                      <a:pt x="12081" y="87945"/>
                      <a:pt x="12430" y="51732"/>
                    </a:cubicBezTo>
                    <a:cubicBezTo>
                      <a:pt x="12849" y="15520"/>
                      <a:pt x="105828" y="0"/>
                      <a:pt x="10582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69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60" name="Forme libre : forme 459">
                <a:extLst>
                  <a:ext uri="{FF2B5EF4-FFF2-40B4-BE49-F238E27FC236}">
                    <a16:creationId xmlns:a16="http://schemas.microsoft.com/office/drawing/2014/main" id="{86D12067-889F-44D4-83C3-20235861FC3D}"/>
                  </a:ext>
                </a:extLst>
              </p:cNvPr>
              <p:cNvSpPr/>
              <p:nvPr/>
            </p:nvSpPr>
            <p:spPr>
              <a:xfrm>
                <a:off x="7085481" y="4468046"/>
                <a:ext cx="80904" cy="88923"/>
              </a:xfrm>
              <a:custGeom>
                <a:avLst/>
                <a:gdLst>
                  <a:gd name="connsiteX0" fmla="*/ 0 w 80904"/>
                  <a:gd name="connsiteY0" fmla="*/ 0 h 88923"/>
                  <a:gd name="connsiteX1" fmla="*/ 80185 w 80904"/>
                  <a:gd name="connsiteY1" fmla="*/ 44462 h 88923"/>
                  <a:gd name="connsiteX2" fmla="*/ 19714 w 80904"/>
                  <a:gd name="connsiteY2" fmla="*/ 88923 h 88923"/>
                  <a:gd name="connsiteX3" fmla="*/ 69978 w 80904"/>
                  <a:gd name="connsiteY3" fmla="*/ 46209 h 88923"/>
                  <a:gd name="connsiteX4" fmla="*/ 0 w 80904"/>
                  <a:gd name="connsiteY4" fmla="*/ 0 h 889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0904" h="88923">
                    <a:moveTo>
                      <a:pt x="0" y="0"/>
                    </a:moveTo>
                    <a:cubicBezTo>
                      <a:pt x="0" y="0"/>
                      <a:pt x="71796" y="13982"/>
                      <a:pt x="80185" y="44462"/>
                    </a:cubicBezTo>
                    <a:cubicBezTo>
                      <a:pt x="88644" y="74941"/>
                      <a:pt x="19714" y="88923"/>
                      <a:pt x="19714" y="88923"/>
                    </a:cubicBezTo>
                    <a:cubicBezTo>
                      <a:pt x="19714" y="88923"/>
                      <a:pt x="72006" y="70328"/>
                      <a:pt x="69978" y="46209"/>
                    </a:cubicBezTo>
                    <a:cubicBezTo>
                      <a:pt x="67951" y="2209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69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461" name="Graphique 3">
              <a:extLst>
                <a:ext uri="{FF2B5EF4-FFF2-40B4-BE49-F238E27FC236}">
                  <a16:creationId xmlns:a16="http://schemas.microsoft.com/office/drawing/2014/main" id="{88B948D3-A5A6-4E7D-B1C9-AE0E32241BA5}"/>
                </a:ext>
              </a:extLst>
            </p:cNvPr>
            <p:cNvGrpSpPr/>
            <p:nvPr/>
          </p:nvGrpSpPr>
          <p:grpSpPr>
            <a:xfrm>
              <a:off x="7142456" y="4366190"/>
              <a:ext cx="349681" cy="123038"/>
              <a:chOff x="7142456" y="4366190"/>
              <a:chExt cx="349681" cy="123038"/>
            </a:xfrm>
            <a:solidFill>
              <a:schemeClr val="accent1"/>
            </a:solidFill>
          </p:grpSpPr>
          <p:sp>
            <p:nvSpPr>
              <p:cNvPr id="462" name="Forme libre : forme 461">
                <a:extLst>
                  <a:ext uri="{FF2B5EF4-FFF2-40B4-BE49-F238E27FC236}">
                    <a16:creationId xmlns:a16="http://schemas.microsoft.com/office/drawing/2014/main" id="{0527FA1A-6D68-4F9B-A979-161DD4A1CAC4}"/>
                  </a:ext>
                </a:extLst>
              </p:cNvPr>
              <p:cNvSpPr/>
              <p:nvPr/>
            </p:nvSpPr>
            <p:spPr>
              <a:xfrm>
                <a:off x="7142456" y="4366190"/>
                <a:ext cx="349681" cy="123038"/>
              </a:xfrm>
              <a:custGeom>
                <a:avLst/>
                <a:gdLst>
                  <a:gd name="connsiteX0" fmla="*/ 349681 w 349681"/>
                  <a:gd name="connsiteY0" fmla="*/ 61519 h 123038"/>
                  <a:gd name="connsiteX1" fmla="*/ 174841 w 349681"/>
                  <a:gd name="connsiteY1" fmla="*/ 123038 h 123038"/>
                  <a:gd name="connsiteX2" fmla="*/ 0 w 349681"/>
                  <a:gd name="connsiteY2" fmla="*/ 61519 h 123038"/>
                  <a:gd name="connsiteX3" fmla="*/ 174841 w 349681"/>
                  <a:gd name="connsiteY3" fmla="*/ 0 h 123038"/>
                  <a:gd name="connsiteX4" fmla="*/ 349681 w 349681"/>
                  <a:gd name="connsiteY4" fmla="*/ 61519 h 123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49681" h="123038">
                    <a:moveTo>
                      <a:pt x="349681" y="61519"/>
                    </a:moveTo>
                    <a:cubicBezTo>
                      <a:pt x="349681" y="95495"/>
                      <a:pt x="271402" y="123038"/>
                      <a:pt x="174841" y="123038"/>
                    </a:cubicBezTo>
                    <a:cubicBezTo>
                      <a:pt x="78279" y="123038"/>
                      <a:pt x="0" y="95495"/>
                      <a:pt x="0" y="61519"/>
                    </a:cubicBezTo>
                    <a:cubicBezTo>
                      <a:pt x="0" y="27543"/>
                      <a:pt x="78279" y="0"/>
                      <a:pt x="174841" y="0"/>
                    </a:cubicBezTo>
                    <a:cubicBezTo>
                      <a:pt x="271402" y="0"/>
                      <a:pt x="349681" y="27543"/>
                      <a:pt x="349681" y="61519"/>
                    </a:cubicBezTo>
                    <a:close/>
                  </a:path>
                </a:pathLst>
              </a:custGeom>
              <a:solidFill>
                <a:srgbClr val="EAE5EA"/>
              </a:solidFill>
              <a:ln w="69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63" name="Forme libre : forme 462">
                <a:extLst>
                  <a:ext uri="{FF2B5EF4-FFF2-40B4-BE49-F238E27FC236}">
                    <a16:creationId xmlns:a16="http://schemas.microsoft.com/office/drawing/2014/main" id="{3873FB14-7757-421D-98DC-79C4520F7672}"/>
                  </a:ext>
                </a:extLst>
              </p:cNvPr>
              <p:cNvSpPr/>
              <p:nvPr/>
            </p:nvSpPr>
            <p:spPr>
              <a:xfrm>
                <a:off x="7142456" y="4366190"/>
                <a:ext cx="349681" cy="123038"/>
              </a:xfrm>
              <a:custGeom>
                <a:avLst/>
                <a:gdLst>
                  <a:gd name="connsiteX0" fmla="*/ 349681 w 349681"/>
                  <a:gd name="connsiteY0" fmla="*/ 61519 h 123038"/>
                  <a:gd name="connsiteX1" fmla="*/ 174841 w 349681"/>
                  <a:gd name="connsiteY1" fmla="*/ 123038 h 123038"/>
                  <a:gd name="connsiteX2" fmla="*/ 0 w 349681"/>
                  <a:gd name="connsiteY2" fmla="*/ 61519 h 123038"/>
                  <a:gd name="connsiteX3" fmla="*/ 174841 w 349681"/>
                  <a:gd name="connsiteY3" fmla="*/ 0 h 123038"/>
                  <a:gd name="connsiteX4" fmla="*/ 349681 w 349681"/>
                  <a:gd name="connsiteY4" fmla="*/ 61519 h 123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49681" h="123038">
                    <a:moveTo>
                      <a:pt x="349681" y="61519"/>
                    </a:moveTo>
                    <a:cubicBezTo>
                      <a:pt x="349681" y="95495"/>
                      <a:pt x="271402" y="123038"/>
                      <a:pt x="174841" y="123038"/>
                    </a:cubicBezTo>
                    <a:cubicBezTo>
                      <a:pt x="78279" y="123038"/>
                      <a:pt x="0" y="95495"/>
                      <a:pt x="0" y="61519"/>
                    </a:cubicBezTo>
                    <a:cubicBezTo>
                      <a:pt x="0" y="27543"/>
                      <a:pt x="78279" y="0"/>
                      <a:pt x="174841" y="0"/>
                    </a:cubicBezTo>
                    <a:cubicBezTo>
                      <a:pt x="271402" y="0"/>
                      <a:pt x="349681" y="27543"/>
                      <a:pt x="349681" y="61519"/>
                    </a:cubicBezTo>
                    <a:close/>
                  </a:path>
                </a:pathLst>
              </a:custGeom>
              <a:noFill/>
              <a:ln w="6847" cap="rnd">
                <a:solidFill>
                  <a:srgbClr val="333333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64" name="Forme libre : forme 463">
                <a:extLst>
                  <a:ext uri="{FF2B5EF4-FFF2-40B4-BE49-F238E27FC236}">
                    <a16:creationId xmlns:a16="http://schemas.microsoft.com/office/drawing/2014/main" id="{992520C3-83F1-4B4D-A9F9-1A977D6E6F32}"/>
                  </a:ext>
                </a:extLst>
              </p:cNvPr>
              <p:cNvSpPr/>
              <p:nvPr/>
            </p:nvSpPr>
            <p:spPr>
              <a:xfrm>
                <a:off x="7194887" y="4384645"/>
                <a:ext cx="244818" cy="86126"/>
              </a:xfrm>
              <a:custGeom>
                <a:avLst/>
                <a:gdLst>
                  <a:gd name="connsiteX0" fmla="*/ 244819 w 244818"/>
                  <a:gd name="connsiteY0" fmla="*/ 43063 h 86126"/>
                  <a:gd name="connsiteX1" fmla="*/ 122409 w 244818"/>
                  <a:gd name="connsiteY1" fmla="*/ 86127 h 86126"/>
                  <a:gd name="connsiteX2" fmla="*/ 0 w 244818"/>
                  <a:gd name="connsiteY2" fmla="*/ 43063 h 86126"/>
                  <a:gd name="connsiteX3" fmla="*/ 122409 w 244818"/>
                  <a:gd name="connsiteY3" fmla="*/ 0 h 86126"/>
                  <a:gd name="connsiteX4" fmla="*/ 244819 w 244818"/>
                  <a:gd name="connsiteY4" fmla="*/ 43063 h 861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4818" h="86126">
                    <a:moveTo>
                      <a:pt x="244819" y="43063"/>
                    </a:moveTo>
                    <a:cubicBezTo>
                      <a:pt x="244819" y="66847"/>
                      <a:pt x="190014" y="86127"/>
                      <a:pt x="122409" y="86127"/>
                    </a:cubicBezTo>
                    <a:cubicBezTo>
                      <a:pt x="54804" y="86127"/>
                      <a:pt x="0" y="66846"/>
                      <a:pt x="0" y="43063"/>
                    </a:cubicBezTo>
                    <a:cubicBezTo>
                      <a:pt x="0" y="19280"/>
                      <a:pt x="54804" y="0"/>
                      <a:pt x="122409" y="0"/>
                    </a:cubicBezTo>
                    <a:cubicBezTo>
                      <a:pt x="190014" y="0"/>
                      <a:pt x="244819" y="19280"/>
                      <a:pt x="244819" y="43063"/>
                    </a:cubicBezTo>
                    <a:close/>
                  </a:path>
                </a:pathLst>
              </a:custGeom>
              <a:solidFill>
                <a:srgbClr val="333333"/>
              </a:solidFill>
              <a:ln w="69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65" name="Forme libre : forme 464">
                <a:extLst>
                  <a:ext uri="{FF2B5EF4-FFF2-40B4-BE49-F238E27FC236}">
                    <a16:creationId xmlns:a16="http://schemas.microsoft.com/office/drawing/2014/main" id="{76F4452B-5325-4E82-A465-72C890541A10}"/>
                  </a:ext>
                </a:extLst>
              </p:cNvPr>
              <p:cNvSpPr/>
              <p:nvPr/>
            </p:nvSpPr>
            <p:spPr>
              <a:xfrm>
                <a:off x="7151558" y="4378633"/>
                <a:ext cx="145326" cy="103464"/>
              </a:xfrm>
              <a:custGeom>
                <a:avLst/>
                <a:gdLst>
                  <a:gd name="connsiteX0" fmla="*/ 105828 w 145326"/>
                  <a:gd name="connsiteY0" fmla="*/ 0 h 103464"/>
                  <a:gd name="connsiteX1" fmla="*/ 825 w 145326"/>
                  <a:gd name="connsiteY1" fmla="*/ 49075 h 103464"/>
                  <a:gd name="connsiteX2" fmla="*/ 145326 w 145326"/>
                  <a:gd name="connsiteY2" fmla="*/ 103464 h 103464"/>
                  <a:gd name="connsiteX3" fmla="*/ 12430 w 145326"/>
                  <a:gd name="connsiteY3" fmla="*/ 51732 h 103464"/>
                  <a:gd name="connsiteX4" fmla="*/ 105828 w 145326"/>
                  <a:gd name="connsiteY4" fmla="*/ 0 h 1034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5326" h="103464">
                    <a:moveTo>
                      <a:pt x="105828" y="0"/>
                    </a:moveTo>
                    <a:cubicBezTo>
                      <a:pt x="105828" y="0"/>
                      <a:pt x="14388" y="8249"/>
                      <a:pt x="825" y="49075"/>
                    </a:cubicBezTo>
                    <a:cubicBezTo>
                      <a:pt x="-12737" y="89902"/>
                      <a:pt x="145326" y="103464"/>
                      <a:pt x="145326" y="103464"/>
                    </a:cubicBezTo>
                    <a:cubicBezTo>
                      <a:pt x="145326" y="103464"/>
                      <a:pt x="12081" y="87944"/>
                      <a:pt x="12430" y="51732"/>
                    </a:cubicBezTo>
                    <a:cubicBezTo>
                      <a:pt x="12850" y="15519"/>
                      <a:pt x="105828" y="0"/>
                      <a:pt x="10582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69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66" name="Forme libre : forme 465">
                <a:extLst>
                  <a:ext uri="{FF2B5EF4-FFF2-40B4-BE49-F238E27FC236}">
                    <a16:creationId xmlns:a16="http://schemas.microsoft.com/office/drawing/2014/main" id="{E58329EC-099D-4809-B922-6D65D9261977}"/>
                  </a:ext>
                </a:extLst>
              </p:cNvPr>
              <p:cNvSpPr/>
              <p:nvPr/>
            </p:nvSpPr>
            <p:spPr>
              <a:xfrm>
                <a:off x="7403843" y="4380101"/>
                <a:ext cx="80903" cy="88923"/>
              </a:xfrm>
              <a:custGeom>
                <a:avLst/>
                <a:gdLst>
                  <a:gd name="connsiteX0" fmla="*/ 0 w 80903"/>
                  <a:gd name="connsiteY0" fmla="*/ 0 h 88923"/>
                  <a:gd name="connsiteX1" fmla="*/ 80185 w 80903"/>
                  <a:gd name="connsiteY1" fmla="*/ 44462 h 88923"/>
                  <a:gd name="connsiteX2" fmla="*/ 19714 w 80903"/>
                  <a:gd name="connsiteY2" fmla="*/ 88924 h 88923"/>
                  <a:gd name="connsiteX3" fmla="*/ 69978 w 80903"/>
                  <a:gd name="connsiteY3" fmla="*/ 46209 h 88923"/>
                  <a:gd name="connsiteX4" fmla="*/ 0 w 80903"/>
                  <a:gd name="connsiteY4" fmla="*/ 0 h 889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0903" h="88923">
                    <a:moveTo>
                      <a:pt x="0" y="0"/>
                    </a:moveTo>
                    <a:cubicBezTo>
                      <a:pt x="0" y="0"/>
                      <a:pt x="71795" y="13982"/>
                      <a:pt x="80185" y="44462"/>
                    </a:cubicBezTo>
                    <a:cubicBezTo>
                      <a:pt x="88644" y="74942"/>
                      <a:pt x="19714" y="88924"/>
                      <a:pt x="19714" y="88924"/>
                    </a:cubicBezTo>
                    <a:cubicBezTo>
                      <a:pt x="19714" y="88924"/>
                      <a:pt x="72005" y="70328"/>
                      <a:pt x="69978" y="46209"/>
                    </a:cubicBezTo>
                    <a:cubicBezTo>
                      <a:pt x="68021" y="2209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69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467" name="Graphique 3">
              <a:extLst>
                <a:ext uri="{FF2B5EF4-FFF2-40B4-BE49-F238E27FC236}">
                  <a16:creationId xmlns:a16="http://schemas.microsoft.com/office/drawing/2014/main" id="{88B948D3-A5A6-4E7D-B1C9-AE0E32241BA5}"/>
                </a:ext>
              </a:extLst>
            </p:cNvPr>
            <p:cNvGrpSpPr/>
            <p:nvPr/>
          </p:nvGrpSpPr>
          <p:grpSpPr>
            <a:xfrm>
              <a:off x="7458861" y="4285515"/>
              <a:ext cx="349681" cy="123038"/>
              <a:chOff x="7458861" y="4285515"/>
              <a:chExt cx="349681" cy="123038"/>
            </a:xfrm>
            <a:solidFill>
              <a:schemeClr val="accent1"/>
            </a:solidFill>
          </p:grpSpPr>
          <p:sp>
            <p:nvSpPr>
              <p:cNvPr id="468" name="Forme libre : forme 467">
                <a:extLst>
                  <a:ext uri="{FF2B5EF4-FFF2-40B4-BE49-F238E27FC236}">
                    <a16:creationId xmlns:a16="http://schemas.microsoft.com/office/drawing/2014/main" id="{B08C0956-79C8-4A1B-9924-286E196B7C85}"/>
                  </a:ext>
                </a:extLst>
              </p:cNvPr>
              <p:cNvSpPr/>
              <p:nvPr/>
            </p:nvSpPr>
            <p:spPr>
              <a:xfrm>
                <a:off x="7458861" y="4285515"/>
                <a:ext cx="349681" cy="123038"/>
              </a:xfrm>
              <a:custGeom>
                <a:avLst/>
                <a:gdLst>
                  <a:gd name="connsiteX0" fmla="*/ 349681 w 349681"/>
                  <a:gd name="connsiteY0" fmla="*/ 61519 h 123038"/>
                  <a:gd name="connsiteX1" fmla="*/ 174840 w 349681"/>
                  <a:gd name="connsiteY1" fmla="*/ 123039 h 123038"/>
                  <a:gd name="connsiteX2" fmla="*/ 0 w 349681"/>
                  <a:gd name="connsiteY2" fmla="*/ 61519 h 123038"/>
                  <a:gd name="connsiteX3" fmla="*/ 174840 w 349681"/>
                  <a:gd name="connsiteY3" fmla="*/ 0 h 123038"/>
                  <a:gd name="connsiteX4" fmla="*/ 349681 w 349681"/>
                  <a:gd name="connsiteY4" fmla="*/ 61519 h 123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49681" h="123038">
                    <a:moveTo>
                      <a:pt x="349681" y="61519"/>
                    </a:moveTo>
                    <a:cubicBezTo>
                      <a:pt x="349681" y="95495"/>
                      <a:pt x="271402" y="123039"/>
                      <a:pt x="174840" y="123039"/>
                    </a:cubicBezTo>
                    <a:cubicBezTo>
                      <a:pt x="78279" y="123039"/>
                      <a:pt x="0" y="95495"/>
                      <a:pt x="0" y="61519"/>
                    </a:cubicBezTo>
                    <a:cubicBezTo>
                      <a:pt x="0" y="27543"/>
                      <a:pt x="78279" y="0"/>
                      <a:pt x="174840" y="0"/>
                    </a:cubicBezTo>
                    <a:cubicBezTo>
                      <a:pt x="271402" y="0"/>
                      <a:pt x="349681" y="27543"/>
                      <a:pt x="349681" y="61519"/>
                    </a:cubicBezTo>
                    <a:close/>
                  </a:path>
                </a:pathLst>
              </a:custGeom>
              <a:solidFill>
                <a:srgbClr val="EAE5EA"/>
              </a:solidFill>
              <a:ln w="69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69" name="Forme libre : forme 468">
                <a:extLst>
                  <a:ext uri="{FF2B5EF4-FFF2-40B4-BE49-F238E27FC236}">
                    <a16:creationId xmlns:a16="http://schemas.microsoft.com/office/drawing/2014/main" id="{84C26900-FE47-4A3B-B575-FAEA8FE3540D}"/>
                  </a:ext>
                </a:extLst>
              </p:cNvPr>
              <p:cNvSpPr/>
              <p:nvPr/>
            </p:nvSpPr>
            <p:spPr>
              <a:xfrm>
                <a:off x="7458861" y="4285515"/>
                <a:ext cx="349681" cy="123038"/>
              </a:xfrm>
              <a:custGeom>
                <a:avLst/>
                <a:gdLst>
                  <a:gd name="connsiteX0" fmla="*/ 349681 w 349681"/>
                  <a:gd name="connsiteY0" fmla="*/ 61519 h 123038"/>
                  <a:gd name="connsiteX1" fmla="*/ 174840 w 349681"/>
                  <a:gd name="connsiteY1" fmla="*/ 123039 h 123038"/>
                  <a:gd name="connsiteX2" fmla="*/ 0 w 349681"/>
                  <a:gd name="connsiteY2" fmla="*/ 61519 h 123038"/>
                  <a:gd name="connsiteX3" fmla="*/ 174840 w 349681"/>
                  <a:gd name="connsiteY3" fmla="*/ 0 h 123038"/>
                  <a:gd name="connsiteX4" fmla="*/ 349681 w 349681"/>
                  <a:gd name="connsiteY4" fmla="*/ 61519 h 123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49681" h="123038">
                    <a:moveTo>
                      <a:pt x="349681" y="61519"/>
                    </a:moveTo>
                    <a:cubicBezTo>
                      <a:pt x="349681" y="95495"/>
                      <a:pt x="271402" y="123039"/>
                      <a:pt x="174840" y="123039"/>
                    </a:cubicBezTo>
                    <a:cubicBezTo>
                      <a:pt x="78279" y="123039"/>
                      <a:pt x="0" y="95495"/>
                      <a:pt x="0" y="61519"/>
                    </a:cubicBezTo>
                    <a:cubicBezTo>
                      <a:pt x="0" y="27543"/>
                      <a:pt x="78279" y="0"/>
                      <a:pt x="174840" y="0"/>
                    </a:cubicBezTo>
                    <a:cubicBezTo>
                      <a:pt x="271402" y="0"/>
                      <a:pt x="349681" y="27543"/>
                      <a:pt x="349681" y="61519"/>
                    </a:cubicBezTo>
                    <a:close/>
                  </a:path>
                </a:pathLst>
              </a:custGeom>
              <a:noFill/>
              <a:ln w="6847" cap="rnd">
                <a:solidFill>
                  <a:srgbClr val="333333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70" name="Forme libre : forme 469">
                <a:extLst>
                  <a:ext uri="{FF2B5EF4-FFF2-40B4-BE49-F238E27FC236}">
                    <a16:creationId xmlns:a16="http://schemas.microsoft.com/office/drawing/2014/main" id="{63A8C918-3C64-4310-93EF-17B3BD182FEE}"/>
                  </a:ext>
                </a:extLst>
              </p:cNvPr>
              <p:cNvSpPr/>
              <p:nvPr/>
            </p:nvSpPr>
            <p:spPr>
              <a:xfrm>
                <a:off x="7511292" y="4303971"/>
                <a:ext cx="244818" cy="86126"/>
              </a:xfrm>
              <a:custGeom>
                <a:avLst/>
                <a:gdLst>
                  <a:gd name="connsiteX0" fmla="*/ 244819 w 244818"/>
                  <a:gd name="connsiteY0" fmla="*/ 43064 h 86126"/>
                  <a:gd name="connsiteX1" fmla="*/ 122409 w 244818"/>
                  <a:gd name="connsiteY1" fmla="*/ 86127 h 86126"/>
                  <a:gd name="connsiteX2" fmla="*/ 0 w 244818"/>
                  <a:gd name="connsiteY2" fmla="*/ 43064 h 86126"/>
                  <a:gd name="connsiteX3" fmla="*/ 122409 w 244818"/>
                  <a:gd name="connsiteY3" fmla="*/ 0 h 86126"/>
                  <a:gd name="connsiteX4" fmla="*/ 244819 w 244818"/>
                  <a:gd name="connsiteY4" fmla="*/ 43064 h 861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4818" h="86126">
                    <a:moveTo>
                      <a:pt x="244819" y="43064"/>
                    </a:moveTo>
                    <a:cubicBezTo>
                      <a:pt x="244819" y="66847"/>
                      <a:pt x="190014" y="86127"/>
                      <a:pt x="122409" y="86127"/>
                    </a:cubicBezTo>
                    <a:cubicBezTo>
                      <a:pt x="54804" y="86127"/>
                      <a:pt x="0" y="66847"/>
                      <a:pt x="0" y="43064"/>
                    </a:cubicBezTo>
                    <a:cubicBezTo>
                      <a:pt x="0" y="19280"/>
                      <a:pt x="54804" y="0"/>
                      <a:pt x="122409" y="0"/>
                    </a:cubicBezTo>
                    <a:cubicBezTo>
                      <a:pt x="190014" y="0"/>
                      <a:pt x="244819" y="19280"/>
                      <a:pt x="244819" y="43064"/>
                    </a:cubicBezTo>
                    <a:close/>
                  </a:path>
                </a:pathLst>
              </a:custGeom>
              <a:solidFill>
                <a:srgbClr val="333333"/>
              </a:solidFill>
              <a:ln w="69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71" name="Forme libre : forme 470">
                <a:extLst>
                  <a:ext uri="{FF2B5EF4-FFF2-40B4-BE49-F238E27FC236}">
                    <a16:creationId xmlns:a16="http://schemas.microsoft.com/office/drawing/2014/main" id="{147B607E-9370-45F9-8FD0-2BC610E07941}"/>
                  </a:ext>
                </a:extLst>
              </p:cNvPr>
              <p:cNvSpPr/>
              <p:nvPr/>
            </p:nvSpPr>
            <p:spPr>
              <a:xfrm>
                <a:off x="7467962" y="4298029"/>
                <a:ext cx="145325" cy="103464"/>
              </a:xfrm>
              <a:custGeom>
                <a:avLst/>
                <a:gdLst>
                  <a:gd name="connsiteX0" fmla="*/ 105828 w 145325"/>
                  <a:gd name="connsiteY0" fmla="*/ 0 h 103464"/>
                  <a:gd name="connsiteX1" fmla="*/ 825 w 145325"/>
                  <a:gd name="connsiteY1" fmla="*/ 49076 h 103464"/>
                  <a:gd name="connsiteX2" fmla="*/ 145326 w 145325"/>
                  <a:gd name="connsiteY2" fmla="*/ 103464 h 103464"/>
                  <a:gd name="connsiteX3" fmla="*/ 12430 w 145325"/>
                  <a:gd name="connsiteY3" fmla="*/ 51732 h 103464"/>
                  <a:gd name="connsiteX4" fmla="*/ 105828 w 145325"/>
                  <a:gd name="connsiteY4" fmla="*/ 0 h 1034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5325" h="103464">
                    <a:moveTo>
                      <a:pt x="105828" y="0"/>
                    </a:moveTo>
                    <a:cubicBezTo>
                      <a:pt x="105828" y="0"/>
                      <a:pt x="14388" y="8249"/>
                      <a:pt x="825" y="49076"/>
                    </a:cubicBezTo>
                    <a:cubicBezTo>
                      <a:pt x="-12737" y="89902"/>
                      <a:pt x="145326" y="103464"/>
                      <a:pt x="145326" y="103464"/>
                    </a:cubicBezTo>
                    <a:cubicBezTo>
                      <a:pt x="145326" y="103464"/>
                      <a:pt x="12081" y="87945"/>
                      <a:pt x="12430" y="51732"/>
                    </a:cubicBezTo>
                    <a:cubicBezTo>
                      <a:pt x="12850" y="15450"/>
                      <a:pt x="105828" y="0"/>
                      <a:pt x="10582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69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72" name="Forme libre : forme 471">
                <a:extLst>
                  <a:ext uri="{FF2B5EF4-FFF2-40B4-BE49-F238E27FC236}">
                    <a16:creationId xmlns:a16="http://schemas.microsoft.com/office/drawing/2014/main" id="{D1B221A3-97B9-4448-95A3-031677B7AC80}"/>
                  </a:ext>
                </a:extLst>
              </p:cNvPr>
              <p:cNvSpPr/>
              <p:nvPr/>
            </p:nvSpPr>
            <p:spPr>
              <a:xfrm>
                <a:off x="7720248" y="4299427"/>
                <a:ext cx="80903" cy="88923"/>
              </a:xfrm>
              <a:custGeom>
                <a:avLst/>
                <a:gdLst>
                  <a:gd name="connsiteX0" fmla="*/ 0 w 80903"/>
                  <a:gd name="connsiteY0" fmla="*/ 0 h 88923"/>
                  <a:gd name="connsiteX1" fmla="*/ 80185 w 80903"/>
                  <a:gd name="connsiteY1" fmla="*/ 44462 h 88923"/>
                  <a:gd name="connsiteX2" fmla="*/ 19714 w 80903"/>
                  <a:gd name="connsiteY2" fmla="*/ 88923 h 88923"/>
                  <a:gd name="connsiteX3" fmla="*/ 69978 w 80903"/>
                  <a:gd name="connsiteY3" fmla="*/ 46209 h 88923"/>
                  <a:gd name="connsiteX4" fmla="*/ 0 w 80903"/>
                  <a:gd name="connsiteY4" fmla="*/ 0 h 889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0903" h="88923">
                    <a:moveTo>
                      <a:pt x="0" y="0"/>
                    </a:moveTo>
                    <a:cubicBezTo>
                      <a:pt x="0" y="0"/>
                      <a:pt x="71795" y="13982"/>
                      <a:pt x="80185" y="44462"/>
                    </a:cubicBezTo>
                    <a:cubicBezTo>
                      <a:pt x="88644" y="74941"/>
                      <a:pt x="19714" y="88923"/>
                      <a:pt x="19714" y="88923"/>
                    </a:cubicBezTo>
                    <a:cubicBezTo>
                      <a:pt x="19714" y="88923"/>
                      <a:pt x="72005" y="70328"/>
                      <a:pt x="69978" y="46209"/>
                    </a:cubicBezTo>
                    <a:cubicBezTo>
                      <a:pt x="67951" y="2209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69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473" name="Graphique 3">
              <a:extLst>
                <a:ext uri="{FF2B5EF4-FFF2-40B4-BE49-F238E27FC236}">
                  <a16:creationId xmlns:a16="http://schemas.microsoft.com/office/drawing/2014/main" id="{88B948D3-A5A6-4E7D-B1C9-AE0E32241BA5}"/>
                </a:ext>
              </a:extLst>
            </p:cNvPr>
            <p:cNvGrpSpPr/>
            <p:nvPr/>
          </p:nvGrpSpPr>
          <p:grpSpPr>
            <a:xfrm>
              <a:off x="7771491" y="4194495"/>
              <a:ext cx="349681" cy="123038"/>
              <a:chOff x="7771491" y="4194495"/>
              <a:chExt cx="349681" cy="123038"/>
            </a:xfrm>
            <a:solidFill>
              <a:schemeClr val="accent1"/>
            </a:solidFill>
          </p:grpSpPr>
          <p:sp>
            <p:nvSpPr>
              <p:cNvPr id="474" name="Forme libre : forme 473">
                <a:extLst>
                  <a:ext uri="{FF2B5EF4-FFF2-40B4-BE49-F238E27FC236}">
                    <a16:creationId xmlns:a16="http://schemas.microsoft.com/office/drawing/2014/main" id="{69DA85C2-789E-4419-BCAB-BCD6CA50C483}"/>
                  </a:ext>
                </a:extLst>
              </p:cNvPr>
              <p:cNvSpPr/>
              <p:nvPr/>
            </p:nvSpPr>
            <p:spPr>
              <a:xfrm>
                <a:off x="7771491" y="4194495"/>
                <a:ext cx="349681" cy="123038"/>
              </a:xfrm>
              <a:custGeom>
                <a:avLst/>
                <a:gdLst>
                  <a:gd name="connsiteX0" fmla="*/ 349681 w 349681"/>
                  <a:gd name="connsiteY0" fmla="*/ 61519 h 123038"/>
                  <a:gd name="connsiteX1" fmla="*/ 174840 w 349681"/>
                  <a:gd name="connsiteY1" fmla="*/ 123038 h 123038"/>
                  <a:gd name="connsiteX2" fmla="*/ 0 w 349681"/>
                  <a:gd name="connsiteY2" fmla="*/ 61519 h 123038"/>
                  <a:gd name="connsiteX3" fmla="*/ 174840 w 349681"/>
                  <a:gd name="connsiteY3" fmla="*/ 0 h 123038"/>
                  <a:gd name="connsiteX4" fmla="*/ 349681 w 349681"/>
                  <a:gd name="connsiteY4" fmla="*/ 61519 h 123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49681" h="123038">
                    <a:moveTo>
                      <a:pt x="349681" y="61519"/>
                    </a:moveTo>
                    <a:cubicBezTo>
                      <a:pt x="349681" y="95495"/>
                      <a:pt x="271402" y="123038"/>
                      <a:pt x="174840" y="123038"/>
                    </a:cubicBezTo>
                    <a:cubicBezTo>
                      <a:pt x="78279" y="123038"/>
                      <a:pt x="0" y="95495"/>
                      <a:pt x="0" y="61519"/>
                    </a:cubicBezTo>
                    <a:cubicBezTo>
                      <a:pt x="0" y="27543"/>
                      <a:pt x="78279" y="0"/>
                      <a:pt x="174840" y="0"/>
                    </a:cubicBezTo>
                    <a:cubicBezTo>
                      <a:pt x="271402" y="0"/>
                      <a:pt x="349681" y="27543"/>
                      <a:pt x="349681" y="61519"/>
                    </a:cubicBezTo>
                    <a:close/>
                  </a:path>
                </a:pathLst>
              </a:custGeom>
              <a:solidFill>
                <a:srgbClr val="EAE5EA"/>
              </a:solidFill>
              <a:ln w="69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75" name="Forme libre : forme 474">
                <a:extLst>
                  <a:ext uri="{FF2B5EF4-FFF2-40B4-BE49-F238E27FC236}">
                    <a16:creationId xmlns:a16="http://schemas.microsoft.com/office/drawing/2014/main" id="{687D51DD-C802-4B92-B8CD-49B79AF207D0}"/>
                  </a:ext>
                </a:extLst>
              </p:cNvPr>
              <p:cNvSpPr/>
              <p:nvPr/>
            </p:nvSpPr>
            <p:spPr>
              <a:xfrm>
                <a:off x="7771491" y="4194495"/>
                <a:ext cx="349681" cy="123038"/>
              </a:xfrm>
              <a:custGeom>
                <a:avLst/>
                <a:gdLst>
                  <a:gd name="connsiteX0" fmla="*/ 349681 w 349681"/>
                  <a:gd name="connsiteY0" fmla="*/ 61519 h 123038"/>
                  <a:gd name="connsiteX1" fmla="*/ 174840 w 349681"/>
                  <a:gd name="connsiteY1" fmla="*/ 123038 h 123038"/>
                  <a:gd name="connsiteX2" fmla="*/ 0 w 349681"/>
                  <a:gd name="connsiteY2" fmla="*/ 61519 h 123038"/>
                  <a:gd name="connsiteX3" fmla="*/ 174840 w 349681"/>
                  <a:gd name="connsiteY3" fmla="*/ 0 h 123038"/>
                  <a:gd name="connsiteX4" fmla="*/ 349681 w 349681"/>
                  <a:gd name="connsiteY4" fmla="*/ 61519 h 123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49681" h="123038">
                    <a:moveTo>
                      <a:pt x="349681" y="61519"/>
                    </a:moveTo>
                    <a:cubicBezTo>
                      <a:pt x="349681" y="95495"/>
                      <a:pt x="271402" y="123038"/>
                      <a:pt x="174840" y="123038"/>
                    </a:cubicBezTo>
                    <a:cubicBezTo>
                      <a:pt x="78279" y="123038"/>
                      <a:pt x="0" y="95495"/>
                      <a:pt x="0" y="61519"/>
                    </a:cubicBezTo>
                    <a:cubicBezTo>
                      <a:pt x="0" y="27543"/>
                      <a:pt x="78279" y="0"/>
                      <a:pt x="174840" y="0"/>
                    </a:cubicBezTo>
                    <a:cubicBezTo>
                      <a:pt x="271402" y="0"/>
                      <a:pt x="349681" y="27543"/>
                      <a:pt x="349681" y="61519"/>
                    </a:cubicBezTo>
                    <a:close/>
                  </a:path>
                </a:pathLst>
              </a:custGeom>
              <a:noFill/>
              <a:ln w="6847" cap="rnd">
                <a:solidFill>
                  <a:srgbClr val="333333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76" name="Forme libre : forme 475">
                <a:extLst>
                  <a:ext uri="{FF2B5EF4-FFF2-40B4-BE49-F238E27FC236}">
                    <a16:creationId xmlns:a16="http://schemas.microsoft.com/office/drawing/2014/main" id="{99FB50FC-6BF0-4E4A-8481-5BEF607AC0F4}"/>
                  </a:ext>
                </a:extLst>
              </p:cNvPr>
              <p:cNvSpPr/>
              <p:nvPr/>
            </p:nvSpPr>
            <p:spPr>
              <a:xfrm>
                <a:off x="7823922" y="4212951"/>
                <a:ext cx="244818" cy="86126"/>
              </a:xfrm>
              <a:custGeom>
                <a:avLst/>
                <a:gdLst>
                  <a:gd name="connsiteX0" fmla="*/ 244819 w 244818"/>
                  <a:gd name="connsiteY0" fmla="*/ 43063 h 86126"/>
                  <a:gd name="connsiteX1" fmla="*/ 122409 w 244818"/>
                  <a:gd name="connsiteY1" fmla="*/ 86127 h 86126"/>
                  <a:gd name="connsiteX2" fmla="*/ 0 w 244818"/>
                  <a:gd name="connsiteY2" fmla="*/ 43063 h 86126"/>
                  <a:gd name="connsiteX3" fmla="*/ 122409 w 244818"/>
                  <a:gd name="connsiteY3" fmla="*/ 0 h 86126"/>
                  <a:gd name="connsiteX4" fmla="*/ 244819 w 244818"/>
                  <a:gd name="connsiteY4" fmla="*/ 43063 h 861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4818" h="86126">
                    <a:moveTo>
                      <a:pt x="244819" y="43063"/>
                    </a:moveTo>
                    <a:cubicBezTo>
                      <a:pt x="244819" y="66847"/>
                      <a:pt x="190014" y="86127"/>
                      <a:pt x="122409" y="86127"/>
                    </a:cubicBezTo>
                    <a:cubicBezTo>
                      <a:pt x="54804" y="86127"/>
                      <a:pt x="0" y="66846"/>
                      <a:pt x="0" y="43063"/>
                    </a:cubicBezTo>
                    <a:cubicBezTo>
                      <a:pt x="0" y="19280"/>
                      <a:pt x="54804" y="0"/>
                      <a:pt x="122409" y="0"/>
                    </a:cubicBezTo>
                    <a:cubicBezTo>
                      <a:pt x="190014" y="0"/>
                      <a:pt x="244819" y="19280"/>
                      <a:pt x="244819" y="43063"/>
                    </a:cubicBezTo>
                    <a:close/>
                  </a:path>
                </a:pathLst>
              </a:custGeom>
              <a:solidFill>
                <a:srgbClr val="333333"/>
              </a:solidFill>
              <a:ln w="69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77" name="Forme libre : forme 476">
                <a:extLst>
                  <a:ext uri="{FF2B5EF4-FFF2-40B4-BE49-F238E27FC236}">
                    <a16:creationId xmlns:a16="http://schemas.microsoft.com/office/drawing/2014/main" id="{5908DC80-F062-486C-9B4D-61C07AA7A6A0}"/>
                  </a:ext>
                </a:extLst>
              </p:cNvPr>
              <p:cNvSpPr/>
              <p:nvPr/>
            </p:nvSpPr>
            <p:spPr>
              <a:xfrm>
                <a:off x="7780662" y="4206939"/>
                <a:ext cx="145326" cy="103464"/>
              </a:xfrm>
              <a:custGeom>
                <a:avLst/>
                <a:gdLst>
                  <a:gd name="connsiteX0" fmla="*/ 105828 w 145326"/>
                  <a:gd name="connsiteY0" fmla="*/ 0 h 103464"/>
                  <a:gd name="connsiteX1" fmla="*/ 825 w 145326"/>
                  <a:gd name="connsiteY1" fmla="*/ 49075 h 103464"/>
                  <a:gd name="connsiteX2" fmla="*/ 145326 w 145326"/>
                  <a:gd name="connsiteY2" fmla="*/ 103464 h 103464"/>
                  <a:gd name="connsiteX3" fmla="*/ 12430 w 145326"/>
                  <a:gd name="connsiteY3" fmla="*/ 51732 h 103464"/>
                  <a:gd name="connsiteX4" fmla="*/ 105828 w 145326"/>
                  <a:gd name="connsiteY4" fmla="*/ 0 h 1034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5326" h="103464">
                    <a:moveTo>
                      <a:pt x="105828" y="0"/>
                    </a:moveTo>
                    <a:cubicBezTo>
                      <a:pt x="105828" y="0"/>
                      <a:pt x="14388" y="8249"/>
                      <a:pt x="825" y="49075"/>
                    </a:cubicBezTo>
                    <a:cubicBezTo>
                      <a:pt x="-12737" y="89902"/>
                      <a:pt x="145326" y="103464"/>
                      <a:pt x="145326" y="103464"/>
                    </a:cubicBezTo>
                    <a:cubicBezTo>
                      <a:pt x="145326" y="103464"/>
                      <a:pt x="12081" y="87944"/>
                      <a:pt x="12430" y="51732"/>
                    </a:cubicBezTo>
                    <a:cubicBezTo>
                      <a:pt x="12850" y="15519"/>
                      <a:pt x="105828" y="0"/>
                      <a:pt x="10582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69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78" name="Forme libre : forme 477">
                <a:extLst>
                  <a:ext uri="{FF2B5EF4-FFF2-40B4-BE49-F238E27FC236}">
                    <a16:creationId xmlns:a16="http://schemas.microsoft.com/office/drawing/2014/main" id="{F5C8E87E-161D-43A6-BF6B-0978D8859283}"/>
                  </a:ext>
                </a:extLst>
              </p:cNvPr>
              <p:cNvSpPr/>
              <p:nvPr/>
            </p:nvSpPr>
            <p:spPr>
              <a:xfrm>
                <a:off x="8032947" y="4208407"/>
                <a:ext cx="80903" cy="88923"/>
              </a:xfrm>
              <a:custGeom>
                <a:avLst/>
                <a:gdLst>
                  <a:gd name="connsiteX0" fmla="*/ 0 w 80903"/>
                  <a:gd name="connsiteY0" fmla="*/ 0 h 88923"/>
                  <a:gd name="connsiteX1" fmla="*/ 80185 w 80903"/>
                  <a:gd name="connsiteY1" fmla="*/ 44462 h 88923"/>
                  <a:gd name="connsiteX2" fmla="*/ 19714 w 80903"/>
                  <a:gd name="connsiteY2" fmla="*/ 88924 h 88923"/>
                  <a:gd name="connsiteX3" fmla="*/ 69978 w 80903"/>
                  <a:gd name="connsiteY3" fmla="*/ 46209 h 88923"/>
                  <a:gd name="connsiteX4" fmla="*/ 0 w 80903"/>
                  <a:gd name="connsiteY4" fmla="*/ 0 h 889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0903" h="88923">
                    <a:moveTo>
                      <a:pt x="0" y="0"/>
                    </a:moveTo>
                    <a:cubicBezTo>
                      <a:pt x="0" y="0"/>
                      <a:pt x="71796" y="13982"/>
                      <a:pt x="80185" y="44462"/>
                    </a:cubicBezTo>
                    <a:cubicBezTo>
                      <a:pt x="88644" y="74942"/>
                      <a:pt x="19714" y="88924"/>
                      <a:pt x="19714" y="88924"/>
                    </a:cubicBezTo>
                    <a:cubicBezTo>
                      <a:pt x="19714" y="88924"/>
                      <a:pt x="72005" y="70328"/>
                      <a:pt x="69978" y="46209"/>
                    </a:cubicBezTo>
                    <a:cubicBezTo>
                      <a:pt x="68021" y="2209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69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479" name="Graphique 3">
              <a:extLst>
                <a:ext uri="{FF2B5EF4-FFF2-40B4-BE49-F238E27FC236}">
                  <a16:creationId xmlns:a16="http://schemas.microsoft.com/office/drawing/2014/main" id="{88B948D3-A5A6-4E7D-B1C9-AE0E32241BA5}"/>
                </a:ext>
              </a:extLst>
            </p:cNvPr>
            <p:cNvGrpSpPr/>
            <p:nvPr/>
          </p:nvGrpSpPr>
          <p:grpSpPr>
            <a:xfrm>
              <a:off x="8081883" y="4117456"/>
              <a:ext cx="349681" cy="123038"/>
              <a:chOff x="8081883" y="4117456"/>
              <a:chExt cx="349681" cy="123038"/>
            </a:xfrm>
            <a:solidFill>
              <a:schemeClr val="accent1"/>
            </a:solidFill>
          </p:grpSpPr>
          <p:sp>
            <p:nvSpPr>
              <p:cNvPr id="480" name="Forme libre : forme 479">
                <a:extLst>
                  <a:ext uri="{FF2B5EF4-FFF2-40B4-BE49-F238E27FC236}">
                    <a16:creationId xmlns:a16="http://schemas.microsoft.com/office/drawing/2014/main" id="{6D94219F-AFA6-4990-80F3-4C7722FE9333}"/>
                  </a:ext>
                </a:extLst>
              </p:cNvPr>
              <p:cNvSpPr/>
              <p:nvPr/>
            </p:nvSpPr>
            <p:spPr>
              <a:xfrm>
                <a:off x="8081883" y="4117456"/>
                <a:ext cx="349681" cy="123038"/>
              </a:xfrm>
              <a:custGeom>
                <a:avLst/>
                <a:gdLst>
                  <a:gd name="connsiteX0" fmla="*/ 349681 w 349681"/>
                  <a:gd name="connsiteY0" fmla="*/ 61519 h 123038"/>
                  <a:gd name="connsiteX1" fmla="*/ 174841 w 349681"/>
                  <a:gd name="connsiteY1" fmla="*/ 123039 h 123038"/>
                  <a:gd name="connsiteX2" fmla="*/ 0 w 349681"/>
                  <a:gd name="connsiteY2" fmla="*/ 61519 h 123038"/>
                  <a:gd name="connsiteX3" fmla="*/ 174841 w 349681"/>
                  <a:gd name="connsiteY3" fmla="*/ 0 h 123038"/>
                  <a:gd name="connsiteX4" fmla="*/ 349681 w 349681"/>
                  <a:gd name="connsiteY4" fmla="*/ 61519 h 123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49681" h="123038">
                    <a:moveTo>
                      <a:pt x="349681" y="61519"/>
                    </a:moveTo>
                    <a:cubicBezTo>
                      <a:pt x="349681" y="95496"/>
                      <a:pt x="271402" y="123039"/>
                      <a:pt x="174841" y="123039"/>
                    </a:cubicBezTo>
                    <a:cubicBezTo>
                      <a:pt x="78279" y="123039"/>
                      <a:pt x="0" y="95496"/>
                      <a:pt x="0" y="61519"/>
                    </a:cubicBezTo>
                    <a:cubicBezTo>
                      <a:pt x="0" y="27543"/>
                      <a:pt x="78279" y="0"/>
                      <a:pt x="174841" y="0"/>
                    </a:cubicBezTo>
                    <a:cubicBezTo>
                      <a:pt x="271402" y="0"/>
                      <a:pt x="349681" y="27543"/>
                      <a:pt x="349681" y="61519"/>
                    </a:cubicBezTo>
                    <a:close/>
                  </a:path>
                </a:pathLst>
              </a:custGeom>
              <a:solidFill>
                <a:srgbClr val="EAE5EA"/>
              </a:solidFill>
              <a:ln w="69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81" name="Forme libre : forme 480">
                <a:extLst>
                  <a:ext uri="{FF2B5EF4-FFF2-40B4-BE49-F238E27FC236}">
                    <a16:creationId xmlns:a16="http://schemas.microsoft.com/office/drawing/2014/main" id="{156C7495-1DF6-4B1A-B9B7-2CFDB4478776}"/>
                  </a:ext>
                </a:extLst>
              </p:cNvPr>
              <p:cNvSpPr/>
              <p:nvPr/>
            </p:nvSpPr>
            <p:spPr>
              <a:xfrm>
                <a:off x="8081883" y="4117456"/>
                <a:ext cx="349681" cy="123038"/>
              </a:xfrm>
              <a:custGeom>
                <a:avLst/>
                <a:gdLst>
                  <a:gd name="connsiteX0" fmla="*/ 349681 w 349681"/>
                  <a:gd name="connsiteY0" fmla="*/ 61519 h 123038"/>
                  <a:gd name="connsiteX1" fmla="*/ 174841 w 349681"/>
                  <a:gd name="connsiteY1" fmla="*/ 123039 h 123038"/>
                  <a:gd name="connsiteX2" fmla="*/ 0 w 349681"/>
                  <a:gd name="connsiteY2" fmla="*/ 61519 h 123038"/>
                  <a:gd name="connsiteX3" fmla="*/ 174841 w 349681"/>
                  <a:gd name="connsiteY3" fmla="*/ 0 h 123038"/>
                  <a:gd name="connsiteX4" fmla="*/ 349681 w 349681"/>
                  <a:gd name="connsiteY4" fmla="*/ 61519 h 123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49681" h="123038">
                    <a:moveTo>
                      <a:pt x="349681" y="61519"/>
                    </a:moveTo>
                    <a:cubicBezTo>
                      <a:pt x="349681" y="95496"/>
                      <a:pt x="271402" y="123039"/>
                      <a:pt x="174841" y="123039"/>
                    </a:cubicBezTo>
                    <a:cubicBezTo>
                      <a:pt x="78279" y="123039"/>
                      <a:pt x="0" y="95496"/>
                      <a:pt x="0" y="61519"/>
                    </a:cubicBezTo>
                    <a:cubicBezTo>
                      <a:pt x="0" y="27543"/>
                      <a:pt x="78279" y="0"/>
                      <a:pt x="174841" y="0"/>
                    </a:cubicBezTo>
                    <a:cubicBezTo>
                      <a:pt x="271402" y="0"/>
                      <a:pt x="349681" y="27543"/>
                      <a:pt x="349681" y="61519"/>
                    </a:cubicBezTo>
                    <a:close/>
                  </a:path>
                </a:pathLst>
              </a:custGeom>
              <a:noFill/>
              <a:ln w="6847" cap="rnd">
                <a:solidFill>
                  <a:srgbClr val="333333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82" name="Forme libre : forme 481">
                <a:extLst>
                  <a:ext uri="{FF2B5EF4-FFF2-40B4-BE49-F238E27FC236}">
                    <a16:creationId xmlns:a16="http://schemas.microsoft.com/office/drawing/2014/main" id="{28127E32-34A1-459B-AA29-3408A59931B3}"/>
                  </a:ext>
                </a:extLst>
              </p:cNvPr>
              <p:cNvSpPr/>
              <p:nvPr/>
            </p:nvSpPr>
            <p:spPr>
              <a:xfrm>
                <a:off x="8134314" y="4135912"/>
                <a:ext cx="244818" cy="86126"/>
              </a:xfrm>
              <a:custGeom>
                <a:avLst/>
                <a:gdLst>
                  <a:gd name="connsiteX0" fmla="*/ 244819 w 244818"/>
                  <a:gd name="connsiteY0" fmla="*/ 43064 h 86126"/>
                  <a:gd name="connsiteX1" fmla="*/ 122409 w 244818"/>
                  <a:gd name="connsiteY1" fmla="*/ 86127 h 86126"/>
                  <a:gd name="connsiteX2" fmla="*/ 0 w 244818"/>
                  <a:gd name="connsiteY2" fmla="*/ 43064 h 86126"/>
                  <a:gd name="connsiteX3" fmla="*/ 122409 w 244818"/>
                  <a:gd name="connsiteY3" fmla="*/ 0 h 86126"/>
                  <a:gd name="connsiteX4" fmla="*/ 244819 w 244818"/>
                  <a:gd name="connsiteY4" fmla="*/ 43064 h 861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4818" h="86126">
                    <a:moveTo>
                      <a:pt x="244819" y="43064"/>
                    </a:moveTo>
                    <a:cubicBezTo>
                      <a:pt x="244819" y="66847"/>
                      <a:pt x="190014" y="86127"/>
                      <a:pt x="122409" y="86127"/>
                    </a:cubicBezTo>
                    <a:cubicBezTo>
                      <a:pt x="54804" y="86127"/>
                      <a:pt x="0" y="66847"/>
                      <a:pt x="0" y="43064"/>
                    </a:cubicBezTo>
                    <a:cubicBezTo>
                      <a:pt x="0" y="19280"/>
                      <a:pt x="54804" y="0"/>
                      <a:pt x="122409" y="0"/>
                    </a:cubicBezTo>
                    <a:cubicBezTo>
                      <a:pt x="190014" y="0"/>
                      <a:pt x="244819" y="19281"/>
                      <a:pt x="244819" y="43064"/>
                    </a:cubicBezTo>
                    <a:close/>
                  </a:path>
                </a:pathLst>
              </a:custGeom>
              <a:solidFill>
                <a:srgbClr val="333333"/>
              </a:solidFill>
              <a:ln w="69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83" name="Forme libre : forme 482">
                <a:extLst>
                  <a:ext uri="{FF2B5EF4-FFF2-40B4-BE49-F238E27FC236}">
                    <a16:creationId xmlns:a16="http://schemas.microsoft.com/office/drawing/2014/main" id="{395C9179-B6CC-4170-8264-399C386B6569}"/>
                  </a:ext>
                </a:extLst>
              </p:cNvPr>
              <p:cNvSpPr/>
              <p:nvPr/>
            </p:nvSpPr>
            <p:spPr>
              <a:xfrm>
                <a:off x="8090985" y="4129900"/>
                <a:ext cx="145325" cy="103464"/>
              </a:xfrm>
              <a:custGeom>
                <a:avLst/>
                <a:gdLst>
                  <a:gd name="connsiteX0" fmla="*/ 105828 w 145325"/>
                  <a:gd name="connsiteY0" fmla="*/ 0 h 103464"/>
                  <a:gd name="connsiteX1" fmla="*/ 825 w 145325"/>
                  <a:gd name="connsiteY1" fmla="*/ 49076 h 103464"/>
                  <a:gd name="connsiteX2" fmla="*/ 145326 w 145325"/>
                  <a:gd name="connsiteY2" fmla="*/ 103464 h 103464"/>
                  <a:gd name="connsiteX3" fmla="*/ 12430 w 145325"/>
                  <a:gd name="connsiteY3" fmla="*/ 51732 h 103464"/>
                  <a:gd name="connsiteX4" fmla="*/ 105828 w 145325"/>
                  <a:gd name="connsiteY4" fmla="*/ 0 h 1034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5325" h="103464">
                    <a:moveTo>
                      <a:pt x="105828" y="0"/>
                    </a:moveTo>
                    <a:cubicBezTo>
                      <a:pt x="105828" y="0"/>
                      <a:pt x="14388" y="8249"/>
                      <a:pt x="825" y="49076"/>
                    </a:cubicBezTo>
                    <a:cubicBezTo>
                      <a:pt x="-12737" y="89902"/>
                      <a:pt x="145326" y="103464"/>
                      <a:pt x="145326" y="103464"/>
                    </a:cubicBezTo>
                    <a:cubicBezTo>
                      <a:pt x="145326" y="103464"/>
                      <a:pt x="12081" y="87945"/>
                      <a:pt x="12430" y="51732"/>
                    </a:cubicBezTo>
                    <a:cubicBezTo>
                      <a:pt x="12850" y="15519"/>
                      <a:pt x="105828" y="0"/>
                      <a:pt x="10582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69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84" name="Forme libre : forme 483">
                <a:extLst>
                  <a:ext uri="{FF2B5EF4-FFF2-40B4-BE49-F238E27FC236}">
                    <a16:creationId xmlns:a16="http://schemas.microsoft.com/office/drawing/2014/main" id="{80EF77C5-8466-4AD1-BF55-FCA05050D31A}"/>
                  </a:ext>
                </a:extLst>
              </p:cNvPr>
              <p:cNvSpPr/>
              <p:nvPr/>
            </p:nvSpPr>
            <p:spPr>
              <a:xfrm>
                <a:off x="8343270" y="4131368"/>
                <a:ext cx="80903" cy="88923"/>
              </a:xfrm>
              <a:custGeom>
                <a:avLst/>
                <a:gdLst>
                  <a:gd name="connsiteX0" fmla="*/ 0 w 80903"/>
                  <a:gd name="connsiteY0" fmla="*/ 0 h 88923"/>
                  <a:gd name="connsiteX1" fmla="*/ 80185 w 80903"/>
                  <a:gd name="connsiteY1" fmla="*/ 44462 h 88923"/>
                  <a:gd name="connsiteX2" fmla="*/ 19714 w 80903"/>
                  <a:gd name="connsiteY2" fmla="*/ 88924 h 88923"/>
                  <a:gd name="connsiteX3" fmla="*/ 69978 w 80903"/>
                  <a:gd name="connsiteY3" fmla="*/ 46210 h 88923"/>
                  <a:gd name="connsiteX4" fmla="*/ 0 w 80903"/>
                  <a:gd name="connsiteY4" fmla="*/ 0 h 889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0903" h="88923">
                    <a:moveTo>
                      <a:pt x="0" y="0"/>
                    </a:moveTo>
                    <a:cubicBezTo>
                      <a:pt x="0" y="0"/>
                      <a:pt x="71795" y="13982"/>
                      <a:pt x="80185" y="44462"/>
                    </a:cubicBezTo>
                    <a:cubicBezTo>
                      <a:pt x="88644" y="74942"/>
                      <a:pt x="19714" y="88924"/>
                      <a:pt x="19714" y="88924"/>
                    </a:cubicBezTo>
                    <a:cubicBezTo>
                      <a:pt x="19714" y="88924"/>
                      <a:pt x="72005" y="70328"/>
                      <a:pt x="69978" y="46210"/>
                    </a:cubicBezTo>
                    <a:cubicBezTo>
                      <a:pt x="68021" y="2209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69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485" name="Forme libre : forme 484">
              <a:extLst>
                <a:ext uri="{FF2B5EF4-FFF2-40B4-BE49-F238E27FC236}">
                  <a16:creationId xmlns:a16="http://schemas.microsoft.com/office/drawing/2014/main" id="{7C205AD0-F998-4FBD-8482-652976FC3747}"/>
                </a:ext>
              </a:extLst>
            </p:cNvPr>
            <p:cNvSpPr/>
            <p:nvPr/>
          </p:nvSpPr>
          <p:spPr>
            <a:xfrm>
              <a:off x="5469342" y="4847438"/>
              <a:ext cx="207697" cy="102275"/>
            </a:xfrm>
            <a:custGeom>
              <a:avLst/>
              <a:gdLst>
                <a:gd name="connsiteX0" fmla="*/ 207698 w 207697"/>
                <a:gd name="connsiteY0" fmla="*/ 102276 h 102275"/>
                <a:gd name="connsiteX1" fmla="*/ 0 w 207697"/>
                <a:gd name="connsiteY1" fmla="*/ 0 h 102275"/>
                <a:gd name="connsiteX2" fmla="*/ 207698 w 207697"/>
                <a:gd name="connsiteY2" fmla="*/ 102276 h 102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7697" h="102275">
                  <a:moveTo>
                    <a:pt x="207698" y="102276"/>
                  </a:moveTo>
                  <a:cubicBezTo>
                    <a:pt x="206928" y="101507"/>
                    <a:pt x="44182" y="39498"/>
                    <a:pt x="0" y="0"/>
                  </a:cubicBezTo>
                  <a:lnTo>
                    <a:pt x="207698" y="102276"/>
                  </a:lnTo>
                  <a:close/>
                </a:path>
              </a:pathLst>
            </a:custGeom>
            <a:solidFill>
              <a:srgbClr val="FFFFFF"/>
            </a:solidFill>
            <a:ln w="69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486" name="Graphique 3">
            <a:extLst>
              <a:ext uri="{FF2B5EF4-FFF2-40B4-BE49-F238E27FC236}">
                <a16:creationId xmlns:a16="http://schemas.microsoft.com/office/drawing/2014/main" id="{88B948D3-A5A6-4E7D-B1C9-AE0E32241BA5}"/>
              </a:ext>
            </a:extLst>
          </p:cNvPr>
          <p:cNvGrpSpPr/>
          <p:nvPr/>
        </p:nvGrpSpPr>
        <p:grpSpPr>
          <a:xfrm>
            <a:off x="7078704" y="3956631"/>
            <a:ext cx="3164746" cy="1590747"/>
            <a:chOff x="6137874" y="5000677"/>
            <a:chExt cx="3164746" cy="1590747"/>
          </a:xfrm>
          <a:solidFill>
            <a:schemeClr val="accent1"/>
          </a:solidFill>
        </p:grpSpPr>
        <p:grpSp>
          <p:nvGrpSpPr>
            <p:cNvPr id="487" name="Graphique 3">
              <a:extLst>
                <a:ext uri="{FF2B5EF4-FFF2-40B4-BE49-F238E27FC236}">
                  <a16:creationId xmlns:a16="http://schemas.microsoft.com/office/drawing/2014/main" id="{88B948D3-A5A6-4E7D-B1C9-AE0E32241BA5}"/>
                </a:ext>
              </a:extLst>
            </p:cNvPr>
            <p:cNvGrpSpPr/>
            <p:nvPr/>
          </p:nvGrpSpPr>
          <p:grpSpPr>
            <a:xfrm>
              <a:off x="8759644" y="5127141"/>
              <a:ext cx="349680" cy="843638"/>
              <a:chOff x="8759644" y="5127141"/>
              <a:chExt cx="349680" cy="843638"/>
            </a:xfrm>
            <a:solidFill>
              <a:schemeClr val="accent1"/>
            </a:solidFill>
          </p:grpSpPr>
          <p:sp>
            <p:nvSpPr>
              <p:cNvPr id="488" name="Forme libre : forme 487">
                <a:extLst>
                  <a:ext uri="{FF2B5EF4-FFF2-40B4-BE49-F238E27FC236}">
                    <a16:creationId xmlns:a16="http://schemas.microsoft.com/office/drawing/2014/main" id="{1510FF00-8946-496E-B9BA-28B776CC631C}"/>
                  </a:ext>
                </a:extLst>
              </p:cNvPr>
              <p:cNvSpPr/>
              <p:nvPr/>
            </p:nvSpPr>
            <p:spPr>
              <a:xfrm>
                <a:off x="8759644" y="5127141"/>
                <a:ext cx="349680" cy="843638"/>
              </a:xfrm>
              <a:custGeom>
                <a:avLst/>
                <a:gdLst>
                  <a:gd name="connsiteX0" fmla="*/ 0 w 349680"/>
                  <a:gd name="connsiteY0" fmla="*/ 0 h 843638"/>
                  <a:gd name="connsiteX1" fmla="*/ 0 w 349680"/>
                  <a:gd name="connsiteY1" fmla="*/ 304311 h 843638"/>
                  <a:gd name="connsiteX2" fmla="*/ 112273 w 349680"/>
                  <a:gd name="connsiteY2" fmla="*/ 792480 h 843638"/>
                  <a:gd name="connsiteX3" fmla="*/ 279633 w 349680"/>
                  <a:gd name="connsiteY3" fmla="*/ 792480 h 843638"/>
                  <a:gd name="connsiteX4" fmla="*/ 349681 w 349680"/>
                  <a:gd name="connsiteY4" fmla="*/ 296551 h 843638"/>
                  <a:gd name="connsiteX5" fmla="*/ 349681 w 349680"/>
                  <a:gd name="connsiteY5" fmla="*/ 0 h 843638"/>
                  <a:gd name="connsiteX6" fmla="*/ 0 w 349680"/>
                  <a:gd name="connsiteY6" fmla="*/ 0 h 8436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49680" h="843638">
                    <a:moveTo>
                      <a:pt x="0" y="0"/>
                    </a:moveTo>
                    <a:lnTo>
                      <a:pt x="0" y="304311"/>
                    </a:lnTo>
                    <a:cubicBezTo>
                      <a:pt x="0" y="304311"/>
                      <a:pt x="81303" y="710338"/>
                      <a:pt x="112273" y="792480"/>
                    </a:cubicBezTo>
                    <a:cubicBezTo>
                      <a:pt x="143242" y="874623"/>
                      <a:pt x="273481" y="845191"/>
                      <a:pt x="279633" y="792480"/>
                    </a:cubicBezTo>
                    <a:cubicBezTo>
                      <a:pt x="285785" y="739769"/>
                      <a:pt x="349681" y="296551"/>
                      <a:pt x="349681" y="296551"/>
                    </a:cubicBezTo>
                    <a:lnTo>
                      <a:pt x="34968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6D4D6"/>
              </a:solidFill>
              <a:ln w="69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89" name="Forme libre : forme 488">
                <a:extLst>
                  <a:ext uri="{FF2B5EF4-FFF2-40B4-BE49-F238E27FC236}">
                    <a16:creationId xmlns:a16="http://schemas.microsoft.com/office/drawing/2014/main" id="{3AC6E6E6-26D6-4548-91DE-49B8FCF97283}"/>
                  </a:ext>
                </a:extLst>
              </p:cNvPr>
              <p:cNvSpPr/>
              <p:nvPr/>
            </p:nvSpPr>
            <p:spPr>
              <a:xfrm>
                <a:off x="8868980" y="5127141"/>
                <a:ext cx="240344" cy="843638"/>
              </a:xfrm>
              <a:custGeom>
                <a:avLst/>
                <a:gdLst>
                  <a:gd name="connsiteX0" fmla="*/ 179944 w 240344"/>
                  <a:gd name="connsiteY0" fmla="*/ 0 h 843638"/>
                  <a:gd name="connsiteX1" fmla="*/ 179944 w 240344"/>
                  <a:gd name="connsiteY1" fmla="*/ 239576 h 843638"/>
                  <a:gd name="connsiteX2" fmla="*/ 109896 w 240344"/>
                  <a:gd name="connsiteY2" fmla="*/ 735505 h 843638"/>
                  <a:gd name="connsiteX3" fmla="*/ 0 w 240344"/>
                  <a:gd name="connsiteY3" fmla="*/ 784091 h 843638"/>
                  <a:gd name="connsiteX4" fmla="*/ 2936 w 240344"/>
                  <a:gd name="connsiteY4" fmla="*/ 792480 h 843638"/>
                  <a:gd name="connsiteX5" fmla="*/ 170297 w 240344"/>
                  <a:gd name="connsiteY5" fmla="*/ 792480 h 843638"/>
                  <a:gd name="connsiteX6" fmla="*/ 240345 w 240344"/>
                  <a:gd name="connsiteY6" fmla="*/ 296551 h 843638"/>
                  <a:gd name="connsiteX7" fmla="*/ 240345 w 240344"/>
                  <a:gd name="connsiteY7" fmla="*/ 0 h 843638"/>
                  <a:gd name="connsiteX8" fmla="*/ 179944 w 240344"/>
                  <a:gd name="connsiteY8" fmla="*/ 0 h 8436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40344" h="843638">
                    <a:moveTo>
                      <a:pt x="179944" y="0"/>
                    </a:moveTo>
                    <a:lnTo>
                      <a:pt x="179944" y="239576"/>
                    </a:lnTo>
                    <a:cubicBezTo>
                      <a:pt x="179944" y="239576"/>
                      <a:pt x="116118" y="682794"/>
                      <a:pt x="109896" y="735505"/>
                    </a:cubicBezTo>
                    <a:cubicBezTo>
                      <a:pt x="105841" y="770250"/>
                      <a:pt x="47887" y="794857"/>
                      <a:pt x="0" y="784091"/>
                    </a:cubicBezTo>
                    <a:cubicBezTo>
                      <a:pt x="1049" y="787167"/>
                      <a:pt x="2028" y="789963"/>
                      <a:pt x="2936" y="792480"/>
                    </a:cubicBezTo>
                    <a:cubicBezTo>
                      <a:pt x="33906" y="874623"/>
                      <a:pt x="164145" y="845191"/>
                      <a:pt x="170297" y="792480"/>
                    </a:cubicBezTo>
                    <a:cubicBezTo>
                      <a:pt x="176449" y="739769"/>
                      <a:pt x="240345" y="296551"/>
                      <a:pt x="240345" y="296551"/>
                    </a:cubicBezTo>
                    <a:lnTo>
                      <a:pt x="240345" y="0"/>
                    </a:lnTo>
                    <a:lnTo>
                      <a:pt x="179944" y="0"/>
                    </a:lnTo>
                    <a:close/>
                  </a:path>
                </a:pathLst>
              </a:custGeom>
              <a:solidFill>
                <a:srgbClr val="C1BDC1"/>
              </a:solidFill>
              <a:ln w="69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90" name="Forme libre : forme 489">
                <a:extLst>
                  <a:ext uri="{FF2B5EF4-FFF2-40B4-BE49-F238E27FC236}">
                    <a16:creationId xmlns:a16="http://schemas.microsoft.com/office/drawing/2014/main" id="{8469E559-6786-4D5A-8CB3-BD23DA5972CC}"/>
                  </a:ext>
                </a:extLst>
              </p:cNvPr>
              <p:cNvSpPr/>
              <p:nvPr/>
            </p:nvSpPr>
            <p:spPr>
              <a:xfrm>
                <a:off x="8759644" y="5127141"/>
                <a:ext cx="349680" cy="843638"/>
              </a:xfrm>
              <a:custGeom>
                <a:avLst/>
                <a:gdLst>
                  <a:gd name="connsiteX0" fmla="*/ 0 w 349680"/>
                  <a:gd name="connsiteY0" fmla="*/ 0 h 843638"/>
                  <a:gd name="connsiteX1" fmla="*/ 0 w 349680"/>
                  <a:gd name="connsiteY1" fmla="*/ 304311 h 843638"/>
                  <a:gd name="connsiteX2" fmla="*/ 112273 w 349680"/>
                  <a:gd name="connsiteY2" fmla="*/ 792480 h 843638"/>
                  <a:gd name="connsiteX3" fmla="*/ 279633 w 349680"/>
                  <a:gd name="connsiteY3" fmla="*/ 792480 h 843638"/>
                  <a:gd name="connsiteX4" fmla="*/ 349681 w 349680"/>
                  <a:gd name="connsiteY4" fmla="*/ 296551 h 843638"/>
                  <a:gd name="connsiteX5" fmla="*/ 349681 w 349680"/>
                  <a:gd name="connsiteY5" fmla="*/ 0 h 843638"/>
                  <a:gd name="connsiteX6" fmla="*/ 0 w 349680"/>
                  <a:gd name="connsiteY6" fmla="*/ 0 h 8436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49680" h="843638">
                    <a:moveTo>
                      <a:pt x="0" y="0"/>
                    </a:moveTo>
                    <a:lnTo>
                      <a:pt x="0" y="304311"/>
                    </a:lnTo>
                    <a:cubicBezTo>
                      <a:pt x="0" y="304311"/>
                      <a:pt x="81303" y="710338"/>
                      <a:pt x="112273" y="792480"/>
                    </a:cubicBezTo>
                    <a:cubicBezTo>
                      <a:pt x="143242" y="874623"/>
                      <a:pt x="273481" y="845191"/>
                      <a:pt x="279633" y="792480"/>
                    </a:cubicBezTo>
                    <a:cubicBezTo>
                      <a:pt x="285785" y="739769"/>
                      <a:pt x="349681" y="296551"/>
                      <a:pt x="349681" y="296551"/>
                    </a:cubicBezTo>
                    <a:lnTo>
                      <a:pt x="349681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6847" cap="rnd">
                <a:solidFill>
                  <a:srgbClr val="333333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91" name="Forme libre : forme 490">
                <a:extLst>
                  <a:ext uri="{FF2B5EF4-FFF2-40B4-BE49-F238E27FC236}">
                    <a16:creationId xmlns:a16="http://schemas.microsoft.com/office/drawing/2014/main" id="{C5D2CD35-5B25-4099-9A9A-22554F1CE0E2}"/>
                  </a:ext>
                </a:extLst>
              </p:cNvPr>
              <p:cNvSpPr/>
              <p:nvPr/>
            </p:nvSpPr>
            <p:spPr>
              <a:xfrm>
                <a:off x="8781245" y="5341948"/>
                <a:ext cx="93397" cy="540551"/>
              </a:xfrm>
              <a:custGeom>
                <a:avLst/>
                <a:gdLst>
                  <a:gd name="connsiteX0" fmla="*/ 1538 w 93397"/>
                  <a:gd name="connsiteY0" fmla="*/ 21 h 540551"/>
                  <a:gd name="connsiteX1" fmla="*/ 1538 w 93397"/>
                  <a:gd name="connsiteY1" fmla="*/ 91881 h 540551"/>
                  <a:gd name="connsiteX2" fmla="*/ 93397 w 93397"/>
                  <a:gd name="connsiteY2" fmla="*/ 540552 h 540551"/>
                  <a:gd name="connsiteX3" fmla="*/ 1538 w 93397"/>
                  <a:gd name="connsiteY3" fmla="*/ 21 h 5405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3397" h="540551">
                    <a:moveTo>
                      <a:pt x="1538" y="21"/>
                    </a:moveTo>
                    <a:cubicBezTo>
                      <a:pt x="1608" y="-1167"/>
                      <a:pt x="-1957" y="47699"/>
                      <a:pt x="1538" y="91881"/>
                    </a:cubicBezTo>
                    <a:cubicBezTo>
                      <a:pt x="5033" y="136062"/>
                      <a:pt x="93397" y="540552"/>
                      <a:pt x="93397" y="540552"/>
                    </a:cubicBezTo>
                    <a:cubicBezTo>
                      <a:pt x="93397" y="540552"/>
                      <a:pt x="-3076" y="54620"/>
                      <a:pt x="1538" y="21"/>
                    </a:cubicBezTo>
                    <a:close/>
                  </a:path>
                </a:pathLst>
              </a:custGeom>
              <a:solidFill>
                <a:srgbClr val="FFFFFF"/>
              </a:solidFill>
              <a:ln w="69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492" name="Graphique 3">
              <a:extLst>
                <a:ext uri="{FF2B5EF4-FFF2-40B4-BE49-F238E27FC236}">
                  <a16:creationId xmlns:a16="http://schemas.microsoft.com/office/drawing/2014/main" id="{88B948D3-A5A6-4E7D-B1C9-AE0E32241BA5}"/>
                </a:ext>
              </a:extLst>
            </p:cNvPr>
            <p:cNvGrpSpPr/>
            <p:nvPr/>
          </p:nvGrpSpPr>
          <p:grpSpPr>
            <a:xfrm>
              <a:off x="8449321" y="5204180"/>
              <a:ext cx="349681" cy="843638"/>
              <a:chOff x="8449321" y="5204180"/>
              <a:chExt cx="349681" cy="843638"/>
            </a:xfrm>
            <a:solidFill>
              <a:schemeClr val="accent1"/>
            </a:solidFill>
          </p:grpSpPr>
          <p:sp>
            <p:nvSpPr>
              <p:cNvPr id="493" name="Forme libre : forme 492">
                <a:extLst>
                  <a:ext uri="{FF2B5EF4-FFF2-40B4-BE49-F238E27FC236}">
                    <a16:creationId xmlns:a16="http://schemas.microsoft.com/office/drawing/2014/main" id="{8C2B3FCD-82E1-4010-BC41-BB601E29F66C}"/>
                  </a:ext>
                </a:extLst>
              </p:cNvPr>
              <p:cNvSpPr/>
              <p:nvPr/>
            </p:nvSpPr>
            <p:spPr>
              <a:xfrm>
                <a:off x="8449321" y="5204180"/>
                <a:ext cx="349681" cy="843638"/>
              </a:xfrm>
              <a:custGeom>
                <a:avLst/>
                <a:gdLst>
                  <a:gd name="connsiteX0" fmla="*/ 0 w 349681"/>
                  <a:gd name="connsiteY0" fmla="*/ 0 h 843638"/>
                  <a:gd name="connsiteX1" fmla="*/ 0 w 349681"/>
                  <a:gd name="connsiteY1" fmla="*/ 304311 h 843638"/>
                  <a:gd name="connsiteX2" fmla="*/ 112273 w 349681"/>
                  <a:gd name="connsiteY2" fmla="*/ 792480 h 843638"/>
                  <a:gd name="connsiteX3" fmla="*/ 279633 w 349681"/>
                  <a:gd name="connsiteY3" fmla="*/ 792480 h 843638"/>
                  <a:gd name="connsiteX4" fmla="*/ 349681 w 349681"/>
                  <a:gd name="connsiteY4" fmla="*/ 296551 h 843638"/>
                  <a:gd name="connsiteX5" fmla="*/ 349681 w 349681"/>
                  <a:gd name="connsiteY5" fmla="*/ 0 h 843638"/>
                  <a:gd name="connsiteX6" fmla="*/ 0 w 349681"/>
                  <a:gd name="connsiteY6" fmla="*/ 0 h 8436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49681" h="843638">
                    <a:moveTo>
                      <a:pt x="0" y="0"/>
                    </a:moveTo>
                    <a:lnTo>
                      <a:pt x="0" y="304311"/>
                    </a:lnTo>
                    <a:cubicBezTo>
                      <a:pt x="0" y="304311"/>
                      <a:pt x="81303" y="710338"/>
                      <a:pt x="112273" y="792480"/>
                    </a:cubicBezTo>
                    <a:cubicBezTo>
                      <a:pt x="143242" y="874622"/>
                      <a:pt x="273481" y="845191"/>
                      <a:pt x="279633" y="792480"/>
                    </a:cubicBezTo>
                    <a:cubicBezTo>
                      <a:pt x="285785" y="739769"/>
                      <a:pt x="349681" y="296551"/>
                      <a:pt x="349681" y="296551"/>
                    </a:cubicBezTo>
                    <a:lnTo>
                      <a:pt x="34968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6D4D6"/>
              </a:solidFill>
              <a:ln w="69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94" name="Forme libre : forme 493">
                <a:extLst>
                  <a:ext uri="{FF2B5EF4-FFF2-40B4-BE49-F238E27FC236}">
                    <a16:creationId xmlns:a16="http://schemas.microsoft.com/office/drawing/2014/main" id="{D73B9491-711C-4B1C-A108-4D6560B101A9}"/>
                  </a:ext>
                </a:extLst>
              </p:cNvPr>
              <p:cNvSpPr/>
              <p:nvPr/>
            </p:nvSpPr>
            <p:spPr>
              <a:xfrm>
                <a:off x="8558658" y="5204180"/>
                <a:ext cx="240344" cy="843638"/>
              </a:xfrm>
              <a:custGeom>
                <a:avLst/>
                <a:gdLst>
                  <a:gd name="connsiteX0" fmla="*/ 179944 w 240344"/>
                  <a:gd name="connsiteY0" fmla="*/ 0 h 843638"/>
                  <a:gd name="connsiteX1" fmla="*/ 179944 w 240344"/>
                  <a:gd name="connsiteY1" fmla="*/ 239576 h 843638"/>
                  <a:gd name="connsiteX2" fmla="*/ 109896 w 240344"/>
                  <a:gd name="connsiteY2" fmla="*/ 735505 h 843638"/>
                  <a:gd name="connsiteX3" fmla="*/ 0 w 240344"/>
                  <a:gd name="connsiteY3" fmla="*/ 784091 h 843638"/>
                  <a:gd name="connsiteX4" fmla="*/ 2936 w 240344"/>
                  <a:gd name="connsiteY4" fmla="*/ 792480 h 843638"/>
                  <a:gd name="connsiteX5" fmla="*/ 170296 w 240344"/>
                  <a:gd name="connsiteY5" fmla="*/ 792480 h 843638"/>
                  <a:gd name="connsiteX6" fmla="*/ 240345 w 240344"/>
                  <a:gd name="connsiteY6" fmla="*/ 296551 h 843638"/>
                  <a:gd name="connsiteX7" fmla="*/ 240345 w 240344"/>
                  <a:gd name="connsiteY7" fmla="*/ 0 h 843638"/>
                  <a:gd name="connsiteX8" fmla="*/ 179944 w 240344"/>
                  <a:gd name="connsiteY8" fmla="*/ 0 h 8436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40344" h="843638">
                    <a:moveTo>
                      <a:pt x="179944" y="0"/>
                    </a:moveTo>
                    <a:lnTo>
                      <a:pt x="179944" y="239576"/>
                    </a:lnTo>
                    <a:cubicBezTo>
                      <a:pt x="179944" y="239576"/>
                      <a:pt x="116118" y="682794"/>
                      <a:pt x="109896" y="735505"/>
                    </a:cubicBezTo>
                    <a:cubicBezTo>
                      <a:pt x="105841" y="770249"/>
                      <a:pt x="47887" y="794857"/>
                      <a:pt x="0" y="784091"/>
                    </a:cubicBezTo>
                    <a:cubicBezTo>
                      <a:pt x="1048" y="787167"/>
                      <a:pt x="2027" y="789963"/>
                      <a:pt x="2936" y="792480"/>
                    </a:cubicBezTo>
                    <a:cubicBezTo>
                      <a:pt x="33905" y="874622"/>
                      <a:pt x="164144" y="845191"/>
                      <a:pt x="170296" y="792480"/>
                    </a:cubicBezTo>
                    <a:cubicBezTo>
                      <a:pt x="176448" y="739769"/>
                      <a:pt x="240345" y="296551"/>
                      <a:pt x="240345" y="296551"/>
                    </a:cubicBezTo>
                    <a:lnTo>
                      <a:pt x="240345" y="0"/>
                    </a:lnTo>
                    <a:lnTo>
                      <a:pt x="179944" y="0"/>
                    </a:lnTo>
                    <a:close/>
                  </a:path>
                </a:pathLst>
              </a:custGeom>
              <a:solidFill>
                <a:srgbClr val="C1BDC1"/>
              </a:solidFill>
              <a:ln w="69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95" name="Forme libre : forme 494">
                <a:extLst>
                  <a:ext uri="{FF2B5EF4-FFF2-40B4-BE49-F238E27FC236}">
                    <a16:creationId xmlns:a16="http://schemas.microsoft.com/office/drawing/2014/main" id="{06A7A51C-42F8-427C-939E-39825A2C0F13}"/>
                  </a:ext>
                </a:extLst>
              </p:cNvPr>
              <p:cNvSpPr/>
              <p:nvPr/>
            </p:nvSpPr>
            <p:spPr>
              <a:xfrm>
                <a:off x="8449321" y="5204180"/>
                <a:ext cx="349681" cy="843638"/>
              </a:xfrm>
              <a:custGeom>
                <a:avLst/>
                <a:gdLst>
                  <a:gd name="connsiteX0" fmla="*/ 0 w 349681"/>
                  <a:gd name="connsiteY0" fmla="*/ 0 h 843638"/>
                  <a:gd name="connsiteX1" fmla="*/ 0 w 349681"/>
                  <a:gd name="connsiteY1" fmla="*/ 304311 h 843638"/>
                  <a:gd name="connsiteX2" fmla="*/ 112273 w 349681"/>
                  <a:gd name="connsiteY2" fmla="*/ 792480 h 843638"/>
                  <a:gd name="connsiteX3" fmla="*/ 279633 w 349681"/>
                  <a:gd name="connsiteY3" fmla="*/ 792480 h 843638"/>
                  <a:gd name="connsiteX4" fmla="*/ 349681 w 349681"/>
                  <a:gd name="connsiteY4" fmla="*/ 296551 h 843638"/>
                  <a:gd name="connsiteX5" fmla="*/ 349681 w 349681"/>
                  <a:gd name="connsiteY5" fmla="*/ 0 h 843638"/>
                  <a:gd name="connsiteX6" fmla="*/ 0 w 349681"/>
                  <a:gd name="connsiteY6" fmla="*/ 0 h 8436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49681" h="843638">
                    <a:moveTo>
                      <a:pt x="0" y="0"/>
                    </a:moveTo>
                    <a:lnTo>
                      <a:pt x="0" y="304311"/>
                    </a:lnTo>
                    <a:cubicBezTo>
                      <a:pt x="0" y="304311"/>
                      <a:pt x="81303" y="710338"/>
                      <a:pt x="112273" y="792480"/>
                    </a:cubicBezTo>
                    <a:cubicBezTo>
                      <a:pt x="143242" y="874622"/>
                      <a:pt x="273481" y="845191"/>
                      <a:pt x="279633" y="792480"/>
                    </a:cubicBezTo>
                    <a:cubicBezTo>
                      <a:pt x="285785" y="739769"/>
                      <a:pt x="349681" y="296551"/>
                      <a:pt x="349681" y="296551"/>
                    </a:cubicBezTo>
                    <a:lnTo>
                      <a:pt x="349681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6847" cap="rnd">
                <a:solidFill>
                  <a:srgbClr val="333333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96" name="Forme libre : forme 495">
                <a:extLst>
                  <a:ext uri="{FF2B5EF4-FFF2-40B4-BE49-F238E27FC236}">
                    <a16:creationId xmlns:a16="http://schemas.microsoft.com/office/drawing/2014/main" id="{A4D0CE64-DF4C-4382-9290-99994B73613A}"/>
                  </a:ext>
                </a:extLst>
              </p:cNvPr>
              <p:cNvSpPr/>
              <p:nvPr/>
            </p:nvSpPr>
            <p:spPr>
              <a:xfrm>
                <a:off x="8470923" y="5418917"/>
                <a:ext cx="93397" cy="540551"/>
              </a:xfrm>
              <a:custGeom>
                <a:avLst/>
                <a:gdLst>
                  <a:gd name="connsiteX0" fmla="*/ 1538 w 93397"/>
                  <a:gd name="connsiteY0" fmla="*/ 21 h 540551"/>
                  <a:gd name="connsiteX1" fmla="*/ 1538 w 93397"/>
                  <a:gd name="connsiteY1" fmla="*/ 91880 h 540551"/>
                  <a:gd name="connsiteX2" fmla="*/ 93398 w 93397"/>
                  <a:gd name="connsiteY2" fmla="*/ 540552 h 540551"/>
                  <a:gd name="connsiteX3" fmla="*/ 1538 w 93397"/>
                  <a:gd name="connsiteY3" fmla="*/ 21 h 5405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3397" h="540551">
                    <a:moveTo>
                      <a:pt x="1538" y="21"/>
                    </a:moveTo>
                    <a:cubicBezTo>
                      <a:pt x="1608" y="-1167"/>
                      <a:pt x="-1957" y="47698"/>
                      <a:pt x="1538" y="91880"/>
                    </a:cubicBezTo>
                    <a:cubicBezTo>
                      <a:pt x="5033" y="136062"/>
                      <a:pt x="93398" y="540552"/>
                      <a:pt x="93398" y="540552"/>
                    </a:cubicBezTo>
                    <a:cubicBezTo>
                      <a:pt x="93398" y="540552"/>
                      <a:pt x="-3076" y="54689"/>
                      <a:pt x="1538" y="21"/>
                    </a:cubicBezTo>
                    <a:close/>
                  </a:path>
                </a:pathLst>
              </a:custGeom>
              <a:solidFill>
                <a:srgbClr val="FFFFFF"/>
              </a:solidFill>
              <a:ln w="69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497" name="Graphique 3">
              <a:extLst>
                <a:ext uri="{FF2B5EF4-FFF2-40B4-BE49-F238E27FC236}">
                  <a16:creationId xmlns:a16="http://schemas.microsoft.com/office/drawing/2014/main" id="{88B948D3-A5A6-4E7D-B1C9-AE0E32241BA5}"/>
                </a:ext>
              </a:extLst>
            </p:cNvPr>
            <p:cNvGrpSpPr/>
            <p:nvPr/>
          </p:nvGrpSpPr>
          <p:grpSpPr>
            <a:xfrm>
              <a:off x="8136622" y="5295201"/>
              <a:ext cx="349680" cy="843638"/>
              <a:chOff x="8136622" y="5295201"/>
              <a:chExt cx="349680" cy="843638"/>
            </a:xfrm>
            <a:solidFill>
              <a:schemeClr val="accent1"/>
            </a:solidFill>
          </p:grpSpPr>
          <p:sp>
            <p:nvSpPr>
              <p:cNvPr id="498" name="Forme libre : forme 497">
                <a:extLst>
                  <a:ext uri="{FF2B5EF4-FFF2-40B4-BE49-F238E27FC236}">
                    <a16:creationId xmlns:a16="http://schemas.microsoft.com/office/drawing/2014/main" id="{329674C4-72E5-4D48-BDBD-9DC057C17E5E}"/>
                  </a:ext>
                </a:extLst>
              </p:cNvPr>
              <p:cNvSpPr/>
              <p:nvPr/>
            </p:nvSpPr>
            <p:spPr>
              <a:xfrm>
                <a:off x="8136622" y="5295201"/>
                <a:ext cx="349680" cy="843638"/>
              </a:xfrm>
              <a:custGeom>
                <a:avLst/>
                <a:gdLst>
                  <a:gd name="connsiteX0" fmla="*/ 0 w 349680"/>
                  <a:gd name="connsiteY0" fmla="*/ 0 h 843638"/>
                  <a:gd name="connsiteX1" fmla="*/ 0 w 349680"/>
                  <a:gd name="connsiteY1" fmla="*/ 304310 h 843638"/>
                  <a:gd name="connsiteX2" fmla="*/ 112273 w 349680"/>
                  <a:gd name="connsiteY2" fmla="*/ 792480 h 843638"/>
                  <a:gd name="connsiteX3" fmla="*/ 279633 w 349680"/>
                  <a:gd name="connsiteY3" fmla="*/ 792480 h 843638"/>
                  <a:gd name="connsiteX4" fmla="*/ 349681 w 349680"/>
                  <a:gd name="connsiteY4" fmla="*/ 296551 h 843638"/>
                  <a:gd name="connsiteX5" fmla="*/ 349681 w 349680"/>
                  <a:gd name="connsiteY5" fmla="*/ 0 h 843638"/>
                  <a:gd name="connsiteX6" fmla="*/ 0 w 349680"/>
                  <a:gd name="connsiteY6" fmla="*/ 0 h 8436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49680" h="843638">
                    <a:moveTo>
                      <a:pt x="0" y="0"/>
                    </a:moveTo>
                    <a:lnTo>
                      <a:pt x="0" y="304310"/>
                    </a:lnTo>
                    <a:cubicBezTo>
                      <a:pt x="0" y="304310"/>
                      <a:pt x="81303" y="710338"/>
                      <a:pt x="112273" y="792480"/>
                    </a:cubicBezTo>
                    <a:cubicBezTo>
                      <a:pt x="143242" y="874622"/>
                      <a:pt x="273481" y="845191"/>
                      <a:pt x="279633" y="792480"/>
                    </a:cubicBezTo>
                    <a:cubicBezTo>
                      <a:pt x="285855" y="739769"/>
                      <a:pt x="349681" y="296551"/>
                      <a:pt x="349681" y="296551"/>
                    </a:cubicBezTo>
                    <a:lnTo>
                      <a:pt x="34968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6D4D6"/>
              </a:solidFill>
              <a:ln w="69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99" name="Forme libre : forme 498">
                <a:extLst>
                  <a:ext uri="{FF2B5EF4-FFF2-40B4-BE49-F238E27FC236}">
                    <a16:creationId xmlns:a16="http://schemas.microsoft.com/office/drawing/2014/main" id="{F31E3593-DC08-40BF-9B84-D02C95FD3F93}"/>
                  </a:ext>
                </a:extLst>
              </p:cNvPr>
              <p:cNvSpPr/>
              <p:nvPr/>
            </p:nvSpPr>
            <p:spPr>
              <a:xfrm>
                <a:off x="8245958" y="5295201"/>
                <a:ext cx="240344" cy="843638"/>
              </a:xfrm>
              <a:custGeom>
                <a:avLst/>
                <a:gdLst>
                  <a:gd name="connsiteX0" fmla="*/ 179944 w 240344"/>
                  <a:gd name="connsiteY0" fmla="*/ 0 h 843638"/>
                  <a:gd name="connsiteX1" fmla="*/ 179944 w 240344"/>
                  <a:gd name="connsiteY1" fmla="*/ 239575 h 843638"/>
                  <a:gd name="connsiteX2" fmla="*/ 109896 w 240344"/>
                  <a:gd name="connsiteY2" fmla="*/ 735505 h 843638"/>
                  <a:gd name="connsiteX3" fmla="*/ 0 w 240344"/>
                  <a:gd name="connsiteY3" fmla="*/ 784091 h 843638"/>
                  <a:gd name="connsiteX4" fmla="*/ 2936 w 240344"/>
                  <a:gd name="connsiteY4" fmla="*/ 792480 h 843638"/>
                  <a:gd name="connsiteX5" fmla="*/ 170297 w 240344"/>
                  <a:gd name="connsiteY5" fmla="*/ 792480 h 843638"/>
                  <a:gd name="connsiteX6" fmla="*/ 240345 w 240344"/>
                  <a:gd name="connsiteY6" fmla="*/ 296551 h 843638"/>
                  <a:gd name="connsiteX7" fmla="*/ 240345 w 240344"/>
                  <a:gd name="connsiteY7" fmla="*/ 0 h 843638"/>
                  <a:gd name="connsiteX8" fmla="*/ 179944 w 240344"/>
                  <a:gd name="connsiteY8" fmla="*/ 0 h 8436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40344" h="843638">
                    <a:moveTo>
                      <a:pt x="179944" y="0"/>
                    </a:moveTo>
                    <a:lnTo>
                      <a:pt x="179944" y="239575"/>
                    </a:lnTo>
                    <a:cubicBezTo>
                      <a:pt x="179944" y="239575"/>
                      <a:pt x="116118" y="682794"/>
                      <a:pt x="109896" y="735505"/>
                    </a:cubicBezTo>
                    <a:cubicBezTo>
                      <a:pt x="105841" y="770249"/>
                      <a:pt x="47887" y="794857"/>
                      <a:pt x="0" y="784091"/>
                    </a:cubicBezTo>
                    <a:cubicBezTo>
                      <a:pt x="1049" y="787167"/>
                      <a:pt x="2028" y="789963"/>
                      <a:pt x="2936" y="792480"/>
                    </a:cubicBezTo>
                    <a:cubicBezTo>
                      <a:pt x="33906" y="874622"/>
                      <a:pt x="164145" y="845191"/>
                      <a:pt x="170297" y="792480"/>
                    </a:cubicBezTo>
                    <a:cubicBezTo>
                      <a:pt x="176449" y="739769"/>
                      <a:pt x="240345" y="296551"/>
                      <a:pt x="240345" y="296551"/>
                    </a:cubicBezTo>
                    <a:lnTo>
                      <a:pt x="240345" y="0"/>
                    </a:lnTo>
                    <a:lnTo>
                      <a:pt x="179944" y="0"/>
                    </a:lnTo>
                    <a:close/>
                  </a:path>
                </a:pathLst>
              </a:custGeom>
              <a:solidFill>
                <a:srgbClr val="C1BDC1"/>
              </a:solidFill>
              <a:ln w="69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00" name="Forme libre : forme 499">
                <a:extLst>
                  <a:ext uri="{FF2B5EF4-FFF2-40B4-BE49-F238E27FC236}">
                    <a16:creationId xmlns:a16="http://schemas.microsoft.com/office/drawing/2014/main" id="{CFE9D1E6-470C-4D41-9770-E4C82D9EF152}"/>
                  </a:ext>
                </a:extLst>
              </p:cNvPr>
              <p:cNvSpPr/>
              <p:nvPr/>
            </p:nvSpPr>
            <p:spPr>
              <a:xfrm>
                <a:off x="8136622" y="5295201"/>
                <a:ext cx="349680" cy="843638"/>
              </a:xfrm>
              <a:custGeom>
                <a:avLst/>
                <a:gdLst>
                  <a:gd name="connsiteX0" fmla="*/ 0 w 349680"/>
                  <a:gd name="connsiteY0" fmla="*/ 0 h 843638"/>
                  <a:gd name="connsiteX1" fmla="*/ 0 w 349680"/>
                  <a:gd name="connsiteY1" fmla="*/ 304310 h 843638"/>
                  <a:gd name="connsiteX2" fmla="*/ 112273 w 349680"/>
                  <a:gd name="connsiteY2" fmla="*/ 792480 h 843638"/>
                  <a:gd name="connsiteX3" fmla="*/ 279633 w 349680"/>
                  <a:gd name="connsiteY3" fmla="*/ 792480 h 843638"/>
                  <a:gd name="connsiteX4" fmla="*/ 349681 w 349680"/>
                  <a:gd name="connsiteY4" fmla="*/ 296551 h 843638"/>
                  <a:gd name="connsiteX5" fmla="*/ 349681 w 349680"/>
                  <a:gd name="connsiteY5" fmla="*/ 0 h 843638"/>
                  <a:gd name="connsiteX6" fmla="*/ 0 w 349680"/>
                  <a:gd name="connsiteY6" fmla="*/ 0 h 8436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49680" h="843638">
                    <a:moveTo>
                      <a:pt x="0" y="0"/>
                    </a:moveTo>
                    <a:lnTo>
                      <a:pt x="0" y="304310"/>
                    </a:lnTo>
                    <a:cubicBezTo>
                      <a:pt x="0" y="304310"/>
                      <a:pt x="81303" y="710338"/>
                      <a:pt x="112273" y="792480"/>
                    </a:cubicBezTo>
                    <a:cubicBezTo>
                      <a:pt x="143242" y="874622"/>
                      <a:pt x="273481" y="845191"/>
                      <a:pt x="279633" y="792480"/>
                    </a:cubicBezTo>
                    <a:cubicBezTo>
                      <a:pt x="285855" y="739769"/>
                      <a:pt x="349681" y="296551"/>
                      <a:pt x="349681" y="296551"/>
                    </a:cubicBezTo>
                    <a:lnTo>
                      <a:pt x="349681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6847" cap="rnd">
                <a:solidFill>
                  <a:srgbClr val="333333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01" name="Forme libre : forme 500">
                <a:extLst>
                  <a:ext uri="{FF2B5EF4-FFF2-40B4-BE49-F238E27FC236}">
                    <a16:creationId xmlns:a16="http://schemas.microsoft.com/office/drawing/2014/main" id="{EDF7034B-F97D-45B9-A8F9-6C6B80ED9499}"/>
                  </a:ext>
                </a:extLst>
              </p:cNvPr>
              <p:cNvSpPr/>
              <p:nvPr/>
            </p:nvSpPr>
            <p:spPr>
              <a:xfrm>
                <a:off x="8158223" y="5510007"/>
                <a:ext cx="93397" cy="540551"/>
              </a:xfrm>
              <a:custGeom>
                <a:avLst/>
                <a:gdLst>
                  <a:gd name="connsiteX0" fmla="*/ 1538 w 93397"/>
                  <a:gd name="connsiteY0" fmla="*/ 21 h 540551"/>
                  <a:gd name="connsiteX1" fmla="*/ 1538 w 93397"/>
                  <a:gd name="connsiteY1" fmla="*/ 91881 h 540551"/>
                  <a:gd name="connsiteX2" fmla="*/ 93397 w 93397"/>
                  <a:gd name="connsiteY2" fmla="*/ 540552 h 540551"/>
                  <a:gd name="connsiteX3" fmla="*/ 1538 w 93397"/>
                  <a:gd name="connsiteY3" fmla="*/ 21 h 5405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3397" h="540551">
                    <a:moveTo>
                      <a:pt x="1538" y="21"/>
                    </a:moveTo>
                    <a:cubicBezTo>
                      <a:pt x="1608" y="-1167"/>
                      <a:pt x="-1957" y="47699"/>
                      <a:pt x="1538" y="91881"/>
                    </a:cubicBezTo>
                    <a:cubicBezTo>
                      <a:pt x="5034" y="136063"/>
                      <a:pt x="93397" y="540552"/>
                      <a:pt x="93397" y="540552"/>
                    </a:cubicBezTo>
                    <a:cubicBezTo>
                      <a:pt x="93397" y="540552"/>
                      <a:pt x="-3076" y="54620"/>
                      <a:pt x="1538" y="21"/>
                    </a:cubicBezTo>
                    <a:close/>
                  </a:path>
                </a:pathLst>
              </a:custGeom>
              <a:solidFill>
                <a:srgbClr val="FFFFFF"/>
              </a:solidFill>
              <a:ln w="69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02" name="Graphique 3">
              <a:extLst>
                <a:ext uri="{FF2B5EF4-FFF2-40B4-BE49-F238E27FC236}">
                  <a16:creationId xmlns:a16="http://schemas.microsoft.com/office/drawing/2014/main" id="{88B948D3-A5A6-4E7D-B1C9-AE0E32241BA5}"/>
                </a:ext>
              </a:extLst>
            </p:cNvPr>
            <p:cNvGrpSpPr/>
            <p:nvPr/>
          </p:nvGrpSpPr>
          <p:grpSpPr>
            <a:xfrm>
              <a:off x="7820217" y="5375874"/>
              <a:ext cx="349680" cy="843638"/>
              <a:chOff x="7820217" y="5375874"/>
              <a:chExt cx="349680" cy="843638"/>
            </a:xfrm>
            <a:solidFill>
              <a:schemeClr val="accent1"/>
            </a:solidFill>
          </p:grpSpPr>
          <p:sp>
            <p:nvSpPr>
              <p:cNvPr id="503" name="Forme libre : forme 502">
                <a:extLst>
                  <a:ext uri="{FF2B5EF4-FFF2-40B4-BE49-F238E27FC236}">
                    <a16:creationId xmlns:a16="http://schemas.microsoft.com/office/drawing/2014/main" id="{F047FBDC-005B-46C9-8419-732E616E2366}"/>
                  </a:ext>
                </a:extLst>
              </p:cNvPr>
              <p:cNvSpPr/>
              <p:nvPr/>
            </p:nvSpPr>
            <p:spPr>
              <a:xfrm>
                <a:off x="7820217" y="5375874"/>
                <a:ext cx="349680" cy="843638"/>
              </a:xfrm>
              <a:custGeom>
                <a:avLst/>
                <a:gdLst>
                  <a:gd name="connsiteX0" fmla="*/ 0 w 349680"/>
                  <a:gd name="connsiteY0" fmla="*/ 0 h 843638"/>
                  <a:gd name="connsiteX1" fmla="*/ 0 w 349680"/>
                  <a:gd name="connsiteY1" fmla="*/ 304311 h 843638"/>
                  <a:gd name="connsiteX2" fmla="*/ 112273 w 349680"/>
                  <a:gd name="connsiteY2" fmla="*/ 792480 h 843638"/>
                  <a:gd name="connsiteX3" fmla="*/ 279633 w 349680"/>
                  <a:gd name="connsiteY3" fmla="*/ 792480 h 843638"/>
                  <a:gd name="connsiteX4" fmla="*/ 349681 w 349680"/>
                  <a:gd name="connsiteY4" fmla="*/ 296551 h 843638"/>
                  <a:gd name="connsiteX5" fmla="*/ 349681 w 349680"/>
                  <a:gd name="connsiteY5" fmla="*/ 0 h 843638"/>
                  <a:gd name="connsiteX6" fmla="*/ 0 w 349680"/>
                  <a:gd name="connsiteY6" fmla="*/ 0 h 8436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49680" h="843638">
                    <a:moveTo>
                      <a:pt x="0" y="0"/>
                    </a:moveTo>
                    <a:lnTo>
                      <a:pt x="0" y="304311"/>
                    </a:lnTo>
                    <a:cubicBezTo>
                      <a:pt x="0" y="304311"/>
                      <a:pt x="81303" y="710338"/>
                      <a:pt x="112273" y="792480"/>
                    </a:cubicBezTo>
                    <a:cubicBezTo>
                      <a:pt x="143242" y="874622"/>
                      <a:pt x="273481" y="845191"/>
                      <a:pt x="279633" y="792480"/>
                    </a:cubicBezTo>
                    <a:cubicBezTo>
                      <a:pt x="285785" y="739769"/>
                      <a:pt x="349681" y="296551"/>
                      <a:pt x="349681" y="296551"/>
                    </a:cubicBezTo>
                    <a:lnTo>
                      <a:pt x="34968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6D4D6"/>
              </a:solidFill>
              <a:ln w="69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04" name="Forme libre : forme 503">
                <a:extLst>
                  <a:ext uri="{FF2B5EF4-FFF2-40B4-BE49-F238E27FC236}">
                    <a16:creationId xmlns:a16="http://schemas.microsoft.com/office/drawing/2014/main" id="{9CCE2709-F143-48B5-899C-754E7381F7A4}"/>
                  </a:ext>
                </a:extLst>
              </p:cNvPr>
              <p:cNvSpPr/>
              <p:nvPr/>
            </p:nvSpPr>
            <p:spPr>
              <a:xfrm>
                <a:off x="7929553" y="5375874"/>
                <a:ext cx="240344" cy="843638"/>
              </a:xfrm>
              <a:custGeom>
                <a:avLst/>
                <a:gdLst>
                  <a:gd name="connsiteX0" fmla="*/ 179944 w 240344"/>
                  <a:gd name="connsiteY0" fmla="*/ 0 h 843638"/>
                  <a:gd name="connsiteX1" fmla="*/ 179944 w 240344"/>
                  <a:gd name="connsiteY1" fmla="*/ 239576 h 843638"/>
                  <a:gd name="connsiteX2" fmla="*/ 109896 w 240344"/>
                  <a:gd name="connsiteY2" fmla="*/ 735505 h 843638"/>
                  <a:gd name="connsiteX3" fmla="*/ 0 w 240344"/>
                  <a:gd name="connsiteY3" fmla="*/ 784091 h 843638"/>
                  <a:gd name="connsiteX4" fmla="*/ 2936 w 240344"/>
                  <a:gd name="connsiteY4" fmla="*/ 792480 h 843638"/>
                  <a:gd name="connsiteX5" fmla="*/ 170296 w 240344"/>
                  <a:gd name="connsiteY5" fmla="*/ 792480 h 843638"/>
                  <a:gd name="connsiteX6" fmla="*/ 240344 w 240344"/>
                  <a:gd name="connsiteY6" fmla="*/ 296551 h 843638"/>
                  <a:gd name="connsiteX7" fmla="*/ 240344 w 240344"/>
                  <a:gd name="connsiteY7" fmla="*/ 0 h 843638"/>
                  <a:gd name="connsiteX8" fmla="*/ 179944 w 240344"/>
                  <a:gd name="connsiteY8" fmla="*/ 0 h 8436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40344" h="843638">
                    <a:moveTo>
                      <a:pt x="179944" y="0"/>
                    </a:moveTo>
                    <a:lnTo>
                      <a:pt x="179944" y="239576"/>
                    </a:lnTo>
                    <a:cubicBezTo>
                      <a:pt x="179944" y="239576"/>
                      <a:pt x="116118" y="682794"/>
                      <a:pt x="109896" y="735505"/>
                    </a:cubicBezTo>
                    <a:cubicBezTo>
                      <a:pt x="105841" y="770249"/>
                      <a:pt x="47887" y="794857"/>
                      <a:pt x="0" y="784091"/>
                    </a:cubicBezTo>
                    <a:cubicBezTo>
                      <a:pt x="1048" y="787167"/>
                      <a:pt x="2027" y="789963"/>
                      <a:pt x="2936" y="792480"/>
                    </a:cubicBezTo>
                    <a:cubicBezTo>
                      <a:pt x="33905" y="874622"/>
                      <a:pt x="164144" y="845191"/>
                      <a:pt x="170296" y="792480"/>
                    </a:cubicBezTo>
                    <a:cubicBezTo>
                      <a:pt x="176448" y="739769"/>
                      <a:pt x="240344" y="296551"/>
                      <a:pt x="240344" y="296551"/>
                    </a:cubicBezTo>
                    <a:lnTo>
                      <a:pt x="240344" y="0"/>
                    </a:lnTo>
                    <a:lnTo>
                      <a:pt x="179944" y="0"/>
                    </a:lnTo>
                    <a:close/>
                  </a:path>
                </a:pathLst>
              </a:custGeom>
              <a:solidFill>
                <a:srgbClr val="C1BDC1"/>
              </a:solidFill>
              <a:ln w="69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05" name="Forme libre : forme 504">
                <a:extLst>
                  <a:ext uri="{FF2B5EF4-FFF2-40B4-BE49-F238E27FC236}">
                    <a16:creationId xmlns:a16="http://schemas.microsoft.com/office/drawing/2014/main" id="{F7319086-3CDE-4690-88A0-D280CA909241}"/>
                  </a:ext>
                </a:extLst>
              </p:cNvPr>
              <p:cNvSpPr/>
              <p:nvPr/>
            </p:nvSpPr>
            <p:spPr>
              <a:xfrm>
                <a:off x="7820217" y="5375874"/>
                <a:ext cx="349680" cy="843638"/>
              </a:xfrm>
              <a:custGeom>
                <a:avLst/>
                <a:gdLst>
                  <a:gd name="connsiteX0" fmla="*/ 0 w 349680"/>
                  <a:gd name="connsiteY0" fmla="*/ 0 h 843638"/>
                  <a:gd name="connsiteX1" fmla="*/ 0 w 349680"/>
                  <a:gd name="connsiteY1" fmla="*/ 304311 h 843638"/>
                  <a:gd name="connsiteX2" fmla="*/ 112273 w 349680"/>
                  <a:gd name="connsiteY2" fmla="*/ 792480 h 843638"/>
                  <a:gd name="connsiteX3" fmla="*/ 279633 w 349680"/>
                  <a:gd name="connsiteY3" fmla="*/ 792480 h 843638"/>
                  <a:gd name="connsiteX4" fmla="*/ 349681 w 349680"/>
                  <a:gd name="connsiteY4" fmla="*/ 296551 h 843638"/>
                  <a:gd name="connsiteX5" fmla="*/ 349681 w 349680"/>
                  <a:gd name="connsiteY5" fmla="*/ 0 h 843638"/>
                  <a:gd name="connsiteX6" fmla="*/ 0 w 349680"/>
                  <a:gd name="connsiteY6" fmla="*/ 0 h 8436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49680" h="843638">
                    <a:moveTo>
                      <a:pt x="0" y="0"/>
                    </a:moveTo>
                    <a:lnTo>
                      <a:pt x="0" y="304311"/>
                    </a:lnTo>
                    <a:cubicBezTo>
                      <a:pt x="0" y="304311"/>
                      <a:pt x="81303" y="710338"/>
                      <a:pt x="112273" y="792480"/>
                    </a:cubicBezTo>
                    <a:cubicBezTo>
                      <a:pt x="143242" y="874622"/>
                      <a:pt x="273481" y="845191"/>
                      <a:pt x="279633" y="792480"/>
                    </a:cubicBezTo>
                    <a:cubicBezTo>
                      <a:pt x="285785" y="739769"/>
                      <a:pt x="349681" y="296551"/>
                      <a:pt x="349681" y="296551"/>
                    </a:cubicBezTo>
                    <a:lnTo>
                      <a:pt x="349681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6847" cap="rnd">
                <a:solidFill>
                  <a:srgbClr val="333333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06" name="Forme libre : forme 505">
                <a:extLst>
                  <a:ext uri="{FF2B5EF4-FFF2-40B4-BE49-F238E27FC236}">
                    <a16:creationId xmlns:a16="http://schemas.microsoft.com/office/drawing/2014/main" id="{C8E5F742-C433-4C96-8DEC-CB812E4BF2C6}"/>
                  </a:ext>
                </a:extLst>
              </p:cNvPr>
              <p:cNvSpPr/>
              <p:nvPr/>
            </p:nvSpPr>
            <p:spPr>
              <a:xfrm>
                <a:off x="7841818" y="5590681"/>
                <a:ext cx="93397" cy="540551"/>
              </a:xfrm>
              <a:custGeom>
                <a:avLst/>
                <a:gdLst>
                  <a:gd name="connsiteX0" fmla="*/ 1538 w 93397"/>
                  <a:gd name="connsiteY0" fmla="*/ 21 h 540551"/>
                  <a:gd name="connsiteX1" fmla="*/ 1538 w 93397"/>
                  <a:gd name="connsiteY1" fmla="*/ 91881 h 540551"/>
                  <a:gd name="connsiteX2" fmla="*/ 93398 w 93397"/>
                  <a:gd name="connsiteY2" fmla="*/ 540552 h 540551"/>
                  <a:gd name="connsiteX3" fmla="*/ 1538 w 93397"/>
                  <a:gd name="connsiteY3" fmla="*/ 21 h 5405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3397" h="540551">
                    <a:moveTo>
                      <a:pt x="1538" y="21"/>
                    </a:moveTo>
                    <a:cubicBezTo>
                      <a:pt x="1608" y="-1167"/>
                      <a:pt x="-1957" y="47699"/>
                      <a:pt x="1538" y="91881"/>
                    </a:cubicBezTo>
                    <a:cubicBezTo>
                      <a:pt x="5033" y="136063"/>
                      <a:pt x="93398" y="540552"/>
                      <a:pt x="93398" y="540552"/>
                    </a:cubicBezTo>
                    <a:cubicBezTo>
                      <a:pt x="93398" y="540552"/>
                      <a:pt x="-3076" y="54620"/>
                      <a:pt x="1538" y="21"/>
                    </a:cubicBezTo>
                    <a:close/>
                  </a:path>
                </a:pathLst>
              </a:custGeom>
              <a:solidFill>
                <a:srgbClr val="FFFFFF"/>
              </a:solidFill>
              <a:ln w="69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07" name="Graphique 3">
              <a:extLst>
                <a:ext uri="{FF2B5EF4-FFF2-40B4-BE49-F238E27FC236}">
                  <a16:creationId xmlns:a16="http://schemas.microsoft.com/office/drawing/2014/main" id="{88B948D3-A5A6-4E7D-B1C9-AE0E32241BA5}"/>
                </a:ext>
              </a:extLst>
            </p:cNvPr>
            <p:cNvGrpSpPr/>
            <p:nvPr/>
          </p:nvGrpSpPr>
          <p:grpSpPr>
            <a:xfrm>
              <a:off x="7501854" y="5463819"/>
              <a:ext cx="349681" cy="843638"/>
              <a:chOff x="7501854" y="5463819"/>
              <a:chExt cx="349681" cy="843638"/>
            </a:xfrm>
            <a:solidFill>
              <a:schemeClr val="accent1"/>
            </a:solidFill>
          </p:grpSpPr>
          <p:sp>
            <p:nvSpPr>
              <p:cNvPr id="508" name="Forme libre : forme 507">
                <a:extLst>
                  <a:ext uri="{FF2B5EF4-FFF2-40B4-BE49-F238E27FC236}">
                    <a16:creationId xmlns:a16="http://schemas.microsoft.com/office/drawing/2014/main" id="{7FF849CC-693E-4125-B86E-26516E0FBF6C}"/>
                  </a:ext>
                </a:extLst>
              </p:cNvPr>
              <p:cNvSpPr/>
              <p:nvPr/>
            </p:nvSpPr>
            <p:spPr>
              <a:xfrm>
                <a:off x="7501854" y="5463819"/>
                <a:ext cx="349681" cy="843638"/>
              </a:xfrm>
              <a:custGeom>
                <a:avLst/>
                <a:gdLst>
                  <a:gd name="connsiteX0" fmla="*/ 0 w 349681"/>
                  <a:gd name="connsiteY0" fmla="*/ 0 h 843638"/>
                  <a:gd name="connsiteX1" fmla="*/ 0 w 349681"/>
                  <a:gd name="connsiteY1" fmla="*/ 304310 h 843638"/>
                  <a:gd name="connsiteX2" fmla="*/ 112273 w 349681"/>
                  <a:gd name="connsiteY2" fmla="*/ 792480 h 843638"/>
                  <a:gd name="connsiteX3" fmla="*/ 279633 w 349681"/>
                  <a:gd name="connsiteY3" fmla="*/ 792480 h 843638"/>
                  <a:gd name="connsiteX4" fmla="*/ 349681 w 349681"/>
                  <a:gd name="connsiteY4" fmla="*/ 296551 h 843638"/>
                  <a:gd name="connsiteX5" fmla="*/ 349681 w 349681"/>
                  <a:gd name="connsiteY5" fmla="*/ 0 h 843638"/>
                  <a:gd name="connsiteX6" fmla="*/ 0 w 349681"/>
                  <a:gd name="connsiteY6" fmla="*/ 0 h 8436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49681" h="843638">
                    <a:moveTo>
                      <a:pt x="0" y="0"/>
                    </a:moveTo>
                    <a:lnTo>
                      <a:pt x="0" y="304310"/>
                    </a:lnTo>
                    <a:cubicBezTo>
                      <a:pt x="0" y="304310"/>
                      <a:pt x="81303" y="710338"/>
                      <a:pt x="112273" y="792480"/>
                    </a:cubicBezTo>
                    <a:cubicBezTo>
                      <a:pt x="143242" y="874622"/>
                      <a:pt x="273481" y="845191"/>
                      <a:pt x="279633" y="792480"/>
                    </a:cubicBezTo>
                    <a:cubicBezTo>
                      <a:pt x="285785" y="739769"/>
                      <a:pt x="349681" y="296551"/>
                      <a:pt x="349681" y="296551"/>
                    </a:cubicBezTo>
                    <a:lnTo>
                      <a:pt x="34968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6D4D6"/>
              </a:solidFill>
              <a:ln w="69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09" name="Forme libre : forme 508">
                <a:extLst>
                  <a:ext uri="{FF2B5EF4-FFF2-40B4-BE49-F238E27FC236}">
                    <a16:creationId xmlns:a16="http://schemas.microsoft.com/office/drawing/2014/main" id="{24BE5735-142A-4901-AAB0-A8DCF1FA41F9}"/>
                  </a:ext>
                </a:extLst>
              </p:cNvPr>
              <p:cNvSpPr/>
              <p:nvPr/>
            </p:nvSpPr>
            <p:spPr>
              <a:xfrm>
                <a:off x="7611121" y="5463819"/>
                <a:ext cx="240344" cy="843638"/>
              </a:xfrm>
              <a:custGeom>
                <a:avLst/>
                <a:gdLst>
                  <a:gd name="connsiteX0" fmla="*/ 179944 w 240344"/>
                  <a:gd name="connsiteY0" fmla="*/ 0 h 843638"/>
                  <a:gd name="connsiteX1" fmla="*/ 179944 w 240344"/>
                  <a:gd name="connsiteY1" fmla="*/ 239576 h 843638"/>
                  <a:gd name="connsiteX2" fmla="*/ 109896 w 240344"/>
                  <a:gd name="connsiteY2" fmla="*/ 735505 h 843638"/>
                  <a:gd name="connsiteX3" fmla="*/ 0 w 240344"/>
                  <a:gd name="connsiteY3" fmla="*/ 784091 h 843638"/>
                  <a:gd name="connsiteX4" fmla="*/ 2936 w 240344"/>
                  <a:gd name="connsiteY4" fmla="*/ 792480 h 843638"/>
                  <a:gd name="connsiteX5" fmla="*/ 170297 w 240344"/>
                  <a:gd name="connsiteY5" fmla="*/ 792480 h 843638"/>
                  <a:gd name="connsiteX6" fmla="*/ 240345 w 240344"/>
                  <a:gd name="connsiteY6" fmla="*/ 296551 h 843638"/>
                  <a:gd name="connsiteX7" fmla="*/ 240345 w 240344"/>
                  <a:gd name="connsiteY7" fmla="*/ 0 h 843638"/>
                  <a:gd name="connsiteX8" fmla="*/ 179944 w 240344"/>
                  <a:gd name="connsiteY8" fmla="*/ 0 h 8436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40344" h="843638">
                    <a:moveTo>
                      <a:pt x="179944" y="0"/>
                    </a:moveTo>
                    <a:lnTo>
                      <a:pt x="179944" y="239576"/>
                    </a:lnTo>
                    <a:cubicBezTo>
                      <a:pt x="179944" y="239576"/>
                      <a:pt x="116118" y="682794"/>
                      <a:pt x="109896" y="735505"/>
                    </a:cubicBezTo>
                    <a:cubicBezTo>
                      <a:pt x="105841" y="770249"/>
                      <a:pt x="47887" y="794857"/>
                      <a:pt x="0" y="784091"/>
                    </a:cubicBezTo>
                    <a:cubicBezTo>
                      <a:pt x="1049" y="787167"/>
                      <a:pt x="2028" y="789963"/>
                      <a:pt x="2936" y="792480"/>
                    </a:cubicBezTo>
                    <a:cubicBezTo>
                      <a:pt x="33906" y="874622"/>
                      <a:pt x="164145" y="845191"/>
                      <a:pt x="170297" y="792480"/>
                    </a:cubicBezTo>
                    <a:cubicBezTo>
                      <a:pt x="176448" y="739769"/>
                      <a:pt x="240345" y="296551"/>
                      <a:pt x="240345" y="296551"/>
                    </a:cubicBezTo>
                    <a:lnTo>
                      <a:pt x="240345" y="0"/>
                    </a:lnTo>
                    <a:lnTo>
                      <a:pt x="179944" y="0"/>
                    </a:lnTo>
                    <a:close/>
                  </a:path>
                </a:pathLst>
              </a:custGeom>
              <a:solidFill>
                <a:srgbClr val="C1BDC1"/>
              </a:solidFill>
              <a:ln w="69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10" name="Forme libre : forme 509">
                <a:extLst>
                  <a:ext uri="{FF2B5EF4-FFF2-40B4-BE49-F238E27FC236}">
                    <a16:creationId xmlns:a16="http://schemas.microsoft.com/office/drawing/2014/main" id="{D48F52CC-CD34-413C-9F77-A19B2AED6650}"/>
                  </a:ext>
                </a:extLst>
              </p:cNvPr>
              <p:cNvSpPr/>
              <p:nvPr/>
            </p:nvSpPr>
            <p:spPr>
              <a:xfrm>
                <a:off x="7501854" y="5463819"/>
                <a:ext cx="349681" cy="843638"/>
              </a:xfrm>
              <a:custGeom>
                <a:avLst/>
                <a:gdLst>
                  <a:gd name="connsiteX0" fmla="*/ 0 w 349681"/>
                  <a:gd name="connsiteY0" fmla="*/ 0 h 843638"/>
                  <a:gd name="connsiteX1" fmla="*/ 0 w 349681"/>
                  <a:gd name="connsiteY1" fmla="*/ 304310 h 843638"/>
                  <a:gd name="connsiteX2" fmla="*/ 112273 w 349681"/>
                  <a:gd name="connsiteY2" fmla="*/ 792480 h 843638"/>
                  <a:gd name="connsiteX3" fmla="*/ 279633 w 349681"/>
                  <a:gd name="connsiteY3" fmla="*/ 792480 h 843638"/>
                  <a:gd name="connsiteX4" fmla="*/ 349681 w 349681"/>
                  <a:gd name="connsiteY4" fmla="*/ 296551 h 843638"/>
                  <a:gd name="connsiteX5" fmla="*/ 349681 w 349681"/>
                  <a:gd name="connsiteY5" fmla="*/ 0 h 843638"/>
                  <a:gd name="connsiteX6" fmla="*/ 0 w 349681"/>
                  <a:gd name="connsiteY6" fmla="*/ 0 h 8436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49681" h="843638">
                    <a:moveTo>
                      <a:pt x="0" y="0"/>
                    </a:moveTo>
                    <a:lnTo>
                      <a:pt x="0" y="304310"/>
                    </a:lnTo>
                    <a:cubicBezTo>
                      <a:pt x="0" y="304310"/>
                      <a:pt x="81303" y="710338"/>
                      <a:pt x="112273" y="792480"/>
                    </a:cubicBezTo>
                    <a:cubicBezTo>
                      <a:pt x="143242" y="874622"/>
                      <a:pt x="273481" y="845191"/>
                      <a:pt x="279633" y="792480"/>
                    </a:cubicBezTo>
                    <a:cubicBezTo>
                      <a:pt x="285785" y="739769"/>
                      <a:pt x="349681" y="296551"/>
                      <a:pt x="349681" y="296551"/>
                    </a:cubicBezTo>
                    <a:lnTo>
                      <a:pt x="349681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6847" cap="rnd">
                <a:solidFill>
                  <a:srgbClr val="333333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11" name="Forme libre : forme 510">
                <a:extLst>
                  <a:ext uri="{FF2B5EF4-FFF2-40B4-BE49-F238E27FC236}">
                    <a16:creationId xmlns:a16="http://schemas.microsoft.com/office/drawing/2014/main" id="{448EFBDC-E3E5-40A5-90A0-8502BEED29CC}"/>
                  </a:ext>
                </a:extLst>
              </p:cNvPr>
              <p:cNvSpPr/>
              <p:nvPr/>
            </p:nvSpPr>
            <p:spPr>
              <a:xfrm>
                <a:off x="7523456" y="5678626"/>
                <a:ext cx="93397" cy="540551"/>
              </a:xfrm>
              <a:custGeom>
                <a:avLst/>
                <a:gdLst>
                  <a:gd name="connsiteX0" fmla="*/ 1538 w 93397"/>
                  <a:gd name="connsiteY0" fmla="*/ 21 h 540551"/>
                  <a:gd name="connsiteX1" fmla="*/ 1538 w 93397"/>
                  <a:gd name="connsiteY1" fmla="*/ 91881 h 540551"/>
                  <a:gd name="connsiteX2" fmla="*/ 93398 w 93397"/>
                  <a:gd name="connsiteY2" fmla="*/ 540552 h 540551"/>
                  <a:gd name="connsiteX3" fmla="*/ 1538 w 93397"/>
                  <a:gd name="connsiteY3" fmla="*/ 21 h 5405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3397" h="540551">
                    <a:moveTo>
                      <a:pt x="1538" y="21"/>
                    </a:moveTo>
                    <a:cubicBezTo>
                      <a:pt x="1608" y="-1167"/>
                      <a:pt x="-1957" y="47699"/>
                      <a:pt x="1538" y="91881"/>
                    </a:cubicBezTo>
                    <a:cubicBezTo>
                      <a:pt x="5033" y="136063"/>
                      <a:pt x="93398" y="540552"/>
                      <a:pt x="93398" y="540552"/>
                    </a:cubicBezTo>
                    <a:cubicBezTo>
                      <a:pt x="93398" y="540552"/>
                      <a:pt x="-3146" y="54620"/>
                      <a:pt x="1538" y="21"/>
                    </a:cubicBezTo>
                    <a:close/>
                  </a:path>
                </a:pathLst>
              </a:custGeom>
              <a:solidFill>
                <a:srgbClr val="FFFFFF"/>
              </a:solidFill>
              <a:ln w="69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12" name="Graphique 3">
              <a:extLst>
                <a:ext uri="{FF2B5EF4-FFF2-40B4-BE49-F238E27FC236}">
                  <a16:creationId xmlns:a16="http://schemas.microsoft.com/office/drawing/2014/main" id="{88B948D3-A5A6-4E7D-B1C9-AE0E32241BA5}"/>
                </a:ext>
              </a:extLst>
            </p:cNvPr>
            <p:cNvGrpSpPr/>
            <p:nvPr/>
          </p:nvGrpSpPr>
          <p:grpSpPr>
            <a:xfrm>
              <a:off x="7176361" y="5552183"/>
              <a:ext cx="349681" cy="843638"/>
              <a:chOff x="7176361" y="5552183"/>
              <a:chExt cx="349681" cy="843638"/>
            </a:xfrm>
            <a:solidFill>
              <a:schemeClr val="accent1"/>
            </a:solidFill>
          </p:grpSpPr>
          <p:sp>
            <p:nvSpPr>
              <p:cNvPr id="513" name="Forme libre : forme 512">
                <a:extLst>
                  <a:ext uri="{FF2B5EF4-FFF2-40B4-BE49-F238E27FC236}">
                    <a16:creationId xmlns:a16="http://schemas.microsoft.com/office/drawing/2014/main" id="{E1A0956E-D7B6-4D4F-97EC-B850403A54FC}"/>
                  </a:ext>
                </a:extLst>
              </p:cNvPr>
              <p:cNvSpPr/>
              <p:nvPr/>
            </p:nvSpPr>
            <p:spPr>
              <a:xfrm>
                <a:off x="7176361" y="5552183"/>
                <a:ext cx="349681" cy="843638"/>
              </a:xfrm>
              <a:custGeom>
                <a:avLst/>
                <a:gdLst>
                  <a:gd name="connsiteX0" fmla="*/ 0 w 349681"/>
                  <a:gd name="connsiteY0" fmla="*/ 0 h 843638"/>
                  <a:gd name="connsiteX1" fmla="*/ 0 w 349681"/>
                  <a:gd name="connsiteY1" fmla="*/ 304310 h 843638"/>
                  <a:gd name="connsiteX2" fmla="*/ 112273 w 349681"/>
                  <a:gd name="connsiteY2" fmla="*/ 792480 h 843638"/>
                  <a:gd name="connsiteX3" fmla="*/ 279633 w 349681"/>
                  <a:gd name="connsiteY3" fmla="*/ 792480 h 843638"/>
                  <a:gd name="connsiteX4" fmla="*/ 349681 w 349681"/>
                  <a:gd name="connsiteY4" fmla="*/ 296551 h 843638"/>
                  <a:gd name="connsiteX5" fmla="*/ 349681 w 349681"/>
                  <a:gd name="connsiteY5" fmla="*/ 0 h 843638"/>
                  <a:gd name="connsiteX6" fmla="*/ 0 w 349681"/>
                  <a:gd name="connsiteY6" fmla="*/ 0 h 8436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49681" h="843638">
                    <a:moveTo>
                      <a:pt x="0" y="0"/>
                    </a:moveTo>
                    <a:lnTo>
                      <a:pt x="0" y="304310"/>
                    </a:lnTo>
                    <a:cubicBezTo>
                      <a:pt x="0" y="304310"/>
                      <a:pt x="81303" y="710338"/>
                      <a:pt x="112273" y="792480"/>
                    </a:cubicBezTo>
                    <a:cubicBezTo>
                      <a:pt x="143242" y="874622"/>
                      <a:pt x="273481" y="845191"/>
                      <a:pt x="279633" y="792480"/>
                    </a:cubicBezTo>
                    <a:cubicBezTo>
                      <a:pt x="285785" y="739769"/>
                      <a:pt x="349681" y="296551"/>
                      <a:pt x="349681" y="296551"/>
                    </a:cubicBezTo>
                    <a:lnTo>
                      <a:pt x="34968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6D4D6"/>
              </a:solidFill>
              <a:ln w="69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14" name="Forme libre : forme 513">
                <a:extLst>
                  <a:ext uri="{FF2B5EF4-FFF2-40B4-BE49-F238E27FC236}">
                    <a16:creationId xmlns:a16="http://schemas.microsoft.com/office/drawing/2014/main" id="{428B0783-81CD-491C-AF61-82F92B8B8FFD}"/>
                  </a:ext>
                </a:extLst>
              </p:cNvPr>
              <p:cNvSpPr/>
              <p:nvPr/>
            </p:nvSpPr>
            <p:spPr>
              <a:xfrm>
                <a:off x="7285698" y="5552183"/>
                <a:ext cx="240344" cy="843638"/>
              </a:xfrm>
              <a:custGeom>
                <a:avLst/>
                <a:gdLst>
                  <a:gd name="connsiteX0" fmla="*/ 179944 w 240344"/>
                  <a:gd name="connsiteY0" fmla="*/ 0 h 843638"/>
                  <a:gd name="connsiteX1" fmla="*/ 179944 w 240344"/>
                  <a:gd name="connsiteY1" fmla="*/ 239575 h 843638"/>
                  <a:gd name="connsiteX2" fmla="*/ 109896 w 240344"/>
                  <a:gd name="connsiteY2" fmla="*/ 735505 h 843638"/>
                  <a:gd name="connsiteX3" fmla="*/ 0 w 240344"/>
                  <a:gd name="connsiteY3" fmla="*/ 784091 h 843638"/>
                  <a:gd name="connsiteX4" fmla="*/ 2936 w 240344"/>
                  <a:gd name="connsiteY4" fmla="*/ 792480 h 843638"/>
                  <a:gd name="connsiteX5" fmla="*/ 170296 w 240344"/>
                  <a:gd name="connsiteY5" fmla="*/ 792480 h 843638"/>
                  <a:gd name="connsiteX6" fmla="*/ 240345 w 240344"/>
                  <a:gd name="connsiteY6" fmla="*/ 296551 h 843638"/>
                  <a:gd name="connsiteX7" fmla="*/ 240345 w 240344"/>
                  <a:gd name="connsiteY7" fmla="*/ 0 h 843638"/>
                  <a:gd name="connsiteX8" fmla="*/ 179944 w 240344"/>
                  <a:gd name="connsiteY8" fmla="*/ 0 h 8436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40344" h="843638">
                    <a:moveTo>
                      <a:pt x="179944" y="0"/>
                    </a:moveTo>
                    <a:lnTo>
                      <a:pt x="179944" y="239575"/>
                    </a:lnTo>
                    <a:cubicBezTo>
                      <a:pt x="179944" y="239575"/>
                      <a:pt x="116118" y="682794"/>
                      <a:pt x="109896" y="735505"/>
                    </a:cubicBezTo>
                    <a:cubicBezTo>
                      <a:pt x="105841" y="770249"/>
                      <a:pt x="47887" y="794857"/>
                      <a:pt x="0" y="784091"/>
                    </a:cubicBezTo>
                    <a:cubicBezTo>
                      <a:pt x="1049" y="787167"/>
                      <a:pt x="2027" y="789963"/>
                      <a:pt x="2936" y="792480"/>
                    </a:cubicBezTo>
                    <a:cubicBezTo>
                      <a:pt x="33906" y="874622"/>
                      <a:pt x="164144" y="845191"/>
                      <a:pt x="170296" y="792480"/>
                    </a:cubicBezTo>
                    <a:cubicBezTo>
                      <a:pt x="176448" y="739769"/>
                      <a:pt x="240345" y="296551"/>
                      <a:pt x="240345" y="296551"/>
                    </a:cubicBezTo>
                    <a:lnTo>
                      <a:pt x="240345" y="0"/>
                    </a:lnTo>
                    <a:lnTo>
                      <a:pt x="179944" y="0"/>
                    </a:lnTo>
                    <a:close/>
                  </a:path>
                </a:pathLst>
              </a:custGeom>
              <a:solidFill>
                <a:srgbClr val="C1BDC1"/>
              </a:solidFill>
              <a:ln w="69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15" name="Forme libre : forme 514">
                <a:extLst>
                  <a:ext uri="{FF2B5EF4-FFF2-40B4-BE49-F238E27FC236}">
                    <a16:creationId xmlns:a16="http://schemas.microsoft.com/office/drawing/2014/main" id="{66BF124A-80C5-490F-A6EA-43A7584112BB}"/>
                  </a:ext>
                </a:extLst>
              </p:cNvPr>
              <p:cNvSpPr/>
              <p:nvPr/>
            </p:nvSpPr>
            <p:spPr>
              <a:xfrm>
                <a:off x="7176361" y="5552183"/>
                <a:ext cx="349681" cy="843638"/>
              </a:xfrm>
              <a:custGeom>
                <a:avLst/>
                <a:gdLst>
                  <a:gd name="connsiteX0" fmla="*/ 0 w 349681"/>
                  <a:gd name="connsiteY0" fmla="*/ 0 h 843638"/>
                  <a:gd name="connsiteX1" fmla="*/ 0 w 349681"/>
                  <a:gd name="connsiteY1" fmla="*/ 304310 h 843638"/>
                  <a:gd name="connsiteX2" fmla="*/ 112273 w 349681"/>
                  <a:gd name="connsiteY2" fmla="*/ 792480 h 843638"/>
                  <a:gd name="connsiteX3" fmla="*/ 279633 w 349681"/>
                  <a:gd name="connsiteY3" fmla="*/ 792480 h 843638"/>
                  <a:gd name="connsiteX4" fmla="*/ 349681 w 349681"/>
                  <a:gd name="connsiteY4" fmla="*/ 296551 h 843638"/>
                  <a:gd name="connsiteX5" fmla="*/ 349681 w 349681"/>
                  <a:gd name="connsiteY5" fmla="*/ 0 h 843638"/>
                  <a:gd name="connsiteX6" fmla="*/ 0 w 349681"/>
                  <a:gd name="connsiteY6" fmla="*/ 0 h 8436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49681" h="843638">
                    <a:moveTo>
                      <a:pt x="0" y="0"/>
                    </a:moveTo>
                    <a:lnTo>
                      <a:pt x="0" y="304310"/>
                    </a:lnTo>
                    <a:cubicBezTo>
                      <a:pt x="0" y="304310"/>
                      <a:pt x="81303" y="710338"/>
                      <a:pt x="112273" y="792480"/>
                    </a:cubicBezTo>
                    <a:cubicBezTo>
                      <a:pt x="143242" y="874622"/>
                      <a:pt x="273481" y="845191"/>
                      <a:pt x="279633" y="792480"/>
                    </a:cubicBezTo>
                    <a:cubicBezTo>
                      <a:pt x="285785" y="739769"/>
                      <a:pt x="349681" y="296551"/>
                      <a:pt x="349681" y="296551"/>
                    </a:cubicBezTo>
                    <a:lnTo>
                      <a:pt x="349681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6847" cap="rnd">
                <a:solidFill>
                  <a:srgbClr val="333333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16" name="Forme libre : forme 515">
                <a:extLst>
                  <a:ext uri="{FF2B5EF4-FFF2-40B4-BE49-F238E27FC236}">
                    <a16:creationId xmlns:a16="http://schemas.microsoft.com/office/drawing/2014/main" id="{0C620A15-6319-40F9-8936-D471703FFB2C}"/>
                  </a:ext>
                </a:extLst>
              </p:cNvPr>
              <p:cNvSpPr/>
              <p:nvPr/>
            </p:nvSpPr>
            <p:spPr>
              <a:xfrm>
                <a:off x="7197963" y="5766920"/>
                <a:ext cx="93397" cy="540551"/>
              </a:xfrm>
              <a:custGeom>
                <a:avLst/>
                <a:gdLst>
                  <a:gd name="connsiteX0" fmla="*/ 1538 w 93397"/>
                  <a:gd name="connsiteY0" fmla="*/ 21 h 540551"/>
                  <a:gd name="connsiteX1" fmla="*/ 1538 w 93397"/>
                  <a:gd name="connsiteY1" fmla="*/ 91881 h 540551"/>
                  <a:gd name="connsiteX2" fmla="*/ 93398 w 93397"/>
                  <a:gd name="connsiteY2" fmla="*/ 540552 h 540551"/>
                  <a:gd name="connsiteX3" fmla="*/ 1538 w 93397"/>
                  <a:gd name="connsiteY3" fmla="*/ 21 h 5405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3397" h="540551">
                    <a:moveTo>
                      <a:pt x="1538" y="21"/>
                    </a:moveTo>
                    <a:cubicBezTo>
                      <a:pt x="1608" y="-1167"/>
                      <a:pt x="-1957" y="47699"/>
                      <a:pt x="1538" y="91881"/>
                    </a:cubicBezTo>
                    <a:cubicBezTo>
                      <a:pt x="5033" y="136063"/>
                      <a:pt x="93398" y="540552"/>
                      <a:pt x="93398" y="540552"/>
                    </a:cubicBezTo>
                    <a:cubicBezTo>
                      <a:pt x="93398" y="540552"/>
                      <a:pt x="-3076" y="54690"/>
                      <a:pt x="1538" y="21"/>
                    </a:cubicBezTo>
                    <a:close/>
                  </a:path>
                </a:pathLst>
              </a:custGeom>
              <a:solidFill>
                <a:srgbClr val="FFFFFF"/>
              </a:solidFill>
              <a:ln w="69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17" name="Graphique 3">
              <a:extLst>
                <a:ext uri="{FF2B5EF4-FFF2-40B4-BE49-F238E27FC236}">
                  <a16:creationId xmlns:a16="http://schemas.microsoft.com/office/drawing/2014/main" id="{88B948D3-A5A6-4E7D-B1C9-AE0E32241BA5}"/>
                </a:ext>
              </a:extLst>
            </p:cNvPr>
            <p:cNvGrpSpPr/>
            <p:nvPr/>
          </p:nvGrpSpPr>
          <p:grpSpPr>
            <a:xfrm>
              <a:off x="6824583" y="5644672"/>
              <a:ext cx="349681" cy="843638"/>
              <a:chOff x="6824583" y="5644672"/>
              <a:chExt cx="349681" cy="843638"/>
            </a:xfrm>
            <a:solidFill>
              <a:schemeClr val="accent1"/>
            </a:solidFill>
          </p:grpSpPr>
          <p:sp>
            <p:nvSpPr>
              <p:cNvPr id="518" name="Forme libre : forme 517">
                <a:extLst>
                  <a:ext uri="{FF2B5EF4-FFF2-40B4-BE49-F238E27FC236}">
                    <a16:creationId xmlns:a16="http://schemas.microsoft.com/office/drawing/2014/main" id="{425B0E6F-48C4-4D02-AE75-56D8E26D45A5}"/>
                  </a:ext>
                </a:extLst>
              </p:cNvPr>
              <p:cNvSpPr/>
              <p:nvPr/>
            </p:nvSpPr>
            <p:spPr>
              <a:xfrm>
                <a:off x="6824583" y="5644672"/>
                <a:ext cx="349681" cy="843638"/>
              </a:xfrm>
              <a:custGeom>
                <a:avLst/>
                <a:gdLst>
                  <a:gd name="connsiteX0" fmla="*/ 0 w 349681"/>
                  <a:gd name="connsiteY0" fmla="*/ 0 h 843638"/>
                  <a:gd name="connsiteX1" fmla="*/ 0 w 349681"/>
                  <a:gd name="connsiteY1" fmla="*/ 304310 h 843638"/>
                  <a:gd name="connsiteX2" fmla="*/ 112273 w 349681"/>
                  <a:gd name="connsiteY2" fmla="*/ 792480 h 843638"/>
                  <a:gd name="connsiteX3" fmla="*/ 279633 w 349681"/>
                  <a:gd name="connsiteY3" fmla="*/ 792480 h 843638"/>
                  <a:gd name="connsiteX4" fmla="*/ 349681 w 349681"/>
                  <a:gd name="connsiteY4" fmla="*/ 296551 h 843638"/>
                  <a:gd name="connsiteX5" fmla="*/ 349681 w 349681"/>
                  <a:gd name="connsiteY5" fmla="*/ 0 h 843638"/>
                  <a:gd name="connsiteX6" fmla="*/ 0 w 349681"/>
                  <a:gd name="connsiteY6" fmla="*/ 0 h 8436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49681" h="843638">
                    <a:moveTo>
                      <a:pt x="0" y="0"/>
                    </a:moveTo>
                    <a:lnTo>
                      <a:pt x="0" y="304310"/>
                    </a:lnTo>
                    <a:cubicBezTo>
                      <a:pt x="0" y="304310"/>
                      <a:pt x="81303" y="710338"/>
                      <a:pt x="112273" y="792480"/>
                    </a:cubicBezTo>
                    <a:cubicBezTo>
                      <a:pt x="143242" y="874622"/>
                      <a:pt x="273481" y="845191"/>
                      <a:pt x="279633" y="792480"/>
                    </a:cubicBezTo>
                    <a:cubicBezTo>
                      <a:pt x="285785" y="739769"/>
                      <a:pt x="349681" y="296551"/>
                      <a:pt x="349681" y="296551"/>
                    </a:cubicBezTo>
                    <a:lnTo>
                      <a:pt x="34968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6D4D6"/>
              </a:solidFill>
              <a:ln w="69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19" name="Forme libre : forme 518">
                <a:extLst>
                  <a:ext uri="{FF2B5EF4-FFF2-40B4-BE49-F238E27FC236}">
                    <a16:creationId xmlns:a16="http://schemas.microsoft.com/office/drawing/2014/main" id="{CDB43AE9-8C0B-43E3-BC6E-673F0C850AAC}"/>
                  </a:ext>
                </a:extLst>
              </p:cNvPr>
              <p:cNvSpPr/>
              <p:nvPr/>
            </p:nvSpPr>
            <p:spPr>
              <a:xfrm>
                <a:off x="6933850" y="5644672"/>
                <a:ext cx="240344" cy="843638"/>
              </a:xfrm>
              <a:custGeom>
                <a:avLst/>
                <a:gdLst>
                  <a:gd name="connsiteX0" fmla="*/ 179944 w 240344"/>
                  <a:gd name="connsiteY0" fmla="*/ 0 h 843638"/>
                  <a:gd name="connsiteX1" fmla="*/ 179944 w 240344"/>
                  <a:gd name="connsiteY1" fmla="*/ 239576 h 843638"/>
                  <a:gd name="connsiteX2" fmla="*/ 109896 w 240344"/>
                  <a:gd name="connsiteY2" fmla="*/ 735505 h 843638"/>
                  <a:gd name="connsiteX3" fmla="*/ 0 w 240344"/>
                  <a:gd name="connsiteY3" fmla="*/ 784091 h 843638"/>
                  <a:gd name="connsiteX4" fmla="*/ 2936 w 240344"/>
                  <a:gd name="connsiteY4" fmla="*/ 792480 h 843638"/>
                  <a:gd name="connsiteX5" fmla="*/ 170297 w 240344"/>
                  <a:gd name="connsiteY5" fmla="*/ 792480 h 843638"/>
                  <a:gd name="connsiteX6" fmla="*/ 240345 w 240344"/>
                  <a:gd name="connsiteY6" fmla="*/ 296551 h 843638"/>
                  <a:gd name="connsiteX7" fmla="*/ 240345 w 240344"/>
                  <a:gd name="connsiteY7" fmla="*/ 0 h 843638"/>
                  <a:gd name="connsiteX8" fmla="*/ 179944 w 240344"/>
                  <a:gd name="connsiteY8" fmla="*/ 0 h 8436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40344" h="843638">
                    <a:moveTo>
                      <a:pt x="179944" y="0"/>
                    </a:moveTo>
                    <a:lnTo>
                      <a:pt x="179944" y="239576"/>
                    </a:lnTo>
                    <a:cubicBezTo>
                      <a:pt x="179944" y="239576"/>
                      <a:pt x="116118" y="682794"/>
                      <a:pt x="109896" y="735505"/>
                    </a:cubicBezTo>
                    <a:cubicBezTo>
                      <a:pt x="105841" y="770249"/>
                      <a:pt x="47887" y="794857"/>
                      <a:pt x="0" y="784091"/>
                    </a:cubicBezTo>
                    <a:cubicBezTo>
                      <a:pt x="1049" y="787167"/>
                      <a:pt x="2028" y="789963"/>
                      <a:pt x="2936" y="792480"/>
                    </a:cubicBezTo>
                    <a:cubicBezTo>
                      <a:pt x="33906" y="874622"/>
                      <a:pt x="164145" y="845191"/>
                      <a:pt x="170297" y="792480"/>
                    </a:cubicBezTo>
                    <a:cubicBezTo>
                      <a:pt x="176449" y="739769"/>
                      <a:pt x="240345" y="296551"/>
                      <a:pt x="240345" y="296551"/>
                    </a:cubicBezTo>
                    <a:lnTo>
                      <a:pt x="240345" y="0"/>
                    </a:lnTo>
                    <a:lnTo>
                      <a:pt x="179944" y="0"/>
                    </a:lnTo>
                    <a:close/>
                  </a:path>
                </a:pathLst>
              </a:custGeom>
              <a:solidFill>
                <a:srgbClr val="C1BDC1"/>
              </a:solidFill>
              <a:ln w="69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20" name="Forme libre : forme 519">
                <a:extLst>
                  <a:ext uri="{FF2B5EF4-FFF2-40B4-BE49-F238E27FC236}">
                    <a16:creationId xmlns:a16="http://schemas.microsoft.com/office/drawing/2014/main" id="{81D788A9-58EF-4F28-9CF2-FEC72DB41453}"/>
                  </a:ext>
                </a:extLst>
              </p:cNvPr>
              <p:cNvSpPr/>
              <p:nvPr/>
            </p:nvSpPr>
            <p:spPr>
              <a:xfrm>
                <a:off x="6824583" y="5644672"/>
                <a:ext cx="349681" cy="843638"/>
              </a:xfrm>
              <a:custGeom>
                <a:avLst/>
                <a:gdLst>
                  <a:gd name="connsiteX0" fmla="*/ 0 w 349681"/>
                  <a:gd name="connsiteY0" fmla="*/ 0 h 843638"/>
                  <a:gd name="connsiteX1" fmla="*/ 0 w 349681"/>
                  <a:gd name="connsiteY1" fmla="*/ 304310 h 843638"/>
                  <a:gd name="connsiteX2" fmla="*/ 112273 w 349681"/>
                  <a:gd name="connsiteY2" fmla="*/ 792480 h 843638"/>
                  <a:gd name="connsiteX3" fmla="*/ 279633 w 349681"/>
                  <a:gd name="connsiteY3" fmla="*/ 792480 h 843638"/>
                  <a:gd name="connsiteX4" fmla="*/ 349681 w 349681"/>
                  <a:gd name="connsiteY4" fmla="*/ 296551 h 843638"/>
                  <a:gd name="connsiteX5" fmla="*/ 349681 w 349681"/>
                  <a:gd name="connsiteY5" fmla="*/ 0 h 843638"/>
                  <a:gd name="connsiteX6" fmla="*/ 0 w 349681"/>
                  <a:gd name="connsiteY6" fmla="*/ 0 h 8436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49681" h="843638">
                    <a:moveTo>
                      <a:pt x="0" y="0"/>
                    </a:moveTo>
                    <a:lnTo>
                      <a:pt x="0" y="304310"/>
                    </a:lnTo>
                    <a:cubicBezTo>
                      <a:pt x="0" y="304310"/>
                      <a:pt x="81303" y="710338"/>
                      <a:pt x="112273" y="792480"/>
                    </a:cubicBezTo>
                    <a:cubicBezTo>
                      <a:pt x="143242" y="874622"/>
                      <a:pt x="273481" y="845191"/>
                      <a:pt x="279633" y="792480"/>
                    </a:cubicBezTo>
                    <a:cubicBezTo>
                      <a:pt x="285785" y="739769"/>
                      <a:pt x="349681" y="296551"/>
                      <a:pt x="349681" y="296551"/>
                    </a:cubicBezTo>
                    <a:lnTo>
                      <a:pt x="349681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6847" cap="rnd">
                <a:solidFill>
                  <a:srgbClr val="333333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21" name="Forme libre : forme 520">
                <a:extLst>
                  <a:ext uri="{FF2B5EF4-FFF2-40B4-BE49-F238E27FC236}">
                    <a16:creationId xmlns:a16="http://schemas.microsoft.com/office/drawing/2014/main" id="{F95D513F-F578-42B5-8058-7273DB4A1CA3}"/>
                  </a:ext>
                </a:extLst>
              </p:cNvPr>
              <p:cNvSpPr/>
              <p:nvPr/>
            </p:nvSpPr>
            <p:spPr>
              <a:xfrm>
                <a:off x="6846185" y="5859478"/>
                <a:ext cx="93397" cy="540551"/>
              </a:xfrm>
              <a:custGeom>
                <a:avLst/>
                <a:gdLst>
                  <a:gd name="connsiteX0" fmla="*/ 1538 w 93397"/>
                  <a:gd name="connsiteY0" fmla="*/ 21 h 540551"/>
                  <a:gd name="connsiteX1" fmla="*/ 1538 w 93397"/>
                  <a:gd name="connsiteY1" fmla="*/ 91881 h 540551"/>
                  <a:gd name="connsiteX2" fmla="*/ 93397 w 93397"/>
                  <a:gd name="connsiteY2" fmla="*/ 540552 h 540551"/>
                  <a:gd name="connsiteX3" fmla="*/ 1538 w 93397"/>
                  <a:gd name="connsiteY3" fmla="*/ 21 h 5405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3397" h="540551">
                    <a:moveTo>
                      <a:pt x="1538" y="21"/>
                    </a:moveTo>
                    <a:cubicBezTo>
                      <a:pt x="1608" y="-1167"/>
                      <a:pt x="-1957" y="47699"/>
                      <a:pt x="1538" y="91881"/>
                    </a:cubicBezTo>
                    <a:cubicBezTo>
                      <a:pt x="5034" y="136063"/>
                      <a:pt x="93397" y="540552"/>
                      <a:pt x="93397" y="540552"/>
                    </a:cubicBezTo>
                    <a:cubicBezTo>
                      <a:pt x="93397" y="540552"/>
                      <a:pt x="-3146" y="54620"/>
                      <a:pt x="1538" y="21"/>
                    </a:cubicBezTo>
                    <a:close/>
                  </a:path>
                </a:pathLst>
              </a:custGeom>
              <a:solidFill>
                <a:srgbClr val="FFFFFF"/>
              </a:solidFill>
              <a:ln w="69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22" name="Graphique 3">
              <a:extLst>
                <a:ext uri="{FF2B5EF4-FFF2-40B4-BE49-F238E27FC236}">
                  <a16:creationId xmlns:a16="http://schemas.microsoft.com/office/drawing/2014/main" id="{88B948D3-A5A6-4E7D-B1C9-AE0E32241BA5}"/>
                </a:ext>
              </a:extLst>
            </p:cNvPr>
            <p:cNvGrpSpPr/>
            <p:nvPr/>
          </p:nvGrpSpPr>
          <p:grpSpPr>
            <a:xfrm>
              <a:off x="6440997" y="5747786"/>
              <a:ext cx="349681" cy="843638"/>
              <a:chOff x="6440997" y="5747786"/>
              <a:chExt cx="349681" cy="843638"/>
            </a:xfrm>
            <a:solidFill>
              <a:schemeClr val="accent1"/>
            </a:solidFill>
          </p:grpSpPr>
          <p:sp>
            <p:nvSpPr>
              <p:cNvPr id="523" name="Forme libre : forme 522">
                <a:extLst>
                  <a:ext uri="{FF2B5EF4-FFF2-40B4-BE49-F238E27FC236}">
                    <a16:creationId xmlns:a16="http://schemas.microsoft.com/office/drawing/2014/main" id="{FD90B067-7CFB-4A9C-9FEC-71EEB9CFAE5B}"/>
                  </a:ext>
                </a:extLst>
              </p:cNvPr>
              <p:cNvSpPr/>
              <p:nvPr/>
            </p:nvSpPr>
            <p:spPr>
              <a:xfrm>
                <a:off x="6440997" y="5747786"/>
                <a:ext cx="349681" cy="843638"/>
              </a:xfrm>
              <a:custGeom>
                <a:avLst/>
                <a:gdLst>
                  <a:gd name="connsiteX0" fmla="*/ 0 w 349681"/>
                  <a:gd name="connsiteY0" fmla="*/ 0 h 843638"/>
                  <a:gd name="connsiteX1" fmla="*/ 0 w 349681"/>
                  <a:gd name="connsiteY1" fmla="*/ 304310 h 843638"/>
                  <a:gd name="connsiteX2" fmla="*/ 112273 w 349681"/>
                  <a:gd name="connsiteY2" fmla="*/ 792480 h 843638"/>
                  <a:gd name="connsiteX3" fmla="*/ 279633 w 349681"/>
                  <a:gd name="connsiteY3" fmla="*/ 792480 h 843638"/>
                  <a:gd name="connsiteX4" fmla="*/ 349681 w 349681"/>
                  <a:gd name="connsiteY4" fmla="*/ 296551 h 843638"/>
                  <a:gd name="connsiteX5" fmla="*/ 349681 w 349681"/>
                  <a:gd name="connsiteY5" fmla="*/ 0 h 843638"/>
                  <a:gd name="connsiteX6" fmla="*/ 0 w 349681"/>
                  <a:gd name="connsiteY6" fmla="*/ 0 h 8436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49681" h="843638">
                    <a:moveTo>
                      <a:pt x="0" y="0"/>
                    </a:moveTo>
                    <a:lnTo>
                      <a:pt x="0" y="304310"/>
                    </a:lnTo>
                    <a:cubicBezTo>
                      <a:pt x="0" y="304310"/>
                      <a:pt x="81303" y="710338"/>
                      <a:pt x="112273" y="792480"/>
                    </a:cubicBezTo>
                    <a:cubicBezTo>
                      <a:pt x="143242" y="874622"/>
                      <a:pt x="273481" y="845191"/>
                      <a:pt x="279633" y="792480"/>
                    </a:cubicBezTo>
                    <a:cubicBezTo>
                      <a:pt x="285785" y="739769"/>
                      <a:pt x="349681" y="296551"/>
                      <a:pt x="349681" y="296551"/>
                    </a:cubicBezTo>
                    <a:lnTo>
                      <a:pt x="34968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6D4D6"/>
              </a:solidFill>
              <a:ln w="69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24" name="Forme libre : forme 523">
                <a:extLst>
                  <a:ext uri="{FF2B5EF4-FFF2-40B4-BE49-F238E27FC236}">
                    <a16:creationId xmlns:a16="http://schemas.microsoft.com/office/drawing/2014/main" id="{AE8EBB1B-F603-4864-9001-D64B2B8E3A65}"/>
                  </a:ext>
                </a:extLst>
              </p:cNvPr>
              <p:cNvSpPr/>
              <p:nvPr/>
            </p:nvSpPr>
            <p:spPr>
              <a:xfrm>
                <a:off x="6550333" y="5747786"/>
                <a:ext cx="240344" cy="843638"/>
              </a:xfrm>
              <a:custGeom>
                <a:avLst/>
                <a:gdLst>
                  <a:gd name="connsiteX0" fmla="*/ 179944 w 240344"/>
                  <a:gd name="connsiteY0" fmla="*/ 0 h 843638"/>
                  <a:gd name="connsiteX1" fmla="*/ 179944 w 240344"/>
                  <a:gd name="connsiteY1" fmla="*/ 239576 h 843638"/>
                  <a:gd name="connsiteX2" fmla="*/ 109896 w 240344"/>
                  <a:gd name="connsiteY2" fmla="*/ 735505 h 843638"/>
                  <a:gd name="connsiteX3" fmla="*/ 0 w 240344"/>
                  <a:gd name="connsiteY3" fmla="*/ 784091 h 843638"/>
                  <a:gd name="connsiteX4" fmla="*/ 2936 w 240344"/>
                  <a:gd name="connsiteY4" fmla="*/ 792480 h 843638"/>
                  <a:gd name="connsiteX5" fmla="*/ 170296 w 240344"/>
                  <a:gd name="connsiteY5" fmla="*/ 792480 h 843638"/>
                  <a:gd name="connsiteX6" fmla="*/ 240345 w 240344"/>
                  <a:gd name="connsiteY6" fmla="*/ 296551 h 843638"/>
                  <a:gd name="connsiteX7" fmla="*/ 240345 w 240344"/>
                  <a:gd name="connsiteY7" fmla="*/ 0 h 843638"/>
                  <a:gd name="connsiteX8" fmla="*/ 179944 w 240344"/>
                  <a:gd name="connsiteY8" fmla="*/ 0 h 8436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40344" h="843638">
                    <a:moveTo>
                      <a:pt x="179944" y="0"/>
                    </a:moveTo>
                    <a:lnTo>
                      <a:pt x="179944" y="239576"/>
                    </a:lnTo>
                    <a:cubicBezTo>
                      <a:pt x="179944" y="239576"/>
                      <a:pt x="116118" y="682794"/>
                      <a:pt x="109896" y="735505"/>
                    </a:cubicBezTo>
                    <a:cubicBezTo>
                      <a:pt x="105841" y="770249"/>
                      <a:pt x="47887" y="794857"/>
                      <a:pt x="0" y="784091"/>
                    </a:cubicBezTo>
                    <a:cubicBezTo>
                      <a:pt x="1049" y="787167"/>
                      <a:pt x="2028" y="789963"/>
                      <a:pt x="2936" y="792480"/>
                    </a:cubicBezTo>
                    <a:cubicBezTo>
                      <a:pt x="33906" y="874622"/>
                      <a:pt x="164144" y="845191"/>
                      <a:pt x="170296" y="792480"/>
                    </a:cubicBezTo>
                    <a:cubicBezTo>
                      <a:pt x="176448" y="739769"/>
                      <a:pt x="240345" y="296551"/>
                      <a:pt x="240345" y="296551"/>
                    </a:cubicBezTo>
                    <a:lnTo>
                      <a:pt x="240345" y="0"/>
                    </a:lnTo>
                    <a:lnTo>
                      <a:pt x="179944" y="0"/>
                    </a:lnTo>
                    <a:close/>
                  </a:path>
                </a:pathLst>
              </a:custGeom>
              <a:solidFill>
                <a:srgbClr val="C1BDC1"/>
              </a:solidFill>
              <a:ln w="69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25" name="Forme libre : forme 524">
                <a:extLst>
                  <a:ext uri="{FF2B5EF4-FFF2-40B4-BE49-F238E27FC236}">
                    <a16:creationId xmlns:a16="http://schemas.microsoft.com/office/drawing/2014/main" id="{7185E8F3-C4CC-49AF-850D-9E6CBA62D327}"/>
                  </a:ext>
                </a:extLst>
              </p:cNvPr>
              <p:cNvSpPr/>
              <p:nvPr/>
            </p:nvSpPr>
            <p:spPr>
              <a:xfrm>
                <a:off x="6440997" y="5747786"/>
                <a:ext cx="349681" cy="843638"/>
              </a:xfrm>
              <a:custGeom>
                <a:avLst/>
                <a:gdLst>
                  <a:gd name="connsiteX0" fmla="*/ 0 w 349681"/>
                  <a:gd name="connsiteY0" fmla="*/ 0 h 843638"/>
                  <a:gd name="connsiteX1" fmla="*/ 0 w 349681"/>
                  <a:gd name="connsiteY1" fmla="*/ 304310 h 843638"/>
                  <a:gd name="connsiteX2" fmla="*/ 112273 w 349681"/>
                  <a:gd name="connsiteY2" fmla="*/ 792480 h 843638"/>
                  <a:gd name="connsiteX3" fmla="*/ 279633 w 349681"/>
                  <a:gd name="connsiteY3" fmla="*/ 792480 h 843638"/>
                  <a:gd name="connsiteX4" fmla="*/ 349681 w 349681"/>
                  <a:gd name="connsiteY4" fmla="*/ 296551 h 843638"/>
                  <a:gd name="connsiteX5" fmla="*/ 349681 w 349681"/>
                  <a:gd name="connsiteY5" fmla="*/ 0 h 843638"/>
                  <a:gd name="connsiteX6" fmla="*/ 0 w 349681"/>
                  <a:gd name="connsiteY6" fmla="*/ 0 h 8436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49681" h="843638">
                    <a:moveTo>
                      <a:pt x="0" y="0"/>
                    </a:moveTo>
                    <a:lnTo>
                      <a:pt x="0" y="304310"/>
                    </a:lnTo>
                    <a:cubicBezTo>
                      <a:pt x="0" y="304310"/>
                      <a:pt x="81303" y="710338"/>
                      <a:pt x="112273" y="792480"/>
                    </a:cubicBezTo>
                    <a:cubicBezTo>
                      <a:pt x="143242" y="874622"/>
                      <a:pt x="273481" y="845191"/>
                      <a:pt x="279633" y="792480"/>
                    </a:cubicBezTo>
                    <a:cubicBezTo>
                      <a:pt x="285785" y="739769"/>
                      <a:pt x="349681" y="296551"/>
                      <a:pt x="349681" y="296551"/>
                    </a:cubicBezTo>
                    <a:lnTo>
                      <a:pt x="349681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6847" cap="rnd">
                <a:solidFill>
                  <a:srgbClr val="333333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26" name="Forme libre : forme 525">
                <a:extLst>
                  <a:ext uri="{FF2B5EF4-FFF2-40B4-BE49-F238E27FC236}">
                    <a16:creationId xmlns:a16="http://schemas.microsoft.com/office/drawing/2014/main" id="{33479D98-837E-40A1-A04C-550BF7392C26}"/>
                  </a:ext>
                </a:extLst>
              </p:cNvPr>
              <p:cNvSpPr/>
              <p:nvPr/>
            </p:nvSpPr>
            <p:spPr>
              <a:xfrm>
                <a:off x="6462598" y="5962593"/>
                <a:ext cx="93397" cy="540551"/>
              </a:xfrm>
              <a:custGeom>
                <a:avLst/>
                <a:gdLst>
                  <a:gd name="connsiteX0" fmla="*/ 1538 w 93397"/>
                  <a:gd name="connsiteY0" fmla="*/ 21 h 540551"/>
                  <a:gd name="connsiteX1" fmla="*/ 1538 w 93397"/>
                  <a:gd name="connsiteY1" fmla="*/ 91881 h 540551"/>
                  <a:gd name="connsiteX2" fmla="*/ 93398 w 93397"/>
                  <a:gd name="connsiteY2" fmla="*/ 540552 h 540551"/>
                  <a:gd name="connsiteX3" fmla="*/ 1538 w 93397"/>
                  <a:gd name="connsiteY3" fmla="*/ 21 h 5405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3397" h="540551">
                    <a:moveTo>
                      <a:pt x="1538" y="21"/>
                    </a:moveTo>
                    <a:cubicBezTo>
                      <a:pt x="1608" y="-1167"/>
                      <a:pt x="-1957" y="47699"/>
                      <a:pt x="1538" y="91881"/>
                    </a:cubicBezTo>
                    <a:cubicBezTo>
                      <a:pt x="5033" y="136063"/>
                      <a:pt x="93398" y="540552"/>
                      <a:pt x="93398" y="540552"/>
                    </a:cubicBezTo>
                    <a:cubicBezTo>
                      <a:pt x="93398" y="540552"/>
                      <a:pt x="-3146" y="54620"/>
                      <a:pt x="1538" y="21"/>
                    </a:cubicBezTo>
                    <a:close/>
                  </a:path>
                </a:pathLst>
              </a:custGeom>
              <a:solidFill>
                <a:srgbClr val="FFFFFF"/>
              </a:solidFill>
              <a:ln w="69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527" name="Forme libre : forme 526">
              <a:extLst>
                <a:ext uri="{FF2B5EF4-FFF2-40B4-BE49-F238E27FC236}">
                  <a16:creationId xmlns:a16="http://schemas.microsoft.com/office/drawing/2014/main" id="{ED76646A-F8C7-4132-B716-D71F1C30D8FC}"/>
                </a:ext>
              </a:extLst>
            </p:cNvPr>
            <p:cNvSpPr/>
            <p:nvPr/>
          </p:nvSpPr>
          <p:spPr>
            <a:xfrm>
              <a:off x="6137874" y="5000677"/>
              <a:ext cx="3164746" cy="1183127"/>
            </a:xfrm>
            <a:custGeom>
              <a:avLst/>
              <a:gdLst>
                <a:gd name="connsiteX0" fmla="*/ 216995 w 3164746"/>
                <a:gd name="connsiteY0" fmla="*/ 1183127 h 1183127"/>
                <a:gd name="connsiteX1" fmla="*/ 0 w 3164746"/>
                <a:gd name="connsiteY1" fmla="*/ 1076168 h 1183127"/>
                <a:gd name="connsiteX2" fmla="*/ 0 w 3164746"/>
                <a:gd name="connsiteY2" fmla="*/ 789474 h 1183127"/>
                <a:gd name="connsiteX3" fmla="*/ 2943068 w 3164746"/>
                <a:gd name="connsiteY3" fmla="*/ 0 h 1183127"/>
                <a:gd name="connsiteX4" fmla="*/ 3164747 w 3164746"/>
                <a:gd name="connsiteY4" fmla="*/ 123318 h 1183127"/>
                <a:gd name="connsiteX5" fmla="*/ 228600 w 3164746"/>
                <a:gd name="connsiteY5" fmla="*/ 904963 h 1183127"/>
                <a:gd name="connsiteX6" fmla="*/ 216995 w 3164746"/>
                <a:gd name="connsiteY6" fmla="*/ 1183127 h 1183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64746" h="1183127">
                  <a:moveTo>
                    <a:pt x="216995" y="1183127"/>
                  </a:moveTo>
                  <a:cubicBezTo>
                    <a:pt x="216995" y="1183127"/>
                    <a:pt x="37191" y="1149012"/>
                    <a:pt x="0" y="1076168"/>
                  </a:cubicBezTo>
                  <a:lnTo>
                    <a:pt x="0" y="789474"/>
                  </a:lnTo>
                  <a:lnTo>
                    <a:pt x="2943068" y="0"/>
                  </a:lnTo>
                  <a:lnTo>
                    <a:pt x="3164747" y="123318"/>
                  </a:lnTo>
                  <a:lnTo>
                    <a:pt x="228600" y="904963"/>
                  </a:lnTo>
                  <a:lnTo>
                    <a:pt x="216995" y="1183127"/>
                  </a:lnTo>
                  <a:close/>
                </a:path>
              </a:pathLst>
            </a:custGeom>
            <a:solidFill>
              <a:srgbClr val="10D7E1"/>
            </a:solidFill>
            <a:ln w="69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8" name="Forme libre : forme 527">
              <a:extLst>
                <a:ext uri="{FF2B5EF4-FFF2-40B4-BE49-F238E27FC236}">
                  <a16:creationId xmlns:a16="http://schemas.microsoft.com/office/drawing/2014/main" id="{8374F99E-2098-492C-965D-001FA4D30D85}"/>
                </a:ext>
              </a:extLst>
            </p:cNvPr>
            <p:cNvSpPr/>
            <p:nvPr/>
          </p:nvSpPr>
          <p:spPr>
            <a:xfrm>
              <a:off x="6137874" y="5000677"/>
              <a:ext cx="3164746" cy="1183127"/>
            </a:xfrm>
            <a:custGeom>
              <a:avLst/>
              <a:gdLst>
                <a:gd name="connsiteX0" fmla="*/ 216995 w 3164746"/>
                <a:gd name="connsiteY0" fmla="*/ 1183127 h 1183127"/>
                <a:gd name="connsiteX1" fmla="*/ 0 w 3164746"/>
                <a:gd name="connsiteY1" fmla="*/ 1076168 h 1183127"/>
                <a:gd name="connsiteX2" fmla="*/ 0 w 3164746"/>
                <a:gd name="connsiteY2" fmla="*/ 789474 h 1183127"/>
                <a:gd name="connsiteX3" fmla="*/ 2943068 w 3164746"/>
                <a:gd name="connsiteY3" fmla="*/ 0 h 1183127"/>
                <a:gd name="connsiteX4" fmla="*/ 3164747 w 3164746"/>
                <a:gd name="connsiteY4" fmla="*/ 123318 h 1183127"/>
                <a:gd name="connsiteX5" fmla="*/ 228600 w 3164746"/>
                <a:gd name="connsiteY5" fmla="*/ 904963 h 1183127"/>
                <a:gd name="connsiteX6" fmla="*/ 216995 w 3164746"/>
                <a:gd name="connsiteY6" fmla="*/ 1183127 h 1183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64746" h="1183127">
                  <a:moveTo>
                    <a:pt x="216995" y="1183127"/>
                  </a:moveTo>
                  <a:cubicBezTo>
                    <a:pt x="216995" y="1183127"/>
                    <a:pt x="37191" y="1149012"/>
                    <a:pt x="0" y="1076168"/>
                  </a:cubicBezTo>
                  <a:lnTo>
                    <a:pt x="0" y="789474"/>
                  </a:lnTo>
                  <a:lnTo>
                    <a:pt x="2943068" y="0"/>
                  </a:lnTo>
                  <a:lnTo>
                    <a:pt x="3164747" y="123318"/>
                  </a:lnTo>
                  <a:lnTo>
                    <a:pt x="228600" y="904963"/>
                  </a:lnTo>
                  <a:lnTo>
                    <a:pt x="216995" y="1183127"/>
                  </a:lnTo>
                  <a:close/>
                </a:path>
              </a:pathLst>
            </a:custGeom>
            <a:noFill/>
            <a:ln w="6987" cap="rnd">
              <a:solidFill>
                <a:srgbClr val="333333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9" name="Forme libre : forme 528">
              <a:extLst>
                <a:ext uri="{FF2B5EF4-FFF2-40B4-BE49-F238E27FC236}">
                  <a16:creationId xmlns:a16="http://schemas.microsoft.com/office/drawing/2014/main" id="{87FBB6C1-3E80-482F-A3A5-A2AB61A09D63}"/>
                </a:ext>
              </a:extLst>
            </p:cNvPr>
            <p:cNvSpPr/>
            <p:nvPr/>
          </p:nvSpPr>
          <p:spPr>
            <a:xfrm>
              <a:off x="6354870" y="5123995"/>
              <a:ext cx="2947751" cy="1059809"/>
            </a:xfrm>
            <a:custGeom>
              <a:avLst/>
              <a:gdLst>
                <a:gd name="connsiteX0" fmla="*/ 2895810 w 2947751"/>
                <a:gd name="connsiteY0" fmla="*/ 50683 h 1059809"/>
                <a:gd name="connsiteX1" fmla="*/ 58373 w 2947751"/>
                <a:gd name="connsiteY1" fmla="*/ 814501 h 1059809"/>
                <a:gd name="connsiteX2" fmla="*/ 54248 w 2947751"/>
                <a:gd name="connsiteY2" fmla="*/ 1036599 h 1059809"/>
                <a:gd name="connsiteX3" fmla="*/ 0 w 2947751"/>
                <a:gd name="connsiteY3" fmla="*/ 1059809 h 1059809"/>
                <a:gd name="connsiteX4" fmla="*/ 11605 w 2947751"/>
                <a:gd name="connsiteY4" fmla="*/ 781644 h 1059809"/>
                <a:gd name="connsiteX5" fmla="*/ 2947751 w 2947751"/>
                <a:gd name="connsiteY5" fmla="*/ 0 h 1059809"/>
                <a:gd name="connsiteX6" fmla="*/ 2943138 w 2947751"/>
                <a:gd name="connsiteY6" fmla="*/ 223846 h 1059809"/>
                <a:gd name="connsiteX7" fmla="*/ 2895810 w 2947751"/>
                <a:gd name="connsiteY7" fmla="*/ 231886 h 1059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47751" h="1059809">
                  <a:moveTo>
                    <a:pt x="2895810" y="50683"/>
                  </a:moveTo>
                  <a:lnTo>
                    <a:pt x="58373" y="814501"/>
                  </a:lnTo>
                  <a:lnTo>
                    <a:pt x="54248" y="1036599"/>
                  </a:lnTo>
                  <a:lnTo>
                    <a:pt x="0" y="1059809"/>
                  </a:lnTo>
                  <a:lnTo>
                    <a:pt x="11605" y="781644"/>
                  </a:lnTo>
                  <a:lnTo>
                    <a:pt x="2947751" y="0"/>
                  </a:lnTo>
                  <a:lnTo>
                    <a:pt x="2943138" y="223846"/>
                  </a:lnTo>
                  <a:lnTo>
                    <a:pt x="2895810" y="231886"/>
                  </a:lnTo>
                  <a:close/>
                </a:path>
              </a:pathLst>
            </a:custGeom>
            <a:solidFill>
              <a:srgbClr val="0C9DBF"/>
            </a:solidFill>
            <a:ln w="69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0" name="Forme libre : forme 529">
              <a:extLst>
                <a:ext uri="{FF2B5EF4-FFF2-40B4-BE49-F238E27FC236}">
                  <a16:creationId xmlns:a16="http://schemas.microsoft.com/office/drawing/2014/main" id="{8497BD1E-B298-4D7E-81DF-1F16F2E312C4}"/>
                </a:ext>
              </a:extLst>
            </p:cNvPr>
            <p:cNvSpPr/>
            <p:nvPr/>
          </p:nvSpPr>
          <p:spPr>
            <a:xfrm>
              <a:off x="6354870" y="5123995"/>
              <a:ext cx="2947751" cy="1059809"/>
            </a:xfrm>
            <a:custGeom>
              <a:avLst/>
              <a:gdLst>
                <a:gd name="connsiteX0" fmla="*/ 2895810 w 2947751"/>
                <a:gd name="connsiteY0" fmla="*/ 50683 h 1059809"/>
                <a:gd name="connsiteX1" fmla="*/ 58373 w 2947751"/>
                <a:gd name="connsiteY1" fmla="*/ 814501 h 1059809"/>
                <a:gd name="connsiteX2" fmla="*/ 54248 w 2947751"/>
                <a:gd name="connsiteY2" fmla="*/ 1036599 h 1059809"/>
                <a:gd name="connsiteX3" fmla="*/ 0 w 2947751"/>
                <a:gd name="connsiteY3" fmla="*/ 1059809 h 1059809"/>
                <a:gd name="connsiteX4" fmla="*/ 11605 w 2947751"/>
                <a:gd name="connsiteY4" fmla="*/ 781644 h 1059809"/>
                <a:gd name="connsiteX5" fmla="*/ 2947751 w 2947751"/>
                <a:gd name="connsiteY5" fmla="*/ 0 h 1059809"/>
                <a:gd name="connsiteX6" fmla="*/ 2943138 w 2947751"/>
                <a:gd name="connsiteY6" fmla="*/ 223846 h 1059809"/>
                <a:gd name="connsiteX7" fmla="*/ 2895810 w 2947751"/>
                <a:gd name="connsiteY7" fmla="*/ 231886 h 1059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47751" h="1059809">
                  <a:moveTo>
                    <a:pt x="2895810" y="50683"/>
                  </a:moveTo>
                  <a:lnTo>
                    <a:pt x="58373" y="814501"/>
                  </a:lnTo>
                  <a:lnTo>
                    <a:pt x="54248" y="1036599"/>
                  </a:lnTo>
                  <a:lnTo>
                    <a:pt x="0" y="1059809"/>
                  </a:lnTo>
                  <a:lnTo>
                    <a:pt x="11605" y="781644"/>
                  </a:lnTo>
                  <a:lnTo>
                    <a:pt x="2947751" y="0"/>
                  </a:lnTo>
                  <a:lnTo>
                    <a:pt x="2943138" y="223846"/>
                  </a:lnTo>
                  <a:lnTo>
                    <a:pt x="2895810" y="231886"/>
                  </a:lnTo>
                  <a:close/>
                </a:path>
              </a:pathLst>
            </a:custGeom>
            <a:noFill/>
            <a:ln w="6987" cap="rnd">
              <a:solidFill>
                <a:srgbClr val="333333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1" name="Forme libre : forme 530">
              <a:extLst>
                <a:ext uri="{FF2B5EF4-FFF2-40B4-BE49-F238E27FC236}">
                  <a16:creationId xmlns:a16="http://schemas.microsoft.com/office/drawing/2014/main" id="{F649DE2F-4231-4D4F-88C4-8691B5508784}"/>
                </a:ext>
              </a:extLst>
            </p:cNvPr>
            <p:cNvSpPr/>
            <p:nvPr/>
          </p:nvSpPr>
          <p:spPr>
            <a:xfrm>
              <a:off x="9109395" y="5174679"/>
              <a:ext cx="141284" cy="181202"/>
            </a:xfrm>
            <a:custGeom>
              <a:avLst/>
              <a:gdLst>
                <a:gd name="connsiteX0" fmla="*/ 141285 w 141284"/>
                <a:gd name="connsiteY0" fmla="*/ 181202 h 181202"/>
                <a:gd name="connsiteX1" fmla="*/ 141285 w 141284"/>
                <a:gd name="connsiteY1" fmla="*/ 0 h 181202"/>
                <a:gd name="connsiteX2" fmla="*/ 0 w 141284"/>
                <a:gd name="connsiteY2" fmla="*/ 38030 h 181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1284" h="181202">
                  <a:moveTo>
                    <a:pt x="141285" y="181202"/>
                  </a:moveTo>
                  <a:lnTo>
                    <a:pt x="141285" y="0"/>
                  </a:lnTo>
                  <a:lnTo>
                    <a:pt x="0" y="38030"/>
                  </a:lnTo>
                  <a:close/>
                </a:path>
              </a:pathLst>
            </a:custGeom>
            <a:solidFill>
              <a:srgbClr val="036272"/>
            </a:solidFill>
            <a:ln w="69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2" name="Forme libre : forme 531">
              <a:extLst>
                <a:ext uri="{FF2B5EF4-FFF2-40B4-BE49-F238E27FC236}">
                  <a16:creationId xmlns:a16="http://schemas.microsoft.com/office/drawing/2014/main" id="{35213CD4-E197-41AE-8C1C-DFC779BEA895}"/>
                </a:ext>
              </a:extLst>
            </p:cNvPr>
            <p:cNvSpPr/>
            <p:nvPr/>
          </p:nvSpPr>
          <p:spPr>
            <a:xfrm>
              <a:off x="9109395" y="5174679"/>
              <a:ext cx="141284" cy="181202"/>
            </a:xfrm>
            <a:custGeom>
              <a:avLst/>
              <a:gdLst>
                <a:gd name="connsiteX0" fmla="*/ 141285 w 141284"/>
                <a:gd name="connsiteY0" fmla="*/ 181202 h 181202"/>
                <a:gd name="connsiteX1" fmla="*/ 141285 w 141284"/>
                <a:gd name="connsiteY1" fmla="*/ 0 h 181202"/>
                <a:gd name="connsiteX2" fmla="*/ 0 w 141284"/>
                <a:gd name="connsiteY2" fmla="*/ 38030 h 181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1284" h="181202">
                  <a:moveTo>
                    <a:pt x="141285" y="181202"/>
                  </a:moveTo>
                  <a:lnTo>
                    <a:pt x="141285" y="0"/>
                  </a:lnTo>
                  <a:lnTo>
                    <a:pt x="0" y="38030"/>
                  </a:lnTo>
                  <a:close/>
                </a:path>
              </a:pathLst>
            </a:custGeom>
            <a:noFill/>
            <a:ln w="6987" cap="rnd">
              <a:solidFill>
                <a:srgbClr val="333333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533" name="Graphique 3">
              <a:extLst>
                <a:ext uri="{FF2B5EF4-FFF2-40B4-BE49-F238E27FC236}">
                  <a16:creationId xmlns:a16="http://schemas.microsoft.com/office/drawing/2014/main" id="{88B948D3-A5A6-4E7D-B1C9-AE0E32241BA5}"/>
                </a:ext>
              </a:extLst>
            </p:cNvPr>
            <p:cNvGrpSpPr/>
            <p:nvPr/>
          </p:nvGrpSpPr>
          <p:grpSpPr>
            <a:xfrm>
              <a:off x="6440997" y="5686267"/>
              <a:ext cx="349681" cy="123038"/>
              <a:chOff x="6440997" y="5686267"/>
              <a:chExt cx="349681" cy="123038"/>
            </a:xfrm>
            <a:solidFill>
              <a:schemeClr val="accent1"/>
            </a:solidFill>
          </p:grpSpPr>
          <p:sp>
            <p:nvSpPr>
              <p:cNvPr id="534" name="Forme libre : forme 533">
                <a:extLst>
                  <a:ext uri="{FF2B5EF4-FFF2-40B4-BE49-F238E27FC236}">
                    <a16:creationId xmlns:a16="http://schemas.microsoft.com/office/drawing/2014/main" id="{07682196-F470-4AD0-A221-F290D4B023E9}"/>
                  </a:ext>
                </a:extLst>
              </p:cNvPr>
              <p:cNvSpPr/>
              <p:nvPr/>
            </p:nvSpPr>
            <p:spPr>
              <a:xfrm>
                <a:off x="6440997" y="5686267"/>
                <a:ext cx="349681" cy="123038"/>
              </a:xfrm>
              <a:custGeom>
                <a:avLst/>
                <a:gdLst>
                  <a:gd name="connsiteX0" fmla="*/ 349681 w 349681"/>
                  <a:gd name="connsiteY0" fmla="*/ 61519 h 123038"/>
                  <a:gd name="connsiteX1" fmla="*/ 174840 w 349681"/>
                  <a:gd name="connsiteY1" fmla="*/ 123038 h 123038"/>
                  <a:gd name="connsiteX2" fmla="*/ 0 w 349681"/>
                  <a:gd name="connsiteY2" fmla="*/ 61519 h 123038"/>
                  <a:gd name="connsiteX3" fmla="*/ 174840 w 349681"/>
                  <a:gd name="connsiteY3" fmla="*/ 0 h 123038"/>
                  <a:gd name="connsiteX4" fmla="*/ 349681 w 349681"/>
                  <a:gd name="connsiteY4" fmla="*/ 61519 h 123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49681" h="123038">
                    <a:moveTo>
                      <a:pt x="349681" y="61519"/>
                    </a:moveTo>
                    <a:cubicBezTo>
                      <a:pt x="349681" y="95495"/>
                      <a:pt x="271402" y="123038"/>
                      <a:pt x="174840" y="123038"/>
                    </a:cubicBezTo>
                    <a:cubicBezTo>
                      <a:pt x="78279" y="123038"/>
                      <a:pt x="0" y="95495"/>
                      <a:pt x="0" y="61519"/>
                    </a:cubicBezTo>
                    <a:cubicBezTo>
                      <a:pt x="0" y="27543"/>
                      <a:pt x="78279" y="0"/>
                      <a:pt x="174840" y="0"/>
                    </a:cubicBezTo>
                    <a:cubicBezTo>
                      <a:pt x="271402" y="0"/>
                      <a:pt x="349681" y="27543"/>
                      <a:pt x="349681" y="61519"/>
                    </a:cubicBezTo>
                    <a:close/>
                  </a:path>
                </a:pathLst>
              </a:custGeom>
              <a:solidFill>
                <a:srgbClr val="EAE5EA"/>
              </a:solidFill>
              <a:ln w="69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5" name="Forme libre : forme 534">
                <a:extLst>
                  <a:ext uri="{FF2B5EF4-FFF2-40B4-BE49-F238E27FC236}">
                    <a16:creationId xmlns:a16="http://schemas.microsoft.com/office/drawing/2014/main" id="{D25EBCED-5ED1-4061-9D84-CA0CE46C8C73}"/>
                  </a:ext>
                </a:extLst>
              </p:cNvPr>
              <p:cNvSpPr/>
              <p:nvPr/>
            </p:nvSpPr>
            <p:spPr>
              <a:xfrm>
                <a:off x="6440997" y="5686267"/>
                <a:ext cx="349681" cy="123038"/>
              </a:xfrm>
              <a:custGeom>
                <a:avLst/>
                <a:gdLst>
                  <a:gd name="connsiteX0" fmla="*/ 349681 w 349681"/>
                  <a:gd name="connsiteY0" fmla="*/ 61519 h 123038"/>
                  <a:gd name="connsiteX1" fmla="*/ 174840 w 349681"/>
                  <a:gd name="connsiteY1" fmla="*/ 123038 h 123038"/>
                  <a:gd name="connsiteX2" fmla="*/ 0 w 349681"/>
                  <a:gd name="connsiteY2" fmla="*/ 61519 h 123038"/>
                  <a:gd name="connsiteX3" fmla="*/ 174840 w 349681"/>
                  <a:gd name="connsiteY3" fmla="*/ 0 h 123038"/>
                  <a:gd name="connsiteX4" fmla="*/ 349681 w 349681"/>
                  <a:gd name="connsiteY4" fmla="*/ 61519 h 123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49681" h="123038">
                    <a:moveTo>
                      <a:pt x="349681" y="61519"/>
                    </a:moveTo>
                    <a:cubicBezTo>
                      <a:pt x="349681" y="95495"/>
                      <a:pt x="271402" y="123038"/>
                      <a:pt x="174840" y="123038"/>
                    </a:cubicBezTo>
                    <a:cubicBezTo>
                      <a:pt x="78279" y="123038"/>
                      <a:pt x="0" y="95495"/>
                      <a:pt x="0" y="61519"/>
                    </a:cubicBezTo>
                    <a:cubicBezTo>
                      <a:pt x="0" y="27543"/>
                      <a:pt x="78279" y="0"/>
                      <a:pt x="174840" y="0"/>
                    </a:cubicBezTo>
                    <a:cubicBezTo>
                      <a:pt x="271402" y="0"/>
                      <a:pt x="349681" y="27543"/>
                      <a:pt x="349681" y="61519"/>
                    </a:cubicBezTo>
                    <a:close/>
                  </a:path>
                </a:pathLst>
              </a:custGeom>
              <a:noFill/>
              <a:ln w="6847" cap="rnd">
                <a:solidFill>
                  <a:srgbClr val="333333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6" name="Forme libre : forme 535">
                <a:extLst>
                  <a:ext uri="{FF2B5EF4-FFF2-40B4-BE49-F238E27FC236}">
                    <a16:creationId xmlns:a16="http://schemas.microsoft.com/office/drawing/2014/main" id="{CEDF4CF5-8D66-4B43-9902-47207C575275}"/>
                  </a:ext>
                </a:extLst>
              </p:cNvPr>
              <p:cNvSpPr/>
              <p:nvPr/>
            </p:nvSpPr>
            <p:spPr>
              <a:xfrm>
                <a:off x="6493428" y="5704723"/>
                <a:ext cx="244818" cy="86126"/>
              </a:xfrm>
              <a:custGeom>
                <a:avLst/>
                <a:gdLst>
                  <a:gd name="connsiteX0" fmla="*/ 244819 w 244818"/>
                  <a:gd name="connsiteY0" fmla="*/ 43064 h 86126"/>
                  <a:gd name="connsiteX1" fmla="*/ 122409 w 244818"/>
                  <a:gd name="connsiteY1" fmla="*/ 86127 h 86126"/>
                  <a:gd name="connsiteX2" fmla="*/ 0 w 244818"/>
                  <a:gd name="connsiteY2" fmla="*/ 43064 h 86126"/>
                  <a:gd name="connsiteX3" fmla="*/ 122409 w 244818"/>
                  <a:gd name="connsiteY3" fmla="*/ 0 h 86126"/>
                  <a:gd name="connsiteX4" fmla="*/ 244819 w 244818"/>
                  <a:gd name="connsiteY4" fmla="*/ 43064 h 861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4818" h="86126">
                    <a:moveTo>
                      <a:pt x="244819" y="43064"/>
                    </a:moveTo>
                    <a:cubicBezTo>
                      <a:pt x="244819" y="66847"/>
                      <a:pt x="190014" y="86127"/>
                      <a:pt x="122409" y="86127"/>
                    </a:cubicBezTo>
                    <a:cubicBezTo>
                      <a:pt x="54804" y="86127"/>
                      <a:pt x="0" y="66847"/>
                      <a:pt x="0" y="43064"/>
                    </a:cubicBezTo>
                    <a:cubicBezTo>
                      <a:pt x="0" y="19280"/>
                      <a:pt x="54804" y="0"/>
                      <a:pt x="122409" y="0"/>
                    </a:cubicBezTo>
                    <a:cubicBezTo>
                      <a:pt x="190014" y="0"/>
                      <a:pt x="244819" y="19280"/>
                      <a:pt x="244819" y="43064"/>
                    </a:cubicBezTo>
                    <a:close/>
                  </a:path>
                </a:pathLst>
              </a:custGeom>
              <a:solidFill>
                <a:srgbClr val="333333"/>
              </a:solidFill>
              <a:ln w="69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7" name="Forme libre : forme 536">
                <a:extLst>
                  <a:ext uri="{FF2B5EF4-FFF2-40B4-BE49-F238E27FC236}">
                    <a16:creationId xmlns:a16="http://schemas.microsoft.com/office/drawing/2014/main" id="{875CD6D6-90EE-4014-AF0F-1462958A01BA}"/>
                  </a:ext>
                </a:extLst>
              </p:cNvPr>
              <p:cNvSpPr/>
              <p:nvPr/>
            </p:nvSpPr>
            <p:spPr>
              <a:xfrm>
                <a:off x="6450168" y="5698711"/>
                <a:ext cx="145325" cy="103464"/>
              </a:xfrm>
              <a:custGeom>
                <a:avLst/>
                <a:gdLst>
                  <a:gd name="connsiteX0" fmla="*/ 105827 w 145325"/>
                  <a:gd name="connsiteY0" fmla="*/ 0 h 103464"/>
                  <a:gd name="connsiteX1" fmla="*/ 825 w 145325"/>
                  <a:gd name="connsiteY1" fmla="*/ 49076 h 103464"/>
                  <a:gd name="connsiteX2" fmla="*/ 145326 w 145325"/>
                  <a:gd name="connsiteY2" fmla="*/ 103464 h 103464"/>
                  <a:gd name="connsiteX3" fmla="*/ 12430 w 145325"/>
                  <a:gd name="connsiteY3" fmla="*/ 51732 h 103464"/>
                  <a:gd name="connsiteX4" fmla="*/ 105827 w 145325"/>
                  <a:gd name="connsiteY4" fmla="*/ 0 h 1034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5325" h="103464">
                    <a:moveTo>
                      <a:pt x="105827" y="0"/>
                    </a:moveTo>
                    <a:cubicBezTo>
                      <a:pt x="105827" y="0"/>
                      <a:pt x="14387" y="8249"/>
                      <a:pt x="825" y="49076"/>
                    </a:cubicBezTo>
                    <a:cubicBezTo>
                      <a:pt x="-12737" y="89902"/>
                      <a:pt x="145326" y="103464"/>
                      <a:pt x="145326" y="103464"/>
                    </a:cubicBezTo>
                    <a:cubicBezTo>
                      <a:pt x="145326" y="103464"/>
                      <a:pt x="12081" y="87945"/>
                      <a:pt x="12430" y="51732"/>
                    </a:cubicBezTo>
                    <a:cubicBezTo>
                      <a:pt x="12779" y="15520"/>
                      <a:pt x="105827" y="0"/>
                      <a:pt x="10582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69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8" name="Forme libre : forme 537">
                <a:extLst>
                  <a:ext uri="{FF2B5EF4-FFF2-40B4-BE49-F238E27FC236}">
                    <a16:creationId xmlns:a16="http://schemas.microsoft.com/office/drawing/2014/main" id="{63A9EE83-E36B-4A68-AACB-AE3435CE8EE6}"/>
                  </a:ext>
                </a:extLst>
              </p:cNvPr>
              <p:cNvSpPr/>
              <p:nvPr/>
            </p:nvSpPr>
            <p:spPr>
              <a:xfrm>
                <a:off x="6702454" y="5700179"/>
                <a:ext cx="80903" cy="88923"/>
              </a:xfrm>
              <a:custGeom>
                <a:avLst/>
                <a:gdLst>
                  <a:gd name="connsiteX0" fmla="*/ 0 w 80903"/>
                  <a:gd name="connsiteY0" fmla="*/ 0 h 88923"/>
                  <a:gd name="connsiteX1" fmla="*/ 80185 w 80903"/>
                  <a:gd name="connsiteY1" fmla="*/ 44462 h 88923"/>
                  <a:gd name="connsiteX2" fmla="*/ 19714 w 80903"/>
                  <a:gd name="connsiteY2" fmla="*/ 88923 h 88923"/>
                  <a:gd name="connsiteX3" fmla="*/ 69978 w 80903"/>
                  <a:gd name="connsiteY3" fmla="*/ 46209 h 88923"/>
                  <a:gd name="connsiteX4" fmla="*/ 0 w 80903"/>
                  <a:gd name="connsiteY4" fmla="*/ 0 h 889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0903" h="88923">
                    <a:moveTo>
                      <a:pt x="0" y="0"/>
                    </a:moveTo>
                    <a:cubicBezTo>
                      <a:pt x="0" y="0"/>
                      <a:pt x="71796" y="13982"/>
                      <a:pt x="80185" y="44462"/>
                    </a:cubicBezTo>
                    <a:cubicBezTo>
                      <a:pt x="88644" y="74941"/>
                      <a:pt x="19714" y="88923"/>
                      <a:pt x="19714" y="88923"/>
                    </a:cubicBezTo>
                    <a:cubicBezTo>
                      <a:pt x="19714" y="88923"/>
                      <a:pt x="72005" y="70328"/>
                      <a:pt x="69978" y="46209"/>
                    </a:cubicBezTo>
                    <a:cubicBezTo>
                      <a:pt x="67951" y="2209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69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39" name="Graphique 3">
              <a:extLst>
                <a:ext uri="{FF2B5EF4-FFF2-40B4-BE49-F238E27FC236}">
                  <a16:creationId xmlns:a16="http://schemas.microsoft.com/office/drawing/2014/main" id="{88B948D3-A5A6-4E7D-B1C9-AE0E32241BA5}"/>
                </a:ext>
              </a:extLst>
            </p:cNvPr>
            <p:cNvGrpSpPr/>
            <p:nvPr/>
          </p:nvGrpSpPr>
          <p:grpSpPr>
            <a:xfrm>
              <a:off x="6824583" y="5583153"/>
              <a:ext cx="349681" cy="123038"/>
              <a:chOff x="6824583" y="5583153"/>
              <a:chExt cx="349681" cy="123038"/>
            </a:xfrm>
            <a:solidFill>
              <a:schemeClr val="accent1"/>
            </a:solidFill>
          </p:grpSpPr>
          <p:sp>
            <p:nvSpPr>
              <p:cNvPr id="540" name="Forme libre : forme 539">
                <a:extLst>
                  <a:ext uri="{FF2B5EF4-FFF2-40B4-BE49-F238E27FC236}">
                    <a16:creationId xmlns:a16="http://schemas.microsoft.com/office/drawing/2014/main" id="{44F96B3D-708B-4A6C-BE84-29A7120D3732}"/>
                  </a:ext>
                </a:extLst>
              </p:cNvPr>
              <p:cNvSpPr/>
              <p:nvPr/>
            </p:nvSpPr>
            <p:spPr>
              <a:xfrm>
                <a:off x="6824583" y="5583153"/>
                <a:ext cx="349681" cy="123038"/>
              </a:xfrm>
              <a:custGeom>
                <a:avLst/>
                <a:gdLst>
                  <a:gd name="connsiteX0" fmla="*/ 349681 w 349681"/>
                  <a:gd name="connsiteY0" fmla="*/ 61519 h 123038"/>
                  <a:gd name="connsiteX1" fmla="*/ 174840 w 349681"/>
                  <a:gd name="connsiteY1" fmla="*/ 123038 h 123038"/>
                  <a:gd name="connsiteX2" fmla="*/ 0 w 349681"/>
                  <a:gd name="connsiteY2" fmla="*/ 61519 h 123038"/>
                  <a:gd name="connsiteX3" fmla="*/ 174840 w 349681"/>
                  <a:gd name="connsiteY3" fmla="*/ 0 h 123038"/>
                  <a:gd name="connsiteX4" fmla="*/ 349681 w 349681"/>
                  <a:gd name="connsiteY4" fmla="*/ 61519 h 123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49681" h="123038">
                    <a:moveTo>
                      <a:pt x="349681" y="61519"/>
                    </a:moveTo>
                    <a:cubicBezTo>
                      <a:pt x="349681" y="95495"/>
                      <a:pt x="271402" y="123038"/>
                      <a:pt x="174840" y="123038"/>
                    </a:cubicBezTo>
                    <a:cubicBezTo>
                      <a:pt x="78279" y="123038"/>
                      <a:pt x="0" y="95495"/>
                      <a:pt x="0" y="61519"/>
                    </a:cubicBezTo>
                    <a:cubicBezTo>
                      <a:pt x="0" y="27543"/>
                      <a:pt x="78279" y="0"/>
                      <a:pt x="174840" y="0"/>
                    </a:cubicBezTo>
                    <a:cubicBezTo>
                      <a:pt x="271402" y="0"/>
                      <a:pt x="349681" y="27543"/>
                      <a:pt x="349681" y="61519"/>
                    </a:cubicBezTo>
                    <a:close/>
                  </a:path>
                </a:pathLst>
              </a:custGeom>
              <a:solidFill>
                <a:srgbClr val="EAE5EA"/>
              </a:solidFill>
              <a:ln w="69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41" name="Forme libre : forme 540">
                <a:extLst>
                  <a:ext uri="{FF2B5EF4-FFF2-40B4-BE49-F238E27FC236}">
                    <a16:creationId xmlns:a16="http://schemas.microsoft.com/office/drawing/2014/main" id="{0DB031C9-C3C9-472E-A537-4AEA449F07FB}"/>
                  </a:ext>
                </a:extLst>
              </p:cNvPr>
              <p:cNvSpPr/>
              <p:nvPr/>
            </p:nvSpPr>
            <p:spPr>
              <a:xfrm>
                <a:off x="6824583" y="5583153"/>
                <a:ext cx="349681" cy="123038"/>
              </a:xfrm>
              <a:custGeom>
                <a:avLst/>
                <a:gdLst>
                  <a:gd name="connsiteX0" fmla="*/ 349681 w 349681"/>
                  <a:gd name="connsiteY0" fmla="*/ 61519 h 123038"/>
                  <a:gd name="connsiteX1" fmla="*/ 174840 w 349681"/>
                  <a:gd name="connsiteY1" fmla="*/ 123038 h 123038"/>
                  <a:gd name="connsiteX2" fmla="*/ 0 w 349681"/>
                  <a:gd name="connsiteY2" fmla="*/ 61519 h 123038"/>
                  <a:gd name="connsiteX3" fmla="*/ 174840 w 349681"/>
                  <a:gd name="connsiteY3" fmla="*/ 0 h 123038"/>
                  <a:gd name="connsiteX4" fmla="*/ 349681 w 349681"/>
                  <a:gd name="connsiteY4" fmla="*/ 61519 h 123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49681" h="123038">
                    <a:moveTo>
                      <a:pt x="349681" y="61519"/>
                    </a:moveTo>
                    <a:cubicBezTo>
                      <a:pt x="349681" y="95495"/>
                      <a:pt x="271402" y="123038"/>
                      <a:pt x="174840" y="123038"/>
                    </a:cubicBezTo>
                    <a:cubicBezTo>
                      <a:pt x="78279" y="123038"/>
                      <a:pt x="0" y="95495"/>
                      <a:pt x="0" y="61519"/>
                    </a:cubicBezTo>
                    <a:cubicBezTo>
                      <a:pt x="0" y="27543"/>
                      <a:pt x="78279" y="0"/>
                      <a:pt x="174840" y="0"/>
                    </a:cubicBezTo>
                    <a:cubicBezTo>
                      <a:pt x="271402" y="0"/>
                      <a:pt x="349681" y="27543"/>
                      <a:pt x="349681" y="61519"/>
                    </a:cubicBezTo>
                    <a:close/>
                  </a:path>
                </a:pathLst>
              </a:custGeom>
              <a:noFill/>
              <a:ln w="6847" cap="rnd">
                <a:solidFill>
                  <a:srgbClr val="333333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42" name="Forme libre : forme 541">
                <a:extLst>
                  <a:ext uri="{FF2B5EF4-FFF2-40B4-BE49-F238E27FC236}">
                    <a16:creationId xmlns:a16="http://schemas.microsoft.com/office/drawing/2014/main" id="{2FD3BF51-2510-4817-AF1B-C3222B66F096}"/>
                  </a:ext>
                </a:extLst>
              </p:cNvPr>
              <p:cNvSpPr/>
              <p:nvPr/>
            </p:nvSpPr>
            <p:spPr>
              <a:xfrm>
                <a:off x="6877014" y="5601608"/>
                <a:ext cx="244818" cy="86126"/>
              </a:xfrm>
              <a:custGeom>
                <a:avLst/>
                <a:gdLst>
                  <a:gd name="connsiteX0" fmla="*/ 244819 w 244818"/>
                  <a:gd name="connsiteY0" fmla="*/ 43064 h 86126"/>
                  <a:gd name="connsiteX1" fmla="*/ 122409 w 244818"/>
                  <a:gd name="connsiteY1" fmla="*/ 86127 h 86126"/>
                  <a:gd name="connsiteX2" fmla="*/ 0 w 244818"/>
                  <a:gd name="connsiteY2" fmla="*/ 43064 h 86126"/>
                  <a:gd name="connsiteX3" fmla="*/ 122409 w 244818"/>
                  <a:gd name="connsiteY3" fmla="*/ 0 h 86126"/>
                  <a:gd name="connsiteX4" fmla="*/ 244819 w 244818"/>
                  <a:gd name="connsiteY4" fmla="*/ 43064 h 861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4818" h="86126">
                    <a:moveTo>
                      <a:pt x="244819" y="43064"/>
                    </a:moveTo>
                    <a:cubicBezTo>
                      <a:pt x="244819" y="66847"/>
                      <a:pt x="190014" y="86127"/>
                      <a:pt x="122409" y="86127"/>
                    </a:cubicBezTo>
                    <a:cubicBezTo>
                      <a:pt x="54804" y="86127"/>
                      <a:pt x="0" y="66847"/>
                      <a:pt x="0" y="43064"/>
                    </a:cubicBezTo>
                    <a:cubicBezTo>
                      <a:pt x="0" y="19280"/>
                      <a:pt x="54804" y="0"/>
                      <a:pt x="122409" y="0"/>
                    </a:cubicBezTo>
                    <a:cubicBezTo>
                      <a:pt x="190014" y="0"/>
                      <a:pt x="244819" y="19280"/>
                      <a:pt x="244819" y="43064"/>
                    </a:cubicBezTo>
                    <a:close/>
                  </a:path>
                </a:pathLst>
              </a:custGeom>
              <a:solidFill>
                <a:srgbClr val="333333"/>
              </a:solidFill>
              <a:ln w="69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43" name="Forme libre : forme 542">
                <a:extLst>
                  <a:ext uri="{FF2B5EF4-FFF2-40B4-BE49-F238E27FC236}">
                    <a16:creationId xmlns:a16="http://schemas.microsoft.com/office/drawing/2014/main" id="{74CAA8D7-2E12-41C3-975B-2DC65980669B}"/>
                  </a:ext>
                </a:extLst>
              </p:cNvPr>
              <p:cNvSpPr/>
              <p:nvPr/>
            </p:nvSpPr>
            <p:spPr>
              <a:xfrm>
                <a:off x="6833685" y="5595596"/>
                <a:ext cx="145325" cy="103464"/>
              </a:xfrm>
              <a:custGeom>
                <a:avLst/>
                <a:gdLst>
                  <a:gd name="connsiteX0" fmla="*/ 105827 w 145325"/>
                  <a:gd name="connsiteY0" fmla="*/ 0 h 103464"/>
                  <a:gd name="connsiteX1" fmla="*/ 825 w 145325"/>
                  <a:gd name="connsiteY1" fmla="*/ 49076 h 103464"/>
                  <a:gd name="connsiteX2" fmla="*/ 145326 w 145325"/>
                  <a:gd name="connsiteY2" fmla="*/ 103464 h 103464"/>
                  <a:gd name="connsiteX3" fmla="*/ 12430 w 145325"/>
                  <a:gd name="connsiteY3" fmla="*/ 51732 h 103464"/>
                  <a:gd name="connsiteX4" fmla="*/ 105827 w 145325"/>
                  <a:gd name="connsiteY4" fmla="*/ 0 h 1034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5325" h="103464">
                    <a:moveTo>
                      <a:pt x="105827" y="0"/>
                    </a:moveTo>
                    <a:cubicBezTo>
                      <a:pt x="105827" y="0"/>
                      <a:pt x="14388" y="8249"/>
                      <a:pt x="825" y="49076"/>
                    </a:cubicBezTo>
                    <a:cubicBezTo>
                      <a:pt x="-12737" y="89902"/>
                      <a:pt x="145326" y="103464"/>
                      <a:pt x="145326" y="103464"/>
                    </a:cubicBezTo>
                    <a:cubicBezTo>
                      <a:pt x="145326" y="103464"/>
                      <a:pt x="12081" y="87945"/>
                      <a:pt x="12430" y="51732"/>
                    </a:cubicBezTo>
                    <a:cubicBezTo>
                      <a:pt x="12779" y="15520"/>
                      <a:pt x="105827" y="0"/>
                      <a:pt x="10582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69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44" name="Forme libre : forme 543">
                <a:extLst>
                  <a:ext uri="{FF2B5EF4-FFF2-40B4-BE49-F238E27FC236}">
                    <a16:creationId xmlns:a16="http://schemas.microsoft.com/office/drawing/2014/main" id="{0739961D-91CF-41E3-BEDF-060749B97D25}"/>
                  </a:ext>
                </a:extLst>
              </p:cNvPr>
              <p:cNvSpPr/>
              <p:nvPr/>
            </p:nvSpPr>
            <p:spPr>
              <a:xfrm>
                <a:off x="7085970" y="5597064"/>
                <a:ext cx="80904" cy="88923"/>
              </a:xfrm>
              <a:custGeom>
                <a:avLst/>
                <a:gdLst>
                  <a:gd name="connsiteX0" fmla="*/ 0 w 80904"/>
                  <a:gd name="connsiteY0" fmla="*/ 0 h 88923"/>
                  <a:gd name="connsiteX1" fmla="*/ 80185 w 80904"/>
                  <a:gd name="connsiteY1" fmla="*/ 44462 h 88923"/>
                  <a:gd name="connsiteX2" fmla="*/ 19714 w 80904"/>
                  <a:gd name="connsiteY2" fmla="*/ 88923 h 88923"/>
                  <a:gd name="connsiteX3" fmla="*/ 69978 w 80904"/>
                  <a:gd name="connsiteY3" fmla="*/ 46209 h 88923"/>
                  <a:gd name="connsiteX4" fmla="*/ 0 w 80904"/>
                  <a:gd name="connsiteY4" fmla="*/ 0 h 889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0904" h="88923">
                    <a:moveTo>
                      <a:pt x="0" y="0"/>
                    </a:moveTo>
                    <a:cubicBezTo>
                      <a:pt x="0" y="0"/>
                      <a:pt x="71796" y="13982"/>
                      <a:pt x="80185" y="44462"/>
                    </a:cubicBezTo>
                    <a:cubicBezTo>
                      <a:pt x="88644" y="74941"/>
                      <a:pt x="19714" y="88923"/>
                      <a:pt x="19714" y="88923"/>
                    </a:cubicBezTo>
                    <a:cubicBezTo>
                      <a:pt x="19714" y="88923"/>
                      <a:pt x="72005" y="70328"/>
                      <a:pt x="69978" y="46209"/>
                    </a:cubicBezTo>
                    <a:cubicBezTo>
                      <a:pt x="68021" y="2209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69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45" name="Graphique 3">
              <a:extLst>
                <a:ext uri="{FF2B5EF4-FFF2-40B4-BE49-F238E27FC236}">
                  <a16:creationId xmlns:a16="http://schemas.microsoft.com/office/drawing/2014/main" id="{88B948D3-A5A6-4E7D-B1C9-AE0E32241BA5}"/>
                </a:ext>
              </a:extLst>
            </p:cNvPr>
            <p:cNvGrpSpPr/>
            <p:nvPr/>
          </p:nvGrpSpPr>
          <p:grpSpPr>
            <a:xfrm>
              <a:off x="7176362" y="5490664"/>
              <a:ext cx="349681" cy="123038"/>
              <a:chOff x="7176362" y="5490664"/>
              <a:chExt cx="349681" cy="123038"/>
            </a:xfrm>
            <a:solidFill>
              <a:schemeClr val="accent1"/>
            </a:solidFill>
          </p:grpSpPr>
          <p:sp>
            <p:nvSpPr>
              <p:cNvPr id="546" name="Forme libre : forme 545">
                <a:extLst>
                  <a:ext uri="{FF2B5EF4-FFF2-40B4-BE49-F238E27FC236}">
                    <a16:creationId xmlns:a16="http://schemas.microsoft.com/office/drawing/2014/main" id="{539717BF-EB5C-4383-B495-5E66DE9EAFBD}"/>
                  </a:ext>
                </a:extLst>
              </p:cNvPr>
              <p:cNvSpPr/>
              <p:nvPr/>
            </p:nvSpPr>
            <p:spPr>
              <a:xfrm>
                <a:off x="7176362" y="5490664"/>
                <a:ext cx="349681" cy="123038"/>
              </a:xfrm>
              <a:custGeom>
                <a:avLst/>
                <a:gdLst>
                  <a:gd name="connsiteX0" fmla="*/ 349681 w 349681"/>
                  <a:gd name="connsiteY0" fmla="*/ 61519 h 123038"/>
                  <a:gd name="connsiteX1" fmla="*/ 174840 w 349681"/>
                  <a:gd name="connsiteY1" fmla="*/ 123039 h 123038"/>
                  <a:gd name="connsiteX2" fmla="*/ 0 w 349681"/>
                  <a:gd name="connsiteY2" fmla="*/ 61519 h 123038"/>
                  <a:gd name="connsiteX3" fmla="*/ 174840 w 349681"/>
                  <a:gd name="connsiteY3" fmla="*/ 0 h 123038"/>
                  <a:gd name="connsiteX4" fmla="*/ 349681 w 349681"/>
                  <a:gd name="connsiteY4" fmla="*/ 61519 h 123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49681" h="123038">
                    <a:moveTo>
                      <a:pt x="349681" y="61519"/>
                    </a:moveTo>
                    <a:cubicBezTo>
                      <a:pt x="349681" y="95496"/>
                      <a:pt x="271402" y="123039"/>
                      <a:pt x="174840" y="123039"/>
                    </a:cubicBezTo>
                    <a:cubicBezTo>
                      <a:pt x="78279" y="123039"/>
                      <a:pt x="0" y="95496"/>
                      <a:pt x="0" y="61519"/>
                    </a:cubicBezTo>
                    <a:cubicBezTo>
                      <a:pt x="0" y="27543"/>
                      <a:pt x="78279" y="0"/>
                      <a:pt x="174840" y="0"/>
                    </a:cubicBezTo>
                    <a:cubicBezTo>
                      <a:pt x="271402" y="0"/>
                      <a:pt x="349681" y="27543"/>
                      <a:pt x="349681" y="61519"/>
                    </a:cubicBezTo>
                    <a:close/>
                  </a:path>
                </a:pathLst>
              </a:custGeom>
              <a:solidFill>
                <a:srgbClr val="EAE5EA"/>
              </a:solidFill>
              <a:ln w="69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47" name="Forme libre : forme 546">
                <a:extLst>
                  <a:ext uri="{FF2B5EF4-FFF2-40B4-BE49-F238E27FC236}">
                    <a16:creationId xmlns:a16="http://schemas.microsoft.com/office/drawing/2014/main" id="{76AED4F8-D38E-4802-A9B0-6733538E0E9B}"/>
                  </a:ext>
                </a:extLst>
              </p:cNvPr>
              <p:cNvSpPr/>
              <p:nvPr/>
            </p:nvSpPr>
            <p:spPr>
              <a:xfrm>
                <a:off x="7176362" y="5490664"/>
                <a:ext cx="349681" cy="123038"/>
              </a:xfrm>
              <a:custGeom>
                <a:avLst/>
                <a:gdLst>
                  <a:gd name="connsiteX0" fmla="*/ 349681 w 349681"/>
                  <a:gd name="connsiteY0" fmla="*/ 61519 h 123038"/>
                  <a:gd name="connsiteX1" fmla="*/ 174840 w 349681"/>
                  <a:gd name="connsiteY1" fmla="*/ 123039 h 123038"/>
                  <a:gd name="connsiteX2" fmla="*/ 0 w 349681"/>
                  <a:gd name="connsiteY2" fmla="*/ 61519 h 123038"/>
                  <a:gd name="connsiteX3" fmla="*/ 174840 w 349681"/>
                  <a:gd name="connsiteY3" fmla="*/ 0 h 123038"/>
                  <a:gd name="connsiteX4" fmla="*/ 349681 w 349681"/>
                  <a:gd name="connsiteY4" fmla="*/ 61519 h 123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49681" h="123038">
                    <a:moveTo>
                      <a:pt x="349681" y="61519"/>
                    </a:moveTo>
                    <a:cubicBezTo>
                      <a:pt x="349681" y="95496"/>
                      <a:pt x="271402" y="123039"/>
                      <a:pt x="174840" y="123039"/>
                    </a:cubicBezTo>
                    <a:cubicBezTo>
                      <a:pt x="78279" y="123039"/>
                      <a:pt x="0" y="95496"/>
                      <a:pt x="0" y="61519"/>
                    </a:cubicBezTo>
                    <a:cubicBezTo>
                      <a:pt x="0" y="27543"/>
                      <a:pt x="78279" y="0"/>
                      <a:pt x="174840" y="0"/>
                    </a:cubicBezTo>
                    <a:cubicBezTo>
                      <a:pt x="271402" y="0"/>
                      <a:pt x="349681" y="27543"/>
                      <a:pt x="349681" y="61519"/>
                    </a:cubicBezTo>
                    <a:close/>
                  </a:path>
                </a:pathLst>
              </a:custGeom>
              <a:noFill/>
              <a:ln w="6847" cap="rnd">
                <a:solidFill>
                  <a:srgbClr val="333333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48" name="Forme libre : forme 547">
                <a:extLst>
                  <a:ext uri="{FF2B5EF4-FFF2-40B4-BE49-F238E27FC236}">
                    <a16:creationId xmlns:a16="http://schemas.microsoft.com/office/drawing/2014/main" id="{D38592B0-FCF2-4D74-ACC0-D28B6F84D45C}"/>
                  </a:ext>
                </a:extLst>
              </p:cNvPr>
              <p:cNvSpPr/>
              <p:nvPr/>
            </p:nvSpPr>
            <p:spPr>
              <a:xfrm>
                <a:off x="7228793" y="5509120"/>
                <a:ext cx="244818" cy="86126"/>
              </a:xfrm>
              <a:custGeom>
                <a:avLst/>
                <a:gdLst>
                  <a:gd name="connsiteX0" fmla="*/ 244819 w 244818"/>
                  <a:gd name="connsiteY0" fmla="*/ 43064 h 86126"/>
                  <a:gd name="connsiteX1" fmla="*/ 122409 w 244818"/>
                  <a:gd name="connsiteY1" fmla="*/ 86127 h 86126"/>
                  <a:gd name="connsiteX2" fmla="*/ 0 w 244818"/>
                  <a:gd name="connsiteY2" fmla="*/ 43064 h 86126"/>
                  <a:gd name="connsiteX3" fmla="*/ 122409 w 244818"/>
                  <a:gd name="connsiteY3" fmla="*/ 0 h 86126"/>
                  <a:gd name="connsiteX4" fmla="*/ 244819 w 244818"/>
                  <a:gd name="connsiteY4" fmla="*/ 43064 h 861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4818" h="86126">
                    <a:moveTo>
                      <a:pt x="244819" y="43064"/>
                    </a:moveTo>
                    <a:cubicBezTo>
                      <a:pt x="244819" y="66847"/>
                      <a:pt x="190014" y="86127"/>
                      <a:pt x="122409" y="86127"/>
                    </a:cubicBezTo>
                    <a:cubicBezTo>
                      <a:pt x="54804" y="86127"/>
                      <a:pt x="0" y="66847"/>
                      <a:pt x="0" y="43064"/>
                    </a:cubicBezTo>
                    <a:cubicBezTo>
                      <a:pt x="0" y="19280"/>
                      <a:pt x="54804" y="0"/>
                      <a:pt x="122409" y="0"/>
                    </a:cubicBezTo>
                    <a:cubicBezTo>
                      <a:pt x="190014" y="0"/>
                      <a:pt x="244819" y="19281"/>
                      <a:pt x="244819" y="43064"/>
                    </a:cubicBezTo>
                    <a:close/>
                  </a:path>
                </a:pathLst>
              </a:custGeom>
              <a:solidFill>
                <a:srgbClr val="333333"/>
              </a:solidFill>
              <a:ln w="69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49" name="Forme libre : forme 548">
                <a:extLst>
                  <a:ext uri="{FF2B5EF4-FFF2-40B4-BE49-F238E27FC236}">
                    <a16:creationId xmlns:a16="http://schemas.microsoft.com/office/drawing/2014/main" id="{1D0B04AF-2D4A-4FE6-A1B5-6D91BE3FEED3}"/>
                  </a:ext>
                </a:extLst>
              </p:cNvPr>
              <p:cNvSpPr/>
              <p:nvPr/>
            </p:nvSpPr>
            <p:spPr>
              <a:xfrm>
                <a:off x="7185533" y="5503108"/>
                <a:ext cx="145325" cy="103464"/>
              </a:xfrm>
              <a:custGeom>
                <a:avLst/>
                <a:gdLst>
                  <a:gd name="connsiteX0" fmla="*/ 105828 w 145325"/>
                  <a:gd name="connsiteY0" fmla="*/ 0 h 103464"/>
                  <a:gd name="connsiteX1" fmla="*/ 825 w 145325"/>
                  <a:gd name="connsiteY1" fmla="*/ 49076 h 103464"/>
                  <a:gd name="connsiteX2" fmla="*/ 145326 w 145325"/>
                  <a:gd name="connsiteY2" fmla="*/ 103464 h 103464"/>
                  <a:gd name="connsiteX3" fmla="*/ 12430 w 145325"/>
                  <a:gd name="connsiteY3" fmla="*/ 51732 h 103464"/>
                  <a:gd name="connsiteX4" fmla="*/ 105828 w 145325"/>
                  <a:gd name="connsiteY4" fmla="*/ 0 h 1034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5325" h="103464">
                    <a:moveTo>
                      <a:pt x="105828" y="0"/>
                    </a:moveTo>
                    <a:cubicBezTo>
                      <a:pt x="105828" y="0"/>
                      <a:pt x="14388" y="8249"/>
                      <a:pt x="825" y="49076"/>
                    </a:cubicBezTo>
                    <a:cubicBezTo>
                      <a:pt x="-12736" y="89902"/>
                      <a:pt x="145326" y="103464"/>
                      <a:pt x="145326" y="103464"/>
                    </a:cubicBezTo>
                    <a:cubicBezTo>
                      <a:pt x="145326" y="103464"/>
                      <a:pt x="12081" y="87945"/>
                      <a:pt x="12430" y="51732"/>
                    </a:cubicBezTo>
                    <a:cubicBezTo>
                      <a:pt x="12850" y="15519"/>
                      <a:pt x="105828" y="0"/>
                      <a:pt x="10582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69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50" name="Forme libre : forme 549">
                <a:extLst>
                  <a:ext uri="{FF2B5EF4-FFF2-40B4-BE49-F238E27FC236}">
                    <a16:creationId xmlns:a16="http://schemas.microsoft.com/office/drawing/2014/main" id="{17ED669C-1163-43A2-8062-F7FE32D2A9BC}"/>
                  </a:ext>
                </a:extLst>
              </p:cNvPr>
              <p:cNvSpPr/>
              <p:nvPr/>
            </p:nvSpPr>
            <p:spPr>
              <a:xfrm>
                <a:off x="7437819" y="5504576"/>
                <a:ext cx="80903" cy="88923"/>
              </a:xfrm>
              <a:custGeom>
                <a:avLst/>
                <a:gdLst>
                  <a:gd name="connsiteX0" fmla="*/ 0 w 80903"/>
                  <a:gd name="connsiteY0" fmla="*/ 0 h 88923"/>
                  <a:gd name="connsiteX1" fmla="*/ 80185 w 80903"/>
                  <a:gd name="connsiteY1" fmla="*/ 44462 h 88923"/>
                  <a:gd name="connsiteX2" fmla="*/ 19714 w 80903"/>
                  <a:gd name="connsiteY2" fmla="*/ 88923 h 88923"/>
                  <a:gd name="connsiteX3" fmla="*/ 69978 w 80903"/>
                  <a:gd name="connsiteY3" fmla="*/ 46209 h 88923"/>
                  <a:gd name="connsiteX4" fmla="*/ 0 w 80903"/>
                  <a:gd name="connsiteY4" fmla="*/ 0 h 889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0903" h="88923">
                    <a:moveTo>
                      <a:pt x="0" y="0"/>
                    </a:moveTo>
                    <a:cubicBezTo>
                      <a:pt x="0" y="0"/>
                      <a:pt x="71796" y="13982"/>
                      <a:pt x="80185" y="44462"/>
                    </a:cubicBezTo>
                    <a:cubicBezTo>
                      <a:pt x="88644" y="74941"/>
                      <a:pt x="19714" y="88923"/>
                      <a:pt x="19714" y="88923"/>
                    </a:cubicBezTo>
                    <a:cubicBezTo>
                      <a:pt x="19714" y="88923"/>
                      <a:pt x="72005" y="70328"/>
                      <a:pt x="69978" y="46209"/>
                    </a:cubicBezTo>
                    <a:cubicBezTo>
                      <a:pt x="68021" y="2209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69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51" name="Graphique 3">
              <a:extLst>
                <a:ext uri="{FF2B5EF4-FFF2-40B4-BE49-F238E27FC236}">
                  <a16:creationId xmlns:a16="http://schemas.microsoft.com/office/drawing/2014/main" id="{88B948D3-A5A6-4E7D-B1C9-AE0E32241BA5}"/>
                </a:ext>
              </a:extLst>
            </p:cNvPr>
            <p:cNvGrpSpPr/>
            <p:nvPr/>
          </p:nvGrpSpPr>
          <p:grpSpPr>
            <a:xfrm>
              <a:off x="7501854" y="5402300"/>
              <a:ext cx="349681" cy="123038"/>
              <a:chOff x="7501854" y="5402300"/>
              <a:chExt cx="349681" cy="123038"/>
            </a:xfrm>
            <a:solidFill>
              <a:schemeClr val="accent1"/>
            </a:solidFill>
          </p:grpSpPr>
          <p:sp>
            <p:nvSpPr>
              <p:cNvPr id="552" name="Forme libre : forme 551">
                <a:extLst>
                  <a:ext uri="{FF2B5EF4-FFF2-40B4-BE49-F238E27FC236}">
                    <a16:creationId xmlns:a16="http://schemas.microsoft.com/office/drawing/2014/main" id="{EE83C3EB-B2C0-4410-A3E0-F0EC38AAB1D7}"/>
                  </a:ext>
                </a:extLst>
              </p:cNvPr>
              <p:cNvSpPr/>
              <p:nvPr/>
            </p:nvSpPr>
            <p:spPr>
              <a:xfrm>
                <a:off x="7501854" y="5402300"/>
                <a:ext cx="349681" cy="123038"/>
              </a:xfrm>
              <a:custGeom>
                <a:avLst/>
                <a:gdLst>
                  <a:gd name="connsiteX0" fmla="*/ 349681 w 349681"/>
                  <a:gd name="connsiteY0" fmla="*/ 61519 h 123038"/>
                  <a:gd name="connsiteX1" fmla="*/ 174840 w 349681"/>
                  <a:gd name="connsiteY1" fmla="*/ 123039 h 123038"/>
                  <a:gd name="connsiteX2" fmla="*/ 0 w 349681"/>
                  <a:gd name="connsiteY2" fmla="*/ 61519 h 123038"/>
                  <a:gd name="connsiteX3" fmla="*/ 174840 w 349681"/>
                  <a:gd name="connsiteY3" fmla="*/ 0 h 123038"/>
                  <a:gd name="connsiteX4" fmla="*/ 349681 w 349681"/>
                  <a:gd name="connsiteY4" fmla="*/ 61519 h 123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49681" h="123038">
                    <a:moveTo>
                      <a:pt x="349681" y="61519"/>
                    </a:moveTo>
                    <a:cubicBezTo>
                      <a:pt x="349681" y="95495"/>
                      <a:pt x="271402" y="123039"/>
                      <a:pt x="174840" y="123039"/>
                    </a:cubicBezTo>
                    <a:cubicBezTo>
                      <a:pt x="78279" y="123039"/>
                      <a:pt x="0" y="95495"/>
                      <a:pt x="0" y="61519"/>
                    </a:cubicBezTo>
                    <a:cubicBezTo>
                      <a:pt x="0" y="27543"/>
                      <a:pt x="78279" y="0"/>
                      <a:pt x="174840" y="0"/>
                    </a:cubicBezTo>
                    <a:cubicBezTo>
                      <a:pt x="271402" y="0"/>
                      <a:pt x="349681" y="27543"/>
                      <a:pt x="349681" y="61519"/>
                    </a:cubicBezTo>
                    <a:close/>
                  </a:path>
                </a:pathLst>
              </a:custGeom>
              <a:solidFill>
                <a:srgbClr val="EAE5EA"/>
              </a:solidFill>
              <a:ln w="69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53" name="Forme libre : forme 552">
                <a:extLst>
                  <a:ext uri="{FF2B5EF4-FFF2-40B4-BE49-F238E27FC236}">
                    <a16:creationId xmlns:a16="http://schemas.microsoft.com/office/drawing/2014/main" id="{73399DDB-FB77-4C02-BAF4-E4CB6EEB7ECA}"/>
                  </a:ext>
                </a:extLst>
              </p:cNvPr>
              <p:cNvSpPr/>
              <p:nvPr/>
            </p:nvSpPr>
            <p:spPr>
              <a:xfrm>
                <a:off x="7501854" y="5402300"/>
                <a:ext cx="349681" cy="123038"/>
              </a:xfrm>
              <a:custGeom>
                <a:avLst/>
                <a:gdLst>
                  <a:gd name="connsiteX0" fmla="*/ 349681 w 349681"/>
                  <a:gd name="connsiteY0" fmla="*/ 61519 h 123038"/>
                  <a:gd name="connsiteX1" fmla="*/ 174840 w 349681"/>
                  <a:gd name="connsiteY1" fmla="*/ 123039 h 123038"/>
                  <a:gd name="connsiteX2" fmla="*/ 0 w 349681"/>
                  <a:gd name="connsiteY2" fmla="*/ 61519 h 123038"/>
                  <a:gd name="connsiteX3" fmla="*/ 174840 w 349681"/>
                  <a:gd name="connsiteY3" fmla="*/ 0 h 123038"/>
                  <a:gd name="connsiteX4" fmla="*/ 349681 w 349681"/>
                  <a:gd name="connsiteY4" fmla="*/ 61519 h 123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49681" h="123038">
                    <a:moveTo>
                      <a:pt x="349681" y="61519"/>
                    </a:moveTo>
                    <a:cubicBezTo>
                      <a:pt x="349681" y="95495"/>
                      <a:pt x="271402" y="123039"/>
                      <a:pt x="174840" y="123039"/>
                    </a:cubicBezTo>
                    <a:cubicBezTo>
                      <a:pt x="78279" y="123039"/>
                      <a:pt x="0" y="95495"/>
                      <a:pt x="0" y="61519"/>
                    </a:cubicBezTo>
                    <a:cubicBezTo>
                      <a:pt x="0" y="27543"/>
                      <a:pt x="78279" y="0"/>
                      <a:pt x="174840" y="0"/>
                    </a:cubicBezTo>
                    <a:cubicBezTo>
                      <a:pt x="271402" y="0"/>
                      <a:pt x="349681" y="27543"/>
                      <a:pt x="349681" y="61519"/>
                    </a:cubicBezTo>
                    <a:close/>
                  </a:path>
                </a:pathLst>
              </a:custGeom>
              <a:noFill/>
              <a:ln w="6847" cap="rnd">
                <a:solidFill>
                  <a:srgbClr val="333333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54" name="Forme libre : forme 553">
                <a:extLst>
                  <a:ext uri="{FF2B5EF4-FFF2-40B4-BE49-F238E27FC236}">
                    <a16:creationId xmlns:a16="http://schemas.microsoft.com/office/drawing/2014/main" id="{D18C65A8-87C2-42E8-81C5-0B10E805FCD3}"/>
                  </a:ext>
                </a:extLst>
              </p:cNvPr>
              <p:cNvSpPr/>
              <p:nvPr/>
            </p:nvSpPr>
            <p:spPr>
              <a:xfrm>
                <a:off x="7554286" y="5420756"/>
                <a:ext cx="244818" cy="86126"/>
              </a:xfrm>
              <a:custGeom>
                <a:avLst/>
                <a:gdLst>
                  <a:gd name="connsiteX0" fmla="*/ 244819 w 244818"/>
                  <a:gd name="connsiteY0" fmla="*/ 43064 h 86126"/>
                  <a:gd name="connsiteX1" fmla="*/ 122409 w 244818"/>
                  <a:gd name="connsiteY1" fmla="*/ 86127 h 86126"/>
                  <a:gd name="connsiteX2" fmla="*/ 0 w 244818"/>
                  <a:gd name="connsiteY2" fmla="*/ 43064 h 86126"/>
                  <a:gd name="connsiteX3" fmla="*/ 122409 w 244818"/>
                  <a:gd name="connsiteY3" fmla="*/ 0 h 86126"/>
                  <a:gd name="connsiteX4" fmla="*/ 244819 w 244818"/>
                  <a:gd name="connsiteY4" fmla="*/ 43064 h 861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4818" h="86126">
                    <a:moveTo>
                      <a:pt x="244819" y="43064"/>
                    </a:moveTo>
                    <a:cubicBezTo>
                      <a:pt x="244819" y="66847"/>
                      <a:pt x="190014" y="86127"/>
                      <a:pt x="122409" y="86127"/>
                    </a:cubicBezTo>
                    <a:cubicBezTo>
                      <a:pt x="54804" y="86127"/>
                      <a:pt x="0" y="66847"/>
                      <a:pt x="0" y="43064"/>
                    </a:cubicBezTo>
                    <a:cubicBezTo>
                      <a:pt x="0" y="19280"/>
                      <a:pt x="54804" y="0"/>
                      <a:pt x="122409" y="0"/>
                    </a:cubicBezTo>
                    <a:cubicBezTo>
                      <a:pt x="190014" y="0"/>
                      <a:pt x="244819" y="19280"/>
                      <a:pt x="244819" y="43064"/>
                    </a:cubicBezTo>
                    <a:close/>
                  </a:path>
                </a:pathLst>
              </a:custGeom>
              <a:solidFill>
                <a:srgbClr val="333333"/>
              </a:solidFill>
              <a:ln w="69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55" name="Forme libre : forme 554">
                <a:extLst>
                  <a:ext uri="{FF2B5EF4-FFF2-40B4-BE49-F238E27FC236}">
                    <a16:creationId xmlns:a16="http://schemas.microsoft.com/office/drawing/2014/main" id="{7897A40E-2A5D-4C21-A5ED-804FBE75BA2A}"/>
                  </a:ext>
                </a:extLst>
              </p:cNvPr>
              <p:cNvSpPr/>
              <p:nvPr/>
            </p:nvSpPr>
            <p:spPr>
              <a:xfrm>
                <a:off x="7510956" y="5414743"/>
                <a:ext cx="145325" cy="103464"/>
              </a:xfrm>
              <a:custGeom>
                <a:avLst/>
                <a:gdLst>
                  <a:gd name="connsiteX0" fmla="*/ 105827 w 145325"/>
                  <a:gd name="connsiteY0" fmla="*/ 0 h 103464"/>
                  <a:gd name="connsiteX1" fmla="*/ 825 w 145325"/>
                  <a:gd name="connsiteY1" fmla="*/ 49076 h 103464"/>
                  <a:gd name="connsiteX2" fmla="*/ 145326 w 145325"/>
                  <a:gd name="connsiteY2" fmla="*/ 103464 h 103464"/>
                  <a:gd name="connsiteX3" fmla="*/ 12430 w 145325"/>
                  <a:gd name="connsiteY3" fmla="*/ 51732 h 103464"/>
                  <a:gd name="connsiteX4" fmla="*/ 105827 w 145325"/>
                  <a:gd name="connsiteY4" fmla="*/ 0 h 1034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5325" h="103464">
                    <a:moveTo>
                      <a:pt x="105827" y="0"/>
                    </a:moveTo>
                    <a:cubicBezTo>
                      <a:pt x="105827" y="0"/>
                      <a:pt x="14388" y="8249"/>
                      <a:pt x="825" y="49076"/>
                    </a:cubicBezTo>
                    <a:cubicBezTo>
                      <a:pt x="-12737" y="89902"/>
                      <a:pt x="145326" y="103464"/>
                      <a:pt x="145326" y="103464"/>
                    </a:cubicBezTo>
                    <a:cubicBezTo>
                      <a:pt x="145326" y="103464"/>
                      <a:pt x="12081" y="87945"/>
                      <a:pt x="12430" y="51732"/>
                    </a:cubicBezTo>
                    <a:cubicBezTo>
                      <a:pt x="12849" y="15520"/>
                      <a:pt x="105827" y="0"/>
                      <a:pt x="10582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69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56" name="Forme libre : forme 555">
                <a:extLst>
                  <a:ext uri="{FF2B5EF4-FFF2-40B4-BE49-F238E27FC236}">
                    <a16:creationId xmlns:a16="http://schemas.microsoft.com/office/drawing/2014/main" id="{855AC921-D0D7-4D72-83C4-8A17976CC36A}"/>
                  </a:ext>
                </a:extLst>
              </p:cNvPr>
              <p:cNvSpPr/>
              <p:nvPr/>
            </p:nvSpPr>
            <p:spPr>
              <a:xfrm>
                <a:off x="7763241" y="5416212"/>
                <a:ext cx="80904" cy="88923"/>
              </a:xfrm>
              <a:custGeom>
                <a:avLst/>
                <a:gdLst>
                  <a:gd name="connsiteX0" fmla="*/ 0 w 80904"/>
                  <a:gd name="connsiteY0" fmla="*/ 0 h 88923"/>
                  <a:gd name="connsiteX1" fmla="*/ 80185 w 80904"/>
                  <a:gd name="connsiteY1" fmla="*/ 44462 h 88923"/>
                  <a:gd name="connsiteX2" fmla="*/ 19714 w 80904"/>
                  <a:gd name="connsiteY2" fmla="*/ 88923 h 88923"/>
                  <a:gd name="connsiteX3" fmla="*/ 69978 w 80904"/>
                  <a:gd name="connsiteY3" fmla="*/ 46209 h 88923"/>
                  <a:gd name="connsiteX4" fmla="*/ 0 w 80904"/>
                  <a:gd name="connsiteY4" fmla="*/ 0 h 889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0904" h="88923">
                    <a:moveTo>
                      <a:pt x="0" y="0"/>
                    </a:moveTo>
                    <a:cubicBezTo>
                      <a:pt x="0" y="0"/>
                      <a:pt x="71796" y="13982"/>
                      <a:pt x="80185" y="44462"/>
                    </a:cubicBezTo>
                    <a:cubicBezTo>
                      <a:pt x="88644" y="74941"/>
                      <a:pt x="19714" y="88923"/>
                      <a:pt x="19714" y="88923"/>
                    </a:cubicBezTo>
                    <a:cubicBezTo>
                      <a:pt x="19714" y="88923"/>
                      <a:pt x="72005" y="70328"/>
                      <a:pt x="69978" y="46209"/>
                    </a:cubicBezTo>
                    <a:cubicBezTo>
                      <a:pt x="68021" y="2209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69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57" name="Graphique 3">
              <a:extLst>
                <a:ext uri="{FF2B5EF4-FFF2-40B4-BE49-F238E27FC236}">
                  <a16:creationId xmlns:a16="http://schemas.microsoft.com/office/drawing/2014/main" id="{88B948D3-A5A6-4E7D-B1C9-AE0E32241BA5}"/>
                </a:ext>
              </a:extLst>
            </p:cNvPr>
            <p:cNvGrpSpPr/>
            <p:nvPr/>
          </p:nvGrpSpPr>
          <p:grpSpPr>
            <a:xfrm>
              <a:off x="7820217" y="5314355"/>
              <a:ext cx="349681" cy="123038"/>
              <a:chOff x="7820217" y="5314355"/>
              <a:chExt cx="349681" cy="123038"/>
            </a:xfrm>
            <a:solidFill>
              <a:schemeClr val="accent1"/>
            </a:solidFill>
          </p:grpSpPr>
          <p:sp>
            <p:nvSpPr>
              <p:cNvPr id="558" name="Forme libre : forme 557">
                <a:extLst>
                  <a:ext uri="{FF2B5EF4-FFF2-40B4-BE49-F238E27FC236}">
                    <a16:creationId xmlns:a16="http://schemas.microsoft.com/office/drawing/2014/main" id="{29E3FBB4-3A12-46CB-8949-ED123F220B64}"/>
                  </a:ext>
                </a:extLst>
              </p:cNvPr>
              <p:cNvSpPr/>
              <p:nvPr/>
            </p:nvSpPr>
            <p:spPr>
              <a:xfrm>
                <a:off x="7820217" y="5314355"/>
                <a:ext cx="349681" cy="123038"/>
              </a:xfrm>
              <a:custGeom>
                <a:avLst/>
                <a:gdLst>
                  <a:gd name="connsiteX0" fmla="*/ 349681 w 349681"/>
                  <a:gd name="connsiteY0" fmla="*/ 61519 h 123038"/>
                  <a:gd name="connsiteX1" fmla="*/ 174840 w 349681"/>
                  <a:gd name="connsiteY1" fmla="*/ 123038 h 123038"/>
                  <a:gd name="connsiteX2" fmla="*/ 0 w 349681"/>
                  <a:gd name="connsiteY2" fmla="*/ 61519 h 123038"/>
                  <a:gd name="connsiteX3" fmla="*/ 174840 w 349681"/>
                  <a:gd name="connsiteY3" fmla="*/ 0 h 123038"/>
                  <a:gd name="connsiteX4" fmla="*/ 349681 w 349681"/>
                  <a:gd name="connsiteY4" fmla="*/ 61519 h 123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49681" h="123038">
                    <a:moveTo>
                      <a:pt x="349681" y="61519"/>
                    </a:moveTo>
                    <a:cubicBezTo>
                      <a:pt x="349681" y="95495"/>
                      <a:pt x="271402" y="123038"/>
                      <a:pt x="174840" y="123038"/>
                    </a:cubicBezTo>
                    <a:cubicBezTo>
                      <a:pt x="78279" y="123038"/>
                      <a:pt x="0" y="95495"/>
                      <a:pt x="0" y="61519"/>
                    </a:cubicBezTo>
                    <a:cubicBezTo>
                      <a:pt x="0" y="27543"/>
                      <a:pt x="78279" y="0"/>
                      <a:pt x="174840" y="0"/>
                    </a:cubicBezTo>
                    <a:cubicBezTo>
                      <a:pt x="271402" y="0"/>
                      <a:pt x="349681" y="27543"/>
                      <a:pt x="349681" y="61519"/>
                    </a:cubicBezTo>
                    <a:close/>
                  </a:path>
                </a:pathLst>
              </a:custGeom>
              <a:solidFill>
                <a:srgbClr val="EAE5EA"/>
              </a:solidFill>
              <a:ln w="69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59" name="Forme libre : forme 558">
                <a:extLst>
                  <a:ext uri="{FF2B5EF4-FFF2-40B4-BE49-F238E27FC236}">
                    <a16:creationId xmlns:a16="http://schemas.microsoft.com/office/drawing/2014/main" id="{23AF8B16-2794-4EAC-8DA4-E22C3F481800}"/>
                  </a:ext>
                </a:extLst>
              </p:cNvPr>
              <p:cNvSpPr/>
              <p:nvPr/>
            </p:nvSpPr>
            <p:spPr>
              <a:xfrm>
                <a:off x="7820217" y="5314355"/>
                <a:ext cx="349681" cy="123038"/>
              </a:xfrm>
              <a:custGeom>
                <a:avLst/>
                <a:gdLst>
                  <a:gd name="connsiteX0" fmla="*/ 349681 w 349681"/>
                  <a:gd name="connsiteY0" fmla="*/ 61519 h 123038"/>
                  <a:gd name="connsiteX1" fmla="*/ 174840 w 349681"/>
                  <a:gd name="connsiteY1" fmla="*/ 123038 h 123038"/>
                  <a:gd name="connsiteX2" fmla="*/ 0 w 349681"/>
                  <a:gd name="connsiteY2" fmla="*/ 61519 h 123038"/>
                  <a:gd name="connsiteX3" fmla="*/ 174840 w 349681"/>
                  <a:gd name="connsiteY3" fmla="*/ 0 h 123038"/>
                  <a:gd name="connsiteX4" fmla="*/ 349681 w 349681"/>
                  <a:gd name="connsiteY4" fmla="*/ 61519 h 123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49681" h="123038">
                    <a:moveTo>
                      <a:pt x="349681" y="61519"/>
                    </a:moveTo>
                    <a:cubicBezTo>
                      <a:pt x="349681" y="95495"/>
                      <a:pt x="271402" y="123038"/>
                      <a:pt x="174840" y="123038"/>
                    </a:cubicBezTo>
                    <a:cubicBezTo>
                      <a:pt x="78279" y="123038"/>
                      <a:pt x="0" y="95495"/>
                      <a:pt x="0" y="61519"/>
                    </a:cubicBezTo>
                    <a:cubicBezTo>
                      <a:pt x="0" y="27543"/>
                      <a:pt x="78279" y="0"/>
                      <a:pt x="174840" y="0"/>
                    </a:cubicBezTo>
                    <a:cubicBezTo>
                      <a:pt x="271402" y="0"/>
                      <a:pt x="349681" y="27543"/>
                      <a:pt x="349681" y="61519"/>
                    </a:cubicBezTo>
                    <a:close/>
                  </a:path>
                </a:pathLst>
              </a:custGeom>
              <a:noFill/>
              <a:ln w="6847" cap="rnd">
                <a:solidFill>
                  <a:srgbClr val="333333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60" name="Forme libre : forme 559">
                <a:extLst>
                  <a:ext uri="{FF2B5EF4-FFF2-40B4-BE49-F238E27FC236}">
                    <a16:creationId xmlns:a16="http://schemas.microsoft.com/office/drawing/2014/main" id="{4EB3BA0A-E862-4612-B939-E9D352B302EF}"/>
                  </a:ext>
                </a:extLst>
              </p:cNvPr>
              <p:cNvSpPr/>
              <p:nvPr/>
            </p:nvSpPr>
            <p:spPr>
              <a:xfrm>
                <a:off x="7872648" y="5332811"/>
                <a:ext cx="244818" cy="86126"/>
              </a:xfrm>
              <a:custGeom>
                <a:avLst/>
                <a:gdLst>
                  <a:gd name="connsiteX0" fmla="*/ 244819 w 244818"/>
                  <a:gd name="connsiteY0" fmla="*/ 43063 h 86126"/>
                  <a:gd name="connsiteX1" fmla="*/ 122409 w 244818"/>
                  <a:gd name="connsiteY1" fmla="*/ 86127 h 86126"/>
                  <a:gd name="connsiteX2" fmla="*/ 0 w 244818"/>
                  <a:gd name="connsiteY2" fmla="*/ 43063 h 86126"/>
                  <a:gd name="connsiteX3" fmla="*/ 122409 w 244818"/>
                  <a:gd name="connsiteY3" fmla="*/ 0 h 86126"/>
                  <a:gd name="connsiteX4" fmla="*/ 244819 w 244818"/>
                  <a:gd name="connsiteY4" fmla="*/ 43063 h 861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4818" h="86126">
                    <a:moveTo>
                      <a:pt x="244819" y="43063"/>
                    </a:moveTo>
                    <a:cubicBezTo>
                      <a:pt x="244819" y="66847"/>
                      <a:pt x="190014" y="86127"/>
                      <a:pt x="122409" y="86127"/>
                    </a:cubicBezTo>
                    <a:cubicBezTo>
                      <a:pt x="54804" y="86127"/>
                      <a:pt x="0" y="66846"/>
                      <a:pt x="0" y="43063"/>
                    </a:cubicBezTo>
                    <a:cubicBezTo>
                      <a:pt x="0" y="19280"/>
                      <a:pt x="54804" y="0"/>
                      <a:pt x="122409" y="0"/>
                    </a:cubicBezTo>
                    <a:cubicBezTo>
                      <a:pt x="190014" y="0"/>
                      <a:pt x="244819" y="19280"/>
                      <a:pt x="244819" y="43063"/>
                    </a:cubicBezTo>
                    <a:close/>
                  </a:path>
                </a:pathLst>
              </a:custGeom>
              <a:solidFill>
                <a:srgbClr val="333333"/>
              </a:solidFill>
              <a:ln w="69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61" name="Forme libre : forme 560">
                <a:extLst>
                  <a:ext uri="{FF2B5EF4-FFF2-40B4-BE49-F238E27FC236}">
                    <a16:creationId xmlns:a16="http://schemas.microsoft.com/office/drawing/2014/main" id="{E19389A8-9493-44DB-9316-D7C11CEB3016}"/>
                  </a:ext>
                </a:extLst>
              </p:cNvPr>
              <p:cNvSpPr/>
              <p:nvPr/>
            </p:nvSpPr>
            <p:spPr>
              <a:xfrm>
                <a:off x="7829388" y="5326799"/>
                <a:ext cx="145325" cy="103464"/>
              </a:xfrm>
              <a:custGeom>
                <a:avLst/>
                <a:gdLst>
                  <a:gd name="connsiteX0" fmla="*/ 105828 w 145325"/>
                  <a:gd name="connsiteY0" fmla="*/ 0 h 103464"/>
                  <a:gd name="connsiteX1" fmla="*/ 825 w 145325"/>
                  <a:gd name="connsiteY1" fmla="*/ 49076 h 103464"/>
                  <a:gd name="connsiteX2" fmla="*/ 145326 w 145325"/>
                  <a:gd name="connsiteY2" fmla="*/ 103465 h 103464"/>
                  <a:gd name="connsiteX3" fmla="*/ 12430 w 145325"/>
                  <a:gd name="connsiteY3" fmla="*/ 51732 h 103464"/>
                  <a:gd name="connsiteX4" fmla="*/ 105828 w 145325"/>
                  <a:gd name="connsiteY4" fmla="*/ 0 h 1034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5325" h="103464">
                    <a:moveTo>
                      <a:pt x="105828" y="0"/>
                    </a:moveTo>
                    <a:cubicBezTo>
                      <a:pt x="105828" y="0"/>
                      <a:pt x="14388" y="8250"/>
                      <a:pt x="825" y="49076"/>
                    </a:cubicBezTo>
                    <a:cubicBezTo>
                      <a:pt x="-12737" y="89902"/>
                      <a:pt x="145326" y="103465"/>
                      <a:pt x="145326" y="103465"/>
                    </a:cubicBezTo>
                    <a:cubicBezTo>
                      <a:pt x="145326" y="103465"/>
                      <a:pt x="12081" y="87945"/>
                      <a:pt x="12430" y="51732"/>
                    </a:cubicBezTo>
                    <a:cubicBezTo>
                      <a:pt x="12849" y="15520"/>
                      <a:pt x="105828" y="0"/>
                      <a:pt x="10582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69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62" name="Forme libre : forme 561">
                <a:extLst>
                  <a:ext uri="{FF2B5EF4-FFF2-40B4-BE49-F238E27FC236}">
                    <a16:creationId xmlns:a16="http://schemas.microsoft.com/office/drawing/2014/main" id="{C66E2950-CFE7-44FC-87EB-286632F912F2}"/>
                  </a:ext>
                </a:extLst>
              </p:cNvPr>
              <p:cNvSpPr/>
              <p:nvPr/>
            </p:nvSpPr>
            <p:spPr>
              <a:xfrm>
                <a:off x="8081673" y="5328267"/>
                <a:ext cx="80904" cy="88923"/>
              </a:xfrm>
              <a:custGeom>
                <a:avLst/>
                <a:gdLst>
                  <a:gd name="connsiteX0" fmla="*/ 0 w 80904"/>
                  <a:gd name="connsiteY0" fmla="*/ 0 h 88923"/>
                  <a:gd name="connsiteX1" fmla="*/ 80185 w 80904"/>
                  <a:gd name="connsiteY1" fmla="*/ 44462 h 88923"/>
                  <a:gd name="connsiteX2" fmla="*/ 19714 w 80904"/>
                  <a:gd name="connsiteY2" fmla="*/ 88924 h 88923"/>
                  <a:gd name="connsiteX3" fmla="*/ 69978 w 80904"/>
                  <a:gd name="connsiteY3" fmla="*/ 46209 h 88923"/>
                  <a:gd name="connsiteX4" fmla="*/ 0 w 80904"/>
                  <a:gd name="connsiteY4" fmla="*/ 0 h 889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0904" h="88923">
                    <a:moveTo>
                      <a:pt x="0" y="0"/>
                    </a:moveTo>
                    <a:cubicBezTo>
                      <a:pt x="0" y="0"/>
                      <a:pt x="71796" y="13982"/>
                      <a:pt x="80185" y="44462"/>
                    </a:cubicBezTo>
                    <a:cubicBezTo>
                      <a:pt x="88644" y="74942"/>
                      <a:pt x="19714" y="88924"/>
                      <a:pt x="19714" y="88924"/>
                    </a:cubicBezTo>
                    <a:cubicBezTo>
                      <a:pt x="19714" y="88924"/>
                      <a:pt x="72006" y="70328"/>
                      <a:pt x="69978" y="46209"/>
                    </a:cubicBezTo>
                    <a:cubicBezTo>
                      <a:pt x="68021" y="2209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69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63" name="Graphique 3">
              <a:extLst>
                <a:ext uri="{FF2B5EF4-FFF2-40B4-BE49-F238E27FC236}">
                  <a16:creationId xmlns:a16="http://schemas.microsoft.com/office/drawing/2014/main" id="{88B948D3-A5A6-4E7D-B1C9-AE0E32241BA5}"/>
                </a:ext>
              </a:extLst>
            </p:cNvPr>
            <p:cNvGrpSpPr/>
            <p:nvPr/>
          </p:nvGrpSpPr>
          <p:grpSpPr>
            <a:xfrm>
              <a:off x="8136621" y="5233681"/>
              <a:ext cx="349681" cy="123038"/>
              <a:chOff x="8136621" y="5233681"/>
              <a:chExt cx="349681" cy="123038"/>
            </a:xfrm>
            <a:solidFill>
              <a:schemeClr val="accent1"/>
            </a:solidFill>
          </p:grpSpPr>
          <p:sp>
            <p:nvSpPr>
              <p:cNvPr id="564" name="Forme libre : forme 563">
                <a:extLst>
                  <a:ext uri="{FF2B5EF4-FFF2-40B4-BE49-F238E27FC236}">
                    <a16:creationId xmlns:a16="http://schemas.microsoft.com/office/drawing/2014/main" id="{692DACA3-4F1E-4882-85B8-B6259D562C3A}"/>
                  </a:ext>
                </a:extLst>
              </p:cNvPr>
              <p:cNvSpPr/>
              <p:nvPr/>
            </p:nvSpPr>
            <p:spPr>
              <a:xfrm>
                <a:off x="8136621" y="5233681"/>
                <a:ext cx="349681" cy="123038"/>
              </a:xfrm>
              <a:custGeom>
                <a:avLst/>
                <a:gdLst>
                  <a:gd name="connsiteX0" fmla="*/ 349681 w 349681"/>
                  <a:gd name="connsiteY0" fmla="*/ 61519 h 123038"/>
                  <a:gd name="connsiteX1" fmla="*/ 174840 w 349681"/>
                  <a:gd name="connsiteY1" fmla="*/ 123039 h 123038"/>
                  <a:gd name="connsiteX2" fmla="*/ 0 w 349681"/>
                  <a:gd name="connsiteY2" fmla="*/ 61519 h 123038"/>
                  <a:gd name="connsiteX3" fmla="*/ 174840 w 349681"/>
                  <a:gd name="connsiteY3" fmla="*/ 0 h 123038"/>
                  <a:gd name="connsiteX4" fmla="*/ 349681 w 349681"/>
                  <a:gd name="connsiteY4" fmla="*/ 61519 h 123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49681" h="123038">
                    <a:moveTo>
                      <a:pt x="349681" y="61519"/>
                    </a:moveTo>
                    <a:cubicBezTo>
                      <a:pt x="349681" y="95496"/>
                      <a:pt x="271402" y="123039"/>
                      <a:pt x="174840" y="123039"/>
                    </a:cubicBezTo>
                    <a:cubicBezTo>
                      <a:pt x="78279" y="123039"/>
                      <a:pt x="0" y="95496"/>
                      <a:pt x="0" y="61519"/>
                    </a:cubicBezTo>
                    <a:cubicBezTo>
                      <a:pt x="0" y="27543"/>
                      <a:pt x="78279" y="0"/>
                      <a:pt x="174840" y="0"/>
                    </a:cubicBezTo>
                    <a:cubicBezTo>
                      <a:pt x="271402" y="0"/>
                      <a:pt x="349681" y="27543"/>
                      <a:pt x="349681" y="61519"/>
                    </a:cubicBezTo>
                    <a:close/>
                  </a:path>
                </a:pathLst>
              </a:custGeom>
              <a:solidFill>
                <a:srgbClr val="EAE5EA"/>
              </a:solidFill>
              <a:ln w="69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65" name="Forme libre : forme 564">
                <a:extLst>
                  <a:ext uri="{FF2B5EF4-FFF2-40B4-BE49-F238E27FC236}">
                    <a16:creationId xmlns:a16="http://schemas.microsoft.com/office/drawing/2014/main" id="{89DE58AD-F088-4AFF-AF05-9445DE117D0A}"/>
                  </a:ext>
                </a:extLst>
              </p:cNvPr>
              <p:cNvSpPr/>
              <p:nvPr/>
            </p:nvSpPr>
            <p:spPr>
              <a:xfrm>
                <a:off x="8136621" y="5233681"/>
                <a:ext cx="349681" cy="123038"/>
              </a:xfrm>
              <a:custGeom>
                <a:avLst/>
                <a:gdLst>
                  <a:gd name="connsiteX0" fmla="*/ 349681 w 349681"/>
                  <a:gd name="connsiteY0" fmla="*/ 61519 h 123038"/>
                  <a:gd name="connsiteX1" fmla="*/ 174840 w 349681"/>
                  <a:gd name="connsiteY1" fmla="*/ 123039 h 123038"/>
                  <a:gd name="connsiteX2" fmla="*/ 0 w 349681"/>
                  <a:gd name="connsiteY2" fmla="*/ 61519 h 123038"/>
                  <a:gd name="connsiteX3" fmla="*/ 174840 w 349681"/>
                  <a:gd name="connsiteY3" fmla="*/ 0 h 123038"/>
                  <a:gd name="connsiteX4" fmla="*/ 349681 w 349681"/>
                  <a:gd name="connsiteY4" fmla="*/ 61519 h 123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49681" h="123038">
                    <a:moveTo>
                      <a:pt x="349681" y="61519"/>
                    </a:moveTo>
                    <a:cubicBezTo>
                      <a:pt x="349681" y="95496"/>
                      <a:pt x="271402" y="123039"/>
                      <a:pt x="174840" y="123039"/>
                    </a:cubicBezTo>
                    <a:cubicBezTo>
                      <a:pt x="78279" y="123039"/>
                      <a:pt x="0" y="95496"/>
                      <a:pt x="0" y="61519"/>
                    </a:cubicBezTo>
                    <a:cubicBezTo>
                      <a:pt x="0" y="27543"/>
                      <a:pt x="78279" y="0"/>
                      <a:pt x="174840" y="0"/>
                    </a:cubicBezTo>
                    <a:cubicBezTo>
                      <a:pt x="271402" y="0"/>
                      <a:pt x="349681" y="27543"/>
                      <a:pt x="349681" y="61519"/>
                    </a:cubicBezTo>
                    <a:close/>
                  </a:path>
                </a:pathLst>
              </a:custGeom>
              <a:noFill/>
              <a:ln w="6847" cap="rnd">
                <a:solidFill>
                  <a:srgbClr val="333333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66" name="Forme libre : forme 565">
                <a:extLst>
                  <a:ext uri="{FF2B5EF4-FFF2-40B4-BE49-F238E27FC236}">
                    <a16:creationId xmlns:a16="http://schemas.microsoft.com/office/drawing/2014/main" id="{008E9773-A0CC-45EE-B294-EEA309F4DD2F}"/>
                  </a:ext>
                </a:extLst>
              </p:cNvPr>
              <p:cNvSpPr/>
              <p:nvPr/>
            </p:nvSpPr>
            <p:spPr>
              <a:xfrm>
                <a:off x="8189053" y="5252137"/>
                <a:ext cx="244818" cy="86126"/>
              </a:xfrm>
              <a:custGeom>
                <a:avLst/>
                <a:gdLst>
                  <a:gd name="connsiteX0" fmla="*/ 244819 w 244818"/>
                  <a:gd name="connsiteY0" fmla="*/ 43064 h 86126"/>
                  <a:gd name="connsiteX1" fmla="*/ 122409 w 244818"/>
                  <a:gd name="connsiteY1" fmla="*/ 86127 h 86126"/>
                  <a:gd name="connsiteX2" fmla="*/ 0 w 244818"/>
                  <a:gd name="connsiteY2" fmla="*/ 43064 h 86126"/>
                  <a:gd name="connsiteX3" fmla="*/ 122409 w 244818"/>
                  <a:gd name="connsiteY3" fmla="*/ 0 h 86126"/>
                  <a:gd name="connsiteX4" fmla="*/ 244819 w 244818"/>
                  <a:gd name="connsiteY4" fmla="*/ 43064 h 861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4818" h="86126">
                    <a:moveTo>
                      <a:pt x="244819" y="43064"/>
                    </a:moveTo>
                    <a:cubicBezTo>
                      <a:pt x="244819" y="66847"/>
                      <a:pt x="190014" y="86127"/>
                      <a:pt x="122409" y="86127"/>
                    </a:cubicBezTo>
                    <a:cubicBezTo>
                      <a:pt x="54804" y="86127"/>
                      <a:pt x="0" y="66847"/>
                      <a:pt x="0" y="43064"/>
                    </a:cubicBezTo>
                    <a:cubicBezTo>
                      <a:pt x="0" y="19280"/>
                      <a:pt x="54804" y="0"/>
                      <a:pt x="122409" y="0"/>
                    </a:cubicBezTo>
                    <a:cubicBezTo>
                      <a:pt x="190014" y="0"/>
                      <a:pt x="244819" y="19281"/>
                      <a:pt x="244819" y="43064"/>
                    </a:cubicBezTo>
                    <a:close/>
                  </a:path>
                </a:pathLst>
              </a:custGeom>
              <a:solidFill>
                <a:srgbClr val="333333"/>
              </a:solidFill>
              <a:ln w="69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67" name="Forme libre : forme 566">
                <a:extLst>
                  <a:ext uri="{FF2B5EF4-FFF2-40B4-BE49-F238E27FC236}">
                    <a16:creationId xmlns:a16="http://schemas.microsoft.com/office/drawing/2014/main" id="{8B190557-38AF-40C7-9C7C-2A35BCDD2C6D}"/>
                  </a:ext>
                </a:extLst>
              </p:cNvPr>
              <p:cNvSpPr/>
              <p:nvPr/>
            </p:nvSpPr>
            <p:spPr>
              <a:xfrm>
                <a:off x="8145793" y="5246195"/>
                <a:ext cx="145325" cy="103464"/>
              </a:xfrm>
              <a:custGeom>
                <a:avLst/>
                <a:gdLst>
                  <a:gd name="connsiteX0" fmla="*/ 105827 w 145325"/>
                  <a:gd name="connsiteY0" fmla="*/ 0 h 103464"/>
                  <a:gd name="connsiteX1" fmla="*/ 825 w 145325"/>
                  <a:gd name="connsiteY1" fmla="*/ 49076 h 103464"/>
                  <a:gd name="connsiteX2" fmla="*/ 145326 w 145325"/>
                  <a:gd name="connsiteY2" fmla="*/ 103464 h 103464"/>
                  <a:gd name="connsiteX3" fmla="*/ 12430 w 145325"/>
                  <a:gd name="connsiteY3" fmla="*/ 51732 h 103464"/>
                  <a:gd name="connsiteX4" fmla="*/ 105827 w 145325"/>
                  <a:gd name="connsiteY4" fmla="*/ 0 h 1034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5325" h="103464">
                    <a:moveTo>
                      <a:pt x="105827" y="0"/>
                    </a:moveTo>
                    <a:cubicBezTo>
                      <a:pt x="105827" y="0"/>
                      <a:pt x="14388" y="8249"/>
                      <a:pt x="825" y="49076"/>
                    </a:cubicBezTo>
                    <a:cubicBezTo>
                      <a:pt x="-12737" y="89902"/>
                      <a:pt x="145326" y="103464"/>
                      <a:pt x="145326" y="103464"/>
                    </a:cubicBezTo>
                    <a:cubicBezTo>
                      <a:pt x="145326" y="103464"/>
                      <a:pt x="12081" y="87945"/>
                      <a:pt x="12430" y="51732"/>
                    </a:cubicBezTo>
                    <a:cubicBezTo>
                      <a:pt x="12849" y="15450"/>
                      <a:pt x="105827" y="0"/>
                      <a:pt x="10582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69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68" name="Forme libre : forme 567">
                <a:extLst>
                  <a:ext uri="{FF2B5EF4-FFF2-40B4-BE49-F238E27FC236}">
                    <a16:creationId xmlns:a16="http://schemas.microsoft.com/office/drawing/2014/main" id="{9198F5F5-B1D0-46CB-A635-F330D83CE6DC}"/>
                  </a:ext>
                </a:extLst>
              </p:cNvPr>
              <p:cNvSpPr/>
              <p:nvPr/>
            </p:nvSpPr>
            <p:spPr>
              <a:xfrm>
                <a:off x="8398078" y="5247593"/>
                <a:ext cx="80904" cy="88923"/>
              </a:xfrm>
              <a:custGeom>
                <a:avLst/>
                <a:gdLst>
                  <a:gd name="connsiteX0" fmla="*/ 0 w 80904"/>
                  <a:gd name="connsiteY0" fmla="*/ 0 h 88923"/>
                  <a:gd name="connsiteX1" fmla="*/ 80185 w 80904"/>
                  <a:gd name="connsiteY1" fmla="*/ 44462 h 88923"/>
                  <a:gd name="connsiteX2" fmla="*/ 19714 w 80904"/>
                  <a:gd name="connsiteY2" fmla="*/ 88923 h 88923"/>
                  <a:gd name="connsiteX3" fmla="*/ 69978 w 80904"/>
                  <a:gd name="connsiteY3" fmla="*/ 46209 h 88923"/>
                  <a:gd name="connsiteX4" fmla="*/ 0 w 80904"/>
                  <a:gd name="connsiteY4" fmla="*/ 0 h 889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0904" h="88923">
                    <a:moveTo>
                      <a:pt x="0" y="0"/>
                    </a:moveTo>
                    <a:cubicBezTo>
                      <a:pt x="0" y="0"/>
                      <a:pt x="71796" y="13982"/>
                      <a:pt x="80185" y="44462"/>
                    </a:cubicBezTo>
                    <a:cubicBezTo>
                      <a:pt x="88644" y="74941"/>
                      <a:pt x="19714" y="88923"/>
                      <a:pt x="19714" y="88923"/>
                    </a:cubicBezTo>
                    <a:cubicBezTo>
                      <a:pt x="19714" y="88923"/>
                      <a:pt x="72005" y="70328"/>
                      <a:pt x="69978" y="46209"/>
                    </a:cubicBezTo>
                    <a:cubicBezTo>
                      <a:pt x="68021" y="2209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69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69" name="Graphique 3">
              <a:extLst>
                <a:ext uri="{FF2B5EF4-FFF2-40B4-BE49-F238E27FC236}">
                  <a16:creationId xmlns:a16="http://schemas.microsoft.com/office/drawing/2014/main" id="{88B948D3-A5A6-4E7D-B1C9-AE0E32241BA5}"/>
                </a:ext>
              </a:extLst>
            </p:cNvPr>
            <p:cNvGrpSpPr/>
            <p:nvPr/>
          </p:nvGrpSpPr>
          <p:grpSpPr>
            <a:xfrm>
              <a:off x="8449321" y="5142661"/>
              <a:ext cx="349681" cy="123038"/>
              <a:chOff x="8449321" y="5142661"/>
              <a:chExt cx="349681" cy="123038"/>
            </a:xfrm>
            <a:solidFill>
              <a:schemeClr val="accent1"/>
            </a:solidFill>
          </p:grpSpPr>
          <p:sp>
            <p:nvSpPr>
              <p:cNvPr id="570" name="Forme libre : forme 569">
                <a:extLst>
                  <a:ext uri="{FF2B5EF4-FFF2-40B4-BE49-F238E27FC236}">
                    <a16:creationId xmlns:a16="http://schemas.microsoft.com/office/drawing/2014/main" id="{426F9053-4ABC-4C97-B55D-0974C7D995AA}"/>
                  </a:ext>
                </a:extLst>
              </p:cNvPr>
              <p:cNvSpPr/>
              <p:nvPr/>
            </p:nvSpPr>
            <p:spPr>
              <a:xfrm>
                <a:off x="8449321" y="5142661"/>
                <a:ext cx="349681" cy="123038"/>
              </a:xfrm>
              <a:custGeom>
                <a:avLst/>
                <a:gdLst>
                  <a:gd name="connsiteX0" fmla="*/ 349681 w 349681"/>
                  <a:gd name="connsiteY0" fmla="*/ 61519 h 123038"/>
                  <a:gd name="connsiteX1" fmla="*/ 174841 w 349681"/>
                  <a:gd name="connsiteY1" fmla="*/ 123038 h 123038"/>
                  <a:gd name="connsiteX2" fmla="*/ 0 w 349681"/>
                  <a:gd name="connsiteY2" fmla="*/ 61519 h 123038"/>
                  <a:gd name="connsiteX3" fmla="*/ 174841 w 349681"/>
                  <a:gd name="connsiteY3" fmla="*/ 0 h 123038"/>
                  <a:gd name="connsiteX4" fmla="*/ 349681 w 349681"/>
                  <a:gd name="connsiteY4" fmla="*/ 61519 h 123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49681" h="123038">
                    <a:moveTo>
                      <a:pt x="349681" y="61519"/>
                    </a:moveTo>
                    <a:cubicBezTo>
                      <a:pt x="349681" y="95495"/>
                      <a:pt x="271402" y="123038"/>
                      <a:pt x="174841" y="123038"/>
                    </a:cubicBezTo>
                    <a:cubicBezTo>
                      <a:pt x="78279" y="123038"/>
                      <a:pt x="0" y="95495"/>
                      <a:pt x="0" y="61519"/>
                    </a:cubicBezTo>
                    <a:cubicBezTo>
                      <a:pt x="0" y="27543"/>
                      <a:pt x="78279" y="0"/>
                      <a:pt x="174841" y="0"/>
                    </a:cubicBezTo>
                    <a:cubicBezTo>
                      <a:pt x="271402" y="0"/>
                      <a:pt x="349681" y="27543"/>
                      <a:pt x="349681" y="61519"/>
                    </a:cubicBezTo>
                    <a:close/>
                  </a:path>
                </a:pathLst>
              </a:custGeom>
              <a:solidFill>
                <a:srgbClr val="EAE5EA"/>
              </a:solidFill>
              <a:ln w="69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71" name="Forme libre : forme 570">
                <a:extLst>
                  <a:ext uri="{FF2B5EF4-FFF2-40B4-BE49-F238E27FC236}">
                    <a16:creationId xmlns:a16="http://schemas.microsoft.com/office/drawing/2014/main" id="{C77B3230-066D-4AB8-8CD9-4043DAF509EA}"/>
                  </a:ext>
                </a:extLst>
              </p:cNvPr>
              <p:cNvSpPr/>
              <p:nvPr/>
            </p:nvSpPr>
            <p:spPr>
              <a:xfrm>
                <a:off x="8449321" y="5142661"/>
                <a:ext cx="349681" cy="123038"/>
              </a:xfrm>
              <a:custGeom>
                <a:avLst/>
                <a:gdLst>
                  <a:gd name="connsiteX0" fmla="*/ 349681 w 349681"/>
                  <a:gd name="connsiteY0" fmla="*/ 61519 h 123038"/>
                  <a:gd name="connsiteX1" fmla="*/ 174841 w 349681"/>
                  <a:gd name="connsiteY1" fmla="*/ 123038 h 123038"/>
                  <a:gd name="connsiteX2" fmla="*/ 0 w 349681"/>
                  <a:gd name="connsiteY2" fmla="*/ 61519 h 123038"/>
                  <a:gd name="connsiteX3" fmla="*/ 174841 w 349681"/>
                  <a:gd name="connsiteY3" fmla="*/ 0 h 123038"/>
                  <a:gd name="connsiteX4" fmla="*/ 349681 w 349681"/>
                  <a:gd name="connsiteY4" fmla="*/ 61519 h 123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49681" h="123038">
                    <a:moveTo>
                      <a:pt x="349681" y="61519"/>
                    </a:moveTo>
                    <a:cubicBezTo>
                      <a:pt x="349681" y="95495"/>
                      <a:pt x="271402" y="123038"/>
                      <a:pt x="174841" y="123038"/>
                    </a:cubicBezTo>
                    <a:cubicBezTo>
                      <a:pt x="78279" y="123038"/>
                      <a:pt x="0" y="95495"/>
                      <a:pt x="0" y="61519"/>
                    </a:cubicBezTo>
                    <a:cubicBezTo>
                      <a:pt x="0" y="27543"/>
                      <a:pt x="78279" y="0"/>
                      <a:pt x="174841" y="0"/>
                    </a:cubicBezTo>
                    <a:cubicBezTo>
                      <a:pt x="271402" y="0"/>
                      <a:pt x="349681" y="27543"/>
                      <a:pt x="349681" y="61519"/>
                    </a:cubicBezTo>
                    <a:close/>
                  </a:path>
                </a:pathLst>
              </a:custGeom>
              <a:noFill/>
              <a:ln w="6847" cap="rnd">
                <a:solidFill>
                  <a:srgbClr val="333333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72" name="Forme libre : forme 571">
                <a:extLst>
                  <a:ext uri="{FF2B5EF4-FFF2-40B4-BE49-F238E27FC236}">
                    <a16:creationId xmlns:a16="http://schemas.microsoft.com/office/drawing/2014/main" id="{8FF0B69C-DEBB-4199-B509-E22A02AB87D7}"/>
                  </a:ext>
                </a:extLst>
              </p:cNvPr>
              <p:cNvSpPr/>
              <p:nvPr/>
            </p:nvSpPr>
            <p:spPr>
              <a:xfrm>
                <a:off x="8501752" y="5161116"/>
                <a:ext cx="244818" cy="86126"/>
              </a:xfrm>
              <a:custGeom>
                <a:avLst/>
                <a:gdLst>
                  <a:gd name="connsiteX0" fmla="*/ 244819 w 244818"/>
                  <a:gd name="connsiteY0" fmla="*/ 43063 h 86126"/>
                  <a:gd name="connsiteX1" fmla="*/ 122409 w 244818"/>
                  <a:gd name="connsiteY1" fmla="*/ 86127 h 86126"/>
                  <a:gd name="connsiteX2" fmla="*/ 0 w 244818"/>
                  <a:gd name="connsiteY2" fmla="*/ 43063 h 86126"/>
                  <a:gd name="connsiteX3" fmla="*/ 122409 w 244818"/>
                  <a:gd name="connsiteY3" fmla="*/ 0 h 86126"/>
                  <a:gd name="connsiteX4" fmla="*/ 244819 w 244818"/>
                  <a:gd name="connsiteY4" fmla="*/ 43063 h 861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4818" h="86126">
                    <a:moveTo>
                      <a:pt x="244819" y="43063"/>
                    </a:moveTo>
                    <a:cubicBezTo>
                      <a:pt x="244819" y="66847"/>
                      <a:pt x="190014" y="86127"/>
                      <a:pt x="122409" y="86127"/>
                    </a:cubicBezTo>
                    <a:cubicBezTo>
                      <a:pt x="54804" y="86127"/>
                      <a:pt x="0" y="66846"/>
                      <a:pt x="0" y="43063"/>
                    </a:cubicBezTo>
                    <a:cubicBezTo>
                      <a:pt x="0" y="19280"/>
                      <a:pt x="54804" y="0"/>
                      <a:pt x="122409" y="0"/>
                    </a:cubicBezTo>
                    <a:cubicBezTo>
                      <a:pt x="190014" y="0"/>
                      <a:pt x="244819" y="19280"/>
                      <a:pt x="244819" y="43063"/>
                    </a:cubicBezTo>
                    <a:close/>
                  </a:path>
                </a:pathLst>
              </a:custGeom>
              <a:solidFill>
                <a:srgbClr val="333333"/>
              </a:solidFill>
              <a:ln w="69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73" name="Forme libre : forme 572">
                <a:extLst>
                  <a:ext uri="{FF2B5EF4-FFF2-40B4-BE49-F238E27FC236}">
                    <a16:creationId xmlns:a16="http://schemas.microsoft.com/office/drawing/2014/main" id="{69997CA5-0013-4330-9B25-649B269470BE}"/>
                  </a:ext>
                </a:extLst>
              </p:cNvPr>
              <p:cNvSpPr/>
              <p:nvPr/>
            </p:nvSpPr>
            <p:spPr>
              <a:xfrm>
                <a:off x="8458492" y="5155104"/>
                <a:ext cx="145325" cy="103464"/>
              </a:xfrm>
              <a:custGeom>
                <a:avLst/>
                <a:gdLst>
                  <a:gd name="connsiteX0" fmla="*/ 105828 w 145325"/>
                  <a:gd name="connsiteY0" fmla="*/ 0 h 103464"/>
                  <a:gd name="connsiteX1" fmla="*/ 825 w 145325"/>
                  <a:gd name="connsiteY1" fmla="*/ 49076 h 103464"/>
                  <a:gd name="connsiteX2" fmla="*/ 145326 w 145325"/>
                  <a:gd name="connsiteY2" fmla="*/ 103465 h 103464"/>
                  <a:gd name="connsiteX3" fmla="*/ 12430 w 145325"/>
                  <a:gd name="connsiteY3" fmla="*/ 51732 h 103464"/>
                  <a:gd name="connsiteX4" fmla="*/ 105828 w 145325"/>
                  <a:gd name="connsiteY4" fmla="*/ 0 h 1034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5325" h="103464">
                    <a:moveTo>
                      <a:pt x="105828" y="0"/>
                    </a:moveTo>
                    <a:cubicBezTo>
                      <a:pt x="105828" y="0"/>
                      <a:pt x="14388" y="8250"/>
                      <a:pt x="825" y="49076"/>
                    </a:cubicBezTo>
                    <a:cubicBezTo>
                      <a:pt x="-12737" y="89902"/>
                      <a:pt x="145326" y="103465"/>
                      <a:pt x="145326" y="103465"/>
                    </a:cubicBezTo>
                    <a:cubicBezTo>
                      <a:pt x="145326" y="103465"/>
                      <a:pt x="12081" y="87945"/>
                      <a:pt x="12430" y="51732"/>
                    </a:cubicBezTo>
                    <a:cubicBezTo>
                      <a:pt x="12780" y="15520"/>
                      <a:pt x="105828" y="0"/>
                      <a:pt x="10582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69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74" name="Forme libre : forme 573">
                <a:extLst>
                  <a:ext uri="{FF2B5EF4-FFF2-40B4-BE49-F238E27FC236}">
                    <a16:creationId xmlns:a16="http://schemas.microsoft.com/office/drawing/2014/main" id="{6EFC70D8-DC49-42E5-B497-6233B0B84808}"/>
                  </a:ext>
                </a:extLst>
              </p:cNvPr>
              <p:cNvSpPr/>
              <p:nvPr/>
            </p:nvSpPr>
            <p:spPr>
              <a:xfrm>
                <a:off x="8710778" y="5156572"/>
                <a:ext cx="80903" cy="88923"/>
              </a:xfrm>
              <a:custGeom>
                <a:avLst/>
                <a:gdLst>
                  <a:gd name="connsiteX0" fmla="*/ 0 w 80903"/>
                  <a:gd name="connsiteY0" fmla="*/ 0 h 88923"/>
                  <a:gd name="connsiteX1" fmla="*/ 80185 w 80903"/>
                  <a:gd name="connsiteY1" fmla="*/ 44462 h 88923"/>
                  <a:gd name="connsiteX2" fmla="*/ 19714 w 80903"/>
                  <a:gd name="connsiteY2" fmla="*/ 88924 h 88923"/>
                  <a:gd name="connsiteX3" fmla="*/ 69978 w 80903"/>
                  <a:gd name="connsiteY3" fmla="*/ 46209 h 88923"/>
                  <a:gd name="connsiteX4" fmla="*/ 0 w 80903"/>
                  <a:gd name="connsiteY4" fmla="*/ 0 h 889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0903" h="88923">
                    <a:moveTo>
                      <a:pt x="0" y="0"/>
                    </a:moveTo>
                    <a:cubicBezTo>
                      <a:pt x="0" y="0"/>
                      <a:pt x="71795" y="13982"/>
                      <a:pt x="80185" y="44462"/>
                    </a:cubicBezTo>
                    <a:cubicBezTo>
                      <a:pt x="88644" y="74942"/>
                      <a:pt x="19714" y="88924"/>
                      <a:pt x="19714" y="88924"/>
                    </a:cubicBezTo>
                    <a:cubicBezTo>
                      <a:pt x="19714" y="88924"/>
                      <a:pt x="72005" y="70328"/>
                      <a:pt x="69978" y="46209"/>
                    </a:cubicBezTo>
                    <a:cubicBezTo>
                      <a:pt x="67951" y="2209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69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75" name="Graphique 3">
              <a:extLst>
                <a:ext uri="{FF2B5EF4-FFF2-40B4-BE49-F238E27FC236}">
                  <a16:creationId xmlns:a16="http://schemas.microsoft.com/office/drawing/2014/main" id="{88B948D3-A5A6-4E7D-B1C9-AE0E32241BA5}"/>
                </a:ext>
              </a:extLst>
            </p:cNvPr>
            <p:cNvGrpSpPr/>
            <p:nvPr/>
          </p:nvGrpSpPr>
          <p:grpSpPr>
            <a:xfrm>
              <a:off x="8759644" y="5065622"/>
              <a:ext cx="349681" cy="123038"/>
              <a:chOff x="8759644" y="5065622"/>
              <a:chExt cx="349681" cy="123038"/>
            </a:xfrm>
            <a:solidFill>
              <a:schemeClr val="accent1"/>
            </a:solidFill>
          </p:grpSpPr>
          <p:sp>
            <p:nvSpPr>
              <p:cNvPr id="576" name="Forme libre : forme 575">
                <a:extLst>
                  <a:ext uri="{FF2B5EF4-FFF2-40B4-BE49-F238E27FC236}">
                    <a16:creationId xmlns:a16="http://schemas.microsoft.com/office/drawing/2014/main" id="{DA1E1AC0-11E4-40AB-A3B9-9FE903FCF50C}"/>
                  </a:ext>
                </a:extLst>
              </p:cNvPr>
              <p:cNvSpPr/>
              <p:nvPr/>
            </p:nvSpPr>
            <p:spPr>
              <a:xfrm>
                <a:off x="8759644" y="5065622"/>
                <a:ext cx="349681" cy="123038"/>
              </a:xfrm>
              <a:custGeom>
                <a:avLst/>
                <a:gdLst>
                  <a:gd name="connsiteX0" fmla="*/ 349681 w 349681"/>
                  <a:gd name="connsiteY0" fmla="*/ 61519 h 123038"/>
                  <a:gd name="connsiteX1" fmla="*/ 174840 w 349681"/>
                  <a:gd name="connsiteY1" fmla="*/ 123038 h 123038"/>
                  <a:gd name="connsiteX2" fmla="*/ 0 w 349681"/>
                  <a:gd name="connsiteY2" fmla="*/ 61519 h 123038"/>
                  <a:gd name="connsiteX3" fmla="*/ 174840 w 349681"/>
                  <a:gd name="connsiteY3" fmla="*/ 0 h 123038"/>
                  <a:gd name="connsiteX4" fmla="*/ 349681 w 349681"/>
                  <a:gd name="connsiteY4" fmla="*/ 61519 h 123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49681" h="123038">
                    <a:moveTo>
                      <a:pt x="349681" y="61519"/>
                    </a:moveTo>
                    <a:cubicBezTo>
                      <a:pt x="349681" y="95495"/>
                      <a:pt x="271402" y="123038"/>
                      <a:pt x="174840" y="123038"/>
                    </a:cubicBezTo>
                    <a:cubicBezTo>
                      <a:pt x="78279" y="123038"/>
                      <a:pt x="0" y="95495"/>
                      <a:pt x="0" y="61519"/>
                    </a:cubicBezTo>
                    <a:cubicBezTo>
                      <a:pt x="0" y="27543"/>
                      <a:pt x="78279" y="0"/>
                      <a:pt x="174840" y="0"/>
                    </a:cubicBezTo>
                    <a:cubicBezTo>
                      <a:pt x="271402" y="0"/>
                      <a:pt x="349681" y="27543"/>
                      <a:pt x="349681" y="61519"/>
                    </a:cubicBezTo>
                    <a:close/>
                  </a:path>
                </a:pathLst>
              </a:custGeom>
              <a:solidFill>
                <a:srgbClr val="EAE5EA"/>
              </a:solidFill>
              <a:ln w="69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77" name="Forme libre : forme 576">
                <a:extLst>
                  <a:ext uri="{FF2B5EF4-FFF2-40B4-BE49-F238E27FC236}">
                    <a16:creationId xmlns:a16="http://schemas.microsoft.com/office/drawing/2014/main" id="{33FC878E-F517-44E0-AA28-2B0479F84E3A}"/>
                  </a:ext>
                </a:extLst>
              </p:cNvPr>
              <p:cNvSpPr/>
              <p:nvPr/>
            </p:nvSpPr>
            <p:spPr>
              <a:xfrm>
                <a:off x="8759644" y="5065622"/>
                <a:ext cx="349681" cy="123038"/>
              </a:xfrm>
              <a:custGeom>
                <a:avLst/>
                <a:gdLst>
                  <a:gd name="connsiteX0" fmla="*/ 349681 w 349681"/>
                  <a:gd name="connsiteY0" fmla="*/ 61519 h 123038"/>
                  <a:gd name="connsiteX1" fmla="*/ 174840 w 349681"/>
                  <a:gd name="connsiteY1" fmla="*/ 123038 h 123038"/>
                  <a:gd name="connsiteX2" fmla="*/ 0 w 349681"/>
                  <a:gd name="connsiteY2" fmla="*/ 61519 h 123038"/>
                  <a:gd name="connsiteX3" fmla="*/ 174840 w 349681"/>
                  <a:gd name="connsiteY3" fmla="*/ 0 h 123038"/>
                  <a:gd name="connsiteX4" fmla="*/ 349681 w 349681"/>
                  <a:gd name="connsiteY4" fmla="*/ 61519 h 123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49681" h="123038">
                    <a:moveTo>
                      <a:pt x="349681" y="61519"/>
                    </a:moveTo>
                    <a:cubicBezTo>
                      <a:pt x="349681" y="95495"/>
                      <a:pt x="271402" y="123038"/>
                      <a:pt x="174840" y="123038"/>
                    </a:cubicBezTo>
                    <a:cubicBezTo>
                      <a:pt x="78279" y="123038"/>
                      <a:pt x="0" y="95495"/>
                      <a:pt x="0" y="61519"/>
                    </a:cubicBezTo>
                    <a:cubicBezTo>
                      <a:pt x="0" y="27543"/>
                      <a:pt x="78279" y="0"/>
                      <a:pt x="174840" y="0"/>
                    </a:cubicBezTo>
                    <a:cubicBezTo>
                      <a:pt x="271402" y="0"/>
                      <a:pt x="349681" y="27543"/>
                      <a:pt x="349681" y="61519"/>
                    </a:cubicBezTo>
                    <a:close/>
                  </a:path>
                </a:pathLst>
              </a:custGeom>
              <a:noFill/>
              <a:ln w="6847" cap="rnd">
                <a:solidFill>
                  <a:srgbClr val="333333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78" name="Forme libre : forme 577">
                <a:extLst>
                  <a:ext uri="{FF2B5EF4-FFF2-40B4-BE49-F238E27FC236}">
                    <a16:creationId xmlns:a16="http://schemas.microsoft.com/office/drawing/2014/main" id="{93628531-6192-4669-9B8B-9FBE774AC2AD}"/>
                  </a:ext>
                </a:extLst>
              </p:cNvPr>
              <p:cNvSpPr/>
              <p:nvPr/>
            </p:nvSpPr>
            <p:spPr>
              <a:xfrm>
                <a:off x="8812075" y="5084077"/>
                <a:ext cx="244818" cy="86126"/>
              </a:xfrm>
              <a:custGeom>
                <a:avLst/>
                <a:gdLst>
                  <a:gd name="connsiteX0" fmla="*/ 244819 w 244818"/>
                  <a:gd name="connsiteY0" fmla="*/ 43063 h 86126"/>
                  <a:gd name="connsiteX1" fmla="*/ 122409 w 244818"/>
                  <a:gd name="connsiteY1" fmla="*/ 86127 h 86126"/>
                  <a:gd name="connsiteX2" fmla="*/ 0 w 244818"/>
                  <a:gd name="connsiteY2" fmla="*/ 43063 h 86126"/>
                  <a:gd name="connsiteX3" fmla="*/ 122409 w 244818"/>
                  <a:gd name="connsiteY3" fmla="*/ 0 h 86126"/>
                  <a:gd name="connsiteX4" fmla="*/ 244819 w 244818"/>
                  <a:gd name="connsiteY4" fmla="*/ 43063 h 861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4818" h="86126">
                    <a:moveTo>
                      <a:pt x="244819" y="43063"/>
                    </a:moveTo>
                    <a:cubicBezTo>
                      <a:pt x="244819" y="66847"/>
                      <a:pt x="190014" y="86127"/>
                      <a:pt x="122409" y="86127"/>
                    </a:cubicBezTo>
                    <a:cubicBezTo>
                      <a:pt x="54804" y="86127"/>
                      <a:pt x="0" y="66846"/>
                      <a:pt x="0" y="43063"/>
                    </a:cubicBezTo>
                    <a:cubicBezTo>
                      <a:pt x="0" y="19280"/>
                      <a:pt x="54804" y="0"/>
                      <a:pt x="122409" y="0"/>
                    </a:cubicBezTo>
                    <a:cubicBezTo>
                      <a:pt x="190014" y="0"/>
                      <a:pt x="244819" y="19280"/>
                      <a:pt x="244819" y="43063"/>
                    </a:cubicBezTo>
                    <a:close/>
                  </a:path>
                </a:pathLst>
              </a:custGeom>
              <a:solidFill>
                <a:srgbClr val="333333"/>
              </a:solidFill>
              <a:ln w="69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79" name="Forme libre : forme 578">
                <a:extLst>
                  <a:ext uri="{FF2B5EF4-FFF2-40B4-BE49-F238E27FC236}">
                    <a16:creationId xmlns:a16="http://schemas.microsoft.com/office/drawing/2014/main" id="{8AC5DB53-E9F2-4054-8A27-8EC19B9E01B1}"/>
                  </a:ext>
                </a:extLst>
              </p:cNvPr>
              <p:cNvSpPr/>
              <p:nvPr/>
            </p:nvSpPr>
            <p:spPr>
              <a:xfrm>
                <a:off x="8768815" y="5078065"/>
                <a:ext cx="145325" cy="103464"/>
              </a:xfrm>
              <a:custGeom>
                <a:avLst/>
                <a:gdLst>
                  <a:gd name="connsiteX0" fmla="*/ 105827 w 145325"/>
                  <a:gd name="connsiteY0" fmla="*/ 0 h 103464"/>
                  <a:gd name="connsiteX1" fmla="*/ 825 w 145325"/>
                  <a:gd name="connsiteY1" fmla="*/ 49075 h 103464"/>
                  <a:gd name="connsiteX2" fmla="*/ 145326 w 145325"/>
                  <a:gd name="connsiteY2" fmla="*/ 103464 h 103464"/>
                  <a:gd name="connsiteX3" fmla="*/ 12430 w 145325"/>
                  <a:gd name="connsiteY3" fmla="*/ 51732 h 103464"/>
                  <a:gd name="connsiteX4" fmla="*/ 105827 w 145325"/>
                  <a:gd name="connsiteY4" fmla="*/ 0 h 1034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5325" h="103464">
                    <a:moveTo>
                      <a:pt x="105827" y="0"/>
                    </a:moveTo>
                    <a:cubicBezTo>
                      <a:pt x="105827" y="0"/>
                      <a:pt x="14388" y="8249"/>
                      <a:pt x="825" y="49075"/>
                    </a:cubicBezTo>
                    <a:cubicBezTo>
                      <a:pt x="-12737" y="89902"/>
                      <a:pt x="145326" y="103464"/>
                      <a:pt x="145326" y="103464"/>
                    </a:cubicBezTo>
                    <a:cubicBezTo>
                      <a:pt x="145326" y="103464"/>
                      <a:pt x="12081" y="87944"/>
                      <a:pt x="12430" y="51732"/>
                    </a:cubicBezTo>
                    <a:cubicBezTo>
                      <a:pt x="12849" y="15519"/>
                      <a:pt x="105827" y="0"/>
                      <a:pt x="10582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69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80" name="Forme libre : forme 579">
                <a:extLst>
                  <a:ext uri="{FF2B5EF4-FFF2-40B4-BE49-F238E27FC236}">
                    <a16:creationId xmlns:a16="http://schemas.microsoft.com/office/drawing/2014/main" id="{B208CBCB-53A8-4558-A698-AB076CB636E4}"/>
                  </a:ext>
                </a:extLst>
              </p:cNvPr>
              <p:cNvSpPr/>
              <p:nvPr/>
            </p:nvSpPr>
            <p:spPr>
              <a:xfrm>
                <a:off x="9021100" y="5079533"/>
                <a:ext cx="80904" cy="88923"/>
              </a:xfrm>
              <a:custGeom>
                <a:avLst/>
                <a:gdLst>
                  <a:gd name="connsiteX0" fmla="*/ 0 w 80904"/>
                  <a:gd name="connsiteY0" fmla="*/ 0 h 88923"/>
                  <a:gd name="connsiteX1" fmla="*/ 80185 w 80904"/>
                  <a:gd name="connsiteY1" fmla="*/ 44462 h 88923"/>
                  <a:gd name="connsiteX2" fmla="*/ 19714 w 80904"/>
                  <a:gd name="connsiteY2" fmla="*/ 88924 h 88923"/>
                  <a:gd name="connsiteX3" fmla="*/ 69978 w 80904"/>
                  <a:gd name="connsiteY3" fmla="*/ 46210 h 88923"/>
                  <a:gd name="connsiteX4" fmla="*/ 0 w 80904"/>
                  <a:gd name="connsiteY4" fmla="*/ 0 h 889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0904" h="88923">
                    <a:moveTo>
                      <a:pt x="0" y="0"/>
                    </a:moveTo>
                    <a:cubicBezTo>
                      <a:pt x="0" y="0"/>
                      <a:pt x="71796" y="13982"/>
                      <a:pt x="80185" y="44462"/>
                    </a:cubicBezTo>
                    <a:cubicBezTo>
                      <a:pt x="88644" y="74942"/>
                      <a:pt x="19714" y="88924"/>
                      <a:pt x="19714" y="88924"/>
                    </a:cubicBezTo>
                    <a:cubicBezTo>
                      <a:pt x="19714" y="88924"/>
                      <a:pt x="72005" y="70328"/>
                      <a:pt x="69978" y="46210"/>
                    </a:cubicBezTo>
                    <a:cubicBezTo>
                      <a:pt x="68021" y="2209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69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581" name="Forme libre : forme 580">
              <a:extLst>
                <a:ext uri="{FF2B5EF4-FFF2-40B4-BE49-F238E27FC236}">
                  <a16:creationId xmlns:a16="http://schemas.microsoft.com/office/drawing/2014/main" id="{62CAA6AE-1550-4301-83B4-B906A198CAA2}"/>
                </a:ext>
              </a:extLst>
            </p:cNvPr>
            <p:cNvSpPr/>
            <p:nvPr/>
          </p:nvSpPr>
          <p:spPr>
            <a:xfrm>
              <a:off x="6147172" y="5795604"/>
              <a:ext cx="207697" cy="102275"/>
            </a:xfrm>
            <a:custGeom>
              <a:avLst/>
              <a:gdLst>
                <a:gd name="connsiteX0" fmla="*/ 207698 w 207697"/>
                <a:gd name="connsiteY0" fmla="*/ 102275 h 102275"/>
                <a:gd name="connsiteX1" fmla="*/ 0 w 207697"/>
                <a:gd name="connsiteY1" fmla="*/ 0 h 102275"/>
                <a:gd name="connsiteX2" fmla="*/ 207698 w 207697"/>
                <a:gd name="connsiteY2" fmla="*/ 102275 h 102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7697" h="102275">
                  <a:moveTo>
                    <a:pt x="207698" y="102275"/>
                  </a:moveTo>
                  <a:cubicBezTo>
                    <a:pt x="206928" y="101507"/>
                    <a:pt x="44182" y="39498"/>
                    <a:pt x="0" y="0"/>
                  </a:cubicBezTo>
                  <a:lnTo>
                    <a:pt x="207698" y="102275"/>
                  </a:lnTo>
                  <a:close/>
                </a:path>
              </a:pathLst>
            </a:custGeom>
            <a:solidFill>
              <a:srgbClr val="FFFFFF"/>
            </a:solidFill>
            <a:ln w="69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17622839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6" name="Rectangle 2">
            <a:extLst>
              <a:ext uri="{FF2B5EF4-FFF2-40B4-BE49-F238E27FC236}">
                <a16:creationId xmlns:a16="http://schemas.microsoft.com/office/drawing/2014/main" id="{2526D10D-CEC7-4129-8230-EDFA95B76149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34963" y="74613"/>
            <a:ext cx="11406187" cy="1338262"/>
          </a:xfrm>
        </p:spPr>
        <p:txBody>
          <a:bodyPr/>
          <a:lstStyle/>
          <a:p>
            <a:pPr eaLnBrk="1" hangingPunct="1">
              <a:defRPr/>
            </a:pPr>
            <a:r>
              <a:rPr lang="fr-FR" altLang="x-none" sz="5067"/>
              <a:t>Syringes</a:t>
            </a:r>
          </a:p>
        </p:txBody>
      </p:sp>
      <p:grpSp>
        <p:nvGrpSpPr>
          <p:cNvPr id="19459" name="Group 3">
            <a:extLst>
              <a:ext uri="{FF2B5EF4-FFF2-40B4-BE49-F238E27FC236}">
                <a16:creationId xmlns:a16="http://schemas.microsoft.com/office/drawing/2014/main" id="{DE6F8CC5-95FB-4318-BD2F-52B87766559E}"/>
              </a:ext>
            </a:extLst>
          </p:cNvPr>
          <p:cNvGrpSpPr>
            <a:grpSpLocks/>
          </p:cNvGrpSpPr>
          <p:nvPr/>
        </p:nvGrpSpPr>
        <p:grpSpPr bwMode="auto">
          <a:xfrm rot="884707">
            <a:off x="2971800" y="2325688"/>
            <a:ext cx="4319588" cy="1446212"/>
            <a:chOff x="665" y="1827"/>
            <a:chExt cx="1590" cy="533"/>
          </a:xfrm>
        </p:grpSpPr>
        <p:sp>
          <p:nvSpPr>
            <p:cNvPr id="19853" name="Freeform 4">
              <a:extLst>
                <a:ext uri="{FF2B5EF4-FFF2-40B4-BE49-F238E27FC236}">
                  <a16:creationId xmlns:a16="http://schemas.microsoft.com/office/drawing/2014/main" id="{F7C80D2B-B24F-464C-A17E-BC07BBB0D1AA}"/>
                </a:ext>
              </a:extLst>
            </p:cNvPr>
            <p:cNvSpPr>
              <a:spLocks/>
            </p:cNvSpPr>
            <p:nvPr/>
          </p:nvSpPr>
          <p:spPr bwMode="auto">
            <a:xfrm>
              <a:off x="815" y="2013"/>
              <a:ext cx="155" cy="347"/>
            </a:xfrm>
            <a:custGeom>
              <a:avLst/>
              <a:gdLst>
                <a:gd name="T0" fmla="*/ 9300 w 62"/>
                <a:gd name="T1" fmla="*/ 2835 h 130"/>
                <a:gd name="T2" fmla="*/ 1958 w 62"/>
                <a:gd name="T3" fmla="*/ 47408 h 130"/>
                <a:gd name="T4" fmla="*/ 11063 w 62"/>
                <a:gd name="T5" fmla="*/ 43362 h 130"/>
                <a:gd name="T6" fmla="*/ 19533 w 62"/>
                <a:gd name="T7" fmla="*/ 63709 h 130"/>
                <a:gd name="T8" fmla="*/ 17895 w 62"/>
                <a:gd name="T9" fmla="*/ 87919 h 130"/>
                <a:gd name="T10" fmla="*/ 8595 w 62"/>
                <a:gd name="T11" fmla="*/ 91875 h 130"/>
                <a:gd name="T12" fmla="*/ 27658 w 62"/>
                <a:gd name="T13" fmla="*/ 123708 h 130"/>
                <a:gd name="T14" fmla="*/ 32550 w 62"/>
                <a:gd name="T15" fmla="*/ 57866 h 130"/>
                <a:gd name="T16" fmla="*/ 9300 w 62"/>
                <a:gd name="T17" fmla="*/ 2835 h 13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2" h="130">
                  <a:moveTo>
                    <a:pt x="15" y="3"/>
                  </a:moveTo>
                  <a:cubicBezTo>
                    <a:pt x="4" y="5"/>
                    <a:pt x="0" y="24"/>
                    <a:pt x="3" y="49"/>
                  </a:cubicBezTo>
                  <a:cubicBezTo>
                    <a:pt x="18" y="45"/>
                    <a:pt x="18" y="45"/>
                    <a:pt x="18" y="45"/>
                  </a:cubicBezTo>
                  <a:cubicBezTo>
                    <a:pt x="23" y="44"/>
                    <a:pt x="29" y="53"/>
                    <a:pt x="32" y="66"/>
                  </a:cubicBezTo>
                  <a:cubicBezTo>
                    <a:pt x="36" y="79"/>
                    <a:pt x="34" y="90"/>
                    <a:pt x="29" y="91"/>
                  </a:cubicBezTo>
                  <a:cubicBezTo>
                    <a:pt x="14" y="95"/>
                    <a:pt x="14" y="95"/>
                    <a:pt x="14" y="95"/>
                  </a:cubicBezTo>
                  <a:cubicBezTo>
                    <a:pt x="23" y="117"/>
                    <a:pt x="35" y="130"/>
                    <a:pt x="45" y="128"/>
                  </a:cubicBezTo>
                  <a:cubicBezTo>
                    <a:pt x="58" y="125"/>
                    <a:pt x="62" y="94"/>
                    <a:pt x="53" y="60"/>
                  </a:cubicBezTo>
                  <a:cubicBezTo>
                    <a:pt x="45" y="25"/>
                    <a:pt x="27" y="0"/>
                    <a:pt x="15" y="3"/>
                  </a:cubicBezTo>
                </a:path>
              </a:pathLst>
            </a:custGeom>
            <a:solidFill>
              <a:srgbClr val="AFAD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54" name="Freeform 5">
              <a:extLst>
                <a:ext uri="{FF2B5EF4-FFF2-40B4-BE49-F238E27FC236}">
                  <a16:creationId xmlns:a16="http://schemas.microsoft.com/office/drawing/2014/main" id="{31B9A25D-CC3D-4FC7-BF6D-D4D3430A1434}"/>
                </a:ext>
              </a:extLst>
            </p:cNvPr>
            <p:cNvSpPr>
              <a:spLocks/>
            </p:cNvSpPr>
            <p:nvPr/>
          </p:nvSpPr>
          <p:spPr bwMode="auto">
            <a:xfrm>
              <a:off x="852" y="2003"/>
              <a:ext cx="153" cy="352"/>
            </a:xfrm>
            <a:custGeom>
              <a:avLst/>
              <a:gdLst>
                <a:gd name="T0" fmla="*/ 27392 w 61"/>
                <a:gd name="T1" fmla="*/ 123640 h 132"/>
                <a:gd name="T2" fmla="*/ 32381 w 61"/>
                <a:gd name="T3" fmla="*/ 57592 h 132"/>
                <a:gd name="T4" fmla="*/ 8744 w 61"/>
                <a:gd name="T5" fmla="*/ 2824 h 132"/>
                <a:gd name="T6" fmla="*/ 0 w 61"/>
                <a:gd name="T7" fmla="*/ 6883 h 132"/>
                <a:gd name="T8" fmla="*/ 23622 w 61"/>
                <a:gd name="T9" fmla="*/ 61496 h 132"/>
                <a:gd name="T10" fmla="*/ 18684 w 61"/>
                <a:gd name="T11" fmla="*/ 126613 h 132"/>
                <a:gd name="T12" fmla="*/ 27392 w 61"/>
                <a:gd name="T13" fmla="*/ 123640 h 13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1" h="132">
                  <a:moveTo>
                    <a:pt x="44" y="129"/>
                  </a:moveTo>
                  <a:cubicBezTo>
                    <a:pt x="57" y="125"/>
                    <a:pt x="61" y="95"/>
                    <a:pt x="52" y="60"/>
                  </a:cubicBezTo>
                  <a:cubicBezTo>
                    <a:pt x="44" y="26"/>
                    <a:pt x="27" y="0"/>
                    <a:pt x="14" y="3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2" y="4"/>
                    <a:pt x="30" y="29"/>
                    <a:pt x="38" y="64"/>
                  </a:cubicBezTo>
                  <a:cubicBezTo>
                    <a:pt x="47" y="98"/>
                    <a:pt x="43" y="129"/>
                    <a:pt x="30" y="132"/>
                  </a:cubicBezTo>
                  <a:cubicBezTo>
                    <a:pt x="44" y="129"/>
                    <a:pt x="44" y="129"/>
                    <a:pt x="44" y="129"/>
                  </a:cubicBezTo>
                </a:path>
              </a:pathLst>
            </a:custGeom>
            <a:solidFill>
              <a:srgbClr val="494F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55" name="Freeform 6">
              <a:extLst>
                <a:ext uri="{FF2B5EF4-FFF2-40B4-BE49-F238E27FC236}">
                  <a16:creationId xmlns:a16="http://schemas.microsoft.com/office/drawing/2014/main" id="{DCD33BD4-40DB-4D66-B3A5-66C14EC27CE6}"/>
                </a:ext>
              </a:extLst>
            </p:cNvPr>
            <p:cNvSpPr>
              <a:spLocks/>
            </p:cNvSpPr>
            <p:nvPr/>
          </p:nvSpPr>
          <p:spPr bwMode="auto">
            <a:xfrm>
              <a:off x="955" y="1875"/>
              <a:ext cx="835" cy="376"/>
            </a:xfrm>
            <a:custGeom>
              <a:avLst/>
              <a:gdLst>
                <a:gd name="T0" fmla="*/ 189270 w 334"/>
                <a:gd name="T1" fmla="*/ 1059 h 141"/>
                <a:gd name="T2" fmla="*/ 0 w 334"/>
                <a:gd name="T3" fmla="*/ 73784 h 141"/>
                <a:gd name="T4" fmla="*/ 6845 w 334"/>
                <a:gd name="T5" fmla="*/ 103560 h 141"/>
                <a:gd name="T6" fmla="*/ 9770 w 334"/>
                <a:gd name="T7" fmla="*/ 135261 h 141"/>
                <a:gd name="T8" fmla="*/ 199033 w 334"/>
                <a:gd name="T9" fmla="*/ 62144 h 141"/>
                <a:gd name="T10" fmla="*/ 201488 w 334"/>
                <a:gd name="T11" fmla="*/ 28728 h 141"/>
                <a:gd name="T12" fmla="*/ 189270 w 334"/>
                <a:gd name="T13" fmla="*/ 1059 h 14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34" h="141">
                  <a:moveTo>
                    <a:pt x="310" y="1"/>
                  </a:moveTo>
                  <a:cubicBezTo>
                    <a:pt x="0" y="77"/>
                    <a:pt x="0" y="77"/>
                    <a:pt x="0" y="77"/>
                  </a:cubicBezTo>
                  <a:cubicBezTo>
                    <a:pt x="5" y="86"/>
                    <a:pt x="9" y="97"/>
                    <a:pt x="11" y="108"/>
                  </a:cubicBezTo>
                  <a:cubicBezTo>
                    <a:pt x="14" y="120"/>
                    <a:pt x="16" y="131"/>
                    <a:pt x="16" y="141"/>
                  </a:cubicBezTo>
                  <a:cubicBezTo>
                    <a:pt x="326" y="65"/>
                    <a:pt x="326" y="65"/>
                    <a:pt x="326" y="65"/>
                  </a:cubicBezTo>
                  <a:cubicBezTo>
                    <a:pt x="332" y="64"/>
                    <a:pt x="334" y="48"/>
                    <a:pt x="330" y="30"/>
                  </a:cubicBezTo>
                  <a:cubicBezTo>
                    <a:pt x="325" y="13"/>
                    <a:pt x="317" y="0"/>
                    <a:pt x="310" y="1"/>
                  </a:cubicBezTo>
                </a:path>
              </a:pathLst>
            </a:custGeom>
            <a:solidFill>
              <a:srgbClr val="F2F7F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56" name="Freeform 7">
              <a:extLst>
                <a:ext uri="{FF2B5EF4-FFF2-40B4-BE49-F238E27FC236}">
                  <a16:creationId xmlns:a16="http://schemas.microsoft.com/office/drawing/2014/main" id="{8D5E3851-02DE-4DF5-B484-59BDF501749F}"/>
                </a:ext>
              </a:extLst>
            </p:cNvPr>
            <p:cNvSpPr>
              <a:spLocks/>
            </p:cNvSpPr>
            <p:nvPr/>
          </p:nvSpPr>
          <p:spPr bwMode="auto">
            <a:xfrm>
              <a:off x="772" y="2131"/>
              <a:ext cx="133" cy="149"/>
            </a:xfrm>
            <a:custGeom>
              <a:avLst/>
              <a:gdLst>
                <a:gd name="T0" fmla="*/ 22015 w 53"/>
                <a:gd name="T1" fmla="*/ 1054 h 56"/>
                <a:gd name="T2" fmla="*/ 0 w 53"/>
                <a:gd name="T3" fmla="*/ 9629 h 56"/>
                <a:gd name="T4" fmla="*/ 4961 w 53"/>
                <a:gd name="T5" fmla="*/ 29060 h 56"/>
                <a:gd name="T6" fmla="*/ 6984 w 53"/>
                <a:gd name="T7" fmla="*/ 52821 h 56"/>
                <a:gd name="T8" fmla="*/ 28748 w 53"/>
                <a:gd name="T9" fmla="*/ 44394 h 56"/>
                <a:gd name="T10" fmla="*/ 30738 w 53"/>
                <a:gd name="T11" fmla="*/ 20948 h 56"/>
                <a:gd name="T12" fmla="*/ 22015 w 53"/>
                <a:gd name="T13" fmla="*/ 1054 h 5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3" h="56">
                  <a:moveTo>
                    <a:pt x="35" y="1"/>
                  </a:moveTo>
                  <a:cubicBezTo>
                    <a:pt x="0" y="10"/>
                    <a:pt x="0" y="10"/>
                    <a:pt x="0" y="10"/>
                  </a:cubicBezTo>
                  <a:cubicBezTo>
                    <a:pt x="3" y="16"/>
                    <a:pt x="6" y="23"/>
                    <a:pt x="8" y="31"/>
                  </a:cubicBezTo>
                  <a:cubicBezTo>
                    <a:pt x="10" y="40"/>
                    <a:pt x="11" y="49"/>
                    <a:pt x="11" y="56"/>
                  </a:cubicBezTo>
                  <a:cubicBezTo>
                    <a:pt x="46" y="47"/>
                    <a:pt x="46" y="47"/>
                    <a:pt x="46" y="47"/>
                  </a:cubicBezTo>
                  <a:cubicBezTo>
                    <a:pt x="51" y="46"/>
                    <a:pt x="53" y="35"/>
                    <a:pt x="49" y="22"/>
                  </a:cubicBezTo>
                  <a:cubicBezTo>
                    <a:pt x="46" y="9"/>
                    <a:pt x="40" y="0"/>
                    <a:pt x="35" y="1"/>
                  </a:cubicBezTo>
                </a:path>
              </a:pathLst>
            </a:custGeom>
            <a:solidFill>
              <a:srgbClr val="D7D6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57" name="Freeform 8">
              <a:extLst>
                <a:ext uri="{FF2B5EF4-FFF2-40B4-BE49-F238E27FC236}">
                  <a16:creationId xmlns:a16="http://schemas.microsoft.com/office/drawing/2014/main" id="{23B150B5-16D3-45FB-8152-EA42DAB44DFF}"/>
                </a:ext>
              </a:extLst>
            </p:cNvPr>
            <p:cNvSpPr>
              <a:spLocks/>
            </p:cNvSpPr>
            <p:nvPr/>
          </p:nvSpPr>
          <p:spPr bwMode="auto">
            <a:xfrm>
              <a:off x="665" y="2120"/>
              <a:ext cx="102" cy="227"/>
            </a:xfrm>
            <a:custGeom>
              <a:avLst/>
              <a:gdLst>
                <a:gd name="T0" fmla="*/ 3528 w 41"/>
                <a:gd name="T1" fmla="*/ 44553 h 85"/>
                <a:gd name="T2" fmla="*/ 6386 w 41"/>
                <a:gd name="T3" fmla="*/ 1768 h 85"/>
                <a:gd name="T4" fmla="*/ 21340 w 41"/>
                <a:gd name="T5" fmla="*/ 37749 h 85"/>
                <a:gd name="T6" fmla="*/ 18308 w 41"/>
                <a:gd name="T7" fmla="*/ 80572 h 85"/>
                <a:gd name="T8" fmla="*/ 3528 w 41"/>
                <a:gd name="T9" fmla="*/ 44553 h 8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85">
                  <a:moveTo>
                    <a:pt x="6" y="46"/>
                  </a:moveTo>
                  <a:cubicBezTo>
                    <a:pt x="0" y="24"/>
                    <a:pt x="3" y="4"/>
                    <a:pt x="11" y="2"/>
                  </a:cubicBezTo>
                  <a:cubicBezTo>
                    <a:pt x="19" y="0"/>
                    <a:pt x="30" y="16"/>
                    <a:pt x="36" y="39"/>
                  </a:cubicBezTo>
                  <a:cubicBezTo>
                    <a:pt x="41" y="61"/>
                    <a:pt x="39" y="81"/>
                    <a:pt x="31" y="83"/>
                  </a:cubicBezTo>
                  <a:cubicBezTo>
                    <a:pt x="22" y="85"/>
                    <a:pt x="11" y="68"/>
                    <a:pt x="6" y="46"/>
                  </a:cubicBezTo>
                </a:path>
              </a:pathLst>
            </a:custGeom>
            <a:solidFill>
              <a:srgbClr val="AFAD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58" name="Freeform 9">
              <a:extLst>
                <a:ext uri="{FF2B5EF4-FFF2-40B4-BE49-F238E27FC236}">
                  <a16:creationId xmlns:a16="http://schemas.microsoft.com/office/drawing/2014/main" id="{4D69E788-F8E3-4DFC-82F9-AA4DB45EAB0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7" y="1909"/>
              <a:ext cx="63" cy="83"/>
            </a:xfrm>
            <a:custGeom>
              <a:avLst/>
              <a:gdLst>
                <a:gd name="T0" fmla="*/ 9760 w 25"/>
                <a:gd name="T1" fmla="*/ 1076 h 31"/>
                <a:gd name="T2" fmla="*/ 0 w 25"/>
                <a:gd name="T3" fmla="*/ 4013 h 31"/>
                <a:gd name="T4" fmla="*/ 3347 w 25"/>
                <a:gd name="T5" fmla="*/ 16911 h 31"/>
                <a:gd name="T6" fmla="*/ 4559 w 25"/>
                <a:gd name="T7" fmla="*/ 30517 h 31"/>
                <a:gd name="T8" fmla="*/ 13633 w 25"/>
                <a:gd name="T9" fmla="*/ 27634 h 31"/>
                <a:gd name="T10" fmla="*/ 14835 w 25"/>
                <a:gd name="T11" fmla="*/ 12953 h 31"/>
                <a:gd name="T12" fmla="*/ 9760 w 25"/>
                <a:gd name="T13" fmla="*/ 1076 h 3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5" h="31">
                  <a:moveTo>
                    <a:pt x="15" y="1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2" y="8"/>
                    <a:pt x="4" y="13"/>
                    <a:pt x="5" y="17"/>
                  </a:cubicBezTo>
                  <a:cubicBezTo>
                    <a:pt x="6" y="22"/>
                    <a:pt x="7" y="27"/>
                    <a:pt x="7" y="31"/>
                  </a:cubicBezTo>
                  <a:cubicBezTo>
                    <a:pt x="21" y="28"/>
                    <a:pt x="21" y="28"/>
                    <a:pt x="21" y="28"/>
                  </a:cubicBezTo>
                  <a:cubicBezTo>
                    <a:pt x="24" y="27"/>
                    <a:pt x="25" y="20"/>
                    <a:pt x="23" y="13"/>
                  </a:cubicBezTo>
                  <a:cubicBezTo>
                    <a:pt x="21" y="6"/>
                    <a:pt x="18" y="0"/>
                    <a:pt x="15" y="1"/>
                  </a:cubicBezTo>
                </a:path>
              </a:pathLst>
            </a:custGeom>
            <a:solidFill>
              <a:srgbClr val="2831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59" name="Freeform 10">
              <a:extLst>
                <a:ext uri="{FF2B5EF4-FFF2-40B4-BE49-F238E27FC236}">
                  <a16:creationId xmlns:a16="http://schemas.microsoft.com/office/drawing/2014/main" id="{96EA640C-3D71-4F55-A111-6041D6B1E4BA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5" y="1827"/>
              <a:ext cx="430" cy="120"/>
            </a:xfrm>
            <a:custGeom>
              <a:avLst/>
              <a:gdLst>
                <a:gd name="T0" fmla="*/ 105000 w 172"/>
                <a:gd name="T1" fmla="*/ 0 h 45"/>
                <a:gd name="T2" fmla="*/ 0 w 172"/>
                <a:gd name="T3" fmla="*/ 40299 h 45"/>
                <a:gd name="T4" fmla="*/ 0 w 172"/>
                <a:gd name="T5" fmla="*/ 41416 h 45"/>
                <a:gd name="T6" fmla="*/ 783 w 172"/>
                <a:gd name="T7" fmla="*/ 43144 h 45"/>
                <a:gd name="T8" fmla="*/ 97658 w 172"/>
                <a:gd name="T9" fmla="*/ 4701 h 45"/>
                <a:gd name="T10" fmla="*/ 105000 w 172"/>
                <a:gd name="T11" fmla="*/ 0 h 4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72" h="45">
                  <a:moveTo>
                    <a:pt x="172" y="0"/>
                  </a:moveTo>
                  <a:cubicBezTo>
                    <a:pt x="0" y="42"/>
                    <a:pt x="0" y="42"/>
                    <a:pt x="0" y="42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0" y="44"/>
                    <a:pt x="0" y="44"/>
                    <a:pt x="1" y="45"/>
                  </a:cubicBezTo>
                  <a:cubicBezTo>
                    <a:pt x="160" y="5"/>
                    <a:pt x="160" y="5"/>
                    <a:pt x="160" y="5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rgbClr val="0918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60" name="Freeform 11">
              <a:extLst>
                <a:ext uri="{FF2B5EF4-FFF2-40B4-BE49-F238E27FC236}">
                  <a16:creationId xmlns:a16="http://schemas.microsoft.com/office/drawing/2014/main" id="{83D2134A-1414-4A64-9C64-32D7F18B3D4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7" y="1880"/>
              <a:ext cx="65" cy="165"/>
            </a:xfrm>
            <a:custGeom>
              <a:avLst/>
              <a:gdLst>
                <a:gd name="T0" fmla="*/ 3720 w 26"/>
                <a:gd name="T1" fmla="*/ 0 h 62"/>
                <a:gd name="T2" fmla="*/ 3720 w 26"/>
                <a:gd name="T3" fmla="*/ 0 h 62"/>
                <a:gd name="T4" fmla="*/ 3250 w 26"/>
                <a:gd name="T5" fmla="*/ 0 h 62"/>
                <a:gd name="T6" fmla="*/ 783 w 26"/>
                <a:gd name="T7" fmla="*/ 4673 h 62"/>
                <a:gd name="T8" fmla="*/ 0 w 26"/>
                <a:gd name="T9" fmla="*/ 15191 h 62"/>
                <a:gd name="T10" fmla="*/ 1300 w 26"/>
                <a:gd name="T11" fmla="*/ 32063 h 62"/>
                <a:gd name="T12" fmla="*/ 783 w 26"/>
                <a:gd name="T13" fmla="*/ 32063 h 62"/>
                <a:gd name="T14" fmla="*/ 783 w 26"/>
                <a:gd name="T15" fmla="*/ 32063 h 62"/>
                <a:gd name="T16" fmla="*/ 1300 w 26"/>
                <a:gd name="T17" fmla="*/ 32063 h 62"/>
                <a:gd name="T18" fmla="*/ 6175 w 26"/>
                <a:gd name="T19" fmla="*/ 51908 h 62"/>
                <a:gd name="T20" fmla="*/ 11720 w 26"/>
                <a:gd name="T21" fmla="*/ 58580 h 62"/>
                <a:gd name="T22" fmla="*/ 12238 w 26"/>
                <a:gd name="T23" fmla="*/ 58580 h 62"/>
                <a:gd name="T24" fmla="*/ 12238 w 26"/>
                <a:gd name="T25" fmla="*/ 58580 h 62"/>
                <a:gd name="T26" fmla="*/ 15438 w 26"/>
                <a:gd name="T27" fmla="*/ 54719 h 62"/>
                <a:gd name="T28" fmla="*/ 15938 w 26"/>
                <a:gd name="T29" fmla="*/ 43387 h 62"/>
                <a:gd name="T30" fmla="*/ 15938 w 26"/>
                <a:gd name="T31" fmla="*/ 39768 h 62"/>
                <a:gd name="T32" fmla="*/ 15938 w 26"/>
                <a:gd name="T33" fmla="*/ 39768 h 62"/>
                <a:gd name="T34" fmla="*/ 15438 w 26"/>
                <a:gd name="T35" fmla="*/ 39768 h 62"/>
                <a:gd name="T36" fmla="*/ 11063 w 26"/>
                <a:gd name="T37" fmla="*/ 28444 h 62"/>
                <a:gd name="T38" fmla="*/ 11720 w 26"/>
                <a:gd name="T39" fmla="*/ 15191 h 62"/>
                <a:gd name="T40" fmla="*/ 11720 w 26"/>
                <a:gd name="T41" fmla="*/ 15191 h 62"/>
                <a:gd name="T42" fmla="*/ 9770 w 26"/>
                <a:gd name="T43" fmla="*/ 7486 h 62"/>
                <a:gd name="T44" fmla="*/ 3720 w 26"/>
                <a:gd name="T45" fmla="*/ 0 h 62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26" h="62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1"/>
                    <a:pt x="2" y="2"/>
                    <a:pt x="1" y="5"/>
                  </a:cubicBezTo>
                  <a:cubicBezTo>
                    <a:pt x="0" y="8"/>
                    <a:pt x="0" y="12"/>
                    <a:pt x="0" y="16"/>
                  </a:cubicBezTo>
                  <a:cubicBezTo>
                    <a:pt x="0" y="22"/>
                    <a:pt x="0" y="28"/>
                    <a:pt x="2" y="34"/>
                  </a:cubicBezTo>
                  <a:cubicBezTo>
                    <a:pt x="1" y="34"/>
                    <a:pt x="1" y="34"/>
                    <a:pt x="1" y="34"/>
                  </a:cubicBezTo>
                  <a:cubicBezTo>
                    <a:pt x="1" y="34"/>
                    <a:pt x="1" y="34"/>
                    <a:pt x="1" y="34"/>
                  </a:cubicBezTo>
                  <a:cubicBezTo>
                    <a:pt x="2" y="34"/>
                    <a:pt x="2" y="34"/>
                    <a:pt x="2" y="34"/>
                  </a:cubicBezTo>
                  <a:cubicBezTo>
                    <a:pt x="4" y="42"/>
                    <a:pt x="7" y="49"/>
                    <a:pt x="10" y="55"/>
                  </a:cubicBezTo>
                  <a:cubicBezTo>
                    <a:pt x="13" y="60"/>
                    <a:pt x="17" y="62"/>
                    <a:pt x="19" y="62"/>
                  </a:cubicBezTo>
                  <a:cubicBezTo>
                    <a:pt x="19" y="62"/>
                    <a:pt x="20" y="62"/>
                    <a:pt x="20" y="62"/>
                  </a:cubicBezTo>
                  <a:cubicBezTo>
                    <a:pt x="20" y="62"/>
                    <a:pt x="20" y="62"/>
                    <a:pt x="20" y="62"/>
                  </a:cubicBezTo>
                  <a:cubicBezTo>
                    <a:pt x="22" y="62"/>
                    <a:pt x="24" y="60"/>
                    <a:pt x="25" y="58"/>
                  </a:cubicBezTo>
                  <a:cubicBezTo>
                    <a:pt x="26" y="55"/>
                    <a:pt x="26" y="51"/>
                    <a:pt x="26" y="46"/>
                  </a:cubicBezTo>
                  <a:cubicBezTo>
                    <a:pt x="26" y="45"/>
                    <a:pt x="26" y="43"/>
                    <a:pt x="26" y="42"/>
                  </a:cubicBezTo>
                  <a:cubicBezTo>
                    <a:pt x="26" y="42"/>
                    <a:pt x="26" y="42"/>
                    <a:pt x="26" y="42"/>
                  </a:cubicBezTo>
                  <a:cubicBezTo>
                    <a:pt x="26" y="42"/>
                    <a:pt x="25" y="42"/>
                    <a:pt x="25" y="42"/>
                  </a:cubicBezTo>
                  <a:cubicBezTo>
                    <a:pt x="23" y="42"/>
                    <a:pt x="19" y="37"/>
                    <a:pt x="18" y="30"/>
                  </a:cubicBezTo>
                  <a:cubicBezTo>
                    <a:pt x="16" y="23"/>
                    <a:pt x="16" y="16"/>
                    <a:pt x="19" y="16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8" y="13"/>
                    <a:pt x="17" y="10"/>
                    <a:pt x="16" y="8"/>
                  </a:cubicBezTo>
                  <a:cubicBezTo>
                    <a:pt x="12" y="3"/>
                    <a:pt x="9" y="0"/>
                    <a:pt x="6" y="0"/>
                  </a:cubicBezTo>
                </a:path>
              </a:pathLst>
            </a:custGeom>
            <a:solidFill>
              <a:srgbClr val="B8BF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61" name="Freeform 12">
              <a:extLst>
                <a:ext uri="{FF2B5EF4-FFF2-40B4-BE49-F238E27FC236}">
                  <a16:creationId xmlns:a16="http://schemas.microsoft.com/office/drawing/2014/main" id="{A051908C-1220-4A84-ACA6-55A80BF793D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7" y="1923"/>
              <a:ext cx="25" cy="69"/>
            </a:xfrm>
            <a:custGeom>
              <a:avLst/>
              <a:gdLst>
                <a:gd name="T0" fmla="*/ 1958 w 10"/>
                <a:gd name="T1" fmla="*/ 0 h 26"/>
                <a:gd name="T2" fmla="*/ 1958 w 10"/>
                <a:gd name="T3" fmla="*/ 0 h 26"/>
                <a:gd name="T4" fmla="*/ 1300 w 10"/>
                <a:gd name="T5" fmla="*/ 12895 h 26"/>
                <a:gd name="T6" fmla="*/ 5675 w 10"/>
                <a:gd name="T7" fmla="*/ 24108 h 26"/>
                <a:gd name="T8" fmla="*/ 6175 w 10"/>
                <a:gd name="T9" fmla="*/ 24108 h 26"/>
                <a:gd name="T10" fmla="*/ 6175 w 10"/>
                <a:gd name="T11" fmla="*/ 24108 h 26"/>
                <a:gd name="T12" fmla="*/ 4895 w 10"/>
                <a:gd name="T13" fmla="*/ 12261 h 26"/>
                <a:gd name="T14" fmla="*/ 1958 w 10"/>
                <a:gd name="T15" fmla="*/ 0 h 2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0" h="26">
                  <a:moveTo>
                    <a:pt x="3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0" y="0"/>
                    <a:pt x="0" y="7"/>
                    <a:pt x="2" y="14"/>
                  </a:cubicBezTo>
                  <a:cubicBezTo>
                    <a:pt x="3" y="21"/>
                    <a:pt x="7" y="26"/>
                    <a:pt x="9" y="26"/>
                  </a:cubicBezTo>
                  <a:cubicBezTo>
                    <a:pt x="9" y="26"/>
                    <a:pt x="10" y="26"/>
                    <a:pt x="10" y="26"/>
                  </a:cubicBezTo>
                  <a:cubicBezTo>
                    <a:pt x="10" y="26"/>
                    <a:pt x="10" y="26"/>
                    <a:pt x="10" y="26"/>
                  </a:cubicBezTo>
                  <a:cubicBezTo>
                    <a:pt x="10" y="22"/>
                    <a:pt x="9" y="17"/>
                    <a:pt x="8" y="13"/>
                  </a:cubicBezTo>
                  <a:cubicBezTo>
                    <a:pt x="7" y="8"/>
                    <a:pt x="5" y="3"/>
                    <a:pt x="3" y="0"/>
                  </a:cubicBezTo>
                </a:path>
              </a:pathLst>
            </a:custGeom>
            <a:solidFill>
              <a:srgbClr val="939C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62" name="Freeform 13">
              <a:extLst>
                <a:ext uri="{FF2B5EF4-FFF2-40B4-BE49-F238E27FC236}">
                  <a16:creationId xmlns:a16="http://schemas.microsoft.com/office/drawing/2014/main" id="{B981ED78-F2D8-4151-9A40-BF521AF0E412}"/>
                </a:ext>
              </a:extLst>
            </p:cNvPr>
            <p:cNvSpPr>
              <a:spLocks/>
            </p:cNvSpPr>
            <p:nvPr/>
          </p:nvSpPr>
          <p:spPr bwMode="auto">
            <a:xfrm>
              <a:off x="962" y="2061"/>
              <a:ext cx="213" cy="158"/>
            </a:xfrm>
            <a:custGeom>
              <a:avLst/>
              <a:gdLst>
                <a:gd name="T0" fmla="*/ 0 w 85"/>
                <a:gd name="T1" fmla="*/ 17742 h 59"/>
                <a:gd name="T2" fmla="*/ 43367 w 85"/>
                <a:gd name="T3" fmla="*/ 0 h 59"/>
                <a:gd name="T4" fmla="*/ 50273 w 85"/>
                <a:gd name="T5" fmla="*/ 43517 h 59"/>
                <a:gd name="T6" fmla="*/ 29727 w 85"/>
                <a:gd name="T7" fmla="*/ 50544 h 59"/>
                <a:gd name="T8" fmla="*/ 13645 w 85"/>
                <a:gd name="T9" fmla="*/ 55386 h 59"/>
                <a:gd name="T10" fmla="*/ 7410 w 85"/>
                <a:gd name="T11" fmla="*/ 58267 h 59"/>
                <a:gd name="T12" fmla="*/ 0 w 85"/>
                <a:gd name="T13" fmla="*/ 17742 h 5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5" h="59">
                  <a:moveTo>
                    <a:pt x="0" y="18"/>
                  </a:moveTo>
                  <a:cubicBezTo>
                    <a:pt x="70" y="0"/>
                    <a:pt x="70" y="0"/>
                    <a:pt x="70" y="0"/>
                  </a:cubicBezTo>
                  <a:cubicBezTo>
                    <a:pt x="74" y="2"/>
                    <a:pt x="85" y="35"/>
                    <a:pt x="81" y="44"/>
                  </a:cubicBezTo>
                  <a:cubicBezTo>
                    <a:pt x="48" y="51"/>
                    <a:pt x="48" y="51"/>
                    <a:pt x="48" y="51"/>
                  </a:cubicBezTo>
                  <a:cubicBezTo>
                    <a:pt x="22" y="56"/>
                    <a:pt x="22" y="56"/>
                    <a:pt x="22" y="56"/>
                  </a:cubicBezTo>
                  <a:cubicBezTo>
                    <a:pt x="12" y="59"/>
                    <a:pt x="12" y="59"/>
                    <a:pt x="12" y="59"/>
                  </a:cubicBezTo>
                  <a:cubicBezTo>
                    <a:pt x="0" y="18"/>
                    <a:pt x="0" y="18"/>
                    <a:pt x="0" y="18"/>
                  </a:cubicBezTo>
                </a:path>
              </a:pathLst>
            </a:custGeom>
            <a:solidFill>
              <a:srgbClr val="7676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63" name="Freeform 14">
              <a:extLst>
                <a:ext uri="{FF2B5EF4-FFF2-40B4-BE49-F238E27FC236}">
                  <a16:creationId xmlns:a16="http://schemas.microsoft.com/office/drawing/2014/main" id="{79AAE955-F691-48DF-9E53-CE560B1282A7}"/>
                </a:ext>
              </a:extLst>
            </p:cNvPr>
            <p:cNvSpPr>
              <a:spLocks/>
            </p:cNvSpPr>
            <p:nvPr/>
          </p:nvSpPr>
          <p:spPr bwMode="auto">
            <a:xfrm>
              <a:off x="972" y="2120"/>
              <a:ext cx="193" cy="96"/>
            </a:xfrm>
            <a:custGeom>
              <a:avLst/>
              <a:gdLst>
                <a:gd name="T0" fmla="*/ 0 w 77"/>
                <a:gd name="T1" fmla="*/ 0 h 36"/>
                <a:gd name="T2" fmla="*/ 4454 w 77"/>
                <a:gd name="T3" fmla="*/ 34531 h 36"/>
                <a:gd name="T4" fmla="*/ 47872 w 77"/>
                <a:gd name="T5" fmla="*/ 20083 h 36"/>
                <a:gd name="T6" fmla="*/ 9908 w 77"/>
                <a:gd name="T7" fmla="*/ 24120 h 36"/>
                <a:gd name="T8" fmla="*/ 0 w 77"/>
                <a:gd name="T9" fmla="*/ 0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7" h="36">
                  <a:moveTo>
                    <a:pt x="0" y="0"/>
                  </a:moveTo>
                  <a:cubicBezTo>
                    <a:pt x="0" y="0"/>
                    <a:pt x="7" y="28"/>
                    <a:pt x="7" y="36"/>
                  </a:cubicBezTo>
                  <a:cubicBezTo>
                    <a:pt x="77" y="21"/>
                    <a:pt x="77" y="21"/>
                    <a:pt x="77" y="21"/>
                  </a:cubicBezTo>
                  <a:cubicBezTo>
                    <a:pt x="77" y="21"/>
                    <a:pt x="33" y="32"/>
                    <a:pt x="16" y="25"/>
                  </a:cubicBezTo>
                  <a:cubicBezTo>
                    <a:pt x="3" y="21"/>
                    <a:pt x="0" y="0"/>
                    <a:pt x="0" y="0"/>
                  </a:cubicBezTo>
                </a:path>
              </a:pathLst>
            </a:custGeom>
            <a:solidFill>
              <a:srgbClr val="494F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64" name="Freeform 15">
              <a:extLst>
                <a:ext uri="{FF2B5EF4-FFF2-40B4-BE49-F238E27FC236}">
                  <a16:creationId xmlns:a16="http://schemas.microsoft.com/office/drawing/2014/main" id="{E0154F25-963A-47E3-B73E-5DF5DE21F5C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2" y="2027"/>
              <a:ext cx="100" cy="184"/>
            </a:xfrm>
            <a:custGeom>
              <a:avLst/>
              <a:gdLst>
                <a:gd name="T0" fmla="*/ 9300 w 40"/>
                <a:gd name="T1" fmla="*/ 66197 h 69"/>
                <a:gd name="T2" fmla="*/ 11720 w 40"/>
                <a:gd name="T3" fmla="*/ 33429 h 69"/>
                <a:gd name="T4" fmla="*/ 0 w 40"/>
                <a:gd name="T5" fmla="*/ 4701 h 69"/>
                <a:gd name="T6" fmla="*/ 9770 w 40"/>
                <a:gd name="T7" fmla="*/ 1059 h 69"/>
                <a:gd name="T8" fmla="*/ 22000 w 40"/>
                <a:gd name="T9" fmla="*/ 29789 h 69"/>
                <a:gd name="T10" fmla="*/ 19533 w 40"/>
                <a:gd name="T11" fmla="*/ 62144 h 69"/>
                <a:gd name="T12" fmla="*/ 9300 w 40"/>
                <a:gd name="T13" fmla="*/ 66197 h 6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69">
                  <a:moveTo>
                    <a:pt x="15" y="69"/>
                  </a:moveTo>
                  <a:cubicBezTo>
                    <a:pt x="22" y="68"/>
                    <a:pt x="24" y="52"/>
                    <a:pt x="19" y="35"/>
                  </a:cubicBezTo>
                  <a:cubicBezTo>
                    <a:pt x="15" y="17"/>
                    <a:pt x="6" y="4"/>
                    <a:pt x="0" y="5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23" y="0"/>
                    <a:pt x="31" y="13"/>
                    <a:pt x="36" y="31"/>
                  </a:cubicBezTo>
                  <a:cubicBezTo>
                    <a:pt x="40" y="48"/>
                    <a:pt x="38" y="64"/>
                    <a:pt x="32" y="65"/>
                  </a:cubicBezTo>
                  <a:cubicBezTo>
                    <a:pt x="15" y="69"/>
                    <a:pt x="15" y="69"/>
                    <a:pt x="15" y="69"/>
                  </a:cubicBezTo>
                </a:path>
              </a:pathLst>
            </a:custGeom>
            <a:solidFill>
              <a:srgbClr val="494F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65" name="Freeform 16">
              <a:extLst>
                <a:ext uri="{FF2B5EF4-FFF2-40B4-BE49-F238E27FC236}">
                  <a16:creationId xmlns:a16="http://schemas.microsoft.com/office/drawing/2014/main" id="{44901791-2AEB-4BF2-9F7E-EF678A5CB2ED}"/>
                </a:ext>
              </a:extLst>
            </p:cNvPr>
            <p:cNvSpPr>
              <a:spLocks/>
            </p:cNvSpPr>
            <p:nvPr/>
          </p:nvSpPr>
          <p:spPr bwMode="auto">
            <a:xfrm>
              <a:off x="787" y="2200"/>
              <a:ext cx="93" cy="75"/>
            </a:xfrm>
            <a:custGeom>
              <a:avLst/>
              <a:gdLst>
                <a:gd name="T0" fmla="*/ 0 w 37"/>
                <a:gd name="T1" fmla="*/ 0 h 28"/>
                <a:gd name="T2" fmla="*/ 2508 w 37"/>
                <a:gd name="T3" fmla="*/ 27694 h 28"/>
                <a:gd name="T4" fmla="*/ 23471 w 37"/>
                <a:gd name="T5" fmla="*/ 20700 h 28"/>
                <a:gd name="T6" fmla="*/ 5824 w 37"/>
                <a:gd name="T7" fmla="*/ 14780 h 28"/>
                <a:gd name="T8" fmla="*/ 0 w 37"/>
                <a:gd name="T9" fmla="*/ 0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28">
                  <a:moveTo>
                    <a:pt x="0" y="0"/>
                  </a:moveTo>
                  <a:cubicBezTo>
                    <a:pt x="1" y="4"/>
                    <a:pt x="7" y="20"/>
                    <a:pt x="4" y="28"/>
                  </a:cubicBezTo>
                  <a:cubicBezTo>
                    <a:pt x="37" y="21"/>
                    <a:pt x="37" y="21"/>
                    <a:pt x="37" y="21"/>
                  </a:cubicBezTo>
                  <a:cubicBezTo>
                    <a:pt x="21" y="24"/>
                    <a:pt x="16" y="23"/>
                    <a:pt x="9" y="15"/>
                  </a:cubicBezTo>
                  <a:cubicBezTo>
                    <a:pt x="5" y="10"/>
                    <a:pt x="0" y="0"/>
                    <a:pt x="0" y="0"/>
                  </a:cubicBezTo>
                </a:path>
              </a:pathLst>
            </a:custGeom>
            <a:solidFill>
              <a:srgbClr val="BFBD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66" name="Freeform 17">
              <a:extLst>
                <a:ext uri="{FF2B5EF4-FFF2-40B4-BE49-F238E27FC236}">
                  <a16:creationId xmlns:a16="http://schemas.microsoft.com/office/drawing/2014/main" id="{3BBFAACA-125D-4808-866A-8F6F980E7AEC}"/>
                </a:ext>
              </a:extLst>
            </p:cNvPr>
            <p:cNvSpPr>
              <a:spLocks/>
            </p:cNvSpPr>
            <p:nvPr/>
          </p:nvSpPr>
          <p:spPr bwMode="auto">
            <a:xfrm>
              <a:off x="692" y="2109"/>
              <a:ext cx="113" cy="232"/>
            </a:xfrm>
            <a:custGeom>
              <a:avLst/>
              <a:gdLst>
                <a:gd name="T0" fmla="*/ 22070 w 45"/>
                <a:gd name="T1" fmla="*/ 79437 h 87"/>
                <a:gd name="T2" fmla="*/ 25053 w 45"/>
                <a:gd name="T3" fmla="*/ 37376 h 87"/>
                <a:gd name="T4" fmla="*/ 9502 w 45"/>
                <a:gd name="T5" fmla="*/ 1763 h 87"/>
                <a:gd name="T6" fmla="*/ 0 w 45"/>
                <a:gd name="T7" fmla="*/ 5824 h 87"/>
                <a:gd name="T8" fmla="*/ 15790 w 45"/>
                <a:gd name="T9" fmla="*/ 41416 h 87"/>
                <a:gd name="T10" fmla="*/ 12573 w 45"/>
                <a:gd name="T11" fmla="*/ 83491 h 87"/>
                <a:gd name="T12" fmla="*/ 22070 w 45"/>
                <a:gd name="T13" fmla="*/ 79437 h 8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5" h="87">
                  <a:moveTo>
                    <a:pt x="35" y="83"/>
                  </a:moveTo>
                  <a:cubicBezTo>
                    <a:pt x="43" y="81"/>
                    <a:pt x="45" y="61"/>
                    <a:pt x="40" y="39"/>
                  </a:cubicBezTo>
                  <a:cubicBezTo>
                    <a:pt x="35" y="17"/>
                    <a:pt x="23" y="0"/>
                    <a:pt x="15" y="2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8" y="4"/>
                    <a:pt x="19" y="20"/>
                    <a:pt x="25" y="43"/>
                  </a:cubicBezTo>
                  <a:cubicBezTo>
                    <a:pt x="30" y="65"/>
                    <a:pt x="28" y="85"/>
                    <a:pt x="20" y="87"/>
                  </a:cubicBezTo>
                  <a:cubicBezTo>
                    <a:pt x="35" y="83"/>
                    <a:pt x="35" y="83"/>
                    <a:pt x="35" y="83"/>
                  </a:cubicBezTo>
                </a:path>
              </a:pathLst>
            </a:custGeom>
            <a:solidFill>
              <a:srgbClr val="494F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67" name="Freeform 18">
              <a:extLst>
                <a:ext uri="{FF2B5EF4-FFF2-40B4-BE49-F238E27FC236}">
                  <a16:creationId xmlns:a16="http://schemas.microsoft.com/office/drawing/2014/main" id="{4F79B6BD-9126-496D-87D9-0BDC367D44EE}"/>
                </a:ext>
              </a:extLst>
            </p:cNvPr>
            <p:cNvSpPr>
              <a:spLocks/>
            </p:cNvSpPr>
            <p:nvPr/>
          </p:nvSpPr>
          <p:spPr bwMode="auto">
            <a:xfrm>
              <a:off x="737" y="2160"/>
              <a:ext cx="50" cy="45"/>
            </a:xfrm>
            <a:custGeom>
              <a:avLst/>
              <a:gdLst>
                <a:gd name="T0" fmla="*/ 12238 w 20"/>
                <a:gd name="T1" fmla="*/ 11057 h 17"/>
                <a:gd name="T2" fmla="*/ 9300 w 20"/>
                <a:gd name="T3" fmla="*/ 0 h 17"/>
                <a:gd name="T4" fmla="*/ 0 w 20"/>
                <a:gd name="T5" fmla="*/ 2748 h 17"/>
                <a:gd name="T6" fmla="*/ 3250 w 20"/>
                <a:gd name="T7" fmla="*/ 15472 h 17"/>
                <a:gd name="T8" fmla="*/ 12238 w 20"/>
                <a:gd name="T9" fmla="*/ 11057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17">
                  <a:moveTo>
                    <a:pt x="20" y="12"/>
                  </a:moveTo>
                  <a:cubicBezTo>
                    <a:pt x="18" y="8"/>
                    <a:pt x="17" y="3"/>
                    <a:pt x="15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7"/>
                    <a:pt x="4" y="12"/>
                    <a:pt x="5" y="17"/>
                  </a:cubicBezTo>
                  <a:cubicBezTo>
                    <a:pt x="20" y="12"/>
                    <a:pt x="20" y="12"/>
                    <a:pt x="20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68" name="Freeform 19">
              <a:extLst>
                <a:ext uri="{FF2B5EF4-FFF2-40B4-BE49-F238E27FC236}">
                  <a16:creationId xmlns:a16="http://schemas.microsoft.com/office/drawing/2014/main" id="{3349F4D7-4E25-402C-AB48-5425D3A94534}"/>
                </a:ext>
              </a:extLst>
            </p:cNvPr>
            <p:cNvSpPr>
              <a:spLocks/>
            </p:cNvSpPr>
            <p:nvPr/>
          </p:nvSpPr>
          <p:spPr bwMode="auto">
            <a:xfrm>
              <a:off x="732" y="2157"/>
              <a:ext cx="3" cy="8"/>
            </a:xfrm>
            <a:custGeom>
              <a:avLst/>
              <a:gdLst>
                <a:gd name="T0" fmla="*/ 0 w 1"/>
                <a:gd name="T1" fmla="*/ 0 h 3"/>
                <a:gd name="T2" fmla="*/ 0 w 1"/>
                <a:gd name="T3" fmla="*/ 0 h 3"/>
                <a:gd name="T4" fmla="*/ 2187 w 1"/>
                <a:gd name="T5" fmla="*/ 2824 h 3"/>
                <a:gd name="T6" fmla="*/ 2187 w 1"/>
                <a:gd name="T7" fmla="*/ 2824 h 3"/>
                <a:gd name="T8" fmla="*/ 0 w 1"/>
                <a:gd name="T9" fmla="*/ 0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2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2"/>
                    <a:pt x="0" y="1"/>
                    <a:pt x="0" y="0"/>
                  </a:cubicBezTo>
                </a:path>
              </a:pathLst>
            </a:custGeom>
            <a:solidFill>
              <a:srgbClr val="FAFA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69" name="Freeform 20">
              <a:extLst>
                <a:ext uri="{FF2B5EF4-FFF2-40B4-BE49-F238E27FC236}">
                  <a16:creationId xmlns:a16="http://schemas.microsoft.com/office/drawing/2014/main" id="{6F4E5D42-0D4E-463A-A621-F9A8C8301F87}"/>
                </a:ext>
              </a:extLst>
            </p:cNvPr>
            <p:cNvSpPr>
              <a:spLocks/>
            </p:cNvSpPr>
            <p:nvPr/>
          </p:nvSpPr>
          <p:spPr bwMode="auto">
            <a:xfrm>
              <a:off x="732" y="2147"/>
              <a:ext cx="40" cy="18"/>
            </a:xfrm>
            <a:custGeom>
              <a:avLst/>
              <a:gdLst>
                <a:gd name="T0" fmla="*/ 8595 w 16"/>
                <a:gd name="T1" fmla="*/ 0 h 7"/>
                <a:gd name="T2" fmla="*/ 0 w 16"/>
                <a:gd name="T3" fmla="*/ 2924 h 7"/>
                <a:gd name="T4" fmla="*/ 783 w 16"/>
                <a:gd name="T5" fmla="*/ 5151 h 7"/>
                <a:gd name="T6" fmla="*/ 9770 w 16"/>
                <a:gd name="T7" fmla="*/ 1448 h 7"/>
                <a:gd name="T8" fmla="*/ 8595 w 16"/>
                <a:gd name="T9" fmla="*/ 0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7">
                  <a:moveTo>
                    <a:pt x="14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6"/>
                    <a:pt x="1" y="7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5" y="2"/>
                    <a:pt x="15" y="1"/>
                    <a:pt x="14" y="0"/>
                  </a:cubicBezTo>
                </a:path>
              </a:pathLst>
            </a:custGeom>
            <a:solidFill>
              <a:srgbClr val="F4F5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70" name="Oval 21">
              <a:extLst>
                <a:ext uri="{FF2B5EF4-FFF2-40B4-BE49-F238E27FC236}">
                  <a16:creationId xmlns:a16="http://schemas.microsoft.com/office/drawing/2014/main" id="{13765BC2-69C2-4417-AF3B-7637936DB4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2" y="2211"/>
              <a:ext cx="1" cy="2"/>
            </a:xfrm>
            <a:prstGeom prst="ellipse">
              <a:avLst/>
            </a:prstGeom>
            <a:solidFill>
              <a:srgbClr val="EEED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9871" name="Freeform 22">
              <a:extLst>
                <a:ext uri="{FF2B5EF4-FFF2-40B4-BE49-F238E27FC236}">
                  <a16:creationId xmlns:a16="http://schemas.microsoft.com/office/drawing/2014/main" id="{88EDB17C-140F-4F3C-AC44-47E95BC0DCE7}"/>
                </a:ext>
              </a:extLst>
            </p:cNvPr>
            <p:cNvSpPr>
              <a:spLocks/>
            </p:cNvSpPr>
            <p:nvPr/>
          </p:nvSpPr>
          <p:spPr bwMode="auto">
            <a:xfrm>
              <a:off x="752" y="2203"/>
              <a:ext cx="43" cy="26"/>
            </a:xfrm>
            <a:custGeom>
              <a:avLst/>
              <a:gdLst>
                <a:gd name="T0" fmla="*/ 9956 w 17"/>
                <a:gd name="T1" fmla="*/ 0 h 10"/>
                <a:gd name="T2" fmla="*/ 0 w 17"/>
                <a:gd name="T3" fmla="*/ 3110 h 10"/>
                <a:gd name="T4" fmla="*/ 825 w 17"/>
                <a:gd name="T5" fmla="*/ 6536 h 10"/>
                <a:gd name="T6" fmla="*/ 1343 w 17"/>
                <a:gd name="T7" fmla="*/ 8086 h 10"/>
                <a:gd name="T8" fmla="*/ 11299 w 17"/>
                <a:gd name="T9" fmla="*/ 4976 h 10"/>
                <a:gd name="T10" fmla="*/ 10434 w 17"/>
                <a:gd name="T11" fmla="*/ 3110 h 10"/>
                <a:gd name="T12" fmla="*/ 10434 w 17"/>
                <a:gd name="T13" fmla="*/ 3110 h 10"/>
                <a:gd name="T14" fmla="*/ 10434 w 17"/>
                <a:gd name="T15" fmla="*/ 2514 h 10"/>
                <a:gd name="T16" fmla="*/ 9956 w 17"/>
                <a:gd name="T17" fmla="*/ 1547 h 10"/>
                <a:gd name="T18" fmla="*/ 9956 w 17"/>
                <a:gd name="T19" fmla="*/ 0 h 1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7" h="10">
                  <a:moveTo>
                    <a:pt x="15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1" y="6"/>
                    <a:pt x="1" y="8"/>
                  </a:cubicBezTo>
                  <a:cubicBezTo>
                    <a:pt x="1" y="9"/>
                    <a:pt x="1" y="10"/>
                    <a:pt x="2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6" y="5"/>
                    <a:pt x="16" y="5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3"/>
                    <a:pt x="16" y="3"/>
                  </a:cubicBezTo>
                  <a:cubicBezTo>
                    <a:pt x="16" y="3"/>
                    <a:pt x="16" y="2"/>
                    <a:pt x="15" y="2"/>
                  </a:cubicBezTo>
                  <a:cubicBezTo>
                    <a:pt x="15" y="1"/>
                    <a:pt x="15" y="1"/>
                    <a:pt x="15" y="0"/>
                  </a:cubicBezTo>
                </a:path>
              </a:pathLst>
            </a:custGeom>
            <a:solidFill>
              <a:srgbClr val="CECF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72" name="Freeform 23">
              <a:extLst>
                <a:ext uri="{FF2B5EF4-FFF2-40B4-BE49-F238E27FC236}">
                  <a16:creationId xmlns:a16="http://schemas.microsoft.com/office/drawing/2014/main" id="{CD07840C-0EAE-4545-B95A-33591499502E}"/>
                </a:ext>
              </a:extLst>
            </p:cNvPr>
            <p:cNvSpPr>
              <a:spLocks/>
            </p:cNvSpPr>
            <p:nvPr/>
          </p:nvSpPr>
          <p:spPr bwMode="auto">
            <a:xfrm>
              <a:off x="927" y="2096"/>
              <a:ext cx="48" cy="45"/>
            </a:xfrm>
            <a:custGeom>
              <a:avLst/>
              <a:gdLst>
                <a:gd name="T0" fmla="*/ 9044 w 19"/>
                <a:gd name="T1" fmla="*/ 0 h 17"/>
                <a:gd name="T2" fmla="*/ 0 w 19"/>
                <a:gd name="T3" fmla="*/ 2748 h 17"/>
                <a:gd name="T4" fmla="*/ 3388 w 19"/>
                <a:gd name="T5" fmla="*/ 15472 h 17"/>
                <a:gd name="T6" fmla="*/ 12465 w 19"/>
                <a:gd name="T7" fmla="*/ 11687 h 17"/>
                <a:gd name="T8" fmla="*/ 9044 w 19"/>
                <a:gd name="T9" fmla="*/ 0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17">
                  <a:moveTo>
                    <a:pt x="14" y="0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2" y="7"/>
                    <a:pt x="3" y="12"/>
                    <a:pt x="5" y="17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17" y="8"/>
                    <a:pt x="15" y="4"/>
                    <a:pt x="1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73" name="Freeform 24">
              <a:extLst>
                <a:ext uri="{FF2B5EF4-FFF2-40B4-BE49-F238E27FC236}">
                  <a16:creationId xmlns:a16="http://schemas.microsoft.com/office/drawing/2014/main" id="{04A96944-1176-406F-B15E-FA33FBF85324}"/>
                </a:ext>
              </a:extLst>
            </p:cNvPr>
            <p:cNvSpPr>
              <a:spLocks/>
            </p:cNvSpPr>
            <p:nvPr/>
          </p:nvSpPr>
          <p:spPr bwMode="auto">
            <a:xfrm>
              <a:off x="922" y="2093"/>
              <a:ext cx="3" cy="6"/>
            </a:xfrm>
            <a:custGeom>
              <a:avLst/>
              <a:gdLst>
                <a:gd name="T0" fmla="*/ 0 w 1"/>
                <a:gd name="T1" fmla="*/ 0 h 2"/>
                <a:gd name="T2" fmla="*/ 0 w 1"/>
                <a:gd name="T3" fmla="*/ 0 h 2"/>
                <a:gd name="T4" fmla="*/ 2187 w 1"/>
                <a:gd name="T5" fmla="*/ 4374 h 2"/>
                <a:gd name="T6" fmla="*/ 2187 w 1"/>
                <a:gd name="T7" fmla="*/ 4374 h 2"/>
                <a:gd name="T8" fmla="*/ 0 w 1"/>
                <a:gd name="T9" fmla="*/ 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1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74" name="Freeform 25">
              <a:extLst>
                <a:ext uri="{FF2B5EF4-FFF2-40B4-BE49-F238E27FC236}">
                  <a16:creationId xmlns:a16="http://schemas.microsoft.com/office/drawing/2014/main" id="{5E4A9982-368C-4AD6-BF62-0C68ECC4F7AC}"/>
                </a:ext>
              </a:extLst>
            </p:cNvPr>
            <p:cNvSpPr>
              <a:spLocks/>
            </p:cNvSpPr>
            <p:nvPr/>
          </p:nvSpPr>
          <p:spPr bwMode="auto">
            <a:xfrm>
              <a:off x="922" y="2093"/>
              <a:ext cx="3" cy="6"/>
            </a:xfrm>
            <a:custGeom>
              <a:avLst/>
              <a:gdLst>
                <a:gd name="T0" fmla="*/ 0 w 1"/>
                <a:gd name="T1" fmla="*/ 0 h 2"/>
                <a:gd name="T2" fmla="*/ 0 w 1"/>
                <a:gd name="T3" fmla="*/ 0 h 2"/>
                <a:gd name="T4" fmla="*/ 2187 w 1"/>
                <a:gd name="T5" fmla="*/ 4374 h 2"/>
                <a:gd name="T6" fmla="*/ 2187 w 1"/>
                <a:gd name="T7" fmla="*/ 4374 h 2"/>
                <a:gd name="T8" fmla="*/ 0 w 1"/>
                <a:gd name="T9" fmla="*/ 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1"/>
                    <a:pt x="0" y="0"/>
                  </a:cubicBezTo>
                </a:path>
              </a:pathLst>
            </a:custGeom>
            <a:solidFill>
              <a:srgbClr val="FAFA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75" name="Freeform 26">
              <a:extLst>
                <a:ext uri="{FF2B5EF4-FFF2-40B4-BE49-F238E27FC236}">
                  <a16:creationId xmlns:a16="http://schemas.microsoft.com/office/drawing/2014/main" id="{44EE626F-D3C2-423A-AF74-F2F571E6F826}"/>
                </a:ext>
              </a:extLst>
            </p:cNvPr>
            <p:cNvSpPr>
              <a:spLocks/>
            </p:cNvSpPr>
            <p:nvPr/>
          </p:nvSpPr>
          <p:spPr bwMode="auto">
            <a:xfrm>
              <a:off x="922" y="2083"/>
              <a:ext cx="35" cy="16"/>
            </a:xfrm>
            <a:custGeom>
              <a:avLst/>
              <a:gdLst>
                <a:gd name="T0" fmla="*/ 8125 w 14"/>
                <a:gd name="T1" fmla="*/ 0 h 6"/>
                <a:gd name="T2" fmla="*/ 0 w 14"/>
                <a:gd name="T3" fmla="*/ 3891 h 6"/>
                <a:gd name="T4" fmla="*/ 783 w 14"/>
                <a:gd name="T5" fmla="*/ 5824 h 6"/>
                <a:gd name="T6" fmla="*/ 8595 w 14"/>
                <a:gd name="T7" fmla="*/ 2824 h 6"/>
                <a:gd name="T8" fmla="*/ 8125 w 14"/>
                <a:gd name="T9" fmla="*/ 0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6">
                  <a:moveTo>
                    <a:pt x="13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1" y="6"/>
                    <a:pt x="1" y="6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4" y="2"/>
                    <a:pt x="14" y="1"/>
                    <a:pt x="13" y="0"/>
                  </a:cubicBezTo>
                </a:path>
              </a:pathLst>
            </a:custGeom>
            <a:solidFill>
              <a:srgbClr val="F4F5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76" name="Freeform 27">
              <a:extLst>
                <a:ext uri="{FF2B5EF4-FFF2-40B4-BE49-F238E27FC236}">
                  <a16:creationId xmlns:a16="http://schemas.microsoft.com/office/drawing/2014/main" id="{4092C3D9-037D-4B84-A3F8-9E47348F3C8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42" y="2149"/>
              <a:ext cx="5" cy="16"/>
            </a:xfrm>
            <a:custGeom>
              <a:avLst/>
              <a:gdLst>
                <a:gd name="T0" fmla="*/ 783 w 2"/>
                <a:gd name="T1" fmla="*/ 2824 h 6"/>
                <a:gd name="T2" fmla="*/ 1300 w 2"/>
                <a:gd name="T3" fmla="*/ 5824 h 6"/>
                <a:gd name="T4" fmla="*/ 1300 w 2"/>
                <a:gd name="T5" fmla="*/ 5824 h 6"/>
                <a:gd name="T6" fmla="*/ 783 w 2"/>
                <a:gd name="T7" fmla="*/ 2824 h 6"/>
                <a:gd name="T8" fmla="*/ 0 w 2"/>
                <a:gd name="T9" fmla="*/ 0 h 6"/>
                <a:gd name="T10" fmla="*/ 0 w 2"/>
                <a:gd name="T11" fmla="*/ 0 h 6"/>
                <a:gd name="T12" fmla="*/ 0 w 2"/>
                <a:gd name="T13" fmla="*/ 1059 h 6"/>
                <a:gd name="T14" fmla="*/ 0 w 2"/>
                <a:gd name="T15" fmla="*/ 0 h 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" h="6">
                  <a:moveTo>
                    <a:pt x="1" y="3"/>
                  </a:moveTo>
                  <a:cubicBezTo>
                    <a:pt x="1" y="4"/>
                    <a:pt x="1" y="5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1" y="5"/>
                    <a:pt x="1" y="4"/>
                    <a:pt x="1" y="3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77" name="Freeform 28">
              <a:extLst>
                <a:ext uri="{FF2B5EF4-FFF2-40B4-BE49-F238E27FC236}">
                  <a16:creationId xmlns:a16="http://schemas.microsoft.com/office/drawing/2014/main" id="{2E573664-6EC9-4037-82CE-2E65F0582A02}"/>
                </a:ext>
              </a:extLst>
            </p:cNvPr>
            <p:cNvSpPr>
              <a:spLocks/>
            </p:cNvSpPr>
            <p:nvPr/>
          </p:nvSpPr>
          <p:spPr bwMode="auto">
            <a:xfrm>
              <a:off x="942" y="2149"/>
              <a:ext cx="5" cy="16"/>
            </a:xfrm>
            <a:custGeom>
              <a:avLst/>
              <a:gdLst>
                <a:gd name="T0" fmla="*/ 0 w 2"/>
                <a:gd name="T1" fmla="*/ 0 h 6"/>
                <a:gd name="T2" fmla="*/ 0 w 2"/>
                <a:gd name="T3" fmla="*/ 0 h 6"/>
                <a:gd name="T4" fmla="*/ 1300 w 2"/>
                <a:gd name="T5" fmla="*/ 5824 h 6"/>
                <a:gd name="T6" fmla="*/ 1300 w 2"/>
                <a:gd name="T7" fmla="*/ 5824 h 6"/>
                <a:gd name="T8" fmla="*/ 783 w 2"/>
                <a:gd name="T9" fmla="*/ 2824 h 6"/>
                <a:gd name="T10" fmla="*/ 0 w 2"/>
                <a:gd name="T11" fmla="*/ 1059 h 6"/>
                <a:gd name="T12" fmla="*/ 0 w 2"/>
                <a:gd name="T13" fmla="*/ 0 h 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" h="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2"/>
                    <a:pt x="1" y="4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1" y="5"/>
                    <a:pt x="1" y="4"/>
                    <a:pt x="1" y="3"/>
                  </a:cubicBezTo>
                  <a:cubicBezTo>
                    <a:pt x="1" y="2"/>
                    <a:pt x="0" y="2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E9E9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78" name="Freeform 29">
              <a:extLst>
                <a:ext uri="{FF2B5EF4-FFF2-40B4-BE49-F238E27FC236}">
                  <a16:creationId xmlns:a16="http://schemas.microsoft.com/office/drawing/2014/main" id="{60336673-4E95-4F93-BC8F-630CA39348E9}"/>
                </a:ext>
              </a:extLst>
            </p:cNvPr>
            <p:cNvSpPr>
              <a:spLocks/>
            </p:cNvSpPr>
            <p:nvPr/>
          </p:nvSpPr>
          <p:spPr bwMode="auto">
            <a:xfrm>
              <a:off x="942" y="2141"/>
              <a:ext cx="33" cy="24"/>
            </a:xfrm>
            <a:custGeom>
              <a:avLst/>
              <a:gdLst>
                <a:gd name="T0" fmla="*/ 7476 w 13"/>
                <a:gd name="T1" fmla="*/ 0 h 9"/>
                <a:gd name="T2" fmla="*/ 0 w 13"/>
                <a:gd name="T3" fmla="*/ 2824 h 9"/>
                <a:gd name="T4" fmla="*/ 0 w 13"/>
                <a:gd name="T5" fmla="*/ 3891 h 9"/>
                <a:gd name="T6" fmla="*/ 830 w 13"/>
                <a:gd name="T7" fmla="*/ 5824 h 9"/>
                <a:gd name="T8" fmla="*/ 1373 w 13"/>
                <a:gd name="T9" fmla="*/ 8648 h 9"/>
                <a:gd name="T10" fmla="*/ 8847 w 13"/>
                <a:gd name="T11" fmla="*/ 5824 h 9"/>
                <a:gd name="T12" fmla="*/ 7476 w 13"/>
                <a:gd name="T13" fmla="*/ 0 h 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" h="9">
                  <a:moveTo>
                    <a:pt x="11" y="0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4"/>
                  </a:cubicBezTo>
                  <a:cubicBezTo>
                    <a:pt x="0" y="5"/>
                    <a:pt x="1" y="5"/>
                    <a:pt x="1" y="6"/>
                  </a:cubicBezTo>
                  <a:cubicBezTo>
                    <a:pt x="1" y="7"/>
                    <a:pt x="1" y="8"/>
                    <a:pt x="2" y="9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1" y="0"/>
                    <a:pt x="11" y="0"/>
                    <a:pt x="11" y="0"/>
                  </a:cubicBezTo>
                </a:path>
              </a:pathLst>
            </a:custGeom>
            <a:solidFill>
              <a:srgbClr val="CECF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79" name="Freeform 30">
              <a:extLst>
                <a:ext uri="{FF2B5EF4-FFF2-40B4-BE49-F238E27FC236}">
                  <a16:creationId xmlns:a16="http://schemas.microsoft.com/office/drawing/2014/main" id="{4C556384-3B9F-4F93-A455-BDB8F7DC7D7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70" y="2139"/>
              <a:ext cx="10" cy="18"/>
            </a:xfrm>
            <a:custGeom>
              <a:avLst/>
              <a:gdLst>
                <a:gd name="T0" fmla="*/ 1958 w 4"/>
                <a:gd name="T1" fmla="*/ 918 h 7"/>
                <a:gd name="T2" fmla="*/ 1958 w 4"/>
                <a:gd name="T3" fmla="*/ 2361 h 7"/>
                <a:gd name="T4" fmla="*/ 1958 w 4"/>
                <a:gd name="T5" fmla="*/ 1448 h 7"/>
                <a:gd name="T6" fmla="*/ 1958 w 4"/>
                <a:gd name="T7" fmla="*/ 918 h 7"/>
                <a:gd name="T8" fmla="*/ 1958 w 4"/>
                <a:gd name="T9" fmla="*/ 0 h 7"/>
                <a:gd name="T10" fmla="*/ 0 w 4"/>
                <a:gd name="T11" fmla="*/ 918 h 7"/>
                <a:gd name="T12" fmla="*/ 1300 w 4"/>
                <a:gd name="T13" fmla="*/ 5151 h 7"/>
                <a:gd name="T14" fmla="*/ 2470 w 4"/>
                <a:gd name="T15" fmla="*/ 5151 h 7"/>
                <a:gd name="T16" fmla="*/ 1958 w 4"/>
                <a:gd name="T17" fmla="*/ 918 h 7"/>
                <a:gd name="T18" fmla="*/ 1958 w 4"/>
                <a:gd name="T19" fmla="*/ 0 h 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" h="7">
                  <a:moveTo>
                    <a:pt x="3" y="1"/>
                  </a:moveTo>
                  <a:cubicBezTo>
                    <a:pt x="3" y="2"/>
                    <a:pt x="3" y="2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1"/>
                    <a:pt x="3" y="1"/>
                  </a:cubicBezTo>
                  <a:moveTo>
                    <a:pt x="3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4"/>
                    <a:pt x="3" y="2"/>
                    <a:pt x="3" y="1"/>
                  </a:cubicBezTo>
                  <a:cubicBezTo>
                    <a:pt x="3" y="1"/>
                    <a:pt x="3" y="0"/>
                    <a:pt x="3" y="0"/>
                  </a:cubicBezTo>
                </a:path>
              </a:pathLst>
            </a:custGeom>
            <a:solidFill>
              <a:srgbClr val="DADA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80" name="Freeform 31">
              <a:extLst>
                <a:ext uri="{FF2B5EF4-FFF2-40B4-BE49-F238E27FC236}">
                  <a16:creationId xmlns:a16="http://schemas.microsoft.com/office/drawing/2014/main" id="{651714CA-8533-44B0-9ACC-F7735CB5AD5A}"/>
                </a:ext>
              </a:extLst>
            </p:cNvPr>
            <p:cNvSpPr>
              <a:spLocks/>
            </p:cNvSpPr>
            <p:nvPr/>
          </p:nvSpPr>
          <p:spPr bwMode="auto">
            <a:xfrm>
              <a:off x="977" y="2141"/>
              <a:ext cx="3" cy="16"/>
            </a:xfrm>
            <a:custGeom>
              <a:avLst/>
              <a:gdLst>
                <a:gd name="T0" fmla="*/ 0 w 1"/>
                <a:gd name="T1" fmla="*/ 0 h 6"/>
                <a:gd name="T2" fmla="*/ 2187 w 1"/>
                <a:gd name="T3" fmla="*/ 5824 h 6"/>
                <a:gd name="T4" fmla="*/ 2187 w 1"/>
                <a:gd name="T5" fmla="*/ 4701 h 6"/>
                <a:gd name="T6" fmla="*/ 2187 w 1"/>
                <a:gd name="T7" fmla="*/ 2824 h 6"/>
                <a:gd name="T8" fmla="*/ 0 w 1"/>
                <a:gd name="T9" fmla="*/ 1763 h 6"/>
                <a:gd name="T10" fmla="*/ 0 w 1"/>
                <a:gd name="T11" fmla="*/ 0 h 6"/>
                <a:gd name="T12" fmla="*/ 0 w 1"/>
                <a:gd name="T13" fmla="*/ 0 h 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" h="6">
                  <a:moveTo>
                    <a:pt x="0" y="0"/>
                  </a:moveTo>
                  <a:cubicBezTo>
                    <a:pt x="0" y="1"/>
                    <a:pt x="1" y="3"/>
                    <a:pt x="1" y="6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4"/>
                    <a:pt x="1" y="3"/>
                  </a:cubicBezTo>
                  <a:cubicBezTo>
                    <a:pt x="1" y="3"/>
                    <a:pt x="1" y="2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CECF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81" name="Freeform 32">
              <a:extLst>
                <a:ext uri="{FF2B5EF4-FFF2-40B4-BE49-F238E27FC236}">
                  <a16:creationId xmlns:a16="http://schemas.microsoft.com/office/drawing/2014/main" id="{533AF420-704D-4313-9C4A-F1D1597F83C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140" y="2061"/>
              <a:ext cx="5" cy="11"/>
            </a:xfrm>
            <a:custGeom>
              <a:avLst/>
              <a:gdLst>
                <a:gd name="T0" fmla="*/ 1300 w 2"/>
                <a:gd name="T1" fmla="*/ 4741 h 4"/>
                <a:gd name="T2" fmla="*/ 1300 w 2"/>
                <a:gd name="T3" fmla="*/ 4741 h 4"/>
                <a:gd name="T4" fmla="*/ 1300 w 2"/>
                <a:gd name="T5" fmla="*/ 4741 h 4"/>
                <a:gd name="T6" fmla="*/ 0 w 2"/>
                <a:gd name="T7" fmla="*/ 0 h 4"/>
                <a:gd name="T8" fmla="*/ 0 w 2"/>
                <a:gd name="T9" fmla="*/ 0 h 4"/>
                <a:gd name="T10" fmla="*/ 1300 w 2"/>
                <a:gd name="T11" fmla="*/ 4741 h 4"/>
                <a:gd name="T12" fmla="*/ 0 w 2"/>
                <a:gd name="T13" fmla="*/ 0 h 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" h="4">
                  <a:moveTo>
                    <a:pt x="2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2"/>
                    <a:pt x="2" y="4"/>
                  </a:cubicBezTo>
                  <a:cubicBezTo>
                    <a:pt x="1" y="2"/>
                    <a:pt x="1" y="1"/>
                    <a:pt x="0" y="0"/>
                  </a:cubicBezTo>
                </a:path>
              </a:pathLst>
            </a:custGeom>
            <a:solidFill>
              <a:srgbClr val="F8FB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82" name="Freeform 33">
              <a:extLst>
                <a:ext uri="{FF2B5EF4-FFF2-40B4-BE49-F238E27FC236}">
                  <a16:creationId xmlns:a16="http://schemas.microsoft.com/office/drawing/2014/main" id="{3A737D8D-BE83-4F12-9C94-EF3487CC2332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7" y="2048"/>
              <a:ext cx="60" cy="56"/>
            </a:xfrm>
            <a:custGeom>
              <a:avLst/>
              <a:gdLst>
                <a:gd name="T0" fmla="*/ 9770 w 24"/>
                <a:gd name="T1" fmla="*/ 0 h 21"/>
                <a:gd name="T2" fmla="*/ 0 w 24"/>
                <a:gd name="T3" fmla="*/ 2824 h 21"/>
                <a:gd name="T4" fmla="*/ 783 w 24"/>
                <a:gd name="T5" fmla="*/ 4701 h 21"/>
                <a:gd name="T6" fmla="*/ 1958 w 24"/>
                <a:gd name="T7" fmla="*/ 8648 h 21"/>
                <a:gd name="T8" fmla="*/ 1958 w 24"/>
                <a:gd name="T9" fmla="*/ 8648 h 21"/>
                <a:gd name="T10" fmla="*/ 1958 w 24"/>
                <a:gd name="T11" fmla="*/ 8648 h 21"/>
                <a:gd name="T12" fmla="*/ 4895 w 24"/>
                <a:gd name="T13" fmla="*/ 20083 h 21"/>
                <a:gd name="T14" fmla="*/ 14658 w 24"/>
                <a:gd name="T15" fmla="*/ 15531 h 21"/>
                <a:gd name="T16" fmla="*/ 9770 w 24"/>
                <a:gd name="T17" fmla="*/ 0 h 2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4" h="21">
                  <a:moveTo>
                    <a:pt x="16" y="0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4"/>
                    <a:pt x="1" y="5"/>
                    <a:pt x="1" y="5"/>
                  </a:cubicBezTo>
                  <a:cubicBezTo>
                    <a:pt x="2" y="6"/>
                    <a:pt x="2" y="7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5" y="13"/>
                    <a:pt x="7" y="16"/>
                    <a:pt x="8" y="21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2" y="9"/>
                    <a:pt x="19" y="4"/>
                    <a:pt x="16" y="0"/>
                  </a:cubicBezTo>
                </a:path>
              </a:pathLst>
            </a:custGeom>
            <a:solidFill>
              <a:srgbClr val="999C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83" name="Freeform 34">
              <a:extLst>
                <a:ext uri="{FF2B5EF4-FFF2-40B4-BE49-F238E27FC236}">
                  <a16:creationId xmlns:a16="http://schemas.microsoft.com/office/drawing/2014/main" id="{A64073D6-0C8F-4B91-8F97-25CEB9FEABE7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7" y="2048"/>
              <a:ext cx="8" cy="8"/>
            </a:xfrm>
            <a:custGeom>
              <a:avLst/>
              <a:gdLst>
                <a:gd name="T0" fmla="*/ 0 w 3"/>
                <a:gd name="T1" fmla="*/ 0 h 3"/>
                <a:gd name="T2" fmla="*/ 0 w 3"/>
                <a:gd name="T3" fmla="*/ 0 h 3"/>
                <a:gd name="T4" fmla="*/ 2824 w 3"/>
                <a:gd name="T5" fmla="*/ 2824 h 3"/>
                <a:gd name="T6" fmla="*/ 2824 w 3"/>
                <a:gd name="T7" fmla="*/ 2824 h 3"/>
                <a:gd name="T8" fmla="*/ 0 w 3"/>
                <a:gd name="T9" fmla="*/ 0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2" y="2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2" y="2"/>
                    <a:pt x="1" y="1"/>
                    <a:pt x="0" y="0"/>
                  </a:cubicBezTo>
                </a:path>
              </a:pathLst>
            </a:custGeom>
            <a:solidFill>
              <a:srgbClr val="F7FA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84" name="Freeform 35">
              <a:extLst>
                <a:ext uri="{FF2B5EF4-FFF2-40B4-BE49-F238E27FC236}">
                  <a16:creationId xmlns:a16="http://schemas.microsoft.com/office/drawing/2014/main" id="{A4108BF8-E4CA-4F8F-9720-FFCCAB1BA82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7" y="2037"/>
              <a:ext cx="48" cy="19"/>
            </a:xfrm>
            <a:custGeom>
              <a:avLst/>
              <a:gdLst>
                <a:gd name="T0" fmla="*/ 10383 w 19"/>
                <a:gd name="T1" fmla="*/ 0 h 7"/>
                <a:gd name="T2" fmla="*/ 0 w 19"/>
                <a:gd name="T3" fmla="*/ 4397 h 7"/>
                <a:gd name="T4" fmla="*/ 2082 w 19"/>
                <a:gd name="T5" fmla="*/ 7662 h 7"/>
                <a:gd name="T6" fmla="*/ 12465 w 19"/>
                <a:gd name="T7" fmla="*/ 3257 h 7"/>
                <a:gd name="T8" fmla="*/ 10383 w 19"/>
                <a:gd name="T9" fmla="*/ 0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7">
                  <a:moveTo>
                    <a:pt x="16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1" y="5"/>
                    <a:pt x="2" y="6"/>
                    <a:pt x="3" y="7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8" y="1"/>
                    <a:pt x="17" y="0"/>
                    <a:pt x="16" y="0"/>
                  </a:cubicBezTo>
                </a:path>
              </a:pathLst>
            </a:custGeom>
            <a:solidFill>
              <a:srgbClr val="9497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85" name="Freeform 36">
              <a:extLst>
                <a:ext uri="{FF2B5EF4-FFF2-40B4-BE49-F238E27FC236}">
                  <a16:creationId xmlns:a16="http://schemas.microsoft.com/office/drawing/2014/main" id="{5247746C-4E37-454E-9A89-1E4A5D31607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0" y="2120"/>
              <a:ext cx="5" cy="13"/>
            </a:xfrm>
            <a:custGeom>
              <a:avLst/>
              <a:gdLst>
                <a:gd name="T0" fmla="*/ 0 w 2"/>
                <a:gd name="T1" fmla="*/ 0 h 5"/>
                <a:gd name="T2" fmla="*/ 1300 w 2"/>
                <a:gd name="T3" fmla="*/ 4022 h 5"/>
                <a:gd name="T4" fmla="*/ 1300 w 2"/>
                <a:gd name="T5" fmla="*/ 4022 h 5"/>
                <a:gd name="T6" fmla="*/ 0 w 2"/>
                <a:gd name="T7" fmla="*/ 0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5">
                  <a:moveTo>
                    <a:pt x="0" y="0"/>
                  </a:moveTo>
                  <a:cubicBezTo>
                    <a:pt x="1" y="1"/>
                    <a:pt x="1" y="3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3"/>
                    <a:pt x="1" y="1"/>
                    <a:pt x="0" y="0"/>
                  </a:cubicBezTo>
                </a:path>
              </a:pathLst>
            </a:custGeom>
            <a:solidFill>
              <a:srgbClr val="F8FB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86" name="Freeform 37">
              <a:extLst>
                <a:ext uri="{FF2B5EF4-FFF2-40B4-BE49-F238E27FC236}">
                  <a16:creationId xmlns:a16="http://schemas.microsoft.com/office/drawing/2014/main" id="{C204EB9B-C7BC-43EE-9356-74BF9264BDC2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0" y="2099"/>
              <a:ext cx="45" cy="34"/>
            </a:xfrm>
            <a:custGeom>
              <a:avLst/>
              <a:gdLst>
                <a:gd name="T0" fmla="*/ 9770 w 18"/>
                <a:gd name="T1" fmla="*/ 0 h 13"/>
                <a:gd name="T2" fmla="*/ 0 w 18"/>
                <a:gd name="T3" fmla="*/ 3188 h 13"/>
                <a:gd name="T4" fmla="*/ 0 w 18"/>
                <a:gd name="T5" fmla="*/ 6745 h 13"/>
                <a:gd name="T6" fmla="*/ 0 w 18"/>
                <a:gd name="T7" fmla="*/ 6745 h 13"/>
                <a:gd name="T8" fmla="*/ 1300 w 18"/>
                <a:gd name="T9" fmla="*/ 10896 h 13"/>
                <a:gd name="T10" fmla="*/ 11063 w 18"/>
                <a:gd name="T11" fmla="*/ 6745 h 13"/>
                <a:gd name="T12" fmla="*/ 10550 w 18"/>
                <a:gd name="T13" fmla="*/ 3188 h 13"/>
                <a:gd name="T14" fmla="*/ 10550 w 18"/>
                <a:gd name="T15" fmla="*/ 3188 h 13"/>
                <a:gd name="T16" fmla="*/ 10550 w 18"/>
                <a:gd name="T17" fmla="*/ 3188 h 13"/>
                <a:gd name="T18" fmla="*/ 9770 w 18"/>
                <a:gd name="T19" fmla="*/ 0 h 1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8" h="13">
                  <a:moveTo>
                    <a:pt x="16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6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" y="9"/>
                    <a:pt x="1" y="11"/>
                    <a:pt x="2" y="13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7" y="7"/>
                    <a:pt x="17" y="5"/>
                    <a:pt x="17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6" y="2"/>
                    <a:pt x="16" y="1"/>
                    <a:pt x="16" y="0"/>
                  </a:cubicBezTo>
                </a:path>
              </a:pathLst>
            </a:custGeom>
            <a:solidFill>
              <a:srgbClr val="A2A5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87" name="Freeform 38">
              <a:extLst>
                <a:ext uri="{FF2B5EF4-FFF2-40B4-BE49-F238E27FC236}">
                  <a16:creationId xmlns:a16="http://schemas.microsoft.com/office/drawing/2014/main" id="{EC8F44B8-722D-43FE-B307-1F6064FD2C6F}"/>
                </a:ext>
              </a:extLst>
            </p:cNvPr>
            <p:cNvSpPr>
              <a:spLocks/>
            </p:cNvSpPr>
            <p:nvPr/>
          </p:nvSpPr>
          <p:spPr bwMode="auto">
            <a:xfrm>
              <a:off x="975" y="2077"/>
              <a:ext cx="157" cy="40"/>
            </a:xfrm>
            <a:custGeom>
              <a:avLst/>
              <a:gdLst>
                <a:gd name="T0" fmla="*/ 0 w 63"/>
                <a:gd name="T1" fmla="*/ 14413 h 15"/>
                <a:gd name="T2" fmla="*/ 37560 w 63"/>
                <a:gd name="T3" fmla="*/ 0 h 15"/>
                <a:gd name="T4" fmla="*/ 0 w 63"/>
                <a:gd name="T5" fmla="*/ 14413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3" h="15">
                  <a:moveTo>
                    <a:pt x="0" y="15"/>
                  </a:moveTo>
                  <a:cubicBezTo>
                    <a:pt x="63" y="0"/>
                    <a:pt x="63" y="0"/>
                    <a:pt x="63" y="0"/>
                  </a:cubicBezTo>
                  <a:cubicBezTo>
                    <a:pt x="63" y="0"/>
                    <a:pt x="20" y="15"/>
                    <a:pt x="0" y="1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88" name="Freeform 39">
              <a:extLst>
                <a:ext uri="{FF2B5EF4-FFF2-40B4-BE49-F238E27FC236}">
                  <a16:creationId xmlns:a16="http://schemas.microsoft.com/office/drawing/2014/main" id="{04681C98-B718-454D-AC4A-18B890663DD6}"/>
                </a:ext>
              </a:extLst>
            </p:cNvPr>
            <p:cNvSpPr>
              <a:spLocks/>
            </p:cNvSpPr>
            <p:nvPr/>
          </p:nvSpPr>
          <p:spPr bwMode="auto">
            <a:xfrm>
              <a:off x="785" y="2139"/>
              <a:ext cx="107" cy="64"/>
            </a:xfrm>
            <a:custGeom>
              <a:avLst/>
              <a:gdLst>
                <a:gd name="T0" fmla="*/ 13084 w 43"/>
                <a:gd name="T1" fmla="*/ 4701 h 24"/>
                <a:gd name="T2" fmla="*/ 18984 w 43"/>
                <a:gd name="T3" fmla="*/ 3891 h 24"/>
                <a:gd name="T4" fmla="*/ 21850 w 43"/>
                <a:gd name="T5" fmla="*/ 9707 h 24"/>
                <a:gd name="T6" fmla="*/ 25374 w 43"/>
                <a:gd name="T7" fmla="*/ 23061 h 24"/>
                <a:gd name="T8" fmla="*/ 17827 w 43"/>
                <a:gd name="T9" fmla="*/ 1059 h 24"/>
                <a:gd name="T10" fmla="*/ 0 w 43"/>
                <a:gd name="T11" fmla="*/ 8648 h 24"/>
                <a:gd name="T12" fmla="*/ 13084 w 43"/>
                <a:gd name="T13" fmla="*/ 4701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3" h="24">
                  <a:moveTo>
                    <a:pt x="22" y="5"/>
                  </a:moveTo>
                  <a:cubicBezTo>
                    <a:pt x="25" y="4"/>
                    <a:pt x="30" y="3"/>
                    <a:pt x="32" y="4"/>
                  </a:cubicBezTo>
                  <a:cubicBezTo>
                    <a:pt x="34" y="5"/>
                    <a:pt x="35" y="7"/>
                    <a:pt x="37" y="10"/>
                  </a:cubicBezTo>
                  <a:cubicBezTo>
                    <a:pt x="39" y="14"/>
                    <a:pt x="42" y="20"/>
                    <a:pt x="43" y="24"/>
                  </a:cubicBezTo>
                  <a:cubicBezTo>
                    <a:pt x="41" y="13"/>
                    <a:pt x="35" y="0"/>
                    <a:pt x="30" y="1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8" y="8"/>
                    <a:pt x="22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89" name="Freeform 40">
              <a:extLst>
                <a:ext uri="{FF2B5EF4-FFF2-40B4-BE49-F238E27FC236}">
                  <a16:creationId xmlns:a16="http://schemas.microsoft.com/office/drawing/2014/main" id="{234F530A-6274-4AB6-9FC6-E0B5A9407CCD}"/>
                </a:ext>
              </a:extLst>
            </p:cNvPr>
            <p:cNvSpPr>
              <a:spLocks/>
            </p:cNvSpPr>
            <p:nvPr/>
          </p:nvSpPr>
          <p:spPr bwMode="auto">
            <a:xfrm>
              <a:off x="692" y="2125"/>
              <a:ext cx="70" cy="208"/>
            </a:xfrm>
            <a:custGeom>
              <a:avLst/>
              <a:gdLst>
                <a:gd name="T0" fmla="*/ 0 w 28"/>
                <a:gd name="T1" fmla="*/ 1763 h 78"/>
                <a:gd name="T2" fmla="*/ 0 w 28"/>
                <a:gd name="T3" fmla="*/ 1763 h 78"/>
                <a:gd name="T4" fmla="*/ 13020 w 28"/>
                <a:gd name="T5" fmla="*/ 35592 h 78"/>
                <a:gd name="T6" fmla="*/ 10550 w 28"/>
                <a:gd name="T7" fmla="*/ 74845 h 78"/>
                <a:gd name="T8" fmla="*/ 11720 w 28"/>
                <a:gd name="T9" fmla="*/ 74845 h 78"/>
                <a:gd name="T10" fmla="*/ 14188 w 28"/>
                <a:gd name="T11" fmla="*/ 34531 h 78"/>
                <a:gd name="T12" fmla="*/ 0 w 28"/>
                <a:gd name="T13" fmla="*/ 1763 h 7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8" h="78"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7" y="3"/>
                    <a:pt x="17" y="18"/>
                    <a:pt x="21" y="37"/>
                  </a:cubicBezTo>
                  <a:cubicBezTo>
                    <a:pt x="26" y="57"/>
                    <a:pt x="24" y="76"/>
                    <a:pt x="17" y="78"/>
                  </a:cubicBezTo>
                  <a:cubicBezTo>
                    <a:pt x="18" y="78"/>
                    <a:pt x="18" y="78"/>
                    <a:pt x="19" y="78"/>
                  </a:cubicBezTo>
                  <a:cubicBezTo>
                    <a:pt x="26" y="76"/>
                    <a:pt x="28" y="57"/>
                    <a:pt x="23" y="36"/>
                  </a:cubicBezTo>
                  <a:cubicBezTo>
                    <a:pt x="19" y="16"/>
                    <a:pt x="7" y="0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90" name="Freeform 41">
              <a:extLst>
                <a:ext uri="{FF2B5EF4-FFF2-40B4-BE49-F238E27FC236}">
                  <a16:creationId xmlns:a16="http://schemas.microsoft.com/office/drawing/2014/main" id="{7575B3B2-222B-43B9-AE55-8867C610725F}"/>
                </a:ext>
              </a:extLst>
            </p:cNvPr>
            <p:cNvSpPr>
              <a:spLocks/>
            </p:cNvSpPr>
            <p:nvPr/>
          </p:nvSpPr>
          <p:spPr bwMode="auto">
            <a:xfrm>
              <a:off x="850" y="2021"/>
              <a:ext cx="112" cy="328"/>
            </a:xfrm>
            <a:custGeom>
              <a:avLst/>
              <a:gdLst>
                <a:gd name="T0" fmla="*/ 0 w 45"/>
                <a:gd name="T1" fmla="*/ 1763 h 123"/>
                <a:gd name="T2" fmla="*/ 0 w 45"/>
                <a:gd name="T3" fmla="*/ 2824 h 123"/>
                <a:gd name="T4" fmla="*/ 20257 w 45"/>
                <a:gd name="T5" fmla="*/ 54613 h 123"/>
                <a:gd name="T6" fmla="*/ 15956 w 45"/>
                <a:gd name="T7" fmla="*/ 117965 h 123"/>
                <a:gd name="T8" fmla="*/ 17840 w 45"/>
                <a:gd name="T9" fmla="*/ 117965 h 123"/>
                <a:gd name="T10" fmla="*/ 22524 w 45"/>
                <a:gd name="T11" fmla="*/ 54613 h 123"/>
                <a:gd name="T12" fmla="*/ 0 w 45"/>
                <a:gd name="T13" fmla="*/ 1763 h 12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5" h="123">
                  <a:moveTo>
                    <a:pt x="0" y="2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12" y="4"/>
                    <a:pt x="27" y="28"/>
                    <a:pt x="34" y="57"/>
                  </a:cubicBezTo>
                  <a:cubicBezTo>
                    <a:pt x="42" y="89"/>
                    <a:pt x="39" y="120"/>
                    <a:pt x="27" y="123"/>
                  </a:cubicBezTo>
                  <a:cubicBezTo>
                    <a:pt x="28" y="123"/>
                    <a:pt x="29" y="123"/>
                    <a:pt x="30" y="123"/>
                  </a:cubicBezTo>
                  <a:cubicBezTo>
                    <a:pt x="42" y="120"/>
                    <a:pt x="45" y="89"/>
                    <a:pt x="38" y="57"/>
                  </a:cubicBezTo>
                  <a:cubicBezTo>
                    <a:pt x="30" y="25"/>
                    <a:pt x="12" y="0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91" name="Freeform 42">
              <a:extLst>
                <a:ext uri="{FF2B5EF4-FFF2-40B4-BE49-F238E27FC236}">
                  <a16:creationId xmlns:a16="http://schemas.microsoft.com/office/drawing/2014/main" id="{D0FFFD65-8691-4843-9A55-0776943E08D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0" y="1920"/>
              <a:ext cx="40" cy="43"/>
            </a:xfrm>
            <a:custGeom>
              <a:avLst/>
              <a:gdLst>
                <a:gd name="T0" fmla="*/ 8595 w 16"/>
                <a:gd name="T1" fmla="*/ 16286 h 16"/>
                <a:gd name="T2" fmla="*/ 6845 w 16"/>
                <a:gd name="T3" fmla="*/ 0 h 16"/>
                <a:gd name="T4" fmla="*/ 0 w 16"/>
                <a:gd name="T5" fmla="*/ 3085 h 16"/>
                <a:gd name="T6" fmla="*/ 8595 w 16"/>
                <a:gd name="T7" fmla="*/ 16286 h 1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" h="16">
                  <a:moveTo>
                    <a:pt x="14" y="16"/>
                  </a:moveTo>
                  <a:cubicBezTo>
                    <a:pt x="16" y="8"/>
                    <a:pt x="11" y="0"/>
                    <a:pt x="11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4" y="3"/>
                    <a:pt x="12" y="2"/>
                    <a:pt x="14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92" name="Freeform 43">
              <a:extLst>
                <a:ext uri="{FF2B5EF4-FFF2-40B4-BE49-F238E27FC236}">
                  <a16:creationId xmlns:a16="http://schemas.microsoft.com/office/drawing/2014/main" id="{081CC9A4-F6C0-423E-BA5A-9F640A55A367}"/>
                </a:ext>
              </a:extLst>
            </p:cNvPr>
            <p:cNvSpPr>
              <a:spLocks/>
            </p:cNvSpPr>
            <p:nvPr/>
          </p:nvSpPr>
          <p:spPr bwMode="auto">
            <a:xfrm>
              <a:off x="817" y="2016"/>
              <a:ext cx="145" cy="341"/>
            </a:xfrm>
            <a:custGeom>
              <a:avLst/>
              <a:gdLst>
                <a:gd name="T0" fmla="*/ 8595 w 58"/>
                <a:gd name="T1" fmla="*/ 1761 h 128"/>
                <a:gd name="T2" fmla="*/ 8125 w 58"/>
                <a:gd name="T3" fmla="*/ 1058 h 128"/>
                <a:gd name="T4" fmla="*/ 1958 w 58"/>
                <a:gd name="T5" fmla="*/ 11384 h 128"/>
                <a:gd name="T6" fmla="*/ 0 w 58"/>
                <a:gd name="T7" fmla="*/ 33293 h 128"/>
                <a:gd name="T8" fmla="*/ 783 w 58"/>
                <a:gd name="T9" fmla="*/ 45734 h 128"/>
                <a:gd name="T10" fmla="*/ 783 w 58"/>
                <a:gd name="T11" fmla="*/ 46856 h 128"/>
                <a:gd name="T12" fmla="*/ 1300 w 58"/>
                <a:gd name="T13" fmla="*/ 46856 h 128"/>
                <a:gd name="T14" fmla="*/ 11063 w 58"/>
                <a:gd name="T15" fmla="*/ 42961 h 128"/>
                <a:gd name="T16" fmla="*/ 11063 w 58"/>
                <a:gd name="T17" fmla="*/ 42961 h 128"/>
                <a:gd name="T18" fmla="*/ 15438 w 58"/>
                <a:gd name="T19" fmla="*/ 48553 h 128"/>
                <a:gd name="T20" fmla="*/ 19063 w 58"/>
                <a:gd name="T21" fmla="*/ 61846 h 128"/>
                <a:gd name="T22" fmla="*/ 19533 w 58"/>
                <a:gd name="T23" fmla="*/ 74343 h 128"/>
                <a:gd name="T24" fmla="*/ 19063 w 58"/>
                <a:gd name="T25" fmla="*/ 81853 h 128"/>
                <a:gd name="T26" fmla="*/ 17113 w 58"/>
                <a:gd name="T27" fmla="*/ 84669 h 128"/>
                <a:gd name="T28" fmla="*/ 8125 w 58"/>
                <a:gd name="T29" fmla="*/ 88695 h 128"/>
                <a:gd name="T30" fmla="*/ 7345 w 58"/>
                <a:gd name="T31" fmla="*/ 88695 h 128"/>
                <a:gd name="T32" fmla="*/ 7345 w 58"/>
                <a:gd name="T33" fmla="*/ 89355 h 128"/>
                <a:gd name="T34" fmla="*/ 15938 w 58"/>
                <a:gd name="T35" fmla="*/ 113385 h 128"/>
                <a:gd name="T36" fmla="*/ 25708 w 58"/>
                <a:gd name="T37" fmla="*/ 121838 h 128"/>
                <a:gd name="T38" fmla="*/ 26875 w 58"/>
                <a:gd name="T39" fmla="*/ 121838 h 128"/>
                <a:gd name="T40" fmla="*/ 33020 w 58"/>
                <a:gd name="T41" fmla="*/ 111518 h 128"/>
                <a:gd name="T42" fmla="*/ 35470 w 58"/>
                <a:gd name="T43" fmla="*/ 89355 h 128"/>
                <a:gd name="T44" fmla="*/ 32550 w 58"/>
                <a:gd name="T45" fmla="*/ 55402 h 128"/>
                <a:gd name="T46" fmla="*/ 22783 w 58"/>
                <a:gd name="T47" fmla="*/ 16126 h 128"/>
                <a:gd name="T48" fmla="*/ 9770 w 58"/>
                <a:gd name="T49" fmla="*/ 0 h 128"/>
                <a:gd name="T50" fmla="*/ 8125 w 58"/>
                <a:gd name="T51" fmla="*/ 1058 h 128"/>
                <a:gd name="T52" fmla="*/ 8595 w 58"/>
                <a:gd name="T53" fmla="*/ 1761 h 128"/>
                <a:gd name="T54" fmla="*/ 8595 w 58"/>
                <a:gd name="T55" fmla="*/ 2819 h 128"/>
                <a:gd name="T56" fmla="*/ 9770 w 58"/>
                <a:gd name="T57" fmla="*/ 1761 h 128"/>
                <a:gd name="T58" fmla="*/ 21488 w 58"/>
                <a:gd name="T59" fmla="*/ 17167 h 128"/>
                <a:gd name="T60" fmla="*/ 31250 w 58"/>
                <a:gd name="T61" fmla="*/ 56118 h 128"/>
                <a:gd name="T62" fmla="*/ 34188 w 58"/>
                <a:gd name="T63" fmla="*/ 89355 h 128"/>
                <a:gd name="T64" fmla="*/ 32550 w 58"/>
                <a:gd name="T65" fmla="*/ 110455 h 128"/>
                <a:gd name="T66" fmla="*/ 26875 w 58"/>
                <a:gd name="T67" fmla="*/ 120077 h 128"/>
                <a:gd name="T68" fmla="*/ 25708 w 58"/>
                <a:gd name="T69" fmla="*/ 120077 h 128"/>
                <a:gd name="T70" fmla="*/ 17113 w 58"/>
                <a:gd name="T71" fmla="*/ 112328 h 128"/>
                <a:gd name="T72" fmla="*/ 8595 w 58"/>
                <a:gd name="T73" fmla="*/ 88695 h 128"/>
                <a:gd name="T74" fmla="*/ 8125 w 58"/>
                <a:gd name="T75" fmla="*/ 89355 h 128"/>
                <a:gd name="T76" fmla="*/ 8125 w 58"/>
                <a:gd name="T77" fmla="*/ 90474 h 128"/>
                <a:gd name="T78" fmla="*/ 17895 w 58"/>
                <a:gd name="T79" fmla="*/ 86537 h 128"/>
                <a:gd name="T80" fmla="*/ 20313 w 58"/>
                <a:gd name="T81" fmla="*/ 82911 h 128"/>
                <a:gd name="T82" fmla="*/ 20833 w 58"/>
                <a:gd name="T83" fmla="*/ 74343 h 128"/>
                <a:gd name="T84" fmla="*/ 19533 w 58"/>
                <a:gd name="T85" fmla="*/ 61846 h 128"/>
                <a:gd name="T86" fmla="*/ 15938 w 58"/>
                <a:gd name="T87" fmla="*/ 46856 h 128"/>
                <a:gd name="T88" fmla="*/ 11063 w 58"/>
                <a:gd name="T89" fmla="*/ 41051 h 128"/>
                <a:gd name="T90" fmla="*/ 10550 w 58"/>
                <a:gd name="T91" fmla="*/ 41051 h 128"/>
                <a:gd name="T92" fmla="*/ 783 w 58"/>
                <a:gd name="T93" fmla="*/ 44676 h 128"/>
                <a:gd name="T94" fmla="*/ 1300 w 58"/>
                <a:gd name="T95" fmla="*/ 45734 h 128"/>
                <a:gd name="T96" fmla="*/ 1958 w 58"/>
                <a:gd name="T97" fmla="*/ 45734 h 128"/>
                <a:gd name="T98" fmla="*/ 1300 w 58"/>
                <a:gd name="T99" fmla="*/ 33293 h 128"/>
                <a:gd name="T100" fmla="*/ 3250 w 58"/>
                <a:gd name="T101" fmla="*/ 12497 h 128"/>
                <a:gd name="T102" fmla="*/ 8595 w 58"/>
                <a:gd name="T103" fmla="*/ 2819 h 128"/>
                <a:gd name="T104" fmla="*/ 8595 w 58"/>
                <a:gd name="T105" fmla="*/ 1761 h 128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58" h="128">
                  <a:moveTo>
                    <a:pt x="14" y="2"/>
                  </a:moveTo>
                  <a:cubicBezTo>
                    <a:pt x="13" y="1"/>
                    <a:pt x="13" y="1"/>
                    <a:pt x="13" y="1"/>
                  </a:cubicBezTo>
                  <a:cubicBezTo>
                    <a:pt x="9" y="2"/>
                    <a:pt x="5" y="6"/>
                    <a:pt x="3" y="12"/>
                  </a:cubicBezTo>
                  <a:cubicBezTo>
                    <a:pt x="1" y="18"/>
                    <a:pt x="0" y="26"/>
                    <a:pt x="0" y="35"/>
                  </a:cubicBezTo>
                  <a:cubicBezTo>
                    <a:pt x="0" y="39"/>
                    <a:pt x="0" y="43"/>
                    <a:pt x="1" y="48"/>
                  </a:cubicBezTo>
                  <a:cubicBezTo>
                    <a:pt x="1" y="49"/>
                    <a:pt x="1" y="49"/>
                    <a:pt x="1" y="49"/>
                  </a:cubicBezTo>
                  <a:cubicBezTo>
                    <a:pt x="2" y="49"/>
                    <a:pt x="2" y="49"/>
                    <a:pt x="2" y="49"/>
                  </a:cubicBezTo>
                  <a:cubicBezTo>
                    <a:pt x="18" y="45"/>
                    <a:pt x="18" y="45"/>
                    <a:pt x="18" y="45"/>
                  </a:cubicBezTo>
                  <a:cubicBezTo>
                    <a:pt x="18" y="45"/>
                    <a:pt x="18" y="45"/>
                    <a:pt x="18" y="45"/>
                  </a:cubicBezTo>
                  <a:cubicBezTo>
                    <a:pt x="20" y="45"/>
                    <a:pt x="22" y="47"/>
                    <a:pt x="25" y="51"/>
                  </a:cubicBezTo>
                  <a:cubicBezTo>
                    <a:pt x="27" y="54"/>
                    <a:pt x="29" y="59"/>
                    <a:pt x="31" y="65"/>
                  </a:cubicBezTo>
                  <a:cubicBezTo>
                    <a:pt x="32" y="70"/>
                    <a:pt x="32" y="74"/>
                    <a:pt x="32" y="78"/>
                  </a:cubicBezTo>
                  <a:cubicBezTo>
                    <a:pt x="32" y="81"/>
                    <a:pt x="32" y="84"/>
                    <a:pt x="31" y="86"/>
                  </a:cubicBezTo>
                  <a:cubicBezTo>
                    <a:pt x="30" y="88"/>
                    <a:pt x="29" y="89"/>
                    <a:pt x="28" y="89"/>
                  </a:cubicBezTo>
                  <a:cubicBezTo>
                    <a:pt x="13" y="93"/>
                    <a:pt x="13" y="93"/>
                    <a:pt x="13" y="93"/>
                  </a:cubicBezTo>
                  <a:cubicBezTo>
                    <a:pt x="12" y="93"/>
                    <a:pt x="12" y="93"/>
                    <a:pt x="12" y="93"/>
                  </a:cubicBezTo>
                  <a:cubicBezTo>
                    <a:pt x="12" y="94"/>
                    <a:pt x="12" y="94"/>
                    <a:pt x="12" y="94"/>
                  </a:cubicBezTo>
                  <a:cubicBezTo>
                    <a:pt x="16" y="104"/>
                    <a:pt x="21" y="113"/>
                    <a:pt x="26" y="119"/>
                  </a:cubicBezTo>
                  <a:cubicBezTo>
                    <a:pt x="31" y="125"/>
                    <a:pt x="37" y="128"/>
                    <a:pt x="42" y="128"/>
                  </a:cubicBezTo>
                  <a:cubicBezTo>
                    <a:pt x="43" y="128"/>
                    <a:pt x="44" y="128"/>
                    <a:pt x="44" y="128"/>
                  </a:cubicBezTo>
                  <a:cubicBezTo>
                    <a:pt x="49" y="127"/>
                    <a:pt x="52" y="123"/>
                    <a:pt x="54" y="117"/>
                  </a:cubicBezTo>
                  <a:cubicBezTo>
                    <a:pt x="57" y="111"/>
                    <a:pt x="58" y="103"/>
                    <a:pt x="58" y="94"/>
                  </a:cubicBezTo>
                  <a:cubicBezTo>
                    <a:pt x="58" y="83"/>
                    <a:pt x="56" y="71"/>
                    <a:pt x="53" y="58"/>
                  </a:cubicBezTo>
                  <a:cubicBezTo>
                    <a:pt x="49" y="42"/>
                    <a:pt x="43" y="28"/>
                    <a:pt x="37" y="17"/>
                  </a:cubicBezTo>
                  <a:cubicBezTo>
                    <a:pt x="30" y="7"/>
                    <a:pt x="23" y="0"/>
                    <a:pt x="16" y="0"/>
                  </a:cubicBezTo>
                  <a:cubicBezTo>
                    <a:pt x="15" y="0"/>
                    <a:pt x="14" y="0"/>
                    <a:pt x="13" y="1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4" y="2"/>
                    <a:pt x="15" y="2"/>
                    <a:pt x="16" y="2"/>
                  </a:cubicBezTo>
                  <a:cubicBezTo>
                    <a:pt x="21" y="2"/>
                    <a:pt x="28" y="8"/>
                    <a:pt x="35" y="18"/>
                  </a:cubicBezTo>
                  <a:cubicBezTo>
                    <a:pt x="41" y="28"/>
                    <a:pt x="47" y="43"/>
                    <a:pt x="51" y="59"/>
                  </a:cubicBezTo>
                  <a:cubicBezTo>
                    <a:pt x="54" y="71"/>
                    <a:pt x="56" y="84"/>
                    <a:pt x="56" y="94"/>
                  </a:cubicBezTo>
                  <a:cubicBezTo>
                    <a:pt x="56" y="103"/>
                    <a:pt x="55" y="111"/>
                    <a:pt x="53" y="116"/>
                  </a:cubicBezTo>
                  <a:cubicBezTo>
                    <a:pt x="50" y="122"/>
                    <a:pt x="47" y="125"/>
                    <a:pt x="44" y="126"/>
                  </a:cubicBezTo>
                  <a:cubicBezTo>
                    <a:pt x="43" y="126"/>
                    <a:pt x="43" y="126"/>
                    <a:pt x="42" y="126"/>
                  </a:cubicBezTo>
                  <a:cubicBezTo>
                    <a:pt x="38" y="126"/>
                    <a:pt x="33" y="123"/>
                    <a:pt x="28" y="118"/>
                  </a:cubicBezTo>
                  <a:cubicBezTo>
                    <a:pt x="23" y="112"/>
                    <a:pt x="18" y="103"/>
                    <a:pt x="14" y="93"/>
                  </a:cubicBezTo>
                  <a:cubicBezTo>
                    <a:pt x="13" y="94"/>
                    <a:pt x="13" y="94"/>
                    <a:pt x="13" y="94"/>
                  </a:cubicBezTo>
                  <a:cubicBezTo>
                    <a:pt x="13" y="95"/>
                    <a:pt x="13" y="95"/>
                    <a:pt x="13" y="95"/>
                  </a:cubicBezTo>
                  <a:cubicBezTo>
                    <a:pt x="29" y="91"/>
                    <a:pt x="29" y="91"/>
                    <a:pt x="29" y="91"/>
                  </a:cubicBezTo>
                  <a:cubicBezTo>
                    <a:pt x="31" y="91"/>
                    <a:pt x="32" y="89"/>
                    <a:pt x="33" y="87"/>
                  </a:cubicBezTo>
                  <a:cubicBezTo>
                    <a:pt x="34" y="84"/>
                    <a:pt x="34" y="81"/>
                    <a:pt x="34" y="78"/>
                  </a:cubicBezTo>
                  <a:cubicBezTo>
                    <a:pt x="34" y="74"/>
                    <a:pt x="34" y="69"/>
                    <a:pt x="32" y="65"/>
                  </a:cubicBezTo>
                  <a:cubicBezTo>
                    <a:pt x="31" y="59"/>
                    <a:pt x="29" y="53"/>
                    <a:pt x="26" y="49"/>
                  </a:cubicBezTo>
                  <a:cubicBezTo>
                    <a:pt x="24" y="46"/>
                    <a:pt x="21" y="43"/>
                    <a:pt x="18" y="43"/>
                  </a:cubicBezTo>
                  <a:cubicBezTo>
                    <a:pt x="17" y="43"/>
                    <a:pt x="17" y="43"/>
                    <a:pt x="17" y="43"/>
                  </a:cubicBezTo>
                  <a:cubicBezTo>
                    <a:pt x="1" y="47"/>
                    <a:pt x="1" y="47"/>
                    <a:pt x="1" y="47"/>
                  </a:cubicBezTo>
                  <a:cubicBezTo>
                    <a:pt x="2" y="48"/>
                    <a:pt x="2" y="48"/>
                    <a:pt x="2" y="48"/>
                  </a:cubicBezTo>
                  <a:cubicBezTo>
                    <a:pt x="3" y="48"/>
                    <a:pt x="3" y="48"/>
                    <a:pt x="3" y="48"/>
                  </a:cubicBezTo>
                  <a:cubicBezTo>
                    <a:pt x="2" y="43"/>
                    <a:pt x="2" y="39"/>
                    <a:pt x="2" y="35"/>
                  </a:cubicBezTo>
                  <a:cubicBezTo>
                    <a:pt x="2" y="26"/>
                    <a:pt x="3" y="18"/>
                    <a:pt x="5" y="13"/>
                  </a:cubicBezTo>
                  <a:cubicBezTo>
                    <a:pt x="7" y="7"/>
                    <a:pt x="10" y="3"/>
                    <a:pt x="14" y="3"/>
                  </a:cubicBezTo>
                  <a:cubicBezTo>
                    <a:pt x="14" y="2"/>
                    <a:pt x="14" y="2"/>
                    <a:pt x="14" y="2"/>
                  </a:cubicBezTo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93" name="Freeform 44">
              <a:extLst>
                <a:ext uri="{FF2B5EF4-FFF2-40B4-BE49-F238E27FC236}">
                  <a16:creationId xmlns:a16="http://schemas.microsoft.com/office/drawing/2014/main" id="{85521FDD-FCA9-4F3F-81C7-8FC79F774CF1}"/>
                </a:ext>
              </a:extLst>
            </p:cNvPr>
            <p:cNvSpPr>
              <a:spLocks/>
            </p:cNvSpPr>
            <p:nvPr/>
          </p:nvSpPr>
          <p:spPr bwMode="auto">
            <a:xfrm>
              <a:off x="960" y="2061"/>
              <a:ext cx="180" cy="48"/>
            </a:xfrm>
            <a:custGeom>
              <a:avLst/>
              <a:gdLst>
                <a:gd name="T0" fmla="*/ 2 w 180"/>
                <a:gd name="T1" fmla="*/ 48 h 48"/>
                <a:gd name="T2" fmla="*/ 180 w 180"/>
                <a:gd name="T3" fmla="*/ 3 h 48"/>
                <a:gd name="T4" fmla="*/ 180 w 180"/>
                <a:gd name="T5" fmla="*/ 3 h 48"/>
                <a:gd name="T6" fmla="*/ 177 w 180"/>
                <a:gd name="T7" fmla="*/ 0 h 48"/>
                <a:gd name="T8" fmla="*/ 2 w 180"/>
                <a:gd name="T9" fmla="*/ 46 h 48"/>
                <a:gd name="T10" fmla="*/ 0 w 180"/>
                <a:gd name="T11" fmla="*/ 48 h 48"/>
                <a:gd name="T12" fmla="*/ 2 w 180"/>
                <a:gd name="T13" fmla="*/ 48 h 4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80" h="48">
                  <a:moveTo>
                    <a:pt x="2" y="48"/>
                  </a:moveTo>
                  <a:lnTo>
                    <a:pt x="180" y="3"/>
                  </a:lnTo>
                  <a:lnTo>
                    <a:pt x="177" y="0"/>
                  </a:lnTo>
                  <a:lnTo>
                    <a:pt x="2" y="46"/>
                  </a:lnTo>
                  <a:lnTo>
                    <a:pt x="0" y="48"/>
                  </a:lnTo>
                  <a:lnTo>
                    <a:pt x="2" y="4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94" name="Freeform 45">
              <a:extLst>
                <a:ext uri="{FF2B5EF4-FFF2-40B4-BE49-F238E27FC236}">
                  <a16:creationId xmlns:a16="http://schemas.microsoft.com/office/drawing/2014/main" id="{ABCC29EE-DC75-4984-AA14-831A2CEA21E8}"/>
                </a:ext>
              </a:extLst>
            </p:cNvPr>
            <p:cNvSpPr>
              <a:spLocks/>
            </p:cNvSpPr>
            <p:nvPr/>
          </p:nvSpPr>
          <p:spPr bwMode="auto">
            <a:xfrm>
              <a:off x="960" y="2061"/>
              <a:ext cx="180" cy="48"/>
            </a:xfrm>
            <a:custGeom>
              <a:avLst/>
              <a:gdLst>
                <a:gd name="T0" fmla="*/ 2 w 180"/>
                <a:gd name="T1" fmla="*/ 48 h 48"/>
                <a:gd name="T2" fmla="*/ 180 w 180"/>
                <a:gd name="T3" fmla="*/ 3 h 48"/>
                <a:gd name="T4" fmla="*/ 180 w 180"/>
                <a:gd name="T5" fmla="*/ 3 h 48"/>
                <a:gd name="T6" fmla="*/ 177 w 180"/>
                <a:gd name="T7" fmla="*/ 0 h 48"/>
                <a:gd name="T8" fmla="*/ 2 w 180"/>
                <a:gd name="T9" fmla="*/ 46 h 48"/>
                <a:gd name="T10" fmla="*/ 0 w 180"/>
                <a:gd name="T11" fmla="*/ 48 h 48"/>
                <a:gd name="T12" fmla="*/ 2 w 180"/>
                <a:gd name="T13" fmla="*/ 48 h 4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80" h="48">
                  <a:moveTo>
                    <a:pt x="2" y="48"/>
                  </a:moveTo>
                  <a:lnTo>
                    <a:pt x="180" y="3"/>
                  </a:lnTo>
                  <a:lnTo>
                    <a:pt x="177" y="0"/>
                  </a:lnTo>
                  <a:lnTo>
                    <a:pt x="2" y="46"/>
                  </a:lnTo>
                  <a:lnTo>
                    <a:pt x="0" y="48"/>
                  </a:lnTo>
                  <a:lnTo>
                    <a:pt x="2" y="48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95" name="Freeform 46">
              <a:extLst>
                <a:ext uri="{FF2B5EF4-FFF2-40B4-BE49-F238E27FC236}">
                  <a16:creationId xmlns:a16="http://schemas.microsoft.com/office/drawing/2014/main" id="{E481DB55-B5CC-4265-A468-20B71B670F40}"/>
                </a:ext>
              </a:extLst>
            </p:cNvPr>
            <p:cNvSpPr>
              <a:spLocks/>
            </p:cNvSpPr>
            <p:nvPr/>
          </p:nvSpPr>
          <p:spPr bwMode="auto">
            <a:xfrm>
              <a:off x="990" y="2176"/>
              <a:ext cx="175" cy="45"/>
            </a:xfrm>
            <a:custGeom>
              <a:avLst/>
              <a:gdLst>
                <a:gd name="T0" fmla="*/ 175 w 175"/>
                <a:gd name="T1" fmla="*/ 0 h 45"/>
                <a:gd name="T2" fmla="*/ 2 w 175"/>
                <a:gd name="T3" fmla="*/ 43 h 45"/>
                <a:gd name="T4" fmla="*/ 0 w 175"/>
                <a:gd name="T5" fmla="*/ 43 h 45"/>
                <a:gd name="T6" fmla="*/ 2 w 175"/>
                <a:gd name="T7" fmla="*/ 45 h 45"/>
                <a:gd name="T8" fmla="*/ 175 w 175"/>
                <a:gd name="T9" fmla="*/ 3 h 45"/>
                <a:gd name="T10" fmla="*/ 175 w 175"/>
                <a:gd name="T11" fmla="*/ 0 h 45"/>
                <a:gd name="T12" fmla="*/ 175 w 175"/>
                <a:gd name="T13" fmla="*/ 0 h 4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5" h="45">
                  <a:moveTo>
                    <a:pt x="175" y="0"/>
                  </a:moveTo>
                  <a:lnTo>
                    <a:pt x="2" y="43"/>
                  </a:lnTo>
                  <a:lnTo>
                    <a:pt x="0" y="43"/>
                  </a:lnTo>
                  <a:lnTo>
                    <a:pt x="2" y="45"/>
                  </a:lnTo>
                  <a:lnTo>
                    <a:pt x="175" y="3"/>
                  </a:lnTo>
                  <a:lnTo>
                    <a:pt x="17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96" name="Freeform 47">
              <a:extLst>
                <a:ext uri="{FF2B5EF4-FFF2-40B4-BE49-F238E27FC236}">
                  <a16:creationId xmlns:a16="http://schemas.microsoft.com/office/drawing/2014/main" id="{38B9F45F-2108-4346-B843-BA215D9E7A25}"/>
                </a:ext>
              </a:extLst>
            </p:cNvPr>
            <p:cNvSpPr>
              <a:spLocks/>
            </p:cNvSpPr>
            <p:nvPr/>
          </p:nvSpPr>
          <p:spPr bwMode="auto">
            <a:xfrm>
              <a:off x="990" y="2176"/>
              <a:ext cx="175" cy="45"/>
            </a:xfrm>
            <a:custGeom>
              <a:avLst/>
              <a:gdLst>
                <a:gd name="T0" fmla="*/ 175 w 175"/>
                <a:gd name="T1" fmla="*/ 0 h 45"/>
                <a:gd name="T2" fmla="*/ 2 w 175"/>
                <a:gd name="T3" fmla="*/ 43 h 45"/>
                <a:gd name="T4" fmla="*/ 0 w 175"/>
                <a:gd name="T5" fmla="*/ 43 h 45"/>
                <a:gd name="T6" fmla="*/ 2 w 175"/>
                <a:gd name="T7" fmla="*/ 45 h 45"/>
                <a:gd name="T8" fmla="*/ 175 w 175"/>
                <a:gd name="T9" fmla="*/ 3 h 45"/>
                <a:gd name="T10" fmla="*/ 175 w 175"/>
                <a:gd name="T11" fmla="*/ 0 h 45"/>
                <a:gd name="T12" fmla="*/ 175 w 175"/>
                <a:gd name="T13" fmla="*/ 0 h 4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5" h="45">
                  <a:moveTo>
                    <a:pt x="175" y="0"/>
                  </a:moveTo>
                  <a:lnTo>
                    <a:pt x="2" y="43"/>
                  </a:lnTo>
                  <a:lnTo>
                    <a:pt x="0" y="43"/>
                  </a:lnTo>
                  <a:lnTo>
                    <a:pt x="2" y="45"/>
                  </a:lnTo>
                  <a:lnTo>
                    <a:pt x="175" y="3"/>
                  </a:lnTo>
                  <a:lnTo>
                    <a:pt x="175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97" name="Freeform 48">
              <a:extLst>
                <a:ext uri="{FF2B5EF4-FFF2-40B4-BE49-F238E27FC236}">
                  <a16:creationId xmlns:a16="http://schemas.microsoft.com/office/drawing/2014/main" id="{04C91062-5DC6-4103-AF39-B0B3057C6CA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722" y="1875"/>
              <a:ext cx="65" cy="176"/>
            </a:xfrm>
            <a:custGeom>
              <a:avLst/>
              <a:gdLst>
                <a:gd name="T0" fmla="*/ 15938 w 26"/>
                <a:gd name="T1" fmla="*/ 42077 h 66"/>
                <a:gd name="T2" fmla="*/ 15438 w 26"/>
                <a:gd name="T3" fmla="*/ 42077 h 66"/>
                <a:gd name="T4" fmla="*/ 15438 w 26"/>
                <a:gd name="T5" fmla="*/ 45965 h 66"/>
                <a:gd name="T6" fmla="*/ 11720 w 26"/>
                <a:gd name="T7" fmla="*/ 62144 h 66"/>
                <a:gd name="T8" fmla="*/ 9300 w 26"/>
                <a:gd name="T9" fmla="*/ 63261 h 66"/>
                <a:gd name="T10" fmla="*/ 11063 w 26"/>
                <a:gd name="T11" fmla="*/ 63261 h 66"/>
                <a:gd name="T12" fmla="*/ 11720 w 26"/>
                <a:gd name="T13" fmla="*/ 63261 h 66"/>
                <a:gd name="T14" fmla="*/ 14658 w 26"/>
                <a:gd name="T15" fmla="*/ 57592 h 66"/>
                <a:gd name="T16" fmla="*/ 15938 w 26"/>
                <a:gd name="T17" fmla="*/ 45965 h 66"/>
                <a:gd name="T18" fmla="*/ 15938 w 26"/>
                <a:gd name="T19" fmla="*/ 42077 h 66"/>
                <a:gd name="T20" fmla="*/ 2470 w 26"/>
                <a:gd name="T21" fmla="*/ 0 h 66"/>
                <a:gd name="T22" fmla="*/ 1958 w 26"/>
                <a:gd name="T23" fmla="*/ 0 h 66"/>
                <a:gd name="T24" fmla="*/ 0 w 26"/>
                <a:gd name="T25" fmla="*/ 1763 h 66"/>
                <a:gd name="T26" fmla="*/ 1958 w 26"/>
                <a:gd name="T27" fmla="*/ 1059 h 66"/>
                <a:gd name="T28" fmla="*/ 1958 w 26"/>
                <a:gd name="T29" fmla="*/ 1059 h 66"/>
                <a:gd name="T30" fmla="*/ 2470 w 26"/>
                <a:gd name="T31" fmla="*/ 1059 h 66"/>
                <a:gd name="T32" fmla="*/ 2470 w 26"/>
                <a:gd name="T33" fmla="*/ 1059 h 66"/>
                <a:gd name="T34" fmla="*/ 2470 w 26"/>
                <a:gd name="T35" fmla="*/ 1059 h 66"/>
                <a:gd name="T36" fmla="*/ 3250 w 26"/>
                <a:gd name="T37" fmla="*/ 1059 h 66"/>
                <a:gd name="T38" fmla="*/ 11063 w 26"/>
                <a:gd name="T39" fmla="*/ 16179 h 66"/>
                <a:gd name="T40" fmla="*/ 11720 w 26"/>
                <a:gd name="T41" fmla="*/ 16179 h 66"/>
                <a:gd name="T42" fmla="*/ 9300 w 26"/>
                <a:gd name="T43" fmla="*/ 8648 h 66"/>
                <a:gd name="T44" fmla="*/ 2470 w 26"/>
                <a:gd name="T45" fmla="*/ 0 h 6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26" h="66">
                  <a:moveTo>
                    <a:pt x="26" y="44"/>
                  </a:moveTo>
                  <a:cubicBezTo>
                    <a:pt x="25" y="44"/>
                    <a:pt x="25" y="44"/>
                    <a:pt x="25" y="44"/>
                  </a:cubicBezTo>
                  <a:cubicBezTo>
                    <a:pt x="25" y="45"/>
                    <a:pt x="25" y="47"/>
                    <a:pt x="25" y="48"/>
                  </a:cubicBezTo>
                  <a:cubicBezTo>
                    <a:pt x="25" y="57"/>
                    <a:pt x="23" y="64"/>
                    <a:pt x="19" y="65"/>
                  </a:cubicBezTo>
                  <a:cubicBezTo>
                    <a:pt x="15" y="66"/>
                    <a:pt x="15" y="66"/>
                    <a:pt x="15" y="66"/>
                  </a:cubicBezTo>
                  <a:cubicBezTo>
                    <a:pt x="16" y="66"/>
                    <a:pt x="17" y="66"/>
                    <a:pt x="18" y="66"/>
                  </a:cubicBezTo>
                  <a:cubicBezTo>
                    <a:pt x="18" y="66"/>
                    <a:pt x="18" y="66"/>
                    <a:pt x="19" y="66"/>
                  </a:cubicBezTo>
                  <a:cubicBezTo>
                    <a:pt x="21" y="66"/>
                    <a:pt x="23" y="63"/>
                    <a:pt x="24" y="60"/>
                  </a:cubicBezTo>
                  <a:cubicBezTo>
                    <a:pt x="26" y="57"/>
                    <a:pt x="26" y="53"/>
                    <a:pt x="26" y="48"/>
                  </a:cubicBezTo>
                  <a:cubicBezTo>
                    <a:pt x="26" y="47"/>
                    <a:pt x="26" y="45"/>
                    <a:pt x="26" y="44"/>
                  </a:cubicBezTo>
                  <a:moveTo>
                    <a:pt x="4" y="0"/>
                  </a:moveTo>
                  <a:cubicBezTo>
                    <a:pt x="4" y="0"/>
                    <a:pt x="3" y="0"/>
                    <a:pt x="3" y="0"/>
                  </a:cubicBezTo>
                  <a:cubicBezTo>
                    <a:pt x="2" y="1"/>
                    <a:pt x="1" y="1"/>
                    <a:pt x="0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10" y="2"/>
                    <a:pt x="14" y="8"/>
                    <a:pt x="18" y="17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18" y="14"/>
                    <a:pt x="17" y="11"/>
                    <a:pt x="15" y="9"/>
                  </a:cubicBezTo>
                  <a:cubicBezTo>
                    <a:pt x="12" y="4"/>
                    <a:pt x="8" y="0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98" name="Freeform 49">
              <a:extLst>
                <a:ext uri="{FF2B5EF4-FFF2-40B4-BE49-F238E27FC236}">
                  <a16:creationId xmlns:a16="http://schemas.microsoft.com/office/drawing/2014/main" id="{9D71BC94-3C80-4D10-941F-68B7F653D39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710" y="1877"/>
              <a:ext cx="75" cy="174"/>
            </a:xfrm>
            <a:custGeom>
              <a:avLst/>
              <a:gdLst>
                <a:gd name="T0" fmla="*/ 2470 w 30"/>
                <a:gd name="T1" fmla="*/ 34661 h 65"/>
                <a:gd name="T2" fmla="*/ 1958 w 30"/>
                <a:gd name="T3" fmla="*/ 34661 h 65"/>
                <a:gd name="T4" fmla="*/ 7345 w 30"/>
                <a:gd name="T5" fmla="*/ 56373 h 65"/>
                <a:gd name="T6" fmla="*/ 12238 w 30"/>
                <a:gd name="T7" fmla="*/ 64035 h 65"/>
                <a:gd name="T8" fmla="*/ 14658 w 30"/>
                <a:gd name="T9" fmla="*/ 62959 h 65"/>
                <a:gd name="T10" fmla="*/ 18363 w 30"/>
                <a:gd name="T11" fmla="*/ 46327 h 65"/>
                <a:gd name="T12" fmla="*/ 14658 w 30"/>
                <a:gd name="T13" fmla="*/ 62959 h 65"/>
                <a:gd name="T14" fmla="*/ 14188 w 30"/>
                <a:gd name="T15" fmla="*/ 62959 h 65"/>
                <a:gd name="T16" fmla="*/ 2470 w 30"/>
                <a:gd name="T17" fmla="*/ 34661 h 65"/>
                <a:gd name="T18" fmla="*/ 2470 w 30"/>
                <a:gd name="T19" fmla="*/ 34661 h 65"/>
                <a:gd name="T20" fmla="*/ 4895 w 30"/>
                <a:gd name="T21" fmla="*/ 0 h 65"/>
                <a:gd name="T22" fmla="*/ 3250 w 30"/>
                <a:gd name="T23" fmla="*/ 1076 h 65"/>
                <a:gd name="T24" fmla="*/ 1300 w 30"/>
                <a:gd name="T25" fmla="*/ 4837 h 65"/>
                <a:gd name="T26" fmla="*/ 783 w 30"/>
                <a:gd name="T27" fmla="*/ 16897 h 65"/>
                <a:gd name="T28" fmla="*/ 1958 w 30"/>
                <a:gd name="T29" fmla="*/ 34661 h 65"/>
                <a:gd name="T30" fmla="*/ 2470 w 30"/>
                <a:gd name="T31" fmla="*/ 34661 h 65"/>
                <a:gd name="T32" fmla="*/ 4895 w 30"/>
                <a:gd name="T33" fmla="*/ 0 h 65"/>
                <a:gd name="T34" fmla="*/ 5675 w 30"/>
                <a:gd name="T35" fmla="*/ 0 h 65"/>
                <a:gd name="T36" fmla="*/ 5675 w 30"/>
                <a:gd name="T37" fmla="*/ 0 h 65"/>
                <a:gd name="T38" fmla="*/ 6175 w 30"/>
                <a:gd name="T39" fmla="*/ 0 h 65"/>
                <a:gd name="T40" fmla="*/ 5675 w 30"/>
                <a:gd name="T41" fmla="*/ 0 h 6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0" h="65">
                  <a:moveTo>
                    <a:pt x="4" y="35"/>
                  </a:moveTo>
                  <a:cubicBezTo>
                    <a:pt x="3" y="35"/>
                    <a:pt x="3" y="35"/>
                    <a:pt x="3" y="35"/>
                  </a:cubicBezTo>
                  <a:cubicBezTo>
                    <a:pt x="5" y="44"/>
                    <a:pt x="8" y="51"/>
                    <a:pt x="12" y="57"/>
                  </a:cubicBezTo>
                  <a:cubicBezTo>
                    <a:pt x="14" y="61"/>
                    <a:pt x="17" y="64"/>
                    <a:pt x="20" y="65"/>
                  </a:cubicBezTo>
                  <a:cubicBezTo>
                    <a:pt x="24" y="64"/>
                    <a:pt x="24" y="64"/>
                    <a:pt x="24" y="64"/>
                  </a:cubicBezTo>
                  <a:cubicBezTo>
                    <a:pt x="28" y="63"/>
                    <a:pt x="30" y="56"/>
                    <a:pt x="30" y="47"/>
                  </a:cubicBezTo>
                  <a:cubicBezTo>
                    <a:pt x="30" y="56"/>
                    <a:pt x="28" y="63"/>
                    <a:pt x="24" y="64"/>
                  </a:cubicBezTo>
                  <a:cubicBezTo>
                    <a:pt x="23" y="64"/>
                    <a:pt x="23" y="64"/>
                    <a:pt x="23" y="64"/>
                  </a:cubicBezTo>
                  <a:cubicBezTo>
                    <a:pt x="16" y="64"/>
                    <a:pt x="8" y="52"/>
                    <a:pt x="4" y="35"/>
                  </a:cubicBezTo>
                  <a:cubicBezTo>
                    <a:pt x="4" y="35"/>
                    <a:pt x="4" y="35"/>
                    <a:pt x="4" y="35"/>
                  </a:cubicBezTo>
                  <a:moveTo>
                    <a:pt x="8" y="0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4" y="2"/>
                    <a:pt x="3" y="4"/>
                    <a:pt x="2" y="5"/>
                  </a:cubicBezTo>
                  <a:cubicBezTo>
                    <a:pt x="1" y="8"/>
                    <a:pt x="1" y="13"/>
                    <a:pt x="1" y="17"/>
                  </a:cubicBezTo>
                  <a:cubicBezTo>
                    <a:pt x="1" y="23"/>
                    <a:pt x="1" y="29"/>
                    <a:pt x="3" y="35"/>
                  </a:cubicBezTo>
                  <a:cubicBezTo>
                    <a:pt x="4" y="35"/>
                    <a:pt x="4" y="35"/>
                    <a:pt x="4" y="35"/>
                  </a:cubicBezTo>
                  <a:cubicBezTo>
                    <a:pt x="0" y="18"/>
                    <a:pt x="1" y="2"/>
                    <a:pt x="8" y="0"/>
                  </a:cubicBezTo>
                  <a:moveTo>
                    <a:pt x="9" y="0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10" y="0"/>
                    <a:pt x="9" y="0"/>
                  </a:cubicBezTo>
                </a:path>
              </a:pathLst>
            </a:custGeom>
            <a:solidFill>
              <a:srgbClr val="F7FA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99" name="Freeform 50">
              <a:extLst>
                <a:ext uri="{FF2B5EF4-FFF2-40B4-BE49-F238E27FC236}">
                  <a16:creationId xmlns:a16="http://schemas.microsoft.com/office/drawing/2014/main" id="{DEFBC196-6571-4119-8BE2-B5CABDF1855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780" y="1955"/>
              <a:ext cx="2" cy="10"/>
            </a:xfrm>
            <a:custGeom>
              <a:avLst/>
              <a:gdLst>
                <a:gd name="T0" fmla="*/ 128 w 1"/>
                <a:gd name="T1" fmla="*/ 2470 h 4"/>
                <a:gd name="T2" fmla="*/ 128 w 1"/>
                <a:gd name="T3" fmla="*/ 2470 h 4"/>
                <a:gd name="T4" fmla="*/ 128 w 1"/>
                <a:gd name="T5" fmla="*/ 2470 h 4"/>
                <a:gd name="T6" fmla="*/ 0 w 1"/>
                <a:gd name="T7" fmla="*/ 0 h 4"/>
                <a:gd name="T8" fmla="*/ 128 w 1"/>
                <a:gd name="T9" fmla="*/ 2470 h 4"/>
                <a:gd name="T10" fmla="*/ 0 w 1"/>
                <a:gd name="T11" fmla="*/ 0 h 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" h="4">
                  <a:moveTo>
                    <a:pt x="1" y="4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moveTo>
                    <a:pt x="0" y="0"/>
                  </a:moveTo>
                  <a:cubicBezTo>
                    <a:pt x="0" y="1"/>
                    <a:pt x="0" y="3"/>
                    <a:pt x="1" y="4"/>
                  </a:cubicBezTo>
                  <a:cubicBezTo>
                    <a:pt x="0" y="3"/>
                    <a:pt x="0" y="1"/>
                    <a:pt x="0" y="0"/>
                  </a:cubicBezTo>
                </a:path>
              </a:pathLst>
            </a:custGeom>
            <a:solidFill>
              <a:srgbClr val="E0E2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00" name="Freeform 51">
              <a:extLst>
                <a:ext uri="{FF2B5EF4-FFF2-40B4-BE49-F238E27FC236}">
                  <a16:creationId xmlns:a16="http://schemas.microsoft.com/office/drawing/2014/main" id="{26B7DD0A-BA4E-4CBB-85F3-4E94B5046EC3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7" y="1920"/>
              <a:ext cx="20" cy="72"/>
            </a:xfrm>
            <a:custGeom>
              <a:avLst/>
              <a:gdLst>
                <a:gd name="T0" fmla="*/ 783 w 8"/>
                <a:gd name="T1" fmla="*/ 0 h 27"/>
                <a:gd name="T2" fmla="*/ 0 w 8"/>
                <a:gd name="T3" fmla="*/ 0 h 27"/>
                <a:gd name="T4" fmla="*/ 3250 w 8"/>
                <a:gd name="T5" fmla="*/ 12536 h 27"/>
                <a:gd name="T6" fmla="*/ 3250 w 8"/>
                <a:gd name="T7" fmla="*/ 12536 h 27"/>
                <a:gd name="T8" fmla="*/ 3720 w 8"/>
                <a:gd name="T9" fmla="*/ 16179 h 27"/>
                <a:gd name="T10" fmla="*/ 3720 w 8"/>
                <a:gd name="T11" fmla="*/ 16179 h 27"/>
                <a:gd name="T12" fmla="*/ 3720 w 8"/>
                <a:gd name="T13" fmla="*/ 16179 h 27"/>
                <a:gd name="T14" fmla="*/ 4425 w 8"/>
                <a:gd name="T15" fmla="*/ 25885 h 27"/>
                <a:gd name="T16" fmla="*/ 4895 w 8"/>
                <a:gd name="T17" fmla="*/ 25885 h 27"/>
                <a:gd name="T18" fmla="*/ 3720 w 8"/>
                <a:gd name="T19" fmla="*/ 12536 h 27"/>
                <a:gd name="T20" fmla="*/ 783 w 8"/>
                <a:gd name="T21" fmla="*/ 0 h 2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8" h="27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2" y="4"/>
                    <a:pt x="4" y="9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5" y="14"/>
                    <a:pt x="5" y="16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21"/>
                    <a:pt x="7" y="24"/>
                    <a:pt x="7" y="27"/>
                  </a:cubicBezTo>
                  <a:cubicBezTo>
                    <a:pt x="8" y="27"/>
                    <a:pt x="8" y="27"/>
                    <a:pt x="8" y="27"/>
                  </a:cubicBezTo>
                  <a:cubicBezTo>
                    <a:pt x="8" y="23"/>
                    <a:pt x="7" y="18"/>
                    <a:pt x="6" y="13"/>
                  </a:cubicBezTo>
                  <a:cubicBezTo>
                    <a:pt x="5" y="8"/>
                    <a:pt x="3" y="4"/>
                    <a:pt x="1" y="0"/>
                  </a:cubicBezTo>
                </a:path>
              </a:pathLst>
            </a:custGeom>
            <a:solidFill>
              <a:srgbClr val="7E83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01" name="Freeform 52">
              <a:extLst>
                <a:ext uri="{FF2B5EF4-FFF2-40B4-BE49-F238E27FC236}">
                  <a16:creationId xmlns:a16="http://schemas.microsoft.com/office/drawing/2014/main" id="{8C34B489-61D2-4B39-96C3-DF429C56222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730" y="1877"/>
              <a:ext cx="37" cy="43"/>
            </a:xfrm>
            <a:custGeom>
              <a:avLst/>
              <a:gdLst>
                <a:gd name="T0" fmla="*/ 1112 w 15"/>
                <a:gd name="T1" fmla="*/ 0 h 16"/>
                <a:gd name="T2" fmla="*/ 8300 w 15"/>
                <a:gd name="T3" fmla="*/ 16286 h 16"/>
                <a:gd name="T4" fmla="*/ 8300 w 15"/>
                <a:gd name="T5" fmla="*/ 16286 h 16"/>
                <a:gd name="T6" fmla="*/ 1112 w 15"/>
                <a:gd name="T7" fmla="*/ 0 h 16"/>
                <a:gd name="T8" fmla="*/ 451 w 15"/>
                <a:gd name="T9" fmla="*/ 0 h 16"/>
                <a:gd name="T10" fmla="*/ 0 w 15"/>
                <a:gd name="T11" fmla="*/ 0 h 16"/>
                <a:gd name="T12" fmla="*/ 0 w 15"/>
                <a:gd name="T13" fmla="*/ 0 h 16"/>
                <a:gd name="T14" fmla="*/ 451 w 15"/>
                <a:gd name="T15" fmla="*/ 0 h 16"/>
                <a:gd name="T16" fmla="*/ 451 w 15"/>
                <a:gd name="T17" fmla="*/ 0 h 1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" h="16">
                  <a:moveTo>
                    <a:pt x="2" y="0"/>
                  </a:moveTo>
                  <a:cubicBezTo>
                    <a:pt x="7" y="1"/>
                    <a:pt x="11" y="7"/>
                    <a:pt x="15" y="16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1" y="7"/>
                    <a:pt x="7" y="1"/>
                    <a:pt x="2" y="0"/>
                  </a:cubicBezTo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DADC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02" name="Freeform 53">
              <a:extLst>
                <a:ext uri="{FF2B5EF4-FFF2-40B4-BE49-F238E27FC236}">
                  <a16:creationId xmlns:a16="http://schemas.microsoft.com/office/drawing/2014/main" id="{237ACA61-0871-4B54-B710-0459C416134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710" y="1877"/>
              <a:ext cx="75" cy="171"/>
            </a:xfrm>
            <a:custGeom>
              <a:avLst/>
              <a:gdLst>
                <a:gd name="T0" fmla="*/ 3250 w 30"/>
                <a:gd name="T1" fmla="*/ 34203 h 64"/>
                <a:gd name="T2" fmla="*/ 2470 w 30"/>
                <a:gd name="T3" fmla="*/ 34203 h 64"/>
                <a:gd name="T4" fmla="*/ 2470 w 30"/>
                <a:gd name="T5" fmla="*/ 34203 h 64"/>
                <a:gd name="T6" fmla="*/ 14188 w 30"/>
                <a:gd name="T7" fmla="*/ 62223 h 64"/>
                <a:gd name="T8" fmla="*/ 14658 w 30"/>
                <a:gd name="T9" fmla="*/ 62223 h 64"/>
                <a:gd name="T10" fmla="*/ 18363 w 30"/>
                <a:gd name="T11" fmla="*/ 45873 h 64"/>
                <a:gd name="T12" fmla="*/ 18363 w 30"/>
                <a:gd name="T13" fmla="*/ 41791 h 64"/>
                <a:gd name="T14" fmla="*/ 18363 w 30"/>
                <a:gd name="T15" fmla="*/ 41791 h 64"/>
                <a:gd name="T16" fmla="*/ 18363 w 30"/>
                <a:gd name="T17" fmla="*/ 40719 h 64"/>
                <a:gd name="T18" fmla="*/ 17895 w 30"/>
                <a:gd name="T19" fmla="*/ 41791 h 64"/>
                <a:gd name="T20" fmla="*/ 17895 w 30"/>
                <a:gd name="T21" fmla="*/ 45873 h 64"/>
                <a:gd name="T22" fmla="*/ 17113 w 30"/>
                <a:gd name="T23" fmla="*/ 57491 h 64"/>
                <a:gd name="T24" fmla="*/ 14188 w 30"/>
                <a:gd name="T25" fmla="*/ 61151 h 64"/>
                <a:gd name="T26" fmla="*/ 14188 w 30"/>
                <a:gd name="T27" fmla="*/ 61151 h 64"/>
                <a:gd name="T28" fmla="*/ 13488 w 30"/>
                <a:gd name="T29" fmla="*/ 61151 h 64"/>
                <a:gd name="T30" fmla="*/ 8125 w 30"/>
                <a:gd name="T31" fmla="*/ 54592 h 64"/>
                <a:gd name="T32" fmla="*/ 3250 w 30"/>
                <a:gd name="T33" fmla="*/ 34203 h 64"/>
                <a:gd name="T34" fmla="*/ 5675 w 30"/>
                <a:gd name="T35" fmla="*/ 0 h 64"/>
                <a:gd name="T36" fmla="*/ 4895 w 30"/>
                <a:gd name="T37" fmla="*/ 0 h 64"/>
                <a:gd name="T38" fmla="*/ 4895 w 30"/>
                <a:gd name="T39" fmla="*/ 0 h 64"/>
                <a:gd name="T40" fmla="*/ 2470 w 30"/>
                <a:gd name="T41" fmla="*/ 34203 h 64"/>
                <a:gd name="T42" fmla="*/ 2470 w 30"/>
                <a:gd name="T43" fmla="*/ 34203 h 64"/>
                <a:gd name="T44" fmla="*/ 3250 w 30"/>
                <a:gd name="T45" fmla="*/ 34203 h 64"/>
                <a:gd name="T46" fmla="*/ 1958 w 30"/>
                <a:gd name="T47" fmla="*/ 16363 h 64"/>
                <a:gd name="T48" fmla="*/ 2470 w 30"/>
                <a:gd name="T49" fmla="*/ 5854 h 64"/>
                <a:gd name="T50" fmla="*/ 4895 w 30"/>
                <a:gd name="T51" fmla="*/ 1071 h 64"/>
                <a:gd name="T52" fmla="*/ 5675 w 30"/>
                <a:gd name="T53" fmla="*/ 1071 h 64"/>
                <a:gd name="T54" fmla="*/ 5675 w 30"/>
                <a:gd name="T55" fmla="*/ 1071 h 64"/>
                <a:gd name="T56" fmla="*/ 11720 w 30"/>
                <a:gd name="T57" fmla="*/ 8716 h 64"/>
                <a:gd name="T58" fmla="*/ 13488 w 30"/>
                <a:gd name="T59" fmla="*/ 16363 h 64"/>
                <a:gd name="T60" fmla="*/ 14188 w 30"/>
                <a:gd name="T61" fmla="*/ 16363 h 64"/>
                <a:gd name="T62" fmla="*/ 14658 w 30"/>
                <a:gd name="T63" fmla="*/ 16363 h 64"/>
                <a:gd name="T64" fmla="*/ 14188 w 30"/>
                <a:gd name="T65" fmla="*/ 15641 h 64"/>
                <a:gd name="T66" fmla="*/ 14188 w 30"/>
                <a:gd name="T67" fmla="*/ 15641 h 64"/>
                <a:gd name="T68" fmla="*/ 6175 w 30"/>
                <a:gd name="T69" fmla="*/ 0 h 64"/>
                <a:gd name="T70" fmla="*/ 5675 w 30"/>
                <a:gd name="T71" fmla="*/ 0 h 64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30" h="64">
                  <a:moveTo>
                    <a:pt x="5" y="35"/>
                  </a:moveTo>
                  <a:cubicBezTo>
                    <a:pt x="4" y="35"/>
                    <a:pt x="4" y="35"/>
                    <a:pt x="4" y="35"/>
                  </a:cubicBezTo>
                  <a:cubicBezTo>
                    <a:pt x="4" y="35"/>
                    <a:pt x="4" y="35"/>
                    <a:pt x="4" y="35"/>
                  </a:cubicBezTo>
                  <a:cubicBezTo>
                    <a:pt x="8" y="52"/>
                    <a:pt x="16" y="64"/>
                    <a:pt x="23" y="64"/>
                  </a:cubicBezTo>
                  <a:cubicBezTo>
                    <a:pt x="23" y="64"/>
                    <a:pt x="23" y="64"/>
                    <a:pt x="24" y="64"/>
                  </a:cubicBezTo>
                  <a:cubicBezTo>
                    <a:pt x="28" y="63"/>
                    <a:pt x="30" y="56"/>
                    <a:pt x="30" y="47"/>
                  </a:cubicBezTo>
                  <a:cubicBezTo>
                    <a:pt x="30" y="46"/>
                    <a:pt x="30" y="44"/>
                    <a:pt x="30" y="43"/>
                  </a:cubicBezTo>
                  <a:cubicBezTo>
                    <a:pt x="30" y="43"/>
                    <a:pt x="30" y="43"/>
                    <a:pt x="30" y="43"/>
                  </a:cubicBezTo>
                  <a:cubicBezTo>
                    <a:pt x="30" y="43"/>
                    <a:pt x="30" y="43"/>
                    <a:pt x="30" y="42"/>
                  </a:cubicBezTo>
                  <a:cubicBezTo>
                    <a:pt x="30" y="43"/>
                    <a:pt x="29" y="43"/>
                    <a:pt x="29" y="43"/>
                  </a:cubicBezTo>
                  <a:cubicBezTo>
                    <a:pt x="29" y="44"/>
                    <a:pt x="29" y="46"/>
                    <a:pt x="29" y="47"/>
                  </a:cubicBezTo>
                  <a:cubicBezTo>
                    <a:pt x="29" y="52"/>
                    <a:pt x="29" y="56"/>
                    <a:pt x="28" y="59"/>
                  </a:cubicBezTo>
                  <a:cubicBezTo>
                    <a:pt x="27" y="61"/>
                    <a:pt x="25" y="63"/>
                    <a:pt x="23" y="63"/>
                  </a:cubicBezTo>
                  <a:cubicBezTo>
                    <a:pt x="23" y="63"/>
                    <a:pt x="23" y="63"/>
                    <a:pt x="23" y="63"/>
                  </a:cubicBezTo>
                  <a:cubicBezTo>
                    <a:pt x="23" y="63"/>
                    <a:pt x="22" y="63"/>
                    <a:pt x="22" y="63"/>
                  </a:cubicBezTo>
                  <a:cubicBezTo>
                    <a:pt x="20" y="63"/>
                    <a:pt x="16" y="61"/>
                    <a:pt x="13" y="56"/>
                  </a:cubicBezTo>
                  <a:cubicBezTo>
                    <a:pt x="10" y="50"/>
                    <a:pt x="7" y="43"/>
                    <a:pt x="5" y="35"/>
                  </a:cubicBezTo>
                  <a:moveTo>
                    <a:pt x="9" y="0"/>
                  </a:moveTo>
                  <a:cubicBezTo>
                    <a:pt x="9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1" y="2"/>
                    <a:pt x="0" y="18"/>
                    <a:pt x="4" y="35"/>
                  </a:cubicBezTo>
                  <a:cubicBezTo>
                    <a:pt x="4" y="35"/>
                    <a:pt x="4" y="35"/>
                    <a:pt x="4" y="35"/>
                  </a:cubicBezTo>
                  <a:cubicBezTo>
                    <a:pt x="5" y="35"/>
                    <a:pt x="5" y="35"/>
                    <a:pt x="5" y="35"/>
                  </a:cubicBezTo>
                  <a:cubicBezTo>
                    <a:pt x="3" y="29"/>
                    <a:pt x="3" y="23"/>
                    <a:pt x="3" y="17"/>
                  </a:cubicBezTo>
                  <a:cubicBezTo>
                    <a:pt x="3" y="13"/>
                    <a:pt x="3" y="9"/>
                    <a:pt x="4" y="6"/>
                  </a:cubicBezTo>
                  <a:cubicBezTo>
                    <a:pt x="5" y="3"/>
                    <a:pt x="7" y="2"/>
                    <a:pt x="8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12" y="1"/>
                    <a:pt x="15" y="4"/>
                    <a:pt x="19" y="9"/>
                  </a:cubicBezTo>
                  <a:cubicBezTo>
                    <a:pt x="20" y="11"/>
                    <a:pt x="21" y="14"/>
                    <a:pt x="22" y="17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3" y="17"/>
                    <a:pt x="23" y="17"/>
                    <a:pt x="24" y="17"/>
                  </a:cubicBezTo>
                  <a:cubicBezTo>
                    <a:pt x="24" y="17"/>
                    <a:pt x="23" y="16"/>
                    <a:pt x="23" y="16"/>
                  </a:cubicBezTo>
                  <a:cubicBezTo>
                    <a:pt x="23" y="16"/>
                    <a:pt x="23" y="16"/>
                    <a:pt x="23" y="16"/>
                  </a:cubicBezTo>
                  <a:cubicBezTo>
                    <a:pt x="19" y="7"/>
                    <a:pt x="15" y="1"/>
                    <a:pt x="10" y="0"/>
                  </a:cubicBezTo>
                  <a:cubicBezTo>
                    <a:pt x="10" y="0"/>
                    <a:pt x="10" y="0"/>
                    <a:pt x="9" y="0"/>
                  </a:cubicBezTo>
                </a:path>
              </a:pathLst>
            </a:custGeom>
            <a:solidFill>
              <a:srgbClr val="D4D9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03" name="Freeform 54">
              <a:extLst>
                <a:ext uri="{FF2B5EF4-FFF2-40B4-BE49-F238E27FC236}">
                  <a16:creationId xmlns:a16="http://schemas.microsoft.com/office/drawing/2014/main" id="{5430B46F-3ADC-42C4-B6F3-A3E02DA6F15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5" y="1923"/>
              <a:ext cx="20" cy="69"/>
            </a:xfrm>
            <a:custGeom>
              <a:avLst/>
              <a:gdLst>
                <a:gd name="T0" fmla="*/ 783 w 8"/>
                <a:gd name="T1" fmla="*/ 0 h 26"/>
                <a:gd name="T2" fmla="*/ 0 w 8"/>
                <a:gd name="T3" fmla="*/ 0 h 26"/>
                <a:gd name="T4" fmla="*/ 3250 w 8"/>
                <a:gd name="T5" fmla="*/ 12261 h 26"/>
                <a:gd name="T6" fmla="*/ 4425 w 8"/>
                <a:gd name="T7" fmla="*/ 24108 h 26"/>
                <a:gd name="T8" fmla="*/ 4895 w 8"/>
                <a:gd name="T9" fmla="*/ 23009 h 26"/>
                <a:gd name="T10" fmla="*/ 4425 w 8"/>
                <a:gd name="T11" fmla="*/ 14636 h 26"/>
                <a:gd name="T12" fmla="*/ 4425 w 8"/>
                <a:gd name="T13" fmla="*/ 14636 h 26"/>
                <a:gd name="T14" fmla="*/ 4425 w 8"/>
                <a:gd name="T15" fmla="*/ 14636 h 26"/>
                <a:gd name="T16" fmla="*/ 3720 w 8"/>
                <a:gd name="T17" fmla="*/ 11213 h 26"/>
                <a:gd name="T18" fmla="*/ 3720 w 8"/>
                <a:gd name="T19" fmla="*/ 11213 h 26"/>
                <a:gd name="T20" fmla="*/ 1300 w 8"/>
                <a:gd name="T21" fmla="*/ 0 h 26"/>
                <a:gd name="T22" fmla="*/ 783 w 8"/>
                <a:gd name="T23" fmla="*/ 0 h 2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8" h="26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2" y="3"/>
                    <a:pt x="4" y="8"/>
                    <a:pt x="5" y="13"/>
                  </a:cubicBezTo>
                  <a:cubicBezTo>
                    <a:pt x="6" y="17"/>
                    <a:pt x="7" y="22"/>
                    <a:pt x="7" y="26"/>
                  </a:cubicBezTo>
                  <a:cubicBezTo>
                    <a:pt x="7" y="26"/>
                    <a:pt x="8" y="26"/>
                    <a:pt x="8" y="25"/>
                  </a:cubicBezTo>
                  <a:cubicBezTo>
                    <a:pt x="8" y="22"/>
                    <a:pt x="7" y="19"/>
                    <a:pt x="7" y="16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6" y="15"/>
                    <a:pt x="6" y="13"/>
                    <a:pt x="6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5" y="8"/>
                    <a:pt x="3" y="4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BEC4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04" name="Freeform 55">
              <a:extLst>
                <a:ext uri="{FF2B5EF4-FFF2-40B4-BE49-F238E27FC236}">
                  <a16:creationId xmlns:a16="http://schemas.microsoft.com/office/drawing/2014/main" id="{E380761F-A841-419C-885A-66D9A7CE6E3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767" y="1920"/>
              <a:ext cx="18" cy="72"/>
            </a:xfrm>
            <a:custGeom>
              <a:avLst/>
              <a:gdLst>
                <a:gd name="T0" fmla="*/ 4371 w 7"/>
                <a:gd name="T1" fmla="*/ 16179 h 27"/>
                <a:gd name="T2" fmla="*/ 4371 w 7"/>
                <a:gd name="T3" fmla="*/ 16179 h 27"/>
                <a:gd name="T4" fmla="*/ 5151 w 7"/>
                <a:gd name="T5" fmla="*/ 24824 h 27"/>
                <a:gd name="T6" fmla="*/ 5151 w 7"/>
                <a:gd name="T7" fmla="*/ 25885 h 27"/>
                <a:gd name="T8" fmla="*/ 5151 w 7"/>
                <a:gd name="T9" fmla="*/ 25885 h 27"/>
                <a:gd name="T10" fmla="*/ 4371 w 7"/>
                <a:gd name="T11" fmla="*/ 16179 h 27"/>
                <a:gd name="T12" fmla="*/ 4371 w 7"/>
                <a:gd name="T13" fmla="*/ 16179 h 27"/>
                <a:gd name="T14" fmla="*/ 4371 w 7"/>
                <a:gd name="T15" fmla="*/ 16179 h 27"/>
                <a:gd name="T16" fmla="*/ 4371 w 7"/>
                <a:gd name="T17" fmla="*/ 16179 h 27"/>
                <a:gd name="T18" fmla="*/ 4371 w 7"/>
                <a:gd name="T19" fmla="*/ 16179 h 27"/>
                <a:gd name="T20" fmla="*/ 4371 w 7"/>
                <a:gd name="T21" fmla="*/ 16179 h 27"/>
                <a:gd name="T22" fmla="*/ 0 w 7"/>
                <a:gd name="T23" fmla="*/ 0 h 27"/>
                <a:gd name="T24" fmla="*/ 0 w 7"/>
                <a:gd name="T25" fmla="*/ 0 h 27"/>
                <a:gd name="T26" fmla="*/ 0 w 7"/>
                <a:gd name="T27" fmla="*/ 0 h 27"/>
                <a:gd name="T28" fmla="*/ 918 w 7"/>
                <a:gd name="T29" fmla="*/ 1059 h 27"/>
                <a:gd name="T30" fmla="*/ 3723 w 7"/>
                <a:gd name="T31" fmla="*/ 12536 h 27"/>
                <a:gd name="T32" fmla="*/ 3723 w 7"/>
                <a:gd name="T33" fmla="*/ 12536 h 27"/>
                <a:gd name="T34" fmla="*/ 3723 w 7"/>
                <a:gd name="T35" fmla="*/ 12536 h 27"/>
                <a:gd name="T36" fmla="*/ 3723 w 7"/>
                <a:gd name="T37" fmla="*/ 12536 h 27"/>
                <a:gd name="T38" fmla="*/ 0 w 7"/>
                <a:gd name="T39" fmla="*/ 0 h 2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7" h="27">
                  <a:moveTo>
                    <a:pt x="6" y="17"/>
                  </a:moveTo>
                  <a:cubicBezTo>
                    <a:pt x="6" y="17"/>
                    <a:pt x="6" y="17"/>
                    <a:pt x="6" y="17"/>
                  </a:cubicBezTo>
                  <a:cubicBezTo>
                    <a:pt x="6" y="20"/>
                    <a:pt x="7" y="23"/>
                    <a:pt x="7" y="26"/>
                  </a:cubicBezTo>
                  <a:cubicBezTo>
                    <a:pt x="7" y="27"/>
                    <a:pt x="7" y="27"/>
                    <a:pt x="7" y="27"/>
                  </a:cubicBezTo>
                  <a:cubicBezTo>
                    <a:pt x="7" y="27"/>
                    <a:pt x="7" y="27"/>
                    <a:pt x="7" y="27"/>
                  </a:cubicBezTo>
                  <a:cubicBezTo>
                    <a:pt x="7" y="24"/>
                    <a:pt x="6" y="21"/>
                    <a:pt x="6" y="17"/>
                  </a:cubicBezTo>
                  <a:moveTo>
                    <a:pt x="6" y="17"/>
                  </a:move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1"/>
                    <a:pt x="1" y="1"/>
                  </a:cubicBezTo>
                  <a:cubicBezTo>
                    <a:pt x="2" y="5"/>
                    <a:pt x="4" y="9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4" y="9"/>
                    <a:pt x="2" y="4"/>
                    <a:pt x="0" y="0"/>
                  </a:cubicBezTo>
                </a:path>
              </a:pathLst>
            </a:custGeom>
            <a:solidFill>
              <a:srgbClr val="7980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05" name="Freeform 56">
              <a:extLst>
                <a:ext uri="{FF2B5EF4-FFF2-40B4-BE49-F238E27FC236}">
                  <a16:creationId xmlns:a16="http://schemas.microsoft.com/office/drawing/2014/main" id="{3A2FA78C-A7F8-4A76-8A0D-CFC60B2FAC68}"/>
                </a:ext>
              </a:extLst>
            </p:cNvPr>
            <p:cNvSpPr>
              <a:spLocks/>
            </p:cNvSpPr>
            <p:nvPr/>
          </p:nvSpPr>
          <p:spPr bwMode="auto">
            <a:xfrm>
              <a:off x="847" y="2008"/>
              <a:ext cx="150" cy="349"/>
            </a:xfrm>
            <a:custGeom>
              <a:avLst/>
              <a:gdLst>
                <a:gd name="T0" fmla="*/ 28125 w 60"/>
                <a:gd name="T1" fmla="*/ 120807 h 131"/>
                <a:gd name="T2" fmla="*/ 28833 w 60"/>
                <a:gd name="T3" fmla="*/ 121865 h 131"/>
                <a:gd name="T4" fmla="*/ 34970 w 60"/>
                <a:gd name="T5" fmla="*/ 110465 h 131"/>
                <a:gd name="T6" fmla="*/ 36645 w 60"/>
                <a:gd name="T7" fmla="*/ 88721 h 131"/>
                <a:gd name="T8" fmla="*/ 33720 w 60"/>
                <a:gd name="T9" fmla="*/ 55424 h 131"/>
                <a:gd name="T10" fmla="*/ 23958 w 60"/>
                <a:gd name="T11" fmla="*/ 16126 h 131"/>
                <a:gd name="T12" fmla="*/ 11063 w 60"/>
                <a:gd name="T13" fmla="*/ 0 h 131"/>
                <a:gd name="T14" fmla="*/ 9770 w 60"/>
                <a:gd name="T15" fmla="*/ 0 h 131"/>
                <a:gd name="T16" fmla="*/ 783 w 60"/>
                <a:gd name="T17" fmla="*/ 3876 h 131"/>
                <a:gd name="T18" fmla="*/ 783 w 60"/>
                <a:gd name="T19" fmla="*/ 3876 h 131"/>
                <a:gd name="T20" fmla="*/ 783 w 60"/>
                <a:gd name="T21" fmla="*/ 4692 h 131"/>
                <a:gd name="T22" fmla="*/ 783 w 60"/>
                <a:gd name="T23" fmla="*/ 5784 h 131"/>
                <a:gd name="T24" fmla="*/ 1300 w 60"/>
                <a:gd name="T25" fmla="*/ 5784 h 131"/>
                <a:gd name="T26" fmla="*/ 2470 w 60"/>
                <a:gd name="T27" fmla="*/ 4692 h 131"/>
                <a:gd name="T28" fmla="*/ 14188 w 60"/>
                <a:gd name="T29" fmla="*/ 20008 h 131"/>
                <a:gd name="T30" fmla="*/ 23958 w 60"/>
                <a:gd name="T31" fmla="*/ 59032 h 131"/>
                <a:gd name="T32" fmla="*/ 26875 w 60"/>
                <a:gd name="T33" fmla="*/ 92184 h 131"/>
                <a:gd name="T34" fmla="*/ 25208 w 60"/>
                <a:gd name="T35" fmla="*/ 113398 h 131"/>
                <a:gd name="T36" fmla="*/ 19533 w 60"/>
                <a:gd name="T37" fmla="*/ 122909 h 131"/>
                <a:gd name="T38" fmla="*/ 19063 w 60"/>
                <a:gd name="T39" fmla="*/ 123717 h 131"/>
                <a:gd name="T40" fmla="*/ 19063 w 60"/>
                <a:gd name="T41" fmla="*/ 123717 h 131"/>
                <a:gd name="T42" fmla="*/ 19533 w 60"/>
                <a:gd name="T43" fmla="*/ 124838 h 131"/>
                <a:gd name="T44" fmla="*/ 19533 w 60"/>
                <a:gd name="T45" fmla="*/ 124838 h 131"/>
                <a:gd name="T46" fmla="*/ 28833 w 60"/>
                <a:gd name="T47" fmla="*/ 121865 h 131"/>
                <a:gd name="T48" fmla="*/ 28125 w 60"/>
                <a:gd name="T49" fmla="*/ 120807 h 131"/>
                <a:gd name="T50" fmla="*/ 28125 w 60"/>
                <a:gd name="T51" fmla="*/ 120091 h 131"/>
                <a:gd name="T52" fmla="*/ 19533 w 60"/>
                <a:gd name="T53" fmla="*/ 122909 h 131"/>
                <a:gd name="T54" fmla="*/ 19063 w 60"/>
                <a:gd name="T55" fmla="*/ 123717 h 131"/>
                <a:gd name="T56" fmla="*/ 19533 w 60"/>
                <a:gd name="T57" fmla="*/ 124838 h 131"/>
                <a:gd name="T58" fmla="*/ 25708 w 60"/>
                <a:gd name="T59" fmla="*/ 114456 h 131"/>
                <a:gd name="T60" fmla="*/ 28125 w 60"/>
                <a:gd name="T61" fmla="*/ 92184 h 131"/>
                <a:gd name="T62" fmla="*/ 25208 w 60"/>
                <a:gd name="T63" fmla="*/ 58235 h 131"/>
                <a:gd name="T64" fmla="*/ 15438 w 60"/>
                <a:gd name="T65" fmla="*/ 18945 h 131"/>
                <a:gd name="T66" fmla="*/ 2470 w 60"/>
                <a:gd name="T67" fmla="*/ 2819 h 131"/>
                <a:gd name="T68" fmla="*/ 783 w 60"/>
                <a:gd name="T69" fmla="*/ 3876 h 131"/>
                <a:gd name="T70" fmla="*/ 783 w 60"/>
                <a:gd name="T71" fmla="*/ 4692 h 131"/>
                <a:gd name="T72" fmla="*/ 1300 w 60"/>
                <a:gd name="T73" fmla="*/ 5784 h 131"/>
                <a:gd name="T74" fmla="*/ 9770 w 60"/>
                <a:gd name="T75" fmla="*/ 1761 h 131"/>
                <a:gd name="T76" fmla="*/ 11063 w 60"/>
                <a:gd name="T77" fmla="*/ 1761 h 131"/>
                <a:gd name="T78" fmla="*/ 22783 w 60"/>
                <a:gd name="T79" fmla="*/ 17170 h 131"/>
                <a:gd name="T80" fmla="*/ 33020 w 60"/>
                <a:gd name="T81" fmla="*/ 55424 h 131"/>
                <a:gd name="T82" fmla="*/ 35470 w 60"/>
                <a:gd name="T83" fmla="*/ 88721 h 131"/>
                <a:gd name="T84" fmla="*/ 33720 w 60"/>
                <a:gd name="T85" fmla="*/ 110465 h 131"/>
                <a:gd name="T86" fmla="*/ 28125 w 60"/>
                <a:gd name="T87" fmla="*/ 120091 h 131"/>
                <a:gd name="T88" fmla="*/ 28125 w 60"/>
                <a:gd name="T89" fmla="*/ 120807 h 131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60" h="131">
                  <a:moveTo>
                    <a:pt x="46" y="127"/>
                  </a:moveTo>
                  <a:cubicBezTo>
                    <a:pt x="47" y="128"/>
                    <a:pt x="47" y="128"/>
                    <a:pt x="47" y="128"/>
                  </a:cubicBezTo>
                  <a:cubicBezTo>
                    <a:pt x="51" y="126"/>
                    <a:pt x="55" y="122"/>
                    <a:pt x="57" y="116"/>
                  </a:cubicBezTo>
                  <a:cubicBezTo>
                    <a:pt x="59" y="110"/>
                    <a:pt x="60" y="103"/>
                    <a:pt x="60" y="93"/>
                  </a:cubicBezTo>
                  <a:cubicBezTo>
                    <a:pt x="60" y="83"/>
                    <a:pt x="59" y="71"/>
                    <a:pt x="55" y="58"/>
                  </a:cubicBezTo>
                  <a:cubicBezTo>
                    <a:pt x="51" y="42"/>
                    <a:pt x="45" y="27"/>
                    <a:pt x="39" y="17"/>
                  </a:cubicBezTo>
                  <a:cubicBezTo>
                    <a:pt x="32" y="6"/>
                    <a:pt x="25" y="0"/>
                    <a:pt x="18" y="0"/>
                  </a:cubicBezTo>
                  <a:cubicBezTo>
                    <a:pt x="17" y="0"/>
                    <a:pt x="16" y="0"/>
                    <a:pt x="16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5"/>
                    <a:pt x="3" y="5"/>
                    <a:pt x="4" y="5"/>
                  </a:cubicBezTo>
                  <a:cubicBezTo>
                    <a:pt x="9" y="5"/>
                    <a:pt x="16" y="11"/>
                    <a:pt x="23" y="21"/>
                  </a:cubicBezTo>
                  <a:cubicBezTo>
                    <a:pt x="29" y="31"/>
                    <a:pt x="35" y="46"/>
                    <a:pt x="39" y="62"/>
                  </a:cubicBezTo>
                  <a:cubicBezTo>
                    <a:pt x="42" y="74"/>
                    <a:pt x="44" y="87"/>
                    <a:pt x="44" y="97"/>
                  </a:cubicBezTo>
                  <a:cubicBezTo>
                    <a:pt x="44" y="106"/>
                    <a:pt x="43" y="114"/>
                    <a:pt x="41" y="119"/>
                  </a:cubicBezTo>
                  <a:cubicBezTo>
                    <a:pt x="38" y="125"/>
                    <a:pt x="35" y="128"/>
                    <a:pt x="32" y="129"/>
                  </a:cubicBezTo>
                  <a:cubicBezTo>
                    <a:pt x="31" y="130"/>
                    <a:pt x="31" y="130"/>
                    <a:pt x="31" y="130"/>
                  </a:cubicBezTo>
                  <a:cubicBezTo>
                    <a:pt x="31" y="130"/>
                    <a:pt x="31" y="130"/>
                    <a:pt x="31" y="130"/>
                  </a:cubicBezTo>
                  <a:cubicBezTo>
                    <a:pt x="32" y="131"/>
                    <a:pt x="32" y="131"/>
                    <a:pt x="32" y="131"/>
                  </a:cubicBezTo>
                  <a:cubicBezTo>
                    <a:pt x="32" y="131"/>
                    <a:pt x="32" y="131"/>
                    <a:pt x="32" y="131"/>
                  </a:cubicBezTo>
                  <a:cubicBezTo>
                    <a:pt x="47" y="128"/>
                    <a:pt x="47" y="128"/>
                    <a:pt x="47" y="128"/>
                  </a:cubicBezTo>
                  <a:cubicBezTo>
                    <a:pt x="46" y="127"/>
                    <a:pt x="46" y="127"/>
                    <a:pt x="46" y="127"/>
                  </a:cubicBezTo>
                  <a:cubicBezTo>
                    <a:pt x="46" y="126"/>
                    <a:pt x="46" y="126"/>
                    <a:pt x="46" y="126"/>
                  </a:cubicBezTo>
                  <a:cubicBezTo>
                    <a:pt x="32" y="129"/>
                    <a:pt x="32" y="129"/>
                    <a:pt x="32" y="129"/>
                  </a:cubicBezTo>
                  <a:cubicBezTo>
                    <a:pt x="31" y="129"/>
                    <a:pt x="31" y="130"/>
                    <a:pt x="31" y="130"/>
                  </a:cubicBezTo>
                  <a:cubicBezTo>
                    <a:pt x="31" y="131"/>
                    <a:pt x="32" y="131"/>
                    <a:pt x="32" y="131"/>
                  </a:cubicBezTo>
                  <a:cubicBezTo>
                    <a:pt x="37" y="130"/>
                    <a:pt x="40" y="126"/>
                    <a:pt x="42" y="120"/>
                  </a:cubicBezTo>
                  <a:cubicBezTo>
                    <a:pt x="45" y="114"/>
                    <a:pt x="46" y="106"/>
                    <a:pt x="46" y="97"/>
                  </a:cubicBezTo>
                  <a:cubicBezTo>
                    <a:pt x="46" y="86"/>
                    <a:pt x="44" y="74"/>
                    <a:pt x="41" y="61"/>
                  </a:cubicBezTo>
                  <a:cubicBezTo>
                    <a:pt x="37" y="45"/>
                    <a:pt x="31" y="31"/>
                    <a:pt x="25" y="20"/>
                  </a:cubicBezTo>
                  <a:cubicBezTo>
                    <a:pt x="18" y="10"/>
                    <a:pt x="11" y="3"/>
                    <a:pt x="4" y="3"/>
                  </a:cubicBezTo>
                  <a:cubicBezTo>
                    <a:pt x="3" y="3"/>
                    <a:pt x="2" y="3"/>
                    <a:pt x="1" y="4"/>
                  </a:cubicBezTo>
                  <a:cubicBezTo>
                    <a:pt x="1" y="4"/>
                    <a:pt x="0" y="4"/>
                    <a:pt x="1" y="5"/>
                  </a:cubicBezTo>
                  <a:cubicBezTo>
                    <a:pt x="1" y="5"/>
                    <a:pt x="1" y="6"/>
                    <a:pt x="2" y="6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7" y="2"/>
                    <a:pt x="17" y="2"/>
                    <a:pt x="18" y="2"/>
                  </a:cubicBezTo>
                  <a:cubicBezTo>
                    <a:pt x="24" y="2"/>
                    <a:pt x="31" y="8"/>
                    <a:pt x="37" y="18"/>
                  </a:cubicBezTo>
                  <a:cubicBezTo>
                    <a:pt x="44" y="28"/>
                    <a:pt x="50" y="42"/>
                    <a:pt x="54" y="58"/>
                  </a:cubicBezTo>
                  <a:cubicBezTo>
                    <a:pt x="57" y="71"/>
                    <a:pt x="58" y="83"/>
                    <a:pt x="58" y="93"/>
                  </a:cubicBezTo>
                  <a:cubicBezTo>
                    <a:pt x="58" y="102"/>
                    <a:pt x="57" y="110"/>
                    <a:pt x="55" y="116"/>
                  </a:cubicBezTo>
                  <a:cubicBezTo>
                    <a:pt x="53" y="121"/>
                    <a:pt x="50" y="125"/>
                    <a:pt x="46" y="126"/>
                  </a:cubicBezTo>
                  <a:cubicBezTo>
                    <a:pt x="46" y="127"/>
                    <a:pt x="46" y="127"/>
                    <a:pt x="46" y="127"/>
                  </a:cubicBezTo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06" name="Freeform 57">
              <a:extLst>
                <a:ext uri="{FF2B5EF4-FFF2-40B4-BE49-F238E27FC236}">
                  <a16:creationId xmlns:a16="http://schemas.microsoft.com/office/drawing/2014/main" id="{D26FD7FC-CA23-4146-A12F-8D31370B90E3}"/>
                </a:ext>
              </a:extLst>
            </p:cNvPr>
            <p:cNvSpPr>
              <a:spLocks/>
            </p:cNvSpPr>
            <p:nvPr/>
          </p:nvSpPr>
          <p:spPr bwMode="auto">
            <a:xfrm>
              <a:off x="952" y="1875"/>
              <a:ext cx="835" cy="378"/>
            </a:xfrm>
            <a:custGeom>
              <a:avLst/>
              <a:gdLst>
                <a:gd name="T0" fmla="*/ 189970 w 334"/>
                <a:gd name="T1" fmla="*/ 1057 h 142"/>
                <a:gd name="T2" fmla="*/ 189970 w 334"/>
                <a:gd name="T3" fmla="*/ 0 h 142"/>
                <a:gd name="T4" fmla="*/ 783 w 334"/>
                <a:gd name="T5" fmla="*/ 71903 h 142"/>
                <a:gd name="T6" fmla="*/ 0 w 334"/>
                <a:gd name="T7" fmla="*/ 72965 h 142"/>
                <a:gd name="T8" fmla="*/ 0 w 334"/>
                <a:gd name="T9" fmla="*/ 72965 h 142"/>
                <a:gd name="T10" fmla="*/ 7345 w 334"/>
                <a:gd name="T11" fmla="*/ 102124 h 142"/>
                <a:gd name="T12" fmla="*/ 9770 w 334"/>
                <a:gd name="T13" fmla="*/ 133418 h 142"/>
                <a:gd name="T14" fmla="*/ 9770 w 334"/>
                <a:gd name="T15" fmla="*/ 134472 h 142"/>
                <a:gd name="T16" fmla="*/ 10550 w 334"/>
                <a:gd name="T17" fmla="*/ 134472 h 142"/>
                <a:gd name="T18" fmla="*/ 199738 w 334"/>
                <a:gd name="T19" fmla="*/ 62663 h 142"/>
                <a:gd name="T20" fmla="*/ 202658 w 334"/>
                <a:gd name="T21" fmla="*/ 56945 h 142"/>
                <a:gd name="T22" fmla="*/ 203908 w 334"/>
                <a:gd name="T23" fmla="*/ 45592 h 142"/>
                <a:gd name="T24" fmla="*/ 202658 w 334"/>
                <a:gd name="T25" fmla="*/ 28464 h 142"/>
                <a:gd name="T26" fmla="*/ 197270 w 334"/>
                <a:gd name="T27" fmla="*/ 8545 h 142"/>
                <a:gd name="T28" fmla="*/ 190438 w 334"/>
                <a:gd name="T29" fmla="*/ 0 h 142"/>
                <a:gd name="T30" fmla="*/ 189970 w 334"/>
                <a:gd name="T31" fmla="*/ 0 h 142"/>
                <a:gd name="T32" fmla="*/ 189970 w 334"/>
                <a:gd name="T33" fmla="*/ 1057 h 142"/>
                <a:gd name="T34" fmla="*/ 189970 w 334"/>
                <a:gd name="T35" fmla="*/ 1757 h 142"/>
                <a:gd name="T36" fmla="*/ 190438 w 334"/>
                <a:gd name="T37" fmla="*/ 1757 h 142"/>
                <a:gd name="T38" fmla="*/ 196613 w 334"/>
                <a:gd name="T39" fmla="*/ 9636 h 142"/>
                <a:gd name="T40" fmla="*/ 201488 w 334"/>
                <a:gd name="T41" fmla="*/ 29521 h 142"/>
                <a:gd name="T42" fmla="*/ 202658 w 334"/>
                <a:gd name="T43" fmla="*/ 45592 h 142"/>
                <a:gd name="T44" fmla="*/ 202158 w 334"/>
                <a:gd name="T45" fmla="*/ 56945 h 142"/>
                <a:gd name="T46" fmla="*/ 199033 w 334"/>
                <a:gd name="T47" fmla="*/ 60552 h 142"/>
                <a:gd name="T48" fmla="*/ 10550 w 334"/>
                <a:gd name="T49" fmla="*/ 132723 h 142"/>
                <a:gd name="T50" fmla="*/ 10550 w 334"/>
                <a:gd name="T51" fmla="*/ 133418 h 142"/>
                <a:gd name="T52" fmla="*/ 11063 w 334"/>
                <a:gd name="T53" fmla="*/ 133418 h 142"/>
                <a:gd name="T54" fmla="*/ 8125 w 334"/>
                <a:gd name="T55" fmla="*/ 102124 h 142"/>
                <a:gd name="T56" fmla="*/ 1300 w 334"/>
                <a:gd name="T57" fmla="*/ 72965 h 142"/>
                <a:gd name="T58" fmla="*/ 783 w 334"/>
                <a:gd name="T59" fmla="*/ 72965 h 142"/>
                <a:gd name="T60" fmla="*/ 1300 w 334"/>
                <a:gd name="T61" fmla="*/ 74056 h 142"/>
                <a:gd name="T62" fmla="*/ 189970 w 334"/>
                <a:gd name="T63" fmla="*/ 1757 h 142"/>
                <a:gd name="T64" fmla="*/ 189970 w 334"/>
                <a:gd name="T65" fmla="*/ 1057 h 14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334" h="142">
                  <a:moveTo>
                    <a:pt x="311" y="1"/>
                  </a:moveTo>
                  <a:cubicBezTo>
                    <a:pt x="311" y="0"/>
                    <a:pt x="311" y="0"/>
                    <a:pt x="311" y="0"/>
                  </a:cubicBezTo>
                  <a:cubicBezTo>
                    <a:pt x="1" y="76"/>
                    <a:pt x="1" y="76"/>
                    <a:pt x="1" y="76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5" y="86"/>
                    <a:pt x="9" y="97"/>
                    <a:pt x="12" y="108"/>
                  </a:cubicBezTo>
                  <a:cubicBezTo>
                    <a:pt x="14" y="120"/>
                    <a:pt x="16" y="131"/>
                    <a:pt x="16" y="141"/>
                  </a:cubicBezTo>
                  <a:cubicBezTo>
                    <a:pt x="16" y="142"/>
                    <a:pt x="16" y="142"/>
                    <a:pt x="16" y="142"/>
                  </a:cubicBezTo>
                  <a:cubicBezTo>
                    <a:pt x="17" y="142"/>
                    <a:pt x="17" y="142"/>
                    <a:pt x="17" y="142"/>
                  </a:cubicBezTo>
                  <a:cubicBezTo>
                    <a:pt x="327" y="66"/>
                    <a:pt x="327" y="66"/>
                    <a:pt x="327" y="66"/>
                  </a:cubicBezTo>
                  <a:cubicBezTo>
                    <a:pt x="329" y="66"/>
                    <a:pt x="331" y="63"/>
                    <a:pt x="332" y="60"/>
                  </a:cubicBezTo>
                  <a:cubicBezTo>
                    <a:pt x="334" y="57"/>
                    <a:pt x="334" y="53"/>
                    <a:pt x="334" y="48"/>
                  </a:cubicBezTo>
                  <a:cubicBezTo>
                    <a:pt x="334" y="43"/>
                    <a:pt x="333" y="37"/>
                    <a:pt x="332" y="30"/>
                  </a:cubicBezTo>
                  <a:cubicBezTo>
                    <a:pt x="330" y="22"/>
                    <a:pt x="327" y="14"/>
                    <a:pt x="323" y="9"/>
                  </a:cubicBezTo>
                  <a:cubicBezTo>
                    <a:pt x="320" y="4"/>
                    <a:pt x="316" y="0"/>
                    <a:pt x="312" y="0"/>
                  </a:cubicBezTo>
                  <a:cubicBezTo>
                    <a:pt x="312" y="0"/>
                    <a:pt x="311" y="0"/>
                    <a:pt x="311" y="0"/>
                  </a:cubicBezTo>
                  <a:cubicBezTo>
                    <a:pt x="311" y="1"/>
                    <a:pt x="311" y="1"/>
                    <a:pt x="311" y="1"/>
                  </a:cubicBezTo>
                  <a:cubicBezTo>
                    <a:pt x="311" y="2"/>
                    <a:pt x="311" y="2"/>
                    <a:pt x="311" y="2"/>
                  </a:cubicBezTo>
                  <a:cubicBezTo>
                    <a:pt x="312" y="2"/>
                    <a:pt x="312" y="2"/>
                    <a:pt x="312" y="2"/>
                  </a:cubicBezTo>
                  <a:cubicBezTo>
                    <a:pt x="315" y="2"/>
                    <a:pt x="318" y="5"/>
                    <a:pt x="322" y="10"/>
                  </a:cubicBezTo>
                  <a:cubicBezTo>
                    <a:pt x="325" y="15"/>
                    <a:pt x="328" y="22"/>
                    <a:pt x="330" y="31"/>
                  </a:cubicBezTo>
                  <a:cubicBezTo>
                    <a:pt x="331" y="37"/>
                    <a:pt x="332" y="43"/>
                    <a:pt x="332" y="48"/>
                  </a:cubicBezTo>
                  <a:cubicBezTo>
                    <a:pt x="332" y="53"/>
                    <a:pt x="332" y="57"/>
                    <a:pt x="331" y="60"/>
                  </a:cubicBezTo>
                  <a:cubicBezTo>
                    <a:pt x="330" y="62"/>
                    <a:pt x="328" y="64"/>
                    <a:pt x="326" y="64"/>
                  </a:cubicBezTo>
                  <a:cubicBezTo>
                    <a:pt x="17" y="140"/>
                    <a:pt x="17" y="140"/>
                    <a:pt x="17" y="140"/>
                  </a:cubicBezTo>
                  <a:cubicBezTo>
                    <a:pt x="17" y="141"/>
                    <a:pt x="17" y="141"/>
                    <a:pt x="17" y="141"/>
                  </a:cubicBezTo>
                  <a:cubicBezTo>
                    <a:pt x="18" y="141"/>
                    <a:pt x="18" y="141"/>
                    <a:pt x="18" y="141"/>
                  </a:cubicBezTo>
                  <a:cubicBezTo>
                    <a:pt x="18" y="131"/>
                    <a:pt x="16" y="120"/>
                    <a:pt x="13" y="108"/>
                  </a:cubicBezTo>
                  <a:cubicBezTo>
                    <a:pt x="11" y="96"/>
                    <a:pt x="7" y="86"/>
                    <a:pt x="2" y="77"/>
                  </a:cubicBezTo>
                  <a:cubicBezTo>
                    <a:pt x="1" y="77"/>
                    <a:pt x="1" y="77"/>
                    <a:pt x="1" y="77"/>
                  </a:cubicBezTo>
                  <a:cubicBezTo>
                    <a:pt x="2" y="78"/>
                    <a:pt x="2" y="78"/>
                    <a:pt x="2" y="78"/>
                  </a:cubicBezTo>
                  <a:cubicBezTo>
                    <a:pt x="311" y="2"/>
                    <a:pt x="311" y="2"/>
                    <a:pt x="311" y="2"/>
                  </a:cubicBezTo>
                  <a:cubicBezTo>
                    <a:pt x="311" y="1"/>
                    <a:pt x="311" y="1"/>
                    <a:pt x="311" y="1"/>
                  </a:cubicBezTo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07" name="Freeform 58">
              <a:extLst>
                <a:ext uri="{FF2B5EF4-FFF2-40B4-BE49-F238E27FC236}">
                  <a16:creationId xmlns:a16="http://schemas.microsoft.com/office/drawing/2014/main" id="{7B07EFA5-04AA-416C-9686-48785EAA604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5" y="1909"/>
              <a:ext cx="65" cy="86"/>
            </a:xfrm>
            <a:custGeom>
              <a:avLst/>
              <a:gdLst>
                <a:gd name="T0" fmla="*/ 9770 w 26"/>
                <a:gd name="T1" fmla="*/ 1148 h 32"/>
                <a:gd name="T2" fmla="*/ 9770 w 26"/>
                <a:gd name="T3" fmla="*/ 0 h 32"/>
                <a:gd name="T4" fmla="*/ 783 w 26"/>
                <a:gd name="T5" fmla="*/ 3085 h 32"/>
                <a:gd name="T6" fmla="*/ 783 w 26"/>
                <a:gd name="T7" fmla="*/ 4233 h 32"/>
                <a:gd name="T8" fmla="*/ 0 w 26"/>
                <a:gd name="T9" fmla="*/ 4913 h 32"/>
                <a:gd name="T10" fmla="*/ 3250 w 26"/>
                <a:gd name="T11" fmla="*/ 18108 h 32"/>
                <a:gd name="T12" fmla="*/ 4425 w 26"/>
                <a:gd name="T13" fmla="*/ 31253 h 32"/>
                <a:gd name="T14" fmla="*/ 4425 w 26"/>
                <a:gd name="T15" fmla="*/ 32392 h 32"/>
                <a:gd name="T16" fmla="*/ 4895 w 26"/>
                <a:gd name="T17" fmla="*/ 32392 h 32"/>
                <a:gd name="T18" fmla="*/ 14188 w 26"/>
                <a:gd name="T19" fmla="*/ 29425 h 32"/>
                <a:gd name="T20" fmla="*/ 14188 w 26"/>
                <a:gd name="T21" fmla="*/ 29425 h 32"/>
                <a:gd name="T22" fmla="*/ 15438 w 26"/>
                <a:gd name="T23" fmla="*/ 26340 h 32"/>
                <a:gd name="T24" fmla="*/ 15938 w 26"/>
                <a:gd name="T25" fmla="*/ 20347 h 32"/>
                <a:gd name="T26" fmla="*/ 15438 w 26"/>
                <a:gd name="T27" fmla="*/ 13204 h 32"/>
                <a:gd name="T28" fmla="*/ 13020 w 26"/>
                <a:gd name="T29" fmla="*/ 4233 h 32"/>
                <a:gd name="T30" fmla="*/ 9770 w 26"/>
                <a:gd name="T31" fmla="*/ 0 h 32"/>
                <a:gd name="T32" fmla="*/ 9770 w 26"/>
                <a:gd name="T33" fmla="*/ 0 h 32"/>
                <a:gd name="T34" fmla="*/ 9770 w 26"/>
                <a:gd name="T35" fmla="*/ 1148 h 32"/>
                <a:gd name="T36" fmla="*/ 9770 w 26"/>
                <a:gd name="T37" fmla="*/ 1828 h 32"/>
                <a:gd name="T38" fmla="*/ 9770 w 26"/>
                <a:gd name="T39" fmla="*/ 1828 h 32"/>
                <a:gd name="T40" fmla="*/ 12238 w 26"/>
                <a:gd name="T41" fmla="*/ 4913 h 32"/>
                <a:gd name="T42" fmla="*/ 14188 w 26"/>
                <a:gd name="T43" fmla="*/ 13204 h 32"/>
                <a:gd name="T44" fmla="*/ 14658 w 26"/>
                <a:gd name="T45" fmla="*/ 20347 h 32"/>
                <a:gd name="T46" fmla="*/ 14188 w 26"/>
                <a:gd name="T47" fmla="*/ 25252 h 32"/>
                <a:gd name="T48" fmla="*/ 13488 w 26"/>
                <a:gd name="T49" fmla="*/ 27490 h 32"/>
                <a:gd name="T50" fmla="*/ 13488 w 26"/>
                <a:gd name="T51" fmla="*/ 28321 h 32"/>
                <a:gd name="T52" fmla="*/ 13488 w 26"/>
                <a:gd name="T53" fmla="*/ 27490 h 32"/>
                <a:gd name="T54" fmla="*/ 4895 w 26"/>
                <a:gd name="T55" fmla="*/ 30573 h 32"/>
                <a:gd name="T56" fmla="*/ 4895 w 26"/>
                <a:gd name="T57" fmla="*/ 31253 h 32"/>
                <a:gd name="T58" fmla="*/ 5675 w 26"/>
                <a:gd name="T59" fmla="*/ 31253 h 32"/>
                <a:gd name="T60" fmla="*/ 4425 w 26"/>
                <a:gd name="T61" fmla="*/ 17369 h 32"/>
                <a:gd name="T62" fmla="*/ 1300 w 26"/>
                <a:gd name="T63" fmla="*/ 4233 h 32"/>
                <a:gd name="T64" fmla="*/ 783 w 26"/>
                <a:gd name="T65" fmla="*/ 4233 h 32"/>
                <a:gd name="T66" fmla="*/ 1300 w 26"/>
                <a:gd name="T67" fmla="*/ 4913 h 32"/>
                <a:gd name="T68" fmla="*/ 9770 w 26"/>
                <a:gd name="T69" fmla="*/ 1828 h 32"/>
                <a:gd name="T70" fmla="*/ 9770 w 26"/>
                <a:gd name="T71" fmla="*/ 1148 h 3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26" h="32">
                  <a:moveTo>
                    <a:pt x="16" y="1"/>
                  </a:moveTo>
                  <a:cubicBezTo>
                    <a:pt x="16" y="0"/>
                    <a:pt x="16" y="0"/>
                    <a:pt x="16" y="0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9"/>
                    <a:pt x="4" y="13"/>
                    <a:pt x="5" y="18"/>
                  </a:cubicBezTo>
                  <a:cubicBezTo>
                    <a:pt x="6" y="22"/>
                    <a:pt x="7" y="27"/>
                    <a:pt x="7" y="31"/>
                  </a:cubicBezTo>
                  <a:cubicBezTo>
                    <a:pt x="7" y="32"/>
                    <a:pt x="7" y="32"/>
                    <a:pt x="7" y="32"/>
                  </a:cubicBezTo>
                  <a:cubicBezTo>
                    <a:pt x="8" y="32"/>
                    <a:pt x="8" y="32"/>
                    <a:pt x="8" y="32"/>
                  </a:cubicBezTo>
                  <a:cubicBezTo>
                    <a:pt x="23" y="29"/>
                    <a:pt x="23" y="29"/>
                    <a:pt x="23" y="29"/>
                  </a:cubicBezTo>
                  <a:cubicBezTo>
                    <a:pt x="23" y="29"/>
                    <a:pt x="23" y="29"/>
                    <a:pt x="23" y="29"/>
                  </a:cubicBezTo>
                  <a:cubicBezTo>
                    <a:pt x="24" y="28"/>
                    <a:pt x="25" y="27"/>
                    <a:pt x="25" y="26"/>
                  </a:cubicBezTo>
                  <a:cubicBezTo>
                    <a:pt x="26" y="24"/>
                    <a:pt x="26" y="23"/>
                    <a:pt x="26" y="20"/>
                  </a:cubicBezTo>
                  <a:cubicBezTo>
                    <a:pt x="26" y="18"/>
                    <a:pt x="26" y="15"/>
                    <a:pt x="25" y="13"/>
                  </a:cubicBezTo>
                  <a:cubicBezTo>
                    <a:pt x="24" y="9"/>
                    <a:pt x="23" y="6"/>
                    <a:pt x="21" y="4"/>
                  </a:cubicBezTo>
                  <a:cubicBezTo>
                    <a:pt x="20" y="1"/>
                    <a:pt x="18" y="0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7" y="2"/>
                    <a:pt x="18" y="3"/>
                    <a:pt x="20" y="5"/>
                  </a:cubicBezTo>
                  <a:cubicBezTo>
                    <a:pt x="21" y="7"/>
                    <a:pt x="22" y="10"/>
                    <a:pt x="23" y="13"/>
                  </a:cubicBezTo>
                  <a:cubicBezTo>
                    <a:pt x="24" y="16"/>
                    <a:pt x="24" y="18"/>
                    <a:pt x="24" y="20"/>
                  </a:cubicBezTo>
                  <a:cubicBezTo>
                    <a:pt x="24" y="22"/>
                    <a:pt x="24" y="24"/>
                    <a:pt x="23" y="25"/>
                  </a:cubicBezTo>
                  <a:cubicBezTo>
                    <a:pt x="23" y="26"/>
                    <a:pt x="23" y="27"/>
                    <a:pt x="22" y="27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2" y="27"/>
                    <a:pt x="22" y="27"/>
                    <a:pt x="22" y="27"/>
                  </a:cubicBezTo>
                  <a:cubicBezTo>
                    <a:pt x="8" y="30"/>
                    <a:pt x="8" y="30"/>
                    <a:pt x="8" y="30"/>
                  </a:cubicBezTo>
                  <a:cubicBezTo>
                    <a:pt x="8" y="31"/>
                    <a:pt x="8" y="31"/>
                    <a:pt x="8" y="31"/>
                  </a:cubicBezTo>
                  <a:cubicBezTo>
                    <a:pt x="9" y="31"/>
                    <a:pt x="9" y="31"/>
                    <a:pt x="9" y="31"/>
                  </a:cubicBezTo>
                  <a:cubicBezTo>
                    <a:pt x="9" y="27"/>
                    <a:pt x="8" y="22"/>
                    <a:pt x="7" y="17"/>
                  </a:cubicBezTo>
                  <a:cubicBezTo>
                    <a:pt x="6" y="12"/>
                    <a:pt x="4" y="8"/>
                    <a:pt x="2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1"/>
                    <a:pt x="16" y="1"/>
                    <a:pt x="16" y="1"/>
                  </a:cubicBezTo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08" name="Freeform 59">
              <a:extLst>
                <a:ext uri="{FF2B5EF4-FFF2-40B4-BE49-F238E27FC236}">
                  <a16:creationId xmlns:a16="http://schemas.microsoft.com/office/drawing/2014/main" id="{041711E4-4052-4C3C-823D-F14F53CB8939}"/>
                </a:ext>
              </a:extLst>
            </p:cNvPr>
            <p:cNvSpPr>
              <a:spLocks/>
            </p:cNvSpPr>
            <p:nvPr/>
          </p:nvSpPr>
          <p:spPr bwMode="auto">
            <a:xfrm>
              <a:off x="770" y="2131"/>
              <a:ext cx="132" cy="152"/>
            </a:xfrm>
            <a:custGeom>
              <a:avLst/>
              <a:gdLst>
                <a:gd name="T0" fmla="*/ 21474 w 53"/>
                <a:gd name="T1" fmla="*/ 1059 h 57"/>
                <a:gd name="T2" fmla="*/ 21474 w 53"/>
                <a:gd name="T3" fmla="*/ 0 h 57"/>
                <a:gd name="T4" fmla="*/ 466 w 53"/>
                <a:gd name="T5" fmla="*/ 8648 h 57"/>
                <a:gd name="T6" fmla="*/ 0 w 53"/>
                <a:gd name="T7" fmla="*/ 8648 h 57"/>
                <a:gd name="T8" fmla="*/ 0 w 53"/>
                <a:gd name="T9" fmla="*/ 9707 h 57"/>
                <a:gd name="T10" fmla="*/ 4807 w 53"/>
                <a:gd name="T11" fmla="*/ 29789 h 57"/>
                <a:gd name="T12" fmla="*/ 6426 w 53"/>
                <a:gd name="T13" fmla="*/ 50723 h 57"/>
                <a:gd name="T14" fmla="*/ 6426 w 53"/>
                <a:gd name="T15" fmla="*/ 53555 h 57"/>
                <a:gd name="T16" fmla="*/ 6426 w 53"/>
                <a:gd name="T17" fmla="*/ 54613 h 57"/>
                <a:gd name="T18" fmla="*/ 7203 w 53"/>
                <a:gd name="T19" fmla="*/ 54613 h 57"/>
                <a:gd name="T20" fmla="*/ 28656 w 53"/>
                <a:gd name="T21" fmla="*/ 45965 h 57"/>
                <a:gd name="T22" fmla="*/ 31052 w 53"/>
                <a:gd name="T23" fmla="*/ 42077 h 57"/>
                <a:gd name="T24" fmla="*/ 31518 w 53"/>
                <a:gd name="T25" fmla="*/ 33429 h 57"/>
                <a:gd name="T26" fmla="*/ 30283 w 53"/>
                <a:gd name="T27" fmla="*/ 21184 h 57"/>
                <a:gd name="T28" fmla="*/ 26741 w 53"/>
                <a:gd name="T29" fmla="*/ 5824 h 57"/>
                <a:gd name="T30" fmla="*/ 21939 w 53"/>
                <a:gd name="T31" fmla="*/ 0 h 57"/>
                <a:gd name="T32" fmla="*/ 21474 w 53"/>
                <a:gd name="T33" fmla="*/ 0 h 57"/>
                <a:gd name="T34" fmla="*/ 21474 w 53"/>
                <a:gd name="T35" fmla="*/ 1059 h 57"/>
                <a:gd name="T36" fmla="*/ 21939 w 53"/>
                <a:gd name="T37" fmla="*/ 1763 h 57"/>
                <a:gd name="T38" fmla="*/ 21939 w 53"/>
                <a:gd name="T39" fmla="*/ 1763 h 57"/>
                <a:gd name="T40" fmla="*/ 26246 w 53"/>
                <a:gd name="T41" fmla="*/ 7531 h 57"/>
                <a:gd name="T42" fmla="*/ 29817 w 53"/>
                <a:gd name="T43" fmla="*/ 21184 h 57"/>
                <a:gd name="T44" fmla="*/ 30283 w 53"/>
                <a:gd name="T45" fmla="*/ 33429 h 57"/>
                <a:gd name="T46" fmla="*/ 29817 w 53"/>
                <a:gd name="T47" fmla="*/ 41416 h 57"/>
                <a:gd name="T48" fmla="*/ 27902 w 53"/>
                <a:gd name="T49" fmla="*/ 44237 h 57"/>
                <a:gd name="T50" fmla="*/ 7203 w 53"/>
                <a:gd name="T51" fmla="*/ 52851 h 57"/>
                <a:gd name="T52" fmla="*/ 7203 w 53"/>
                <a:gd name="T53" fmla="*/ 53555 h 57"/>
                <a:gd name="T54" fmla="*/ 7661 w 53"/>
                <a:gd name="T55" fmla="*/ 53555 h 57"/>
                <a:gd name="T56" fmla="*/ 7661 w 53"/>
                <a:gd name="T57" fmla="*/ 50723 h 57"/>
                <a:gd name="T58" fmla="*/ 5930 w 53"/>
                <a:gd name="T59" fmla="*/ 29789 h 57"/>
                <a:gd name="T60" fmla="*/ 1161 w 53"/>
                <a:gd name="T61" fmla="*/ 8648 h 57"/>
                <a:gd name="T62" fmla="*/ 466 w 53"/>
                <a:gd name="T63" fmla="*/ 9707 h 57"/>
                <a:gd name="T64" fmla="*/ 1161 w 53"/>
                <a:gd name="T65" fmla="*/ 10376 h 57"/>
                <a:gd name="T66" fmla="*/ 21939 w 53"/>
                <a:gd name="T67" fmla="*/ 1763 h 57"/>
                <a:gd name="T68" fmla="*/ 21474 w 53"/>
                <a:gd name="T69" fmla="*/ 1059 h 57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53" h="57">
                  <a:moveTo>
                    <a:pt x="36" y="1"/>
                  </a:moveTo>
                  <a:cubicBezTo>
                    <a:pt x="36" y="0"/>
                    <a:pt x="36" y="0"/>
                    <a:pt x="36" y="0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3" y="16"/>
                    <a:pt x="6" y="23"/>
                    <a:pt x="8" y="31"/>
                  </a:cubicBezTo>
                  <a:cubicBezTo>
                    <a:pt x="10" y="39"/>
                    <a:pt x="11" y="47"/>
                    <a:pt x="11" y="53"/>
                  </a:cubicBezTo>
                  <a:cubicBezTo>
                    <a:pt x="11" y="54"/>
                    <a:pt x="11" y="55"/>
                    <a:pt x="11" y="56"/>
                  </a:cubicBezTo>
                  <a:cubicBezTo>
                    <a:pt x="11" y="57"/>
                    <a:pt x="11" y="57"/>
                    <a:pt x="11" y="57"/>
                  </a:cubicBezTo>
                  <a:cubicBezTo>
                    <a:pt x="12" y="57"/>
                    <a:pt x="12" y="57"/>
                    <a:pt x="12" y="57"/>
                  </a:cubicBezTo>
                  <a:cubicBezTo>
                    <a:pt x="48" y="48"/>
                    <a:pt x="48" y="48"/>
                    <a:pt x="48" y="48"/>
                  </a:cubicBezTo>
                  <a:cubicBezTo>
                    <a:pt x="50" y="48"/>
                    <a:pt x="51" y="46"/>
                    <a:pt x="52" y="44"/>
                  </a:cubicBezTo>
                  <a:cubicBezTo>
                    <a:pt x="53" y="41"/>
                    <a:pt x="53" y="38"/>
                    <a:pt x="53" y="35"/>
                  </a:cubicBezTo>
                  <a:cubicBezTo>
                    <a:pt x="53" y="31"/>
                    <a:pt x="53" y="26"/>
                    <a:pt x="51" y="22"/>
                  </a:cubicBezTo>
                  <a:cubicBezTo>
                    <a:pt x="50" y="16"/>
                    <a:pt x="48" y="10"/>
                    <a:pt x="45" y="6"/>
                  </a:cubicBezTo>
                  <a:cubicBezTo>
                    <a:pt x="43" y="3"/>
                    <a:pt x="40" y="0"/>
                    <a:pt x="37" y="0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36" y="1"/>
                    <a:pt x="36" y="1"/>
                    <a:pt x="36" y="1"/>
                  </a:cubicBezTo>
                  <a:cubicBezTo>
                    <a:pt x="37" y="2"/>
                    <a:pt x="37" y="2"/>
                    <a:pt x="37" y="2"/>
                  </a:cubicBezTo>
                  <a:cubicBezTo>
                    <a:pt x="37" y="2"/>
                    <a:pt x="37" y="2"/>
                    <a:pt x="37" y="2"/>
                  </a:cubicBezTo>
                  <a:cubicBezTo>
                    <a:pt x="39" y="2"/>
                    <a:pt x="41" y="4"/>
                    <a:pt x="44" y="8"/>
                  </a:cubicBezTo>
                  <a:cubicBezTo>
                    <a:pt x="46" y="11"/>
                    <a:pt x="48" y="16"/>
                    <a:pt x="50" y="22"/>
                  </a:cubicBezTo>
                  <a:cubicBezTo>
                    <a:pt x="51" y="27"/>
                    <a:pt x="51" y="31"/>
                    <a:pt x="51" y="35"/>
                  </a:cubicBezTo>
                  <a:cubicBezTo>
                    <a:pt x="51" y="38"/>
                    <a:pt x="51" y="41"/>
                    <a:pt x="50" y="43"/>
                  </a:cubicBezTo>
                  <a:cubicBezTo>
                    <a:pt x="49" y="45"/>
                    <a:pt x="48" y="46"/>
                    <a:pt x="47" y="46"/>
                  </a:cubicBezTo>
                  <a:cubicBezTo>
                    <a:pt x="12" y="55"/>
                    <a:pt x="12" y="55"/>
                    <a:pt x="12" y="55"/>
                  </a:cubicBezTo>
                  <a:cubicBezTo>
                    <a:pt x="12" y="56"/>
                    <a:pt x="12" y="56"/>
                    <a:pt x="12" y="56"/>
                  </a:cubicBezTo>
                  <a:cubicBezTo>
                    <a:pt x="13" y="56"/>
                    <a:pt x="13" y="56"/>
                    <a:pt x="13" y="56"/>
                  </a:cubicBezTo>
                  <a:cubicBezTo>
                    <a:pt x="13" y="55"/>
                    <a:pt x="13" y="54"/>
                    <a:pt x="13" y="53"/>
                  </a:cubicBezTo>
                  <a:cubicBezTo>
                    <a:pt x="13" y="47"/>
                    <a:pt x="12" y="39"/>
                    <a:pt x="10" y="31"/>
                  </a:cubicBezTo>
                  <a:cubicBezTo>
                    <a:pt x="8" y="23"/>
                    <a:pt x="5" y="15"/>
                    <a:pt x="2" y="9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37" y="2"/>
                    <a:pt x="37" y="2"/>
                    <a:pt x="37" y="2"/>
                  </a:cubicBezTo>
                  <a:cubicBezTo>
                    <a:pt x="36" y="1"/>
                    <a:pt x="36" y="1"/>
                    <a:pt x="36" y="1"/>
                  </a:cubicBezTo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09" name="Freeform 60">
              <a:extLst>
                <a:ext uri="{FF2B5EF4-FFF2-40B4-BE49-F238E27FC236}">
                  <a16:creationId xmlns:a16="http://schemas.microsoft.com/office/drawing/2014/main" id="{2C978FFA-B546-48BB-9892-AF7D9FAC1959}"/>
                </a:ext>
              </a:extLst>
            </p:cNvPr>
            <p:cNvSpPr>
              <a:spLocks/>
            </p:cNvSpPr>
            <p:nvPr/>
          </p:nvSpPr>
          <p:spPr bwMode="auto">
            <a:xfrm>
              <a:off x="670" y="2123"/>
              <a:ext cx="95" cy="221"/>
            </a:xfrm>
            <a:custGeom>
              <a:avLst/>
              <a:gdLst>
                <a:gd name="T0" fmla="*/ 2470 w 38"/>
                <a:gd name="T1" fmla="*/ 42837 h 83"/>
                <a:gd name="T2" fmla="*/ 3250 w 38"/>
                <a:gd name="T3" fmla="*/ 42837 h 83"/>
                <a:gd name="T4" fmla="*/ 1300 w 38"/>
                <a:gd name="T5" fmla="*/ 21014 h 83"/>
                <a:gd name="T6" fmla="*/ 2470 w 38"/>
                <a:gd name="T7" fmla="*/ 7493 h 83"/>
                <a:gd name="T8" fmla="*/ 5675 w 38"/>
                <a:gd name="T9" fmla="*/ 1757 h 83"/>
                <a:gd name="T10" fmla="*/ 6175 w 38"/>
                <a:gd name="T11" fmla="*/ 1757 h 83"/>
                <a:gd name="T12" fmla="*/ 13488 w 38"/>
                <a:gd name="T13" fmla="*/ 11364 h 83"/>
                <a:gd name="T14" fmla="*/ 20313 w 38"/>
                <a:gd name="T15" fmla="*/ 35980 h 83"/>
                <a:gd name="T16" fmla="*/ 22000 w 38"/>
                <a:gd name="T17" fmla="*/ 56994 h 83"/>
                <a:gd name="T18" fmla="*/ 20833 w 38"/>
                <a:gd name="T19" fmla="*/ 70259 h 83"/>
                <a:gd name="T20" fmla="*/ 17113 w 38"/>
                <a:gd name="T21" fmla="*/ 76967 h 83"/>
                <a:gd name="T22" fmla="*/ 16613 w 38"/>
                <a:gd name="T23" fmla="*/ 76967 h 83"/>
                <a:gd name="T24" fmla="*/ 9300 w 38"/>
                <a:gd name="T25" fmla="*/ 67296 h 83"/>
                <a:gd name="T26" fmla="*/ 3250 w 38"/>
                <a:gd name="T27" fmla="*/ 42837 h 83"/>
                <a:gd name="T28" fmla="*/ 2470 w 38"/>
                <a:gd name="T29" fmla="*/ 42837 h 83"/>
                <a:gd name="T30" fmla="*/ 1958 w 38"/>
                <a:gd name="T31" fmla="*/ 42837 h 83"/>
                <a:gd name="T32" fmla="*/ 8595 w 38"/>
                <a:gd name="T33" fmla="*/ 68409 h 83"/>
                <a:gd name="T34" fmla="*/ 16613 w 38"/>
                <a:gd name="T35" fmla="*/ 78716 h 83"/>
                <a:gd name="T36" fmla="*/ 17895 w 38"/>
                <a:gd name="T37" fmla="*/ 78716 h 83"/>
                <a:gd name="T38" fmla="*/ 22000 w 38"/>
                <a:gd name="T39" fmla="*/ 71316 h 83"/>
                <a:gd name="T40" fmla="*/ 23250 w 38"/>
                <a:gd name="T41" fmla="*/ 56994 h 83"/>
                <a:gd name="T42" fmla="*/ 21488 w 38"/>
                <a:gd name="T43" fmla="*/ 35336 h 83"/>
                <a:gd name="T44" fmla="*/ 14658 w 38"/>
                <a:gd name="T45" fmla="*/ 10307 h 83"/>
                <a:gd name="T46" fmla="*/ 6175 w 38"/>
                <a:gd name="T47" fmla="*/ 0 h 83"/>
                <a:gd name="T48" fmla="*/ 5675 w 38"/>
                <a:gd name="T49" fmla="*/ 0 h 83"/>
                <a:gd name="T50" fmla="*/ 1300 w 38"/>
                <a:gd name="T51" fmla="*/ 6835 h 83"/>
                <a:gd name="T52" fmla="*/ 0 w 38"/>
                <a:gd name="T53" fmla="*/ 21014 h 83"/>
                <a:gd name="T54" fmla="*/ 1958 w 38"/>
                <a:gd name="T55" fmla="*/ 42837 h 83"/>
                <a:gd name="T56" fmla="*/ 2470 w 38"/>
                <a:gd name="T57" fmla="*/ 42837 h 83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8" h="83">
                  <a:moveTo>
                    <a:pt x="4" y="45"/>
                  </a:moveTo>
                  <a:cubicBezTo>
                    <a:pt x="5" y="45"/>
                    <a:pt x="5" y="45"/>
                    <a:pt x="5" y="45"/>
                  </a:cubicBezTo>
                  <a:cubicBezTo>
                    <a:pt x="3" y="37"/>
                    <a:pt x="2" y="29"/>
                    <a:pt x="2" y="22"/>
                  </a:cubicBezTo>
                  <a:cubicBezTo>
                    <a:pt x="2" y="16"/>
                    <a:pt x="3" y="11"/>
                    <a:pt x="4" y="8"/>
                  </a:cubicBezTo>
                  <a:cubicBezTo>
                    <a:pt x="5" y="4"/>
                    <a:pt x="7" y="2"/>
                    <a:pt x="9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4" y="2"/>
                    <a:pt x="18" y="5"/>
                    <a:pt x="22" y="12"/>
                  </a:cubicBezTo>
                  <a:cubicBezTo>
                    <a:pt x="27" y="18"/>
                    <a:pt x="30" y="27"/>
                    <a:pt x="33" y="38"/>
                  </a:cubicBezTo>
                  <a:cubicBezTo>
                    <a:pt x="35" y="46"/>
                    <a:pt x="36" y="54"/>
                    <a:pt x="36" y="60"/>
                  </a:cubicBezTo>
                  <a:cubicBezTo>
                    <a:pt x="36" y="66"/>
                    <a:pt x="35" y="71"/>
                    <a:pt x="34" y="74"/>
                  </a:cubicBezTo>
                  <a:cubicBezTo>
                    <a:pt x="33" y="78"/>
                    <a:pt x="31" y="80"/>
                    <a:pt x="28" y="81"/>
                  </a:cubicBezTo>
                  <a:cubicBezTo>
                    <a:pt x="28" y="81"/>
                    <a:pt x="28" y="81"/>
                    <a:pt x="27" y="81"/>
                  </a:cubicBezTo>
                  <a:cubicBezTo>
                    <a:pt x="24" y="81"/>
                    <a:pt x="19" y="77"/>
                    <a:pt x="15" y="71"/>
                  </a:cubicBezTo>
                  <a:cubicBezTo>
                    <a:pt x="11" y="64"/>
                    <a:pt x="7" y="55"/>
                    <a:pt x="5" y="45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3" y="45"/>
                    <a:pt x="3" y="45"/>
                    <a:pt x="3" y="45"/>
                  </a:cubicBezTo>
                  <a:cubicBezTo>
                    <a:pt x="5" y="56"/>
                    <a:pt x="9" y="65"/>
                    <a:pt x="14" y="72"/>
                  </a:cubicBezTo>
                  <a:cubicBezTo>
                    <a:pt x="18" y="78"/>
                    <a:pt x="23" y="83"/>
                    <a:pt x="27" y="83"/>
                  </a:cubicBezTo>
                  <a:cubicBezTo>
                    <a:pt x="28" y="83"/>
                    <a:pt x="28" y="83"/>
                    <a:pt x="29" y="83"/>
                  </a:cubicBezTo>
                  <a:cubicBezTo>
                    <a:pt x="32" y="82"/>
                    <a:pt x="34" y="79"/>
                    <a:pt x="36" y="75"/>
                  </a:cubicBezTo>
                  <a:cubicBezTo>
                    <a:pt x="37" y="71"/>
                    <a:pt x="38" y="66"/>
                    <a:pt x="38" y="60"/>
                  </a:cubicBezTo>
                  <a:cubicBezTo>
                    <a:pt x="38" y="53"/>
                    <a:pt x="37" y="46"/>
                    <a:pt x="35" y="37"/>
                  </a:cubicBezTo>
                  <a:cubicBezTo>
                    <a:pt x="32" y="27"/>
                    <a:pt x="28" y="17"/>
                    <a:pt x="24" y="11"/>
                  </a:cubicBezTo>
                  <a:cubicBezTo>
                    <a:pt x="20" y="4"/>
                    <a:pt x="15" y="0"/>
                    <a:pt x="10" y="0"/>
                  </a:cubicBezTo>
                  <a:cubicBezTo>
                    <a:pt x="10" y="0"/>
                    <a:pt x="9" y="0"/>
                    <a:pt x="9" y="0"/>
                  </a:cubicBezTo>
                  <a:cubicBezTo>
                    <a:pt x="6" y="1"/>
                    <a:pt x="3" y="3"/>
                    <a:pt x="2" y="7"/>
                  </a:cubicBezTo>
                  <a:cubicBezTo>
                    <a:pt x="1" y="11"/>
                    <a:pt x="0" y="16"/>
                    <a:pt x="0" y="22"/>
                  </a:cubicBezTo>
                  <a:cubicBezTo>
                    <a:pt x="0" y="29"/>
                    <a:pt x="1" y="37"/>
                    <a:pt x="3" y="45"/>
                  </a:cubicBezTo>
                  <a:cubicBezTo>
                    <a:pt x="4" y="45"/>
                    <a:pt x="4" y="45"/>
                    <a:pt x="4" y="45"/>
                  </a:cubicBezTo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10" name="Freeform 61">
              <a:extLst>
                <a:ext uri="{FF2B5EF4-FFF2-40B4-BE49-F238E27FC236}">
                  <a16:creationId xmlns:a16="http://schemas.microsoft.com/office/drawing/2014/main" id="{76CDA730-F767-4374-88C5-E1CCBAC385C6}"/>
                </a:ext>
              </a:extLst>
            </p:cNvPr>
            <p:cNvSpPr>
              <a:spLocks/>
            </p:cNvSpPr>
            <p:nvPr/>
          </p:nvSpPr>
          <p:spPr bwMode="auto">
            <a:xfrm>
              <a:off x="975" y="2075"/>
              <a:ext cx="45" cy="80"/>
            </a:xfrm>
            <a:custGeom>
              <a:avLst/>
              <a:gdLst>
                <a:gd name="T0" fmla="*/ 0 w 18"/>
                <a:gd name="T1" fmla="*/ 1059 h 30"/>
                <a:gd name="T2" fmla="*/ 783 w 18"/>
                <a:gd name="T3" fmla="*/ 1059 h 30"/>
                <a:gd name="T4" fmla="*/ 6175 w 18"/>
                <a:gd name="T5" fmla="*/ 8648 h 30"/>
                <a:gd name="T6" fmla="*/ 10550 w 18"/>
                <a:gd name="T7" fmla="*/ 28728 h 30"/>
                <a:gd name="T8" fmla="*/ 11063 w 18"/>
                <a:gd name="T9" fmla="*/ 28728 h 30"/>
                <a:gd name="T10" fmla="*/ 6845 w 18"/>
                <a:gd name="T11" fmla="*/ 8648 h 30"/>
                <a:gd name="T12" fmla="*/ 783 w 18"/>
                <a:gd name="T13" fmla="*/ 0 h 30"/>
                <a:gd name="T14" fmla="*/ 0 w 18"/>
                <a:gd name="T15" fmla="*/ 0 h 30"/>
                <a:gd name="T16" fmla="*/ 0 w 18"/>
                <a:gd name="T17" fmla="*/ 1059 h 3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" h="30">
                  <a:moveTo>
                    <a:pt x="0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4" y="1"/>
                    <a:pt x="7" y="4"/>
                    <a:pt x="10" y="9"/>
                  </a:cubicBezTo>
                  <a:cubicBezTo>
                    <a:pt x="13" y="15"/>
                    <a:pt x="15" y="22"/>
                    <a:pt x="17" y="30"/>
                  </a:cubicBezTo>
                  <a:cubicBezTo>
                    <a:pt x="18" y="30"/>
                    <a:pt x="18" y="30"/>
                    <a:pt x="18" y="30"/>
                  </a:cubicBezTo>
                  <a:cubicBezTo>
                    <a:pt x="16" y="22"/>
                    <a:pt x="14" y="14"/>
                    <a:pt x="11" y="9"/>
                  </a:cubicBezTo>
                  <a:cubicBezTo>
                    <a:pt x="8" y="3"/>
                    <a:pt x="5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11" name="Freeform 62">
              <a:extLst>
                <a:ext uri="{FF2B5EF4-FFF2-40B4-BE49-F238E27FC236}">
                  <a16:creationId xmlns:a16="http://schemas.microsoft.com/office/drawing/2014/main" id="{A0CC038C-A8BF-4DF1-8FDF-6F4C138A4E5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7" y="2056"/>
              <a:ext cx="48" cy="83"/>
            </a:xfrm>
            <a:custGeom>
              <a:avLst/>
              <a:gdLst>
                <a:gd name="T0" fmla="*/ 824 w 19"/>
                <a:gd name="T1" fmla="*/ 1807 h 31"/>
                <a:gd name="T2" fmla="*/ 1341 w 19"/>
                <a:gd name="T3" fmla="*/ 1807 h 31"/>
                <a:gd name="T4" fmla="*/ 3918 w 19"/>
                <a:gd name="T5" fmla="*/ 4013 h 31"/>
                <a:gd name="T6" fmla="*/ 11207 w 19"/>
                <a:gd name="T7" fmla="*/ 30517 h 31"/>
                <a:gd name="T8" fmla="*/ 12465 w 19"/>
                <a:gd name="T9" fmla="*/ 30517 h 31"/>
                <a:gd name="T10" fmla="*/ 7819 w 19"/>
                <a:gd name="T11" fmla="*/ 8790 h 31"/>
                <a:gd name="T12" fmla="*/ 4646 w 19"/>
                <a:gd name="T13" fmla="*/ 2881 h 31"/>
                <a:gd name="T14" fmla="*/ 1341 w 19"/>
                <a:gd name="T15" fmla="*/ 0 h 31"/>
                <a:gd name="T16" fmla="*/ 0 w 19"/>
                <a:gd name="T17" fmla="*/ 0 h 31"/>
                <a:gd name="T18" fmla="*/ 824 w 19"/>
                <a:gd name="T19" fmla="*/ 1807 h 3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9" h="31">
                  <a:moveTo>
                    <a:pt x="1" y="2"/>
                  </a:moveTo>
                  <a:cubicBezTo>
                    <a:pt x="2" y="2"/>
                    <a:pt x="2" y="2"/>
                    <a:pt x="2" y="2"/>
                  </a:cubicBezTo>
                  <a:cubicBezTo>
                    <a:pt x="3" y="2"/>
                    <a:pt x="4" y="3"/>
                    <a:pt x="6" y="4"/>
                  </a:cubicBezTo>
                  <a:cubicBezTo>
                    <a:pt x="10" y="8"/>
                    <a:pt x="15" y="19"/>
                    <a:pt x="17" y="31"/>
                  </a:cubicBezTo>
                  <a:cubicBezTo>
                    <a:pt x="19" y="31"/>
                    <a:pt x="19" y="31"/>
                    <a:pt x="19" y="31"/>
                  </a:cubicBezTo>
                  <a:cubicBezTo>
                    <a:pt x="17" y="23"/>
                    <a:pt x="15" y="15"/>
                    <a:pt x="12" y="9"/>
                  </a:cubicBezTo>
                  <a:cubicBezTo>
                    <a:pt x="10" y="7"/>
                    <a:pt x="9" y="4"/>
                    <a:pt x="7" y="3"/>
                  </a:cubicBezTo>
                  <a:cubicBezTo>
                    <a:pt x="5" y="1"/>
                    <a:pt x="4" y="0"/>
                    <a:pt x="2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1" y="2"/>
                    <a:pt x="1" y="2"/>
                    <a:pt x="1" y="2"/>
                  </a:cubicBezTo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12" name="Freeform 63">
              <a:extLst>
                <a:ext uri="{FF2B5EF4-FFF2-40B4-BE49-F238E27FC236}">
                  <a16:creationId xmlns:a16="http://schemas.microsoft.com/office/drawing/2014/main" id="{18A2EBD1-15E3-4595-8424-E34941922D7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2" y="2040"/>
              <a:ext cx="45" cy="83"/>
            </a:xfrm>
            <a:custGeom>
              <a:avLst/>
              <a:gdLst>
                <a:gd name="T0" fmla="*/ 0 w 18"/>
                <a:gd name="T1" fmla="*/ 1807 h 31"/>
                <a:gd name="T2" fmla="*/ 783 w 18"/>
                <a:gd name="T3" fmla="*/ 1076 h 31"/>
                <a:gd name="T4" fmla="*/ 6175 w 18"/>
                <a:gd name="T5" fmla="*/ 9923 h 31"/>
                <a:gd name="T6" fmla="*/ 10550 w 18"/>
                <a:gd name="T7" fmla="*/ 30517 h 31"/>
                <a:gd name="T8" fmla="*/ 11063 w 18"/>
                <a:gd name="T9" fmla="*/ 30517 h 31"/>
                <a:gd name="T10" fmla="*/ 6845 w 18"/>
                <a:gd name="T11" fmla="*/ 8790 h 31"/>
                <a:gd name="T12" fmla="*/ 783 w 18"/>
                <a:gd name="T13" fmla="*/ 0 h 31"/>
                <a:gd name="T14" fmla="*/ 0 w 18"/>
                <a:gd name="T15" fmla="*/ 1076 h 31"/>
                <a:gd name="T16" fmla="*/ 0 w 18"/>
                <a:gd name="T17" fmla="*/ 1807 h 3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" h="31">
                  <a:moveTo>
                    <a:pt x="0" y="2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4" y="1"/>
                    <a:pt x="7" y="5"/>
                    <a:pt x="10" y="10"/>
                  </a:cubicBezTo>
                  <a:cubicBezTo>
                    <a:pt x="13" y="15"/>
                    <a:pt x="15" y="23"/>
                    <a:pt x="17" y="31"/>
                  </a:cubicBezTo>
                  <a:cubicBezTo>
                    <a:pt x="18" y="31"/>
                    <a:pt x="18" y="31"/>
                    <a:pt x="18" y="31"/>
                  </a:cubicBezTo>
                  <a:cubicBezTo>
                    <a:pt x="16" y="22"/>
                    <a:pt x="14" y="15"/>
                    <a:pt x="11" y="9"/>
                  </a:cubicBezTo>
                  <a:cubicBezTo>
                    <a:pt x="8" y="4"/>
                    <a:pt x="5" y="0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13" name="Freeform 64">
              <a:extLst>
                <a:ext uri="{FF2B5EF4-FFF2-40B4-BE49-F238E27FC236}">
                  <a16:creationId xmlns:a16="http://schemas.microsoft.com/office/drawing/2014/main" id="{F0FE7E83-0A8F-457C-9EAC-AADAFF73FE5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5" y="2024"/>
              <a:ext cx="47" cy="83"/>
            </a:xfrm>
            <a:custGeom>
              <a:avLst/>
              <a:gdLst>
                <a:gd name="T0" fmla="*/ 0 w 19"/>
                <a:gd name="T1" fmla="*/ 1076 h 31"/>
                <a:gd name="T2" fmla="*/ 453 w 19"/>
                <a:gd name="T3" fmla="*/ 1076 h 31"/>
                <a:gd name="T4" fmla="*/ 5722 w 19"/>
                <a:gd name="T5" fmla="*/ 9923 h 31"/>
                <a:gd name="T6" fmla="*/ 10293 w 19"/>
                <a:gd name="T7" fmla="*/ 30517 h 31"/>
                <a:gd name="T8" fmla="*/ 10746 w 19"/>
                <a:gd name="T9" fmla="*/ 29441 h 31"/>
                <a:gd name="T10" fmla="*/ 6224 w 19"/>
                <a:gd name="T11" fmla="*/ 8790 h 31"/>
                <a:gd name="T12" fmla="*/ 453 w 19"/>
                <a:gd name="T13" fmla="*/ 0 h 31"/>
                <a:gd name="T14" fmla="*/ 0 w 19"/>
                <a:gd name="T15" fmla="*/ 0 h 31"/>
                <a:gd name="T16" fmla="*/ 0 w 19"/>
                <a:gd name="T17" fmla="*/ 1076 h 3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9" h="31">
                  <a:moveTo>
                    <a:pt x="0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4" y="1"/>
                    <a:pt x="7" y="4"/>
                    <a:pt x="10" y="10"/>
                  </a:cubicBezTo>
                  <a:cubicBezTo>
                    <a:pt x="13" y="15"/>
                    <a:pt x="16" y="22"/>
                    <a:pt x="18" y="31"/>
                  </a:cubicBezTo>
                  <a:cubicBezTo>
                    <a:pt x="19" y="30"/>
                    <a:pt x="19" y="30"/>
                    <a:pt x="19" y="30"/>
                  </a:cubicBezTo>
                  <a:cubicBezTo>
                    <a:pt x="17" y="22"/>
                    <a:pt x="14" y="15"/>
                    <a:pt x="11" y="9"/>
                  </a:cubicBezTo>
                  <a:cubicBezTo>
                    <a:pt x="8" y="4"/>
                    <a:pt x="5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14" name="Freeform 65">
              <a:extLst>
                <a:ext uri="{FF2B5EF4-FFF2-40B4-BE49-F238E27FC236}">
                  <a16:creationId xmlns:a16="http://schemas.microsoft.com/office/drawing/2014/main" id="{941F6E98-D74E-4DCA-9949-4A1BEFF235F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0" y="2008"/>
              <a:ext cx="45" cy="80"/>
            </a:xfrm>
            <a:custGeom>
              <a:avLst/>
              <a:gdLst>
                <a:gd name="T0" fmla="*/ 0 w 18"/>
                <a:gd name="T1" fmla="*/ 1059 h 30"/>
                <a:gd name="T2" fmla="*/ 783 w 18"/>
                <a:gd name="T3" fmla="*/ 1059 h 30"/>
                <a:gd name="T4" fmla="*/ 5675 w 18"/>
                <a:gd name="T5" fmla="*/ 8648 h 30"/>
                <a:gd name="T6" fmla="*/ 10550 w 18"/>
                <a:gd name="T7" fmla="*/ 28728 h 30"/>
                <a:gd name="T8" fmla="*/ 11063 w 18"/>
                <a:gd name="T9" fmla="*/ 28728 h 30"/>
                <a:gd name="T10" fmla="*/ 6175 w 18"/>
                <a:gd name="T11" fmla="*/ 8648 h 30"/>
                <a:gd name="T12" fmla="*/ 783 w 18"/>
                <a:gd name="T13" fmla="*/ 0 h 30"/>
                <a:gd name="T14" fmla="*/ 0 w 18"/>
                <a:gd name="T15" fmla="*/ 0 h 30"/>
                <a:gd name="T16" fmla="*/ 0 w 18"/>
                <a:gd name="T17" fmla="*/ 1059 h 3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" h="30">
                  <a:moveTo>
                    <a:pt x="0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3" y="1"/>
                    <a:pt x="7" y="4"/>
                    <a:pt x="9" y="9"/>
                  </a:cubicBezTo>
                  <a:cubicBezTo>
                    <a:pt x="12" y="15"/>
                    <a:pt x="15" y="22"/>
                    <a:pt x="17" y="30"/>
                  </a:cubicBezTo>
                  <a:cubicBezTo>
                    <a:pt x="18" y="30"/>
                    <a:pt x="18" y="30"/>
                    <a:pt x="18" y="30"/>
                  </a:cubicBezTo>
                  <a:cubicBezTo>
                    <a:pt x="16" y="22"/>
                    <a:pt x="13" y="15"/>
                    <a:pt x="10" y="9"/>
                  </a:cubicBezTo>
                  <a:cubicBezTo>
                    <a:pt x="7" y="3"/>
                    <a:pt x="4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15" name="Freeform 66">
              <a:extLst>
                <a:ext uri="{FF2B5EF4-FFF2-40B4-BE49-F238E27FC236}">
                  <a16:creationId xmlns:a16="http://schemas.microsoft.com/office/drawing/2014/main" id="{BE31F4BD-8DE0-4738-A4F2-EF7BDA3A8EB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2" y="1992"/>
              <a:ext cx="45" cy="80"/>
            </a:xfrm>
            <a:custGeom>
              <a:avLst/>
              <a:gdLst>
                <a:gd name="T0" fmla="*/ 0 w 18"/>
                <a:gd name="T1" fmla="*/ 1059 h 30"/>
                <a:gd name="T2" fmla="*/ 783 w 18"/>
                <a:gd name="T3" fmla="*/ 1059 h 30"/>
                <a:gd name="T4" fmla="*/ 6175 w 18"/>
                <a:gd name="T5" fmla="*/ 8648 h 30"/>
                <a:gd name="T6" fmla="*/ 10550 w 18"/>
                <a:gd name="T7" fmla="*/ 28728 h 30"/>
                <a:gd name="T8" fmla="*/ 11063 w 18"/>
                <a:gd name="T9" fmla="*/ 28728 h 30"/>
                <a:gd name="T10" fmla="*/ 6845 w 18"/>
                <a:gd name="T11" fmla="*/ 8648 h 30"/>
                <a:gd name="T12" fmla="*/ 783 w 18"/>
                <a:gd name="T13" fmla="*/ 0 h 30"/>
                <a:gd name="T14" fmla="*/ 0 w 18"/>
                <a:gd name="T15" fmla="*/ 0 h 30"/>
                <a:gd name="T16" fmla="*/ 0 w 18"/>
                <a:gd name="T17" fmla="*/ 1059 h 3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" h="30">
                  <a:moveTo>
                    <a:pt x="0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4" y="1"/>
                    <a:pt x="7" y="4"/>
                    <a:pt x="10" y="9"/>
                  </a:cubicBezTo>
                  <a:cubicBezTo>
                    <a:pt x="13" y="15"/>
                    <a:pt x="15" y="22"/>
                    <a:pt x="17" y="30"/>
                  </a:cubicBezTo>
                  <a:cubicBezTo>
                    <a:pt x="18" y="30"/>
                    <a:pt x="18" y="30"/>
                    <a:pt x="18" y="30"/>
                  </a:cubicBezTo>
                  <a:cubicBezTo>
                    <a:pt x="16" y="22"/>
                    <a:pt x="14" y="14"/>
                    <a:pt x="11" y="9"/>
                  </a:cubicBezTo>
                  <a:cubicBezTo>
                    <a:pt x="8" y="3"/>
                    <a:pt x="5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16" name="Freeform 67">
              <a:extLst>
                <a:ext uri="{FF2B5EF4-FFF2-40B4-BE49-F238E27FC236}">
                  <a16:creationId xmlns:a16="http://schemas.microsoft.com/office/drawing/2014/main" id="{5B3F9CC2-CF20-41BD-B77A-6ED69BB9CD3A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5" y="1973"/>
              <a:ext cx="47" cy="83"/>
            </a:xfrm>
            <a:custGeom>
              <a:avLst/>
              <a:gdLst>
                <a:gd name="T0" fmla="*/ 0 w 19"/>
                <a:gd name="T1" fmla="*/ 1807 h 31"/>
                <a:gd name="T2" fmla="*/ 453 w 19"/>
                <a:gd name="T3" fmla="*/ 1807 h 31"/>
                <a:gd name="T4" fmla="*/ 2773 w 19"/>
                <a:gd name="T5" fmla="*/ 4013 h 31"/>
                <a:gd name="T6" fmla="*/ 9625 w 19"/>
                <a:gd name="T7" fmla="*/ 30517 h 31"/>
                <a:gd name="T8" fmla="*/ 10746 w 19"/>
                <a:gd name="T9" fmla="*/ 30517 h 31"/>
                <a:gd name="T10" fmla="*/ 6860 w 19"/>
                <a:gd name="T11" fmla="*/ 8790 h 31"/>
                <a:gd name="T12" fmla="*/ 3891 w 19"/>
                <a:gd name="T13" fmla="*/ 2881 h 31"/>
                <a:gd name="T14" fmla="*/ 453 w 19"/>
                <a:gd name="T15" fmla="*/ 0 h 31"/>
                <a:gd name="T16" fmla="*/ 0 w 19"/>
                <a:gd name="T17" fmla="*/ 0 h 31"/>
                <a:gd name="T18" fmla="*/ 0 w 19"/>
                <a:gd name="T19" fmla="*/ 1807 h 3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9" h="31">
                  <a:moveTo>
                    <a:pt x="0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3" y="2"/>
                    <a:pt x="4" y="3"/>
                    <a:pt x="5" y="4"/>
                  </a:cubicBezTo>
                  <a:cubicBezTo>
                    <a:pt x="10" y="8"/>
                    <a:pt x="15" y="19"/>
                    <a:pt x="17" y="31"/>
                  </a:cubicBezTo>
                  <a:cubicBezTo>
                    <a:pt x="19" y="31"/>
                    <a:pt x="19" y="31"/>
                    <a:pt x="19" y="31"/>
                  </a:cubicBezTo>
                  <a:cubicBezTo>
                    <a:pt x="18" y="22"/>
                    <a:pt x="15" y="15"/>
                    <a:pt x="12" y="9"/>
                  </a:cubicBezTo>
                  <a:cubicBezTo>
                    <a:pt x="10" y="7"/>
                    <a:pt x="9" y="4"/>
                    <a:pt x="7" y="3"/>
                  </a:cubicBezTo>
                  <a:cubicBezTo>
                    <a:pt x="5" y="1"/>
                    <a:pt x="3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2"/>
                    <a:pt x="0" y="2"/>
                    <a:pt x="0" y="2"/>
                  </a:cubicBezTo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17" name="Freeform 68">
              <a:extLst>
                <a:ext uri="{FF2B5EF4-FFF2-40B4-BE49-F238E27FC236}">
                  <a16:creationId xmlns:a16="http://schemas.microsoft.com/office/drawing/2014/main" id="{A5628AEF-FDDE-4FB8-BE86-FDE6DCCD5FE9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0" y="1957"/>
              <a:ext cx="45" cy="83"/>
            </a:xfrm>
            <a:custGeom>
              <a:avLst/>
              <a:gdLst>
                <a:gd name="T0" fmla="*/ 0 w 18"/>
                <a:gd name="T1" fmla="*/ 1076 h 31"/>
                <a:gd name="T2" fmla="*/ 783 w 18"/>
                <a:gd name="T3" fmla="*/ 1076 h 31"/>
                <a:gd name="T4" fmla="*/ 6175 w 18"/>
                <a:gd name="T5" fmla="*/ 9923 h 31"/>
                <a:gd name="T6" fmla="*/ 10550 w 18"/>
                <a:gd name="T7" fmla="*/ 30517 h 31"/>
                <a:gd name="T8" fmla="*/ 11063 w 18"/>
                <a:gd name="T9" fmla="*/ 29441 h 31"/>
                <a:gd name="T10" fmla="*/ 6845 w 18"/>
                <a:gd name="T11" fmla="*/ 8790 h 31"/>
                <a:gd name="T12" fmla="*/ 783 w 18"/>
                <a:gd name="T13" fmla="*/ 0 h 31"/>
                <a:gd name="T14" fmla="*/ 0 w 18"/>
                <a:gd name="T15" fmla="*/ 0 h 31"/>
                <a:gd name="T16" fmla="*/ 0 w 18"/>
                <a:gd name="T17" fmla="*/ 1076 h 3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" h="31">
                  <a:moveTo>
                    <a:pt x="0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4" y="1"/>
                    <a:pt x="7" y="4"/>
                    <a:pt x="10" y="10"/>
                  </a:cubicBezTo>
                  <a:cubicBezTo>
                    <a:pt x="13" y="15"/>
                    <a:pt x="15" y="23"/>
                    <a:pt x="17" y="31"/>
                  </a:cubicBezTo>
                  <a:cubicBezTo>
                    <a:pt x="18" y="30"/>
                    <a:pt x="18" y="30"/>
                    <a:pt x="18" y="30"/>
                  </a:cubicBezTo>
                  <a:cubicBezTo>
                    <a:pt x="16" y="22"/>
                    <a:pt x="14" y="15"/>
                    <a:pt x="11" y="9"/>
                  </a:cubicBezTo>
                  <a:cubicBezTo>
                    <a:pt x="8" y="4"/>
                    <a:pt x="4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18" name="Freeform 69">
              <a:extLst>
                <a:ext uri="{FF2B5EF4-FFF2-40B4-BE49-F238E27FC236}">
                  <a16:creationId xmlns:a16="http://schemas.microsoft.com/office/drawing/2014/main" id="{5EB03CB2-027F-42DF-A7ED-DAB13A45E18E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2" y="1941"/>
              <a:ext cx="48" cy="80"/>
            </a:xfrm>
            <a:custGeom>
              <a:avLst/>
              <a:gdLst>
                <a:gd name="T0" fmla="*/ 0 w 19"/>
                <a:gd name="T1" fmla="*/ 1059 h 30"/>
                <a:gd name="T2" fmla="*/ 824 w 19"/>
                <a:gd name="T3" fmla="*/ 1059 h 30"/>
                <a:gd name="T4" fmla="*/ 6485 w 19"/>
                <a:gd name="T5" fmla="*/ 9707 h 30"/>
                <a:gd name="T6" fmla="*/ 11737 w 19"/>
                <a:gd name="T7" fmla="*/ 28728 h 30"/>
                <a:gd name="T8" fmla="*/ 12465 w 19"/>
                <a:gd name="T9" fmla="*/ 28728 h 30"/>
                <a:gd name="T10" fmla="*/ 7288 w 19"/>
                <a:gd name="T11" fmla="*/ 8648 h 30"/>
                <a:gd name="T12" fmla="*/ 824 w 19"/>
                <a:gd name="T13" fmla="*/ 0 h 30"/>
                <a:gd name="T14" fmla="*/ 0 w 19"/>
                <a:gd name="T15" fmla="*/ 0 h 30"/>
                <a:gd name="T16" fmla="*/ 0 w 19"/>
                <a:gd name="T17" fmla="*/ 1059 h 3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9" h="30">
                  <a:moveTo>
                    <a:pt x="0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4" y="1"/>
                    <a:pt x="7" y="4"/>
                    <a:pt x="10" y="10"/>
                  </a:cubicBezTo>
                  <a:cubicBezTo>
                    <a:pt x="13" y="15"/>
                    <a:pt x="16" y="22"/>
                    <a:pt x="18" y="30"/>
                  </a:cubicBezTo>
                  <a:cubicBezTo>
                    <a:pt x="19" y="30"/>
                    <a:pt x="19" y="30"/>
                    <a:pt x="19" y="30"/>
                  </a:cubicBezTo>
                  <a:cubicBezTo>
                    <a:pt x="17" y="22"/>
                    <a:pt x="14" y="14"/>
                    <a:pt x="11" y="9"/>
                  </a:cubicBezTo>
                  <a:cubicBezTo>
                    <a:pt x="8" y="4"/>
                    <a:pt x="5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19" name="Freeform 70">
              <a:extLst>
                <a:ext uri="{FF2B5EF4-FFF2-40B4-BE49-F238E27FC236}">
                  <a16:creationId xmlns:a16="http://schemas.microsoft.com/office/drawing/2014/main" id="{AD980089-40AD-4EA5-B8A4-A90B63C55747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5" y="1925"/>
              <a:ext cx="45" cy="80"/>
            </a:xfrm>
            <a:custGeom>
              <a:avLst/>
              <a:gdLst>
                <a:gd name="T0" fmla="*/ 783 w 18"/>
                <a:gd name="T1" fmla="*/ 1059 h 30"/>
                <a:gd name="T2" fmla="*/ 1300 w 18"/>
                <a:gd name="T3" fmla="*/ 1059 h 30"/>
                <a:gd name="T4" fmla="*/ 6175 w 18"/>
                <a:gd name="T5" fmla="*/ 8648 h 30"/>
                <a:gd name="T6" fmla="*/ 10550 w 18"/>
                <a:gd name="T7" fmla="*/ 28728 h 30"/>
                <a:gd name="T8" fmla="*/ 11063 w 18"/>
                <a:gd name="T9" fmla="*/ 28728 h 30"/>
                <a:gd name="T10" fmla="*/ 6845 w 18"/>
                <a:gd name="T11" fmla="*/ 8648 h 30"/>
                <a:gd name="T12" fmla="*/ 1300 w 18"/>
                <a:gd name="T13" fmla="*/ 0 h 30"/>
                <a:gd name="T14" fmla="*/ 0 w 18"/>
                <a:gd name="T15" fmla="*/ 0 h 30"/>
                <a:gd name="T16" fmla="*/ 783 w 18"/>
                <a:gd name="T17" fmla="*/ 1059 h 3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" h="30">
                  <a:moveTo>
                    <a:pt x="1" y="1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4" y="1"/>
                    <a:pt x="7" y="4"/>
                    <a:pt x="10" y="9"/>
                  </a:cubicBezTo>
                  <a:cubicBezTo>
                    <a:pt x="13" y="15"/>
                    <a:pt x="16" y="22"/>
                    <a:pt x="17" y="30"/>
                  </a:cubicBezTo>
                  <a:cubicBezTo>
                    <a:pt x="18" y="30"/>
                    <a:pt x="18" y="30"/>
                    <a:pt x="18" y="30"/>
                  </a:cubicBezTo>
                  <a:cubicBezTo>
                    <a:pt x="17" y="22"/>
                    <a:pt x="14" y="14"/>
                    <a:pt x="11" y="9"/>
                  </a:cubicBezTo>
                  <a:cubicBezTo>
                    <a:pt x="8" y="3"/>
                    <a:pt x="5" y="0"/>
                    <a:pt x="2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1" y="1"/>
                    <a:pt x="1" y="1"/>
                    <a:pt x="1" y="1"/>
                  </a:cubicBezTo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20" name="Freeform 71">
              <a:extLst>
                <a:ext uri="{FF2B5EF4-FFF2-40B4-BE49-F238E27FC236}">
                  <a16:creationId xmlns:a16="http://schemas.microsoft.com/office/drawing/2014/main" id="{18868514-3DFF-4A9E-8F5E-B2674751DB0E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0" y="1907"/>
              <a:ext cx="45" cy="82"/>
            </a:xfrm>
            <a:custGeom>
              <a:avLst/>
              <a:gdLst>
                <a:gd name="T0" fmla="*/ 0 w 18"/>
                <a:gd name="T1" fmla="*/ 1666 h 31"/>
                <a:gd name="T2" fmla="*/ 783 w 18"/>
                <a:gd name="T3" fmla="*/ 1034 h 31"/>
                <a:gd name="T4" fmla="*/ 6175 w 18"/>
                <a:gd name="T5" fmla="*/ 8957 h 31"/>
                <a:gd name="T6" fmla="*/ 10550 w 18"/>
                <a:gd name="T7" fmla="*/ 28092 h 31"/>
                <a:gd name="T8" fmla="*/ 11063 w 18"/>
                <a:gd name="T9" fmla="*/ 28092 h 31"/>
                <a:gd name="T10" fmla="*/ 6845 w 18"/>
                <a:gd name="T11" fmla="*/ 8957 h 31"/>
                <a:gd name="T12" fmla="*/ 783 w 18"/>
                <a:gd name="T13" fmla="*/ 0 h 31"/>
                <a:gd name="T14" fmla="*/ 0 w 18"/>
                <a:gd name="T15" fmla="*/ 1034 h 31"/>
                <a:gd name="T16" fmla="*/ 0 w 18"/>
                <a:gd name="T17" fmla="*/ 1666 h 3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" h="31">
                  <a:moveTo>
                    <a:pt x="0" y="2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4" y="1"/>
                    <a:pt x="7" y="5"/>
                    <a:pt x="10" y="10"/>
                  </a:cubicBezTo>
                  <a:cubicBezTo>
                    <a:pt x="13" y="15"/>
                    <a:pt x="15" y="23"/>
                    <a:pt x="17" y="31"/>
                  </a:cubicBezTo>
                  <a:cubicBezTo>
                    <a:pt x="18" y="31"/>
                    <a:pt x="18" y="31"/>
                    <a:pt x="18" y="31"/>
                  </a:cubicBezTo>
                  <a:cubicBezTo>
                    <a:pt x="16" y="23"/>
                    <a:pt x="14" y="15"/>
                    <a:pt x="11" y="10"/>
                  </a:cubicBezTo>
                  <a:cubicBezTo>
                    <a:pt x="8" y="4"/>
                    <a:pt x="4" y="1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21" name="Freeform 72">
              <a:extLst>
                <a:ext uri="{FF2B5EF4-FFF2-40B4-BE49-F238E27FC236}">
                  <a16:creationId xmlns:a16="http://schemas.microsoft.com/office/drawing/2014/main" id="{9D46FCB7-FE14-4A4F-838D-8B06C76070FB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7" y="1891"/>
              <a:ext cx="45" cy="80"/>
            </a:xfrm>
            <a:custGeom>
              <a:avLst/>
              <a:gdLst>
                <a:gd name="T0" fmla="*/ 0 w 18"/>
                <a:gd name="T1" fmla="*/ 1763 h 30"/>
                <a:gd name="T2" fmla="*/ 783 w 18"/>
                <a:gd name="T3" fmla="*/ 1763 h 30"/>
                <a:gd name="T4" fmla="*/ 3250 w 18"/>
                <a:gd name="T5" fmla="*/ 3891 h 30"/>
                <a:gd name="T6" fmla="*/ 9770 w 18"/>
                <a:gd name="T7" fmla="*/ 28728 h 30"/>
                <a:gd name="T8" fmla="*/ 11063 w 18"/>
                <a:gd name="T9" fmla="*/ 28728 h 30"/>
                <a:gd name="T10" fmla="*/ 6845 w 18"/>
                <a:gd name="T11" fmla="*/ 8648 h 30"/>
                <a:gd name="T12" fmla="*/ 3720 w 18"/>
                <a:gd name="T13" fmla="*/ 2824 h 30"/>
                <a:gd name="T14" fmla="*/ 783 w 18"/>
                <a:gd name="T15" fmla="*/ 0 h 30"/>
                <a:gd name="T16" fmla="*/ 0 w 18"/>
                <a:gd name="T17" fmla="*/ 0 h 30"/>
                <a:gd name="T18" fmla="*/ 0 w 18"/>
                <a:gd name="T19" fmla="*/ 1763 h 3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8" h="30">
                  <a:moveTo>
                    <a:pt x="0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2"/>
                    <a:pt x="3" y="3"/>
                    <a:pt x="5" y="4"/>
                  </a:cubicBezTo>
                  <a:cubicBezTo>
                    <a:pt x="9" y="8"/>
                    <a:pt x="13" y="18"/>
                    <a:pt x="16" y="30"/>
                  </a:cubicBezTo>
                  <a:cubicBezTo>
                    <a:pt x="18" y="30"/>
                    <a:pt x="18" y="30"/>
                    <a:pt x="18" y="30"/>
                  </a:cubicBezTo>
                  <a:cubicBezTo>
                    <a:pt x="16" y="22"/>
                    <a:pt x="13" y="14"/>
                    <a:pt x="11" y="9"/>
                  </a:cubicBezTo>
                  <a:cubicBezTo>
                    <a:pt x="9" y="6"/>
                    <a:pt x="8" y="4"/>
                    <a:pt x="6" y="3"/>
                  </a:cubicBezTo>
                  <a:cubicBezTo>
                    <a:pt x="5" y="1"/>
                    <a:pt x="3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2"/>
                    <a:pt x="0" y="2"/>
                    <a:pt x="0" y="2"/>
                  </a:cubicBezTo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22" name="Freeform 73">
              <a:extLst>
                <a:ext uri="{FF2B5EF4-FFF2-40B4-BE49-F238E27FC236}">
                  <a16:creationId xmlns:a16="http://schemas.microsoft.com/office/drawing/2014/main" id="{111F02DB-572D-43E6-A367-F8FFA04BB0D9}"/>
                </a:ext>
              </a:extLst>
            </p:cNvPr>
            <p:cNvSpPr>
              <a:spLocks/>
            </p:cNvSpPr>
            <p:nvPr/>
          </p:nvSpPr>
          <p:spPr bwMode="auto">
            <a:xfrm>
              <a:off x="690" y="2112"/>
              <a:ext cx="112" cy="232"/>
            </a:xfrm>
            <a:custGeom>
              <a:avLst/>
              <a:gdLst>
                <a:gd name="T0" fmla="*/ 21414 w 45"/>
                <a:gd name="T1" fmla="*/ 78733 h 87"/>
                <a:gd name="T2" fmla="*/ 21414 w 45"/>
                <a:gd name="T3" fmla="*/ 79437 h 87"/>
                <a:gd name="T4" fmla="*/ 25409 w 45"/>
                <a:gd name="T5" fmla="*/ 71851 h 87"/>
                <a:gd name="T6" fmla="*/ 26624 w 45"/>
                <a:gd name="T7" fmla="*/ 58653 h 87"/>
                <a:gd name="T8" fmla="*/ 24946 w 45"/>
                <a:gd name="T9" fmla="*/ 36259 h 87"/>
                <a:gd name="T10" fmla="*/ 18348 w 45"/>
                <a:gd name="T11" fmla="*/ 10376 h 87"/>
                <a:gd name="T12" fmla="*/ 10023 w 45"/>
                <a:gd name="T13" fmla="*/ 0 h 87"/>
                <a:gd name="T14" fmla="*/ 9557 w 45"/>
                <a:gd name="T15" fmla="*/ 0 h 87"/>
                <a:gd name="T16" fmla="*/ 465 w 45"/>
                <a:gd name="T17" fmla="*/ 3891 h 87"/>
                <a:gd name="T18" fmla="*/ 0 w 45"/>
                <a:gd name="T19" fmla="*/ 4701 h 87"/>
                <a:gd name="T20" fmla="*/ 465 w 45"/>
                <a:gd name="T21" fmla="*/ 5824 h 87"/>
                <a:gd name="T22" fmla="*/ 1157 w 45"/>
                <a:gd name="T23" fmla="*/ 5824 h 87"/>
                <a:gd name="T24" fmla="*/ 8325 w 45"/>
                <a:gd name="T25" fmla="*/ 15531 h 87"/>
                <a:gd name="T26" fmla="*/ 14694 w 45"/>
                <a:gd name="T27" fmla="*/ 40299 h 87"/>
                <a:gd name="T28" fmla="*/ 16621 w 45"/>
                <a:gd name="T29" fmla="*/ 61496 h 87"/>
                <a:gd name="T30" fmla="*/ 15461 w 45"/>
                <a:gd name="T31" fmla="*/ 74845 h 87"/>
                <a:gd name="T32" fmla="*/ 11857 w 45"/>
                <a:gd name="T33" fmla="*/ 81557 h 87"/>
                <a:gd name="T34" fmla="*/ 11857 w 45"/>
                <a:gd name="T35" fmla="*/ 82376 h 87"/>
                <a:gd name="T36" fmla="*/ 12320 w 45"/>
                <a:gd name="T37" fmla="*/ 83491 h 87"/>
                <a:gd name="T38" fmla="*/ 21414 w 45"/>
                <a:gd name="T39" fmla="*/ 79437 h 87"/>
                <a:gd name="T40" fmla="*/ 21414 w 45"/>
                <a:gd name="T41" fmla="*/ 78733 h 87"/>
                <a:gd name="T42" fmla="*/ 21414 w 45"/>
                <a:gd name="T43" fmla="*/ 77675 h 87"/>
                <a:gd name="T44" fmla="*/ 11857 w 45"/>
                <a:gd name="T45" fmla="*/ 81557 h 87"/>
                <a:gd name="T46" fmla="*/ 11857 w 45"/>
                <a:gd name="T47" fmla="*/ 81557 h 87"/>
                <a:gd name="T48" fmla="*/ 11857 w 45"/>
                <a:gd name="T49" fmla="*/ 82376 h 87"/>
                <a:gd name="T50" fmla="*/ 11857 w 45"/>
                <a:gd name="T51" fmla="*/ 83491 h 87"/>
                <a:gd name="T52" fmla="*/ 12320 w 45"/>
                <a:gd name="T53" fmla="*/ 83491 h 87"/>
                <a:gd name="T54" fmla="*/ 16621 w 45"/>
                <a:gd name="T55" fmla="*/ 75912 h 87"/>
                <a:gd name="T56" fmla="*/ 17840 w 45"/>
                <a:gd name="T57" fmla="*/ 61496 h 87"/>
                <a:gd name="T58" fmla="*/ 15956 w 45"/>
                <a:gd name="T59" fmla="*/ 39232 h 87"/>
                <a:gd name="T60" fmla="*/ 9557 w 45"/>
                <a:gd name="T61" fmla="*/ 14413 h 87"/>
                <a:gd name="T62" fmla="*/ 1157 w 45"/>
                <a:gd name="T63" fmla="*/ 3891 h 87"/>
                <a:gd name="T64" fmla="*/ 465 w 45"/>
                <a:gd name="T65" fmla="*/ 3891 h 87"/>
                <a:gd name="T66" fmla="*/ 0 w 45"/>
                <a:gd name="T67" fmla="*/ 3891 h 87"/>
                <a:gd name="T68" fmla="*/ 0 w 45"/>
                <a:gd name="T69" fmla="*/ 4701 h 87"/>
                <a:gd name="T70" fmla="*/ 0 w 45"/>
                <a:gd name="T71" fmla="*/ 5824 h 87"/>
                <a:gd name="T72" fmla="*/ 465 w 45"/>
                <a:gd name="T73" fmla="*/ 5824 h 87"/>
                <a:gd name="T74" fmla="*/ 9557 w 45"/>
                <a:gd name="T75" fmla="*/ 1763 h 87"/>
                <a:gd name="T76" fmla="*/ 10023 w 45"/>
                <a:gd name="T77" fmla="*/ 1763 h 87"/>
                <a:gd name="T78" fmla="*/ 17840 w 45"/>
                <a:gd name="T79" fmla="*/ 11469 h 87"/>
                <a:gd name="T80" fmla="*/ 23786 w 45"/>
                <a:gd name="T81" fmla="*/ 36259 h 87"/>
                <a:gd name="T82" fmla="*/ 25409 w 45"/>
                <a:gd name="T83" fmla="*/ 58653 h 87"/>
                <a:gd name="T84" fmla="*/ 24252 w 45"/>
                <a:gd name="T85" fmla="*/ 71851 h 87"/>
                <a:gd name="T86" fmla="*/ 21414 w 45"/>
                <a:gd name="T87" fmla="*/ 77675 h 87"/>
                <a:gd name="T88" fmla="*/ 21414 w 45"/>
                <a:gd name="T89" fmla="*/ 78733 h 8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45" h="87">
                  <a:moveTo>
                    <a:pt x="36" y="82"/>
                  </a:moveTo>
                  <a:cubicBezTo>
                    <a:pt x="36" y="83"/>
                    <a:pt x="36" y="83"/>
                    <a:pt x="36" y="83"/>
                  </a:cubicBezTo>
                  <a:cubicBezTo>
                    <a:pt x="39" y="82"/>
                    <a:pt x="41" y="79"/>
                    <a:pt x="43" y="75"/>
                  </a:cubicBezTo>
                  <a:cubicBezTo>
                    <a:pt x="44" y="72"/>
                    <a:pt x="45" y="66"/>
                    <a:pt x="45" y="61"/>
                  </a:cubicBezTo>
                  <a:cubicBezTo>
                    <a:pt x="45" y="54"/>
                    <a:pt x="44" y="46"/>
                    <a:pt x="42" y="38"/>
                  </a:cubicBezTo>
                  <a:cubicBezTo>
                    <a:pt x="39" y="27"/>
                    <a:pt x="36" y="18"/>
                    <a:pt x="31" y="11"/>
                  </a:cubicBezTo>
                  <a:cubicBezTo>
                    <a:pt x="27" y="4"/>
                    <a:pt x="22" y="0"/>
                    <a:pt x="17" y="0"/>
                  </a:cubicBezTo>
                  <a:cubicBezTo>
                    <a:pt x="17" y="0"/>
                    <a:pt x="16" y="0"/>
                    <a:pt x="16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0" y="6"/>
                    <a:pt x="1" y="6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6" y="6"/>
                    <a:pt x="10" y="9"/>
                    <a:pt x="14" y="16"/>
                  </a:cubicBezTo>
                  <a:cubicBezTo>
                    <a:pt x="19" y="22"/>
                    <a:pt x="22" y="31"/>
                    <a:pt x="25" y="42"/>
                  </a:cubicBezTo>
                  <a:cubicBezTo>
                    <a:pt x="27" y="50"/>
                    <a:pt x="28" y="58"/>
                    <a:pt x="28" y="64"/>
                  </a:cubicBezTo>
                  <a:cubicBezTo>
                    <a:pt x="28" y="70"/>
                    <a:pt x="27" y="75"/>
                    <a:pt x="26" y="78"/>
                  </a:cubicBezTo>
                  <a:cubicBezTo>
                    <a:pt x="25" y="82"/>
                    <a:pt x="23" y="84"/>
                    <a:pt x="20" y="85"/>
                  </a:cubicBezTo>
                  <a:cubicBezTo>
                    <a:pt x="20" y="85"/>
                    <a:pt x="20" y="85"/>
                    <a:pt x="20" y="86"/>
                  </a:cubicBezTo>
                  <a:cubicBezTo>
                    <a:pt x="20" y="86"/>
                    <a:pt x="20" y="87"/>
                    <a:pt x="21" y="87"/>
                  </a:cubicBezTo>
                  <a:cubicBezTo>
                    <a:pt x="36" y="83"/>
                    <a:pt x="36" y="83"/>
                    <a:pt x="36" y="83"/>
                  </a:cubicBezTo>
                  <a:cubicBezTo>
                    <a:pt x="36" y="82"/>
                    <a:pt x="36" y="82"/>
                    <a:pt x="36" y="82"/>
                  </a:cubicBezTo>
                  <a:cubicBezTo>
                    <a:pt x="36" y="81"/>
                    <a:pt x="36" y="81"/>
                    <a:pt x="36" y="81"/>
                  </a:cubicBezTo>
                  <a:cubicBezTo>
                    <a:pt x="20" y="85"/>
                    <a:pt x="20" y="85"/>
                    <a:pt x="20" y="85"/>
                  </a:cubicBezTo>
                  <a:cubicBezTo>
                    <a:pt x="20" y="85"/>
                    <a:pt x="20" y="85"/>
                    <a:pt x="20" y="85"/>
                  </a:cubicBezTo>
                  <a:cubicBezTo>
                    <a:pt x="20" y="86"/>
                    <a:pt x="20" y="86"/>
                    <a:pt x="20" y="86"/>
                  </a:cubicBezTo>
                  <a:cubicBezTo>
                    <a:pt x="20" y="87"/>
                    <a:pt x="20" y="87"/>
                    <a:pt x="20" y="87"/>
                  </a:cubicBezTo>
                  <a:cubicBezTo>
                    <a:pt x="21" y="87"/>
                    <a:pt x="21" y="87"/>
                    <a:pt x="21" y="87"/>
                  </a:cubicBezTo>
                  <a:cubicBezTo>
                    <a:pt x="24" y="86"/>
                    <a:pt x="26" y="83"/>
                    <a:pt x="28" y="79"/>
                  </a:cubicBezTo>
                  <a:cubicBezTo>
                    <a:pt x="29" y="75"/>
                    <a:pt x="30" y="70"/>
                    <a:pt x="30" y="64"/>
                  </a:cubicBezTo>
                  <a:cubicBezTo>
                    <a:pt x="30" y="57"/>
                    <a:pt x="29" y="50"/>
                    <a:pt x="27" y="41"/>
                  </a:cubicBezTo>
                  <a:cubicBezTo>
                    <a:pt x="24" y="31"/>
                    <a:pt x="20" y="21"/>
                    <a:pt x="16" y="15"/>
                  </a:cubicBezTo>
                  <a:cubicBezTo>
                    <a:pt x="12" y="8"/>
                    <a:pt x="7" y="4"/>
                    <a:pt x="2" y="4"/>
                  </a:cubicBezTo>
                  <a:cubicBezTo>
                    <a:pt x="2" y="4"/>
                    <a:pt x="1" y="4"/>
                    <a:pt x="1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21" y="2"/>
                    <a:pt x="25" y="6"/>
                    <a:pt x="30" y="12"/>
                  </a:cubicBezTo>
                  <a:cubicBezTo>
                    <a:pt x="34" y="18"/>
                    <a:pt x="38" y="28"/>
                    <a:pt x="40" y="38"/>
                  </a:cubicBezTo>
                  <a:cubicBezTo>
                    <a:pt x="42" y="46"/>
                    <a:pt x="43" y="54"/>
                    <a:pt x="43" y="61"/>
                  </a:cubicBezTo>
                  <a:cubicBezTo>
                    <a:pt x="43" y="66"/>
                    <a:pt x="42" y="71"/>
                    <a:pt x="41" y="75"/>
                  </a:cubicBezTo>
                  <a:cubicBezTo>
                    <a:pt x="40" y="78"/>
                    <a:pt x="38" y="80"/>
                    <a:pt x="36" y="81"/>
                  </a:cubicBezTo>
                  <a:cubicBezTo>
                    <a:pt x="36" y="82"/>
                    <a:pt x="36" y="82"/>
                    <a:pt x="36" y="82"/>
                  </a:cubicBezTo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23" name="Freeform 74">
              <a:extLst>
                <a:ext uri="{FF2B5EF4-FFF2-40B4-BE49-F238E27FC236}">
                  <a16:creationId xmlns:a16="http://schemas.microsoft.com/office/drawing/2014/main" id="{A21972BD-3391-4407-A283-CAFB9BC80C1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5" y="2061"/>
              <a:ext cx="37" cy="38"/>
            </a:xfrm>
            <a:custGeom>
              <a:avLst/>
              <a:gdLst>
                <a:gd name="T0" fmla="*/ 1112 w 15"/>
                <a:gd name="T1" fmla="*/ 11935 h 14"/>
                <a:gd name="T2" fmla="*/ 2294 w 15"/>
                <a:gd name="T3" fmla="*/ 2063 h 14"/>
                <a:gd name="T4" fmla="*/ 7215 w 15"/>
                <a:gd name="T5" fmla="*/ 3257 h 14"/>
                <a:gd name="T6" fmla="*/ 6110 w 15"/>
                <a:gd name="T7" fmla="*/ 13240 h 14"/>
                <a:gd name="T8" fmla="*/ 1112 w 15"/>
                <a:gd name="T9" fmla="*/ 11935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14">
                  <a:moveTo>
                    <a:pt x="2" y="11"/>
                  </a:moveTo>
                  <a:cubicBezTo>
                    <a:pt x="0" y="8"/>
                    <a:pt x="1" y="4"/>
                    <a:pt x="4" y="2"/>
                  </a:cubicBezTo>
                  <a:cubicBezTo>
                    <a:pt x="7" y="0"/>
                    <a:pt x="11" y="0"/>
                    <a:pt x="13" y="3"/>
                  </a:cubicBezTo>
                  <a:cubicBezTo>
                    <a:pt x="15" y="6"/>
                    <a:pt x="14" y="10"/>
                    <a:pt x="11" y="12"/>
                  </a:cubicBezTo>
                  <a:cubicBezTo>
                    <a:pt x="8" y="14"/>
                    <a:pt x="4" y="14"/>
                    <a:pt x="2" y="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24" name="Freeform 75">
              <a:extLst>
                <a:ext uri="{FF2B5EF4-FFF2-40B4-BE49-F238E27FC236}">
                  <a16:creationId xmlns:a16="http://schemas.microsoft.com/office/drawing/2014/main" id="{10A6CA6C-3E2E-4F2A-84A5-CADEDCA1515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2" y="2043"/>
              <a:ext cx="55" cy="58"/>
            </a:xfrm>
            <a:custGeom>
              <a:avLst/>
              <a:gdLst>
                <a:gd name="T0" fmla="*/ 1958 w 22"/>
                <a:gd name="T1" fmla="*/ 15172 h 22"/>
                <a:gd name="T2" fmla="*/ 3250 w 22"/>
                <a:gd name="T3" fmla="*/ 2655 h 22"/>
                <a:gd name="T4" fmla="*/ 11720 w 22"/>
                <a:gd name="T5" fmla="*/ 4345 h 22"/>
                <a:gd name="T6" fmla="*/ 10550 w 22"/>
                <a:gd name="T7" fmla="*/ 16807 h 22"/>
                <a:gd name="T8" fmla="*/ 1958 w 22"/>
                <a:gd name="T9" fmla="*/ 15172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2">
                  <a:moveTo>
                    <a:pt x="3" y="17"/>
                  </a:moveTo>
                  <a:cubicBezTo>
                    <a:pt x="0" y="12"/>
                    <a:pt x="1" y="6"/>
                    <a:pt x="5" y="3"/>
                  </a:cubicBezTo>
                  <a:cubicBezTo>
                    <a:pt x="10" y="0"/>
                    <a:pt x="16" y="1"/>
                    <a:pt x="19" y="5"/>
                  </a:cubicBezTo>
                  <a:cubicBezTo>
                    <a:pt x="22" y="10"/>
                    <a:pt x="21" y="16"/>
                    <a:pt x="17" y="19"/>
                  </a:cubicBezTo>
                  <a:cubicBezTo>
                    <a:pt x="12" y="22"/>
                    <a:pt x="6" y="21"/>
                    <a:pt x="3" y="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9460" name="Group 76">
            <a:extLst>
              <a:ext uri="{FF2B5EF4-FFF2-40B4-BE49-F238E27FC236}">
                <a16:creationId xmlns:a16="http://schemas.microsoft.com/office/drawing/2014/main" id="{2801421F-85BB-4D12-8453-B5767EF93FB8}"/>
              </a:ext>
            </a:extLst>
          </p:cNvPr>
          <p:cNvGrpSpPr>
            <a:grpSpLocks/>
          </p:cNvGrpSpPr>
          <p:nvPr/>
        </p:nvGrpSpPr>
        <p:grpSpPr bwMode="auto">
          <a:xfrm>
            <a:off x="9067800" y="5830888"/>
            <a:ext cx="762000" cy="250825"/>
            <a:chOff x="4563" y="1309"/>
            <a:chExt cx="640" cy="211"/>
          </a:xfrm>
        </p:grpSpPr>
        <p:sp>
          <p:nvSpPr>
            <p:cNvPr id="19814" name="Freeform 77">
              <a:extLst>
                <a:ext uri="{FF2B5EF4-FFF2-40B4-BE49-F238E27FC236}">
                  <a16:creationId xmlns:a16="http://schemas.microsoft.com/office/drawing/2014/main" id="{281E70BD-D2AB-48F2-BED7-53EEBACA58B1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3" y="1309"/>
              <a:ext cx="640" cy="211"/>
            </a:xfrm>
            <a:custGeom>
              <a:avLst/>
              <a:gdLst>
                <a:gd name="T0" fmla="*/ 152658 w 256"/>
                <a:gd name="T1" fmla="*/ 30184 h 79"/>
                <a:gd name="T2" fmla="*/ 150208 w 256"/>
                <a:gd name="T3" fmla="*/ 21471 h 79"/>
                <a:gd name="T4" fmla="*/ 143563 w 256"/>
                <a:gd name="T5" fmla="*/ 21471 h 79"/>
                <a:gd name="T6" fmla="*/ 140438 w 256"/>
                <a:gd name="T7" fmla="*/ 12612 h 79"/>
                <a:gd name="T8" fmla="*/ 19063 w 256"/>
                <a:gd name="T9" fmla="*/ 5849 h 79"/>
                <a:gd name="T10" fmla="*/ 19063 w 256"/>
                <a:gd name="T11" fmla="*/ 6920 h 79"/>
                <a:gd name="T12" fmla="*/ 13488 w 256"/>
                <a:gd name="T13" fmla="*/ 0 h 79"/>
                <a:gd name="T14" fmla="*/ 9300 w 256"/>
                <a:gd name="T15" fmla="*/ 0 h 79"/>
                <a:gd name="T16" fmla="*/ 0 w 256"/>
                <a:gd name="T17" fmla="*/ 38885 h 79"/>
                <a:gd name="T18" fmla="*/ 8595 w 256"/>
                <a:gd name="T19" fmla="*/ 76630 h 79"/>
                <a:gd name="T20" fmla="*/ 13488 w 256"/>
                <a:gd name="T21" fmla="*/ 76630 h 79"/>
                <a:gd name="T22" fmla="*/ 18363 w 256"/>
                <a:gd name="T23" fmla="*/ 71908 h 79"/>
                <a:gd name="T24" fmla="*/ 18363 w 256"/>
                <a:gd name="T25" fmla="*/ 71908 h 79"/>
                <a:gd name="T26" fmla="*/ 141145 w 256"/>
                <a:gd name="T27" fmla="*/ 66056 h 79"/>
                <a:gd name="T28" fmla="*/ 143563 w 256"/>
                <a:gd name="T29" fmla="*/ 56284 h 79"/>
                <a:gd name="T30" fmla="*/ 150908 w 256"/>
                <a:gd name="T31" fmla="*/ 56284 h 79"/>
                <a:gd name="T32" fmla="*/ 152658 w 256"/>
                <a:gd name="T33" fmla="*/ 46468 h 79"/>
                <a:gd name="T34" fmla="*/ 155783 w 256"/>
                <a:gd name="T35" fmla="*/ 45806 h 79"/>
                <a:gd name="T36" fmla="*/ 156250 w 256"/>
                <a:gd name="T37" fmla="*/ 38885 h 79"/>
                <a:gd name="T38" fmla="*/ 156250 w 256"/>
                <a:gd name="T39" fmla="*/ 30846 h 79"/>
                <a:gd name="T40" fmla="*/ 152658 w 256"/>
                <a:gd name="T41" fmla="*/ 30184 h 7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256" h="79">
                  <a:moveTo>
                    <a:pt x="250" y="31"/>
                  </a:moveTo>
                  <a:cubicBezTo>
                    <a:pt x="246" y="22"/>
                    <a:pt x="246" y="22"/>
                    <a:pt x="246" y="22"/>
                  </a:cubicBezTo>
                  <a:cubicBezTo>
                    <a:pt x="235" y="22"/>
                    <a:pt x="235" y="22"/>
                    <a:pt x="235" y="22"/>
                  </a:cubicBezTo>
                  <a:cubicBezTo>
                    <a:pt x="230" y="13"/>
                    <a:pt x="230" y="13"/>
                    <a:pt x="230" y="13"/>
                  </a:cubicBezTo>
                  <a:cubicBezTo>
                    <a:pt x="31" y="6"/>
                    <a:pt x="31" y="6"/>
                    <a:pt x="31" y="6"/>
                  </a:cubicBezTo>
                  <a:cubicBezTo>
                    <a:pt x="31" y="7"/>
                    <a:pt x="31" y="7"/>
                    <a:pt x="31" y="7"/>
                  </a:cubicBezTo>
                  <a:cubicBezTo>
                    <a:pt x="28" y="3"/>
                    <a:pt x="25" y="0"/>
                    <a:pt x="22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6" y="0"/>
                    <a:pt x="0" y="18"/>
                    <a:pt x="0" y="40"/>
                  </a:cubicBezTo>
                  <a:cubicBezTo>
                    <a:pt x="0" y="62"/>
                    <a:pt x="6" y="79"/>
                    <a:pt x="14" y="79"/>
                  </a:cubicBezTo>
                  <a:cubicBezTo>
                    <a:pt x="22" y="79"/>
                    <a:pt x="22" y="79"/>
                    <a:pt x="22" y="79"/>
                  </a:cubicBezTo>
                  <a:cubicBezTo>
                    <a:pt x="25" y="79"/>
                    <a:pt x="28" y="77"/>
                    <a:pt x="30" y="74"/>
                  </a:cubicBezTo>
                  <a:cubicBezTo>
                    <a:pt x="30" y="74"/>
                    <a:pt x="30" y="74"/>
                    <a:pt x="30" y="74"/>
                  </a:cubicBezTo>
                  <a:cubicBezTo>
                    <a:pt x="231" y="68"/>
                    <a:pt x="231" y="68"/>
                    <a:pt x="231" y="68"/>
                  </a:cubicBezTo>
                  <a:cubicBezTo>
                    <a:pt x="235" y="58"/>
                    <a:pt x="235" y="58"/>
                    <a:pt x="235" y="58"/>
                  </a:cubicBezTo>
                  <a:cubicBezTo>
                    <a:pt x="247" y="58"/>
                    <a:pt x="247" y="58"/>
                    <a:pt x="247" y="58"/>
                  </a:cubicBezTo>
                  <a:cubicBezTo>
                    <a:pt x="250" y="48"/>
                    <a:pt x="250" y="48"/>
                    <a:pt x="250" y="48"/>
                  </a:cubicBezTo>
                  <a:cubicBezTo>
                    <a:pt x="255" y="47"/>
                    <a:pt x="255" y="47"/>
                    <a:pt x="255" y="47"/>
                  </a:cubicBezTo>
                  <a:cubicBezTo>
                    <a:pt x="256" y="40"/>
                    <a:pt x="256" y="40"/>
                    <a:pt x="256" y="40"/>
                  </a:cubicBezTo>
                  <a:cubicBezTo>
                    <a:pt x="256" y="32"/>
                    <a:pt x="256" y="32"/>
                    <a:pt x="256" y="32"/>
                  </a:cubicBezTo>
                  <a:lnTo>
                    <a:pt x="250" y="31"/>
                  </a:lnTo>
                  <a:close/>
                </a:path>
              </a:pathLst>
            </a:custGeom>
            <a:noFill/>
            <a:ln w="23813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15" name="Freeform 78">
              <a:extLst>
                <a:ext uri="{FF2B5EF4-FFF2-40B4-BE49-F238E27FC236}">
                  <a16:creationId xmlns:a16="http://schemas.microsoft.com/office/drawing/2014/main" id="{826B0BE4-ABF5-4AF2-852D-8847EF6BBA2E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6" y="1325"/>
              <a:ext cx="567" cy="182"/>
            </a:xfrm>
            <a:custGeom>
              <a:avLst/>
              <a:gdLst>
                <a:gd name="T0" fmla="*/ 0 w 567"/>
                <a:gd name="T1" fmla="*/ 182 h 182"/>
                <a:gd name="T2" fmla="*/ 505 w 567"/>
                <a:gd name="T3" fmla="*/ 166 h 182"/>
                <a:gd name="T4" fmla="*/ 515 w 567"/>
                <a:gd name="T5" fmla="*/ 139 h 182"/>
                <a:gd name="T6" fmla="*/ 545 w 567"/>
                <a:gd name="T7" fmla="*/ 139 h 182"/>
                <a:gd name="T8" fmla="*/ 552 w 567"/>
                <a:gd name="T9" fmla="*/ 112 h 182"/>
                <a:gd name="T10" fmla="*/ 565 w 567"/>
                <a:gd name="T11" fmla="*/ 110 h 182"/>
                <a:gd name="T12" fmla="*/ 567 w 567"/>
                <a:gd name="T13" fmla="*/ 91 h 182"/>
                <a:gd name="T14" fmla="*/ 567 w 567"/>
                <a:gd name="T15" fmla="*/ 70 h 182"/>
                <a:gd name="T16" fmla="*/ 552 w 567"/>
                <a:gd name="T17" fmla="*/ 67 h 182"/>
                <a:gd name="T18" fmla="*/ 542 w 567"/>
                <a:gd name="T19" fmla="*/ 43 h 182"/>
                <a:gd name="T20" fmla="*/ 515 w 567"/>
                <a:gd name="T21" fmla="*/ 43 h 182"/>
                <a:gd name="T22" fmla="*/ 502 w 567"/>
                <a:gd name="T23" fmla="*/ 19 h 182"/>
                <a:gd name="T24" fmla="*/ 0 w 567"/>
                <a:gd name="T25" fmla="*/ 0 h 182"/>
                <a:gd name="T26" fmla="*/ 0 w 567"/>
                <a:gd name="T27" fmla="*/ 182 h 18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567" h="182">
                  <a:moveTo>
                    <a:pt x="0" y="182"/>
                  </a:moveTo>
                  <a:lnTo>
                    <a:pt x="505" y="166"/>
                  </a:lnTo>
                  <a:lnTo>
                    <a:pt x="515" y="139"/>
                  </a:lnTo>
                  <a:lnTo>
                    <a:pt x="545" y="139"/>
                  </a:lnTo>
                  <a:lnTo>
                    <a:pt x="552" y="112"/>
                  </a:lnTo>
                  <a:lnTo>
                    <a:pt x="565" y="110"/>
                  </a:lnTo>
                  <a:lnTo>
                    <a:pt x="567" y="91"/>
                  </a:lnTo>
                  <a:lnTo>
                    <a:pt x="567" y="70"/>
                  </a:lnTo>
                  <a:lnTo>
                    <a:pt x="552" y="67"/>
                  </a:lnTo>
                  <a:lnTo>
                    <a:pt x="542" y="43"/>
                  </a:lnTo>
                  <a:lnTo>
                    <a:pt x="515" y="43"/>
                  </a:lnTo>
                  <a:lnTo>
                    <a:pt x="502" y="19"/>
                  </a:lnTo>
                  <a:lnTo>
                    <a:pt x="0" y="0"/>
                  </a:lnTo>
                  <a:lnTo>
                    <a:pt x="0" y="182"/>
                  </a:lnTo>
                  <a:close/>
                </a:path>
              </a:pathLst>
            </a:custGeom>
            <a:solidFill>
              <a:srgbClr val="F08D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16" name="Freeform 79">
              <a:extLst>
                <a:ext uri="{FF2B5EF4-FFF2-40B4-BE49-F238E27FC236}">
                  <a16:creationId xmlns:a16="http://schemas.microsoft.com/office/drawing/2014/main" id="{DA9765F9-A44B-4F0C-9052-63E40CD18E47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6" y="1325"/>
              <a:ext cx="567" cy="182"/>
            </a:xfrm>
            <a:custGeom>
              <a:avLst/>
              <a:gdLst>
                <a:gd name="T0" fmla="*/ 0 w 567"/>
                <a:gd name="T1" fmla="*/ 182 h 182"/>
                <a:gd name="T2" fmla="*/ 505 w 567"/>
                <a:gd name="T3" fmla="*/ 166 h 182"/>
                <a:gd name="T4" fmla="*/ 515 w 567"/>
                <a:gd name="T5" fmla="*/ 139 h 182"/>
                <a:gd name="T6" fmla="*/ 545 w 567"/>
                <a:gd name="T7" fmla="*/ 139 h 182"/>
                <a:gd name="T8" fmla="*/ 552 w 567"/>
                <a:gd name="T9" fmla="*/ 112 h 182"/>
                <a:gd name="T10" fmla="*/ 565 w 567"/>
                <a:gd name="T11" fmla="*/ 110 h 182"/>
                <a:gd name="T12" fmla="*/ 567 w 567"/>
                <a:gd name="T13" fmla="*/ 91 h 182"/>
                <a:gd name="T14" fmla="*/ 567 w 567"/>
                <a:gd name="T15" fmla="*/ 70 h 182"/>
                <a:gd name="T16" fmla="*/ 552 w 567"/>
                <a:gd name="T17" fmla="*/ 67 h 182"/>
                <a:gd name="T18" fmla="*/ 542 w 567"/>
                <a:gd name="T19" fmla="*/ 43 h 182"/>
                <a:gd name="T20" fmla="*/ 515 w 567"/>
                <a:gd name="T21" fmla="*/ 43 h 182"/>
                <a:gd name="T22" fmla="*/ 502 w 567"/>
                <a:gd name="T23" fmla="*/ 19 h 182"/>
                <a:gd name="T24" fmla="*/ 0 w 567"/>
                <a:gd name="T25" fmla="*/ 0 h 18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67" h="182">
                  <a:moveTo>
                    <a:pt x="0" y="182"/>
                  </a:moveTo>
                  <a:lnTo>
                    <a:pt x="505" y="166"/>
                  </a:lnTo>
                  <a:lnTo>
                    <a:pt x="515" y="139"/>
                  </a:lnTo>
                  <a:lnTo>
                    <a:pt x="545" y="139"/>
                  </a:lnTo>
                  <a:lnTo>
                    <a:pt x="552" y="112"/>
                  </a:lnTo>
                  <a:lnTo>
                    <a:pt x="565" y="110"/>
                  </a:lnTo>
                  <a:lnTo>
                    <a:pt x="567" y="91"/>
                  </a:lnTo>
                  <a:lnTo>
                    <a:pt x="567" y="70"/>
                  </a:lnTo>
                  <a:lnTo>
                    <a:pt x="552" y="67"/>
                  </a:lnTo>
                  <a:lnTo>
                    <a:pt x="542" y="43"/>
                  </a:lnTo>
                  <a:lnTo>
                    <a:pt x="515" y="43"/>
                  </a:lnTo>
                  <a:lnTo>
                    <a:pt x="502" y="19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17" name="Freeform 80">
              <a:extLst>
                <a:ext uri="{FF2B5EF4-FFF2-40B4-BE49-F238E27FC236}">
                  <a16:creationId xmlns:a16="http://schemas.microsoft.com/office/drawing/2014/main" id="{F4FF6580-DCD9-4DFD-B7DA-9D4D07413583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3" y="1309"/>
              <a:ext cx="73" cy="211"/>
            </a:xfrm>
            <a:custGeom>
              <a:avLst/>
              <a:gdLst>
                <a:gd name="T0" fmla="*/ 0 w 29"/>
                <a:gd name="T1" fmla="*/ 38885 h 79"/>
                <a:gd name="T2" fmla="*/ 9714 w 29"/>
                <a:gd name="T3" fmla="*/ 0 h 79"/>
                <a:gd name="T4" fmla="*/ 18585 w 29"/>
                <a:gd name="T5" fmla="*/ 38885 h 79"/>
                <a:gd name="T6" fmla="*/ 8916 w 29"/>
                <a:gd name="T7" fmla="*/ 76630 h 79"/>
                <a:gd name="T8" fmla="*/ 0 w 29"/>
                <a:gd name="T9" fmla="*/ 38885 h 7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79">
                  <a:moveTo>
                    <a:pt x="0" y="40"/>
                  </a:moveTo>
                  <a:cubicBezTo>
                    <a:pt x="0" y="18"/>
                    <a:pt x="6" y="0"/>
                    <a:pt x="15" y="0"/>
                  </a:cubicBezTo>
                  <a:cubicBezTo>
                    <a:pt x="23" y="0"/>
                    <a:pt x="29" y="18"/>
                    <a:pt x="29" y="40"/>
                  </a:cubicBezTo>
                  <a:cubicBezTo>
                    <a:pt x="29" y="62"/>
                    <a:pt x="23" y="79"/>
                    <a:pt x="14" y="79"/>
                  </a:cubicBezTo>
                  <a:cubicBezTo>
                    <a:pt x="6" y="79"/>
                    <a:pt x="0" y="62"/>
                    <a:pt x="0" y="40"/>
                  </a:cubicBezTo>
                  <a:close/>
                </a:path>
              </a:pathLst>
            </a:custGeom>
            <a:solidFill>
              <a:srgbClr val="FACF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18" name="Freeform 81">
              <a:extLst>
                <a:ext uri="{FF2B5EF4-FFF2-40B4-BE49-F238E27FC236}">
                  <a16:creationId xmlns:a16="http://schemas.microsoft.com/office/drawing/2014/main" id="{7E2A9618-B447-4060-930E-7516147F5F03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1" y="1347"/>
              <a:ext cx="37" cy="136"/>
            </a:xfrm>
            <a:custGeom>
              <a:avLst/>
              <a:gdLst>
                <a:gd name="T0" fmla="*/ 0 w 15"/>
                <a:gd name="T1" fmla="*/ 24824 h 51"/>
                <a:gd name="T2" fmla="*/ 0 w 15"/>
                <a:gd name="T3" fmla="*/ 24824 h 51"/>
                <a:gd name="T4" fmla="*/ 4472 w 15"/>
                <a:gd name="T5" fmla="*/ 0 h 51"/>
                <a:gd name="T6" fmla="*/ 8300 w 15"/>
                <a:gd name="T7" fmla="*/ 24824 h 51"/>
                <a:gd name="T8" fmla="*/ 8300 w 15"/>
                <a:gd name="T9" fmla="*/ 24824 h 51"/>
                <a:gd name="T10" fmla="*/ 3858 w 15"/>
                <a:gd name="T11" fmla="*/ 48947 h 51"/>
                <a:gd name="T12" fmla="*/ 0 w 15"/>
                <a:gd name="T13" fmla="*/ 24824 h 5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5" h="51">
                  <a:moveTo>
                    <a:pt x="0" y="26"/>
                  </a:moveTo>
                  <a:cubicBezTo>
                    <a:pt x="0" y="26"/>
                    <a:pt x="0" y="26"/>
                    <a:pt x="0" y="26"/>
                  </a:cubicBezTo>
                  <a:cubicBezTo>
                    <a:pt x="0" y="14"/>
                    <a:pt x="4" y="0"/>
                    <a:pt x="8" y="0"/>
                  </a:cubicBezTo>
                  <a:cubicBezTo>
                    <a:pt x="12" y="0"/>
                    <a:pt x="15" y="14"/>
                    <a:pt x="15" y="26"/>
                  </a:cubicBezTo>
                  <a:cubicBezTo>
                    <a:pt x="15" y="26"/>
                    <a:pt x="15" y="26"/>
                    <a:pt x="15" y="26"/>
                  </a:cubicBezTo>
                  <a:cubicBezTo>
                    <a:pt x="15" y="38"/>
                    <a:pt x="13" y="51"/>
                    <a:pt x="7" y="51"/>
                  </a:cubicBezTo>
                  <a:cubicBezTo>
                    <a:pt x="2" y="51"/>
                    <a:pt x="0" y="38"/>
                    <a:pt x="0" y="26"/>
                  </a:cubicBezTo>
                  <a:close/>
                </a:path>
              </a:pathLst>
            </a:custGeom>
            <a:solidFill>
              <a:srgbClr val="F08D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19" name="Freeform 82">
              <a:extLst>
                <a:ext uri="{FF2B5EF4-FFF2-40B4-BE49-F238E27FC236}">
                  <a16:creationId xmlns:a16="http://schemas.microsoft.com/office/drawing/2014/main" id="{EDB3517A-0F81-43C9-9C59-8A27F516C290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8" y="1357"/>
              <a:ext cx="20" cy="120"/>
            </a:xfrm>
            <a:custGeom>
              <a:avLst/>
              <a:gdLst>
                <a:gd name="T0" fmla="*/ 4895 w 8"/>
                <a:gd name="T1" fmla="*/ 21184 h 45"/>
                <a:gd name="T2" fmla="*/ 4895 w 8"/>
                <a:gd name="T3" fmla="*/ 21184 h 45"/>
                <a:gd name="T4" fmla="*/ 2470 w 8"/>
                <a:gd name="T5" fmla="*/ 0 h 45"/>
                <a:gd name="T6" fmla="*/ 0 w 8"/>
                <a:gd name="T7" fmla="*/ 21184 h 45"/>
                <a:gd name="T8" fmla="*/ 0 w 8"/>
                <a:gd name="T9" fmla="*/ 21184 h 45"/>
                <a:gd name="T10" fmla="*/ 2470 w 8"/>
                <a:gd name="T11" fmla="*/ 43144 h 45"/>
                <a:gd name="T12" fmla="*/ 4895 w 8"/>
                <a:gd name="T13" fmla="*/ 21184 h 4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" h="45">
                  <a:moveTo>
                    <a:pt x="8" y="22"/>
                  </a:moveTo>
                  <a:cubicBezTo>
                    <a:pt x="8" y="22"/>
                    <a:pt x="8" y="22"/>
                    <a:pt x="8" y="22"/>
                  </a:cubicBezTo>
                  <a:cubicBezTo>
                    <a:pt x="8" y="14"/>
                    <a:pt x="6" y="5"/>
                    <a:pt x="4" y="0"/>
                  </a:cubicBezTo>
                  <a:cubicBezTo>
                    <a:pt x="2" y="5"/>
                    <a:pt x="0" y="14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31"/>
                    <a:pt x="2" y="40"/>
                    <a:pt x="4" y="45"/>
                  </a:cubicBezTo>
                  <a:cubicBezTo>
                    <a:pt x="6" y="40"/>
                    <a:pt x="8" y="31"/>
                    <a:pt x="8" y="22"/>
                  </a:cubicBezTo>
                  <a:close/>
                </a:path>
              </a:pathLst>
            </a:custGeom>
            <a:solidFill>
              <a:srgbClr val="D84A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20" name="Freeform 83">
              <a:extLst>
                <a:ext uri="{FF2B5EF4-FFF2-40B4-BE49-F238E27FC236}">
                  <a16:creationId xmlns:a16="http://schemas.microsoft.com/office/drawing/2014/main" id="{112D3B7C-04A2-4368-AB6E-05DF156FCC3D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8" y="1309"/>
              <a:ext cx="58" cy="211"/>
            </a:xfrm>
            <a:custGeom>
              <a:avLst/>
              <a:gdLst>
                <a:gd name="T0" fmla="*/ 5099 w 23"/>
                <a:gd name="T1" fmla="*/ 76630 h 79"/>
                <a:gd name="T2" fmla="*/ 14881 w 23"/>
                <a:gd name="T3" fmla="*/ 38885 h 79"/>
                <a:gd name="T4" fmla="*/ 5099 w 23"/>
                <a:gd name="T5" fmla="*/ 0 h 79"/>
                <a:gd name="T6" fmla="*/ 802 w 23"/>
                <a:gd name="T7" fmla="*/ 0 h 79"/>
                <a:gd name="T8" fmla="*/ 9779 w 23"/>
                <a:gd name="T9" fmla="*/ 38885 h 79"/>
                <a:gd name="T10" fmla="*/ 0 w 23"/>
                <a:gd name="T11" fmla="*/ 76630 h 79"/>
                <a:gd name="T12" fmla="*/ 5099 w 23"/>
                <a:gd name="T13" fmla="*/ 76630 h 7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3" h="79">
                  <a:moveTo>
                    <a:pt x="8" y="79"/>
                  </a:moveTo>
                  <a:cubicBezTo>
                    <a:pt x="16" y="79"/>
                    <a:pt x="23" y="62"/>
                    <a:pt x="23" y="40"/>
                  </a:cubicBezTo>
                  <a:cubicBezTo>
                    <a:pt x="23" y="18"/>
                    <a:pt x="16" y="0"/>
                    <a:pt x="8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9" y="0"/>
                    <a:pt x="15" y="18"/>
                    <a:pt x="15" y="40"/>
                  </a:cubicBezTo>
                  <a:cubicBezTo>
                    <a:pt x="15" y="62"/>
                    <a:pt x="9" y="79"/>
                    <a:pt x="0" y="79"/>
                  </a:cubicBezTo>
                  <a:lnTo>
                    <a:pt x="8" y="79"/>
                  </a:lnTo>
                  <a:close/>
                </a:path>
              </a:pathLst>
            </a:custGeom>
            <a:solidFill>
              <a:srgbClr val="F08B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21" name="Freeform 84">
              <a:extLst>
                <a:ext uri="{FF2B5EF4-FFF2-40B4-BE49-F238E27FC236}">
                  <a16:creationId xmlns:a16="http://schemas.microsoft.com/office/drawing/2014/main" id="{74F21426-54D4-4B42-A067-6F2D535C5D97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1" y="1363"/>
              <a:ext cx="25" cy="34"/>
            </a:xfrm>
            <a:custGeom>
              <a:avLst/>
              <a:gdLst>
                <a:gd name="T0" fmla="*/ 6175 w 10"/>
                <a:gd name="T1" fmla="*/ 10896 h 13"/>
                <a:gd name="T2" fmla="*/ 4895 w 10"/>
                <a:gd name="T3" fmla="*/ 0 h 13"/>
                <a:gd name="T4" fmla="*/ 0 w 10"/>
                <a:gd name="T5" fmla="*/ 0 h 13"/>
                <a:gd name="T6" fmla="*/ 1300 w 10"/>
                <a:gd name="T7" fmla="*/ 10896 h 13"/>
                <a:gd name="T8" fmla="*/ 6175 w 10"/>
                <a:gd name="T9" fmla="*/ 10896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13">
                  <a:moveTo>
                    <a:pt x="10" y="13"/>
                  </a:moveTo>
                  <a:cubicBezTo>
                    <a:pt x="9" y="8"/>
                    <a:pt x="9" y="4"/>
                    <a:pt x="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4"/>
                    <a:pt x="2" y="8"/>
                    <a:pt x="2" y="13"/>
                  </a:cubicBezTo>
                  <a:lnTo>
                    <a:pt x="10" y="1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22" name="Freeform 85">
              <a:extLst>
                <a:ext uri="{FF2B5EF4-FFF2-40B4-BE49-F238E27FC236}">
                  <a16:creationId xmlns:a16="http://schemas.microsoft.com/office/drawing/2014/main" id="{44A7F2AC-FA44-4406-99F0-8A9E79BE3164}"/>
                </a:ext>
              </a:extLst>
            </p:cNvPr>
            <p:cNvSpPr>
              <a:spLocks/>
            </p:cNvSpPr>
            <p:nvPr/>
          </p:nvSpPr>
          <p:spPr bwMode="auto">
            <a:xfrm>
              <a:off x="4628" y="1349"/>
              <a:ext cx="20" cy="8"/>
            </a:xfrm>
            <a:custGeom>
              <a:avLst/>
              <a:gdLst>
                <a:gd name="T0" fmla="*/ 4895 w 8"/>
                <a:gd name="T1" fmla="*/ 0 h 3"/>
                <a:gd name="T2" fmla="*/ 0 w 8"/>
                <a:gd name="T3" fmla="*/ 0 h 3"/>
                <a:gd name="T4" fmla="*/ 783 w 8"/>
                <a:gd name="T5" fmla="*/ 2824 h 3"/>
                <a:gd name="T6" fmla="*/ 4895 w 8"/>
                <a:gd name="T7" fmla="*/ 1763 h 3"/>
                <a:gd name="T8" fmla="*/ 4895 w 8"/>
                <a:gd name="T9" fmla="*/ 0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3">
                  <a:moveTo>
                    <a:pt x="8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1" y="2"/>
                    <a:pt x="1" y="3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1"/>
                    <a:pt x="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23" name="Freeform 86">
              <a:extLst>
                <a:ext uri="{FF2B5EF4-FFF2-40B4-BE49-F238E27FC236}">
                  <a16:creationId xmlns:a16="http://schemas.microsoft.com/office/drawing/2014/main" id="{692FA5A8-9351-4AF7-8611-174003F23A03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6" y="1405"/>
              <a:ext cx="20" cy="19"/>
            </a:xfrm>
            <a:custGeom>
              <a:avLst/>
              <a:gdLst>
                <a:gd name="T0" fmla="*/ 0 w 8"/>
                <a:gd name="T1" fmla="*/ 1200 h 7"/>
                <a:gd name="T2" fmla="*/ 0 w 8"/>
                <a:gd name="T3" fmla="*/ 4397 h 7"/>
                <a:gd name="T4" fmla="*/ 0 w 8"/>
                <a:gd name="T5" fmla="*/ 7662 h 7"/>
                <a:gd name="T6" fmla="*/ 4895 w 8"/>
                <a:gd name="T7" fmla="*/ 6357 h 7"/>
                <a:gd name="T8" fmla="*/ 4895 w 8"/>
                <a:gd name="T9" fmla="*/ 4397 h 7"/>
                <a:gd name="T10" fmla="*/ 4895 w 8"/>
                <a:gd name="T11" fmla="*/ 2063 h 7"/>
                <a:gd name="T12" fmla="*/ 4895 w 8"/>
                <a:gd name="T13" fmla="*/ 0 h 7"/>
                <a:gd name="T14" fmla="*/ 0 w 8"/>
                <a:gd name="T15" fmla="*/ 1200 h 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8" h="7">
                  <a:moveTo>
                    <a:pt x="0" y="1"/>
                  </a:moveTo>
                  <a:cubicBezTo>
                    <a:pt x="0" y="2"/>
                    <a:pt x="0" y="3"/>
                    <a:pt x="0" y="4"/>
                  </a:cubicBezTo>
                  <a:cubicBezTo>
                    <a:pt x="0" y="5"/>
                    <a:pt x="0" y="6"/>
                    <a:pt x="0" y="7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5"/>
                    <a:pt x="8" y="4"/>
                  </a:cubicBezTo>
                  <a:cubicBezTo>
                    <a:pt x="8" y="3"/>
                    <a:pt x="8" y="2"/>
                    <a:pt x="8" y="2"/>
                  </a:cubicBezTo>
                  <a:cubicBezTo>
                    <a:pt x="8" y="1"/>
                    <a:pt x="8" y="1"/>
                    <a:pt x="8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24" name="Freeform 87">
              <a:extLst>
                <a:ext uri="{FF2B5EF4-FFF2-40B4-BE49-F238E27FC236}">
                  <a16:creationId xmlns:a16="http://schemas.microsoft.com/office/drawing/2014/main" id="{3177DD2A-2CD5-40E8-B599-D953B68345CB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8" y="1341"/>
              <a:ext cx="500" cy="24"/>
            </a:xfrm>
            <a:custGeom>
              <a:avLst/>
              <a:gdLst>
                <a:gd name="T0" fmla="*/ 3 w 500"/>
                <a:gd name="T1" fmla="*/ 16 h 24"/>
                <a:gd name="T2" fmla="*/ 0 w 500"/>
                <a:gd name="T3" fmla="*/ 0 h 24"/>
                <a:gd name="T4" fmla="*/ 493 w 500"/>
                <a:gd name="T5" fmla="*/ 14 h 24"/>
                <a:gd name="T6" fmla="*/ 500 w 500"/>
                <a:gd name="T7" fmla="*/ 24 h 24"/>
                <a:gd name="T8" fmla="*/ 3 w 500"/>
                <a:gd name="T9" fmla="*/ 16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0" h="24">
                  <a:moveTo>
                    <a:pt x="3" y="16"/>
                  </a:moveTo>
                  <a:lnTo>
                    <a:pt x="0" y="0"/>
                  </a:lnTo>
                  <a:lnTo>
                    <a:pt x="493" y="14"/>
                  </a:lnTo>
                  <a:lnTo>
                    <a:pt x="500" y="24"/>
                  </a:lnTo>
                  <a:lnTo>
                    <a:pt x="3" y="16"/>
                  </a:lnTo>
                  <a:close/>
                </a:path>
              </a:pathLst>
            </a:custGeom>
            <a:solidFill>
              <a:srgbClr val="D84A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25" name="Freeform 88">
              <a:extLst>
                <a:ext uri="{FF2B5EF4-FFF2-40B4-BE49-F238E27FC236}">
                  <a16:creationId xmlns:a16="http://schemas.microsoft.com/office/drawing/2014/main" id="{C26BCC00-4CFB-4D8E-8922-F0D035BE5BB6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8" y="1341"/>
              <a:ext cx="500" cy="24"/>
            </a:xfrm>
            <a:custGeom>
              <a:avLst/>
              <a:gdLst>
                <a:gd name="T0" fmla="*/ 3 w 500"/>
                <a:gd name="T1" fmla="*/ 16 h 24"/>
                <a:gd name="T2" fmla="*/ 0 w 500"/>
                <a:gd name="T3" fmla="*/ 0 h 24"/>
                <a:gd name="T4" fmla="*/ 493 w 500"/>
                <a:gd name="T5" fmla="*/ 14 h 24"/>
                <a:gd name="T6" fmla="*/ 500 w 500"/>
                <a:gd name="T7" fmla="*/ 24 h 2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00" h="24">
                  <a:moveTo>
                    <a:pt x="3" y="16"/>
                  </a:moveTo>
                  <a:lnTo>
                    <a:pt x="0" y="0"/>
                  </a:lnTo>
                  <a:lnTo>
                    <a:pt x="493" y="14"/>
                  </a:lnTo>
                  <a:lnTo>
                    <a:pt x="500" y="24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26" name="Freeform 89">
              <a:extLst>
                <a:ext uri="{FF2B5EF4-FFF2-40B4-BE49-F238E27FC236}">
                  <a16:creationId xmlns:a16="http://schemas.microsoft.com/office/drawing/2014/main" id="{0BD66FA9-3B17-4D6E-BD34-C7A7EAB67199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6" y="1379"/>
              <a:ext cx="530" cy="13"/>
            </a:xfrm>
            <a:custGeom>
              <a:avLst/>
              <a:gdLst>
                <a:gd name="T0" fmla="*/ 0 w 530"/>
                <a:gd name="T1" fmla="*/ 0 h 13"/>
                <a:gd name="T2" fmla="*/ 525 w 530"/>
                <a:gd name="T3" fmla="*/ 2 h 13"/>
                <a:gd name="T4" fmla="*/ 530 w 530"/>
                <a:gd name="T5" fmla="*/ 13 h 13"/>
                <a:gd name="T6" fmla="*/ 0 w 530"/>
                <a:gd name="T7" fmla="*/ 13 h 13"/>
                <a:gd name="T8" fmla="*/ 0 w 530"/>
                <a:gd name="T9" fmla="*/ 0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0" h="13">
                  <a:moveTo>
                    <a:pt x="0" y="0"/>
                  </a:moveTo>
                  <a:lnTo>
                    <a:pt x="525" y="2"/>
                  </a:lnTo>
                  <a:lnTo>
                    <a:pt x="530" y="13"/>
                  </a:lnTo>
                  <a:lnTo>
                    <a:pt x="0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84A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27" name="Freeform 90">
              <a:extLst>
                <a:ext uri="{FF2B5EF4-FFF2-40B4-BE49-F238E27FC236}">
                  <a16:creationId xmlns:a16="http://schemas.microsoft.com/office/drawing/2014/main" id="{01E9DF23-F9DE-486A-B087-4DA4DFB87ACB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6" y="1379"/>
              <a:ext cx="530" cy="13"/>
            </a:xfrm>
            <a:custGeom>
              <a:avLst/>
              <a:gdLst>
                <a:gd name="T0" fmla="*/ 0 w 530"/>
                <a:gd name="T1" fmla="*/ 0 h 13"/>
                <a:gd name="T2" fmla="*/ 525 w 530"/>
                <a:gd name="T3" fmla="*/ 2 h 13"/>
                <a:gd name="T4" fmla="*/ 530 w 530"/>
                <a:gd name="T5" fmla="*/ 13 h 13"/>
                <a:gd name="T6" fmla="*/ 0 w 530"/>
                <a:gd name="T7" fmla="*/ 13 h 1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30" h="13">
                  <a:moveTo>
                    <a:pt x="0" y="0"/>
                  </a:moveTo>
                  <a:lnTo>
                    <a:pt x="525" y="2"/>
                  </a:lnTo>
                  <a:lnTo>
                    <a:pt x="530" y="13"/>
                  </a:lnTo>
                  <a:lnTo>
                    <a:pt x="0" y="1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28" name="Freeform 91">
              <a:extLst>
                <a:ext uri="{FF2B5EF4-FFF2-40B4-BE49-F238E27FC236}">
                  <a16:creationId xmlns:a16="http://schemas.microsoft.com/office/drawing/2014/main" id="{05C0BD62-CFA7-44F7-9B27-9679332018CB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8" y="1400"/>
              <a:ext cx="540" cy="37"/>
            </a:xfrm>
            <a:custGeom>
              <a:avLst/>
              <a:gdLst>
                <a:gd name="T0" fmla="*/ 0 w 540"/>
                <a:gd name="T1" fmla="*/ 27 h 37"/>
                <a:gd name="T2" fmla="*/ 530 w 540"/>
                <a:gd name="T3" fmla="*/ 21 h 37"/>
                <a:gd name="T4" fmla="*/ 540 w 540"/>
                <a:gd name="T5" fmla="*/ 0 h 37"/>
                <a:gd name="T6" fmla="*/ 538 w 540"/>
                <a:gd name="T7" fmla="*/ 35 h 37"/>
                <a:gd name="T8" fmla="*/ 0 w 540"/>
                <a:gd name="T9" fmla="*/ 37 h 37"/>
                <a:gd name="T10" fmla="*/ 0 w 540"/>
                <a:gd name="T11" fmla="*/ 27 h 3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40" h="37">
                  <a:moveTo>
                    <a:pt x="0" y="27"/>
                  </a:moveTo>
                  <a:lnTo>
                    <a:pt x="530" y="21"/>
                  </a:lnTo>
                  <a:lnTo>
                    <a:pt x="540" y="0"/>
                  </a:lnTo>
                  <a:lnTo>
                    <a:pt x="538" y="35"/>
                  </a:lnTo>
                  <a:lnTo>
                    <a:pt x="0" y="37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D84A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29" name="Freeform 92">
              <a:extLst>
                <a:ext uri="{FF2B5EF4-FFF2-40B4-BE49-F238E27FC236}">
                  <a16:creationId xmlns:a16="http://schemas.microsoft.com/office/drawing/2014/main" id="{1E02B55B-27C3-4FDD-98C4-50C24882BD60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8" y="1400"/>
              <a:ext cx="540" cy="37"/>
            </a:xfrm>
            <a:custGeom>
              <a:avLst/>
              <a:gdLst>
                <a:gd name="T0" fmla="*/ 0 w 540"/>
                <a:gd name="T1" fmla="*/ 27 h 37"/>
                <a:gd name="T2" fmla="*/ 530 w 540"/>
                <a:gd name="T3" fmla="*/ 21 h 37"/>
                <a:gd name="T4" fmla="*/ 540 w 540"/>
                <a:gd name="T5" fmla="*/ 0 h 37"/>
                <a:gd name="T6" fmla="*/ 538 w 540"/>
                <a:gd name="T7" fmla="*/ 35 h 37"/>
                <a:gd name="T8" fmla="*/ 0 w 540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40" h="37">
                  <a:moveTo>
                    <a:pt x="0" y="27"/>
                  </a:moveTo>
                  <a:lnTo>
                    <a:pt x="530" y="21"/>
                  </a:lnTo>
                  <a:lnTo>
                    <a:pt x="540" y="0"/>
                  </a:lnTo>
                  <a:lnTo>
                    <a:pt x="538" y="35"/>
                  </a:lnTo>
                  <a:lnTo>
                    <a:pt x="0" y="3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30" name="Freeform 93">
              <a:extLst>
                <a:ext uri="{FF2B5EF4-FFF2-40B4-BE49-F238E27FC236}">
                  <a16:creationId xmlns:a16="http://schemas.microsoft.com/office/drawing/2014/main" id="{D6BE2708-18C1-4315-892C-22C6E43C23C0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6" y="1440"/>
              <a:ext cx="530" cy="27"/>
            </a:xfrm>
            <a:custGeom>
              <a:avLst/>
              <a:gdLst>
                <a:gd name="T0" fmla="*/ 0 w 530"/>
                <a:gd name="T1" fmla="*/ 27 h 27"/>
                <a:gd name="T2" fmla="*/ 522 w 530"/>
                <a:gd name="T3" fmla="*/ 21 h 27"/>
                <a:gd name="T4" fmla="*/ 530 w 530"/>
                <a:gd name="T5" fmla="*/ 0 h 27"/>
                <a:gd name="T6" fmla="*/ 337 w 530"/>
                <a:gd name="T7" fmla="*/ 0 h 27"/>
                <a:gd name="T8" fmla="*/ 0 w 530"/>
                <a:gd name="T9" fmla="*/ 27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0" h="27">
                  <a:moveTo>
                    <a:pt x="0" y="27"/>
                  </a:moveTo>
                  <a:lnTo>
                    <a:pt x="522" y="21"/>
                  </a:lnTo>
                  <a:lnTo>
                    <a:pt x="530" y="0"/>
                  </a:lnTo>
                  <a:lnTo>
                    <a:pt x="337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D84A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31" name="Freeform 94">
              <a:extLst>
                <a:ext uri="{FF2B5EF4-FFF2-40B4-BE49-F238E27FC236}">
                  <a16:creationId xmlns:a16="http://schemas.microsoft.com/office/drawing/2014/main" id="{DD1841D4-243C-476A-9035-F51907E680B1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6" y="1440"/>
              <a:ext cx="530" cy="27"/>
            </a:xfrm>
            <a:custGeom>
              <a:avLst/>
              <a:gdLst>
                <a:gd name="T0" fmla="*/ 0 w 530"/>
                <a:gd name="T1" fmla="*/ 27 h 27"/>
                <a:gd name="T2" fmla="*/ 522 w 530"/>
                <a:gd name="T3" fmla="*/ 21 h 27"/>
                <a:gd name="T4" fmla="*/ 530 w 530"/>
                <a:gd name="T5" fmla="*/ 0 h 27"/>
                <a:gd name="T6" fmla="*/ 337 w 530"/>
                <a:gd name="T7" fmla="*/ 0 h 2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30" h="27">
                  <a:moveTo>
                    <a:pt x="0" y="27"/>
                  </a:moveTo>
                  <a:lnTo>
                    <a:pt x="522" y="21"/>
                  </a:lnTo>
                  <a:lnTo>
                    <a:pt x="530" y="0"/>
                  </a:lnTo>
                  <a:lnTo>
                    <a:pt x="33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32" name="Freeform 95">
              <a:extLst>
                <a:ext uri="{FF2B5EF4-FFF2-40B4-BE49-F238E27FC236}">
                  <a16:creationId xmlns:a16="http://schemas.microsoft.com/office/drawing/2014/main" id="{C6C09BF8-ED8F-4366-8134-2CB083AB08C3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6" y="1469"/>
              <a:ext cx="502" cy="32"/>
            </a:xfrm>
            <a:custGeom>
              <a:avLst/>
              <a:gdLst>
                <a:gd name="T0" fmla="*/ 0 w 502"/>
                <a:gd name="T1" fmla="*/ 32 h 32"/>
                <a:gd name="T2" fmla="*/ 495 w 502"/>
                <a:gd name="T3" fmla="*/ 19 h 32"/>
                <a:gd name="T4" fmla="*/ 502 w 502"/>
                <a:gd name="T5" fmla="*/ 0 h 32"/>
                <a:gd name="T6" fmla="*/ 7 w 502"/>
                <a:gd name="T7" fmla="*/ 6 h 32"/>
                <a:gd name="T8" fmla="*/ 0 w 502"/>
                <a:gd name="T9" fmla="*/ 32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2" h="32">
                  <a:moveTo>
                    <a:pt x="0" y="32"/>
                  </a:moveTo>
                  <a:lnTo>
                    <a:pt x="495" y="19"/>
                  </a:lnTo>
                  <a:lnTo>
                    <a:pt x="502" y="0"/>
                  </a:lnTo>
                  <a:lnTo>
                    <a:pt x="7" y="6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D84A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33" name="Freeform 96">
              <a:extLst>
                <a:ext uri="{FF2B5EF4-FFF2-40B4-BE49-F238E27FC236}">
                  <a16:creationId xmlns:a16="http://schemas.microsoft.com/office/drawing/2014/main" id="{5792E2B7-F5AE-4A0D-9F84-376A4A6D9744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6" y="1469"/>
              <a:ext cx="502" cy="32"/>
            </a:xfrm>
            <a:custGeom>
              <a:avLst/>
              <a:gdLst>
                <a:gd name="T0" fmla="*/ 0 w 502"/>
                <a:gd name="T1" fmla="*/ 32 h 32"/>
                <a:gd name="T2" fmla="*/ 495 w 502"/>
                <a:gd name="T3" fmla="*/ 19 h 32"/>
                <a:gd name="T4" fmla="*/ 502 w 502"/>
                <a:gd name="T5" fmla="*/ 0 h 32"/>
                <a:gd name="T6" fmla="*/ 7 w 502"/>
                <a:gd name="T7" fmla="*/ 6 h 3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02" h="32">
                  <a:moveTo>
                    <a:pt x="0" y="32"/>
                  </a:moveTo>
                  <a:lnTo>
                    <a:pt x="495" y="19"/>
                  </a:lnTo>
                  <a:lnTo>
                    <a:pt x="502" y="0"/>
                  </a:lnTo>
                  <a:lnTo>
                    <a:pt x="7" y="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34" name="Freeform 97">
              <a:extLst>
                <a:ext uri="{FF2B5EF4-FFF2-40B4-BE49-F238E27FC236}">
                  <a16:creationId xmlns:a16="http://schemas.microsoft.com/office/drawing/2014/main" id="{AF3EABBF-7C9F-4829-A8A2-7003ACD36E9E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8" y="1392"/>
              <a:ext cx="28" cy="40"/>
            </a:xfrm>
            <a:custGeom>
              <a:avLst/>
              <a:gdLst>
                <a:gd name="T0" fmla="*/ 7601 w 11"/>
                <a:gd name="T1" fmla="*/ 12536 h 15"/>
                <a:gd name="T2" fmla="*/ 2688 w 11"/>
                <a:gd name="T3" fmla="*/ 1059 h 15"/>
                <a:gd name="T4" fmla="*/ 0 w 11"/>
                <a:gd name="T5" fmla="*/ 1059 h 15"/>
                <a:gd name="T6" fmla="*/ 0 w 11"/>
                <a:gd name="T7" fmla="*/ 14413 h 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15">
                  <a:moveTo>
                    <a:pt x="11" y="13"/>
                  </a:moveTo>
                  <a:cubicBezTo>
                    <a:pt x="5" y="13"/>
                    <a:pt x="3" y="3"/>
                    <a:pt x="4" y="1"/>
                  </a:cubicBezTo>
                  <a:cubicBezTo>
                    <a:pt x="6" y="0"/>
                    <a:pt x="0" y="1"/>
                    <a:pt x="0" y="1"/>
                  </a:cubicBezTo>
                  <a:cubicBezTo>
                    <a:pt x="0" y="15"/>
                    <a:pt x="0" y="15"/>
                    <a:pt x="0" y="15"/>
                  </a:cubicBezTo>
                </a:path>
              </a:pathLst>
            </a:custGeom>
            <a:solidFill>
              <a:srgbClr val="D84A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35" name="Freeform 98">
              <a:extLst>
                <a:ext uri="{FF2B5EF4-FFF2-40B4-BE49-F238E27FC236}">
                  <a16:creationId xmlns:a16="http://schemas.microsoft.com/office/drawing/2014/main" id="{87DE7201-0488-47BF-8C55-A2F067022C25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1" y="1443"/>
              <a:ext cx="27" cy="34"/>
            </a:xfrm>
            <a:custGeom>
              <a:avLst/>
              <a:gdLst>
                <a:gd name="T0" fmla="*/ 5886 w 11"/>
                <a:gd name="T1" fmla="*/ 7728 h 13"/>
                <a:gd name="T2" fmla="*/ 1048 w 11"/>
                <a:gd name="T3" fmla="*/ 8338 h 13"/>
                <a:gd name="T4" fmla="*/ 1524 w 11"/>
                <a:gd name="T5" fmla="*/ 0 h 13"/>
                <a:gd name="T6" fmla="*/ 4821 w 11"/>
                <a:gd name="T7" fmla="*/ 986 h 13"/>
                <a:gd name="T8" fmla="*/ 5886 w 11"/>
                <a:gd name="T9" fmla="*/ 7728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13">
                  <a:moveTo>
                    <a:pt x="11" y="9"/>
                  </a:moveTo>
                  <a:cubicBezTo>
                    <a:pt x="11" y="9"/>
                    <a:pt x="0" y="13"/>
                    <a:pt x="2" y="10"/>
                  </a:cubicBezTo>
                  <a:cubicBezTo>
                    <a:pt x="3" y="6"/>
                    <a:pt x="3" y="0"/>
                    <a:pt x="3" y="0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6" y="3"/>
                    <a:pt x="7" y="8"/>
                    <a:pt x="11" y="9"/>
                  </a:cubicBezTo>
                  <a:close/>
                </a:path>
              </a:pathLst>
            </a:custGeom>
            <a:solidFill>
              <a:srgbClr val="D84A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36" name="Freeform 99">
              <a:extLst>
                <a:ext uri="{FF2B5EF4-FFF2-40B4-BE49-F238E27FC236}">
                  <a16:creationId xmlns:a16="http://schemas.microsoft.com/office/drawing/2014/main" id="{76827D3A-50B8-409E-AECB-5F17464F4D1B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6" y="1365"/>
              <a:ext cx="10" cy="16"/>
            </a:xfrm>
            <a:custGeom>
              <a:avLst/>
              <a:gdLst>
                <a:gd name="T0" fmla="*/ 0 w 10"/>
                <a:gd name="T1" fmla="*/ 0 h 16"/>
                <a:gd name="T2" fmla="*/ 2 w 10"/>
                <a:gd name="T3" fmla="*/ 14 h 16"/>
                <a:gd name="T4" fmla="*/ 10 w 10"/>
                <a:gd name="T5" fmla="*/ 16 h 16"/>
                <a:gd name="T6" fmla="*/ 0 w 10"/>
                <a:gd name="T7" fmla="*/ 0 h 1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16">
                  <a:moveTo>
                    <a:pt x="0" y="0"/>
                  </a:moveTo>
                  <a:lnTo>
                    <a:pt x="2" y="14"/>
                  </a:lnTo>
                  <a:lnTo>
                    <a:pt x="10" y="1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84A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37" name="Freeform 100">
              <a:extLst>
                <a:ext uri="{FF2B5EF4-FFF2-40B4-BE49-F238E27FC236}">
                  <a16:creationId xmlns:a16="http://schemas.microsoft.com/office/drawing/2014/main" id="{A428905A-D95B-4E3B-B8B4-5C841C0726E4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1" y="1400"/>
              <a:ext cx="345" cy="13"/>
            </a:xfrm>
            <a:custGeom>
              <a:avLst/>
              <a:gdLst>
                <a:gd name="T0" fmla="*/ 0 w 138"/>
                <a:gd name="T1" fmla="*/ 967 h 5"/>
                <a:gd name="T2" fmla="*/ 84300 w 138"/>
                <a:gd name="T3" fmla="*/ 0 h 5"/>
                <a:gd name="T4" fmla="*/ 0 w 138"/>
                <a:gd name="T5" fmla="*/ 967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8" h="5">
                  <a:moveTo>
                    <a:pt x="0" y="1"/>
                  </a:moveTo>
                  <a:cubicBezTo>
                    <a:pt x="138" y="0"/>
                    <a:pt x="138" y="0"/>
                    <a:pt x="138" y="0"/>
                  </a:cubicBezTo>
                  <a:cubicBezTo>
                    <a:pt x="135" y="5"/>
                    <a:pt x="13" y="3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38" name="Freeform 101">
              <a:extLst>
                <a:ext uri="{FF2B5EF4-FFF2-40B4-BE49-F238E27FC236}">
                  <a16:creationId xmlns:a16="http://schemas.microsoft.com/office/drawing/2014/main" id="{243DFFBE-3E81-43D5-8F97-D8A3EE3C15C8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8" y="1368"/>
              <a:ext cx="353" cy="11"/>
            </a:xfrm>
            <a:custGeom>
              <a:avLst/>
              <a:gdLst>
                <a:gd name="T0" fmla="*/ 0 w 141"/>
                <a:gd name="T1" fmla="*/ 0 h 4"/>
                <a:gd name="T2" fmla="*/ 86933 w 141"/>
                <a:gd name="T3" fmla="*/ 2684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1" h="4">
                  <a:moveTo>
                    <a:pt x="0" y="0"/>
                  </a:moveTo>
                  <a:cubicBezTo>
                    <a:pt x="5" y="3"/>
                    <a:pt x="131" y="4"/>
                    <a:pt x="14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39" name="Freeform 102">
              <a:extLst>
                <a:ext uri="{FF2B5EF4-FFF2-40B4-BE49-F238E27FC236}">
                  <a16:creationId xmlns:a16="http://schemas.microsoft.com/office/drawing/2014/main" id="{AFCF76C0-EEEE-4025-A6CA-F7DDFA086471}"/>
                </a:ext>
              </a:extLst>
            </p:cNvPr>
            <p:cNvSpPr>
              <a:spLocks/>
            </p:cNvSpPr>
            <p:nvPr/>
          </p:nvSpPr>
          <p:spPr bwMode="auto">
            <a:xfrm>
              <a:off x="4966" y="1443"/>
              <a:ext cx="215" cy="18"/>
            </a:xfrm>
            <a:custGeom>
              <a:avLst/>
              <a:gdLst>
                <a:gd name="T0" fmla="*/ 0 w 215"/>
                <a:gd name="T1" fmla="*/ 18 h 18"/>
                <a:gd name="T2" fmla="*/ 212 w 215"/>
                <a:gd name="T3" fmla="*/ 16 h 18"/>
                <a:gd name="T4" fmla="*/ 215 w 215"/>
                <a:gd name="T5" fmla="*/ 0 h 18"/>
                <a:gd name="T6" fmla="*/ 0 w 215"/>
                <a:gd name="T7" fmla="*/ 18 h 1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5" h="18">
                  <a:moveTo>
                    <a:pt x="0" y="18"/>
                  </a:moveTo>
                  <a:lnTo>
                    <a:pt x="212" y="16"/>
                  </a:lnTo>
                  <a:lnTo>
                    <a:pt x="215" y="0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AD2F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40" name="Freeform 103">
              <a:extLst>
                <a:ext uri="{FF2B5EF4-FFF2-40B4-BE49-F238E27FC236}">
                  <a16:creationId xmlns:a16="http://schemas.microsoft.com/office/drawing/2014/main" id="{DBD5CC2B-5763-4AC3-8197-8385A32DF6AB}"/>
                </a:ext>
              </a:extLst>
            </p:cNvPr>
            <p:cNvSpPr>
              <a:spLocks/>
            </p:cNvSpPr>
            <p:nvPr/>
          </p:nvSpPr>
          <p:spPr bwMode="auto">
            <a:xfrm>
              <a:off x="4966" y="1443"/>
              <a:ext cx="215" cy="18"/>
            </a:xfrm>
            <a:custGeom>
              <a:avLst/>
              <a:gdLst>
                <a:gd name="T0" fmla="*/ 0 w 215"/>
                <a:gd name="T1" fmla="*/ 18 h 18"/>
                <a:gd name="T2" fmla="*/ 212 w 215"/>
                <a:gd name="T3" fmla="*/ 16 h 18"/>
                <a:gd name="T4" fmla="*/ 215 w 215"/>
                <a:gd name="T5" fmla="*/ 0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5" h="18">
                  <a:moveTo>
                    <a:pt x="0" y="18"/>
                  </a:moveTo>
                  <a:lnTo>
                    <a:pt x="212" y="16"/>
                  </a:lnTo>
                  <a:lnTo>
                    <a:pt x="215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41" name="Freeform 104">
              <a:extLst>
                <a:ext uri="{FF2B5EF4-FFF2-40B4-BE49-F238E27FC236}">
                  <a16:creationId xmlns:a16="http://schemas.microsoft.com/office/drawing/2014/main" id="{AD9505FA-67B0-4FF9-938F-09EED5F16474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8" y="1475"/>
              <a:ext cx="495" cy="26"/>
            </a:xfrm>
            <a:custGeom>
              <a:avLst/>
              <a:gdLst>
                <a:gd name="T0" fmla="*/ 1958 w 198"/>
                <a:gd name="T1" fmla="*/ 1547 h 10"/>
                <a:gd name="T2" fmla="*/ 0 w 198"/>
                <a:gd name="T3" fmla="*/ 8086 h 10"/>
                <a:gd name="T4" fmla="*/ 120438 w 198"/>
                <a:gd name="T5" fmla="*/ 4022 h 10"/>
                <a:gd name="T6" fmla="*/ 120908 w 198"/>
                <a:gd name="T7" fmla="*/ 0 h 10"/>
                <a:gd name="T8" fmla="*/ 88675 w 198"/>
                <a:gd name="T9" fmla="*/ 3110 h 10"/>
                <a:gd name="T10" fmla="*/ 8595 w 198"/>
                <a:gd name="T11" fmla="*/ 5569 h 10"/>
                <a:gd name="T12" fmla="*/ 1958 w 198"/>
                <a:gd name="T13" fmla="*/ 1547 h 1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8" h="10">
                  <a:moveTo>
                    <a:pt x="3" y="2"/>
                  </a:moveTo>
                  <a:cubicBezTo>
                    <a:pt x="0" y="10"/>
                    <a:pt x="0" y="10"/>
                    <a:pt x="0" y="10"/>
                  </a:cubicBezTo>
                  <a:cubicBezTo>
                    <a:pt x="197" y="5"/>
                    <a:pt x="197" y="5"/>
                    <a:pt x="197" y="5"/>
                  </a:cubicBezTo>
                  <a:cubicBezTo>
                    <a:pt x="198" y="0"/>
                    <a:pt x="198" y="0"/>
                    <a:pt x="198" y="0"/>
                  </a:cubicBezTo>
                  <a:cubicBezTo>
                    <a:pt x="195" y="2"/>
                    <a:pt x="156" y="3"/>
                    <a:pt x="145" y="4"/>
                  </a:cubicBezTo>
                  <a:cubicBezTo>
                    <a:pt x="135" y="4"/>
                    <a:pt x="18" y="7"/>
                    <a:pt x="14" y="7"/>
                  </a:cubicBezTo>
                  <a:cubicBezTo>
                    <a:pt x="11" y="7"/>
                    <a:pt x="2" y="6"/>
                    <a:pt x="3" y="2"/>
                  </a:cubicBezTo>
                  <a:close/>
                </a:path>
              </a:pathLst>
            </a:custGeom>
            <a:solidFill>
              <a:srgbClr val="AD2F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42" name="Freeform 105">
              <a:extLst>
                <a:ext uri="{FF2B5EF4-FFF2-40B4-BE49-F238E27FC236}">
                  <a16:creationId xmlns:a16="http://schemas.microsoft.com/office/drawing/2014/main" id="{62B65D20-2E97-4FD1-9D16-AE6107C8E12B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8" y="1381"/>
              <a:ext cx="45" cy="8"/>
            </a:xfrm>
            <a:custGeom>
              <a:avLst/>
              <a:gdLst>
                <a:gd name="T0" fmla="*/ 0 w 18"/>
                <a:gd name="T1" fmla="*/ 2824 h 3"/>
                <a:gd name="T2" fmla="*/ 10550 w 18"/>
                <a:gd name="T3" fmla="*/ 1059 h 3"/>
                <a:gd name="T4" fmla="*/ 11063 w 18"/>
                <a:gd name="T5" fmla="*/ 2824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3">
                  <a:moveTo>
                    <a:pt x="0" y="3"/>
                  </a:moveTo>
                  <a:cubicBezTo>
                    <a:pt x="0" y="3"/>
                    <a:pt x="15" y="2"/>
                    <a:pt x="17" y="1"/>
                  </a:cubicBezTo>
                  <a:cubicBezTo>
                    <a:pt x="18" y="0"/>
                    <a:pt x="18" y="3"/>
                    <a:pt x="18" y="3"/>
                  </a:cubicBezTo>
                </a:path>
              </a:pathLst>
            </a:custGeom>
            <a:solidFill>
              <a:srgbClr val="AD2F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43" name="Freeform 106">
              <a:extLst>
                <a:ext uri="{FF2B5EF4-FFF2-40B4-BE49-F238E27FC236}">
                  <a16:creationId xmlns:a16="http://schemas.microsoft.com/office/drawing/2014/main" id="{74C0A554-3A66-4181-BBFF-EFAB28D6F014}"/>
                </a:ext>
              </a:extLst>
            </p:cNvPr>
            <p:cNvSpPr>
              <a:spLocks/>
            </p:cNvSpPr>
            <p:nvPr/>
          </p:nvSpPr>
          <p:spPr bwMode="auto">
            <a:xfrm>
              <a:off x="5118" y="1349"/>
              <a:ext cx="23" cy="14"/>
            </a:xfrm>
            <a:custGeom>
              <a:avLst/>
              <a:gdLst>
                <a:gd name="T0" fmla="*/ 0 w 9"/>
                <a:gd name="T1" fmla="*/ 5354 h 5"/>
                <a:gd name="T2" fmla="*/ 5042 w 9"/>
                <a:gd name="T3" fmla="*/ 0 h 5"/>
                <a:gd name="T4" fmla="*/ 6440 w 9"/>
                <a:gd name="T5" fmla="*/ 6695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5">
                  <a:moveTo>
                    <a:pt x="0" y="4"/>
                  </a:moveTo>
                  <a:cubicBezTo>
                    <a:pt x="4" y="4"/>
                    <a:pt x="7" y="0"/>
                    <a:pt x="7" y="0"/>
                  </a:cubicBezTo>
                  <a:cubicBezTo>
                    <a:pt x="9" y="5"/>
                    <a:pt x="9" y="5"/>
                    <a:pt x="9" y="5"/>
                  </a:cubicBezTo>
                </a:path>
              </a:pathLst>
            </a:custGeom>
            <a:solidFill>
              <a:srgbClr val="AD2F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44" name="Freeform 107">
              <a:extLst>
                <a:ext uri="{FF2B5EF4-FFF2-40B4-BE49-F238E27FC236}">
                  <a16:creationId xmlns:a16="http://schemas.microsoft.com/office/drawing/2014/main" id="{CEA21CFA-AAB8-4937-9C2F-654164D4EAAD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3" y="1336"/>
              <a:ext cx="178" cy="8"/>
            </a:xfrm>
            <a:custGeom>
              <a:avLst/>
              <a:gdLst>
                <a:gd name="T0" fmla="*/ 0 w 71"/>
                <a:gd name="T1" fmla="*/ 1059 h 3"/>
                <a:gd name="T2" fmla="*/ 44167 w 71"/>
                <a:gd name="T3" fmla="*/ 2824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1" h="3">
                  <a:moveTo>
                    <a:pt x="0" y="1"/>
                  </a:moveTo>
                  <a:cubicBezTo>
                    <a:pt x="7" y="0"/>
                    <a:pt x="66" y="0"/>
                    <a:pt x="71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45" name="Freeform 108">
              <a:extLst>
                <a:ext uri="{FF2B5EF4-FFF2-40B4-BE49-F238E27FC236}">
                  <a16:creationId xmlns:a16="http://schemas.microsoft.com/office/drawing/2014/main" id="{5426AAD2-2F86-4134-9D15-68B0B999D6DF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1" y="1360"/>
              <a:ext cx="25" cy="117"/>
            </a:xfrm>
            <a:custGeom>
              <a:avLst/>
              <a:gdLst>
                <a:gd name="T0" fmla="*/ 783 w 10"/>
                <a:gd name="T1" fmla="*/ 0 h 44"/>
                <a:gd name="T2" fmla="*/ 0 w 10"/>
                <a:gd name="T3" fmla="*/ 41344 h 44"/>
                <a:gd name="T4" fmla="*/ 783 w 10"/>
                <a:gd name="T5" fmla="*/ 0 h 4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44">
                  <a:moveTo>
                    <a:pt x="1" y="0"/>
                  </a:moveTo>
                  <a:cubicBezTo>
                    <a:pt x="3" y="4"/>
                    <a:pt x="8" y="26"/>
                    <a:pt x="0" y="44"/>
                  </a:cubicBezTo>
                  <a:cubicBezTo>
                    <a:pt x="7" y="38"/>
                    <a:pt x="10" y="12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46" name="Freeform 109">
              <a:extLst>
                <a:ext uri="{FF2B5EF4-FFF2-40B4-BE49-F238E27FC236}">
                  <a16:creationId xmlns:a16="http://schemas.microsoft.com/office/drawing/2014/main" id="{12A5125C-AFCF-4621-AC43-96164506AD63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3" y="1309"/>
              <a:ext cx="38" cy="211"/>
            </a:xfrm>
            <a:custGeom>
              <a:avLst/>
              <a:gdLst>
                <a:gd name="T0" fmla="*/ 9267 w 15"/>
                <a:gd name="T1" fmla="*/ 76630 h 79"/>
                <a:gd name="T2" fmla="*/ 0 w 15"/>
                <a:gd name="T3" fmla="*/ 38885 h 79"/>
                <a:gd name="T4" fmla="*/ 10019 w 15"/>
                <a:gd name="T5" fmla="*/ 0 h 7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79">
                  <a:moveTo>
                    <a:pt x="14" y="79"/>
                  </a:moveTo>
                  <a:cubicBezTo>
                    <a:pt x="6" y="79"/>
                    <a:pt x="0" y="62"/>
                    <a:pt x="0" y="40"/>
                  </a:cubicBezTo>
                  <a:cubicBezTo>
                    <a:pt x="0" y="18"/>
                    <a:pt x="6" y="0"/>
                    <a:pt x="15" y="0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47" name="Freeform 110">
              <a:extLst>
                <a:ext uri="{FF2B5EF4-FFF2-40B4-BE49-F238E27FC236}">
                  <a16:creationId xmlns:a16="http://schemas.microsoft.com/office/drawing/2014/main" id="{AAE984CD-0F41-457E-836A-418E4CD4473A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8" y="1309"/>
              <a:ext cx="58" cy="211"/>
            </a:xfrm>
            <a:custGeom>
              <a:avLst/>
              <a:gdLst>
                <a:gd name="T0" fmla="*/ 0 w 23"/>
                <a:gd name="T1" fmla="*/ 76630 h 79"/>
                <a:gd name="T2" fmla="*/ 5099 w 23"/>
                <a:gd name="T3" fmla="*/ 76630 h 79"/>
                <a:gd name="T4" fmla="*/ 14881 w 23"/>
                <a:gd name="T5" fmla="*/ 38885 h 79"/>
                <a:gd name="T6" fmla="*/ 5099 w 23"/>
                <a:gd name="T7" fmla="*/ 0 h 79"/>
                <a:gd name="T8" fmla="*/ 802 w 23"/>
                <a:gd name="T9" fmla="*/ 0 h 7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79">
                  <a:moveTo>
                    <a:pt x="0" y="79"/>
                  </a:moveTo>
                  <a:cubicBezTo>
                    <a:pt x="8" y="79"/>
                    <a:pt x="8" y="79"/>
                    <a:pt x="8" y="79"/>
                  </a:cubicBezTo>
                  <a:cubicBezTo>
                    <a:pt x="16" y="79"/>
                    <a:pt x="23" y="62"/>
                    <a:pt x="23" y="40"/>
                  </a:cubicBezTo>
                  <a:cubicBezTo>
                    <a:pt x="23" y="18"/>
                    <a:pt x="16" y="0"/>
                    <a:pt x="8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48" name="Freeform 111">
              <a:extLst>
                <a:ext uri="{FF2B5EF4-FFF2-40B4-BE49-F238E27FC236}">
                  <a16:creationId xmlns:a16="http://schemas.microsoft.com/office/drawing/2014/main" id="{569FFC6A-CC79-447D-BE9D-409BB453CCD3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8" y="1325"/>
              <a:ext cx="565" cy="182"/>
            </a:xfrm>
            <a:custGeom>
              <a:avLst/>
              <a:gdLst>
                <a:gd name="T0" fmla="*/ 0 w 565"/>
                <a:gd name="T1" fmla="*/ 182 h 182"/>
                <a:gd name="T2" fmla="*/ 503 w 565"/>
                <a:gd name="T3" fmla="*/ 166 h 182"/>
                <a:gd name="T4" fmla="*/ 513 w 565"/>
                <a:gd name="T5" fmla="*/ 139 h 182"/>
                <a:gd name="T6" fmla="*/ 543 w 565"/>
                <a:gd name="T7" fmla="*/ 139 h 182"/>
                <a:gd name="T8" fmla="*/ 550 w 565"/>
                <a:gd name="T9" fmla="*/ 112 h 182"/>
                <a:gd name="T10" fmla="*/ 563 w 565"/>
                <a:gd name="T11" fmla="*/ 110 h 182"/>
                <a:gd name="T12" fmla="*/ 565 w 565"/>
                <a:gd name="T13" fmla="*/ 91 h 182"/>
                <a:gd name="T14" fmla="*/ 565 w 565"/>
                <a:gd name="T15" fmla="*/ 70 h 182"/>
                <a:gd name="T16" fmla="*/ 550 w 565"/>
                <a:gd name="T17" fmla="*/ 67 h 182"/>
                <a:gd name="T18" fmla="*/ 540 w 565"/>
                <a:gd name="T19" fmla="*/ 43 h 182"/>
                <a:gd name="T20" fmla="*/ 513 w 565"/>
                <a:gd name="T21" fmla="*/ 43 h 182"/>
                <a:gd name="T22" fmla="*/ 500 w 565"/>
                <a:gd name="T23" fmla="*/ 19 h 182"/>
                <a:gd name="T24" fmla="*/ 3 w 565"/>
                <a:gd name="T25" fmla="*/ 0 h 18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65" h="182">
                  <a:moveTo>
                    <a:pt x="0" y="182"/>
                  </a:moveTo>
                  <a:lnTo>
                    <a:pt x="503" y="166"/>
                  </a:lnTo>
                  <a:lnTo>
                    <a:pt x="513" y="139"/>
                  </a:lnTo>
                  <a:lnTo>
                    <a:pt x="543" y="139"/>
                  </a:lnTo>
                  <a:lnTo>
                    <a:pt x="550" y="112"/>
                  </a:lnTo>
                  <a:lnTo>
                    <a:pt x="563" y="110"/>
                  </a:lnTo>
                  <a:lnTo>
                    <a:pt x="565" y="91"/>
                  </a:lnTo>
                  <a:lnTo>
                    <a:pt x="565" y="70"/>
                  </a:lnTo>
                  <a:lnTo>
                    <a:pt x="550" y="67"/>
                  </a:lnTo>
                  <a:lnTo>
                    <a:pt x="540" y="43"/>
                  </a:lnTo>
                  <a:lnTo>
                    <a:pt x="513" y="43"/>
                  </a:lnTo>
                  <a:lnTo>
                    <a:pt x="500" y="19"/>
                  </a:lnTo>
                  <a:lnTo>
                    <a:pt x="3" y="0"/>
                  </a:ln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49" name="Line 112">
              <a:extLst>
                <a:ext uri="{FF2B5EF4-FFF2-40B4-BE49-F238E27FC236}">
                  <a16:creationId xmlns:a16="http://schemas.microsoft.com/office/drawing/2014/main" id="{7E9202A9-ED82-4C65-B414-D7B8B3BCE6C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656" y="1392"/>
              <a:ext cx="535" cy="3"/>
            </a:xfrm>
            <a:prstGeom prst="line">
              <a:avLst/>
            </a:prstGeom>
            <a:noFill/>
            <a:ln w="7938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50" name="Line 113">
              <a:extLst>
                <a:ext uri="{FF2B5EF4-FFF2-40B4-BE49-F238E27FC236}">
                  <a16:creationId xmlns:a16="http://schemas.microsoft.com/office/drawing/2014/main" id="{3FE1430B-9A11-447C-BA63-E919F91C49B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653" y="1360"/>
              <a:ext cx="500" cy="8"/>
            </a:xfrm>
            <a:prstGeom prst="line">
              <a:avLst/>
            </a:prstGeom>
            <a:noFill/>
            <a:ln w="7938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51" name="Line 114">
              <a:extLst>
                <a:ext uri="{FF2B5EF4-FFF2-40B4-BE49-F238E27FC236}">
                  <a16:creationId xmlns:a16="http://schemas.microsoft.com/office/drawing/2014/main" id="{DFB3CBE6-11A3-458C-9525-EFE3205A909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656" y="1437"/>
              <a:ext cx="532" cy="1"/>
            </a:xfrm>
            <a:prstGeom prst="line">
              <a:avLst/>
            </a:prstGeom>
            <a:noFill/>
            <a:ln w="7938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52" name="Line 115">
              <a:extLst>
                <a:ext uri="{FF2B5EF4-FFF2-40B4-BE49-F238E27FC236}">
                  <a16:creationId xmlns:a16="http://schemas.microsoft.com/office/drawing/2014/main" id="{35049544-BB08-4A26-B934-73BE7DFD2A7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653" y="1464"/>
              <a:ext cx="500" cy="8"/>
            </a:xfrm>
            <a:prstGeom prst="line">
              <a:avLst/>
            </a:prstGeom>
            <a:noFill/>
            <a:ln w="7938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9461" name="Group 116">
            <a:extLst>
              <a:ext uri="{FF2B5EF4-FFF2-40B4-BE49-F238E27FC236}">
                <a16:creationId xmlns:a16="http://schemas.microsoft.com/office/drawing/2014/main" id="{A0D2FE7D-7023-4D9E-9EA7-5F0AEB81E4A7}"/>
              </a:ext>
            </a:extLst>
          </p:cNvPr>
          <p:cNvGrpSpPr>
            <a:grpSpLocks/>
          </p:cNvGrpSpPr>
          <p:nvPr/>
        </p:nvGrpSpPr>
        <p:grpSpPr bwMode="auto">
          <a:xfrm>
            <a:off x="5875338" y="5767388"/>
            <a:ext cx="3187700" cy="398462"/>
            <a:chOff x="2741" y="3464"/>
            <a:chExt cx="2008" cy="251"/>
          </a:xfrm>
        </p:grpSpPr>
        <p:sp>
          <p:nvSpPr>
            <p:cNvPr id="19750" name="Freeform 117">
              <a:extLst>
                <a:ext uri="{FF2B5EF4-FFF2-40B4-BE49-F238E27FC236}">
                  <a16:creationId xmlns:a16="http://schemas.microsoft.com/office/drawing/2014/main" id="{B795B651-EEDD-4486-B77C-3C6341BF680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741" y="3464"/>
              <a:ext cx="1800" cy="251"/>
            </a:xfrm>
            <a:custGeom>
              <a:avLst/>
              <a:gdLst>
                <a:gd name="T0" fmla="*/ 437033 w 720"/>
                <a:gd name="T1" fmla="*/ 34766 h 94"/>
                <a:gd name="T2" fmla="*/ 423645 w 720"/>
                <a:gd name="T3" fmla="*/ 34766 h 94"/>
                <a:gd name="T4" fmla="*/ 418750 w 720"/>
                <a:gd name="T5" fmla="*/ 21455 h 94"/>
                <a:gd name="T6" fmla="*/ 106250 w 720"/>
                <a:gd name="T7" fmla="*/ 21455 h 94"/>
                <a:gd name="T8" fmla="*/ 107425 w 720"/>
                <a:gd name="T9" fmla="*/ 44534 h 94"/>
                <a:gd name="T10" fmla="*/ 106250 w 720"/>
                <a:gd name="T11" fmla="*/ 67722 h 94"/>
                <a:gd name="T12" fmla="*/ 418750 w 720"/>
                <a:gd name="T13" fmla="*/ 67722 h 94"/>
                <a:gd name="T14" fmla="*/ 423645 w 720"/>
                <a:gd name="T15" fmla="*/ 54451 h 94"/>
                <a:gd name="T16" fmla="*/ 437033 w 720"/>
                <a:gd name="T17" fmla="*/ 54451 h 94"/>
                <a:gd name="T18" fmla="*/ 439458 w 720"/>
                <a:gd name="T19" fmla="*/ 44534 h 94"/>
                <a:gd name="T20" fmla="*/ 437033 w 720"/>
                <a:gd name="T21" fmla="*/ 34766 h 94"/>
                <a:gd name="T22" fmla="*/ 96488 w 720"/>
                <a:gd name="T23" fmla="*/ 0 h 94"/>
                <a:gd name="T24" fmla="*/ 90363 w 720"/>
                <a:gd name="T25" fmla="*/ 0 h 94"/>
                <a:gd name="T26" fmla="*/ 80083 w 720"/>
                <a:gd name="T27" fmla="*/ 29033 h 94"/>
                <a:gd name="T28" fmla="*/ 22783 w 720"/>
                <a:gd name="T29" fmla="*/ 29033 h 94"/>
                <a:gd name="T30" fmla="*/ 14188 w 720"/>
                <a:gd name="T31" fmla="*/ 5848 h 94"/>
                <a:gd name="T32" fmla="*/ 9300 w 720"/>
                <a:gd name="T33" fmla="*/ 5848 h 94"/>
                <a:gd name="T34" fmla="*/ 0 w 720"/>
                <a:gd name="T35" fmla="*/ 44534 h 94"/>
                <a:gd name="T36" fmla="*/ 9300 w 720"/>
                <a:gd name="T37" fmla="*/ 82245 h 94"/>
                <a:gd name="T38" fmla="*/ 14188 w 720"/>
                <a:gd name="T39" fmla="*/ 82245 h 94"/>
                <a:gd name="T40" fmla="*/ 22000 w 720"/>
                <a:gd name="T41" fmla="*/ 63129 h 94"/>
                <a:gd name="T42" fmla="*/ 80595 w 720"/>
                <a:gd name="T43" fmla="*/ 63129 h 94"/>
                <a:gd name="T44" fmla="*/ 90363 w 720"/>
                <a:gd name="T45" fmla="*/ 90950 h 94"/>
                <a:gd name="T46" fmla="*/ 96488 w 720"/>
                <a:gd name="T47" fmla="*/ 90950 h 94"/>
                <a:gd name="T48" fmla="*/ 107425 w 720"/>
                <a:gd name="T49" fmla="*/ 45348 h 94"/>
                <a:gd name="T50" fmla="*/ 96488 w 720"/>
                <a:gd name="T51" fmla="*/ 0 h 9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720" h="94">
                  <a:moveTo>
                    <a:pt x="716" y="36"/>
                  </a:moveTo>
                  <a:cubicBezTo>
                    <a:pt x="694" y="36"/>
                    <a:pt x="694" y="36"/>
                    <a:pt x="694" y="36"/>
                  </a:cubicBezTo>
                  <a:cubicBezTo>
                    <a:pt x="693" y="28"/>
                    <a:pt x="690" y="22"/>
                    <a:pt x="686" y="22"/>
                  </a:cubicBezTo>
                  <a:cubicBezTo>
                    <a:pt x="174" y="22"/>
                    <a:pt x="174" y="22"/>
                    <a:pt x="174" y="22"/>
                  </a:cubicBezTo>
                  <a:cubicBezTo>
                    <a:pt x="175" y="29"/>
                    <a:pt x="176" y="37"/>
                    <a:pt x="176" y="46"/>
                  </a:cubicBezTo>
                  <a:cubicBezTo>
                    <a:pt x="176" y="55"/>
                    <a:pt x="175" y="63"/>
                    <a:pt x="174" y="70"/>
                  </a:cubicBezTo>
                  <a:cubicBezTo>
                    <a:pt x="686" y="70"/>
                    <a:pt x="686" y="70"/>
                    <a:pt x="686" y="70"/>
                  </a:cubicBezTo>
                  <a:cubicBezTo>
                    <a:pt x="690" y="70"/>
                    <a:pt x="693" y="64"/>
                    <a:pt x="694" y="56"/>
                  </a:cubicBezTo>
                  <a:cubicBezTo>
                    <a:pt x="716" y="56"/>
                    <a:pt x="716" y="56"/>
                    <a:pt x="716" y="56"/>
                  </a:cubicBezTo>
                  <a:cubicBezTo>
                    <a:pt x="718" y="56"/>
                    <a:pt x="720" y="52"/>
                    <a:pt x="720" y="46"/>
                  </a:cubicBezTo>
                  <a:cubicBezTo>
                    <a:pt x="720" y="41"/>
                    <a:pt x="718" y="36"/>
                    <a:pt x="716" y="36"/>
                  </a:cubicBezTo>
                  <a:close/>
                  <a:moveTo>
                    <a:pt x="158" y="0"/>
                  </a:moveTo>
                  <a:cubicBezTo>
                    <a:pt x="148" y="0"/>
                    <a:pt x="148" y="0"/>
                    <a:pt x="148" y="0"/>
                  </a:cubicBezTo>
                  <a:cubicBezTo>
                    <a:pt x="140" y="0"/>
                    <a:pt x="134" y="13"/>
                    <a:pt x="131" y="30"/>
                  </a:cubicBezTo>
                  <a:cubicBezTo>
                    <a:pt x="37" y="30"/>
                    <a:pt x="37" y="30"/>
                    <a:pt x="37" y="30"/>
                  </a:cubicBezTo>
                  <a:cubicBezTo>
                    <a:pt x="34" y="16"/>
                    <a:pt x="29" y="6"/>
                    <a:pt x="23" y="6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7" y="6"/>
                    <a:pt x="0" y="24"/>
                    <a:pt x="0" y="46"/>
                  </a:cubicBezTo>
                  <a:cubicBezTo>
                    <a:pt x="0" y="67"/>
                    <a:pt x="7" y="85"/>
                    <a:pt x="15" y="85"/>
                  </a:cubicBezTo>
                  <a:cubicBezTo>
                    <a:pt x="23" y="85"/>
                    <a:pt x="23" y="85"/>
                    <a:pt x="23" y="85"/>
                  </a:cubicBezTo>
                  <a:cubicBezTo>
                    <a:pt x="28" y="85"/>
                    <a:pt x="33" y="77"/>
                    <a:pt x="36" y="65"/>
                  </a:cubicBezTo>
                  <a:cubicBezTo>
                    <a:pt x="132" y="65"/>
                    <a:pt x="132" y="65"/>
                    <a:pt x="132" y="65"/>
                  </a:cubicBezTo>
                  <a:cubicBezTo>
                    <a:pt x="134" y="82"/>
                    <a:pt x="140" y="94"/>
                    <a:pt x="148" y="94"/>
                  </a:cubicBezTo>
                  <a:cubicBezTo>
                    <a:pt x="158" y="94"/>
                    <a:pt x="158" y="94"/>
                    <a:pt x="158" y="94"/>
                  </a:cubicBezTo>
                  <a:cubicBezTo>
                    <a:pt x="168" y="94"/>
                    <a:pt x="176" y="73"/>
                    <a:pt x="176" y="47"/>
                  </a:cubicBezTo>
                  <a:cubicBezTo>
                    <a:pt x="176" y="21"/>
                    <a:pt x="168" y="0"/>
                    <a:pt x="158" y="0"/>
                  </a:cubicBezTo>
                  <a:close/>
                </a:path>
              </a:pathLst>
            </a:custGeom>
            <a:noFill/>
            <a:ln w="23813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51" name="Freeform 118">
              <a:extLst>
                <a:ext uri="{FF2B5EF4-FFF2-40B4-BE49-F238E27FC236}">
                  <a16:creationId xmlns:a16="http://schemas.microsoft.com/office/drawing/2014/main" id="{0D73B5BE-9429-4BCC-94F0-15B7B6D63E1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6" y="3523"/>
              <a:ext cx="1303" cy="128"/>
            </a:xfrm>
            <a:custGeom>
              <a:avLst/>
              <a:gdLst>
                <a:gd name="T0" fmla="*/ 313223 w 521"/>
                <a:gd name="T1" fmla="*/ 0 h 48"/>
                <a:gd name="T2" fmla="*/ 0 w 521"/>
                <a:gd name="T3" fmla="*/ 0 h 48"/>
                <a:gd name="T4" fmla="*/ 1300 w 521"/>
                <a:gd name="T5" fmla="*/ 23061 h 48"/>
                <a:gd name="T6" fmla="*/ 0 w 521"/>
                <a:gd name="T7" fmla="*/ 45965 h 48"/>
                <a:gd name="T8" fmla="*/ 313223 w 521"/>
                <a:gd name="T9" fmla="*/ 45965 h 48"/>
                <a:gd name="T10" fmla="*/ 318882 w 521"/>
                <a:gd name="T11" fmla="*/ 23061 h 48"/>
                <a:gd name="T12" fmla="*/ 313223 w 521"/>
                <a:gd name="T13" fmla="*/ 0 h 4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21" h="48">
                  <a:moveTo>
                    <a:pt x="512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7"/>
                    <a:pt x="2" y="15"/>
                    <a:pt x="2" y="24"/>
                  </a:cubicBezTo>
                  <a:cubicBezTo>
                    <a:pt x="2" y="33"/>
                    <a:pt x="1" y="41"/>
                    <a:pt x="0" y="48"/>
                  </a:cubicBezTo>
                  <a:cubicBezTo>
                    <a:pt x="512" y="48"/>
                    <a:pt x="512" y="48"/>
                    <a:pt x="512" y="48"/>
                  </a:cubicBezTo>
                  <a:cubicBezTo>
                    <a:pt x="517" y="48"/>
                    <a:pt x="521" y="37"/>
                    <a:pt x="521" y="24"/>
                  </a:cubicBezTo>
                  <a:cubicBezTo>
                    <a:pt x="521" y="11"/>
                    <a:pt x="517" y="0"/>
                    <a:pt x="512" y="0"/>
                  </a:cubicBezTo>
                  <a:close/>
                </a:path>
              </a:pathLst>
            </a:custGeom>
            <a:solidFill>
              <a:srgbClr val="F4F9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52" name="Freeform 119">
              <a:extLst>
                <a:ext uri="{FF2B5EF4-FFF2-40B4-BE49-F238E27FC236}">
                  <a16:creationId xmlns:a16="http://schemas.microsoft.com/office/drawing/2014/main" id="{1EEC7007-81CA-4144-828C-2B36DE436840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6" y="3560"/>
              <a:ext cx="65" cy="53"/>
            </a:xfrm>
            <a:custGeom>
              <a:avLst/>
              <a:gdLst>
                <a:gd name="T0" fmla="*/ 13488 w 26"/>
                <a:gd name="T1" fmla="*/ 0 h 20"/>
                <a:gd name="T2" fmla="*/ 0 w 26"/>
                <a:gd name="T3" fmla="*/ 0 h 20"/>
                <a:gd name="T4" fmla="*/ 783 w 26"/>
                <a:gd name="T5" fmla="*/ 9418 h 20"/>
                <a:gd name="T6" fmla="*/ 0 w 26"/>
                <a:gd name="T7" fmla="*/ 18293 h 20"/>
                <a:gd name="T8" fmla="*/ 13488 w 26"/>
                <a:gd name="T9" fmla="*/ 18293 h 20"/>
                <a:gd name="T10" fmla="*/ 15938 w 26"/>
                <a:gd name="T11" fmla="*/ 9418 h 20"/>
                <a:gd name="T12" fmla="*/ 13488 w 26"/>
                <a:gd name="T13" fmla="*/ 0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6" h="20">
                  <a:moveTo>
                    <a:pt x="22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3"/>
                    <a:pt x="1" y="7"/>
                    <a:pt x="1" y="10"/>
                  </a:cubicBezTo>
                  <a:cubicBezTo>
                    <a:pt x="1" y="14"/>
                    <a:pt x="1" y="17"/>
                    <a:pt x="0" y="20"/>
                  </a:cubicBezTo>
                  <a:cubicBezTo>
                    <a:pt x="22" y="20"/>
                    <a:pt x="22" y="20"/>
                    <a:pt x="22" y="20"/>
                  </a:cubicBezTo>
                  <a:cubicBezTo>
                    <a:pt x="24" y="20"/>
                    <a:pt x="26" y="16"/>
                    <a:pt x="26" y="10"/>
                  </a:cubicBezTo>
                  <a:cubicBezTo>
                    <a:pt x="26" y="5"/>
                    <a:pt x="24" y="0"/>
                    <a:pt x="22" y="0"/>
                  </a:cubicBezTo>
                  <a:close/>
                </a:path>
              </a:pathLst>
            </a:custGeom>
            <a:solidFill>
              <a:srgbClr val="2F4C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53" name="Freeform 120">
              <a:extLst>
                <a:ext uri="{FF2B5EF4-FFF2-40B4-BE49-F238E27FC236}">
                  <a16:creationId xmlns:a16="http://schemas.microsoft.com/office/drawing/2014/main" id="{76FA36D9-A9BF-45A6-8F33-A990FFE636F2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1" y="3584"/>
              <a:ext cx="208" cy="5"/>
            </a:xfrm>
            <a:custGeom>
              <a:avLst/>
              <a:gdLst>
                <a:gd name="T0" fmla="*/ 51509 w 83"/>
                <a:gd name="T1" fmla="*/ 0 h 2"/>
                <a:gd name="T2" fmla="*/ 0 w 83"/>
                <a:gd name="T3" fmla="*/ 0 h 2"/>
                <a:gd name="T4" fmla="*/ 0 w 83"/>
                <a:gd name="T5" fmla="*/ 783 h 2"/>
                <a:gd name="T6" fmla="*/ 0 w 83"/>
                <a:gd name="T7" fmla="*/ 1300 h 2"/>
                <a:gd name="T8" fmla="*/ 45357 w 83"/>
                <a:gd name="T9" fmla="*/ 783 h 2"/>
                <a:gd name="T10" fmla="*/ 51509 w 83"/>
                <a:gd name="T11" fmla="*/ 0 h 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3" h="2">
                  <a:moveTo>
                    <a:pt x="8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73" y="1"/>
                    <a:pt x="73" y="1"/>
                    <a:pt x="73" y="1"/>
                  </a:cubicBezTo>
                  <a:lnTo>
                    <a:pt x="83" y="0"/>
                  </a:lnTo>
                  <a:close/>
                </a:path>
              </a:pathLst>
            </a:custGeom>
            <a:solidFill>
              <a:srgbClr val="0033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54" name="Oval 121">
              <a:extLst>
                <a:ext uri="{FF2B5EF4-FFF2-40B4-BE49-F238E27FC236}">
                  <a16:creationId xmlns:a16="http://schemas.microsoft.com/office/drawing/2014/main" id="{46943547-496D-46C4-89EB-10C68E2884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34" y="3523"/>
              <a:ext cx="45" cy="128"/>
            </a:xfrm>
            <a:prstGeom prst="ellipse">
              <a:avLst/>
            </a:prstGeom>
            <a:solidFill>
              <a:srgbClr val="A7AD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9755" name="Freeform 122">
              <a:extLst>
                <a:ext uri="{FF2B5EF4-FFF2-40B4-BE49-F238E27FC236}">
                  <a16:creationId xmlns:a16="http://schemas.microsoft.com/office/drawing/2014/main" id="{BC771A56-094C-4094-861C-FF2D9D2B91A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3" y="3541"/>
              <a:ext cx="1161" cy="91"/>
            </a:xfrm>
            <a:custGeom>
              <a:avLst/>
              <a:gdLst>
                <a:gd name="T0" fmla="*/ 0 w 464"/>
                <a:gd name="T1" fmla="*/ 1073 h 34"/>
                <a:gd name="T2" fmla="*/ 281665 w 464"/>
                <a:gd name="T3" fmla="*/ 0 h 34"/>
                <a:gd name="T4" fmla="*/ 281665 w 464"/>
                <a:gd name="T5" fmla="*/ 33512 h 34"/>
                <a:gd name="T6" fmla="*/ 266972 w 464"/>
                <a:gd name="T7" fmla="*/ 32444 h 34"/>
                <a:gd name="T8" fmla="*/ 255490 w 464"/>
                <a:gd name="T9" fmla="*/ 31620 h 34"/>
                <a:gd name="T10" fmla="*/ 1301 w 464"/>
                <a:gd name="T11" fmla="*/ 31620 h 3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64" h="34">
                  <a:moveTo>
                    <a:pt x="0" y="1"/>
                  </a:moveTo>
                  <a:cubicBezTo>
                    <a:pt x="459" y="0"/>
                    <a:pt x="459" y="0"/>
                    <a:pt x="459" y="0"/>
                  </a:cubicBezTo>
                  <a:cubicBezTo>
                    <a:pt x="462" y="3"/>
                    <a:pt x="464" y="28"/>
                    <a:pt x="459" y="34"/>
                  </a:cubicBezTo>
                  <a:cubicBezTo>
                    <a:pt x="435" y="33"/>
                    <a:pt x="435" y="33"/>
                    <a:pt x="435" y="33"/>
                  </a:cubicBezTo>
                  <a:cubicBezTo>
                    <a:pt x="416" y="32"/>
                    <a:pt x="416" y="32"/>
                    <a:pt x="416" y="32"/>
                  </a:cubicBezTo>
                  <a:cubicBezTo>
                    <a:pt x="2" y="32"/>
                    <a:pt x="2" y="32"/>
                    <a:pt x="2" y="32"/>
                  </a:cubicBezTo>
                </a:path>
              </a:pathLst>
            </a:custGeom>
            <a:solidFill>
              <a:srgbClr val="CACC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56" name="Freeform 123">
              <a:extLst>
                <a:ext uri="{FF2B5EF4-FFF2-40B4-BE49-F238E27FC236}">
                  <a16:creationId xmlns:a16="http://schemas.microsoft.com/office/drawing/2014/main" id="{EE915221-2881-448D-AB5E-8B3E3DF20DD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6" y="3555"/>
              <a:ext cx="132" cy="74"/>
            </a:xfrm>
            <a:custGeom>
              <a:avLst/>
              <a:gdLst>
                <a:gd name="T0" fmla="*/ 1161 w 53"/>
                <a:gd name="T1" fmla="*/ 0 h 28"/>
                <a:gd name="T2" fmla="*/ 466 w 53"/>
                <a:gd name="T3" fmla="*/ 23461 h 28"/>
                <a:gd name="T4" fmla="*/ 31518 w 53"/>
                <a:gd name="T5" fmla="*/ 25271 h 28"/>
                <a:gd name="T6" fmla="*/ 4807 w 53"/>
                <a:gd name="T7" fmla="*/ 18056 h 28"/>
                <a:gd name="T8" fmla="*/ 1161 w 53"/>
                <a:gd name="T9" fmla="*/ 0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" h="28">
                  <a:moveTo>
                    <a:pt x="2" y="0"/>
                  </a:moveTo>
                  <a:cubicBezTo>
                    <a:pt x="2" y="0"/>
                    <a:pt x="2" y="21"/>
                    <a:pt x="1" y="26"/>
                  </a:cubicBezTo>
                  <a:cubicBezTo>
                    <a:pt x="53" y="28"/>
                    <a:pt x="53" y="28"/>
                    <a:pt x="53" y="28"/>
                  </a:cubicBezTo>
                  <a:cubicBezTo>
                    <a:pt x="53" y="28"/>
                    <a:pt x="20" y="28"/>
                    <a:pt x="8" y="20"/>
                  </a:cubicBezTo>
                  <a:cubicBezTo>
                    <a:pt x="0" y="15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AEB1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57" name="Freeform 124">
              <a:extLst>
                <a:ext uri="{FF2B5EF4-FFF2-40B4-BE49-F238E27FC236}">
                  <a16:creationId xmlns:a16="http://schemas.microsoft.com/office/drawing/2014/main" id="{B20CF29F-C794-43C9-B965-F4854D5507FE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9" y="3552"/>
              <a:ext cx="117" cy="11"/>
            </a:xfrm>
            <a:custGeom>
              <a:avLst/>
              <a:gdLst>
                <a:gd name="T0" fmla="*/ 0 w 47"/>
                <a:gd name="T1" fmla="*/ 0 h 4"/>
                <a:gd name="T2" fmla="*/ 27799 w 47"/>
                <a:gd name="T3" fmla="*/ 1271 h 4"/>
                <a:gd name="T4" fmla="*/ 0 w 47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7" h="4">
                  <a:moveTo>
                    <a:pt x="0" y="0"/>
                  </a:moveTo>
                  <a:cubicBezTo>
                    <a:pt x="47" y="1"/>
                    <a:pt x="47" y="1"/>
                    <a:pt x="47" y="1"/>
                  </a:cubicBezTo>
                  <a:cubicBezTo>
                    <a:pt x="47" y="1"/>
                    <a:pt x="14" y="4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58" name="Freeform 125">
              <a:extLst>
                <a:ext uri="{FF2B5EF4-FFF2-40B4-BE49-F238E27FC236}">
                  <a16:creationId xmlns:a16="http://schemas.microsoft.com/office/drawing/2014/main" id="{FCF5C0A3-2A2C-4667-A92F-269D4CD5EDB0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4" y="3568"/>
              <a:ext cx="52" cy="32"/>
            </a:xfrm>
            <a:custGeom>
              <a:avLst/>
              <a:gdLst>
                <a:gd name="T0" fmla="*/ 10799 w 21"/>
                <a:gd name="T1" fmla="*/ 11469 h 12"/>
                <a:gd name="T2" fmla="*/ 10799 w 21"/>
                <a:gd name="T3" fmla="*/ 0 h 12"/>
                <a:gd name="T4" fmla="*/ 0 w 21"/>
                <a:gd name="T5" fmla="*/ 0 h 12"/>
                <a:gd name="T6" fmla="*/ 10799 w 21"/>
                <a:gd name="T7" fmla="*/ 11469 h 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" h="12">
                  <a:moveTo>
                    <a:pt x="19" y="12"/>
                  </a:moveTo>
                  <a:cubicBezTo>
                    <a:pt x="21" y="6"/>
                    <a:pt x="19" y="0"/>
                    <a:pt x="19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" y="0"/>
                    <a:pt x="20" y="1"/>
                    <a:pt x="19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59" name="Line 126">
              <a:extLst>
                <a:ext uri="{FF2B5EF4-FFF2-40B4-BE49-F238E27FC236}">
                  <a16:creationId xmlns:a16="http://schemas.microsoft.com/office/drawing/2014/main" id="{789C8B65-12ED-49B9-8EEE-6744D3A961A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76" y="3544"/>
              <a:ext cx="1130" cy="1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60" name="Line 127">
              <a:extLst>
                <a:ext uri="{FF2B5EF4-FFF2-40B4-BE49-F238E27FC236}">
                  <a16:creationId xmlns:a16="http://schemas.microsoft.com/office/drawing/2014/main" id="{8576B9A9-BE5E-455B-B1F2-931A165D5B4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3178" y="3627"/>
              <a:ext cx="831" cy="2"/>
            </a:xfrm>
            <a:prstGeom prst="line">
              <a:avLst/>
            </a:prstGeom>
            <a:noFill/>
            <a:ln w="4763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61" name="Oval 128">
              <a:extLst>
                <a:ext uri="{FF2B5EF4-FFF2-40B4-BE49-F238E27FC236}">
                  <a16:creationId xmlns:a16="http://schemas.microsoft.com/office/drawing/2014/main" id="{2F071579-F071-4169-A1ED-57B69BAF1F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34" y="3523"/>
              <a:ext cx="45" cy="128"/>
            </a:xfrm>
            <a:prstGeom prst="ellips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9762" name="Freeform 129">
              <a:extLst>
                <a:ext uri="{FF2B5EF4-FFF2-40B4-BE49-F238E27FC236}">
                  <a16:creationId xmlns:a16="http://schemas.microsoft.com/office/drawing/2014/main" id="{53557EB0-EDC7-4C09-A6E9-CF164BAC7DE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8" y="3464"/>
              <a:ext cx="85" cy="251"/>
            </a:xfrm>
            <a:custGeom>
              <a:avLst/>
              <a:gdLst>
                <a:gd name="T0" fmla="*/ 10550 w 34"/>
                <a:gd name="T1" fmla="*/ 0 h 94"/>
                <a:gd name="T2" fmla="*/ 0 w 34"/>
                <a:gd name="T3" fmla="*/ 30139 h 94"/>
                <a:gd name="T4" fmla="*/ 7345 w 34"/>
                <a:gd name="T5" fmla="*/ 30139 h 94"/>
                <a:gd name="T6" fmla="*/ 11720 w 34"/>
                <a:gd name="T7" fmla="*/ 46416 h 94"/>
                <a:gd name="T8" fmla="*/ 7345 w 34"/>
                <a:gd name="T9" fmla="*/ 63129 h 94"/>
                <a:gd name="T10" fmla="*/ 783 w 34"/>
                <a:gd name="T11" fmla="*/ 63129 h 94"/>
                <a:gd name="T12" fmla="*/ 10550 w 34"/>
                <a:gd name="T13" fmla="*/ 90950 h 94"/>
                <a:gd name="T14" fmla="*/ 20833 w 34"/>
                <a:gd name="T15" fmla="*/ 45348 h 94"/>
                <a:gd name="T16" fmla="*/ 10550 w 34"/>
                <a:gd name="T17" fmla="*/ 0 h 9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4" h="94">
                  <a:moveTo>
                    <a:pt x="17" y="0"/>
                  </a:moveTo>
                  <a:cubicBezTo>
                    <a:pt x="9" y="0"/>
                    <a:pt x="3" y="13"/>
                    <a:pt x="0" y="31"/>
                  </a:cubicBezTo>
                  <a:cubicBezTo>
                    <a:pt x="12" y="31"/>
                    <a:pt x="12" y="31"/>
                    <a:pt x="12" y="31"/>
                  </a:cubicBezTo>
                  <a:cubicBezTo>
                    <a:pt x="16" y="31"/>
                    <a:pt x="19" y="38"/>
                    <a:pt x="19" y="48"/>
                  </a:cubicBezTo>
                  <a:cubicBezTo>
                    <a:pt x="19" y="57"/>
                    <a:pt x="16" y="65"/>
                    <a:pt x="12" y="65"/>
                  </a:cubicBezTo>
                  <a:cubicBezTo>
                    <a:pt x="1" y="65"/>
                    <a:pt x="1" y="65"/>
                    <a:pt x="1" y="65"/>
                  </a:cubicBezTo>
                  <a:cubicBezTo>
                    <a:pt x="3" y="82"/>
                    <a:pt x="9" y="94"/>
                    <a:pt x="17" y="94"/>
                  </a:cubicBezTo>
                  <a:cubicBezTo>
                    <a:pt x="26" y="94"/>
                    <a:pt x="34" y="73"/>
                    <a:pt x="34" y="47"/>
                  </a:cubicBezTo>
                  <a:cubicBezTo>
                    <a:pt x="34" y="21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BCC0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63" name="Freeform 130">
              <a:extLst>
                <a:ext uri="{FF2B5EF4-FFF2-40B4-BE49-F238E27FC236}">
                  <a16:creationId xmlns:a16="http://schemas.microsoft.com/office/drawing/2014/main" id="{5046F470-00C0-43F4-B477-F566316021D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1" y="3464"/>
              <a:ext cx="70" cy="251"/>
            </a:xfrm>
            <a:custGeom>
              <a:avLst/>
              <a:gdLst>
                <a:gd name="T0" fmla="*/ 6175 w 28"/>
                <a:gd name="T1" fmla="*/ 90950 h 94"/>
                <a:gd name="T2" fmla="*/ 17113 w 28"/>
                <a:gd name="T3" fmla="*/ 45348 h 94"/>
                <a:gd name="T4" fmla="*/ 6175 w 28"/>
                <a:gd name="T5" fmla="*/ 0 h 94"/>
                <a:gd name="T6" fmla="*/ 0 w 28"/>
                <a:gd name="T7" fmla="*/ 0 h 94"/>
                <a:gd name="T8" fmla="*/ 10550 w 28"/>
                <a:gd name="T9" fmla="*/ 45348 h 94"/>
                <a:gd name="T10" fmla="*/ 0 w 28"/>
                <a:gd name="T11" fmla="*/ 90950 h 94"/>
                <a:gd name="T12" fmla="*/ 6175 w 28"/>
                <a:gd name="T13" fmla="*/ 90950 h 9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8" h="94">
                  <a:moveTo>
                    <a:pt x="10" y="94"/>
                  </a:moveTo>
                  <a:cubicBezTo>
                    <a:pt x="20" y="94"/>
                    <a:pt x="28" y="73"/>
                    <a:pt x="28" y="47"/>
                  </a:cubicBezTo>
                  <a:cubicBezTo>
                    <a:pt x="28" y="21"/>
                    <a:pt x="20" y="0"/>
                    <a:pt x="1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9" y="0"/>
                    <a:pt x="17" y="21"/>
                    <a:pt x="17" y="47"/>
                  </a:cubicBezTo>
                  <a:cubicBezTo>
                    <a:pt x="17" y="73"/>
                    <a:pt x="9" y="94"/>
                    <a:pt x="0" y="94"/>
                  </a:cubicBezTo>
                  <a:lnTo>
                    <a:pt x="10" y="94"/>
                  </a:lnTo>
                  <a:close/>
                </a:path>
              </a:pathLst>
            </a:custGeom>
            <a:solidFill>
              <a:srgbClr val="566B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64" name="Freeform 131">
              <a:extLst>
                <a:ext uri="{FF2B5EF4-FFF2-40B4-BE49-F238E27FC236}">
                  <a16:creationId xmlns:a16="http://schemas.microsoft.com/office/drawing/2014/main" id="{FFF6A05F-C4C4-4D25-A219-6B76F1D0C29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1" y="3536"/>
              <a:ext cx="27" cy="29"/>
            </a:xfrm>
            <a:custGeom>
              <a:avLst/>
              <a:gdLst>
                <a:gd name="T0" fmla="*/ 5439 w 11"/>
                <a:gd name="T1" fmla="*/ 0 h 11"/>
                <a:gd name="T2" fmla="*/ 0 w 11"/>
                <a:gd name="T3" fmla="*/ 0 h 11"/>
                <a:gd name="T4" fmla="*/ 427 w 11"/>
                <a:gd name="T5" fmla="*/ 9654 h 11"/>
                <a:gd name="T6" fmla="*/ 5886 w 11"/>
                <a:gd name="T7" fmla="*/ 8792 h 11"/>
                <a:gd name="T8" fmla="*/ 5439 w 11"/>
                <a:gd name="T9" fmla="*/ 0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11">
                  <a:moveTo>
                    <a:pt x="1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4"/>
                    <a:pt x="1" y="7"/>
                    <a:pt x="1" y="11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7"/>
                    <a:pt x="11" y="3"/>
                    <a:pt x="1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65" name="Freeform 132">
              <a:extLst>
                <a:ext uri="{FF2B5EF4-FFF2-40B4-BE49-F238E27FC236}">
                  <a16:creationId xmlns:a16="http://schemas.microsoft.com/office/drawing/2014/main" id="{97CB29B3-EC7A-49F1-AE7E-67DA505493C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8" y="3528"/>
              <a:ext cx="28" cy="5"/>
            </a:xfrm>
            <a:custGeom>
              <a:avLst/>
              <a:gdLst>
                <a:gd name="T0" fmla="*/ 6842 w 11"/>
                <a:gd name="T1" fmla="*/ 0 h 2"/>
                <a:gd name="T2" fmla="*/ 0 w 11"/>
                <a:gd name="T3" fmla="*/ 0 h 2"/>
                <a:gd name="T4" fmla="*/ 0 w 11"/>
                <a:gd name="T5" fmla="*/ 1300 h 2"/>
                <a:gd name="T6" fmla="*/ 7601 w 11"/>
                <a:gd name="T7" fmla="*/ 1300 h 2"/>
                <a:gd name="T8" fmla="*/ 6842 w 11"/>
                <a:gd name="T9" fmla="*/ 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2">
                  <a:moveTo>
                    <a:pt x="1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0" y="1"/>
                    <a:pt x="10" y="1"/>
                    <a:pt x="10" y="0"/>
                  </a:cubicBezTo>
                  <a:close/>
                </a:path>
              </a:pathLst>
            </a:custGeom>
            <a:solidFill>
              <a:srgbClr val="BFC3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66" name="Freeform 133">
              <a:extLst>
                <a:ext uri="{FF2B5EF4-FFF2-40B4-BE49-F238E27FC236}">
                  <a16:creationId xmlns:a16="http://schemas.microsoft.com/office/drawing/2014/main" id="{12207AF1-7675-406F-8C38-73535376283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3" y="3571"/>
              <a:ext cx="28" cy="13"/>
            </a:xfrm>
            <a:custGeom>
              <a:avLst/>
              <a:gdLst>
                <a:gd name="T0" fmla="*/ 7601 w 11"/>
                <a:gd name="T1" fmla="*/ 4022 h 5"/>
                <a:gd name="T2" fmla="*/ 7601 w 11"/>
                <a:gd name="T3" fmla="*/ 2514 h 5"/>
                <a:gd name="T4" fmla="*/ 7601 w 11"/>
                <a:gd name="T5" fmla="*/ 967 h 5"/>
                <a:gd name="T6" fmla="*/ 6842 w 11"/>
                <a:gd name="T7" fmla="*/ 0 h 5"/>
                <a:gd name="T8" fmla="*/ 0 w 11"/>
                <a:gd name="T9" fmla="*/ 0 h 5"/>
                <a:gd name="T10" fmla="*/ 0 w 11"/>
                <a:gd name="T11" fmla="*/ 4022 h 5"/>
                <a:gd name="T12" fmla="*/ 7601 w 11"/>
                <a:gd name="T13" fmla="*/ 4022 h 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" h="5">
                  <a:moveTo>
                    <a:pt x="11" y="5"/>
                  </a:moveTo>
                  <a:cubicBezTo>
                    <a:pt x="11" y="4"/>
                    <a:pt x="11" y="4"/>
                    <a:pt x="11" y="3"/>
                  </a:cubicBezTo>
                  <a:cubicBezTo>
                    <a:pt x="11" y="2"/>
                    <a:pt x="11" y="2"/>
                    <a:pt x="11" y="1"/>
                  </a:cubicBezTo>
                  <a:cubicBezTo>
                    <a:pt x="10" y="1"/>
                    <a:pt x="10" y="1"/>
                    <a:pt x="1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2"/>
                    <a:pt x="0" y="4"/>
                    <a:pt x="0" y="5"/>
                  </a:cubicBezTo>
                  <a:lnTo>
                    <a:pt x="11" y="5"/>
                  </a:lnTo>
                  <a:close/>
                </a:path>
              </a:pathLst>
            </a:custGeom>
            <a:solidFill>
              <a:srgbClr val="AEB1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67" name="Freeform 134">
              <a:extLst>
                <a:ext uri="{FF2B5EF4-FFF2-40B4-BE49-F238E27FC236}">
                  <a16:creationId xmlns:a16="http://schemas.microsoft.com/office/drawing/2014/main" id="{D4BB7473-E1EE-49A3-8BFD-846EA623470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3" y="3469"/>
              <a:ext cx="48" cy="240"/>
            </a:xfrm>
            <a:custGeom>
              <a:avLst/>
              <a:gdLst>
                <a:gd name="T0" fmla="*/ 1341 w 19"/>
                <a:gd name="T1" fmla="*/ 0 h 90"/>
                <a:gd name="T2" fmla="*/ 1341 w 19"/>
                <a:gd name="T3" fmla="*/ 0 h 90"/>
                <a:gd name="T4" fmla="*/ 11207 w 19"/>
                <a:gd name="T5" fmla="*/ 42077 h 90"/>
                <a:gd name="T6" fmla="*/ 0 w 19"/>
                <a:gd name="T7" fmla="*/ 86323 h 90"/>
                <a:gd name="T8" fmla="*/ 2082 w 19"/>
                <a:gd name="T9" fmla="*/ 86323 h 90"/>
                <a:gd name="T10" fmla="*/ 12465 w 19"/>
                <a:gd name="T11" fmla="*/ 43144 h 90"/>
                <a:gd name="T12" fmla="*/ 1341 w 19"/>
                <a:gd name="T13" fmla="*/ 0 h 9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" h="90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0" y="3"/>
                    <a:pt x="17" y="22"/>
                    <a:pt x="17" y="44"/>
                  </a:cubicBezTo>
                  <a:cubicBezTo>
                    <a:pt x="17" y="68"/>
                    <a:pt x="9" y="89"/>
                    <a:pt x="0" y="90"/>
                  </a:cubicBezTo>
                  <a:cubicBezTo>
                    <a:pt x="1" y="90"/>
                    <a:pt x="2" y="90"/>
                    <a:pt x="3" y="90"/>
                  </a:cubicBezTo>
                  <a:cubicBezTo>
                    <a:pt x="12" y="90"/>
                    <a:pt x="19" y="69"/>
                    <a:pt x="19" y="45"/>
                  </a:cubicBezTo>
                  <a:cubicBezTo>
                    <a:pt x="19" y="21"/>
                    <a:pt x="11" y="0"/>
                    <a:pt x="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68" name="Freeform 135">
              <a:extLst>
                <a:ext uri="{FF2B5EF4-FFF2-40B4-BE49-F238E27FC236}">
                  <a16:creationId xmlns:a16="http://schemas.microsoft.com/office/drawing/2014/main" id="{837DC042-B122-4377-B3EE-5CF379FDEBD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1" y="3544"/>
              <a:ext cx="285" cy="93"/>
            </a:xfrm>
            <a:custGeom>
              <a:avLst/>
              <a:gdLst>
                <a:gd name="T0" fmla="*/ 65438 w 114"/>
                <a:gd name="T1" fmla="*/ 0 h 35"/>
                <a:gd name="T2" fmla="*/ 0 w 114"/>
                <a:gd name="T3" fmla="*/ 0 h 35"/>
                <a:gd name="T4" fmla="*/ 1300 w 114"/>
                <a:gd name="T5" fmla="*/ 15908 h 35"/>
                <a:gd name="T6" fmla="*/ 0 w 114"/>
                <a:gd name="T7" fmla="*/ 32696 h 35"/>
                <a:gd name="T8" fmla="*/ 65438 w 114"/>
                <a:gd name="T9" fmla="*/ 32696 h 35"/>
                <a:gd name="T10" fmla="*/ 69658 w 114"/>
                <a:gd name="T11" fmla="*/ 16937 h 35"/>
                <a:gd name="T12" fmla="*/ 65438 w 114"/>
                <a:gd name="T13" fmla="*/ 0 h 3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4" h="35">
                  <a:moveTo>
                    <a:pt x="107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5"/>
                    <a:pt x="2" y="11"/>
                    <a:pt x="2" y="17"/>
                  </a:cubicBezTo>
                  <a:cubicBezTo>
                    <a:pt x="2" y="23"/>
                    <a:pt x="1" y="30"/>
                    <a:pt x="0" y="35"/>
                  </a:cubicBezTo>
                  <a:cubicBezTo>
                    <a:pt x="107" y="35"/>
                    <a:pt x="107" y="35"/>
                    <a:pt x="107" y="35"/>
                  </a:cubicBezTo>
                  <a:cubicBezTo>
                    <a:pt x="111" y="35"/>
                    <a:pt x="114" y="27"/>
                    <a:pt x="114" y="18"/>
                  </a:cubicBezTo>
                  <a:cubicBezTo>
                    <a:pt x="114" y="8"/>
                    <a:pt x="111" y="0"/>
                    <a:pt x="107" y="0"/>
                  </a:cubicBezTo>
                  <a:close/>
                </a:path>
              </a:pathLst>
            </a:custGeom>
            <a:solidFill>
              <a:srgbClr val="DFE0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69" name="Freeform 136">
              <a:extLst>
                <a:ext uri="{FF2B5EF4-FFF2-40B4-BE49-F238E27FC236}">
                  <a16:creationId xmlns:a16="http://schemas.microsoft.com/office/drawing/2014/main" id="{A2A41ACD-5679-4251-9985-2927187280B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6" y="3573"/>
              <a:ext cx="262" cy="56"/>
            </a:xfrm>
            <a:custGeom>
              <a:avLst/>
              <a:gdLst>
                <a:gd name="T0" fmla="*/ 467 w 105"/>
                <a:gd name="T1" fmla="*/ 0 h 21"/>
                <a:gd name="T2" fmla="*/ 0 w 105"/>
                <a:gd name="T3" fmla="*/ 20083 h 21"/>
                <a:gd name="T4" fmla="*/ 63264 w 105"/>
                <a:gd name="T5" fmla="*/ 20083 h 21"/>
                <a:gd name="T6" fmla="*/ 2907 w 105"/>
                <a:gd name="T7" fmla="*/ 11469 h 21"/>
                <a:gd name="T8" fmla="*/ 467 w 105"/>
                <a:gd name="T9" fmla="*/ 0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5" h="21">
                  <a:moveTo>
                    <a:pt x="1" y="0"/>
                  </a:moveTo>
                  <a:cubicBezTo>
                    <a:pt x="2" y="3"/>
                    <a:pt x="3" y="15"/>
                    <a:pt x="0" y="21"/>
                  </a:cubicBezTo>
                  <a:cubicBezTo>
                    <a:pt x="105" y="21"/>
                    <a:pt x="105" y="21"/>
                    <a:pt x="105" y="21"/>
                  </a:cubicBezTo>
                  <a:cubicBezTo>
                    <a:pt x="93" y="20"/>
                    <a:pt x="9" y="19"/>
                    <a:pt x="5" y="12"/>
                  </a:cubicBezTo>
                  <a:cubicBezTo>
                    <a:pt x="3" y="8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AEB1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70" name="Freeform 137">
              <a:extLst>
                <a:ext uri="{FF2B5EF4-FFF2-40B4-BE49-F238E27FC236}">
                  <a16:creationId xmlns:a16="http://schemas.microsoft.com/office/drawing/2014/main" id="{52D5627B-887C-44FF-9302-D98FDB3C588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8" y="3552"/>
              <a:ext cx="273" cy="48"/>
            </a:xfrm>
            <a:custGeom>
              <a:avLst/>
              <a:gdLst>
                <a:gd name="T0" fmla="*/ 58745 w 109"/>
                <a:gd name="T1" fmla="*/ 1059 h 18"/>
                <a:gd name="T2" fmla="*/ 62955 w 109"/>
                <a:gd name="T3" fmla="*/ 2824 h 18"/>
                <a:gd name="T4" fmla="*/ 65440 w 109"/>
                <a:gd name="T5" fmla="*/ 7531 h 18"/>
                <a:gd name="T6" fmla="*/ 67403 w 109"/>
                <a:gd name="T7" fmla="*/ 17237 h 18"/>
                <a:gd name="T8" fmla="*/ 64135 w 109"/>
                <a:gd name="T9" fmla="*/ 0 h 18"/>
                <a:gd name="T10" fmla="*/ 0 w 109"/>
                <a:gd name="T11" fmla="*/ 0 h 18"/>
                <a:gd name="T12" fmla="*/ 58745 w 109"/>
                <a:gd name="T13" fmla="*/ 1059 h 1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9" h="18">
                  <a:moveTo>
                    <a:pt x="95" y="1"/>
                  </a:moveTo>
                  <a:cubicBezTo>
                    <a:pt x="97" y="1"/>
                    <a:pt x="100" y="1"/>
                    <a:pt x="102" y="3"/>
                  </a:cubicBezTo>
                  <a:cubicBezTo>
                    <a:pt x="102" y="4"/>
                    <a:pt x="105" y="6"/>
                    <a:pt x="106" y="8"/>
                  </a:cubicBezTo>
                  <a:cubicBezTo>
                    <a:pt x="107" y="11"/>
                    <a:pt x="108" y="15"/>
                    <a:pt x="109" y="18"/>
                  </a:cubicBezTo>
                  <a:cubicBezTo>
                    <a:pt x="109" y="10"/>
                    <a:pt x="107" y="0"/>
                    <a:pt x="104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84" y="1"/>
                    <a:pt x="9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71" name="Oval 138">
              <a:extLst>
                <a:ext uri="{FF2B5EF4-FFF2-40B4-BE49-F238E27FC236}">
                  <a16:creationId xmlns:a16="http://schemas.microsoft.com/office/drawing/2014/main" id="{5590911D-1537-44CC-9A0F-6A3C30E66B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41" y="3480"/>
              <a:ext cx="75" cy="211"/>
            </a:xfrm>
            <a:prstGeom prst="ellipse">
              <a:avLst/>
            </a:prstGeom>
            <a:solidFill>
              <a:srgbClr val="BCC0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9772" name="Freeform 139">
              <a:extLst>
                <a:ext uri="{FF2B5EF4-FFF2-40B4-BE49-F238E27FC236}">
                  <a16:creationId xmlns:a16="http://schemas.microsoft.com/office/drawing/2014/main" id="{F008689A-FE8A-4BE3-97E8-88CA4B1F644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8" y="3480"/>
              <a:ext cx="58" cy="211"/>
            </a:xfrm>
            <a:custGeom>
              <a:avLst/>
              <a:gdLst>
                <a:gd name="T0" fmla="*/ 5099 w 23"/>
                <a:gd name="T1" fmla="*/ 76630 h 79"/>
                <a:gd name="T2" fmla="*/ 14881 w 23"/>
                <a:gd name="T3" fmla="*/ 38885 h 79"/>
                <a:gd name="T4" fmla="*/ 5099 w 23"/>
                <a:gd name="T5" fmla="*/ 0 h 79"/>
                <a:gd name="T6" fmla="*/ 0 w 23"/>
                <a:gd name="T7" fmla="*/ 0 h 79"/>
                <a:gd name="T8" fmla="*/ 9779 w 23"/>
                <a:gd name="T9" fmla="*/ 38885 h 79"/>
                <a:gd name="T10" fmla="*/ 0 w 23"/>
                <a:gd name="T11" fmla="*/ 76630 h 79"/>
                <a:gd name="T12" fmla="*/ 5099 w 23"/>
                <a:gd name="T13" fmla="*/ 76630 h 7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3" h="79">
                  <a:moveTo>
                    <a:pt x="8" y="79"/>
                  </a:moveTo>
                  <a:cubicBezTo>
                    <a:pt x="16" y="79"/>
                    <a:pt x="23" y="61"/>
                    <a:pt x="23" y="40"/>
                  </a:cubicBezTo>
                  <a:cubicBezTo>
                    <a:pt x="23" y="18"/>
                    <a:pt x="16" y="0"/>
                    <a:pt x="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8" y="0"/>
                    <a:pt x="15" y="18"/>
                    <a:pt x="15" y="40"/>
                  </a:cubicBezTo>
                  <a:cubicBezTo>
                    <a:pt x="15" y="61"/>
                    <a:pt x="8" y="79"/>
                    <a:pt x="0" y="79"/>
                  </a:cubicBezTo>
                  <a:lnTo>
                    <a:pt x="8" y="79"/>
                  </a:lnTo>
                  <a:close/>
                </a:path>
              </a:pathLst>
            </a:custGeom>
            <a:solidFill>
              <a:srgbClr val="566B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73" name="Freeform 140">
              <a:extLst>
                <a:ext uri="{FF2B5EF4-FFF2-40B4-BE49-F238E27FC236}">
                  <a16:creationId xmlns:a16="http://schemas.microsoft.com/office/drawing/2014/main" id="{52B4947C-76E6-442C-8619-DA70431533E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1" y="3531"/>
              <a:ext cx="22" cy="37"/>
            </a:xfrm>
            <a:custGeom>
              <a:avLst/>
              <a:gdLst>
                <a:gd name="T0" fmla="*/ 4720 w 9"/>
                <a:gd name="T1" fmla="*/ 11607 h 14"/>
                <a:gd name="T2" fmla="*/ 4278 w 9"/>
                <a:gd name="T3" fmla="*/ 0 h 14"/>
                <a:gd name="T4" fmla="*/ 0 w 9"/>
                <a:gd name="T5" fmla="*/ 0 h 14"/>
                <a:gd name="T6" fmla="*/ 1039 w 9"/>
                <a:gd name="T7" fmla="*/ 12643 h 14"/>
                <a:gd name="T8" fmla="*/ 4720 w 9"/>
                <a:gd name="T9" fmla="*/ 11607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14">
                  <a:moveTo>
                    <a:pt x="9" y="13"/>
                  </a:moveTo>
                  <a:cubicBezTo>
                    <a:pt x="9" y="9"/>
                    <a:pt x="8" y="4"/>
                    <a:pt x="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4"/>
                    <a:pt x="1" y="9"/>
                    <a:pt x="2" y="14"/>
                  </a:cubicBezTo>
                  <a:lnTo>
                    <a:pt x="9" y="1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74" name="Freeform 141">
              <a:extLst>
                <a:ext uri="{FF2B5EF4-FFF2-40B4-BE49-F238E27FC236}">
                  <a16:creationId xmlns:a16="http://schemas.microsoft.com/office/drawing/2014/main" id="{B8B9A3EF-B9F5-4ADB-8370-2F35F98C6E5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8" y="3520"/>
              <a:ext cx="20" cy="8"/>
            </a:xfrm>
            <a:custGeom>
              <a:avLst/>
              <a:gdLst>
                <a:gd name="T0" fmla="*/ 4425 w 8"/>
                <a:gd name="T1" fmla="*/ 0 h 3"/>
                <a:gd name="T2" fmla="*/ 0 w 8"/>
                <a:gd name="T3" fmla="*/ 0 h 3"/>
                <a:gd name="T4" fmla="*/ 0 w 8"/>
                <a:gd name="T5" fmla="*/ 2824 h 3"/>
                <a:gd name="T6" fmla="*/ 4895 w 8"/>
                <a:gd name="T7" fmla="*/ 1763 h 3"/>
                <a:gd name="T8" fmla="*/ 4425 w 8"/>
                <a:gd name="T9" fmla="*/ 0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3">
                  <a:moveTo>
                    <a:pt x="7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2"/>
                    <a:pt x="0" y="3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1"/>
                    <a:pt x="8" y="1"/>
                    <a:pt x="7" y="0"/>
                  </a:cubicBezTo>
                  <a:close/>
                </a:path>
              </a:pathLst>
            </a:custGeom>
            <a:solidFill>
              <a:srgbClr val="BFC3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75" name="Freeform 142">
              <a:extLst>
                <a:ext uri="{FF2B5EF4-FFF2-40B4-BE49-F238E27FC236}">
                  <a16:creationId xmlns:a16="http://schemas.microsoft.com/office/drawing/2014/main" id="{B6533680-69E7-49C4-9F5F-38A50FE6DB1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6" y="3576"/>
              <a:ext cx="20" cy="16"/>
            </a:xfrm>
            <a:custGeom>
              <a:avLst/>
              <a:gdLst>
                <a:gd name="T0" fmla="*/ 0 w 8"/>
                <a:gd name="T1" fmla="*/ 0 h 6"/>
                <a:gd name="T2" fmla="*/ 0 w 8"/>
                <a:gd name="T3" fmla="*/ 3891 h 6"/>
                <a:gd name="T4" fmla="*/ 0 w 8"/>
                <a:gd name="T5" fmla="*/ 5824 h 6"/>
                <a:gd name="T6" fmla="*/ 4895 w 8"/>
                <a:gd name="T7" fmla="*/ 5824 h 6"/>
                <a:gd name="T8" fmla="*/ 4895 w 8"/>
                <a:gd name="T9" fmla="*/ 3891 h 6"/>
                <a:gd name="T10" fmla="*/ 4895 w 8"/>
                <a:gd name="T11" fmla="*/ 1059 h 6"/>
                <a:gd name="T12" fmla="*/ 4425 w 8"/>
                <a:gd name="T13" fmla="*/ 0 h 6"/>
                <a:gd name="T14" fmla="*/ 0 w 8"/>
                <a:gd name="T15" fmla="*/ 0 h 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8" h="6">
                  <a:moveTo>
                    <a:pt x="0" y="0"/>
                  </a:moveTo>
                  <a:cubicBezTo>
                    <a:pt x="0" y="1"/>
                    <a:pt x="0" y="3"/>
                    <a:pt x="0" y="4"/>
                  </a:cubicBezTo>
                  <a:cubicBezTo>
                    <a:pt x="0" y="5"/>
                    <a:pt x="0" y="6"/>
                    <a:pt x="0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5"/>
                    <a:pt x="8" y="4"/>
                    <a:pt x="8" y="4"/>
                  </a:cubicBezTo>
                  <a:cubicBezTo>
                    <a:pt x="8" y="3"/>
                    <a:pt x="8" y="2"/>
                    <a:pt x="8" y="1"/>
                  </a:cubicBezTo>
                  <a:cubicBezTo>
                    <a:pt x="8" y="1"/>
                    <a:pt x="7" y="1"/>
                    <a:pt x="7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AEB1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76" name="Freeform 143">
              <a:extLst>
                <a:ext uri="{FF2B5EF4-FFF2-40B4-BE49-F238E27FC236}">
                  <a16:creationId xmlns:a16="http://schemas.microsoft.com/office/drawing/2014/main" id="{5C36192D-20AB-49F3-8CCA-7ECBBFD2089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3" y="3485"/>
              <a:ext cx="40" cy="200"/>
            </a:xfrm>
            <a:custGeom>
              <a:avLst/>
              <a:gdLst>
                <a:gd name="T0" fmla="*/ 1300 w 16"/>
                <a:gd name="T1" fmla="*/ 0 h 75"/>
                <a:gd name="T2" fmla="*/ 783 w 16"/>
                <a:gd name="T3" fmla="*/ 0 h 75"/>
                <a:gd name="T4" fmla="*/ 8595 w 16"/>
                <a:gd name="T5" fmla="*/ 35592 h 75"/>
                <a:gd name="T6" fmla="*/ 0 w 16"/>
                <a:gd name="T7" fmla="*/ 70792 h 75"/>
                <a:gd name="T8" fmla="*/ 1300 w 16"/>
                <a:gd name="T9" fmla="*/ 71851 h 75"/>
                <a:gd name="T10" fmla="*/ 9770 w 16"/>
                <a:gd name="T11" fmla="*/ 35592 h 75"/>
                <a:gd name="T12" fmla="*/ 1300 w 16"/>
                <a:gd name="T13" fmla="*/ 0 h 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6" h="75">
                  <a:moveTo>
                    <a:pt x="2" y="0"/>
                  </a:moveTo>
                  <a:cubicBezTo>
                    <a:pt x="2" y="0"/>
                    <a:pt x="2" y="0"/>
                    <a:pt x="1" y="0"/>
                  </a:cubicBezTo>
                  <a:cubicBezTo>
                    <a:pt x="8" y="2"/>
                    <a:pt x="14" y="19"/>
                    <a:pt x="14" y="37"/>
                  </a:cubicBezTo>
                  <a:cubicBezTo>
                    <a:pt x="14" y="56"/>
                    <a:pt x="7" y="74"/>
                    <a:pt x="0" y="74"/>
                  </a:cubicBezTo>
                  <a:cubicBezTo>
                    <a:pt x="1" y="75"/>
                    <a:pt x="1" y="75"/>
                    <a:pt x="2" y="75"/>
                  </a:cubicBezTo>
                  <a:cubicBezTo>
                    <a:pt x="9" y="75"/>
                    <a:pt x="16" y="57"/>
                    <a:pt x="16" y="37"/>
                  </a:cubicBezTo>
                  <a:cubicBezTo>
                    <a:pt x="16" y="17"/>
                    <a:pt x="9" y="0"/>
                    <a:pt x="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77" name="Freeform 144">
              <a:extLst>
                <a:ext uri="{FF2B5EF4-FFF2-40B4-BE49-F238E27FC236}">
                  <a16:creationId xmlns:a16="http://schemas.microsoft.com/office/drawing/2014/main" id="{99668BED-96EC-4AC4-A98A-9D6BBA91915A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1" y="3525"/>
              <a:ext cx="123" cy="123"/>
            </a:xfrm>
            <a:custGeom>
              <a:avLst/>
              <a:gdLst>
                <a:gd name="T0" fmla="*/ 25009 w 49"/>
                <a:gd name="T1" fmla="*/ 1794 h 46"/>
                <a:gd name="T2" fmla="*/ 18746 w 49"/>
                <a:gd name="T3" fmla="*/ 1794 h 46"/>
                <a:gd name="T4" fmla="*/ 15041 w 49"/>
                <a:gd name="T5" fmla="*/ 4797 h 46"/>
                <a:gd name="T6" fmla="*/ 9963 w 49"/>
                <a:gd name="T7" fmla="*/ 1794 h 46"/>
                <a:gd name="T8" fmla="*/ 3288 w 49"/>
                <a:gd name="T9" fmla="*/ 1794 h 46"/>
                <a:gd name="T10" fmla="*/ 3288 w 49"/>
                <a:gd name="T11" fmla="*/ 1072 h 46"/>
                <a:gd name="T12" fmla="*/ 793 w 49"/>
                <a:gd name="T13" fmla="*/ 1072 h 46"/>
                <a:gd name="T14" fmla="*/ 1310 w 49"/>
                <a:gd name="T15" fmla="*/ 1794 h 46"/>
                <a:gd name="T16" fmla="*/ 4493 w 49"/>
                <a:gd name="T17" fmla="*/ 22694 h 46"/>
                <a:gd name="T18" fmla="*/ 1310 w 49"/>
                <a:gd name="T19" fmla="*/ 43858 h 46"/>
                <a:gd name="T20" fmla="*/ 3763 w 49"/>
                <a:gd name="T21" fmla="*/ 44986 h 46"/>
                <a:gd name="T22" fmla="*/ 4493 w 49"/>
                <a:gd name="T23" fmla="*/ 43184 h 46"/>
                <a:gd name="T24" fmla="*/ 9963 w 49"/>
                <a:gd name="T25" fmla="*/ 43184 h 46"/>
                <a:gd name="T26" fmla="*/ 15041 w 49"/>
                <a:gd name="T27" fmla="*/ 39117 h 46"/>
                <a:gd name="T28" fmla="*/ 19534 w 49"/>
                <a:gd name="T29" fmla="*/ 43184 h 46"/>
                <a:gd name="T30" fmla="*/ 25009 w 49"/>
                <a:gd name="T31" fmla="*/ 43184 h 46"/>
                <a:gd name="T32" fmla="*/ 30813 w 49"/>
                <a:gd name="T33" fmla="*/ 22694 h 46"/>
                <a:gd name="T34" fmla="*/ 25009 w 49"/>
                <a:gd name="T35" fmla="*/ 1794 h 4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49" h="46">
                  <a:moveTo>
                    <a:pt x="40" y="2"/>
                  </a:moveTo>
                  <a:cubicBezTo>
                    <a:pt x="30" y="2"/>
                    <a:pt x="30" y="2"/>
                    <a:pt x="30" y="2"/>
                  </a:cubicBezTo>
                  <a:cubicBezTo>
                    <a:pt x="24" y="5"/>
                    <a:pt x="24" y="5"/>
                    <a:pt x="24" y="5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0" y="0"/>
                    <a:pt x="1" y="1"/>
                  </a:cubicBezTo>
                  <a:cubicBezTo>
                    <a:pt x="1" y="1"/>
                    <a:pt x="1" y="1"/>
                    <a:pt x="2" y="2"/>
                  </a:cubicBezTo>
                  <a:cubicBezTo>
                    <a:pt x="5" y="5"/>
                    <a:pt x="7" y="14"/>
                    <a:pt x="7" y="23"/>
                  </a:cubicBezTo>
                  <a:cubicBezTo>
                    <a:pt x="7" y="33"/>
                    <a:pt x="5" y="42"/>
                    <a:pt x="2" y="45"/>
                  </a:cubicBezTo>
                  <a:cubicBezTo>
                    <a:pt x="2" y="46"/>
                    <a:pt x="6" y="46"/>
                    <a:pt x="6" y="46"/>
                  </a:cubicBezTo>
                  <a:cubicBezTo>
                    <a:pt x="7" y="44"/>
                    <a:pt x="7" y="44"/>
                    <a:pt x="7" y="44"/>
                  </a:cubicBezTo>
                  <a:cubicBezTo>
                    <a:pt x="16" y="44"/>
                    <a:pt x="16" y="44"/>
                    <a:pt x="16" y="44"/>
                  </a:cubicBezTo>
                  <a:cubicBezTo>
                    <a:pt x="24" y="40"/>
                    <a:pt x="24" y="40"/>
                    <a:pt x="24" y="40"/>
                  </a:cubicBezTo>
                  <a:cubicBezTo>
                    <a:pt x="31" y="44"/>
                    <a:pt x="31" y="44"/>
                    <a:pt x="31" y="44"/>
                  </a:cubicBezTo>
                  <a:cubicBezTo>
                    <a:pt x="40" y="44"/>
                    <a:pt x="40" y="44"/>
                    <a:pt x="40" y="44"/>
                  </a:cubicBezTo>
                  <a:cubicBezTo>
                    <a:pt x="45" y="44"/>
                    <a:pt x="49" y="37"/>
                    <a:pt x="49" y="23"/>
                  </a:cubicBezTo>
                  <a:cubicBezTo>
                    <a:pt x="49" y="10"/>
                    <a:pt x="45" y="2"/>
                    <a:pt x="40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78" name="Freeform 145">
              <a:extLst>
                <a:ext uri="{FF2B5EF4-FFF2-40B4-BE49-F238E27FC236}">
                  <a16:creationId xmlns:a16="http://schemas.microsoft.com/office/drawing/2014/main" id="{60C19208-FA21-44F5-A391-39ECAC4443C1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6" y="3541"/>
              <a:ext cx="25" cy="94"/>
            </a:xfrm>
            <a:custGeom>
              <a:avLst/>
              <a:gdLst>
                <a:gd name="T0" fmla="*/ 1300 w 10"/>
                <a:gd name="T1" fmla="*/ 0 h 35"/>
                <a:gd name="T2" fmla="*/ 0 w 10"/>
                <a:gd name="T3" fmla="*/ 35220 h 35"/>
                <a:gd name="T4" fmla="*/ 1300 w 10"/>
                <a:gd name="T5" fmla="*/ 0 h 3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35">
                  <a:moveTo>
                    <a:pt x="2" y="0"/>
                  </a:moveTo>
                  <a:cubicBezTo>
                    <a:pt x="5" y="9"/>
                    <a:pt x="4" y="28"/>
                    <a:pt x="0" y="35"/>
                  </a:cubicBezTo>
                  <a:cubicBezTo>
                    <a:pt x="5" y="26"/>
                    <a:pt x="10" y="14"/>
                    <a:pt x="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79" name="Freeform 146">
              <a:extLst>
                <a:ext uri="{FF2B5EF4-FFF2-40B4-BE49-F238E27FC236}">
                  <a16:creationId xmlns:a16="http://schemas.microsoft.com/office/drawing/2014/main" id="{0BF79201-F6CA-463C-A082-DB7435ABD3BF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9" y="3541"/>
              <a:ext cx="27" cy="94"/>
            </a:xfrm>
            <a:custGeom>
              <a:avLst/>
              <a:gdLst>
                <a:gd name="T0" fmla="*/ 1048 w 11"/>
                <a:gd name="T1" fmla="*/ 0 h 35"/>
                <a:gd name="T2" fmla="*/ 0 w 11"/>
                <a:gd name="T3" fmla="*/ 35220 h 35"/>
                <a:gd name="T4" fmla="*/ 1048 w 11"/>
                <a:gd name="T5" fmla="*/ 0 h 3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35">
                  <a:moveTo>
                    <a:pt x="2" y="0"/>
                  </a:moveTo>
                  <a:cubicBezTo>
                    <a:pt x="6" y="9"/>
                    <a:pt x="5" y="28"/>
                    <a:pt x="0" y="35"/>
                  </a:cubicBezTo>
                  <a:cubicBezTo>
                    <a:pt x="6" y="26"/>
                    <a:pt x="11" y="14"/>
                    <a:pt x="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80" name="Oval 147">
              <a:extLst>
                <a:ext uri="{FF2B5EF4-FFF2-40B4-BE49-F238E27FC236}">
                  <a16:creationId xmlns:a16="http://schemas.microsoft.com/office/drawing/2014/main" id="{2DB51F91-3ECD-48D4-83C2-E0B5E705F4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59" y="3563"/>
              <a:ext cx="22" cy="48"/>
            </a:xfrm>
            <a:prstGeom prst="ellipse">
              <a:avLst/>
            </a:prstGeom>
            <a:solidFill>
              <a:srgbClr val="727E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9781" name="Freeform 148">
              <a:extLst>
                <a:ext uri="{FF2B5EF4-FFF2-40B4-BE49-F238E27FC236}">
                  <a16:creationId xmlns:a16="http://schemas.microsoft.com/office/drawing/2014/main" id="{4CA82437-C49A-41B5-A377-8C51FA45DF9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8" y="3464"/>
              <a:ext cx="85" cy="251"/>
            </a:xfrm>
            <a:custGeom>
              <a:avLst/>
              <a:gdLst>
                <a:gd name="T0" fmla="*/ 10550 w 34"/>
                <a:gd name="T1" fmla="*/ 0 h 94"/>
                <a:gd name="T2" fmla="*/ 0 w 34"/>
                <a:gd name="T3" fmla="*/ 30139 h 94"/>
                <a:gd name="T4" fmla="*/ 7345 w 34"/>
                <a:gd name="T5" fmla="*/ 30139 h 94"/>
                <a:gd name="T6" fmla="*/ 11720 w 34"/>
                <a:gd name="T7" fmla="*/ 46416 h 94"/>
                <a:gd name="T8" fmla="*/ 7345 w 34"/>
                <a:gd name="T9" fmla="*/ 63129 h 94"/>
                <a:gd name="T10" fmla="*/ 783 w 34"/>
                <a:gd name="T11" fmla="*/ 63129 h 94"/>
                <a:gd name="T12" fmla="*/ 10550 w 34"/>
                <a:gd name="T13" fmla="*/ 90950 h 94"/>
                <a:gd name="T14" fmla="*/ 20833 w 34"/>
                <a:gd name="T15" fmla="*/ 45348 h 94"/>
                <a:gd name="T16" fmla="*/ 10550 w 34"/>
                <a:gd name="T17" fmla="*/ 0 h 9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4" h="94">
                  <a:moveTo>
                    <a:pt x="17" y="0"/>
                  </a:moveTo>
                  <a:cubicBezTo>
                    <a:pt x="9" y="0"/>
                    <a:pt x="3" y="13"/>
                    <a:pt x="0" y="31"/>
                  </a:cubicBezTo>
                  <a:cubicBezTo>
                    <a:pt x="12" y="31"/>
                    <a:pt x="12" y="31"/>
                    <a:pt x="12" y="31"/>
                  </a:cubicBezTo>
                  <a:cubicBezTo>
                    <a:pt x="16" y="31"/>
                    <a:pt x="19" y="38"/>
                    <a:pt x="19" y="48"/>
                  </a:cubicBezTo>
                  <a:cubicBezTo>
                    <a:pt x="19" y="57"/>
                    <a:pt x="16" y="65"/>
                    <a:pt x="12" y="65"/>
                  </a:cubicBezTo>
                  <a:cubicBezTo>
                    <a:pt x="1" y="65"/>
                    <a:pt x="1" y="65"/>
                    <a:pt x="1" y="65"/>
                  </a:cubicBezTo>
                  <a:cubicBezTo>
                    <a:pt x="3" y="82"/>
                    <a:pt x="9" y="94"/>
                    <a:pt x="17" y="94"/>
                  </a:cubicBezTo>
                  <a:cubicBezTo>
                    <a:pt x="26" y="94"/>
                    <a:pt x="34" y="73"/>
                    <a:pt x="34" y="47"/>
                  </a:cubicBezTo>
                  <a:cubicBezTo>
                    <a:pt x="34" y="21"/>
                    <a:pt x="26" y="0"/>
                    <a:pt x="17" y="0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82" name="Freeform 149">
              <a:extLst>
                <a:ext uri="{FF2B5EF4-FFF2-40B4-BE49-F238E27FC236}">
                  <a16:creationId xmlns:a16="http://schemas.microsoft.com/office/drawing/2014/main" id="{AE1CEC60-5FD9-4EA4-B39E-C1F4DB07F65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1" y="3464"/>
              <a:ext cx="70" cy="251"/>
            </a:xfrm>
            <a:custGeom>
              <a:avLst/>
              <a:gdLst>
                <a:gd name="T0" fmla="*/ 6175 w 28"/>
                <a:gd name="T1" fmla="*/ 90950 h 94"/>
                <a:gd name="T2" fmla="*/ 17113 w 28"/>
                <a:gd name="T3" fmla="*/ 45348 h 94"/>
                <a:gd name="T4" fmla="*/ 6175 w 28"/>
                <a:gd name="T5" fmla="*/ 0 h 94"/>
                <a:gd name="T6" fmla="*/ 0 w 28"/>
                <a:gd name="T7" fmla="*/ 0 h 94"/>
                <a:gd name="T8" fmla="*/ 10550 w 28"/>
                <a:gd name="T9" fmla="*/ 45348 h 94"/>
                <a:gd name="T10" fmla="*/ 0 w 28"/>
                <a:gd name="T11" fmla="*/ 90950 h 94"/>
                <a:gd name="T12" fmla="*/ 6175 w 28"/>
                <a:gd name="T13" fmla="*/ 90950 h 9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8" h="94">
                  <a:moveTo>
                    <a:pt x="10" y="94"/>
                  </a:moveTo>
                  <a:cubicBezTo>
                    <a:pt x="20" y="94"/>
                    <a:pt x="28" y="73"/>
                    <a:pt x="28" y="47"/>
                  </a:cubicBezTo>
                  <a:cubicBezTo>
                    <a:pt x="28" y="21"/>
                    <a:pt x="20" y="0"/>
                    <a:pt x="1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9" y="0"/>
                    <a:pt x="17" y="21"/>
                    <a:pt x="17" y="47"/>
                  </a:cubicBezTo>
                  <a:cubicBezTo>
                    <a:pt x="17" y="73"/>
                    <a:pt x="9" y="94"/>
                    <a:pt x="0" y="94"/>
                  </a:cubicBezTo>
                  <a:lnTo>
                    <a:pt x="10" y="94"/>
                  </a:ln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83" name="Freeform 150">
              <a:extLst>
                <a:ext uri="{FF2B5EF4-FFF2-40B4-BE49-F238E27FC236}">
                  <a16:creationId xmlns:a16="http://schemas.microsoft.com/office/drawing/2014/main" id="{E3BCA77B-5D46-457D-B674-6BF9B44629B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6" y="3523"/>
              <a:ext cx="1303" cy="128"/>
            </a:xfrm>
            <a:custGeom>
              <a:avLst/>
              <a:gdLst>
                <a:gd name="T0" fmla="*/ 313223 w 521"/>
                <a:gd name="T1" fmla="*/ 0 h 48"/>
                <a:gd name="T2" fmla="*/ 0 w 521"/>
                <a:gd name="T3" fmla="*/ 0 h 48"/>
                <a:gd name="T4" fmla="*/ 1300 w 521"/>
                <a:gd name="T5" fmla="*/ 23061 h 48"/>
                <a:gd name="T6" fmla="*/ 0 w 521"/>
                <a:gd name="T7" fmla="*/ 45965 h 48"/>
                <a:gd name="T8" fmla="*/ 313223 w 521"/>
                <a:gd name="T9" fmla="*/ 45965 h 48"/>
                <a:gd name="T10" fmla="*/ 318882 w 521"/>
                <a:gd name="T11" fmla="*/ 23061 h 48"/>
                <a:gd name="T12" fmla="*/ 313223 w 521"/>
                <a:gd name="T13" fmla="*/ 0 h 4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21" h="48">
                  <a:moveTo>
                    <a:pt x="512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7"/>
                    <a:pt x="2" y="15"/>
                    <a:pt x="2" y="24"/>
                  </a:cubicBezTo>
                  <a:cubicBezTo>
                    <a:pt x="2" y="33"/>
                    <a:pt x="1" y="41"/>
                    <a:pt x="0" y="48"/>
                  </a:cubicBezTo>
                  <a:cubicBezTo>
                    <a:pt x="512" y="48"/>
                    <a:pt x="512" y="48"/>
                    <a:pt x="512" y="48"/>
                  </a:cubicBezTo>
                  <a:cubicBezTo>
                    <a:pt x="517" y="48"/>
                    <a:pt x="521" y="37"/>
                    <a:pt x="521" y="24"/>
                  </a:cubicBezTo>
                  <a:cubicBezTo>
                    <a:pt x="521" y="11"/>
                    <a:pt x="517" y="0"/>
                    <a:pt x="512" y="0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84" name="Freeform 151">
              <a:extLst>
                <a:ext uri="{FF2B5EF4-FFF2-40B4-BE49-F238E27FC236}">
                  <a16:creationId xmlns:a16="http://schemas.microsoft.com/office/drawing/2014/main" id="{19ED2677-FE2D-423F-B191-549986923C15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6" y="3560"/>
              <a:ext cx="65" cy="53"/>
            </a:xfrm>
            <a:custGeom>
              <a:avLst/>
              <a:gdLst>
                <a:gd name="T0" fmla="*/ 13488 w 26"/>
                <a:gd name="T1" fmla="*/ 0 h 20"/>
                <a:gd name="T2" fmla="*/ 0 w 26"/>
                <a:gd name="T3" fmla="*/ 0 h 20"/>
                <a:gd name="T4" fmla="*/ 783 w 26"/>
                <a:gd name="T5" fmla="*/ 9418 h 20"/>
                <a:gd name="T6" fmla="*/ 0 w 26"/>
                <a:gd name="T7" fmla="*/ 18293 h 20"/>
                <a:gd name="T8" fmla="*/ 13488 w 26"/>
                <a:gd name="T9" fmla="*/ 18293 h 20"/>
                <a:gd name="T10" fmla="*/ 15938 w 26"/>
                <a:gd name="T11" fmla="*/ 9418 h 20"/>
                <a:gd name="T12" fmla="*/ 13488 w 26"/>
                <a:gd name="T13" fmla="*/ 0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6" h="20">
                  <a:moveTo>
                    <a:pt x="22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3"/>
                    <a:pt x="1" y="7"/>
                    <a:pt x="1" y="10"/>
                  </a:cubicBezTo>
                  <a:cubicBezTo>
                    <a:pt x="1" y="14"/>
                    <a:pt x="1" y="17"/>
                    <a:pt x="0" y="20"/>
                  </a:cubicBezTo>
                  <a:cubicBezTo>
                    <a:pt x="22" y="20"/>
                    <a:pt x="22" y="20"/>
                    <a:pt x="22" y="20"/>
                  </a:cubicBezTo>
                  <a:cubicBezTo>
                    <a:pt x="24" y="20"/>
                    <a:pt x="26" y="16"/>
                    <a:pt x="26" y="10"/>
                  </a:cubicBezTo>
                  <a:cubicBezTo>
                    <a:pt x="26" y="5"/>
                    <a:pt x="24" y="0"/>
                    <a:pt x="22" y="0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85" name="Freeform 152">
              <a:extLst>
                <a:ext uri="{FF2B5EF4-FFF2-40B4-BE49-F238E27FC236}">
                  <a16:creationId xmlns:a16="http://schemas.microsoft.com/office/drawing/2014/main" id="{E269FE1D-B770-4AEC-BCC0-0F8554FA9D2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1" y="3544"/>
              <a:ext cx="285" cy="93"/>
            </a:xfrm>
            <a:custGeom>
              <a:avLst/>
              <a:gdLst>
                <a:gd name="T0" fmla="*/ 65438 w 114"/>
                <a:gd name="T1" fmla="*/ 0 h 35"/>
                <a:gd name="T2" fmla="*/ 0 w 114"/>
                <a:gd name="T3" fmla="*/ 0 h 35"/>
                <a:gd name="T4" fmla="*/ 1300 w 114"/>
                <a:gd name="T5" fmla="*/ 15908 h 35"/>
                <a:gd name="T6" fmla="*/ 0 w 114"/>
                <a:gd name="T7" fmla="*/ 32696 h 35"/>
                <a:gd name="T8" fmla="*/ 65438 w 114"/>
                <a:gd name="T9" fmla="*/ 32696 h 35"/>
                <a:gd name="T10" fmla="*/ 69658 w 114"/>
                <a:gd name="T11" fmla="*/ 16937 h 35"/>
                <a:gd name="T12" fmla="*/ 65438 w 114"/>
                <a:gd name="T13" fmla="*/ 0 h 3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4" h="35">
                  <a:moveTo>
                    <a:pt x="107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5"/>
                    <a:pt x="2" y="11"/>
                    <a:pt x="2" y="17"/>
                  </a:cubicBezTo>
                  <a:cubicBezTo>
                    <a:pt x="2" y="23"/>
                    <a:pt x="1" y="30"/>
                    <a:pt x="0" y="35"/>
                  </a:cubicBezTo>
                  <a:cubicBezTo>
                    <a:pt x="107" y="35"/>
                    <a:pt x="107" y="35"/>
                    <a:pt x="107" y="35"/>
                  </a:cubicBezTo>
                  <a:cubicBezTo>
                    <a:pt x="111" y="35"/>
                    <a:pt x="114" y="27"/>
                    <a:pt x="114" y="18"/>
                  </a:cubicBezTo>
                  <a:cubicBezTo>
                    <a:pt x="114" y="8"/>
                    <a:pt x="111" y="0"/>
                    <a:pt x="107" y="0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86" name="Freeform 153">
              <a:extLst>
                <a:ext uri="{FF2B5EF4-FFF2-40B4-BE49-F238E27FC236}">
                  <a16:creationId xmlns:a16="http://schemas.microsoft.com/office/drawing/2014/main" id="{571848B6-F0B8-4255-B78A-AA157828650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4" y="3523"/>
              <a:ext cx="17" cy="64"/>
            </a:xfrm>
            <a:custGeom>
              <a:avLst/>
              <a:gdLst>
                <a:gd name="T0" fmla="*/ 0 w 7"/>
                <a:gd name="T1" fmla="*/ 0 h 24"/>
                <a:gd name="T2" fmla="*/ 3480 w 7"/>
                <a:gd name="T3" fmla="*/ 23061 h 2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24">
                  <a:moveTo>
                    <a:pt x="0" y="0"/>
                  </a:moveTo>
                  <a:cubicBezTo>
                    <a:pt x="5" y="0"/>
                    <a:pt x="7" y="12"/>
                    <a:pt x="7" y="24"/>
                  </a:cubicBezTo>
                </a:path>
              </a:pathLst>
            </a:custGeom>
            <a:noFill/>
            <a:ln w="4763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87" name="Freeform 154">
              <a:extLst>
                <a:ext uri="{FF2B5EF4-FFF2-40B4-BE49-F238E27FC236}">
                  <a16:creationId xmlns:a16="http://schemas.microsoft.com/office/drawing/2014/main" id="{27E5825B-F33E-4185-963D-49EB627D727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1" y="3523"/>
              <a:ext cx="18" cy="64"/>
            </a:xfrm>
            <a:custGeom>
              <a:avLst/>
              <a:gdLst>
                <a:gd name="T0" fmla="*/ 0 w 7"/>
                <a:gd name="T1" fmla="*/ 0 h 24"/>
                <a:gd name="T2" fmla="*/ 5151 w 7"/>
                <a:gd name="T3" fmla="*/ 23061 h 2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24">
                  <a:moveTo>
                    <a:pt x="0" y="0"/>
                  </a:moveTo>
                  <a:cubicBezTo>
                    <a:pt x="5" y="0"/>
                    <a:pt x="7" y="12"/>
                    <a:pt x="7" y="24"/>
                  </a:cubicBezTo>
                </a:path>
              </a:pathLst>
            </a:custGeom>
            <a:noFill/>
            <a:ln w="7938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88" name="Freeform 155">
              <a:extLst>
                <a:ext uri="{FF2B5EF4-FFF2-40B4-BE49-F238E27FC236}">
                  <a16:creationId xmlns:a16="http://schemas.microsoft.com/office/drawing/2014/main" id="{1BFDD945-2AE8-4AE9-B7FA-796800208F3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9" y="3523"/>
              <a:ext cx="17" cy="64"/>
            </a:xfrm>
            <a:custGeom>
              <a:avLst/>
              <a:gdLst>
                <a:gd name="T0" fmla="*/ 0 w 7"/>
                <a:gd name="T1" fmla="*/ 0 h 24"/>
                <a:gd name="T2" fmla="*/ 3480 w 7"/>
                <a:gd name="T3" fmla="*/ 23061 h 2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24">
                  <a:moveTo>
                    <a:pt x="0" y="0"/>
                  </a:moveTo>
                  <a:cubicBezTo>
                    <a:pt x="5" y="0"/>
                    <a:pt x="7" y="12"/>
                    <a:pt x="7" y="24"/>
                  </a:cubicBezTo>
                </a:path>
              </a:pathLst>
            </a:custGeom>
            <a:noFill/>
            <a:ln w="4763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89" name="Freeform 156">
              <a:extLst>
                <a:ext uri="{FF2B5EF4-FFF2-40B4-BE49-F238E27FC236}">
                  <a16:creationId xmlns:a16="http://schemas.microsoft.com/office/drawing/2014/main" id="{63B17CF5-C5C7-4278-BACC-AEEDECB126C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6" y="3523"/>
              <a:ext cx="18" cy="64"/>
            </a:xfrm>
            <a:custGeom>
              <a:avLst/>
              <a:gdLst>
                <a:gd name="T0" fmla="*/ 0 w 7"/>
                <a:gd name="T1" fmla="*/ 0 h 24"/>
                <a:gd name="T2" fmla="*/ 5151 w 7"/>
                <a:gd name="T3" fmla="*/ 23061 h 2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24">
                  <a:moveTo>
                    <a:pt x="0" y="0"/>
                  </a:moveTo>
                  <a:cubicBezTo>
                    <a:pt x="4" y="0"/>
                    <a:pt x="7" y="12"/>
                    <a:pt x="7" y="24"/>
                  </a:cubicBezTo>
                </a:path>
              </a:pathLst>
            </a:custGeom>
            <a:noFill/>
            <a:ln w="4763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90" name="Freeform 157">
              <a:extLst>
                <a:ext uri="{FF2B5EF4-FFF2-40B4-BE49-F238E27FC236}">
                  <a16:creationId xmlns:a16="http://schemas.microsoft.com/office/drawing/2014/main" id="{F3ED25A6-9EB0-4F19-9468-5C4DE8675F3D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1" y="3523"/>
              <a:ext cx="20" cy="64"/>
            </a:xfrm>
            <a:custGeom>
              <a:avLst/>
              <a:gdLst>
                <a:gd name="T0" fmla="*/ 0 w 8"/>
                <a:gd name="T1" fmla="*/ 0 h 24"/>
                <a:gd name="T2" fmla="*/ 4895 w 8"/>
                <a:gd name="T3" fmla="*/ 23061 h 2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24">
                  <a:moveTo>
                    <a:pt x="0" y="0"/>
                  </a:moveTo>
                  <a:cubicBezTo>
                    <a:pt x="5" y="0"/>
                    <a:pt x="8" y="12"/>
                    <a:pt x="8" y="24"/>
                  </a:cubicBezTo>
                </a:path>
              </a:pathLst>
            </a:custGeom>
            <a:noFill/>
            <a:ln w="4763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91" name="Freeform 158">
              <a:extLst>
                <a:ext uri="{FF2B5EF4-FFF2-40B4-BE49-F238E27FC236}">
                  <a16:creationId xmlns:a16="http://schemas.microsoft.com/office/drawing/2014/main" id="{5B17FA58-8E17-4E95-969D-BBEA9CB1AFF8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9" y="3523"/>
              <a:ext cx="20" cy="64"/>
            </a:xfrm>
            <a:custGeom>
              <a:avLst/>
              <a:gdLst>
                <a:gd name="T0" fmla="*/ 0 w 8"/>
                <a:gd name="T1" fmla="*/ 0 h 24"/>
                <a:gd name="T2" fmla="*/ 4895 w 8"/>
                <a:gd name="T3" fmla="*/ 23061 h 2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24">
                  <a:moveTo>
                    <a:pt x="0" y="0"/>
                  </a:moveTo>
                  <a:cubicBezTo>
                    <a:pt x="5" y="0"/>
                    <a:pt x="8" y="12"/>
                    <a:pt x="8" y="24"/>
                  </a:cubicBezTo>
                </a:path>
              </a:pathLst>
            </a:custGeom>
            <a:noFill/>
            <a:ln w="4763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92" name="Freeform 159">
              <a:extLst>
                <a:ext uri="{FF2B5EF4-FFF2-40B4-BE49-F238E27FC236}">
                  <a16:creationId xmlns:a16="http://schemas.microsoft.com/office/drawing/2014/main" id="{C72F389B-60F3-4A6D-AAA2-06ADB9377ACE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6" y="3523"/>
              <a:ext cx="20" cy="64"/>
            </a:xfrm>
            <a:custGeom>
              <a:avLst/>
              <a:gdLst>
                <a:gd name="T0" fmla="*/ 0 w 8"/>
                <a:gd name="T1" fmla="*/ 0 h 24"/>
                <a:gd name="T2" fmla="*/ 4895 w 8"/>
                <a:gd name="T3" fmla="*/ 23061 h 2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24">
                  <a:moveTo>
                    <a:pt x="0" y="0"/>
                  </a:moveTo>
                  <a:cubicBezTo>
                    <a:pt x="5" y="0"/>
                    <a:pt x="8" y="12"/>
                    <a:pt x="8" y="24"/>
                  </a:cubicBezTo>
                </a:path>
              </a:pathLst>
            </a:custGeom>
            <a:noFill/>
            <a:ln w="7938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93" name="Freeform 160">
              <a:extLst>
                <a:ext uri="{FF2B5EF4-FFF2-40B4-BE49-F238E27FC236}">
                  <a16:creationId xmlns:a16="http://schemas.microsoft.com/office/drawing/2014/main" id="{FEA4E68D-8FCF-4C4E-A6F1-A0913E013D0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3" y="3523"/>
              <a:ext cx="18" cy="64"/>
            </a:xfrm>
            <a:custGeom>
              <a:avLst/>
              <a:gdLst>
                <a:gd name="T0" fmla="*/ 0 w 7"/>
                <a:gd name="T1" fmla="*/ 0 h 24"/>
                <a:gd name="T2" fmla="*/ 5151 w 7"/>
                <a:gd name="T3" fmla="*/ 23061 h 2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24">
                  <a:moveTo>
                    <a:pt x="0" y="0"/>
                  </a:moveTo>
                  <a:cubicBezTo>
                    <a:pt x="5" y="0"/>
                    <a:pt x="7" y="12"/>
                    <a:pt x="7" y="24"/>
                  </a:cubicBezTo>
                </a:path>
              </a:pathLst>
            </a:custGeom>
            <a:noFill/>
            <a:ln w="7938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94" name="Freeform 161">
              <a:extLst>
                <a:ext uri="{FF2B5EF4-FFF2-40B4-BE49-F238E27FC236}">
                  <a16:creationId xmlns:a16="http://schemas.microsoft.com/office/drawing/2014/main" id="{19DFD0D4-7974-4212-BE7C-C95CBD24C72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1" y="3523"/>
              <a:ext cx="20" cy="64"/>
            </a:xfrm>
            <a:custGeom>
              <a:avLst/>
              <a:gdLst>
                <a:gd name="T0" fmla="*/ 0 w 8"/>
                <a:gd name="T1" fmla="*/ 0 h 24"/>
                <a:gd name="T2" fmla="*/ 4425 w 8"/>
                <a:gd name="T3" fmla="*/ 23061 h 2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24">
                  <a:moveTo>
                    <a:pt x="0" y="0"/>
                  </a:moveTo>
                  <a:cubicBezTo>
                    <a:pt x="5" y="0"/>
                    <a:pt x="8" y="12"/>
                    <a:pt x="7" y="24"/>
                  </a:cubicBezTo>
                </a:path>
              </a:pathLst>
            </a:custGeom>
            <a:noFill/>
            <a:ln w="4763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95" name="Freeform 162">
              <a:extLst>
                <a:ext uri="{FF2B5EF4-FFF2-40B4-BE49-F238E27FC236}">
                  <a16:creationId xmlns:a16="http://schemas.microsoft.com/office/drawing/2014/main" id="{0157C426-E7E0-4E1F-A530-E11FE98D8F9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8" y="3523"/>
              <a:ext cx="20" cy="64"/>
            </a:xfrm>
            <a:custGeom>
              <a:avLst/>
              <a:gdLst>
                <a:gd name="T0" fmla="*/ 0 w 8"/>
                <a:gd name="T1" fmla="*/ 0 h 24"/>
                <a:gd name="T2" fmla="*/ 4425 w 8"/>
                <a:gd name="T3" fmla="*/ 23061 h 2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24">
                  <a:moveTo>
                    <a:pt x="0" y="0"/>
                  </a:moveTo>
                  <a:cubicBezTo>
                    <a:pt x="5" y="0"/>
                    <a:pt x="8" y="12"/>
                    <a:pt x="7" y="24"/>
                  </a:cubicBezTo>
                </a:path>
              </a:pathLst>
            </a:custGeom>
            <a:noFill/>
            <a:ln w="4763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96" name="Freeform 163">
              <a:extLst>
                <a:ext uri="{FF2B5EF4-FFF2-40B4-BE49-F238E27FC236}">
                  <a16:creationId xmlns:a16="http://schemas.microsoft.com/office/drawing/2014/main" id="{9EAF5445-19CB-4D09-98A9-629D811703D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6" y="3523"/>
              <a:ext cx="18" cy="64"/>
            </a:xfrm>
            <a:custGeom>
              <a:avLst/>
              <a:gdLst>
                <a:gd name="T0" fmla="*/ 0 w 7"/>
                <a:gd name="T1" fmla="*/ 0 h 24"/>
                <a:gd name="T2" fmla="*/ 5151 w 7"/>
                <a:gd name="T3" fmla="*/ 23061 h 2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24">
                  <a:moveTo>
                    <a:pt x="0" y="0"/>
                  </a:moveTo>
                  <a:cubicBezTo>
                    <a:pt x="5" y="0"/>
                    <a:pt x="7" y="12"/>
                    <a:pt x="7" y="24"/>
                  </a:cubicBezTo>
                </a:path>
              </a:pathLst>
            </a:custGeom>
            <a:noFill/>
            <a:ln w="4763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97" name="Freeform 164">
              <a:extLst>
                <a:ext uri="{FF2B5EF4-FFF2-40B4-BE49-F238E27FC236}">
                  <a16:creationId xmlns:a16="http://schemas.microsoft.com/office/drawing/2014/main" id="{5D90A68F-0043-4716-B13C-F06DC0F7D20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4" y="3523"/>
              <a:ext cx="17" cy="64"/>
            </a:xfrm>
            <a:custGeom>
              <a:avLst/>
              <a:gdLst>
                <a:gd name="T0" fmla="*/ 0 w 7"/>
                <a:gd name="T1" fmla="*/ 0 h 24"/>
                <a:gd name="T2" fmla="*/ 3480 w 7"/>
                <a:gd name="T3" fmla="*/ 23061 h 2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24">
                  <a:moveTo>
                    <a:pt x="0" y="0"/>
                  </a:moveTo>
                  <a:cubicBezTo>
                    <a:pt x="4" y="0"/>
                    <a:pt x="7" y="12"/>
                    <a:pt x="7" y="24"/>
                  </a:cubicBezTo>
                </a:path>
              </a:pathLst>
            </a:custGeom>
            <a:noFill/>
            <a:ln w="4763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98" name="Freeform 165">
              <a:extLst>
                <a:ext uri="{FF2B5EF4-FFF2-40B4-BE49-F238E27FC236}">
                  <a16:creationId xmlns:a16="http://schemas.microsoft.com/office/drawing/2014/main" id="{BF7E8750-4ED2-4FAE-B0DD-7934C98E202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9" y="3523"/>
              <a:ext cx="20" cy="64"/>
            </a:xfrm>
            <a:custGeom>
              <a:avLst/>
              <a:gdLst>
                <a:gd name="T0" fmla="*/ 0 w 8"/>
                <a:gd name="T1" fmla="*/ 0 h 24"/>
                <a:gd name="T2" fmla="*/ 4895 w 8"/>
                <a:gd name="T3" fmla="*/ 23061 h 2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24">
                  <a:moveTo>
                    <a:pt x="0" y="0"/>
                  </a:moveTo>
                  <a:cubicBezTo>
                    <a:pt x="5" y="0"/>
                    <a:pt x="8" y="12"/>
                    <a:pt x="8" y="24"/>
                  </a:cubicBezTo>
                </a:path>
              </a:pathLst>
            </a:custGeom>
            <a:noFill/>
            <a:ln w="7938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99" name="Freeform 166">
              <a:extLst>
                <a:ext uri="{FF2B5EF4-FFF2-40B4-BE49-F238E27FC236}">
                  <a16:creationId xmlns:a16="http://schemas.microsoft.com/office/drawing/2014/main" id="{5647437C-6E0E-4552-B51B-10DCFE5E406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8" y="3523"/>
              <a:ext cx="18" cy="64"/>
            </a:xfrm>
            <a:custGeom>
              <a:avLst/>
              <a:gdLst>
                <a:gd name="T0" fmla="*/ 0 w 7"/>
                <a:gd name="T1" fmla="*/ 0 h 24"/>
                <a:gd name="T2" fmla="*/ 5151 w 7"/>
                <a:gd name="T3" fmla="*/ 23061 h 2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24">
                  <a:moveTo>
                    <a:pt x="0" y="0"/>
                  </a:moveTo>
                  <a:cubicBezTo>
                    <a:pt x="5" y="0"/>
                    <a:pt x="7" y="12"/>
                    <a:pt x="7" y="24"/>
                  </a:cubicBezTo>
                </a:path>
              </a:pathLst>
            </a:custGeom>
            <a:noFill/>
            <a:ln w="7938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00" name="Freeform 167">
              <a:extLst>
                <a:ext uri="{FF2B5EF4-FFF2-40B4-BE49-F238E27FC236}">
                  <a16:creationId xmlns:a16="http://schemas.microsoft.com/office/drawing/2014/main" id="{B1E8F1A6-AB20-4FCA-81D6-F2E64FCF142A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6" y="3523"/>
              <a:ext cx="17" cy="64"/>
            </a:xfrm>
            <a:custGeom>
              <a:avLst/>
              <a:gdLst>
                <a:gd name="T0" fmla="*/ 0 w 7"/>
                <a:gd name="T1" fmla="*/ 0 h 24"/>
                <a:gd name="T2" fmla="*/ 3480 w 7"/>
                <a:gd name="T3" fmla="*/ 23061 h 2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24">
                  <a:moveTo>
                    <a:pt x="0" y="0"/>
                  </a:moveTo>
                  <a:cubicBezTo>
                    <a:pt x="5" y="0"/>
                    <a:pt x="7" y="12"/>
                    <a:pt x="7" y="24"/>
                  </a:cubicBezTo>
                </a:path>
              </a:pathLst>
            </a:custGeom>
            <a:noFill/>
            <a:ln w="4763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01" name="Freeform 168">
              <a:extLst>
                <a:ext uri="{FF2B5EF4-FFF2-40B4-BE49-F238E27FC236}">
                  <a16:creationId xmlns:a16="http://schemas.microsoft.com/office/drawing/2014/main" id="{50AB95DE-9B2A-4544-8C92-9073533966CD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1" y="3523"/>
              <a:ext cx="20" cy="64"/>
            </a:xfrm>
            <a:custGeom>
              <a:avLst/>
              <a:gdLst>
                <a:gd name="T0" fmla="*/ 0 w 8"/>
                <a:gd name="T1" fmla="*/ 0 h 24"/>
                <a:gd name="T2" fmla="*/ 4895 w 8"/>
                <a:gd name="T3" fmla="*/ 23061 h 2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24">
                  <a:moveTo>
                    <a:pt x="0" y="0"/>
                  </a:moveTo>
                  <a:cubicBezTo>
                    <a:pt x="5" y="0"/>
                    <a:pt x="8" y="12"/>
                    <a:pt x="8" y="24"/>
                  </a:cubicBezTo>
                </a:path>
              </a:pathLst>
            </a:custGeom>
            <a:noFill/>
            <a:ln w="4763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02" name="Freeform 169">
              <a:extLst>
                <a:ext uri="{FF2B5EF4-FFF2-40B4-BE49-F238E27FC236}">
                  <a16:creationId xmlns:a16="http://schemas.microsoft.com/office/drawing/2014/main" id="{2517596A-E2EA-4185-B3D7-8A3BB48C0C11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8" y="3523"/>
              <a:ext cx="20" cy="64"/>
            </a:xfrm>
            <a:custGeom>
              <a:avLst/>
              <a:gdLst>
                <a:gd name="T0" fmla="*/ 0 w 8"/>
                <a:gd name="T1" fmla="*/ 0 h 24"/>
                <a:gd name="T2" fmla="*/ 4895 w 8"/>
                <a:gd name="T3" fmla="*/ 23061 h 2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24">
                  <a:moveTo>
                    <a:pt x="0" y="0"/>
                  </a:moveTo>
                  <a:cubicBezTo>
                    <a:pt x="5" y="0"/>
                    <a:pt x="8" y="12"/>
                    <a:pt x="8" y="24"/>
                  </a:cubicBezTo>
                </a:path>
              </a:pathLst>
            </a:custGeom>
            <a:noFill/>
            <a:ln w="4763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03" name="Freeform 170">
              <a:extLst>
                <a:ext uri="{FF2B5EF4-FFF2-40B4-BE49-F238E27FC236}">
                  <a16:creationId xmlns:a16="http://schemas.microsoft.com/office/drawing/2014/main" id="{44EAAFBC-F4AF-4F7F-81AB-6535C62BB3D1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6" y="3523"/>
              <a:ext cx="20" cy="64"/>
            </a:xfrm>
            <a:custGeom>
              <a:avLst/>
              <a:gdLst>
                <a:gd name="T0" fmla="*/ 0 w 8"/>
                <a:gd name="T1" fmla="*/ 0 h 24"/>
                <a:gd name="T2" fmla="*/ 4895 w 8"/>
                <a:gd name="T3" fmla="*/ 23061 h 2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24">
                  <a:moveTo>
                    <a:pt x="0" y="0"/>
                  </a:moveTo>
                  <a:cubicBezTo>
                    <a:pt x="5" y="0"/>
                    <a:pt x="8" y="12"/>
                    <a:pt x="8" y="24"/>
                  </a:cubicBezTo>
                </a:path>
              </a:pathLst>
            </a:custGeom>
            <a:noFill/>
            <a:ln w="4763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04" name="Freeform 171">
              <a:extLst>
                <a:ext uri="{FF2B5EF4-FFF2-40B4-BE49-F238E27FC236}">
                  <a16:creationId xmlns:a16="http://schemas.microsoft.com/office/drawing/2014/main" id="{D3071D71-A5B4-4D84-A555-85FDA88EED04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4" y="3523"/>
              <a:ext cx="20" cy="64"/>
            </a:xfrm>
            <a:custGeom>
              <a:avLst/>
              <a:gdLst>
                <a:gd name="T0" fmla="*/ 0 w 8"/>
                <a:gd name="T1" fmla="*/ 0 h 24"/>
                <a:gd name="T2" fmla="*/ 4895 w 8"/>
                <a:gd name="T3" fmla="*/ 23061 h 2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24">
                  <a:moveTo>
                    <a:pt x="0" y="0"/>
                  </a:moveTo>
                  <a:cubicBezTo>
                    <a:pt x="5" y="0"/>
                    <a:pt x="8" y="12"/>
                    <a:pt x="8" y="24"/>
                  </a:cubicBezTo>
                </a:path>
              </a:pathLst>
            </a:custGeom>
            <a:noFill/>
            <a:ln w="4763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05" name="Freeform 172">
              <a:extLst>
                <a:ext uri="{FF2B5EF4-FFF2-40B4-BE49-F238E27FC236}">
                  <a16:creationId xmlns:a16="http://schemas.microsoft.com/office/drawing/2014/main" id="{6FDCA340-A638-440E-A9BA-6B8156F411EB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1" y="3523"/>
              <a:ext cx="20" cy="64"/>
            </a:xfrm>
            <a:custGeom>
              <a:avLst/>
              <a:gdLst>
                <a:gd name="T0" fmla="*/ 0 w 8"/>
                <a:gd name="T1" fmla="*/ 0 h 24"/>
                <a:gd name="T2" fmla="*/ 4895 w 8"/>
                <a:gd name="T3" fmla="*/ 23061 h 2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24">
                  <a:moveTo>
                    <a:pt x="0" y="0"/>
                  </a:moveTo>
                  <a:cubicBezTo>
                    <a:pt x="5" y="0"/>
                    <a:pt x="8" y="11"/>
                    <a:pt x="8" y="24"/>
                  </a:cubicBezTo>
                </a:path>
              </a:pathLst>
            </a:custGeom>
            <a:noFill/>
            <a:ln w="4763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06" name="Freeform 173">
              <a:extLst>
                <a:ext uri="{FF2B5EF4-FFF2-40B4-BE49-F238E27FC236}">
                  <a16:creationId xmlns:a16="http://schemas.microsoft.com/office/drawing/2014/main" id="{B6014D80-8A90-478D-BAB8-25A2F806969E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9" y="3523"/>
              <a:ext cx="20" cy="64"/>
            </a:xfrm>
            <a:custGeom>
              <a:avLst/>
              <a:gdLst>
                <a:gd name="T0" fmla="*/ 0 w 8"/>
                <a:gd name="T1" fmla="*/ 0 h 24"/>
                <a:gd name="T2" fmla="*/ 4425 w 8"/>
                <a:gd name="T3" fmla="*/ 23061 h 2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24">
                  <a:moveTo>
                    <a:pt x="0" y="0"/>
                  </a:moveTo>
                  <a:cubicBezTo>
                    <a:pt x="5" y="0"/>
                    <a:pt x="8" y="11"/>
                    <a:pt x="7" y="24"/>
                  </a:cubicBezTo>
                </a:path>
              </a:pathLst>
            </a:custGeom>
            <a:noFill/>
            <a:ln w="4763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07" name="Freeform 174">
              <a:extLst>
                <a:ext uri="{FF2B5EF4-FFF2-40B4-BE49-F238E27FC236}">
                  <a16:creationId xmlns:a16="http://schemas.microsoft.com/office/drawing/2014/main" id="{2D5FCADA-A305-475E-88DF-6CFF74B080DC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6" y="3523"/>
              <a:ext cx="20" cy="64"/>
            </a:xfrm>
            <a:custGeom>
              <a:avLst/>
              <a:gdLst>
                <a:gd name="T0" fmla="*/ 0 w 8"/>
                <a:gd name="T1" fmla="*/ 0 h 24"/>
                <a:gd name="T2" fmla="*/ 4425 w 8"/>
                <a:gd name="T3" fmla="*/ 23061 h 2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24">
                  <a:moveTo>
                    <a:pt x="0" y="0"/>
                  </a:moveTo>
                  <a:cubicBezTo>
                    <a:pt x="5" y="0"/>
                    <a:pt x="8" y="11"/>
                    <a:pt x="7" y="24"/>
                  </a:cubicBezTo>
                </a:path>
              </a:pathLst>
            </a:custGeom>
            <a:noFill/>
            <a:ln w="4763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08" name="Freeform 175">
              <a:extLst>
                <a:ext uri="{FF2B5EF4-FFF2-40B4-BE49-F238E27FC236}">
                  <a16:creationId xmlns:a16="http://schemas.microsoft.com/office/drawing/2014/main" id="{D71F47DB-C674-4019-B52E-16A0B5CDE1A3}"/>
                </a:ext>
              </a:extLst>
            </p:cNvPr>
            <p:cNvSpPr>
              <a:spLocks/>
            </p:cNvSpPr>
            <p:nvPr/>
          </p:nvSpPr>
          <p:spPr bwMode="auto">
            <a:xfrm>
              <a:off x="4409" y="3523"/>
              <a:ext cx="22" cy="61"/>
            </a:xfrm>
            <a:custGeom>
              <a:avLst/>
              <a:gdLst>
                <a:gd name="T0" fmla="*/ 0 w 9"/>
                <a:gd name="T1" fmla="*/ 0 h 23"/>
                <a:gd name="T2" fmla="*/ 4720 w 9"/>
                <a:gd name="T3" fmla="*/ 21265 h 2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23">
                  <a:moveTo>
                    <a:pt x="0" y="0"/>
                  </a:moveTo>
                  <a:cubicBezTo>
                    <a:pt x="5" y="0"/>
                    <a:pt x="9" y="9"/>
                    <a:pt x="9" y="23"/>
                  </a:cubicBezTo>
                </a:path>
              </a:pathLst>
            </a:custGeom>
            <a:noFill/>
            <a:ln w="7938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09" name="Oval 176">
              <a:extLst>
                <a:ext uri="{FF2B5EF4-FFF2-40B4-BE49-F238E27FC236}">
                  <a16:creationId xmlns:a16="http://schemas.microsoft.com/office/drawing/2014/main" id="{B2AE365D-2D3B-4E86-BD27-A010A70B0F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41" y="3480"/>
              <a:ext cx="75" cy="211"/>
            </a:xfrm>
            <a:prstGeom prst="ellipse">
              <a:avLst/>
            </a:prstGeom>
            <a:noFill/>
            <a:ln w="7938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9810" name="Freeform 177">
              <a:extLst>
                <a:ext uri="{FF2B5EF4-FFF2-40B4-BE49-F238E27FC236}">
                  <a16:creationId xmlns:a16="http://schemas.microsoft.com/office/drawing/2014/main" id="{25E0862F-EE13-487A-AD47-195FB334188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8" y="3480"/>
              <a:ext cx="58" cy="211"/>
            </a:xfrm>
            <a:custGeom>
              <a:avLst/>
              <a:gdLst>
                <a:gd name="T0" fmla="*/ 5099 w 23"/>
                <a:gd name="T1" fmla="*/ 76630 h 79"/>
                <a:gd name="T2" fmla="*/ 14881 w 23"/>
                <a:gd name="T3" fmla="*/ 38885 h 79"/>
                <a:gd name="T4" fmla="*/ 5099 w 23"/>
                <a:gd name="T5" fmla="*/ 0 h 79"/>
                <a:gd name="T6" fmla="*/ 0 w 23"/>
                <a:gd name="T7" fmla="*/ 0 h 79"/>
                <a:gd name="T8" fmla="*/ 9779 w 23"/>
                <a:gd name="T9" fmla="*/ 38885 h 79"/>
                <a:gd name="T10" fmla="*/ 0 w 23"/>
                <a:gd name="T11" fmla="*/ 76630 h 79"/>
                <a:gd name="T12" fmla="*/ 5099 w 23"/>
                <a:gd name="T13" fmla="*/ 76630 h 7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3" h="79">
                  <a:moveTo>
                    <a:pt x="8" y="79"/>
                  </a:moveTo>
                  <a:cubicBezTo>
                    <a:pt x="16" y="79"/>
                    <a:pt x="23" y="61"/>
                    <a:pt x="23" y="40"/>
                  </a:cubicBezTo>
                  <a:cubicBezTo>
                    <a:pt x="23" y="18"/>
                    <a:pt x="16" y="0"/>
                    <a:pt x="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8" y="0"/>
                    <a:pt x="15" y="18"/>
                    <a:pt x="15" y="40"/>
                  </a:cubicBezTo>
                  <a:cubicBezTo>
                    <a:pt x="15" y="61"/>
                    <a:pt x="8" y="79"/>
                    <a:pt x="0" y="79"/>
                  </a:cubicBezTo>
                  <a:lnTo>
                    <a:pt x="8" y="79"/>
                  </a:ln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11" name="Freeform 178">
              <a:extLst>
                <a:ext uri="{FF2B5EF4-FFF2-40B4-BE49-F238E27FC236}">
                  <a16:creationId xmlns:a16="http://schemas.microsoft.com/office/drawing/2014/main" id="{9001F637-B980-4372-AE7F-CC3CF196CD8A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6" y="3533"/>
              <a:ext cx="25" cy="30"/>
            </a:xfrm>
            <a:custGeom>
              <a:avLst/>
              <a:gdLst>
                <a:gd name="T0" fmla="*/ 783 w 10"/>
                <a:gd name="T1" fmla="*/ 7846 h 11"/>
                <a:gd name="T2" fmla="*/ 1958 w 10"/>
                <a:gd name="T3" fmla="*/ 1219 h 11"/>
                <a:gd name="T4" fmla="*/ 6175 w 10"/>
                <a:gd name="T5" fmla="*/ 4544 h 11"/>
                <a:gd name="T6" fmla="*/ 4425 w 10"/>
                <a:gd name="T7" fmla="*/ 11179 h 11"/>
                <a:gd name="T8" fmla="*/ 783 w 10"/>
                <a:gd name="T9" fmla="*/ 7846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11">
                  <a:moveTo>
                    <a:pt x="1" y="7"/>
                  </a:moveTo>
                  <a:cubicBezTo>
                    <a:pt x="0" y="5"/>
                    <a:pt x="1" y="2"/>
                    <a:pt x="3" y="1"/>
                  </a:cubicBezTo>
                  <a:cubicBezTo>
                    <a:pt x="6" y="0"/>
                    <a:pt x="9" y="1"/>
                    <a:pt x="10" y="4"/>
                  </a:cubicBezTo>
                  <a:cubicBezTo>
                    <a:pt x="10" y="6"/>
                    <a:pt x="9" y="9"/>
                    <a:pt x="7" y="10"/>
                  </a:cubicBezTo>
                  <a:cubicBezTo>
                    <a:pt x="5" y="11"/>
                    <a:pt x="2" y="10"/>
                    <a:pt x="1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12" name="Freeform 179">
              <a:extLst>
                <a:ext uri="{FF2B5EF4-FFF2-40B4-BE49-F238E27FC236}">
                  <a16:creationId xmlns:a16="http://schemas.microsoft.com/office/drawing/2014/main" id="{A2941C8B-F2FC-49FC-B82C-46F4FE4D819A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6" y="3533"/>
              <a:ext cx="25" cy="30"/>
            </a:xfrm>
            <a:custGeom>
              <a:avLst/>
              <a:gdLst>
                <a:gd name="T0" fmla="*/ 783 w 10"/>
                <a:gd name="T1" fmla="*/ 7846 h 11"/>
                <a:gd name="T2" fmla="*/ 1958 w 10"/>
                <a:gd name="T3" fmla="*/ 1219 h 11"/>
                <a:gd name="T4" fmla="*/ 6175 w 10"/>
                <a:gd name="T5" fmla="*/ 4544 h 11"/>
                <a:gd name="T6" fmla="*/ 4425 w 10"/>
                <a:gd name="T7" fmla="*/ 11179 h 11"/>
                <a:gd name="T8" fmla="*/ 783 w 10"/>
                <a:gd name="T9" fmla="*/ 7846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11">
                  <a:moveTo>
                    <a:pt x="1" y="7"/>
                  </a:moveTo>
                  <a:cubicBezTo>
                    <a:pt x="0" y="5"/>
                    <a:pt x="1" y="2"/>
                    <a:pt x="3" y="1"/>
                  </a:cubicBezTo>
                  <a:cubicBezTo>
                    <a:pt x="6" y="0"/>
                    <a:pt x="9" y="1"/>
                    <a:pt x="10" y="4"/>
                  </a:cubicBezTo>
                  <a:cubicBezTo>
                    <a:pt x="10" y="6"/>
                    <a:pt x="9" y="9"/>
                    <a:pt x="7" y="10"/>
                  </a:cubicBezTo>
                  <a:cubicBezTo>
                    <a:pt x="5" y="11"/>
                    <a:pt x="2" y="10"/>
                    <a:pt x="1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13" name="Freeform 180">
              <a:extLst>
                <a:ext uri="{FF2B5EF4-FFF2-40B4-BE49-F238E27FC236}">
                  <a16:creationId xmlns:a16="http://schemas.microsoft.com/office/drawing/2014/main" id="{362F8588-19AB-4EB4-A6BE-06207F99C26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3" y="3531"/>
              <a:ext cx="40" cy="42"/>
            </a:xfrm>
            <a:custGeom>
              <a:avLst/>
              <a:gdLst>
                <a:gd name="T0" fmla="*/ 783 w 16"/>
                <a:gd name="T1" fmla="*/ 8502 h 16"/>
                <a:gd name="T2" fmla="*/ 3250 w 16"/>
                <a:gd name="T3" fmla="*/ 992 h 16"/>
                <a:gd name="T4" fmla="*/ 8595 w 16"/>
                <a:gd name="T5" fmla="*/ 4232 h 16"/>
                <a:gd name="T6" fmla="*/ 6175 w 16"/>
                <a:gd name="T7" fmla="*/ 12101 h 16"/>
                <a:gd name="T8" fmla="*/ 783 w 16"/>
                <a:gd name="T9" fmla="*/ 8502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16">
                  <a:moveTo>
                    <a:pt x="1" y="10"/>
                  </a:moveTo>
                  <a:cubicBezTo>
                    <a:pt x="0" y="7"/>
                    <a:pt x="1" y="3"/>
                    <a:pt x="5" y="1"/>
                  </a:cubicBezTo>
                  <a:cubicBezTo>
                    <a:pt x="9" y="0"/>
                    <a:pt x="13" y="2"/>
                    <a:pt x="14" y="5"/>
                  </a:cubicBezTo>
                  <a:cubicBezTo>
                    <a:pt x="16" y="9"/>
                    <a:pt x="14" y="13"/>
                    <a:pt x="10" y="14"/>
                  </a:cubicBezTo>
                  <a:cubicBezTo>
                    <a:pt x="7" y="16"/>
                    <a:pt x="3" y="14"/>
                    <a:pt x="1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9462" name="Group 181">
            <a:extLst>
              <a:ext uri="{FF2B5EF4-FFF2-40B4-BE49-F238E27FC236}">
                <a16:creationId xmlns:a16="http://schemas.microsoft.com/office/drawing/2014/main" id="{CC0C6817-1650-48D1-AB3A-0644C5533AE9}"/>
              </a:ext>
            </a:extLst>
          </p:cNvPr>
          <p:cNvGrpSpPr>
            <a:grpSpLocks/>
          </p:cNvGrpSpPr>
          <p:nvPr/>
        </p:nvGrpSpPr>
        <p:grpSpPr bwMode="auto">
          <a:xfrm>
            <a:off x="2068513" y="1428750"/>
            <a:ext cx="5219700" cy="866775"/>
            <a:chOff x="343" y="731"/>
            <a:chExt cx="3288" cy="546"/>
          </a:xfrm>
        </p:grpSpPr>
        <p:sp>
          <p:nvSpPr>
            <p:cNvPr id="19685" name="Freeform 182">
              <a:extLst>
                <a:ext uri="{FF2B5EF4-FFF2-40B4-BE49-F238E27FC236}">
                  <a16:creationId xmlns:a16="http://schemas.microsoft.com/office/drawing/2014/main" id="{3CA19460-DECC-4735-BD1C-E1959A3C5D7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43" y="731"/>
              <a:ext cx="2568" cy="544"/>
            </a:xfrm>
            <a:custGeom>
              <a:avLst/>
              <a:gdLst>
                <a:gd name="T0" fmla="*/ 627682 w 1027"/>
                <a:gd name="T1" fmla="*/ 101795 h 204"/>
                <a:gd name="T2" fmla="*/ 627682 w 1027"/>
                <a:gd name="T3" fmla="*/ 103560 h 204"/>
                <a:gd name="T4" fmla="*/ 627682 w 1027"/>
                <a:gd name="T5" fmla="*/ 105336 h 204"/>
                <a:gd name="T6" fmla="*/ 622079 w 1027"/>
                <a:gd name="T7" fmla="*/ 82376 h 204"/>
                <a:gd name="T8" fmla="*/ 607431 w 1027"/>
                <a:gd name="T9" fmla="*/ 82376 h 204"/>
                <a:gd name="T10" fmla="*/ 607431 w 1027"/>
                <a:gd name="T11" fmla="*/ 84557 h 204"/>
                <a:gd name="T12" fmla="*/ 587872 w 1027"/>
                <a:gd name="T13" fmla="*/ 25885 h 204"/>
                <a:gd name="T14" fmla="*/ 153947 w 1027"/>
                <a:gd name="T15" fmla="*/ 25885 h 204"/>
                <a:gd name="T16" fmla="*/ 138109 w 1027"/>
                <a:gd name="T17" fmla="*/ 0 h 204"/>
                <a:gd name="T18" fmla="*/ 133233 w 1027"/>
                <a:gd name="T19" fmla="*/ 0 h 204"/>
                <a:gd name="T20" fmla="*/ 116803 w 1027"/>
                <a:gd name="T21" fmla="*/ 29789 h 204"/>
                <a:gd name="T22" fmla="*/ 108329 w 1027"/>
                <a:gd name="T23" fmla="*/ 29789 h 204"/>
                <a:gd name="T24" fmla="*/ 69696 w 1027"/>
                <a:gd name="T25" fmla="*/ 61496 h 204"/>
                <a:gd name="T26" fmla="*/ 34207 w 1027"/>
                <a:gd name="T27" fmla="*/ 61496 h 204"/>
                <a:gd name="T28" fmla="*/ 34207 w 1027"/>
                <a:gd name="T29" fmla="*/ 61496 h 204"/>
                <a:gd name="T30" fmla="*/ 21497 w 1027"/>
                <a:gd name="T31" fmla="*/ 31709 h 204"/>
                <a:gd name="T32" fmla="*/ 15943 w 1027"/>
                <a:gd name="T33" fmla="*/ 31709 h 204"/>
                <a:gd name="T34" fmla="*/ 0 w 1027"/>
                <a:gd name="T35" fmla="*/ 96029 h 204"/>
                <a:gd name="T36" fmla="*/ 15443 w 1027"/>
                <a:gd name="T37" fmla="*/ 160051 h 204"/>
                <a:gd name="T38" fmla="*/ 21497 w 1027"/>
                <a:gd name="T39" fmla="*/ 160051 h 204"/>
                <a:gd name="T40" fmla="*/ 33739 w 1027"/>
                <a:gd name="T41" fmla="*/ 134165 h 204"/>
                <a:gd name="T42" fmla="*/ 33739 w 1027"/>
                <a:gd name="T43" fmla="*/ 134165 h 204"/>
                <a:gd name="T44" fmla="*/ 69696 w 1027"/>
                <a:gd name="T45" fmla="*/ 134165 h 204"/>
                <a:gd name="T46" fmla="*/ 69696 w 1027"/>
                <a:gd name="T47" fmla="*/ 134165 h 204"/>
                <a:gd name="T48" fmla="*/ 108329 w 1027"/>
                <a:gd name="T49" fmla="*/ 165717 h 204"/>
                <a:gd name="T50" fmla="*/ 116803 w 1027"/>
                <a:gd name="T51" fmla="*/ 165717 h 204"/>
                <a:gd name="T52" fmla="*/ 133233 w 1027"/>
                <a:gd name="T53" fmla="*/ 195640 h 204"/>
                <a:gd name="T54" fmla="*/ 138109 w 1027"/>
                <a:gd name="T55" fmla="*/ 195640 h 204"/>
                <a:gd name="T56" fmla="*/ 155230 w 1027"/>
                <a:gd name="T57" fmla="*/ 165717 h 204"/>
                <a:gd name="T58" fmla="*/ 587872 w 1027"/>
                <a:gd name="T59" fmla="*/ 165717 h 204"/>
                <a:gd name="T60" fmla="*/ 607431 w 1027"/>
                <a:gd name="T61" fmla="*/ 123640 h 204"/>
                <a:gd name="T62" fmla="*/ 607431 w 1027"/>
                <a:gd name="T63" fmla="*/ 125555 h 204"/>
                <a:gd name="T64" fmla="*/ 622079 w 1027"/>
                <a:gd name="T65" fmla="*/ 125555 h 204"/>
                <a:gd name="T66" fmla="*/ 627682 w 1027"/>
                <a:gd name="T67" fmla="*/ 104619 h 204"/>
                <a:gd name="T68" fmla="*/ 622079 w 1027"/>
                <a:gd name="T69" fmla="*/ 82376 h 204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1027" h="204">
                  <a:moveTo>
                    <a:pt x="1027" y="106"/>
                  </a:moveTo>
                  <a:cubicBezTo>
                    <a:pt x="1027" y="107"/>
                    <a:pt x="1027" y="107"/>
                    <a:pt x="1027" y="108"/>
                  </a:cubicBezTo>
                  <a:cubicBezTo>
                    <a:pt x="1027" y="109"/>
                    <a:pt x="1027" y="109"/>
                    <a:pt x="1027" y="110"/>
                  </a:cubicBezTo>
                  <a:moveTo>
                    <a:pt x="1018" y="86"/>
                  </a:moveTo>
                  <a:cubicBezTo>
                    <a:pt x="994" y="86"/>
                    <a:pt x="994" y="86"/>
                    <a:pt x="994" y="86"/>
                  </a:cubicBezTo>
                  <a:cubicBezTo>
                    <a:pt x="994" y="87"/>
                    <a:pt x="994" y="87"/>
                    <a:pt x="994" y="88"/>
                  </a:cubicBezTo>
                  <a:cubicBezTo>
                    <a:pt x="987" y="62"/>
                    <a:pt x="973" y="27"/>
                    <a:pt x="962" y="27"/>
                  </a:cubicBezTo>
                  <a:cubicBezTo>
                    <a:pt x="252" y="27"/>
                    <a:pt x="252" y="27"/>
                    <a:pt x="252" y="27"/>
                  </a:cubicBezTo>
                  <a:cubicBezTo>
                    <a:pt x="245" y="10"/>
                    <a:pt x="236" y="0"/>
                    <a:pt x="226" y="0"/>
                  </a:cubicBezTo>
                  <a:cubicBezTo>
                    <a:pt x="218" y="0"/>
                    <a:pt x="218" y="0"/>
                    <a:pt x="218" y="0"/>
                  </a:cubicBezTo>
                  <a:cubicBezTo>
                    <a:pt x="207" y="0"/>
                    <a:pt x="198" y="12"/>
                    <a:pt x="191" y="31"/>
                  </a:cubicBezTo>
                  <a:cubicBezTo>
                    <a:pt x="177" y="31"/>
                    <a:pt x="177" y="31"/>
                    <a:pt x="177" y="31"/>
                  </a:cubicBezTo>
                  <a:cubicBezTo>
                    <a:pt x="177" y="31"/>
                    <a:pt x="132" y="64"/>
                    <a:pt x="114" y="64"/>
                  </a:cubicBezTo>
                  <a:cubicBezTo>
                    <a:pt x="56" y="64"/>
                    <a:pt x="56" y="64"/>
                    <a:pt x="56" y="64"/>
                  </a:cubicBezTo>
                  <a:cubicBezTo>
                    <a:pt x="56" y="64"/>
                    <a:pt x="56" y="64"/>
                    <a:pt x="56" y="64"/>
                  </a:cubicBezTo>
                  <a:cubicBezTo>
                    <a:pt x="52" y="45"/>
                    <a:pt x="44" y="33"/>
                    <a:pt x="35" y="33"/>
                  </a:cubicBezTo>
                  <a:cubicBezTo>
                    <a:pt x="26" y="33"/>
                    <a:pt x="26" y="33"/>
                    <a:pt x="26" y="33"/>
                  </a:cubicBezTo>
                  <a:cubicBezTo>
                    <a:pt x="12" y="33"/>
                    <a:pt x="0" y="63"/>
                    <a:pt x="0" y="100"/>
                  </a:cubicBezTo>
                  <a:cubicBezTo>
                    <a:pt x="0" y="137"/>
                    <a:pt x="12" y="167"/>
                    <a:pt x="25" y="167"/>
                  </a:cubicBezTo>
                  <a:cubicBezTo>
                    <a:pt x="35" y="167"/>
                    <a:pt x="35" y="167"/>
                    <a:pt x="35" y="167"/>
                  </a:cubicBezTo>
                  <a:cubicBezTo>
                    <a:pt x="43" y="167"/>
                    <a:pt x="51" y="156"/>
                    <a:pt x="55" y="140"/>
                  </a:cubicBezTo>
                  <a:cubicBezTo>
                    <a:pt x="55" y="140"/>
                    <a:pt x="55" y="140"/>
                    <a:pt x="55" y="140"/>
                  </a:cubicBezTo>
                  <a:cubicBezTo>
                    <a:pt x="114" y="140"/>
                    <a:pt x="114" y="140"/>
                    <a:pt x="114" y="140"/>
                  </a:cubicBezTo>
                  <a:cubicBezTo>
                    <a:pt x="114" y="140"/>
                    <a:pt x="114" y="140"/>
                    <a:pt x="114" y="140"/>
                  </a:cubicBezTo>
                  <a:cubicBezTo>
                    <a:pt x="132" y="140"/>
                    <a:pt x="177" y="173"/>
                    <a:pt x="177" y="173"/>
                  </a:cubicBezTo>
                  <a:cubicBezTo>
                    <a:pt x="191" y="173"/>
                    <a:pt x="191" y="173"/>
                    <a:pt x="191" y="173"/>
                  </a:cubicBezTo>
                  <a:cubicBezTo>
                    <a:pt x="198" y="192"/>
                    <a:pt x="207" y="204"/>
                    <a:pt x="218" y="204"/>
                  </a:cubicBezTo>
                  <a:cubicBezTo>
                    <a:pt x="226" y="204"/>
                    <a:pt x="226" y="204"/>
                    <a:pt x="226" y="204"/>
                  </a:cubicBezTo>
                  <a:cubicBezTo>
                    <a:pt x="237" y="204"/>
                    <a:pt x="247" y="192"/>
                    <a:pt x="254" y="173"/>
                  </a:cubicBezTo>
                  <a:cubicBezTo>
                    <a:pt x="962" y="173"/>
                    <a:pt x="962" y="173"/>
                    <a:pt x="962" y="173"/>
                  </a:cubicBezTo>
                  <a:cubicBezTo>
                    <a:pt x="973" y="173"/>
                    <a:pt x="987" y="149"/>
                    <a:pt x="994" y="129"/>
                  </a:cubicBezTo>
                  <a:cubicBezTo>
                    <a:pt x="994" y="129"/>
                    <a:pt x="994" y="130"/>
                    <a:pt x="994" y="131"/>
                  </a:cubicBezTo>
                  <a:cubicBezTo>
                    <a:pt x="1018" y="131"/>
                    <a:pt x="1018" y="131"/>
                    <a:pt x="1018" y="131"/>
                  </a:cubicBezTo>
                  <a:cubicBezTo>
                    <a:pt x="1023" y="131"/>
                    <a:pt x="1027" y="121"/>
                    <a:pt x="1027" y="109"/>
                  </a:cubicBezTo>
                  <a:cubicBezTo>
                    <a:pt x="1027" y="96"/>
                    <a:pt x="1023" y="86"/>
                    <a:pt x="1018" y="86"/>
                  </a:cubicBezTo>
                  <a:close/>
                </a:path>
              </a:pathLst>
            </a:custGeom>
            <a:noFill/>
            <a:ln w="23813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86" name="Freeform 183">
              <a:extLst>
                <a:ext uri="{FF2B5EF4-FFF2-40B4-BE49-F238E27FC236}">
                  <a16:creationId xmlns:a16="http://schemas.microsoft.com/office/drawing/2014/main" id="{363B0488-504C-4DF8-B6E3-5EF18A50E905}"/>
                </a:ext>
              </a:extLst>
            </p:cNvPr>
            <p:cNvSpPr>
              <a:spLocks/>
            </p:cNvSpPr>
            <p:nvPr/>
          </p:nvSpPr>
          <p:spPr bwMode="auto">
            <a:xfrm>
              <a:off x="799" y="731"/>
              <a:ext cx="185" cy="544"/>
            </a:xfrm>
            <a:custGeom>
              <a:avLst/>
              <a:gdLst>
                <a:gd name="T0" fmla="*/ 22000 w 74"/>
                <a:gd name="T1" fmla="*/ 0 h 204"/>
                <a:gd name="T2" fmla="*/ 0 w 74"/>
                <a:gd name="T3" fmla="*/ 63261 h 204"/>
                <a:gd name="T4" fmla="*/ 15938 w 74"/>
                <a:gd name="T5" fmla="*/ 63261 h 204"/>
                <a:gd name="T6" fmla="*/ 24425 w 74"/>
                <a:gd name="T7" fmla="*/ 99669 h 204"/>
                <a:gd name="T8" fmla="*/ 15938 w 74"/>
                <a:gd name="T9" fmla="*/ 135261 h 204"/>
                <a:gd name="T10" fmla="*/ 783 w 74"/>
                <a:gd name="T11" fmla="*/ 135261 h 204"/>
                <a:gd name="T12" fmla="*/ 22000 w 74"/>
                <a:gd name="T13" fmla="*/ 195640 h 204"/>
                <a:gd name="T14" fmla="*/ 45238 w 74"/>
                <a:gd name="T15" fmla="*/ 97757 h 204"/>
                <a:gd name="T16" fmla="*/ 22000 w 74"/>
                <a:gd name="T17" fmla="*/ 0 h 20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4" h="204">
                  <a:moveTo>
                    <a:pt x="36" y="0"/>
                  </a:moveTo>
                  <a:cubicBezTo>
                    <a:pt x="20" y="0"/>
                    <a:pt x="6" y="28"/>
                    <a:pt x="0" y="66"/>
                  </a:cubicBezTo>
                  <a:cubicBezTo>
                    <a:pt x="26" y="66"/>
                    <a:pt x="26" y="66"/>
                    <a:pt x="26" y="66"/>
                  </a:cubicBezTo>
                  <a:cubicBezTo>
                    <a:pt x="34" y="66"/>
                    <a:pt x="40" y="83"/>
                    <a:pt x="40" y="104"/>
                  </a:cubicBezTo>
                  <a:cubicBezTo>
                    <a:pt x="40" y="125"/>
                    <a:pt x="34" y="141"/>
                    <a:pt x="26" y="141"/>
                  </a:cubicBezTo>
                  <a:cubicBezTo>
                    <a:pt x="1" y="141"/>
                    <a:pt x="1" y="141"/>
                    <a:pt x="1" y="141"/>
                  </a:cubicBezTo>
                  <a:cubicBezTo>
                    <a:pt x="7" y="178"/>
                    <a:pt x="20" y="204"/>
                    <a:pt x="36" y="204"/>
                  </a:cubicBezTo>
                  <a:cubicBezTo>
                    <a:pt x="57" y="204"/>
                    <a:pt x="74" y="158"/>
                    <a:pt x="74" y="102"/>
                  </a:cubicBezTo>
                  <a:cubicBezTo>
                    <a:pt x="74" y="46"/>
                    <a:pt x="57" y="0"/>
                    <a:pt x="36" y="0"/>
                  </a:cubicBezTo>
                  <a:close/>
                </a:path>
              </a:pathLst>
            </a:custGeom>
            <a:solidFill>
              <a:srgbClr val="DEE9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87" name="Freeform 184">
              <a:extLst>
                <a:ext uri="{FF2B5EF4-FFF2-40B4-BE49-F238E27FC236}">
                  <a16:creationId xmlns:a16="http://schemas.microsoft.com/office/drawing/2014/main" id="{35574691-F696-4957-B4F0-E842925F38E2}"/>
                </a:ext>
              </a:extLst>
            </p:cNvPr>
            <p:cNvSpPr>
              <a:spLocks/>
            </p:cNvSpPr>
            <p:nvPr/>
          </p:nvSpPr>
          <p:spPr bwMode="auto">
            <a:xfrm>
              <a:off x="889" y="733"/>
              <a:ext cx="117" cy="544"/>
            </a:xfrm>
            <a:custGeom>
              <a:avLst/>
              <a:gdLst>
                <a:gd name="T0" fmla="*/ 5260 w 47"/>
                <a:gd name="T1" fmla="*/ 195640 h 204"/>
                <a:gd name="T2" fmla="*/ 27799 w 47"/>
                <a:gd name="T3" fmla="*/ 97757 h 204"/>
                <a:gd name="T4" fmla="*/ 5260 w 47"/>
                <a:gd name="T5" fmla="*/ 0 h 204"/>
                <a:gd name="T6" fmla="*/ 0 w 47"/>
                <a:gd name="T7" fmla="*/ 0 h 204"/>
                <a:gd name="T8" fmla="*/ 22539 w 47"/>
                <a:gd name="T9" fmla="*/ 97757 h 204"/>
                <a:gd name="T10" fmla="*/ 0 w 47"/>
                <a:gd name="T11" fmla="*/ 195640 h 204"/>
                <a:gd name="T12" fmla="*/ 5260 w 47"/>
                <a:gd name="T13" fmla="*/ 195640 h 20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7" h="204">
                  <a:moveTo>
                    <a:pt x="9" y="204"/>
                  </a:moveTo>
                  <a:cubicBezTo>
                    <a:pt x="30" y="204"/>
                    <a:pt x="47" y="158"/>
                    <a:pt x="47" y="102"/>
                  </a:cubicBezTo>
                  <a:cubicBezTo>
                    <a:pt x="47" y="45"/>
                    <a:pt x="30" y="0"/>
                    <a:pt x="9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2" y="0"/>
                    <a:pt x="39" y="45"/>
                    <a:pt x="38" y="102"/>
                  </a:cubicBezTo>
                  <a:cubicBezTo>
                    <a:pt x="38" y="158"/>
                    <a:pt x="21" y="204"/>
                    <a:pt x="0" y="204"/>
                  </a:cubicBezTo>
                  <a:lnTo>
                    <a:pt x="9" y="204"/>
                  </a:lnTo>
                  <a:close/>
                </a:path>
              </a:pathLst>
            </a:custGeom>
            <a:solidFill>
              <a:srgbClr val="A6C7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88" name="Freeform 185">
              <a:extLst>
                <a:ext uri="{FF2B5EF4-FFF2-40B4-BE49-F238E27FC236}">
                  <a16:creationId xmlns:a16="http://schemas.microsoft.com/office/drawing/2014/main" id="{84ACA24D-E90E-4D84-A309-502B84AED8F9}"/>
                </a:ext>
              </a:extLst>
            </p:cNvPr>
            <p:cNvSpPr>
              <a:spLocks/>
            </p:cNvSpPr>
            <p:nvPr/>
          </p:nvSpPr>
          <p:spPr bwMode="auto">
            <a:xfrm>
              <a:off x="974" y="803"/>
              <a:ext cx="1842" cy="389"/>
            </a:xfrm>
            <a:custGeom>
              <a:avLst/>
              <a:gdLst>
                <a:gd name="T0" fmla="*/ 432615 w 737"/>
                <a:gd name="T1" fmla="*/ 0 h 146"/>
                <a:gd name="T2" fmla="*/ 0 w 737"/>
                <a:gd name="T3" fmla="*/ 0 h 146"/>
                <a:gd name="T4" fmla="*/ 7291 w 737"/>
                <a:gd name="T5" fmla="*/ 71549 h 146"/>
                <a:gd name="T6" fmla="*/ 1167 w 737"/>
                <a:gd name="T7" fmla="*/ 139097 h 146"/>
                <a:gd name="T8" fmla="*/ 432615 w 737"/>
                <a:gd name="T9" fmla="*/ 139097 h 146"/>
                <a:gd name="T10" fmla="*/ 449006 w 737"/>
                <a:gd name="T11" fmla="*/ 69796 h 146"/>
                <a:gd name="T12" fmla="*/ 432615 w 737"/>
                <a:gd name="T13" fmla="*/ 0 h 14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37" h="146">
                  <a:moveTo>
                    <a:pt x="71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8" y="18"/>
                    <a:pt x="12" y="45"/>
                    <a:pt x="12" y="75"/>
                  </a:cubicBezTo>
                  <a:cubicBezTo>
                    <a:pt x="12" y="103"/>
                    <a:pt x="8" y="128"/>
                    <a:pt x="2" y="146"/>
                  </a:cubicBezTo>
                  <a:cubicBezTo>
                    <a:pt x="710" y="146"/>
                    <a:pt x="710" y="146"/>
                    <a:pt x="710" y="146"/>
                  </a:cubicBezTo>
                  <a:cubicBezTo>
                    <a:pt x="725" y="146"/>
                    <a:pt x="737" y="114"/>
                    <a:pt x="737" y="73"/>
                  </a:cubicBezTo>
                  <a:cubicBezTo>
                    <a:pt x="737" y="33"/>
                    <a:pt x="719" y="0"/>
                    <a:pt x="710" y="0"/>
                  </a:cubicBezTo>
                  <a:close/>
                </a:path>
              </a:pathLst>
            </a:custGeom>
            <a:solidFill>
              <a:srgbClr val="F4F9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89" name="Freeform 186">
              <a:extLst>
                <a:ext uri="{FF2B5EF4-FFF2-40B4-BE49-F238E27FC236}">
                  <a16:creationId xmlns:a16="http://schemas.microsoft.com/office/drawing/2014/main" id="{9C467E41-724B-4071-967B-9C693F1027A2}"/>
                </a:ext>
              </a:extLst>
            </p:cNvPr>
            <p:cNvSpPr>
              <a:spLocks/>
            </p:cNvSpPr>
            <p:nvPr/>
          </p:nvSpPr>
          <p:spPr bwMode="auto">
            <a:xfrm>
              <a:off x="974" y="803"/>
              <a:ext cx="1522" cy="389"/>
            </a:xfrm>
            <a:custGeom>
              <a:avLst/>
              <a:gdLst>
                <a:gd name="T0" fmla="*/ 7290 w 609"/>
                <a:gd name="T1" fmla="*/ 71549 h 146"/>
                <a:gd name="T2" fmla="*/ 1167 w 609"/>
                <a:gd name="T3" fmla="*/ 139097 h 146"/>
                <a:gd name="T4" fmla="*/ 360614 w 609"/>
                <a:gd name="T5" fmla="*/ 139097 h 146"/>
                <a:gd name="T6" fmla="*/ 369589 w 609"/>
                <a:gd name="T7" fmla="*/ 86627 h 146"/>
                <a:gd name="T8" fmla="*/ 370881 w 609"/>
                <a:gd name="T9" fmla="*/ 34365 h 146"/>
                <a:gd name="T10" fmla="*/ 356915 w 609"/>
                <a:gd name="T11" fmla="*/ 0 h 146"/>
                <a:gd name="T12" fmla="*/ 0 w 609"/>
                <a:gd name="T13" fmla="*/ 0 h 146"/>
                <a:gd name="T14" fmla="*/ 7290 w 609"/>
                <a:gd name="T15" fmla="*/ 71549 h 14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09" h="146">
                  <a:moveTo>
                    <a:pt x="12" y="75"/>
                  </a:moveTo>
                  <a:cubicBezTo>
                    <a:pt x="12" y="103"/>
                    <a:pt x="8" y="128"/>
                    <a:pt x="2" y="146"/>
                  </a:cubicBezTo>
                  <a:cubicBezTo>
                    <a:pt x="592" y="146"/>
                    <a:pt x="592" y="146"/>
                    <a:pt x="592" y="146"/>
                  </a:cubicBezTo>
                  <a:cubicBezTo>
                    <a:pt x="607" y="91"/>
                    <a:pt x="607" y="91"/>
                    <a:pt x="607" y="91"/>
                  </a:cubicBezTo>
                  <a:cubicBezTo>
                    <a:pt x="609" y="36"/>
                    <a:pt x="609" y="36"/>
                    <a:pt x="609" y="36"/>
                  </a:cubicBezTo>
                  <a:cubicBezTo>
                    <a:pt x="586" y="0"/>
                    <a:pt x="586" y="0"/>
                    <a:pt x="58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8" y="18"/>
                    <a:pt x="12" y="45"/>
                    <a:pt x="12" y="75"/>
                  </a:cubicBezTo>
                  <a:close/>
                </a:path>
              </a:pathLst>
            </a:custGeom>
            <a:solidFill>
              <a:srgbClr val="D1E1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90" name="Freeform 187">
              <a:extLst>
                <a:ext uri="{FF2B5EF4-FFF2-40B4-BE49-F238E27FC236}">
                  <a16:creationId xmlns:a16="http://schemas.microsoft.com/office/drawing/2014/main" id="{DE4EF1A0-1A30-4A3A-B7BD-459C6487BF02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6" y="803"/>
              <a:ext cx="100" cy="384"/>
            </a:xfrm>
            <a:custGeom>
              <a:avLst/>
              <a:gdLst>
                <a:gd name="T0" fmla="*/ 0 w 40"/>
                <a:gd name="T1" fmla="*/ 0 h 144"/>
                <a:gd name="T2" fmla="*/ 24425 w 40"/>
                <a:gd name="T3" fmla="*/ 71851 h 144"/>
                <a:gd name="T4" fmla="*/ 1958 w 40"/>
                <a:gd name="T5" fmla="*/ 138104 h 14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0" h="144">
                  <a:moveTo>
                    <a:pt x="0" y="0"/>
                  </a:moveTo>
                  <a:cubicBezTo>
                    <a:pt x="14" y="21"/>
                    <a:pt x="40" y="56"/>
                    <a:pt x="40" y="75"/>
                  </a:cubicBezTo>
                  <a:cubicBezTo>
                    <a:pt x="40" y="94"/>
                    <a:pt x="3" y="144"/>
                    <a:pt x="3" y="144"/>
                  </a:cubicBezTo>
                </a:path>
              </a:pathLst>
            </a:custGeom>
            <a:solidFill>
              <a:srgbClr val="8283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91" name="Freeform 188">
              <a:extLst>
                <a:ext uri="{FF2B5EF4-FFF2-40B4-BE49-F238E27FC236}">
                  <a16:creationId xmlns:a16="http://schemas.microsoft.com/office/drawing/2014/main" id="{BD7A5041-5208-49E2-9A21-612DFA621D9D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" y="901"/>
              <a:ext cx="182" cy="203"/>
            </a:xfrm>
            <a:custGeom>
              <a:avLst/>
              <a:gdLst>
                <a:gd name="T0" fmla="*/ 35238 w 73"/>
                <a:gd name="T1" fmla="*/ 0 h 76"/>
                <a:gd name="T2" fmla="*/ 466 w 73"/>
                <a:gd name="T3" fmla="*/ 0 h 76"/>
                <a:gd name="T4" fmla="*/ 2897 w 73"/>
                <a:gd name="T5" fmla="*/ 34817 h 76"/>
                <a:gd name="T6" fmla="*/ 0 w 73"/>
                <a:gd name="T7" fmla="*/ 73713 h 76"/>
                <a:gd name="T8" fmla="*/ 35238 w 73"/>
                <a:gd name="T9" fmla="*/ 73713 h 76"/>
                <a:gd name="T10" fmla="*/ 43735 w 73"/>
                <a:gd name="T11" fmla="*/ 37007 h 76"/>
                <a:gd name="T12" fmla="*/ 35238 w 73"/>
                <a:gd name="T13" fmla="*/ 0 h 7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3" h="76">
                  <a:moveTo>
                    <a:pt x="59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4" y="10"/>
                    <a:pt x="5" y="23"/>
                    <a:pt x="5" y="36"/>
                  </a:cubicBezTo>
                  <a:cubicBezTo>
                    <a:pt x="5" y="51"/>
                    <a:pt x="3" y="65"/>
                    <a:pt x="0" y="76"/>
                  </a:cubicBezTo>
                  <a:cubicBezTo>
                    <a:pt x="59" y="76"/>
                    <a:pt x="59" y="76"/>
                    <a:pt x="59" y="76"/>
                  </a:cubicBezTo>
                  <a:cubicBezTo>
                    <a:pt x="67" y="76"/>
                    <a:pt x="73" y="59"/>
                    <a:pt x="73" y="38"/>
                  </a:cubicBezTo>
                  <a:cubicBezTo>
                    <a:pt x="73" y="17"/>
                    <a:pt x="67" y="0"/>
                    <a:pt x="59" y="0"/>
                  </a:cubicBezTo>
                  <a:close/>
                </a:path>
              </a:pathLst>
            </a:custGeom>
            <a:solidFill>
              <a:srgbClr val="DFE0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92" name="Freeform 189">
              <a:extLst>
                <a:ext uri="{FF2B5EF4-FFF2-40B4-BE49-F238E27FC236}">
                  <a16:creationId xmlns:a16="http://schemas.microsoft.com/office/drawing/2014/main" id="{35739186-69D5-4E92-85B0-004012FB2B3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" y="819"/>
              <a:ext cx="128" cy="357"/>
            </a:xfrm>
            <a:custGeom>
              <a:avLst/>
              <a:gdLst>
                <a:gd name="T0" fmla="*/ 0 w 51"/>
                <a:gd name="T1" fmla="*/ 64031 h 134"/>
                <a:gd name="T2" fmla="*/ 16238 w 51"/>
                <a:gd name="T3" fmla="*/ 0 h 134"/>
                <a:gd name="T4" fmla="*/ 31980 w 51"/>
                <a:gd name="T5" fmla="*/ 64031 h 134"/>
                <a:gd name="T6" fmla="*/ 15749 w 51"/>
                <a:gd name="T7" fmla="*/ 127662 h 134"/>
                <a:gd name="T8" fmla="*/ 0 w 51"/>
                <a:gd name="T9" fmla="*/ 64031 h 1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" h="134">
                  <a:moveTo>
                    <a:pt x="0" y="67"/>
                  </a:moveTo>
                  <a:cubicBezTo>
                    <a:pt x="0" y="30"/>
                    <a:pt x="12" y="0"/>
                    <a:pt x="26" y="0"/>
                  </a:cubicBezTo>
                  <a:cubicBezTo>
                    <a:pt x="39" y="0"/>
                    <a:pt x="51" y="30"/>
                    <a:pt x="51" y="67"/>
                  </a:cubicBezTo>
                  <a:cubicBezTo>
                    <a:pt x="50" y="104"/>
                    <a:pt x="39" y="134"/>
                    <a:pt x="25" y="134"/>
                  </a:cubicBezTo>
                  <a:cubicBezTo>
                    <a:pt x="12" y="134"/>
                    <a:pt x="0" y="104"/>
                    <a:pt x="0" y="67"/>
                  </a:cubicBezTo>
                  <a:close/>
                </a:path>
              </a:pathLst>
            </a:custGeom>
            <a:solidFill>
              <a:srgbClr val="DEE9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93" name="Freeform 190">
              <a:extLst>
                <a:ext uri="{FF2B5EF4-FFF2-40B4-BE49-F238E27FC236}">
                  <a16:creationId xmlns:a16="http://schemas.microsoft.com/office/drawing/2014/main" id="{1B3BCAB8-D576-4DE2-B86E-E149A2F8F8B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" y="829"/>
              <a:ext cx="108" cy="182"/>
            </a:xfrm>
            <a:custGeom>
              <a:avLst/>
              <a:gdLst>
                <a:gd name="T0" fmla="*/ 10787 w 43"/>
                <a:gd name="T1" fmla="*/ 1804 h 68"/>
                <a:gd name="T2" fmla="*/ 3293 w 43"/>
                <a:gd name="T3" fmla="*/ 30488 h 68"/>
                <a:gd name="T4" fmla="*/ 2504 w 43"/>
                <a:gd name="T5" fmla="*/ 66858 h 68"/>
                <a:gd name="T6" fmla="*/ 8793 w 43"/>
                <a:gd name="T7" fmla="*/ 43410 h 68"/>
                <a:gd name="T8" fmla="*/ 15796 w 43"/>
                <a:gd name="T9" fmla="*/ 41204 h 68"/>
                <a:gd name="T10" fmla="*/ 20093 w 43"/>
                <a:gd name="T11" fmla="*/ 49314 h 68"/>
                <a:gd name="T12" fmla="*/ 17064 w 43"/>
                <a:gd name="T13" fmla="*/ 7687 h 68"/>
                <a:gd name="T14" fmla="*/ 10787 w 43"/>
                <a:gd name="T15" fmla="*/ 1804 h 6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3" h="68">
                  <a:moveTo>
                    <a:pt x="17" y="2"/>
                  </a:moveTo>
                  <a:cubicBezTo>
                    <a:pt x="10" y="9"/>
                    <a:pt x="7" y="22"/>
                    <a:pt x="5" y="31"/>
                  </a:cubicBezTo>
                  <a:cubicBezTo>
                    <a:pt x="3" y="42"/>
                    <a:pt x="0" y="57"/>
                    <a:pt x="4" y="68"/>
                  </a:cubicBezTo>
                  <a:cubicBezTo>
                    <a:pt x="8" y="60"/>
                    <a:pt x="5" y="50"/>
                    <a:pt x="14" y="44"/>
                  </a:cubicBezTo>
                  <a:cubicBezTo>
                    <a:pt x="17" y="42"/>
                    <a:pt x="22" y="41"/>
                    <a:pt x="25" y="42"/>
                  </a:cubicBezTo>
                  <a:cubicBezTo>
                    <a:pt x="30" y="43"/>
                    <a:pt x="29" y="47"/>
                    <a:pt x="32" y="50"/>
                  </a:cubicBezTo>
                  <a:cubicBezTo>
                    <a:pt x="43" y="47"/>
                    <a:pt x="32" y="14"/>
                    <a:pt x="27" y="8"/>
                  </a:cubicBezTo>
                  <a:cubicBezTo>
                    <a:pt x="24" y="4"/>
                    <a:pt x="20" y="0"/>
                    <a:pt x="17" y="2"/>
                  </a:cubicBezTo>
                  <a:close/>
                </a:path>
              </a:pathLst>
            </a:custGeom>
            <a:solidFill>
              <a:srgbClr val="D1E1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94" name="Freeform 191">
              <a:extLst>
                <a:ext uri="{FF2B5EF4-FFF2-40B4-BE49-F238E27FC236}">
                  <a16:creationId xmlns:a16="http://schemas.microsoft.com/office/drawing/2014/main" id="{632883E3-6BD7-47BC-A6A8-D74017D6AB4A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" y="824"/>
              <a:ext cx="55" cy="117"/>
            </a:xfrm>
            <a:custGeom>
              <a:avLst/>
              <a:gdLst>
                <a:gd name="T0" fmla="*/ 0 w 22"/>
                <a:gd name="T1" fmla="*/ 41344 h 44"/>
                <a:gd name="T2" fmla="*/ 4425 w 22"/>
                <a:gd name="T3" fmla="*/ 10245 h 44"/>
                <a:gd name="T4" fmla="*/ 13488 w 22"/>
                <a:gd name="T5" fmla="*/ 24352 h 44"/>
                <a:gd name="T6" fmla="*/ 3720 w 22"/>
                <a:gd name="T7" fmla="*/ 20853 h 4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2" h="44">
                  <a:moveTo>
                    <a:pt x="0" y="44"/>
                  </a:moveTo>
                  <a:cubicBezTo>
                    <a:pt x="0" y="34"/>
                    <a:pt x="1" y="19"/>
                    <a:pt x="7" y="11"/>
                  </a:cubicBezTo>
                  <a:cubicBezTo>
                    <a:pt x="16" y="0"/>
                    <a:pt x="21" y="19"/>
                    <a:pt x="22" y="26"/>
                  </a:cubicBezTo>
                  <a:cubicBezTo>
                    <a:pt x="19" y="22"/>
                    <a:pt x="9" y="10"/>
                    <a:pt x="6" y="22"/>
                  </a:cubicBezTo>
                </a:path>
              </a:pathLst>
            </a:custGeom>
            <a:solidFill>
              <a:srgbClr val="A4C6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95" name="Freeform 192">
              <a:extLst>
                <a:ext uri="{FF2B5EF4-FFF2-40B4-BE49-F238E27FC236}">
                  <a16:creationId xmlns:a16="http://schemas.microsoft.com/office/drawing/2014/main" id="{0350937C-AC4C-4829-A0EC-046608E41E1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9" y="803"/>
              <a:ext cx="160" cy="389"/>
            </a:xfrm>
            <a:custGeom>
              <a:avLst/>
              <a:gdLst>
                <a:gd name="T0" fmla="*/ 39063 w 64"/>
                <a:gd name="T1" fmla="*/ 79060 h 146"/>
                <a:gd name="T2" fmla="*/ 17113 w 64"/>
                <a:gd name="T3" fmla="*/ 0 h 146"/>
                <a:gd name="T4" fmla="*/ 0 w 64"/>
                <a:gd name="T5" fmla="*/ 69796 h 146"/>
                <a:gd name="T6" fmla="*/ 17113 w 64"/>
                <a:gd name="T7" fmla="*/ 139097 h 146"/>
                <a:gd name="T8" fmla="*/ 17895 w 64"/>
                <a:gd name="T9" fmla="*/ 139097 h 146"/>
                <a:gd name="T10" fmla="*/ 39063 w 64"/>
                <a:gd name="T11" fmla="*/ 79060 h 14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4" h="146">
                  <a:moveTo>
                    <a:pt x="64" y="83"/>
                  </a:moveTo>
                  <a:cubicBezTo>
                    <a:pt x="64" y="65"/>
                    <a:pt x="43" y="0"/>
                    <a:pt x="28" y="0"/>
                  </a:cubicBezTo>
                  <a:cubicBezTo>
                    <a:pt x="13" y="0"/>
                    <a:pt x="0" y="33"/>
                    <a:pt x="0" y="73"/>
                  </a:cubicBezTo>
                  <a:cubicBezTo>
                    <a:pt x="0" y="114"/>
                    <a:pt x="12" y="146"/>
                    <a:pt x="28" y="146"/>
                  </a:cubicBezTo>
                  <a:cubicBezTo>
                    <a:pt x="28" y="146"/>
                    <a:pt x="29" y="146"/>
                    <a:pt x="29" y="146"/>
                  </a:cubicBezTo>
                  <a:cubicBezTo>
                    <a:pt x="44" y="143"/>
                    <a:pt x="64" y="100"/>
                    <a:pt x="64" y="83"/>
                  </a:cubicBezTo>
                  <a:close/>
                </a:path>
              </a:pathLst>
            </a:custGeom>
            <a:solidFill>
              <a:srgbClr val="D1E1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96" name="Freeform 193">
              <a:extLst>
                <a:ext uri="{FF2B5EF4-FFF2-40B4-BE49-F238E27FC236}">
                  <a16:creationId xmlns:a16="http://schemas.microsoft.com/office/drawing/2014/main" id="{910DDCBB-1DE1-49C0-A014-067AFF370EF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1" y="805"/>
              <a:ext cx="163" cy="392"/>
            </a:xfrm>
            <a:custGeom>
              <a:avLst/>
              <a:gdLst>
                <a:gd name="T0" fmla="*/ 0 w 65"/>
                <a:gd name="T1" fmla="*/ 140936 h 147"/>
                <a:gd name="T2" fmla="*/ 17444 w 65"/>
                <a:gd name="T3" fmla="*/ 70144 h 147"/>
                <a:gd name="T4" fmla="*/ 785 w 65"/>
                <a:gd name="T5" fmla="*/ 0 h 147"/>
                <a:gd name="T6" fmla="*/ 23607 w 65"/>
                <a:gd name="T7" fmla="*/ 0 h 147"/>
                <a:gd name="T8" fmla="*/ 40574 w 65"/>
                <a:gd name="T9" fmla="*/ 70144 h 147"/>
                <a:gd name="T10" fmla="*/ 23607 w 65"/>
                <a:gd name="T11" fmla="*/ 140936 h 14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5" h="147">
                  <a:moveTo>
                    <a:pt x="0" y="147"/>
                  </a:moveTo>
                  <a:cubicBezTo>
                    <a:pt x="16" y="147"/>
                    <a:pt x="28" y="114"/>
                    <a:pt x="28" y="73"/>
                  </a:cubicBezTo>
                  <a:cubicBezTo>
                    <a:pt x="28" y="33"/>
                    <a:pt x="16" y="0"/>
                    <a:pt x="1" y="0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53" y="0"/>
                    <a:pt x="65" y="33"/>
                    <a:pt x="65" y="73"/>
                  </a:cubicBezTo>
                  <a:cubicBezTo>
                    <a:pt x="65" y="114"/>
                    <a:pt x="53" y="147"/>
                    <a:pt x="38" y="147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97" name="Freeform 194">
              <a:extLst>
                <a:ext uri="{FF2B5EF4-FFF2-40B4-BE49-F238E27FC236}">
                  <a16:creationId xmlns:a16="http://schemas.microsoft.com/office/drawing/2014/main" id="{45CD48D0-3D2E-4BE4-A670-74C310EBFDAD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" y="976"/>
              <a:ext cx="135" cy="123"/>
            </a:xfrm>
            <a:custGeom>
              <a:avLst/>
              <a:gdLst>
                <a:gd name="T0" fmla="*/ 2470 w 54"/>
                <a:gd name="T1" fmla="*/ 0 h 46"/>
                <a:gd name="T2" fmla="*/ 0 w 54"/>
                <a:gd name="T3" fmla="*/ 43858 h 46"/>
                <a:gd name="T4" fmla="*/ 33020 w 54"/>
                <a:gd name="T5" fmla="*/ 44986 h 46"/>
                <a:gd name="T6" fmla="*/ 8125 w 54"/>
                <a:gd name="T7" fmla="*/ 26384 h 46"/>
                <a:gd name="T8" fmla="*/ 2470 w 54"/>
                <a:gd name="T9" fmla="*/ 0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4" h="46">
                  <a:moveTo>
                    <a:pt x="4" y="0"/>
                  </a:moveTo>
                  <a:cubicBezTo>
                    <a:pt x="4" y="6"/>
                    <a:pt x="7" y="33"/>
                    <a:pt x="0" y="45"/>
                  </a:cubicBezTo>
                  <a:cubicBezTo>
                    <a:pt x="54" y="46"/>
                    <a:pt x="54" y="46"/>
                    <a:pt x="54" y="46"/>
                  </a:cubicBezTo>
                  <a:cubicBezTo>
                    <a:pt x="28" y="45"/>
                    <a:pt x="21" y="42"/>
                    <a:pt x="13" y="27"/>
                  </a:cubicBezTo>
                  <a:cubicBezTo>
                    <a:pt x="8" y="18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CACD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98" name="Freeform 195">
              <a:extLst>
                <a:ext uri="{FF2B5EF4-FFF2-40B4-BE49-F238E27FC236}">
                  <a16:creationId xmlns:a16="http://schemas.microsoft.com/office/drawing/2014/main" id="{2D650FEB-8A99-45B3-8D06-B617B38DD429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" y="819"/>
              <a:ext cx="87" cy="357"/>
            </a:xfrm>
            <a:custGeom>
              <a:avLst/>
              <a:gdLst>
                <a:gd name="T0" fmla="*/ 5881 w 35"/>
                <a:gd name="T1" fmla="*/ 127662 h 134"/>
                <a:gd name="T2" fmla="*/ 20502 w 35"/>
                <a:gd name="T3" fmla="*/ 64031 h 134"/>
                <a:gd name="T4" fmla="*/ 5881 w 35"/>
                <a:gd name="T5" fmla="*/ 0 h 134"/>
                <a:gd name="T6" fmla="*/ 462 w 35"/>
                <a:gd name="T7" fmla="*/ 0 h 134"/>
                <a:gd name="T8" fmla="*/ 15392 w 35"/>
                <a:gd name="T9" fmla="*/ 64031 h 134"/>
                <a:gd name="T10" fmla="*/ 0 w 35"/>
                <a:gd name="T11" fmla="*/ 127662 h 134"/>
                <a:gd name="T12" fmla="*/ 5881 w 35"/>
                <a:gd name="T13" fmla="*/ 127662 h 13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" h="134">
                  <a:moveTo>
                    <a:pt x="10" y="134"/>
                  </a:moveTo>
                  <a:cubicBezTo>
                    <a:pt x="24" y="134"/>
                    <a:pt x="35" y="104"/>
                    <a:pt x="35" y="67"/>
                  </a:cubicBezTo>
                  <a:cubicBezTo>
                    <a:pt x="35" y="30"/>
                    <a:pt x="24" y="0"/>
                    <a:pt x="1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4" y="0"/>
                    <a:pt x="26" y="30"/>
                    <a:pt x="26" y="67"/>
                  </a:cubicBezTo>
                  <a:cubicBezTo>
                    <a:pt x="25" y="104"/>
                    <a:pt x="14" y="134"/>
                    <a:pt x="0" y="134"/>
                  </a:cubicBezTo>
                  <a:lnTo>
                    <a:pt x="10" y="134"/>
                  </a:lnTo>
                  <a:close/>
                </a:path>
              </a:pathLst>
            </a:custGeom>
            <a:solidFill>
              <a:srgbClr val="A6C7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99" name="Freeform 196">
              <a:extLst>
                <a:ext uri="{FF2B5EF4-FFF2-40B4-BE49-F238E27FC236}">
                  <a16:creationId xmlns:a16="http://schemas.microsoft.com/office/drawing/2014/main" id="{0BC45750-5549-42C3-A47B-6228AB51672A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" y="904"/>
              <a:ext cx="32" cy="64"/>
            </a:xfrm>
            <a:custGeom>
              <a:avLst/>
              <a:gdLst>
                <a:gd name="T0" fmla="*/ 7131 w 13"/>
                <a:gd name="T1" fmla="*/ 21995 h 24"/>
                <a:gd name="T2" fmla="*/ 5622 w 13"/>
                <a:gd name="T3" fmla="*/ 0 h 24"/>
                <a:gd name="T4" fmla="*/ 0 w 13"/>
                <a:gd name="T5" fmla="*/ 0 h 24"/>
                <a:gd name="T6" fmla="*/ 1538 w 13"/>
                <a:gd name="T7" fmla="*/ 23061 h 24"/>
                <a:gd name="T8" fmla="*/ 7131 w 13"/>
                <a:gd name="T9" fmla="*/ 21995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24">
                  <a:moveTo>
                    <a:pt x="13" y="23"/>
                  </a:moveTo>
                  <a:cubicBezTo>
                    <a:pt x="12" y="15"/>
                    <a:pt x="11" y="7"/>
                    <a:pt x="1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7"/>
                    <a:pt x="3" y="15"/>
                    <a:pt x="3" y="24"/>
                  </a:cubicBezTo>
                  <a:lnTo>
                    <a:pt x="13" y="2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00" name="Freeform 197">
              <a:extLst>
                <a:ext uri="{FF2B5EF4-FFF2-40B4-BE49-F238E27FC236}">
                  <a16:creationId xmlns:a16="http://schemas.microsoft.com/office/drawing/2014/main" id="{E9EB82A4-4F02-43B9-9C9D-31144709F521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" y="885"/>
              <a:ext cx="27" cy="11"/>
            </a:xfrm>
            <a:custGeom>
              <a:avLst/>
              <a:gdLst>
                <a:gd name="T0" fmla="*/ 5439 w 11"/>
                <a:gd name="T1" fmla="*/ 0 h 4"/>
                <a:gd name="T2" fmla="*/ 0 w 11"/>
                <a:gd name="T3" fmla="*/ 0 h 4"/>
                <a:gd name="T4" fmla="*/ 427 w 11"/>
                <a:gd name="T5" fmla="*/ 4741 h 4"/>
                <a:gd name="T6" fmla="*/ 5886 w 11"/>
                <a:gd name="T7" fmla="*/ 4741 h 4"/>
                <a:gd name="T8" fmla="*/ 5439 w 11"/>
                <a:gd name="T9" fmla="*/ 0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4">
                  <a:moveTo>
                    <a:pt x="1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2"/>
                    <a:pt x="1" y="3"/>
                    <a:pt x="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0" y="2"/>
                    <a:pt x="10" y="1"/>
                    <a:pt x="10" y="0"/>
                  </a:cubicBezTo>
                  <a:close/>
                </a:path>
              </a:pathLst>
            </a:custGeom>
            <a:solidFill>
              <a:srgbClr val="0075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01" name="Freeform 198">
              <a:extLst>
                <a:ext uri="{FF2B5EF4-FFF2-40B4-BE49-F238E27FC236}">
                  <a16:creationId xmlns:a16="http://schemas.microsoft.com/office/drawing/2014/main" id="{0579318C-CA52-4218-BCE0-6BCB1E879B85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" y="981"/>
              <a:ext cx="25" cy="30"/>
            </a:xfrm>
            <a:custGeom>
              <a:avLst/>
              <a:gdLst>
                <a:gd name="T0" fmla="*/ 0 w 10"/>
                <a:gd name="T1" fmla="*/ 0 h 11"/>
                <a:gd name="T2" fmla="*/ 783 w 10"/>
                <a:gd name="T3" fmla="*/ 6635 h 11"/>
                <a:gd name="T4" fmla="*/ 0 w 10"/>
                <a:gd name="T5" fmla="*/ 12393 h 11"/>
                <a:gd name="T6" fmla="*/ 6175 w 10"/>
                <a:gd name="T7" fmla="*/ 11179 h 11"/>
                <a:gd name="T8" fmla="*/ 6175 w 10"/>
                <a:gd name="T9" fmla="*/ 6635 h 11"/>
                <a:gd name="T10" fmla="*/ 6175 w 10"/>
                <a:gd name="T11" fmla="*/ 2114 h 11"/>
                <a:gd name="T12" fmla="*/ 6175 w 10"/>
                <a:gd name="T13" fmla="*/ 0 h 11"/>
                <a:gd name="T14" fmla="*/ 0 w 10"/>
                <a:gd name="T15" fmla="*/ 0 h 1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0" h="11">
                  <a:moveTo>
                    <a:pt x="0" y="0"/>
                  </a:moveTo>
                  <a:cubicBezTo>
                    <a:pt x="0" y="2"/>
                    <a:pt x="1" y="4"/>
                    <a:pt x="1" y="6"/>
                  </a:cubicBezTo>
                  <a:cubicBezTo>
                    <a:pt x="1" y="8"/>
                    <a:pt x="0" y="9"/>
                    <a:pt x="0" y="11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9"/>
                    <a:pt x="10" y="7"/>
                    <a:pt x="10" y="6"/>
                  </a:cubicBezTo>
                  <a:cubicBezTo>
                    <a:pt x="10" y="5"/>
                    <a:pt x="10" y="3"/>
                    <a:pt x="10" y="2"/>
                  </a:cubicBezTo>
                  <a:cubicBezTo>
                    <a:pt x="10" y="2"/>
                    <a:pt x="10" y="1"/>
                    <a:pt x="1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2994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02" name="Freeform 199">
              <a:extLst>
                <a:ext uri="{FF2B5EF4-FFF2-40B4-BE49-F238E27FC236}">
                  <a16:creationId xmlns:a16="http://schemas.microsoft.com/office/drawing/2014/main" id="{C7A936C7-B344-4C84-BFFF-EEAE0F0DF6B3}"/>
                </a:ext>
              </a:extLst>
            </p:cNvPr>
            <p:cNvSpPr>
              <a:spLocks/>
            </p:cNvSpPr>
            <p:nvPr/>
          </p:nvSpPr>
          <p:spPr bwMode="auto">
            <a:xfrm>
              <a:off x="976" y="891"/>
              <a:ext cx="25" cy="61"/>
            </a:xfrm>
            <a:custGeom>
              <a:avLst/>
              <a:gdLst>
                <a:gd name="T0" fmla="*/ 4425 w 10"/>
                <a:gd name="T1" fmla="*/ 0 h 23"/>
                <a:gd name="T2" fmla="*/ 0 w 10"/>
                <a:gd name="T3" fmla="*/ 0 h 23"/>
                <a:gd name="T4" fmla="*/ 1300 w 10"/>
                <a:gd name="T5" fmla="*/ 21265 h 23"/>
                <a:gd name="T6" fmla="*/ 6175 w 10"/>
                <a:gd name="T7" fmla="*/ 19547 h 23"/>
                <a:gd name="T8" fmla="*/ 4425 w 10"/>
                <a:gd name="T9" fmla="*/ 0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23">
                  <a:moveTo>
                    <a:pt x="7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7"/>
                    <a:pt x="2" y="14"/>
                    <a:pt x="2" y="23"/>
                  </a:cubicBezTo>
                  <a:cubicBezTo>
                    <a:pt x="10" y="21"/>
                    <a:pt x="10" y="21"/>
                    <a:pt x="10" y="21"/>
                  </a:cubicBezTo>
                  <a:cubicBezTo>
                    <a:pt x="10" y="14"/>
                    <a:pt x="9" y="6"/>
                    <a:pt x="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03" name="Freeform 200">
              <a:extLst>
                <a:ext uri="{FF2B5EF4-FFF2-40B4-BE49-F238E27FC236}">
                  <a16:creationId xmlns:a16="http://schemas.microsoft.com/office/drawing/2014/main" id="{94601944-3D04-4E89-9399-E80F883391BD}"/>
                </a:ext>
              </a:extLst>
            </p:cNvPr>
            <p:cNvSpPr>
              <a:spLocks/>
            </p:cNvSpPr>
            <p:nvPr/>
          </p:nvSpPr>
          <p:spPr bwMode="auto">
            <a:xfrm>
              <a:off x="971" y="869"/>
              <a:ext cx="20" cy="14"/>
            </a:xfrm>
            <a:custGeom>
              <a:avLst/>
              <a:gdLst>
                <a:gd name="T0" fmla="*/ 4425 w 8"/>
                <a:gd name="T1" fmla="*/ 0 h 5"/>
                <a:gd name="T2" fmla="*/ 0 w 8"/>
                <a:gd name="T3" fmla="*/ 1364 h 5"/>
                <a:gd name="T4" fmla="*/ 783 w 8"/>
                <a:gd name="T5" fmla="*/ 6695 h 5"/>
                <a:gd name="T6" fmla="*/ 4895 w 8"/>
                <a:gd name="T7" fmla="*/ 5354 h 5"/>
                <a:gd name="T8" fmla="*/ 4425 w 8"/>
                <a:gd name="T9" fmla="*/ 0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5">
                  <a:moveTo>
                    <a:pt x="7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2"/>
                    <a:pt x="1" y="3"/>
                    <a:pt x="1" y="5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3"/>
                    <a:pt x="8" y="1"/>
                    <a:pt x="7" y="0"/>
                  </a:cubicBezTo>
                  <a:close/>
                </a:path>
              </a:pathLst>
            </a:custGeom>
            <a:solidFill>
              <a:srgbClr val="0075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04" name="Freeform 201">
              <a:extLst>
                <a:ext uri="{FF2B5EF4-FFF2-40B4-BE49-F238E27FC236}">
                  <a16:creationId xmlns:a16="http://schemas.microsoft.com/office/drawing/2014/main" id="{628A7D0C-41B4-4362-8706-02FE59547F96}"/>
                </a:ext>
              </a:extLst>
            </p:cNvPr>
            <p:cNvSpPr>
              <a:spLocks/>
            </p:cNvSpPr>
            <p:nvPr/>
          </p:nvSpPr>
          <p:spPr bwMode="auto">
            <a:xfrm>
              <a:off x="984" y="963"/>
              <a:ext cx="20" cy="29"/>
            </a:xfrm>
            <a:custGeom>
              <a:avLst/>
              <a:gdLst>
                <a:gd name="T0" fmla="*/ 4895 w 8"/>
                <a:gd name="T1" fmla="*/ 8792 h 11"/>
                <a:gd name="T2" fmla="*/ 4895 w 8"/>
                <a:gd name="T3" fmla="*/ 5992 h 11"/>
                <a:gd name="T4" fmla="*/ 4895 w 8"/>
                <a:gd name="T5" fmla="*/ 2655 h 11"/>
                <a:gd name="T6" fmla="*/ 4425 w 8"/>
                <a:gd name="T7" fmla="*/ 0 h 11"/>
                <a:gd name="T8" fmla="*/ 0 w 8"/>
                <a:gd name="T9" fmla="*/ 1007 h 11"/>
                <a:gd name="T10" fmla="*/ 0 w 8"/>
                <a:gd name="T11" fmla="*/ 9654 h 11"/>
                <a:gd name="T12" fmla="*/ 4895 w 8"/>
                <a:gd name="T13" fmla="*/ 8792 h 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" h="11">
                  <a:moveTo>
                    <a:pt x="8" y="10"/>
                  </a:moveTo>
                  <a:cubicBezTo>
                    <a:pt x="8" y="9"/>
                    <a:pt x="8" y="8"/>
                    <a:pt x="8" y="7"/>
                  </a:cubicBezTo>
                  <a:cubicBezTo>
                    <a:pt x="8" y="5"/>
                    <a:pt x="8" y="4"/>
                    <a:pt x="8" y="3"/>
                  </a:cubicBezTo>
                  <a:cubicBezTo>
                    <a:pt x="7" y="2"/>
                    <a:pt x="7" y="2"/>
                    <a:pt x="7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4"/>
                    <a:pt x="0" y="8"/>
                    <a:pt x="0" y="11"/>
                  </a:cubicBezTo>
                  <a:lnTo>
                    <a:pt x="8" y="10"/>
                  </a:lnTo>
                  <a:close/>
                </a:path>
              </a:pathLst>
            </a:custGeom>
            <a:solidFill>
              <a:srgbClr val="2994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05" name="Freeform 202">
              <a:extLst>
                <a:ext uri="{FF2B5EF4-FFF2-40B4-BE49-F238E27FC236}">
                  <a16:creationId xmlns:a16="http://schemas.microsoft.com/office/drawing/2014/main" id="{84D9A18C-B2F1-452E-BD57-22168B8FAA6F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1" y="853"/>
              <a:ext cx="110" cy="112"/>
            </a:xfrm>
            <a:custGeom>
              <a:avLst/>
              <a:gdLst>
                <a:gd name="T0" fmla="*/ 22000 w 44"/>
                <a:gd name="T1" fmla="*/ 0 h 42"/>
                <a:gd name="T2" fmla="*/ 0 w 44"/>
                <a:gd name="T3" fmla="*/ 0 h 42"/>
                <a:gd name="T4" fmla="*/ 783 w 44"/>
                <a:gd name="T5" fmla="*/ 4701 h 42"/>
                <a:gd name="T6" fmla="*/ 4425 w 44"/>
                <a:gd name="T7" fmla="*/ 40299 h 42"/>
                <a:gd name="T8" fmla="*/ 26875 w 44"/>
                <a:gd name="T9" fmla="*/ 38435 h 42"/>
                <a:gd name="T10" fmla="*/ 22000 w 44"/>
                <a:gd name="T11" fmla="*/ 0 h 4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4" h="42">
                  <a:moveTo>
                    <a:pt x="36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2"/>
                    <a:pt x="0" y="4"/>
                    <a:pt x="1" y="5"/>
                  </a:cubicBezTo>
                  <a:cubicBezTo>
                    <a:pt x="4" y="15"/>
                    <a:pt x="6" y="28"/>
                    <a:pt x="7" y="42"/>
                  </a:cubicBezTo>
                  <a:cubicBezTo>
                    <a:pt x="44" y="40"/>
                    <a:pt x="44" y="40"/>
                    <a:pt x="44" y="40"/>
                  </a:cubicBezTo>
                  <a:cubicBezTo>
                    <a:pt x="43" y="24"/>
                    <a:pt x="40" y="11"/>
                    <a:pt x="36" y="0"/>
                  </a:cubicBezTo>
                  <a:close/>
                </a:path>
              </a:pathLst>
            </a:custGeom>
            <a:solidFill>
              <a:srgbClr val="9EA0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06" name="Freeform 203">
              <a:extLst>
                <a:ext uri="{FF2B5EF4-FFF2-40B4-BE49-F238E27FC236}">
                  <a16:creationId xmlns:a16="http://schemas.microsoft.com/office/drawing/2014/main" id="{70321DC5-8D13-4B6D-85A2-0FFD8E8B5F8A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6" y="827"/>
              <a:ext cx="103" cy="24"/>
            </a:xfrm>
            <a:custGeom>
              <a:avLst/>
              <a:gdLst>
                <a:gd name="T0" fmla="*/ 22625 w 41"/>
                <a:gd name="T1" fmla="*/ 0 h 9"/>
                <a:gd name="T2" fmla="*/ 0 w 41"/>
                <a:gd name="T3" fmla="*/ 1059 h 9"/>
                <a:gd name="T4" fmla="*/ 2505 w 41"/>
                <a:gd name="T5" fmla="*/ 8648 h 9"/>
                <a:gd name="T6" fmla="*/ 25921 w 41"/>
                <a:gd name="T7" fmla="*/ 7531 h 9"/>
                <a:gd name="T8" fmla="*/ 22625 w 41"/>
                <a:gd name="T9" fmla="*/ 0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9">
                  <a:moveTo>
                    <a:pt x="36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3"/>
                    <a:pt x="3" y="6"/>
                    <a:pt x="4" y="9"/>
                  </a:cubicBezTo>
                  <a:cubicBezTo>
                    <a:pt x="41" y="8"/>
                    <a:pt x="41" y="8"/>
                    <a:pt x="41" y="8"/>
                  </a:cubicBezTo>
                  <a:cubicBezTo>
                    <a:pt x="39" y="5"/>
                    <a:pt x="38" y="2"/>
                    <a:pt x="3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07" name="Freeform 204">
              <a:extLst>
                <a:ext uri="{FF2B5EF4-FFF2-40B4-BE49-F238E27FC236}">
                  <a16:creationId xmlns:a16="http://schemas.microsoft.com/office/drawing/2014/main" id="{B73396DE-C957-4FBA-8E9F-B6961B148AAD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9" y="981"/>
              <a:ext cx="95" cy="54"/>
            </a:xfrm>
            <a:custGeom>
              <a:avLst/>
              <a:gdLst>
                <a:gd name="T0" fmla="*/ 23250 w 38"/>
                <a:gd name="T1" fmla="*/ 18919 h 20"/>
                <a:gd name="T2" fmla="*/ 23250 w 38"/>
                <a:gd name="T3" fmla="*/ 7341 h 20"/>
                <a:gd name="T4" fmla="*/ 23250 w 38"/>
                <a:gd name="T5" fmla="*/ 0 h 20"/>
                <a:gd name="T6" fmla="*/ 783 w 38"/>
                <a:gd name="T7" fmla="*/ 0 h 20"/>
                <a:gd name="T8" fmla="*/ 783 w 38"/>
                <a:gd name="T9" fmla="*/ 7341 h 20"/>
                <a:gd name="T10" fmla="*/ 0 w 38"/>
                <a:gd name="T11" fmla="*/ 20944 h 20"/>
                <a:gd name="T12" fmla="*/ 23250 w 38"/>
                <a:gd name="T13" fmla="*/ 18919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8" h="20">
                  <a:moveTo>
                    <a:pt x="38" y="18"/>
                  </a:moveTo>
                  <a:cubicBezTo>
                    <a:pt x="38" y="15"/>
                    <a:pt x="38" y="11"/>
                    <a:pt x="38" y="7"/>
                  </a:cubicBezTo>
                  <a:cubicBezTo>
                    <a:pt x="38" y="5"/>
                    <a:pt x="38" y="2"/>
                    <a:pt x="38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3"/>
                    <a:pt x="1" y="5"/>
                    <a:pt x="1" y="7"/>
                  </a:cubicBezTo>
                  <a:cubicBezTo>
                    <a:pt x="1" y="12"/>
                    <a:pt x="1" y="16"/>
                    <a:pt x="0" y="20"/>
                  </a:cubicBezTo>
                  <a:lnTo>
                    <a:pt x="38" y="18"/>
                  </a:lnTo>
                  <a:close/>
                </a:path>
              </a:pathLst>
            </a:custGeom>
            <a:solidFill>
              <a:srgbClr val="DDDE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08" name="Freeform 205">
              <a:extLst>
                <a:ext uri="{FF2B5EF4-FFF2-40B4-BE49-F238E27FC236}">
                  <a16:creationId xmlns:a16="http://schemas.microsoft.com/office/drawing/2014/main" id="{3E4963D8-35DD-406D-ABD5-710ED2F28254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" y="912"/>
              <a:ext cx="160" cy="109"/>
            </a:xfrm>
            <a:custGeom>
              <a:avLst/>
              <a:gdLst>
                <a:gd name="T0" fmla="*/ 22783 w 64"/>
                <a:gd name="T1" fmla="*/ 2799 h 41"/>
                <a:gd name="T2" fmla="*/ 32550 w 64"/>
                <a:gd name="T3" fmla="*/ 6801 h 41"/>
                <a:gd name="T4" fmla="*/ 35470 w 64"/>
                <a:gd name="T5" fmla="*/ 15930 h 41"/>
                <a:gd name="T6" fmla="*/ 37895 w 64"/>
                <a:gd name="T7" fmla="*/ 38520 h 41"/>
                <a:gd name="T8" fmla="*/ 31250 w 64"/>
                <a:gd name="T9" fmla="*/ 0 h 41"/>
                <a:gd name="T10" fmla="*/ 0 w 64"/>
                <a:gd name="T11" fmla="*/ 1053 h 41"/>
                <a:gd name="T12" fmla="*/ 22783 w 64"/>
                <a:gd name="T13" fmla="*/ 2799 h 4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4" h="41">
                  <a:moveTo>
                    <a:pt x="37" y="3"/>
                  </a:moveTo>
                  <a:cubicBezTo>
                    <a:pt x="42" y="4"/>
                    <a:pt x="50" y="3"/>
                    <a:pt x="53" y="7"/>
                  </a:cubicBezTo>
                  <a:cubicBezTo>
                    <a:pt x="55" y="8"/>
                    <a:pt x="56" y="12"/>
                    <a:pt x="58" y="17"/>
                  </a:cubicBezTo>
                  <a:cubicBezTo>
                    <a:pt x="60" y="24"/>
                    <a:pt x="62" y="35"/>
                    <a:pt x="62" y="41"/>
                  </a:cubicBezTo>
                  <a:cubicBezTo>
                    <a:pt x="64" y="23"/>
                    <a:pt x="59" y="1"/>
                    <a:pt x="51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4" y="2"/>
                    <a:pt x="37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09" name="Freeform 206">
              <a:extLst>
                <a:ext uri="{FF2B5EF4-FFF2-40B4-BE49-F238E27FC236}">
                  <a16:creationId xmlns:a16="http://schemas.microsoft.com/office/drawing/2014/main" id="{41908F49-56AC-42A3-AE0D-82375272B21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" y="827"/>
              <a:ext cx="65" cy="338"/>
            </a:xfrm>
            <a:custGeom>
              <a:avLst/>
              <a:gdLst>
                <a:gd name="T0" fmla="*/ 1958 w 26"/>
                <a:gd name="T1" fmla="*/ 0 h 127"/>
                <a:gd name="T2" fmla="*/ 1300 w 26"/>
                <a:gd name="T3" fmla="*/ 0 h 127"/>
                <a:gd name="T4" fmla="*/ 14188 w 26"/>
                <a:gd name="T5" fmla="*/ 59704 h 127"/>
                <a:gd name="T6" fmla="*/ 0 w 26"/>
                <a:gd name="T7" fmla="*/ 119104 h 127"/>
                <a:gd name="T8" fmla="*/ 1958 w 26"/>
                <a:gd name="T9" fmla="*/ 120158 h 127"/>
                <a:gd name="T10" fmla="*/ 15938 w 26"/>
                <a:gd name="T11" fmla="*/ 59704 h 127"/>
                <a:gd name="T12" fmla="*/ 1958 w 26"/>
                <a:gd name="T13" fmla="*/ 0 h 12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6" h="127">
                  <a:moveTo>
                    <a:pt x="3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3" y="4"/>
                    <a:pt x="23" y="31"/>
                    <a:pt x="23" y="63"/>
                  </a:cubicBezTo>
                  <a:cubicBezTo>
                    <a:pt x="23" y="96"/>
                    <a:pt x="12" y="126"/>
                    <a:pt x="0" y="126"/>
                  </a:cubicBezTo>
                  <a:cubicBezTo>
                    <a:pt x="1" y="127"/>
                    <a:pt x="2" y="127"/>
                    <a:pt x="3" y="127"/>
                  </a:cubicBezTo>
                  <a:cubicBezTo>
                    <a:pt x="16" y="127"/>
                    <a:pt x="26" y="97"/>
                    <a:pt x="26" y="63"/>
                  </a:cubicBezTo>
                  <a:cubicBezTo>
                    <a:pt x="26" y="29"/>
                    <a:pt x="15" y="0"/>
                    <a:pt x="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10" name="Freeform 207">
              <a:extLst>
                <a:ext uri="{FF2B5EF4-FFF2-40B4-BE49-F238E27FC236}">
                  <a16:creationId xmlns:a16="http://schemas.microsoft.com/office/drawing/2014/main" id="{F3C6234D-93FF-4E69-9CBB-927385455912}"/>
                </a:ext>
              </a:extLst>
            </p:cNvPr>
            <p:cNvSpPr>
              <a:spLocks/>
            </p:cNvSpPr>
            <p:nvPr/>
          </p:nvSpPr>
          <p:spPr bwMode="auto">
            <a:xfrm>
              <a:off x="876" y="741"/>
              <a:ext cx="103" cy="523"/>
            </a:xfrm>
            <a:custGeom>
              <a:avLst/>
              <a:gdLst>
                <a:gd name="T0" fmla="*/ 2505 w 41"/>
                <a:gd name="T1" fmla="*/ 0 h 196"/>
                <a:gd name="T2" fmla="*/ 2000 w 41"/>
                <a:gd name="T3" fmla="*/ 0 h 196"/>
                <a:gd name="T4" fmla="*/ 22102 w 41"/>
                <a:gd name="T5" fmla="*/ 93473 h 196"/>
                <a:gd name="T6" fmla="*/ 0 w 41"/>
                <a:gd name="T7" fmla="*/ 187789 h 196"/>
                <a:gd name="T8" fmla="*/ 3314 w 41"/>
                <a:gd name="T9" fmla="*/ 188856 h 196"/>
                <a:gd name="T10" fmla="*/ 25921 w 41"/>
                <a:gd name="T11" fmla="*/ 94556 h 196"/>
                <a:gd name="T12" fmla="*/ 2505 w 41"/>
                <a:gd name="T13" fmla="*/ 0 h 19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1" h="196">
                  <a:moveTo>
                    <a:pt x="4" y="0"/>
                  </a:moveTo>
                  <a:cubicBezTo>
                    <a:pt x="4" y="0"/>
                    <a:pt x="4" y="0"/>
                    <a:pt x="3" y="0"/>
                  </a:cubicBezTo>
                  <a:cubicBezTo>
                    <a:pt x="21" y="6"/>
                    <a:pt x="35" y="49"/>
                    <a:pt x="35" y="97"/>
                  </a:cubicBezTo>
                  <a:cubicBezTo>
                    <a:pt x="35" y="149"/>
                    <a:pt x="19" y="194"/>
                    <a:pt x="0" y="195"/>
                  </a:cubicBezTo>
                  <a:cubicBezTo>
                    <a:pt x="2" y="196"/>
                    <a:pt x="3" y="196"/>
                    <a:pt x="5" y="196"/>
                  </a:cubicBezTo>
                  <a:cubicBezTo>
                    <a:pt x="24" y="196"/>
                    <a:pt x="40" y="150"/>
                    <a:pt x="41" y="98"/>
                  </a:cubicBezTo>
                  <a:cubicBezTo>
                    <a:pt x="41" y="46"/>
                    <a:pt x="23" y="0"/>
                    <a:pt x="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11" name="Freeform 208">
              <a:extLst>
                <a:ext uri="{FF2B5EF4-FFF2-40B4-BE49-F238E27FC236}">
                  <a16:creationId xmlns:a16="http://schemas.microsoft.com/office/drawing/2014/main" id="{0706AECF-132F-4FB8-BD82-E3E1098F3E3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9" y="803"/>
              <a:ext cx="70" cy="389"/>
            </a:xfrm>
            <a:custGeom>
              <a:avLst/>
              <a:gdLst>
                <a:gd name="T0" fmla="*/ 17113 w 28"/>
                <a:gd name="T1" fmla="*/ 139097 h 146"/>
                <a:gd name="T2" fmla="*/ 0 w 28"/>
                <a:gd name="T3" fmla="*/ 69796 h 146"/>
                <a:gd name="T4" fmla="*/ 17113 w 28"/>
                <a:gd name="T5" fmla="*/ 0 h 14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8" h="146">
                  <a:moveTo>
                    <a:pt x="28" y="146"/>
                  </a:moveTo>
                  <a:cubicBezTo>
                    <a:pt x="12" y="146"/>
                    <a:pt x="0" y="114"/>
                    <a:pt x="0" y="73"/>
                  </a:cubicBezTo>
                  <a:cubicBezTo>
                    <a:pt x="0" y="33"/>
                    <a:pt x="13" y="0"/>
                    <a:pt x="28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12" name="Freeform 209">
              <a:extLst>
                <a:ext uri="{FF2B5EF4-FFF2-40B4-BE49-F238E27FC236}">
                  <a16:creationId xmlns:a16="http://schemas.microsoft.com/office/drawing/2014/main" id="{958394DD-6B80-49FF-86A3-62B888D011D0}"/>
                </a:ext>
              </a:extLst>
            </p:cNvPr>
            <p:cNvSpPr>
              <a:spLocks/>
            </p:cNvSpPr>
            <p:nvPr/>
          </p:nvSpPr>
          <p:spPr bwMode="auto">
            <a:xfrm>
              <a:off x="994" y="899"/>
              <a:ext cx="1385" cy="285"/>
            </a:xfrm>
            <a:custGeom>
              <a:avLst/>
              <a:gdLst>
                <a:gd name="T0" fmla="*/ 3720 w 554"/>
                <a:gd name="T1" fmla="*/ 0 h 107"/>
                <a:gd name="T2" fmla="*/ 1300 w 554"/>
                <a:gd name="T3" fmla="*/ 94215 h 107"/>
                <a:gd name="T4" fmla="*/ 11063 w 554"/>
                <a:gd name="T5" fmla="*/ 98962 h 107"/>
                <a:gd name="T6" fmla="*/ 338208 w 554"/>
                <a:gd name="T7" fmla="*/ 98962 h 107"/>
                <a:gd name="T8" fmla="*/ 91145 w 554"/>
                <a:gd name="T9" fmla="*/ 77912 h 107"/>
                <a:gd name="T10" fmla="*/ 16613 w 554"/>
                <a:gd name="T11" fmla="*/ 50378 h 107"/>
                <a:gd name="T12" fmla="*/ 3720 w 554"/>
                <a:gd name="T13" fmla="*/ 0 h 10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54" h="107">
                  <a:moveTo>
                    <a:pt x="6" y="0"/>
                  </a:moveTo>
                  <a:cubicBezTo>
                    <a:pt x="11" y="23"/>
                    <a:pt x="13" y="61"/>
                    <a:pt x="2" y="99"/>
                  </a:cubicBezTo>
                  <a:cubicBezTo>
                    <a:pt x="0" y="107"/>
                    <a:pt x="7" y="104"/>
                    <a:pt x="18" y="104"/>
                  </a:cubicBezTo>
                  <a:cubicBezTo>
                    <a:pt x="29" y="104"/>
                    <a:pt x="554" y="104"/>
                    <a:pt x="554" y="104"/>
                  </a:cubicBezTo>
                  <a:cubicBezTo>
                    <a:pt x="502" y="104"/>
                    <a:pt x="225" y="85"/>
                    <a:pt x="149" y="82"/>
                  </a:cubicBezTo>
                  <a:cubicBezTo>
                    <a:pt x="67" y="79"/>
                    <a:pt x="41" y="81"/>
                    <a:pt x="27" y="53"/>
                  </a:cubicBezTo>
                  <a:cubicBezTo>
                    <a:pt x="16" y="31"/>
                    <a:pt x="11" y="4"/>
                    <a:pt x="6" y="0"/>
                  </a:cubicBezTo>
                  <a:close/>
                </a:path>
              </a:pathLst>
            </a:custGeom>
            <a:solidFill>
              <a:srgbClr val="A4C6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13" name="Freeform 210">
              <a:extLst>
                <a:ext uri="{FF2B5EF4-FFF2-40B4-BE49-F238E27FC236}">
                  <a16:creationId xmlns:a16="http://schemas.microsoft.com/office/drawing/2014/main" id="{88E91842-54D1-4B4C-85B4-AF07D1DFCAD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1" y="821"/>
              <a:ext cx="1368" cy="54"/>
            </a:xfrm>
            <a:custGeom>
              <a:avLst/>
              <a:gdLst>
                <a:gd name="T0" fmla="*/ 0 w 547"/>
                <a:gd name="T1" fmla="*/ 0 h 20"/>
                <a:gd name="T2" fmla="*/ 334712 w 547"/>
                <a:gd name="T3" fmla="*/ 0 h 20"/>
                <a:gd name="T4" fmla="*/ 0 w 547"/>
                <a:gd name="T5" fmla="*/ 0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47" h="20">
                  <a:moveTo>
                    <a:pt x="0" y="0"/>
                  </a:moveTo>
                  <a:cubicBezTo>
                    <a:pt x="547" y="0"/>
                    <a:pt x="547" y="0"/>
                    <a:pt x="547" y="0"/>
                  </a:cubicBezTo>
                  <a:cubicBezTo>
                    <a:pt x="523" y="10"/>
                    <a:pt x="36" y="2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14" name="Oval 211">
              <a:extLst>
                <a:ext uri="{FF2B5EF4-FFF2-40B4-BE49-F238E27FC236}">
                  <a16:creationId xmlns:a16="http://schemas.microsoft.com/office/drawing/2014/main" id="{5D4DDC4C-1DDA-4AB4-BB29-001823A71A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66" y="952"/>
              <a:ext cx="35" cy="139"/>
            </a:xfrm>
            <a:prstGeom prst="ellipse">
              <a:avLst/>
            </a:prstGeom>
            <a:solidFill>
              <a:srgbClr val="A4C6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9715" name="Freeform 212">
              <a:extLst>
                <a:ext uri="{FF2B5EF4-FFF2-40B4-BE49-F238E27FC236}">
                  <a16:creationId xmlns:a16="http://schemas.microsoft.com/office/drawing/2014/main" id="{3EE55EDF-124C-498F-8516-569BA8964D18}"/>
                </a:ext>
              </a:extLst>
            </p:cNvPr>
            <p:cNvSpPr>
              <a:spLocks/>
            </p:cNvSpPr>
            <p:nvPr/>
          </p:nvSpPr>
          <p:spPr bwMode="auto">
            <a:xfrm>
              <a:off x="889" y="731"/>
              <a:ext cx="115" cy="544"/>
            </a:xfrm>
            <a:custGeom>
              <a:avLst/>
              <a:gdLst>
                <a:gd name="T0" fmla="*/ 4895 w 46"/>
                <a:gd name="T1" fmla="*/ 195640 h 204"/>
                <a:gd name="T2" fmla="*/ 28125 w 46"/>
                <a:gd name="T3" fmla="*/ 97757 h 204"/>
                <a:gd name="T4" fmla="*/ 4895 w 46"/>
                <a:gd name="T5" fmla="*/ 0 h 204"/>
                <a:gd name="T6" fmla="*/ 0 w 46"/>
                <a:gd name="T7" fmla="*/ 0 h 204"/>
                <a:gd name="T8" fmla="*/ 23250 w 46"/>
                <a:gd name="T9" fmla="*/ 97757 h 204"/>
                <a:gd name="T10" fmla="*/ 0 w 46"/>
                <a:gd name="T11" fmla="*/ 195640 h 204"/>
                <a:gd name="T12" fmla="*/ 4895 w 46"/>
                <a:gd name="T13" fmla="*/ 195640 h 20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6" h="204">
                  <a:moveTo>
                    <a:pt x="8" y="204"/>
                  </a:moveTo>
                  <a:cubicBezTo>
                    <a:pt x="29" y="204"/>
                    <a:pt x="46" y="158"/>
                    <a:pt x="46" y="102"/>
                  </a:cubicBezTo>
                  <a:cubicBezTo>
                    <a:pt x="46" y="46"/>
                    <a:pt x="29" y="0"/>
                    <a:pt x="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1" y="0"/>
                    <a:pt x="38" y="46"/>
                    <a:pt x="38" y="102"/>
                  </a:cubicBezTo>
                  <a:cubicBezTo>
                    <a:pt x="38" y="158"/>
                    <a:pt x="21" y="204"/>
                    <a:pt x="0" y="204"/>
                  </a:cubicBezTo>
                  <a:lnTo>
                    <a:pt x="8" y="204"/>
                  </a:ln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16" name="Freeform 213">
              <a:extLst>
                <a:ext uri="{FF2B5EF4-FFF2-40B4-BE49-F238E27FC236}">
                  <a16:creationId xmlns:a16="http://schemas.microsoft.com/office/drawing/2014/main" id="{98B6BD59-E35E-42C9-91C0-20A97C77BBE1}"/>
                </a:ext>
              </a:extLst>
            </p:cNvPr>
            <p:cNvSpPr>
              <a:spLocks/>
            </p:cNvSpPr>
            <p:nvPr/>
          </p:nvSpPr>
          <p:spPr bwMode="auto">
            <a:xfrm>
              <a:off x="799" y="731"/>
              <a:ext cx="185" cy="544"/>
            </a:xfrm>
            <a:custGeom>
              <a:avLst/>
              <a:gdLst>
                <a:gd name="T0" fmla="*/ 22000 w 74"/>
                <a:gd name="T1" fmla="*/ 0 h 204"/>
                <a:gd name="T2" fmla="*/ 0 w 74"/>
                <a:gd name="T3" fmla="*/ 63261 h 204"/>
                <a:gd name="T4" fmla="*/ 15938 w 74"/>
                <a:gd name="T5" fmla="*/ 63261 h 204"/>
                <a:gd name="T6" fmla="*/ 24425 w 74"/>
                <a:gd name="T7" fmla="*/ 99669 h 204"/>
                <a:gd name="T8" fmla="*/ 15938 w 74"/>
                <a:gd name="T9" fmla="*/ 135261 h 204"/>
                <a:gd name="T10" fmla="*/ 783 w 74"/>
                <a:gd name="T11" fmla="*/ 135261 h 204"/>
                <a:gd name="T12" fmla="*/ 22000 w 74"/>
                <a:gd name="T13" fmla="*/ 195640 h 204"/>
                <a:gd name="T14" fmla="*/ 45238 w 74"/>
                <a:gd name="T15" fmla="*/ 97757 h 204"/>
                <a:gd name="T16" fmla="*/ 22000 w 74"/>
                <a:gd name="T17" fmla="*/ 0 h 20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4" h="204">
                  <a:moveTo>
                    <a:pt x="36" y="0"/>
                  </a:moveTo>
                  <a:cubicBezTo>
                    <a:pt x="20" y="0"/>
                    <a:pt x="6" y="28"/>
                    <a:pt x="0" y="66"/>
                  </a:cubicBezTo>
                  <a:cubicBezTo>
                    <a:pt x="26" y="66"/>
                    <a:pt x="26" y="66"/>
                    <a:pt x="26" y="66"/>
                  </a:cubicBezTo>
                  <a:cubicBezTo>
                    <a:pt x="34" y="66"/>
                    <a:pt x="40" y="83"/>
                    <a:pt x="40" y="104"/>
                  </a:cubicBezTo>
                  <a:cubicBezTo>
                    <a:pt x="40" y="125"/>
                    <a:pt x="34" y="141"/>
                    <a:pt x="26" y="141"/>
                  </a:cubicBezTo>
                  <a:cubicBezTo>
                    <a:pt x="1" y="141"/>
                    <a:pt x="1" y="141"/>
                    <a:pt x="1" y="141"/>
                  </a:cubicBezTo>
                  <a:cubicBezTo>
                    <a:pt x="7" y="178"/>
                    <a:pt x="20" y="204"/>
                    <a:pt x="36" y="204"/>
                  </a:cubicBezTo>
                  <a:cubicBezTo>
                    <a:pt x="57" y="204"/>
                    <a:pt x="74" y="158"/>
                    <a:pt x="74" y="102"/>
                  </a:cubicBezTo>
                  <a:cubicBezTo>
                    <a:pt x="74" y="46"/>
                    <a:pt x="57" y="0"/>
                    <a:pt x="36" y="0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17" name="Freeform 214">
              <a:extLst>
                <a:ext uri="{FF2B5EF4-FFF2-40B4-BE49-F238E27FC236}">
                  <a16:creationId xmlns:a16="http://schemas.microsoft.com/office/drawing/2014/main" id="{90283D50-C629-4CB6-91D4-90070C9A7D16}"/>
                </a:ext>
              </a:extLst>
            </p:cNvPr>
            <p:cNvSpPr>
              <a:spLocks/>
            </p:cNvSpPr>
            <p:nvPr/>
          </p:nvSpPr>
          <p:spPr bwMode="auto">
            <a:xfrm>
              <a:off x="974" y="803"/>
              <a:ext cx="1865" cy="389"/>
            </a:xfrm>
            <a:custGeom>
              <a:avLst/>
              <a:gdLst>
                <a:gd name="T0" fmla="*/ 433408 w 746"/>
                <a:gd name="T1" fmla="*/ 0 h 146"/>
                <a:gd name="T2" fmla="*/ 0 w 746"/>
                <a:gd name="T3" fmla="*/ 0 h 146"/>
                <a:gd name="T4" fmla="*/ 7345 w 746"/>
                <a:gd name="T5" fmla="*/ 71549 h 146"/>
                <a:gd name="T6" fmla="*/ 1300 w 746"/>
                <a:gd name="T7" fmla="*/ 139097 h 146"/>
                <a:gd name="T8" fmla="*/ 433408 w 746"/>
                <a:gd name="T9" fmla="*/ 139097 h 146"/>
                <a:gd name="T10" fmla="*/ 455395 w 746"/>
                <a:gd name="T11" fmla="*/ 79060 h 146"/>
                <a:gd name="T12" fmla="*/ 433408 w 746"/>
                <a:gd name="T13" fmla="*/ 0 h 14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46" h="146">
                  <a:moveTo>
                    <a:pt x="71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8" y="18"/>
                    <a:pt x="12" y="45"/>
                    <a:pt x="12" y="75"/>
                  </a:cubicBezTo>
                  <a:cubicBezTo>
                    <a:pt x="12" y="103"/>
                    <a:pt x="8" y="128"/>
                    <a:pt x="2" y="146"/>
                  </a:cubicBezTo>
                  <a:cubicBezTo>
                    <a:pt x="710" y="146"/>
                    <a:pt x="710" y="146"/>
                    <a:pt x="710" y="146"/>
                  </a:cubicBezTo>
                  <a:cubicBezTo>
                    <a:pt x="725" y="146"/>
                    <a:pt x="746" y="101"/>
                    <a:pt x="746" y="83"/>
                  </a:cubicBezTo>
                  <a:cubicBezTo>
                    <a:pt x="746" y="65"/>
                    <a:pt x="725" y="0"/>
                    <a:pt x="710" y="0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18" name="Freeform 215">
              <a:extLst>
                <a:ext uri="{FF2B5EF4-FFF2-40B4-BE49-F238E27FC236}">
                  <a16:creationId xmlns:a16="http://schemas.microsoft.com/office/drawing/2014/main" id="{48F394EE-CE42-4366-82D4-45026171B5A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" y="819"/>
              <a:ext cx="128" cy="357"/>
            </a:xfrm>
            <a:custGeom>
              <a:avLst/>
              <a:gdLst>
                <a:gd name="T0" fmla="*/ 0 w 51"/>
                <a:gd name="T1" fmla="*/ 64031 h 134"/>
                <a:gd name="T2" fmla="*/ 16238 w 51"/>
                <a:gd name="T3" fmla="*/ 0 h 134"/>
                <a:gd name="T4" fmla="*/ 31980 w 51"/>
                <a:gd name="T5" fmla="*/ 64031 h 134"/>
                <a:gd name="T6" fmla="*/ 15749 w 51"/>
                <a:gd name="T7" fmla="*/ 127662 h 134"/>
                <a:gd name="T8" fmla="*/ 0 w 51"/>
                <a:gd name="T9" fmla="*/ 64031 h 1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" h="134">
                  <a:moveTo>
                    <a:pt x="0" y="67"/>
                  </a:moveTo>
                  <a:cubicBezTo>
                    <a:pt x="0" y="30"/>
                    <a:pt x="12" y="0"/>
                    <a:pt x="26" y="0"/>
                  </a:cubicBezTo>
                  <a:cubicBezTo>
                    <a:pt x="39" y="0"/>
                    <a:pt x="51" y="30"/>
                    <a:pt x="51" y="67"/>
                  </a:cubicBezTo>
                  <a:cubicBezTo>
                    <a:pt x="50" y="104"/>
                    <a:pt x="39" y="134"/>
                    <a:pt x="25" y="134"/>
                  </a:cubicBezTo>
                  <a:cubicBezTo>
                    <a:pt x="12" y="134"/>
                    <a:pt x="0" y="104"/>
                    <a:pt x="0" y="67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19" name="Freeform 216">
              <a:extLst>
                <a:ext uri="{FF2B5EF4-FFF2-40B4-BE49-F238E27FC236}">
                  <a16:creationId xmlns:a16="http://schemas.microsoft.com/office/drawing/2014/main" id="{2492297C-51A0-4661-BAA1-0FF84583E5C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9" y="803"/>
              <a:ext cx="55" cy="197"/>
            </a:xfrm>
            <a:custGeom>
              <a:avLst/>
              <a:gdLst>
                <a:gd name="T0" fmla="*/ 0 w 22"/>
                <a:gd name="T1" fmla="*/ 0 h 74"/>
                <a:gd name="T2" fmla="*/ 13020 w 22"/>
                <a:gd name="T3" fmla="*/ 70071 h 7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2" h="74">
                  <a:moveTo>
                    <a:pt x="0" y="0"/>
                  </a:moveTo>
                  <a:cubicBezTo>
                    <a:pt x="15" y="0"/>
                    <a:pt x="22" y="35"/>
                    <a:pt x="21" y="74"/>
                  </a:cubicBezTo>
                </a:path>
              </a:pathLst>
            </a:custGeom>
            <a:noFill/>
            <a:ln w="7938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20" name="Freeform 217">
              <a:extLst>
                <a:ext uri="{FF2B5EF4-FFF2-40B4-BE49-F238E27FC236}">
                  <a16:creationId xmlns:a16="http://schemas.microsoft.com/office/drawing/2014/main" id="{69B0873E-B66D-4DBE-B63B-61741AD32B1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4" y="803"/>
              <a:ext cx="57" cy="197"/>
            </a:xfrm>
            <a:custGeom>
              <a:avLst/>
              <a:gdLst>
                <a:gd name="T0" fmla="*/ 0 w 23"/>
                <a:gd name="T1" fmla="*/ 0 h 74"/>
                <a:gd name="T2" fmla="*/ 12709 w 23"/>
                <a:gd name="T3" fmla="*/ 70071 h 7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3" h="74">
                  <a:moveTo>
                    <a:pt x="0" y="0"/>
                  </a:moveTo>
                  <a:cubicBezTo>
                    <a:pt x="15" y="0"/>
                    <a:pt x="23" y="35"/>
                    <a:pt x="22" y="74"/>
                  </a:cubicBezTo>
                </a:path>
              </a:pathLst>
            </a:custGeom>
            <a:noFill/>
            <a:ln w="15875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21" name="Freeform 218">
              <a:extLst>
                <a:ext uri="{FF2B5EF4-FFF2-40B4-BE49-F238E27FC236}">
                  <a16:creationId xmlns:a16="http://schemas.microsoft.com/office/drawing/2014/main" id="{7F503FBD-EF76-4E34-A5B7-DB37EDA3761D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9" y="803"/>
              <a:ext cx="57" cy="197"/>
            </a:xfrm>
            <a:custGeom>
              <a:avLst/>
              <a:gdLst>
                <a:gd name="T0" fmla="*/ 0 w 23"/>
                <a:gd name="T1" fmla="*/ 0 h 74"/>
                <a:gd name="T2" fmla="*/ 12709 w 23"/>
                <a:gd name="T3" fmla="*/ 70071 h 7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3" h="74">
                  <a:moveTo>
                    <a:pt x="0" y="0"/>
                  </a:moveTo>
                  <a:cubicBezTo>
                    <a:pt x="15" y="0"/>
                    <a:pt x="23" y="35"/>
                    <a:pt x="22" y="74"/>
                  </a:cubicBezTo>
                </a:path>
              </a:pathLst>
            </a:custGeom>
            <a:noFill/>
            <a:ln w="7938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22" name="Freeform 219">
              <a:extLst>
                <a:ext uri="{FF2B5EF4-FFF2-40B4-BE49-F238E27FC236}">
                  <a16:creationId xmlns:a16="http://schemas.microsoft.com/office/drawing/2014/main" id="{C178EC4B-3F16-4B49-8227-BA1FBD74D0EC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4" y="803"/>
              <a:ext cx="60" cy="197"/>
            </a:xfrm>
            <a:custGeom>
              <a:avLst/>
              <a:gdLst>
                <a:gd name="T0" fmla="*/ 0 w 24"/>
                <a:gd name="T1" fmla="*/ 0 h 74"/>
                <a:gd name="T2" fmla="*/ 14188 w 24"/>
                <a:gd name="T3" fmla="*/ 70071 h 7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4" h="74">
                  <a:moveTo>
                    <a:pt x="0" y="0"/>
                  </a:moveTo>
                  <a:cubicBezTo>
                    <a:pt x="15" y="0"/>
                    <a:pt x="24" y="35"/>
                    <a:pt x="23" y="74"/>
                  </a:cubicBezTo>
                </a:path>
              </a:pathLst>
            </a:custGeom>
            <a:noFill/>
            <a:ln w="7938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23" name="Freeform 220">
              <a:extLst>
                <a:ext uri="{FF2B5EF4-FFF2-40B4-BE49-F238E27FC236}">
                  <a16:creationId xmlns:a16="http://schemas.microsoft.com/office/drawing/2014/main" id="{EE9A5CB8-1FD9-4E1C-AD0B-67F080A4DA7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9" y="803"/>
              <a:ext cx="57" cy="197"/>
            </a:xfrm>
            <a:custGeom>
              <a:avLst/>
              <a:gdLst>
                <a:gd name="T0" fmla="*/ 0 w 23"/>
                <a:gd name="T1" fmla="*/ 0 h 74"/>
                <a:gd name="T2" fmla="*/ 12709 w 23"/>
                <a:gd name="T3" fmla="*/ 70071 h 7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3" h="74">
                  <a:moveTo>
                    <a:pt x="0" y="0"/>
                  </a:moveTo>
                  <a:cubicBezTo>
                    <a:pt x="15" y="0"/>
                    <a:pt x="23" y="35"/>
                    <a:pt x="22" y="74"/>
                  </a:cubicBezTo>
                </a:path>
              </a:pathLst>
            </a:custGeom>
            <a:noFill/>
            <a:ln w="7938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24" name="Freeform 221">
              <a:extLst>
                <a:ext uri="{FF2B5EF4-FFF2-40B4-BE49-F238E27FC236}">
                  <a16:creationId xmlns:a16="http://schemas.microsoft.com/office/drawing/2014/main" id="{888DD5FA-1720-4F0B-A6FD-27E1DB122284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4" y="803"/>
              <a:ext cx="60" cy="197"/>
            </a:xfrm>
            <a:custGeom>
              <a:avLst/>
              <a:gdLst>
                <a:gd name="T0" fmla="*/ 0 w 24"/>
                <a:gd name="T1" fmla="*/ 0 h 74"/>
                <a:gd name="T2" fmla="*/ 14188 w 24"/>
                <a:gd name="T3" fmla="*/ 70071 h 7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4" h="74">
                  <a:moveTo>
                    <a:pt x="0" y="0"/>
                  </a:moveTo>
                  <a:cubicBezTo>
                    <a:pt x="15" y="0"/>
                    <a:pt x="24" y="34"/>
                    <a:pt x="23" y="74"/>
                  </a:cubicBezTo>
                </a:path>
              </a:pathLst>
            </a:custGeom>
            <a:noFill/>
            <a:ln w="7938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25" name="Freeform 222">
              <a:extLst>
                <a:ext uri="{FF2B5EF4-FFF2-40B4-BE49-F238E27FC236}">
                  <a16:creationId xmlns:a16="http://schemas.microsoft.com/office/drawing/2014/main" id="{BA2E72AC-F965-484F-A207-086FC3128CA5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9" y="803"/>
              <a:ext cx="60" cy="197"/>
            </a:xfrm>
            <a:custGeom>
              <a:avLst/>
              <a:gdLst>
                <a:gd name="T0" fmla="*/ 0 w 24"/>
                <a:gd name="T1" fmla="*/ 0 h 74"/>
                <a:gd name="T2" fmla="*/ 14658 w 24"/>
                <a:gd name="T3" fmla="*/ 70071 h 7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4" h="74">
                  <a:moveTo>
                    <a:pt x="0" y="0"/>
                  </a:moveTo>
                  <a:cubicBezTo>
                    <a:pt x="15" y="0"/>
                    <a:pt x="24" y="34"/>
                    <a:pt x="24" y="74"/>
                  </a:cubicBezTo>
                </a:path>
              </a:pathLst>
            </a:custGeom>
            <a:noFill/>
            <a:ln w="15875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26" name="Freeform 223">
              <a:extLst>
                <a:ext uri="{FF2B5EF4-FFF2-40B4-BE49-F238E27FC236}">
                  <a16:creationId xmlns:a16="http://schemas.microsoft.com/office/drawing/2014/main" id="{2B5BCAF3-9F22-4561-88FB-E6581297079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6" y="803"/>
              <a:ext cx="58" cy="197"/>
            </a:xfrm>
            <a:custGeom>
              <a:avLst/>
              <a:gdLst>
                <a:gd name="T0" fmla="*/ 0 w 23"/>
                <a:gd name="T1" fmla="*/ 0 h 74"/>
                <a:gd name="T2" fmla="*/ 14195 w 23"/>
                <a:gd name="T3" fmla="*/ 70071 h 7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3" h="74">
                  <a:moveTo>
                    <a:pt x="0" y="0"/>
                  </a:moveTo>
                  <a:cubicBezTo>
                    <a:pt x="15" y="0"/>
                    <a:pt x="23" y="34"/>
                    <a:pt x="22" y="74"/>
                  </a:cubicBezTo>
                </a:path>
              </a:pathLst>
            </a:custGeom>
            <a:noFill/>
            <a:ln w="7938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27" name="Freeform 224">
              <a:extLst>
                <a:ext uri="{FF2B5EF4-FFF2-40B4-BE49-F238E27FC236}">
                  <a16:creationId xmlns:a16="http://schemas.microsoft.com/office/drawing/2014/main" id="{3F4F5221-A74A-481E-9301-21052EF654C6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1" y="803"/>
              <a:ext cx="60" cy="197"/>
            </a:xfrm>
            <a:custGeom>
              <a:avLst/>
              <a:gdLst>
                <a:gd name="T0" fmla="*/ 0 w 24"/>
                <a:gd name="T1" fmla="*/ 0 h 74"/>
                <a:gd name="T2" fmla="*/ 14188 w 24"/>
                <a:gd name="T3" fmla="*/ 70071 h 7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4" h="74">
                  <a:moveTo>
                    <a:pt x="0" y="0"/>
                  </a:moveTo>
                  <a:cubicBezTo>
                    <a:pt x="15" y="0"/>
                    <a:pt x="24" y="34"/>
                    <a:pt x="23" y="74"/>
                  </a:cubicBezTo>
                </a:path>
              </a:pathLst>
            </a:custGeom>
            <a:noFill/>
            <a:ln w="7938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28" name="Freeform 225">
              <a:extLst>
                <a:ext uri="{FF2B5EF4-FFF2-40B4-BE49-F238E27FC236}">
                  <a16:creationId xmlns:a16="http://schemas.microsoft.com/office/drawing/2014/main" id="{4FCB89C0-1FBB-4725-A2EB-7D399A7205C0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6" y="800"/>
              <a:ext cx="58" cy="197"/>
            </a:xfrm>
            <a:custGeom>
              <a:avLst/>
              <a:gdLst>
                <a:gd name="T0" fmla="*/ 0 w 23"/>
                <a:gd name="T1" fmla="*/ 0 h 74"/>
                <a:gd name="T2" fmla="*/ 14195 w 23"/>
                <a:gd name="T3" fmla="*/ 70071 h 7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3" h="74">
                  <a:moveTo>
                    <a:pt x="0" y="0"/>
                  </a:moveTo>
                  <a:cubicBezTo>
                    <a:pt x="15" y="0"/>
                    <a:pt x="23" y="35"/>
                    <a:pt x="22" y="74"/>
                  </a:cubicBezTo>
                </a:path>
              </a:pathLst>
            </a:custGeom>
            <a:noFill/>
            <a:ln w="7938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29" name="Freeform 226">
              <a:extLst>
                <a:ext uri="{FF2B5EF4-FFF2-40B4-BE49-F238E27FC236}">
                  <a16:creationId xmlns:a16="http://schemas.microsoft.com/office/drawing/2014/main" id="{48902E25-B087-4E79-8638-F09F9D4A5935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1" y="803"/>
              <a:ext cx="60" cy="194"/>
            </a:xfrm>
            <a:custGeom>
              <a:avLst/>
              <a:gdLst>
                <a:gd name="T0" fmla="*/ 0 w 24"/>
                <a:gd name="T1" fmla="*/ 0 h 73"/>
                <a:gd name="T2" fmla="*/ 14188 w 24"/>
                <a:gd name="T3" fmla="*/ 68373 h 7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4" h="73">
                  <a:moveTo>
                    <a:pt x="0" y="0"/>
                  </a:moveTo>
                  <a:cubicBezTo>
                    <a:pt x="15" y="0"/>
                    <a:pt x="24" y="34"/>
                    <a:pt x="23" y="73"/>
                  </a:cubicBezTo>
                </a:path>
              </a:pathLst>
            </a:custGeom>
            <a:noFill/>
            <a:ln w="7938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30" name="Freeform 227">
              <a:extLst>
                <a:ext uri="{FF2B5EF4-FFF2-40B4-BE49-F238E27FC236}">
                  <a16:creationId xmlns:a16="http://schemas.microsoft.com/office/drawing/2014/main" id="{2BFB32B7-612E-4ABA-B381-E85B316D9F7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4" y="803"/>
              <a:ext cx="52" cy="189"/>
            </a:xfrm>
            <a:custGeom>
              <a:avLst/>
              <a:gdLst>
                <a:gd name="T0" fmla="*/ 0 w 21"/>
                <a:gd name="T1" fmla="*/ 0 h 71"/>
                <a:gd name="T2" fmla="*/ 11992 w 21"/>
                <a:gd name="T3" fmla="*/ 67225 h 7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1" h="71">
                  <a:moveTo>
                    <a:pt x="0" y="0"/>
                  </a:moveTo>
                  <a:cubicBezTo>
                    <a:pt x="15" y="0"/>
                    <a:pt x="21" y="30"/>
                    <a:pt x="21" y="71"/>
                  </a:cubicBezTo>
                </a:path>
              </a:pathLst>
            </a:custGeom>
            <a:noFill/>
            <a:ln w="15875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31" name="Freeform 228">
              <a:extLst>
                <a:ext uri="{FF2B5EF4-FFF2-40B4-BE49-F238E27FC236}">
                  <a16:creationId xmlns:a16="http://schemas.microsoft.com/office/drawing/2014/main" id="{EEA6B818-EEFE-4629-826E-88CD6C179DA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" y="819"/>
              <a:ext cx="87" cy="357"/>
            </a:xfrm>
            <a:custGeom>
              <a:avLst/>
              <a:gdLst>
                <a:gd name="T0" fmla="*/ 5881 w 35"/>
                <a:gd name="T1" fmla="*/ 127662 h 134"/>
                <a:gd name="T2" fmla="*/ 20502 w 35"/>
                <a:gd name="T3" fmla="*/ 64031 h 134"/>
                <a:gd name="T4" fmla="*/ 5881 w 35"/>
                <a:gd name="T5" fmla="*/ 0 h 134"/>
                <a:gd name="T6" fmla="*/ 462 w 35"/>
                <a:gd name="T7" fmla="*/ 0 h 134"/>
                <a:gd name="T8" fmla="*/ 15392 w 35"/>
                <a:gd name="T9" fmla="*/ 64031 h 134"/>
                <a:gd name="T10" fmla="*/ 0 w 35"/>
                <a:gd name="T11" fmla="*/ 127662 h 134"/>
                <a:gd name="T12" fmla="*/ 5881 w 35"/>
                <a:gd name="T13" fmla="*/ 127662 h 13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" h="134">
                  <a:moveTo>
                    <a:pt x="10" y="134"/>
                  </a:moveTo>
                  <a:cubicBezTo>
                    <a:pt x="24" y="134"/>
                    <a:pt x="35" y="104"/>
                    <a:pt x="35" y="67"/>
                  </a:cubicBezTo>
                  <a:cubicBezTo>
                    <a:pt x="35" y="30"/>
                    <a:pt x="24" y="0"/>
                    <a:pt x="1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4" y="0"/>
                    <a:pt x="26" y="30"/>
                    <a:pt x="26" y="67"/>
                  </a:cubicBezTo>
                  <a:cubicBezTo>
                    <a:pt x="25" y="104"/>
                    <a:pt x="14" y="134"/>
                    <a:pt x="0" y="134"/>
                  </a:cubicBezTo>
                  <a:lnTo>
                    <a:pt x="10" y="134"/>
                  </a:ln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32" name="Freeform 229">
              <a:extLst>
                <a:ext uri="{FF2B5EF4-FFF2-40B4-BE49-F238E27FC236}">
                  <a16:creationId xmlns:a16="http://schemas.microsoft.com/office/drawing/2014/main" id="{B8D02972-ED88-4D09-9D4C-632C7C17CB5B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" y="813"/>
              <a:ext cx="460" cy="379"/>
            </a:xfrm>
            <a:custGeom>
              <a:avLst/>
              <a:gdLst>
                <a:gd name="T0" fmla="*/ 100908 w 184"/>
                <a:gd name="T1" fmla="*/ 137067 h 142"/>
                <a:gd name="T2" fmla="*/ 112313 w 184"/>
                <a:gd name="T3" fmla="*/ 68658 h 142"/>
                <a:gd name="T4" fmla="*/ 100908 w 184"/>
                <a:gd name="T5" fmla="*/ 0 h 142"/>
                <a:gd name="T6" fmla="*/ 74533 w 184"/>
                <a:gd name="T7" fmla="*/ 0 h 142"/>
                <a:gd name="T8" fmla="*/ 36145 w 184"/>
                <a:gd name="T9" fmla="*/ 31807 h 142"/>
                <a:gd name="T10" fmla="*/ 783 w 184"/>
                <a:gd name="T11" fmla="*/ 31807 h 142"/>
                <a:gd name="T12" fmla="*/ 3250 w 184"/>
                <a:gd name="T13" fmla="*/ 66472 h 142"/>
                <a:gd name="T14" fmla="*/ 0 w 184"/>
                <a:gd name="T15" fmla="*/ 105258 h 142"/>
                <a:gd name="T16" fmla="*/ 36145 w 184"/>
                <a:gd name="T17" fmla="*/ 105258 h 142"/>
                <a:gd name="T18" fmla="*/ 36145 w 184"/>
                <a:gd name="T19" fmla="*/ 105258 h 142"/>
                <a:gd name="T20" fmla="*/ 74533 w 184"/>
                <a:gd name="T21" fmla="*/ 137067 h 142"/>
                <a:gd name="T22" fmla="*/ 100908 w 184"/>
                <a:gd name="T23" fmla="*/ 137067 h 14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84" h="142">
                  <a:moveTo>
                    <a:pt x="165" y="142"/>
                  </a:moveTo>
                  <a:cubicBezTo>
                    <a:pt x="175" y="142"/>
                    <a:pt x="184" y="110"/>
                    <a:pt x="184" y="71"/>
                  </a:cubicBezTo>
                  <a:cubicBezTo>
                    <a:pt x="184" y="32"/>
                    <a:pt x="175" y="0"/>
                    <a:pt x="165" y="0"/>
                  </a:cubicBezTo>
                  <a:cubicBezTo>
                    <a:pt x="122" y="0"/>
                    <a:pt x="122" y="0"/>
                    <a:pt x="122" y="0"/>
                  </a:cubicBezTo>
                  <a:cubicBezTo>
                    <a:pt x="122" y="0"/>
                    <a:pt x="77" y="33"/>
                    <a:pt x="59" y="33"/>
                  </a:cubicBezTo>
                  <a:cubicBezTo>
                    <a:pt x="1" y="33"/>
                    <a:pt x="1" y="33"/>
                    <a:pt x="1" y="33"/>
                  </a:cubicBezTo>
                  <a:cubicBezTo>
                    <a:pt x="4" y="43"/>
                    <a:pt x="5" y="56"/>
                    <a:pt x="5" y="69"/>
                  </a:cubicBezTo>
                  <a:cubicBezTo>
                    <a:pt x="5" y="84"/>
                    <a:pt x="3" y="98"/>
                    <a:pt x="0" y="109"/>
                  </a:cubicBezTo>
                  <a:cubicBezTo>
                    <a:pt x="59" y="109"/>
                    <a:pt x="59" y="109"/>
                    <a:pt x="59" y="109"/>
                  </a:cubicBezTo>
                  <a:cubicBezTo>
                    <a:pt x="59" y="109"/>
                    <a:pt x="59" y="109"/>
                    <a:pt x="59" y="109"/>
                  </a:cubicBezTo>
                  <a:cubicBezTo>
                    <a:pt x="77" y="109"/>
                    <a:pt x="122" y="142"/>
                    <a:pt x="122" y="142"/>
                  </a:cubicBezTo>
                  <a:lnTo>
                    <a:pt x="165" y="142"/>
                  </a:lnTo>
                  <a:close/>
                </a:path>
              </a:pathLst>
            </a:custGeom>
            <a:solidFill>
              <a:srgbClr val="D1E1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33" name="Rectangle 230">
              <a:extLst>
                <a:ext uri="{FF2B5EF4-FFF2-40B4-BE49-F238E27FC236}">
                  <a16:creationId xmlns:a16="http://schemas.microsoft.com/office/drawing/2014/main" id="{72F76F53-5C56-4FB3-ACF5-83F12CEB49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" y="997"/>
              <a:ext cx="443" cy="16"/>
            </a:xfrm>
            <a:prstGeom prst="rect">
              <a:avLst/>
            </a:prstGeom>
            <a:solidFill>
              <a:srgbClr val="EEF4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9734" name="Freeform 231">
              <a:extLst>
                <a:ext uri="{FF2B5EF4-FFF2-40B4-BE49-F238E27FC236}">
                  <a16:creationId xmlns:a16="http://schemas.microsoft.com/office/drawing/2014/main" id="{DFA840EA-56A8-4264-8B2C-5992001A1C3C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" y="813"/>
              <a:ext cx="460" cy="379"/>
            </a:xfrm>
            <a:custGeom>
              <a:avLst/>
              <a:gdLst>
                <a:gd name="T0" fmla="*/ 100908 w 184"/>
                <a:gd name="T1" fmla="*/ 137067 h 142"/>
                <a:gd name="T2" fmla="*/ 112313 w 184"/>
                <a:gd name="T3" fmla="*/ 68658 h 142"/>
                <a:gd name="T4" fmla="*/ 100908 w 184"/>
                <a:gd name="T5" fmla="*/ 0 h 142"/>
                <a:gd name="T6" fmla="*/ 74533 w 184"/>
                <a:gd name="T7" fmla="*/ 0 h 142"/>
                <a:gd name="T8" fmla="*/ 36145 w 184"/>
                <a:gd name="T9" fmla="*/ 31807 h 142"/>
                <a:gd name="T10" fmla="*/ 783 w 184"/>
                <a:gd name="T11" fmla="*/ 31807 h 142"/>
                <a:gd name="T12" fmla="*/ 3250 w 184"/>
                <a:gd name="T13" fmla="*/ 66472 h 142"/>
                <a:gd name="T14" fmla="*/ 0 w 184"/>
                <a:gd name="T15" fmla="*/ 105258 h 142"/>
                <a:gd name="T16" fmla="*/ 36145 w 184"/>
                <a:gd name="T17" fmla="*/ 105258 h 142"/>
                <a:gd name="T18" fmla="*/ 36145 w 184"/>
                <a:gd name="T19" fmla="*/ 105258 h 142"/>
                <a:gd name="T20" fmla="*/ 74533 w 184"/>
                <a:gd name="T21" fmla="*/ 137067 h 142"/>
                <a:gd name="T22" fmla="*/ 100908 w 184"/>
                <a:gd name="T23" fmla="*/ 137067 h 14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84" h="142">
                  <a:moveTo>
                    <a:pt x="165" y="142"/>
                  </a:moveTo>
                  <a:cubicBezTo>
                    <a:pt x="175" y="142"/>
                    <a:pt x="184" y="110"/>
                    <a:pt x="184" y="71"/>
                  </a:cubicBezTo>
                  <a:cubicBezTo>
                    <a:pt x="184" y="32"/>
                    <a:pt x="175" y="0"/>
                    <a:pt x="165" y="0"/>
                  </a:cubicBezTo>
                  <a:cubicBezTo>
                    <a:pt x="122" y="0"/>
                    <a:pt x="122" y="0"/>
                    <a:pt x="122" y="0"/>
                  </a:cubicBezTo>
                  <a:cubicBezTo>
                    <a:pt x="122" y="0"/>
                    <a:pt x="77" y="33"/>
                    <a:pt x="59" y="33"/>
                  </a:cubicBezTo>
                  <a:cubicBezTo>
                    <a:pt x="1" y="33"/>
                    <a:pt x="1" y="33"/>
                    <a:pt x="1" y="33"/>
                  </a:cubicBezTo>
                  <a:cubicBezTo>
                    <a:pt x="4" y="43"/>
                    <a:pt x="5" y="56"/>
                    <a:pt x="5" y="69"/>
                  </a:cubicBezTo>
                  <a:cubicBezTo>
                    <a:pt x="5" y="84"/>
                    <a:pt x="3" y="98"/>
                    <a:pt x="0" y="109"/>
                  </a:cubicBezTo>
                  <a:cubicBezTo>
                    <a:pt x="59" y="109"/>
                    <a:pt x="59" y="109"/>
                    <a:pt x="59" y="109"/>
                  </a:cubicBezTo>
                  <a:cubicBezTo>
                    <a:pt x="59" y="109"/>
                    <a:pt x="59" y="109"/>
                    <a:pt x="59" y="109"/>
                  </a:cubicBezTo>
                  <a:cubicBezTo>
                    <a:pt x="77" y="109"/>
                    <a:pt x="122" y="142"/>
                    <a:pt x="122" y="142"/>
                  </a:cubicBezTo>
                  <a:lnTo>
                    <a:pt x="165" y="142"/>
                  </a:ln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35" name="Freeform 232">
              <a:extLst>
                <a:ext uri="{FF2B5EF4-FFF2-40B4-BE49-F238E27FC236}">
                  <a16:creationId xmlns:a16="http://schemas.microsoft.com/office/drawing/2014/main" id="{943F4E21-5019-46C1-96C4-28F326AE25B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4" y="805"/>
              <a:ext cx="47" cy="387"/>
            </a:xfrm>
            <a:custGeom>
              <a:avLst/>
              <a:gdLst>
                <a:gd name="T0" fmla="*/ 0 w 19"/>
                <a:gd name="T1" fmla="*/ 139888 h 145"/>
                <a:gd name="T2" fmla="*/ 10746 w 19"/>
                <a:gd name="T3" fmla="*/ 71504 h 145"/>
                <a:gd name="T4" fmla="*/ 0 w 19"/>
                <a:gd name="T5" fmla="*/ 0 h 14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" h="145">
                  <a:moveTo>
                    <a:pt x="0" y="145"/>
                  </a:moveTo>
                  <a:cubicBezTo>
                    <a:pt x="10" y="145"/>
                    <a:pt x="19" y="113"/>
                    <a:pt x="19" y="74"/>
                  </a:cubicBezTo>
                  <a:cubicBezTo>
                    <a:pt x="19" y="35"/>
                    <a:pt x="10" y="0"/>
                    <a:pt x="0" y="0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36" name="Line 233">
              <a:extLst>
                <a:ext uri="{FF2B5EF4-FFF2-40B4-BE49-F238E27FC236}">
                  <a16:creationId xmlns:a16="http://schemas.microsoft.com/office/drawing/2014/main" id="{BDFA640B-9692-44DF-897C-1C1599449F1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93" y="992"/>
              <a:ext cx="446" cy="1"/>
            </a:xfrm>
            <a:prstGeom prst="line">
              <a:avLst/>
            </a:prstGeom>
            <a:noFill/>
            <a:ln w="7938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37" name="Line 234">
              <a:extLst>
                <a:ext uri="{FF2B5EF4-FFF2-40B4-BE49-F238E27FC236}">
                  <a16:creationId xmlns:a16="http://schemas.microsoft.com/office/drawing/2014/main" id="{FF763274-9A80-444A-8359-F269B5CED82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93" y="1011"/>
              <a:ext cx="446" cy="1"/>
            </a:xfrm>
            <a:prstGeom prst="line">
              <a:avLst/>
            </a:prstGeom>
            <a:noFill/>
            <a:ln w="7938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38" name="Freeform 235">
              <a:extLst>
                <a:ext uri="{FF2B5EF4-FFF2-40B4-BE49-F238E27FC236}">
                  <a16:creationId xmlns:a16="http://schemas.microsoft.com/office/drawing/2014/main" id="{41C885DB-2A15-4DC0-9EE8-2D2AF67DE2BF}"/>
                </a:ext>
              </a:extLst>
            </p:cNvPr>
            <p:cNvSpPr>
              <a:spLocks/>
            </p:cNvSpPr>
            <p:nvPr/>
          </p:nvSpPr>
          <p:spPr bwMode="auto">
            <a:xfrm>
              <a:off x="486" y="1016"/>
              <a:ext cx="450" cy="165"/>
            </a:xfrm>
            <a:custGeom>
              <a:avLst/>
              <a:gdLst>
                <a:gd name="T0" fmla="*/ 0 w 180"/>
                <a:gd name="T1" fmla="*/ 29498 h 62"/>
                <a:gd name="T2" fmla="*/ 2470 w 180"/>
                <a:gd name="T3" fmla="*/ 0 h 62"/>
                <a:gd name="T4" fmla="*/ 109895 w 180"/>
                <a:gd name="T5" fmla="*/ 0 h 62"/>
                <a:gd name="T6" fmla="*/ 11720 w 180"/>
                <a:gd name="T7" fmla="*/ 12436 h 62"/>
                <a:gd name="T8" fmla="*/ 12238 w 180"/>
                <a:gd name="T9" fmla="*/ 18810 h 62"/>
                <a:gd name="T10" fmla="*/ 43488 w 180"/>
                <a:gd name="T11" fmla="*/ 26687 h 62"/>
                <a:gd name="T12" fmla="*/ 78908 w 180"/>
                <a:gd name="T13" fmla="*/ 50059 h 62"/>
                <a:gd name="T14" fmla="*/ 100908 w 180"/>
                <a:gd name="T15" fmla="*/ 50059 h 62"/>
                <a:gd name="T16" fmla="*/ 108208 w 180"/>
                <a:gd name="T17" fmla="*/ 13102 h 62"/>
                <a:gd name="T18" fmla="*/ 101375 w 180"/>
                <a:gd name="T19" fmla="*/ 58580 h 62"/>
                <a:gd name="T20" fmla="*/ 74533 w 180"/>
                <a:gd name="T21" fmla="*/ 58580 h 62"/>
                <a:gd name="T22" fmla="*/ 39063 w 180"/>
                <a:gd name="T23" fmla="*/ 29498 h 62"/>
                <a:gd name="T24" fmla="*/ 0 w 180"/>
                <a:gd name="T25" fmla="*/ 29498 h 6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80" h="62">
                  <a:moveTo>
                    <a:pt x="0" y="31"/>
                  </a:moveTo>
                  <a:cubicBezTo>
                    <a:pt x="1" y="28"/>
                    <a:pt x="4" y="7"/>
                    <a:pt x="4" y="0"/>
                  </a:cubicBezTo>
                  <a:cubicBezTo>
                    <a:pt x="180" y="0"/>
                    <a:pt x="180" y="0"/>
                    <a:pt x="180" y="0"/>
                  </a:cubicBezTo>
                  <a:cubicBezTo>
                    <a:pt x="180" y="0"/>
                    <a:pt x="23" y="11"/>
                    <a:pt x="19" y="13"/>
                  </a:cubicBezTo>
                  <a:cubicBezTo>
                    <a:pt x="16" y="15"/>
                    <a:pt x="14" y="19"/>
                    <a:pt x="20" y="20"/>
                  </a:cubicBezTo>
                  <a:cubicBezTo>
                    <a:pt x="25" y="20"/>
                    <a:pt x="71" y="28"/>
                    <a:pt x="71" y="28"/>
                  </a:cubicBezTo>
                  <a:cubicBezTo>
                    <a:pt x="129" y="53"/>
                    <a:pt x="129" y="53"/>
                    <a:pt x="129" y="53"/>
                  </a:cubicBezTo>
                  <a:cubicBezTo>
                    <a:pt x="165" y="53"/>
                    <a:pt x="165" y="53"/>
                    <a:pt x="165" y="53"/>
                  </a:cubicBezTo>
                  <a:cubicBezTo>
                    <a:pt x="165" y="53"/>
                    <a:pt x="174" y="33"/>
                    <a:pt x="177" y="14"/>
                  </a:cubicBezTo>
                  <a:cubicBezTo>
                    <a:pt x="177" y="35"/>
                    <a:pt x="169" y="57"/>
                    <a:pt x="166" y="62"/>
                  </a:cubicBezTo>
                  <a:cubicBezTo>
                    <a:pt x="122" y="62"/>
                    <a:pt x="122" y="62"/>
                    <a:pt x="122" y="62"/>
                  </a:cubicBezTo>
                  <a:cubicBezTo>
                    <a:pt x="122" y="62"/>
                    <a:pt x="75" y="33"/>
                    <a:pt x="64" y="31"/>
                  </a:cubicBezTo>
                  <a:cubicBezTo>
                    <a:pt x="52" y="29"/>
                    <a:pt x="15" y="29"/>
                    <a:pt x="0" y="31"/>
                  </a:cubicBezTo>
                  <a:close/>
                </a:path>
              </a:pathLst>
            </a:custGeom>
            <a:solidFill>
              <a:srgbClr val="A4C6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39" name="Freeform 236">
              <a:extLst>
                <a:ext uri="{FF2B5EF4-FFF2-40B4-BE49-F238E27FC236}">
                  <a16:creationId xmlns:a16="http://schemas.microsoft.com/office/drawing/2014/main" id="{BAB38F5A-5E9B-47C8-BCDF-54FBC25E3892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" y="821"/>
              <a:ext cx="451" cy="163"/>
            </a:xfrm>
            <a:custGeom>
              <a:avLst/>
              <a:gdLst>
                <a:gd name="T0" fmla="*/ 0 w 180"/>
                <a:gd name="T1" fmla="*/ 30238 h 61"/>
                <a:gd name="T2" fmla="*/ 2486 w 180"/>
                <a:gd name="T3" fmla="*/ 59393 h 61"/>
                <a:gd name="T4" fmla="*/ 109603 w 180"/>
                <a:gd name="T5" fmla="*/ 59393 h 61"/>
                <a:gd name="T6" fmla="*/ 101721 w 180"/>
                <a:gd name="T7" fmla="*/ 0 h 61"/>
                <a:gd name="T8" fmla="*/ 97268 w 180"/>
                <a:gd name="T9" fmla="*/ 48790 h 61"/>
                <a:gd name="T10" fmla="*/ 12330 w 180"/>
                <a:gd name="T11" fmla="*/ 50525 h 61"/>
                <a:gd name="T12" fmla="*/ 0 w 180"/>
                <a:gd name="T13" fmla="*/ 30238 h 6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80" h="61">
                  <a:moveTo>
                    <a:pt x="0" y="31"/>
                  </a:moveTo>
                  <a:cubicBezTo>
                    <a:pt x="2" y="39"/>
                    <a:pt x="4" y="61"/>
                    <a:pt x="4" y="61"/>
                  </a:cubicBezTo>
                  <a:cubicBezTo>
                    <a:pt x="177" y="61"/>
                    <a:pt x="177" y="61"/>
                    <a:pt x="177" y="61"/>
                  </a:cubicBezTo>
                  <a:cubicBezTo>
                    <a:pt x="180" y="59"/>
                    <a:pt x="177" y="14"/>
                    <a:pt x="164" y="0"/>
                  </a:cubicBezTo>
                  <a:cubicBezTo>
                    <a:pt x="169" y="14"/>
                    <a:pt x="169" y="47"/>
                    <a:pt x="157" y="50"/>
                  </a:cubicBezTo>
                  <a:cubicBezTo>
                    <a:pt x="144" y="53"/>
                    <a:pt x="29" y="52"/>
                    <a:pt x="20" y="52"/>
                  </a:cubicBezTo>
                  <a:cubicBezTo>
                    <a:pt x="11" y="52"/>
                    <a:pt x="8" y="49"/>
                    <a:pt x="0" y="31"/>
                  </a:cubicBezTo>
                  <a:close/>
                </a:path>
              </a:pathLst>
            </a:custGeom>
            <a:solidFill>
              <a:srgbClr val="A4C6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40" name="Freeform 237">
              <a:extLst>
                <a:ext uri="{FF2B5EF4-FFF2-40B4-BE49-F238E27FC236}">
                  <a16:creationId xmlns:a16="http://schemas.microsoft.com/office/drawing/2014/main" id="{8E4A2990-F450-43DB-8344-8C00509D5F45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" y="821"/>
              <a:ext cx="346" cy="104"/>
            </a:xfrm>
            <a:custGeom>
              <a:avLst/>
              <a:gdLst>
                <a:gd name="T0" fmla="*/ 0 w 138"/>
                <a:gd name="T1" fmla="*/ 32768 h 39"/>
                <a:gd name="T2" fmla="*/ 27347 w 138"/>
                <a:gd name="T3" fmla="*/ 32768 h 39"/>
                <a:gd name="T4" fmla="*/ 66590 w 138"/>
                <a:gd name="T5" fmla="*/ 0 h 39"/>
                <a:gd name="T6" fmla="*/ 85996 w 138"/>
                <a:gd name="T7" fmla="*/ 0 h 39"/>
                <a:gd name="T8" fmla="*/ 64812 w 138"/>
                <a:gd name="T9" fmla="*/ 11469 h 39"/>
                <a:gd name="T10" fmla="*/ 26823 w 138"/>
                <a:gd name="T11" fmla="*/ 36259 h 39"/>
                <a:gd name="T12" fmla="*/ 0 w 138"/>
                <a:gd name="T13" fmla="*/ 32768 h 3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8" h="39">
                  <a:moveTo>
                    <a:pt x="0" y="34"/>
                  </a:moveTo>
                  <a:cubicBezTo>
                    <a:pt x="0" y="34"/>
                    <a:pt x="36" y="34"/>
                    <a:pt x="44" y="34"/>
                  </a:cubicBezTo>
                  <a:cubicBezTo>
                    <a:pt x="59" y="34"/>
                    <a:pt x="95" y="9"/>
                    <a:pt x="107" y="0"/>
                  </a:cubicBezTo>
                  <a:cubicBezTo>
                    <a:pt x="138" y="0"/>
                    <a:pt x="138" y="0"/>
                    <a:pt x="138" y="0"/>
                  </a:cubicBezTo>
                  <a:cubicBezTo>
                    <a:pt x="127" y="2"/>
                    <a:pt x="116" y="2"/>
                    <a:pt x="104" y="12"/>
                  </a:cubicBezTo>
                  <a:cubicBezTo>
                    <a:pt x="92" y="22"/>
                    <a:pt x="70" y="39"/>
                    <a:pt x="43" y="38"/>
                  </a:cubicBezTo>
                  <a:cubicBezTo>
                    <a:pt x="17" y="37"/>
                    <a:pt x="0" y="34"/>
                    <a:pt x="0" y="3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41" name="Freeform 238">
              <a:extLst>
                <a:ext uri="{FF2B5EF4-FFF2-40B4-BE49-F238E27FC236}">
                  <a16:creationId xmlns:a16="http://schemas.microsoft.com/office/drawing/2014/main" id="{CA0FC348-F62A-4621-A79C-C05ED748CE58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" y="1016"/>
              <a:ext cx="150" cy="80"/>
            </a:xfrm>
            <a:custGeom>
              <a:avLst/>
              <a:gdLst>
                <a:gd name="T0" fmla="*/ 1958 w 60"/>
                <a:gd name="T1" fmla="*/ 1059 h 30"/>
                <a:gd name="T2" fmla="*/ 0 w 60"/>
                <a:gd name="T3" fmla="*/ 28728 h 30"/>
                <a:gd name="T4" fmla="*/ 19063 w 60"/>
                <a:gd name="T5" fmla="*/ 27669 h 30"/>
                <a:gd name="T6" fmla="*/ 5675 w 60"/>
                <a:gd name="T7" fmla="*/ 15531 h 30"/>
                <a:gd name="T8" fmla="*/ 36645 w 60"/>
                <a:gd name="T9" fmla="*/ 0 h 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0" h="30">
                  <a:moveTo>
                    <a:pt x="3" y="1"/>
                  </a:moveTo>
                  <a:cubicBezTo>
                    <a:pt x="5" y="9"/>
                    <a:pt x="0" y="30"/>
                    <a:pt x="0" y="30"/>
                  </a:cubicBezTo>
                  <a:cubicBezTo>
                    <a:pt x="31" y="29"/>
                    <a:pt x="31" y="29"/>
                    <a:pt x="31" y="29"/>
                  </a:cubicBezTo>
                  <a:cubicBezTo>
                    <a:pt x="15" y="29"/>
                    <a:pt x="9" y="29"/>
                    <a:pt x="9" y="16"/>
                  </a:cubicBezTo>
                  <a:cubicBezTo>
                    <a:pt x="8" y="3"/>
                    <a:pt x="60" y="0"/>
                    <a:pt x="60" y="0"/>
                  </a:cubicBezTo>
                </a:path>
              </a:pathLst>
            </a:custGeom>
            <a:solidFill>
              <a:srgbClr val="5AA2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42" name="Freeform 239">
              <a:extLst>
                <a:ext uri="{FF2B5EF4-FFF2-40B4-BE49-F238E27FC236}">
                  <a16:creationId xmlns:a16="http://schemas.microsoft.com/office/drawing/2014/main" id="{D6C9A7B4-659F-4DA4-87D5-8311B7B871C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9" y="960"/>
              <a:ext cx="82" cy="120"/>
            </a:xfrm>
            <a:custGeom>
              <a:avLst/>
              <a:gdLst>
                <a:gd name="T0" fmla="*/ 14102 w 33"/>
                <a:gd name="T1" fmla="*/ 0 h 45"/>
                <a:gd name="T2" fmla="*/ 0 w 33"/>
                <a:gd name="T3" fmla="*/ 0 h 45"/>
                <a:gd name="T4" fmla="*/ 1148 w 33"/>
                <a:gd name="T5" fmla="*/ 21995 h 45"/>
                <a:gd name="T6" fmla="*/ 0 w 33"/>
                <a:gd name="T7" fmla="*/ 43144 h 45"/>
                <a:gd name="T8" fmla="*/ 14102 w 33"/>
                <a:gd name="T9" fmla="*/ 43144 h 45"/>
                <a:gd name="T10" fmla="*/ 19332 w 33"/>
                <a:gd name="T11" fmla="*/ 21995 h 45"/>
                <a:gd name="T12" fmla="*/ 14102 w 33"/>
                <a:gd name="T13" fmla="*/ 0 h 4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3" h="45">
                  <a:moveTo>
                    <a:pt x="24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7"/>
                    <a:pt x="2" y="15"/>
                    <a:pt x="2" y="23"/>
                  </a:cubicBezTo>
                  <a:cubicBezTo>
                    <a:pt x="2" y="31"/>
                    <a:pt x="1" y="38"/>
                    <a:pt x="0" y="45"/>
                  </a:cubicBezTo>
                  <a:cubicBezTo>
                    <a:pt x="24" y="45"/>
                    <a:pt x="24" y="45"/>
                    <a:pt x="24" y="45"/>
                  </a:cubicBezTo>
                  <a:cubicBezTo>
                    <a:pt x="29" y="45"/>
                    <a:pt x="33" y="35"/>
                    <a:pt x="33" y="23"/>
                  </a:cubicBezTo>
                  <a:cubicBezTo>
                    <a:pt x="33" y="10"/>
                    <a:pt x="29" y="0"/>
                    <a:pt x="24" y="0"/>
                  </a:cubicBezTo>
                  <a:close/>
                </a:path>
              </a:pathLst>
            </a:custGeom>
            <a:solidFill>
              <a:srgbClr val="A4C6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43" name="Freeform 240">
              <a:extLst>
                <a:ext uri="{FF2B5EF4-FFF2-40B4-BE49-F238E27FC236}">
                  <a16:creationId xmlns:a16="http://schemas.microsoft.com/office/drawing/2014/main" id="{5B5A8F2A-257F-46B9-A512-8D495D91E07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1" y="1013"/>
              <a:ext cx="720" cy="11"/>
            </a:xfrm>
            <a:custGeom>
              <a:avLst/>
              <a:gdLst>
                <a:gd name="T0" fmla="*/ 175783 w 288"/>
                <a:gd name="T1" fmla="*/ 0 h 4"/>
                <a:gd name="T2" fmla="*/ 0 w 288"/>
                <a:gd name="T3" fmla="*/ 0 h 4"/>
                <a:gd name="T4" fmla="*/ 0 w 288"/>
                <a:gd name="T5" fmla="*/ 2684 h 4"/>
                <a:gd name="T6" fmla="*/ 0 w 288"/>
                <a:gd name="T7" fmla="*/ 4741 h 4"/>
                <a:gd name="T8" fmla="*/ 162425 w 288"/>
                <a:gd name="T9" fmla="*/ 3495 h 4"/>
                <a:gd name="T10" fmla="*/ 175783 w 288"/>
                <a:gd name="T11" fmla="*/ 0 h 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88" h="4">
                  <a:moveTo>
                    <a:pt x="288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3"/>
                    <a:pt x="0" y="3"/>
                    <a:pt x="0" y="4"/>
                  </a:cubicBezTo>
                  <a:cubicBezTo>
                    <a:pt x="266" y="3"/>
                    <a:pt x="266" y="3"/>
                    <a:pt x="266" y="3"/>
                  </a:cubicBezTo>
                  <a:lnTo>
                    <a:pt x="288" y="0"/>
                  </a:lnTo>
                  <a:close/>
                </a:path>
              </a:pathLst>
            </a:custGeom>
            <a:solidFill>
              <a:srgbClr val="0033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44" name="Freeform 241">
              <a:extLst>
                <a:ext uri="{FF2B5EF4-FFF2-40B4-BE49-F238E27FC236}">
                  <a16:creationId xmlns:a16="http://schemas.microsoft.com/office/drawing/2014/main" id="{AD3811A0-6453-4096-8FDC-FF76C19FA4E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6" y="971"/>
              <a:ext cx="63" cy="72"/>
            </a:xfrm>
            <a:custGeom>
              <a:avLst/>
              <a:gdLst>
                <a:gd name="T0" fmla="*/ 12822 w 25"/>
                <a:gd name="T1" fmla="*/ 25885 h 27"/>
                <a:gd name="T2" fmla="*/ 11489 w 25"/>
                <a:gd name="T3" fmla="*/ 0 h 27"/>
                <a:gd name="T4" fmla="*/ 0 w 25"/>
                <a:gd name="T5" fmla="*/ 0 h 27"/>
                <a:gd name="T6" fmla="*/ 12822 w 25"/>
                <a:gd name="T7" fmla="*/ 25885 h 2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5" h="27">
                  <a:moveTo>
                    <a:pt x="20" y="27"/>
                  </a:moveTo>
                  <a:cubicBezTo>
                    <a:pt x="25" y="14"/>
                    <a:pt x="18" y="0"/>
                    <a:pt x="1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6" y="1"/>
                    <a:pt x="22" y="4"/>
                    <a:pt x="20" y="2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45" name="Freeform 242">
              <a:extLst>
                <a:ext uri="{FF2B5EF4-FFF2-40B4-BE49-F238E27FC236}">
                  <a16:creationId xmlns:a16="http://schemas.microsoft.com/office/drawing/2014/main" id="{F047F00B-7CC9-4FE5-A1B6-E2B8F0CC114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9" y="960"/>
              <a:ext cx="82" cy="120"/>
            </a:xfrm>
            <a:custGeom>
              <a:avLst/>
              <a:gdLst>
                <a:gd name="T0" fmla="*/ 14102 w 33"/>
                <a:gd name="T1" fmla="*/ 0 h 45"/>
                <a:gd name="T2" fmla="*/ 0 w 33"/>
                <a:gd name="T3" fmla="*/ 0 h 45"/>
                <a:gd name="T4" fmla="*/ 1148 w 33"/>
                <a:gd name="T5" fmla="*/ 21995 h 45"/>
                <a:gd name="T6" fmla="*/ 0 w 33"/>
                <a:gd name="T7" fmla="*/ 43144 h 45"/>
                <a:gd name="T8" fmla="*/ 14102 w 33"/>
                <a:gd name="T9" fmla="*/ 43144 h 45"/>
                <a:gd name="T10" fmla="*/ 19332 w 33"/>
                <a:gd name="T11" fmla="*/ 21995 h 45"/>
                <a:gd name="T12" fmla="*/ 14102 w 33"/>
                <a:gd name="T13" fmla="*/ 0 h 4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3" h="45">
                  <a:moveTo>
                    <a:pt x="24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7"/>
                    <a:pt x="2" y="15"/>
                    <a:pt x="2" y="23"/>
                  </a:cubicBezTo>
                  <a:cubicBezTo>
                    <a:pt x="2" y="31"/>
                    <a:pt x="1" y="38"/>
                    <a:pt x="0" y="45"/>
                  </a:cubicBezTo>
                  <a:cubicBezTo>
                    <a:pt x="24" y="45"/>
                    <a:pt x="24" y="45"/>
                    <a:pt x="24" y="45"/>
                  </a:cubicBezTo>
                  <a:cubicBezTo>
                    <a:pt x="29" y="45"/>
                    <a:pt x="33" y="35"/>
                    <a:pt x="33" y="23"/>
                  </a:cubicBezTo>
                  <a:cubicBezTo>
                    <a:pt x="33" y="10"/>
                    <a:pt x="29" y="0"/>
                    <a:pt x="24" y="0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46" name="Freeform 243">
              <a:extLst>
                <a:ext uri="{FF2B5EF4-FFF2-40B4-BE49-F238E27FC236}">
                  <a16:creationId xmlns:a16="http://schemas.microsoft.com/office/drawing/2014/main" id="{CB6A2F24-E5BF-4409-B4DB-9A8BEABA8DE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9" y="1003"/>
              <a:ext cx="50" cy="66"/>
            </a:xfrm>
            <a:custGeom>
              <a:avLst/>
              <a:gdLst>
                <a:gd name="T0" fmla="*/ 783 w 20"/>
                <a:gd name="T1" fmla="*/ 0 h 25"/>
                <a:gd name="T2" fmla="*/ 0 w 20"/>
                <a:gd name="T3" fmla="*/ 22303 h 25"/>
                <a:gd name="T4" fmla="*/ 12238 w 20"/>
                <a:gd name="T5" fmla="*/ 22303 h 25"/>
                <a:gd name="T6" fmla="*/ 3250 w 20"/>
                <a:gd name="T7" fmla="*/ 11555 h 25"/>
                <a:gd name="T8" fmla="*/ 783 w 20"/>
                <a:gd name="T9" fmla="*/ 0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25">
                  <a:moveTo>
                    <a:pt x="1" y="0"/>
                  </a:moveTo>
                  <a:cubicBezTo>
                    <a:pt x="2" y="8"/>
                    <a:pt x="1" y="20"/>
                    <a:pt x="0" y="25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14" y="24"/>
                    <a:pt x="6" y="19"/>
                    <a:pt x="5" y="13"/>
                  </a:cubicBezTo>
                  <a:cubicBezTo>
                    <a:pt x="5" y="7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5AA2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47" name="Freeform 244">
              <a:extLst>
                <a:ext uri="{FF2B5EF4-FFF2-40B4-BE49-F238E27FC236}">
                  <a16:creationId xmlns:a16="http://schemas.microsoft.com/office/drawing/2014/main" id="{72C1A834-7FC0-4DDF-8493-DF0BE65E4288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4" y="848"/>
              <a:ext cx="57" cy="61"/>
            </a:xfrm>
            <a:custGeom>
              <a:avLst/>
              <a:gdLst>
                <a:gd name="T0" fmla="*/ 1125 w 23"/>
                <a:gd name="T1" fmla="*/ 13900 h 23"/>
                <a:gd name="T2" fmla="*/ 3926 w 23"/>
                <a:gd name="T3" fmla="*/ 1681 h 23"/>
                <a:gd name="T4" fmla="*/ 12069 w 23"/>
                <a:gd name="T5" fmla="*/ 7370 h 23"/>
                <a:gd name="T6" fmla="*/ 8600 w 23"/>
                <a:gd name="T7" fmla="*/ 19547 h 23"/>
                <a:gd name="T8" fmla="*/ 1125 w 23"/>
                <a:gd name="T9" fmla="*/ 13900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23">
                  <a:moveTo>
                    <a:pt x="2" y="15"/>
                  </a:moveTo>
                  <a:cubicBezTo>
                    <a:pt x="0" y="10"/>
                    <a:pt x="2" y="4"/>
                    <a:pt x="7" y="2"/>
                  </a:cubicBezTo>
                  <a:cubicBezTo>
                    <a:pt x="13" y="0"/>
                    <a:pt x="19" y="2"/>
                    <a:pt x="21" y="8"/>
                  </a:cubicBezTo>
                  <a:cubicBezTo>
                    <a:pt x="23" y="13"/>
                    <a:pt x="20" y="19"/>
                    <a:pt x="15" y="21"/>
                  </a:cubicBezTo>
                  <a:cubicBezTo>
                    <a:pt x="10" y="23"/>
                    <a:pt x="4" y="20"/>
                    <a:pt x="2" y="1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48" name="Freeform 245">
              <a:extLst>
                <a:ext uri="{FF2B5EF4-FFF2-40B4-BE49-F238E27FC236}">
                  <a16:creationId xmlns:a16="http://schemas.microsoft.com/office/drawing/2014/main" id="{F9B5D026-6D2D-46D3-982B-9E8D686E032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4" y="856"/>
              <a:ext cx="40" cy="43"/>
            </a:xfrm>
            <a:custGeom>
              <a:avLst/>
              <a:gdLst>
                <a:gd name="T0" fmla="*/ 1300 w 16"/>
                <a:gd name="T1" fmla="*/ 11376 h 16"/>
                <a:gd name="T2" fmla="*/ 3720 w 16"/>
                <a:gd name="T3" fmla="*/ 1828 h 16"/>
                <a:gd name="T4" fmla="*/ 9300 w 16"/>
                <a:gd name="T5" fmla="*/ 6060 h 16"/>
                <a:gd name="T6" fmla="*/ 6845 w 16"/>
                <a:gd name="T7" fmla="*/ 15125 h 16"/>
                <a:gd name="T8" fmla="*/ 1300 w 16"/>
                <a:gd name="T9" fmla="*/ 11376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16">
                  <a:moveTo>
                    <a:pt x="2" y="11"/>
                  </a:moveTo>
                  <a:cubicBezTo>
                    <a:pt x="0" y="7"/>
                    <a:pt x="2" y="3"/>
                    <a:pt x="6" y="2"/>
                  </a:cubicBezTo>
                  <a:cubicBezTo>
                    <a:pt x="9" y="0"/>
                    <a:pt x="13" y="2"/>
                    <a:pt x="15" y="6"/>
                  </a:cubicBezTo>
                  <a:cubicBezTo>
                    <a:pt x="16" y="9"/>
                    <a:pt x="14" y="14"/>
                    <a:pt x="11" y="15"/>
                  </a:cubicBezTo>
                  <a:cubicBezTo>
                    <a:pt x="7" y="16"/>
                    <a:pt x="3" y="15"/>
                    <a:pt x="2" y="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49" name="Freeform 246">
              <a:extLst>
                <a:ext uri="{FF2B5EF4-FFF2-40B4-BE49-F238E27FC236}">
                  <a16:creationId xmlns:a16="http://schemas.microsoft.com/office/drawing/2014/main" id="{6C0B5405-96CD-4B2D-9B41-20EEEED26AC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1" y="840"/>
              <a:ext cx="88" cy="93"/>
            </a:xfrm>
            <a:custGeom>
              <a:avLst/>
              <a:gdLst>
                <a:gd name="T0" fmla="*/ 2004 w 35"/>
                <a:gd name="T1" fmla="*/ 21443 h 35"/>
                <a:gd name="T2" fmla="*/ 7548 w 35"/>
                <a:gd name="T3" fmla="*/ 2795 h 35"/>
                <a:gd name="T4" fmla="*/ 20185 w 35"/>
                <a:gd name="T5" fmla="*/ 10225 h 35"/>
                <a:gd name="T6" fmla="*/ 15179 w 35"/>
                <a:gd name="T7" fmla="*/ 29957 h 35"/>
                <a:gd name="T8" fmla="*/ 2004 w 35"/>
                <a:gd name="T9" fmla="*/ 21443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5">
                  <a:moveTo>
                    <a:pt x="3" y="23"/>
                  </a:moveTo>
                  <a:cubicBezTo>
                    <a:pt x="0" y="15"/>
                    <a:pt x="4" y="6"/>
                    <a:pt x="12" y="3"/>
                  </a:cubicBezTo>
                  <a:cubicBezTo>
                    <a:pt x="20" y="0"/>
                    <a:pt x="29" y="3"/>
                    <a:pt x="32" y="11"/>
                  </a:cubicBezTo>
                  <a:cubicBezTo>
                    <a:pt x="35" y="19"/>
                    <a:pt x="32" y="28"/>
                    <a:pt x="24" y="32"/>
                  </a:cubicBezTo>
                  <a:cubicBezTo>
                    <a:pt x="16" y="35"/>
                    <a:pt x="6" y="31"/>
                    <a:pt x="3" y="2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9463" name="Group 247">
            <a:extLst>
              <a:ext uri="{FF2B5EF4-FFF2-40B4-BE49-F238E27FC236}">
                <a16:creationId xmlns:a16="http://schemas.microsoft.com/office/drawing/2014/main" id="{1A73A08A-8254-433B-958E-3C2C9B8B43E8}"/>
              </a:ext>
            </a:extLst>
          </p:cNvPr>
          <p:cNvGrpSpPr>
            <a:grpSpLocks/>
          </p:cNvGrpSpPr>
          <p:nvPr/>
        </p:nvGrpSpPr>
        <p:grpSpPr bwMode="auto">
          <a:xfrm>
            <a:off x="4967288" y="5002213"/>
            <a:ext cx="3567112" cy="598487"/>
            <a:chOff x="2169" y="2982"/>
            <a:chExt cx="2247" cy="377"/>
          </a:xfrm>
        </p:grpSpPr>
        <p:sp>
          <p:nvSpPr>
            <p:cNvPr id="19613" name="Freeform 248">
              <a:extLst>
                <a:ext uri="{FF2B5EF4-FFF2-40B4-BE49-F238E27FC236}">
                  <a16:creationId xmlns:a16="http://schemas.microsoft.com/office/drawing/2014/main" id="{0BD24190-D6C8-471B-A238-F555D575833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9" y="2982"/>
              <a:ext cx="1835" cy="377"/>
            </a:xfrm>
            <a:custGeom>
              <a:avLst/>
              <a:gdLst>
                <a:gd name="T0" fmla="*/ 1290473 w 615"/>
                <a:gd name="T1" fmla="*/ 179724 h 118"/>
                <a:gd name="T2" fmla="*/ 1280084 w 615"/>
                <a:gd name="T3" fmla="*/ 179724 h 118"/>
                <a:gd name="T4" fmla="*/ 1195937 w 615"/>
                <a:gd name="T5" fmla="*/ 167139 h 118"/>
                <a:gd name="T6" fmla="*/ 1168498 w 615"/>
                <a:gd name="T7" fmla="*/ 167139 h 118"/>
                <a:gd name="T8" fmla="*/ 1157787 w 615"/>
                <a:gd name="T9" fmla="*/ 145774 h 118"/>
                <a:gd name="T10" fmla="*/ 1153594 w 615"/>
                <a:gd name="T11" fmla="*/ 145774 h 118"/>
                <a:gd name="T12" fmla="*/ 1145279 w 615"/>
                <a:gd name="T13" fmla="*/ 159410 h 118"/>
                <a:gd name="T14" fmla="*/ 1126183 w 615"/>
                <a:gd name="T15" fmla="*/ 159410 h 118"/>
                <a:gd name="T16" fmla="*/ 1093057 w 615"/>
                <a:gd name="T17" fmla="*/ 77515 h 118"/>
                <a:gd name="T18" fmla="*/ 370372 w 615"/>
                <a:gd name="T19" fmla="*/ 77515 h 118"/>
                <a:gd name="T20" fmla="*/ 334376 w 615"/>
                <a:gd name="T21" fmla="*/ 0 h 118"/>
                <a:gd name="T22" fmla="*/ 324022 w 615"/>
                <a:gd name="T23" fmla="*/ 0 h 118"/>
                <a:gd name="T24" fmla="*/ 280266 w 615"/>
                <a:gd name="T25" fmla="*/ 125461 h 118"/>
                <a:gd name="T26" fmla="*/ 269566 w 615"/>
                <a:gd name="T27" fmla="*/ 125461 h 118"/>
                <a:gd name="T28" fmla="*/ 111356 w 615"/>
                <a:gd name="T29" fmla="*/ 139516 h 118"/>
                <a:gd name="T30" fmla="*/ 55089 w 615"/>
                <a:gd name="T31" fmla="*/ 139516 h 118"/>
                <a:gd name="T32" fmla="*/ 55089 w 615"/>
                <a:gd name="T33" fmla="*/ 139516 h 118"/>
                <a:gd name="T34" fmla="*/ 33839 w 615"/>
                <a:gd name="T35" fmla="*/ 88244 h 118"/>
                <a:gd name="T36" fmla="*/ 25293 w 615"/>
                <a:gd name="T37" fmla="*/ 88244 h 118"/>
                <a:gd name="T38" fmla="*/ 0 w 615"/>
                <a:gd name="T39" fmla="*/ 196717 h 118"/>
                <a:gd name="T40" fmla="*/ 23139 w 615"/>
                <a:gd name="T41" fmla="*/ 306223 h 118"/>
                <a:gd name="T42" fmla="*/ 33839 w 615"/>
                <a:gd name="T43" fmla="*/ 306223 h 118"/>
                <a:gd name="T44" fmla="*/ 55089 w 615"/>
                <a:gd name="T45" fmla="*/ 261619 h 118"/>
                <a:gd name="T46" fmla="*/ 55089 w 615"/>
                <a:gd name="T47" fmla="*/ 261619 h 118"/>
                <a:gd name="T48" fmla="*/ 111356 w 615"/>
                <a:gd name="T49" fmla="*/ 261619 h 118"/>
                <a:gd name="T50" fmla="*/ 111356 w 615"/>
                <a:gd name="T51" fmla="*/ 261619 h 118"/>
                <a:gd name="T52" fmla="*/ 269566 w 615"/>
                <a:gd name="T53" fmla="*/ 275274 h 118"/>
                <a:gd name="T54" fmla="*/ 280266 w 615"/>
                <a:gd name="T55" fmla="*/ 278603 h 118"/>
                <a:gd name="T56" fmla="*/ 324022 w 615"/>
                <a:gd name="T57" fmla="*/ 400837 h 118"/>
                <a:gd name="T58" fmla="*/ 332257 w 615"/>
                <a:gd name="T59" fmla="*/ 400837 h 118"/>
                <a:gd name="T60" fmla="*/ 372445 w 615"/>
                <a:gd name="T61" fmla="*/ 315910 h 118"/>
                <a:gd name="T62" fmla="*/ 1093057 w 615"/>
                <a:gd name="T63" fmla="*/ 315910 h 118"/>
                <a:gd name="T64" fmla="*/ 1126183 w 615"/>
                <a:gd name="T65" fmla="*/ 230698 h 118"/>
                <a:gd name="T66" fmla="*/ 1143124 w 615"/>
                <a:gd name="T67" fmla="*/ 230698 h 118"/>
                <a:gd name="T68" fmla="*/ 1153594 w 615"/>
                <a:gd name="T69" fmla="*/ 251012 h 118"/>
                <a:gd name="T70" fmla="*/ 1157787 w 615"/>
                <a:gd name="T71" fmla="*/ 251012 h 118"/>
                <a:gd name="T72" fmla="*/ 1168498 w 615"/>
                <a:gd name="T73" fmla="*/ 227666 h 118"/>
                <a:gd name="T74" fmla="*/ 1195937 w 615"/>
                <a:gd name="T75" fmla="*/ 227666 h 118"/>
                <a:gd name="T76" fmla="*/ 1195937 w 615"/>
                <a:gd name="T77" fmla="*/ 227666 h 118"/>
                <a:gd name="T78" fmla="*/ 1280084 w 615"/>
                <a:gd name="T79" fmla="*/ 213705 h 118"/>
                <a:gd name="T80" fmla="*/ 1290473 w 615"/>
                <a:gd name="T81" fmla="*/ 213705 h 118"/>
                <a:gd name="T82" fmla="*/ 1294746 w 615"/>
                <a:gd name="T83" fmla="*/ 196717 h 118"/>
                <a:gd name="T84" fmla="*/ 1290473 w 615"/>
                <a:gd name="T85" fmla="*/ 179724 h 118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615" h="118">
                  <a:moveTo>
                    <a:pt x="613" y="53"/>
                  </a:moveTo>
                  <a:cubicBezTo>
                    <a:pt x="608" y="53"/>
                    <a:pt x="608" y="53"/>
                    <a:pt x="608" y="53"/>
                  </a:cubicBezTo>
                  <a:cubicBezTo>
                    <a:pt x="608" y="53"/>
                    <a:pt x="572" y="49"/>
                    <a:pt x="568" y="49"/>
                  </a:cubicBezTo>
                  <a:cubicBezTo>
                    <a:pt x="555" y="49"/>
                    <a:pt x="555" y="49"/>
                    <a:pt x="555" y="49"/>
                  </a:cubicBezTo>
                  <a:cubicBezTo>
                    <a:pt x="555" y="51"/>
                    <a:pt x="553" y="43"/>
                    <a:pt x="550" y="43"/>
                  </a:cubicBezTo>
                  <a:cubicBezTo>
                    <a:pt x="548" y="43"/>
                    <a:pt x="548" y="43"/>
                    <a:pt x="548" y="43"/>
                  </a:cubicBezTo>
                  <a:cubicBezTo>
                    <a:pt x="546" y="43"/>
                    <a:pt x="545" y="44"/>
                    <a:pt x="544" y="47"/>
                  </a:cubicBezTo>
                  <a:cubicBezTo>
                    <a:pt x="535" y="47"/>
                    <a:pt x="535" y="47"/>
                    <a:pt x="535" y="47"/>
                  </a:cubicBezTo>
                  <a:cubicBezTo>
                    <a:pt x="535" y="48"/>
                    <a:pt x="525" y="23"/>
                    <a:pt x="519" y="23"/>
                  </a:cubicBezTo>
                  <a:cubicBezTo>
                    <a:pt x="176" y="23"/>
                    <a:pt x="176" y="23"/>
                    <a:pt x="176" y="23"/>
                  </a:cubicBezTo>
                  <a:cubicBezTo>
                    <a:pt x="172" y="9"/>
                    <a:pt x="166" y="0"/>
                    <a:pt x="159" y="0"/>
                  </a:cubicBezTo>
                  <a:cubicBezTo>
                    <a:pt x="154" y="0"/>
                    <a:pt x="154" y="0"/>
                    <a:pt x="154" y="0"/>
                  </a:cubicBezTo>
                  <a:cubicBezTo>
                    <a:pt x="145" y="0"/>
                    <a:pt x="137" y="15"/>
                    <a:pt x="133" y="37"/>
                  </a:cubicBezTo>
                  <a:cubicBezTo>
                    <a:pt x="128" y="37"/>
                    <a:pt x="128" y="37"/>
                    <a:pt x="128" y="37"/>
                  </a:cubicBezTo>
                  <a:cubicBezTo>
                    <a:pt x="128" y="37"/>
                    <a:pt x="62" y="41"/>
                    <a:pt x="53" y="41"/>
                  </a:cubicBezTo>
                  <a:cubicBezTo>
                    <a:pt x="26" y="41"/>
                    <a:pt x="26" y="41"/>
                    <a:pt x="26" y="41"/>
                  </a:cubicBezTo>
                  <a:cubicBezTo>
                    <a:pt x="26" y="41"/>
                    <a:pt x="26" y="41"/>
                    <a:pt x="26" y="41"/>
                  </a:cubicBezTo>
                  <a:cubicBezTo>
                    <a:pt x="24" y="32"/>
                    <a:pt x="20" y="26"/>
                    <a:pt x="16" y="26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5" y="26"/>
                    <a:pt x="0" y="40"/>
                    <a:pt x="0" y="58"/>
                  </a:cubicBezTo>
                  <a:cubicBezTo>
                    <a:pt x="0" y="75"/>
                    <a:pt x="5" y="90"/>
                    <a:pt x="11" y="90"/>
                  </a:cubicBezTo>
                  <a:cubicBezTo>
                    <a:pt x="16" y="90"/>
                    <a:pt x="16" y="90"/>
                    <a:pt x="16" y="90"/>
                  </a:cubicBezTo>
                  <a:cubicBezTo>
                    <a:pt x="20" y="90"/>
                    <a:pt x="23" y="85"/>
                    <a:pt x="26" y="77"/>
                  </a:cubicBezTo>
                  <a:cubicBezTo>
                    <a:pt x="26" y="77"/>
                    <a:pt x="26" y="77"/>
                    <a:pt x="26" y="77"/>
                  </a:cubicBezTo>
                  <a:cubicBezTo>
                    <a:pt x="53" y="77"/>
                    <a:pt x="53" y="77"/>
                    <a:pt x="53" y="77"/>
                  </a:cubicBezTo>
                  <a:cubicBezTo>
                    <a:pt x="53" y="77"/>
                    <a:pt x="53" y="77"/>
                    <a:pt x="53" y="77"/>
                  </a:cubicBezTo>
                  <a:cubicBezTo>
                    <a:pt x="62" y="77"/>
                    <a:pt x="128" y="81"/>
                    <a:pt x="128" y="81"/>
                  </a:cubicBezTo>
                  <a:cubicBezTo>
                    <a:pt x="133" y="82"/>
                    <a:pt x="133" y="82"/>
                    <a:pt x="133" y="82"/>
                  </a:cubicBezTo>
                  <a:cubicBezTo>
                    <a:pt x="137" y="103"/>
                    <a:pt x="145" y="118"/>
                    <a:pt x="154" y="118"/>
                  </a:cubicBezTo>
                  <a:cubicBezTo>
                    <a:pt x="158" y="118"/>
                    <a:pt x="158" y="118"/>
                    <a:pt x="158" y="118"/>
                  </a:cubicBezTo>
                  <a:cubicBezTo>
                    <a:pt x="166" y="118"/>
                    <a:pt x="173" y="108"/>
                    <a:pt x="177" y="93"/>
                  </a:cubicBezTo>
                  <a:cubicBezTo>
                    <a:pt x="519" y="93"/>
                    <a:pt x="519" y="93"/>
                    <a:pt x="519" y="93"/>
                  </a:cubicBezTo>
                  <a:cubicBezTo>
                    <a:pt x="526" y="93"/>
                    <a:pt x="535" y="65"/>
                    <a:pt x="535" y="68"/>
                  </a:cubicBezTo>
                  <a:cubicBezTo>
                    <a:pt x="543" y="68"/>
                    <a:pt x="543" y="68"/>
                    <a:pt x="543" y="68"/>
                  </a:cubicBezTo>
                  <a:cubicBezTo>
                    <a:pt x="544" y="71"/>
                    <a:pt x="546" y="74"/>
                    <a:pt x="548" y="74"/>
                  </a:cubicBezTo>
                  <a:cubicBezTo>
                    <a:pt x="550" y="74"/>
                    <a:pt x="550" y="74"/>
                    <a:pt x="550" y="74"/>
                  </a:cubicBezTo>
                  <a:cubicBezTo>
                    <a:pt x="552" y="74"/>
                    <a:pt x="554" y="71"/>
                    <a:pt x="555" y="67"/>
                  </a:cubicBezTo>
                  <a:cubicBezTo>
                    <a:pt x="568" y="67"/>
                    <a:pt x="568" y="67"/>
                    <a:pt x="568" y="67"/>
                  </a:cubicBezTo>
                  <a:cubicBezTo>
                    <a:pt x="568" y="67"/>
                    <a:pt x="568" y="67"/>
                    <a:pt x="568" y="67"/>
                  </a:cubicBezTo>
                  <a:cubicBezTo>
                    <a:pt x="572" y="67"/>
                    <a:pt x="608" y="63"/>
                    <a:pt x="608" y="63"/>
                  </a:cubicBezTo>
                  <a:cubicBezTo>
                    <a:pt x="613" y="63"/>
                    <a:pt x="613" y="63"/>
                    <a:pt x="613" y="63"/>
                  </a:cubicBezTo>
                  <a:cubicBezTo>
                    <a:pt x="614" y="63"/>
                    <a:pt x="615" y="63"/>
                    <a:pt x="615" y="58"/>
                  </a:cubicBezTo>
                  <a:cubicBezTo>
                    <a:pt x="615" y="54"/>
                    <a:pt x="614" y="53"/>
                    <a:pt x="613" y="53"/>
                  </a:cubicBezTo>
                  <a:close/>
                </a:path>
              </a:pathLst>
            </a:custGeom>
            <a:noFill/>
            <a:ln w="28575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14" name="Freeform 249">
              <a:extLst>
                <a:ext uri="{FF2B5EF4-FFF2-40B4-BE49-F238E27FC236}">
                  <a16:creationId xmlns:a16="http://schemas.microsoft.com/office/drawing/2014/main" id="{F39A0F3B-A13F-4D6C-A3B8-E817AAC54F7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1" y="3056"/>
              <a:ext cx="1066" cy="223"/>
            </a:xfrm>
            <a:custGeom>
              <a:avLst/>
              <a:gdLst>
                <a:gd name="T0" fmla="*/ 728048 w 357"/>
                <a:gd name="T1" fmla="*/ 0 h 70"/>
                <a:gd name="T2" fmla="*/ 0 w 357"/>
                <a:gd name="T3" fmla="*/ 0 h 70"/>
                <a:gd name="T4" fmla="*/ 12804 w 357"/>
                <a:gd name="T5" fmla="*/ 120111 h 70"/>
                <a:gd name="T6" fmla="*/ 2159 w 357"/>
                <a:gd name="T7" fmla="*/ 232974 h 70"/>
                <a:gd name="T8" fmla="*/ 728048 w 357"/>
                <a:gd name="T9" fmla="*/ 232974 h 70"/>
                <a:gd name="T10" fmla="*/ 755555 w 357"/>
                <a:gd name="T11" fmla="*/ 116164 h 70"/>
                <a:gd name="T12" fmla="*/ 728048 w 357"/>
                <a:gd name="T13" fmla="*/ 0 h 7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7" h="70">
                  <a:moveTo>
                    <a:pt x="344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3" y="9"/>
                    <a:pt x="6" y="22"/>
                    <a:pt x="6" y="36"/>
                  </a:cubicBezTo>
                  <a:cubicBezTo>
                    <a:pt x="6" y="49"/>
                    <a:pt x="4" y="61"/>
                    <a:pt x="1" y="70"/>
                  </a:cubicBezTo>
                  <a:cubicBezTo>
                    <a:pt x="344" y="70"/>
                    <a:pt x="344" y="70"/>
                    <a:pt x="344" y="70"/>
                  </a:cubicBezTo>
                  <a:cubicBezTo>
                    <a:pt x="351" y="70"/>
                    <a:pt x="357" y="54"/>
                    <a:pt x="357" y="35"/>
                  </a:cubicBezTo>
                  <a:cubicBezTo>
                    <a:pt x="357" y="16"/>
                    <a:pt x="349" y="0"/>
                    <a:pt x="344" y="0"/>
                  </a:cubicBezTo>
                  <a:close/>
                </a:path>
              </a:pathLst>
            </a:custGeom>
            <a:solidFill>
              <a:srgbClr val="F4F9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15" name="Freeform 250">
              <a:extLst>
                <a:ext uri="{FF2B5EF4-FFF2-40B4-BE49-F238E27FC236}">
                  <a16:creationId xmlns:a16="http://schemas.microsoft.com/office/drawing/2014/main" id="{040DE65B-BBEA-4371-AFDD-525114D3CB0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1" y="3056"/>
              <a:ext cx="836" cy="223"/>
            </a:xfrm>
            <a:custGeom>
              <a:avLst/>
              <a:gdLst>
                <a:gd name="T0" fmla="*/ 12800 w 280"/>
                <a:gd name="T1" fmla="*/ 120111 h 70"/>
                <a:gd name="T2" fmla="*/ 2159 w 280"/>
                <a:gd name="T3" fmla="*/ 232974 h 70"/>
                <a:gd name="T4" fmla="*/ 575117 w 280"/>
                <a:gd name="T5" fmla="*/ 232974 h 70"/>
                <a:gd name="T6" fmla="*/ 590049 w 280"/>
                <a:gd name="T7" fmla="*/ 143067 h 70"/>
                <a:gd name="T8" fmla="*/ 592207 w 280"/>
                <a:gd name="T9" fmla="*/ 56448 h 70"/>
                <a:gd name="T10" fmla="*/ 570892 w 280"/>
                <a:gd name="T11" fmla="*/ 0 h 70"/>
                <a:gd name="T12" fmla="*/ 0 w 280"/>
                <a:gd name="T13" fmla="*/ 0 h 70"/>
                <a:gd name="T14" fmla="*/ 12800 w 280"/>
                <a:gd name="T15" fmla="*/ 120111 h 7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80" h="70">
                  <a:moveTo>
                    <a:pt x="6" y="36"/>
                  </a:moveTo>
                  <a:cubicBezTo>
                    <a:pt x="6" y="49"/>
                    <a:pt x="4" y="61"/>
                    <a:pt x="1" y="70"/>
                  </a:cubicBezTo>
                  <a:cubicBezTo>
                    <a:pt x="272" y="70"/>
                    <a:pt x="272" y="70"/>
                    <a:pt x="272" y="70"/>
                  </a:cubicBezTo>
                  <a:cubicBezTo>
                    <a:pt x="279" y="43"/>
                    <a:pt x="279" y="43"/>
                    <a:pt x="279" y="43"/>
                  </a:cubicBezTo>
                  <a:cubicBezTo>
                    <a:pt x="280" y="17"/>
                    <a:pt x="280" y="17"/>
                    <a:pt x="280" y="17"/>
                  </a:cubicBezTo>
                  <a:cubicBezTo>
                    <a:pt x="270" y="0"/>
                    <a:pt x="270" y="0"/>
                    <a:pt x="27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" y="9"/>
                    <a:pt x="6" y="22"/>
                    <a:pt x="6" y="36"/>
                  </a:cubicBezTo>
                  <a:close/>
                </a:path>
              </a:pathLst>
            </a:custGeom>
            <a:solidFill>
              <a:srgbClr val="D1E1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16" name="Freeform 251">
              <a:extLst>
                <a:ext uri="{FF2B5EF4-FFF2-40B4-BE49-F238E27FC236}">
                  <a16:creationId xmlns:a16="http://schemas.microsoft.com/office/drawing/2014/main" id="{9D6FB17A-D43B-44F2-AFD3-006DB0087AF0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4" y="3059"/>
              <a:ext cx="57" cy="217"/>
            </a:xfrm>
            <a:custGeom>
              <a:avLst/>
              <a:gdLst>
                <a:gd name="T0" fmla="*/ 0 w 19"/>
                <a:gd name="T1" fmla="*/ 0 h 68"/>
                <a:gd name="T2" fmla="*/ 41553 w 19"/>
                <a:gd name="T3" fmla="*/ 118131 h 68"/>
                <a:gd name="T4" fmla="*/ 2187 w 19"/>
                <a:gd name="T5" fmla="*/ 228980 h 6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" h="68">
                  <a:moveTo>
                    <a:pt x="0" y="0"/>
                  </a:moveTo>
                  <a:cubicBezTo>
                    <a:pt x="6" y="10"/>
                    <a:pt x="19" y="26"/>
                    <a:pt x="19" y="35"/>
                  </a:cubicBezTo>
                  <a:cubicBezTo>
                    <a:pt x="19" y="44"/>
                    <a:pt x="1" y="68"/>
                    <a:pt x="1" y="68"/>
                  </a:cubicBezTo>
                </a:path>
              </a:pathLst>
            </a:custGeom>
            <a:solidFill>
              <a:srgbClr val="8283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17" name="Freeform 252">
              <a:extLst>
                <a:ext uri="{FF2B5EF4-FFF2-40B4-BE49-F238E27FC236}">
                  <a16:creationId xmlns:a16="http://schemas.microsoft.com/office/drawing/2014/main" id="{E21C0184-3C86-4460-ADEE-465140498241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9" y="3056"/>
              <a:ext cx="93" cy="223"/>
            </a:xfrm>
            <a:custGeom>
              <a:avLst/>
              <a:gdLst>
                <a:gd name="T0" fmla="*/ 67797 w 31"/>
                <a:gd name="T1" fmla="*/ 109891 h 70"/>
                <a:gd name="T2" fmla="*/ 28431 w 31"/>
                <a:gd name="T3" fmla="*/ 0 h 70"/>
                <a:gd name="T4" fmla="*/ 0 w 31"/>
                <a:gd name="T5" fmla="*/ 116164 h 70"/>
                <a:gd name="T6" fmla="*/ 28431 w 31"/>
                <a:gd name="T7" fmla="*/ 232974 h 70"/>
                <a:gd name="T8" fmla="*/ 30618 w 31"/>
                <a:gd name="T9" fmla="*/ 232974 h 70"/>
                <a:gd name="T10" fmla="*/ 67797 w 31"/>
                <a:gd name="T11" fmla="*/ 109891 h 7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1" h="70">
                  <a:moveTo>
                    <a:pt x="31" y="33"/>
                  </a:moveTo>
                  <a:cubicBezTo>
                    <a:pt x="31" y="25"/>
                    <a:pt x="20" y="0"/>
                    <a:pt x="13" y="0"/>
                  </a:cubicBezTo>
                  <a:cubicBezTo>
                    <a:pt x="6" y="0"/>
                    <a:pt x="0" y="16"/>
                    <a:pt x="0" y="35"/>
                  </a:cubicBezTo>
                  <a:cubicBezTo>
                    <a:pt x="0" y="54"/>
                    <a:pt x="6" y="70"/>
                    <a:pt x="13" y="70"/>
                  </a:cubicBezTo>
                  <a:cubicBezTo>
                    <a:pt x="13" y="70"/>
                    <a:pt x="14" y="70"/>
                    <a:pt x="14" y="70"/>
                  </a:cubicBezTo>
                  <a:cubicBezTo>
                    <a:pt x="21" y="68"/>
                    <a:pt x="31" y="42"/>
                    <a:pt x="31" y="33"/>
                  </a:cubicBezTo>
                  <a:close/>
                </a:path>
              </a:pathLst>
            </a:custGeom>
            <a:solidFill>
              <a:srgbClr val="D1E1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18" name="Freeform 253">
              <a:extLst>
                <a:ext uri="{FF2B5EF4-FFF2-40B4-BE49-F238E27FC236}">
                  <a16:creationId xmlns:a16="http://schemas.microsoft.com/office/drawing/2014/main" id="{01B58767-F2ED-4FD3-97D1-B84C1C1B3D7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4" y="3059"/>
              <a:ext cx="90" cy="220"/>
            </a:xfrm>
            <a:custGeom>
              <a:avLst/>
              <a:gdLst>
                <a:gd name="T0" fmla="*/ 0 w 30"/>
                <a:gd name="T1" fmla="*/ 230981 h 69"/>
                <a:gd name="T2" fmla="*/ 28431 w 30"/>
                <a:gd name="T3" fmla="*/ 117598 h 69"/>
                <a:gd name="T4" fmla="*/ 0 w 30"/>
                <a:gd name="T5" fmla="*/ 0 h 69"/>
                <a:gd name="T6" fmla="*/ 37179 w 30"/>
                <a:gd name="T7" fmla="*/ 0 h 69"/>
                <a:gd name="T8" fmla="*/ 65610 w 30"/>
                <a:gd name="T9" fmla="*/ 117598 h 69"/>
                <a:gd name="T10" fmla="*/ 37179 w 30"/>
                <a:gd name="T11" fmla="*/ 230981 h 6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0" h="69">
                  <a:moveTo>
                    <a:pt x="0" y="69"/>
                  </a:moveTo>
                  <a:cubicBezTo>
                    <a:pt x="7" y="69"/>
                    <a:pt x="13" y="54"/>
                    <a:pt x="13" y="35"/>
                  </a:cubicBezTo>
                  <a:cubicBezTo>
                    <a:pt x="13" y="15"/>
                    <a:pt x="7" y="0"/>
                    <a:pt x="0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25" y="0"/>
                    <a:pt x="30" y="15"/>
                    <a:pt x="30" y="35"/>
                  </a:cubicBezTo>
                  <a:cubicBezTo>
                    <a:pt x="30" y="54"/>
                    <a:pt x="24" y="69"/>
                    <a:pt x="17" y="69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19" name="Freeform 254">
              <a:extLst>
                <a:ext uri="{FF2B5EF4-FFF2-40B4-BE49-F238E27FC236}">
                  <a16:creationId xmlns:a16="http://schemas.microsoft.com/office/drawing/2014/main" id="{A609F6A0-F205-4A0F-8A49-6ACAB9114A5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1" y="3088"/>
              <a:ext cx="63" cy="60"/>
            </a:xfrm>
            <a:custGeom>
              <a:avLst/>
              <a:gdLst>
                <a:gd name="T0" fmla="*/ 37179 w 21"/>
                <a:gd name="T1" fmla="*/ 0 h 19"/>
                <a:gd name="T2" fmla="*/ 0 w 21"/>
                <a:gd name="T3" fmla="*/ 0 h 19"/>
                <a:gd name="T4" fmla="*/ 0 w 21"/>
                <a:gd name="T5" fmla="*/ 5953 h 19"/>
                <a:gd name="T6" fmla="*/ 8748 w 21"/>
                <a:gd name="T7" fmla="*/ 59365 h 19"/>
                <a:gd name="T8" fmla="*/ 45927 w 21"/>
                <a:gd name="T9" fmla="*/ 56492 h 19"/>
                <a:gd name="T10" fmla="*/ 37179 w 21"/>
                <a:gd name="T11" fmla="*/ 0 h 1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1" h="19">
                  <a:moveTo>
                    <a:pt x="17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2" y="7"/>
                    <a:pt x="3" y="13"/>
                    <a:pt x="4" y="19"/>
                  </a:cubicBezTo>
                  <a:cubicBezTo>
                    <a:pt x="21" y="18"/>
                    <a:pt x="21" y="18"/>
                    <a:pt x="21" y="18"/>
                  </a:cubicBezTo>
                  <a:cubicBezTo>
                    <a:pt x="20" y="11"/>
                    <a:pt x="19" y="5"/>
                    <a:pt x="17" y="0"/>
                  </a:cubicBezTo>
                  <a:close/>
                </a:path>
              </a:pathLst>
            </a:custGeom>
            <a:solidFill>
              <a:srgbClr val="9EA0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20" name="Freeform 255">
              <a:extLst>
                <a:ext uri="{FF2B5EF4-FFF2-40B4-BE49-F238E27FC236}">
                  <a16:creationId xmlns:a16="http://schemas.microsoft.com/office/drawing/2014/main" id="{61CD503A-1056-4FD4-B842-0417B345A626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2" y="3072"/>
              <a:ext cx="57" cy="12"/>
            </a:xfrm>
            <a:custGeom>
              <a:avLst/>
              <a:gdLst>
                <a:gd name="T0" fmla="*/ 37179 w 19"/>
                <a:gd name="T1" fmla="*/ 0 h 4"/>
                <a:gd name="T2" fmla="*/ 0 w 19"/>
                <a:gd name="T3" fmla="*/ 0 h 4"/>
                <a:gd name="T4" fmla="*/ 4374 w 19"/>
                <a:gd name="T5" fmla="*/ 8748 h 4"/>
                <a:gd name="T6" fmla="*/ 41553 w 19"/>
                <a:gd name="T7" fmla="*/ 8748 h 4"/>
                <a:gd name="T8" fmla="*/ 37179 w 19"/>
                <a:gd name="T9" fmla="*/ 0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4">
                  <a:moveTo>
                    <a:pt x="17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2" y="3"/>
                    <a:pt x="2" y="4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19" y="2"/>
                    <a:pt x="18" y="1"/>
                    <a:pt x="1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21" name="Freeform 256">
              <a:extLst>
                <a:ext uri="{FF2B5EF4-FFF2-40B4-BE49-F238E27FC236}">
                  <a16:creationId xmlns:a16="http://schemas.microsoft.com/office/drawing/2014/main" id="{1EFF94E9-4066-4F50-933A-E851F6DD7914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3" y="3158"/>
              <a:ext cx="51" cy="28"/>
            </a:xfrm>
            <a:custGeom>
              <a:avLst/>
              <a:gdLst>
                <a:gd name="T0" fmla="*/ 37179 w 17"/>
                <a:gd name="T1" fmla="*/ 25387 h 9"/>
                <a:gd name="T2" fmla="*/ 37179 w 17"/>
                <a:gd name="T3" fmla="*/ 10783 h 9"/>
                <a:gd name="T4" fmla="*/ 37179 w 17"/>
                <a:gd name="T5" fmla="*/ 0 h 9"/>
                <a:gd name="T6" fmla="*/ 0 w 17"/>
                <a:gd name="T7" fmla="*/ 0 h 9"/>
                <a:gd name="T8" fmla="*/ 0 w 17"/>
                <a:gd name="T9" fmla="*/ 10783 h 9"/>
                <a:gd name="T10" fmla="*/ 0 w 17"/>
                <a:gd name="T11" fmla="*/ 25387 h 9"/>
                <a:gd name="T12" fmla="*/ 37179 w 17"/>
                <a:gd name="T13" fmla="*/ 25387 h 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" h="9">
                  <a:moveTo>
                    <a:pt x="17" y="9"/>
                  </a:moveTo>
                  <a:cubicBezTo>
                    <a:pt x="17" y="7"/>
                    <a:pt x="17" y="5"/>
                    <a:pt x="17" y="4"/>
                  </a:cubicBezTo>
                  <a:cubicBezTo>
                    <a:pt x="17" y="2"/>
                    <a:pt x="17" y="1"/>
                    <a:pt x="17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3"/>
                    <a:pt x="0" y="4"/>
                  </a:cubicBezTo>
                  <a:cubicBezTo>
                    <a:pt x="0" y="6"/>
                    <a:pt x="0" y="8"/>
                    <a:pt x="0" y="9"/>
                  </a:cubicBezTo>
                  <a:lnTo>
                    <a:pt x="17" y="9"/>
                  </a:lnTo>
                  <a:close/>
                </a:path>
              </a:pathLst>
            </a:custGeom>
            <a:solidFill>
              <a:srgbClr val="DDDE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22" name="Freeform 257">
              <a:extLst>
                <a:ext uri="{FF2B5EF4-FFF2-40B4-BE49-F238E27FC236}">
                  <a16:creationId xmlns:a16="http://schemas.microsoft.com/office/drawing/2014/main" id="{D7896F90-E1D9-4E8A-97D3-DABC8D06E28B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9" y="3056"/>
              <a:ext cx="39" cy="223"/>
            </a:xfrm>
            <a:custGeom>
              <a:avLst/>
              <a:gdLst>
                <a:gd name="T0" fmla="*/ 28431 w 13"/>
                <a:gd name="T1" fmla="*/ 232974 h 70"/>
                <a:gd name="T2" fmla="*/ 0 w 13"/>
                <a:gd name="T3" fmla="*/ 116164 h 70"/>
                <a:gd name="T4" fmla="*/ 28431 w 13"/>
                <a:gd name="T5" fmla="*/ 0 h 7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70">
                  <a:moveTo>
                    <a:pt x="13" y="70"/>
                  </a:moveTo>
                  <a:cubicBezTo>
                    <a:pt x="6" y="70"/>
                    <a:pt x="0" y="54"/>
                    <a:pt x="0" y="35"/>
                  </a:cubicBezTo>
                  <a:cubicBezTo>
                    <a:pt x="0" y="16"/>
                    <a:pt x="6" y="0"/>
                    <a:pt x="13" y="0"/>
                  </a:cubicBezTo>
                </a:path>
              </a:pathLst>
            </a:custGeom>
            <a:noFill/>
            <a:ln w="952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23" name="Freeform 258">
              <a:extLst>
                <a:ext uri="{FF2B5EF4-FFF2-40B4-BE49-F238E27FC236}">
                  <a16:creationId xmlns:a16="http://schemas.microsoft.com/office/drawing/2014/main" id="{FF41F9B8-4A10-437F-86A3-A6BADB75F3C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3" y="3113"/>
              <a:ext cx="782" cy="159"/>
            </a:xfrm>
            <a:custGeom>
              <a:avLst/>
              <a:gdLst>
                <a:gd name="T0" fmla="*/ 6432 w 262"/>
                <a:gd name="T1" fmla="*/ 0 h 50"/>
                <a:gd name="T2" fmla="*/ 2155 w 262"/>
                <a:gd name="T3" fmla="*/ 150948 h 50"/>
                <a:gd name="T4" fmla="*/ 19198 w 262"/>
                <a:gd name="T5" fmla="*/ 161274 h 50"/>
                <a:gd name="T6" fmla="*/ 552862 w 262"/>
                <a:gd name="T7" fmla="*/ 161274 h 50"/>
                <a:gd name="T8" fmla="*/ 149914 w 262"/>
                <a:gd name="T9" fmla="*/ 125162 h 50"/>
                <a:gd name="T10" fmla="*/ 27466 w 262"/>
                <a:gd name="T11" fmla="*/ 82607 h 50"/>
                <a:gd name="T12" fmla="*/ 6432 w 262"/>
                <a:gd name="T13" fmla="*/ 0 h 5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62" h="50">
                  <a:moveTo>
                    <a:pt x="3" y="0"/>
                  </a:moveTo>
                  <a:cubicBezTo>
                    <a:pt x="5" y="10"/>
                    <a:pt x="6" y="28"/>
                    <a:pt x="1" y="46"/>
                  </a:cubicBezTo>
                  <a:cubicBezTo>
                    <a:pt x="0" y="50"/>
                    <a:pt x="3" y="49"/>
                    <a:pt x="9" y="49"/>
                  </a:cubicBezTo>
                  <a:cubicBezTo>
                    <a:pt x="14" y="49"/>
                    <a:pt x="262" y="49"/>
                    <a:pt x="262" y="49"/>
                  </a:cubicBezTo>
                  <a:cubicBezTo>
                    <a:pt x="237" y="49"/>
                    <a:pt x="106" y="40"/>
                    <a:pt x="71" y="38"/>
                  </a:cubicBezTo>
                  <a:cubicBezTo>
                    <a:pt x="32" y="37"/>
                    <a:pt x="20" y="38"/>
                    <a:pt x="13" y="25"/>
                  </a:cubicBezTo>
                  <a:cubicBezTo>
                    <a:pt x="8" y="14"/>
                    <a:pt x="5" y="2"/>
                    <a:pt x="3" y="0"/>
                  </a:cubicBezTo>
                  <a:close/>
                </a:path>
              </a:pathLst>
            </a:custGeom>
            <a:solidFill>
              <a:srgbClr val="A4C6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24" name="Freeform 259">
              <a:extLst>
                <a:ext uri="{FF2B5EF4-FFF2-40B4-BE49-F238E27FC236}">
                  <a16:creationId xmlns:a16="http://schemas.microsoft.com/office/drawing/2014/main" id="{7CC07656-FA1B-4968-8745-5AE96DE5026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9" y="3068"/>
              <a:ext cx="773" cy="29"/>
            </a:xfrm>
            <a:custGeom>
              <a:avLst/>
              <a:gdLst>
                <a:gd name="T0" fmla="*/ 0 w 259"/>
                <a:gd name="T1" fmla="*/ 0 h 9"/>
                <a:gd name="T2" fmla="*/ 546302 w 259"/>
                <a:gd name="T3" fmla="*/ 0 h 9"/>
                <a:gd name="T4" fmla="*/ 0 w 259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9" h="9">
                  <a:moveTo>
                    <a:pt x="0" y="0"/>
                  </a:moveTo>
                  <a:cubicBezTo>
                    <a:pt x="259" y="0"/>
                    <a:pt x="259" y="0"/>
                    <a:pt x="259" y="0"/>
                  </a:cubicBezTo>
                  <a:cubicBezTo>
                    <a:pt x="247" y="5"/>
                    <a:pt x="17" y="9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25" name="Oval 260">
              <a:extLst>
                <a:ext uri="{FF2B5EF4-FFF2-40B4-BE49-F238E27FC236}">
                  <a16:creationId xmlns:a16="http://schemas.microsoft.com/office/drawing/2014/main" id="{6EAA13C6-3E9F-487C-9F5E-7E86BD4D0E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24" y="3126"/>
              <a:ext cx="24" cy="73"/>
            </a:xfrm>
            <a:prstGeom prst="ellipse">
              <a:avLst/>
            </a:prstGeom>
            <a:solidFill>
              <a:srgbClr val="A4C6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9626" name="Freeform 261">
              <a:extLst>
                <a:ext uri="{FF2B5EF4-FFF2-40B4-BE49-F238E27FC236}">
                  <a16:creationId xmlns:a16="http://schemas.microsoft.com/office/drawing/2014/main" id="{4D8B271F-05AE-43F5-AD03-A840D30C7FF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5" y="3139"/>
              <a:ext cx="51" cy="57"/>
            </a:xfrm>
            <a:custGeom>
              <a:avLst/>
              <a:gdLst>
                <a:gd name="T0" fmla="*/ 28431 w 17"/>
                <a:gd name="T1" fmla="*/ 0 h 18"/>
                <a:gd name="T2" fmla="*/ 0 w 17"/>
                <a:gd name="T3" fmla="*/ 0 h 18"/>
                <a:gd name="T4" fmla="*/ 2187 w 17"/>
                <a:gd name="T5" fmla="*/ 29282 h 18"/>
                <a:gd name="T6" fmla="*/ 0 w 17"/>
                <a:gd name="T7" fmla="*/ 57640 h 18"/>
                <a:gd name="T8" fmla="*/ 28431 w 17"/>
                <a:gd name="T9" fmla="*/ 57640 h 18"/>
                <a:gd name="T10" fmla="*/ 37179 w 17"/>
                <a:gd name="T11" fmla="*/ 29282 h 18"/>
                <a:gd name="T12" fmla="*/ 28431 w 17"/>
                <a:gd name="T13" fmla="*/ 0 h 1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" h="18">
                  <a:moveTo>
                    <a:pt x="1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3"/>
                    <a:pt x="1" y="6"/>
                    <a:pt x="1" y="9"/>
                  </a:cubicBezTo>
                  <a:cubicBezTo>
                    <a:pt x="1" y="12"/>
                    <a:pt x="0" y="15"/>
                    <a:pt x="0" y="18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15" y="18"/>
                    <a:pt x="17" y="14"/>
                    <a:pt x="17" y="9"/>
                  </a:cubicBezTo>
                  <a:cubicBezTo>
                    <a:pt x="17" y="4"/>
                    <a:pt x="15" y="0"/>
                    <a:pt x="13" y="0"/>
                  </a:cubicBezTo>
                  <a:close/>
                </a:path>
              </a:pathLst>
            </a:custGeom>
            <a:solidFill>
              <a:srgbClr val="DFE0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27" name="Oval 262">
              <a:extLst>
                <a:ext uri="{FF2B5EF4-FFF2-40B4-BE49-F238E27FC236}">
                  <a16:creationId xmlns:a16="http://schemas.microsoft.com/office/drawing/2014/main" id="{20A86155-E266-470C-B564-9B3E2B0128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86" y="3119"/>
              <a:ext cx="36" cy="99"/>
            </a:xfrm>
            <a:prstGeom prst="ellipse">
              <a:avLst/>
            </a:prstGeom>
            <a:solidFill>
              <a:srgbClr val="E9EB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9628" name="Freeform 263">
              <a:extLst>
                <a:ext uri="{FF2B5EF4-FFF2-40B4-BE49-F238E27FC236}">
                  <a16:creationId xmlns:a16="http://schemas.microsoft.com/office/drawing/2014/main" id="{681938C6-B0F4-463D-933E-D11D94CA45B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4" y="3119"/>
              <a:ext cx="24" cy="99"/>
            </a:xfrm>
            <a:custGeom>
              <a:avLst/>
              <a:gdLst>
                <a:gd name="T0" fmla="*/ 4374 w 8"/>
                <a:gd name="T1" fmla="*/ 104946 h 31"/>
                <a:gd name="T2" fmla="*/ 17496 w 8"/>
                <a:gd name="T3" fmla="*/ 50870 h 31"/>
                <a:gd name="T4" fmla="*/ 4374 w 8"/>
                <a:gd name="T5" fmla="*/ 0 h 31"/>
                <a:gd name="T6" fmla="*/ 0 w 8"/>
                <a:gd name="T7" fmla="*/ 0 h 31"/>
                <a:gd name="T8" fmla="*/ 13122 w 8"/>
                <a:gd name="T9" fmla="*/ 50870 h 31"/>
                <a:gd name="T10" fmla="*/ 0 w 8"/>
                <a:gd name="T11" fmla="*/ 104946 h 31"/>
                <a:gd name="T12" fmla="*/ 4374 w 8"/>
                <a:gd name="T13" fmla="*/ 104946 h 3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" h="31">
                  <a:moveTo>
                    <a:pt x="2" y="31"/>
                  </a:moveTo>
                  <a:cubicBezTo>
                    <a:pt x="5" y="31"/>
                    <a:pt x="8" y="24"/>
                    <a:pt x="8" y="15"/>
                  </a:cubicBezTo>
                  <a:cubicBezTo>
                    <a:pt x="8" y="7"/>
                    <a:pt x="5" y="0"/>
                    <a:pt x="2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" y="0"/>
                    <a:pt x="6" y="7"/>
                    <a:pt x="6" y="15"/>
                  </a:cubicBezTo>
                  <a:cubicBezTo>
                    <a:pt x="6" y="24"/>
                    <a:pt x="3" y="31"/>
                    <a:pt x="0" y="31"/>
                  </a:cubicBezTo>
                  <a:lnTo>
                    <a:pt x="2" y="31"/>
                  </a:lnTo>
                  <a:close/>
                </a:path>
              </a:pathLst>
            </a:custGeom>
            <a:solidFill>
              <a:srgbClr val="738C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29" name="Freeform 264">
              <a:extLst>
                <a:ext uri="{FF2B5EF4-FFF2-40B4-BE49-F238E27FC236}">
                  <a16:creationId xmlns:a16="http://schemas.microsoft.com/office/drawing/2014/main" id="{84E1E66B-B324-484F-8B2F-0AF4A8D4475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5" y="3139"/>
              <a:ext cx="179" cy="57"/>
            </a:xfrm>
            <a:custGeom>
              <a:avLst/>
              <a:gdLst>
                <a:gd name="T0" fmla="*/ 121899 w 60"/>
                <a:gd name="T1" fmla="*/ 44232 h 18"/>
                <a:gd name="T2" fmla="*/ 126180 w 60"/>
                <a:gd name="T3" fmla="*/ 29282 h 18"/>
                <a:gd name="T4" fmla="*/ 121899 w 60"/>
                <a:gd name="T5" fmla="*/ 13088 h 18"/>
                <a:gd name="T6" fmla="*/ 111308 w 60"/>
                <a:gd name="T7" fmla="*/ 13088 h 18"/>
                <a:gd name="T8" fmla="*/ 27405 w 60"/>
                <a:gd name="T9" fmla="*/ 0 h 18"/>
                <a:gd name="T10" fmla="*/ 0 w 60"/>
                <a:gd name="T11" fmla="*/ 0 h 18"/>
                <a:gd name="T12" fmla="*/ 2154 w 60"/>
                <a:gd name="T13" fmla="*/ 29282 h 18"/>
                <a:gd name="T14" fmla="*/ 0 w 60"/>
                <a:gd name="T15" fmla="*/ 57640 h 18"/>
                <a:gd name="T16" fmla="*/ 27405 w 60"/>
                <a:gd name="T17" fmla="*/ 57640 h 18"/>
                <a:gd name="T18" fmla="*/ 27405 w 60"/>
                <a:gd name="T19" fmla="*/ 57640 h 18"/>
                <a:gd name="T20" fmla="*/ 111308 w 60"/>
                <a:gd name="T21" fmla="*/ 44232 h 18"/>
                <a:gd name="T22" fmla="*/ 121899 w 60"/>
                <a:gd name="T23" fmla="*/ 44232 h 1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60" h="18">
                  <a:moveTo>
                    <a:pt x="58" y="14"/>
                  </a:moveTo>
                  <a:cubicBezTo>
                    <a:pt x="59" y="14"/>
                    <a:pt x="60" y="14"/>
                    <a:pt x="60" y="9"/>
                  </a:cubicBezTo>
                  <a:cubicBezTo>
                    <a:pt x="60" y="5"/>
                    <a:pt x="59" y="4"/>
                    <a:pt x="58" y="4"/>
                  </a:cubicBezTo>
                  <a:cubicBezTo>
                    <a:pt x="53" y="4"/>
                    <a:pt x="53" y="4"/>
                    <a:pt x="53" y="4"/>
                  </a:cubicBezTo>
                  <a:cubicBezTo>
                    <a:pt x="53" y="4"/>
                    <a:pt x="17" y="0"/>
                    <a:pt x="13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3"/>
                    <a:pt x="1" y="6"/>
                    <a:pt x="1" y="9"/>
                  </a:cubicBezTo>
                  <a:cubicBezTo>
                    <a:pt x="1" y="12"/>
                    <a:pt x="0" y="15"/>
                    <a:pt x="0" y="18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17" y="18"/>
                    <a:pt x="53" y="14"/>
                    <a:pt x="53" y="14"/>
                  </a:cubicBezTo>
                  <a:lnTo>
                    <a:pt x="58" y="14"/>
                  </a:lnTo>
                  <a:close/>
                </a:path>
              </a:pathLst>
            </a:custGeom>
            <a:solidFill>
              <a:srgbClr val="D5DA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30" name="Freeform 265">
              <a:extLst>
                <a:ext uri="{FF2B5EF4-FFF2-40B4-BE49-F238E27FC236}">
                  <a16:creationId xmlns:a16="http://schemas.microsoft.com/office/drawing/2014/main" id="{739FA9BC-7E71-46D3-B26A-07A11F281AD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1" y="3056"/>
              <a:ext cx="1081" cy="223"/>
            </a:xfrm>
            <a:custGeom>
              <a:avLst/>
              <a:gdLst>
                <a:gd name="T0" fmla="*/ 728295 w 362"/>
                <a:gd name="T1" fmla="*/ 0 h 70"/>
                <a:gd name="T2" fmla="*/ 0 w 362"/>
                <a:gd name="T3" fmla="*/ 0 h 70"/>
                <a:gd name="T4" fmla="*/ 12805 w 362"/>
                <a:gd name="T5" fmla="*/ 120111 h 70"/>
                <a:gd name="T6" fmla="*/ 2159 w 362"/>
                <a:gd name="T7" fmla="*/ 232974 h 70"/>
                <a:gd name="T8" fmla="*/ 728295 w 362"/>
                <a:gd name="T9" fmla="*/ 232974 h 70"/>
                <a:gd name="T10" fmla="*/ 766480 w 362"/>
                <a:gd name="T11" fmla="*/ 109891 h 70"/>
                <a:gd name="T12" fmla="*/ 728295 w 362"/>
                <a:gd name="T13" fmla="*/ 0 h 7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62" h="70">
                  <a:moveTo>
                    <a:pt x="344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3" y="9"/>
                    <a:pt x="6" y="22"/>
                    <a:pt x="6" y="36"/>
                  </a:cubicBezTo>
                  <a:cubicBezTo>
                    <a:pt x="6" y="49"/>
                    <a:pt x="4" y="61"/>
                    <a:pt x="1" y="70"/>
                  </a:cubicBezTo>
                  <a:cubicBezTo>
                    <a:pt x="344" y="70"/>
                    <a:pt x="344" y="70"/>
                    <a:pt x="344" y="70"/>
                  </a:cubicBezTo>
                  <a:cubicBezTo>
                    <a:pt x="351" y="70"/>
                    <a:pt x="362" y="42"/>
                    <a:pt x="362" y="33"/>
                  </a:cubicBezTo>
                  <a:cubicBezTo>
                    <a:pt x="362" y="25"/>
                    <a:pt x="351" y="0"/>
                    <a:pt x="344" y="0"/>
                  </a:cubicBezTo>
                  <a:close/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31" name="Freeform 266">
              <a:extLst>
                <a:ext uri="{FF2B5EF4-FFF2-40B4-BE49-F238E27FC236}">
                  <a16:creationId xmlns:a16="http://schemas.microsoft.com/office/drawing/2014/main" id="{A795CA61-F324-41BB-B4D2-91544EF4A2E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2" y="3056"/>
              <a:ext cx="33" cy="111"/>
            </a:xfrm>
            <a:custGeom>
              <a:avLst/>
              <a:gdLst>
                <a:gd name="T0" fmla="*/ 0 w 11"/>
                <a:gd name="T1" fmla="*/ 0 h 35"/>
                <a:gd name="T2" fmla="*/ 21870 w 11"/>
                <a:gd name="T3" fmla="*/ 112890 h 3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35">
                  <a:moveTo>
                    <a:pt x="0" y="0"/>
                  </a:moveTo>
                  <a:cubicBezTo>
                    <a:pt x="7" y="0"/>
                    <a:pt x="11" y="17"/>
                    <a:pt x="10" y="35"/>
                  </a:cubicBezTo>
                </a:path>
              </a:pathLst>
            </a:custGeom>
            <a:noFill/>
            <a:ln w="9525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32" name="Freeform 267">
              <a:extLst>
                <a:ext uri="{FF2B5EF4-FFF2-40B4-BE49-F238E27FC236}">
                  <a16:creationId xmlns:a16="http://schemas.microsoft.com/office/drawing/2014/main" id="{4F0EE4D1-EB78-45AA-A358-ECD9B38C669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6" y="3059"/>
              <a:ext cx="29" cy="108"/>
            </a:xfrm>
            <a:custGeom>
              <a:avLst/>
              <a:gdLst>
                <a:gd name="T0" fmla="*/ 0 w 10"/>
                <a:gd name="T1" fmla="*/ 0 h 34"/>
                <a:gd name="T2" fmla="*/ 17267 w 10"/>
                <a:gd name="T3" fmla="*/ 110960 h 3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34">
                  <a:moveTo>
                    <a:pt x="0" y="0"/>
                  </a:moveTo>
                  <a:cubicBezTo>
                    <a:pt x="7" y="0"/>
                    <a:pt x="10" y="16"/>
                    <a:pt x="10" y="34"/>
                  </a:cubicBezTo>
                </a:path>
              </a:pathLst>
            </a:custGeom>
            <a:noFill/>
            <a:ln w="14288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33" name="Freeform 268">
              <a:extLst>
                <a:ext uri="{FF2B5EF4-FFF2-40B4-BE49-F238E27FC236}">
                  <a16:creationId xmlns:a16="http://schemas.microsoft.com/office/drawing/2014/main" id="{5C1ECD9A-3B16-4BDC-AB30-B29BE18EFDF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6" y="3059"/>
              <a:ext cx="33" cy="111"/>
            </a:xfrm>
            <a:custGeom>
              <a:avLst/>
              <a:gdLst>
                <a:gd name="T0" fmla="*/ 0 w 11"/>
                <a:gd name="T1" fmla="*/ 0 h 35"/>
                <a:gd name="T2" fmla="*/ 24057 w 11"/>
                <a:gd name="T3" fmla="*/ 112890 h 3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35">
                  <a:moveTo>
                    <a:pt x="0" y="0"/>
                  </a:moveTo>
                  <a:cubicBezTo>
                    <a:pt x="7" y="0"/>
                    <a:pt x="11" y="16"/>
                    <a:pt x="11" y="35"/>
                  </a:cubicBezTo>
                </a:path>
              </a:pathLst>
            </a:custGeom>
            <a:noFill/>
            <a:ln w="9525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34" name="Freeform 269">
              <a:extLst>
                <a:ext uri="{FF2B5EF4-FFF2-40B4-BE49-F238E27FC236}">
                  <a16:creationId xmlns:a16="http://schemas.microsoft.com/office/drawing/2014/main" id="{213245EB-B32F-4042-8995-75548A9446D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7" y="3059"/>
              <a:ext cx="36" cy="111"/>
            </a:xfrm>
            <a:custGeom>
              <a:avLst/>
              <a:gdLst>
                <a:gd name="T0" fmla="*/ 0 w 12"/>
                <a:gd name="T1" fmla="*/ 0 h 35"/>
                <a:gd name="T2" fmla="*/ 26244 w 12"/>
                <a:gd name="T3" fmla="*/ 112890 h 3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35">
                  <a:moveTo>
                    <a:pt x="0" y="0"/>
                  </a:moveTo>
                  <a:cubicBezTo>
                    <a:pt x="8" y="0"/>
                    <a:pt x="12" y="16"/>
                    <a:pt x="12" y="35"/>
                  </a:cubicBezTo>
                </a:path>
              </a:pathLst>
            </a:custGeom>
            <a:noFill/>
            <a:ln w="9525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35" name="Freeform 270">
              <a:extLst>
                <a:ext uri="{FF2B5EF4-FFF2-40B4-BE49-F238E27FC236}">
                  <a16:creationId xmlns:a16="http://schemas.microsoft.com/office/drawing/2014/main" id="{1BDD951C-0242-4654-AC22-830214F84E5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0" y="3056"/>
              <a:ext cx="33" cy="111"/>
            </a:xfrm>
            <a:custGeom>
              <a:avLst/>
              <a:gdLst>
                <a:gd name="T0" fmla="*/ 0 w 11"/>
                <a:gd name="T1" fmla="*/ 0 h 35"/>
                <a:gd name="T2" fmla="*/ 21870 w 11"/>
                <a:gd name="T3" fmla="*/ 112890 h 3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35">
                  <a:moveTo>
                    <a:pt x="0" y="0"/>
                  </a:moveTo>
                  <a:cubicBezTo>
                    <a:pt x="7" y="0"/>
                    <a:pt x="11" y="17"/>
                    <a:pt x="10" y="35"/>
                  </a:cubicBezTo>
                </a:path>
              </a:pathLst>
            </a:custGeom>
            <a:noFill/>
            <a:ln w="9525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36" name="Freeform 271">
              <a:extLst>
                <a:ext uri="{FF2B5EF4-FFF2-40B4-BE49-F238E27FC236}">
                  <a16:creationId xmlns:a16="http://schemas.microsoft.com/office/drawing/2014/main" id="{B0EAC948-9CBF-466A-BF59-C975493FD8B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1" y="3059"/>
              <a:ext cx="33" cy="108"/>
            </a:xfrm>
            <a:custGeom>
              <a:avLst/>
              <a:gdLst>
                <a:gd name="T0" fmla="*/ 0 w 11"/>
                <a:gd name="T1" fmla="*/ 0 h 34"/>
                <a:gd name="T2" fmla="*/ 24057 w 11"/>
                <a:gd name="T3" fmla="*/ 110960 h 3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34">
                  <a:moveTo>
                    <a:pt x="0" y="0"/>
                  </a:moveTo>
                  <a:cubicBezTo>
                    <a:pt x="7" y="0"/>
                    <a:pt x="11" y="16"/>
                    <a:pt x="11" y="34"/>
                  </a:cubicBezTo>
                </a:path>
              </a:pathLst>
            </a:custGeom>
            <a:noFill/>
            <a:ln w="9525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37" name="Freeform 272">
              <a:extLst>
                <a:ext uri="{FF2B5EF4-FFF2-40B4-BE49-F238E27FC236}">
                  <a16:creationId xmlns:a16="http://schemas.microsoft.com/office/drawing/2014/main" id="{37816EC6-3209-400A-A3A6-41C4596153E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4" y="3059"/>
              <a:ext cx="33" cy="108"/>
            </a:xfrm>
            <a:custGeom>
              <a:avLst/>
              <a:gdLst>
                <a:gd name="T0" fmla="*/ 0 w 11"/>
                <a:gd name="T1" fmla="*/ 0 h 34"/>
                <a:gd name="T2" fmla="*/ 24057 w 11"/>
                <a:gd name="T3" fmla="*/ 110960 h 3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34">
                  <a:moveTo>
                    <a:pt x="0" y="0"/>
                  </a:moveTo>
                  <a:cubicBezTo>
                    <a:pt x="7" y="0"/>
                    <a:pt x="11" y="16"/>
                    <a:pt x="11" y="34"/>
                  </a:cubicBezTo>
                </a:path>
              </a:pathLst>
            </a:custGeom>
            <a:noFill/>
            <a:ln w="14288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38" name="Freeform 273">
              <a:extLst>
                <a:ext uri="{FF2B5EF4-FFF2-40B4-BE49-F238E27FC236}">
                  <a16:creationId xmlns:a16="http://schemas.microsoft.com/office/drawing/2014/main" id="{AFE0A130-1693-48D4-BF23-92F4C9FDF68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5" y="3056"/>
              <a:ext cx="36" cy="111"/>
            </a:xfrm>
            <a:custGeom>
              <a:avLst/>
              <a:gdLst>
                <a:gd name="T0" fmla="*/ 0 w 12"/>
                <a:gd name="T1" fmla="*/ 0 h 35"/>
                <a:gd name="T2" fmla="*/ 24057 w 12"/>
                <a:gd name="T3" fmla="*/ 112890 h 3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35">
                  <a:moveTo>
                    <a:pt x="0" y="0"/>
                  </a:moveTo>
                  <a:cubicBezTo>
                    <a:pt x="8" y="0"/>
                    <a:pt x="12" y="17"/>
                    <a:pt x="11" y="35"/>
                  </a:cubicBezTo>
                </a:path>
              </a:pathLst>
            </a:custGeom>
            <a:noFill/>
            <a:ln w="9525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39" name="Freeform 274">
              <a:extLst>
                <a:ext uri="{FF2B5EF4-FFF2-40B4-BE49-F238E27FC236}">
                  <a16:creationId xmlns:a16="http://schemas.microsoft.com/office/drawing/2014/main" id="{49F6F4BF-7313-448F-8972-2ABD71832CE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9" y="3059"/>
              <a:ext cx="32" cy="108"/>
            </a:xfrm>
            <a:custGeom>
              <a:avLst/>
              <a:gdLst>
                <a:gd name="T0" fmla="*/ 0 w 11"/>
                <a:gd name="T1" fmla="*/ 0 h 34"/>
                <a:gd name="T2" fmla="*/ 19398 w 11"/>
                <a:gd name="T3" fmla="*/ 110960 h 3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34">
                  <a:moveTo>
                    <a:pt x="0" y="0"/>
                  </a:moveTo>
                  <a:cubicBezTo>
                    <a:pt x="7" y="0"/>
                    <a:pt x="11" y="16"/>
                    <a:pt x="11" y="34"/>
                  </a:cubicBezTo>
                </a:path>
              </a:pathLst>
            </a:custGeom>
            <a:noFill/>
            <a:ln w="9525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40" name="Freeform 275">
              <a:extLst>
                <a:ext uri="{FF2B5EF4-FFF2-40B4-BE49-F238E27FC236}">
                  <a16:creationId xmlns:a16="http://schemas.microsoft.com/office/drawing/2014/main" id="{26029B18-9E8D-450A-9133-FBC6C2FCF88B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9" y="3056"/>
              <a:ext cx="33" cy="111"/>
            </a:xfrm>
            <a:custGeom>
              <a:avLst/>
              <a:gdLst>
                <a:gd name="T0" fmla="*/ 0 w 11"/>
                <a:gd name="T1" fmla="*/ 0 h 35"/>
                <a:gd name="T2" fmla="*/ 24057 w 11"/>
                <a:gd name="T3" fmla="*/ 112890 h 3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35">
                  <a:moveTo>
                    <a:pt x="0" y="0"/>
                  </a:moveTo>
                  <a:cubicBezTo>
                    <a:pt x="8" y="0"/>
                    <a:pt x="11" y="17"/>
                    <a:pt x="11" y="35"/>
                  </a:cubicBezTo>
                </a:path>
              </a:pathLst>
            </a:custGeom>
            <a:noFill/>
            <a:ln w="9525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41" name="Freeform 276">
              <a:extLst>
                <a:ext uri="{FF2B5EF4-FFF2-40B4-BE49-F238E27FC236}">
                  <a16:creationId xmlns:a16="http://schemas.microsoft.com/office/drawing/2014/main" id="{D427BE42-F824-490A-AEFC-51E247DB8A4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3" y="3056"/>
              <a:ext cx="32" cy="111"/>
            </a:xfrm>
            <a:custGeom>
              <a:avLst/>
              <a:gdLst>
                <a:gd name="T0" fmla="*/ 0 w 11"/>
                <a:gd name="T1" fmla="*/ 0 h 35"/>
                <a:gd name="T2" fmla="*/ 19398 w 11"/>
                <a:gd name="T3" fmla="*/ 112890 h 3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35">
                  <a:moveTo>
                    <a:pt x="0" y="0"/>
                  </a:moveTo>
                  <a:cubicBezTo>
                    <a:pt x="7" y="0"/>
                    <a:pt x="11" y="17"/>
                    <a:pt x="11" y="35"/>
                  </a:cubicBezTo>
                </a:path>
              </a:pathLst>
            </a:custGeom>
            <a:noFill/>
            <a:ln w="9525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42" name="Freeform 277">
              <a:extLst>
                <a:ext uri="{FF2B5EF4-FFF2-40B4-BE49-F238E27FC236}">
                  <a16:creationId xmlns:a16="http://schemas.microsoft.com/office/drawing/2014/main" id="{D82F4E26-C60F-413E-9810-52275985EF8E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7" y="3056"/>
              <a:ext cx="30" cy="108"/>
            </a:xfrm>
            <a:custGeom>
              <a:avLst/>
              <a:gdLst>
                <a:gd name="T0" fmla="*/ 0 w 10"/>
                <a:gd name="T1" fmla="*/ 0 h 34"/>
                <a:gd name="T2" fmla="*/ 21870 w 10"/>
                <a:gd name="T3" fmla="*/ 110960 h 3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34">
                  <a:moveTo>
                    <a:pt x="0" y="0"/>
                  </a:moveTo>
                  <a:cubicBezTo>
                    <a:pt x="7" y="0"/>
                    <a:pt x="10" y="15"/>
                    <a:pt x="10" y="34"/>
                  </a:cubicBezTo>
                </a:path>
              </a:pathLst>
            </a:custGeom>
            <a:noFill/>
            <a:ln w="14288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43" name="Freeform 278">
              <a:extLst>
                <a:ext uri="{FF2B5EF4-FFF2-40B4-BE49-F238E27FC236}">
                  <a16:creationId xmlns:a16="http://schemas.microsoft.com/office/drawing/2014/main" id="{DDBF8BE8-72DC-49F6-9B14-6666A6E1845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1" y="3059"/>
              <a:ext cx="27" cy="220"/>
            </a:xfrm>
            <a:custGeom>
              <a:avLst/>
              <a:gdLst>
                <a:gd name="T0" fmla="*/ 0 w 9"/>
                <a:gd name="T1" fmla="*/ 230981 h 69"/>
                <a:gd name="T2" fmla="*/ 19683 w 9"/>
                <a:gd name="T3" fmla="*/ 117598 h 69"/>
                <a:gd name="T4" fmla="*/ 0 w 9"/>
                <a:gd name="T5" fmla="*/ 0 h 6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69">
                  <a:moveTo>
                    <a:pt x="0" y="69"/>
                  </a:moveTo>
                  <a:cubicBezTo>
                    <a:pt x="5" y="69"/>
                    <a:pt x="9" y="53"/>
                    <a:pt x="9" y="35"/>
                  </a:cubicBezTo>
                  <a:cubicBezTo>
                    <a:pt x="9" y="16"/>
                    <a:pt x="5" y="0"/>
                    <a:pt x="0" y="0"/>
                  </a:cubicBezTo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44" name="Freeform 279">
              <a:extLst>
                <a:ext uri="{FF2B5EF4-FFF2-40B4-BE49-F238E27FC236}">
                  <a16:creationId xmlns:a16="http://schemas.microsoft.com/office/drawing/2014/main" id="{E2FEC896-7A27-4695-818A-DC7D6BEB037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6" y="3132"/>
              <a:ext cx="44" cy="67"/>
            </a:xfrm>
            <a:custGeom>
              <a:avLst/>
              <a:gdLst>
                <a:gd name="T0" fmla="*/ 20445 w 15"/>
                <a:gd name="T1" fmla="*/ 0 h 21"/>
                <a:gd name="T2" fmla="*/ 0 w 15"/>
                <a:gd name="T3" fmla="*/ 0 h 21"/>
                <a:gd name="T4" fmla="*/ 1918 w 15"/>
                <a:gd name="T5" fmla="*/ 33682 h 21"/>
                <a:gd name="T6" fmla="*/ 0 w 15"/>
                <a:gd name="T7" fmla="*/ 70765 h 21"/>
                <a:gd name="T8" fmla="*/ 20445 w 15"/>
                <a:gd name="T9" fmla="*/ 70765 h 21"/>
                <a:gd name="T10" fmla="*/ 27990 w 15"/>
                <a:gd name="T11" fmla="*/ 33682 h 21"/>
                <a:gd name="T12" fmla="*/ 20445 w 15"/>
                <a:gd name="T13" fmla="*/ 0 h 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5" h="21">
                  <a:moveTo>
                    <a:pt x="1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3"/>
                    <a:pt x="1" y="7"/>
                    <a:pt x="1" y="10"/>
                  </a:cubicBezTo>
                  <a:cubicBezTo>
                    <a:pt x="1" y="14"/>
                    <a:pt x="0" y="18"/>
                    <a:pt x="0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3" y="21"/>
                    <a:pt x="15" y="16"/>
                    <a:pt x="15" y="10"/>
                  </a:cubicBezTo>
                  <a:cubicBezTo>
                    <a:pt x="15" y="5"/>
                    <a:pt x="13" y="0"/>
                    <a:pt x="11" y="0"/>
                  </a:cubicBezTo>
                  <a:close/>
                </a:path>
              </a:pathLst>
            </a:custGeom>
            <a:solidFill>
              <a:srgbClr val="A4C6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45" name="Freeform 280">
              <a:extLst>
                <a:ext uri="{FF2B5EF4-FFF2-40B4-BE49-F238E27FC236}">
                  <a16:creationId xmlns:a16="http://schemas.microsoft.com/office/drawing/2014/main" id="{E75E32C5-6DCD-40BF-BF73-9066565A166C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0" y="3164"/>
              <a:ext cx="406" cy="6"/>
            </a:xfrm>
            <a:custGeom>
              <a:avLst/>
              <a:gdLst>
                <a:gd name="T0" fmla="*/ 287358 w 136"/>
                <a:gd name="T1" fmla="*/ 0 h 2"/>
                <a:gd name="T2" fmla="*/ 0 w 136"/>
                <a:gd name="T3" fmla="*/ 0 h 2"/>
                <a:gd name="T4" fmla="*/ 0 w 136"/>
                <a:gd name="T5" fmla="*/ 2187 h 2"/>
                <a:gd name="T6" fmla="*/ 0 w 136"/>
                <a:gd name="T7" fmla="*/ 4374 h 2"/>
                <a:gd name="T8" fmla="*/ 266076 w 136"/>
                <a:gd name="T9" fmla="*/ 4374 h 2"/>
                <a:gd name="T10" fmla="*/ 287358 w 136"/>
                <a:gd name="T11" fmla="*/ 0 h 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6" h="2">
                  <a:moveTo>
                    <a:pt x="136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26" y="2"/>
                    <a:pt x="126" y="2"/>
                    <a:pt x="126" y="2"/>
                  </a:cubicBezTo>
                  <a:lnTo>
                    <a:pt x="136" y="0"/>
                  </a:lnTo>
                  <a:close/>
                </a:path>
              </a:pathLst>
            </a:custGeom>
            <a:solidFill>
              <a:srgbClr val="0033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46" name="Freeform 281">
              <a:extLst>
                <a:ext uri="{FF2B5EF4-FFF2-40B4-BE49-F238E27FC236}">
                  <a16:creationId xmlns:a16="http://schemas.microsoft.com/office/drawing/2014/main" id="{E440A35C-2008-4F38-AAFA-905AE384BE6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5" y="3135"/>
              <a:ext cx="35" cy="42"/>
            </a:xfrm>
            <a:custGeom>
              <a:avLst/>
              <a:gdLst>
                <a:gd name="T0" fmla="*/ 16080 w 12"/>
                <a:gd name="T1" fmla="*/ 47815 h 13"/>
                <a:gd name="T2" fmla="*/ 14123 w 12"/>
                <a:gd name="T3" fmla="*/ 3476 h 13"/>
                <a:gd name="T4" fmla="*/ 0 w 12"/>
                <a:gd name="T5" fmla="*/ 0 h 13"/>
                <a:gd name="T6" fmla="*/ 16080 w 12"/>
                <a:gd name="T7" fmla="*/ 47815 h 1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" h="13">
                  <a:moveTo>
                    <a:pt x="9" y="13"/>
                  </a:moveTo>
                  <a:cubicBezTo>
                    <a:pt x="12" y="7"/>
                    <a:pt x="8" y="1"/>
                    <a:pt x="8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" y="1"/>
                    <a:pt x="11" y="2"/>
                    <a:pt x="9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47" name="Freeform 282">
              <a:extLst>
                <a:ext uri="{FF2B5EF4-FFF2-40B4-BE49-F238E27FC236}">
                  <a16:creationId xmlns:a16="http://schemas.microsoft.com/office/drawing/2014/main" id="{2673D0A0-A59D-44F4-925F-92F3898F6FD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6" y="3132"/>
              <a:ext cx="32" cy="67"/>
            </a:xfrm>
            <a:custGeom>
              <a:avLst/>
              <a:gdLst>
                <a:gd name="T0" fmla="*/ 19398 w 11"/>
                <a:gd name="T1" fmla="*/ 0 h 21"/>
                <a:gd name="T2" fmla="*/ 0 w 11"/>
                <a:gd name="T3" fmla="*/ 0 h 21"/>
                <a:gd name="T4" fmla="*/ 1871 w 11"/>
                <a:gd name="T5" fmla="*/ 33682 h 21"/>
                <a:gd name="T6" fmla="*/ 0 w 11"/>
                <a:gd name="T7" fmla="*/ 70765 h 21"/>
                <a:gd name="T8" fmla="*/ 19398 w 11"/>
                <a:gd name="T9" fmla="*/ 70765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21">
                  <a:moveTo>
                    <a:pt x="1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3"/>
                    <a:pt x="1" y="7"/>
                    <a:pt x="1" y="10"/>
                  </a:cubicBezTo>
                  <a:cubicBezTo>
                    <a:pt x="1" y="14"/>
                    <a:pt x="0" y="18"/>
                    <a:pt x="0" y="21"/>
                  </a:cubicBezTo>
                  <a:cubicBezTo>
                    <a:pt x="11" y="21"/>
                    <a:pt x="11" y="21"/>
                    <a:pt x="11" y="21"/>
                  </a:cubicBezTo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48" name="Freeform 283">
              <a:extLst>
                <a:ext uri="{FF2B5EF4-FFF2-40B4-BE49-F238E27FC236}">
                  <a16:creationId xmlns:a16="http://schemas.microsoft.com/office/drawing/2014/main" id="{9BC878BE-1B0E-4B56-8353-3F85CB8C81B8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2" y="3155"/>
              <a:ext cx="29" cy="38"/>
            </a:xfrm>
            <a:custGeom>
              <a:avLst/>
              <a:gdLst>
                <a:gd name="T0" fmla="*/ 1833 w 10"/>
                <a:gd name="T1" fmla="*/ 0 h 12"/>
                <a:gd name="T2" fmla="*/ 0 w 10"/>
                <a:gd name="T3" fmla="*/ 38206 h 12"/>
                <a:gd name="T4" fmla="*/ 17267 w 10"/>
                <a:gd name="T5" fmla="*/ 38206 h 12"/>
                <a:gd name="T6" fmla="*/ 5316 w 10"/>
                <a:gd name="T7" fmla="*/ 19114 h 12"/>
                <a:gd name="T8" fmla="*/ 1833 w 10"/>
                <a:gd name="T9" fmla="*/ 0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12">
                  <a:moveTo>
                    <a:pt x="1" y="0"/>
                  </a:moveTo>
                  <a:cubicBezTo>
                    <a:pt x="1" y="4"/>
                    <a:pt x="1" y="10"/>
                    <a:pt x="0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7" y="11"/>
                    <a:pt x="3" y="9"/>
                    <a:pt x="3" y="6"/>
                  </a:cubicBezTo>
                  <a:cubicBezTo>
                    <a:pt x="3" y="3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5AA2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49" name="Freeform 284">
              <a:extLst>
                <a:ext uri="{FF2B5EF4-FFF2-40B4-BE49-F238E27FC236}">
                  <a16:creationId xmlns:a16="http://schemas.microsoft.com/office/drawing/2014/main" id="{769A9773-C99A-4341-96E9-9D2D3AD9C7FE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7" y="3084"/>
              <a:ext cx="33" cy="32"/>
            </a:xfrm>
            <a:custGeom>
              <a:avLst/>
              <a:gdLst>
                <a:gd name="T0" fmla="*/ 2187 w 11"/>
                <a:gd name="T1" fmla="*/ 23491 h 10"/>
                <a:gd name="T2" fmla="*/ 8748 w 11"/>
                <a:gd name="T3" fmla="*/ 0 h 10"/>
                <a:gd name="T4" fmla="*/ 21870 w 11"/>
                <a:gd name="T5" fmla="*/ 10682 h 10"/>
                <a:gd name="T6" fmla="*/ 17496 w 11"/>
                <a:gd name="T7" fmla="*/ 31264 h 10"/>
                <a:gd name="T8" fmla="*/ 2187 w 11"/>
                <a:gd name="T9" fmla="*/ 23491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10">
                  <a:moveTo>
                    <a:pt x="1" y="7"/>
                  </a:moveTo>
                  <a:cubicBezTo>
                    <a:pt x="0" y="4"/>
                    <a:pt x="2" y="1"/>
                    <a:pt x="4" y="0"/>
                  </a:cubicBezTo>
                  <a:cubicBezTo>
                    <a:pt x="6" y="0"/>
                    <a:pt x="9" y="1"/>
                    <a:pt x="10" y="3"/>
                  </a:cubicBezTo>
                  <a:cubicBezTo>
                    <a:pt x="11" y="6"/>
                    <a:pt x="10" y="8"/>
                    <a:pt x="8" y="9"/>
                  </a:cubicBezTo>
                  <a:cubicBezTo>
                    <a:pt x="5" y="10"/>
                    <a:pt x="2" y="9"/>
                    <a:pt x="1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50" name="Freeform 285">
              <a:extLst>
                <a:ext uri="{FF2B5EF4-FFF2-40B4-BE49-F238E27FC236}">
                  <a16:creationId xmlns:a16="http://schemas.microsoft.com/office/drawing/2014/main" id="{794693DF-74B4-4FE4-8021-39099A224563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4" y="3088"/>
              <a:ext cx="23" cy="25"/>
            </a:xfrm>
            <a:custGeom>
              <a:avLst/>
              <a:gdLst>
                <a:gd name="T0" fmla="*/ 1785 w 8"/>
                <a:gd name="T1" fmla="*/ 14894 h 8"/>
                <a:gd name="T2" fmla="*/ 5132 w 8"/>
                <a:gd name="T3" fmla="*/ 2684 h 8"/>
                <a:gd name="T4" fmla="*/ 11408 w 8"/>
                <a:gd name="T5" fmla="*/ 8388 h 8"/>
                <a:gd name="T6" fmla="*/ 7869 w 8"/>
                <a:gd name="T7" fmla="*/ 20597 h 8"/>
                <a:gd name="T8" fmla="*/ 1785 w 8"/>
                <a:gd name="T9" fmla="*/ 14894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8">
                  <a:moveTo>
                    <a:pt x="1" y="5"/>
                  </a:moveTo>
                  <a:cubicBezTo>
                    <a:pt x="0" y="3"/>
                    <a:pt x="1" y="2"/>
                    <a:pt x="3" y="1"/>
                  </a:cubicBezTo>
                  <a:cubicBezTo>
                    <a:pt x="4" y="0"/>
                    <a:pt x="6" y="1"/>
                    <a:pt x="7" y="3"/>
                  </a:cubicBezTo>
                  <a:cubicBezTo>
                    <a:pt x="8" y="4"/>
                    <a:pt x="7" y="6"/>
                    <a:pt x="5" y="7"/>
                  </a:cubicBezTo>
                  <a:cubicBezTo>
                    <a:pt x="3" y="8"/>
                    <a:pt x="1" y="7"/>
                    <a:pt x="1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51" name="Freeform 286">
              <a:extLst>
                <a:ext uri="{FF2B5EF4-FFF2-40B4-BE49-F238E27FC236}">
                  <a16:creationId xmlns:a16="http://schemas.microsoft.com/office/drawing/2014/main" id="{EF1FA7D2-EB3C-43CE-A9EF-A07DC94B31E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0" y="3078"/>
              <a:ext cx="51" cy="54"/>
            </a:xfrm>
            <a:custGeom>
              <a:avLst/>
              <a:gdLst>
                <a:gd name="T0" fmla="*/ 4374 w 17"/>
                <a:gd name="T1" fmla="*/ 35929 h 17"/>
                <a:gd name="T2" fmla="*/ 13122 w 17"/>
                <a:gd name="T3" fmla="*/ 3269 h 17"/>
                <a:gd name="T4" fmla="*/ 34992 w 17"/>
                <a:gd name="T5" fmla="*/ 19453 h 17"/>
                <a:gd name="T6" fmla="*/ 26244 w 17"/>
                <a:gd name="T7" fmla="*/ 49169 h 17"/>
                <a:gd name="T8" fmla="*/ 4374 w 17"/>
                <a:gd name="T9" fmla="*/ 35929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7">
                  <a:moveTo>
                    <a:pt x="2" y="11"/>
                  </a:moveTo>
                  <a:cubicBezTo>
                    <a:pt x="0" y="7"/>
                    <a:pt x="2" y="3"/>
                    <a:pt x="6" y="1"/>
                  </a:cubicBezTo>
                  <a:cubicBezTo>
                    <a:pt x="10" y="0"/>
                    <a:pt x="14" y="2"/>
                    <a:pt x="16" y="6"/>
                  </a:cubicBezTo>
                  <a:cubicBezTo>
                    <a:pt x="17" y="9"/>
                    <a:pt x="15" y="14"/>
                    <a:pt x="12" y="15"/>
                  </a:cubicBezTo>
                  <a:cubicBezTo>
                    <a:pt x="8" y="17"/>
                    <a:pt x="3" y="15"/>
                    <a:pt x="2" y="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52" name="Freeform 287">
              <a:extLst>
                <a:ext uri="{FF2B5EF4-FFF2-40B4-BE49-F238E27FC236}">
                  <a16:creationId xmlns:a16="http://schemas.microsoft.com/office/drawing/2014/main" id="{9B6878A9-F1BF-4C14-9391-7B8F8C3376B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6" y="2982"/>
              <a:ext cx="128" cy="377"/>
            </a:xfrm>
            <a:custGeom>
              <a:avLst/>
              <a:gdLst>
                <a:gd name="T0" fmla="*/ 43969 w 43"/>
                <a:gd name="T1" fmla="*/ 0 h 118"/>
                <a:gd name="T2" fmla="*/ 0 w 43"/>
                <a:gd name="T3" fmla="*/ 128787 h 118"/>
                <a:gd name="T4" fmla="*/ 31333 w 43"/>
                <a:gd name="T5" fmla="*/ 128787 h 118"/>
                <a:gd name="T6" fmla="*/ 47184 w 43"/>
                <a:gd name="T7" fmla="*/ 204018 h 118"/>
                <a:gd name="T8" fmla="*/ 31333 w 43"/>
                <a:gd name="T9" fmla="*/ 278603 h 118"/>
                <a:gd name="T10" fmla="*/ 0 w 43"/>
                <a:gd name="T11" fmla="*/ 278603 h 118"/>
                <a:gd name="T12" fmla="*/ 43969 w 43"/>
                <a:gd name="T13" fmla="*/ 400837 h 118"/>
                <a:gd name="T14" fmla="*/ 89043 w 43"/>
                <a:gd name="T15" fmla="*/ 201088 h 118"/>
                <a:gd name="T16" fmla="*/ 43969 w 43"/>
                <a:gd name="T17" fmla="*/ 0 h 11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3" h="118">
                  <a:moveTo>
                    <a:pt x="21" y="0"/>
                  </a:moveTo>
                  <a:cubicBezTo>
                    <a:pt x="11" y="0"/>
                    <a:pt x="3" y="16"/>
                    <a:pt x="0" y="38"/>
                  </a:cubicBezTo>
                  <a:cubicBezTo>
                    <a:pt x="15" y="38"/>
                    <a:pt x="15" y="38"/>
                    <a:pt x="15" y="38"/>
                  </a:cubicBezTo>
                  <a:cubicBezTo>
                    <a:pt x="19" y="38"/>
                    <a:pt x="23" y="48"/>
                    <a:pt x="23" y="60"/>
                  </a:cubicBezTo>
                  <a:cubicBezTo>
                    <a:pt x="23" y="72"/>
                    <a:pt x="19" y="82"/>
                    <a:pt x="15" y="82"/>
                  </a:cubicBezTo>
                  <a:cubicBezTo>
                    <a:pt x="0" y="82"/>
                    <a:pt x="0" y="82"/>
                    <a:pt x="0" y="82"/>
                  </a:cubicBezTo>
                  <a:cubicBezTo>
                    <a:pt x="4" y="103"/>
                    <a:pt x="12" y="118"/>
                    <a:pt x="21" y="118"/>
                  </a:cubicBezTo>
                  <a:cubicBezTo>
                    <a:pt x="33" y="118"/>
                    <a:pt x="43" y="92"/>
                    <a:pt x="43" y="59"/>
                  </a:cubicBezTo>
                  <a:cubicBezTo>
                    <a:pt x="43" y="26"/>
                    <a:pt x="33" y="0"/>
                    <a:pt x="21" y="0"/>
                  </a:cubicBezTo>
                  <a:close/>
                </a:path>
              </a:pathLst>
            </a:custGeom>
            <a:solidFill>
              <a:srgbClr val="DEE9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53" name="Freeform 288">
              <a:extLst>
                <a:ext uri="{FF2B5EF4-FFF2-40B4-BE49-F238E27FC236}">
                  <a16:creationId xmlns:a16="http://schemas.microsoft.com/office/drawing/2014/main" id="{683F6B85-320F-4B6E-9677-B070148AC92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9" y="2982"/>
              <a:ext cx="80" cy="377"/>
            </a:xfrm>
            <a:custGeom>
              <a:avLst/>
              <a:gdLst>
                <a:gd name="T0" fmla="*/ 10018 w 27"/>
                <a:gd name="T1" fmla="*/ 400837 h 118"/>
                <a:gd name="T2" fmla="*/ 54107 w 27"/>
                <a:gd name="T3" fmla="*/ 201088 h 118"/>
                <a:gd name="T4" fmla="*/ 10018 w 27"/>
                <a:gd name="T5" fmla="*/ 0 h 118"/>
                <a:gd name="T6" fmla="*/ 0 w 27"/>
                <a:gd name="T7" fmla="*/ 0 h 118"/>
                <a:gd name="T8" fmla="*/ 44089 w 27"/>
                <a:gd name="T9" fmla="*/ 201088 h 118"/>
                <a:gd name="T10" fmla="*/ 0 w 27"/>
                <a:gd name="T11" fmla="*/ 400837 h 118"/>
                <a:gd name="T12" fmla="*/ 10018 w 27"/>
                <a:gd name="T13" fmla="*/ 400837 h 11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7" h="118">
                  <a:moveTo>
                    <a:pt x="5" y="118"/>
                  </a:moveTo>
                  <a:cubicBezTo>
                    <a:pt x="17" y="118"/>
                    <a:pt x="27" y="92"/>
                    <a:pt x="27" y="59"/>
                  </a:cubicBezTo>
                  <a:cubicBezTo>
                    <a:pt x="27" y="27"/>
                    <a:pt x="17" y="0"/>
                    <a:pt x="5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2" y="0"/>
                    <a:pt x="22" y="27"/>
                    <a:pt x="22" y="59"/>
                  </a:cubicBezTo>
                  <a:cubicBezTo>
                    <a:pt x="22" y="92"/>
                    <a:pt x="12" y="118"/>
                    <a:pt x="0" y="118"/>
                  </a:cubicBezTo>
                  <a:lnTo>
                    <a:pt x="5" y="118"/>
                  </a:lnTo>
                  <a:close/>
                </a:path>
              </a:pathLst>
            </a:custGeom>
            <a:solidFill>
              <a:srgbClr val="A6C7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54" name="Freeform 289">
              <a:extLst>
                <a:ext uri="{FF2B5EF4-FFF2-40B4-BE49-F238E27FC236}">
                  <a16:creationId xmlns:a16="http://schemas.microsoft.com/office/drawing/2014/main" id="{E39F1DB1-A53A-419C-8AEE-335CB3103858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7" y="3113"/>
              <a:ext cx="101" cy="115"/>
            </a:xfrm>
            <a:custGeom>
              <a:avLst/>
              <a:gdLst>
                <a:gd name="T0" fmla="*/ 55048 w 34"/>
                <a:gd name="T1" fmla="*/ 0 h 36"/>
                <a:gd name="T2" fmla="*/ 0 w 34"/>
                <a:gd name="T3" fmla="*/ 0 h 36"/>
                <a:gd name="T4" fmla="*/ 4111 w 34"/>
                <a:gd name="T5" fmla="*/ 57605 h 36"/>
                <a:gd name="T6" fmla="*/ 0 w 34"/>
                <a:gd name="T7" fmla="*/ 122047 h 36"/>
                <a:gd name="T8" fmla="*/ 55048 w 34"/>
                <a:gd name="T9" fmla="*/ 122047 h 36"/>
                <a:gd name="T10" fmla="*/ 69387 w 34"/>
                <a:gd name="T11" fmla="*/ 61544 h 36"/>
                <a:gd name="T12" fmla="*/ 55048 w 34"/>
                <a:gd name="T13" fmla="*/ 0 h 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4" h="36">
                  <a:moveTo>
                    <a:pt x="27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5"/>
                    <a:pt x="2" y="11"/>
                    <a:pt x="2" y="17"/>
                  </a:cubicBezTo>
                  <a:cubicBezTo>
                    <a:pt x="2" y="24"/>
                    <a:pt x="1" y="31"/>
                    <a:pt x="0" y="36"/>
                  </a:cubicBezTo>
                  <a:cubicBezTo>
                    <a:pt x="27" y="36"/>
                    <a:pt x="27" y="36"/>
                    <a:pt x="27" y="36"/>
                  </a:cubicBezTo>
                  <a:cubicBezTo>
                    <a:pt x="31" y="36"/>
                    <a:pt x="34" y="28"/>
                    <a:pt x="34" y="18"/>
                  </a:cubicBezTo>
                  <a:cubicBezTo>
                    <a:pt x="34" y="8"/>
                    <a:pt x="31" y="0"/>
                    <a:pt x="27" y="0"/>
                  </a:cubicBezTo>
                  <a:close/>
                </a:path>
              </a:pathLst>
            </a:custGeom>
            <a:solidFill>
              <a:srgbClr val="DFE0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55" name="Freeform 290">
              <a:extLst>
                <a:ext uri="{FF2B5EF4-FFF2-40B4-BE49-F238E27FC236}">
                  <a16:creationId xmlns:a16="http://schemas.microsoft.com/office/drawing/2014/main" id="{D7F5EBE5-AA6E-4665-A16F-3FA32738655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9" y="3065"/>
              <a:ext cx="69" cy="204"/>
            </a:xfrm>
            <a:custGeom>
              <a:avLst/>
              <a:gdLst>
                <a:gd name="T0" fmla="*/ 0 w 23"/>
                <a:gd name="T1" fmla="*/ 106934 h 64"/>
                <a:gd name="T2" fmla="*/ 26244 w 23"/>
                <a:gd name="T3" fmla="*/ 0 h 64"/>
                <a:gd name="T4" fmla="*/ 50301 w 23"/>
                <a:gd name="T5" fmla="*/ 106934 h 64"/>
                <a:gd name="T6" fmla="*/ 24057 w 23"/>
                <a:gd name="T7" fmla="*/ 213900 h 64"/>
                <a:gd name="T8" fmla="*/ 0 w 23"/>
                <a:gd name="T9" fmla="*/ 106934 h 6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64">
                  <a:moveTo>
                    <a:pt x="0" y="32"/>
                  </a:moveTo>
                  <a:cubicBezTo>
                    <a:pt x="0" y="14"/>
                    <a:pt x="5" y="0"/>
                    <a:pt x="12" y="0"/>
                  </a:cubicBezTo>
                  <a:cubicBezTo>
                    <a:pt x="18" y="0"/>
                    <a:pt x="23" y="14"/>
                    <a:pt x="23" y="32"/>
                  </a:cubicBezTo>
                  <a:cubicBezTo>
                    <a:pt x="23" y="49"/>
                    <a:pt x="18" y="64"/>
                    <a:pt x="11" y="64"/>
                  </a:cubicBezTo>
                  <a:cubicBezTo>
                    <a:pt x="5" y="64"/>
                    <a:pt x="0" y="49"/>
                    <a:pt x="0" y="32"/>
                  </a:cubicBezTo>
                  <a:close/>
                </a:path>
              </a:pathLst>
            </a:custGeom>
            <a:solidFill>
              <a:srgbClr val="DEE9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56" name="Freeform 291">
              <a:extLst>
                <a:ext uri="{FF2B5EF4-FFF2-40B4-BE49-F238E27FC236}">
                  <a16:creationId xmlns:a16="http://schemas.microsoft.com/office/drawing/2014/main" id="{800B9B28-8AC6-4011-A823-A716C4FD460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9" y="3072"/>
              <a:ext cx="63" cy="102"/>
            </a:xfrm>
            <a:custGeom>
              <a:avLst/>
              <a:gdLst>
                <a:gd name="T0" fmla="*/ 19683 w 21"/>
                <a:gd name="T1" fmla="*/ 3302 h 32"/>
                <a:gd name="T2" fmla="*/ 6561 w 21"/>
                <a:gd name="T3" fmla="*/ 50394 h 32"/>
                <a:gd name="T4" fmla="*/ 4374 w 21"/>
                <a:gd name="T5" fmla="*/ 106934 h 32"/>
                <a:gd name="T6" fmla="*/ 15309 w 21"/>
                <a:gd name="T7" fmla="*/ 70409 h 32"/>
                <a:gd name="T8" fmla="*/ 26244 w 21"/>
                <a:gd name="T9" fmla="*/ 67106 h 32"/>
                <a:gd name="T10" fmla="*/ 34992 w 21"/>
                <a:gd name="T11" fmla="*/ 80612 h 32"/>
                <a:gd name="T12" fmla="*/ 28431 w 21"/>
                <a:gd name="T13" fmla="*/ 13534 h 32"/>
                <a:gd name="T14" fmla="*/ 19683 w 21"/>
                <a:gd name="T15" fmla="*/ 3302 h 3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1" h="32">
                  <a:moveTo>
                    <a:pt x="9" y="1"/>
                  </a:moveTo>
                  <a:cubicBezTo>
                    <a:pt x="5" y="5"/>
                    <a:pt x="3" y="11"/>
                    <a:pt x="3" y="15"/>
                  </a:cubicBezTo>
                  <a:cubicBezTo>
                    <a:pt x="2" y="20"/>
                    <a:pt x="0" y="27"/>
                    <a:pt x="2" y="32"/>
                  </a:cubicBezTo>
                  <a:cubicBezTo>
                    <a:pt x="4" y="29"/>
                    <a:pt x="3" y="24"/>
                    <a:pt x="7" y="21"/>
                  </a:cubicBezTo>
                  <a:cubicBezTo>
                    <a:pt x="8" y="20"/>
                    <a:pt x="11" y="20"/>
                    <a:pt x="12" y="20"/>
                  </a:cubicBezTo>
                  <a:cubicBezTo>
                    <a:pt x="15" y="21"/>
                    <a:pt x="14" y="22"/>
                    <a:pt x="16" y="24"/>
                  </a:cubicBezTo>
                  <a:cubicBezTo>
                    <a:pt x="21" y="22"/>
                    <a:pt x="16" y="7"/>
                    <a:pt x="13" y="4"/>
                  </a:cubicBezTo>
                  <a:cubicBezTo>
                    <a:pt x="12" y="2"/>
                    <a:pt x="10" y="0"/>
                    <a:pt x="9" y="1"/>
                  </a:cubicBezTo>
                  <a:close/>
                </a:path>
              </a:pathLst>
            </a:custGeom>
            <a:solidFill>
              <a:srgbClr val="D1E1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57" name="Freeform 292">
              <a:extLst>
                <a:ext uri="{FF2B5EF4-FFF2-40B4-BE49-F238E27FC236}">
                  <a16:creationId xmlns:a16="http://schemas.microsoft.com/office/drawing/2014/main" id="{803A445E-9AE4-4013-AF57-A8194BF8000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1" y="3068"/>
              <a:ext cx="30" cy="67"/>
            </a:xfrm>
            <a:custGeom>
              <a:avLst/>
              <a:gdLst>
                <a:gd name="T0" fmla="*/ 0 w 10"/>
                <a:gd name="T1" fmla="*/ 70765 h 21"/>
                <a:gd name="T2" fmla="*/ 6561 w 10"/>
                <a:gd name="T3" fmla="*/ 20196 h 21"/>
                <a:gd name="T4" fmla="*/ 21870 w 10"/>
                <a:gd name="T5" fmla="*/ 40015 h 21"/>
                <a:gd name="T6" fmla="*/ 6561 w 10"/>
                <a:gd name="T7" fmla="*/ 36990 h 2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21">
                  <a:moveTo>
                    <a:pt x="0" y="21"/>
                  </a:moveTo>
                  <a:cubicBezTo>
                    <a:pt x="0" y="16"/>
                    <a:pt x="0" y="9"/>
                    <a:pt x="3" y="6"/>
                  </a:cubicBezTo>
                  <a:cubicBezTo>
                    <a:pt x="7" y="0"/>
                    <a:pt x="9" y="9"/>
                    <a:pt x="10" y="12"/>
                  </a:cubicBezTo>
                  <a:cubicBezTo>
                    <a:pt x="9" y="11"/>
                    <a:pt x="4" y="5"/>
                    <a:pt x="3" y="11"/>
                  </a:cubicBezTo>
                </a:path>
              </a:pathLst>
            </a:custGeom>
            <a:solidFill>
              <a:srgbClr val="A4C6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58" name="Freeform 293">
              <a:extLst>
                <a:ext uri="{FF2B5EF4-FFF2-40B4-BE49-F238E27FC236}">
                  <a16:creationId xmlns:a16="http://schemas.microsoft.com/office/drawing/2014/main" id="{D66307F3-8CCD-4182-AA9C-238C2E3E9F4E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4" y="3155"/>
              <a:ext cx="77" cy="70"/>
            </a:xfrm>
            <a:custGeom>
              <a:avLst/>
              <a:gdLst>
                <a:gd name="T0" fmla="*/ 4078 w 26"/>
                <a:gd name="T1" fmla="*/ 0 h 22"/>
                <a:gd name="T2" fmla="*/ 0 w 26"/>
                <a:gd name="T3" fmla="*/ 72771 h 22"/>
                <a:gd name="T4" fmla="*/ 51922 w 26"/>
                <a:gd name="T5" fmla="*/ 72771 h 22"/>
                <a:gd name="T6" fmla="*/ 12077 w 26"/>
                <a:gd name="T7" fmla="*/ 42420 h 22"/>
                <a:gd name="T8" fmla="*/ 4078 w 26"/>
                <a:gd name="T9" fmla="*/ 0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22">
                  <a:moveTo>
                    <a:pt x="2" y="0"/>
                  </a:moveTo>
                  <a:cubicBezTo>
                    <a:pt x="3" y="3"/>
                    <a:pt x="4" y="16"/>
                    <a:pt x="0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14" y="22"/>
                    <a:pt x="10" y="20"/>
                    <a:pt x="6" y="13"/>
                  </a:cubicBezTo>
                  <a:cubicBezTo>
                    <a:pt x="4" y="9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CACD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59" name="Freeform 294">
              <a:extLst>
                <a:ext uri="{FF2B5EF4-FFF2-40B4-BE49-F238E27FC236}">
                  <a16:creationId xmlns:a16="http://schemas.microsoft.com/office/drawing/2014/main" id="{8828D009-88F8-4417-A808-22D45454E1DE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2" y="3065"/>
              <a:ext cx="51" cy="204"/>
            </a:xfrm>
            <a:custGeom>
              <a:avLst/>
              <a:gdLst>
                <a:gd name="T0" fmla="*/ 10935 w 17"/>
                <a:gd name="T1" fmla="*/ 213900 h 64"/>
                <a:gd name="T2" fmla="*/ 37179 w 17"/>
                <a:gd name="T3" fmla="*/ 106934 h 64"/>
                <a:gd name="T4" fmla="*/ 10935 w 17"/>
                <a:gd name="T5" fmla="*/ 0 h 64"/>
                <a:gd name="T6" fmla="*/ 2187 w 17"/>
                <a:gd name="T7" fmla="*/ 0 h 64"/>
                <a:gd name="T8" fmla="*/ 26244 w 17"/>
                <a:gd name="T9" fmla="*/ 106934 h 64"/>
                <a:gd name="T10" fmla="*/ 0 w 17"/>
                <a:gd name="T11" fmla="*/ 213900 h 64"/>
                <a:gd name="T12" fmla="*/ 10935 w 17"/>
                <a:gd name="T13" fmla="*/ 213900 h 6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" h="64">
                  <a:moveTo>
                    <a:pt x="5" y="64"/>
                  </a:moveTo>
                  <a:cubicBezTo>
                    <a:pt x="12" y="64"/>
                    <a:pt x="17" y="49"/>
                    <a:pt x="17" y="32"/>
                  </a:cubicBezTo>
                  <a:cubicBezTo>
                    <a:pt x="17" y="14"/>
                    <a:pt x="12" y="0"/>
                    <a:pt x="5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7" y="0"/>
                    <a:pt x="12" y="14"/>
                    <a:pt x="12" y="32"/>
                  </a:cubicBezTo>
                  <a:cubicBezTo>
                    <a:pt x="12" y="49"/>
                    <a:pt x="7" y="64"/>
                    <a:pt x="0" y="64"/>
                  </a:cubicBezTo>
                  <a:lnTo>
                    <a:pt x="5" y="64"/>
                  </a:lnTo>
                  <a:close/>
                </a:path>
              </a:pathLst>
            </a:custGeom>
            <a:solidFill>
              <a:srgbClr val="A6C7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60" name="Freeform 295">
              <a:extLst>
                <a:ext uri="{FF2B5EF4-FFF2-40B4-BE49-F238E27FC236}">
                  <a16:creationId xmlns:a16="http://schemas.microsoft.com/office/drawing/2014/main" id="{B2108F5A-55F1-411B-B364-65AE714EF634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5" y="3116"/>
              <a:ext cx="18" cy="35"/>
            </a:xfrm>
            <a:custGeom>
              <a:avLst/>
              <a:gdLst>
                <a:gd name="T0" fmla="*/ 13122 w 6"/>
                <a:gd name="T1" fmla="*/ 33307 h 11"/>
                <a:gd name="T2" fmla="*/ 8748 w 6"/>
                <a:gd name="T3" fmla="*/ 0 h 11"/>
                <a:gd name="T4" fmla="*/ 0 w 6"/>
                <a:gd name="T5" fmla="*/ 0 h 11"/>
                <a:gd name="T6" fmla="*/ 2187 w 6"/>
                <a:gd name="T7" fmla="*/ 36174 h 11"/>
                <a:gd name="T8" fmla="*/ 13122 w 6"/>
                <a:gd name="T9" fmla="*/ 33307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11">
                  <a:moveTo>
                    <a:pt x="6" y="10"/>
                  </a:moveTo>
                  <a:cubicBezTo>
                    <a:pt x="5" y="6"/>
                    <a:pt x="5" y="3"/>
                    <a:pt x="4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3"/>
                    <a:pt x="1" y="7"/>
                    <a:pt x="1" y="11"/>
                  </a:cubicBezTo>
                  <a:lnTo>
                    <a:pt x="6" y="1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61" name="Freeform 296">
              <a:extLst>
                <a:ext uri="{FF2B5EF4-FFF2-40B4-BE49-F238E27FC236}">
                  <a16:creationId xmlns:a16="http://schemas.microsoft.com/office/drawing/2014/main" id="{71440780-BE8B-49B8-8E1C-208BCFCE0041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2" y="3104"/>
              <a:ext cx="15" cy="6"/>
            </a:xfrm>
            <a:custGeom>
              <a:avLst/>
              <a:gdLst>
                <a:gd name="T0" fmla="*/ 8748 w 5"/>
                <a:gd name="T1" fmla="*/ 0 h 2"/>
                <a:gd name="T2" fmla="*/ 0 w 5"/>
                <a:gd name="T3" fmla="*/ 0 h 2"/>
                <a:gd name="T4" fmla="*/ 0 w 5"/>
                <a:gd name="T5" fmla="*/ 4374 h 2"/>
                <a:gd name="T6" fmla="*/ 10935 w 5"/>
                <a:gd name="T7" fmla="*/ 4374 h 2"/>
                <a:gd name="T8" fmla="*/ 8748 w 5"/>
                <a:gd name="T9" fmla="*/ 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2">
                  <a:moveTo>
                    <a:pt x="4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4" y="1"/>
                    <a:pt x="4" y="0"/>
                  </a:cubicBezTo>
                  <a:close/>
                </a:path>
              </a:pathLst>
            </a:custGeom>
            <a:solidFill>
              <a:srgbClr val="0075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62" name="Freeform 297">
              <a:extLst>
                <a:ext uri="{FF2B5EF4-FFF2-40B4-BE49-F238E27FC236}">
                  <a16:creationId xmlns:a16="http://schemas.microsoft.com/office/drawing/2014/main" id="{62EC8ED3-FA79-41B1-825C-46F1EAB8A7C6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8" y="3158"/>
              <a:ext cx="15" cy="16"/>
            </a:xfrm>
            <a:custGeom>
              <a:avLst/>
              <a:gdLst>
                <a:gd name="T0" fmla="*/ 0 w 5"/>
                <a:gd name="T1" fmla="*/ 0 h 5"/>
                <a:gd name="T2" fmla="*/ 0 w 5"/>
                <a:gd name="T3" fmla="*/ 10682 h 5"/>
                <a:gd name="T4" fmla="*/ 0 w 5"/>
                <a:gd name="T5" fmla="*/ 17101 h 5"/>
                <a:gd name="T6" fmla="*/ 10935 w 5"/>
                <a:gd name="T7" fmla="*/ 17101 h 5"/>
                <a:gd name="T8" fmla="*/ 10935 w 5"/>
                <a:gd name="T9" fmla="*/ 10682 h 5"/>
                <a:gd name="T10" fmla="*/ 10935 w 5"/>
                <a:gd name="T11" fmla="*/ 3338 h 5"/>
                <a:gd name="T12" fmla="*/ 10935 w 5"/>
                <a:gd name="T13" fmla="*/ 0 h 5"/>
                <a:gd name="T14" fmla="*/ 0 w 5"/>
                <a:gd name="T15" fmla="*/ 0 h 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" h="5">
                  <a:moveTo>
                    <a:pt x="0" y="0"/>
                  </a:moveTo>
                  <a:cubicBezTo>
                    <a:pt x="0" y="1"/>
                    <a:pt x="0" y="2"/>
                    <a:pt x="0" y="3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4"/>
                    <a:pt x="5" y="4"/>
                    <a:pt x="5" y="3"/>
                  </a:cubicBezTo>
                  <a:cubicBezTo>
                    <a:pt x="5" y="2"/>
                    <a:pt x="5" y="2"/>
                    <a:pt x="5" y="1"/>
                  </a:cubicBezTo>
                  <a:cubicBezTo>
                    <a:pt x="5" y="1"/>
                    <a:pt x="5" y="1"/>
                    <a:pt x="5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2994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63" name="Freeform 298">
              <a:extLst>
                <a:ext uri="{FF2B5EF4-FFF2-40B4-BE49-F238E27FC236}">
                  <a16:creationId xmlns:a16="http://schemas.microsoft.com/office/drawing/2014/main" id="{8B130AA1-B3A6-4177-9946-A25C85CFF65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8" y="3091"/>
              <a:ext cx="18" cy="44"/>
            </a:xfrm>
            <a:custGeom>
              <a:avLst/>
              <a:gdLst>
                <a:gd name="T0" fmla="*/ 8748 w 6"/>
                <a:gd name="T1" fmla="*/ 0 h 14"/>
                <a:gd name="T2" fmla="*/ 0 w 6"/>
                <a:gd name="T3" fmla="*/ 0 h 14"/>
                <a:gd name="T4" fmla="*/ 2187 w 6"/>
                <a:gd name="T5" fmla="*/ 42344 h 14"/>
                <a:gd name="T6" fmla="*/ 13122 w 6"/>
                <a:gd name="T7" fmla="*/ 39521 h 14"/>
                <a:gd name="T8" fmla="*/ 8748 w 6"/>
                <a:gd name="T9" fmla="*/ 0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14">
                  <a:moveTo>
                    <a:pt x="4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5"/>
                    <a:pt x="1" y="9"/>
                    <a:pt x="1" y="14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8"/>
                    <a:pt x="5" y="4"/>
                    <a:pt x="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64" name="Freeform 299">
              <a:extLst>
                <a:ext uri="{FF2B5EF4-FFF2-40B4-BE49-F238E27FC236}">
                  <a16:creationId xmlns:a16="http://schemas.microsoft.com/office/drawing/2014/main" id="{F74C2222-E4E4-4A01-B07C-F7A1EA7C686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5" y="3078"/>
              <a:ext cx="15" cy="10"/>
            </a:xfrm>
            <a:custGeom>
              <a:avLst/>
              <a:gdLst>
                <a:gd name="T0" fmla="*/ 8748 w 5"/>
                <a:gd name="T1" fmla="*/ 0 h 3"/>
                <a:gd name="T2" fmla="*/ 0 w 5"/>
                <a:gd name="T3" fmla="*/ 0 h 3"/>
                <a:gd name="T4" fmla="*/ 2187 w 5"/>
                <a:gd name="T5" fmla="*/ 13590 h 3"/>
                <a:gd name="T6" fmla="*/ 10935 w 5"/>
                <a:gd name="T7" fmla="*/ 9523 h 3"/>
                <a:gd name="T8" fmla="*/ 8748 w 5"/>
                <a:gd name="T9" fmla="*/ 0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3">
                  <a:moveTo>
                    <a:pt x="4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2"/>
                    <a:pt x="1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1"/>
                    <a:pt x="4" y="1"/>
                    <a:pt x="4" y="0"/>
                  </a:cubicBezTo>
                  <a:close/>
                </a:path>
              </a:pathLst>
            </a:custGeom>
            <a:solidFill>
              <a:srgbClr val="0075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65" name="Freeform 300">
              <a:extLst>
                <a:ext uri="{FF2B5EF4-FFF2-40B4-BE49-F238E27FC236}">
                  <a16:creationId xmlns:a16="http://schemas.microsoft.com/office/drawing/2014/main" id="{1FC963E1-3391-4827-B5FC-952266240DA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4" y="3142"/>
              <a:ext cx="12" cy="22"/>
            </a:xfrm>
            <a:custGeom>
              <a:avLst/>
              <a:gdLst>
                <a:gd name="T0" fmla="*/ 8748 w 4"/>
                <a:gd name="T1" fmla="*/ 18442 h 7"/>
                <a:gd name="T2" fmla="*/ 8748 w 4"/>
                <a:gd name="T3" fmla="*/ 12575 h 7"/>
                <a:gd name="T4" fmla="*/ 8748 w 4"/>
                <a:gd name="T5" fmla="*/ 5868 h 7"/>
                <a:gd name="T6" fmla="*/ 8748 w 4"/>
                <a:gd name="T7" fmla="*/ 0 h 7"/>
                <a:gd name="T8" fmla="*/ 0 w 4"/>
                <a:gd name="T9" fmla="*/ 2737 h 7"/>
                <a:gd name="T10" fmla="*/ 0 w 4"/>
                <a:gd name="T11" fmla="*/ 21167 h 7"/>
                <a:gd name="T12" fmla="*/ 8748 w 4"/>
                <a:gd name="T13" fmla="*/ 18442 h 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" h="7">
                  <a:moveTo>
                    <a:pt x="4" y="6"/>
                  </a:moveTo>
                  <a:cubicBezTo>
                    <a:pt x="4" y="5"/>
                    <a:pt x="4" y="5"/>
                    <a:pt x="4" y="4"/>
                  </a:cubicBezTo>
                  <a:cubicBezTo>
                    <a:pt x="4" y="3"/>
                    <a:pt x="4" y="3"/>
                    <a:pt x="4" y="2"/>
                  </a:cubicBezTo>
                  <a:cubicBezTo>
                    <a:pt x="4" y="2"/>
                    <a:pt x="4" y="1"/>
                    <a:pt x="4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3"/>
                    <a:pt x="0" y="5"/>
                    <a:pt x="0" y="7"/>
                  </a:cubicBezTo>
                  <a:lnTo>
                    <a:pt x="4" y="6"/>
                  </a:lnTo>
                  <a:close/>
                </a:path>
              </a:pathLst>
            </a:custGeom>
            <a:solidFill>
              <a:srgbClr val="2994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66" name="Freeform 301">
              <a:extLst>
                <a:ext uri="{FF2B5EF4-FFF2-40B4-BE49-F238E27FC236}">
                  <a16:creationId xmlns:a16="http://schemas.microsoft.com/office/drawing/2014/main" id="{7F74BBE4-AE70-4548-946E-26995FCAF62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6" y="3119"/>
              <a:ext cx="89" cy="61"/>
            </a:xfrm>
            <a:custGeom>
              <a:avLst/>
              <a:gdLst>
                <a:gd name="T0" fmla="*/ 33998 w 30"/>
                <a:gd name="T1" fmla="*/ 3413 h 19"/>
                <a:gd name="T2" fmla="*/ 50570 w 30"/>
                <a:gd name="T3" fmla="*/ 10958 h 19"/>
                <a:gd name="T4" fmla="*/ 54462 w 30"/>
                <a:gd name="T5" fmla="*/ 28262 h 19"/>
                <a:gd name="T6" fmla="*/ 58642 w 30"/>
                <a:gd name="T7" fmla="*/ 66814 h 19"/>
                <a:gd name="T8" fmla="*/ 48484 w 30"/>
                <a:gd name="T9" fmla="*/ 0 h 19"/>
                <a:gd name="T10" fmla="*/ 0 w 30"/>
                <a:gd name="T11" fmla="*/ 0 h 19"/>
                <a:gd name="T12" fmla="*/ 33998 w 30"/>
                <a:gd name="T13" fmla="*/ 3413 h 1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0" h="19">
                  <a:moveTo>
                    <a:pt x="17" y="1"/>
                  </a:moveTo>
                  <a:cubicBezTo>
                    <a:pt x="20" y="2"/>
                    <a:pt x="23" y="1"/>
                    <a:pt x="25" y="3"/>
                  </a:cubicBezTo>
                  <a:cubicBezTo>
                    <a:pt x="26" y="4"/>
                    <a:pt x="26" y="6"/>
                    <a:pt x="27" y="8"/>
                  </a:cubicBezTo>
                  <a:cubicBezTo>
                    <a:pt x="28" y="11"/>
                    <a:pt x="29" y="16"/>
                    <a:pt x="29" y="19"/>
                  </a:cubicBezTo>
                  <a:cubicBezTo>
                    <a:pt x="30" y="11"/>
                    <a:pt x="28" y="0"/>
                    <a:pt x="24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6" y="1"/>
                    <a:pt x="1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67" name="Freeform 302">
              <a:extLst>
                <a:ext uri="{FF2B5EF4-FFF2-40B4-BE49-F238E27FC236}">
                  <a16:creationId xmlns:a16="http://schemas.microsoft.com/office/drawing/2014/main" id="{4CFF8DDD-79D5-40A1-B177-9D9FC8179698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9" y="3072"/>
              <a:ext cx="36" cy="191"/>
            </a:xfrm>
            <a:custGeom>
              <a:avLst/>
              <a:gdLst>
                <a:gd name="T0" fmla="*/ 2187 w 12"/>
                <a:gd name="T1" fmla="*/ 0 h 60"/>
                <a:gd name="T2" fmla="*/ 2187 w 12"/>
                <a:gd name="T3" fmla="*/ 0 h 60"/>
                <a:gd name="T4" fmla="*/ 24057 w 12"/>
                <a:gd name="T5" fmla="*/ 95812 h 60"/>
                <a:gd name="T6" fmla="*/ 0 w 12"/>
                <a:gd name="T7" fmla="*/ 195517 h 60"/>
                <a:gd name="T8" fmla="*/ 2187 w 12"/>
                <a:gd name="T9" fmla="*/ 198710 h 60"/>
                <a:gd name="T10" fmla="*/ 26244 w 12"/>
                <a:gd name="T11" fmla="*/ 100039 h 60"/>
                <a:gd name="T12" fmla="*/ 2187 w 12"/>
                <a:gd name="T13" fmla="*/ 0 h 6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" h="6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6" y="1"/>
                    <a:pt x="11" y="15"/>
                    <a:pt x="11" y="29"/>
                  </a:cubicBezTo>
                  <a:cubicBezTo>
                    <a:pt x="11" y="45"/>
                    <a:pt x="6" y="59"/>
                    <a:pt x="0" y="59"/>
                  </a:cubicBezTo>
                  <a:cubicBezTo>
                    <a:pt x="0" y="60"/>
                    <a:pt x="1" y="60"/>
                    <a:pt x="1" y="60"/>
                  </a:cubicBezTo>
                  <a:cubicBezTo>
                    <a:pt x="7" y="60"/>
                    <a:pt x="12" y="46"/>
                    <a:pt x="12" y="30"/>
                  </a:cubicBezTo>
                  <a:cubicBezTo>
                    <a:pt x="12" y="14"/>
                    <a:pt x="7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68" name="Freeform 303">
              <a:extLst>
                <a:ext uri="{FF2B5EF4-FFF2-40B4-BE49-F238E27FC236}">
                  <a16:creationId xmlns:a16="http://schemas.microsoft.com/office/drawing/2014/main" id="{5C3ADADE-CF08-4C74-B9B7-A5FA1780282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0" y="2989"/>
              <a:ext cx="68" cy="363"/>
            </a:xfrm>
            <a:custGeom>
              <a:avLst/>
              <a:gdLst>
                <a:gd name="T0" fmla="*/ 4056 w 23"/>
                <a:gd name="T1" fmla="*/ 0 h 114"/>
                <a:gd name="T2" fmla="*/ 4056 w 23"/>
                <a:gd name="T3" fmla="*/ 0 h 114"/>
                <a:gd name="T4" fmla="*/ 39283 w 23"/>
                <a:gd name="T5" fmla="*/ 185579 h 114"/>
                <a:gd name="T6" fmla="*/ 0 w 23"/>
                <a:gd name="T7" fmla="*/ 375119 h 114"/>
                <a:gd name="T8" fmla="*/ 6129 w 23"/>
                <a:gd name="T9" fmla="*/ 378415 h 114"/>
                <a:gd name="T10" fmla="*/ 45383 w 23"/>
                <a:gd name="T11" fmla="*/ 189868 h 114"/>
                <a:gd name="T12" fmla="*/ 4056 w 23"/>
                <a:gd name="T13" fmla="*/ 0 h 11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3" h="114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2" y="4"/>
                    <a:pt x="20" y="29"/>
                    <a:pt x="20" y="56"/>
                  </a:cubicBezTo>
                  <a:cubicBezTo>
                    <a:pt x="20" y="86"/>
                    <a:pt x="11" y="113"/>
                    <a:pt x="0" y="113"/>
                  </a:cubicBezTo>
                  <a:cubicBezTo>
                    <a:pt x="1" y="114"/>
                    <a:pt x="2" y="114"/>
                    <a:pt x="3" y="114"/>
                  </a:cubicBezTo>
                  <a:cubicBezTo>
                    <a:pt x="14" y="114"/>
                    <a:pt x="23" y="87"/>
                    <a:pt x="23" y="57"/>
                  </a:cubicBezTo>
                  <a:cubicBezTo>
                    <a:pt x="23" y="27"/>
                    <a:pt x="13" y="0"/>
                    <a:pt x="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69" name="Freeform 304">
              <a:extLst>
                <a:ext uri="{FF2B5EF4-FFF2-40B4-BE49-F238E27FC236}">
                  <a16:creationId xmlns:a16="http://schemas.microsoft.com/office/drawing/2014/main" id="{D12A86EB-5984-4A0D-ACBD-7E79F03D773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9" y="2982"/>
              <a:ext cx="80" cy="377"/>
            </a:xfrm>
            <a:custGeom>
              <a:avLst/>
              <a:gdLst>
                <a:gd name="T0" fmla="*/ 8243 w 27"/>
                <a:gd name="T1" fmla="*/ 400837 h 118"/>
                <a:gd name="T2" fmla="*/ 54107 w 27"/>
                <a:gd name="T3" fmla="*/ 201088 h 118"/>
                <a:gd name="T4" fmla="*/ 10018 w 27"/>
                <a:gd name="T5" fmla="*/ 0 h 118"/>
                <a:gd name="T6" fmla="*/ 0 w 27"/>
                <a:gd name="T7" fmla="*/ 0 h 118"/>
                <a:gd name="T8" fmla="*/ 44089 w 27"/>
                <a:gd name="T9" fmla="*/ 201088 h 118"/>
                <a:gd name="T10" fmla="*/ 0 w 27"/>
                <a:gd name="T11" fmla="*/ 400837 h 118"/>
                <a:gd name="T12" fmla="*/ 8243 w 27"/>
                <a:gd name="T13" fmla="*/ 400837 h 11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7" h="118">
                  <a:moveTo>
                    <a:pt x="4" y="118"/>
                  </a:moveTo>
                  <a:cubicBezTo>
                    <a:pt x="17" y="118"/>
                    <a:pt x="27" y="92"/>
                    <a:pt x="27" y="59"/>
                  </a:cubicBezTo>
                  <a:cubicBezTo>
                    <a:pt x="27" y="26"/>
                    <a:pt x="17" y="0"/>
                    <a:pt x="5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2" y="0"/>
                    <a:pt x="22" y="26"/>
                    <a:pt x="22" y="59"/>
                  </a:cubicBezTo>
                  <a:cubicBezTo>
                    <a:pt x="22" y="92"/>
                    <a:pt x="12" y="118"/>
                    <a:pt x="0" y="118"/>
                  </a:cubicBezTo>
                  <a:lnTo>
                    <a:pt x="4" y="118"/>
                  </a:lnTo>
                  <a:close/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70" name="Freeform 305">
              <a:extLst>
                <a:ext uri="{FF2B5EF4-FFF2-40B4-BE49-F238E27FC236}">
                  <a16:creationId xmlns:a16="http://schemas.microsoft.com/office/drawing/2014/main" id="{EECC16A8-6D12-489D-A1FA-05E061A7B37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6" y="2982"/>
              <a:ext cx="128" cy="377"/>
            </a:xfrm>
            <a:custGeom>
              <a:avLst/>
              <a:gdLst>
                <a:gd name="T0" fmla="*/ 43969 w 43"/>
                <a:gd name="T1" fmla="*/ 0 h 118"/>
                <a:gd name="T2" fmla="*/ 0 w 43"/>
                <a:gd name="T3" fmla="*/ 128787 h 118"/>
                <a:gd name="T4" fmla="*/ 31333 w 43"/>
                <a:gd name="T5" fmla="*/ 128787 h 118"/>
                <a:gd name="T6" fmla="*/ 47184 w 43"/>
                <a:gd name="T7" fmla="*/ 204018 h 118"/>
                <a:gd name="T8" fmla="*/ 31333 w 43"/>
                <a:gd name="T9" fmla="*/ 278603 h 118"/>
                <a:gd name="T10" fmla="*/ 0 w 43"/>
                <a:gd name="T11" fmla="*/ 278603 h 118"/>
                <a:gd name="T12" fmla="*/ 43969 w 43"/>
                <a:gd name="T13" fmla="*/ 400837 h 118"/>
                <a:gd name="T14" fmla="*/ 89043 w 43"/>
                <a:gd name="T15" fmla="*/ 201088 h 118"/>
                <a:gd name="T16" fmla="*/ 43969 w 43"/>
                <a:gd name="T17" fmla="*/ 0 h 11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3" h="118">
                  <a:moveTo>
                    <a:pt x="21" y="0"/>
                  </a:moveTo>
                  <a:cubicBezTo>
                    <a:pt x="11" y="0"/>
                    <a:pt x="3" y="16"/>
                    <a:pt x="0" y="38"/>
                  </a:cubicBezTo>
                  <a:cubicBezTo>
                    <a:pt x="15" y="38"/>
                    <a:pt x="15" y="38"/>
                    <a:pt x="15" y="38"/>
                  </a:cubicBezTo>
                  <a:cubicBezTo>
                    <a:pt x="19" y="38"/>
                    <a:pt x="23" y="48"/>
                    <a:pt x="23" y="60"/>
                  </a:cubicBezTo>
                  <a:cubicBezTo>
                    <a:pt x="23" y="72"/>
                    <a:pt x="19" y="82"/>
                    <a:pt x="15" y="82"/>
                  </a:cubicBezTo>
                  <a:cubicBezTo>
                    <a:pt x="0" y="82"/>
                    <a:pt x="0" y="82"/>
                    <a:pt x="0" y="82"/>
                  </a:cubicBezTo>
                  <a:cubicBezTo>
                    <a:pt x="4" y="103"/>
                    <a:pt x="12" y="118"/>
                    <a:pt x="21" y="118"/>
                  </a:cubicBezTo>
                  <a:cubicBezTo>
                    <a:pt x="33" y="118"/>
                    <a:pt x="43" y="92"/>
                    <a:pt x="43" y="59"/>
                  </a:cubicBezTo>
                  <a:cubicBezTo>
                    <a:pt x="43" y="26"/>
                    <a:pt x="33" y="0"/>
                    <a:pt x="21" y="0"/>
                  </a:cubicBezTo>
                  <a:close/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71" name="Freeform 306">
              <a:extLst>
                <a:ext uri="{FF2B5EF4-FFF2-40B4-BE49-F238E27FC236}">
                  <a16:creationId xmlns:a16="http://schemas.microsoft.com/office/drawing/2014/main" id="{A21B4F78-24C9-43A5-B854-C14871623E1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9" y="3065"/>
              <a:ext cx="69" cy="204"/>
            </a:xfrm>
            <a:custGeom>
              <a:avLst/>
              <a:gdLst>
                <a:gd name="T0" fmla="*/ 0 w 23"/>
                <a:gd name="T1" fmla="*/ 106934 h 64"/>
                <a:gd name="T2" fmla="*/ 26244 w 23"/>
                <a:gd name="T3" fmla="*/ 0 h 64"/>
                <a:gd name="T4" fmla="*/ 50301 w 23"/>
                <a:gd name="T5" fmla="*/ 106934 h 64"/>
                <a:gd name="T6" fmla="*/ 24057 w 23"/>
                <a:gd name="T7" fmla="*/ 213900 h 64"/>
                <a:gd name="T8" fmla="*/ 0 w 23"/>
                <a:gd name="T9" fmla="*/ 106934 h 6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64">
                  <a:moveTo>
                    <a:pt x="0" y="32"/>
                  </a:moveTo>
                  <a:cubicBezTo>
                    <a:pt x="0" y="14"/>
                    <a:pt x="5" y="0"/>
                    <a:pt x="12" y="0"/>
                  </a:cubicBezTo>
                  <a:cubicBezTo>
                    <a:pt x="18" y="0"/>
                    <a:pt x="23" y="14"/>
                    <a:pt x="23" y="32"/>
                  </a:cubicBezTo>
                  <a:cubicBezTo>
                    <a:pt x="23" y="49"/>
                    <a:pt x="18" y="64"/>
                    <a:pt x="11" y="64"/>
                  </a:cubicBezTo>
                  <a:cubicBezTo>
                    <a:pt x="5" y="64"/>
                    <a:pt x="0" y="49"/>
                    <a:pt x="0" y="32"/>
                  </a:cubicBezTo>
                  <a:close/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72" name="Freeform 307">
              <a:extLst>
                <a:ext uri="{FF2B5EF4-FFF2-40B4-BE49-F238E27FC236}">
                  <a16:creationId xmlns:a16="http://schemas.microsoft.com/office/drawing/2014/main" id="{C213E3BE-0809-43CB-B061-C51A3EC609CA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2" y="3065"/>
              <a:ext cx="51" cy="204"/>
            </a:xfrm>
            <a:custGeom>
              <a:avLst/>
              <a:gdLst>
                <a:gd name="T0" fmla="*/ 10935 w 17"/>
                <a:gd name="T1" fmla="*/ 213900 h 64"/>
                <a:gd name="T2" fmla="*/ 37179 w 17"/>
                <a:gd name="T3" fmla="*/ 106934 h 64"/>
                <a:gd name="T4" fmla="*/ 10935 w 17"/>
                <a:gd name="T5" fmla="*/ 0 h 64"/>
                <a:gd name="T6" fmla="*/ 2187 w 17"/>
                <a:gd name="T7" fmla="*/ 0 h 64"/>
                <a:gd name="T8" fmla="*/ 26244 w 17"/>
                <a:gd name="T9" fmla="*/ 106934 h 64"/>
                <a:gd name="T10" fmla="*/ 0 w 17"/>
                <a:gd name="T11" fmla="*/ 213900 h 64"/>
                <a:gd name="T12" fmla="*/ 10935 w 17"/>
                <a:gd name="T13" fmla="*/ 213900 h 6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" h="64">
                  <a:moveTo>
                    <a:pt x="5" y="64"/>
                  </a:moveTo>
                  <a:cubicBezTo>
                    <a:pt x="12" y="64"/>
                    <a:pt x="17" y="49"/>
                    <a:pt x="17" y="32"/>
                  </a:cubicBezTo>
                  <a:cubicBezTo>
                    <a:pt x="17" y="14"/>
                    <a:pt x="12" y="0"/>
                    <a:pt x="5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7" y="0"/>
                    <a:pt x="12" y="14"/>
                    <a:pt x="12" y="32"/>
                  </a:cubicBezTo>
                  <a:cubicBezTo>
                    <a:pt x="12" y="49"/>
                    <a:pt x="7" y="64"/>
                    <a:pt x="0" y="64"/>
                  </a:cubicBezTo>
                  <a:lnTo>
                    <a:pt x="5" y="64"/>
                  </a:lnTo>
                  <a:close/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73" name="Freeform 308">
              <a:extLst>
                <a:ext uri="{FF2B5EF4-FFF2-40B4-BE49-F238E27FC236}">
                  <a16:creationId xmlns:a16="http://schemas.microsoft.com/office/drawing/2014/main" id="{F41E8524-2799-4814-AE80-1CFD0CD4B3D0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7" y="3100"/>
              <a:ext cx="391" cy="141"/>
            </a:xfrm>
            <a:custGeom>
              <a:avLst/>
              <a:gdLst>
                <a:gd name="T0" fmla="*/ 257227 w 131"/>
                <a:gd name="T1" fmla="*/ 152690 h 44"/>
                <a:gd name="T2" fmla="*/ 276425 w 131"/>
                <a:gd name="T3" fmla="*/ 77101 h 44"/>
                <a:gd name="T4" fmla="*/ 257227 w 131"/>
                <a:gd name="T5" fmla="*/ 0 h 44"/>
                <a:gd name="T6" fmla="*/ 214850 w 131"/>
                <a:gd name="T7" fmla="*/ 0 h 44"/>
                <a:gd name="T8" fmla="*/ 57301 w 131"/>
                <a:gd name="T9" fmla="*/ 14254 h 44"/>
                <a:gd name="T10" fmla="*/ 0 w 131"/>
                <a:gd name="T11" fmla="*/ 14254 h 44"/>
                <a:gd name="T12" fmla="*/ 4286 w 131"/>
                <a:gd name="T13" fmla="*/ 72663 h 44"/>
                <a:gd name="T14" fmla="*/ 0 w 131"/>
                <a:gd name="T15" fmla="*/ 138571 h 44"/>
                <a:gd name="T16" fmla="*/ 57301 w 131"/>
                <a:gd name="T17" fmla="*/ 138571 h 44"/>
                <a:gd name="T18" fmla="*/ 57301 w 131"/>
                <a:gd name="T19" fmla="*/ 138571 h 44"/>
                <a:gd name="T20" fmla="*/ 214850 w 131"/>
                <a:gd name="T21" fmla="*/ 152690 h 44"/>
                <a:gd name="T22" fmla="*/ 257227 w 131"/>
                <a:gd name="T23" fmla="*/ 152690 h 4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31" h="44">
                  <a:moveTo>
                    <a:pt x="122" y="44"/>
                  </a:moveTo>
                  <a:cubicBezTo>
                    <a:pt x="127" y="44"/>
                    <a:pt x="131" y="40"/>
                    <a:pt x="131" y="22"/>
                  </a:cubicBezTo>
                  <a:cubicBezTo>
                    <a:pt x="131" y="3"/>
                    <a:pt x="127" y="0"/>
                    <a:pt x="122" y="0"/>
                  </a:cubicBezTo>
                  <a:cubicBezTo>
                    <a:pt x="102" y="0"/>
                    <a:pt x="102" y="0"/>
                    <a:pt x="102" y="0"/>
                  </a:cubicBezTo>
                  <a:cubicBezTo>
                    <a:pt x="102" y="0"/>
                    <a:pt x="36" y="4"/>
                    <a:pt x="27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9"/>
                    <a:pt x="2" y="15"/>
                    <a:pt x="2" y="21"/>
                  </a:cubicBezTo>
                  <a:cubicBezTo>
                    <a:pt x="2" y="28"/>
                    <a:pt x="1" y="35"/>
                    <a:pt x="0" y="40"/>
                  </a:cubicBezTo>
                  <a:cubicBezTo>
                    <a:pt x="27" y="40"/>
                    <a:pt x="27" y="40"/>
                    <a:pt x="27" y="40"/>
                  </a:cubicBezTo>
                  <a:cubicBezTo>
                    <a:pt x="27" y="40"/>
                    <a:pt x="27" y="40"/>
                    <a:pt x="27" y="40"/>
                  </a:cubicBezTo>
                  <a:cubicBezTo>
                    <a:pt x="36" y="40"/>
                    <a:pt x="102" y="44"/>
                    <a:pt x="102" y="44"/>
                  </a:cubicBezTo>
                  <a:lnTo>
                    <a:pt x="122" y="44"/>
                  </a:lnTo>
                  <a:close/>
                </a:path>
              </a:pathLst>
            </a:custGeom>
            <a:solidFill>
              <a:srgbClr val="D1E1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74" name="Freeform 309">
              <a:extLst>
                <a:ext uri="{FF2B5EF4-FFF2-40B4-BE49-F238E27FC236}">
                  <a16:creationId xmlns:a16="http://schemas.microsoft.com/office/drawing/2014/main" id="{8A8007C6-7A4C-4D47-8850-71AFB32FC3DC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7" y="3100"/>
              <a:ext cx="391" cy="141"/>
            </a:xfrm>
            <a:custGeom>
              <a:avLst/>
              <a:gdLst>
                <a:gd name="T0" fmla="*/ 257227 w 131"/>
                <a:gd name="T1" fmla="*/ 152690 h 44"/>
                <a:gd name="T2" fmla="*/ 276425 w 131"/>
                <a:gd name="T3" fmla="*/ 77101 h 44"/>
                <a:gd name="T4" fmla="*/ 257227 w 131"/>
                <a:gd name="T5" fmla="*/ 0 h 44"/>
                <a:gd name="T6" fmla="*/ 214850 w 131"/>
                <a:gd name="T7" fmla="*/ 0 h 44"/>
                <a:gd name="T8" fmla="*/ 57301 w 131"/>
                <a:gd name="T9" fmla="*/ 14254 h 44"/>
                <a:gd name="T10" fmla="*/ 0 w 131"/>
                <a:gd name="T11" fmla="*/ 14254 h 44"/>
                <a:gd name="T12" fmla="*/ 4286 w 131"/>
                <a:gd name="T13" fmla="*/ 72663 h 44"/>
                <a:gd name="T14" fmla="*/ 0 w 131"/>
                <a:gd name="T15" fmla="*/ 138571 h 44"/>
                <a:gd name="T16" fmla="*/ 57301 w 131"/>
                <a:gd name="T17" fmla="*/ 138571 h 44"/>
                <a:gd name="T18" fmla="*/ 57301 w 131"/>
                <a:gd name="T19" fmla="*/ 138571 h 44"/>
                <a:gd name="T20" fmla="*/ 214850 w 131"/>
                <a:gd name="T21" fmla="*/ 152690 h 44"/>
                <a:gd name="T22" fmla="*/ 257227 w 131"/>
                <a:gd name="T23" fmla="*/ 152690 h 4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31" h="44">
                  <a:moveTo>
                    <a:pt x="122" y="44"/>
                  </a:moveTo>
                  <a:cubicBezTo>
                    <a:pt x="127" y="44"/>
                    <a:pt x="131" y="40"/>
                    <a:pt x="131" y="22"/>
                  </a:cubicBezTo>
                  <a:cubicBezTo>
                    <a:pt x="131" y="3"/>
                    <a:pt x="127" y="0"/>
                    <a:pt x="122" y="0"/>
                  </a:cubicBezTo>
                  <a:cubicBezTo>
                    <a:pt x="102" y="0"/>
                    <a:pt x="102" y="0"/>
                    <a:pt x="102" y="0"/>
                  </a:cubicBezTo>
                  <a:cubicBezTo>
                    <a:pt x="102" y="0"/>
                    <a:pt x="36" y="4"/>
                    <a:pt x="27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9"/>
                    <a:pt x="2" y="15"/>
                    <a:pt x="2" y="21"/>
                  </a:cubicBezTo>
                  <a:cubicBezTo>
                    <a:pt x="2" y="28"/>
                    <a:pt x="1" y="35"/>
                    <a:pt x="0" y="40"/>
                  </a:cubicBezTo>
                  <a:cubicBezTo>
                    <a:pt x="27" y="40"/>
                    <a:pt x="27" y="40"/>
                    <a:pt x="27" y="40"/>
                  </a:cubicBezTo>
                  <a:cubicBezTo>
                    <a:pt x="27" y="40"/>
                    <a:pt x="27" y="40"/>
                    <a:pt x="27" y="40"/>
                  </a:cubicBezTo>
                  <a:cubicBezTo>
                    <a:pt x="36" y="40"/>
                    <a:pt x="102" y="44"/>
                    <a:pt x="102" y="44"/>
                  </a:cubicBezTo>
                  <a:lnTo>
                    <a:pt x="122" y="44"/>
                  </a:lnTo>
                  <a:close/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75" name="Freeform 310">
              <a:extLst>
                <a:ext uri="{FF2B5EF4-FFF2-40B4-BE49-F238E27FC236}">
                  <a16:creationId xmlns:a16="http://schemas.microsoft.com/office/drawing/2014/main" id="{BFEFEB76-784A-45AA-AE1E-D3CF1CDA84D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1" y="3142"/>
              <a:ext cx="149" cy="38"/>
            </a:xfrm>
            <a:custGeom>
              <a:avLst/>
              <a:gdLst>
                <a:gd name="T0" fmla="*/ 60181 w 50"/>
                <a:gd name="T1" fmla="*/ 16296 h 12"/>
                <a:gd name="T2" fmla="*/ 18765 w 50"/>
                <a:gd name="T3" fmla="*/ 38206 h 12"/>
                <a:gd name="T4" fmla="*/ 6297 w 50"/>
                <a:gd name="T5" fmla="*/ 38206 h 12"/>
                <a:gd name="T6" fmla="*/ 0 w 50"/>
                <a:gd name="T7" fmla="*/ 32170 h 12"/>
                <a:gd name="T8" fmla="*/ 0 w 50"/>
                <a:gd name="T9" fmla="*/ 3208 h 12"/>
                <a:gd name="T10" fmla="*/ 8445 w 50"/>
                <a:gd name="T11" fmla="*/ 3208 h 12"/>
                <a:gd name="T12" fmla="*/ 23026 w 50"/>
                <a:gd name="T13" fmla="*/ 0 h 12"/>
                <a:gd name="T14" fmla="*/ 104345 w 50"/>
                <a:gd name="T15" fmla="*/ 13088 h 12"/>
                <a:gd name="T16" fmla="*/ 60181 w 50"/>
                <a:gd name="T17" fmla="*/ 16296 h 1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0" h="12">
                  <a:moveTo>
                    <a:pt x="29" y="5"/>
                  </a:moveTo>
                  <a:cubicBezTo>
                    <a:pt x="21" y="6"/>
                    <a:pt x="14" y="11"/>
                    <a:pt x="9" y="12"/>
                  </a:cubicBezTo>
                  <a:cubicBezTo>
                    <a:pt x="7" y="12"/>
                    <a:pt x="5" y="12"/>
                    <a:pt x="3" y="12"/>
                  </a:cubicBezTo>
                  <a:cubicBezTo>
                    <a:pt x="2" y="12"/>
                    <a:pt x="0" y="11"/>
                    <a:pt x="0" y="10"/>
                  </a:cubicBezTo>
                  <a:cubicBezTo>
                    <a:pt x="0" y="6"/>
                    <a:pt x="0" y="2"/>
                    <a:pt x="0" y="1"/>
                  </a:cubicBezTo>
                  <a:cubicBezTo>
                    <a:pt x="0" y="1"/>
                    <a:pt x="2" y="1"/>
                    <a:pt x="4" y="1"/>
                  </a:cubicBezTo>
                  <a:cubicBezTo>
                    <a:pt x="7" y="1"/>
                    <a:pt x="11" y="0"/>
                    <a:pt x="11" y="0"/>
                  </a:cubicBezTo>
                  <a:cubicBezTo>
                    <a:pt x="50" y="4"/>
                    <a:pt x="50" y="4"/>
                    <a:pt x="50" y="4"/>
                  </a:cubicBezTo>
                  <a:cubicBezTo>
                    <a:pt x="46" y="4"/>
                    <a:pt x="37" y="3"/>
                    <a:pt x="29" y="5"/>
                  </a:cubicBezTo>
                  <a:close/>
                </a:path>
              </a:pathLst>
            </a:custGeom>
            <a:solidFill>
              <a:srgbClr val="F0F1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76" name="Freeform 311">
              <a:extLst>
                <a:ext uri="{FF2B5EF4-FFF2-40B4-BE49-F238E27FC236}">
                  <a16:creationId xmlns:a16="http://schemas.microsoft.com/office/drawing/2014/main" id="{E47CD70D-FAB0-4FF9-97C4-24B1ABCCE81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0" y="3161"/>
              <a:ext cx="164" cy="32"/>
            </a:xfrm>
            <a:custGeom>
              <a:avLst/>
              <a:gdLst>
                <a:gd name="T0" fmla="*/ 0 w 55"/>
                <a:gd name="T1" fmla="*/ 31264 h 10"/>
                <a:gd name="T2" fmla="*/ 23091 w 55"/>
                <a:gd name="T3" fmla="*/ 31264 h 10"/>
                <a:gd name="T4" fmla="*/ 96453 w 55"/>
                <a:gd name="T5" fmla="*/ 20448 h 10"/>
                <a:gd name="T6" fmla="*/ 110980 w 55"/>
                <a:gd name="T7" fmla="*/ 20448 h 10"/>
                <a:gd name="T8" fmla="*/ 113124 w 55"/>
                <a:gd name="T9" fmla="*/ 0 h 10"/>
                <a:gd name="T10" fmla="*/ 96453 w 55"/>
                <a:gd name="T11" fmla="*/ 10682 h 10"/>
                <a:gd name="T12" fmla="*/ 42208 w 55"/>
                <a:gd name="T13" fmla="*/ 20448 h 10"/>
                <a:gd name="T14" fmla="*/ 0 w 55"/>
                <a:gd name="T15" fmla="*/ 31264 h 1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5" h="10">
                  <a:moveTo>
                    <a:pt x="0" y="9"/>
                  </a:moveTo>
                  <a:cubicBezTo>
                    <a:pt x="0" y="9"/>
                    <a:pt x="8" y="10"/>
                    <a:pt x="11" y="9"/>
                  </a:cubicBezTo>
                  <a:cubicBezTo>
                    <a:pt x="14" y="9"/>
                    <a:pt x="43" y="6"/>
                    <a:pt x="46" y="6"/>
                  </a:cubicBezTo>
                  <a:cubicBezTo>
                    <a:pt x="49" y="6"/>
                    <a:pt x="52" y="6"/>
                    <a:pt x="53" y="6"/>
                  </a:cubicBezTo>
                  <a:cubicBezTo>
                    <a:pt x="54" y="6"/>
                    <a:pt x="55" y="3"/>
                    <a:pt x="54" y="0"/>
                  </a:cubicBezTo>
                  <a:cubicBezTo>
                    <a:pt x="53" y="2"/>
                    <a:pt x="53" y="2"/>
                    <a:pt x="46" y="3"/>
                  </a:cubicBezTo>
                  <a:cubicBezTo>
                    <a:pt x="39" y="3"/>
                    <a:pt x="26" y="5"/>
                    <a:pt x="20" y="6"/>
                  </a:cubicBezTo>
                  <a:cubicBezTo>
                    <a:pt x="15" y="8"/>
                    <a:pt x="2" y="10"/>
                    <a:pt x="0" y="9"/>
                  </a:cubicBezTo>
                  <a:close/>
                </a:path>
              </a:pathLst>
            </a:custGeom>
            <a:solidFill>
              <a:srgbClr val="ACB9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77" name="Freeform 312">
              <a:extLst>
                <a:ext uri="{FF2B5EF4-FFF2-40B4-BE49-F238E27FC236}">
                  <a16:creationId xmlns:a16="http://schemas.microsoft.com/office/drawing/2014/main" id="{7F68CDF3-BCBF-4FF8-A921-2AEDE865B50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7" y="3151"/>
              <a:ext cx="63" cy="19"/>
            </a:xfrm>
            <a:custGeom>
              <a:avLst/>
              <a:gdLst>
                <a:gd name="T0" fmla="*/ 2187 w 21"/>
                <a:gd name="T1" fmla="*/ 3208 h 6"/>
                <a:gd name="T2" fmla="*/ 4374 w 21"/>
                <a:gd name="T3" fmla="*/ 19114 h 6"/>
                <a:gd name="T4" fmla="*/ 15309 w 21"/>
                <a:gd name="T5" fmla="*/ 16296 h 6"/>
                <a:gd name="T6" fmla="*/ 34992 w 21"/>
                <a:gd name="T7" fmla="*/ 6036 h 6"/>
                <a:gd name="T8" fmla="*/ 43740 w 21"/>
                <a:gd name="T9" fmla="*/ 3208 h 6"/>
                <a:gd name="T10" fmla="*/ 34992 w 21"/>
                <a:gd name="T11" fmla="*/ 3208 h 6"/>
                <a:gd name="T12" fmla="*/ 19683 w 21"/>
                <a:gd name="T13" fmla="*/ 3208 h 6"/>
                <a:gd name="T14" fmla="*/ 6561 w 21"/>
                <a:gd name="T15" fmla="*/ 3208 h 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1" h="6">
                  <a:moveTo>
                    <a:pt x="1" y="1"/>
                  </a:moveTo>
                  <a:cubicBezTo>
                    <a:pt x="0" y="3"/>
                    <a:pt x="1" y="5"/>
                    <a:pt x="2" y="6"/>
                  </a:cubicBezTo>
                  <a:cubicBezTo>
                    <a:pt x="4" y="6"/>
                    <a:pt x="5" y="5"/>
                    <a:pt x="7" y="5"/>
                  </a:cubicBezTo>
                  <a:cubicBezTo>
                    <a:pt x="10" y="4"/>
                    <a:pt x="13" y="3"/>
                    <a:pt x="16" y="2"/>
                  </a:cubicBezTo>
                  <a:cubicBezTo>
                    <a:pt x="17" y="2"/>
                    <a:pt x="21" y="1"/>
                    <a:pt x="20" y="1"/>
                  </a:cubicBezTo>
                  <a:cubicBezTo>
                    <a:pt x="20" y="0"/>
                    <a:pt x="17" y="1"/>
                    <a:pt x="16" y="1"/>
                  </a:cubicBezTo>
                  <a:cubicBezTo>
                    <a:pt x="13" y="1"/>
                    <a:pt x="11" y="2"/>
                    <a:pt x="9" y="1"/>
                  </a:cubicBezTo>
                  <a:cubicBezTo>
                    <a:pt x="7" y="1"/>
                    <a:pt x="4" y="0"/>
                    <a:pt x="3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78" name="Freeform 313">
              <a:extLst>
                <a:ext uri="{FF2B5EF4-FFF2-40B4-BE49-F238E27FC236}">
                  <a16:creationId xmlns:a16="http://schemas.microsoft.com/office/drawing/2014/main" id="{5C98C21F-D1B5-4BB9-B6D8-B787A9C19520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3" y="3113"/>
              <a:ext cx="376" cy="121"/>
            </a:xfrm>
            <a:custGeom>
              <a:avLst/>
              <a:gdLst>
                <a:gd name="T0" fmla="*/ 63672 w 126"/>
                <a:gd name="T1" fmla="*/ 89661 h 38"/>
                <a:gd name="T2" fmla="*/ 151946 w 126"/>
                <a:gd name="T3" fmla="*/ 69706 h 38"/>
                <a:gd name="T4" fmla="*/ 203950 w 126"/>
                <a:gd name="T5" fmla="*/ 66827 h 38"/>
                <a:gd name="T6" fmla="*/ 235919 w 126"/>
                <a:gd name="T7" fmla="*/ 63541 h 38"/>
                <a:gd name="T8" fmla="*/ 257017 w 126"/>
                <a:gd name="T9" fmla="*/ 0 h 38"/>
                <a:gd name="T10" fmla="*/ 265495 w 126"/>
                <a:gd name="T11" fmla="*/ 75963 h 38"/>
                <a:gd name="T12" fmla="*/ 257017 w 126"/>
                <a:gd name="T13" fmla="*/ 119774 h 38"/>
                <a:gd name="T14" fmla="*/ 216740 w 126"/>
                <a:gd name="T15" fmla="*/ 126041 h 38"/>
                <a:gd name="T16" fmla="*/ 63672 w 126"/>
                <a:gd name="T17" fmla="*/ 112575 h 38"/>
                <a:gd name="T18" fmla="*/ 0 w 126"/>
                <a:gd name="T19" fmla="*/ 109381 h 38"/>
                <a:gd name="T20" fmla="*/ 2155 w 126"/>
                <a:gd name="T21" fmla="*/ 26219 h 38"/>
                <a:gd name="T22" fmla="*/ 63672 w 126"/>
                <a:gd name="T23" fmla="*/ 89661 h 3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26" h="38">
                  <a:moveTo>
                    <a:pt x="30" y="27"/>
                  </a:moveTo>
                  <a:cubicBezTo>
                    <a:pt x="44" y="25"/>
                    <a:pt x="58" y="22"/>
                    <a:pt x="72" y="21"/>
                  </a:cubicBezTo>
                  <a:cubicBezTo>
                    <a:pt x="80" y="21"/>
                    <a:pt x="89" y="20"/>
                    <a:pt x="97" y="20"/>
                  </a:cubicBezTo>
                  <a:cubicBezTo>
                    <a:pt x="102" y="19"/>
                    <a:pt x="108" y="20"/>
                    <a:pt x="112" y="19"/>
                  </a:cubicBezTo>
                  <a:cubicBezTo>
                    <a:pt x="120" y="17"/>
                    <a:pt x="122" y="7"/>
                    <a:pt x="122" y="0"/>
                  </a:cubicBezTo>
                  <a:cubicBezTo>
                    <a:pt x="126" y="7"/>
                    <a:pt x="126" y="13"/>
                    <a:pt x="126" y="23"/>
                  </a:cubicBezTo>
                  <a:cubicBezTo>
                    <a:pt x="126" y="26"/>
                    <a:pt x="125" y="33"/>
                    <a:pt x="122" y="36"/>
                  </a:cubicBezTo>
                  <a:cubicBezTo>
                    <a:pt x="121" y="37"/>
                    <a:pt x="115" y="38"/>
                    <a:pt x="103" y="38"/>
                  </a:cubicBezTo>
                  <a:cubicBezTo>
                    <a:pt x="84" y="37"/>
                    <a:pt x="52" y="35"/>
                    <a:pt x="30" y="34"/>
                  </a:cubicBezTo>
                  <a:cubicBezTo>
                    <a:pt x="14" y="33"/>
                    <a:pt x="1" y="34"/>
                    <a:pt x="0" y="33"/>
                  </a:cubicBezTo>
                  <a:cubicBezTo>
                    <a:pt x="1" y="26"/>
                    <a:pt x="4" y="16"/>
                    <a:pt x="1" y="8"/>
                  </a:cubicBezTo>
                  <a:cubicBezTo>
                    <a:pt x="1" y="8"/>
                    <a:pt x="11" y="27"/>
                    <a:pt x="30" y="27"/>
                  </a:cubicBezTo>
                  <a:close/>
                </a:path>
              </a:pathLst>
            </a:custGeom>
            <a:solidFill>
              <a:srgbClr val="A4C6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79" name="Freeform 314">
              <a:extLst>
                <a:ext uri="{FF2B5EF4-FFF2-40B4-BE49-F238E27FC236}">
                  <a16:creationId xmlns:a16="http://schemas.microsoft.com/office/drawing/2014/main" id="{475F3BB2-F2F9-46CA-ADD8-60E23D7B6B7F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5" y="3110"/>
              <a:ext cx="343" cy="54"/>
            </a:xfrm>
            <a:custGeom>
              <a:avLst/>
              <a:gdLst>
                <a:gd name="T0" fmla="*/ 0 w 115"/>
                <a:gd name="T1" fmla="*/ 16508 h 17"/>
                <a:gd name="T2" fmla="*/ 31651 w 115"/>
                <a:gd name="T3" fmla="*/ 49169 h 17"/>
                <a:gd name="T4" fmla="*/ 83817 w 115"/>
                <a:gd name="T5" fmla="*/ 42056 h 17"/>
                <a:gd name="T6" fmla="*/ 161905 w 115"/>
                <a:gd name="T7" fmla="*/ 39099 h 17"/>
                <a:gd name="T8" fmla="*/ 216188 w 115"/>
                <a:gd name="T9" fmla="*/ 32984 h 17"/>
                <a:gd name="T10" fmla="*/ 232986 w 115"/>
                <a:gd name="T11" fmla="*/ 32984 h 17"/>
                <a:gd name="T12" fmla="*/ 237255 w 115"/>
                <a:gd name="T13" fmla="*/ 6124 h 17"/>
                <a:gd name="T14" fmla="*/ 222613 w 115"/>
                <a:gd name="T15" fmla="*/ 0 h 17"/>
                <a:gd name="T16" fmla="*/ 181059 w 115"/>
                <a:gd name="T17" fmla="*/ 3269 h 17"/>
                <a:gd name="T18" fmla="*/ 83817 w 115"/>
                <a:gd name="T19" fmla="*/ 13240 h 17"/>
                <a:gd name="T20" fmla="*/ 42264 w 115"/>
                <a:gd name="T21" fmla="*/ 16508 h 17"/>
                <a:gd name="T22" fmla="*/ 12739 w 115"/>
                <a:gd name="T23" fmla="*/ 13240 h 1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15" h="17">
                  <a:moveTo>
                    <a:pt x="0" y="5"/>
                  </a:moveTo>
                  <a:cubicBezTo>
                    <a:pt x="1" y="11"/>
                    <a:pt x="9" y="14"/>
                    <a:pt x="15" y="15"/>
                  </a:cubicBezTo>
                  <a:cubicBezTo>
                    <a:pt x="23" y="17"/>
                    <a:pt x="31" y="14"/>
                    <a:pt x="40" y="13"/>
                  </a:cubicBezTo>
                  <a:cubicBezTo>
                    <a:pt x="52" y="11"/>
                    <a:pt x="65" y="12"/>
                    <a:pt x="77" y="12"/>
                  </a:cubicBezTo>
                  <a:cubicBezTo>
                    <a:pt x="86" y="12"/>
                    <a:pt x="95" y="9"/>
                    <a:pt x="103" y="10"/>
                  </a:cubicBezTo>
                  <a:cubicBezTo>
                    <a:pt x="106" y="11"/>
                    <a:pt x="108" y="12"/>
                    <a:pt x="111" y="10"/>
                  </a:cubicBezTo>
                  <a:cubicBezTo>
                    <a:pt x="113" y="8"/>
                    <a:pt x="115" y="5"/>
                    <a:pt x="113" y="2"/>
                  </a:cubicBezTo>
                  <a:cubicBezTo>
                    <a:pt x="112" y="0"/>
                    <a:pt x="108" y="0"/>
                    <a:pt x="106" y="0"/>
                  </a:cubicBezTo>
                  <a:cubicBezTo>
                    <a:pt x="99" y="0"/>
                    <a:pt x="92" y="1"/>
                    <a:pt x="86" y="1"/>
                  </a:cubicBezTo>
                  <a:cubicBezTo>
                    <a:pt x="70" y="2"/>
                    <a:pt x="55" y="4"/>
                    <a:pt x="40" y="4"/>
                  </a:cubicBezTo>
                  <a:cubicBezTo>
                    <a:pt x="34" y="5"/>
                    <a:pt x="27" y="5"/>
                    <a:pt x="20" y="5"/>
                  </a:cubicBezTo>
                  <a:cubicBezTo>
                    <a:pt x="16" y="5"/>
                    <a:pt x="10" y="6"/>
                    <a:pt x="6" y="4"/>
                  </a:cubicBezTo>
                </a:path>
              </a:pathLst>
            </a:custGeom>
            <a:solidFill>
              <a:srgbClr val="E5EE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80" name="Freeform 315">
              <a:extLst>
                <a:ext uri="{FF2B5EF4-FFF2-40B4-BE49-F238E27FC236}">
                  <a16:creationId xmlns:a16="http://schemas.microsoft.com/office/drawing/2014/main" id="{E91CCA4E-1AE5-46D3-9378-C11CE1A82E44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7" y="3116"/>
              <a:ext cx="278" cy="39"/>
            </a:xfrm>
            <a:custGeom>
              <a:avLst/>
              <a:gdLst>
                <a:gd name="T0" fmla="*/ 0 w 93"/>
                <a:gd name="T1" fmla="*/ 27219 h 12"/>
                <a:gd name="T2" fmla="*/ 40576 w 93"/>
                <a:gd name="T3" fmla="*/ 30791 h 12"/>
                <a:gd name="T4" fmla="*/ 98612 w 93"/>
                <a:gd name="T5" fmla="*/ 23556 h 12"/>
                <a:gd name="T6" fmla="*/ 123348 w 93"/>
                <a:gd name="T7" fmla="*/ 23556 h 12"/>
                <a:gd name="T8" fmla="*/ 149154 w 93"/>
                <a:gd name="T9" fmla="*/ 18844 h 12"/>
                <a:gd name="T10" fmla="*/ 198325 w 93"/>
                <a:gd name="T11" fmla="*/ 11947 h 12"/>
                <a:gd name="T12" fmla="*/ 176853 w 93"/>
                <a:gd name="T13" fmla="*/ 8375 h 12"/>
                <a:gd name="T14" fmla="*/ 146990 w 93"/>
                <a:gd name="T15" fmla="*/ 11947 h 12"/>
                <a:gd name="T16" fmla="*/ 104038 w 93"/>
                <a:gd name="T17" fmla="*/ 11947 h 12"/>
                <a:gd name="T18" fmla="*/ 49173 w 93"/>
                <a:gd name="T19" fmla="*/ 18844 h 12"/>
                <a:gd name="T20" fmla="*/ 4299 w 93"/>
                <a:gd name="T21" fmla="*/ 27219 h 1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93" h="12">
                  <a:moveTo>
                    <a:pt x="0" y="7"/>
                  </a:moveTo>
                  <a:cubicBezTo>
                    <a:pt x="2" y="12"/>
                    <a:pt x="15" y="8"/>
                    <a:pt x="19" y="8"/>
                  </a:cubicBezTo>
                  <a:cubicBezTo>
                    <a:pt x="28" y="7"/>
                    <a:pt x="37" y="6"/>
                    <a:pt x="46" y="6"/>
                  </a:cubicBezTo>
                  <a:cubicBezTo>
                    <a:pt x="50" y="6"/>
                    <a:pt x="54" y="7"/>
                    <a:pt x="58" y="6"/>
                  </a:cubicBezTo>
                  <a:cubicBezTo>
                    <a:pt x="62" y="6"/>
                    <a:pt x="66" y="6"/>
                    <a:pt x="70" y="5"/>
                  </a:cubicBezTo>
                  <a:cubicBezTo>
                    <a:pt x="78" y="5"/>
                    <a:pt x="86" y="6"/>
                    <a:pt x="93" y="3"/>
                  </a:cubicBezTo>
                  <a:cubicBezTo>
                    <a:pt x="92" y="0"/>
                    <a:pt x="85" y="2"/>
                    <a:pt x="83" y="2"/>
                  </a:cubicBezTo>
                  <a:cubicBezTo>
                    <a:pt x="79" y="3"/>
                    <a:pt x="74" y="3"/>
                    <a:pt x="69" y="3"/>
                  </a:cubicBezTo>
                  <a:cubicBezTo>
                    <a:pt x="63" y="3"/>
                    <a:pt x="56" y="3"/>
                    <a:pt x="49" y="3"/>
                  </a:cubicBezTo>
                  <a:cubicBezTo>
                    <a:pt x="41" y="3"/>
                    <a:pt x="32" y="4"/>
                    <a:pt x="23" y="5"/>
                  </a:cubicBezTo>
                  <a:cubicBezTo>
                    <a:pt x="16" y="6"/>
                    <a:pt x="9" y="8"/>
                    <a:pt x="2" y="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81" name="Freeform 316">
              <a:extLst>
                <a:ext uri="{FF2B5EF4-FFF2-40B4-BE49-F238E27FC236}">
                  <a16:creationId xmlns:a16="http://schemas.microsoft.com/office/drawing/2014/main" id="{D399B126-FCDC-4B1B-B195-7785EFC490D2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7" y="3174"/>
              <a:ext cx="233" cy="51"/>
            </a:xfrm>
            <a:custGeom>
              <a:avLst/>
              <a:gdLst>
                <a:gd name="T0" fmla="*/ 0 w 78"/>
                <a:gd name="T1" fmla="*/ 47092 h 16"/>
                <a:gd name="T2" fmla="*/ 99449 w 78"/>
                <a:gd name="T3" fmla="*/ 53697 h 16"/>
                <a:gd name="T4" fmla="*/ 148421 w 78"/>
                <a:gd name="T5" fmla="*/ 50394 h 16"/>
                <a:gd name="T6" fmla="*/ 161233 w 78"/>
                <a:gd name="T7" fmla="*/ 36851 h 16"/>
                <a:gd name="T8" fmla="*/ 161233 w 78"/>
                <a:gd name="T9" fmla="*/ 0 h 16"/>
                <a:gd name="T10" fmla="*/ 135839 w 78"/>
                <a:gd name="T11" fmla="*/ 33548 h 16"/>
                <a:gd name="T12" fmla="*/ 107981 w 78"/>
                <a:gd name="T13" fmla="*/ 36851 h 16"/>
                <a:gd name="T14" fmla="*/ 4293 w 78"/>
                <a:gd name="T15" fmla="*/ 43140 h 1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8" h="16">
                  <a:moveTo>
                    <a:pt x="0" y="14"/>
                  </a:moveTo>
                  <a:cubicBezTo>
                    <a:pt x="16" y="14"/>
                    <a:pt x="31" y="16"/>
                    <a:pt x="47" y="16"/>
                  </a:cubicBezTo>
                  <a:cubicBezTo>
                    <a:pt x="54" y="16"/>
                    <a:pt x="63" y="16"/>
                    <a:pt x="70" y="15"/>
                  </a:cubicBezTo>
                  <a:cubicBezTo>
                    <a:pt x="74" y="15"/>
                    <a:pt x="75" y="14"/>
                    <a:pt x="76" y="11"/>
                  </a:cubicBezTo>
                  <a:cubicBezTo>
                    <a:pt x="78" y="8"/>
                    <a:pt x="78" y="4"/>
                    <a:pt x="76" y="0"/>
                  </a:cubicBezTo>
                  <a:cubicBezTo>
                    <a:pt x="76" y="8"/>
                    <a:pt x="71" y="10"/>
                    <a:pt x="64" y="10"/>
                  </a:cubicBezTo>
                  <a:cubicBezTo>
                    <a:pt x="60" y="10"/>
                    <a:pt x="56" y="11"/>
                    <a:pt x="51" y="11"/>
                  </a:cubicBezTo>
                  <a:cubicBezTo>
                    <a:pt x="44" y="11"/>
                    <a:pt x="9" y="12"/>
                    <a:pt x="2" y="13"/>
                  </a:cubicBezTo>
                </a:path>
              </a:pathLst>
            </a:custGeom>
            <a:solidFill>
              <a:srgbClr val="63A6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82" name="Freeform 317">
              <a:extLst>
                <a:ext uri="{FF2B5EF4-FFF2-40B4-BE49-F238E27FC236}">
                  <a16:creationId xmlns:a16="http://schemas.microsoft.com/office/drawing/2014/main" id="{A0E89C1C-6537-4D45-A80F-5A8EF573EA6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6" y="3193"/>
              <a:ext cx="131" cy="76"/>
            </a:xfrm>
            <a:custGeom>
              <a:avLst/>
              <a:gdLst>
                <a:gd name="T0" fmla="*/ 12642 w 44"/>
                <a:gd name="T1" fmla="*/ 0 h 24"/>
                <a:gd name="T2" fmla="*/ 8420 w 44"/>
                <a:gd name="T3" fmla="*/ 67479 h 24"/>
                <a:gd name="T4" fmla="*/ 53576 w 44"/>
                <a:gd name="T5" fmla="*/ 70686 h 24"/>
                <a:gd name="T6" fmla="*/ 91230 w 44"/>
                <a:gd name="T7" fmla="*/ 67479 h 24"/>
                <a:gd name="T8" fmla="*/ 25069 w 44"/>
                <a:gd name="T9" fmla="*/ 57640 h 24"/>
                <a:gd name="T10" fmla="*/ 14776 w 44"/>
                <a:gd name="T11" fmla="*/ 13088 h 2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4" h="24">
                  <a:moveTo>
                    <a:pt x="6" y="0"/>
                  </a:moveTo>
                  <a:cubicBezTo>
                    <a:pt x="7" y="5"/>
                    <a:pt x="0" y="18"/>
                    <a:pt x="4" y="21"/>
                  </a:cubicBezTo>
                  <a:cubicBezTo>
                    <a:pt x="7" y="24"/>
                    <a:pt x="22" y="22"/>
                    <a:pt x="26" y="22"/>
                  </a:cubicBezTo>
                  <a:cubicBezTo>
                    <a:pt x="33" y="23"/>
                    <a:pt x="37" y="21"/>
                    <a:pt x="44" y="21"/>
                  </a:cubicBezTo>
                  <a:cubicBezTo>
                    <a:pt x="36" y="21"/>
                    <a:pt x="19" y="21"/>
                    <a:pt x="12" y="18"/>
                  </a:cubicBezTo>
                  <a:cubicBezTo>
                    <a:pt x="3" y="15"/>
                    <a:pt x="9" y="12"/>
                    <a:pt x="7" y="4"/>
                  </a:cubicBezTo>
                </a:path>
              </a:pathLst>
            </a:custGeom>
            <a:solidFill>
              <a:srgbClr val="63A6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83" name="Freeform 318">
              <a:extLst>
                <a:ext uri="{FF2B5EF4-FFF2-40B4-BE49-F238E27FC236}">
                  <a16:creationId xmlns:a16="http://schemas.microsoft.com/office/drawing/2014/main" id="{A609D0C2-C21D-4A10-90FC-B56243E9F83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1" y="3215"/>
              <a:ext cx="89" cy="128"/>
            </a:xfrm>
            <a:custGeom>
              <a:avLst/>
              <a:gdLst>
                <a:gd name="T0" fmla="*/ 0 w 30"/>
                <a:gd name="T1" fmla="*/ 54723 h 40"/>
                <a:gd name="T2" fmla="*/ 8274 w 30"/>
                <a:gd name="T3" fmla="*/ 96666 h 40"/>
                <a:gd name="T4" fmla="*/ 20446 w 30"/>
                <a:gd name="T5" fmla="*/ 130877 h 40"/>
                <a:gd name="T6" fmla="*/ 40213 w 30"/>
                <a:gd name="T7" fmla="*/ 123536 h 40"/>
                <a:gd name="T8" fmla="*/ 60656 w 30"/>
                <a:gd name="T9" fmla="*/ 0 h 40"/>
                <a:gd name="T10" fmla="*/ 54462 w 30"/>
                <a:gd name="T11" fmla="*/ 37549 h 40"/>
                <a:gd name="T12" fmla="*/ 36084 w 30"/>
                <a:gd name="T13" fmla="*/ 44995 h 40"/>
                <a:gd name="T14" fmla="*/ 14258 w 30"/>
                <a:gd name="T15" fmla="*/ 48333 h 40"/>
                <a:gd name="T16" fmla="*/ 0 w 30"/>
                <a:gd name="T17" fmla="*/ 48333 h 4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0" h="40">
                  <a:moveTo>
                    <a:pt x="0" y="16"/>
                  </a:moveTo>
                  <a:cubicBezTo>
                    <a:pt x="0" y="20"/>
                    <a:pt x="2" y="24"/>
                    <a:pt x="4" y="28"/>
                  </a:cubicBezTo>
                  <a:cubicBezTo>
                    <a:pt x="6" y="31"/>
                    <a:pt x="7" y="36"/>
                    <a:pt x="10" y="38"/>
                  </a:cubicBezTo>
                  <a:cubicBezTo>
                    <a:pt x="13" y="40"/>
                    <a:pt x="17" y="38"/>
                    <a:pt x="20" y="36"/>
                  </a:cubicBezTo>
                  <a:cubicBezTo>
                    <a:pt x="30" y="26"/>
                    <a:pt x="30" y="13"/>
                    <a:pt x="30" y="0"/>
                  </a:cubicBezTo>
                  <a:cubicBezTo>
                    <a:pt x="30" y="4"/>
                    <a:pt x="28" y="8"/>
                    <a:pt x="27" y="11"/>
                  </a:cubicBezTo>
                  <a:cubicBezTo>
                    <a:pt x="24" y="15"/>
                    <a:pt x="22" y="14"/>
                    <a:pt x="18" y="13"/>
                  </a:cubicBezTo>
                  <a:cubicBezTo>
                    <a:pt x="13" y="12"/>
                    <a:pt x="12" y="13"/>
                    <a:pt x="7" y="14"/>
                  </a:cubicBezTo>
                  <a:cubicBezTo>
                    <a:pt x="5" y="14"/>
                    <a:pt x="3" y="14"/>
                    <a:pt x="0" y="14"/>
                  </a:cubicBezTo>
                </a:path>
              </a:pathLst>
            </a:custGeom>
            <a:solidFill>
              <a:srgbClr val="B2D1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84" name="Freeform 319">
              <a:extLst>
                <a:ext uri="{FF2B5EF4-FFF2-40B4-BE49-F238E27FC236}">
                  <a16:creationId xmlns:a16="http://schemas.microsoft.com/office/drawing/2014/main" id="{BD71C07F-0C7D-48BA-BD81-71A880F9A3D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7" y="3282"/>
              <a:ext cx="68" cy="61"/>
            </a:xfrm>
            <a:custGeom>
              <a:avLst/>
              <a:gdLst>
                <a:gd name="T0" fmla="*/ 0 w 23"/>
                <a:gd name="T1" fmla="*/ 0 h 19"/>
                <a:gd name="T2" fmla="*/ 20104 w 23"/>
                <a:gd name="T3" fmla="*/ 60361 h 19"/>
                <a:gd name="T4" fmla="*/ 45383 w 23"/>
                <a:gd name="T5" fmla="*/ 6482 h 19"/>
                <a:gd name="T6" fmla="*/ 33471 w 23"/>
                <a:gd name="T7" fmla="*/ 35181 h 19"/>
                <a:gd name="T8" fmla="*/ 9922 w 23"/>
                <a:gd name="T9" fmla="*/ 20811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19">
                  <a:moveTo>
                    <a:pt x="0" y="0"/>
                  </a:moveTo>
                  <a:cubicBezTo>
                    <a:pt x="2" y="6"/>
                    <a:pt x="3" y="15"/>
                    <a:pt x="10" y="17"/>
                  </a:cubicBezTo>
                  <a:cubicBezTo>
                    <a:pt x="18" y="19"/>
                    <a:pt x="22" y="8"/>
                    <a:pt x="23" y="2"/>
                  </a:cubicBezTo>
                  <a:cubicBezTo>
                    <a:pt x="22" y="5"/>
                    <a:pt x="20" y="8"/>
                    <a:pt x="17" y="10"/>
                  </a:cubicBezTo>
                  <a:cubicBezTo>
                    <a:pt x="12" y="12"/>
                    <a:pt x="9" y="9"/>
                    <a:pt x="5" y="6"/>
                  </a:cubicBezTo>
                </a:path>
              </a:pathLst>
            </a:custGeom>
            <a:solidFill>
              <a:srgbClr val="A4C6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9464" name="Group 320">
            <a:extLst>
              <a:ext uri="{FF2B5EF4-FFF2-40B4-BE49-F238E27FC236}">
                <a16:creationId xmlns:a16="http://schemas.microsoft.com/office/drawing/2014/main" id="{720B165A-EDCB-45E9-82A0-76FDE03E18D9}"/>
              </a:ext>
            </a:extLst>
          </p:cNvPr>
          <p:cNvGrpSpPr>
            <a:grpSpLocks/>
          </p:cNvGrpSpPr>
          <p:nvPr/>
        </p:nvGrpSpPr>
        <p:grpSpPr bwMode="auto">
          <a:xfrm>
            <a:off x="4364038" y="4252913"/>
            <a:ext cx="4011612" cy="576262"/>
            <a:chOff x="1789" y="2510"/>
            <a:chExt cx="2527" cy="363"/>
          </a:xfrm>
        </p:grpSpPr>
        <p:sp>
          <p:nvSpPr>
            <p:cNvPr id="19535" name="Freeform 321">
              <a:extLst>
                <a:ext uri="{FF2B5EF4-FFF2-40B4-BE49-F238E27FC236}">
                  <a16:creationId xmlns:a16="http://schemas.microsoft.com/office/drawing/2014/main" id="{C085A9EC-9828-406E-941A-11E8B2E2338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9" y="2510"/>
              <a:ext cx="2241" cy="363"/>
            </a:xfrm>
            <a:custGeom>
              <a:avLst/>
              <a:gdLst>
                <a:gd name="T0" fmla="*/ 3233834 w 666"/>
                <a:gd name="T1" fmla="*/ 409608 h 101"/>
                <a:gd name="T2" fmla="*/ 3077337 w 666"/>
                <a:gd name="T3" fmla="*/ 387932 h 101"/>
                <a:gd name="T4" fmla="*/ 2974238 w 666"/>
                <a:gd name="T5" fmla="*/ 387932 h 101"/>
                <a:gd name="T6" fmla="*/ 2959496 w 666"/>
                <a:gd name="T7" fmla="*/ 349077 h 101"/>
                <a:gd name="T8" fmla="*/ 2949247 w 666"/>
                <a:gd name="T9" fmla="*/ 349077 h 101"/>
                <a:gd name="T10" fmla="*/ 2940518 w 666"/>
                <a:gd name="T11" fmla="*/ 373078 h 101"/>
                <a:gd name="T12" fmla="*/ 2910423 w 666"/>
                <a:gd name="T13" fmla="*/ 373078 h 101"/>
                <a:gd name="T14" fmla="*/ 2852103 w 666"/>
                <a:gd name="T15" fmla="*/ 170380 h 101"/>
                <a:gd name="T16" fmla="*/ 2847833 w 666"/>
                <a:gd name="T17" fmla="*/ 170380 h 101"/>
                <a:gd name="T18" fmla="*/ 542635 w 666"/>
                <a:gd name="T19" fmla="*/ 170380 h 101"/>
                <a:gd name="T20" fmla="*/ 464567 w 666"/>
                <a:gd name="T21" fmla="*/ 0 h 101"/>
                <a:gd name="T22" fmla="*/ 410628 w 666"/>
                <a:gd name="T23" fmla="*/ 0 h 101"/>
                <a:gd name="T24" fmla="*/ 326503 w 666"/>
                <a:gd name="T25" fmla="*/ 193734 h 101"/>
                <a:gd name="T26" fmla="*/ 175632 w 666"/>
                <a:gd name="T27" fmla="*/ 278317 h 101"/>
                <a:gd name="T28" fmla="*/ 88462 w 666"/>
                <a:gd name="T29" fmla="*/ 278317 h 101"/>
                <a:gd name="T30" fmla="*/ 88462 w 666"/>
                <a:gd name="T31" fmla="*/ 278317 h 101"/>
                <a:gd name="T32" fmla="*/ 53986 w 666"/>
                <a:gd name="T33" fmla="*/ 178697 h 101"/>
                <a:gd name="T34" fmla="*/ 39244 w 666"/>
                <a:gd name="T35" fmla="*/ 178697 h 101"/>
                <a:gd name="T36" fmla="*/ 0 w 666"/>
                <a:gd name="T37" fmla="*/ 394624 h 101"/>
                <a:gd name="T38" fmla="*/ 39244 w 666"/>
                <a:gd name="T39" fmla="*/ 627210 h 101"/>
                <a:gd name="T40" fmla="*/ 53986 w 666"/>
                <a:gd name="T41" fmla="*/ 627210 h 101"/>
                <a:gd name="T42" fmla="*/ 82823 w 666"/>
                <a:gd name="T43" fmla="*/ 534257 h 101"/>
                <a:gd name="T44" fmla="*/ 82823 w 666"/>
                <a:gd name="T45" fmla="*/ 534257 h 101"/>
                <a:gd name="T46" fmla="*/ 175632 w 666"/>
                <a:gd name="T47" fmla="*/ 534257 h 101"/>
                <a:gd name="T48" fmla="*/ 175632 w 666"/>
                <a:gd name="T49" fmla="*/ 534257 h 101"/>
                <a:gd name="T50" fmla="*/ 326503 w 666"/>
                <a:gd name="T51" fmla="*/ 597358 h 101"/>
                <a:gd name="T52" fmla="*/ 405103 w 666"/>
                <a:gd name="T53" fmla="*/ 782542 h 101"/>
                <a:gd name="T54" fmla="*/ 464567 w 666"/>
                <a:gd name="T55" fmla="*/ 782542 h 101"/>
                <a:gd name="T56" fmla="*/ 542635 w 666"/>
                <a:gd name="T57" fmla="*/ 597358 h 101"/>
                <a:gd name="T58" fmla="*/ 2847833 w 666"/>
                <a:gd name="T59" fmla="*/ 597358 h 101"/>
                <a:gd name="T60" fmla="*/ 2852103 w 666"/>
                <a:gd name="T61" fmla="*/ 597358 h 101"/>
                <a:gd name="T62" fmla="*/ 2910423 w 666"/>
                <a:gd name="T63" fmla="*/ 495919 h 101"/>
                <a:gd name="T64" fmla="*/ 2905668 w 666"/>
                <a:gd name="T65" fmla="*/ 510917 h 101"/>
                <a:gd name="T66" fmla="*/ 2935037 w 666"/>
                <a:gd name="T67" fmla="*/ 510917 h 101"/>
                <a:gd name="T68" fmla="*/ 2949247 w 666"/>
                <a:gd name="T69" fmla="*/ 543274 h 101"/>
                <a:gd name="T70" fmla="*/ 2959496 w 666"/>
                <a:gd name="T71" fmla="*/ 543274 h 101"/>
                <a:gd name="T72" fmla="*/ 2974238 w 666"/>
                <a:gd name="T73" fmla="*/ 504405 h 101"/>
                <a:gd name="T74" fmla="*/ 3077337 w 666"/>
                <a:gd name="T75" fmla="*/ 504405 h 101"/>
                <a:gd name="T76" fmla="*/ 3077337 w 666"/>
                <a:gd name="T77" fmla="*/ 504405 h 101"/>
                <a:gd name="T78" fmla="*/ 3233834 w 666"/>
                <a:gd name="T79" fmla="*/ 480368 h 101"/>
                <a:gd name="T80" fmla="*/ 3252812 w 666"/>
                <a:gd name="T81" fmla="*/ 448513 h 101"/>
                <a:gd name="T82" fmla="*/ 3233834 w 666"/>
                <a:gd name="T83" fmla="*/ 409608 h 101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666" h="101">
                  <a:moveTo>
                    <a:pt x="662" y="53"/>
                  </a:moveTo>
                  <a:cubicBezTo>
                    <a:pt x="662" y="53"/>
                    <a:pt x="632" y="50"/>
                    <a:pt x="630" y="50"/>
                  </a:cubicBezTo>
                  <a:cubicBezTo>
                    <a:pt x="609" y="50"/>
                    <a:pt x="609" y="50"/>
                    <a:pt x="609" y="50"/>
                  </a:cubicBezTo>
                  <a:cubicBezTo>
                    <a:pt x="610" y="52"/>
                    <a:pt x="608" y="45"/>
                    <a:pt x="606" y="45"/>
                  </a:cubicBezTo>
                  <a:cubicBezTo>
                    <a:pt x="604" y="45"/>
                    <a:pt x="604" y="45"/>
                    <a:pt x="604" y="45"/>
                  </a:cubicBezTo>
                  <a:cubicBezTo>
                    <a:pt x="603" y="45"/>
                    <a:pt x="602" y="46"/>
                    <a:pt x="602" y="48"/>
                  </a:cubicBezTo>
                  <a:cubicBezTo>
                    <a:pt x="596" y="48"/>
                    <a:pt x="596" y="48"/>
                    <a:pt x="596" y="48"/>
                  </a:cubicBezTo>
                  <a:cubicBezTo>
                    <a:pt x="593" y="38"/>
                    <a:pt x="587" y="25"/>
                    <a:pt x="584" y="22"/>
                  </a:cubicBezTo>
                  <a:cubicBezTo>
                    <a:pt x="584" y="22"/>
                    <a:pt x="583" y="22"/>
                    <a:pt x="583" y="22"/>
                  </a:cubicBezTo>
                  <a:cubicBezTo>
                    <a:pt x="111" y="22"/>
                    <a:pt x="111" y="22"/>
                    <a:pt x="111" y="22"/>
                  </a:cubicBezTo>
                  <a:cubicBezTo>
                    <a:pt x="107" y="9"/>
                    <a:pt x="102" y="0"/>
                    <a:pt x="95" y="0"/>
                  </a:cubicBezTo>
                  <a:cubicBezTo>
                    <a:pt x="84" y="0"/>
                    <a:pt x="84" y="0"/>
                    <a:pt x="84" y="0"/>
                  </a:cubicBezTo>
                  <a:cubicBezTo>
                    <a:pt x="76" y="0"/>
                    <a:pt x="70" y="10"/>
                    <a:pt x="67" y="25"/>
                  </a:cubicBezTo>
                  <a:cubicBezTo>
                    <a:pt x="63" y="27"/>
                    <a:pt x="41" y="36"/>
                    <a:pt x="36" y="36"/>
                  </a:cubicBezTo>
                  <a:cubicBezTo>
                    <a:pt x="18" y="36"/>
                    <a:pt x="18" y="36"/>
                    <a:pt x="18" y="36"/>
                  </a:cubicBezTo>
                  <a:cubicBezTo>
                    <a:pt x="18" y="36"/>
                    <a:pt x="18" y="36"/>
                    <a:pt x="18" y="36"/>
                  </a:cubicBezTo>
                  <a:cubicBezTo>
                    <a:pt x="16" y="28"/>
                    <a:pt x="14" y="23"/>
                    <a:pt x="11" y="23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4" y="23"/>
                    <a:pt x="0" y="35"/>
                    <a:pt x="0" y="51"/>
                  </a:cubicBezTo>
                  <a:cubicBezTo>
                    <a:pt x="0" y="67"/>
                    <a:pt x="4" y="80"/>
                    <a:pt x="8" y="81"/>
                  </a:cubicBezTo>
                  <a:cubicBezTo>
                    <a:pt x="11" y="81"/>
                    <a:pt x="11" y="81"/>
                    <a:pt x="11" y="81"/>
                  </a:cubicBezTo>
                  <a:cubicBezTo>
                    <a:pt x="14" y="81"/>
                    <a:pt x="16" y="76"/>
                    <a:pt x="17" y="69"/>
                  </a:cubicBezTo>
                  <a:cubicBezTo>
                    <a:pt x="17" y="69"/>
                    <a:pt x="17" y="69"/>
                    <a:pt x="17" y="69"/>
                  </a:cubicBezTo>
                  <a:cubicBezTo>
                    <a:pt x="36" y="69"/>
                    <a:pt x="36" y="69"/>
                    <a:pt x="36" y="69"/>
                  </a:cubicBezTo>
                  <a:cubicBezTo>
                    <a:pt x="36" y="69"/>
                    <a:pt x="36" y="69"/>
                    <a:pt x="36" y="69"/>
                  </a:cubicBezTo>
                  <a:cubicBezTo>
                    <a:pt x="41" y="69"/>
                    <a:pt x="66" y="77"/>
                    <a:pt x="67" y="77"/>
                  </a:cubicBezTo>
                  <a:cubicBezTo>
                    <a:pt x="71" y="92"/>
                    <a:pt x="77" y="101"/>
                    <a:pt x="83" y="101"/>
                  </a:cubicBezTo>
                  <a:cubicBezTo>
                    <a:pt x="95" y="101"/>
                    <a:pt x="95" y="101"/>
                    <a:pt x="95" y="101"/>
                  </a:cubicBezTo>
                  <a:cubicBezTo>
                    <a:pt x="102" y="101"/>
                    <a:pt x="108" y="92"/>
                    <a:pt x="111" y="77"/>
                  </a:cubicBezTo>
                  <a:cubicBezTo>
                    <a:pt x="583" y="77"/>
                    <a:pt x="583" y="77"/>
                    <a:pt x="583" y="77"/>
                  </a:cubicBezTo>
                  <a:cubicBezTo>
                    <a:pt x="584" y="77"/>
                    <a:pt x="584" y="77"/>
                    <a:pt x="584" y="77"/>
                  </a:cubicBezTo>
                  <a:cubicBezTo>
                    <a:pt x="588" y="76"/>
                    <a:pt x="593" y="69"/>
                    <a:pt x="596" y="64"/>
                  </a:cubicBezTo>
                  <a:cubicBezTo>
                    <a:pt x="596" y="64"/>
                    <a:pt x="596" y="65"/>
                    <a:pt x="595" y="66"/>
                  </a:cubicBezTo>
                  <a:cubicBezTo>
                    <a:pt x="601" y="66"/>
                    <a:pt x="601" y="66"/>
                    <a:pt x="601" y="66"/>
                  </a:cubicBezTo>
                  <a:cubicBezTo>
                    <a:pt x="602" y="68"/>
                    <a:pt x="603" y="70"/>
                    <a:pt x="604" y="70"/>
                  </a:cubicBezTo>
                  <a:cubicBezTo>
                    <a:pt x="606" y="70"/>
                    <a:pt x="606" y="70"/>
                    <a:pt x="606" y="70"/>
                  </a:cubicBezTo>
                  <a:cubicBezTo>
                    <a:pt x="607" y="70"/>
                    <a:pt x="609" y="68"/>
                    <a:pt x="609" y="65"/>
                  </a:cubicBezTo>
                  <a:cubicBezTo>
                    <a:pt x="630" y="65"/>
                    <a:pt x="630" y="65"/>
                    <a:pt x="630" y="65"/>
                  </a:cubicBezTo>
                  <a:cubicBezTo>
                    <a:pt x="630" y="65"/>
                    <a:pt x="630" y="65"/>
                    <a:pt x="630" y="65"/>
                  </a:cubicBezTo>
                  <a:cubicBezTo>
                    <a:pt x="632" y="65"/>
                    <a:pt x="662" y="62"/>
                    <a:pt x="662" y="62"/>
                  </a:cubicBezTo>
                  <a:cubicBezTo>
                    <a:pt x="663" y="62"/>
                    <a:pt x="666" y="61"/>
                    <a:pt x="666" y="58"/>
                  </a:cubicBezTo>
                  <a:cubicBezTo>
                    <a:pt x="666" y="54"/>
                    <a:pt x="663" y="53"/>
                    <a:pt x="662" y="53"/>
                  </a:cubicBezTo>
                  <a:close/>
                </a:path>
              </a:pathLst>
            </a:custGeom>
            <a:noFill/>
            <a:ln w="33338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36" name="Freeform 322">
              <a:extLst>
                <a:ext uri="{FF2B5EF4-FFF2-40B4-BE49-F238E27FC236}">
                  <a16:creationId xmlns:a16="http://schemas.microsoft.com/office/drawing/2014/main" id="{F364A69F-5CED-49D3-9721-1E1BB7586DF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3" y="2589"/>
              <a:ext cx="1625" cy="198"/>
            </a:xfrm>
            <a:custGeom>
              <a:avLst/>
              <a:gdLst>
                <a:gd name="T0" fmla="*/ 2331942 w 483"/>
                <a:gd name="T1" fmla="*/ 0 h 55"/>
                <a:gd name="T2" fmla="*/ 0 w 483"/>
                <a:gd name="T3" fmla="*/ 0 h 55"/>
                <a:gd name="T4" fmla="*/ 14625 w 483"/>
                <a:gd name="T5" fmla="*/ 220036 h 55"/>
                <a:gd name="T6" fmla="*/ 0 w 483"/>
                <a:gd name="T7" fmla="*/ 431154 h 55"/>
                <a:gd name="T8" fmla="*/ 2331942 w 483"/>
                <a:gd name="T9" fmla="*/ 431154 h 55"/>
                <a:gd name="T10" fmla="*/ 2317361 w 483"/>
                <a:gd name="T11" fmla="*/ 265381 h 55"/>
                <a:gd name="T12" fmla="*/ 2331942 w 483"/>
                <a:gd name="T13" fmla="*/ 0 h 5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83" h="55">
                  <a:moveTo>
                    <a:pt x="478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2" y="8"/>
                    <a:pt x="3" y="18"/>
                    <a:pt x="3" y="28"/>
                  </a:cubicBezTo>
                  <a:cubicBezTo>
                    <a:pt x="3" y="38"/>
                    <a:pt x="2" y="47"/>
                    <a:pt x="0" y="55"/>
                  </a:cubicBezTo>
                  <a:cubicBezTo>
                    <a:pt x="478" y="55"/>
                    <a:pt x="478" y="55"/>
                    <a:pt x="478" y="55"/>
                  </a:cubicBezTo>
                  <a:cubicBezTo>
                    <a:pt x="483" y="55"/>
                    <a:pt x="475" y="50"/>
                    <a:pt x="475" y="34"/>
                  </a:cubicBezTo>
                  <a:cubicBezTo>
                    <a:pt x="475" y="19"/>
                    <a:pt x="483" y="0"/>
                    <a:pt x="478" y="0"/>
                  </a:cubicBezTo>
                  <a:close/>
                </a:path>
              </a:pathLst>
            </a:custGeom>
            <a:solidFill>
              <a:srgbClr val="E4F4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37" name="Freeform 323">
              <a:extLst>
                <a:ext uri="{FF2B5EF4-FFF2-40B4-BE49-F238E27FC236}">
                  <a16:creationId xmlns:a16="http://schemas.microsoft.com/office/drawing/2014/main" id="{838F9359-8486-4CA1-AE5F-8F693B5760D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1" y="2589"/>
              <a:ext cx="81" cy="198"/>
            </a:xfrm>
            <a:custGeom>
              <a:avLst/>
              <a:gdLst>
                <a:gd name="T0" fmla="*/ 0 w 24"/>
                <a:gd name="T1" fmla="*/ 220036 h 55"/>
                <a:gd name="T2" fmla="*/ 44253 w 24"/>
                <a:gd name="T3" fmla="*/ 0 h 55"/>
                <a:gd name="T4" fmla="*/ 119489 w 24"/>
                <a:gd name="T5" fmla="*/ 283021 h 55"/>
                <a:gd name="T6" fmla="*/ 44253 w 24"/>
                <a:gd name="T7" fmla="*/ 431154 h 55"/>
                <a:gd name="T8" fmla="*/ 0 w 24"/>
                <a:gd name="T9" fmla="*/ 220036 h 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55">
                  <a:moveTo>
                    <a:pt x="0" y="28"/>
                  </a:moveTo>
                  <a:cubicBezTo>
                    <a:pt x="0" y="13"/>
                    <a:pt x="4" y="0"/>
                    <a:pt x="9" y="0"/>
                  </a:cubicBezTo>
                  <a:cubicBezTo>
                    <a:pt x="14" y="0"/>
                    <a:pt x="24" y="31"/>
                    <a:pt x="24" y="36"/>
                  </a:cubicBezTo>
                  <a:cubicBezTo>
                    <a:pt x="24" y="42"/>
                    <a:pt x="14" y="55"/>
                    <a:pt x="9" y="55"/>
                  </a:cubicBezTo>
                  <a:cubicBezTo>
                    <a:pt x="4" y="55"/>
                    <a:pt x="0" y="43"/>
                    <a:pt x="0" y="28"/>
                  </a:cubicBezTo>
                  <a:close/>
                </a:path>
              </a:pathLst>
            </a:custGeom>
            <a:solidFill>
              <a:srgbClr val="94C9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38" name="Freeform 324">
              <a:extLst>
                <a:ext uri="{FF2B5EF4-FFF2-40B4-BE49-F238E27FC236}">
                  <a16:creationId xmlns:a16="http://schemas.microsoft.com/office/drawing/2014/main" id="{1249A1D3-48CB-42E3-8C2D-3B9ACC65B9C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1" y="2589"/>
              <a:ext cx="30" cy="198"/>
            </a:xfrm>
            <a:custGeom>
              <a:avLst/>
              <a:gdLst>
                <a:gd name="T0" fmla="*/ 41110 w 9"/>
                <a:gd name="T1" fmla="*/ 431154 h 55"/>
                <a:gd name="T2" fmla="*/ 0 w 9"/>
                <a:gd name="T3" fmla="*/ 220036 h 55"/>
                <a:gd name="T4" fmla="*/ 41110 w 9"/>
                <a:gd name="T5" fmla="*/ 0 h 5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55">
                  <a:moveTo>
                    <a:pt x="9" y="55"/>
                  </a:moveTo>
                  <a:cubicBezTo>
                    <a:pt x="4" y="55"/>
                    <a:pt x="0" y="43"/>
                    <a:pt x="0" y="28"/>
                  </a:cubicBezTo>
                  <a:cubicBezTo>
                    <a:pt x="0" y="13"/>
                    <a:pt x="4" y="0"/>
                    <a:pt x="9" y="0"/>
                  </a:cubicBezTo>
                </a:path>
              </a:pathLst>
            </a:custGeom>
            <a:noFill/>
            <a:ln w="11113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39" name="Freeform 325">
              <a:extLst>
                <a:ext uri="{FF2B5EF4-FFF2-40B4-BE49-F238E27FC236}">
                  <a16:creationId xmlns:a16="http://schemas.microsoft.com/office/drawing/2014/main" id="{52D0E96A-C6DF-43DC-82AC-85130197724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5" y="2622"/>
              <a:ext cx="1561" cy="136"/>
            </a:xfrm>
            <a:custGeom>
              <a:avLst/>
              <a:gdLst>
                <a:gd name="T0" fmla="*/ 0 w 464"/>
                <a:gd name="T1" fmla="*/ 8210 h 38"/>
                <a:gd name="T2" fmla="*/ 2238350 w 464"/>
                <a:gd name="T3" fmla="*/ 0 h 38"/>
                <a:gd name="T4" fmla="*/ 2238350 w 464"/>
                <a:gd name="T5" fmla="*/ 285958 h 38"/>
                <a:gd name="T6" fmla="*/ 2121153 w 464"/>
                <a:gd name="T7" fmla="*/ 277121 h 38"/>
                <a:gd name="T8" fmla="*/ 2029690 w 464"/>
                <a:gd name="T9" fmla="*/ 271202 h 38"/>
                <a:gd name="T10" fmla="*/ 10389 w 464"/>
                <a:gd name="T11" fmla="*/ 271202 h 3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64" h="38">
                  <a:moveTo>
                    <a:pt x="0" y="1"/>
                  </a:moveTo>
                  <a:cubicBezTo>
                    <a:pt x="459" y="0"/>
                    <a:pt x="459" y="0"/>
                    <a:pt x="459" y="0"/>
                  </a:cubicBezTo>
                  <a:cubicBezTo>
                    <a:pt x="462" y="3"/>
                    <a:pt x="464" y="31"/>
                    <a:pt x="459" y="38"/>
                  </a:cubicBezTo>
                  <a:cubicBezTo>
                    <a:pt x="435" y="37"/>
                    <a:pt x="435" y="37"/>
                    <a:pt x="435" y="37"/>
                  </a:cubicBezTo>
                  <a:cubicBezTo>
                    <a:pt x="416" y="36"/>
                    <a:pt x="416" y="36"/>
                    <a:pt x="416" y="36"/>
                  </a:cubicBezTo>
                  <a:cubicBezTo>
                    <a:pt x="2" y="36"/>
                    <a:pt x="2" y="36"/>
                    <a:pt x="2" y="36"/>
                  </a:cubicBezTo>
                </a:path>
              </a:pathLst>
            </a:custGeom>
            <a:solidFill>
              <a:srgbClr val="CCEA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40" name="Freeform 326">
              <a:extLst>
                <a:ext uri="{FF2B5EF4-FFF2-40B4-BE49-F238E27FC236}">
                  <a16:creationId xmlns:a16="http://schemas.microsoft.com/office/drawing/2014/main" id="{90C995D8-34AB-419A-B951-DEC5211FE6E3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0" y="2640"/>
              <a:ext cx="175" cy="115"/>
            </a:xfrm>
            <a:custGeom>
              <a:avLst/>
              <a:gdLst>
                <a:gd name="T0" fmla="*/ 4348 w 52"/>
                <a:gd name="T1" fmla="*/ 0 h 32"/>
                <a:gd name="T2" fmla="*/ 0 w 52"/>
                <a:gd name="T3" fmla="*/ 232534 h 32"/>
                <a:gd name="T4" fmla="*/ 254231 w 52"/>
                <a:gd name="T5" fmla="*/ 247516 h 32"/>
                <a:gd name="T6" fmla="*/ 39254 w 52"/>
                <a:gd name="T7" fmla="*/ 178642 h 32"/>
                <a:gd name="T8" fmla="*/ 4348 w 52"/>
                <a:gd name="T9" fmla="*/ 0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" h="32">
                  <a:moveTo>
                    <a:pt x="1" y="0"/>
                  </a:moveTo>
                  <a:cubicBezTo>
                    <a:pt x="1" y="0"/>
                    <a:pt x="2" y="24"/>
                    <a:pt x="0" y="30"/>
                  </a:cubicBezTo>
                  <a:cubicBezTo>
                    <a:pt x="52" y="32"/>
                    <a:pt x="52" y="32"/>
                    <a:pt x="52" y="32"/>
                  </a:cubicBezTo>
                  <a:cubicBezTo>
                    <a:pt x="52" y="32"/>
                    <a:pt x="19" y="32"/>
                    <a:pt x="8" y="23"/>
                  </a:cubicBezTo>
                  <a:cubicBezTo>
                    <a:pt x="0" y="17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94C9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41" name="Line 327">
              <a:extLst>
                <a:ext uri="{FF2B5EF4-FFF2-40B4-BE49-F238E27FC236}">
                  <a16:creationId xmlns:a16="http://schemas.microsoft.com/office/drawing/2014/main" id="{BFD14B47-305D-4A8A-BF58-BEF53C3C644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143" y="2622"/>
              <a:ext cx="1406" cy="3"/>
            </a:xfrm>
            <a:prstGeom prst="line">
              <a:avLst/>
            </a:prstGeom>
            <a:noFill/>
            <a:ln w="11113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42" name="Line 328">
              <a:extLst>
                <a:ext uri="{FF2B5EF4-FFF2-40B4-BE49-F238E27FC236}">
                  <a16:creationId xmlns:a16="http://schemas.microsoft.com/office/drawing/2014/main" id="{A3242F15-6D64-48AA-8722-F0E769F7341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2146" y="2751"/>
              <a:ext cx="1121" cy="4"/>
            </a:xfrm>
            <a:prstGeom prst="line">
              <a:avLst/>
            </a:prstGeom>
            <a:noFill/>
            <a:ln w="6350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43" name="Freeform 329">
              <a:extLst>
                <a:ext uri="{FF2B5EF4-FFF2-40B4-BE49-F238E27FC236}">
                  <a16:creationId xmlns:a16="http://schemas.microsoft.com/office/drawing/2014/main" id="{557B8D9F-AD6C-45AA-98F1-5B7ED5E9F2FF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6" y="2593"/>
              <a:ext cx="44" cy="187"/>
            </a:xfrm>
            <a:custGeom>
              <a:avLst/>
              <a:gdLst>
                <a:gd name="T0" fmla="*/ 0 w 13"/>
                <a:gd name="T1" fmla="*/ 0 h 52"/>
                <a:gd name="T2" fmla="*/ 66146 w 13"/>
                <a:gd name="T3" fmla="*/ 209879 h 52"/>
                <a:gd name="T4" fmla="*/ 4458 w 13"/>
                <a:gd name="T5" fmla="*/ 404240 h 5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52">
                  <a:moveTo>
                    <a:pt x="0" y="0"/>
                  </a:moveTo>
                  <a:cubicBezTo>
                    <a:pt x="4" y="8"/>
                    <a:pt x="13" y="20"/>
                    <a:pt x="13" y="27"/>
                  </a:cubicBezTo>
                  <a:cubicBezTo>
                    <a:pt x="13" y="34"/>
                    <a:pt x="1" y="52"/>
                    <a:pt x="1" y="52"/>
                  </a:cubicBezTo>
                </a:path>
              </a:pathLst>
            </a:custGeom>
            <a:solidFill>
              <a:srgbClr val="8283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44" name="Freeform 330">
              <a:extLst>
                <a:ext uri="{FF2B5EF4-FFF2-40B4-BE49-F238E27FC236}">
                  <a16:creationId xmlns:a16="http://schemas.microsoft.com/office/drawing/2014/main" id="{9FFCB52F-064E-4264-B364-30B00F1A338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9" y="2593"/>
              <a:ext cx="71" cy="190"/>
            </a:xfrm>
            <a:custGeom>
              <a:avLst/>
              <a:gdLst>
                <a:gd name="T0" fmla="*/ 0 w 21"/>
                <a:gd name="T1" fmla="*/ 403180 h 53"/>
                <a:gd name="T2" fmla="*/ 44558 w 21"/>
                <a:gd name="T3" fmla="*/ 206125 h 53"/>
                <a:gd name="T4" fmla="*/ 0 w 21"/>
                <a:gd name="T5" fmla="*/ 0 h 53"/>
                <a:gd name="T6" fmla="*/ 61405 w 21"/>
                <a:gd name="T7" fmla="*/ 0 h 53"/>
                <a:gd name="T8" fmla="*/ 105976 w 21"/>
                <a:gd name="T9" fmla="*/ 206125 h 53"/>
                <a:gd name="T10" fmla="*/ 61405 w 21"/>
                <a:gd name="T11" fmla="*/ 403180 h 5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1" h="53">
                  <a:moveTo>
                    <a:pt x="0" y="53"/>
                  </a:moveTo>
                  <a:cubicBezTo>
                    <a:pt x="5" y="53"/>
                    <a:pt x="9" y="42"/>
                    <a:pt x="9" y="27"/>
                  </a:cubicBezTo>
                  <a:cubicBezTo>
                    <a:pt x="9" y="12"/>
                    <a:pt x="5" y="0"/>
                    <a:pt x="0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7" y="0"/>
                    <a:pt x="21" y="12"/>
                    <a:pt x="21" y="27"/>
                  </a:cubicBezTo>
                  <a:cubicBezTo>
                    <a:pt x="21" y="42"/>
                    <a:pt x="17" y="53"/>
                    <a:pt x="12" y="53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45" name="Freeform 331">
              <a:extLst>
                <a:ext uri="{FF2B5EF4-FFF2-40B4-BE49-F238E27FC236}">
                  <a16:creationId xmlns:a16="http://schemas.microsoft.com/office/drawing/2014/main" id="{6F0E258B-7CEB-4460-B2D4-73B8A4410F5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9" y="2618"/>
              <a:ext cx="51" cy="54"/>
            </a:xfrm>
            <a:custGeom>
              <a:avLst/>
              <a:gdLst>
                <a:gd name="T0" fmla="*/ 63199 w 15"/>
                <a:gd name="T1" fmla="*/ 0 h 15"/>
                <a:gd name="T2" fmla="*/ 0 w 15"/>
                <a:gd name="T3" fmla="*/ 0 h 15"/>
                <a:gd name="T4" fmla="*/ 0 w 15"/>
                <a:gd name="T5" fmla="*/ 15113 h 15"/>
                <a:gd name="T6" fmla="*/ 15490 w 15"/>
                <a:gd name="T7" fmla="*/ 117248 h 15"/>
                <a:gd name="T8" fmla="*/ 78574 w 15"/>
                <a:gd name="T9" fmla="*/ 108850 h 15"/>
                <a:gd name="T10" fmla="*/ 63199 w 15"/>
                <a:gd name="T11" fmla="*/ 0 h 1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5" h="15">
                  <a:moveTo>
                    <a:pt x="12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2" y="5"/>
                    <a:pt x="2" y="10"/>
                    <a:pt x="3" y="15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15" y="9"/>
                    <a:pt x="14" y="4"/>
                    <a:pt x="12" y="0"/>
                  </a:cubicBezTo>
                  <a:close/>
                </a:path>
              </a:pathLst>
            </a:custGeom>
            <a:solidFill>
              <a:srgbClr val="9EA0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46" name="Freeform 332">
              <a:extLst>
                <a:ext uri="{FF2B5EF4-FFF2-40B4-BE49-F238E27FC236}">
                  <a16:creationId xmlns:a16="http://schemas.microsoft.com/office/drawing/2014/main" id="{0A94E832-C69D-46F9-8F77-E52B4CE4064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3" y="2604"/>
              <a:ext cx="47" cy="14"/>
            </a:xfrm>
            <a:custGeom>
              <a:avLst/>
              <a:gdLst>
                <a:gd name="T0" fmla="*/ 57176 w 14"/>
                <a:gd name="T1" fmla="*/ 0 h 4"/>
                <a:gd name="T2" fmla="*/ 0 w 14"/>
                <a:gd name="T3" fmla="*/ 7375 h 4"/>
                <a:gd name="T4" fmla="*/ 10290 w 14"/>
                <a:gd name="T5" fmla="*/ 25813 h 4"/>
                <a:gd name="T6" fmla="*/ 67307 w 14"/>
                <a:gd name="T7" fmla="*/ 20580 h 4"/>
                <a:gd name="T8" fmla="*/ 57176 w 14"/>
                <a:gd name="T9" fmla="*/ 0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4">
                  <a:moveTo>
                    <a:pt x="12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3"/>
                    <a:pt x="2" y="4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3" y="2"/>
                    <a:pt x="13" y="1"/>
                    <a:pt x="1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47" name="Freeform 333">
              <a:extLst>
                <a:ext uri="{FF2B5EF4-FFF2-40B4-BE49-F238E27FC236}">
                  <a16:creationId xmlns:a16="http://schemas.microsoft.com/office/drawing/2014/main" id="{31D75F72-83D8-460E-9FAE-3886085AA20F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9" y="2679"/>
              <a:ext cx="41" cy="25"/>
            </a:xfrm>
            <a:custGeom>
              <a:avLst/>
              <a:gdLst>
                <a:gd name="T0" fmla="*/ 65129 w 12"/>
                <a:gd name="T1" fmla="*/ 51746 h 7"/>
                <a:gd name="T2" fmla="*/ 65129 w 12"/>
                <a:gd name="T3" fmla="*/ 22589 h 7"/>
                <a:gd name="T4" fmla="*/ 65129 w 12"/>
                <a:gd name="T5" fmla="*/ 0 h 7"/>
                <a:gd name="T6" fmla="*/ 0 w 12"/>
                <a:gd name="T7" fmla="*/ 0 h 7"/>
                <a:gd name="T8" fmla="*/ 0 w 12"/>
                <a:gd name="T9" fmla="*/ 22589 h 7"/>
                <a:gd name="T10" fmla="*/ 0 w 12"/>
                <a:gd name="T11" fmla="*/ 51746 h 7"/>
                <a:gd name="T12" fmla="*/ 65129 w 12"/>
                <a:gd name="T13" fmla="*/ 51746 h 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" h="7">
                  <a:moveTo>
                    <a:pt x="12" y="7"/>
                  </a:moveTo>
                  <a:cubicBezTo>
                    <a:pt x="12" y="6"/>
                    <a:pt x="12" y="4"/>
                    <a:pt x="12" y="3"/>
                  </a:cubicBezTo>
                  <a:cubicBezTo>
                    <a:pt x="12" y="2"/>
                    <a:pt x="12" y="1"/>
                    <a:pt x="12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2"/>
                    <a:pt x="0" y="3"/>
                  </a:cubicBezTo>
                  <a:cubicBezTo>
                    <a:pt x="0" y="4"/>
                    <a:pt x="0" y="6"/>
                    <a:pt x="0" y="7"/>
                  </a:cubicBezTo>
                  <a:lnTo>
                    <a:pt x="12" y="7"/>
                  </a:lnTo>
                  <a:close/>
                </a:path>
              </a:pathLst>
            </a:custGeom>
            <a:solidFill>
              <a:srgbClr val="DDDE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48" name="Freeform 334">
              <a:extLst>
                <a:ext uri="{FF2B5EF4-FFF2-40B4-BE49-F238E27FC236}">
                  <a16:creationId xmlns:a16="http://schemas.microsoft.com/office/drawing/2014/main" id="{05C3146D-9166-4A61-A93C-B9DF3070CC26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1" y="2643"/>
              <a:ext cx="1144" cy="40"/>
            </a:xfrm>
            <a:custGeom>
              <a:avLst/>
              <a:gdLst>
                <a:gd name="T0" fmla="*/ 0 w 340"/>
                <a:gd name="T1" fmla="*/ 0 h 11"/>
                <a:gd name="T2" fmla="*/ 1659920 w 340"/>
                <a:gd name="T3" fmla="*/ 0 h 11"/>
                <a:gd name="T4" fmla="*/ 0 w 340"/>
                <a:gd name="T5" fmla="*/ 0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40" h="11">
                  <a:moveTo>
                    <a:pt x="0" y="0"/>
                  </a:moveTo>
                  <a:cubicBezTo>
                    <a:pt x="340" y="0"/>
                    <a:pt x="340" y="0"/>
                    <a:pt x="340" y="0"/>
                  </a:cubicBezTo>
                  <a:cubicBezTo>
                    <a:pt x="318" y="4"/>
                    <a:pt x="41" y="11"/>
                    <a:pt x="0" y="0"/>
                  </a:cubicBezTo>
                  <a:close/>
                </a:path>
              </a:pathLst>
            </a:custGeom>
            <a:solidFill>
              <a:srgbClr val="E4F4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49" name="Oval 335">
              <a:extLst>
                <a:ext uri="{FF2B5EF4-FFF2-40B4-BE49-F238E27FC236}">
                  <a16:creationId xmlns:a16="http://schemas.microsoft.com/office/drawing/2014/main" id="{7C219715-42D4-448A-8183-4F4FEEE96B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51" y="2683"/>
              <a:ext cx="27" cy="68"/>
            </a:xfrm>
            <a:prstGeom prst="ellipse">
              <a:avLst/>
            </a:prstGeom>
            <a:solidFill>
              <a:srgbClr val="58A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9550" name="Oval 336">
              <a:extLst>
                <a:ext uri="{FF2B5EF4-FFF2-40B4-BE49-F238E27FC236}">
                  <a16:creationId xmlns:a16="http://schemas.microsoft.com/office/drawing/2014/main" id="{A41EAA59-DFAC-4512-9895-5815C58ABE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08" y="2672"/>
              <a:ext cx="31" cy="90"/>
            </a:xfrm>
            <a:prstGeom prst="ellipse">
              <a:avLst/>
            </a:prstGeom>
            <a:solidFill>
              <a:srgbClr val="F7CB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9551" name="Freeform 337">
              <a:extLst>
                <a:ext uri="{FF2B5EF4-FFF2-40B4-BE49-F238E27FC236}">
                  <a16:creationId xmlns:a16="http://schemas.microsoft.com/office/drawing/2014/main" id="{D01245B2-3732-4C3E-86B0-A472FCEA532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2" y="2672"/>
              <a:ext cx="20" cy="90"/>
            </a:xfrm>
            <a:custGeom>
              <a:avLst/>
              <a:gdLst>
                <a:gd name="T0" fmla="*/ 9523 w 6"/>
                <a:gd name="T1" fmla="*/ 195865 h 25"/>
                <a:gd name="T2" fmla="*/ 27523 w 6"/>
                <a:gd name="T3" fmla="*/ 102125 h 25"/>
                <a:gd name="T4" fmla="*/ 9523 w 6"/>
                <a:gd name="T5" fmla="*/ 0 h 25"/>
                <a:gd name="T6" fmla="*/ 0 w 6"/>
                <a:gd name="T7" fmla="*/ 0 h 25"/>
                <a:gd name="T8" fmla="*/ 23443 w 6"/>
                <a:gd name="T9" fmla="*/ 102125 h 25"/>
                <a:gd name="T10" fmla="*/ 0 w 6"/>
                <a:gd name="T11" fmla="*/ 195865 h 25"/>
                <a:gd name="T12" fmla="*/ 9523 w 6"/>
                <a:gd name="T13" fmla="*/ 195865 h 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" h="25">
                  <a:moveTo>
                    <a:pt x="2" y="25"/>
                  </a:moveTo>
                  <a:cubicBezTo>
                    <a:pt x="4" y="25"/>
                    <a:pt x="6" y="20"/>
                    <a:pt x="6" y="13"/>
                  </a:cubicBezTo>
                  <a:cubicBezTo>
                    <a:pt x="6" y="6"/>
                    <a:pt x="4" y="0"/>
                    <a:pt x="2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" y="0"/>
                    <a:pt x="5" y="6"/>
                    <a:pt x="5" y="13"/>
                  </a:cubicBezTo>
                  <a:cubicBezTo>
                    <a:pt x="5" y="20"/>
                    <a:pt x="3" y="25"/>
                    <a:pt x="0" y="25"/>
                  </a:cubicBezTo>
                  <a:lnTo>
                    <a:pt x="2" y="25"/>
                  </a:lnTo>
                  <a:close/>
                </a:path>
              </a:pathLst>
            </a:custGeom>
            <a:solidFill>
              <a:srgbClr val="8B18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52" name="Freeform 338">
              <a:extLst>
                <a:ext uri="{FF2B5EF4-FFF2-40B4-BE49-F238E27FC236}">
                  <a16:creationId xmlns:a16="http://schemas.microsoft.com/office/drawing/2014/main" id="{87545545-6A2A-4C6E-9E5E-22EBAE698E5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9" y="2690"/>
              <a:ext cx="191" cy="54"/>
            </a:xfrm>
            <a:custGeom>
              <a:avLst/>
              <a:gdLst>
                <a:gd name="T0" fmla="*/ 251785 w 57"/>
                <a:gd name="T1" fmla="*/ 93726 h 15"/>
                <a:gd name="T2" fmla="*/ 270446 w 57"/>
                <a:gd name="T3" fmla="*/ 62806 h 15"/>
                <a:gd name="T4" fmla="*/ 251785 w 57"/>
                <a:gd name="T5" fmla="*/ 24170 h 15"/>
                <a:gd name="T6" fmla="*/ 99213 w 57"/>
                <a:gd name="T7" fmla="*/ 0 h 15"/>
                <a:gd name="T8" fmla="*/ 0 w 57"/>
                <a:gd name="T9" fmla="*/ 0 h 15"/>
                <a:gd name="T10" fmla="*/ 4289 w 57"/>
                <a:gd name="T11" fmla="*/ 54407 h 15"/>
                <a:gd name="T12" fmla="*/ 0 w 57"/>
                <a:gd name="T13" fmla="*/ 117248 h 15"/>
                <a:gd name="T14" fmla="*/ 99213 w 57"/>
                <a:gd name="T15" fmla="*/ 117248 h 15"/>
                <a:gd name="T16" fmla="*/ 99213 w 57"/>
                <a:gd name="T17" fmla="*/ 117248 h 15"/>
                <a:gd name="T18" fmla="*/ 251785 w 57"/>
                <a:gd name="T19" fmla="*/ 93726 h 1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7" h="15">
                  <a:moveTo>
                    <a:pt x="53" y="12"/>
                  </a:moveTo>
                  <a:cubicBezTo>
                    <a:pt x="54" y="12"/>
                    <a:pt x="57" y="11"/>
                    <a:pt x="57" y="8"/>
                  </a:cubicBezTo>
                  <a:cubicBezTo>
                    <a:pt x="57" y="4"/>
                    <a:pt x="54" y="3"/>
                    <a:pt x="53" y="3"/>
                  </a:cubicBezTo>
                  <a:cubicBezTo>
                    <a:pt x="53" y="3"/>
                    <a:pt x="23" y="0"/>
                    <a:pt x="2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2"/>
                    <a:pt x="1" y="5"/>
                    <a:pt x="1" y="7"/>
                  </a:cubicBezTo>
                  <a:cubicBezTo>
                    <a:pt x="1" y="10"/>
                    <a:pt x="1" y="13"/>
                    <a:pt x="0" y="15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3" y="15"/>
                    <a:pt x="53" y="12"/>
                    <a:pt x="53" y="12"/>
                  </a:cubicBezTo>
                  <a:close/>
                </a:path>
              </a:pathLst>
            </a:custGeom>
            <a:solidFill>
              <a:srgbClr val="E776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53" name="Freeform 339">
              <a:extLst>
                <a:ext uri="{FF2B5EF4-FFF2-40B4-BE49-F238E27FC236}">
                  <a16:creationId xmlns:a16="http://schemas.microsoft.com/office/drawing/2014/main" id="{6D96D94E-C033-41AF-A8EF-6B9D0CFCD18A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2" y="2683"/>
              <a:ext cx="37" cy="64"/>
            </a:xfrm>
            <a:custGeom>
              <a:avLst/>
              <a:gdLst>
                <a:gd name="T0" fmla="*/ 39159 w 11"/>
                <a:gd name="T1" fmla="*/ 0 h 18"/>
                <a:gd name="T2" fmla="*/ 0 w 11"/>
                <a:gd name="T3" fmla="*/ 0 h 18"/>
                <a:gd name="T4" fmla="*/ 10353 w 11"/>
                <a:gd name="T5" fmla="*/ 64725 h 18"/>
                <a:gd name="T6" fmla="*/ 0 w 11"/>
                <a:gd name="T7" fmla="*/ 129632 h 18"/>
                <a:gd name="T8" fmla="*/ 39159 w 11"/>
                <a:gd name="T9" fmla="*/ 129632 h 18"/>
                <a:gd name="T10" fmla="*/ 53391 w 11"/>
                <a:gd name="T11" fmla="*/ 64725 h 18"/>
                <a:gd name="T12" fmla="*/ 39159 w 11"/>
                <a:gd name="T13" fmla="*/ 0 h 1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" h="18">
                  <a:moveTo>
                    <a:pt x="8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3"/>
                    <a:pt x="2" y="6"/>
                    <a:pt x="2" y="9"/>
                  </a:cubicBezTo>
                  <a:cubicBezTo>
                    <a:pt x="2" y="12"/>
                    <a:pt x="1" y="15"/>
                    <a:pt x="0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10" y="18"/>
                    <a:pt x="11" y="14"/>
                    <a:pt x="11" y="9"/>
                  </a:cubicBezTo>
                  <a:cubicBezTo>
                    <a:pt x="11" y="4"/>
                    <a:pt x="10" y="0"/>
                    <a:pt x="8" y="0"/>
                  </a:cubicBezTo>
                  <a:close/>
                </a:path>
              </a:pathLst>
            </a:custGeom>
            <a:solidFill>
              <a:srgbClr val="E776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54" name="Freeform 340">
              <a:extLst>
                <a:ext uri="{FF2B5EF4-FFF2-40B4-BE49-F238E27FC236}">
                  <a16:creationId xmlns:a16="http://schemas.microsoft.com/office/drawing/2014/main" id="{D0531668-9F5D-49B3-82C2-FFF7316248E8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4" y="2715"/>
              <a:ext cx="282" cy="7"/>
            </a:xfrm>
            <a:custGeom>
              <a:avLst/>
              <a:gdLst>
                <a:gd name="T0" fmla="*/ 403784 w 84"/>
                <a:gd name="T1" fmla="*/ 0 h 2"/>
                <a:gd name="T2" fmla="*/ 0 w 84"/>
                <a:gd name="T3" fmla="*/ 0 h 2"/>
                <a:gd name="T4" fmla="*/ 0 w 84"/>
                <a:gd name="T5" fmla="*/ 7375 h 2"/>
                <a:gd name="T6" fmla="*/ 0 w 84"/>
                <a:gd name="T7" fmla="*/ 13206 h 2"/>
                <a:gd name="T8" fmla="*/ 371021 w 84"/>
                <a:gd name="T9" fmla="*/ 7375 h 2"/>
                <a:gd name="T10" fmla="*/ 403784 w 84"/>
                <a:gd name="T11" fmla="*/ 0 h 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4" h="2">
                  <a:moveTo>
                    <a:pt x="84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77" y="1"/>
                    <a:pt x="77" y="1"/>
                    <a:pt x="77" y="1"/>
                  </a:cubicBezTo>
                  <a:lnTo>
                    <a:pt x="84" y="0"/>
                  </a:lnTo>
                  <a:close/>
                </a:path>
              </a:pathLst>
            </a:custGeom>
            <a:solidFill>
              <a:srgbClr val="0033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55" name="Freeform 341">
              <a:extLst>
                <a:ext uri="{FF2B5EF4-FFF2-40B4-BE49-F238E27FC236}">
                  <a16:creationId xmlns:a16="http://schemas.microsoft.com/office/drawing/2014/main" id="{3B49287D-41B5-405E-8D50-C27702F18AA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2" y="2690"/>
              <a:ext cx="27" cy="36"/>
            </a:xfrm>
            <a:custGeom>
              <a:avLst/>
              <a:gdLst>
                <a:gd name="T0" fmla="*/ 29832 w 8"/>
                <a:gd name="T1" fmla="*/ 78617 h 10"/>
                <a:gd name="T2" fmla="*/ 29832 w 8"/>
                <a:gd name="T3" fmla="*/ 0 h 10"/>
                <a:gd name="T4" fmla="*/ 0 w 8"/>
                <a:gd name="T5" fmla="*/ 0 h 10"/>
                <a:gd name="T6" fmla="*/ 29832 w 8"/>
                <a:gd name="T7" fmla="*/ 78617 h 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" h="10">
                  <a:moveTo>
                    <a:pt x="6" y="10"/>
                  </a:moveTo>
                  <a:cubicBezTo>
                    <a:pt x="8" y="5"/>
                    <a:pt x="6" y="0"/>
                    <a:pt x="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7" y="1"/>
                    <a:pt x="6" y="10"/>
                  </a:cubicBezTo>
                  <a:close/>
                </a:path>
              </a:pathLst>
            </a:custGeom>
            <a:solidFill>
              <a:srgbClr val="FDEE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56" name="Freeform 342">
              <a:extLst>
                <a:ext uri="{FF2B5EF4-FFF2-40B4-BE49-F238E27FC236}">
                  <a16:creationId xmlns:a16="http://schemas.microsoft.com/office/drawing/2014/main" id="{2CB61134-072B-4920-9EF0-E9262D88011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2" y="2683"/>
              <a:ext cx="26" cy="64"/>
            </a:xfrm>
            <a:custGeom>
              <a:avLst/>
              <a:gdLst>
                <a:gd name="T0" fmla="*/ 30791 w 8"/>
                <a:gd name="T1" fmla="*/ 0 h 18"/>
                <a:gd name="T2" fmla="*/ 0 w 8"/>
                <a:gd name="T3" fmla="*/ 0 h 18"/>
                <a:gd name="T4" fmla="*/ 11947 w 8"/>
                <a:gd name="T5" fmla="*/ 64725 h 18"/>
                <a:gd name="T6" fmla="*/ 0 w 8"/>
                <a:gd name="T7" fmla="*/ 129632 h 18"/>
                <a:gd name="T8" fmla="*/ 30791 w 8"/>
                <a:gd name="T9" fmla="*/ 129632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18">
                  <a:moveTo>
                    <a:pt x="8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3"/>
                    <a:pt x="3" y="6"/>
                    <a:pt x="3" y="9"/>
                  </a:cubicBezTo>
                  <a:cubicBezTo>
                    <a:pt x="3" y="12"/>
                    <a:pt x="1" y="15"/>
                    <a:pt x="0" y="18"/>
                  </a:cubicBezTo>
                  <a:cubicBezTo>
                    <a:pt x="8" y="18"/>
                    <a:pt x="8" y="18"/>
                    <a:pt x="8" y="18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57" name="Freeform 343">
              <a:extLst>
                <a:ext uri="{FF2B5EF4-FFF2-40B4-BE49-F238E27FC236}">
                  <a16:creationId xmlns:a16="http://schemas.microsoft.com/office/drawing/2014/main" id="{43919663-8F48-4E18-9301-5B90C0F53FC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5" y="2694"/>
              <a:ext cx="155" cy="35"/>
            </a:xfrm>
            <a:custGeom>
              <a:avLst/>
              <a:gdLst>
                <a:gd name="T0" fmla="*/ 129048 w 46"/>
                <a:gd name="T1" fmla="*/ 33187 h 10"/>
                <a:gd name="T2" fmla="*/ 29157 w 46"/>
                <a:gd name="T3" fmla="*/ 64705 h 10"/>
                <a:gd name="T4" fmla="*/ 10446 w 46"/>
                <a:gd name="T5" fmla="*/ 64705 h 10"/>
                <a:gd name="T6" fmla="*/ 0 w 46"/>
                <a:gd name="T7" fmla="*/ 51499 h 10"/>
                <a:gd name="T8" fmla="*/ 0 w 46"/>
                <a:gd name="T9" fmla="*/ 7375 h 10"/>
                <a:gd name="T10" fmla="*/ 14840 w 46"/>
                <a:gd name="T11" fmla="*/ 7375 h 10"/>
                <a:gd name="T12" fmla="*/ 39559 w 46"/>
                <a:gd name="T13" fmla="*/ 0 h 10"/>
                <a:gd name="T14" fmla="*/ 226752 w 46"/>
                <a:gd name="T15" fmla="*/ 20580 h 10"/>
                <a:gd name="T16" fmla="*/ 129048 w 46"/>
                <a:gd name="T17" fmla="*/ 33187 h 1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6" h="10">
                  <a:moveTo>
                    <a:pt x="26" y="5"/>
                  </a:moveTo>
                  <a:cubicBezTo>
                    <a:pt x="21" y="7"/>
                    <a:pt x="10" y="9"/>
                    <a:pt x="6" y="10"/>
                  </a:cubicBezTo>
                  <a:cubicBezTo>
                    <a:pt x="5" y="10"/>
                    <a:pt x="3" y="10"/>
                    <a:pt x="2" y="10"/>
                  </a:cubicBezTo>
                  <a:cubicBezTo>
                    <a:pt x="1" y="9"/>
                    <a:pt x="0" y="9"/>
                    <a:pt x="0" y="8"/>
                  </a:cubicBezTo>
                  <a:cubicBezTo>
                    <a:pt x="0" y="5"/>
                    <a:pt x="0" y="2"/>
                    <a:pt x="0" y="1"/>
                  </a:cubicBezTo>
                  <a:cubicBezTo>
                    <a:pt x="0" y="1"/>
                    <a:pt x="1" y="1"/>
                    <a:pt x="3" y="1"/>
                  </a:cubicBezTo>
                  <a:cubicBezTo>
                    <a:pt x="5" y="1"/>
                    <a:pt x="8" y="0"/>
                    <a:pt x="8" y="0"/>
                  </a:cubicBezTo>
                  <a:cubicBezTo>
                    <a:pt x="46" y="3"/>
                    <a:pt x="46" y="3"/>
                    <a:pt x="46" y="3"/>
                  </a:cubicBezTo>
                  <a:cubicBezTo>
                    <a:pt x="44" y="3"/>
                    <a:pt x="32" y="4"/>
                    <a:pt x="26" y="5"/>
                  </a:cubicBezTo>
                  <a:close/>
                </a:path>
              </a:pathLst>
            </a:custGeom>
            <a:solidFill>
              <a:srgbClr val="F7CF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58" name="Freeform 344">
              <a:extLst>
                <a:ext uri="{FF2B5EF4-FFF2-40B4-BE49-F238E27FC236}">
                  <a16:creationId xmlns:a16="http://schemas.microsoft.com/office/drawing/2014/main" id="{BFD75100-A2C7-4C96-BFCE-D11DC232952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2" y="2712"/>
              <a:ext cx="175" cy="28"/>
            </a:xfrm>
            <a:custGeom>
              <a:avLst/>
              <a:gdLst>
                <a:gd name="T0" fmla="*/ 0 w 52"/>
                <a:gd name="T1" fmla="*/ 51499 h 8"/>
                <a:gd name="T2" fmla="*/ 39254 w 52"/>
                <a:gd name="T3" fmla="*/ 51499 h 8"/>
                <a:gd name="T4" fmla="*/ 82859 w 52"/>
                <a:gd name="T5" fmla="*/ 51499 h 8"/>
                <a:gd name="T6" fmla="*/ 214974 w 52"/>
                <a:gd name="T7" fmla="*/ 33187 h 8"/>
                <a:gd name="T8" fmla="*/ 235247 w 52"/>
                <a:gd name="T9" fmla="*/ 33187 h 8"/>
                <a:gd name="T10" fmla="*/ 254231 w 52"/>
                <a:gd name="T11" fmla="*/ 0 h 8"/>
                <a:gd name="T12" fmla="*/ 214974 w 52"/>
                <a:gd name="T13" fmla="*/ 13206 h 8"/>
                <a:gd name="T14" fmla="*/ 68226 w 52"/>
                <a:gd name="T15" fmla="*/ 33187 h 8"/>
                <a:gd name="T16" fmla="*/ 0 w 52"/>
                <a:gd name="T17" fmla="*/ 51499 h 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2" h="8">
                  <a:moveTo>
                    <a:pt x="0" y="8"/>
                  </a:moveTo>
                  <a:cubicBezTo>
                    <a:pt x="0" y="8"/>
                    <a:pt x="6" y="8"/>
                    <a:pt x="8" y="8"/>
                  </a:cubicBezTo>
                  <a:cubicBezTo>
                    <a:pt x="8" y="7"/>
                    <a:pt x="13" y="8"/>
                    <a:pt x="17" y="8"/>
                  </a:cubicBezTo>
                  <a:cubicBezTo>
                    <a:pt x="27" y="7"/>
                    <a:pt x="42" y="5"/>
                    <a:pt x="44" y="5"/>
                  </a:cubicBezTo>
                  <a:cubicBezTo>
                    <a:pt x="46" y="5"/>
                    <a:pt x="48" y="5"/>
                    <a:pt x="48" y="5"/>
                  </a:cubicBezTo>
                  <a:cubicBezTo>
                    <a:pt x="51" y="4"/>
                    <a:pt x="52" y="3"/>
                    <a:pt x="52" y="0"/>
                  </a:cubicBezTo>
                  <a:cubicBezTo>
                    <a:pt x="51" y="2"/>
                    <a:pt x="49" y="2"/>
                    <a:pt x="44" y="2"/>
                  </a:cubicBezTo>
                  <a:cubicBezTo>
                    <a:pt x="39" y="2"/>
                    <a:pt x="18" y="4"/>
                    <a:pt x="14" y="5"/>
                  </a:cubicBezTo>
                  <a:cubicBezTo>
                    <a:pt x="11" y="6"/>
                    <a:pt x="1" y="8"/>
                    <a:pt x="0" y="8"/>
                  </a:cubicBezTo>
                  <a:close/>
                </a:path>
              </a:pathLst>
            </a:custGeom>
            <a:solidFill>
              <a:srgbClr val="C01D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59" name="Freeform 345">
              <a:extLst>
                <a:ext uri="{FF2B5EF4-FFF2-40B4-BE49-F238E27FC236}">
                  <a16:creationId xmlns:a16="http://schemas.microsoft.com/office/drawing/2014/main" id="{D1858969-4F10-4961-AC26-DEC24FA9D18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2" y="2701"/>
              <a:ext cx="47" cy="18"/>
            </a:xfrm>
            <a:custGeom>
              <a:avLst/>
              <a:gdLst>
                <a:gd name="T0" fmla="*/ 0 w 14"/>
                <a:gd name="T1" fmla="*/ 8399 h 5"/>
                <a:gd name="T2" fmla="*/ 4317 w 14"/>
                <a:gd name="T3" fmla="*/ 39283 h 5"/>
                <a:gd name="T4" fmla="*/ 18810 w 14"/>
                <a:gd name="T5" fmla="*/ 30236 h 5"/>
                <a:gd name="T6" fmla="*/ 52858 w 14"/>
                <a:gd name="T7" fmla="*/ 15113 h 5"/>
                <a:gd name="T8" fmla="*/ 67307 w 14"/>
                <a:gd name="T9" fmla="*/ 8399 h 5"/>
                <a:gd name="T10" fmla="*/ 52858 w 14"/>
                <a:gd name="T11" fmla="*/ 8399 h 5"/>
                <a:gd name="T12" fmla="*/ 28569 w 14"/>
                <a:gd name="T13" fmla="*/ 8399 h 5"/>
                <a:gd name="T14" fmla="*/ 10290 w 14"/>
                <a:gd name="T15" fmla="*/ 8399 h 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4" h="5">
                  <a:moveTo>
                    <a:pt x="0" y="1"/>
                  </a:moveTo>
                  <a:cubicBezTo>
                    <a:pt x="0" y="3"/>
                    <a:pt x="0" y="4"/>
                    <a:pt x="1" y="5"/>
                  </a:cubicBezTo>
                  <a:cubicBezTo>
                    <a:pt x="2" y="5"/>
                    <a:pt x="3" y="5"/>
                    <a:pt x="4" y="4"/>
                  </a:cubicBezTo>
                  <a:cubicBezTo>
                    <a:pt x="6" y="3"/>
                    <a:pt x="9" y="3"/>
                    <a:pt x="11" y="2"/>
                  </a:cubicBezTo>
                  <a:cubicBezTo>
                    <a:pt x="11" y="2"/>
                    <a:pt x="14" y="1"/>
                    <a:pt x="14" y="1"/>
                  </a:cubicBezTo>
                  <a:cubicBezTo>
                    <a:pt x="14" y="0"/>
                    <a:pt x="11" y="1"/>
                    <a:pt x="11" y="1"/>
                  </a:cubicBezTo>
                  <a:cubicBezTo>
                    <a:pt x="9" y="1"/>
                    <a:pt x="8" y="1"/>
                    <a:pt x="6" y="1"/>
                  </a:cubicBezTo>
                  <a:cubicBezTo>
                    <a:pt x="5" y="1"/>
                    <a:pt x="3" y="0"/>
                    <a:pt x="2" y="1"/>
                  </a:cubicBezTo>
                </a:path>
              </a:pathLst>
            </a:custGeom>
            <a:solidFill>
              <a:srgbClr val="FDEE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60" name="Freeform 346">
              <a:extLst>
                <a:ext uri="{FF2B5EF4-FFF2-40B4-BE49-F238E27FC236}">
                  <a16:creationId xmlns:a16="http://schemas.microsoft.com/office/drawing/2014/main" id="{D507FC68-4398-495C-948F-29C5DCBB5B0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3" y="2589"/>
              <a:ext cx="1659" cy="198"/>
            </a:xfrm>
            <a:custGeom>
              <a:avLst/>
              <a:gdLst>
                <a:gd name="T0" fmla="*/ 2336272 w 493"/>
                <a:gd name="T1" fmla="*/ 0 h 55"/>
                <a:gd name="T2" fmla="*/ 0 w 493"/>
                <a:gd name="T3" fmla="*/ 0 h 55"/>
                <a:gd name="T4" fmla="*/ 14632 w 493"/>
                <a:gd name="T5" fmla="*/ 220036 h 55"/>
                <a:gd name="T6" fmla="*/ 0 w 493"/>
                <a:gd name="T7" fmla="*/ 431154 h 55"/>
                <a:gd name="T8" fmla="*/ 2336272 w 493"/>
                <a:gd name="T9" fmla="*/ 431154 h 55"/>
                <a:gd name="T10" fmla="*/ 2409087 w 493"/>
                <a:gd name="T11" fmla="*/ 283021 h 55"/>
                <a:gd name="T12" fmla="*/ 2336272 w 493"/>
                <a:gd name="T13" fmla="*/ 0 h 5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93" h="55">
                  <a:moveTo>
                    <a:pt x="478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2" y="8"/>
                    <a:pt x="3" y="18"/>
                    <a:pt x="3" y="28"/>
                  </a:cubicBezTo>
                  <a:cubicBezTo>
                    <a:pt x="3" y="38"/>
                    <a:pt x="2" y="47"/>
                    <a:pt x="0" y="55"/>
                  </a:cubicBezTo>
                  <a:cubicBezTo>
                    <a:pt x="478" y="55"/>
                    <a:pt x="478" y="55"/>
                    <a:pt x="478" y="55"/>
                  </a:cubicBezTo>
                  <a:cubicBezTo>
                    <a:pt x="483" y="55"/>
                    <a:pt x="493" y="41"/>
                    <a:pt x="493" y="36"/>
                  </a:cubicBezTo>
                  <a:cubicBezTo>
                    <a:pt x="493" y="32"/>
                    <a:pt x="483" y="0"/>
                    <a:pt x="478" y="0"/>
                  </a:cubicBezTo>
                  <a:close/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61" name="Freeform 347">
              <a:extLst>
                <a:ext uri="{FF2B5EF4-FFF2-40B4-BE49-F238E27FC236}">
                  <a16:creationId xmlns:a16="http://schemas.microsoft.com/office/drawing/2014/main" id="{22353551-2A3C-4C03-9BC3-1FF87CEA946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8" y="2589"/>
              <a:ext cx="27" cy="101"/>
            </a:xfrm>
            <a:custGeom>
              <a:avLst/>
              <a:gdLst>
                <a:gd name="T0" fmla="*/ 0 w 8"/>
                <a:gd name="T1" fmla="*/ 0 h 28"/>
                <a:gd name="T2" fmla="*/ 35404 w 8"/>
                <a:gd name="T3" fmla="*/ 222276 h 2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28">
                  <a:moveTo>
                    <a:pt x="0" y="0"/>
                  </a:moveTo>
                  <a:cubicBezTo>
                    <a:pt x="5" y="0"/>
                    <a:pt x="8" y="13"/>
                    <a:pt x="7" y="28"/>
                  </a:cubicBezTo>
                </a:path>
              </a:pathLst>
            </a:cu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62" name="Freeform 348">
              <a:extLst>
                <a:ext uri="{FF2B5EF4-FFF2-40B4-BE49-F238E27FC236}">
                  <a16:creationId xmlns:a16="http://schemas.microsoft.com/office/drawing/2014/main" id="{048E3BEA-2469-4483-82F2-F2D4D6F9947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2" y="2589"/>
              <a:ext cx="27" cy="101"/>
            </a:xfrm>
            <a:custGeom>
              <a:avLst/>
              <a:gdLst>
                <a:gd name="T0" fmla="*/ 0 w 8"/>
                <a:gd name="T1" fmla="*/ 0 h 28"/>
                <a:gd name="T2" fmla="*/ 35404 w 8"/>
                <a:gd name="T3" fmla="*/ 222276 h 2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28">
                  <a:moveTo>
                    <a:pt x="0" y="0"/>
                  </a:moveTo>
                  <a:cubicBezTo>
                    <a:pt x="5" y="0"/>
                    <a:pt x="8" y="13"/>
                    <a:pt x="7" y="28"/>
                  </a:cubicBezTo>
                </a:path>
              </a:pathLst>
            </a:custGeom>
            <a:noFill/>
            <a:ln w="11113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63" name="Freeform 349">
              <a:extLst>
                <a:ext uri="{FF2B5EF4-FFF2-40B4-BE49-F238E27FC236}">
                  <a16:creationId xmlns:a16="http://schemas.microsoft.com/office/drawing/2014/main" id="{EE30C674-394C-43CF-8314-08AE248CE55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6" y="2589"/>
              <a:ext cx="27" cy="101"/>
            </a:xfrm>
            <a:custGeom>
              <a:avLst/>
              <a:gdLst>
                <a:gd name="T0" fmla="*/ 0 w 8"/>
                <a:gd name="T1" fmla="*/ 0 h 28"/>
                <a:gd name="T2" fmla="*/ 39832 w 8"/>
                <a:gd name="T3" fmla="*/ 222276 h 2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28">
                  <a:moveTo>
                    <a:pt x="0" y="0"/>
                  </a:moveTo>
                  <a:cubicBezTo>
                    <a:pt x="5" y="0"/>
                    <a:pt x="8" y="13"/>
                    <a:pt x="8" y="28"/>
                  </a:cubicBezTo>
                </a:path>
              </a:pathLst>
            </a:cu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64" name="Freeform 350">
              <a:extLst>
                <a:ext uri="{FF2B5EF4-FFF2-40B4-BE49-F238E27FC236}">
                  <a16:creationId xmlns:a16="http://schemas.microsoft.com/office/drawing/2014/main" id="{6A02E9C9-DDE0-459B-8DDB-1295004D2B0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0" y="2589"/>
              <a:ext cx="27" cy="101"/>
            </a:xfrm>
            <a:custGeom>
              <a:avLst/>
              <a:gdLst>
                <a:gd name="T0" fmla="*/ 0 w 8"/>
                <a:gd name="T1" fmla="*/ 0 h 28"/>
                <a:gd name="T2" fmla="*/ 39832 w 8"/>
                <a:gd name="T3" fmla="*/ 222276 h 2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28">
                  <a:moveTo>
                    <a:pt x="0" y="0"/>
                  </a:moveTo>
                  <a:cubicBezTo>
                    <a:pt x="5" y="0"/>
                    <a:pt x="8" y="13"/>
                    <a:pt x="8" y="28"/>
                  </a:cubicBezTo>
                </a:path>
              </a:pathLst>
            </a:cu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65" name="Freeform 351">
              <a:extLst>
                <a:ext uri="{FF2B5EF4-FFF2-40B4-BE49-F238E27FC236}">
                  <a16:creationId xmlns:a16="http://schemas.microsoft.com/office/drawing/2014/main" id="{10E4D9D1-0BE6-4591-94C1-4B6EDEBC4619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4" y="2589"/>
              <a:ext cx="24" cy="101"/>
            </a:xfrm>
            <a:custGeom>
              <a:avLst/>
              <a:gdLst>
                <a:gd name="T0" fmla="*/ 0 w 7"/>
                <a:gd name="T1" fmla="*/ 0 h 28"/>
                <a:gd name="T2" fmla="*/ 38815 w 7"/>
                <a:gd name="T3" fmla="*/ 222276 h 2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28">
                  <a:moveTo>
                    <a:pt x="0" y="0"/>
                  </a:moveTo>
                  <a:cubicBezTo>
                    <a:pt x="5" y="0"/>
                    <a:pt x="7" y="13"/>
                    <a:pt x="7" y="28"/>
                  </a:cubicBezTo>
                </a:path>
              </a:pathLst>
            </a:cu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66" name="Freeform 352">
              <a:extLst>
                <a:ext uri="{FF2B5EF4-FFF2-40B4-BE49-F238E27FC236}">
                  <a16:creationId xmlns:a16="http://schemas.microsoft.com/office/drawing/2014/main" id="{A1A181BC-4426-4892-9A54-7304247772DD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8" y="2589"/>
              <a:ext cx="27" cy="101"/>
            </a:xfrm>
            <a:custGeom>
              <a:avLst/>
              <a:gdLst>
                <a:gd name="T0" fmla="*/ 0 w 8"/>
                <a:gd name="T1" fmla="*/ 0 h 28"/>
                <a:gd name="T2" fmla="*/ 35404 w 8"/>
                <a:gd name="T3" fmla="*/ 222276 h 2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28">
                  <a:moveTo>
                    <a:pt x="0" y="0"/>
                  </a:moveTo>
                  <a:cubicBezTo>
                    <a:pt x="5" y="0"/>
                    <a:pt x="8" y="13"/>
                    <a:pt x="7" y="28"/>
                  </a:cubicBezTo>
                </a:path>
              </a:pathLst>
            </a:cu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67" name="Freeform 353">
              <a:extLst>
                <a:ext uri="{FF2B5EF4-FFF2-40B4-BE49-F238E27FC236}">
                  <a16:creationId xmlns:a16="http://schemas.microsoft.com/office/drawing/2014/main" id="{F5C0F2CE-C475-489E-B114-3435F8CEBA7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2" y="2589"/>
              <a:ext cx="27" cy="101"/>
            </a:xfrm>
            <a:custGeom>
              <a:avLst/>
              <a:gdLst>
                <a:gd name="T0" fmla="*/ 0 w 8"/>
                <a:gd name="T1" fmla="*/ 0 h 28"/>
                <a:gd name="T2" fmla="*/ 35404 w 8"/>
                <a:gd name="T3" fmla="*/ 222276 h 2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28">
                  <a:moveTo>
                    <a:pt x="0" y="0"/>
                  </a:moveTo>
                  <a:cubicBezTo>
                    <a:pt x="5" y="0"/>
                    <a:pt x="8" y="13"/>
                    <a:pt x="7" y="28"/>
                  </a:cubicBezTo>
                </a:path>
              </a:pathLst>
            </a:custGeom>
            <a:noFill/>
            <a:ln w="11113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68" name="Freeform 354">
              <a:extLst>
                <a:ext uri="{FF2B5EF4-FFF2-40B4-BE49-F238E27FC236}">
                  <a16:creationId xmlns:a16="http://schemas.microsoft.com/office/drawing/2014/main" id="{CB6699F7-6A9C-4269-8ED1-0FF87FD8BD1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6" y="2589"/>
              <a:ext cx="24" cy="101"/>
            </a:xfrm>
            <a:custGeom>
              <a:avLst/>
              <a:gdLst>
                <a:gd name="T0" fmla="*/ 0 w 7"/>
                <a:gd name="T1" fmla="*/ 0 h 28"/>
                <a:gd name="T2" fmla="*/ 38815 w 7"/>
                <a:gd name="T3" fmla="*/ 222276 h 2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28">
                  <a:moveTo>
                    <a:pt x="0" y="0"/>
                  </a:moveTo>
                  <a:cubicBezTo>
                    <a:pt x="4" y="0"/>
                    <a:pt x="7" y="13"/>
                    <a:pt x="7" y="28"/>
                  </a:cubicBezTo>
                </a:path>
              </a:pathLst>
            </a:custGeom>
            <a:noFill/>
            <a:ln w="11113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69" name="Freeform 355">
              <a:extLst>
                <a:ext uri="{FF2B5EF4-FFF2-40B4-BE49-F238E27FC236}">
                  <a16:creationId xmlns:a16="http://schemas.microsoft.com/office/drawing/2014/main" id="{4DA20C3B-EB37-44C3-8DA8-2ECA39E6AFB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7" y="2589"/>
              <a:ext cx="27" cy="101"/>
            </a:xfrm>
            <a:custGeom>
              <a:avLst/>
              <a:gdLst>
                <a:gd name="T0" fmla="*/ 0 w 8"/>
                <a:gd name="T1" fmla="*/ 0 h 28"/>
                <a:gd name="T2" fmla="*/ 39832 w 8"/>
                <a:gd name="T3" fmla="*/ 222276 h 2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28">
                  <a:moveTo>
                    <a:pt x="0" y="0"/>
                  </a:moveTo>
                  <a:cubicBezTo>
                    <a:pt x="5" y="0"/>
                    <a:pt x="8" y="13"/>
                    <a:pt x="8" y="28"/>
                  </a:cubicBezTo>
                </a:path>
              </a:pathLst>
            </a:cu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70" name="Freeform 356">
              <a:extLst>
                <a:ext uri="{FF2B5EF4-FFF2-40B4-BE49-F238E27FC236}">
                  <a16:creationId xmlns:a16="http://schemas.microsoft.com/office/drawing/2014/main" id="{FA83C49C-C74F-4AF7-ACAC-853AFF38281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1" y="2589"/>
              <a:ext cx="26" cy="101"/>
            </a:xfrm>
            <a:custGeom>
              <a:avLst/>
              <a:gdLst>
                <a:gd name="T0" fmla="*/ 0 w 8"/>
                <a:gd name="T1" fmla="*/ 0 h 28"/>
                <a:gd name="T2" fmla="*/ 30791 w 8"/>
                <a:gd name="T3" fmla="*/ 222276 h 2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28">
                  <a:moveTo>
                    <a:pt x="0" y="0"/>
                  </a:moveTo>
                  <a:cubicBezTo>
                    <a:pt x="5" y="0"/>
                    <a:pt x="8" y="13"/>
                    <a:pt x="8" y="28"/>
                  </a:cubicBezTo>
                </a:path>
              </a:pathLst>
            </a:cu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71" name="Freeform 357">
              <a:extLst>
                <a:ext uri="{FF2B5EF4-FFF2-40B4-BE49-F238E27FC236}">
                  <a16:creationId xmlns:a16="http://schemas.microsoft.com/office/drawing/2014/main" id="{23146736-B65D-4A93-B6BD-E8CF07F4DB2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4" y="2589"/>
              <a:ext cx="27" cy="101"/>
            </a:xfrm>
            <a:custGeom>
              <a:avLst/>
              <a:gdLst>
                <a:gd name="T0" fmla="*/ 0 w 8"/>
                <a:gd name="T1" fmla="*/ 0 h 28"/>
                <a:gd name="T2" fmla="*/ 35404 w 8"/>
                <a:gd name="T3" fmla="*/ 222276 h 2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28">
                  <a:moveTo>
                    <a:pt x="0" y="0"/>
                  </a:moveTo>
                  <a:cubicBezTo>
                    <a:pt x="5" y="0"/>
                    <a:pt x="8" y="13"/>
                    <a:pt x="7" y="28"/>
                  </a:cubicBezTo>
                </a:path>
              </a:pathLst>
            </a:cu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72" name="Freeform 358">
              <a:extLst>
                <a:ext uri="{FF2B5EF4-FFF2-40B4-BE49-F238E27FC236}">
                  <a16:creationId xmlns:a16="http://schemas.microsoft.com/office/drawing/2014/main" id="{61AE6BD6-B248-41B0-9513-81C60254CB0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8" y="2589"/>
              <a:ext cx="27" cy="101"/>
            </a:xfrm>
            <a:custGeom>
              <a:avLst/>
              <a:gdLst>
                <a:gd name="T0" fmla="*/ 0 w 8"/>
                <a:gd name="T1" fmla="*/ 0 h 28"/>
                <a:gd name="T2" fmla="*/ 35404 w 8"/>
                <a:gd name="T3" fmla="*/ 222276 h 2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28">
                  <a:moveTo>
                    <a:pt x="0" y="0"/>
                  </a:moveTo>
                  <a:cubicBezTo>
                    <a:pt x="5" y="0"/>
                    <a:pt x="8" y="13"/>
                    <a:pt x="7" y="28"/>
                  </a:cubicBezTo>
                </a:path>
              </a:pathLst>
            </a:cu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73" name="Freeform 359">
              <a:extLst>
                <a:ext uri="{FF2B5EF4-FFF2-40B4-BE49-F238E27FC236}">
                  <a16:creationId xmlns:a16="http://schemas.microsoft.com/office/drawing/2014/main" id="{92672EDC-719F-44A1-B80E-D52642FFAFF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2" y="2589"/>
              <a:ext cx="27" cy="101"/>
            </a:xfrm>
            <a:custGeom>
              <a:avLst/>
              <a:gdLst>
                <a:gd name="T0" fmla="*/ 0 w 8"/>
                <a:gd name="T1" fmla="*/ 0 h 28"/>
                <a:gd name="T2" fmla="*/ 39832 w 8"/>
                <a:gd name="T3" fmla="*/ 222276 h 2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28">
                  <a:moveTo>
                    <a:pt x="0" y="0"/>
                  </a:moveTo>
                  <a:cubicBezTo>
                    <a:pt x="5" y="0"/>
                    <a:pt x="8" y="13"/>
                    <a:pt x="8" y="28"/>
                  </a:cubicBezTo>
                </a:path>
              </a:pathLst>
            </a:custGeom>
            <a:noFill/>
            <a:ln w="11113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74" name="Freeform 360">
              <a:extLst>
                <a:ext uri="{FF2B5EF4-FFF2-40B4-BE49-F238E27FC236}">
                  <a16:creationId xmlns:a16="http://schemas.microsoft.com/office/drawing/2014/main" id="{79ECCCD7-4BAF-4288-80A4-190085C7E9D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" y="2589"/>
              <a:ext cx="27" cy="101"/>
            </a:xfrm>
            <a:custGeom>
              <a:avLst/>
              <a:gdLst>
                <a:gd name="T0" fmla="*/ 0 w 8"/>
                <a:gd name="T1" fmla="*/ 0 h 28"/>
                <a:gd name="T2" fmla="*/ 35404 w 8"/>
                <a:gd name="T3" fmla="*/ 222276 h 2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28">
                  <a:moveTo>
                    <a:pt x="0" y="0"/>
                  </a:moveTo>
                  <a:cubicBezTo>
                    <a:pt x="5" y="0"/>
                    <a:pt x="8" y="13"/>
                    <a:pt x="7" y="28"/>
                  </a:cubicBezTo>
                </a:path>
              </a:pathLst>
            </a:custGeom>
            <a:noFill/>
            <a:ln w="11113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75" name="Freeform 361">
              <a:extLst>
                <a:ext uri="{FF2B5EF4-FFF2-40B4-BE49-F238E27FC236}">
                  <a16:creationId xmlns:a16="http://schemas.microsoft.com/office/drawing/2014/main" id="{28D40DA2-27DA-4ECC-B158-0EAC88AFD9C6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0" y="2589"/>
              <a:ext cx="27" cy="101"/>
            </a:xfrm>
            <a:custGeom>
              <a:avLst/>
              <a:gdLst>
                <a:gd name="T0" fmla="*/ 0 w 8"/>
                <a:gd name="T1" fmla="*/ 0 h 28"/>
                <a:gd name="T2" fmla="*/ 39832 w 8"/>
                <a:gd name="T3" fmla="*/ 222276 h 2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28">
                  <a:moveTo>
                    <a:pt x="0" y="0"/>
                  </a:moveTo>
                  <a:cubicBezTo>
                    <a:pt x="5" y="0"/>
                    <a:pt x="8" y="13"/>
                    <a:pt x="8" y="28"/>
                  </a:cubicBezTo>
                </a:path>
              </a:pathLst>
            </a:cu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76" name="Freeform 362">
              <a:extLst>
                <a:ext uri="{FF2B5EF4-FFF2-40B4-BE49-F238E27FC236}">
                  <a16:creationId xmlns:a16="http://schemas.microsoft.com/office/drawing/2014/main" id="{45E38C31-8A6D-4F02-918F-99D95E70BDA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4" y="2589"/>
              <a:ext cx="27" cy="101"/>
            </a:xfrm>
            <a:custGeom>
              <a:avLst/>
              <a:gdLst>
                <a:gd name="T0" fmla="*/ 0 w 8"/>
                <a:gd name="T1" fmla="*/ 0 h 28"/>
                <a:gd name="T2" fmla="*/ 39832 w 8"/>
                <a:gd name="T3" fmla="*/ 222276 h 2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28">
                  <a:moveTo>
                    <a:pt x="0" y="0"/>
                  </a:moveTo>
                  <a:cubicBezTo>
                    <a:pt x="5" y="0"/>
                    <a:pt x="8" y="13"/>
                    <a:pt x="8" y="28"/>
                  </a:cubicBezTo>
                </a:path>
              </a:pathLst>
            </a:cu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77" name="Freeform 363">
              <a:extLst>
                <a:ext uri="{FF2B5EF4-FFF2-40B4-BE49-F238E27FC236}">
                  <a16:creationId xmlns:a16="http://schemas.microsoft.com/office/drawing/2014/main" id="{560530D9-7955-44E5-B946-F9320FDA2842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8" y="2589"/>
              <a:ext cx="24" cy="101"/>
            </a:xfrm>
            <a:custGeom>
              <a:avLst/>
              <a:gdLst>
                <a:gd name="T0" fmla="*/ 0 w 7"/>
                <a:gd name="T1" fmla="*/ 0 h 28"/>
                <a:gd name="T2" fmla="*/ 38815 w 7"/>
                <a:gd name="T3" fmla="*/ 222276 h 2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28">
                  <a:moveTo>
                    <a:pt x="0" y="0"/>
                  </a:moveTo>
                  <a:cubicBezTo>
                    <a:pt x="5" y="0"/>
                    <a:pt x="7" y="13"/>
                    <a:pt x="7" y="28"/>
                  </a:cubicBezTo>
                </a:path>
              </a:pathLst>
            </a:cu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78" name="Freeform 364">
              <a:extLst>
                <a:ext uri="{FF2B5EF4-FFF2-40B4-BE49-F238E27FC236}">
                  <a16:creationId xmlns:a16="http://schemas.microsoft.com/office/drawing/2014/main" id="{AC8A62E3-72F8-4C30-ADBF-E3BB629B83E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2" y="2589"/>
              <a:ext cx="27" cy="101"/>
            </a:xfrm>
            <a:custGeom>
              <a:avLst/>
              <a:gdLst>
                <a:gd name="T0" fmla="*/ 0 w 8"/>
                <a:gd name="T1" fmla="*/ 0 h 28"/>
                <a:gd name="T2" fmla="*/ 35404 w 8"/>
                <a:gd name="T3" fmla="*/ 222276 h 2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28">
                  <a:moveTo>
                    <a:pt x="0" y="0"/>
                  </a:moveTo>
                  <a:cubicBezTo>
                    <a:pt x="5" y="0"/>
                    <a:pt x="8" y="13"/>
                    <a:pt x="7" y="28"/>
                  </a:cubicBezTo>
                </a:path>
              </a:pathLst>
            </a:cu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79" name="Freeform 365">
              <a:extLst>
                <a:ext uri="{FF2B5EF4-FFF2-40B4-BE49-F238E27FC236}">
                  <a16:creationId xmlns:a16="http://schemas.microsoft.com/office/drawing/2014/main" id="{E4C4E888-2A4C-4EC3-85EC-60AEB26CF5F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6" y="2618"/>
              <a:ext cx="37" cy="40"/>
            </a:xfrm>
            <a:custGeom>
              <a:avLst/>
              <a:gdLst>
                <a:gd name="T0" fmla="*/ 4332 w 11"/>
                <a:gd name="T1" fmla="*/ 57891 h 11"/>
                <a:gd name="T2" fmla="*/ 18951 w 11"/>
                <a:gd name="T3" fmla="*/ 9615 h 11"/>
                <a:gd name="T4" fmla="*/ 49012 w 11"/>
                <a:gd name="T5" fmla="*/ 25335 h 11"/>
                <a:gd name="T6" fmla="*/ 34824 w 11"/>
                <a:gd name="T7" fmla="*/ 83240 h 11"/>
                <a:gd name="T8" fmla="*/ 4332 w 11"/>
                <a:gd name="T9" fmla="*/ 57891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11">
                  <a:moveTo>
                    <a:pt x="1" y="7"/>
                  </a:moveTo>
                  <a:cubicBezTo>
                    <a:pt x="0" y="5"/>
                    <a:pt x="2" y="2"/>
                    <a:pt x="4" y="1"/>
                  </a:cubicBezTo>
                  <a:cubicBezTo>
                    <a:pt x="6" y="0"/>
                    <a:pt x="9" y="1"/>
                    <a:pt x="10" y="3"/>
                  </a:cubicBezTo>
                  <a:cubicBezTo>
                    <a:pt x="11" y="6"/>
                    <a:pt x="10" y="9"/>
                    <a:pt x="7" y="10"/>
                  </a:cubicBezTo>
                  <a:cubicBezTo>
                    <a:pt x="5" y="11"/>
                    <a:pt x="2" y="9"/>
                    <a:pt x="1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80" name="Freeform 366">
              <a:extLst>
                <a:ext uri="{FF2B5EF4-FFF2-40B4-BE49-F238E27FC236}">
                  <a16:creationId xmlns:a16="http://schemas.microsoft.com/office/drawing/2014/main" id="{732158D7-CFDA-40D9-A10E-46573612B47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0" y="2618"/>
              <a:ext cx="37" cy="40"/>
            </a:xfrm>
            <a:custGeom>
              <a:avLst/>
              <a:gdLst>
                <a:gd name="T0" fmla="*/ 4332 w 11"/>
                <a:gd name="T1" fmla="*/ 57891 h 11"/>
                <a:gd name="T2" fmla="*/ 18951 w 11"/>
                <a:gd name="T3" fmla="*/ 9615 h 11"/>
                <a:gd name="T4" fmla="*/ 49012 w 11"/>
                <a:gd name="T5" fmla="*/ 25335 h 11"/>
                <a:gd name="T6" fmla="*/ 34824 w 11"/>
                <a:gd name="T7" fmla="*/ 83240 h 11"/>
                <a:gd name="T8" fmla="*/ 4332 w 11"/>
                <a:gd name="T9" fmla="*/ 57891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11">
                  <a:moveTo>
                    <a:pt x="1" y="7"/>
                  </a:moveTo>
                  <a:cubicBezTo>
                    <a:pt x="0" y="5"/>
                    <a:pt x="2" y="2"/>
                    <a:pt x="4" y="1"/>
                  </a:cubicBezTo>
                  <a:cubicBezTo>
                    <a:pt x="6" y="0"/>
                    <a:pt x="9" y="1"/>
                    <a:pt x="10" y="3"/>
                  </a:cubicBezTo>
                  <a:cubicBezTo>
                    <a:pt x="11" y="6"/>
                    <a:pt x="10" y="9"/>
                    <a:pt x="7" y="10"/>
                  </a:cubicBezTo>
                  <a:cubicBezTo>
                    <a:pt x="5" y="11"/>
                    <a:pt x="2" y="9"/>
                    <a:pt x="1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81" name="Freeform 367">
              <a:extLst>
                <a:ext uri="{FF2B5EF4-FFF2-40B4-BE49-F238E27FC236}">
                  <a16:creationId xmlns:a16="http://schemas.microsoft.com/office/drawing/2014/main" id="{BA21F197-9559-445F-9098-1D1B476088A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3" y="2611"/>
              <a:ext cx="54" cy="61"/>
            </a:xfrm>
            <a:custGeom>
              <a:avLst/>
              <a:gdLst>
                <a:gd name="T0" fmla="*/ 10490 w 16"/>
                <a:gd name="T1" fmla="*/ 83200 h 17"/>
                <a:gd name="T2" fmla="*/ 29832 w 16"/>
                <a:gd name="T3" fmla="*/ 14923 h 17"/>
                <a:gd name="T4" fmla="*/ 75384 w 16"/>
                <a:gd name="T5" fmla="*/ 46891 h 17"/>
                <a:gd name="T6" fmla="*/ 54743 w 16"/>
                <a:gd name="T7" fmla="*/ 115365 h 17"/>
                <a:gd name="T8" fmla="*/ 10490 w 16"/>
                <a:gd name="T9" fmla="*/ 83200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17">
                  <a:moveTo>
                    <a:pt x="2" y="11"/>
                  </a:moveTo>
                  <a:cubicBezTo>
                    <a:pt x="0" y="7"/>
                    <a:pt x="2" y="3"/>
                    <a:pt x="6" y="2"/>
                  </a:cubicBezTo>
                  <a:cubicBezTo>
                    <a:pt x="9" y="0"/>
                    <a:pt x="13" y="2"/>
                    <a:pt x="15" y="6"/>
                  </a:cubicBezTo>
                  <a:cubicBezTo>
                    <a:pt x="16" y="9"/>
                    <a:pt x="15" y="14"/>
                    <a:pt x="11" y="15"/>
                  </a:cubicBezTo>
                  <a:cubicBezTo>
                    <a:pt x="7" y="17"/>
                    <a:pt x="3" y="15"/>
                    <a:pt x="2" y="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82" name="Freeform 368">
              <a:extLst>
                <a:ext uri="{FF2B5EF4-FFF2-40B4-BE49-F238E27FC236}">
                  <a16:creationId xmlns:a16="http://schemas.microsoft.com/office/drawing/2014/main" id="{6B65983C-C4D0-4098-9EBB-C8142128B02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5" y="2589"/>
              <a:ext cx="43" cy="198"/>
            </a:xfrm>
            <a:custGeom>
              <a:avLst/>
              <a:gdLst>
                <a:gd name="T0" fmla="*/ 0 w 13"/>
                <a:gd name="T1" fmla="*/ 0 h 55"/>
                <a:gd name="T2" fmla="*/ 0 w 13"/>
                <a:gd name="T3" fmla="*/ 431154 h 5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55">
                  <a:moveTo>
                    <a:pt x="0" y="0"/>
                  </a:moveTo>
                  <a:cubicBezTo>
                    <a:pt x="5" y="6"/>
                    <a:pt x="13" y="42"/>
                    <a:pt x="0" y="55"/>
                  </a:cubicBezTo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83" name="Freeform 369">
              <a:extLst>
                <a:ext uri="{FF2B5EF4-FFF2-40B4-BE49-F238E27FC236}">
                  <a16:creationId xmlns:a16="http://schemas.microsoft.com/office/drawing/2014/main" id="{04607403-F447-4B48-A1E7-20710FDAE5C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1" y="2510"/>
              <a:ext cx="125" cy="363"/>
            </a:xfrm>
            <a:custGeom>
              <a:avLst/>
              <a:gdLst>
                <a:gd name="T0" fmla="*/ 90655 w 37"/>
                <a:gd name="T1" fmla="*/ 0 h 101"/>
                <a:gd name="T2" fmla="*/ 0 w 37"/>
                <a:gd name="T3" fmla="*/ 256641 h 101"/>
                <a:gd name="T4" fmla="*/ 61233 w 37"/>
                <a:gd name="T5" fmla="*/ 256641 h 101"/>
                <a:gd name="T6" fmla="*/ 95084 w 37"/>
                <a:gd name="T7" fmla="*/ 394624 h 101"/>
                <a:gd name="T8" fmla="*/ 61233 w 37"/>
                <a:gd name="T9" fmla="*/ 543274 h 101"/>
                <a:gd name="T10" fmla="*/ 0 w 37"/>
                <a:gd name="T11" fmla="*/ 543274 h 101"/>
                <a:gd name="T12" fmla="*/ 84949 w 37"/>
                <a:gd name="T13" fmla="*/ 782542 h 101"/>
                <a:gd name="T14" fmla="*/ 181348 w 37"/>
                <a:gd name="T15" fmla="*/ 394624 h 101"/>
                <a:gd name="T16" fmla="*/ 90655 w 37"/>
                <a:gd name="T17" fmla="*/ 0 h 10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7" h="101">
                  <a:moveTo>
                    <a:pt x="18" y="0"/>
                  </a:moveTo>
                  <a:cubicBezTo>
                    <a:pt x="9" y="0"/>
                    <a:pt x="2" y="13"/>
                    <a:pt x="0" y="33"/>
                  </a:cubicBezTo>
                  <a:cubicBezTo>
                    <a:pt x="12" y="33"/>
                    <a:pt x="12" y="33"/>
                    <a:pt x="12" y="33"/>
                  </a:cubicBezTo>
                  <a:cubicBezTo>
                    <a:pt x="16" y="33"/>
                    <a:pt x="19" y="41"/>
                    <a:pt x="19" y="51"/>
                  </a:cubicBezTo>
                  <a:cubicBezTo>
                    <a:pt x="19" y="62"/>
                    <a:pt x="16" y="70"/>
                    <a:pt x="12" y="70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3" y="88"/>
                    <a:pt x="10" y="101"/>
                    <a:pt x="17" y="101"/>
                  </a:cubicBezTo>
                  <a:cubicBezTo>
                    <a:pt x="28" y="101"/>
                    <a:pt x="36" y="79"/>
                    <a:pt x="36" y="51"/>
                  </a:cubicBezTo>
                  <a:cubicBezTo>
                    <a:pt x="37" y="22"/>
                    <a:pt x="28" y="0"/>
                    <a:pt x="18" y="0"/>
                  </a:cubicBezTo>
                  <a:close/>
                </a:path>
              </a:pathLst>
            </a:custGeom>
            <a:solidFill>
              <a:srgbClr val="E4F4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84" name="Freeform 370">
              <a:extLst>
                <a:ext uri="{FF2B5EF4-FFF2-40B4-BE49-F238E27FC236}">
                  <a16:creationId xmlns:a16="http://schemas.microsoft.com/office/drawing/2014/main" id="{C11FFF7C-EEEF-4FE8-908E-0D2B619B0E0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9" y="2510"/>
              <a:ext cx="104" cy="363"/>
            </a:xfrm>
            <a:custGeom>
              <a:avLst/>
              <a:gdLst>
                <a:gd name="T0" fmla="*/ 57019 w 31"/>
                <a:gd name="T1" fmla="*/ 782542 h 101"/>
                <a:gd name="T2" fmla="*/ 148351 w 31"/>
                <a:gd name="T3" fmla="*/ 394624 h 101"/>
                <a:gd name="T4" fmla="*/ 57019 w 31"/>
                <a:gd name="T5" fmla="*/ 0 h 101"/>
                <a:gd name="T6" fmla="*/ 4301 w 31"/>
                <a:gd name="T7" fmla="*/ 0 h 101"/>
                <a:gd name="T8" fmla="*/ 91335 w 31"/>
                <a:gd name="T9" fmla="*/ 394624 h 101"/>
                <a:gd name="T10" fmla="*/ 0 w 31"/>
                <a:gd name="T11" fmla="*/ 782542 h 101"/>
                <a:gd name="T12" fmla="*/ 57019 w 31"/>
                <a:gd name="T13" fmla="*/ 782542 h 10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101">
                  <a:moveTo>
                    <a:pt x="12" y="101"/>
                  </a:moveTo>
                  <a:cubicBezTo>
                    <a:pt x="22" y="101"/>
                    <a:pt x="31" y="79"/>
                    <a:pt x="31" y="51"/>
                  </a:cubicBezTo>
                  <a:cubicBezTo>
                    <a:pt x="31" y="22"/>
                    <a:pt x="23" y="0"/>
                    <a:pt x="1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1" y="0"/>
                    <a:pt x="20" y="22"/>
                    <a:pt x="19" y="51"/>
                  </a:cubicBezTo>
                  <a:cubicBezTo>
                    <a:pt x="19" y="79"/>
                    <a:pt x="11" y="101"/>
                    <a:pt x="0" y="101"/>
                  </a:cubicBezTo>
                  <a:lnTo>
                    <a:pt x="12" y="101"/>
                  </a:lnTo>
                  <a:close/>
                </a:path>
              </a:pathLst>
            </a:custGeom>
            <a:solidFill>
              <a:srgbClr val="3DA9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85" name="Freeform 371">
              <a:extLst>
                <a:ext uri="{FF2B5EF4-FFF2-40B4-BE49-F238E27FC236}">
                  <a16:creationId xmlns:a16="http://schemas.microsoft.com/office/drawing/2014/main" id="{93ED0B35-1925-4055-A432-22E1F661EEC6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9" y="2615"/>
              <a:ext cx="41" cy="43"/>
            </a:xfrm>
            <a:custGeom>
              <a:avLst/>
              <a:gdLst>
                <a:gd name="T0" fmla="*/ 60506 w 12"/>
                <a:gd name="T1" fmla="*/ 0 h 12"/>
                <a:gd name="T2" fmla="*/ 0 w 12"/>
                <a:gd name="T3" fmla="*/ 0 h 12"/>
                <a:gd name="T4" fmla="*/ 4623 w 12"/>
                <a:gd name="T5" fmla="*/ 91013 h 12"/>
                <a:gd name="T6" fmla="*/ 65129 w 12"/>
                <a:gd name="T7" fmla="*/ 82768 h 12"/>
                <a:gd name="T8" fmla="*/ 60506 w 12"/>
                <a:gd name="T9" fmla="*/ 0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12">
                  <a:moveTo>
                    <a:pt x="1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4"/>
                    <a:pt x="1" y="8"/>
                    <a:pt x="1" y="12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2" y="7"/>
                    <a:pt x="12" y="4"/>
                    <a:pt x="1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86" name="Freeform 372">
              <a:extLst>
                <a:ext uri="{FF2B5EF4-FFF2-40B4-BE49-F238E27FC236}">
                  <a16:creationId xmlns:a16="http://schemas.microsoft.com/office/drawing/2014/main" id="{75275400-F6E1-4BBA-93A3-5FCC5C429E1D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6" y="2604"/>
              <a:ext cx="40" cy="7"/>
            </a:xfrm>
            <a:custGeom>
              <a:avLst/>
              <a:gdLst>
                <a:gd name="T0" fmla="*/ 50633 w 12"/>
                <a:gd name="T1" fmla="*/ 0 h 2"/>
                <a:gd name="T2" fmla="*/ 0 w 12"/>
                <a:gd name="T3" fmla="*/ 0 h 2"/>
                <a:gd name="T4" fmla="*/ 4077 w 12"/>
                <a:gd name="T5" fmla="*/ 13206 h 2"/>
                <a:gd name="T6" fmla="*/ 54700 w 12"/>
                <a:gd name="T7" fmla="*/ 13206 h 2"/>
                <a:gd name="T8" fmla="*/ 50633 w 12"/>
                <a:gd name="T9" fmla="*/ 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2">
                  <a:moveTo>
                    <a:pt x="1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1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1" y="1"/>
                    <a:pt x="11" y="0"/>
                    <a:pt x="11" y="0"/>
                  </a:cubicBezTo>
                  <a:close/>
                </a:path>
              </a:pathLst>
            </a:custGeom>
            <a:solidFill>
              <a:srgbClr val="CCEA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87" name="Freeform 373">
              <a:extLst>
                <a:ext uri="{FF2B5EF4-FFF2-40B4-BE49-F238E27FC236}">
                  <a16:creationId xmlns:a16="http://schemas.microsoft.com/office/drawing/2014/main" id="{B4FC7705-A28A-4701-952B-2E57256C1409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3" y="2665"/>
              <a:ext cx="40" cy="21"/>
            </a:xfrm>
            <a:custGeom>
              <a:avLst/>
              <a:gdLst>
                <a:gd name="T0" fmla="*/ 54700 w 12"/>
                <a:gd name="T1" fmla="*/ 33187 h 6"/>
                <a:gd name="T2" fmla="*/ 54700 w 12"/>
                <a:gd name="T3" fmla="*/ 20580 h 6"/>
                <a:gd name="T4" fmla="*/ 54700 w 12"/>
                <a:gd name="T5" fmla="*/ 7375 h 6"/>
                <a:gd name="T6" fmla="*/ 50633 w 12"/>
                <a:gd name="T7" fmla="*/ 0 h 6"/>
                <a:gd name="T8" fmla="*/ 0 w 12"/>
                <a:gd name="T9" fmla="*/ 7375 h 6"/>
                <a:gd name="T10" fmla="*/ 0 w 12"/>
                <a:gd name="T11" fmla="*/ 38896 h 6"/>
                <a:gd name="T12" fmla="*/ 54700 w 12"/>
                <a:gd name="T13" fmla="*/ 33187 h 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" h="6">
                  <a:moveTo>
                    <a:pt x="12" y="5"/>
                  </a:moveTo>
                  <a:cubicBezTo>
                    <a:pt x="12" y="5"/>
                    <a:pt x="12" y="4"/>
                    <a:pt x="12" y="3"/>
                  </a:cubicBezTo>
                  <a:cubicBezTo>
                    <a:pt x="12" y="3"/>
                    <a:pt x="12" y="2"/>
                    <a:pt x="12" y="1"/>
                  </a:cubicBezTo>
                  <a:cubicBezTo>
                    <a:pt x="12" y="1"/>
                    <a:pt x="12" y="1"/>
                    <a:pt x="11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4"/>
                    <a:pt x="0" y="6"/>
                  </a:cubicBezTo>
                  <a:lnTo>
                    <a:pt x="12" y="5"/>
                  </a:lnTo>
                  <a:close/>
                </a:path>
              </a:pathLst>
            </a:custGeom>
            <a:solidFill>
              <a:srgbClr val="A8D3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88" name="Freeform 374">
              <a:extLst>
                <a:ext uri="{FF2B5EF4-FFF2-40B4-BE49-F238E27FC236}">
                  <a16:creationId xmlns:a16="http://schemas.microsoft.com/office/drawing/2014/main" id="{F6BE1DA4-198F-4DEA-8EE8-E6A4876FA52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2" y="2518"/>
              <a:ext cx="67" cy="352"/>
            </a:xfrm>
            <a:custGeom>
              <a:avLst/>
              <a:gdLst>
                <a:gd name="T0" fmla="*/ 9695 w 20"/>
                <a:gd name="T1" fmla="*/ 0 h 98"/>
                <a:gd name="T2" fmla="*/ 9695 w 20"/>
                <a:gd name="T3" fmla="*/ 0 h 98"/>
                <a:gd name="T4" fmla="*/ 84775 w 20"/>
                <a:gd name="T5" fmla="*/ 369507 h 98"/>
                <a:gd name="T6" fmla="*/ 0 w 20"/>
                <a:gd name="T7" fmla="*/ 747321 h 98"/>
                <a:gd name="T8" fmla="*/ 9695 w 20"/>
                <a:gd name="T9" fmla="*/ 755654 h 98"/>
                <a:gd name="T10" fmla="*/ 94483 w 20"/>
                <a:gd name="T11" fmla="*/ 369507 h 98"/>
                <a:gd name="T12" fmla="*/ 9695 w 20"/>
                <a:gd name="T13" fmla="*/ 0 h 9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0" h="98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0" y="3"/>
                    <a:pt x="18" y="24"/>
                    <a:pt x="18" y="48"/>
                  </a:cubicBezTo>
                  <a:cubicBezTo>
                    <a:pt x="18" y="74"/>
                    <a:pt x="10" y="97"/>
                    <a:pt x="0" y="97"/>
                  </a:cubicBezTo>
                  <a:cubicBezTo>
                    <a:pt x="1" y="97"/>
                    <a:pt x="2" y="98"/>
                    <a:pt x="2" y="98"/>
                  </a:cubicBezTo>
                  <a:cubicBezTo>
                    <a:pt x="12" y="98"/>
                    <a:pt x="20" y="74"/>
                    <a:pt x="20" y="48"/>
                  </a:cubicBezTo>
                  <a:cubicBezTo>
                    <a:pt x="20" y="22"/>
                    <a:pt x="12" y="0"/>
                    <a:pt x="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89" name="Freeform 375">
              <a:extLst>
                <a:ext uri="{FF2B5EF4-FFF2-40B4-BE49-F238E27FC236}">
                  <a16:creationId xmlns:a16="http://schemas.microsoft.com/office/drawing/2014/main" id="{B599BBDE-CA91-437A-932C-86081EBDA321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1" y="2510"/>
              <a:ext cx="125" cy="363"/>
            </a:xfrm>
            <a:custGeom>
              <a:avLst/>
              <a:gdLst>
                <a:gd name="T0" fmla="*/ 90655 w 37"/>
                <a:gd name="T1" fmla="*/ 0 h 101"/>
                <a:gd name="T2" fmla="*/ 0 w 37"/>
                <a:gd name="T3" fmla="*/ 256641 h 101"/>
                <a:gd name="T4" fmla="*/ 61233 w 37"/>
                <a:gd name="T5" fmla="*/ 256641 h 101"/>
                <a:gd name="T6" fmla="*/ 95084 w 37"/>
                <a:gd name="T7" fmla="*/ 394624 h 101"/>
                <a:gd name="T8" fmla="*/ 61233 w 37"/>
                <a:gd name="T9" fmla="*/ 543274 h 101"/>
                <a:gd name="T10" fmla="*/ 0 w 37"/>
                <a:gd name="T11" fmla="*/ 543274 h 101"/>
                <a:gd name="T12" fmla="*/ 84949 w 37"/>
                <a:gd name="T13" fmla="*/ 782542 h 101"/>
                <a:gd name="T14" fmla="*/ 181348 w 37"/>
                <a:gd name="T15" fmla="*/ 394624 h 101"/>
                <a:gd name="T16" fmla="*/ 90655 w 37"/>
                <a:gd name="T17" fmla="*/ 0 h 10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7" h="101">
                  <a:moveTo>
                    <a:pt x="18" y="0"/>
                  </a:moveTo>
                  <a:cubicBezTo>
                    <a:pt x="9" y="0"/>
                    <a:pt x="2" y="13"/>
                    <a:pt x="0" y="33"/>
                  </a:cubicBezTo>
                  <a:cubicBezTo>
                    <a:pt x="12" y="33"/>
                    <a:pt x="12" y="33"/>
                    <a:pt x="12" y="33"/>
                  </a:cubicBezTo>
                  <a:cubicBezTo>
                    <a:pt x="16" y="33"/>
                    <a:pt x="19" y="41"/>
                    <a:pt x="19" y="51"/>
                  </a:cubicBezTo>
                  <a:cubicBezTo>
                    <a:pt x="19" y="62"/>
                    <a:pt x="16" y="70"/>
                    <a:pt x="12" y="70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3" y="88"/>
                    <a:pt x="10" y="101"/>
                    <a:pt x="17" y="101"/>
                  </a:cubicBezTo>
                  <a:cubicBezTo>
                    <a:pt x="28" y="101"/>
                    <a:pt x="36" y="79"/>
                    <a:pt x="36" y="51"/>
                  </a:cubicBezTo>
                  <a:cubicBezTo>
                    <a:pt x="37" y="22"/>
                    <a:pt x="28" y="0"/>
                    <a:pt x="18" y="0"/>
                  </a:cubicBezTo>
                  <a:close/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90" name="Freeform 376">
              <a:extLst>
                <a:ext uri="{FF2B5EF4-FFF2-40B4-BE49-F238E27FC236}">
                  <a16:creationId xmlns:a16="http://schemas.microsoft.com/office/drawing/2014/main" id="{69362C90-717E-423E-AC2E-6785A2BAA4FA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9" y="2510"/>
              <a:ext cx="104" cy="363"/>
            </a:xfrm>
            <a:custGeom>
              <a:avLst/>
              <a:gdLst>
                <a:gd name="T0" fmla="*/ 57019 w 31"/>
                <a:gd name="T1" fmla="*/ 782542 h 101"/>
                <a:gd name="T2" fmla="*/ 148351 w 31"/>
                <a:gd name="T3" fmla="*/ 394624 h 101"/>
                <a:gd name="T4" fmla="*/ 57019 w 31"/>
                <a:gd name="T5" fmla="*/ 0 h 101"/>
                <a:gd name="T6" fmla="*/ 4301 w 31"/>
                <a:gd name="T7" fmla="*/ 0 h 101"/>
                <a:gd name="T8" fmla="*/ 91335 w 31"/>
                <a:gd name="T9" fmla="*/ 394624 h 101"/>
                <a:gd name="T10" fmla="*/ 0 w 31"/>
                <a:gd name="T11" fmla="*/ 782542 h 101"/>
                <a:gd name="T12" fmla="*/ 57019 w 31"/>
                <a:gd name="T13" fmla="*/ 782542 h 10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101">
                  <a:moveTo>
                    <a:pt x="12" y="101"/>
                  </a:moveTo>
                  <a:cubicBezTo>
                    <a:pt x="22" y="101"/>
                    <a:pt x="31" y="79"/>
                    <a:pt x="31" y="51"/>
                  </a:cubicBezTo>
                  <a:cubicBezTo>
                    <a:pt x="31" y="22"/>
                    <a:pt x="23" y="0"/>
                    <a:pt x="1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1" y="0"/>
                    <a:pt x="20" y="22"/>
                    <a:pt x="19" y="51"/>
                  </a:cubicBezTo>
                  <a:cubicBezTo>
                    <a:pt x="19" y="79"/>
                    <a:pt x="11" y="101"/>
                    <a:pt x="0" y="101"/>
                  </a:cubicBezTo>
                  <a:lnTo>
                    <a:pt x="12" y="101"/>
                  </a:lnTo>
                  <a:close/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91" name="Freeform 377">
              <a:extLst>
                <a:ext uri="{FF2B5EF4-FFF2-40B4-BE49-F238E27FC236}">
                  <a16:creationId xmlns:a16="http://schemas.microsoft.com/office/drawing/2014/main" id="{771673ED-9AB2-4BFA-AFA3-BCF24E29022C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7" y="2640"/>
              <a:ext cx="77" cy="118"/>
            </a:xfrm>
            <a:custGeom>
              <a:avLst/>
              <a:gdLst>
                <a:gd name="T0" fmla="*/ 89943 w 23"/>
                <a:gd name="T1" fmla="*/ 0 h 33"/>
                <a:gd name="T2" fmla="*/ 4125 w 23"/>
                <a:gd name="T3" fmla="*/ 0 h 33"/>
                <a:gd name="T4" fmla="*/ 9685 w 23"/>
                <a:gd name="T5" fmla="*/ 119191 h 33"/>
                <a:gd name="T6" fmla="*/ 0 w 23"/>
                <a:gd name="T7" fmla="*/ 246706 h 33"/>
                <a:gd name="T8" fmla="*/ 89943 w 23"/>
                <a:gd name="T9" fmla="*/ 246706 h 33"/>
                <a:gd name="T10" fmla="*/ 108550 w 23"/>
                <a:gd name="T11" fmla="*/ 119191 h 33"/>
                <a:gd name="T12" fmla="*/ 89943 w 23"/>
                <a:gd name="T13" fmla="*/ 0 h 3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3" h="33">
                  <a:moveTo>
                    <a:pt x="19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4"/>
                    <a:pt x="2" y="10"/>
                    <a:pt x="2" y="16"/>
                  </a:cubicBezTo>
                  <a:cubicBezTo>
                    <a:pt x="2" y="22"/>
                    <a:pt x="1" y="28"/>
                    <a:pt x="0" y="33"/>
                  </a:cubicBezTo>
                  <a:cubicBezTo>
                    <a:pt x="19" y="33"/>
                    <a:pt x="19" y="33"/>
                    <a:pt x="19" y="33"/>
                  </a:cubicBezTo>
                  <a:cubicBezTo>
                    <a:pt x="21" y="33"/>
                    <a:pt x="23" y="26"/>
                    <a:pt x="23" y="16"/>
                  </a:cubicBezTo>
                  <a:cubicBezTo>
                    <a:pt x="23" y="7"/>
                    <a:pt x="21" y="0"/>
                    <a:pt x="19" y="0"/>
                  </a:cubicBezTo>
                  <a:close/>
                </a:path>
              </a:pathLst>
            </a:custGeom>
            <a:solidFill>
              <a:srgbClr val="DFE0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92" name="Freeform 378">
              <a:extLst>
                <a:ext uri="{FF2B5EF4-FFF2-40B4-BE49-F238E27FC236}">
                  <a16:creationId xmlns:a16="http://schemas.microsoft.com/office/drawing/2014/main" id="{53F9E7F8-E21D-4640-8069-8963B818C39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9" y="2593"/>
              <a:ext cx="54" cy="208"/>
            </a:xfrm>
            <a:custGeom>
              <a:avLst/>
              <a:gdLst>
                <a:gd name="T0" fmla="*/ 0 w 16"/>
                <a:gd name="T1" fmla="*/ 212849 h 58"/>
                <a:gd name="T2" fmla="*/ 39832 w 16"/>
                <a:gd name="T3" fmla="*/ 0 h 58"/>
                <a:gd name="T4" fmla="*/ 79653 w 16"/>
                <a:gd name="T5" fmla="*/ 221298 h 58"/>
                <a:gd name="T6" fmla="*/ 39832 w 16"/>
                <a:gd name="T7" fmla="*/ 442441 h 58"/>
                <a:gd name="T8" fmla="*/ 0 w 16"/>
                <a:gd name="T9" fmla="*/ 212849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58">
                  <a:moveTo>
                    <a:pt x="0" y="28"/>
                  </a:moveTo>
                  <a:cubicBezTo>
                    <a:pt x="0" y="12"/>
                    <a:pt x="4" y="0"/>
                    <a:pt x="8" y="0"/>
                  </a:cubicBezTo>
                  <a:cubicBezTo>
                    <a:pt x="12" y="0"/>
                    <a:pt x="16" y="13"/>
                    <a:pt x="16" y="29"/>
                  </a:cubicBezTo>
                  <a:cubicBezTo>
                    <a:pt x="16" y="45"/>
                    <a:pt x="12" y="58"/>
                    <a:pt x="8" y="58"/>
                  </a:cubicBezTo>
                  <a:cubicBezTo>
                    <a:pt x="4" y="57"/>
                    <a:pt x="0" y="44"/>
                    <a:pt x="0" y="28"/>
                  </a:cubicBezTo>
                  <a:close/>
                </a:path>
              </a:pathLst>
            </a:custGeom>
            <a:solidFill>
              <a:srgbClr val="CCEA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93" name="Freeform 379">
              <a:extLst>
                <a:ext uri="{FF2B5EF4-FFF2-40B4-BE49-F238E27FC236}">
                  <a16:creationId xmlns:a16="http://schemas.microsoft.com/office/drawing/2014/main" id="{C0700F94-A2D8-4399-9A54-7B2B1F87E594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3" y="2597"/>
              <a:ext cx="43" cy="107"/>
            </a:xfrm>
            <a:custGeom>
              <a:avLst/>
              <a:gdLst>
                <a:gd name="T0" fmla="*/ 22145 w 13"/>
                <a:gd name="T1" fmla="*/ 8079 h 30"/>
                <a:gd name="T2" fmla="*/ 3949 w 13"/>
                <a:gd name="T3" fmla="*/ 102774 h 30"/>
                <a:gd name="T4" fmla="*/ 3949 w 13"/>
                <a:gd name="T5" fmla="*/ 220420 h 30"/>
                <a:gd name="T6" fmla="*/ 17011 w 13"/>
                <a:gd name="T7" fmla="*/ 145962 h 30"/>
                <a:gd name="T8" fmla="*/ 33983 w 13"/>
                <a:gd name="T9" fmla="*/ 131574 h 30"/>
                <a:gd name="T10" fmla="*/ 43205 w 13"/>
                <a:gd name="T11" fmla="*/ 160529 h 30"/>
                <a:gd name="T12" fmla="*/ 33983 w 13"/>
                <a:gd name="T13" fmla="*/ 28815 h 30"/>
                <a:gd name="T14" fmla="*/ 22145 w 13"/>
                <a:gd name="T15" fmla="*/ 8079 h 3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3" h="30">
                  <a:moveTo>
                    <a:pt x="5" y="1"/>
                  </a:moveTo>
                  <a:cubicBezTo>
                    <a:pt x="3" y="4"/>
                    <a:pt x="2" y="10"/>
                    <a:pt x="1" y="14"/>
                  </a:cubicBezTo>
                  <a:cubicBezTo>
                    <a:pt x="1" y="19"/>
                    <a:pt x="0" y="25"/>
                    <a:pt x="1" y="30"/>
                  </a:cubicBezTo>
                  <a:cubicBezTo>
                    <a:pt x="2" y="26"/>
                    <a:pt x="1" y="22"/>
                    <a:pt x="4" y="20"/>
                  </a:cubicBezTo>
                  <a:cubicBezTo>
                    <a:pt x="5" y="19"/>
                    <a:pt x="6" y="18"/>
                    <a:pt x="8" y="18"/>
                  </a:cubicBezTo>
                  <a:cubicBezTo>
                    <a:pt x="9" y="19"/>
                    <a:pt x="9" y="20"/>
                    <a:pt x="10" y="22"/>
                  </a:cubicBezTo>
                  <a:cubicBezTo>
                    <a:pt x="13" y="21"/>
                    <a:pt x="10" y="6"/>
                    <a:pt x="8" y="4"/>
                  </a:cubicBezTo>
                  <a:cubicBezTo>
                    <a:pt x="7" y="2"/>
                    <a:pt x="6" y="0"/>
                    <a:pt x="5" y="1"/>
                  </a:cubicBezTo>
                  <a:close/>
                </a:path>
              </a:pathLst>
            </a:custGeom>
            <a:solidFill>
              <a:srgbClr val="C4E0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94" name="Freeform 380">
              <a:extLst>
                <a:ext uri="{FF2B5EF4-FFF2-40B4-BE49-F238E27FC236}">
                  <a16:creationId xmlns:a16="http://schemas.microsoft.com/office/drawing/2014/main" id="{72BA6BD3-AE7C-4C60-A8CA-1B2CFBFEA18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9" y="2593"/>
              <a:ext cx="24" cy="68"/>
            </a:xfrm>
            <a:custGeom>
              <a:avLst/>
              <a:gdLst>
                <a:gd name="T0" fmla="*/ 0 w 7"/>
                <a:gd name="T1" fmla="*/ 142753 h 19"/>
                <a:gd name="T2" fmla="*/ 11321 w 7"/>
                <a:gd name="T3" fmla="*/ 37593 h 19"/>
                <a:gd name="T4" fmla="*/ 38815 w 7"/>
                <a:gd name="T5" fmla="*/ 90404 h 19"/>
                <a:gd name="T6" fmla="*/ 11321 w 7"/>
                <a:gd name="T7" fmla="*/ 75777 h 1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" h="19">
                  <a:moveTo>
                    <a:pt x="0" y="19"/>
                  </a:moveTo>
                  <a:cubicBezTo>
                    <a:pt x="0" y="15"/>
                    <a:pt x="0" y="9"/>
                    <a:pt x="2" y="5"/>
                  </a:cubicBezTo>
                  <a:cubicBezTo>
                    <a:pt x="5" y="0"/>
                    <a:pt x="6" y="9"/>
                    <a:pt x="7" y="12"/>
                  </a:cubicBezTo>
                  <a:cubicBezTo>
                    <a:pt x="6" y="10"/>
                    <a:pt x="3" y="5"/>
                    <a:pt x="2" y="10"/>
                  </a:cubicBezTo>
                </a:path>
              </a:pathLst>
            </a:custGeom>
            <a:solidFill>
              <a:srgbClr val="94C9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95" name="Freeform 381">
              <a:extLst>
                <a:ext uri="{FF2B5EF4-FFF2-40B4-BE49-F238E27FC236}">
                  <a16:creationId xmlns:a16="http://schemas.microsoft.com/office/drawing/2014/main" id="{BB5C3A5D-3A48-426A-92E9-50CE239CF023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7" y="2683"/>
              <a:ext cx="57" cy="72"/>
            </a:xfrm>
            <a:custGeom>
              <a:avLst/>
              <a:gdLst>
                <a:gd name="T0" fmla="*/ 4295 w 17"/>
                <a:gd name="T1" fmla="*/ 0 h 20"/>
                <a:gd name="T2" fmla="*/ 0 w 17"/>
                <a:gd name="T3" fmla="*/ 156532 h 20"/>
                <a:gd name="T4" fmla="*/ 80886 w 17"/>
                <a:gd name="T5" fmla="*/ 156532 h 20"/>
                <a:gd name="T6" fmla="*/ 18696 w 17"/>
                <a:gd name="T7" fmla="*/ 93726 h 20"/>
                <a:gd name="T8" fmla="*/ 4295 w 17"/>
                <a:gd name="T9" fmla="*/ 0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20">
                  <a:moveTo>
                    <a:pt x="1" y="0"/>
                  </a:moveTo>
                  <a:cubicBezTo>
                    <a:pt x="2" y="3"/>
                    <a:pt x="2" y="15"/>
                    <a:pt x="0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9" y="20"/>
                    <a:pt x="7" y="18"/>
                    <a:pt x="4" y="12"/>
                  </a:cubicBezTo>
                  <a:cubicBezTo>
                    <a:pt x="3" y="8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ACD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96" name="Freeform 382">
              <a:extLst>
                <a:ext uri="{FF2B5EF4-FFF2-40B4-BE49-F238E27FC236}">
                  <a16:creationId xmlns:a16="http://schemas.microsoft.com/office/drawing/2014/main" id="{E1CA67FA-C746-43E5-B9EA-17D51D289297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6" y="2593"/>
              <a:ext cx="37" cy="208"/>
            </a:xfrm>
            <a:custGeom>
              <a:avLst/>
              <a:gdLst>
                <a:gd name="T0" fmla="*/ 14571 w 11"/>
                <a:gd name="T1" fmla="*/ 442441 h 58"/>
                <a:gd name="T2" fmla="*/ 53391 w 11"/>
                <a:gd name="T3" fmla="*/ 221298 h 58"/>
                <a:gd name="T4" fmla="*/ 14571 w 11"/>
                <a:gd name="T5" fmla="*/ 0 h 58"/>
                <a:gd name="T6" fmla="*/ 0 w 11"/>
                <a:gd name="T7" fmla="*/ 0 h 58"/>
                <a:gd name="T8" fmla="*/ 39159 w 11"/>
                <a:gd name="T9" fmla="*/ 221298 h 58"/>
                <a:gd name="T10" fmla="*/ 0 w 11"/>
                <a:gd name="T11" fmla="*/ 442441 h 58"/>
                <a:gd name="T12" fmla="*/ 14571 w 11"/>
                <a:gd name="T13" fmla="*/ 442441 h 5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" h="58">
                  <a:moveTo>
                    <a:pt x="3" y="58"/>
                  </a:moveTo>
                  <a:cubicBezTo>
                    <a:pt x="7" y="57"/>
                    <a:pt x="11" y="45"/>
                    <a:pt x="11" y="29"/>
                  </a:cubicBezTo>
                  <a:cubicBezTo>
                    <a:pt x="11" y="13"/>
                    <a:pt x="7" y="0"/>
                    <a:pt x="3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" y="0"/>
                    <a:pt x="8" y="13"/>
                    <a:pt x="8" y="29"/>
                  </a:cubicBezTo>
                  <a:cubicBezTo>
                    <a:pt x="8" y="45"/>
                    <a:pt x="4" y="58"/>
                    <a:pt x="0" y="58"/>
                  </a:cubicBezTo>
                  <a:lnTo>
                    <a:pt x="3" y="58"/>
                  </a:lnTo>
                  <a:close/>
                </a:path>
              </a:pathLst>
            </a:custGeom>
            <a:solidFill>
              <a:srgbClr val="A6C7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97" name="Freeform 383">
              <a:extLst>
                <a:ext uri="{FF2B5EF4-FFF2-40B4-BE49-F238E27FC236}">
                  <a16:creationId xmlns:a16="http://schemas.microsoft.com/office/drawing/2014/main" id="{AF868EA4-230D-45BC-9208-6E9DFF01B911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0" y="2643"/>
              <a:ext cx="13" cy="36"/>
            </a:xfrm>
            <a:custGeom>
              <a:avLst/>
              <a:gdLst>
                <a:gd name="T0" fmla="*/ 15275 w 4"/>
                <a:gd name="T1" fmla="*/ 69516 h 10"/>
                <a:gd name="T2" fmla="*/ 11947 w 4"/>
                <a:gd name="T3" fmla="*/ 0 h 10"/>
                <a:gd name="T4" fmla="*/ 0 w 4"/>
                <a:gd name="T5" fmla="*/ 0 h 10"/>
                <a:gd name="T6" fmla="*/ 3676 w 4"/>
                <a:gd name="T7" fmla="*/ 78617 h 10"/>
                <a:gd name="T8" fmla="*/ 15275 w 4"/>
                <a:gd name="T9" fmla="*/ 69516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10">
                  <a:moveTo>
                    <a:pt x="4" y="9"/>
                  </a:moveTo>
                  <a:cubicBezTo>
                    <a:pt x="4" y="6"/>
                    <a:pt x="3" y="2"/>
                    <a:pt x="3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3"/>
                    <a:pt x="1" y="6"/>
                    <a:pt x="1" y="10"/>
                  </a:cubicBezTo>
                  <a:lnTo>
                    <a:pt x="4" y="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98" name="Freeform 384">
              <a:extLst>
                <a:ext uri="{FF2B5EF4-FFF2-40B4-BE49-F238E27FC236}">
                  <a16:creationId xmlns:a16="http://schemas.microsoft.com/office/drawing/2014/main" id="{8E195AB8-D3D4-4C1D-8D58-125A171C4534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6" y="2629"/>
              <a:ext cx="14" cy="7"/>
            </a:xfrm>
            <a:custGeom>
              <a:avLst/>
              <a:gdLst>
                <a:gd name="T0" fmla="*/ 20580 w 4"/>
                <a:gd name="T1" fmla="*/ 0 h 2"/>
                <a:gd name="T2" fmla="*/ 0 w 4"/>
                <a:gd name="T3" fmla="*/ 7375 h 2"/>
                <a:gd name="T4" fmla="*/ 7375 w 4"/>
                <a:gd name="T5" fmla="*/ 13206 h 2"/>
                <a:gd name="T6" fmla="*/ 25813 w 4"/>
                <a:gd name="T7" fmla="*/ 13206 h 2"/>
                <a:gd name="T8" fmla="*/ 20580 w 4"/>
                <a:gd name="T9" fmla="*/ 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2">
                  <a:moveTo>
                    <a:pt x="3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1"/>
                    <a:pt x="3" y="1"/>
                    <a:pt x="3" y="0"/>
                  </a:cubicBezTo>
                  <a:close/>
                </a:path>
              </a:pathLst>
            </a:custGeom>
            <a:solidFill>
              <a:srgbClr val="0075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99" name="Freeform 385">
              <a:extLst>
                <a:ext uri="{FF2B5EF4-FFF2-40B4-BE49-F238E27FC236}">
                  <a16:creationId xmlns:a16="http://schemas.microsoft.com/office/drawing/2014/main" id="{52369447-B7FE-4AD8-AF1F-996EA3AC3417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3" y="2686"/>
              <a:ext cx="10" cy="18"/>
            </a:xfrm>
            <a:custGeom>
              <a:avLst/>
              <a:gdLst>
                <a:gd name="T0" fmla="*/ 0 w 3"/>
                <a:gd name="T1" fmla="*/ 0 h 5"/>
                <a:gd name="T2" fmla="*/ 0 w 3"/>
                <a:gd name="T3" fmla="*/ 24170 h 5"/>
                <a:gd name="T4" fmla="*/ 0 w 3"/>
                <a:gd name="T5" fmla="*/ 39283 h 5"/>
                <a:gd name="T6" fmla="*/ 13590 w 3"/>
                <a:gd name="T7" fmla="*/ 30236 h 5"/>
                <a:gd name="T8" fmla="*/ 13590 w 3"/>
                <a:gd name="T9" fmla="*/ 24170 h 5"/>
                <a:gd name="T10" fmla="*/ 13590 w 3"/>
                <a:gd name="T11" fmla="*/ 8399 h 5"/>
                <a:gd name="T12" fmla="*/ 13590 w 3"/>
                <a:gd name="T13" fmla="*/ 0 h 5"/>
                <a:gd name="T14" fmla="*/ 0 w 3"/>
                <a:gd name="T15" fmla="*/ 0 h 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" h="5">
                  <a:moveTo>
                    <a:pt x="0" y="0"/>
                  </a:moveTo>
                  <a:cubicBezTo>
                    <a:pt x="0" y="1"/>
                    <a:pt x="0" y="2"/>
                    <a:pt x="0" y="3"/>
                  </a:cubicBezTo>
                  <a:cubicBezTo>
                    <a:pt x="0" y="3"/>
                    <a:pt x="0" y="4"/>
                    <a:pt x="0" y="5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3"/>
                    <a:pt x="3" y="3"/>
                  </a:cubicBezTo>
                  <a:cubicBezTo>
                    <a:pt x="3" y="2"/>
                    <a:pt x="3" y="1"/>
                    <a:pt x="3" y="1"/>
                  </a:cubicBezTo>
                  <a:cubicBezTo>
                    <a:pt x="3" y="1"/>
                    <a:pt x="3" y="0"/>
                    <a:pt x="3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2994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00" name="Freeform 386">
              <a:extLst>
                <a:ext uri="{FF2B5EF4-FFF2-40B4-BE49-F238E27FC236}">
                  <a16:creationId xmlns:a16="http://schemas.microsoft.com/office/drawing/2014/main" id="{B6EF0D38-9F32-43CA-83AF-69EFA7DC5976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7" y="2647"/>
              <a:ext cx="64" cy="65"/>
            </a:xfrm>
            <a:custGeom>
              <a:avLst/>
              <a:gdLst>
                <a:gd name="T0" fmla="*/ 54191 w 19"/>
                <a:gd name="T1" fmla="*/ 8659 h 18"/>
                <a:gd name="T2" fmla="*/ 78925 w 19"/>
                <a:gd name="T3" fmla="*/ 24491 h 18"/>
                <a:gd name="T4" fmla="*/ 88977 w 19"/>
                <a:gd name="T5" fmla="*/ 55279 h 18"/>
                <a:gd name="T6" fmla="*/ 93709 w 19"/>
                <a:gd name="T7" fmla="*/ 144379 h 18"/>
                <a:gd name="T8" fmla="*/ 78925 w 19"/>
                <a:gd name="T9" fmla="*/ 0 h 18"/>
                <a:gd name="T10" fmla="*/ 0 w 19"/>
                <a:gd name="T11" fmla="*/ 0 h 18"/>
                <a:gd name="T12" fmla="*/ 54191 w 19"/>
                <a:gd name="T13" fmla="*/ 8659 h 1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" h="18">
                  <a:moveTo>
                    <a:pt x="11" y="1"/>
                  </a:moveTo>
                  <a:cubicBezTo>
                    <a:pt x="13" y="1"/>
                    <a:pt x="15" y="1"/>
                    <a:pt x="16" y="3"/>
                  </a:cubicBezTo>
                  <a:cubicBezTo>
                    <a:pt x="17" y="3"/>
                    <a:pt x="17" y="5"/>
                    <a:pt x="18" y="7"/>
                  </a:cubicBezTo>
                  <a:cubicBezTo>
                    <a:pt x="18" y="10"/>
                    <a:pt x="19" y="15"/>
                    <a:pt x="19" y="18"/>
                  </a:cubicBezTo>
                  <a:cubicBezTo>
                    <a:pt x="19" y="10"/>
                    <a:pt x="18" y="0"/>
                    <a:pt x="1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4" y="1"/>
                    <a:pt x="1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01" name="Freeform 387">
              <a:extLst>
                <a:ext uri="{FF2B5EF4-FFF2-40B4-BE49-F238E27FC236}">
                  <a16:creationId xmlns:a16="http://schemas.microsoft.com/office/drawing/2014/main" id="{B1DF957E-086C-491B-B3E9-A3CE58BFD79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3" y="2597"/>
              <a:ext cx="27" cy="197"/>
            </a:xfrm>
            <a:custGeom>
              <a:avLst/>
              <a:gdLst>
                <a:gd name="T0" fmla="*/ 4421 w 8"/>
                <a:gd name="T1" fmla="*/ 0 h 55"/>
                <a:gd name="T2" fmla="*/ 4421 w 8"/>
                <a:gd name="T3" fmla="*/ 0 h 55"/>
                <a:gd name="T4" fmla="*/ 35404 w 8"/>
                <a:gd name="T5" fmla="*/ 204579 h 55"/>
                <a:gd name="T6" fmla="*/ 0 w 8"/>
                <a:gd name="T7" fmla="*/ 416240 h 55"/>
                <a:gd name="T8" fmla="*/ 4421 w 8"/>
                <a:gd name="T9" fmla="*/ 416240 h 55"/>
                <a:gd name="T10" fmla="*/ 39832 w 8"/>
                <a:gd name="T11" fmla="*/ 204579 h 55"/>
                <a:gd name="T12" fmla="*/ 4421 w 8"/>
                <a:gd name="T13" fmla="*/ 0 h 5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" h="55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4" y="2"/>
                    <a:pt x="7" y="14"/>
                    <a:pt x="7" y="27"/>
                  </a:cubicBezTo>
                  <a:cubicBezTo>
                    <a:pt x="7" y="41"/>
                    <a:pt x="4" y="54"/>
                    <a:pt x="0" y="55"/>
                  </a:cubicBezTo>
                  <a:cubicBezTo>
                    <a:pt x="0" y="55"/>
                    <a:pt x="1" y="55"/>
                    <a:pt x="1" y="55"/>
                  </a:cubicBezTo>
                  <a:cubicBezTo>
                    <a:pt x="5" y="55"/>
                    <a:pt x="8" y="42"/>
                    <a:pt x="8" y="27"/>
                  </a:cubicBezTo>
                  <a:cubicBezTo>
                    <a:pt x="8" y="13"/>
                    <a:pt x="5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02" name="Freeform 388">
              <a:extLst>
                <a:ext uri="{FF2B5EF4-FFF2-40B4-BE49-F238E27FC236}">
                  <a16:creationId xmlns:a16="http://schemas.microsoft.com/office/drawing/2014/main" id="{57E643A6-0DE1-4F8A-B946-AD965205BA2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9" y="2593"/>
              <a:ext cx="54" cy="208"/>
            </a:xfrm>
            <a:custGeom>
              <a:avLst/>
              <a:gdLst>
                <a:gd name="T0" fmla="*/ 0 w 16"/>
                <a:gd name="T1" fmla="*/ 212849 h 58"/>
                <a:gd name="T2" fmla="*/ 39832 w 16"/>
                <a:gd name="T3" fmla="*/ 0 h 58"/>
                <a:gd name="T4" fmla="*/ 79653 w 16"/>
                <a:gd name="T5" fmla="*/ 221298 h 58"/>
                <a:gd name="T6" fmla="*/ 39832 w 16"/>
                <a:gd name="T7" fmla="*/ 442441 h 58"/>
                <a:gd name="T8" fmla="*/ 0 w 16"/>
                <a:gd name="T9" fmla="*/ 212849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58">
                  <a:moveTo>
                    <a:pt x="0" y="28"/>
                  </a:moveTo>
                  <a:cubicBezTo>
                    <a:pt x="0" y="12"/>
                    <a:pt x="4" y="0"/>
                    <a:pt x="8" y="0"/>
                  </a:cubicBezTo>
                  <a:cubicBezTo>
                    <a:pt x="12" y="0"/>
                    <a:pt x="16" y="13"/>
                    <a:pt x="16" y="29"/>
                  </a:cubicBezTo>
                  <a:cubicBezTo>
                    <a:pt x="16" y="45"/>
                    <a:pt x="12" y="58"/>
                    <a:pt x="8" y="58"/>
                  </a:cubicBezTo>
                  <a:cubicBezTo>
                    <a:pt x="4" y="57"/>
                    <a:pt x="0" y="44"/>
                    <a:pt x="0" y="28"/>
                  </a:cubicBezTo>
                  <a:close/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03" name="Freeform 389">
              <a:extLst>
                <a:ext uri="{FF2B5EF4-FFF2-40B4-BE49-F238E27FC236}">
                  <a16:creationId xmlns:a16="http://schemas.microsoft.com/office/drawing/2014/main" id="{E3F0E885-CF04-49DF-B3C1-8B1A1DCA8D40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6" y="2593"/>
              <a:ext cx="37" cy="208"/>
            </a:xfrm>
            <a:custGeom>
              <a:avLst/>
              <a:gdLst>
                <a:gd name="T0" fmla="*/ 14571 w 11"/>
                <a:gd name="T1" fmla="*/ 442441 h 58"/>
                <a:gd name="T2" fmla="*/ 53391 w 11"/>
                <a:gd name="T3" fmla="*/ 221298 h 58"/>
                <a:gd name="T4" fmla="*/ 14571 w 11"/>
                <a:gd name="T5" fmla="*/ 0 h 58"/>
                <a:gd name="T6" fmla="*/ 0 w 11"/>
                <a:gd name="T7" fmla="*/ 0 h 58"/>
                <a:gd name="T8" fmla="*/ 39159 w 11"/>
                <a:gd name="T9" fmla="*/ 221298 h 58"/>
                <a:gd name="T10" fmla="*/ 0 w 11"/>
                <a:gd name="T11" fmla="*/ 442441 h 58"/>
                <a:gd name="T12" fmla="*/ 14571 w 11"/>
                <a:gd name="T13" fmla="*/ 442441 h 5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" h="58">
                  <a:moveTo>
                    <a:pt x="3" y="58"/>
                  </a:moveTo>
                  <a:cubicBezTo>
                    <a:pt x="7" y="57"/>
                    <a:pt x="11" y="45"/>
                    <a:pt x="11" y="29"/>
                  </a:cubicBezTo>
                  <a:cubicBezTo>
                    <a:pt x="11" y="13"/>
                    <a:pt x="7" y="0"/>
                    <a:pt x="3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" y="0"/>
                    <a:pt x="8" y="13"/>
                    <a:pt x="8" y="29"/>
                  </a:cubicBezTo>
                  <a:cubicBezTo>
                    <a:pt x="8" y="45"/>
                    <a:pt x="4" y="58"/>
                    <a:pt x="0" y="58"/>
                  </a:cubicBezTo>
                  <a:lnTo>
                    <a:pt x="3" y="58"/>
                  </a:lnTo>
                  <a:close/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04" name="Freeform 390">
              <a:extLst>
                <a:ext uri="{FF2B5EF4-FFF2-40B4-BE49-F238E27FC236}">
                  <a16:creationId xmlns:a16="http://schemas.microsoft.com/office/drawing/2014/main" id="{968F59C5-2195-47A1-A969-E4561334F263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7" y="2600"/>
              <a:ext cx="235" cy="191"/>
            </a:xfrm>
            <a:custGeom>
              <a:avLst/>
              <a:gdLst>
                <a:gd name="T0" fmla="*/ 307907 w 70"/>
                <a:gd name="T1" fmla="*/ 418135 h 53"/>
                <a:gd name="T2" fmla="*/ 336480 w 70"/>
                <a:gd name="T3" fmla="*/ 206118 h 53"/>
                <a:gd name="T4" fmla="*/ 307907 w 70"/>
                <a:gd name="T5" fmla="*/ 0 h 53"/>
                <a:gd name="T6" fmla="*/ 244759 w 70"/>
                <a:gd name="T7" fmla="*/ 0 h 53"/>
                <a:gd name="T8" fmla="*/ 91717 w 70"/>
                <a:gd name="T9" fmla="*/ 87521 h 53"/>
                <a:gd name="T10" fmla="*/ 4317 w 70"/>
                <a:gd name="T11" fmla="*/ 87521 h 53"/>
                <a:gd name="T12" fmla="*/ 10290 w 70"/>
                <a:gd name="T13" fmla="*/ 212677 h 53"/>
                <a:gd name="T14" fmla="*/ 0 w 70"/>
                <a:gd name="T15" fmla="*/ 348305 h 53"/>
                <a:gd name="T16" fmla="*/ 91717 w 70"/>
                <a:gd name="T17" fmla="*/ 348305 h 53"/>
                <a:gd name="T18" fmla="*/ 91717 w 70"/>
                <a:gd name="T19" fmla="*/ 348305 h 53"/>
                <a:gd name="T20" fmla="*/ 244759 w 70"/>
                <a:gd name="T21" fmla="*/ 409706 h 53"/>
                <a:gd name="T22" fmla="*/ 307907 w 70"/>
                <a:gd name="T23" fmla="*/ 418135 h 5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70" h="53">
                  <a:moveTo>
                    <a:pt x="64" y="53"/>
                  </a:moveTo>
                  <a:cubicBezTo>
                    <a:pt x="67" y="53"/>
                    <a:pt x="70" y="39"/>
                    <a:pt x="70" y="26"/>
                  </a:cubicBezTo>
                  <a:cubicBezTo>
                    <a:pt x="70" y="14"/>
                    <a:pt x="67" y="0"/>
                    <a:pt x="64" y="0"/>
                  </a:cubicBezTo>
                  <a:cubicBezTo>
                    <a:pt x="51" y="0"/>
                    <a:pt x="51" y="0"/>
                    <a:pt x="51" y="0"/>
                  </a:cubicBezTo>
                  <a:cubicBezTo>
                    <a:pt x="51" y="0"/>
                    <a:pt x="25" y="11"/>
                    <a:pt x="19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5"/>
                    <a:pt x="2" y="21"/>
                    <a:pt x="2" y="27"/>
                  </a:cubicBezTo>
                  <a:cubicBezTo>
                    <a:pt x="2" y="33"/>
                    <a:pt x="1" y="39"/>
                    <a:pt x="0" y="44"/>
                  </a:cubicBezTo>
                  <a:cubicBezTo>
                    <a:pt x="19" y="44"/>
                    <a:pt x="19" y="44"/>
                    <a:pt x="19" y="44"/>
                  </a:cubicBezTo>
                  <a:cubicBezTo>
                    <a:pt x="19" y="44"/>
                    <a:pt x="19" y="44"/>
                    <a:pt x="19" y="44"/>
                  </a:cubicBezTo>
                  <a:cubicBezTo>
                    <a:pt x="25" y="44"/>
                    <a:pt x="51" y="52"/>
                    <a:pt x="51" y="52"/>
                  </a:cubicBezTo>
                  <a:lnTo>
                    <a:pt x="64" y="53"/>
                  </a:lnTo>
                  <a:close/>
                </a:path>
              </a:pathLst>
            </a:custGeom>
            <a:solidFill>
              <a:srgbClr val="CCEA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05" name="Freeform 391">
              <a:extLst>
                <a:ext uri="{FF2B5EF4-FFF2-40B4-BE49-F238E27FC236}">
                  <a16:creationId xmlns:a16="http://schemas.microsoft.com/office/drawing/2014/main" id="{0B7CA06C-B6CC-4396-AE1B-CD8C2E6D079C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7" y="2600"/>
              <a:ext cx="235" cy="191"/>
            </a:xfrm>
            <a:custGeom>
              <a:avLst/>
              <a:gdLst>
                <a:gd name="T0" fmla="*/ 307907 w 70"/>
                <a:gd name="T1" fmla="*/ 418135 h 53"/>
                <a:gd name="T2" fmla="*/ 336480 w 70"/>
                <a:gd name="T3" fmla="*/ 206118 h 53"/>
                <a:gd name="T4" fmla="*/ 307907 w 70"/>
                <a:gd name="T5" fmla="*/ 0 h 53"/>
                <a:gd name="T6" fmla="*/ 244759 w 70"/>
                <a:gd name="T7" fmla="*/ 0 h 53"/>
                <a:gd name="T8" fmla="*/ 91717 w 70"/>
                <a:gd name="T9" fmla="*/ 87521 h 53"/>
                <a:gd name="T10" fmla="*/ 4317 w 70"/>
                <a:gd name="T11" fmla="*/ 87521 h 53"/>
                <a:gd name="T12" fmla="*/ 10290 w 70"/>
                <a:gd name="T13" fmla="*/ 212677 h 53"/>
                <a:gd name="T14" fmla="*/ 0 w 70"/>
                <a:gd name="T15" fmla="*/ 348305 h 53"/>
                <a:gd name="T16" fmla="*/ 91717 w 70"/>
                <a:gd name="T17" fmla="*/ 348305 h 53"/>
                <a:gd name="T18" fmla="*/ 91717 w 70"/>
                <a:gd name="T19" fmla="*/ 348305 h 53"/>
                <a:gd name="T20" fmla="*/ 244759 w 70"/>
                <a:gd name="T21" fmla="*/ 409706 h 53"/>
                <a:gd name="T22" fmla="*/ 307907 w 70"/>
                <a:gd name="T23" fmla="*/ 418135 h 5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70" h="53">
                  <a:moveTo>
                    <a:pt x="64" y="53"/>
                  </a:moveTo>
                  <a:cubicBezTo>
                    <a:pt x="67" y="53"/>
                    <a:pt x="70" y="39"/>
                    <a:pt x="70" y="26"/>
                  </a:cubicBezTo>
                  <a:cubicBezTo>
                    <a:pt x="70" y="14"/>
                    <a:pt x="67" y="0"/>
                    <a:pt x="64" y="0"/>
                  </a:cubicBezTo>
                  <a:cubicBezTo>
                    <a:pt x="51" y="0"/>
                    <a:pt x="51" y="0"/>
                    <a:pt x="51" y="0"/>
                  </a:cubicBezTo>
                  <a:cubicBezTo>
                    <a:pt x="51" y="0"/>
                    <a:pt x="25" y="11"/>
                    <a:pt x="19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5"/>
                    <a:pt x="2" y="21"/>
                    <a:pt x="2" y="27"/>
                  </a:cubicBezTo>
                  <a:cubicBezTo>
                    <a:pt x="2" y="33"/>
                    <a:pt x="1" y="39"/>
                    <a:pt x="0" y="44"/>
                  </a:cubicBezTo>
                  <a:cubicBezTo>
                    <a:pt x="19" y="44"/>
                    <a:pt x="19" y="44"/>
                    <a:pt x="19" y="44"/>
                  </a:cubicBezTo>
                  <a:cubicBezTo>
                    <a:pt x="19" y="44"/>
                    <a:pt x="19" y="44"/>
                    <a:pt x="19" y="44"/>
                  </a:cubicBezTo>
                  <a:cubicBezTo>
                    <a:pt x="25" y="44"/>
                    <a:pt x="51" y="52"/>
                    <a:pt x="51" y="52"/>
                  </a:cubicBezTo>
                  <a:lnTo>
                    <a:pt x="64" y="53"/>
                  </a:lnTo>
                  <a:close/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06" name="Freeform 392">
              <a:extLst>
                <a:ext uri="{FF2B5EF4-FFF2-40B4-BE49-F238E27FC236}">
                  <a16:creationId xmlns:a16="http://schemas.microsoft.com/office/drawing/2014/main" id="{8CD7FD41-8920-45F0-A212-D52ECDA28E9C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3" y="2650"/>
              <a:ext cx="222" cy="105"/>
            </a:xfrm>
            <a:custGeom>
              <a:avLst/>
              <a:gdLst>
                <a:gd name="T0" fmla="*/ 96893 w 66"/>
                <a:gd name="T1" fmla="*/ 171157 h 29"/>
                <a:gd name="T2" fmla="*/ 146439 w 66"/>
                <a:gd name="T3" fmla="*/ 115152 h 29"/>
                <a:gd name="T4" fmla="*/ 224267 w 66"/>
                <a:gd name="T5" fmla="*/ 105844 h 29"/>
                <a:gd name="T6" fmla="*/ 278156 w 66"/>
                <a:gd name="T7" fmla="*/ 105844 h 29"/>
                <a:gd name="T8" fmla="*/ 306962 w 66"/>
                <a:gd name="T9" fmla="*/ 0 h 29"/>
                <a:gd name="T10" fmla="*/ 321691 w 66"/>
                <a:gd name="T11" fmla="*/ 122035 h 29"/>
                <a:gd name="T12" fmla="*/ 306962 w 66"/>
                <a:gd name="T13" fmla="*/ 196078 h 29"/>
                <a:gd name="T14" fmla="*/ 249350 w 66"/>
                <a:gd name="T15" fmla="*/ 204663 h 29"/>
                <a:gd name="T16" fmla="*/ 96893 w 66"/>
                <a:gd name="T17" fmla="*/ 227683 h 29"/>
                <a:gd name="T18" fmla="*/ 0 w 66"/>
                <a:gd name="T19" fmla="*/ 220855 h 29"/>
                <a:gd name="T20" fmla="*/ 4332 w 66"/>
                <a:gd name="T21" fmla="*/ 31804 h 29"/>
                <a:gd name="T22" fmla="*/ 96893 w 66"/>
                <a:gd name="T23" fmla="*/ 171157 h 2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66" h="29">
                  <a:moveTo>
                    <a:pt x="20" y="21"/>
                  </a:moveTo>
                  <a:cubicBezTo>
                    <a:pt x="29" y="20"/>
                    <a:pt x="20" y="15"/>
                    <a:pt x="30" y="14"/>
                  </a:cubicBezTo>
                  <a:cubicBezTo>
                    <a:pt x="35" y="14"/>
                    <a:pt x="41" y="14"/>
                    <a:pt x="46" y="13"/>
                  </a:cubicBezTo>
                  <a:cubicBezTo>
                    <a:pt x="49" y="13"/>
                    <a:pt x="53" y="14"/>
                    <a:pt x="57" y="13"/>
                  </a:cubicBezTo>
                  <a:cubicBezTo>
                    <a:pt x="62" y="12"/>
                    <a:pt x="63" y="5"/>
                    <a:pt x="63" y="0"/>
                  </a:cubicBezTo>
                  <a:cubicBezTo>
                    <a:pt x="66" y="5"/>
                    <a:pt x="65" y="9"/>
                    <a:pt x="66" y="15"/>
                  </a:cubicBezTo>
                  <a:cubicBezTo>
                    <a:pt x="66" y="18"/>
                    <a:pt x="65" y="22"/>
                    <a:pt x="63" y="24"/>
                  </a:cubicBezTo>
                  <a:cubicBezTo>
                    <a:pt x="62" y="25"/>
                    <a:pt x="58" y="26"/>
                    <a:pt x="51" y="25"/>
                  </a:cubicBezTo>
                  <a:cubicBezTo>
                    <a:pt x="38" y="25"/>
                    <a:pt x="35" y="29"/>
                    <a:pt x="20" y="28"/>
                  </a:cubicBezTo>
                  <a:cubicBezTo>
                    <a:pt x="9" y="27"/>
                    <a:pt x="1" y="28"/>
                    <a:pt x="0" y="27"/>
                  </a:cubicBezTo>
                  <a:cubicBezTo>
                    <a:pt x="0" y="21"/>
                    <a:pt x="3" y="11"/>
                    <a:pt x="1" y="4"/>
                  </a:cubicBezTo>
                  <a:cubicBezTo>
                    <a:pt x="1" y="4"/>
                    <a:pt x="7" y="22"/>
                    <a:pt x="20" y="21"/>
                  </a:cubicBezTo>
                  <a:close/>
                </a:path>
              </a:pathLst>
            </a:custGeom>
            <a:solidFill>
              <a:srgbClr val="C4E0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07" name="Freeform 393">
              <a:extLst>
                <a:ext uri="{FF2B5EF4-FFF2-40B4-BE49-F238E27FC236}">
                  <a16:creationId xmlns:a16="http://schemas.microsoft.com/office/drawing/2014/main" id="{D2CFB5D0-2E45-4E5F-81FB-BC21E78B5DAB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0" y="2647"/>
              <a:ext cx="199" cy="43"/>
            </a:xfrm>
            <a:custGeom>
              <a:avLst/>
              <a:gdLst>
                <a:gd name="T0" fmla="*/ 0 w 59"/>
                <a:gd name="T1" fmla="*/ 14857 h 12"/>
                <a:gd name="T2" fmla="*/ 50226 w 59"/>
                <a:gd name="T3" fmla="*/ 82768 h 12"/>
                <a:gd name="T4" fmla="*/ 133957 w 59"/>
                <a:gd name="T5" fmla="*/ 67911 h 12"/>
                <a:gd name="T6" fmla="*/ 169406 w 59"/>
                <a:gd name="T7" fmla="*/ 67911 h 12"/>
                <a:gd name="T8" fmla="*/ 253135 w 59"/>
                <a:gd name="T9" fmla="*/ 61519 h 12"/>
                <a:gd name="T10" fmla="*/ 278118 w 59"/>
                <a:gd name="T11" fmla="*/ 53238 h 12"/>
                <a:gd name="T12" fmla="*/ 288469 w 59"/>
                <a:gd name="T13" fmla="*/ 14857 h 12"/>
                <a:gd name="T14" fmla="*/ 263648 w 59"/>
                <a:gd name="T15" fmla="*/ 8231 h 12"/>
                <a:gd name="T16" fmla="*/ 194275 w 59"/>
                <a:gd name="T17" fmla="*/ 14857 h 12"/>
                <a:gd name="T18" fmla="*/ 133957 w 59"/>
                <a:gd name="T19" fmla="*/ 29494 h 12"/>
                <a:gd name="T20" fmla="*/ 69373 w 59"/>
                <a:gd name="T21" fmla="*/ 8231 h 12"/>
                <a:gd name="T22" fmla="*/ 24868 w 59"/>
                <a:gd name="T23" fmla="*/ 8231 h 1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59" h="12">
                  <a:moveTo>
                    <a:pt x="0" y="2"/>
                  </a:moveTo>
                  <a:cubicBezTo>
                    <a:pt x="1" y="8"/>
                    <a:pt x="7" y="10"/>
                    <a:pt x="10" y="11"/>
                  </a:cubicBezTo>
                  <a:cubicBezTo>
                    <a:pt x="16" y="12"/>
                    <a:pt x="21" y="10"/>
                    <a:pt x="27" y="9"/>
                  </a:cubicBezTo>
                  <a:cubicBezTo>
                    <a:pt x="35" y="8"/>
                    <a:pt x="26" y="9"/>
                    <a:pt x="34" y="9"/>
                  </a:cubicBezTo>
                  <a:cubicBezTo>
                    <a:pt x="40" y="9"/>
                    <a:pt x="45" y="7"/>
                    <a:pt x="51" y="8"/>
                  </a:cubicBezTo>
                  <a:cubicBezTo>
                    <a:pt x="53" y="8"/>
                    <a:pt x="54" y="9"/>
                    <a:pt x="56" y="7"/>
                  </a:cubicBezTo>
                  <a:cubicBezTo>
                    <a:pt x="58" y="6"/>
                    <a:pt x="59" y="4"/>
                    <a:pt x="58" y="2"/>
                  </a:cubicBezTo>
                  <a:cubicBezTo>
                    <a:pt x="57" y="0"/>
                    <a:pt x="55" y="1"/>
                    <a:pt x="53" y="1"/>
                  </a:cubicBezTo>
                  <a:cubicBezTo>
                    <a:pt x="49" y="1"/>
                    <a:pt x="44" y="1"/>
                    <a:pt x="39" y="2"/>
                  </a:cubicBezTo>
                  <a:cubicBezTo>
                    <a:pt x="29" y="2"/>
                    <a:pt x="37" y="3"/>
                    <a:pt x="27" y="4"/>
                  </a:cubicBezTo>
                  <a:cubicBezTo>
                    <a:pt x="23" y="4"/>
                    <a:pt x="18" y="1"/>
                    <a:pt x="14" y="1"/>
                  </a:cubicBezTo>
                  <a:cubicBezTo>
                    <a:pt x="11" y="1"/>
                    <a:pt x="7" y="3"/>
                    <a:pt x="5" y="1"/>
                  </a:cubicBezTo>
                </a:path>
              </a:pathLst>
            </a:custGeom>
            <a:solidFill>
              <a:srgbClr val="E2F3F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08" name="Freeform 394">
              <a:extLst>
                <a:ext uri="{FF2B5EF4-FFF2-40B4-BE49-F238E27FC236}">
                  <a16:creationId xmlns:a16="http://schemas.microsoft.com/office/drawing/2014/main" id="{85FD4F38-9256-4CD7-A848-40E53695F540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4" y="2697"/>
              <a:ext cx="115" cy="40"/>
            </a:xfrm>
            <a:custGeom>
              <a:avLst/>
              <a:gdLst>
                <a:gd name="T0" fmla="*/ 0 w 34"/>
                <a:gd name="T1" fmla="*/ 76218 h 11"/>
                <a:gd name="T2" fmla="*/ 65976 w 34"/>
                <a:gd name="T3" fmla="*/ 92127 h 11"/>
                <a:gd name="T4" fmla="*/ 146574 w 34"/>
                <a:gd name="T5" fmla="*/ 83240 h 11"/>
                <a:gd name="T6" fmla="*/ 167785 w 34"/>
                <a:gd name="T7" fmla="*/ 66789 h 11"/>
                <a:gd name="T8" fmla="*/ 167785 w 34"/>
                <a:gd name="T9" fmla="*/ 0 h 11"/>
                <a:gd name="T10" fmla="*/ 127457 w 34"/>
                <a:gd name="T11" fmla="*/ 57891 h 11"/>
                <a:gd name="T12" fmla="*/ 81031 w 34"/>
                <a:gd name="T13" fmla="*/ 57891 h 11"/>
                <a:gd name="T14" fmla="*/ 4451 w 34"/>
                <a:gd name="T15" fmla="*/ 76218 h 1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4" h="11">
                  <a:moveTo>
                    <a:pt x="0" y="9"/>
                  </a:moveTo>
                  <a:cubicBezTo>
                    <a:pt x="10" y="9"/>
                    <a:pt x="3" y="11"/>
                    <a:pt x="13" y="11"/>
                  </a:cubicBezTo>
                  <a:cubicBezTo>
                    <a:pt x="18" y="11"/>
                    <a:pt x="23" y="11"/>
                    <a:pt x="29" y="10"/>
                  </a:cubicBezTo>
                  <a:cubicBezTo>
                    <a:pt x="31" y="10"/>
                    <a:pt x="32" y="10"/>
                    <a:pt x="33" y="8"/>
                  </a:cubicBezTo>
                  <a:cubicBezTo>
                    <a:pt x="34" y="5"/>
                    <a:pt x="34" y="3"/>
                    <a:pt x="33" y="0"/>
                  </a:cubicBezTo>
                  <a:cubicBezTo>
                    <a:pt x="32" y="5"/>
                    <a:pt x="29" y="6"/>
                    <a:pt x="25" y="7"/>
                  </a:cubicBezTo>
                  <a:cubicBezTo>
                    <a:pt x="22" y="7"/>
                    <a:pt x="19" y="7"/>
                    <a:pt x="16" y="7"/>
                  </a:cubicBezTo>
                  <a:cubicBezTo>
                    <a:pt x="11" y="7"/>
                    <a:pt x="6" y="8"/>
                    <a:pt x="1" y="9"/>
                  </a:cubicBezTo>
                </a:path>
              </a:pathLst>
            </a:custGeom>
            <a:solidFill>
              <a:srgbClr val="63A6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09" name="Freeform 395">
              <a:extLst>
                <a:ext uri="{FF2B5EF4-FFF2-40B4-BE49-F238E27FC236}">
                  <a16:creationId xmlns:a16="http://schemas.microsoft.com/office/drawing/2014/main" id="{2B1C4EC0-21F6-4F73-8FCB-6D963E1E84C8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0" y="2618"/>
              <a:ext cx="149" cy="58"/>
            </a:xfrm>
            <a:custGeom>
              <a:avLst/>
              <a:gdLst>
                <a:gd name="T0" fmla="*/ 0 w 44"/>
                <a:gd name="T1" fmla="*/ 75125 h 16"/>
                <a:gd name="T2" fmla="*/ 10643 w 44"/>
                <a:gd name="T3" fmla="*/ 75125 h 16"/>
                <a:gd name="T4" fmla="*/ 30250 w 44"/>
                <a:gd name="T5" fmla="*/ 82023 h 16"/>
                <a:gd name="T6" fmla="*/ 87338 w 44"/>
                <a:gd name="T7" fmla="*/ 56978 h 16"/>
                <a:gd name="T8" fmla="*/ 183995 w 44"/>
                <a:gd name="T9" fmla="*/ 9342 h 16"/>
                <a:gd name="T10" fmla="*/ 214201 w 44"/>
                <a:gd name="T11" fmla="*/ 40774 h 16"/>
                <a:gd name="T12" fmla="*/ 214201 w 44"/>
                <a:gd name="T13" fmla="*/ 115848 h 16"/>
                <a:gd name="T14" fmla="*/ 188295 w 44"/>
                <a:gd name="T15" fmla="*/ 115848 h 16"/>
                <a:gd name="T16" fmla="*/ 132691 w 44"/>
                <a:gd name="T17" fmla="*/ 115848 h 16"/>
                <a:gd name="T18" fmla="*/ 81544 w 44"/>
                <a:gd name="T19" fmla="*/ 122761 h 16"/>
                <a:gd name="T20" fmla="*/ 20894 w 44"/>
                <a:gd name="T21" fmla="*/ 131421 h 1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44" h="16">
                  <a:moveTo>
                    <a:pt x="0" y="9"/>
                  </a:moveTo>
                  <a:cubicBezTo>
                    <a:pt x="1" y="10"/>
                    <a:pt x="1" y="9"/>
                    <a:pt x="2" y="9"/>
                  </a:cubicBezTo>
                  <a:cubicBezTo>
                    <a:pt x="4" y="9"/>
                    <a:pt x="5" y="9"/>
                    <a:pt x="6" y="10"/>
                  </a:cubicBezTo>
                  <a:cubicBezTo>
                    <a:pt x="10" y="11"/>
                    <a:pt x="14" y="9"/>
                    <a:pt x="17" y="7"/>
                  </a:cubicBezTo>
                  <a:cubicBezTo>
                    <a:pt x="23" y="4"/>
                    <a:pt x="29" y="0"/>
                    <a:pt x="36" y="1"/>
                  </a:cubicBezTo>
                  <a:cubicBezTo>
                    <a:pt x="39" y="2"/>
                    <a:pt x="41" y="3"/>
                    <a:pt x="42" y="5"/>
                  </a:cubicBezTo>
                  <a:cubicBezTo>
                    <a:pt x="44" y="7"/>
                    <a:pt x="44" y="12"/>
                    <a:pt x="42" y="14"/>
                  </a:cubicBezTo>
                  <a:cubicBezTo>
                    <a:pt x="40" y="14"/>
                    <a:pt x="38" y="14"/>
                    <a:pt x="37" y="14"/>
                  </a:cubicBezTo>
                  <a:cubicBezTo>
                    <a:pt x="33" y="14"/>
                    <a:pt x="29" y="14"/>
                    <a:pt x="26" y="14"/>
                  </a:cubicBezTo>
                  <a:cubicBezTo>
                    <a:pt x="22" y="14"/>
                    <a:pt x="19" y="15"/>
                    <a:pt x="16" y="15"/>
                  </a:cubicBezTo>
                  <a:cubicBezTo>
                    <a:pt x="12" y="15"/>
                    <a:pt x="8" y="16"/>
                    <a:pt x="4" y="16"/>
                  </a:cubicBezTo>
                </a:path>
              </a:pathLst>
            </a:custGeom>
            <a:solidFill>
              <a:srgbClr val="E2F3F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10" name="Freeform 396">
              <a:extLst>
                <a:ext uri="{FF2B5EF4-FFF2-40B4-BE49-F238E27FC236}">
                  <a16:creationId xmlns:a16="http://schemas.microsoft.com/office/drawing/2014/main" id="{DB4C55E7-B6CE-4382-976A-135102CE7FC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7" y="2632"/>
              <a:ext cx="141" cy="51"/>
            </a:xfrm>
            <a:custGeom>
              <a:avLst/>
              <a:gdLst>
                <a:gd name="T0" fmla="*/ 0 w 42"/>
                <a:gd name="T1" fmla="*/ 76955 h 14"/>
                <a:gd name="T2" fmla="*/ 95910 w 42"/>
                <a:gd name="T3" fmla="*/ 67972 h 14"/>
                <a:gd name="T4" fmla="*/ 153052 w 42"/>
                <a:gd name="T5" fmla="*/ 67972 h 14"/>
                <a:gd name="T6" fmla="*/ 191948 w 42"/>
                <a:gd name="T7" fmla="*/ 25719 h 14"/>
                <a:gd name="T8" fmla="*/ 183428 w 42"/>
                <a:gd name="T9" fmla="*/ 0 h 14"/>
                <a:gd name="T10" fmla="*/ 177452 w 42"/>
                <a:gd name="T11" fmla="*/ 16721 h 14"/>
                <a:gd name="T12" fmla="*/ 124483 w 42"/>
                <a:gd name="T13" fmla="*/ 51237 h 14"/>
                <a:gd name="T14" fmla="*/ 101480 w 42"/>
                <a:gd name="T15" fmla="*/ 60912 h 14"/>
                <a:gd name="T16" fmla="*/ 81428 w 42"/>
                <a:gd name="T17" fmla="*/ 60912 h 14"/>
                <a:gd name="T18" fmla="*/ 18810 w 42"/>
                <a:gd name="T19" fmla="*/ 67972 h 1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2" h="14">
                  <a:moveTo>
                    <a:pt x="0" y="9"/>
                  </a:moveTo>
                  <a:cubicBezTo>
                    <a:pt x="0" y="14"/>
                    <a:pt x="18" y="8"/>
                    <a:pt x="20" y="8"/>
                  </a:cubicBezTo>
                  <a:cubicBezTo>
                    <a:pt x="24" y="8"/>
                    <a:pt x="28" y="8"/>
                    <a:pt x="32" y="8"/>
                  </a:cubicBezTo>
                  <a:cubicBezTo>
                    <a:pt x="35" y="7"/>
                    <a:pt x="42" y="8"/>
                    <a:pt x="40" y="3"/>
                  </a:cubicBezTo>
                  <a:cubicBezTo>
                    <a:pt x="40" y="3"/>
                    <a:pt x="39" y="0"/>
                    <a:pt x="38" y="0"/>
                  </a:cubicBezTo>
                  <a:cubicBezTo>
                    <a:pt x="37" y="0"/>
                    <a:pt x="37" y="1"/>
                    <a:pt x="37" y="2"/>
                  </a:cubicBezTo>
                  <a:cubicBezTo>
                    <a:pt x="35" y="5"/>
                    <a:pt x="29" y="5"/>
                    <a:pt x="26" y="6"/>
                  </a:cubicBezTo>
                  <a:cubicBezTo>
                    <a:pt x="24" y="6"/>
                    <a:pt x="23" y="7"/>
                    <a:pt x="21" y="7"/>
                  </a:cubicBezTo>
                  <a:cubicBezTo>
                    <a:pt x="20" y="7"/>
                    <a:pt x="18" y="7"/>
                    <a:pt x="17" y="7"/>
                  </a:cubicBezTo>
                  <a:cubicBezTo>
                    <a:pt x="13" y="8"/>
                    <a:pt x="8" y="10"/>
                    <a:pt x="4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11" name="Freeform 397">
              <a:extLst>
                <a:ext uri="{FF2B5EF4-FFF2-40B4-BE49-F238E27FC236}">
                  <a16:creationId xmlns:a16="http://schemas.microsoft.com/office/drawing/2014/main" id="{0E525943-82C6-4E07-9171-13FEFF848974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4" y="2697"/>
              <a:ext cx="158" cy="83"/>
            </a:xfrm>
            <a:custGeom>
              <a:avLst/>
              <a:gdLst>
                <a:gd name="T0" fmla="*/ 0 w 47"/>
                <a:gd name="T1" fmla="*/ 112595 h 23"/>
                <a:gd name="T2" fmla="*/ 28716 w 47"/>
                <a:gd name="T3" fmla="*/ 119419 h 23"/>
                <a:gd name="T4" fmla="*/ 72145 w 47"/>
                <a:gd name="T5" fmla="*/ 134640 h 23"/>
                <a:gd name="T6" fmla="*/ 121078 w 47"/>
                <a:gd name="T7" fmla="*/ 167718 h 23"/>
                <a:gd name="T8" fmla="*/ 170499 w 47"/>
                <a:gd name="T9" fmla="*/ 174347 h 23"/>
                <a:gd name="T10" fmla="*/ 209058 w 47"/>
                <a:gd name="T11" fmla="*/ 167718 h 23"/>
                <a:gd name="T12" fmla="*/ 223614 w 47"/>
                <a:gd name="T13" fmla="*/ 88215 h 23"/>
                <a:gd name="T14" fmla="*/ 227987 w 47"/>
                <a:gd name="T15" fmla="*/ 24445 h 23"/>
                <a:gd name="T16" fmla="*/ 223614 w 47"/>
                <a:gd name="T17" fmla="*/ 8646 h 23"/>
                <a:gd name="T18" fmla="*/ 193224 w 47"/>
                <a:gd name="T19" fmla="*/ 15276 h 23"/>
                <a:gd name="T20" fmla="*/ 111235 w 47"/>
                <a:gd name="T21" fmla="*/ 39851 h 23"/>
                <a:gd name="T22" fmla="*/ 63590 w 47"/>
                <a:gd name="T23" fmla="*/ 55126 h 23"/>
                <a:gd name="T24" fmla="*/ 43420 w 47"/>
                <a:gd name="T25" fmla="*/ 79518 h 2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7" h="23">
                  <a:moveTo>
                    <a:pt x="0" y="14"/>
                  </a:moveTo>
                  <a:cubicBezTo>
                    <a:pt x="2" y="14"/>
                    <a:pt x="4" y="15"/>
                    <a:pt x="6" y="15"/>
                  </a:cubicBezTo>
                  <a:cubicBezTo>
                    <a:pt x="9" y="16"/>
                    <a:pt x="12" y="17"/>
                    <a:pt x="15" y="17"/>
                  </a:cubicBezTo>
                  <a:cubicBezTo>
                    <a:pt x="18" y="18"/>
                    <a:pt x="22" y="20"/>
                    <a:pt x="25" y="21"/>
                  </a:cubicBezTo>
                  <a:cubicBezTo>
                    <a:pt x="29" y="22"/>
                    <a:pt x="31" y="22"/>
                    <a:pt x="35" y="22"/>
                  </a:cubicBezTo>
                  <a:cubicBezTo>
                    <a:pt x="37" y="22"/>
                    <a:pt x="41" y="23"/>
                    <a:pt x="43" y="21"/>
                  </a:cubicBezTo>
                  <a:cubicBezTo>
                    <a:pt x="45" y="19"/>
                    <a:pt x="46" y="14"/>
                    <a:pt x="46" y="11"/>
                  </a:cubicBezTo>
                  <a:cubicBezTo>
                    <a:pt x="47" y="9"/>
                    <a:pt x="47" y="5"/>
                    <a:pt x="47" y="3"/>
                  </a:cubicBezTo>
                  <a:cubicBezTo>
                    <a:pt x="47" y="2"/>
                    <a:pt x="47" y="2"/>
                    <a:pt x="46" y="1"/>
                  </a:cubicBezTo>
                  <a:cubicBezTo>
                    <a:pt x="45" y="0"/>
                    <a:pt x="41" y="2"/>
                    <a:pt x="40" y="2"/>
                  </a:cubicBezTo>
                  <a:cubicBezTo>
                    <a:pt x="34" y="4"/>
                    <a:pt x="29" y="4"/>
                    <a:pt x="23" y="5"/>
                  </a:cubicBezTo>
                  <a:cubicBezTo>
                    <a:pt x="20" y="5"/>
                    <a:pt x="16" y="6"/>
                    <a:pt x="13" y="7"/>
                  </a:cubicBezTo>
                  <a:cubicBezTo>
                    <a:pt x="11" y="7"/>
                    <a:pt x="11" y="9"/>
                    <a:pt x="9" y="10"/>
                  </a:cubicBezTo>
                </a:path>
              </a:pathLst>
            </a:custGeom>
            <a:solidFill>
              <a:srgbClr val="94C9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12" name="Freeform 398">
              <a:extLst>
                <a:ext uri="{FF2B5EF4-FFF2-40B4-BE49-F238E27FC236}">
                  <a16:creationId xmlns:a16="http://schemas.microsoft.com/office/drawing/2014/main" id="{053FA6C4-E843-4DE7-9F06-FEF526995CEB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4" y="2701"/>
              <a:ext cx="131" cy="72"/>
            </a:xfrm>
            <a:custGeom>
              <a:avLst/>
              <a:gdLst>
                <a:gd name="T0" fmla="*/ 0 w 39"/>
                <a:gd name="T1" fmla="*/ 93726 h 20"/>
                <a:gd name="T2" fmla="*/ 24326 w 39"/>
                <a:gd name="T3" fmla="*/ 102125 h 20"/>
                <a:gd name="T4" fmla="*/ 63249 w 39"/>
                <a:gd name="T5" fmla="*/ 117248 h 20"/>
                <a:gd name="T6" fmla="*/ 124877 w 39"/>
                <a:gd name="T7" fmla="*/ 148133 h 20"/>
                <a:gd name="T8" fmla="*/ 178345 w 39"/>
                <a:gd name="T9" fmla="*/ 133020 h 20"/>
                <a:gd name="T10" fmla="*/ 183806 w 39"/>
                <a:gd name="T11" fmla="*/ 69516 h 20"/>
                <a:gd name="T12" fmla="*/ 183806 w 39"/>
                <a:gd name="T13" fmla="*/ 0 h 20"/>
                <a:gd name="T14" fmla="*/ 130869 w 39"/>
                <a:gd name="T15" fmla="*/ 102125 h 20"/>
                <a:gd name="T16" fmla="*/ 14511 w 39"/>
                <a:gd name="T17" fmla="*/ 87012 h 2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9" h="20">
                  <a:moveTo>
                    <a:pt x="0" y="12"/>
                  </a:moveTo>
                  <a:cubicBezTo>
                    <a:pt x="2" y="13"/>
                    <a:pt x="4" y="13"/>
                    <a:pt x="5" y="13"/>
                  </a:cubicBezTo>
                  <a:cubicBezTo>
                    <a:pt x="8" y="14"/>
                    <a:pt x="11" y="15"/>
                    <a:pt x="13" y="15"/>
                  </a:cubicBezTo>
                  <a:cubicBezTo>
                    <a:pt x="17" y="17"/>
                    <a:pt x="21" y="19"/>
                    <a:pt x="26" y="19"/>
                  </a:cubicBezTo>
                  <a:cubicBezTo>
                    <a:pt x="29" y="20"/>
                    <a:pt x="35" y="20"/>
                    <a:pt x="37" y="17"/>
                  </a:cubicBezTo>
                  <a:cubicBezTo>
                    <a:pt x="38" y="15"/>
                    <a:pt x="38" y="11"/>
                    <a:pt x="38" y="9"/>
                  </a:cubicBezTo>
                  <a:cubicBezTo>
                    <a:pt x="39" y="6"/>
                    <a:pt x="39" y="3"/>
                    <a:pt x="38" y="0"/>
                  </a:cubicBezTo>
                  <a:cubicBezTo>
                    <a:pt x="37" y="7"/>
                    <a:pt x="35" y="12"/>
                    <a:pt x="27" y="13"/>
                  </a:cubicBezTo>
                  <a:cubicBezTo>
                    <a:pt x="19" y="14"/>
                    <a:pt x="11" y="11"/>
                    <a:pt x="3" y="11"/>
                  </a:cubicBezTo>
                </a:path>
              </a:pathLst>
            </a:custGeom>
            <a:solidFill>
              <a:srgbClr val="3DA9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9465" name="Group 399">
            <a:extLst>
              <a:ext uri="{FF2B5EF4-FFF2-40B4-BE49-F238E27FC236}">
                <a16:creationId xmlns:a16="http://schemas.microsoft.com/office/drawing/2014/main" id="{2CB443EC-9592-40F6-B1DB-66B012FBB68F}"/>
              </a:ext>
            </a:extLst>
          </p:cNvPr>
          <p:cNvGrpSpPr>
            <a:grpSpLocks/>
          </p:cNvGrpSpPr>
          <p:nvPr/>
        </p:nvGrpSpPr>
        <p:grpSpPr bwMode="auto">
          <a:xfrm>
            <a:off x="3670300" y="3478213"/>
            <a:ext cx="4716463" cy="561975"/>
            <a:chOff x="1352" y="2022"/>
            <a:chExt cx="2971" cy="354"/>
          </a:xfrm>
        </p:grpSpPr>
        <p:sp>
          <p:nvSpPr>
            <p:cNvPr id="19466" name="Freeform 400">
              <a:extLst>
                <a:ext uri="{FF2B5EF4-FFF2-40B4-BE49-F238E27FC236}">
                  <a16:creationId xmlns:a16="http://schemas.microsoft.com/office/drawing/2014/main" id="{6EFCB42D-0F10-4B0E-8A24-019B72F5863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352" y="2022"/>
              <a:ext cx="2032" cy="354"/>
            </a:xfrm>
            <a:custGeom>
              <a:avLst/>
              <a:gdLst>
                <a:gd name="T0" fmla="*/ 1018243 w 721"/>
                <a:gd name="T1" fmla="*/ 98415 h 118"/>
                <a:gd name="T2" fmla="*/ 1018243 w 721"/>
                <a:gd name="T3" fmla="*/ 100602 h 118"/>
                <a:gd name="T4" fmla="*/ 1018243 w 721"/>
                <a:gd name="T5" fmla="*/ 104976 h 118"/>
                <a:gd name="T6" fmla="*/ 1011198 w 721"/>
                <a:gd name="T7" fmla="*/ 74358 h 118"/>
                <a:gd name="T8" fmla="*/ 991244 w 721"/>
                <a:gd name="T9" fmla="*/ 74358 h 118"/>
                <a:gd name="T10" fmla="*/ 991244 w 721"/>
                <a:gd name="T11" fmla="*/ 78732 h 118"/>
                <a:gd name="T12" fmla="*/ 964566 w 721"/>
                <a:gd name="T13" fmla="*/ 32805 h 118"/>
                <a:gd name="T14" fmla="*/ 217475 w 721"/>
                <a:gd name="T15" fmla="*/ 32805 h 118"/>
                <a:gd name="T16" fmla="*/ 217475 w 721"/>
                <a:gd name="T17" fmla="*/ 34992 h 118"/>
                <a:gd name="T18" fmla="*/ 196450 w 721"/>
                <a:gd name="T19" fmla="*/ 0 h 118"/>
                <a:gd name="T20" fmla="*/ 190413 w 721"/>
                <a:gd name="T21" fmla="*/ 0 h 118"/>
                <a:gd name="T22" fmla="*/ 165361 w 721"/>
                <a:gd name="T23" fmla="*/ 52488 h 118"/>
                <a:gd name="T24" fmla="*/ 162337 w 721"/>
                <a:gd name="T25" fmla="*/ 52488 h 118"/>
                <a:gd name="T26" fmla="*/ 120184 w 721"/>
                <a:gd name="T27" fmla="*/ 87480 h 118"/>
                <a:gd name="T28" fmla="*/ 38030 w 721"/>
                <a:gd name="T29" fmla="*/ 87480 h 118"/>
                <a:gd name="T30" fmla="*/ 23973 w 721"/>
                <a:gd name="T31" fmla="*/ 54675 h 118"/>
                <a:gd name="T32" fmla="*/ 17101 w 721"/>
                <a:gd name="T33" fmla="*/ 54675 h 118"/>
                <a:gd name="T34" fmla="*/ 0 w 721"/>
                <a:gd name="T35" fmla="*/ 126846 h 118"/>
                <a:gd name="T36" fmla="*/ 17101 w 721"/>
                <a:gd name="T37" fmla="*/ 196830 h 118"/>
                <a:gd name="T38" fmla="*/ 23973 w 721"/>
                <a:gd name="T39" fmla="*/ 196830 h 118"/>
                <a:gd name="T40" fmla="*/ 38030 w 721"/>
                <a:gd name="T41" fmla="*/ 168399 h 118"/>
                <a:gd name="T42" fmla="*/ 38030 w 721"/>
                <a:gd name="T43" fmla="*/ 168399 h 118"/>
                <a:gd name="T44" fmla="*/ 120184 w 721"/>
                <a:gd name="T45" fmla="*/ 168399 h 118"/>
                <a:gd name="T46" fmla="*/ 120184 w 721"/>
                <a:gd name="T47" fmla="*/ 168399 h 118"/>
                <a:gd name="T48" fmla="*/ 162337 w 721"/>
                <a:gd name="T49" fmla="*/ 203391 h 118"/>
                <a:gd name="T50" fmla="*/ 165361 w 721"/>
                <a:gd name="T51" fmla="*/ 203391 h 118"/>
                <a:gd name="T52" fmla="*/ 189334 w 721"/>
                <a:gd name="T53" fmla="*/ 258066 h 118"/>
                <a:gd name="T54" fmla="*/ 196450 w 721"/>
                <a:gd name="T55" fmla="*/ 258066 h 118"/>
                <a:gd name="T56" fmla="*/ 219039 w 721"/>
                <a:gd name="T57" fmla="*/ 216513 h 118"/>
                <a:gd name="T58" fmla="*/ 219039 w 721"/>
                <a:gd name="T59" fmla="*/ 218700 h 118"/>
                <a:gd name="T60" fmla="*/ 964566 w 721"/>
                <a:gd name="T61" fmla="*/ 218700 h 118"/>
                <a:gd name="T62" fmla="*/ 991244 w 721"/>
                <a:gd name="T63" fmla="*/ 131220 h 118"/>
                <a:gd name="T64" fmla="*/ 1011198 w 721"/>
                <a:gd name="T65" fmla="*/ 131220 h 118"/>
                <a:gd name="T66" fmla="*/ 1018243 w 721"/>
                <a:gd name="T67" fmla="*/ 102789 h 118"/>
                <a:gd name="T68" fmla="*/ 1011198 w 721"/>
                <a:gd name="T69" fmla="*/ 74358 h 118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721" h="118">
                  <a:moveTo>
                    <a:pt x="721" y="45"/>
                  </a:moveTo>
                  <a:cubicBezTo>
                    <a:pt x="721" y="45"/>
                    <a:pt x="721" y="45"/>
                    <a:pt x="721" y="46"/>
                  </a:cubicBezTo>
                  <a:cubicBezTo>
                    <a:pt x="721" y="47"/>
                    <a:pt x="721" y="47"/>
                    <a:pt x="721" y="48"/>
                  </a:cubicBezTo>
                  <a:moveTo>
                    <a:pt x="716" y="34"/>
                  </a:moveTo>
                  <a:cubicBezTo>
                    <a:pt x="702" y="34"/>
                    <a:pt x="702" y="34"/>
                    <a:pt x="702" y="34"/>
                  </a:cubicBezTo>
                  <a:cubicBezTo>
                    <a:pt x="702" y="34"/>
                    <a:pt x="702" y="35"/>
                    <a:pt x="702" y="36"/>
                  </a:cubicBezTo>
                  <a:cubicBezTo>
                    <a:pt x="698" y="26"/>
                    <a:pt x="690" y="15"/>
                    <a:pt x="683" y="15"/>
                  </a:cubicBezTo>
                  <a:cubicBezTo>
                    <a:pt x="154" y="15"/>
                    <a:pt x="154" y="15"/>
                    <a:pt x="154" y="15"/>
                  </a:cubicBezTo>
                  <a:cubicBezTo>
                    <a:pt x="154" y="15"/>
                    <a:pt x="154" y="16"/>
                    <a:pt x="154" y="16"/>
                  </a:cubicBezTo>
                  <a:cubicBezTo>
                    <a:pt x="151" y="6"/>
                    <a:pt x="145" y="0"/>
                    <a:pt x="139" y="0"/>
                  </a:cubicBezTo>
                  <a:cubicBezTo>
                    <a:pt x="135" y="0"/>
                    <a:pt x="135" y="0"/>
                    <a:pt x="135" y="0"/>
                  </a:cubicBezTo>
                  <a:cubicBezTo>
                    <a:pt x="127" y="0"/>
                    <a:pt x="121" y="9"/>
                    <a:pt x="117" y="24"/>
                  </a:cubicBezTo>
                  <a:cubicBezTo>
                    <a:pt x="115" y="24"/>
                    <a:pt x="115" y="24"/>
                    <a:pt x="115" y="24"/>
                  </a:cubicBezTo>
                  <a:cubicBezTo>
                    <a:pt x="115" y="24"/>
                    <a:pt x="93" y="40"/>
                    <a:pt x="85" y="40"/>
                  </a:cubicBezTo>
                  <a:cubicBezTo>
                    <a:pt x="27" y="40"/>
                    <a:pt x="27" y="40"/>
                    <a:pt x="27" y="40"/>
                  </a:cubicBezTo>
                  <a:cubicBezTo>
                    <a:pt x="25" y="31"/>
                    <a:pt x="21" y="25"/>
                    <a:pt x="17" y="25"/>
                  </a:cubicBezTo>
                  <a:cubicBezTo>
                    <a:pt x="12" y="25"/>
                    <a:pt x="12" y="25"/>
                    <a:pt x="12" y="25"/>
                  </a:cubicBezTo>
                  <a:cubicBezTo>
                    <a:pt x="6" y="25"/>
                    <a:pt x="0" y="40"/>
                    <a:pt x="0" y="58"/>
                  </a:cubicBezTo>
                  <a:cubicBezTo>
                    <a:pt x="0" y="75"/>
                    <a:pt x="6" y="90"/>
                    <a:pt x="12" y="90"/>
                  </a:cubicBezTo>
                  <a:cubicBezTo>
                    <a:pt x="17" y="90"/>
                    <a:pt x="17" y="90"/>
                    <a:pt x="17" y="90"/>
                  </a:cubicBezTo>
                  <a:cubicBezTo>
                    <a:pt x="21" y="90"/>
                    <a:pt x="25" y="85"/>
                    <a:pt x="27" y="77"/>
                  </a:cubicBezTo>
                  <a:cubicBezTo>
                    <a:pt x="27" y="77"/>
                    <a:pt x="27" y="77"/>
                    <a:pt x="27" y="77"/>
                  </a:cubicBezTo>
                  <a:cubicBezTo>
                    <a:pt x="85" y="77"/>
                    <a:pt x="85" y="77"/>
                    <a:pt x="85" y="77"/>
                  </a:cubicBezTo>
                  <a:cubicBezTo>
                    <a:pt x="85" y="77"/>
                    <a:pt x="85" y="77"/>
                    <a:pt x="85" y="77"/>
                  </a:cubicBezTo>
                  <a:cubicBezTo>
                    <a:pt x="93" y="77"/>
                    <a:pt x="115" y="93"/>
                    <a:pt x="115" y="93"/>
                  </a:cubicBezTo>
                  <a:cubicBezTo>
                    <a:pt x="117" y="93"/>
                    <a:pt x="117" y="93"/>
                    <a:pt x="117" y="93"/>
                  </a:cubicBezTo>
                  <a:cubicBezTo>
                    <a:pt x="121" y="108"/>
                    <a:pt x="127" y="118"/>
                    <a:pt x="134" y="118"/>
                  </a:cubicBezTo>
                  <a:cubicBezTo>
                    <a:pt x="139" y="118"/>
                    <a:pt x="139" y="118"/>
                    <a:pt x="139" y="118"/>
                  </a:cubicBezTo>
                  <a:cubicBezTo>
                    <a:pt x="146" y="118"/>
                    <a:pt x="151" y="110"/>
                    <a:pt x="155" y="99"/>
                  </a:cubicBezTo>
                  <a:cubicBezTo>
                    <a:pt x="155" y="99"/>
                    <a:pt x="155" y="99"/>
                    <a:pt x="155" y="100"/>
                  </a:cubicBezTo>
                  <a:cubicBezTo>
                    <a:pt x="683" y="100"/>
                    <a:pt x="683" y="100"/>
                    <a:pt x="683" y="100"/>
                  </a:cubicBezTo>
                  <a:cubicBezTo>
                    <a:pt x="690" y="100"/>
                    <a:pt x="698" y="76"/>
                    <a:pt x="702" y="60"/>
                  </a:cubicBezTo>
                  <a:cubicBezTo>
                    <a:pt x="716" y="60"/>
                    <a:pt x="716" y="60"/>
                    <a:pt x="716" y="60"/>
                  </a:cubicBezTo>
                  <a:cubicBezTo>
                    <a:pt x="719" y="60"/>
                    <a:pt x="721" y="54"/>
                    <a:pt x="721" y="47"/>
                  </a:cubicBezTo>
                  <a:cubicBezTo>
                    <a:pt x="721" y="39"/>
                    <a:pt x="719" y="34"/>
                    <a:pt x="716" y="34"/>
                  </a:cubicBezTo>
                  <a:close/>
                </a:path>
              </a:pathLst>
            </a:custGeom>
            <a:noFill/>
            <a:ln w="2540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67" name="Freeform 401">
              <a:extLst>
                <a:ext uri="{FF2B5EF4-FFF2-40B4-BE49-F238E27FC236}">
                  <a16:creationId xmlns:a16="http://schemas.microsoft.com/office/drawing/2014/main" id="{02463047-8624-4A4F-9DC1-CDE3EAB5CD95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4" y="2022"/>
              <a:ext cx="121" cy="354"/>
            </a:xfrm>
            <a:custGeom>
              <a:avLst/>
              <a:gdLst>
                <a:gd name="T0" fmla="*/ 29282 w 43"/>
                <a:gd name="T1" fmla="*/ 0 h 118"/>
                <a:gd name="T2" fmla="*/ 0 w 43"/>
                <a:gd name="T3" fmla="*/ 83106 h 118"/>
                <a:gd name="T4" fmla="*/ 20809 w 43"/>
                <a:gd name="T5" fmla="*/ 83106 h 118"/>
                <a:gd name="T6" fmla="*/ 32282 w 43"/>
                <a:gd name="T7" fmla="*/ 131220 h 118"/>
                <a:gd name="T8" fmla="*/ 20809 w 43"/>
                <a:gd name="T9" fmla="*/ 177147 h 118"/>
                <a:gd name="T10" fmla="*/ 0 w 43"/>
                <a:gd name="T11" fmla="*/ 177147 h 118"/>
                <a:gd name="T12" fmla="*/ 27898 w 43"/>
                <a:gd name="T13" fmla="*/ 258066 h 118"/>
                <a:gd name="T14" fmla="*/ 60005 w 43"/>
                <a:gd name="T15" fmla="*/ 129033 h 118"/>
                <a:gd name="T16" fmla="*/ 29282 w 43"/>
                <a:gd name="T17" fmla="*/ 0 h 11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3" h="118">
                  <a:moveTo>
                    <a:pt x="21" y="0"/>
                  </a:moveTo>
                  <a:cubicBezTo>
                    <a:pt x="11" y="0"/>
                    <a:pt x="3" y="16"/>
                    <a:pt x="0" y="38"/>
                  </a:cubicBezTo>
                  <a:cubicBezTo>
                    <a:pt x="15" y="38"/>
                    <a:pt x="15" y="38"/>
                    <a:pt x="15" y="38"/>
                  </a:cubicBezTo>
                  <a:cubicBezTo>
                    <a:pt x="19" y="38"/>
                    <a:pt x="23" y="48"/>
                    <a:pt x="23" y="60"/>
                  </a:cubicBezTo>
                  <a:cubicBezTo>
                    <a:pt x="23" y="72"/>
                    <a:pt x="19" y="81"/>
                    <a:pt x="15" y="81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4" y="103"/>
                    <a:pt x="11" y="117"/>
                    <a:pt x="20" y="118"/>
                  </a:cubicBezTo>
                  <a:cubicBezTo>
                    <a:pt x="33" y="118"/>
                    <a:pt x="43" y="91"/>
                    <a:pt x="43" y="59"/>
                  </a:cubicBezTo>
                  <a:cubicBezTo>
                    <a:pt x="43" y="26"/>
                    <a:pt x="33" y="0"/>
                    <a:pt x="21" y="0"/>
                  </a:cubicBezTo>
                  <a:close/>
                </a:path>
              </a:pathLst>
            </a:custGeom>
            <a:solidFill>
              <a:srgbClr val="DEE9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68" name="Freeform 402">
              <a:extLst>
                <a:ext uri="{FF2B5EF4-FFF2-40B4-BE49-F238E27FC236}">
                  <a16:creationId xmlns:a16="http://schemas.microsoft.com/office/drawing/2014/main" id="{4302F9E0-AE02-495D-8803-FEB15C6B53D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3" y="2022"/>
              <a:ext cx="76" cy="354"/>
            </a:xfrm>
            <a:custGeom>
              <a:avLst/>
              <a:gdLst>
                <a:gd name="T0" fmla="*/ 5466 w 27"/>
                <a:gd name="T1" fmla="*/ 258066 h 118"/>
                <a:gd name="T2" fmla="*/ 36218 w 27"/>
                <a:gd name="T3" fmla="*/ 129033 h 118"/>
                <a:gd name="T4" fmla="*/ 6916 w 27"/>
                <a:gd name="T5" fmla="*/ 0 h 118"/>
                <a:gd name="T6" fmla="*/ 0 w 27"/>
                <a:gd name="T7" fmla="*/ 0 h 118"/>
                <a:gd name="T8" fmla="*/ 30955 w 27"/>
                <a:gd name="T9" fmla="*/ 129033 h 118"/>
                <a:gd name="T10" fmla="*/ 0 w 27"/>
                <a:gd name="T11" fmla="*/ 258066 h 118"/>
                <a:gd name="T12" fmla="*/ 5466 w 27"/>
                <a:gd name="T13" fmla="*/ 258066 h 11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7" h="118">
                  <a:moveTo>
                    <a:pt x="4" y="118"/>
                  </a:moveTo>
                  <a:cubicBezTo>
                    <a:pt x="17" y="118"/>
                    <a:pt x="26" y="92"/>
                    <a:pt x="26" y="59"/>
                  </a:cubicBezTo>
                  <a:cubicBezTo>
                    <a:pt x="27" y="26"/>
                    <a:pt x="17" y="0"/>
                    <a:pt x="5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2" y="0"/>
                    <a:pt x="22" y="26"/>
                    <a:pt x="22" y="59"/>
                  </a:cubicBezTo>
                  <a:cubicBezTo>
                    <a:pt x="22" y="92"/>
                    <a:pt x="12" y="118"/>
                    <a:pt x="0" y="118"/>
                  </a:cubicBezTo>
                  <a:lnTo>
                    <a:pt x="4" y="118"/>
                  </a:lnTo>
                  <a:close/>
                </a:path>
              </a:pathLst>
            </a:custGeom>
            <a:solidFill>
              <a:srgbClr val="A6C7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69" name="Freeform 403">
              <a:extLst>
                <a:ext uri="{FF2B5EF4-FFF2-40B4-BE49-F238E27FC236}">
                  <a16:creationId xmlns:a16="http://schemas.microsoft.com/office/drawing/2014/main" id="{F52A6B5F-E806-47CD-B932-B8A1BBC9445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6" y="2067"/>
              <a:ext cx="1536" cy="255"/>
            </a:xfrm>
            <a:custGeom>
              <a:avLst/>
              <a:gdLst>
                <a:gd name="T0" fmla="*/ 747215 w 545"/>
                <a:gd name="T1" fmla="*/ 0 h 85"/>
                <a:gd name="T2" fmla="*/ 0 w 545"/>
                <a:gd name="T3" fmla="*/ 0 h 85"/>
                <a:gd name="T4" fmla="*/ 9960 w 545"/>
                <a:gd name="T5" fmla="*/ 96228 h 85"/>
                <a:gd name="T6" fmla="*/ 1454 w 545"/>
                <a:gd name="T7" fmla="*/ 185895 h 85"/>
                <a:gd name="T8" fmla="*/ 747215 w 545"/>
                <a:gd name="T9" fmla="*/ 185895 h 85"/>
                <a:gd name="T10" fmla="*/ 769804 w 545"/>
                <a:gd name="T11" fmla="*/ 91854 h 85"/>
                <a:gd name="T12" fmla="*/ 747215 w 545"/>
                <a:gd name="T13" fmla="*/ 0 h 8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45" h="85">
                  <a:moveTo>
                    <a:pt x="529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5" y="11"/>
                    <a:pt x="7" y="26"/>
                    <a:pt x="7" y="44"/>
                  </a:cubicBezTo>
                  <a:cubicBezTo>
                    <a:pt x="7" y="60"/>
                    <a:pt x="5" y="74"/>
                    <a:pt x="1" y="85"/>
                  </a:cubicBezTo>
                  <a:cubicBezTo>
                    <a:pt x="529" y="85"/>
                    <a:pt x="529" y="85"/>
                    <a:pt x="529" y="85"/>
                  </a:cubicBezTo>
                  <a:cubicBezTo>
                    <a:pt x="538" y="85"/>
                    <a:pt x="545" y="66"/>
                    <a:pt x="545" y="42"/>
                  </a:cubicBezTo>
                  <a:cubicBezTo>
                    <a:pt x="545" y="19"/>
                    <a:pt x="535" y="0"/>
                    <a:pt x="529" y="0"/>
                  </a:cubicBezTo>
                  <a:close/>
                </a:path>
              </a:pathLst>
            </a:custGeom>
            <a:solidFill>
              <a:srgbClr val="F4F9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70" name="Freeform 404">
              <a:extLst>
                <a:ext uri="{FF2B5EF4-FFF2-40B4-BE49-F238E27FC236}">
                  <a16:creationId xmlns:a16="http://schemas.microsoft.com/office/drawing/2014/main" id="{EC366E58-FED1-46AC-ADA1-4090694B418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6" y="2067"/>
              <a:ext cx="992" cy="255"/>
            </a:xfrm>
            <a:custGeom>
              <a:avLst/>
              <a:gdLst>
                <a:gd name="T0" fmla="*/ 9959 w 352"/>
                <a:gd name="T1" fmla="*/ 96228 h 85"/>
                <a:gd name="T2" fmla="*/ 1454 w 352"/>
                <a:gd name="T3" fmla="*/ 185895 h 85"/>
                <a:gd name="T4" fmla="*/ 482994 w 352"/>
                <a:gd name="T5" fmla="*/ 185895 h 85"/>
                <a:gd name="T6" fmla="*/ 495417 w 352"/>
                <a:gd name="T7" fmla="*/ 115911 h 85"/>
                <a:gd name="T8" fmla="*/ 497043 w 352"/>
                <a:gd name="T9" fmla="*/ 45927 h 85"/>
                <a:gd name="T10" fmla="*/ 478381 w 352"/>
                <a:gd name="T11" fmla="*/ 0 h 85"/>
                <a:gd name="T12" fmla="*/ 0 w 352"/>
                <a:gd name="T13" fmla="*/ 0 h 85"/>
                <a:gd name="T14" fmla="*/ 9959 w 352"/>
                <a:gd name="T15" fmla="*/ 96228 h 8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52" h="85">
                  <a:moveTo>
                    <a:pt x="7" y="44"/>
                  </a:moveTo>
                  <a:cubicBezTo>
                    <a:pt x="7" y="60"/>
                    <a:pt x="5" y="74"/>
                    <a:pt x="1" y="85"/>
                  </a:cubicBezTo>
                  <a:cubicBezTo>
                    <a:pt x="342" y="85"/>
                    <a:pt x="342" y="85"/>
                    <a:pt x="342" y="85"/>
                  </a:cubicBezTo>
                  <a:cubicBezTo>
                    <a:pt x="351" y="53"/>
                    <a:pt x="351" y="53"/>
                    <a:pt x="351" y="53"/>
                  </a:cubicBezTo>
                  <a:cubicBezTo>
                    <a:pt x="352" y="21"/>
                    <a:pt x="352" y="21"/>
                    <a:pt x="352" y="21"/>
                  </a:cubicBezTo>
                  <a:cubicBezTo>
                    <a:pt x="339" y="0"/>
                    <a:pt x="339" y="0"/>
                    <a:pt x="339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5" y="11"/>
                    <a:pt x="7" y="26"/>
                    <a:pt x="7" y="44"/>
                  </a:cubicBezTo>
                  <a:close/>
                </a:path>
              </a:pathLst>
            </a:custGeom>
            <a:solidFill>
              <a:srgbClr val="D1E1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71" name="Freeform 405">
              <a:extLst>
                <a:ext uri="{FF2B5EF4-FFF2-40B4-BE49-F238E27FC236}">
                  <a16:creationId xmlns:a16="http://schemas.microsoft.com/office/drawing/2014/main" id="{BC9C182B-E2D6-40C8-BD6C-7B763950AFD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3" y="2067"/>
              <a:ext cx="65" cy="252"/>
            </a:xfrm>
            <a:custGeom>
              <a:avLst/>
              <a:gdLst>
                <a:gd name="T0" fmla="*/ 0 w 23"/>
                <a:gd name="T1" fmla="*/ 0 h 84"/>
                <a:gd name="T2" fmla="*/ 33178 w 23"/>
                <a:gd name="T3" fmla="*/ 96228 h 84"/>
                <a:gd name="T4" fmla="*/ 3066 w 23"/>
                <a:gd name="T5" fmla="*/ 183708 h 8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" h="84">
                  <a:moveTo>
                    <a:pt x="0" y="0"/>
                  </a:moveTo>
                  <a:cubicBezTo>
                    <a:pt x="8" y="12"/>
                    <a:pt x="23" y="33"/>
                    <a:pt x="23" y="44"/>
                  </a:cubicBezTo>
                  <a:cubicBezTo>
                    <a:pt x="23" y="55"/>
                    <a:pt x="2" y="84"/>
                    <a:pt x="2" y="84"/>
                  </a:cubicBezTo>
                </a:path>
              </a:pathLst>
            </a:custGeom>
            <a:solidFill>
              <a:srgbClr val="8283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72" name="Freeform 406">
              <a:extLst>
                <a:ext uri="{FF2B5EF4-FFF2-40B4-BE49-F238E27FC236}">
                  <a16:creationId xmlns:a16="http://schemas.microsoft.com/office/drawing/2014/main" id="{D36B19EC-AC17-4CEA-9C1C-322600AD9444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8" y="2142"/>
              <a:ext cx="184" cy="111"/>
            </a:xfrm>
            <a:custGeom>
              <a:avLst/>
              <a:gdLst>
                <a:gd name="T0" fmla="*/ 84314 w 65"/>
                <a:gd name="T1" fmla="*/ 0 h 37"/>
                <a:gd name="T2" fmla="*/ 0 w 65"/>
                <a:gd name="T3" fmla="*/ 0 h 37"/>
                <a:gd name="T4" fmla="*/ 3086 w 65"/>
                <a:gd name="T5" fmla="*/ 39366 h 37"/>
                <a:gd name="T6" fmla="*/ 0 w 65"/>
                <a:gd name="T7" fmla="*/ 80919 h 37"/>
                <a:gd name="T8" fmla="*/ 84314 w 65"/>
                <a:gd name="T9" fmla="*/ 80919 h 37"/>
                <a:gd name="T10" fmla="*/ 94701 w 65"/>
                <a:gd name="T11" fmla="*/ 41553 h 37"/>
                <a:gd name="T12" fmla="*/ 84314 w 65"/>
                <a:gd name="T13" fmla="*/ 0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5" h="37">
                  <a:moveTo>
                    <a:pt x="58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5"/>
                    <a:pt x="2" y="11"/>
                    <a:pt x="2" y="18"/>
                  </a:cubicBezTo>
                  <a:cubicBezTo>
                    <a:pt x="2" y="25"/>
                    <a:pt x="1" y="31"/>
                    <a:pt x="0" y="37"/>
                  </a:cubicBezTo>
                  <a:cubicBezTo>
                    <a:pt x="58" y="37"/>
                    <a:pt x="58" y="37"/>
                    <a:pt x="58" y="37"/>
                  </a:cubicBezTo>
                  <a:cubicBezTo>
                    <a:pt x="62" y="37"/>
                    <a:pt x="65" y="29"/>
                    <a:pt x="65" y="19"/>
                  </a:cubicBezTo>
                  <a:cubicBezTo>
                    <a:pt x="65" y="8"/>
                    <a:pt x="62" y="0"/>
                    <a:pt x="58" y="0"/>
                  </a:cubicBezTo>
                  <a:close/>
                </a:path>
              </a:pathLst>
            </a:custGeom>
            <a:solidFill>
              <a:srgbClr val="DFE0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73" name="Freeform 407">
              <a:extLst>
                <a:ext uri="{FF2B5EF4-FFF2-40B4-BE49-F238E27FC236}">
                  <a16:creationId xmlns:a16="http://schemas.microsoft.com/office/drawing/2014/main" id="{FFE203E0-5E16-4197-94C7-DA56EC0C5392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2" y="2097"/>
              <a:ext cx="71" cy="195"/>
            </a:xfrm>
            <a:custGeom>
              <a:avLst/>
              <a:gdLst>
                <a:gd name="T0" fmla="*/ 0 w 25"/>
                <a:gd name="T1" fmla="*/ 72171 h 65"/>
                <a:gd name="T2" fmla="*/ 17889 w 25"/>
                <a:gd name="T3" fmla="*/ 0 h 65"/>
                <a:gd name="T4" fmla="*/ 35642 w 25"/>
                <a:gd name="T5" fmla="*/ 72171 h 65"/>
                <a:gd name="T6" fmla="*/ 17889 w 25"/>
                <a:gd name="T7" fmla="*/ 142155 h 65"/>
                <a:gd name="T8" fmla="*/ 0 w 25"/>
                <a:gd name="T9" fmla="*/ 72171 h 6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65">
                  <a:moveTo>
                    <a:pt x="0" y="33"/>
                  </a:moveTo>
                  <a:cubicBezTo>
                    <a:pt x="0" y="15"/>
                    <a:pt x="6" y="0"/>
                    <a:pt x="12" y="0"/>
                  </a:cubicBezTo>
                  <a:cubicBezTo>
                    <a:pt x="19" y="0"/>
                    <a:pt x="25" y="15"/>
                    <a:pt x="24" y="33"/>
                  </a:cubicBezTo>
                  <a:cubicBezTo>
                    <a:pt x="24" y="50"/>
                    <a:pt x="19" y="65"/>
                    <a:pt x="12" y="65"/>
                  </a:cubicBezTo>
                  <a:cubicBezTo>
                    <a:pt x="6" y="65"/>
                    <a:pt x="0" y="50"/>
                    <a:pt x="0" y="33"/>
                  </a:cubicBezTo>
                  <a:close/>
                </a:path>
              </a:pathLst>
            </a:custGeom>
            <a:solidFill>
              <a:srgbClr val="DEE9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74" name="Freeform 408">
              <a:extLst>
                <a:ext uri="{FF2B5EF4-FFF2-40B4-BE49-F238E27FC236}">
                  <a16:creationId xmlns:a16="http://schemas.microsoft.com/office/drawing/2014/main" id="{478BA3CF-77C6-4BEA-931D-F7DE0F6A417B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5" y="2103"/>
              <a:ext cx="59" cy="99"/>
            </a:xfrm>
            <a:custGeom>
              <a:avLst/>
              <a:gdLst>
                <a:gd name="T0" fmla="*/ 12266 w 21"/>
                <a:gd name="T1" fmla="*/ 4374 h 33"/>
                <a:gd name="T2" fmla="*/ 3860 w 21"/>
                <a:gd name="T3" fmla="*/ 32805 h 33"/>
                <a:gd name="T4" fmla="*/ 2992 w 21"/>
                <a:gd name="T5" fmla="*/ 72171 h 33"/>
                <a:gd name="T6" fmla="*/ 9780 w 21"/>
                <a:gd name="T7" fmla="*/ 48114 h 33"/>
                <a:gd name="T8" fmla="*/ 16829 w 21"/>
                <a:gd name="T9" fmla="*/ 43740 h 33"/>
                <a:gd name="T10" fmla="*/ 22063 w 21"/>
                <a:gd name="T11" fmla="*/ 52488 h 33"/>
                <a:gd name="T12" fmla="*/ 18186 w 21"/>
                <a:gd name="T13" fmla="*/ 8748 h 33"/>
                <a:gd name="T14" fmla="*/ 12266 w 21"/>
                <a:gd name="T15" fmla="*/ 4374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1" h="33">
                  <a:moveTo>
                    <a:pt x="9" y="2"/>
                  </a:moveTo>
                  <a:cubicBezTo>
                    <a:pt x="5" y="5"/>
                    <a:pt x="3" y="11"/>
                    <a:pt x="3" y="15"/>
                  </a:cubicBezTo>
                  <a:cubicBezTo>
                    <a:pt x="2" y="21"/>
                    <a:pt x="0" y="28"/>
                    <a:pt x="2" y="33"/>
                  </a:cubicBezTo>
                  <a:cubicBezTo>
                    <a:pt x="4" y="29"/>
                    <a:pt x="3" y="25"/>
                    <a:pt x="7" y="22"/>
                  </a:cubicBezTo>
                  <a:cubicBezTo>
                    <a:pt x="8" y="21"/>
                    <a:pt x="11" y="20"/>
                    <a:pt x="12" y="20"/>
                  </a:cubicBezTo>
                  <a:cubicBezTo>
                    <a:pt x="15" y="21"/>
                    <a:pt x="14" y="23"/>
                    <a:pt x="16" y="24"/>
                  </a:cubicBezTo>
                  <a:cubicBezTo>
                    <a:pt x="21" y="23"/>
                    <a:pt x="16" y="7"/>
                    <a:pt x="13" y="4"/>
                  </a:cubicBezTo>
                  <a:cubicBezTo>
                    <a:pt x="12" y="2"/>
                    <a:pt x="10" y="0"/>
                    <a:pt x="9" y="2"/>
                  </a:cubicBezTo>
                  <a:close/>
                </a:path>
              </a:pathLst>
            </a:custGeom>
            <a:solidFill>
              <a:srgbClr val="D1E1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75" name="Freeform 409">
              <a:extLst>
                <a:ext uri="{FF2B5EF4-FFF2-40B4-BE49-F238E27FC236}">
                  <a16:creationId xmlns:a16="http://schemas.microsoft.com/office/drawing/2014/main" id="{4AB0F0ED-FCD8-4F08-81CB-172D20916426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4" y="2100"/>
              <a:ext cx="31" cy="63"/>
            </a:xfrm>
            <a:custGeom>
              <a:avLst/>
              <a:gdLst>
                <a:gd name="T0" fmla="*/ 1454 w 11"/>
                <a:gd name="T1" fmla="*/ 45927 h 21"/>
                <a:gd name="T2" fmla="*/ 5481 w 11"/>
                <a:gd name="T3" fmla="*/ 13122 h 21"/>
                <a:gd name="T4" fmla="*/ 15446 w 11"/>
                <a:gd name="T5" fmla="*/ 28431 h 21"/>
                <a:gd name="T6" fmla="*/ 5481 w 11"/>
                <a:gd name="T7" fmla="*/ 24057 h 2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21">
                  <a:moveTo>
                    <a:pt x="1" y="21"/>
                  </a:moveTo>
                  <a:cubicBezTo>
                    <a:pt x="0" y="17"/>
                    <a:pt x="1" y="10"/>
                    <a:pt x="4" y="6"/>
                  </a:cubicBezTo>
                  <a:cubicBezTo>
                    <a:pt x="8" y="0"/>
                    <a:pt x="10" y="10"/>
                    <a:pt x="11" y="13"/>
                  </a:cubicBezTo>
                  <a:cubicBezTo>
                    <a:pt x="10" y="11"/>
                    <a:pt x="5" y="5"/>
                    <a:pt x="4" y="11"/>
                  </a:cubicBezTo>
                </a:path>
              </a:pathLst>
            </a:custGeom>
            <a:solidFill>
              <a:srgbClr val="A4C6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76" name="Freeform 410">
              <a:extLst>
                <a:ext uri="{FF2B5EF4-FFF2-40B4-BE49-F238E27FC236}">
                  <a16:creationId xmlns:a16="http://schemas.microsoft.com/office/drawing/2014/main" id="{2C047B4A-E5E9-4AF4-A870-46B8AB47BFA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2" y="2067"/>
              <a:ext cx="107" cy="255"/>
            </a:xfrm>
            <a:custGeom>
              <a:avLst/>
              <a:gdLst>
                <a:gd name="T0" fmla="*/ 53311 w 38"/>
                <a:gd name="T1" fmla="*/ 65610 h 85"/>
                <a:gd name="T2" fmla="*/ 22501 w 38"/>
                <a:gd name="T3" fmla="*/ 0 h 85"/>
                <a:gd name="T4" fmla="*/ 0 w 38"/>
                <a:gd name="T5" fmla="*/ 91854 h 85"/>
                <a:gd name="T6" fmla="*/ 22501 w 38"/>
                <a:gd name="T7" fmla="*/ 185895 h 85"/>
                <a:gd name="T8" fmla="*/ 23889 w 38"/>
                <a:gd name="T9" fmla="*/ 185895 h 85"/>
                <a:gd name="T10" fmla="*/ 53311 w 38"/>
                <a:gd name="T11" fmla="*/ 65610 h 8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8" h="85">
                  <a:moveTo>
                    <a:pt x="38" y="30"/>
                  </a:moveTo>
                  <a:cubicBezTo>
                    <a:pt x="38" y="20"/>
                    <a:pt x="25" y="0"/>
                    <a:pt x="16" y="0"/>
                  </a:cubicBezTo>
                  <a:cubicBezTo>
                    <a:pt x="8" y="0"/>
                    <a:pt x="0" y="19"/>
                    <a:pt x="0" y="42"/>
                  </a:cubicBezTo>
                  <a:cubicBezTo>
                    <a:pt x="0" y="66"/>
                    <a:pt x="7" y="85"/>
                    <a:pt x="16" y="85"/>
                  </a:cubicBezTo>
                  <a:cubicBezTo>
                    <a:pt x="17" y="85"/>
                    <a:pt x="17" y="85"/>
                    <a:pt x="17" y="85"/>
                  </a:cubicBezTo>
                  <a:cubicBezTo>
                    <a:pt x="26" y="83"/>
                    <a:pt x="38" y="40"/>
                    <a:pt x="38" y="30"/>
                  </a:cubicBezTo>
                  <a:close/>
                </a:path>
              </a:pathLst>
            </a:custGeom>
            <a:solidFill>
              <a:srgbClr val="D1E1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77" name="Freeform 411">
              <a:extLst>
                <a:ext uri="{FF2B5EF4-FFF2-40B4-BE49-F238E27FC236}">
                  <a16:creationId xmlns:a16="http://schemas.microsoft.com/office/drawing/2014/main" id="{0F5BF9A3-B070-4403-A783-045C03B5DD2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5" y="2070"/>
              <a:ext cx="104" cy="252"/>
            </a:xfrm>
            <a:custGeom>
              <a:avLst/>
              <a:gdLst>
                <a:gd name="T0" fmla="*/ 0 w 37"/>
                <a:gd name="T1" fmla="*/ 183708 h 84"/>
                <a:gd name="T2" fmla="*/ 22099 w 37"/>
                <a:gd name="T3" fmla="*/ 91854 h 84"/>
                <a:gd name="T4" fmla="*/ 0 w 37"/>
                <a:gd name="T5" fmla="*/ 0 h 84"/>
                <a:gd name="T6" fmla="*/ 29162 w 37"/>
                <a:gd name="T7" fmla="*/ 0 h 84"/>
                <a:gd name="T8" fmla="*/ 51252 w 37"/>
                <a:gd name="T9" fmla="*/ 91854 h 84"/>
                <a:gd name="T10" fmla="*/ 29162 w 37"/>
                <a:gd name="T11" fmla="*/ 183708 h 8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7" h="84">
                  <a:moveTo>
                    <a:pt x="0" y="84"/>
                  </a:moveTo>
                  <a:cubicBezTo>
                    <a:pt x="9" y="84"/>
                    <a:pt x="16" y="65"/>
                    <a:pt x="16" y="42"/>
                  </a:cubicBezTo>
                  <a:cubicBezTo>
                    <a:pt x="16" y="19"/>
                    <a:pt x="9" y="0"/>
                    <a:pt x="0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30" y="0"/>
                    <a:pt x="37" y="19"/>
                    <a:pt x="37" y="42"/>
                  </a:cubicBezTo>
                  <a:cubicBezTo>
                    <a:pt x="37" y="66"/>
                    <a:pt x="30" y="84"/>
                    <a:pt x="21" y="84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78" name="Freeform 412">
              <a:extLst>
                <a:ext uri="{FF2B5EF4-FFF2-40B4-BE49-F238E27FC236}">
                  <a16:creationId xmlns:a16="http://schemas.microsoft.com/office/drawing/2014/main" id="{A1F19408-5D0B-4EE7-865F-676B861DEA0F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8" y="2184"/>
              <a:ext cx="155" cy="66"/>
            </a:xfrm>
            <a:custGeom>
              <a:avLst/>
              <a:gdLst>
                <a:gd name="T0" fmla="*/ 1454 w 55"/>
                <a:gd name="T1" fmla="*/ 0 h 22"/>
                <a:gd name="T2" fmla="*/ 0 w 55"/>
                <a:gd name="T3" fmla="*/ 45927 h 22"/>
                <a:gd name="T4" fmla="*/ 77714 w 55"/>
                <a:gd name="T5" fmla="*/ 48114 h 22"/>
                <a:gd name="T6" fmla="*/ 8505 w 55"/>
                <a:gd name="T7" fmla="*/ 28431 h 22"/>
                <a:gd name="T8" fmla="*/ 1454 w 55"/>
                <a:gd name="T9" fmla="*/ 0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5" h="22">
                  <a:moveTo>
                    <a:pt x="1" y="0"/>
                  </a:moveTo>
                  <a:cubicBezTo>
                    <a:pt x="2" y="3"/>
                    <a:pt x="3" y="16"/>
                    <a:pt x="0" y="21"/>
                  </a:cubicBezTo>
                  <a:cubicBezTo>
                    <a:pt x="55" y="22"/>
                    <a:pt x="55" y="22"/>
                    <a:pt x="55" y="22"/>
                  </a:cubicBezTo>
                  <a:cubicBezTo>
                    <a:pt x="43" y="21"/>
                    <a:pt x="9" y="20"/>
                    <a:pt x="6" y="13"/>
                  </a:cubicBezTo>
                  <a:cubicBezTo>
                    <a:pt x="3" y="8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ACD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79" name="Freeform 413">
              <a:extLst>
                <a:ext uri="{FF2B5EF4-FFF2-40B4-BE49-F238E27FC236}">
                  <a16:creationId xmlns:a16="http://schemas.microsoft.com/office/drawing/2014/main" id="{1DE3BC05-F9D1-450E-9225-BD04B38813D4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6" y="2097"/>
              <a:ext cx="48" cy="195"/>
            </a:xfrm>
            <a:custGeom>
              <a:avLst/>
              <a:gdLst>
                <a:gd name="T0" fmla="*/ 7183 w 17"/>
                <a:gd name="T1" fmla="*/ 142155 h 65"/>
                <a:gd name="T2" fmla="*/ 24404 w 17"/>
                <a:gd name="T3" fmla="*/ 72171 h 65"/>
                <a:gd name="T4" fmla="*/ 7183 w 17"/>
                <a:gd name="T5" fmla="*/ 0 h 65"/>
                <a:gd name="T6" fmla="*/ 0 w 17"/>
                <a:gd name="T7" fmla="*/ 0 h 65"/>
                <a:gd name="T8" fmla="*/ 17221 w 17"/>
                <a:gd name="T9" fmla="*/ 72171 h 65"/>
                <a:gd name="T10" fmla="*/ 0 w 17"/>
                <a:gd name="T11" fmla="*/ 142155 h 65"/>
                <a:gd name="T12" fmla="*/ 7183 w 17"/>
                <a:gd name="T13" fmla="*/ 142155 h 6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" h="65">
                  <a:moveTo>
                    <a:pt x="5" y="65"/>
                  </a:moveTo>
                  <a:cubicBezTo>
                    <a:pt x="12" y="65"/>
                    <a:pt x="17" y="50"/>
                    <a:pt x="17" y="33"/>
                  </a:cubicBezTo>
                  <a:cubicBezTo>
                    <a:pt x="17" y="15"/>
                    <a:pt x="12" y="0"/>
                    <a:pt x="5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" y="0"/>
                    <a:pt x="13" y="15"/>
                    <a:pt x="12" y="33"/>
                  </a:cubicBezTo>
                  <a:cubicBezTo>
                    <a:pt x="12" y="50"/>
                    <a:pt x="7" y="65"/>
                    <a:pt x="0" y="65"/>
                  </a:cubicBezTo>
                  <a:lnTo>
                    <a:pt x="5" y="65"/>
                  </a:lnTo>
                  <a:close/>
                </a:path>
              </a:pathLst>
            </a:custGeom>
            <a:solidFill>
              <a:srgbClr val="A6C7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80" name="Freeform 414">
              <a:extLst>
                <a:ext uri="{FF2B5EF4-FFF2-40B4-BE49-F238E27FC236}">
                  <a16:creationId xmlns:a16="http://schemas.microsoft.com/office/drawing/2014/main" id="{7FA546FB-307D-4CF3-A983-E445BA00A8F6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7" y="2145"/>
              <a:ext cx="17" cy="33"/>
            </a:xfrm>
            <a:custGeom>
              <a:avLst/>
              <a:gdLst>
                <a:gd name="T0" fmla="*/ 8758 w 6"/>
                <a:gd name="T1" fmla="*/ 24057 h 11"/>
                <a:gd name="T2" fmla="*/ 5667 w 6"/>
                <a:gd name="T3" fmla="*/ 0 h 11"/>
                <a:gd name="T4" fmla="*/ 0 w 6"/>
                <a:gd name="T5" fmla="*/ 0 h 11"/>
                <a:gd name="T6" fmla="*/ 1686 w 6"/>
                <a:gd name="T7" fmla="*/ 24057 h 11"/>
                <a:gd name="T8" fmla="*/ 8758 w 6"/>
                <a:gd name="T9" fmla="*/ 24057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11">
                  <a:moveTo>
                    <a:pt x="6" y="11"/>
                  </a:moveTo>
                  <a:cubicBezTo>
                    <a:pt x="6" y="7"/>
                    <a:pt x="5" y="3"/>
                    <a:pt x="4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3"/>
                    <a:pt x="1" y="7"/>
                    <a:pt x="1" y="11"/>
                  </a:cubicBezTo>
                  <a:lnTo>
                    <a:pt x="6" y="1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81" name="Freeform 415">
              <a:extLst>
                <a:ext uri="{FF2B5EF4-FFF2-40B4-BE49-F238E27FC236}">
                  <a16:creationId xmlns:a16="http://schemas.microsoft.com/office/drawing/2014/main" id="{D0000587-8B9B-4BFA-90E9-B3273C5C45B7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4" y="2133"/>
              <a:ext cx="14" cy="9"/>
            </a:xfrm>
            <a:custGeom>
              <a:avLst/>
              <a:gdLst>
                <a:gd name="T0" fmla="*/ 5354 w 5"/>
                <a:gd name="T1" fmla="*/ 0 h 3"/>
                <a:gd name="T2" fmla="*/ 0 w 5"/>
                <a:gd name="T3" fmla="*/ 2187 h 3"/>
                <a:gd name="T4" fmla="*/ 0 w 5"/>
                <a:gd name="T5" fmla="*/ 6561 h 3"/>
                <a:gd name="T6" fmla="*/ 6695 w 5"/>
                <a:gd name="T7" fmla="*/ 4374 h 3"/>
                <a:gd name="T8" fmla="*/ 5354 w 5"/>
                <a:gd name="T9" fmla="*/ 0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3">
                  <a:moveTo>
                    <a:pt x="4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2"/>
                    <a:pt x="0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5" y="1"/>
                    <a:pt x="4" y="0"/>
                  </a:cubicBezTo>
                  <a:close/>
                </a:path>
              </a:pathLst>
            </a:custGeom>
            <a:solidFill>
              <a:srgbClr val="0075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82" name="Freeform 416">
              <a:extLst>
                <a:ext uri="{FF2B5EF4-FFF2-40B4-BE49-F238E27FC236}">
                  <a16:creationId xmlns:a16="http://schemas.microsoft.com/office/drawing/2014/main" id="{4BD941D8-E349-4959-AC85-32F5E5D8580F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0" y="2187"/>
              <a:ext cx="14" cy="15"/>
            </a:xfrm>
            <a:custGeom>
              <a:avLst/>
              <a:gdLst>
                <a:gd name="T0" fmla="*/ 0 w 5"/>
                <a:gd name="T1" fmla="*/ 0 h 5"/>
                <a:gd name="T2" fmla="*/ 0 w 5"/>
                <a:gd name="T3" fmla="*/ 6561 h 5"/>
                <a:gd name="T4" fmla="*/ 0 w 5"/>
                <a:gd name="T5" fmla="*/ 10935 h 5"/>
                <a:gd name="T6" fmla="*/ 6695 w 5"/>
                <a:gd name="T7" fmla="*/ 8748 h 5"/>
                <a:gd name="T8" fmla="*/ 6695 w 5"/>
                <a:gd name="T9" fmla="*/ 6561 h 5"/>
                <a:gd name="T10" fmla="*/ 6695 w 5"/>
                <a:gd name="T11" fmla="*/ 2187 h 5"/>
                <a:gd name="T12" fmla="*/ 6695 w 5"/>
                <a:gd name="T13" fmla="*/ 0 h 5"/>
                <a:gd name="T14" fmla="*/ 0 w 5"/>
                <a:gd name="T15" fmla="*/ 0 h 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" h="5">
                  <a:moveTo>
                    <a:pt x="0" y="0"/>
                  </a:moveTo>
                  <a:cubicBezTo>
                    <a:pt x="0" y="1"/>
                    <a:pt x="0" y="2"/>
                    <a:pt x="0" y="3"/>
                  </a:cubicBezTo>
                  <a:cubicBezTo>
                    <a:pt x="0" y="3"/>
                    <a:pt x="0" y="4"/>
                    <a:pt x="0" y="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3"/>
                    <a:pt x="5" y="3"/>
                  </a:cubicBezTo>
                  <a:cubicBezTo>
                    <a:pt x="5" y="2"/>
                    <a:pt x="5" y="1"/>
                    <a:pt x="5" y="1"/>
                  </a:cubicBezTo>
                  <a:cubicBezTo>
                    <a:pt x="5" y="0"/>
                    <a:pt x="5" y="0"/>
                    <a:pt x="5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2994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83" name="Freeform 417">
              <a:extLst>
                <a:ext uri="{FF2B5EF4-FFF2-40B4-BE49-F238E27FC236}">
                  <a16:creationId xmlns:a16="http://schemas.microsoft.com/office/drawing/2014/main" id="{82E92985-C5A8-4E51-AE78-62ABB14FD533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9" y="2124"/>
              <a:ext cx="17" cy="39"/>
            </a:xfrm>
            <a:custGeom>
              <a:avLst/>
              <a:gdLst>
                <a:gd name="T0" fmla="*/ 5667 w 6"/>
                <a:gd name="T1" fmla="*/ 0 h 13"/>
                <a:gd name="T2" fmla="*/ 0 w 6"/>
                <a:gd name="T3" fmla="*/ 0 h 13"/>
                <a:gd name="T4" fmla="*/ 1686 w 6"/>
                <a:gd name="T5" fmla="*/ 28431 h 13"/>
                <a:gd name="T6" fmla="*/ 8758 w 6"/>
                <a:gd name="T7" fmla="*/ 28431 h 13"/>
                <a:gd name="T8" fmla="*/ 5667 w 6"/>
                <a:gd name="T9" fmla="*/ 0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13">
                  <a:moveTo>
                    <a:pt x="4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4"/>
                    <a:pt x="1" y="9"/>
                    <a:pt x="1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5" y="8"/>
                    <a:pt x="5" y="4"/>
                    <a:pt x="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84" name="Freeform 418">
              <a:extLst>
                <a:ext uri="{FF2B5EF4-FFF2-40B4-BE49-F238E27FC236}">
                  <a16:creationId xmlns:a16="http://schemas.microsoft.com/office/drawing/2014/main" id="{C6AC1549-4D60-4811-91CA-5A82A2F10A7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6" y="2112"/>
              <a:ext cx="12" cy="6"/>
            </a:xfrm>
            <a:custGeom>
              <a:avLst/>
              <a:gdLst>
                <a:gd name="T0" fmla="*/ 8748 w 4"/>
                <a:gd name="T1" fmla="*/ 0 h 2"/>
                <a:gd name="T2" fmla="*/ 0 w 4"/>
                <a:gd name="T3" fmla="*/ 0 h 2"/>
                <a:gd name="T4" fmla="*/ 0 w 4"/>
                <a:gd name="T5" fmla="*/ 4374 h 2"/>
                <a:gd name="T6" fmla="*/ 8748 w 4"/>
                <a:gd name="T7" fmla="*/ 4374 h 2"/>
                <a:gd name="T8" fmla="*/ 8748 w 4"/>
                <a:gd name="T9" fmla="*/ 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2">
                  <a:moveTo>
                    <a:pt x="4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0075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85" name="Freeform 419">
              <a:extLst>
                <a:ext uri="{FF2B5EF4-FFF2-40B4-BE49-F238E27FC236}">
                  <a16:creationId xmlns:a16="http://schemas.microsoft.com/office/drawing/2014/main" id="{B68A50A6-554C-4092-A8B8-532CD14E98A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2" y="2172"/>
              <a:ext cx="14" cy="18"/>
            </a:xfrm>
            <a:custGeom>
              <a:avLst/>
              <a:gdLst>
                <a:gd name="T0" fmla="*/ 6695 w 5"/>
                <a:gd name="T1" fmla="*/ 13122 h 6"/>
                <a:gd name="T2" fmla="*/ 6695 w 5"/>
                <a:gd name="T3" fmla="*/ 8748 h 6"/>
                <a:gd name="T4" fmla="*/ 6695 w 5"/>
                <a:gd name="T5" fmla="*/ 2187 h 6"/>
                <a:gd name="T6" fmla="*/ 6695 w 5"/>
                <a:gd name="T7" fmla="*/ 0 h 6"/>
                <a:gd name="T8" fmla="*/ 0 w 5"/>
                <a:gd name="T9" fmla="*/ 0 h 6"/>
                <a:gd name="T10" fmla="*/ 0 w 5"/>
                <a:gd name="T11" fmla="*/ 13122 h 6"/>
                <a:gd name="T12" fmla="*/ 6695 w 5"/>
                <a:gd name="T13" fmla="*/ 13122 h 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" h="6">
                  <a:moveTo>
                    <a:pt x="5" y="6"/>
                  </a:moveTo>
                  <a:cubicBezTo>
                    <a:pt x="5" y="5"/>
                    <a:pt x="5" y="4"/>
                    <a:pt x="5" y="4"/>
                  </a:cubicBezTo>
                  <a:cubicBezTo>
                    <a:pt x="5" y="3"/>
                    <a:pt x="5" y="2"/>
                    <a:pt x="5" y="1"/>
                  </a:cubicBezTo>
                  <a:cubicBezTo>
                    <a:pt x="5" y="1"/>
                    <a:pt x="5" y="1"/>
                    <a:pt x="5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2"/>
                    <a:pt x="0" y="4"/>
                    <a:pt x="0" y="6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2994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86" name="Freeform 420">
              <a:extLst>
                <a:ext uri="{FF2B5EF4-FFF2-40B4-BE49-F238E27FC236}">
                  <a16:creationId xmlns:a16="http://schemas.microsoft.com/office/drawing/2014/main" id="{41016D56-59D5-4F1E-9775-91E1142F08B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6" y="2100"/>
              <a:ext cx="73" cy="72"/>
            </a:xfrm>
            <a:custGeom>
              <a:avLst/>
              <a:gdLst>
                <a:gd name="T0" fmla="*/ 28947 w 26"/>
                <a:gd name="T1" fmla="*/ 0 h 24"/>
                <a:gd name="T2" fmla="*/ 0 w 26"/>
                <a:gd name="T3" fmla="*/ 0 h 24"/>
                <a:gd name="T4" fmla="*/ 0 w 26"/>
                <a:gd name="T5" fmla="*/ 6561 h 24"/>
                <a:gd name="T6" fmla="*/ 5399 w 26"/>
                <a:gd name="T7" fmla="*/ 52488 h 24"/>
                <a:gd name="T8" fmla="*/ 35790 w 26"/>
                <a:gd name="T9" fmla="*/ 50301 h 24"/>
                <a:gd name="T10" fmla="*/ 28947 w 26"/>
                <a:gd name="T11" fmla="*/ 0 h 2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6" h="24">
                  <a:moveTo>
                    <a:pt x="2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2"/>
                    <a:pt x="0" y="3"/>
                  </a:cubicBezTo>
                  <a:cubicBezTo>
                    <a:pt x="2" y="9"/>
                    <a:pt x="4" y="16"/>
                    <a:pt x="4" y="24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5" y="14"/>
                    <a:pt x="23" y="6"/>
                    <a:pt x="21" y="0"/>
                  </a:cubicBezTo>
                  <a:close/>
                </a:path>
              </a:pathLst>
            </a:custGeom>
            <a:solidFill>
              <a:srgbClr val="9EA0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87" name="Freeform 421">
              <a:extLst>
                <a:ext uri="{FF2B5EF4-FFF2-40B4-BE49-F238E27FC236}">
                  <a16:creationId xmlns:a16="http://schemas.microsoft.com/office/drawing/2014/main" id="{D2F57E69-F70A-4834-B128-5C2C1A4C0CF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5" y="2082"/>
              <a:ext cx="67" cy="18"/>
            </a:xfrm>
            <a:custGeom>
              <a:avLst/>
              <a:gdLst>
                <a:gd name="T0" fmla="*/ 28852 w 24"/>
                <a:gd name="T1" fmla="*/ 0 h 6"/>
                <a:gd name="T2" fmla="*/ 0 w 24"/>
                <a:gd name="T3" fmla="*/ 2187 h 6"/>
                <a:gd name="T4" fmla="*/ 3702 w 24"/>
                <a:gd name="T5" fmla="*/ 13122 h 6"/>
                <a:gd name="T6" fmla="*/ 31697 w 24"/>
                <a:gd name="T7" fmla="*/ 10935 h 6"/>
                <a:gd name="T8" fmla="*/ 28852 w 24"/>
                <a:gd name="T9" fmla="*/ 0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6">
                  <a:moveTo>
                    <a:pt x="22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2"/>
                    <a:pt x="2" y="4"/>
                    <a:pt x="3" y="6"/>
                  </a:cubicBezTo>
                  <a:cubicBezTo>
                    <a:pt x="24" y="5"/>
                    <a:pt x="24" y="5"/>
                    <a:pt x="24" y="5"/>
                  </a:cubicBezTo>
                  <a:cubicBezTo>
                    <a:pt x="23" y="3"/>
                    <a:pt x="22" y="2"/>
                    <a:pt x="2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88" name="Freeform 422">
              <a:extLst>
                <a:ext uri="{FF2B5EF4-FFF2-40B4-BE49-F238E27FC236}">
                  <a16:creationId xmlns:a16="http://schemas.microsoft.com/office/drawing/2014/main" id="{E5B768BA-6A71-48AB-9358-16CD4DC80D8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7" y="2184"/>
              <a:ext cx="62" cy="33"/>
            </a:xfrm>
            <a:custGeom>
              <a:avLst/>
              <a:gdLst>
                <a:gd name="T0" fmla="*/ 31085 w 22"/>
                <a:gd name="T1" fmla="*/ 24057 h 11"/>
                <a:gd name="T2" fmla="*/ 31085 w 22"/>
                <a:gd name="T3" fmla="*/ 8748 h 11"/>
                <a:gd name="T4" fmla="*/ 31085 w 22"/>
                <a:gd name="T5" fmla="*/ 0 h 11"/>
                <a:gd name="T6" fmla="*/ 1454 w 22"/>
                <a:gd name="T7" fmla="*/ 0 h 11"/>
                <a:gd name="T8" fmla="*/ 1454 w 22"/>
                <a:gd name="T9" fmla="*/ 8748 h 11"/>
                <a:gd name="T10" fmla="*/ 0 w 22"/>
                <a:gd name="T11" fmla="*/ 24057 h 11"/>
                <a:gd name="T12" fmla="*/ 31085 w 22"/>
                <a:gd name="T13" fmla="*/ 24057 h 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2" h="11">
                  <a:moveTo>
                    <a:pt x="22" y="11"/>
                  </a:moveTo>
                  <a:cubicBezTo>
                    <a:pt x="22" y="8"/>
                    <a:pt x="22" y="6"/>
                    <a:pt x="22" y="4"/>
                  </a:cubicBezTo>
                  <a:cubicBezTo>
                    <a:pt x="22" y="3"/>
                    <a:pt x="22" y="1"/>
                    <a:pt x="2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3"/>
                    <a:pt x="1" y="4"/>
                  </a:cubicBezTo>
                  <a:cubicBezTo>
                    <a:pt x="1" y="7"/>
                    <a:pt x="1" y="9"/>
                    <a:pt x="0" y="11"/>
                  </a:cubicBezTo>
                  <a:lnTo>
                    <a:pt x="22" y="11"/>
                  </a:lnTo>
                  <a:close/>
                </a:path>
              </a:pathLst>
            </a:custGeom>
            <a:solidFill>
              <a:srgbClr val="DDDE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89" name="Freeform 423">
              <a:extLst>
                <a:ext uri="{FF2B5EF4-FFF2-40B4-BE49-F238E27FC236}">
                  <a16:creationId xmlns:a16="http://schemas.microsoft.com/office/drawing/2014/main" id="{AF9A90EB-C660-4D60-934E-7A760373CC6B}"/>
                </a:ext>
              </a:extLst>
            </p:cNvPr>
            <p:cNvSpPr>
              <a:spLocks/>
            </p:cNvSpPr>
            <p:nvPr/>
          </p:nvSpPr>
          <p:spPr bwMode="auto">
            <a:xfrm>
              <a:off x="1437" y="2148"/>
              <a:ext cx="169" cy="60"/>
            </a:xfrm>
            <a:custGeom>
              <a:avLst/>
              <a:gdLst>
                <a:gd name="T0" fmla="*/ 67349 w 60"/>
                <a:gd name="T1" fmla="*/ 4374 h 20"/>
                <a:gd name="T2" fmla="*/ 77472 w 60"/>
                <a:gd name="T3" fmla="*/ 6561 h 20"/>
                <a:gd name="T4" fmla="*/ 81382 w 60"/>
                <a:gd name="T5" fmla="*/ 17496 h 20"/>
                <a:gd name="T6" fmla="*/ 82945 w 60"/>
                <a:gd name="T7" fmla="*/ 43740 h 20"/>
                <a:gd name="T8" fmla="*/ 75909 w 60"/>
                <a:gd name="T9" fmla="*/ 0 h 20"/>
                <a:gd name="T10" fmla="*/ 0 w 60"/>
                <a:gd name="T11" fmla="*/ 0 h 20"/>
                <a:gd name="T12" fmla="*/ 67349 w 60"/>
                <a:gd name="T13" fmla="*/ 4374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0" h="20">
                  <a:moveTo>
                    <a:pt x="48" y="2"/>
                  </a:moveTo>
                  <a:cubicBezTo>
                    <a:pt x="50" y="2"/>
                    <a:pt x="54" y="2"/>
                    <a:pt x="55" y="3"/>
                  </a:cubicBezTo>
                  <a:cubicBezTo>
                    <a:pt x="56" y="4"/>
                    <a:pt x="57" y="6"/>
                    <a:pt x="58" y="8"/>
                  </a:cubicBezTo>
                  <a:cubicBezTo>
                    <a:pt x="59" y="12"/>
                    <a:pt x="59" y="17"/>
                    <a:pt x="59" y="20"/>
                  </a:cubicBezTo>
                  <a:cubicBezTo>
                    <a:pt x="60" y="11"/>
                    <a:pt x="58" y="0"/>
                    <a:pt x="54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36" y="1"/>
                    <a:pt x="48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90" name="Freeform 424">
              <a:extLst>
                <a:ext uri="{FF2B5EF4-FFF2-40B4-BE49-F238E27FC236}">
                  <a16:creationId xmlns:a16="http://schemas.microsoft.com/office/drawing/2014/main" id="{294E42B5-6366-4905-8A57-540158D60FB3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3" y="2103"/>
              <a:ext cx="34" cy="183"/>
            </a:xfrm>
            <a:custGeom>
              <a:avLst/>
              <a:gdLst>
                <a:gd name="T0" fmla="*/ 1686 w 12"/>
                <a:gd name="T1" fmla="*/ 0 h 61"/>
                <a:gd name="T2" fmla="*/ 1686 w 12"/>
                <a:gd name="T3" fmla="*/ 0 h 61"/>
                <a:gd name="T4" fmla="*/ 16057 w 12"/>
                <a:gd name="T5" fmla="*/ 65610 h 61"/>
                <a:gd name="T6" fmla="*/ 0 w 12"/>
                <a:gd name="T7" fmla="*/ 133407 h 61"/>
                <a:gd name="T8" fmla="*/ 1686 w 12"/>
                <a:gd name="T9" fmla="*/ 133407 h 61"/>
                <a:gd name="T10" fmla="*/ 17541 w 12"/>
                <a:gd name="T11" fmla="*/ 65610 h 61"/>
                <a:gd name="T12" fmla="*/ 1686 w 12"/>
                <a:gd name="T13" fmla="*/ 0 h 6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" h="6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6" y="2"/>
                    <a:pt x="11" y="15"/>
                    <a:pt x="11" y="30"/>
                  </a:cubicBezTo>
                  <a:cubicBezTo>
                    <a:pt x="11" y="46"/>
                    <a:pt x="6" y="60"/>
                    <a:pt x="0" y="61"/>
                  </a:cubicBezTo>
                  <a:cubicBezTo>
                    <a:pt x="0" y="61"/>
                    <a:pt x="1" y="61"/>
                    <a:pt x="1" y="61"/>
                  </a:cubicBezTo>
                  <a:cubicBezTo>
                    <a:pt x="7" y="61"/>
                    <a:pt x="12" y="46"/>
                    <a:pt x="12" y="30"/>
                  </a:cubicBezTo>
                  <a:cubicBezTo>
                    <a:pt x="12" y="14"/>
                    <a:pt x="7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91" name="Freeform 425">
              <a:extLst>
                <a:ext uri="{FF2B5EF4-FFF2-40B4-BE49-F238E27FC236}">
                  <a16:creationId xmlns:a16="http://schemas.microsoft.com/office/drawing/2014/main" id="{C15BB71D-F5D9-42FE-BDF5-610E30BED97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4" y="2028"/>
              <a:ext cx="65" cy="339"/>
            </a:xfrm>
            <a:custGeom>
              <a:avLst/>
              <a:gdLst>
                <a:gd name="T0" fmla="*/ 3066 w 23"/>
                <a:gd name="T1" fmla="*/ 0 h 113"/>
                <a:gd name="T2" fmla="*/ 1470 w 23"/>
                <a:gd name="T3" fmla="*/ 0 h 113"/>
                <a:gd name="T4" fmla="*/ 29024 w 23"/>
                <a:gd name="T5" fmla="*/ 122472 h 113"/>
                <a:gd name="T6" fmla="*/ 0 w 23"/>
                <a:gd name="T7" fmla="*/ 247131 h 113"/>
                <a:gd name="T8" fmla="*/ 3066 w 23"/>
                <a:gd name="T9" fmla="*/ 247131 h 113"/>
                <a:gd name="T10" fmla="*/ 33178 w 23"/>
                <a:gd name="T11" fmla="*/ 122472 h 113"/>
                <a:gd name="T12" fmla="*/ 3066 w 23"/>
                <a:gd name="T13" fmla="*/ 0 h 11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3" h="113">
                  <a:moveTo>
                    <a:pt x="2" y="0"/>
                  </a:moveTo>
                  <a:cubicBezTo>
                    <a:pt x="2" y="0"/>
                    <a:pt x="2" y="0"/>
                    <a:pt x="1" y="0"/>
                  </a:cubicBezTo>
                  <a:cubicBezTo>
                    <a:pt x="11" y="4"/>
                    <a:pt x="20" y="28"/>
                    <a:pt x="20" y="56"/>
                  </a:cubicBezTo>
                  <a:cubicBezTo>
                    <a:pt x="20" y="86"/>
                    <a:pt x="11" y="112"/>
                    <a:pt x="0" y="113"/>
                  </a:cubicBezTo>
                  <a:cubicBezTo>
                    <a:pt x="1" y="113"/>
                    <a:pt x="1" y="113"/>
                    <a:pt x="2" y="113"/>
                  </a:cubicBezTo>
                  <a:cubicBezTo>
                    <a:pt x="14" y="113"/>
                    <a:pt x="23" y="87"/>
                    <a:pt x="23" y="56"/>
                  </a:cubicBezTo>
                  <a:cubicBezTo>
                    <a:pt x="23" y="26"/>
                    <a:pt x="13" y="0"/>
                    <a:pt x="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92" name="Freeform 426">
              <a:extLst>
                <a:ext uri="{FF2B5EF4-FFF2-40B4-BE49-F238E27FC236}">
                  <a16:creationId xmlns:a16="http://schemas.microsoft.com/office/drawing/2014/main" id="{A670DE9F-6F32-4FA4-9778-E414C51CC90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2" y="2067"/>
              <a:ext cx="45" cy="255"/>
            </a:xfrm>
            <a:custGeom>
              <a:avLst/>
              <a:gdLst>
                <a:gd name="T0" fmla="*/ 22340 w 16"/>
                <a:gd name="T1" fmla="*/ 185895 h 85"/>
                <a:gd name="T2" fmla="*/ 0 w 16"/>
                <a:gd name="T3" fmla="*/ 91854 h 85"/>
                <a:gd name="T4" fmla="*/ 22340 w 16"/>
                <a:gd name="T5" fmla="*/ 0 h 8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85">
                  <a:moveTo>
                    <a:pt x="16" y="85"/>
                  </a:moveTo>
                  <a:cubicBezTo>
                    <a:pt x="7" y="85"/>
                    <a:pt x="0" y="66"/>
                    <a:pt x="0" y="42"/>
                  </a:cubicBezTo>
                  <a:cubicBezTo>
                    <a:pt x="0" y="19"/>
                    <a:pt x="8" y="0"/>
                    <a:pt x="16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93" name="Freeform 427">
              <a:extLst>
                <a:ext uri="{FF2B5EF4-FFF2-40B4-BE49-F238E27FC236}">
                  <a16:creationId xmlns:a16="http://schemas.microsoft.com/office/drawing/2014/main" id="{45FC7161-0019-4001-B6DF-8EFC6DFE8A3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0" y="2130"/>
              <a:ext cx="902" cy="186"/>
            </a:xfrm>
            <a:custGeom>
              <a:avLst/>
              <a:gdLst>
                <a:gd name="T0" fmla="*/ 4098 w 320"/>
                <a:gd name="T1" fmla="*/ 0 h 62"/>
                <a:gd name="T2" fmla="*/ 1454 w 320"/>
                <a:gd name="T3" fmla="*/ 124659 h 62"/>
                <a:gd name="T4" fmla="*/ 14088 w 320"/>
                <a:gd name="T5" fmla="*/ 131220 h 62"/>
                <a:gd name="T6" fmla="*/ 452511 w 320"/>
                <a:gd name="T7" fmla="*/ 131220 h 62"/>
                <a:gd name="T8" fmla="*/ 121342 w 320"/>
                <a:gd name="T9" fmla="*/ 104976 h 62"/>
                <a:gd name="T10" fmla="*/ 22598 w 320"/>
                <a:gd name="T11" fmla="*/ 67797 h 62"/>
                <a:gd name="T12" fmla="*/ 4098 w 320"/>
                <a:gd name="T13" fmla="*/ 0 h 6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20" h="62">
                  <a:moveTo>
                    <a:pt x="3" y="0"/>
                  </a:moveTo>
                  <a:cubicBezTo>
                    <a:pt x="6" y="13"/>
                    <a:pt x="8" y="35"/>
                    <a:pt x="1" y="57"/>
                  </a:cubicBezTo>
                  <a:cubicBezTo>
                    <a:pt x="0" y="62"/>
                    <a:pt x="4" y="60"/>
                    <a:pt x="10" y="60"/>
                  </a:cubicBezTo>
                  <a:cubicBezTo>
                    <a:pt x="17" y="60"/>
                    <a:pt x="320" y="60"/>
                    <a:pt x="320" y="60"/>
                  </a:cubicBezTo>
                  <a:cubicBezTo>
                    <a:pt x="290" y="60"/>
                    <a:pt x="130" y="49"/>
                    <a:pt x="86" y="48"/>
                  </a:cubicBezTo>
                  <a:cubicBezTo>
                    <a:pt x="39" y="46"/>
                    <a:pt x="24" y="47"/>
                    <a:pt x="16" y="31"/>
                  </a:cubicBezTo>
                  <a:cubicBezTo>
                    <a:pt x="9" y="18"/>
                    <a:pt x="6" y="2"/>
                    <a:pt x="3" y="0"/>
                  </a:cubicBezTo>
                  <a:close/>
                </a:path>
              </a:pathLst>
            </a:custGeom>
            <a:solidFill>
              <a:srgbClr val="A4C6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94" name="Freeform 428">
              <a:extLst>
                <a:ext uri="{FF2B5EF4-FFF2-40B4-BE49-F238E27FC236}">
                  <a16:creationId xmlns:a16="http://schemas.microsoft.com/office/drawing/2014/main" id="{93CCCD43-5151-4FCD-B7B4-46E5B8D40857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2" y="2079"/>
              <a:ext cx="890" cy="36"/>
            </a:xfrm>
            <a:custGeom>
              <a:avLst/>
              <a:gdLst>
                <a:gd name="T0" fmla="*/ 0 w 316"/>
                <a:gd name="T1" fmla="*/ 0 h 12"/>
                <a:gd name="T2" fmla="*/ 444304 w 316"/>
                <a:gd name="T3" fmla="*/ 0 h 12"/>
                <a:gd name="T4" fmla="*/ 0 w 316"/>
                <a:gd name="T5" fmla="*/ 0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16" h="12">
                  <a:moveTo>
                    <a:pt x="0" y="0"/>
                  </a:moveTo>
                  <a:cubicBezTo>
                    <a:pt x="316" y="0"/>
                    <a:pt x="316" y="0"/>
                    <a:pt x="316" y="0"/>
                  </a:cubicBezTo>
                  <a:cubicBezTo>
                    <a:pt x="302" y="6"/>
                    <a:pt x="21" y="12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95" name="Oval 429">
              <a:extLst>
                <a:ext uri="{FF2B5EF4-FFF2-40B4-BE49-F238E27FC236}">
                  <a16:creationId xmlns:a16="http://schemas.microsoft.com/office/drawing/2014/main" id="{7595739F-8FB4-49EF-A0D7-CAABA97F46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80" y="2133"/>
              <a:ext cx="34" cy="93"/>
            </a:xfrm>
            <a:prstGeom prst="ellipse">
              <a:avLst/>
            </a:prstGeom>
            <a:solidFill>
              <a:srgbClr val="A4C6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9496" name="Freeform 430">
              <a:extLst>
                <a:ext uri="{FF2B5EF4-FFF2-40B4-BE49-F238E27FC236}">
                  <a16:creationId xmlns:a16="http://schemas.microsoft.com/office/drawing/2014/main" id="{89DDED3A-643E-461A-A9B6-816527329A5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0" y="2022"/>
              <a:ext cx="76" cy="354"/>
            </a:xfrm>
            <a:custGeom>
              <a:avLst/>
              <a:gdLst>
                <a:gd name="T0" fmla="*/ 6916 w 27"/>
                <a:gd name="T1" fmla="*/ 258066 h 118"/>
                <a:gd name="T2" fmla="*/ 37800 w 27"/>
                <a:gd name="T3" fmla="*/ 129033 h 118"/>
                <a:gd name="T4" fmla="*/ 6916 w 27"/>
                <a:gd name="T5" fmla="*/ 0 h 118"/>
                <a:gd name="T6" fmla="*/ 1450 w 27"/>
                <a:gd name="T7" fmla="*/ 0 h 118"/>
                <a:gd name="T8" fmla="*/ 32334 w 27"/>
                <a:gd name="T9" fmla="*/ 129033 h 118"/>
                <a:gd name="T10" fmla="*/ 0 w 27"/>
                <a:gd name="T11" fmla="*/ 258066 h 118"/>
                <a:gd name="T12" fmla="*/ 6916 w 27"/>
                <a:gd name="T13" fmla="*/ 258066 h 11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7" h="118">
                  <a:moveTo>
                    <a:pt x="5" y="118"/>
                  </a:moveTo>
                  <a:cubicBezTo>
                    <a:pt x="17" y="118"/>
                    <a:pt x="27" y="91"/>
                    <a:pt x="27" y="59"/>
                  </a:cubicBezTo>
                  <a:cubicBezTo>
                    <a:pt x="27" y="26"/>
                    <a:pt x="17" y="0"/>
                    <a:pt x="5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3" y="0"/>
                    <a:pt x="23" y="26"/>
                    <a:pt x="23" y="59"/>
                  </a:cubicBezTo>
                  <a:cubicBezTo>
                    <a:pt x="23" y="91"/>
                    <a:pt x="13" y="118"/>
                    <a:pt x="0" y="118"/>
                  </a:cubicBezTo>
                  <a:lnTo>
                    <a:pt x="5" y="118"/>
                  </a:ln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97" name="Freeform 431">
              <a:extLst>
                <a:ext uri="{FF2B5EF4-FFF2-40B4-BE49-F238E27FC236}">
                  <a16:creationId xmlns:a16="http://schemas.microsoft.com/office/drawing/2014/main" id="{B34B1414-564B-43A1-ACF9-67DCCB6C432B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4" y="2022"/>
              <a:ext cx="121" cy="354"/>
            </a:xfrm>
            <a:custGeom>
              <a:avLst/>
              <a:gdLst>
                <a:gd name="T0" fmla="*/ 29282 w 43"/>
                <a:gd name="T1" fmla="*/ 0 h 118"/>
                <a:gd name="T2" fmla="*/ 0 w 43"/>
                <a:gd name="T3" fmla="*/ 83106 h 118"/>
                <a:gd name="T4" fmla="*/ 20809 w 43"/>
                <a:gd name="T5" fmla="*/ 83106 h 118"/>
                <a:gd name="T6" fmla="*/ 32282 w 43"/>
                <a:gd name="T7" fmla="*/ 131220 h 118"/>
                <a:gd name="T8" fmla="*/ 20809 w 43"/>
                <a:gd name="T9" fmla="*/ 177147 h 118"/>
                <a:gd name="T10" fmla="*/ 0 w 43"/>
                <a:gd name="T11" fmla="*/ 177147 h 118"/>
                <a:gd name="T12" fmla="*/ 27898 w 43"/>
                <a:gd name="T13" fmla="*/ 258066 h 118"/>
                <a:gd name="T14" fmla="*/ 60005 w 43"/>
                <a:gd name="T15" fmla="*/ 129033 h 118"/>
                <a:gd name="T16" fmla="*/ 29282 w 43"/>
                <a:gd name="T17" fmla="*/ 0 h 11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3" h="118">
                  <a:moveTo>
                    <a:pt x="21" y="0"/>
                  </a:moveTo>
                  <a:cubicBezTo>
                    <a:pt x="11" y="0"/>
                    <a:pt x="3" y="16"/>
                    <a:pt x="0" y="38"/>
                  </a:cubicBezTo>
                  <a:cubicBezTo>
                    <a:pt x="15" y="38"/>
                    <a:pt x="15" y="38"/>
                    <a:pt x="15" y="38"/>
                  </a:cubicBezTo>
                  <a:cubicBezTo>
                    <a:pt x="19" y="38"/>
                    <a:pt x="23" y="48"/>
                    <a:pt x="23" y="60"/>
                  </a:cubicBezTo>
                  <a:cubicBezTo>
                    <a:pt x="23" y="72"/>
                    <a:pt x="19" y="81"/>
                    <a:pt x="15" y="81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4" y="103"/>
                    <a:pt x="11" y="117"/>
                    <a:pt x="20" y="118"/>
                  </a:cubicBezTo>
                  <a:cubicBezTo>
                    <a:pt x="33" y="118"/>
                    <a:pt x="43" y="91"/>
                    <a:pt x="43" y="59"/>
                  </a:cubicBezTo>
                  <a:cubicBezTo>
                    <a:pt x="43" y="26"/>
                    <a:pt x="33" y="0"/>
                    <a:pt x="21" y="0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98" name="Freeform 432">
              <a:extLst>
                <a:ext uri="{FF2B5EF4-FFF2-40B4-BE49-F238E27FC236}">
                  <a16:creationId xmlns:a16="http://schemas.microsoft.com/office/drawing/2014/main" id="{BBB6108D-BB7E-40DC-AA31-2B2BF205A81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6" y="2067"/>
              <a:ext cx="1553" cy="255"/>
            </a:xfrm>
            <a:custGeom>
              <a:avLst/>
              <a:gdLst>
                <a:gd name="T0" fmla="*/ 747388 w 551"/>
                <a:gd name="T1" fmla="*/ 0 h 85"/>
                <a:gd name="T2" fmla="*/ 0 w 551"/>
                <a:gd name="T3" fmla="*/ 0 h 85"/>
                <a:gd name="T4" fmla="*/ 9961 w 551"/>
                <a:gd name="T5" fmla="*/ 96228 h 85"/>
                <a:gd name="T6" fmla="*/ 1454 w 551"/>
                <a:gd name="T7" fmla="*/ 185895 h 85"/>
                <a:gd name="T8" fmla="*/ 747388 w 551"/>
                <a:gd name="T9" fmla="*/ 185895 h 85"/>
                <a:gd name="T10" fmla="*/ 778552 w 551"/>
                <a:gd name="T11" fmla="*/ 65610 h 85"/>
                <a:gd name="T12" fmla="*/ 747388 w 551"/>
                <a:gd name="T13" fmla="*/ 0 h 8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51" h="85">
                  <a:moveTo>
                    <a:pt x="529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5" y="11"/>
                    <a:pt x="7" y="26"/>
                    <a:pt x="7" y="44"/>
                  </a:cubicBezTo>
                  <a:cubicBezTo>
                    <a:pt x="7" y="60"/>
                    <a:pt x="5" y="74"/>
                    <a:pt x="1" y="85"/>
                  </a:cubicBezTo>
                  <a:cubicBezTo>
                    <a:pt x="529" y="85"/>
                    <a:pt x="529" y="85"/>
                    <a:pt x="529" y="85"/>
                  </a:cubicBezTo>
                  <a:cubicBezTo>
                    <a:pt x="538" y="85"/>
                    <a:pt x="551" y="40"/>
                    <a:pt x="551" y="30"/>
                  </a:cubicBezTo>
                  <a:cubicBezTo>
                    <a:pt x="551" y="20"/>
                    <a:pt x="538" y="0"/>
                    <a:pt x="529" y="0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99" name="Freeform 433">
              <a:extLst>
                <a:ext uri="{FF2B5EF4-FFF2-40B4-BE49-F238E27FC236}">
                  <a16:creationId xmlns:a16="http://schemas.microsoft.com/office/drawing/2014/main" id="{82B2E925-CA3A-4D5F-B5C1-2FB0AC49797B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2" y="2097"/>
              <a:ext cx="71" cy="195"/>
            </a:xfrm>
            <a:custGeom>
              <a:avLst/>
              <a:gdLst>
                <a:gd name="T0" fmla="*/ 0 w 25"/>
                <a:gd name="T1" fmla="*/ 72171 h 65"/>
                <a:gd name="T2" fmla="*/ 17889 w 25"/>
                <a:gd name="T3" fmla="*/ 0 h 65"/>
                <a:gd name="T4" fmla="*/ 35642 w 25"/>
                <a:gd name="T5" fmla="*/ 72171 h 65"/>
                <a:gd name="T6" fmla="*/ 17889 w 25"/>
                <a:gd name="T7" fmla="*/ 142155 h 65"/>
                <a:gd name="T8" fmla="*/ 0 w 25"/>
                <a:gd name="T9" fmla="*/ 72171 h 6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65">
                  <a:moveTo>
                    <a:pt x="0" y="33"/>
                  </a:moveTo>
                  <a:cubicBezTo>
                    <a:pt x="0" y="15"/>
                    <a:pt x="6" y="0"/>
                    <a:pt x="12" y="0"/>
                  </a:cubicBezTo>
                  <a:cubicBezTo>
                    <a:pt x="19" y="0"/>
                    <a:pt x="25" y="15"/>
                    <a:pt x="24" y="33"/>
                  </a:cubicBezTo>
                  <a:cubicBezTo>
                    <a:pt x="24" y="50"/>
                    <a:pt x="19" y="65"/>
                    <a:pt x="12" y="65"/>
                  </a:cubicBezTo>
                  <a:cubicBezTo>
                    <a:pt x="6" y="65"/>
                    <a:pt x="0" y="50"/>
                    <a:pt x="0" y="33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00" name="Freeform 434">
              <a:extLst>
                <a:ext uri="{FF2B5EF4-FFF2-40B4-BE49-F238E27FC236}">
                  <a16:creationId xmlns:a16="http://schemas.microsoft.com/office/drawing/2014/main" id="{E11B071C-224B-463C-8A41-776F49A3FC6E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5" y="2067"/>
              <a:ext cx="36" cy="129"/>
            </a:xfrm>
            <a:custGeom>
              <a:avLst/>
              <a:gdLst>
                <a:gd name="T0" fmla="*/ 0 w 13"/>
                <a:gd name="T1" fmla="*/ 0 h 43"/>
                <a:gd name="T2" fmla="*/ 14824 w 13"/>
                <a:gd name="T3" fmla="*/ 94041 h 4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43">
                  <a:moveTo>
                    <a:pt x="0" y="0"/>
                  </a:moveTo>
                  <a:cubicBezTo>
                    <a:pt x="9" y="0"/>
                    <a:pt x="13" y="20"/>
                    <a:pt x="12" y="43"/>
                  </a:cubicBezTo>
                </a:path>
              </a:pathLst>
            </a:custGeom>
            <a:noFill/>
            <a:ln w="7938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01" name="Freeform 435">
              <a:extLst>
                <a:ext uri="{FF2B5EF4-FFF2-40B4-BE49-F238E27FC236}">
                  <a16:creationId xmlns:a16="http://schemas.microsoft.com/office/drawing/2014/main" id="{31231562-9963-4A82-A851-849656129B38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0" y="2067"/>
              <a:ext cx="37" cy="129"/>
            </a:xfrm>
            <a:custGeom>
              <a:avLst/>
              <a:gdLst>
                <a:gd name="T0" fmla="*/ 0 w 13"/>
                <a:gd name="T1" fmla="*/ 0 h 43"/>
                <a:gd name="T2" fmla="*/ 19619 w 13"/>
                <a:gd name="T3" fmla="*/ 94041 h 4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43">
                  <a:moveTo>
                    <a:pt x="0" y="0"/>
                  </a:moveTo>
                  <a:cubicBezTo>
                    <a:pt x="9" y="0"/>
                    <a:pt x="13" y="20"/>
                    <a:pt x="13" y="43"/>
                  </a:cubicBezTo>
                </a:path>
              </a:pathLst>
            </a:custGeom>
            <a:noFill/>
            <a:ln w="17463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02" name="Freeform 436">
              <a:extLst>
                <a:ext uri="{FF2B5EF4-FFF2-40B4-BE49-F238E27FC236}">
                  <a16:creationId xmlns:a16="http://schemas.microsoft.com/office/drawing/2014/main" id="{9B8FEBAE-2E01-4DE4-A69C-50EC244EAA5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3" y="2067"/>
              <a:ext cx="40" cy="129"/>
            </a:xfrm>
            <a:custGeom>
              <a:avLst/>
              <a:gdLst>
                <a:gd name="T0" fmla="*/ 0 w 14"/>
                <a:gd name="T1" fmla="*/ 0 h 43"/>
                <a:gd name="T2" fmla="*/ 21714 w 14"/>
                <a:gd name="T3" fmla="*/ 94041 h 4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43">
                  <a:moveTo>
                    <a:pt x="0" y="0"/>
                  </a:moveTo>
                  <a:cubicBezTo>
                    <a:pt x="9" y="0"/>
                    <a:pt x="14" y="20"/>
                    <a:pt x="14" y="43"/>
                  </a:cubicBezTo>
                </a:path>
              </a:pathLst>
            </a:custGeom>
            <a:noFill/>
            <a:ln w="7938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03" name="Freeform 437">
              <a:extLst>
                <a:ext uri="{FF2B5EF4-FFF2-40B4-BE49-F238E27FC236}">
                  <a16:creationId xmlns:a16="http://schemas.microsoft.com/office/drawing/2014/main" id="{1EA0C422-2948-4D17-82D4-3F29DEC21AF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9" y="2067"/>
              <a:ext cx="40" cy="129"/>
            </a:xfrm>
            <a:custGeom>
              <a:avLst/>
              <a:gdLst>
                <a:gd name="T0" fmla="*/ 0 w 14"/>
                <a:gd name="T1" fmla="*/ 0 h 43"/>
                <a:gd name="T2" fmla="*/ 21714 w 14"/>
                <a:gd name="T3" fmla="*/ 94041 h 4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43">
                  <a:moveTo>
                    <a:pt x="0" y="0"/>
                  </a:moveTo>
                  <a:cubicBezTo>
                    <a:pt x="9" y="0"/>
                    <a:pt x="14" y="20"/>
                    <a:pt x="14" y="43"/>
                  </a:cubicBezTo>
                </a:path>
              </a:pathLst>
            </a:custGeom>
            <a:noFill/>
            <a:ln w="7938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04" name="Freeform 438">
              <a:extLst>
                <a:ext uri="{FF2B5EF4-FFF2-40B4-BE49-F238E27FC236}">
                  <a16:creationId xmlns:a16="http://schemas.microsoft.com/office/drawing/2014/main" id="{E8C7023E-2D65-4EE6-BCB1-EF2041ADBDD5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5" y="2067"/>
              <a:ext cx="37" cy="129"/>
            </a:xfrm>
            <a:custGeom>
              <a:avLst/>
              <a:gdLst>
                <a:gd name="T0" fmla="*/ 0 w 13"/>
                <a:gd name="T1" fmla="*/ 0 h 43"/>
                <a:gd name="T2" fmla="*/ 18121 w 13"/>
                <a:gd name="T3" fmla="*/ 94041 h 4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43">
                  <a:moveTo>
                    <a:pt x="0" y="0"/>
                  </a:moveTo>
                  <a:cubicBezTo>
                    <a:pt x="8" y="0"/>
                    <a:pt x="13" y="20"/>
                    <a:pt x="12" y="43"/>
                  </a:cubicBezTo>
                </a:path>
              </a:pathLst>
            </a:custGeom>
            <a:noFill/>
            <a:ln w="7938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05" name="Freeform 439">
              <a:extLst>
                <a:ext uri="{FF2B5EF4-FFF2-40B4-BE49-F238E27FC236}">
                  <a16:creationId xmlns:a16="http://schemas.microsoft.com/office/drawing/2014/main" id="{D1AE193B-9B19-43D1-B0F5-34B7FC2960BA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8" y="2067"/>
              <a:ext cx="39" cy="129"/>
            </a:xfrm>
            <a:custGeom>
              <a:avLst/>
              <a:gdLst>
                <a:gd name="T0" fmla="*/ 0 w 14"/>
                <a:gd name="T1" fmla="*/ 0 h 43"/>
                <a:gd name="T2" fmla="*/ 16801 w 14"/>
                <a:gd name="T3" fmla="*/ 94041 h 4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43">
                  <a:moveTo>
                    <a:pt x="0" y="0"/>
                  </a:moveTo>
                  <a:cubicBezTo>
                    <a:pt x="9" y="0"/>
                    <a:pt x="14" y="20"/>
                    <a:pt x="13" y="43"/>
                  </a:cubicBezTo>
                </a:path>
              </a:pathLst>
            </a:custGeom>
            <a:noFill/>
            <a:ln w="7938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06" name="Freeform 440">
              <a:extLst>
                <a:ext uri="{FF2B5EF4-FFF2-40B4-BE49-F238E27FC236}">
                  <a16:creationId xmlns:a16="http://schemas.microsoft.com/office/drawing/2014/main" id="{B1C10880-CF58-4B3E-B701-14276532EDA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4" y="2067"/>
              <a:ext cx="39" cy="129"/>
            </a:xfrm>
            <a:custGeom>
              <a:avLst/>
              <a:gdLst>
                <a:gd name="T0" fmla="*/ 0 w 14"/>
                <a:gd name="T1" fmla="*/ 0 h 43"/>
                <a:gd name="T2" fmla="*/ 16801 w 14"/>
                <a:gd name="T3" fmla="*/ 94041 h 4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43">
                  <a:moveTo>
                    <a:pt x="0" y="0"/>
                  </a:moveTo>
                  <a:cubicBezTo>
                    <a:pt x="8" y="0"/>
                    <a:pt x="14" y="20"/>
                    <a:pt x="13" y="43"/>
                  </a:cubicBezTo>
                </a:path>
              </a:pathLst>
            </a:custGeom>
            <a:noFill/>
            <a:ln w="17463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07" name="Freeform 441">
              <a:extLst>
                <a:ext uri="{FF2B5EF4-FFF2-40B4-BE49-F238E27FC236}">
                  <a16:creationId xmlns:a16="http://schemas.microsoft.com/office/drawing/2014/main" id="{E23814E7-91AB-4B70-881A-A817E20B651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0" y="2067"/>
              <a:ext cx="36" cy="129"/>
            </a:xfrm>
            <a:custGeom>
              <a:avLst/>
              <a:gdLst>
                <a:gd name="T0" fmla="*/ 0 w 13"/>
                <a:gd name="T1" fmla="*/ 0 h 43"/>
                <a:gd name="T2" fmla="*/ 16289 w 13"/>
                <a:gd name="T3" fmla="*/ 94041 h 4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43">
                  <a:moveTo>
                    <a:pt x="0" y="0"/>
                  </a:moveTo>
                  <a:cubicBezTo>
                    <a:pt x="8" y="0"/>
                    <a:pt x="13" y="20"/>
                    <a:pt x="13" y="43"/>
                  </a:cubicBezTo>
                </a:path>
              </a:pathLst>
            </a:custGeom>
            <a:noFill/>
            <a:ln w="7938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08" name="Freeform 442">
              <a:extLst>
                <a:ext uri="{FF2B5EF4-FFF2-40B4-BE49-F238E27FC236}">
                  <a16:creationId xmlns:a16="http://schemas.microsoft.com/office/drawing/2014/main" id="{F7F8190A-44AC-4E27-9AD5-670A45126FA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3" y="2067"/>
              <a:ext cx="39" cy="129"/>
            </a:xfrm>
            <a:custGeom>
              <a:avLst/>
              <a:gdLst>
                <a:gd name="T0" fmla="*/ 0 w 14"/>
                <a:gd name="T1" fmla="*/ 0 h 43"/>
                <a:gd name="T2" fmla="*/ 18313 w 14"/>
                <a:gd name="T3" fmla="*/ 94041 h 4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43">
                  <a:moveTo>
                    <a:pt x="0" y="0"/>
                  </a:moveTo>
                  <a:cubicBezTo>
                    <a:pt x="9" y="0"/>
                    <a:pt x="14" y="20"/>
                    <a:pt x="14" y="43"/>
                  </a:cubicBezTo>
                </a:path>
              </a:pathLst>
            </a:custGeom>
            <a:noFill/>
            <a:ln w="7938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09" name="Freeform 443">
              <a:extLst>
                <a:ext uri="{FF2B5EF4-FFF2-40B4-BE49-F238E27FC236}">
                  <a16:creationId xmlns:a16="http://schemas.microsoft.com/office/drawing/2014/main" id="{5A2FC3A9-B38B-42BD-ABE2-AAB3571962C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8" y="2067"/>
              <a:ext cx="37" cy="129"/>
            </a:xfrm>
            <a:custGeom>
              <a:avLst/>
              <a:gdLst>
                <a:gd name="T0" fmla="*/ 0 w 13"/>
                <a:gd name="T1" fmla="*/ 0 h 43"/>
                <a:gd name="T2" fmla="*/ 18121 w 13"/>
                <a:gd name="T3" fmla="*/ 94041 h 4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43">
                  <a:moveTo>
                    <a:pt x="0" y="0"/>
                  </a:moveTo>
                  <a:cubicBezTo>
                    <a:pt x="9" y="0"/>
                    <a:pt x="13" y="20"/>
                    <a:pt x="12" y="43"/>
                  </a:cubicBezTo>
                </a:path>
              </a:pathLst>
            </a:custGeom>
            <a:noFill/>
            <a:ln w="7938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10" name="Freeform 444">
              <a:extLst>
                <a:ext uri="{FF2B5EF4-FFF2-40B4-BE49-F238E27FC236}">
                  <a16:creationId xmlns:a16="http://schemas.microsoft.com/office/drawing/2014/main" id="{9D6DC018-A411-4A3B-A5E7-07801DF3982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1" y="2067"/>
              <a:ext cx="40" cy="129"/>
            </a:xfrm>
            <a:custGeom>
              <a:avLst/>
              <a:gdLst>
                <a:gd name="T0" fmla="*/ 0 w 14"/>
                <a:gd name="T1" fmla="*/ 0 h 43"/>
                <a:gd name="T2" fmla="*/ 20197 w 14"/>
                <a:gd name="T3" fmla="*/ 94041 h 4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43">
                  <a:moveTo>
                    <a:pt x="0" y="0"/>
                  </a:moveTo>
                  <a:cubicBezTo>
                    <a:pt x="9" y="0"/>
                    <a:pt x="14" y="20"/>
                    <a:pt x="13" y="43"/>
                  </a:cubicBezTo>
                </a:path>
              </a:pathLst>
            </a:custGeom>
            <a:noFill/>
            <a:ln w="7938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11" name="Freeform 445">
              <a:extLst>
                <a:ext uri="{FF2B5EF4-FFF2-40B4-BE49-F238E27FC236}">
                  <a16:creationId xmlns:a16="http://schemas.microsoft.com/office/drawing/2014/main" id="{41049FB5-98F0-412C-8CEF-CFD12F6A94B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5" y="2067"/>
              <a:ext cx="39" cy="129"/>
            </a:xfrm>
            <a:custGeom>
              <a:avLst/>
              <a:gdLst>
                <a:gd name="T0" fmla="*/ 0 w 14"/>
                <a:gd name="T1" fmla="*/ 0 h 43"/>
                <a:gd name="T2" fmla="*/ 16801 w 14"/>
                <a:gd name="T3" fmla="*/ 94041 h 4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43">
                  <a:moveTo>
                    <a:pt x="0" y="0"/>
                  </a:moveTo>
                  <a:cubicBezTo>
                    <a:pt x="9" y="0"/>
                    <a:pt x="14" y="20"/>
                    <a:pt x="13" y="43"/>
                  </a:cubicBezTo>
                </a:path>
              </a:pathLst>
            </a:custGeom>
            <a:noFill/>
            <a:ln w="7938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12" name="Freeform 446">
              <a:extLst>
                <a:ext uri="{FF2B5EF4-FFF2-40B4-BE49-F238E27FC236}">
                  <a16:creationId xmlns:a16="http://schemas.microsoft.com/office/drawing/2014/main" id="{47DA919D-D7D6-436D-B940-13DE00F649C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8" y="2067"/>
              <a:ext cx="42" cy="129"/>
            </a:xfrm>
            <a:custGeom>
              <a:avLst/>
              <a:gdLst>
                <a:gd name="T0" fmla="*/ 0 w 15"/>
                <a:gd name="T1" fmla="*/ 0 h 43"/>
                <a:gd name="T2" fmla="*/ 18746 w 15"/>
                <a:gd name="T3" fmla="*/ 94041 h 4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43">
                  <a:moveTo>
                    <a:pt x="0" y="0"/>
                  </a:moveTo>
                  <a:cubicBezTo>
                    <a:pt x="9" y="0"/>
                    <a:pt x="15" y="20"/>
                    <a:pt x="14" y="43"/>
                  </a:cubicBezTo>
                </a:path>
              </a:pathLst>
            </a:custGeom>
            <a:noFill/>
            <a:ln w="7938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13" name="Freeform 447">
              <a:extLst>
                <a:ext uri="{FF2B5EF4-FFF2-40B4-BE49-F238E27FC236}">
                  <a16:creationId xmlns:a16="http://schemas.microsoft.com/office/drawing/2014/main" id="{E7B39D67-2D3A-4B75-B2C4-1295EC8D9E1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3" y="2067"/>
              <a:ext cx="37" cy="129"/>
            </a:xfrm>
            <a:custGeom>
              <a:avLst/>
              <a:gdLst>
                <a:gd name="T0" fmla="*/ 0 w 13"/>
                <a:gd name="T1" fmla="*/ 0 h 43"/>
                <a:gd name="T2" fmla="*/ 19619 w 13"/>
                <a:gd name="T3" fmla="*/ 94041 h 4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43">
                  <a:moveTo>
                    <a:pt x="0" y="0"/>
                  </a:moveTo>
                  <a:cubicBezTo>
                    <a:pt x="9" y="0"/>
                    <a:pt x="13" y="20"/>
                    <a:pt x="13" y="43"/>
                  </a:cubicBezTo>
                </a:path>
              </a:pathLst>
            </a:custGeom>
            <a:noFill/>
            <a:ln w="7938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14" name="Freeform 448">
              <a:extLst>
                <a:ext uri="{FF2B5EF4-FFF2-40B4-BE49-F238E27FC236}">
                  <a16:creationId xmlns:a16="http://schemas.microsoft.com/office/drawing/2014/main" id="{9EDD59F5-B8AF-45F3-86F7-CBD040EDD355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9" y="2067"/>
              <a:ext cx="37" cy="129"/>
            </a:xfrm>
            <a:custGeom>
              <a:avLst/>
              <a:gdLst>
                <a:gd name="T0" fmla="*/ 0 w 13"/>
                <a:gd name="T1" fmla="*/ 0 h 43"/>
                <a:gd name="T2" fmla="*/ 19619 w 13"/>
                <a:gd name="T3" fmla="*/ 94041 h 4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43">
                  <a:moveTo>
                    <a:pt x="0" y="0"/>
                  </a:moveTo>
                  <a:cubicBezTo>
                    <a:pt x="8" y="0"/>
                    <a:pt x="13" y="20"/>
                    <a:pt x="13" y="43"/>
                  </a:cubicBezTo>
                </a:path>
              </a:pathLst>
            </a:custGeom>
            <a:noFill/>
            <a:ln w="7938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15" name="Freeform 449">
              <a:extLst>
                <a:ext uri="{FF2B5EF4-FFF2-40B4-BE49-F238E27FC236}">
                  <a16:creationId xmlns:a16="http://schemas.microsoft.com/office/drawing/2014/main" id="{7E004E46-16A2-4175-BDE7-AB5F90AFD94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9" y="2067"/>
              <a:ext cx="34" cy="123"/>
            </a:xfrm>
            <a:custGeom>
              <a:avLst/>
              <a:gdLst>
                <a:gd name="T0" fmla="*/ 0 w 12"/>
                <a:gd name="T1" fmla="*/ 0 h 41"/>
                <a:gd name="T2" fmla="*/ 17541 w 12"/>
                <a:gd name="T3" fmla="*/ 89667 h 4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41">
                  <a:moveTo>
                    <a:pt x="0" y="0"/>
                  </a:moveTo>
                  <a:cubicBezTo>
                    <a:pt x="8" y="0"/>
                    <a:pt x="12" y="18"/>
                    <a:pt x="12" y="41"/>
                  </a:cubicBezTo>
                </a:path>
              </a:pathLst>
            </a:custGeom>
            <a:noFill/>
            <a:ln w="17463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16" name="Freeform 450">
              <a:extLst>
                <a:ext uri="{FF2B5EF4-FFF2-40B4-BE49-F238E27FC236}">
                  <a16:creationId xmlns:a16="http://schemas.microsoft.com/office/drawing/2014/main" id="{5B33BE2F-F6A3-4586-9E08-6D0A33CD896A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6" y="2097"/>
              <a:ext cx="48" cy="195"/>
            </a:xfrm>
            <a:custGeom>
              <a:avLst/>
              <a:gdLst>
                <a:gd name="T0" fmla="*/ 7183 w 17"/>
                <a:gd name="T1" fmla="*/ 142155 h 65"/>
                <a:gd name="T2" fmla="*/ 24404 w 17"/>
                <a:gd name="T3" fmla="*/ 72171 h 65"/>
                <a:gd name="T4" fmla="*/ 7183 w 17"/>
                <a:gd name="T5" fmla="*/ 0 h 65"/>
                <a:gd name="T6" fmla="*/ 0 w 17"/>
                <a:gd name="T7" fmla="*/ 0 h 65"/>
                <a:gd name="T8" fmla="*/ 17221 w 17"/>
                <a:gd name="T9" fmla="*/ 72171 h 65"/>
                <a:gd name="T10" fmla="*/ 0 w 17"/>
                <a:gd name="T11" fmla="*/ 142155 h 65"/>
                <a:gd name="T12" fmla="*/ 7183 w 17"/>
                <a:gd name="T13" fmla="*/ 142155 h 6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" h="65">
                  <a:moveTo>
                    <a:pt x="5" y="65"/>
                  </a:moveTo>
                  <a:cubicBezTo>
                    <a:pt x="12" y="65"/>
                    <a:pt x="17" y="50"/>
                    <a:pt x="17" y="33"/>
                  </a:cubicBezTo>
                  <a:cubicBezTo>
                    <a:pt x="17" y="15"/>
                    <a:pt x="12" y="0"/>
                    <a:pt x="5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" y="0"/>
                    <a:pt x="13" y="15"/>
                    <a:pt x="12" y="33"/>
                  </a:cubicBezTo>
                  <a:cubicBezTo>
                    <a:pt x="12" y="50"/>
                    <a:pt x="7" y="65"/>
                    <a:pt x="0" y="65"/>
                  </a:cubicBezTo>
                  <a:lnTo>
                    <a:pt x="5" y="65"/>
                  </a:ln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17" name="Freeform 451">
              <a:extLst>
                <a:ext uri="{FF2B5EF4-FFF2-40B4-BE49-F238E27FC236}">
                  <a16:creationId xmlns:a16="http://schemas.microsoft.com/office/drawing/2014/main" id="{8D53D56C-E4ED-47D0-8932-A0BB3D9E7395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8" y="2094"/>
              <a:ext cx="333" cy="207"/>
            </a:xfrm>
            <a:custGeom>
              <a:avLst/>
              <a:gdLst>
                <a:gd name="T0" fmla="*/ 154134 w 118"/>
                <a:gd name="T1" fmla="*/ 150903 h 69"/>
                <a:gd name="T2" fmla="*/ 168269 w 118"/>
                <a:gd name="T3" fmla="*/ 76545 h 69"/>
                <a:gd name="T4" fmla="*/ 154134 w 118"/>
                <a:gd name="T5" fmla="*/ 0 h 69"/>
                <a:gd name="T6" fmla="*/ 125273 w 118"/>
                <a:gd name="T7" fmla="*/ 0 h 69"/>
                <a:gd name="T8" fmla="*/ 82889 w 118"/>
                <a:gd name="T9" fmla="*/ 34992 h 69"/>
                <a:gd name="T10" fmla="*/ 0 w 118"/>
                <a:gd name="T11" fmla="*/ 34992 h 69"/>
                <a:gd name="T12" fmla="*/ 3034 w 118"/>
                <a:gd name="T13" fmla="*/ 74358 h 69"/>
                <a:gd name="T14" fmla="*/ 0 w 118"/>
                <a:gd name="T15" fmla="*/ 115911 h 69"/>
                <a:gd name="T16" fmla="*/ 82889 w 118"/>
                <a:gd name="T17" fmla="*/ 115911 h 69"/>
                <a:gd name="T18" fmla="*/ 82889 w 118"/>
                <a:gd name="T19" fmla="*/ 115911 h 69"/>
                <a:gd name="T20" fmla="*/ 125273 w 118"/>
                <a:gd name="T21" fmla="*/ 150903 h 69"/>
                <a:gd name="T22" fmla="*/ 154134 w 118"/>
                <a:gd name="T23" fmla="*/ 150903 h 6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18" h="69">
                  <a:moveTo>
                    <a:pt x="108" y="69"/>
                  </a:moveTo>
                  <a:cubicBezTo>
                    <a:pt x="113" y="69"/>
                    <a:pt x="118" y="53"/>
                    <a:pt x="118" y="35"/>
                  </a:cubicBezTo>
                  <a:cubicBezTo>
                    <a:pt x="118" y="16"/>
                    <a:pt x="113" y="0"/>
                    <a:pt x="108" y="0"/>
                  </a:cubicBezTo>
                  <a:cubicBezTo>
                    <a:pt x="88" y="0"/>
                    <a:pt x="88" y="0"/>
                    <a:pt x="88" y="0"/>
                  </a:cubicBezTo>
                  <a:cubicBezTo>
                    <a:pt x="88" y="0"/>
                    <a:pt x="66" y="16"/>
                    <a:pt x="58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1" y="21"/>
                    <a:pt x="2" y="27"/>
                    <a:pt x="2" y="34"/>
                  </a:cubicBezTo>
                  <a:cubicBezTo>
                    <a:pt x="2" y="41"/>
                    <a:pt x="1" y="47"/>
                    <a:pt x="0" y="53"/>
                  </a:cubicBezTo>
                  <a:cubicBezTo>
                    <a:pt x="58" y="53"/>
                    <a:pt x="58" y="53"/>
                    <a:pt x="58" y="53"/>
                  </a:cubicBezTo>
                  <a:cubicBezTo>
                    <a:pt x="58" y="53"/>
                    <a:pt x="58" y="53"/>
                    <a:pt x="58" y="53"/>
                  </a:cubicBezTo>
                  <a:cubicBezTo>
                    <a:pt x="66" y="53"/>
                    <a:pt x="88" y="69"/>
                    <a:pt x="88" y="69"/>
                  </a:cubicBezTo>
                  <a:lnTo>
                    <a:pt x="108" y="69"/>
                  </a:lnTo>
                  <a:close/>
                </a:path>
              </a:pathLst>
            </a:custGeom>
            <a:solidFill>
              <a:srgbClr val="D1E1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18" name="Rectangle 452">
              <a:extLst>
                <a:ext uri="{FF2B5EF4-FFF2-40B4-BE49-F238E27FC236}">
                  <a16:creationId xmlns:a16="http://schemas.microsoft.com/office/drawing/2014/main" id="{C6328D2C-BD4C-48E5-BE77-23F146708C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37" y="2193"/>
              <a:ext cx="321" cy="9"/>
            </a:xfrm>
            <a:prstGeom prst="rect">
              <a:avLst/>
            </a:prstGeom>
            <a:solidFill>
              <a:srgbClr val="EEF4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9519" name="Freeform 453">
              <a:extLst>
                <a:ext uri="{FF2B5EF4-FFF2-40B4-BE49-F238E27FC236}">
                  <a16:creationId xmlns:a16="http://schemas.microsoft.com/office/drawing/2014/main" id="{F82F59B2-D486-42F9-8E51-6AB9164083D4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8" y="2094"/>
              <a:ext cx="333" cy="207"/>
            </a:xfrm>
            <a:custGeom>
              <a:avLst/>
              <a:gdLst>
                <a:gd name="T0" fmla="*/ 154134 w 118"/>
                <a:gd name="T1" fmla="*/ 150903 h 69"/>
                <a:gd name="T2" fmla="*/ 168269 w 118"/>
                <a:gd name="T3" fmla="*/ 76545 h 69"/>
                <a:gd name="T4" fmla="*/ 154134 w 118"/>
                <a:gd name="T5" fmla="*/ 0 h 69"/>
                <a:gd name="T6" fmla="*/ 125273 w 118"/>
                <a:gd name="T7" fmla="*/ 0 h 69"/>
                <a:gd name="T8" fmla="*/ 82889 w 118"/>
                <a:gd name="T9" fmla="*/ 34992 h 69"/>
                <a:gd name="T10" fmla="*/ 0 w 118"/>
                <a:gd name="T11" fmla="*/ 34992 h 69"/>
                <a:gd name="T12" fmla="*/ 3034 w 118"/>
                <a:gd name="T13" fmla="*/ 74358 h 69"/>
                <a:gd name="T14" fmla="*/ 0 w 118"/>
                <a:gd name="T15" fmla="*/ 115911 h 69"/>
                <a:gd name="T16" fmla="*/ 82889 w 118"/>
                <a:gd name="T17" fmla="*/ 115911 h 69"/>
                <a:gd name="T18" fmla="*/ 82889 w 118"/>
                <a:gd name="T19" fmla="*/ 115911 h 69"/>
                <a:gd name="T20" fmla="*/ 125273 w 118"/>
                <a:gd name="T21" fmla="*/ 150903 h 69"/>
                <a:gd name="T22" fmla="*/ 154134 w 118"/>
                <a:gd name="T23" fmla="*/ 150903 h 6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18" h="69">
                  <a:moveTo>
                    <a:pt x="108" y="69"/>
                  </a:moveTo>
                  <a:cubicBezTo>
                    <a:pt x="113" y="69"/>
                    <a:pt x="118" y="53"/>
                    <a:pt x="118" y="35"/>
                  </a:cubicBezTo>
                  <a:cubicBezTo>
                    <a:pt x="118" y="16"/>
                    <a:pt x="113" y="0"/>
                    <a:pt x="108" y="0"/>
                  </a:cubicBezTo>
                  <a:cubicBezTo>
                    <a:pt x="88" y="0"/>
                    <a:pt x="88" y="0"/>
                    <a:pt x="88" y="0"/>
                  </a:cubicBezTo>
                  <a:cubicBezTo>
                    <a:pt x="88" y="0"/>
                    <a:pt x="66" y="16"/>
                    <a:pt x="58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1" y="21"/>
                    <a:pt x="2" y="27"/>
                    <a:pt x="2" y="34"/>
                  </a:cubicBezTo>
                  <a:cubicBezTo>
                    <a:pt x="2" y="41"/>
                    <a:pt x="1" y="47"/>
                    <a:pt x="0" y="53"/>
                  </a:cubicBezTo>
                  <a:cubicBezTo>
                    <a:pt x="58" y="53"/>
                    <a:pt x="58" y="53"/>
                    <a:pt x="58" y="53"/>
                  </a:cubicBezTo>
                  <a:cubicBezTo>
                    <a:pt x="58" y="53"/>
                    <a:pt x="58" y="53"/>
                    <a:pt x="58" y="53"/>
                  </a:cubicBezTo>
                  <a:cubicBezTo>
                    <a:pt x="66" y="53"/>
                    <a:pt x="88" y="69"/>
                    <a:pt x="88" y="69"/>
                  </a:cubicBezTo>
                  <a:lnTo>
                    <a:pt x="108" y="69"/>
                  </a:ln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20" name="Freeform 454">
              <a:extLst>
                <a:ext uri="{FF2B5EF4-FFF2-40B4-BE49-F238E27FC236}">
                  <a16:creationId xmlns:a16="http://schemas.microsoft.com/office/drawing/2014/main" id="{02653E96-AD0D-42E6-B186-63A539AADBA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3" y="2070"/>
              <a:ext cx="28" cy="252"/>
            </a:xfrm>
            <a:custGeom>
              <a:avLst/>
              <a:gdLst>
                <a:gd name="T0" fmla="*/ 0 w 10"/>
                <a:gd name="T1" fmla="*/ 183708 h 84"/>
                <a:gd name="T2" fmla="*/ 13390 w 10"/>
                <a:gd name="T3" fmla="*/ 94041 h 84"/>
                <a:gd name="T4" fmla="*/ 0 w 10"/>
                <a:gd name="T5" fmla="*/ 0 h 8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84">
                  <a:moveTo>
                    <a:pt x="0" y="84"/>
                  </a:moveTo>
                  <a:cubicBezTo>
                    <a:pt x="6" y="84"/>
                    <a:pt x="10" y="65"/>
                    <a:pt x="10" y="43"/>
                  </a:cubicBezTo>
                  <a:cubicBezTo>
                    <a:pt x="10" y="20"/>
                    <a:pt x="6" y="0"/>
                    <a:pt x="0" y="0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21" name="Line 455">
              <a:extLst>
                <a:ext uri="{FF2B5EF4-FFF2-40B4-BE49-F238E27FC236}">
                  <a16:creationId xmlns:a16="http://schemas.microsoft.com/office/drawing/2014/main" id="{E9D1047E-EB1E-4940-A1F2-24D316C10EE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434" y="2193"/>
              <a:ext cx="324" cy="1"/>
            </a:xfrm>
            <a:prstGeom prst="line">
              <a:avLst/>
            </a:prstGeom>
            <a:noFill/>
            <a:ln w="7938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22" name="Line 456">
              <a:extLst>
                <a:ext uri="{FF2B5EF4-FFF2-40B4-BE49-F238E27FC236}">
                  <a16:creationId xmlns:a16="http://schemas.microsoft.com/office/drawing/2014/main" id="{3A5F4A90-C58F-4E2B-A75F-AA807BB4C9F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434" y="2202"/>
              <a:ext cx="324" cy="1"/>
            </a:xfrm>
            <a:prstGeom prst="line">
              <a:avLst/>
            </a:prstGeom>
            <a:noFill/>
            <a:ln w="7938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23" name="Freeform 457">
              <a:extLst>
                <a:ext uri="{FF2B5EF4-FFF2-40B4-BE49-F238E27FC236}">
                  <a16:creationId xmlns:a16="http://schemas.microsoft.com/office/drawing/2014/main" id="{A58F2634-98B1-48B5-833E-AFCC7FB413B6}"/>
                </a:ext>
              </a:extLst>
            </p:cNvPr>
            <p:cNvSpPr>
              <a:spLocks/>
            </p:cNvSpPr>
            <p:nvPr/>
          </p:nvSpPr>
          <p:spPr bwMode="auto">
            <a:xfrm>
              <a:off x="1431" y="2205"/>
              <a:ext cx="327" cy="90"/>
            </a:xfrm>
            <a:custGeom>
              <a:avLst/>
              <a:gdLst>
                <a:gd name="T0" fmla="*/ 0 w 116"/>
                <a:gd name="T1" fmla="*/ 32805 h 30"/>
                <a:gd name="T2" fmla="*/ 1455 w 116"/>
                <a:gd name="T3" fmla="*/ 0 h 30"/>
                <a:gd name="T4" fmla="*/ 164112 w 116"/>
                <a:gd name="T5" fmla="*/ 0 h 30"/>
                <a:gd name="T6" fmla="*/ 12437 w 116"/>
                <a:gd name="T7" fmla="*/ 13122 h 30"/>
                <a:gd name="T8" fmla="*/ 12437 w 116"/>
                <a:gd name="T9" fmla="*/ 19683 h 30"/>
                <a:gd name="T10" fmla="*/ 90232 w 116"/>
                <a:gd name="T11" fmla="*/ 28431 h 30"/>
                <a:gd name="T12" fmla="*/ 128894 w 116"/>
                <a:gd name="T13" fmla="*/ 54675 h 30"/>
                <a:gd name="T14" fmla="*/ 152574 w 116"/>
                <a:gd name="T15" fmla="*/ 54675 h 30"/>
                <a:gd name="T16" fmla="*/ 161084 w 116"/>
                <a:gd name="T17" fmla="*/ 15309 h 30"/>
                <a:gd name="T18" fmla="*/ 153963 w 116"/>
                <a:gd name="T19" fmla="*/ 65610 h 30"/>
                <a:gd name="T20" fmla="*/ 124395 w 116"/>
                <a:gd name="T21" fmla="*/ 65610 h 30"/>
                <a:gd name="T22" fmla="*/ 84741 w 116"/>
                <a:gd name="T23" fmla="*/ 32805 h 30"/>
                <a:gd name="T24" fmla="*/ 0 w 116"/>
                <a:gd name="T25" fmla="*/ 32805 h 3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16" h="30">
                  <a:moveTo>
                    <a:pt x="0" y="15"/>
                  </a:moveTo>
                  <a:cubicBezTo>
                    <a:pt x="0" y="13"/>
                    <a:pt x="2" y="3"/>
                    <a:pt x="1" y="0"/>
                  </a:cubicBezTo>
                  <a:cubicBezTo>
                    <a:pt x="116" y="0"/>
                    <a:pt x="116" y="0"/>
                    <a:pt x="116" y="0"/>
                  </a:cubicBezTo>
                  <a:cubicBezTo>
                    <a:pt x="116" y="0"/>
                    <a:pt x="11" y="5"/>
                    <a:pt x="9" y="6"/>
                  </a:cubicBezTo>
                  <a:cubicBezTo>
                    <a:pt x="7" y="7"/>
                    <a:pt x="6" y="9"/>
                    <a:pt x="9" y="9"/>
                  </a:cubicBezTo>
                  <a:cubicBezTo>
                    <a:pt x="11" y="10"/>
                    <a:pt x="64" y="13"/>
                    <a:pt x="64" y="13"/>
                  </a:cubicBezTo>
                  <a:cubicBezTo>
                    <a:pt x="91" y="25"/>
                    <a:pt x="91" y="25"/>
                    <a:pt x="91" y="25"/>
                  </a:cubicBezTo>
                  <a:cubicBezTo>
                    <a:pt x="108" y="25"/>
                    <a:pt x="108" y="25"/>
                    <a:pt x="108" y="25"/>
                  </a:cubicBezTo>
                  <a:cubicBezTo>
                    <a:pt x="108" y="25"/>
                    <a:pt x="113" y="16"/>
                    <a:pt x="114" y="7"/>
                  </a:cubicBezTo>
                  <a:cubicBezTo>
                    <a:pt x="114" y="17"/>
                    <a:pt x="110" y="27"/>
                    <a:pt x="109" y="30"/>
                  </a:cubicBezTo>
                  <a:cubicBezTo>
                    <a:pt x="88" y="30"/>
                    <a:pt x="88" y="30"/>
                    <a:pt x="88" y="30"/>
                  </a:cubicBezTo>
                  <a:cubicBezTo>
                    <a:pt x="88" y="30"/>
                    <a:pt x="66" y="16"/>
                    <a:pt x="60" y="15"/>
                  </a:cubicBezTo>
                  <a:cubicBezTo>
                    <a:pt x="55" y="14"/>
                    <a:pt x="7" y="14"/>
                    <a:pt x="0" y="15"/>
                  </a:cubicBezTo>
                  <a:close/>
                </a:path>
              </a:pathLst>
            </a:custGeom>
            <a:solidFill>
              <a:srgbClr val="A4C6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24" name="Freeform 458">
              <a:extLst>
                <a:ext uri="{FF2B5EF4-FFF2-40B4-BE49-F238E27FC236}">
                  <a16:creationId xmlns:a16="http://schemas.microsoft.com/office/drawing/2014/main" id="{0D718442-415C-4BC8-A043-471DDDB9E6D4}"/>
                </a:ext>
              </a:extLst>
            </p:cNvPr>
            <p:cNvSpPr>
              <a:spLocks/>
            </p:cNvSpPr>
            <p:nvPr/>
          </p:nvSpPr>
          <p:spPr bwMode="auto">
            <a:xfrm>
              <a:off x="1431" y="2100"/>
              <a:ext cx="327" cy="87"/>
            </a:xfrm>
            <a:custGeom>
              <a:avLst/>
              <a:gdLst>
                <a:gd name="T0" fmla="*/ 0 w 116"/>
                <a:gd name="T1" fmla="*/ 32805 h 29"/>
                <a:gd name="T2" fmla="*/ 3028 w 116"/>
                <a:gd name="T3" fmla="*/ 63423 h 29"/>
                <a:gd name="T4" fmla="*/ 162539 w 116"/>
                <a:gd name="T5" fmla="*/ 63423 h 29"/>
                <a:gd name="T6" fmla="*/ 153963 w 116"/>
                <a:gd name="T7" fmla="*/ 0 h 29"/>
                <a:gd name="T8" fmla="*/ 148450 w 116"/>
                <a:gd name="T9" fmla="*/ 52488 h 29"/>
                <a:gd name="T10" fmla="*/ 14089 w 116"/>
                <a:gd name="T11" fmla="*/ 54675 h 29"/>
                <a:gd name="T12" fmla="*/ 0 w 116"/>
                <a:gd name="T13" fmla="*/ 32805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6" h="29">
                  <a:moveTo>
                    <a:pt x="0" y="15"/>
                  </a:moveTo>
                  <a:cubicBezTo>
                    <a:pt x="1" y="18"/>
                    <a:pt x="2" y="29"/>
                    <a:pt x="2" y="29"/>
                  </a:cubicBezTo>
                  <a:cubicBezTo>
                    <a:pt x="115" y="29"/>
                    <a:pt x="115" y="29"/>
                    <a:pt x="115" y="29"/>
                  </a:cubicBezTo>
                  <a:cubicBezTo>
                    <a:pt x="116" y="28"/>
                    <a:pt x="115" y="6"/>
                    <a:pt x="109" y="0"/>
                  </a:cubicBezTo>
                  <a:cubicBezTo>
                    <a:pt x="111" y="7"/>
                    <a:pt x="111" y="22"/>
                    <a:pt x="105" y="24"/>
                  </a:cubicBezTo>
                  <a:cubicBezTo>
                    <a:pt x="99" y="25"/>
                    <a:pt x="14" y="25"/>
                    <a:pt x="10" y="25"/>
                  </a:cubicBezTo>
                  <a:cubicBezTo>
                    <a:pt x="5" y="25"/>
                    <a:pt x="4" y="24"/>
                    <a:pt x="0" y="15"/>
                  </a:cubicBezTo>
                  <a:close/>
                </a:path>
              </a:pathLst>
            </a:custGeom>
            <a:solidFill>
              <a:srgbClr val="A4C6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25" name="Freeform 459">
              <a:extLst>
                <a:ext uri="{FF2B5EF4-FFF2-40B4-BE49-F238E27FC236}">
                  <a16:creationId xmlns:a16="http://schemas.microsoft.com/office/drawing/2014/main" id="{49A5CC84-DEB3-4711-9E5A-BA9288DCB904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1" y="2100"/>
              <a:ext cx="271" cy="54"/>
            </a:xfrm>
            <a:custGeom>
              <a:avLst/>
              <a:gdLst>
                <a:gd name="T0" fmla="*/ 0 w 96"/>
                <a:gd name="T1" fmla="*/ 34992 h 18"/>
                <a:gd name="T2" fmla="*/ 72978 w 96"/>
                <a:gd name="T3" fmla="*/ 34992 h 18"/>
                <a:gd name="T4" fmla="*/ 115827 w 96"/>
                <a:gd name="T5" fmla="*/ 0 h 18"/>
                <a:gd name="T6" fmla="*/ 137177 w 96"/>
                <a:gd name="T7" fmla="*/ 0 h 18"/>
                <a:gd name="T8" fmla="*/ 114370 w 96"/>
                <a:gd name="T9" fmla="*/ 13122 h 18"/>
                <a:gd name="T10" fmla="*/ 71377 w 96"/>
                <a:gd name="T11" fmla="*/ 39366 h 18"/>
                <a:gd name="T12" fmla="*/ 0 w 96"/>
                <a:gd name="T13" fmla="*/ 34992 h 1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6" h="18">
                  <a:moveTo>
                    <a:pt x="0" y="16"/>
                  </a:moveTo>
                  <a:cubicBezTo>
                    <a:pt x="0" y="16"/>
                    <a:pt x="47" y="16"/>
                    <a:pt x="51" y="16"/>
                  </a:cubicBezTo>
                  <a:cubicBezTo>
                    <a:pt x="58" y="16"/>
                    <a:pt x="75" y="4"/>
                    <a:pt x="81" y="0"/>
                  </a:cubicBezTo>
                  <a:cubicBezTo>
                    <a:pt x="96" y="0"/>
                    <a:pt x="96" y="0"/>
                    <a:pt x="96" y="0"/>
                  </a:cubicBezTo>
                  <a:cubicBezTo>
                    <a:pt x="90" y="1"/>
                    <a:pt x="85" y="1"/>
                    <a:pt x="80" y="6"/>
                  </a:cubicBezTo>
                  <a:cubicBezTo>
                    <a:pt x="74" y="10"/>
                    <a:pt x="63" y="18"/>
                    <a:pt x="50" y="18"/>
                  </a:cubicBezTo>
                  <a:cubicBezTo>
                    <a:pt x="38" y="18"/>
                    <a:pt x="0" y="16"/>
                    <a:pt x="0" y="1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26" name="Freeform 460">
              <a:extLst>
                <a:ext uri="{FF2B5EF4-FFF2-40B4-BE49-F238E27FC236}">
                  <a16:creationId xmlns:a16="http://schemas.microsoft.com/office/drawing/2014/main" id="{A87ABD98-1CD4-4224-9B71-8E2B2C8F0F53}"/>
                </a:ext>
              </a:extLst>
            </p:cNvPr>
            <p:cNvSpPr>
              <a:spLocks/>
            </p:cNvSpPr>
            <p:nvPr/>
          </p:nvSpPr>
          <p:spPr bwMode="auto">
            <a:xfrm>
              <a:off x="1434" y="2205"/>
              <a:ext cx="164" cy="42"/>
            </a:xfrm>
            <a:custGeom>
              <a:avLst/>
              <a:gdLst>
                <a:gd name="T0" fmla="*/ 1470 w 58"/>
                <a:gd name="T1" fmla="*/ 2187 h 14"/>
                <a:gd name="T2" fmla="*/ 0 w 58"/>
                <a:gd name="T3" fmla="*/ 30618 h 14"/>
                <a:gd name="T4" fmla="*/ 63411 w 58"/>
                <a:gd name="T5" fmla="*/ 30618 h 14"/>
                <a:gd name="T6" fmla="*/ 5630 w 58"/>
                <a:gd name="T7" fmla="*/ 17496 h 14"/>
                <a:gd name="T8" fmla="*/ 83869 w 58"/>
                <a:gd name="T9" fmla="*/ 0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8" h="14">
                  <a:moveTo>
                    <a:pt x="1" y="1"/>
                  </a:moveTo>
                  <a:cubicBezTo>
                    <a:pt x="2" y="4"/>
                    <a:pt x="0" y="14"/>
                    <a:pt x="0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37" y="14"/>
                    <a:pt x="4" y="14"/>
                    <a:pt x="4" y="8"/>
                  </a:cubicBezTo>
                  <a:cubicBezTo>
                    <a:pt x="3" y="1"/>
                    <a:pt x="58" y="0"/>
                    <a:pt x="58" y="0"/>
                  </a:cubicBezTo>
                </a:path>
              </a:pathLst>
            </a:custGeom>
            <a:solidFill>
              <a:srgbClr val="5AA2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27" name="Freeform 461">
              <a:extLst>
                <a:ext uri="{FF2B5EF4-FFF2-40B4-BE49-F238E27FC236}">
                  <a16:creationId xmlns:a16="http://schemas.microsoft.com/office/drawing/2014/main" id="{765B751F-600C-4DB7-8FBE-E46BA69F50C7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1" y="2124"/>
              <a:ext cx="53" cy="78"/>
            </a:xfrm>
            <a:custGeom>
              <a:avLst/>
              <a:gdLst>
                <a:gd name="T0" fmla="*/ 18402 w 19"/>
                <a:gd name="T1" fmla="*/ 0 h 26"/>
                <a:gd name="T2" fmla="*/ 0 w 19"/>
                <a:gd name="T3" fmla="*/ 0 h 26"/>
                <a:gd name="T4" fmla="*/ 1322 w 19"/>
                <a:gd name="T5" fmla="*/ 28431 h 26"/>
                <a:gd name="T6" fmla="*/ 0 w 19"/>
                <a:gd name="T7" fmla="*/ 56862 h 26"/>
                <a:gd name="T8" fmla="*/ 18402 w 19"/>
                <a:gd name="T9" fmla="*/ 56862 h 26"/>
                <a:gd name="T10" fmla="*/ 25002 w 19"/>
                <a:gd name="T11" fmla="*/ 28431 h 26"/>
                <a:gd name="T12" fmla="*/ 18402 w 19"/>
                <a:gd name="T13" fmla="*/ 0 h 2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" h="26">
                  <a:moveTo>
                    <a:pt x="14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4"/>
                    <a:pt x="1" y="8"/>
                    <a:pt x="1" y="13"/>
                  </a:cubicBezTo>
                  <a:cubicBezTo>
                    <a:pt x="1" y="17"/>
                    <a:pt x="1" y="22"/>
                    <a:pt x="0" y="26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7" y="26"/>
                    <a:pt x="19" y="20"/>
                    <a:pt x="19" y="13"/>
                  </a:cubicBezTo>
                  <a:cubicBezTo>
                    <a:pt x="19" y="5"/>
                    <a:pt x="17" y="0"/>
                    <a:pt x="14" y="0"/>
                  </a:cubicBezTo>
                  <a:close/>
                </a:path>
              </a:pathLst>
            </a:custGeom>
            <a:solidFill>
              <a:srgbClr val="A4C6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28" name="Freeform 462">
              <a:extLst>
                <a:ext uri="{FF2B5EF4-FFF2-40B4-BE49-F238E27FC236}">
                  <a16:creationId xmlns:a16="http://schemas.microsoft.com/office/drawing/2014/main" id="{4C5BD4AB-5E8B-4300-8E95-C3580A8E700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4" y="2157"/>
              <a:ext cx="939" cy="9"/>
            </a:xfrm>
            <a:custGeom>
              <a:avLst/>
              <a:gdLst>
                <a:gd name="T0" fmla="*/ 472106 w 333"/>
                <a:gd name="T1" fmla="*/ 0 h 3"/>
                <a:gd name="T2" fmla="*/ 0 w 333"/>
                <a:gd name="T3" fmla="*/ 0 h 3"/>
                <a:gd name="T4" fmla="*/ 0 w 333"/>
                <a:gd name="T5" fmla="*/ 2187 h 3"/>
                <a:gd name="T6" fmla="*/ 0 w 333"/>
                <a:gd name="T7" fmla="*/ 6561 h 3"/>
                <a:gd name="T8" fmla="*/ 453388 w 333"/>
                <a:gd name="T9" fmla="*/ 4374 h 3"/>
                <a:gd name="T10" fmla="*/ 472106 w 333"/>
                <a:gd name="T11" fmla="*/ 0 h 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33" h="3">
                  <a:moveTo>
                    <a:pt x="33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320" y="2"/>
                    <a:pt x="320" y="2"/>
                    <a:pt x="320" y="2"/>
                  </a:cubicBezTo>
                  <a:lnTo>
                    <a:pt x="333" y="0"/>
                  </a:lnTo>
                  <a:close/>
                </a:path>
              </a:pathLst>
            </a:custGeom>
            <a:solidFill>
              <a:srgbClr val="0033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29" name="Freeform 463">
              <a:extLst>
                <a:ext uri="{FF2B5EF4-FFF2-40B4-BE49-F238E27FC236}">
                  <a16:creationId xmlns:a16="http://schemas.microsoft.com/office/drawing/2014/main" id="{F8F29AB4-4514-4617-A410-F7AEA5CE924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2" y="2130"/>
              <a:ext cx="39" cy="45"/>
            </a:xfrm>
            <a:custGeom>
              <a:avLst/>
              <a:gdLst>
                <a:gd name="T0" fmla="*/ 14466 w 14"/>
                <a:gd name="T1" fmla="*/ 32805 h 15"/>
                <a:gd name="T2" fmla="*/ 13076 w 14"/>
                <a:gd name="T3" fmla="*/ 0 h 15"/>
                <a:gd name="T4" fmla="*/ 0 w 14"/>
                <a:gd name="T5" fmla="*/ 0 h 15"/>
                <a:gd name="T6" fmla="*/ 14466 w 14"/>
                <a:gd name="T7" fmla="*/ 32805 h 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" h="15">
                  <a:moveTo>
                    <a:pt x="11" y="15"/>
                  </a:moveTo>
                  <a:cubicBezTo>
                    <a:pt x="14" y="8"/>
                    <a:pt x="10" y="0"/>
                    <a:pt x="1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" y="1"/>
                    <a:pt x="13" y="2"/>
                    <a:pt x="11" y="1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30" name="Freeform 464">
              <a:extLst>
                <a:ext uri="{FF2B5EF4-FFF2-40B4-BE49-F238E27FC236}">
                  <a16:creationId xmlns:a16="http://schemas.microsoft.com/office/drawing/2014/main" id="{E2CC6587-CFDE-4B7A-9C6C-DE946A010EE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1" y="2124"/>
              <a:ext cx="53" cy="78"/>
            </a:xfrm>
            <a:custGeom>
              <a:avLst/>
              <a:gdLst>
                <a:gd name="T0" fmla="*/ 18402 w 19"/>
                <a:gd name="T1" fmla="*/ 0 h 26"/>
                <a:gd name="T2" fmla="*/ 0 w 19"/>
                <a:gd name="T3" fmla="*/ 0 h 26"/>
                <a:gd name="T4" fmla="*/ 1322 w 19"/>
                <a:gd name="T5" fmla="*/ 28431 h 26"/>
                <a:gd name="T6" fmla="*/ 0 w 19"/>
                <a:gd name="T7" fmla="*/ 56862 h 26"/>
                <a:gd name="T8" fmla="*/ 18402 w 19"/>
                <a:gd name="T9" fmla="*/ 56862 h 26"/>
                <a:gd name="T10" fmla="*/ 25002 w 19"/>
                <a:gd name="T11" fmla="*/ 28431 h 26"/>
                <a:gd name="T12" fmla="*/ 18402 w 19"/>
                <a:gd name="T13" fmla="*/ 0 h 2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" h="26">
                  <a:moveTo>
                    <a:pt x="14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4"/>
                    <a:pt x="1" y="8"/>
                    <a:pt x="1" y="13"/>
                  </a:cubicBezTo>
                  <a:cubicBezTo>
                    <a:pt x="1" y="17"/>
                    <a:pt x="1" y="22"/>
                    <a:pt x="0" y="26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7" y="26"/>
                    <a:pt x="19" y="20"/>
                    <a:pt x="19" y="13"/>
                  </a:cubicBezTo>
                  <a:cubicBezTo>
                    <a:pt x="19" y="5"/>
                    <a:pt x="17" y="0"/>
                    <a:pt x="14" y="0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31" name="Freeform 465">
              <a:extLst>
                <a:ext uri="{FF2B5EF4-FFF2-40B4-BE49-F238E27FC236}">
                  <a16:creationId xmlns:a16="http://schemas.microsoft.com/office/drawing/2014/main" id="{11A9CCD2-9667-4638-8A59-7D937F7FD2E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6" y="2151"/>
              <a:ext cx="34" cy="42"/>
            </a:xfrm>
            <a:custGeom>
              <a:avLst/>
              <a:gdLst>
                <a:gd name="T0" fmla="*/ 1686 w 12"/>
                <a:gd name="T1" fmla="*/ 0 h 14"/>
                <a:gd name="T2" fmla="*/ 0 w 12"/>
                <a:gd name="T3" fmla="*/ 30618 h 14"/>
                <a:gd name="T4" fmla="*/ 17541 w 12"/>
                <a:gd name="T5" fmla="*/ 30618 h 14"/>
                <a:gd name="T6" fmla="*/ 4777 w 12"/>
                <a:gd name="T7" fmla="*/ 15309 h 14"/>
                <a:gd name="T8" fmla="*/ 1686 w 12"/>
                <a:gd name="T9" fmla="*/ 0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14">
                  <a:moveTo>
                    <a:pt x="1" y="0"/>
                  </a:moveTo>
                  <a:cubicBezTo>
                    <a:pt x="1" y="4"/>
                    <a:pt x="1" y="12"/>
                    <a:pt x="0" y="14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8" y="13"/>
                    <a:pt x="4" y="10"/>
                    <a:pt x="3" y="7"/>
                  </a:cubicBezTo>
                  <a:cubicBezTo>
                    <a:pt x="3" y="4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5AA2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32" name="Freeform 466">
              <a:extLst>
                <a:ext uri="{FF2B5EF4-FFF2-40B4-BE49-F238E27FC236}">
                  <a16:creationId xmlns:a16="http://schemas.microsoft.com/office/drawing/2014/main" id="{25F473B6-CDD2-4359-A531-4E2029D6533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1" y="2097"/>
              <a:ext cx="39" cy="39"/>
            </a:xfrm>
            <a:custGeom>
              <a:avLst/>
              <a:gdLst>
                <a:gd name="T0" fmla="*/ 2833 w 14"/>
                <a:gd name="T1" fmla="*/ 19683 h 13"/>
                <a:gd name="T2" fmla="*/ 6574 w 14"/>
                <a:gd name="T3" fmla="*/ 2187 h 13"/>
                <a:gd name="T4" fmla="*/ 15411 w 14"/>
                <a:gd name="T5" fmla="*/ 8748 h 13"/>
                <a:gd name="T6" fmla="*/ 11742 w 14"/>
                <a:gd name="T7" fmla="*/ 26244 h 13"/>
                <a:gd name="T8" fmla="*/ 2833 w 14"/>
                <a:gd name="T9" fmla="*/ 19683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3">
                  <a:moveTo>
                    <a:pt x="2" y="9"/>
                  </a:moveTo>
                  <a:cubicBezTo>
                    <a:pt x="0" y="6"/>
                    <a:pt x="2" y="2"/>
                    <a:pt x="5" y="1"/>
                  </a:cubicBezTo>
                  <a:cubicBezTo>
                    <a:pt x="8" y="0"/>
                    <a:pt x="11" y="1"/>
                    <a:pt x="12" y="4"/>
                  </a:cubicBezTo>
                  <a:cubicBezTo>
                    <a:pt x="14" y="7"/>
                    <a:pt x="12" y="11"/>
                    <a:pt x="9" y="12"/>
                  </a:cubicBezTo>
                  <a:cubicBezTo>
                    <a:pt x="6" y="13"/>
                    <a:pt x="3" y="12"/>
                    <a:pt x="2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33" name="Freeform 467">
              <a:extLst>
                <a:ext uri="{FF2B5EF4-FFF2-40B4-BE49-F238E27FC236}">
                  <a16:creationId xmlns:a16="http://schemas.microsoft.com/office/drawing/2014/main" id="{D310E3AC-4026-4B78-B433-5EB8310D18A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0" y="2103"/>
              <a:ext cx="25" cy="27"/>
            </a:xfrm>
            <a:custGeom>
              <a:avLst/>
              <a:gdLst>
                <a:gd name="T0" fmla="*/ 1303 w 9"/>
                <a:gd name="T1" fmla="*/ 13122 h 9"/>
                <a:gd name="T2" fmla="*/ 3619 w 9"/>
                <a:gd name="T3" fmla="*/ 2187 h 9"/>
                <a:gd name="T4" fmla="*/ 11428 w 9"/>
                <a:gd name="T5" fmla="*/ 6561 h 9"/>
                <a:gd name="T6" fmla="*/ 7800 w 9"/>
                <a:gd name="T7" fmla="*/ 17496 h 9"/>
                <a:gd name="T8" fmla="*/ 1303 w 9"/>
                <a:gd name="T9" fmla="*/ 13122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9">
                  <a:moveTo>
                    <a:pt x="1" y="6"/>
                  </a:moveTo>
                  <a:cubicBezTo>
                    <a:pt x="0" y="4"/>
                    <a:pt x="1" y="2"/>
                    <a:pt x="3" y="1"/>
                  </a:cubicBezTo>
                  <a:cubicBezTo>
                    <a:pt x="5" y="0"/>
                    <a:pt x="8" y="1"/>
                    <a:pt x="9" y="3"/>
                  </a:cubicBezTo>
                  <a:cubicBezTo>
                    <a:pt x="9" y="5"/>
                    <a:pt x="8" y="8"/>
                    <a:pt x="6" y="8"/>
                  </a:cubicBezTo>
                  <a:cubicBezTo>
                    <a:pt x="4" y="9"/>
                    <a:pt x="2" y="8"/>
                    <a:pt x="1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34" name="Freeform 468">
              <a:extLst>
                <a:ext uri="{FF2B5EF4-FFF2-40B4-BE49-F238E27FC236}">
                  <a16:creationId xmlns:a16="http://schemas.microsoft.com/office/drawing/2014/main" id="{81061015-A974-4DFA-8627-AACA2CEA3DB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0" y="2091"/>
              <a:ext cx="57" cy="60"/>
            </a:xfrm>
            <a:custGeom>
              <a:avLst/>
              <a:gdLst>
                <a:gd name="T0" fmla="*/ 3169 w 20"/>
                <a:gd name="T1" fmla="*/ 30618 h 20"/>
                <a:gd name="T2" fmla="*/ 10696 w 20"/>
                <a:gd name="T3" fmla="*/ 4374 h 20"/>
                <a:gd name="T4" fmla="*/ 27243 w 20"/>
                <a:gd name="T5" fmla="*/ 15309 h 20"/>
                <a:gd name="T6" fmla="*/ 19722 w 20"/>
                <a:gd name="T7" fmla="*/ 41553 h 20"/>
                <a:gd name="T8" fmla="*/ 3169 w 20"/>
                <a:gd name="T9" fmla="*/ 30618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20">
                  <a:moveTo>
                    <a:pt x="2" y="14"/>
                  </a:moveTo>
                  <a:cubicBezTo>
                    <a:pt x="0" y="9"/>
                    <a:pt x="2" y="4"/>
                    <a:pt x="7" y="2"/>
                  </a:cubicBezTo>
                  <a:cubicBezTo>
                    <a:pt x="11" y="0"/>
                    <a:pt x="17" y="2"/>
                    <a:pt x="18" y="7"/>
                  </a:cubicBezTo>
                  <a:cubicBezTo>
                    <a:pt x="20" y="11"/>
                    <a:pt x="18" y="17"/>
                    <a:pt x="13" y="19"/>
                  </a:cubicBezTo>
                  <a:cubicBezTo>
                    <a:pt x="9" y="20"/>
                    <a:pt x="4" y="18"/>
                    <a:pt x="2" y="1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70" name="Rectangle 2">
            <a:extLst>
              <a:ext uri="{FF2B5EF4-FFF2-40B4-BE49-F238E27FC236}">
                <a16:creationId xmlns:a16="http://schemas.microsoft.com/office/drawing/2014/main" id="{FF1765DA-FE19-4CCD-BF13-25DBFAEA257C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34963" y="74613"/>
            <a:ext cx="11406187" cy="1338262"/>
          </a:xfrm>
        </p:spPr>
        <p:txBody>
          <a:bodyPr/>
          <a:lstStyle/>
          <a:p>
            <a:pPr eaLnBrk="1" hangingPunct="1">
              <a:defRPr/>
            </a:pPr>
            <a:r>
              <a:rPr lang="fr-FR" altLang="x-none" sz="5067"/>
              <a:t>Blood test (1)</a:t>
            </a:r>
          </a:p>
        </p:txBody>
      </p:sp>
      <p:grpSp>
        <p:nvGrpSpPr>
          <p:cNvPr id="20483" name="Group 3">
            <a:extLst>
              <a:ext uri="{FF2B5EF4-FFF2-40B4-BE49-F238E27FC236}">
                <a16:creationId xmlns:a16="http://schemas.microsoft.com/office/drawing/2014/main" id="{398E56B2-26BB-4827-BBF8-0CE6F35707DB}"/>
              </a:ext>
            </a:extLst>
          </p:cNvPr>
          <p:cNvGrpSpPr>
            <a:grpSpLocks/>
          </p:cNvGrpSpPr>
          <p:nvPr/>
        </p:nvGrpSpPr>
        <p:grpSpPr bwMode="auto">
          <a:xfrm>
            <a:off x="2138363" y="3441700"/>
            <a:ext cx="288925" cy="2857500"/>
            <a:chOff x="387" y="2077"/>
            <a:chExt cx="182" cy="1800"/>
          </a:xfrm>
        </p:grpSpPr>
        <p:sp>
          <p:nvSpPr>
            <p:cNvPr id="21297" name="Freeform 4">
              <a:extLst>
                <a:ext uri="{FF2B5EF4-FFF2-40B4-BE49-F238E27FC236}">
                  <a16:creationId xmlns:a16="http://schemas.microsoft.com/office/drawing/2014/main" id="{BE811473-79DF-4E58-AFC3-F0AC0AC2840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" y="2181"/>
              <a:ext cx="182" cy="1600"/>
            </a:xfrm>
            <a:custGeom>
              <a:avLst/>
              <a:gdLst>
                <a:gd name="T0" fmla="*/ 21556 w 73"/>
                <a:gd name="T1" fmla="*/ 0 h 600"/>
                <a:gd name="T2" fmla="*/ 0 w 73"/>
                <a:gd name="T3" fmla="*/ 3891 h 600"/>
                <a:gd name="T4" fmla="*/ 0 w 73"/>
                <a:gd name="T5" fmla="*/ 35592 h 600"/>
                <a:gd name="T6" fmla="*/ 0 w 73"/>
                <a:gd name="T7" fmla="*/ 35592 h 600"/>
                <a:gd name="T8" fmla="*/ 1162 w 73"/>
                <a:gd name="T9" fmla="*/ 36259 h 600"/>
                <a:gd name="T10" fmla="*/ 1162 w 73"/>
                <a:gd name="T11" fmla="*/ 550592 h 600"/>
                <a:gd name="T12" fmla="*/ 21556 w 73"/>
                <a:gd name="T13" fmla="*/ 575411 h 600"/>
                <a:gd name="T14" fmla="*/ 42461 w 73"/>
                <a:gd name="T15" fmla="*/ 550592 h 600"/>
                <a:gd name="T16" fmla="*/ 42461 w 73"/>
                <a:gd name="T17" fmla="*/ 36259 h 600"/>
                <a:gd name="T18" fmla="*/ 43735 w 73"/>
                <a:gd name="T19" fmla="*/ 35592 h 600"/>
                <a:gd name="T20" fmla="*/ 43735 w 73"/>
                <a:gd name="T21" fmla="*/ 3891 h 600"/>
                <a:gd name="T22" fmla="*/ 21556 w 73"/>
                <a:gd name="T23" fmla="*/ 0 h 60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73" h="600">
                  <a:moveTo>
                    <a:pt x="36" y="0"/>
                  </a:moveTo>
                  <a:cubicBezTo>
                    <a:pt x="16" y="0"/>
                    <a:pt x="0" y="2"/>
                    <a:pt x="0" y="4"/>
                  </a:cubicBezTo>
                  <a:cubicBezTo>
                    <a:pt x="0" y="37"/>
                    <a:pt x="0" y="37"/>
                    <a:pt x="0" y="37"/>
                  </a:cubicBezTo>
                  <a:cubicBezTo>
                    <a:pt x="0" y="37"/>
                    <a:pt x="0" y="37"/>
                    <a:pt x="0" y="37"/>
                  </a:cubicBezTo>
                  <a:cubicBezTo>
                    <a:pt x="0" y="37"/>
                    <a:pt x="0" y="37"/>
                    <a:pt x="2" y="38"/>
                  </a:cubicBezTo>
                  <a:cubicBezTo>
                    <a:pt x="2" y="574"/>
                    <a:pt x="2" y="574"/>
                    <a:pt x="2" y="574"/>
                  </a:cubicBezTo>
                  <a:cubicBezTo>
                    <a:pt x="2" y="593"/>
                    <a:pt x="17" y="600"/>
                    <a:pt x="36" y="600"/>
                  </a:cubicBezTo>
                  <a:cubicBezTo>
                    <a:pt x="55" y="600"/>
                    <a:pt x="71" y="593"/>
                    <a:pt x="71" y="574"/>
                  </a:cubicBezTo>
                  <a:cubicBezTo>
                    <a:pt x="71" y="38"/>
                    <a:pt x="71" y="38"/>
                    <a:pt x="71" y="38"/>
                  </a:cubicBezTo>
                  <a:cubicBezTo>
                    <a:pt x="72" y="37"/>
                    <a:pt x="73" y="37"/>
                    <a:pt x="73" y="37"/>
                  </a:cubicBezTo>
                  <a:cubicBezTo>
                    <a:pt x="73" y="4"/>
                    <a:pt x="73" y="4"/>
                    <a:pt x="73" y="4"/>
                  </a:cubicBezTo>
                  <a:cubicBezTo>
                    <a:pt x="73" y="2"/>
                    <a:pt x="57" y="0"/>
                    <a:pt x="36" y="0"/>
                  </a:cubicBezTo>
                  <a:close/>
                </a:path>
              </a:pathLst>
            </a:custGeom>
            <a:noFill/>
            <a:ln w="23813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298" name="Freeform 5">
              <a:extLst>
                <a:ext uri="{FF2B5EF4-FFF2-40B4-BE49-F238E27FC236}">
                  <a16:creationId xmlns:a16="http://schemas.microsoft.com/office/drawing/2014/main" id="{B9DDA5FD-ADD4-429D-8554-EB130A0AA2F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" y="2253"/>
              <a:ext cx="172" cy="1528"/>
            </a:xfrm>
            <a:custGeom>
              <a:avLst/>
              <a:gdLst>
                <a:gd name="T0" fmla="*/ 0 w 69"/>
                <a:gd name="T1" fmla="*/ 0 h 573"/>
                <a:gd name="T2" fmla="*/ 0 w 69"/>
                <a:gd name="T3" fmla="*/ 524685 h 573"/>
                <a:gd name="T4" fmla="*/ 20381 w 69"/>
                <a:gd name="T5" fmla="*/ 549525 h 573"/>
                <a:gd name="T6" fmla="*/ 41278 w 69"/>
                <a:gd name="T7" fmla="*/ 524685 h 573"/>
                <a:gd name="T8" fmla="*/ 41278 w 69"/>
                <a:gd name="T9" fmla="*/ 0 h 5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9" h="573">
                  <a:moveTo>
                    <a:pt x="0" y="0"/>
                  </a:moveTo>
                  <a:cubicBezTo>
                    <a:pt x="0" y="547"/>
                    <a:pt x="0" y="547"/>
                    <a:pt x="0" y="547"/>
                  </a:cubicBezTo>
                  <a:cubicBezTo>
                    <a:pt x="0" y="566"/>
                    <a:pt x="15" y="573"/>
                    <a:pt x="34" y="573"/>
                  </a:cubicBezTo>
                  <a:cubicBezTo>
                    <a:pt x="53" y="573"/>
                    <a:pt x="69" y="566"/>
                    <a:pt x="69" y="547"/>
                  </a:cubicBezTo>
                  <a:cubicBezTo>
                    <a:pt x="69" y="0"/>
                    <a:pt x="69" y="0"/>
                    <a:pt x="69" y="0"/>
                  </a:cubicBezTo>
                </a:path>
              </a:pathLst>
            </a:custGeom>
            <a:solidFill>
              <a:srgbClr val="E2EF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299" name="Freeform 6">
              <a:extLst>
                <a:ext uri="{FF2B5EF4-FFF2-40B4-BE49-F238E27FC236}">
                  <a16:creationId xmlns:a16="http://schemas.microsoft.com/office/drawing/2014/main" id="{79DAFD86-EC43-42D3-9C4A-29FFFA0F3516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" y="2829"/>
              <a:ext cx="172" cy="952"/>
            </a:xfrm>
            <a:custGeom>
              <a:avLst/>
              <a:gdLst>
                <a:gd name="T0" fmla="*/ 20381 w 69"/>
                <a:gd name="T1" fmla="*/ 342392 h 357"/>
                <a:gd name="T2" fmla="*/ 41278 w 69"/>
                <a:gd name="T3" fmla="*/ 317576 h 357"/>
                <a:gd name="T4" fmla="*/ 41278 w 69"/>
                <a:gd name="T5" fmla="*/ 1059 h 357"/>
                <a:gd name="T6" fmla="*/ 20381 w 69"/>
                <a:gd name="T7" fmla="*/ 2824 h 357"/>
                <a:gd name="T8" fmla="*/ 0 w 69"/>
                <a:gd name="T9" fmla="*/ 0 h 357"/>
                <a:gd name="T10" fmla="*/ 0 w 69"/>
                <a:gd name="T11" fmla="*/ 317576 h 357"/>
                <a:gd name="T12" fmla="*/ 20381 w 69"/>
                <a:gd name="T13" fmla="*/ 342392 h 35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9" h="357">
                  <a:moveTo>
                    <a:pt x="34" y="357"/>
                  </a:moveTo>
                  <a:cubicBezTo>
                    <a:pt x="53" y="357"/>
                    <a:pt x="69" y="350"/>
                    <a:pt x="69" y="331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67" y="2"/>
                    <a:pt x="52" y="3"/>
                    <a:pt x="34" y="3"/>
                  </a:cubicBezTo>
                  <a:cubicBezTo>
                    <a:pt x="16" y="3"/>
                    <a:pt x="1" y="2"/>
                    <a:pt x="0" y="0"/>
                  </a:cubicBezTo>
                  <a:cubicBezTo>
                    <a:pt x="0" y="331"/>
                    <a:pt x="0" y="331"/>
                    <a:pt x="0" y="331"/>
                  </a:cubicBezTo>
                  <a:cubicBezTo>
                    <a:pt x="0" y="350"/>
                    <a:pt x="15" y="357"/>
                    <a:pt x="34" y="357"/>
                  </a:cubicBezTo>
                  <a:close/>
                </a:path>
              </a:pathLst>
            </a:custGeom>
            <a:solidFill>
              <a:srgbClr val="F4BA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300" name="Freeform 7">
              <a:extLst>
                <a:ext uri="{FF2B5EF4-FFF2-40B4-BE49-F238E27FC236}">
                  <a16:creationId xmlns:a16="http://schemas.microsoft.com/office/drawing/2014/main" id="{6884725D-C650-47A8-9B74-3DECA86BBC22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" y="2835"/>
              <a:ext cx="125" cy="914"/>
            </a:xfrm>
            <a:custGeom>
              <a:avLst/>
              <a:gdLst>
                <a:gd name="T0" fmla="*/ 15438 w 50"/>
                <a:gd name="T1" fmla="*/ 1058 h 343"/>
                <a:gd name="T2" fmla="*/ 0 w 50"/>
                <a:gd name="T3" fmla="*/ 0 h 343"/>
                <a:gd name="T4" fmla="*/ 0 w 50"/>
                <a:gd name="T5" fmla="*/ 311146 h 343"/>
                <a:gd name="T6" fmla="*/ 15438 w 50"/>
                <a:gd name="T7" fmla="*/ 327287 h 343"/>
                <a:gd name="T8" fmla="*/ 30595 w 50"/>
                <a:gd name="T9" fmla="*/ 311146 h 343"/>
                <a:gd name="T10" fmla="*/ 30595 w 50"/>
                <a:gd name="T11" fmla="*/ 0 h 343"/>
                <a:gd name="T12" fmla="*/ 15438 w 50"/>
                <a:gd name="T13" fmla="*/ 1058 h 34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0" h="343">
                  <a:moveTo>
                    <a:pt x="25" y="1"/>
                  </a:moveTo>
                  <a:cubicBezTo>
                    <a:pt x="15" y="1"/>
                    <a:pt x="7" y="1"/>
                    <a:pt x="0" y="0"/>
                  </a:cubicBezTo>
                  <a:cubicBezTo>
                    <a:pt x="0" y="326"/>
                    <a:pt x="0" y="326"/>
                    <a:pt x="0" y="326"/>
                  </a:cubicBezTo>
                  <a:cubicBezTo>
                    <a:pt x="0" y="340"/>
                    <a:pt x="12" y="343"/>
                    <a:pt x="25" y="343"/>
                  </a:cubicBezTo>
                  <a:cubicBezTo>
                    <a:pt x="39" y="343"/>
                    <a:pt x="50" y="340"/>
                    <a:pt x="50" y="326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44" y="1"/>
                    <a:pt x="35" y="1"/>
                    <a:pt x="25" y="1"/>
                  </a:cubicBezTo>
                  <a:close/>
                </a:path>
              </a:pathLst>
            </a:custGeom>
            <a:solidFill>
              <a:srgbClr val="B00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301" name="Freeform 8">
              <a:extLst>
                <a:ext uri="{FF2B5EF4-FFF2-40B4-BE49-F238E27FC236}">
                  <a16:creationId xmlns:a16="http://schemas.microsoft.com/office/drawing/2014/main" id="{9D9D9EF3-AD0F-4E2D-B897-B62C6DB5C0C7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" y="2272"/>
              <a:ext cx="125" cy="565"/>
            </a:xfrm>
            <a:custGeom>
              <a:avLst/>
              <a:gdLst>
                <a:gd name="T0" fmla="*/ 0 w 50"/>
                <a:gd name="T1" fmla="*/ 0 h 212"/>
                <a:gd name="T2" fmla="*/ 0 w 50"/>
                <a:gd name="T3" fmla="*/ 201391 h 212"/>
                <a:gd name="T4" fmla="*/ 15438 w 50"/>
                <a:gd name="T5" fmla="*/ 202507 h 212"/>
                <a:gd name="T6" fmla="*/ 30595 w 50"/>
                <a:gd name="T7" fmla="*/ 201391 h 212"/>
                <a:gd name="T8" fmla="*/ 30595 w 50"/>
                <a:gd name="T9" fmla="*/ 0 h 212"/>
                <a:gd name="T10" fmla="*/ 0 w 50"/>
                <a:gd name="T11" fmla="*/ 0 h 21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0" h="212">
                  <a:moveTo>
                    <a:pt x="0" y="0"/>
                  </a:moveTo>
                  <a:cubicBezTo>
                    <a:pt x="0" y="211"/>
                    <a:pt x="0" y="211"/>
                    <a:pt x="0" y="211"/>
                  </a:cubicBezTo>
                  <a:cubicBezTo>
                    <a:pt x="7" y="212"/>
                    <a:pt x="15" y="212"/>
                    <a:pt x="25" y="212"/>
                  </a:cubicBezTo>
                  <a:cubicBezTo>
                    <a:pt x="35" y="212"/>
                    <a:pt x="44" y="212"/>
                    <a:pt x="50" y="211"/>
                  </a:cubicBezTo>
                  <a:cubicBezTo>
                    <a:pt x="50" y="0"/>
                    <a:pt x="50" y="0"/>
                    <a:pt x="5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BEDB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302" name="Freeform 9">
              <a:extLst>
                <a:ext uri="{FF2B5EF4-FFF2-40B4-BE49-F238E27FC236}">
                  <a16:creationId xmlns:a16="http://schemas.microsoft.com/office/drawing/2014/main" id="{385F14BB-313C-4911-92C7-1969BE34FC9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" y="2821"/>
              <a:ext cx="172" cy="16"/>
            </a:xfrm>
            <a:custGeom>
              <a:avLst/>
              <a:gdLst>
                <a:gd name="T0" fmla="*/ 0 w 69"/>
                <a:gd name="T1" fmla="*/ 2824 h 6"/>
                <a:gd name="T2" fmla="*/ 20381 w 69"/>
                <a:gd name="T3" fmla="*/ 5824 h 6"/>
                <a:gd name="T4" fmla="*/ 41278 w 69"/>
                <a:gd name="T5" fmla="*/ 2824 h 6"/>
                <a:gd name="T6" fmla="*/ 41278 w 69"/>
                <a:gd name="T7" fmla="*/ 2824 h 6"/>
                <a:gd name="T8" fmla="*/ 20381 w 69"/>
                <a:gd name="T9" fmla="*/ 0 h 6"/>
                <a:gd name="T10" fmla="*/ 0 w 69"/>
                <a:gd name="T11" fmla="*/ 2824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9" h="6">
                  <a:moveTo>
                    <a:pt x="0" y="3"/>
                  </a:moveTo>
                  <a:cubicBezTo>
                    <a:pt x="0" y="5"/>
                    <a:pt x="16" y="6"/>
                    <a:pt x="34" y="6"/>
                  </a:cubicBezTo>
                  <a:cubicBezTo>
                    <a:pt x="52" y="6"/>
                    <a:pt x="67" y="5"/>
                    <a:pt x="69" y="3"/>
                  </a:cubicBezTo>
                  <a:cubicBezTo>
                    <a:pt x="69" y="3"/>
                    <a:pt x="69" y="3"/>
                    <a:pt x="69" y="3"/>
                  </a:cubicBezTo>
                  <a:cubicBezTo>
                    <a:pt x="68" y="1"/>
                    <a:pt x="53" y="0"/>
                    <a:pt x="34" y="0"/>
                  </a:cubicBezTo>
                  <a:cubicBezTo>
                    <a:pt x="16" y="0"/>
                    <a:pt x="1" y="1"/>
                    <a:pt x="0" y="3"/>
                  </a:cubicBezTo>
                </a:path>
              </a:pathLst>
            </a:custGeom>
            <a:solidFill>
              <a:srgbClr val="FADB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303" name="Freeform 10">
              <a:extLst>
                <a:ext uri="{FF2B5EF4-FFF2-40B4-BE49-F238E27FC236}">
                  <a16:creationId xmlns:a16="http://schemas.microsoft.com/office/drawing/2014/main" id="{D096EFCB-5A06-4E21-87B1-DCDF4441A739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" y="2835"/>
              <a:ext cx="62" cy="914"/>
            </a:xfrm>
            <a:custGeom>
              <a:avLst/>
              <a:gdLst>
                <a:gd name="T0" fmla="*/ 12110 w 25"/>
                <a:gd name="T1" fmla="*/ 1058 h 343"/>
                <a:gd name="T2" fmla="*/ 12110 w 25"/>
                <a:gd name="T3" fmla="*/ 308215 h 343"/>
                <a:gd name="T4" fmla="*/ 0 w 25"/>
                <a:gd name="T5" fmla="*/ 327287 h 343"/>
                <a:gd name="T6" fmla="*/ 14448 w 25"/>
                <a:gd name="T7" fmla="*/ 311146 h 343"/>
                <a:gd name="T8" fmla="*/ 14448 w 25"/>
                <a:gd name="T9" fmla="*/ 0 h 343"/>
                <a:gd name="T10" fmla="*/ 12110 w 25"/>
                <a:gd name="T11" fmla="*/ 1058 h 34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5" h="343">
                  <a:moveTo>
                    <a:pt x="21" y="1"/>
                  </a:moveTo>
                  <a:cubicBezTo>
                    <a:pt x="21" y="323"/>
                    <a:pt x="21" y="323"/>
                    <a:pt x="21" y="323"/>
                  </a:cubicBezTo>
                  <a:cubicBezTo>
                    <a:pt x="21" y="338"/>
                    <a:pt x="10" y="342"/>
                    <a:pt x="0" y="343"/>
                  </a:cubicBezTo>
                  <a:cubicBezTo>
                    <a:pt x="14" y="343"/>
                    <a:pt x="25" y="340"/>
                    <a:pt x="25" y="326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4" y="1"/>
                    <a:pt x="22" y="1"/>
                    <a:pt x="21" y="1"/>
                  </a:cubicBezTo>
                  <a:close/>
                </a:path>
              </a:pathLst>
            </a:custGeom>
            <a:solidFill>
              <a:srgbClr val="8409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304" name="Freeform 11">
              <a:extLst>
                <a:ext uri="{FF2B5EF4-FFF2-40B4-BE49-F238E27FC236}">
                  <a16:creationId xmlns:a16="http://schemas.microsoft.com/office/drawing/2014/main" id="{2B5F6498-B72B-42FE-9967-BAC5B8B1EF62}"/>
                </a:ext>
              </a:extLst>
            </p:cNvPr>
            <p:cNvSpPr>
              <a:spLocks/>
            </p:cNvSpPr>
            <p:nvPr/>
          </p:nvSpPr>
          <p:spPr bwMode="auto">
            <a:xfrm>
              <a:off x="529" y="2272"/>
              <a:ext cx="10" cy="565"/>
            </a:xfrm>
            <a:custGeom>
              <a:avLst/>
              <a:gdLst>
                <a:gd name="T0" fmla="*/ 0 w 4"/>
                <a:gd name="T1" fmla="*/ 0 h 212"/>
                <a:gd name="T2" fmla="*/ 0 w 4"/>
                <a:gd name="T3" fmla="*/ 202507 h 212"/>
                <a:gd name="T4" fmla="*/ 2470 w 4"/>
                <a:gd name="T5" fmla="*/ 201391 h 212"/>
                <a:gd name="T6" fmla="*/ 2470 w 4"/>
                <a:gd name="T7" fmla="*/ 0 h 212"/>
                <a:gd name="T8" fmla="*/ 0 w 4"/>
                <a:gd name="T9" fmla="*/ 0 h 2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212">
                  <a:moveTo>
                    <a:pt x="0" y="0"/>
                  </a:moveTo>
                  <a:cubicBezTo>
                    <a:pt x="0" y="212"/>
                    <a:pt x="0" y="212"/>
                    <a:pt x="0" y="212"/>
                  </a:cubicBezTo>
                  <a:cubicBezTo>
                    <a:pt x="1" y="212"/>
                    <a:pt x="3" y="212"/>
                    <a:pt x="4" y="211"/>
                  </a:cubicBezTo>
                  <a:cubicBezTo>
                    <a:pt x="4" y="0"/>
                    <a:pt x="4" y="0"/>
                    <a:pt x="4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96C6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305" name="Freeform 12">
              <a:extLst>
                <a:ext uri="{FF2B5EF4-FFF2-40B4-BE49-F238E27FC236}">
                  <a16:creationId xmlns:a16="http://schemas.microsoft.com/office/drawing/2014/main" id="{FD3525AF-C1F3-4397-82A0-E947A4361BD1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" y="2077"/>
              <a:ext cx="75" cy="1696"/>
            </a:xfrm>
            <a:custGeom>
              <a:avLst/>
              <a:gdLst>
                <a:gd name="T0" fmla="*/ 15938 w 30"/>
                <a:gd name="T1" fmla="*/ 69027 h 636"/>
                <a:gd name="T2" fmla="*/ 15938 w 30"/>
                <a:gd name="T3" fmla="*/ 590792 h 636"/>
                <a:gd name="T4" fmla="*/ 0 w 30"/>
                <a:gd name="T5" fmla="*/ 609907 h 636"/>
                <a:gd name="T6" fmla="*/ 18363 w 30"/>
                <a:gd name="T7" fmla="*/ 591587 h 636"/>
                <a:gd name="T8" fmla="*/ 18363 w 30"/>
                <a:gd name="T9" fmla="*/ 65139 h 6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636">
                  <a:moveTo>
                    <a:pt x="26" y="72"/>
                  </a:moveTo>
                  <a:cubicBezTo>
                    <a:pt x="26" y="9"/>
                    <a:pt x="26" y="527"/>
                    <a:pt x="26" y="616"/>
                  </a:cubicBezTo>
                  <a:cubicBezTo>
                    <a:pt x="26" y="626"/>
                    <a:pt x="10" y="636"/>
                    <a:pt x="0" y="636"/>
                  </a:cubicBezTo>
                  <a:cubicBezTo>
                    <a:pt x="10" y="636"/>
                    <a:pt x="30" y="633"/>
                    <a:pt x="30" y="617"/>
                  </a:cubicBezTo>
                  <a:cubicBezTo>
                    <a:pt x="30" y="522"/>
                    <a:pt x="30" y="0"/>
                    <a:pt x="30" y="68"/>
                  </a:cubicBezTo>
                </a:path>
              </a:pathLst>
            </a:custGeom>
            <a:solidFill>
              <a:srgbClr val="ADD2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306" name="Freeform 13">
              <a:extLst>
                <a:ext uri="{FF2B5EF4-FFF2-40B4-BE49-F238E27FC236}">
                  <a16:creationId xmlns:a16="http://schemas.microsoft.com/office/drawing/2014/main" id="{017E93BA-4D78-419A-A5C0-8825E247D80E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" y="2835"/>
              <a:ext cx="75" cy="938"/>
            </a:xfrm>
            <a:custGeom>
              <a:avLst/>
              <a:gdLst>
                <a:gd name="T0" fmla="*/ 18363 w 30"/>
                <a:gd name="T1" fmla="*/ 0 h 352"/>
                <a:gd name="T2" fmla="*/ 15938 w 30"/>
                <a:gd name="T3" fmla="*/ 0 h 352"/>
                <a:gd name="T4" fmla="*/ 15938 w 30"/>
                <a:gd name="T5" fmla="*/ 316860 h 352"/>
                <a:gd name="T6" fmla="*/ 0 w 30"/>
                <a:gd name="T7" fmla="*/ 335935 h 352"/>
                <a:gd name="T8" fmla="*/ 18363 w 30"/>
                <a:gd name="T9" fmla="*/ 317670 h 352"/>
                <a:gd name="T10" fmla="*/ 18363 w 30"/>
                <a:gd name="T11" fmla="*/ 0 h 35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0" h="352">
                  <a:moveTo>
                    <a:pt x="30" y="0"/>
                  </a:moveTo>
                  <a:cubicBezTo>
                    <a:pt x="29" y="0"/>
                    <a:pt x="28" y="0"/>
                    <a:pt x="26" y="0"/>
                  </a:cubicBezTo>
                  <a:cubicBezTo>
                    <a:pt x="26" y="332"/>
                    <a:pt x="26" y="332"/>
                    <a:pt x="26" y="332"/>
                  </a:cubicBezTo>
                  <a:cubicBezTo>
                    <a:pt x="26" y="342"/>
                    <a:pt x="10" y="352"/>
                    <a:pt x="0" y="352"/>
                  </a:cubicBezTo>
                  <a:cubicBezTo>
                    <a:pt x="10" y="352"/>
                    <a:pt x="30" y="349"/>
                    <a:pt x="30" y="333"/>
                  </a:cubicBezTo>
                  <a:lnTo>
                    <a:pt x="30" y="0"/>
                  </a:lnTo>
                  <a:close/>
                </a:path>
              </a:pathLst>
            </a:custGeom>
            <a:solidFill>
              <a:srgbClr val="D586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307" name="Freeform 14">
              <a:extLst>
                <a:ext uri="{FF2B5EF4-FFF2-40B4-BE49-F238E27FC236}">
                  <a16:creationId xmlns:a16="http://schemas.microsoft.com/office/drawing/2014/main" id="{31D5D27B-9BC7-40B1-964B-9108F6BF9BD3}"/>
                </a:ext>
              </a:extLst>
            </p:cNvPr>
            <p:cNvSpPr>
              <a:spLocks/>
            </p:cNvSpPr>
            <p:nvPr/>
          </p:nvSpPr>
          <p:spPr bwMode="auto">
            <a:xfrm>
              <a:off x="529" y="2824"/>
              <a:ext cx="12" cy="11"/>
            </a:xfrm>
            <a:custGeom>
              <a:avLst/>
              <a:gdLst>
                <a:gd name="T0" fmla="*/ 0 w 5"/>
                <a:gd name="T1" fmla="*/ 0 h 4"/>
                <a:gd name="T2" fmla="*/ 1925 w 5"/>
                <a:gd name="T3" fmla="*/ 3495 h 4"/>
                <a:gd name="T4" fmla="*/ 0 w 5"/>
                <a:gd name="T5" fmla="*/ 4741 h 4"/>
                <a:gd name="T6" fmla="*/ 0 w 5"/>
                <a:gd name="T7" fmla="*/ 1271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4">
                  <a:moveTo>
                    <a:pt x="0" y="0"/>
                  </a:moveTo>
                  <a:cubicBezTo>
                    <a:pt x="1" y="1"/>
                    <a:pt x="5" y="0"/>
                    <a:pt x="4" y="3"/>
                  </a:cubicBezTo>
                  <a:cubicBezTo>
                    <a:pt x="4" y="3"/>
                    <a:pt x="1" y="4"/>
                    <a:pt x="0" y="4"/>
                  </a:cubicBezTo>
                  <a:cubicBezTo>
                    <a:pt x="0" y="4"/>
                    <a:pt x="0" y="2"/>
                    <a:pt x="0" y="1"/>
                  </a:cubicBezTo>
                </a:path>
              </a:pathLst>
            </a:custGeom>
            <a:solidFill>
              <a:srgbClr val="DCD0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308" name="Freeform 15">
              <a:extLst>
                <a:ext uri="{FF2B5EF4-FFF2-40B4-BE49-F238E27FC236}">
                  <a16:creationId xmlns:a16="http://schemas.microsoft.com/office/drawing/2014/main" id="{5CE87FA3-DD84-4687-B101-EF39510FF0F4}"/>
                </a:ext>
              </a:extLst>
            </p:cNvPr>
            <p:cNvSpPr>
              <a:spLocks/>
            </p:cNvSpPr>
            <p:nvPr/>
          </p:nvSpPr>
          <p:spPr bwMode="auto">
            <a:xfrm>
              <a:off x="546" y="2827"/>
              <a:ext cx="8" cy="5"/>
            </a:xfrm>
            <a:custGeom>
              <a:avLst/>
              <a:gdLst>
                <a:gd name="T0" fmla="*/ 0 w 3"/>
                <a:gd name="T1" fmla="*/ 0 h 2"/>
                <a:gd name="T2" fmla="*/ 0 w 3"/>
                <a:gd name="T3" fmla="*/ 1300 h 2"/>
                <a:gd name="T4" fmla="*/ 1763 w 3"/>
                <a:gd name="T5" fmla="*/ 783 h 2"/>
                <a:gd name="T6" fmla="*/ 0 w 3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cubicBezTo>
                    <a:pt x="0" y="0"/>
                    <a:pt x="0" y="1"/>
                    <a:pt x="0" y="2"/>
                  </a:cubicBezTo>
                  <a:cubicBezTo>
                    <a:pt x="1" y="2"/>
                    <a:pt x="2" y="1"/>
                    <a:pt x="2" y="1"/>
                  </a:cubicBezTo>
                  <a:cubicBezTo>
                    <a:pt x="3" y="0"/>
                    <a:pt x="1" y="1"/>
                    <a:pt x="0" y="0"/>
                  </a:cubicBezTo>
                </a:path>
              </a:pathLst>
            </a:custGeom>
            <a:solidFill>
              <a:srgbClr val="DCD0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309" name="Freeform 16">
              <a:extLst>
                <a:ext uri="{FF2B5EF4-FFF2-40B4-BE49-F238E27FC236}">
                  <a16:creationId xmlns:a16="http://schemas.microsoft.com/office/drawing/2014/main" id="{8F96FE8D-065E-4A4F-BA99-7182992C309C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" y="3376"/>
              <a:ext cx="17" cy="299"/>
            </a:xfrm>
            <a:custGeom>
              <a:avLst/>
              <a:gdLst>
                <a:gd name="T0" fmla="*/ 0 w 7"/>
                <a:gd name="T1" fmla="*/ 0 h 112"/>
                <a:gd name="T2" fmla="*/ 1003 w 7"/>
                <a:gd name="T3" fmla="*/ 108187 h 1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112">
                  <a:moveTo>
                    <a:pt x="0" y="0"/>
                  </a:moveTo>
                  <a:cubicBezTo>
                    <a:pt x="6" y="14"/>
                    <a:pt x="7" y="85"/>
                    <a:pt x="2" y="112"/>
                  </a:cubicBezTo>
                </a:path>
              </a:pathLst>
            </a:custGeom>
            <a:solidFill>
              <a:srgbClr val="D586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310" name="Freeform 17">
              <a:extLst>
                <a:ext uri="{FF2B5EF4-FFF2-40B4-BE49-F238E27FC236}">
                  <a16:creationId xmlns:a16="http://schemas.microsoft.com/office/drawing/2014/main" id="{E876D1A3-2CF9-4B1B-9728-878D82546302}"/>
                </a:ext>
              </a:extLst>
            </p:cNvPr>
            <p:cNvSpPr>
              <a:spLocks/>
            </p:cNvSpPr>
            <p:nvPr/>
          </p:nvSpPr>
          <p:spPr bwMode="auto">
            <a:xfrm>
              <a:off x="556" y="2829"/>
              <a:ext cx="8" cy="6"/>
            </a:xfrm>
            <a:custGeom>
              <a:avLst/>
              <a:gdLst>
                <a:gd name="T0" fmla="*/ 0 w 3"/>
                <a:gd name="T1" fmla="*/ 4374 h 2"/>
                <a:gd name="T2" fmla="*/ 2824 w 3"/>
                <a:gd name="T3" fmla="*/ 0 h 2"/>
                <a:gd name="T4" fmla="*/ 2824 w 3"/>
                <a:gd name="T5" fmla="*/ 0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cubicBezTo>
                    <a:pt x="1" y="1"/>
                    <a:pt x="3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noFill/>
            <a:ln w="3175" cap="rnd">
              <a:solidFill>
                <a:srgbClr val="87888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311" name="Freeform 18">
              <a:extLst>
                <a:ext uri="{FF2B5EF4-FFF2-40B4-BE49-F238E27FC236}">
                  <a16:creationId xmlns:a16="http://schemas.microsoft.com/office/drawing/2014/main" id="{45333F36-C248-4F9B-AB67-AEFA73328CD9}"/>
                </a:ext>
              </a:extLst>
            </p:cNvPr>
            <p:cNvSpPr>
              <a:spLocks/>
            </p:cNvSpPr>
            <p:nvPr/>
          </p:nvSpPr>
          <p:spPr bwMode="auto">
            <a:xfrm>
              <a:off x="527" y="2835"/>
              <a:ext cx="29" cy="2"/>
            </a:xfrm>
            <a:custGeom>
              <a:avLst/>
              <a:gdLst>
                <a:gd name="T0" fmla="*/ 0 w 12"/>
                <a:gd name="T1" fmla="*/ 128 h 1"/>
                <a:gd name="T2" fmla="*/ 5759 w 12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1">
                  <a:moveTo>
                    <a:pt x="0" y="1"/>
                  </a:moveTo>
                  <a:cubicBezTo>
                    <a:pt x="5" y="0"/>
                    <a:pt x="9" y="0"/>
                    <a:pt x="12" y="0"/>
                  </a:cubicBezTo>
                </a:path>
              </a:pathLst>
            </a:custGeom>
            <a:noFill/>
            <a:ln w="3175" cap="rnd">
              <a:solidFill>
                <a:srgbClr val="87B1C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312" name="Freeform 19">
              <a:extLst>
                <a:ext uri="{FF2B5EF4-FFF2-40B4-BE49-F238E27FC236}">
                  <a16:creationId xmlns:a16="http://schemas.microsoft.com/office/drawing/2014/main" id="{91A0B574-ABC7-4906-BB3B-7157B50E3D8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" y="2829"/>
              <a:ext cx="135" cy="8"/>
            </a:xfrm>
            <a:custGeom>
              <a:avLst/>
              <a:gdLst>
                <a:gd name="T0" fmla="*/ 0 w 54"/>
                <a:gd name="T1" fmla="*/ 0 h 3"/>
                <a:gd name="T2" fmla="*/ 20833 w 54"/>
                <a:gd name="T3" fmla="*/ 2824 h 3"/>
                <a:gd name="T4" fmla="*/ 33020 w 54"/>
                <a:gd name="T5" fmla="*/ 2824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4" h="3">
                  <a:moveTo>
                    <a:pt x="0" y="0"/>
                  </a:moveTo>
                  <a:cubicBezTo>
                    <a:pt x="0" y="2"/>
                    <a:pt x="16" y="3"/>
                    <a:pt x="34" y="3"/>
                  </a:cubicBezTo>
                  <a:cubicBezTo>
                    <a:pt x="42" y="3"/>
                    <a:pt x="49" y="3"/>
                    <a:pt x="54" y="3"/>
                  </a:cubicBezTo>
                </a:path>
              </a:pathLst>
            </a:custGeom>
            <a:noFill/>
            <a:ln w="3175" cap="rnd">
              <a:solidFill>
                <a:srgbClr val="87888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313" name="Freeform 20">
              <a:extLst>
                <a:ext uri="{FF2B5EF4-FFF2-40B4-BE49-F238E27FC236}">
                  <a16:creationId xmlns:a16="http://schemas.microsoft.com/office/drawing/2014/main" id="{2A054915-A616-48CB-B938-58B4E4226C6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" y="2821"/>
              <a:ext cx="135" cy="8"/>
            </a:xfrm>
            <a:custGeom>
              <a:avLst/>
              <a:gdLst>
                <a:gd name="T0" fmla="*/ 33020 w 54"/>
                <a:gd name="T1" fmla="*/ 1059 h 3"/>
                <a:gd name="T2" fmla="*/ 20833 w 54"/>
                <a:gd name="T3" fmla="*/ 0 h 3"/>
                <a:gd name="T4" fmla="*/ 0 w 54"/>
                <a:gd name="T5" fmla="*/ 2824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4" h="3">
                  <a:moveTo>
                    <a:pt x="54" y="1"/>
                  </a:moveTo>
                  <a:cubicBezTo>
                    <a:pt x="49" y="0"/>
                    <a:pt x="42" y="0"/>
                    <a:pt x="34" y="0"/>
                  </a:cubicBezTo>
                  <a:cubicBezTo>
                    <a:pt x="16" y="0"/>
                    <a:pt x="1" y="1"/>
                    <a:pt x="0" y="3"/>
                  </a:cubicBezTo>
                </a:path>
              </a:pathLst>
            </a:custGeom>
            <a:noFill/>
            <a:ln w="3175" cap="rnd">
              <a:solidFill>
                <a:srgbClr val="A1A2A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314" name="Freeform 21">
              <a:extLst>
                <a:ext uri="{FF2B5EF4-FFF2-40B4-BE49-F238E27FC236}">
                  <a16:creationId xmlns:a16="http://schemas.microsoft.com/office/drawing/2014/main" id="{BB3D435E-1FAA-48CE-BBE9-4D39BC6A0DE2}"/>
                </a:ext>
              </a:extLst>
            </p:cNvPr>
            <p:cNvSpPr>
              <a:spLocks/>
            </p:cNvSpPr>
            <p:nvPr/>
          </p:nvSpPr>
          <p:spPr bwMode="auto">
            <a:xfrm>
              <a:off x="527" y="2824"/>
              <a:ext cx="27" cy="3"/>
            </a:xfrm>
            <a:custGeom>
              <a:avLst/>
              <a:gdLst>
                <a:gd name="T0" fmla="*/ 5886 w 11"/>
                <a:gd name="T1" fmla="*/ 2187 h 1"/>
                <a:gd name="T2" fmla="*/ 0 w 11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1">
                  <a:moveTo>
                    <a:pt x="11" y="1"/>
                  </a:moveTo>
                  <a:cubicBezTo>
                    <a:pt x="9" y="0"/>
                    <a:pt x="5" y="0"/>
                    <a:pt x="0" y="0"/>
                  </a:cubicBezTo>
                </a:path>
              </a:pathLst>
            </a:custGeom>
            <a:noFill/>
            <a:ln w="3175" cap="rnd">
              <a:solidFill>
                <a:srgbClr val="91B7C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315" name="Freeform 22">
              <a:extLst>
                <a:ext uri="{FF2B5EF4-FFF2-40B4-BE49-F238E27FC236}">
                  <a16:creationId xmlns:a16="http://schemas.microsoft.com/office/drawing/2014/main" id="{B54F2357-174A-4F47-93A8-B2A2CF865AD2}"/>
                </a:ext>
              </a:extLst>
            </p:cNvPr>
            <p:cNvSpPr>
              <a:spLocks/>
            </p:cNvSpPr>
            <p:nvPr/>
          </p:nvSpPr>
          <p:spPr bwMode="auto">
            <a:xfrm>
              <a:off x="554" y="2827"/>
              <a:ext cx="10" cy="2"/>
            </a:xfrm>
            <a:custGeom>
              <a:avLst/>
              <a:gdLst>
                <a:gd name="T0" fmla="*/ 2470 w 4"/>
                <a:gd name="T1" fmla="*/ 128 h 1"/>
                <a:gd name="T2" fmla="*/ 0 w 4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1">
                  <a:moveTo>
                    <a:pt x="4" y="1"/>
                  </a:moveTo>
                  <a:cubicBezTo>
                    <a:pt x="4" y="1"/>
                    <a:pt x="2" y="0"/>
                    <a:pt x="0" y="0"/>
                  </a:cubicBezTo>
                </a:path>
              </a:pathLst>
            </a:custGeom>
            <a:noFill/>
            <a:ln w="3175" cap="rnd">
              <a:solidFill>
                <a:srgbClr val="A1A2A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316" name="Freeform 23">
              <a:extLst>
                <a:ext uri="{FF2B5EF4-FFF2-40B4-BE49-F238E27FC236}">
                  <a16:creationId xmlns:a16="http://schemas.microsoft.com/office/drawing/2014/main" id="{1683943D-BB65-432C-BE7B-4A520A8FE80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" y="2253"/>
              <a:ext cx="172" cy="1528"/>
            </a:xfrm>
            <a:custGeom>
              <a:avLst/>
              <a:gdLst>
                <a:gd name="T0" fmla="*/ 0 w 69"/>
                <a:gd name="T1" fmla="*/ 0 h 573"/>
                <a:gd name="T2" fmla="*/ 0 w 69"/>
                <a:gd name="T3" fmla="*/ 524685 h 573"/>
                <a:gd name="T4" fmla="*/ 20381 w 69"/>
                <a:gd name="T5" fmla="*/ 549525 h 573"/>
                <a:gd name="T6" fmla="*/ 41278 w 69"/>
                <a:gd name="T7" fmla="*/ 524685 h 573"/>
                <a:gd name="T8" fmla="*/ 41278 w 69"/>
                <a:gd name="T9" fmla="*/ 0 h 5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9" h="573">
                  <a:moveTo>
                    <a:pt x="0" y="0"/>
                  </a:moveTo>
                  <a:cubicBezTo>
                    <a:pt x="0" y="547"/>
                    <a:pt x="0" y="547"/>
                    <a:pt x="0" y="547"/>
                  </a:cubicBezTo>
                  <a:cubicBezTo>
                    <a:pt x="0" y="566"/>
                    <a:pt x="15" y="573"/>
                    <a:pt x="34" y="573"/>
                  </a:cubicBezTo>
                  <a:cubicBezTo>
                    <a:pt x="53" y="573"/>
                    <a:pt x="69" y="566"/>
                    <a:pt x="69" y="547"/>
                  </a:cubicBezTo>
                  <a:cubicBezTo>
                    <a:pt x="69" y="0"/>
                    <a:pt x="69" y="0"/>
                    <a:pt x="69" y="0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317" name="Freeform 24">
              <a:extLst>
                <a:ext uri="{FF2B5EF4-FFF2-40B4-BE49-F238E27FC236}">
                  <a16:creationId xmlns:a16="http://schemas.microsoft.com/office/drawing/2014/main" id="{78DB466C-AFD1-4280-9109-0D99A8FF6BE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" y="2269"/>
              <a:ext cx="165" cy="200"/>
            </a:xfrm>
            <a:custGeom>
              <a:avLst/>
              <a:gdLst>
                <a:gd name="T0" fmla="*/ 20313 w 66"/>
                <a:gd name="T1" fmla="*/ 71851 h 75"/>
                <a:gd name="T2" fmla="*/ 40363 w 66"/>
                <a:gd name="T3" fmla="*/ 69027 h 75"/>
                <a:gd name="T4" fmla="*/ 40363 w 66"/>
                <a:gd name="T5" fmla="*/ 1763 h 75"/>
                <a:gd name="T6" fmla="*/ 20313 w 66"/>
                <a:gd name="T7" fmla="*/ 0 h 75"/>
                <a:gd name="T8" fmla="*/ 0 w 66"/>
                <a:gd name="T9" fmla="*/ 1763 h 75"/>
                <a:gd name="T10" fmla="*/ 0 w 66"/>
                <a:gd name="T11" fmla="*/ 69027 h 75"/>
                <a:gd name="T12" fmla="*/ 20313 w 66"/>
                <a:gd name="T13" fmla="*/ 71851 h 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6" h="75">
                  <a:moveTo>
                    <a:pt x="33" y="75"/>
                  </a:moveTo>
                  <a:cubicBezTo>
                    <a:pt x="50" y="75"/>
                    <a:pt x="64" y="73"/>
                    <a:pt x="66" y="72"/>
                  </a:cubicBezTo>
                  <a:cubicBezTo>
                    <a:pt x="66" y="2"/>
                    <a:pt x="66" y="2"/>
                    <a:pt x="66" y="2"/>
                  </a:cubicBezTo>
                  <a:cubicBezTo>
                    <a:pt x="60" y="1"/>
                    <a:pt x="48" y="0"/>
                    <a:pt x="33" y="0"/>
                  </a:cubicBezTo>
                  <a:cubicBezTo>
                    <a:pt x="19" y="0"/>
                    <a:pt x="6" y="1"/>
                    <a:pt x="0" y="2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1" y="73"/>
                    <a:pt x="16" y="75"/>
                    <a:pt x="33" y="75"/>
                  </a:cubicBezTo>
                  <a:close/>
                </a:path>
              </a:pathLst>
            </a:custGeom>
            <a:solidFill>
              <a:srgbClr val="ECA5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318" name="Freeform 25">
              <a:extLst>
                <a:ext uri="{FF2B5EF4-FFF2-40B4-BE49-F238E27FC236}">
                  <a16:creationId xmlns:a16="http://schemas.microsoft.com/office/drawing/2014/main" id="{CA233ADC-C3DB-458C-8211-847F795282F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" y="2291"/>
              <a:ext cx="80" cy="40"/>
            </a:xfrm>
            <a:custGeom>
              <a:avLst/>
              <a:gdLst>
                <a:gd name="T0" fmla="*/ 0 w 32"/>
                <a:gd name="T1" fmla="*/ 14413 h 15"/>
                <a:gd name="T2" fmla="*/ 0 w 32"/>
                <a:gd name="T3" fmla="*/ 0 h 15"/>
                <a:gd name="T4" fmla="*/ 19533 w 32"/>
                <a:gd name="T5" fmla="*/ 1763 h 15"/>
                <a:gd name="T6" fmla="*/ 3250 w 32"/>
                <a:gd name="T7" fmla="*/ 4701 h 15"/>
                <a:gd name="T8" fmla="*/ 0 w 32"/>
                <a:gd name="T9" fmla="*/ 14413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15">
                  <a:moveTo>
                    <a:pt x="0" y="15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8" y="1"/>
                    <a:pt x="24" y="2"/>
                    <a:pt x="32" y="2"/>
                  </a:cubicBezTo>
                  <a:cubicBezTo>
                    <a:pt x="27" y="4"/>
                    <a:pt x="8" y="5"/>
                    <a:pt x="5" y="5"/>
                  </a:cubicBezTo>
                  <a:cubicBezTo>
                    <a:pt x="1" y="5"/>
                    <a:pt x="1" y="9"/>
                    <a:pt x="0" y="15"/>
                  </a:cubicBezTo>
                  <a:close/>
                </a:path>
              </a:pathLst>
            </a:custGeom>
            <a:solidFill>
              <a:srgbClr val="E37C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319" name="Freeform 26">
              <a:extLst>
                <a:ext uri="{FF2B5EF4-FFF2-40B4-BE49-F238E27FC236}">
                  <a16:creationId xmlns:a16="http://schemas.microsoft.com/office/drawing/2014/main" id="{7EB91597-BC53-40FB-80D4-E877E2467FE3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" y="2269"/>
              <a:ext cx="165" cy="200"/>
            </a:xfrm>
            <a:custGeom>
              <a:avLst/>
              <a:gdLst>
                <a:gd name="T0" fmla="*/ 20313 w 66"/>
                <a:gd name="T1" fmla="*/ 71851 h 75"/>
                <a:gd name="T2" fmla="*/ 40363 w 66"/>
                <a:gd name="T3" fmla="*/ 69027 h 75"/>
                <a:gd name="T4" fmla="*/ 40363 w 66"/>
                <a:gd name="T5" fmla="*/ 1763 h 75"/>
                <a:gd name="T6" fmla="*/ 20313 w 66"/>
                <a:gd name="T7" fmla="*/ 0 h 75"/>
                <a:gd name="T8" fmla="*/ 0 w 66"/>
                <a:gd name="T9" fmla="*/ 1763 h 75"/>
                <a:gd name="T10" fmla="*/ 0 w 66"/>
                <a:gd name="T11" fmla="*/ 69027 h 75"/>
                <a:gd name="T12" fmla="*/ 20313 w 66"/>
                <a:gd name="T13" fmla="*/ 71851 h 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6" h="75">
                  <a:moveTo>
                    <a:pt x="33" y="75"/>
                  </a:moveTo>
                  <a:cubicBezTo>
                    <a:pt x="50" y="75"/>
                    <a:pt x="64" y="73"/>
                    <a:pt x="66" y="72"/>
                  </a:cubicBezTo>
                  <a:cubicBezTo>
                    <a:pt x="66" y="2"/>
                    <a:pt x="66" y="2"/>
                    <a:pt x="66" y="2"/>
                  </a:cubicBezTo>
                  <a:cubicBezTo>
                    <a:pt x="60" y="1"/>
                    <a:pt x="48" y="0"/>
                    <a:pt x="33" y="0"/>
                  </a:cubicBezTo>
                  <a:cubicBezTo>
                    <a:pt x="19" y="0"/>
                    <a:pt x="6" y="1"/>
                    <a:pt x="0" y="2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1" y="73"/>
                    <a:pt x="16" y="75"/>
                    <a:pt x="33" y="75"/>
                  </a:cubicBezTo>
                  <a:close/>
                </a:path>
              </a:pathLst>
            </a:custGeom>
            <a:noFill/>
            <a:ln w="7938" cap="rnd">
              <a:solidFill>
                <a:srgbClr val="87888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320" name="Freeform 27">
              <a:extLst>
                <a:ext uri="{FF2B5EF4-FFF2-40B4-BE49-F238E27FC236}">
                  <a16:creationId xmlns:a16="http://schemas.microsoft.com/office/drawing/2014/main" id="{1E98F12C-D9D8-48B5-8C49-7CEC192DC0E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" y="2445"/>
              <a:ext cx="27" cy="30"/>
            </a:xfrm>
            <a:custGeom>
              <a:avLst/>
              <a:gdLst>
                <a:gd name="T0" fmla="*/ 5886 w 11"/>
                <a:gd name="T1" fmla="*/ 5765 h 11"/>
                <a:gd name="T2" fmla="*/ 3296 w 11"/>
                <a:gd name="T3" fmla="*/ 12393 h 11"/>
                <a:gd name="T4" fmla="*/ 427 w 11"/>
                <a:gd name="T5" fmla="*/ 6635 h 11"/>
                <a:gd name="T6" fmla="*/ 3296 w 11"/>
                <a:gd name="T7" fmla="*/ 0 h 11"/>
                <a:gd name="T8" fmla="*/ 5886 w 11"/>
                <a:gd name="T9" fmla="*/ 5765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11">
                  <a:moveTo>
                    <a:pt x="11" y="5"/>
                  </a:moveTo>
                  <a:cubicBezTo>
                    <a:pt x="11" y="8"/>
                    <a:pt x="9" y="11"/>
                    <a:pt x="6" y="11"/>
                  </a:cubicBezTo>
                  <a:cubicBezTo>
                    <a:pt x="3" y="11"/>
                    <a:pt x="1" y="9"/>
                    <a:pt x="1" y="6"/>
                  </a:cubicBezTo>
                  <a:cubicBezTo>
                    <a:pt x="0" y="3"/>
                    <a:pt x="3" y="0"/>
                    <a:pt x="6" y="0"/>
                  </a:cubicBezTo>
                  <a:cubicBezTo>
                    <a:pt x="9" y="0"/>
                    <a:pt x="11" y="3"/>
                    <a:pt x="11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321" name="Freeform 28">
              <a:extLst>
                <a:ext uri="{FF2B5EF4-FFF2-40B4-BE49-F238E27FC236}">
                  <a16:creationId xmlns:a16="http://schemas.microsoft.com/office/drawing/2014/main" id="{E5870A41-5221-4B72-AA5D-0E985078E5AC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" y="2427"/>
              <a:ext cx="15" cy="16"/>
            </a:xfrm>
            <a:custGeom>
              <a:avLst/>
              <a:gdLst>
                <a:gd name="T0" fmla="*/ 3720 w 6"/>
                <a:gd name="T1" fmla="*/ 2824 h 6"/>
                <a:gd name="T2" fmla="*/ 1958 w 6"/>
                <a:gd name="T3" fmla="*/ 5824 h 6"/>
                <a:gd name="T4" fmla="*/ 0 w 6"/>
                <a:gd name="T5" fmla="*/ 2824 h 6"/>
                <a:gd name="T6" fmla="*/ 1958 w 6"/>
                <a:gd name="T7" fmla="*/ 0 h 6"/>
                <a:gd name="T8" fmla="*/ 3720 w 6"/>
                <a:gd name="T9" fmla="*/ 2824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6" y="3"/>
                  </a:moveTo>
                  <a:cubicBezTo>
                    <a:pt x="6" y="4"/>
                    <a:pt x="5" y="6"/>
                    <a:pt x="3" y="6"/>
                  </a:cubicBezTo>
                  <a:cubicBezTo>
                    <a:pt x="1" y="6"/>
                    <a:pt x="0" y="4"/>
                    <a:pt x="0" y="3"/>
                  </a:cubicBezTo>
                  <a:cubicBezTo>
                    <a:pt x="0" y="1"/>
                    <a:pt x="1" y="0"/>
                    <a:pt x="3" y="0"/>
                  </a:cubicBezTo>
                  <a:cubicBezTo>
                    <a:pt x="4" y="0"/>
                    <a:pt x="6" y="1"/>
                    <a:pt x="6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322" name="Oval 29">
              <a:extLst>
                <a:ext uri="{FF2B5EF4-FFF2-40B4-BE49-F238E27FC236}">
                  <a16:creationId xmlns:a16="http://schemas.microsoft.com/office/drawing/2014/main" id="{91C1EB11-4246-4337-8365-E251A5046A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7" y="2480"/>
              <a:ext cx="15" cy="1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1323" name="Freeform 30">
              <a:extLst>
                <a:ext uri="{FF2B5EF4-FFF2-40B4-BE49-F238E27FC236}">
                  <a16:creationId xmlns:a16="http://schemas.microsoft.com/office/drawing/2014/main" id="{A1A6BC37-159C-4518-9F65-87BF7634BB15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" y="2323"/>
              <a:ext cx="63" cy="1554"/>
            </a:xfrm>
            <a:custGeom>
              <a:avLst/>
              <a:gdLst>
                <a:gd name="T0" fmla="*/ 4559 w 25"/>
                <a:gd name="T1" fmla="*/ 492498 h 583"/>
                <a:gd name="T2" fmla="*/ 16181 w 25"/>
                <a:gd name="T3" fmla="*/ 511477 h 583"/>
                <a:gd name="T4" fmla="*/ 1328 w 25"/>
                <a:gd name="T5" fmla="*/ 421419 h 583"/>
                <a:gd name="T6" fmla="*/ 1328 w 25"/>
                <a:gd name="T7" fmla="*/ 0 h 583"/>
                <a:gd name="T8" fmla="*/ 4559 w 25"/>
                <a:gd name="T9" fmla="*/ 492498 h 58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583">
                  <a:moveTo>
                    <a:pt x="7" y="515"/>
                  </a:moveTo>
                  <a:cubicBezTo>
                    <a:pt x="7" y="531"/>
                    <a:pt x="18" y="534"/>
                    <a:pt x="25" y="535"/>
                  </a:cubicBezTo>
                  <a:cubicBezTo>
                    <a:pt x="0" y="536"/>
                    <a:pt x="2" y="533"/>
                    <a:pt x="2" y="44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6" y="583"/>
                    <a:pt x="7" y="421"/>
                    <a:pt x="7" y="51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324" name="Freeform 31">
              <a:extLst>
                <a:ext uri="{FF2B5EF4-FFF2-40B4-BE49-F238E27FC236}">
                  <a16:creationId xmlns:a16="http://schemas.microsoft.com/office/drawing/2014/main" id="{1733D480-F64D-415D-908D-96CEAAF18228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" y="2192"/>
              <a:ext cx="67" cy="1581"/>
            </a:xfrm>
            <a:custGeom>
              <a:avLst/>
              <a:gdLst>
                <a:gd name="T0" fmla="*/ 457 w 27"/>
                <a:gd name="T1" fmla="*/ 567811 h 593"/>
                <a:gd name="T2" fmla="*/ 15616 w 27"/>
                <a:gd name="T3" fmla="*/ 548804 h 593"/>
                <a:gd name="T4" fmla="*/ 15616 w 27"/>
                <a:gd name="T5" fmla="*/ 44156 h 593"/>
                <a:gd name="T6" fmla="*/ 14482 w 27"/>
                <a:gd name="T7" fmla="*/ 139709 h 593"/>
                <a:gd name="T8" fmla="*/ 14482 w 27"/>
                <a:gd name="T9" fmla="*/ 467309 h 593"/>
                <a:gd name="T10" fmla="*/ 14482 w 27"/>
                <a:gd name="T11" fmla="*/ 520776 h 593"/>
                <a:gd name="T12" fmla="*/ 14028 w 27"/>
                <a:gd name="T13" fmla="*/ 548804 h 593"/>
                <a:gd name="T14" fmla="*/ 0 w 27"/>
                <a:gd name="T15" fmla="*/ 567811 h 59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7" h="593">
                  <a:moveTo>
                    <a:pt x="1" y="593"/>
                  </a:moveTo>
                  <a:cubicBezTo>
                    <a:pt x="11" y="593"/>
                    <a:pt x="27" y="583"/>
                    <a:pt x="27" y="573"/>
                  </a:cubicBezTo>
                  <a:cubicBezTo>
                    <a:pt x="27" y="502"/>
                    <a:pt x="27" y="0"/>
                    <a:pt x="27" y="46"/>
                  </a:cubicBezTo>
                  <a:cubicBezTo>
                    <a:pt x="25" y="146"/>
                    <a:pt x="25" y="146"/>
                    <a:pt x="25" y="146"/>
                  </a:cubicBezTo>
                  <a:cubicBezTo>
                    <a:pt x="25" y="488"/>
                    <a:pt x="25" y="488"/>
                    <a:pt x="25" y="488"/>
                  </a:cubicBezTo>
                  <a:cubicBezTo>
                    <a:pt x="25" y="511"/>
                    <a:pt x="26" y="529"/>
                    <a:pt x="25" y="544"/>
                  </a:cubicBezTo>
                  <a:cubicBezTo>
                    <a:pt x="25" y="549"/>
                    <a:pt x="25" y="569"/>
                    <a:pt x="24" y="573"/>
                  </a:cubicBezTo>
                  <a:cubicBezTo>
                    <a:pt x="20" y="591"/>
                    <a:pt x="8" y="590"/>
                    <a:pt x="0" y="5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325" name="Freeform 32">
              <a:extLst>
                <a:ext uri="{FF2B5EF4-FFF2-40B4-BE49-F238E27FC236}">
                  <a16:creationId xmlns:a16="http://schemas.microsoft.com/office/drawing/2014/main" id="{839111EE-D159-4227-8815-ECE4FEF15EC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" y="2181"/>
              <a:ext cx="182" cy="107"/>
            </a:xfrm>
            <a:custGeom>
              <a:avLst/>
              <a:gdLst>
                <a:gd name="T0" fmla="*/ 43735 w 73"/>
                <a:gd name="T1" fmla="*/ 36308 h 40"/>
                <a:gd name="T2" fmla="*/ 43735 w 73"/>
                <a:gd name="T3" fmla="*/ 3999 h 40"/>
                <a:gd name="T4" fmla="*/ 21556 w 73"/>
                <a:gd name="T5" fmla="*/ 0 h 40"/>
                <a:gd name="T6" fmla="*/ 0 w 73"/>
                <a:gd name="T7" fmla="*/ 3999 h 40"/>
                <a:gd name="T8" fmla="*/ 0 w 73"/>
                <a:gd name="T9" fmla="*/ 36308 h 40"/>
                <a:gd name="T10" fmla="*/ 0 w 73"/>
                <a:gd name="T11" fmla="*/ 36308 h 40"/>
                <a:gd name="T12" fmla="*/ 21556 w 73"/>
                <a:gd name="T13" fmla="*/ 39162 h 40"/>
                <a:gd name="T14" fmla="*/ 43735 w 73"/>
                <a:gd name="T15" fmla="*/ 36308 h 4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3" h="40">
                  <a:moveTo>
                    <a:pt x="73" y="37"/>
                  </a:moveTo>
                  <a:cubicBezTo>
                    <a:pt x="73" y="4"/>
                    <a:pt x="73" y="4"/>
                    <a:pt x="73" y="4"/>
                  </a:cubicBezTo>
                  <a:cubicBezTo>
                    <a:pt x="73" y="2"/>
                    <a:pt x="57" y="0"/>
                    <a:pt x="36" y="0"/>
                  </a:cubicBezTo>
                  <a:cubicBezTo>
                    <a:pt x="16" y="0"/>
                    <a:pt x="0" y="2"/>
                    <a:pt x="0" y="4"/>
                  </a:cubicBezTo>
                  <a:cubicBezTo>
                    <a:pt x="0" y="37"/>
                    <a:pt x="0" y="37"/>
                    <a:pt x="0" y="37"/>
                  </a:cubicBezTo>
                  <a:cubicBezTo>
                    <a:pt x="0" y="37"/>
                    <a:pt x="0" y="37"/>
                    <a:pt x="0" y="37"/>
                  </a:cubicBezTo>
                  <a:cubicBezTo>
                    <a:pt x="0" y="39"/>
                    <a:pt x="16" y="40"/>
                    <a:pt x="36" y="40"/>
                  </a:cubicBezTo>
                  <a:cubicBezTo>
                    <a:pt x="57" y="40"/>
                    <a:pt x="73" y="39"/>
                    <a:pt x="73" y="37"/>
                  </a:cubicBezTo>
                </a:path>
              </a:pathLst>
            </a:custGeom>
            <a:solidFill>
              <a:srgbClr val="E483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326" name="Freeform 33">
              <a:extLst>
                <a:ext uri="{FF2B5EF4-FFF2-40B4-BE49-F238E27FC236}">
                  <a16:creationId xmlns:a16="http://schemas.microsoft.com/office/drawing/2014/main" id="{BF2A259C-2BFE-4E8E-A8D1-AF5E60B46CD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" y="2181"/>
              <a:ext cx="182" cy="19"/>
            </a:xfrm>
            <a:custGeom>
              <a:avLst/>
              <a:gdLst>
                <a:gd name="T0" fmla="*/ 43735 w 73"/>
                <a:gd name="T1" fmla="*/ 4397 h 7"/>
                <a:gd name="T2" fmla="*/ 21556 w 73"/>
                <a:gd name="T3" fmla="*/ 0 h 7"/>
                <a:gd name="T4" fmla="*/ 0 w 73"/>
                <a:gd name="T5" fmla="*/ 4397 h 7"/>
                <a:gd name="T6" fmla="*/ 0 w 73"/>
                <a:gd name="T7" fmla="*/ 4397 h 7"/>
                <a:gd name="T8" fmla="*/ 21556 w 73"/>
                <a:gd name="T9" fmla="*/ 7662 h 7"/>
                <a:gd name="T10" fmla="*/ 43735 w 73"/>
                <a:gd name="T11" fmla="*/ 4397 h 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3" h="7">
                  <a:moveTo>
                    <a:pt x="73" y="4"/>
                  </a:moveTo>
                  <a:cubicBezTo>
                    <a:pt x="73" y="2"/>
                    <a:pt x="57" y="0"/>
                    <a:pt x="36" y="0"/>
                  </a:cubicBezTo>
                  <a:cubicBezTo>
                    <a:pt x="16" y="0"/>
                    <a:pt x="0" y="2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6"/>
                    <a:pt x="16" y="7"/>
                    <a:pt x="36" y="7"/>
                  </a:cubicBezTo>
                  <a:cubicBezTo>
                    <a:pt x="57" y="7"/>
                    <a:pt x="73" y="6"/>
                    <a:pt x="73" y="4"/>
                  </a:cubicBezTo>
                </a:path>
              </a:pathLst>
            </a:custGeom>
            <a:solidFill>
              <a:srgbClr val="F2C2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327" name="Freeform 34">
              <a:extLst>
                <a:ext uri="{FF2B5EF4-FFF2-40B4-BE49-F238E27FC236}">
                  <a16:creationId xmlns:a16="http://schemas.microsoft.com/office/drawing/2014/main" id="{284FB83E-C321-44D3-A8A7-69A54B883AB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" y="2181"/>
              <a:ext cx="182" cy="19"/>
            </a:xfrm>
            <a:custGeom>
              <a:avLst/>
              <a:gdLst>
                <a:gd name="T0" fmla="*/ 43735 w 73"/>
                <a:gd name="T1" fmla="*/ 4397 h 7"/>
                <a:gd name="T2" fmla="*/ 21556 w 73"/>
                <a:gd name="T3" fmla="*/ 0 h 7"/>
                <a:gd name="T4" fmla="*/ 0 w 73"/>
                <a:gd name="T5" fmla="*/ 4397 h 7"/>
                <a:gd name="T6" fmla="*/ 0 w 73"/>
                <a:gd name="T7" fmla="*/ 4397 h 7"/>
                <a:gd name="T8" fmla="*/ 21556 w 73"/>
                <a:gd name="T9" fmla="*/ 7662 h 7"/>
                <a:gd name="T10" fmla="*/ 43735 w 73"/>
                <a:gd name="T11" fmla="*/ 4397 h 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3" h="7">
                  <a:moveTo>
                    <a:pt x="73" y="4"/>
                  </a:moveTo>
                  <a:cubicBezTo>
                    <a:pt x="73" y="2"/>
                    <a:pt x="57" y="0"/>
                    <a:pt x="36" y="0"/>
                  </a:cubicBezTo>
                  <a:cubicBezTo>
                    <a:pt x="16" y="0"/>
                    <a:pt x="0" y="2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6"/>
                    <a:pt x="16" y="7"/>
                    <a:pt x="36" y="7"/>
                  </a:cubicBezTo>
                  <a:cubicBezTo>
                    <a:pt x="57" y="7"/>
                    <a:pt x="73" y="6"/>
                    <a:pt x="73" y="4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328" name="Freeform 35">
              <a:extLst>
                <a:ext uri="{FF2B5EF4-FFF2-40B4-BE49-F238E27FC236}">
                  <a16:creationId xmlns:a16="http://schemas.microsoft.com/office/drawing/2014/main" id="{C616EA1B-FAE1-4965-8A0E-372E4262DA4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" y="2181"/>
              <a:ext cx="182" cy="107"/>
            </a:xfrm>
            <a:custGeom>
              <a:avLst/>
              <a:gdLst>
                <a:gd name="T0" fmla="*/ 43735 w 73"/>
                <a:gd name="T1" fmla="*/ 36308 h 40"/>
                <a:gd name="T2" fmla="*/ 43735 w 73"/>
                <a:gd name="T3" fmla="*/ 3999 h 40"/>
                <a:gd name="T4" fmla="*/ 21556 w 73"/>
                <a:gd name="T5" fmla="*/ 0 h 40"/>
                <a:gd name="T6" fmla="*/ 0 w 73"/>
                <a:gd name="T7" fmla="*/ 3999 h 40"/>
                <a:gd name="T8" fmla="*/ 0 w 73"/>
                <a:gd name="T9" fmla="*/ 36308 h 40"/>
                <a:gd name="T10" fmla="*/ 0 w 73"/>
                <a:gd name="T11" fmla="*/ 36308 h 40"/>
                <a:gd name="T12" fmla="*/ 21556 w 73"/>
                <a:gd name="T13" fmla="*/ 39162 h 40"/>
                <a:gd name="T14" fmla="*/ 43735 w 73"/>
                <a:gd name="T15" fmla="*/ 36308 h 4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3" h="40">
                  <a:moveTo>
                    <a:pt x="73" y="37"/>
                  </a:moveTo>
                  <a:cubicBezTo>
                    <a:pt x="73" y="4"/>
                    <a:pt x="73" y="4"/>
                    <a:pt x="73" y="4"/>
                  </a:cubicBezTo>
                  <a:cubicBezTo>
                    <a:pt x="73" y="2"/>
                    <a:pt x="57" y="0"/>
                    <a:pt x="36" y="0"/>
                  </a:cubicBezTo>
                  <a:cubicBezTo>
                    <a:pt x="16" y="0"/>
                    <a:pt x="0" y="2"/>
                    <a:pt x="0" y="4"/>
                  </a:cubicBezTo>
                  <a:cubicBezTo>
                    <a:pt x="0" y="37"/>
                    <a:pt x="0" y="37"/>
                    <a:pt x="0" y="37"/>
                  </a:cubicBezTo>
                  <a:cubicBezTo>
                    <a:pt x="0" y="37"/>
                    <a:pt x="0" y="37"/>
                    <a:pt x="0" y="37"/>
                  </a:cubicBezTo>
                  <a:cubicBezTo>
                    <a:pt x="0" y="39"/>
                    <a:pt x="16" y="40"/>
                    <a:pt x="36" y="40"/>
                  </a:cubicBezTo>
                  <a:cubicBezTo>
                    <a:pt x="57" y="40"/>
                    <a:pt x="73" y="39"/>
                    <a:pt x="73" y="37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329" name="Oval 36">
              <a:extLst>
                <a:ext uri="{FF2B5EF4-FFF2-40B4-BE49-F238E27FC236}">
                  <a16:creationId xmlns:a16="http://schemas.microsoft.com/office/drawing/2014/main" id="{E63A3801-060C-485D-B118-DA2995130A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4" y="2829"/>
              <a:ext cx="20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1330" name="Oval 37">
              <a:extLst>
                <a:ext uri="{FF2B5EF4-FFF2-40B4-BE49-F238E27FC236}">
                  <a16:creationId xmlns:a16="http://schemas.microsoft.com/office/drawing/2014/main" id="{93F8C761-C2EB-42C7-B416-66938703D4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9" y="2835"/>
              <a:ext cx="10" cy="1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1331" name="Oval 38">
              <a:extLst>
                <a:ext uri="{FF2B5EF4-FFF2-40B4-BE49-F238E27FC236}">
                  <a16:creationId xmlns:a16="http://schemas.microsoft.com/office/drawing/2014/main" id="{2F430EDB-1CA5-4821-A1F5-C870D435B7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9" y="2832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1332" name="Freeform 39">
              <a:extLst>
                <a:ext uri="{FF2B5EF4-FFF2-40B4-BE49-F238E27FC236}">
                  <a16:creationId xmlns:a16="http://schemas.microsoft.com/office/drawing/2014/main" id="{39F54FE2-8BA4-4B39-A4C3-F8779DAD3C09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" y="2376"/>
              <a:ext cx="135" cy="933"/>
            </a:xfrm>
            <a:custGeom>
              <a:avLst/>
              <a:gdLst>
                <a:gd name="T0" fmla="*/ 11720 w 54"/>
                <a:gd name="T1" fmla="*/ 2820 h 350"/>
                <a:gd name="T2" fmla="*/ 6175 w 54"/>
                <a:gd name="T3" fmla="*/ 1762 h 350"/>
                <a:gd name="T4" fmla="*/ 783 w 54"/>
                <a:gd name="T5" fmla="*/ 9701 h 350"/>
                <a:gd name="T6" fmla="*/ 783 w 54"/>
                <a:gd name="T7" fmla="*/ 317519 h 350"/>
                <a:gd name="T8" fmla="*/ 3720 w 54"/>
                <a:gd name="T9" fmla="*/ 330039 h 350"/>
                <a:gd name="T10" fmla="*/ 15938 w 54"/>
                <a:gd name="T11" fmla="*/ 333678 h 350"/>
                <a:gd name="T12" fmla="*/ 33020 w 54"/>
                <a:gd name="T13" fmla="*/ 327219 h 350"/>
                <a:gd name="T14" fmla="*/ 33020 w 54"/>
                <a:gd name="T15" fmla="*/ 0 h 350"/>
                <a:gd name="T16" fmla="*/ 11720 w 54"/>
                <a:gd name="T17" fmla="*/ 2820 h 35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4" h="350">
                  <a:moveTo>
                    <a:pt x="19" y="3"/>
                  </a:moveTo>
                  <a:cubicBezTo>
                    <a:pt x="16" y="3"/>
                    <a:pt x="13" y="2"/>
                    <a:pt x="10" y="2"/>
                  </a:cubicBezTo>
                  <a:cubicBezTo>
                    <a:pt x="1" y="2"/>
                    <a:pt x="1" y="10"/>
                    <a:pt x="1" y="10"/>
                  </a:cubicBezTo>
                  <a:cubicBezTo>
                    <a:pt x="1" y="332"/>
                    <a:pt x="1" y="332"/>
                    <a:pt x="1" y="332"/>
                  </a:cubicBezTo>
                  <a:cubicBezTo>
                    <a:pt x="1" y="332"/>
                    <a:pt x="0" y="343"/>
                    <a:pt x="6" y="345"/>
                  </a:cubicBezTo>
                  <a:cubicBezTo>
                    <a:pt x="9" y="347"/>
                    <a:pt x="17" y="349"/>
                    <a:pt x="26" y="349"/>
                  </a:cubicBezTo>
                  <a:cubicBezTo>
                    <a:pt x="42" y="350"/>
                    <a:pt x="49" y="346"/>
                    <a:pt x="54" y="342"/>
                  </a:cubicBezTo>
                  <a:cubicBezTo>
                    <a:pt x="54" y="0"/>
                    <a:pt x="54" y="0"/>
                    <a:pt x="54" y="0"/>
                  </a:cubicBezTo>
                  <a:cubicBezTo>
                    <a:pt x="49" y="2"/>
                    <a:pt x="35" y="3"/>
                    <a:pt x="19" y="3"/>
                  </a:cubicBezTo>
                  <a:close/>
                </a:path>
              </a:pathLst>
            </a:custGeom>
            <a:solidFill>
              <a:srgbClr val="FFFFFF"/>
            </a:solidFill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333" name="Freeform 40">
              <a:extLst>
                <a:ext uri="{FF2B5EF4-FFF2-40B4-BE49-F238E27FC236}">
                  <a16:creationId xmlns:a16="http://schemas.microsoft.com/office/drawing/2014/main" id="{FBFB2FCA-817A-48EC-8801-8E5BD1D33C8F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" y="2451"/>
              <a:ext cx="125" cy="85"/>
            </a:xfrm>
            <a:custGeom>
              <a:avLst/>
              <a:gdLst>
                <a:gd name="T0" fmla="*/ 0 w 50"/>
                <a:gd name="T1" fmla="*/ 27136 h 32"/>
                <a:gd name="T2" fmla="*/ 5675 w 50"/>
                <a:gd name="T3" fmla="*/ 28823 h 32"/>
                <a:gd name="T4" fmla="*/ 11063 w 50"/>
                <a:gd name="T5" fmla="*/ 29875 h 32"/>
                <a:gd name="T6" fmla="*/ 30595 w 50"/>
                <a:gd name="T7" fmla="*/ 27136 h 32"/>
                <a:gd name="T8" fmla="*/ 30595 w 50"/>
                <a:gd name="T9" fmla="*/ 0 h 32"/>
                <a:gd name="T10" fmla="*/ 11063 w 50"/>
                <a:gd name="T11" fmla="*/ 2794 h 32"/>
                <a:gd name="T12" fmla="*/ 5675 w 50"/>
                <a:gd name="T13" fmla="*/ 2794 h 32"/>
                <a:gd name="T14" fmla="*/ 0 w 50"/>
                <a:gd name="T15" fmla="*/ 1052 h 32"/>
                <a:gd name="T16" fmla="*/ 0 w 50"/>
                <a:gd name="T17" fmla="*/ 27136 h 3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0" h="32">
                  <a:moveTo>
                    <a:pt x="0" y="29"/>
                  </a:moveTo>
                  <a:cubicBezTo>
                    <a:pt x="0" y="29"/>
                    <a:pt x="0" y="31"/>
                    <a:pt x="9" y="31"/>
                  </a:cubicBezTo>
                  <a:cubicBezTo>
                    <a:pt x="12" y="31"/>
                    <a:pt x="14" y="32"/>
                    <a:pt x="18" y="32"/>
                  </a:cubicBezTo>
                  <a:cubicBezTo>
                    <a:pt x="33" y="32"/>
                    <a:pt x="45" y="31"/>
                    <a:pt x="50" y="29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45" y="2"/>
                    <a:pt x="33" y="3"/>
                    <a:pt x="18" y="3"/>
                  </a:cubicBezTo>
                  <a:cubicBezTo>
                    <a:pt x="14" y="3"/>
                    <a:pt x="12" y="3"/>
                    <a:pt x="9" y="3"/>
                  </a:cubicBezTo>
                  <a:cubicBezTo>
                    <a:pt x="0" y="2"/>
                    <a:pt x="0" y="1"/>
                    <a:pt x="0" y="1"/>
                  </a:cubicBezTo>
                  <a:lnTo>
                    <a:pt x="0" y="29"/>
                  </a:lnTo>
                  <a:close/>
                </a:path>
              </a:pathLst>
            </a:custGeom>
            <a:solidFill>
              <a:srgbClr val="E483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334" name="Freeform 41">
              <a:extLst>
                <a:ext uri="{FF2B5EF4-FFF2-40B4-BE49-F238E27FC236}">
                  <a16:creationId xmlns:a16="http://schemas.microsoft.com/office/drawing/2014/main" id="{64C32561-CDAE-4F02-99DD-FB64F20A8DE4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" y="2200"/>
              <a:ext cx="162" cy="85"/>
            </a:xfrm>
            <a:custGeom>
              <a:avLst/>
              <a:gdLst>
                <a:gd name="T0" fmla="*/ 2894 w 65"/>
                <a:gd name="T1" fmla="*/ 1743 h 32"/>
                <a:gd name="T2" fmla="*/ 18485 w 65"/>
                <a:gd name="T3" fmla="*/ 2794 h 32"/>
                <a:gd name="T4" fmla="*/ 37128 w 65"/>
                <a:gd name="T5" fmla="*/ 1743 h 32"/>
                <a:gd name="T6" fmla="*/ 38344 w 65"/>
                <a:gd name="T7" fmla="*/ 2794 h 32"/>
                <a:gd name="T8" fmla="*/ 20375 w 65"/>
                <a:gd name="T9" fmla="*/ 12947 h 32"/>
                <a:gd name="T10" fmla="*/ 17212 w 65"/>
                <a:gd name="T11" fmla="*/ 17582 h 32"/>
                <a:gd name="T12" fmla="*/ 16753 w 65"/>
                <a:gd name="T13" fmla="*/ 27136 h 32"/>
                <a:gd name="T14" fmla="*/ 9615 w 65"/>
                <a:gd name="T15" fmla="*/ 28167 h 32"/>
                <a:gd name="T16" fmla="*/ 1161 w 65"/>
                <a:gd name="T17" fmla="*/ 24193 h 32"/>
                <a:gd name="T18" fmla="*/ 466 w 65"/>
                <a:gd name="T19" fmla="*/ 2794 h 32"/>
                <a:gd name="T20" fmla="*/ 2894 w 65"/>
                <a:gd name="T21" fmla="*/ 1743 h 3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65" h="32">
                  <a:moveTo>
                    <a:pt x="5" y="2"/>
                  </a:moveTo>
                  <a:cubicBezTo>
                    <a:pt x="13" y="3"/>
                    <a:pt x="23" y="3"/>
                    <a:pt x="31" y="3"/>
                  </a:cubicBezTo>
                  <a:cubicBezTo>
                    <a:pt x="40" y="3"/>
                    <a:pt x="53" y="1"/>
                    <a:pt x="62" y="2"/>
                  </a:cubicBezTo>
                  <a:cubicBezTo>
                    <a:pt x="65" y="1"/>
                    <a:pt x="64" y="3"/>
                    <a:pt x="64" y="3"/>
                  </a:cubicBezTo>
                  <a:cubicBezTo>
                    <a:pt x="60" y="11"/>
                    <a:pt x="40" y="11"/>
                    <a:pt x="34" y="14"/>
                  </a:cubicBezTo>
                  <a:cubicBezTo>
                    <a:pt x="32" y="16"/>
                    <a:pt x="30" y="17"/>
                    <a:pt x="29" y="19"/>
                  </a:cubicBezTo>
                  <a:cubicBezTo>
                    <a:pt x="28" y="21"/>
                    <a:pt x="29" y="27"/>
                    <a:pt x="28" y="29"/>
                  </a:cubicBezTo>
                  <a:cubicBezTo>
                    <a:pt x="26" y="32"/>
                    <a:pt x="19" y="30"/>
                    <a:pt x="16" y="30"/>
                  </a:cubicBezTo>
                  <a:cubicBezTo>
                    <a:pt x="9" y="30"/>
                    <a:pt x="3" y="29"/>
                    <a:pt x="2" y="26"/>
                  </a:cubicBezTo>
                  <a:cubicBezTo>
                    <a:pt x="0" y="21"/>
                    <a:pt x="0" y="9"/>
                    <a:pt x="1" y="3"/>
                  </a:cubicBezTo>
                  <a:cubicBezTo>
                    <a:pt x="1" y="2"/>
                    <a:pt x="2" y="0"/>
                    <a:pt x="5" y="2"/>
                  </a:cubicBezTo>
                  <a:close/>
                </a:path>
              </a:pathLst>
            </a:custGeom>
            <a:solidFill>
              <a:srgbClr val="EBA4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335" name="Freeform 42">
              <a:extLst>
                <a:ext uri="{FF2B5EF4-FFF2-40B4-BE49-F238E27FC236}">
                  <a16:creationId xmlns:a16="http://schemas.microsoft.com/office/drawing/2014/main" id="{DFFA8FC1-F4F2-45DC-8E6B-45C34485D913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" y="2211"/>
              <a:ext cx="87" cy="72"/>
            </a:xfrm>
            <a:custGeom>
              <a:avLst/>
              <a:gdLst>
                <a:gd name="T0" fmla="*/ 3515 w 35"/>
                <a:gd name="T1" fmla="*/ 24824 h 27"/>
                <a:gd name="T2" fmla="*/ 13025 w 35"/>
                <a:gd name="T3" fmla="*/ 24120 h 27"/>
                <a:gd name="T4" fmla="*/ 18889 w 35"/>
                <a:gd name="T5" fmla="*/ 23061 h 27"/>
                <a:gd name="T6" fmla="*/ 20012 w 35"/>
                <a:gd name="T7" fmla="*/ 15531 h 27"/>
                <a:gd name="T8" fmla="*/ 19351 w 35"/>
                <a:gd name="T9" fmla="*/ 7531 h 27"/>
                <a:gd name="T10" fmla="*/ 19351 w 35"/>
                <a:gd name="T11" fmla="*/ 3891 h 27"/>
                <a:gd name="T12" fmla="*/ 19351 w 35"/>
                <a:gd name="T13" fmla="*/ 0 h 27"/>
                <a:gd name="T14" fmla="*/ 18141 w 35"/>
                <a:gd name="T15" fmla="*/ 8648 h 27"/>
                <a:gd name="T16" fmla="*/ 13025 w 35"/>
                <a:gd name="T17" fmla="*/ 15531 h 27"/>
                <a:gd name="T18" fmla="*/ 3515 w 35"/>
                <a:gd name="T19" fmla="*/ 23061 h 27"/>
                <a:gd name="T20" fmla="*/ 0 w 35"/>
                <a:gd name="T21" fmla="*/ 24824 h 2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5" h="27">
                  <a:moveTo>
                    <a:pt x="6" y="26"/>
                  </a:moveTo>
                  <a:cubicBezTo>
                    <a:pt x="11" y="27"/>
                    <a:pt x="17" y="26"/>
                    <a:pt x="22" y="25"/>
                  </a:cubicBezTo>
                  <a:cubicBezTo>
                    <a:pt x="25" y="25"/>
                    <a:pt x="29" y="25"/>
                    <a:pt x="32" y="24"/>
                  </a:cubicBezTo>
                  <a:cubicBezTo>
                    <a:pt x="35" y="22"/>
                    <a:pt x="34" y="19"/>
                    <a:pt x="34" y="16"/>
                  </a:cubicBezTo>
                  <a:cubicBezTo>
                    <a:pt x="34" y="14"/>
                    <a:pt x="33" y="11"/>
                    <a:pt x="33" y="8"/>
                  </a:cubicBezTo>
                  <a:cubicBezTo>
                    <a:pt x="33" y="7"/>
                    <a:pt x="33" y="5"/>
                    <a:pt x="33" y="4"/>
                  </a:cubicBezTo>
                  <a:cubicBezTo>
                    <a:pt x="33" y="3"/>
                    <a:pt x="33" y="1"/>
                    <a:pt x="33" y="0"/>
                  </a:cubicBezTo>
                  <a:cubicBezTo>
                    <a:pt x="32" y="3"/>
                    <a:pt x="32" y="6"/>
                    <a:pt x="31" y="9"/>
                  </a:cubicBezTo>
                  <a:cubicBezTo>
                    <a:pt x="29" y="14"/>
                    <a:pt x="26" y="14"/>
                    <a:pt x="22" y="16"/>
                  </a:cubicBezTo>
                  <a:cubicBezTo>
                    <a:pt x="16" y="18"/>
                    <a:pt x="12" y="22"/>
                    <a:pt x="6" y="24"/>
                  </a:cubicBezTo>
                  <a:cubicBezTo>
                    <a:pt x="5" y="25"/>
                    <a:pt x="1" y="27"/>
                    <a:pt x="0" y="26"/>
                  </a:cubicBezTo>
                </a:path>
              </a:pathLst>
            </a:custGeom>
            <a:solidFill>
              <a:srgbClr val="CF5B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336" name="Freeform 43">
              <a:extLst>
                <a:ext uri="{FF2B5EF4-FFF2-40B4-BE49-F238E27FC236}">
                  <a16:creationId xmlns:a16="http://schemas.microsoft.com/office/drawing/2014/main" id="{B76E1B23-00DA-4AF4-A252-9601AEC3D22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" y="2213"/>
              <a:ext cx="75" cy="56"/>
            </a:xfrm>
            <a:custGeom>
              <a:avLst/>
              <a:gdLst>
                <a:gd name="T0" fmla="*/ 1300 w 30"/>
                <a:gd name="T1" fmla="*/ 2824 h 21"/>
                <a:gd name="T2" fmla="*/ 783 w 30"/>
                <a:gd name="T3" fmla="*/ 13347 h 21"/>
                <a:gd name="T4" fmla="*/ 2470 w 30"/>
                <a:gd name="T5" fmla="*/ 18355 h 21"/>
                <a:gd name="T6" fmla="*/ 7345 w 30"/>
                <a:gd name="T7" fmla="*/ 18355 h 21"/>
                <a:gd name="T8" fmla="*/ 6845 w 30"/>
                <a:gd name="T9" fmla="*/ 13347 h 21"/>
                <a:gd name="T10" fmla="*/ 9770 w 30"/>
                <a:gd name="T11" fmla="*/ 7531 h 21"/>
                <a:gd name="T12" fmla="*/ 18363 w 30"/>
                <a:gd name="T13" fmla="*/ 1763 h 21"/>
                <a:gd name="T14" fmla="*/ 11720 w 30"/>
                <a:gd name="T15" fmla="*/ 1059 h 21"/>
                <a:gd name="T16" fmla="*/ 1958 w 30"/>
                <a:gd name="T17" fmla="*/ 1763 h 2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0" h="21">
                  <a:moveTo>
                    <a:pt x="2" y="3"/>
                  </a:moveTo>
                  <a:cubicBezTo>
                    <a:pt x="0" y="5"/>
                    <a:pt x="0" y="9"/>
                    <a:pt x="1" y="14"/>
                  </a:cubicBezTo>
                  <a:cubicBezTo>
                    <a:pt x="1" y="16"/>
                    <a:pt x="2" y="18"/>
                    <a:pt x="4" y="19"/>
                  </a:cubicBezTo>
                  <a:cubicBezTo>
                    <a:pt x="5" y="20"/>
                    <a:pt x="10" y="21"/>
                    <a:pt x="12" y="19"/>
                  </a:cubicBezTo>
                  <a:cubicBezTo>
                    <a:pt x="13" y="18"/>
                    <a:pt x="11" y="15"/>
                    <a:pt x="11" y="14"/>
                  </a:cubicBezTo>
                  <a:cubicBezTo>
                    <a:pt x="12" y="12"/>
                    <a:pt x="14" y="9"/>
                    <a:pt x="16" y="8"/>
                  </a:cubicBezTo>
                  <a:cubicBezTo>
                    <a:pt x="20" y="5"/>
                    <a:pt x="26" y="6"/>
                    <a:pt x="30" y="2"/>
                  </a:cubicBezTo>
                  <a:cubicBezTo>
                    <a:pt x="28" y="0"/>
                    <a:pt x="21" y="1"/>
                    <a:pt x="19" y="1"/>
                  </a:cubicBezTo>
                  <a:cubicBezTo>
                    <a:pt x="14" y="1"/>
                    <a:pt x="6" y="0"/>
                    <a:pt x="3" y="2"/>
                  </a:cubicBezTo>
                </a:path>
              </a:pathLst>
            </a:custGeom>
            <a:solidFill>
              <a:srgbClr val="F4CB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337" name="Freeform 44">
              <a:extLst>
                <a:ext uri="{FF2B5EF4-FFF2-40B4-BE49-F238E27FC236}">
                  <a16:creationId xmlns:a16="http://schemas.microsoft.com/office/drawing/2014/main" id="{FAACBA8B-65E2-48D8-9A14-C15A3D5B7F99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" y="2216"/>
              <a:ext cx="25" cy="32"/>
            </a:xfrm>
            <a:custGeom>
              <a:avLst/>
              <a:gdLst>
                <a:gd name="T0" fmla="*/ 783 w 10"/>
                <a:gd name="T1" fmla="*/ 2824 h 12"/>
                <a:gd name="T2" fmla="*/ 0 w 10"/>
                <a:gd name="T3" fmla="*/ 7531 h 12"/>
                <a:gd name="T4" fmla="*/ 1958 w 10"/>
                <a:gd name="T5" fmla="*/ 9707 h 12"/>
                <a:gd name="T6" fmla="*/ 2470 w 10"/>
                <a:gd name="T7" fmla="*/ 3891 h 12"/>
                <a:gd name="T8" fmla="*/ 6175 w 10"/>
                <a:gd name="T9" fmla="*/ 1763 h 12"/>
                <a:gd name="T10" fmla="*/ 1300 w 10"/>
                <a:gd name="T11" fmla="*/ 1763 h 1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" h="12">
                  <a:moveTo>
                    <a:pt x="1" y="3"/>
                  </a:moveTo>
                  <a:cubicBezTo>
                    <a:pt x="0" y="5"/>
                    <a:pt x="0" y="6"/>
                    <a:pt x="0" y="8"/>
                  </a:cubicBezTo>
                  <a:cubicBezTo>
                    <a:pt x="1" y="10"/>
                    <a:pt x="2" y="12"/>
                    <a:pt x="3" y="10"/>
                  </a:cubicBezTo>
                  <a:cubicBezTo>
                    <a:pt x="4" y="7"/>
                    <a:pt x="2" y="6"/>
                    <a:pt x="4" y="4"/>
                  </a:cubicBezTo>
                  <a:cubicBezTo>
                    <a:pt x="6" y="2"/>
                    <a:pt x="9" y="3"/>
                    <a:pt x="10" y="2"/>
                  </a:cubicBezTo>
                  <a:cubicBezTo>
                    <a:pt x="9" y="0"/>
                    <a:pt x="4" y="2"/>
                    <a:pt x="2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338" name="Freeform 45">
              <a:extLst>
                <a:ext uri="{FF2B5EF4-FFF2-40B4-BE49-F238E27FC236}">
                  <a16:creationId xmlns:a16="http://schemas.microsoft.com/office/drawing/2014/main" id="{B6718402-FAE9-480B-BDD4-8DCB4193D1F3}"/>
                </a:ext>
              </a:extLst>
            </p:cNvPr>
            <p:cNvSpPr>
              <a:spLocks/>
            </p:cNvSpPr>
            <p:nvPr/>
          </p:nvSpPr>
          <p:spPr bwMode="auto">
            <a:xfrm>
              <a:off x="524" y="2245"/>
              <a:ext cx="37" cy="32"/>
            </a:xfrm>
            <a:custGeom>
              <a:avLst/>
              <a:gdLst>
                <a:gd name="T0" fmla="*/ 0 w 15"/>
                <a:gd name="T1" fmla="*/ 11469 h 12"/>
                <a:gd name="T2" fmla="*/ 6110 w 15"/>
                <a:gd name="T3" fmla="*/ 10376 h 12"/>
                <a:gd name="T4" fmla="*/ 6766 w 15"/>
                <a:gd name="T5" fmla="*/ 0 h 12"/>
                <a:gd name="T6" fmla="*/ 2294 w 15"/>
                <a:gd name="T7" fmla="*/ 9707 h 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" h="12">
                  <a:moveTo>
                    <a:pt x="0" y="12"/>
                  </a:moveTo>
                  <a:cubicBezTo>
                    <a:pt x="3" y="11"/>
                    <a:pt x="7" y="12"/>
                    <a:pt x="11" y="11"/>
                  </a:cubicBezTo>
                  <a:cubicBezTo>
                    <a:pt x="15" y="9"/>
                    <a:pt x="15" y="3"/>
                    <a:pt x="12" y="0"/>
                  </a:cubicBezTo>
                  <a:cubicBezTo>
                    <a:pt x="12" y="7"/>
                    <a:pt x="11" y="9"/>
                    <a:pt x="4" y="10"/>
                  </a:cubicBezTo>
                </a:path>
              </a:pathLst>
            </a:custGeom>
            <a:solidFill>
              <a:srgbClr val="B758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339" name="Freeform 46">
              <a:extLst>
                <a:ext uri="{FF2B5EF4-FFF2-40B4-BE49-F238E27FC236}">
                  <a16:creationId xmlns:a16="http://schemas.microsoft.com/office/drawing/2014/main" id="{5F1327A4-1143-4F72-A482-3FE151756A23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" y="2536"/>
              <a:ext cx="67" cy="765"/>
            </a:xfrm>
            <a:custGeom>
              <a:avLst/>
              <a:gdLst>
                <a:gd name="T0" fmla="*/ 11003 w 27"/>
                <a:gd name="T1" fmla="*/ 153914 h 287"/>
                <a:gd name="T2" fmla="*/ 12132 w 27"/>
                <a:gd name="T3" fmla="*/ 33372 h 287"/>
                <a:gd name="T4" fmla="*/ 15616 w 27"/>
                <a:gd name="T5" fmla="*/ 0 h 287"/>
                <a:gd name="T6" fmla="*/ 15616 w 27"/>
                <a:gd name="T7" fmla="*/ 259961 h 287"/>
                <a:gd name="T8" fmla="*/ 0 w 27"/>
                <a:gd name="T9" fmla="*/ 271535 h 287"/>
                <a:gd name="T10" fmla="*/ 11003 w 27"/>
                <a:gd name="T11" fmla="*/ 153914 h 28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7" h="287">
                  <a:moveTo>
                    <a:pt x="19" y="161"/>
                  </a:moveTo>
                  <a:cubicBezTo>
                    <a:pt x="20" y="138"/>
                    <a:pt x="20" y="69"/>
                    <a:pt x="21" y="35"/>
                  </a:cubicBezTo>
                  <a:cubicBezTo>
                    <a:pt x="22" y="12"/>
                    <a:pt x="27" y="27"/>
                    <a:pt x="27" y="0"/>
                  </a:cubicBezTo>
                  <a:cubicBezTo>
                    <a:pt x="27" y="0"/>
                    <a:pt x="27" y="264"/>
                    <a:pt x="27" y="272"/>
                  </a:cubicBezTo>
                  <a:cubicBezTo>
                    <a:pt x="27" y="278"/>
                    <a:pt x="18" y="287"/>
                    <a:pt x="0" y="284"/>
                  </a:cubicBezTo>
                  <a:cubicBezTo>
                    <a:pt x="18" y="277"/>
                    <a:pt x="14" y="260"/>
                    <a:pt x="19" y="161"/>
                  </a:cubicBezTo>
                  <a:close/>
                </a:path>
              </a:pathLst>
            </a:custGeom>
            <a:solidFill>
              <a:srgbClr val="E7E7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340" name="Freeform 47">
              <a:extLst>
                <a:ext uri="{FF2B5EF4-FFF2-40B4-BE49-F238E27FC236}">
                  <a16:creationId xmlns:a16="http://schemas.microsoft.com/office/drawing/2014/main" id="{775DEC03-488D-42C9-A9CD-5997F27C6686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" y="2405"/>
              <a:ext cx="15" cy="24"/>
            </a:xfrm>
            <a:custGeom>
              <a:avLst/>
              <a:gdLst>
                <a:gd name="T0" fmla="*/ 0 w 6"/>
                <a:gd name="T1" fmla="*/ 1763 h 9"/>
                <a:gd name="T2" fmla="*/ 2470 w 6"/>
                <a:gd name="T3" fmla="*/ 0 h 9"/>
                <a:gd name="T4" fmla="*/ 2470 w 6"/>
                <a:gd name="T5" fmla="*/ 7531 h 9"/>
                <a:gd name="T6" fmla="*/ 0 w 6"/>
                <a:gd name="T7" fmla="*/ 7531 h 9"/>
                <a:gd name="T8" fmla="*/ 3720 w 6"/>
                <a:gd name="T9" fmla="*/ 7531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9">
                  <a:moveTo>
                    <a:pt x="0" y="2"/>
                  </a:moveTo>
                  <a:cubicBezTo>
                    <a:pt x="0" y="1"/>
                    <a:pt x="2" y="0"/>
                    <a:pt x="4" y="0"/>
                  </a:cubicBezTo>
                  <a:cubicBezTo>
                    <a:pt x="3" y="3"/>
                    <a:pt x="2" y="5"/>
                    <a:pt x="4" y="8"/>
                  </a:cubicBezTo>
                  <a:cubicBezTo>
                    <a:pt x="2" y="7"/>
                    <a:pt x="1" y="8"/>
                    <a:pt x="0" y="8"/>
                  </a:cubicBezTo>
                  <a:cubicBezTo>
                    <a:pt x="2" y="9"/>
                    <a:pt x="4" y="9"/>
                    <a:pt x="6" y="8"/>
                  </a:cubicBezTo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341" name="Freeform 48">
              <a:extLst>
                <a:ext uri="{FF2B5EF4-FFF2-40B4-BE49-F238E27FC236}">
                  <a16:creationId xmlns:a16="http://schemas.microsoft.com/office/drawing/2014/main" id="{1B1A503A-6F6E-44CB-AE53-2A2164C5167D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" y="2411"/>
              <a:ext cx="15" cy="16"/>
            </a:xfrm>
            <a:custGeom>
              <a:avLst/>
              <a:gdLst>
                <a:gd name="T0" fmla="*/ 0 w 6"/>
                <a:gd name="T1" fmla="*/ 0 h 6"/>
                <a:gd name="T2" fmla="*/ 783 w 6"/>
                <a:gd name="T3" fmla="*/ 5824 h 6"/>
                <a:gd name="T4" fmla="*/ 3720 w 6"/>
                <a:gd name="T5" fmla="*/ 4701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6">
                  <a:moveTo>
                    <a:pt x="0" y="0"/>
                  </a:moveTo>
                  <a:cubicBezTo>
                    <a:pt x="0" y="2"/>
                    <a:pt x="0" y="4"/>
                    <a:pt x="1" y="6"/>
                  </a:cubicBezTo>
                  <a:cubicBezTo>
                    <a:pt x="2" y="4"/>
                    <a:pt x="4" y="4"/>
                    <a:pt x="6" y="5"/>
                  </a:cubicBezTo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342" name="Freeform 49">
              <a:extLst>
                <a:ext uri="{FF2B5EF4-FFF2-40B4-BE49-F238E27FC236}">
                  <a16:creationId xmlns:a16="http://schemas.microsoft.com/office/drawing/2014/main" id="{ADD6AF88-6B1D-4F34-A507-18749C7DCCC0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" y="2408"/>
              <a:ext cx="18" cy="21"/>
            </a:xfrm>
            <a:custGeom>
              <a:avLst/>
              <a:gdLst>
                <a:gd name="T0" fmla="*/ 0 w 7"/>
                <a:gd name="T1" fmla="*/ 992 h 8"/>
                <a:gd name="T2" fmla="*/ 2361 w 7"/>
                <a:gd name="T3" fmla="*/ 0 h 8"/>
                <a:gd name="T4" fmla="*/ 4371 w 7"/>
                <a:gd name="T5" fmla="*/ 6836 h 8"/>
                <a:gd name="T6" fmla="*/ 1448 w 7"/>
                <a:gd name="T7" fmla="*/ 4232 h 8"/>
                <a:gd name="T8" fmla="*/ 1448 w 7"/>
                <a:gd name="T9" fmla="*/ 6836 h 8"/>
                <a:gd name="T10" fmla="*/ 5151 w 7"/>
                <a:gd name="T11" fmla="*/ 5229 h 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" h="8">
                  <a:moveTo>
                    <a:pt x="0" y="1"/>
                  </a:moveTo>
                  <a:cubicBezTo>
                    <a:pt x="0" y="1"/>
                    <a:pt x="2" y="0"/>
                    <a:pt x="3" y="0"/>
                  </a:cubicBezTo>
                  <a:cubicBezTo>
                    <a:pt x="4" y="3"/>
                    <a:pt x="5" y="6"/>
                    <a:pt x="6" y="8"/>
                  </a:cubicBezTo>
                  <a:cubicBezTo>
                    <a:pt x="5" y="7"/>
                    <a:pt x="4" y="5"/>
                    <a:pt x="2" y="5"/>
                  </a:cubicBezTo>
                  <a:cubicBezTo>
                    <a:pt x="1" y="7"/>
                    <a:pt x="1" y="7"/>
                    <a:pt x="2" y="8"/>
                  </a:cubicBezTo>
                  <a:cubicBezTo>
                    <a:pt x="4" y="8"/>
                    <a:pt x="6" y="7"/>
                    <a:pt x="7" y="6"/>
                  </a:cubicBezTo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343" name="Freeform 50">
              <a:extLst>
                <a:ext uri="{FF2B5EF4-FFF2-40B4-BE49-F238E27FC236}">
                  <a16:creationId xmlns:a16="http://schemas.microsoft.com/office/drawing/2014/main" id="{CBF7B9F2-5BB2-4E52-9526-6595A606DD93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" y="2405"/>
              <a:ext cx="50" cy="35"/>
            </a:xfrm>
            <a:custGeom>
              <a:avLst/>
              <a:gdLst>
                <a:gd name="T0" fmla="*/ 0 w 20"/>
                <a:gd name="T1" fmla="*/ 0 h 13"/>
                <a:gd name="T2" fmla="*/ 1300 w 20"/>
                <a:gd name="T3" fmla="*/ 7197 h 13"/>
                <a:gd name="T4" fmla="*/ 3250 w 20"/>
                <a:gd name="T5" fmla="*/ 4935 h 13"/>
                <a:gd name="T6" fmla="*/ 3250 w 20"/>
                <a:gd name="T7" fmla="*/ 9192 h 13"/>
                <a:gd name="T8" fmla="*/ 6845 w 20"/>
                <a:gd name="T9" fmla="*/ 1152 h 13"/>
                <a:gd name="T10" fmla="*/ 10550 w 20"/>
                <a:gd name="T11" fmla="*/ 4254 h 13"/>
                <a:gd name="T12" fmla="*/ 11720 w 20"/>
                <a:gd name="T13" fmla="*/ 4935 h 1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0" h="13">
                  <a:moveTo>
                    <a:pt x="0" y="0"/>
                  </a:moveTo>
                  <a:cubicBezTo>
                    <a:pt x="0" y="2"/>
                    <a:pt x="1" y="5"/>
                    <a:pt x="2" y="7"/>
                  </a:cubicBezTo>
                  <a:cubicBezTo>
                    <a:pt x="3" y="5"/>
                    <a:pt x="4" y="5"/>
                    <a:pt x="5" y="5"/>
                  </a:cubicBezTo>
                  <a:cubicBezTo>
                    <a:pt x="6" y="6"/>
                    <a:pt x="6" y="8"/>
                    <a:pt x="5" y="9"/>
                  </a:cubicBezTo>
                  <a:cubicBezTo>
                    <a:pt x="3" y="1"/>
                    <a:pt x="16" y="10"/>
                    <a:pt x="11" y="1"/>
                  </a:cubicBezTo>
                  <a:cubicBezTo>
                    <a:pt x="7" y="13"/>
                    <a:pt x="20" y="10"/>
                    <a:pt x="17" y="4"/>
                  </a:cubicBezTo>
                  <a:cubicBezTo>
                    <a:pt x="18" y="5"/>
                    <a:pt x="19" y="5"/>
                    <a:pt x="19" y="5"/>
                  </a:cubicBezTo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344" name="Freeform 51">
              <a:extLst>
                <a:ext uri="{FF2B5EF4-FFF2-40B4-BE49-F238E27FC236}">
                  <a16:creationId xmlns:a16="http://schemas.microsoft.com/office/drawing/2014/main" id="{D31DDF5E-0B92-4DA4-A609-673219513175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" y="2549"/>
              <a:ext cx="28" cy="16"/>
            </a:xfrm>
            <a:custGeom>
              <a:avLst/>
              <a:gdLst>
                <a:gd name="T0" fmla="*/ 0 w 11"/>
                <a:gd name="T1" fmla="*/ 1763 h 6"/>
                <a:gd name="T2" fmla="*/ 2146 w 11"/>
                <a:gd name="T3" fmla="*/ 0 h 6"/>
                <a:gd name="T4" fmla="*/ 2146 w 11"/>
                <a:gd name="T5" fmla="*/ 4701 h 6"/>
                <a:gd name="T6" fmla="*/ 4918 w 11"/>
                <a:gd name="T7" fmla="*/ 2824 h 6"/>
                <a:gd name="T8" fmla="*/ 7601 w 11"/>
                <a:gd name="T9" fmla="*/ 4701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6">
                  <a:moveTo>
                    <a:pt x="0" y="2"/>
                  </a:moveTo>
                  <a:cubicBezTo>
                    <a:pt x="1" y="1"/>
                    <a:pt x="2" y="0"/>
                    <a:pt x="3" y="0"/>
                  </a:cubicBezTo>
                  <a:cubicBezTo>
                    <a:pt x="4" y="2"/>
                    <a:pt x="4" y="4"/>
                    <a:pt x="3" y="5"/>
                  </a:cubicBezTo>
                  <a:cubicBezTo>
                    <a:pt x="6" y="6"/>
                    <a:pt x="8" y="5"/>
                    <a:pt x="7" y="3"/>
                  </a:cubicBezTo>
                  <a:cubicBezTo>
                    <a:pt x="9" y="1"/>
                    <a:pt x="11" y="3"/>
                    <a:pt x="11" y="5"/>
                  </a:cubicBezTo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345" name="Freeform 52">
              <a:extLst>
                <a:ext uri="{FF2B5EF4-FFF2-40B4-BE49-F238E27FC236}">
                  <a16:creationId xmlns:a16="http://schemas.microsoft.com/office/drawing/2014/main" id="{710A078F-6D2F-464F-B283-0A7B1EC2FD3A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" y="2541"/>
              <a:ext cx="53" cy="35"/>
            </a:xfrm>
            <a:custGeom>
              <a:avLst/>
              <a:gdLst>
                <a:gd name="T0" fmla="*/ 0 w 21"/>
                <a:gd name="T1" fmla="*/ 13287 h 13"/>
                <a:gd name="T2" fmla="*/ 2027 w 21"/>
                <a:gd name="T3" fmla="*/ 0 h 13"/>
                <a:gd name="T4" fmla="*/ 3357 w 21"/>
                <a:gd name="T5" fmla="*/ 12199 h 13"/>
                <a:gd name="T6" fmla="*/ 7269 w 21"/>
                <a:gd name="T7" fmla="*/ 10344 h 13"/>
                <a:gd name="T8" fmla="*/ 5918 w 21"/>
                <a:gd name="T9" fmla="*/ 6090 h 13"/>
                <a:gd name="T10" fmla="*/ 8472 w 21"/>
                <a:gd name="T11" fmla="*/ 9192 h 13"/>
                <a:gd name="T12" fmla="*/ 12377 w 21"/>
                <a:gd name="T13" fmla="*/ 11453 h 13"/>
                <a:gd name="T14" fmla="*/ 12377 w 21"/>
                <a:gd name="T15" fmla="*/ 7197 h 13"/>
                <a:gd name="T16" fmla="*/ 13714 w 21"/>
                <a:gd name="T17" fmla="*/ 9192 h 1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" h="13">
                  <a:moveTo>
                    <a:pt x="0" y="13"/>
                  </a:moveTo>
                  <a:cubicBezTo>
                    <a:pt x="6" y="11"/>
                    <a:pt x="8" y="4"/>
                    <a:pt x="3" y="0"/>
                  </a:cubicBezTo>
                  <a:cubicBezTo>
                    <a:pt x="2" y="4"/>
                    <a:pt x="4" y="8"/>
                    <a:pt x="5" y="12"/>
                  </a:cubicBezTo>
                  <a:cubicBezTo>
                    <a:pt x="7" y="10"/>
                    <a:pt x="9" y="9"/>
                    <a:pt x="11" y="10"/>
                  </a:cubicBezTo>
                  <a:cubicBezTo>
                    <a:pt x="12" y="8"/>
                    <a:pt x="11" y="7"/>
                    <a:pt x="9" y="6"/>
                  </a:cubicBezTo>
                  <a:cubicBezTo>
                    <a:pt x="7" y="12"/>
                    <a:pt x="12" y="8"/>
                    <a:pt x="13" y="9"/>
                  </a:cubicBezTo>
                  <a:cubicBezTo>
                    <a:pt x="15" y="9"/>
                    <a:pt x="17" y="11"/>
                    <a:pt x="19" y="11"/>
                  </a:cubicBezTo>
                  <a:cubicBezTo>
                    <a:pt x="19" y="10"/>
                    <a:pt x="19" y="8"/>
                    <a:pt x="19" y="7"/>
                  </a:cubicBezTo>
                  <a:cubicBezTo>
                    <a:pt x="20" y="8"/>
                    <a:pt x="20" y="8"/>
                    <a:pt x="21" y="9"/>
                  </a:cubicBezTo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346" name="Freeform 53">
              <a:extLst>
                <a:ext uri="{FF2B5EF4-FFF2-40B4-BE49-F238E27FC236}">
                  <a16:creationId xmlns:a16="http://schemas.microsoft.com/office/drawing/2014/main" id="{89EB930D-17AE-4F1F-992A-46A2E5ABB95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" y="2552"/>
              <a:ext cx="9" cy="19"/>
            </a:xfrm>
            <a:custGeom>
              <a:avLst/>
              <a:gdLst>
                <a:gd name="T0" fmla="*/ 1150 w 4"/>
                <a:gd name="T1" fmla="*/ 0 h 7"/>
                <a:gd name="T2" fmla="*/ 923 w 4"/>
                <a:gd name="T3" fmla="*/ 7662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7">
                  <a:moveTo>
                    <a:pt x="4" y="0"/>
                  </a:moveTo>
                  <a:cubicBezTo>
                    <a:pt x="0" y="1"/>
                    <a:pt x="3" y="5"/>
                    <a:pt x="3" y="7"/>
                  </a:cubicBezTo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0484" name="Group 54">
            <a:extLst>
              <a:ext uri="{FF2B5EF4-FFF2-40B4-BE49-F238E27FC236}">
                <a16:creationId xmlns:a16="http://schemas.microsoft.com/office/drawing/2014/main" id="{DF05FE6E-B8DC-42D6-A413-E398D3B346E0}"/>
              </a:ext>
            </a:extLst>
          </p:cNvPr>
          <p:cNvGrpSpPr>
            <a:grpSpLocks/>
          </p:cNvGrpSpPr>
          <p:nvPr/>
        </p:nvGrpSpPr>
        <p:grpSpPr bwMode="auto">
          <a:xfrm>
            <a:off x="3038475" y="3443288"/>
            <a:ext cx="288925" cy="2855912"/>
            <a:chOff x="954" y="2078"/>
            <a:chExt cx="182" cy="1799"/>
          </a:xfrm>
        </p:grpSpPr>
        <p:sp>
          <p:nvSpPr>
            <p:cNvPr id="21247" name="Freeform 55">
              <a:extLst>
                <a:ext uri="{FF2B5EF4-FFF2-40B4-BE49-F238E27FC236}">
                  <a16:creationId xmlns:a16="http://schemas.microsoft.com/office/drawing/2014/main" id="{1F16ADD9-01D8-4175-871E-2945CA329D44}"/>
                </a:ext>
              </a:extLst>
            </p:cNvPr>
            <p:cNvSpPr>
              <a:spLocks/>
            </p:cNvSpPr>
            <p:nvPr/>
          </p:nvSpPr>
          <p:spPr bwMode="auto">
            <a:xfrm>
              <a:off x="954" y="2182"/>
              <a:ext cx="182" cy="1599"/>
            </a:xfrm>
            <a:custGeom>
              <a:avLst/>
              <a:gdLst>
                <a:gd name="T0" fmla="*/ 21556 w 73"/>
                <a:gd name="T1" fmla="*/ 0 h 600"/>
                <a:gd name="T2" fmla="*/ 0 w 73"/>
                <a:gd name="T3" fmla="*/ 3878 h 600"/>
                <a:gd name="T4" fmla="*/ 0 w 73"/>
                <a:gd name="T5" fmla="*/ 35511 h 600"/>
                <a:gd name="T6" fmla="*/ 0 w 73"/>
                <a:gd name="T7" fmla="*/ 35511 h 600"/>
                <a:gd name="T8" fmla="*/ 1162 w 73"/>
                <a:gd name="T9" fmla="*/ 36172 h 600"/>
                <a:gd name="T10" fmla="*/ 1162 w 73"/>
                <a:gd name="T11" fmla="*/ 548044 h 600"/>
                <a:gd name="T12" fmla="*/ 21556 w 73"/>
                <a:gd name="T13" fmla="*/ 572823 h 600"/>
                <a:gd name="T14" fmla="*/ 42461 w 73"/>
                <a:gd name="T15" fmla="*/ 548044 h 600"/>
                <a:gd name="T16" fmla="*/ 42461 w 73"/>
                <a:gd name="T17" fmla="*/ 36172 h 600"/>
                <a:gd name="T18" fmla="*/ 43735 w 73"/>
                <a:gd name="T19" fmla="*/ 35511 h 600"/>
                <a:gd name="T20" fmla="*/ 43735 w 73"/>
                <a:gd name="T21" fmla="*/ 3878 h 600"/>
                <a:gd name="T22" fmla="*/ 21556 w 73"/>
                <a:gd name="T23" fmla="*/ 0 h 60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73" h="600">
                  <a:moveTo>
                    <a:pt x="36" y="0"/>
                  </a:moveTo>
                  <a:cubicBezTo>
                    <a:pt x="16" y="0"/>
                    <a:pt x="0" y="2"/>
                    <a:pt x="0" y="4"/>
                  </a:cubicBezTo>
                  <a:cubicBezTo>
                    <a:pt x="0" y="37"/>
                    <a:pt x="0" y="37"/>
                    <a:pt x="0" y="37"/>
                  </a:cubicBezTo>
                  <a:cubicBezTo>
                    <a:pt x="0" y="37"/>
                    <a:pt x="0" y="37"/>
                    <a:pt x="0" y="37"/>
                  </a:cubicBezTo>
                  <a:cubicBezTo>
                    <a:pt x="0" y="37"/>
                    <a:pt x="0" y="37"/>
                    <a:pt x="2" y="38"/>
                  </a:cubicBezTo>
                  <a:cubicBezTo>
                    <a:pt x="2" y="574"/>
                    <a:pt x="2" y="574"/>
                    <a:pt x="2" y="574"/>
                  </a:cubicBezTo>
                  <a:cubicBezTo>
                    <a:pt x="2" y="593"/>
                    <a:pt x="17" y="600"/>
                    <a:pt x="36" y="600"/>
                  </a:cubicBezTo>
                  <a:cubicBezTo>
                    <a:pt x="56" y="600"/>
                    <a:pt x="71" y="593"/>
                    <a:pt x="71" y="574"/>
                  </a:cubicBezTo>
                  <a:cubicBezTo>
                    <a:pt x="71" y="38"/>
                    <a:pt x="71" y="38"/>
                    <a:pt x="71" y="38"/>
                  </a:cubicBezTo>
                  <a:cubicBezTo>
                    <a:pt x="72" y="37"/>
                    <a:pt x="73" y="37"/>
                    <a:pt x="73" y="37"/>
                  </a:cubicBezTo>
                  <a:cubicBezTo>
                    <a:pt x="73" y="4"/>
                    <a:pt x="73" y="4"/>
                    <a:pt x="73" y="4"/>
                  </a:cubicBezTo>
                  <a:cubicBezTo>
                    <a:pt x="73" y="2"/>
                    <a:pt x="57" y="0"/>
                    <a:pt x="36" y="0"/>
                  </a:cubicBezTo>
                  <a:close/>
                </a:path>
              </a:pathLst>
            </a:custGeom>
            <a:noFill/>
            <a:ln w="23813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248" name="Freeform 56">
              <a:extLst>
                <a:ext uri="{FF2B5EF4-FFF2-40B4-BE49-F238E27FC236}">
                  <a16:creationId xmlns:a16="http://schemas.microsoft.com/office/drawing/2014/main" id="{5A5D1797-8E6B-4929-9D28-B9C059FD3B42}"/>
                </a:ext>
              </a:extLst>
            </p:cNvPr>
            <p:cNvSpPr>
              <a:spLocks/>
            </p:cNvSpPr>
            <p:nvPr/>
          </p:nvSpPr>
          <p:spPr bwMode="auto">
            <a:xfrm>
              <a:off x="959" y="2254"/>
              <a:ext cx="172" cy="1527"/>
            </a:xfrm>
            <a:custGeom>
              <a:avLst/>
              <a:gdLst>
                <a:gd name="T0" fmla="*/ 0 w 69"/>
                <a:gd name="T1" fmla="*/ 0 h 573"/>
                <a:gd name="T2" fmla="*/ 0 w 69"/>
                <a:gd name="T3" fmla="*/ 522159 h 573"/>
                <a:gd name="T4" fmla="*/ 20381 w 69"/>
                <a:gd name="T5" fmla="*/ 546917 h 573"/>
                <a:gd name="T6" fmla="*/ 41278 w 69"/>
                <a:gd name="T7" fmla="*/ 522159 h 573"/>
                <a:gd name="T8" fmla="*/ 41278 w 69"/>
                <a:gd name="T9" fmla="*/ 0 h 5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9" h="573">
                  <a:moveTo>
                    <a:pt x="0" y="0"/>
                  </a:moveTo>
                  <a:cubicBezTo>
                    <a:pt x="0" y="547"/>
                    <a:pt x="0" y="547"/>
                    <a:pt x="0" y="547"/>
                  </a:cubicBezTo>
                  <a:cubicBezTo>
                    <a:pt x="0" y="566"/>
                    <a:pt x="15" y="573"/>
                    <a:pt x="34" y="573"/>
                  </a:cubicBezTo>
                  <a:cubicBezTo>
                    <a:pt x="54" y="573"/>
                    <a:pt x="69" y="566"/>
                    <a:pt x="69" y="547"/>
                  </a:cubicBezTo>
                  <a:cubicBezTo>
                    <a:pt x="69" y="0"/>
                    <a:pt x="69" y="0"/>
                    <a:pt x="69" y="0"/>
                  </a:cubicBezTo>
                </a:path>
              </a:pathLst>
            </a:custGeom>
            <a:solidFill>
              <a:srgbClr val="E2EF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249" name="Freeform 57">
              <a:extLst>
                <a:ext uri="{FF2B5EF4-FFF2-40B4-BE49-F238E27FC236}">
                  <a16:creationId xmlns:a16="http://schemas.microsoft.com/office/drawing/2014/main" id="{B3D22D38-E688-4672-A677-254A3D8187F3}"/>
                </a:ext>
              </a:extLst>
            </p:cNvPr>
            <p:cNvSpPr>
              <a:spLocks/>
            </p:cNvSpPr>
            <p:nvPr/>
          </p:nvSpPr>
          <p:spPr bwMode="auto">
            <a:xfrm>
              <a:off x="959" y="2829"/>
              <a:ext cx="172" cy="952"/>
            </a:xfrm>
            <a:custGeom>
              <a:avLst/>
              <a:gdLst>
                <a:gd name="T0" fmla="*/ 20381 w 69"/>
                <a:gd name="T1" fmla="*/ 342392 h 357"/>
                <a:gd name="T2" fmla="*/ 41278 w 69"/>
                <a:gd name="T3" fmla="*/ 317576 h 357"/>
                <a:gd name="T4" fmla="*/ 41278 w 69"/>
                <a:gd name="T5" fmla="*/ 1059 h 357"/>
                <a:gd name="T6" fmla="*/ 20381 w 69"/>
                <a:gd name="T7" fmla="*/ 2824 h 357"/>
                <a:gd name="T8" fmla="*/ 0 w 69"/>
                <a:gd name="T9" fmla="*/ 0 h 357"/>
                <a:gd name="T10" fmla="*/ 0 w 69"/>
                <a:gd name="T11" fmla="*/ 317576 h 357"/>
                <a:gd name="T12" fmla="*/ 20381 w 69"/>
                <a:gd name="T13" fmla="*/ 342392 h 35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9" h="357">
                  <a:moveTo>
                    <a:pt x="34" y="357"/>
                  </a:moveTo>
                  <a:cubicBezTo>
                    <a:pt x="53" y="357"/>
                    <a:pt x="69" y="350"/>
                    <a:pt x="69" y="331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67" y="2"/>
                    <a:pt x="52" y="3"/>
                    <a:pt x="34" y="3"/>
                  </a:cubicBezTo>
                  <a:cubicBezTo>
                    <a:pt x="16" y="3"/>
                    <a:pt x="1" y="2"/>
                    <a:pt x="0" y="0"/>
                  </a:cubicBezTo>
                  <a:cubicBezTo>
                    <a:pt x="0" y="331"/>
                    <a:pt x="0" y="331"/>
                    <a:pt x="0" y="331"/>
                  </a:cubicBezTo>
                  <a:cubicBezTo>
                    <a:pt x="0" y="350"/>
                    <a:pt x="15" y="357"/>
                    <a:pt x="34" y="357"/>
                  </a:cubicBezTo>
                  <a:close/>
                </a:path>
              </a:pathLst>
            </a:custGeom>
            <a:solidFill>
              <a:srgbClr val="F4BA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250" name="Freeform 58">
              <a:extLst>
                <a:ext uri="{FF2B5EF4-FFF2-40B4-BE49-F238E27FC236}">
                  <a16:creationId xmlns:a16="http://schemas.microsoft.com/office/drawing/2014/main" id="{1EEEB6A8-DDFE-4C95-9B10-BCF33276F285}"/>
                </a:ext>
              </a:extLst>
            </p:cNvPr>
            <p:cNvSpPr>
              <a:spLocks/>
            </p:cNvSpPr>
            <p:nvPr/>
          </p:nvSpPr>
          <p:spPr bwMode="auto">
            <a:xfrm>
              <a:off x="981" y="2835"/>
              <a:ext cx="125" cy="914"/>
            </a:xfrm>
            <a:custGeom>
              <a:avLst/>
              <a:gdLst>
                <a:gd name="T0" fmla="*/ 15438 w 50"/>
                <a:gd name="T1" fmla="*/ 1058 h 343"/>
                <a:gd name="T2" fmla="*/ 0 w 50"/>
                <a:gd name="T3" fmla="*/ 0 h 343"/>
                <a:gd name="T4" fmla="*/ 0 w 50"/>
                <a:gd name="T5" fmla="*/ 311146 h 343"/>
                <a:gd name="T6" fmla="*/ 15438 w 50"/>
                <a:gd name="T7" fmla="*/ 327287 h 343"/>
                <a:gd name="T8" fmla="*/ 30595 w 50"/>
                <a:gd name="T9" fmla="*/ 311146 h 343"/>
                <a:gd name="T10" fmla="*/ 30595 w 50"/>
                <a:gd name="T11" fmla="*/ 0 h 343"/>
                <a:gd name="T12" fmla="*/ 15438 w 50"/>
                <a:gd name="T13" fmla="*/ 1058 h 34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0" h="343">
                  <a:moveTo>
                    <a:pt x="25" y="1"/>
                  </a:moveTo>
                  <a:cubicBezTo>
                    <a:pt x="16" y="1"/>
                    <a:pt x="7" y="1"/>
                    <a:pt x="0" y="0"/>
                  </a:cubicBezTo>
                  <a:cubicBezTo>
                    <a:pt x="0" y="326"/>
                    <a:pt x="0" y="326"/>
                    <a:pt x="0" y="326"/>
                  </a:cubicBezTo>
                  <a:cubicBezTo>
                    <a:pt x="0" y="340"/>
                    <a:pt x="12" y="343"/>
                    <a:pt x="25" y="343"/>
                  </a:cubicBezTo>
                  <a:cubicBezTo>
                    <a:pt x="39" y="343"/>
                    <a:pt x="50" y="340"/>
                    <a:pt x="50" y="326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44" y="1"/>
                    <a:pt x="35" y="1"/>
                    <a:pt x="25" y="1"/>
                  </a:cubicBezTo>
                  <a:close/>
                </a:path>
              </a:pathLst>
            </a:custGeom>
            <a:solidFill>
              <a:srgbClr val="B00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251" name="Freeform 59">
              <a:extLst>
                <a:ext uri="{FF2B5EF4-FFF2-40B4-BE49-F238E27FC236}">
                  <a16:creationId xmlns:a16="http://schemas.microsoft.com/office/drawing/2014/main" id="{28EEE2E6-4D30-4C41-B20F-720DF5AB17FF}"/>
                </a:ext>
              </a:extLst>
            </p:cNvPr>
            <p:cNvSpPr>
              <a:spLocks/>
            </p:cNvSpPr>
            <p:nvPr/>
          </p:nvSpPr>
          <p:spPr bwMode="auto">
            <a:xfrm>
              <a:off x="981" y="2272"/>
              <a:ext cx="125" cy="565"/>
            </a:xfrm>
            <a:custGeom>
              <a:avLst/>
              <a:gdLst>
                <a:gd name="T0" fmla="*/ 0 w 50"/>
                <a:gd name="T1" fmla="*/ 0 h 212"/>
                <a:gd name="T2" fmla="*/ 0 w 50"/>
                <a:gd name="T3" fmla="*/ 201391 h 212"/>
                <a:gd name="T4" fmla="*/ 15438 w 50"/>
                <a:gd name="T5" fmla="*/ 202507 h 212"/>
                <a:gd name="T6" fmla="*/ 30595 w 50"/>
                <a:gd name="T7" fmla="*/ 201391 h 212"/>
                <a:gd name="T8" fmla="*/ 30595 w 50"/>
                <a:gd name="T9" fmla="*/ 0 h 212"/>
                <a:gd name="T10" fmla="*/ 0 w 50"/>
                <a:gd name="T11" fmla="*/ 0 h 21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0" h="212">
                  <a:moveTo>
                    <a:pt x="0" y="0"/>
                  </a:moveTo>
                  <a:cubicBezTo>
                    <a:pt x="0" y="211"/>
                    <a:pt x="0" y="211"/>
                    <a:pt x="0" y="211"/>
                  </a:cubicBezTo>
                  <a:cubicBezTo>
                    <a:pt x="7" y="212"/>
                    <a:pt x="16" y="212"/>
                    <a:pt x="25" y="212"/>
                  </a:cubicBezTo>
                  <a:cubicBezTo>
                    <a:pt x="35" y="212"/>
                    <a:pt x="44" y="212"/>
                    <a:pt x="50" y="211"/>
                  </a:cubicBezTo>
                  <a:cubicBezTo>
                    <a:pt x="50" y="0"/>
                    <a:pt x="50" y="0"/>
                    <a:pt x="5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BEDB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252" name="Freeform 60">
              <a:extLst>
                <a:ext uri="{FF2B5EF4-FFF2-40B4-BE49-F238E27FC236}">
                  <a16:creationId xmlns:a16="http://schemas.microsoft.com/office/drawing/2014/main" id="{E8A332D6-BAB7-41B0-AE15-8F482DC28E79}"/>
                </a:ext>
              </a:extLst>
            </p:cNvPr>
            <p:cNvSpPr>
              <a:spLocks/>
            </p:cNvSpPr>
            <p:nvPr/>
          </p:nvSpPr>
          <p:spPr bwMode="auto">
            <a:xfrm>
              <a:off x="959" y="2821"/>
              <a:ext cx="172" cy="16"/>
            </a:xfrm>
            <a:custGeom>
              <a:avLst/>
              <a:gdLst>
                <a:gd name="T0" fmla="*/ 0 w 69"/>
                <a:gd name="T1" fmla="*/ 2824 h 6"/>
                <a:gd name="T2" fmla="*/ 20381 w 69"/>
                <a:gd name="T3" fmla="*/ 5824 h 6"/>
                <a:gd name="T4" fmla="*/ 41278 w 69"/>
                <a:gd name="T5" fmla="*/ 2824 h 6"/>
                <a:gd name="T6" fmla="*/ 41278 w 69"/>
                <a:gd name="T7" fmla="*/ 2824 h 6"/>
                <a:gd name="T8" fmla="*/ 20381 w 69"/>
                <a:gd name="T9" fmla="*/ 0 h 6"/>
                <a:gd name="T10" fmla="*/ 0 w 69"/>
                <a:gd name="T11" fmla="*/ 2824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9" h="6">
                  <a:moveTo>
                    <a:pt x="0" y="3"/>
                  </a:moveTo>
                  <a:cubicBezTo>
                    <a:pt x="1" y="5"/>
                    <a:pt x="16" y="6"/>
                    <a:pt x="34" y="6"/>
                  </a:cubicBezTo>
                  <a:cubicBezTo>
                    <a:pt x="52" y="6"/>
                    <a:pt x="67" y="5"/>
                    <a:pt x="69" y="3"/>
                  </a:cubicBezTo>
                  <a:cubicBezTo>
                    <a:pt x="69" y="3"/>
                    <a:pt x="69" y="3"/>
                    <a:pt x="69" y="3"/>
                  </a:cubicBezTo>
                  <a:cubicBezTo>
                    <a:pt x="68" y="1"/>
                    <a:pt x="53" y="0"/>
                    <a:pt x="34" y="0"/>
                  </a:cubicBezTo>
                  <a:cubicBezTo>
                    <a:pt x="16" y="0"/>
                    <a:pt x="1" y="1"/>
                    <a:pt x="0" y="3"/>
                  </a:cubicBezTo>
                </a:path>
              </a:pathLst>
            </a:custGeom>
            <a:solidFill>
              <a:srgbClr val="FADB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253" name="Freeform 61">
              <a:extLst>
                <a:ext uri="{FF2B5EF4-FFF2-40B4-BE49-F238E27FC236}">
                  <a16:creationId xmlns:a16="http://schemas.microsoft.com/office/drawing/2014/main" id="{5EF46CB7-A60B-487A-8128-9619FBC323C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4" y="2835"/>
              <a:ext cx="62" cy="914"/>
            </a:xfrm>
            <a:custGeom>
              <a:avLst/>
              <a:gdLst>
                <a:gd name="T0" fmla="*/ 12110 w 25"/>
                <a:gd name="T1" fmla="*/ 1058 h 343"/>
                <a:gd name="T2" fmla="*/ 12110 w 25"/>
                <a:gd name="T3" fmla="*/ 308215 h 343"/>
                <a:gd name="T4" fmla="*/ 0 w 25"/>
                <a:gd name="T5" fmla="*/ 327287 h 343"/>
                <a:gd name="T6" fmla="*/ 14448 w 25"/>
                <a:gd name="T7" fmla="*/ 311146 h 343"/>
                <a:gd name="T8" fmla="*/ 14448 w 25"/>
                <a:gd name="T9" fmla="*/ 0 h 343"/>
                <a:gd name="T10" fmla="*/ 12110 w 25"/>
                <a:gd name="T11" fmla="*/ 1058 h 34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5" h="343">
                  <a:moveTo>
                    <a:pt x="21" y="1"/>
                  </a:moveTo>
                  <a:cubicBezTo>
                    <a:pt x="21" y="323"/>
                    <a:pt x="21" y="323"/>
                    <a:pt x="21" y="323"/>
                  </a:cubicBezTo>
                  <a:cubicBezTo>
                    <a:pt x="21" y="338"/>
                    <a:pt x="10" y="342"/>
                    <a:pt x="0" y="343"/>
                  </a:cubicBezTo>
                  <a:cubicBezTo>
                    <a:pt x="14" y="343"/>
                    <a:pt x="25" y="340"/>
                    <a:pt x="25" y="326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4" y="1"/>
                    <a:pt x="22" y="1"/>
                    <a:pt x="21" y="1"/>
                  </a:cubicBezTo>
                  <a:close/>
                </a:path>
              </a:pathLst>
            </a:custGeom>
            <a:solidFill>
              <a:srgbClr val="8409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254" name="Freeform 62">
              <a:extLst>
                <a:ext uri="{FF2B5EF4-FFF2-40B4-BE49-F238E27FC236}">
                  <a16:creationId xmlns:a16="http://schemas.microsoft.com/office/drawing/2014/main" id="{BAA0EB7F-F833-4811-9BF6-98B967D623A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6" y="2272"/>
              <a:ext cx="10" cy="565"/>
            </a:xfrm>
            <a:custGeom>
              <a:avLst/>
              <a:gdLst>
                <a:gd name="T0" fmla="*/ 0 w 4"/>
                <a:gd name="T1" fmla="*/ 0 h 212"/>
                <a:gd name="T2" fmla="*/ 0 w 4"/>
                <a:gd name="T3" fmla="*/ 202507 h 212"/>
                <a:gd name="T4" fmla="*/ 2470 w 4"/>
                <a:gd name="T5" fmla="*/ 201391 h 212"/>
                <a:gd name="T6" fmla="*/ 2470 w 4"/>
                <a:gd name="T7" fmla="*/ 0 h 212"/>
                <a:gd name="T8" fmla="*/ 0 w 4"/>
                <a:gd name="T9" fmla="*/ 0 h 2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212">
                  <a:moveTo>
                    <a:pt x="0" y="0"/>
                  </a:moveTo>
                  <a:cubicBezTo>
                    <a:pt x="0" y="212"/>
                    <a:pt x="0" y="212"/>
                    <a:pt x="0" y="212"/>
                  </a:cubicBezTo>
                  <a:cubicBezTo>
                    <a:pt x="1" y="212"/>
                    <a:pt x="3" y="212"/>
                    <a:pt x="4" y="211"/>
                  </a:cubicBezTo>
                  <a:cubicBezTo>
                    <a:pt x="4" y="0"/>
                    <a:pt x="4" y="0"/>
                    <a:pt x="4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96C6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255" name="Freeform 63">
              <a:extLst>
                <a:ext uri="{FF2B5EF4-FFF2-40B4-BE49-F238E27FC236}">
                  <a16:creationId xmlns:a16="http://schemas.microsoft.com/office/drawing/2014/main" id="{78C00D08-7302-41AD-9D93-CA84CDD23B3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6" y="2078"/>
              <a:ext cx="75" cy="1695"/>
            </a:xfrm>
            <a:custGeom>
              <a:avLst/>
              <a:gdLst>
                <a:gd name="T0" fmla="*/ 16613 w 30"/>
                <a:gd name="T1" fmla="*/ 68869 h 636"/>
                <a:gd name="T2" fmla="*/ 16613 w 30"/>
                <a:gd name="T3" fmla="*/ 588325 h 636"/>
                <a:gd name="T4" fmla="*/ 0 w 30"/>
                <a:gd name="T5" fmla="*/ 607298 h 636"/>
                <a:gd name="T6" fmla="*/ 18363 w 30"/>
                <a:gd name="T7" fmla="*/ 589044 h 636"/>
                <a:gd name="T8" fmla="*/ 18363 w 30"/>
                <a:gd name="T9" fmla="*/ 64834 h 6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636">
                  <a:moveTo>
                    <a:pt x="27" y="72"/>
                  </a:moveTo>
                  <a:cubicBezTo>
                    <a:pt x="27" y="9"/>
                    <a:pt x="27" y="527"/>
                    <a:pt x="27" y="616"/>
                  </a:cubicBezTo>
                  <a:cubicBezTo>
                    <a:pt x="27" y="626"/>
                    <a:pt x="10" y="636"/>
                    <a:pt x="0" y="636"/>
                  </a:cubicBezTo>
                  <a:cubicBezTo>
                    <a:pt x="10" y="636"/>
                    <a:pt x="30" y="633"/>
                    <a:pt x="30" y="617"/>
                  </a:cubicBezTo>
                  <a:cubicBezTo>
                    <a:pt x="30" y="522"/>
                    <a:pt x="30" y="0"/>
                    <a:pt x="30" y="68"/>
                  </a:cubicBezTo>
                </a:path>
              </a:pathLst>
            </a:custGeom>
            <a:solidFill>
              <a:srgbClr val="ADD2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256" name="Freeform 64">
              <a:extLst>
                <a:ext uri="{FF2B5EF4-FFF2-40B4-BE49-F238E27FC236}">
                  <a16:creationId xmlns:a16="http://schemas.microsoft.com/office/drawing/2014/main" id="{53E0EA96-5400-4BA4-8BA2-2E67507C91A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6" y="2835"/>
              <a:ext cx="75" cy="938"/>
            </a:xfrm>
            <a:custGeom>
              <a:avLst/>
              <a:gdLst>
                <a:gd name="T0" fmla="*/ 18363 w 30"/>
                <a:gd name="T1" fmla="*/ 0 h 352"/>
                <a:gd name="T2" fmla="*/ 16613 w 30"/>
                <a:gd name="T3" fmla="*/ 0 h 352"/>
                <a:gd name="T4" fmla="*/ 16613 w 30"/>
                <a:gd name="T5" fmla="*/ 316860 h 352"/>
                <a:gd name="T6" fmla="*/ 0 w 30"/>
                <a:gd name="T7" fmla="*/ 335935 h 352"/>
                <a:gd name="T8" fmla="*/ 18363 w 30"/>
                <a:gd name="T9" fmla="*/ 317670 h 352"/>
                <a:gd name="T10" fmla="*/ 18363 w 30"/>
                <a:gd name="T11" fmla="*/ 0 h 35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0" h="352">
                  <a:moveTo>
                    <a:pt x="30" y="0"/>
                  </a:moveTo>
                  <a:cubicBezTo>
                    <a:pt x="29" y="0"/>
                    <a:pt x="28" y="0"/>
                    <a:pt x="27" y="0"/>
                  </a:cubicBezTo>
                  <a:cubicBezTo>
                    <a:pt x="27" y="332"/>
                    <a:pt x="27" y="332"/>
                    <a:pt x="27" y="332"/>
                  </a:cubicBezTo>
                  <a:cubicBezTo>
                    <a:pt x="27" y="342"/>
                    <a:pt x="10" y="352"/>
                    <a:pt x="0" y="352"/>
                  </a:cubicBezTo>
                  <a:cubicBezTo>
                    <a:pt x="10" y="352"/>
                    <a:pt x="30" y="349"/>
                    <a:pt x="30" y="333"/>
                  </a:cubicBezTo>
                  <a:lnTo>
                    <a:pt x="30" y="0"/>
                  </a:lnTo>
                  <a:close/>
                </a:path>
              </a:pathLst>
            </a:custGeom>
            <a:solidFill>
              <a:srgbClr val="D586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257" name="Freeform 65">
              <a:extLst>
                <a:ext uri="{FF2B5EF4-FFF2-40B4-BE49-F238E27FC236}">
                  <a16:creationId xmlns:a16="http://schemas.microsoft.com/office/drawing/2014/main" id="{5DD50B4A-1F9E-4FE0-B9D8-D4F1838564C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6" y="2824"/>
              <a:ext cx="13" cy="11"/>
            </a:xfrm>
            <a:custGeom>
              <a:avLst/>
              <a:gdLst>
                <a:gd name="T0" fmla="*/ 0 w 5"/>
                <a:gd name="T1" fmla="*/ 0 h 4"/>
                <a:gd name="T2" fmla="*/ 3110 w 5"/>
                <a:gd name="T3" fmla="*/ 3495 h 4"/>
                <a:gd name="T4" fmla="*/ 0 w 5"/>
                <a:gd name="T5" fmla="*/ 4741 h 4"/>
                <a:gd name="T6" fmla="*/ 0 w 5"/>
                <a:gd name="T7" fmla="*/ 1271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4">
                  <a:moveTo>
                    <a:pt x="0" y="0"/>
                  </a:moveTo>
                  <a:cubicBezTo>
                    <a:pt x="1" y="1"/>
                    <a:pt x="5" y="0"/>
                    <a:pt x="4" y="3"/>
                  </a:cubicBezTo>
                  <a:cubicBezTo>
                    <a:pt x="4" y="3"/>
                    <a:pt x="1" y="4"/>
                    <a:pt x="0" y="4"/>
                  </a:cubicBezTo>
                  <a:cubicBezTo>
                    <a:pt x="0" y="4"/>
                    <a:pt x="0" y="2"/>
                    <a:pt x="0" y="1"/>
                  </a:cubicBezTo>
                </a:path>
              </a:pathLst>
            </a:custGeom>
            <a:solidFill>
              <a:srgbClr val="DCD0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258" name="Freeform 66">
              <a:extLst>
                <a:ext uri="{FF2B5EF4-FFF2-40B4-BE49-F238E27FC236}">
                  <a16:creationId xmlns:a16="http://schemas.microsoft.com/office/drawing/2014/main" id="{44C744B9-4056-43F7-9629-6D747ABAA827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4" y="2827"/>
              <a:ext cx="7" cy="5"/>
            </a:xfrm>
            <a:custGeom>
              <a:avLst/>
              <a:gdLst>
                <a:gd name="T0" fmla="*/ 0 w 3"/>
                <a:gd name="T1" fmla="*/ 0 h 2"/>
                <a:gd name="T2" fmla="*/ 0 w 3"/>
                <a:gd name="T3" fmla="*/ 1300 h 2"/>
                <a:gd name="T4" fmla="*/ 828 w 3"/>
                <a:gd name="T5" fmla="*/ 783 h 2"/>
                <a:gd name="T6" fmla="*/ 0 w 3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cubicBezTo>
                    <a:pt x="0" y="0"/>
                    <a:pt x="0" y="1"/>
                    <a:pt x="0" y="2"/>
                  </a:cubicBezTo>
                  <a:cubicBezTo>
                    <a:pt x="1" y="2"/>
                    <a:pt x="2" y="1"/>
                    <a:pt x="2" y="1"/>
                  </a:cubicBezTo>
                  <a:cubicBezTo>
                    <a:pt x="3" y="0"/>
                    <a:pt x="1" y="1"/>
                    <a:pt x="0" y="0"/>
                  </a:cubicBezTo>
                </a:path>
              </a:pathLst>
            </a:custGeom>
            <a:solidFill>
              <a:srgbClr val="DCD0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259" name="Freeform 67">
              <a:extLst>
                <a:ext uri="{FF2B5EF4-FFF2-40B4-BE49-F238E27FC236}">
                  <a16:creationId xmlns:a16="http://schemas.microsoft.com/office/drawing/2014/main" id="{2154CB09-5BCA-41A3-A208-2C86D67C9FE4}"/>
                </a:ext>
              </a:extLst>
            </p:cNvPr>
            <p:cNvSpPr>
              <a:spLocks/>
            </p:cNvSpPr>
            <p:nvPr/>
          </p:nvSpPr>
          <p:spPr bwMode="auto">
            <a:xfrm>
              <a:off x="989" y="3376"/>
              <a:ext cx="17" cy="299"/>
            </a:xfrm>
            <a:custGeom>
              <a:avLst/>
              <a:gdLst>
                <a:gd name="T0" fmla="*/ 0 w 7"/>
                <a:gd name="T1" fmla="*/ 0 h 112"/>
                <a:gd name="T2" fmla="*/ 1003 w 7"/>
                <a:gd name="T3" fmla="*/ 108187 h 1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112">
                  <a:moveTo>
                    <a:pt x="0" y="0"/>
                  </a:moveTo>
                  <a:cubicBezTo>
                    <a:pt x="6" y="14"/>
                    <a:pt x="7" y="85"/>
                    <a:pt x="2" y="112"/>
                  </a:cubicBezTo>
                </a:path>
              </a:pathLst>
            </a:custGeom>
            <a:solidFill>
              <a:srgbClr val="D586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260" name="Freeform 68">
              <a:extLst>
                <a:ext uri="{FF2B5EF4-FFF2-40B4-BE49-F238E27FC236}">
                  <a16:creationId xmlns:a16="http://schemas.microsoft.com/office/drawing/2014/main" id="{0889B978-7188-419A-BB86-92638DD8B91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4" y="2829"/>
              <a:ext cx="7" cy="6"/>
            </a:xfrm>
            <a:custGeom>
              <a:avLst/>
              <a:gdLst>
                <a:gd name="T0" fmla="*/ 0 w 3"/>
                <a:gd name="T1" fmla="*/ 4374 h 2"/>
                <a:gd name="T2" fmla="*/ 1094 w 3"/>
                <a:gd name="T3" fmla="*/ 0 h 2"/>
                <a:gd name="T4" fmla="*/ 1094 w 3"/>
                <a:gd name="T5" fmla="*/ 0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cubicBezTo>
                    <a:pt x="2" y="1"/>
                    <a:pt x="3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noFill/>
            <a:ln w="4763" cap="rnd">
              <a:solidFill>
                <a:srgbClr val="87888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261" name="Freeform 69">
              <a:extLst>
                <a:ext uri="{FF2B5EF4-FFF2-40B4-BE49-F238E27FC236}">
                  <a16:creationId xmlns:a16="http://schemas.microsoft.com/office/drawing/2014/main" id="{62F3A213-EBA0-4AC1-B607-8202AEF7207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6" y="2835"/>
              <a:ext cx="28" cy="2"/>
            </a:xfrm>
            <a:custGeom>
              <a:avLst/>
              <a:gdLst>
                <a:gd name="T0" fmla="*/ 0 w 11"/>
                <a:gd name="T1" fmla="*/ 128 h 1"/>
                <a:gd name="T2" fmla="*/ 7601 w 11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1">
                  <a:moveTo>
                    <a:pt x="0" y="1"/>
                  </a:moveTo>
                  <a:cubicBezTo>
                    <a:pt x="4" y="0"/>
                    <a:pt x="8" y="0"/>
                    <a:pt x="11" y="0"/>
                  </a:cubicBezTo>
                </a:path>
              </a:pathLst>
            </a:custGeom>
            <a:noFill/>
            <a:ln w="4763" cap="rnd">
              <a:solidFill>
                <a:srgbClr val="87B1C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262" name="Freeform 70">
              <a:extLst>
                <a:ext uri="{FF2B5EF4-FFF2-40B4-BE49-F238E27FC236}">
                  <a16:creationId xmlns:a16="http://schemas.microsoft.com/office/drawing/2014/main" id="{FAA2E819-85F9-4B9B-972A-C20E9CE38888}"/>
                </a:ext>
              </a:extLst>
            </p:cNvPr>
            <p:cNvSpPr>
              <a:spLocks/>
            </p:cNvSpPr>
            <p:nvPr/>
          </p:nvSpPr>
          <p:spPr bwMode="auto">
            <a:xfrm>
              <a:off x="959" y="2829"/>
              <a:ext cx="137" cy="8"/>
            </a:xfrm>
            <a:custGeom>
              <a:avLst/>
              <a:gdLst>
                <a:gd name="T0" fmla="*/ 0 w 55"/>
                <a:gd name="T1" fmla="*/ 0 h 3"/>
                <a:gd name="T2" fmla="*/ 20326 w 55"/>
                <a:gd name="T3" fmla="*/ 2824 h 3"/>
                <a:gd name="T4" fmla="*/ 32686 w 55"/>
                <a:gd name="T5" fmla="*/ 2824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5" h="3">
                  <a:moveTo>
                    <a:pt x="0" y="0"/>
                  </a:moveTo>
                  <a:cubicBezTo>
                    <a:pt x="1" y="2"/>
                    <a:pt x="16" y="3"/>
                    <a:pt x="34" y="3"/>
                  </a:cubicBezTo>
                  <a:cubicBezTo>
                    <a:pt x="42" y="3"/>
                    <a:pt x="49" y="3"/>
                    <a:pt x="55" y="3"/>
                  </a:cubicBezTo>
                </a:path>
              </a:pathLst>
            </a:custGeom>
            <a:noFill/>
            <a:ln w="4763" cap="rnd">
              <a:solidFill>
                <a:srgbClr val="87888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263" name="Freeform 71">
              <a:extLst>
                <a:ext uri="{FF2B5EF4-FFF2-40B4-BE49-F238E27FC236}">
                  <a16:creationId xmlns:a16="http://schemas.microsoft.com/office/drawing/2014/main" id="{0043F2CD-A035-44CD-B941-006631AA5AC0}"/>
                </a:ext>
              </a:extLst>
            </p:cNvPr>
            <p:cNvSpPr>
              <a:spLocks/>
            </p:cNvSpPr>
            <p:nvPr/>
          </p:nvSpPr>
          <p:spPr bwMode="auto">
            <a:xfrm>
              <a:off x="959" y="2821"/>
              <a:ext cx="135" cy="8"/>
            </a:xfrm>
            <a:custGeom>
              <a:avLst/>
              <a:gdLst>
                <a:gd name="T0" fmla="*/ 33020 w 54"/>
                <a:gd name="T1" fmla="*/ 1059 h 3"/>
                <a:gd name="T2" fmla="*/ 20833 w 54"/>
                <a:gd name="T3" fmla="*/ 0 h 3"/>
                <a:gd name="T4" fmla="*/ 0 w 54"/>
                <a:gd name="T5" fmla="*/ 2824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4" h="3">
                  <a:moveTo>
                    <a:pt x="54" y="1"/>
                  </a:moveTo>
                  <a:cubicBezTo>
                    <a:pt x="49" y="0"/>
                    <a:pt x="42" y="0"/>
                    <a:pt x="34" y="0"/>
                  </a:cubicBezTo>
                  <a:cubicBezTo>
                    <a:pt x="16" y="0"/>
                    <a:pt x="1" y="1"/>
                    <a:pt x="0" y="3"/>
                  </a:cubicBezTo>
                </a:path>
              </a:pathLst>
            </a:custGeom>
            <a:noFill/>
            <a:ln w="4763" cap="rnd">
              <a:solidFill>
                <a:srgbClr val="A1A2A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264" name="Freeform 72">
              <a:extLst>
                <a:ext uri="{FF2B5EF4-FFF2-40B4-BE49-F238E27FC236}">
                  <a16:creationId xmlns:a16="http://schemas.microsoft.com/office/drawing/2014/main" id="{36B8F02D-1C8C-42C5-98DD-DCA4EE62879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4" y="2824"/>
              <a:ext cx="27" cy="3"/>
            </a:xfrm>
            <a:custGeom>
              <a:avLst/>
              <a:gdLst>
                <a:gd name="T0" fmla="*/ 5886 w 11"/>
                <a:gd name="T1" fmla="*/ 2187 h 1"/>
                <a:gd name="T2" fmla="*/ 0 w 11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1">
                  <a:moveTo>
                    <a:pt x="11" y="1"/>
                  </a:moveTo>
                  <a:cubicBezTo>
                    <a:pt x="9" y="0"/>
                    <a:pt x="5" y="0"/>
                    <a:pt x="0" y="0"/>
                  </a:cubicBezTo>
                </a:path>
              </a:pathLst>
            </a:custGeom>
            <a:noFill/>
            <a:ln w="4763" cap="rnd">
              <a:solidFill>
                <a:srgbClr val="91B7C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265" name="Freeform 73">
              <a:extLst>
                <a:ext uri="{FF2B5EF4-FFF2-40B4-BE49-F238E27FC236}">
                  <a16:creationId xmlns:a16="http://schemas.microsoft.com/office/drawing/2014/main" id="{38B4FB2A-8AD0-4B71-968D-DEE48AA8D328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1" y="2827"/>
              <a:ext cx="10" cy="2"/>
            </a:xfrm>
            <a:custGeom>
              <a:avLst/>
              <a:gdLst>
                <a:gd name="T0" fmla="*/ 2470 w 4"/>
                <a:gd name="T1" fmla="*/ 128 h 1"/>
                <a:gd name="T2" fmla="*/ 0 w 4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1">
                  <a:moveTo>
                    <a:pt x="4" y="1"/>
                  </a:moveTo>
                  <a:cubicBezTo>
                    <a:pt x="4" y="1"/>
                    <a:pt x="2" y="0"/>
                    <a:pt x="0" y="0"/>
                  </a:cubicBezTo>
                </a:path>
              </a:pathLst>
            </a:custGeom>
            <a:noFill/>
            <a:ln w="4763" cap="rnd">
              <a:solidFill>
                <a:srgbClr val="A1A2A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266" name="Freeform 74">
              <a:extLst>
                <a:ext uri="{FF2B5EF4-FFF2-40B4-BE49-F238E27FC236}">
                  <a16:creationId xmlns:a16="http://schemas.microsoft.com/office/drawing/2014/main" id="{670CFE5A-F47D-4FA5-ABAA-B994F51D7BD8}"/>
                </a:ext>
              </a:extLst>
            </p:cNvPr>
            <p:cNvSpPr>
              <a:spLocks/>
            </p:cNvSpPr>
            <p:nvPr/>
          </p:nvSpPr>
          <p:spPr bwMode="auto">
            <a:xfrm>
              <a:off x="959" y="2254"/>
              <a:ext cx="172" cy="1527"/>
            </a:xfrm>
            <a:custGeom>
              <a:avLst/>
              <a:gdLst>
                <a:gd name="T0" fmla="*/ 0 w 69"/>
                <a:gd name="T1" fmla="*/ 0 h 573"/>
                <a:gd name="T2" fmla="*/ 0 w 69"/>
                <a:gd name="T3" fmla="*/ 522159 h 573"/>
                <a:gd name="T4" fmla="*/ 20381 w 69"/>
                <a:gd name="T5" fmla="*/ 546917 h 573"/>
                <a:gd name="T6" fmla="*/ 41278 w 69"/>
                <a:gd name="T7" fmla="*/ 522159 h 573"/>
                <a:gd name="T8" fmla="*/ 41278 w 69"/>
                <a:gd name="T9" fmla="*/ 0 h 5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9" h="573">
                  <a:moveTo>
                    <a:pt x="0" y="0"/>
                  </a:moveTo>
                  <a:cubicBezTo>
                    <a:pt x="0" y="547"/>
                    <a:pt x="0" y="547"/>
                    <a:pt x="0" y="547"/>
                  </a:cubicBezTo>
                  <a:cubicBezTo>
                    <a:pt x="0" y="566"/>
                    <a:pt x="15" y="573"/>
                    <a:pt x="34" y="573"/>
                  </a:cubicBezTo>
                  <a:cubicBezTo>
                    <a:pt x="54" y="573"/>
                    <a:pt x="69" y="566"/>
                    <a:pt x="69" y="547"/>
                  </a:cubicBezTo>
                  <a:cubicBezTo>
                    <a:pt x="69" y="0"/>
                    <a:pt x="69" y="0"/>
                    <a:pt x="69" y="0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267" name="Freeform 75">
              <a:extLst>
                <a:ext uri="{FF2B5EF4-FFF2-40B4-BE49-F238E27FC236}">
                  <a16:creationId xmlns:a16="http://schemas.microsoft.com/office/drawing/2014/main" id="{A2BBB67F-90AB-48F0-A1B2-ACE22D018D03}"/>
                </a:ext>
              </a:extLst>
            </p:cNvPr>
            <p:cNvSpPr>
              <a:spLocks/>
            </p:cNvSpPr>
            <p:nvPr/>
          </p:nvSpPr>
          <p:spPr bwMode="auto">
            <a:xfrm>
              <a:off x="964" y="2270"/>
              <a:ext cx="162" cy="199"/>
            </a:xfrm>
            <a:custGeom>
              <a:avLst/>
              <a:gdLst>
                <a:gd name="T0" fmla="*/ 19131 w 65"/>
                <a:gd name="T1" fmla="*/ 69430 h 75"/>
                <a:gd name="T2" fmla="*/ 38860 w 65"/>
                <a:gd name="T3" fmla="*/ 66670 h 75"/>
                <a:gd name="T4" fmla="*/ 38860 w 65"/>
                <a:gd name="T5" fmla="*/ 1682 h 75"/>
                <a:gd name="T6" fmla="*/ 19131 w 65"/>
                <a:gd name="T7" fmla="*/ 0 h 75"/>
                <a:gd name="T8" fmla="*/ 0 w 65"/>
                <a:gd name="T9" fmla="*/ 1682 h 75"/>
                <a:gd name="T10" fmla="*/ 0 w 65"/>
                <a:gd name="T11" fmla="*/ 66670 h 75"/>
                <a:gd name="T12" fmla="*/ 19131 w 65"/>
                <a:gd name="T13" fmla="*/ 69430 h 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5" h="75">
                  <a:moveTo>
                    <a:pt x="32" y="75"/>
                  </a:moveTo>
                  <a:cubicBezTo>
                    <a:pt x="49" y="75"/>
                    <a:pt x="63" y="73"/>
                    <a:pt x="65" y="72"/>
                  </a:cubicBezTo>
                  <a:cubicBezTo>
                    <a:pt x="65" y="2"/>
                    <a:pt x="65" y="2"/>
                    <a:pt x="65" y="2"/>
                  </a:cubicBezTo>
                  <a:cubicBezTo>
                    <a:pt x="59" y="1"/>
                    <a:pt x="47" y="0"/>
                    <a:pt x="32" y="0"/>
                  </a:cubicBezTo>
                  <a:cubicBezTo>
                    <a:pt x="18" y="0"/>
                    <a:pt x="5" y="1"/>
                    <a:pt x="0" y="2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73"/>
                    <a:pt x="15" y="75"/>
                    <a:pt x="32" y="75"/>
                  </a:cubicBezTo>
                  <a:close/>
                </a:path>
              </a:pathLst>
            </a:custGeom>
            <a:solidFill>
              <a:srgbClr val="F1A1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268" name="Freeform 76">
              <a:extLst>
                <a:ext uri="{FF2B5EF4-FFF2-40B4-BE49-F238E27FC236}">
                  <a16:creationId xmlns:a16="http://schemas.microsoft.com/office/drawing/2014/main" id="{893CD9EA-B429-4A17-BDAD-DEC3CF5FADBF}"/>
                </a:ext>
              </a:extLst>
            </p:cNvPr>
            <p:cNvSpPr>
              <a:spLocks/>
            </p:cNvSpPr>
            <p:nvPr/>
          </p:nvSpPr>
          <p:spPr bwMode="auto">
            <a:xfrm>
              <a:off x="967" y="2291"/>
              <a:ext cx="79" cy="40"/>
            </a:xfrm>
            <a:custGeom>
              <a:avLst/>
              <a:gdLst>
                <a:gd name="T0" fmla="*/ 0 w 32"/>
                <a:gd name="T1" fmla="*/ 14413 h 15"/>
                <a:gd name="T2" fmla="*/ 0 w 32"/>
                <a:gd name="T3" fmla="*/ 0 h 15"/>
                <a:gd name="T4" fmla="*/ 17856 w 32"/>
                <a:gd name="T5" fmla="*/ 1763 h 15"/>
                <a:gd name="T6" fmla="*/ 2755 w 32"/>
                <a:gd name="T7" fmla="*/ 4701 h 15"/>
                <a:gd name="T8" fmla="*/ 0 w 32"/>
                <a:gd name="T9" fmla="*/ 14413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15">
                  <a:moveTo>
                    <a:pt x="0" y="15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8" y="1"/>
                    <a:pt x="24" y="2"/>
                    <a:pt x="32" y="2"/>
                  </a:cubicBezTo>
                  <a:cubicBezTo>
                    <a:pt x="27" y="4"/>
                    <a:pt x="8" y="5"/>
                    <a:pt x="5" y="5"/>
                  </a:cubicBezTo>
                  <a:cubicBezTo>
                    <a:pt x="1" y="5"/>
                    <a:pt x="1" y="9"/>
                    <a:pt x="0" y="15"/>
                  </a:cubicBezTo>
                  <a:close/>
                </a:path>
              </a:pathLst>
            </a:custGeom>
            <a:solidFill>
              <a:srgbClr val="EA68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269" name="Freeform 77">
              <a:extLst>
                <a:ext uri="{FF2B5EF4-FFF2-40B4-BE49-F238E27FC236}">
                  <a16:creationId xmlns:a16="http://schemas.microsoft.com/office/drawing/2014/main" id="{2B66ABA3-AA04-4117-B69B-54F8EB99BA8F}"/>
                </a:ext>
              </a:extLst>
            </p:cNvPr>
            <p:cNvSpPr>
              <a:spLocks/>
            </p:cNvSpPr>
            <p:nvPr/>
          </p:nvSpPr>
          <p:spPr bwMode="auto">
            <a:xfrm>
              <a:off x="964" y="2270"/>
              <a:ext cx="162" cy="199"/>
            </a:xfrm>
            <a:custGeom>
              <a:avLst/>
              <a:gdLst>
                <a:gd name="T0" fmla="*/ 19131 w 65"/>
                <a:gd name="T1" fmla="*/ 69430 h 75"/>
                <a:gd name="T2" fmla="*/ 38860 w 65"/>
                <a:gd name="T3" fmla="*/ 66670 h 75"/>
                <a:gd name="T4" fmla="*/ 38860 w 65"/>
                <a:gd name="T5" fmla="*/ 1682 h 75"/>
                <a:gd name="T6" fmla="*/ 19131 w 65"/>
                <a:gd name="T7" fmla="*/ 0 h 75"/>
                <a:gd name="T8" fmla="*/ 0 w 65"/>
                <a:gd name="T9" fmla="*/ 1682 h 75"/>
                <a:gd name="T10" fmla="*/ 0 w 65"/>
                <a:gd name="T11" fmla="*/ 66670 h 75"/>
                <a:gd name="T12" fmla="*/ 19131 w 65"/>
                <a:gd name="T13" fmla="*/ 69430 h 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5" h="75">
                  <a:moveTo>
                    <a:pt x="32" y="75"/>
                  </a:moveTo>
                  <a:cubicBezTo>
                    <a:pt x="49" y="75"/>
                    <a:pt x="63" y="73"/>
                    <a:pt x="65" y="72"/>
                  </a:cubicBezTo>
                  <a:cubicBezTo>
                    <a:pt x="65" y="2"/>
                    <a:pt x="65" y="2"/>
                    <a:pt x="65" y="2"/>
                  </a:cubicBezTo>
                  <a:cubicBezTo>
                    <a:pt x="59" y="1"/>
                    <a:pt x="47" y="0"/>
                    <a:pt x="32" y="0"/>
                  </a:cubicBezTo>
                  <a:cubicBezTo>
                    <a:pt x="18" y="0"/>
                    <a:pt x="5" y="1"/>
                    <a:pt x="0" y="2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73"/>
                    <a:pt x="15" y="75"/>
                    <a:pt x="32" y="75"/>
                  </a:cubicBezTo>
                  <a:close/>
                </a:path>
              </a:pathLst>
            </a:custGeom>
            <a:noFill/>
            <a:ln w="7938" cap="rnd">
              <a:solidFill>
                <a:srgbClr val="87888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270" name="Freeform 78">
              <a:extLst>
                <a:ext uri="{FF2B5EF4-FFF2-40B4-BE49-F238E27FC236}">
                  <a16:creationId xmlns:a16="http://schemas.microsoft.com/office/drawing/2014/main" id="{8059937A-977C-41E6-8351-F4C6C13FD611}"/>
                </a:ext>
              </a:extLst>
            </p:cNvPr>
            <p:cNvSpPr>
              <a:spLocks/>
            </p:cNvSpPr>
            <p:nvPr/>
          </p:nvSpPr>
          <p:spPr bwMode="auto">
            <a:xfrm>
              <a:off x="967" y="2445"/>
              <a:ext cx="24" cy="30"/>
            </a:xfrm>
            <a:custGeom>
              <a:avLst/>
              <a:gdLst>
                <a:gd name="T0" fmla="*/ 4620 w 10"/>
                <a:gd name="T1" fmla="*/ 6635 h 11"/>
                <a:gd name="T2" fmla="*/ 2321 w 10"/>
                <a:gd name="T3" fmla="*/ 12393 h 11"/>
                <a:gd name="T4" fmla="*/ 0 w 10"/>
                <a:gd name="T5" fmla="*/ 6635 h 11"/>
                <a:gd name="T6" fmla="*/ 2321 w 10"/>
                <a:gd name="T7" fmla="*/ 0 h 11"/>
                <a:gd name="T8" fmla="*/ 4620 w 10"/>
                <a:gd name="T9" fmla="*/ 6635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11">
                  <a:moveTo>
                    <a:pt x="10" y="6"/>
                  </a:moveTo>
                  <a:cubicBezTo>
                    <a:pt x="10" y="8"/>
                    <a:pt x="8" y="11"/>
                    <a:pt x="5" y="11"/>
                  </a:cubicBezTo>
                  <a:cubicBezTo>
                    <a:pt x="2" y="11"/>
                    <a:pt x="0" y="9"/>
                    <a:pt x="0" y="6"/>
                  </a:cubicBezTo>
                  <a:cubicBezTo>
                    <a:pt x="0" y="3"/>
                    <a:pt x="2" y="0"/>
                    <a:pt x="5" y="0"/>
                  </a:cubicBezTo>
                  <a:cubicBezTo>
                    <a:pt x="8" y="0"/>
                    <a:pt x="10" y="3"/>
                    <a:pt x="10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271" name="Freeform 79">
              <a:extLst>
                <a:ext uri="{FF2B5EF4-FFF2-40B4-BE49-F238E27FC236}">
                  <a16:creationId xmlns:a16="http://schemas.microsoft.com/office/drawing/2014/main" id="{927237BB-3ABF-4F36-8A93-541C8E3DFE6F}"/>
                </a:ext>
              </a:extLst>
            </p:cNvPr>
            <p:cNvSpPr>
              <a:spLocks/>
            </p:cNvSpPr>
            <p:nvPr/>
          </p:nvSpPr>
          <p:spPr bwMode="auto">
            <a:xfrm>
              <a:off x="974" y="2427"/>
              <a:ext cx="15" cy="16"/>
            </a:xfrm>
            <a:custGeom>
              <a:avLst/>
              <a:gdLst>
                <a:gd name="T0" fmla="*/ 3720 w 6"/>
                <a:gd name="T1" fmla="*/ 2824 h 6"/>
                <a:gd name="T2" fmla="*/ 1958 w 6"/>
                <a:gd name="T3" fmla="*/ 5824 h 6"/>
                <a:gd name="T4" fmla="*/ 0 w 6"/>
                <a:gd name="T5" fmla="*/ 2824 h 6"/>
                <a:gd name="T6" fmla="*/ 1958 w 6"/>
                <a:gd name="T7" fmla="*/ 0 h 6"/>
                <a:gd name="T8" fmla="*/ 3720 w 6"/>
                <a:gd name="T9" fmla="*/ 2824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6" y="3"/>
                  </a:moveTo>
                  <a:cubicBezTo>
                    <a:pt x="6" y="4"/>
                    <a:pt x="5" y="6"/>
                    <a:pt x="3" y="6"/>
                  </a:cubicBezTo>
                  <a:cubicBezTo>
                    <a:pt x="1" y="6"/>
                    <a:pt x="0" y="4"/>
                    <a:pt x="0" y="3"/>
                  </a:cubicBezTo>
                  <a:cubicBezTo>
                    <a:pt x="0" y="1"/>
                    <a:pt x="1" y="0"/>
                    <a:pt x="3" y="0"/>
                  </a:cubicBezTo>
                  <a:cubicBezTo>
                    <a:pt x="4" y="0"/>
                    <a:pt x="6" y="1"/>
                    <a:pt x="6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272" name="Freeform 80">
              <a:extLst>
                <a:ext uri="{FF2B5EF4-FFF2-40B4-BE49-F238E27FC236}">
                  <a16:creationId xmlns:a16="http://schemas.microsoft.com/office/drawing/2014/main" id="{411059ED-9A76-4E31-B941-223030F5A6C9}"/>
                </a:ext>
              </a:extLst>
            </p:cNvPr>
            <p:cNvSpPr>
              <a:spLocks/>
            </p:cNvSpPr>
            <p:nvPr/>
          </p:nvSpPr>
          <p:spPr bwMode="auto">
            <a:xfrm>
              <a:off x="974" y="2480"/>
              <a:ext cx="15" cy="16"/>
            </a:xfrm>
            <a:custGeom>
              <a:avLst/>
              <a:gdLst>
                <a:gd name="T0" fmla="*/ 3720 w 6"/>
                <a:gd name="T1" fmla="*/ 2824 h 6"/>
                <a:gd name="T2" fmla="*/ 1958 w 6"/>
                <a:gd name="T3" fmla="*/ 5824 h 6"/>
                <a:gd name="T4" fmla="*/ 0 w 6"/>
                <a:gd name="T5" fmla="*/ 2824 h 6"/>
                <a:gd name="T6" fmla="*/ 1958 w 6"/>
                <a:gd name="T7" fmla="*/ 0 h 6"/>
                <a:gd name="T8" fmla="*/ 3720 w 6"/>
                <a:gd name="T9" fmla="*/ 2824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6" y="3"/>
                  </a:moveTo>
                  <a:cubicBezTo>
                    <a:pt x="6" y="4"/>
                    <a:pt x="5" y="6"/>
                    <a:pt x="3" y="6"/>
                  </a:cubicBezTo>
                  <a:cubicBezTo>
                    <a:pt x="2" y="6"/>
                    <a:pt x="0" y="4"/>
                    <a:pt x="0" y="3"/>
                  </a:cubicBezTo>
                  <a:cubicBezTo>
                    <a:pt x="0" y="1"/>
                    <a:pt x="1" y="0"/>
                    <a:pt x="3" y="0"/>
                  </a:cubicBezTo>
                  <a:cubicBezTo>
                    <a:pt x="5" y="0"/>
                    <a:pt x="6" y="1"/>
                    <a:pt x="6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273" name="Freeform 81">
              <a:extLst>
                <a:ext uri="{FF2B5EF4-FFF2-40B4-BE49-F238E27FC236}">
                  <a16:creationId xmlns:a16="http://schemas.microsoft.com/office/drawing/2014/main" id="{FA02A4CC-DA93-428E-ACC6-7DAD586EF810}"/>
                </a:ext>
              </a:extLst>
            </p:cNvPr>
            <p:cNvSpPr>
              <a:spLocks/>
            </p:cNvSpPr>
            <p:nvPr/>
          </p:nvSpPr>
          <p:spPr bwMode="auto">
            <a:xfrm>
              <a:off x="971" y="2323"/>
              <a:ext cx="63" cy="1554"/>
            </a:xfrm>
            <a:custGeom>
              <a:avLst/>
              <a:gdLst>
                <a:gd name="T0" fmla="*/ 4559 w 25"/>
                <a:gd name="T1" fmla="*/ 492498 h 583"/>
                <a:gd name="T2" fmla="*/ 16181 w 25"/>
                <a:gd name="T3" fmla="*/ 511477 h 583"/>
                <a:gd name="T4" fmla="*/ 1328 w 25"/>
                <a:gd name="T5" fmla="*/ 421419 h 583"/>
                <a:gd name="T6" fmla="*/ 1328 w 25"/>
                <a:gd name="T7" fmla="*/ 0 h 583"/>
                <a:gd name="T8" fmla="*/ 4559 w 25"/>
                <a:gd name="T9" fmla="*/ 492498 h 58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583">
                  <a:moveTo>
                    <a:pt x="7" y="515"/>
                  </a:moveTo>
                  <a:cubicBezTo>
                    <a:pt x="7" y="531"/>
                    <a:pt x="18" y="534"/>
                    <a:pt x="25" y="535"/>
                  </a:cubicBezTo>
                  <a:cubicBezTo>
                    <a:pt x="0" y="536"/>
                    <a:pt x="2" y="533"/>
                    <a:pt x="2" y="44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6" y="583"/>
                    <a:pt x="7" y="421"/>
                    <a:pt x="7" y="51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274" name="Freeform 82">
              <a:extLst>
                <a:ext uri="{FF2B5EF4-FFF2-40B4-BE49-F238E27FC236}">
                  <a16:creationId xmlns:a16="http://schemas.microsoft.com/office/drawing/2014/main" id="{967F6576-FAAD-4609-A582-D6ABDA09F59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4" y="2192"/>
              <a:ext cx="70" cy="1581"/>
            </a:xfrm>
            <a:custGeom>
              <a:avLst/>
              <a:gdLst>
                <a:gd name="T0" fmla="*/ 783 w 28"/>
                <a:gd name="T1" fmla="*/ 567811 h 593"/>
                <a:gd name="T2" fmla="*/ 17113 w 28"/>
                <a:gd name="T3" fmla="*/ 548804 h 593"/>
                <a:gd name="T4" fmla="*/ 17113 w 28"/>
                <a:gd name="T5" fmla="*/ 44156 h 593"/>
                <a:gd name="T6" fmla="*/ 15438 w 28"/>
                <a:gd name="T7" fmla="*/ 139709 h 593"/>
                <a:gd name="T8" fmla="*/ 15438 w 28"/>
                <a:gd name="T9" fmla="*/ 467309 h 593"/>
                <a:gd name="T10" fmla="*/ 15438 w 28"/>
                <a:gd name="T11" fmla="*/ 520776 h 593"/>
                <a:gd name="T12" fmla="*/ 14658 w 28"/>
                <a:gd name="T13" fmla="*/ 548804 h 593"/>
                <a:gd name="T14" fmla="*/ 0 w 28"/>
                <a:gd name="T15" fmla="*/ 567811 h 59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8" h="593">
                  <a:moveTo>
                    <a:pt x="1" y="593"/>
                  </a:moveTo>
                  <a:cubicBezTo>
                    <a:pt x="11" y="593"/>
                    <a:pt x="28" y="583"/>
                    <a:pt x="28" y="573"/>
                  </a:cubicBezTo>
                  <a:cubicBezTo>
                    <a:pt x="28" y="502"/>
                    <a:pt x="28" y="0"/>
                    <a:pt x="28" y="46"/>
                  </a:cubicBezTo>
                  <a:cubicBezTo>
                    <a:pt x="25" y="146"/>
                    <a:pt x="25" y="146"/>
                    <a:pt x="25" y="146"/>
                  </a:cubicBezTo>
                  <a:cubicBezTo>
                    <a:pt x="25" y="488"/>
                    <a:pt x="25" y="488"/>
                    <a:pt x="25" y="488"/>
                  </a:cubicBezTo>
                  <a:cubicBezTo>
                    <a:pt x="25" y="511"/>
                    <a:pt x="26" y="529"/>
                    <a:pt x="25" y="544"/>
                  </a:cubicBezTo>
                  <a:cubicBezTo>
                    <a:pt x="25" y="549"/>
                    <a:pt x="25" y="569"/>
                    <a:pt x="24" y="573"/>
                  </a:cubicBezTo>
                  <a:cubicBezTo>
                    <a:pt x="20" y="591"/>
                    <a:pt x="8" y="590"/>
                    <a:pt x="0" y="5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275" name="Freeform 83">
              <a:extLst>
                <a:ext uri="{FF2B5EF4-FFF2-40B4-BE49-F238E27FC236}">
                  <a16:creationId xmlns:a16="http://schemas.microsoft.com/office/drawing/2014/main" id="{0E49B77A-E404-46F1-8A26-A231F5E0690C}"/>
                </a:ext>
              </a:extLst>
            </p:cNvPr>
            <p:cNvSpPr>
              <a:spLocks/>
            </p:cNvSpPr>
            <p:nvPr/>
          </p:nvSpPr>
          <p:spPr bwMode="auto">
            <a:xfrm>
              <a:off x="954" y="2182"/>
              <a:ext cx="182" cy="106"/>
            </a:xfrm>
            <a:custGeom>
              <a:avLst/>
              <a:gdLst>
                <a:gd name="T0" fmla="*/ 43735 w 73"/>
                <a:gd name="T1" fmla="*/ 33981 h 40"/>
                <a:gd name="T2" fmla="*/ 43735 w 73"/>
                <a:gd name="T3" fmla="*/ 3800 h 40"/>
                <a:gd name="T4" fmla="*/ 21556 w 73"/>
                <a:gd name="T5" fmla="*/ 0 h 40"/>
                <a:gd name="T6" fmla="*/ 0 w 73"/>
                <a:gd name="T7" fmla="*/ 3800 h 40"/>
                <a:gd name="T8" fmla="*/ 0 w 73"/>
                <a:gd name="T9" fmla="*/ 33981 h 40"/>
                <a:gd name="T10" fmla="*/ 0 w 73"/>
                <a:gd name="T11" fmla="*/ 33981 h 40"/>
                <a:gd name="T12" fmla="*/ 21556 w 73"/>
                <a:gd name="T13" fmla="*/ 36734 h 40"/>
                <a:gd name="T14" fmla="*/ 43735 w 73"/>
                <a:gd name="T15" fmla="*/ 33981 h 4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3" h="40">
                  <a:moveTo>
                    <a:pt x="73" y="37"/>
                  </a:moveTo>
                  <a:cubicBezTo>
                    <a:pt x="73" y="4"/>
                    <a:pt x="73" y="4"/>
                    <a:pt x="73" y="4"/>
                  </a:cubicBezTo>
                  <a:cubicBezTo>
                    <a:pt x="73" y="2"/>
                    <a:pt x="57" y="0"/>
                    <a:pt x="36" y="0"/>
                  </a:cubicBezTo>
                  <a:cubicBezTo>
                    <a:pt x="16" y="0"/>
                    <a:pt x="0" y="2"/>
                    <a:pt x="0" y="4"/>
                  </a:cubicBezTo>
                  <a:cubicBezTo>
                    <a:pt x="0" y="37"/>
                    <a:pt x="0" y="37"/>
                    <a:pt x="0" y="37"/>
                  </a:cubicBezTo>
                  <a:cubicBezTo>
                    <a:pt x="0" y="37"/>
                    <a:pt x="0" y="37"/>
                    <a:pt x="0" y="37"/>
                  </a:cubicBezTo>
                  <a:cubicBezTo>
                    <a:pt x="0" y="39"/>
                    <a:pt x="16" y="40"/>
                    <a:pt x="36" y="40"/>
                  </a:cubicBezTo>
                  <a:cubicBezTo>
                    <a:pt x="57" y="40"/>
                    <a:pt x="73" y="39"/>
                    <a:pt x="73" y="37"/>
                  </a:cubicBezTo>
                </a:path>
              </a:pathLst>
            </a:custGeom>
            <a:solidFill>
              <a:srgbClr val="EA68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276" name="Freeform 84">
              <a:extLst>
                <a:ext uri="{FF2B5EF4-FFF2-40B4-BE49-F238E27FC236}">
                  <a16:creationId xmlns:a16="http://schemas.microsoft.com/office/drawing/2014/main" id="{AAF20F17-5F68-40D8-801F-0377041F233A}"/>
                </a:ext>
              </a:extLst>
            </p:cNvPr>
            <p:cNvSpPr>
              <a:spLocks/>
            </p:cNvSpPr>
            <p:nvPr/>
          </p:nvSpPr>
          <p:spPr bwMode="auto">
            <a:xfrm>
              <a:off x="954" y="2182"/>
              <a:ext cx="182" cy="18"/>
            </a:xfrm>
            <a:custGeom>
              <a:avLst/>
              <a:gdLst>
                <a:gd name="T0" fmla="*/ 43735 w 73"/>
                <a:gd name="T1" fmla="*/ 2924 h 7"/>
                <a:gd name="T2" fmla="*/ 21556 w 73"/>
                <a:gd name="T3" fmla="*/ 0 h 7"/>
                <a:gd name="T4" fmla="*/ 0 w 73"/>
                <a:gd name="T5" fmla="*/ 2924 h 7"/>
                <a:gd name="T6" fmla="*/ 0 w 73"/>
                <a:gd name="T7" fmla="*/ 2924 h 7"/>
                <a:gd name="T8" fmla="*/ 21556 w 73"/>
                <a:gd name="T9" fmla="*/ 5151 h 7"/>
                <a:gd name="T10" fmla="*/ 43735 w 73"/>
                <a:gd name="T11" fmla="*/ 2924 h 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3" h="7">
                  <a:moveTo>
                    <a:pt x="73" y="4"/>
                  </a:moveTo>
                  <a:cubicBezTo>
                    <a:pt x="73" y="2"/>
                    <a:pt x="57" y="0"/>
                    <a:pt x="36" y="0"/>
                  </a:cubicBezTo>
                  <a:cubicBezTo>
                    <a:pt x="16" y="0"/>
                    <a:pt x="0" y="2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6"/>
                    <a:pt x="16" y="7"/>
                    <a:pt x="36" y="7"/>
                  </a:cubicBezTo>
                  <a:cubicBezTo>
                    <a:pt x="57" y="7"/>
                    <a:pt x="73" y="6"/>
                    <a:pt x="73" y="4"/>
                  </a:cubicBezTo>
                </a:path>
              </a:pathLst>
            </a:custGeom>
            <a:solidFill>
              <a:srgbClr val="F7CB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277" name="Freeform 85">
              <a:extLst>
                <a:ext uri="{FF2B5EF4-FFF2-40B4-BE49-F238E27FC236}">
                  <a16:creationId xmlns:a16="http://schemas.microsoft.com/office/drawing/2014/main" id="{D7DCF010-0BD4-4901-BC95-8E4F959903F5}"/>
                </a:ext>
              </a:extLst>
            </p:cNvPr>
            <p:cNvSpPr>
              <a:spLocks/>
            </p:cNvSpPr>
            <p:nvPr/>
          </p:nvSpPr>
          <p:spPr bwMode="auto">
            <a:xfrm>
              <a:off x="954" y="2182"/>
              <a:ext cx="182" cy="18"/>
            </a:xfrm>
            <a:custGeom>
              <a:avLst/>
              <a:gdLst>
                <a:gd name="T0" fmla="*/ 43735 w 73"/>
                <a:gd name="T1" fmla="*/ 2924 h 7"/>
                <a:gd name="T2" fmla="*/ 21556 w 73"/>
                <a:gd name="T3" fmla="*/ 0 h 7"/>
                <a:gd name="T4" fmla="*/ 0 w 73"/>
                <a:gd name="T5" fmla="*/ 2924 h 7"/>
                <a:gd name="T6" fmla="*/ 0 w 73"/>
                <a:gd name="T7" fmla="*/ 2924 h 7"/>
                <a:gd name="T8" fmla="*/ 21556 w 73"/>
                <a:gd name="T9" fmla="*/ 5151 h 7"/>
                <a:gd name="T10" fmla="*/ 43735 w 73"/>
                <a:gd name="T11" fmla="*/ 2924 h 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3" h="7">
                  <a:moveTo>
                    <a:pt x="73" y="4"/>
                  </a:moveTo>
                  <a:cubicBezTo>
                    <a:pt x="73" y="2"/>
                    <a:pt x="57" y="0"/>
                    <a:pt x="36" y="0"/>
                  </a:cubicBezTo>
                  <a:cubicBezTo>
                    <a:pt x="16" y="0"/>
                    <a:pt x="0" y="2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6"/>
                    <a:pt x="16" y="7"/>
                    <a:pt x="36" y="7"/>
                  </a:cubicBezTo>
                  <a:cubicBezTo>
                    <a:pt x="57" y="7"/>
                    <a:pt x="73" y="6"/>
                    <a:pt x="73" y="4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278" name="Freeform 86">
              <a:extLst>
                <a:ext uri="{FF2B5EF4-FFF2-40B4-BE49-F238E27FC236}">
                  <a16:creationId xmlns:a16="http://schemas.microsoft.com/office/drawing/2014/main" id="{0096B2D5-1621-40CF-A0EB-A9F59911F20D}"/>
                </a:ext>
              </a:extLst>
            </p:cNvPr>
            <p:cNvSpPr>
              <a:spLocks/>
            </p:cNvSpPr>
            <p:nvPr/>
          </p:nvSpPr>
          <p:spPr bwMode="auto">
            <a:xfrm>
              <a:off x="954" y="2182"/>
              <a:ext cx="182" cy="106"/>
            </a:xfrm>
            <a:custGeom>
              <a:avLst/>
              <a:gdLst>
                <a:gd name="T0" fmla="*/ 43735 w 73"/>
                <a:gd name="T1" fmla="*/ 33981 h 40"/>
                <a:gd name="T2" fmla="*/ 43735 w 73"/>
                <a:gd name="T3" fmla="*/ 3800 h 40"/>
                <a:gd name="T4" fmla="*/ 21556 w 73"/>
                <a:gd name="T5" fmla="*/ 0 h 40"/>
                <a:gd name="T6" fmla="*/ 0 w 73"/>
                <a:gd name="T7" fmla="*/ 3800 h 40"/>
                <a:gd name="T8" fmla="*/ 0 w 73"/>
                <a:gd name="T9" fmla="*/ 33981 h 40"/>
                <a:gd name="T10" fmla="*/ 0 w 73"/>
                <a:gd name="T11" fmla="*/ 33981 h 40"/>
                <a:gd name="T12" fmla="*/ 21556 w 73"/>
                <a:gd name="T13" fmla="*/ 36734 h 40"/>
                <a:gd name="T14" fmla="*/ 43735 w 73"/>
                <a:gd name="T15" fmla="*/ 33981 h 4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3" h="40">
                  <a:moveTo>
                    <a:pt x="73" y="37"/>
                  </a:moveTo>
                  <a:cubicBezTo>
                    <a:pt x="73" y="4"/>
                    <a:pt x="73" y="4"/>
                    <a:pt x="73" y="4"/>
                  </a:cubicBezTo>
                  <a:cubicBezTo>
                    <a:pt x="73" y="2"/>
                    <a:pt x="57" y="0"/>
                    <a:pt x="36" y="0"/>
                  </a:cubicBezTo>
                  <a:cubicBezTo>
                    <a:pt x="16" y="0"/>
                    <a:pt x="0" y="2"/>
                    <a:pt x="0" y="4"/>
                  </a:cubicBezTo>
                  <a:cubicBezTo>
                    <a:pt x="0" y="37"/>
                    <a:pt x="0" y="37"/>
                    <a:pt x="0" y="37"/>
                  </a:cubicBezTo>
                  <a:cubicBezTo>
                    <a:pt x="0" y="37"/>
                    <a:pt x="0" y="37"/>
                    <a:pt x="0" y="37"/>
                  </a:cubicBezTo>
                  <a:cubicBezTo>
                    <a:pt x="0" y="39"/>
                    <a:pt x="16" y="40"/>
                    <a:pt x="36" y="40"/>
                  </a:cubicBezTo>
                  <a:cubicBezTo>
                    <a:pt x="57" y="40"/>
                    <a:pt x="73" y="39"/>
                    <a:pt x="73" y="37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279" name="Oval 87">
              <a:extLst>
                <a:ext uri="{FF2B5EF4-FFF2-40B4-BE49-F238E27FC236}">
                  <a16:creationId xmlns:a16="http://schemas.microsoft.com/office/drawing/2014/main" id="{8DD2BDD3-BC91-4C50-BD87-812374961E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11" y="2829"/>
              <a:ext cx="20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1280" name="Oval 88">
              <a:extLst>
                <a:ext uri="{FF2B5EF4-FFF2-40B4-BE49-F238E27FC236}">
                  <a16:creationId xmlns:a16="http://schemas.microsoft.com/office/drawing/2014/main" id="{1E50796A-59AE-48EF-94B6-C6719F5361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36" y="2835"/>
              <a:ext cx="10" cy="1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1281" name="Oval 89">
              <a:extLst>
                <a:ext uri="{FF2B5EF4-FFF2-40B4-BE49-F238E27FC236}">
                  <a16:creationId xmlns:a16="http://schemas.microsoft.com/office/drawing/2014/main" id="{C3ED74D8-B826-42C1-B127-AB325B43FD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96" y="2832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1282" name="Freeform 90">
              <a:extLst>
                <a:ext uri="{FF2B5EF4-FFF2-40B4-BE49-F238E27FC236}">
                  <a16:creationId xmlns:a16="http://schemas.microsoft.com/office/drawing/2014/main" id="{113A6691-6D0A-49DC-88B0-C938BF63FF45}"/>
                </a:ext>
              </a:extLst>
            </p:cNvPr>
            <p:cNvSpPr>
              <a:spLocks/>
            </p:cNvSpPr>
            <p:nvPr/>
          </p:nvSpPr>
          <p:spPr bwMode="auto">
            <a:xfrm>
              <a:off x="996" y="2376"/>
              <a:ext cx="135" cy="933"/>
            </a:xfrm>
            <a:custGeom>
              <a:avLst/>
              <a:gdLst>
                <a:gd name="T0" fmla="*/ 11720 w 54"/>
                <a:gd name="T1" fmla="*/ 2820 h 350"/>
                <a:gd name="T2" fmla="*/ 6175 w 54"/>
                <a:gd name="T3" fmla="*/ 1762 h 350"/>
                <a:gd name="T4" fmla="*/ 783 w 54"/>
                <a:gd name="T5" fmla="*/ 9701 h 350"/>
                <a:gd name="T6" fmla="*/ 783 w 54"/>
                <a:gd name="T7" fmla="*/ 317519 h 350"/>
                <a:gd name="T8" fmla="*/ 3720 w 54"/>
                <a:gd name="T9" fmla="*/ 330039 h 350"/>
                <a:gd name="T10" fmla="*/ 15938 w 54"/>
                <a:gd name="T11" fmla="*/ 333678 h 350"/>
                <a:gd name="T12" fmla="*/ 33020 w 54"/>
                <a:gd name="T13" fmla="*/ 327219 h 350"/>
                <a:gd name="T14" fmla="*/ 33020 w 54"/>
                <a:gd name="T15" fmla="*/ 0 h 350"/>
                <a:gd name="T16" fmla="*/ 11720 w 54"/>
                <a:gd name="T17" fmla="*/ 2820 h 35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4" h="350">
                  <a:moveTo>
                    <a:pt x="19" y="3"/>
                  </a:moveTo>
                  <a:cubicBezTo>
                    <a:pt x="16" y="3"/>
                    <a:pt x="13" y="2"/>
                    <a:pt x="10" y="2"/>
                  </a:cubicBezTo>
                  <a:cubicBezTo>
                    <a:pt x="1" y="2"/>
                    <a:pt x="1" y="10"/>
                    <a:pt x="1" y="10"/>
                  </a:cubicBezTo>
                  <a:cubicBezTo>
                    <a:pt x="1" y="332"/>
                    <a:pt x="1" y="332"/>
                    <a:pt x="1" y="332"/>
                  </a:cubicBezTo>
                  <a:cubicBezTo>
                    <a:pt x="1" y="332"/>
                    <a:pt x="0" y="343"/>
                    <a:pt x="6" y="345"/>
                  </a:cubicBezTo>
                  <a:cubicBezTo>
                    <a:pt x="9" y="347"/>
                    <a:pt x="17" y="349"/>
                    <a:pt x="26" y="349"/>
                  </a:cubicBezTo>
                  <a:cubicBezTo>
                    <a:pt x="42" y="350"/>
                    <a:pt x="49" y="346"/>
                    <a:pt x="54" y="342"/>
                  </a:cubicBezTo>
                  <a:cubicBezTo>
                    <a:pt x="54" y="0"/>
                    <a:pt x="54" y="0"/>
                    <a:pt x="54" y="0"/>
                  </a:cubicBezTo>
                  <a:cubicBezTo>
                    <a:pt x="49" y="2"/>
                    <a:pt x="35" y="3"/>
                    <a:pt x="19" y="3"/>
                  </a:cubicBezTo>
                  <a:close/>
                </a:path>
              </a:pathLst>
            </a:custGeom>
            <a:solidFill>
              <a:srgbClr val="FFFFFF"/>
            </a:solidFill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283" name="Freeform 91">
              <a:extLst>
                <a:ext uri="{FF2B5EF4-FFF2-40B4-BE49-F238E27FC236}">
                  <a16:creationId xmlns:a16="http://schemas.microsoft.com/office/drawing/2014/main" id="{D243CF62-8F43-417D-A4AE-17948AB0B03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1" y="2451"/>
              <a:ext cx="125" cy="85"/>
            </a:xfrm>
            <a:custGeom>
              <a:avLst/>
              <a:gdLst>
                <a:gd name="T0" fmla="*/ 0 w 50"/>
                <a:gd name="T1" fmla="*/ 27136 h 32"/>
                <a:gd name="T2" fmla="*/ 5675 w 50"/>
                <a:gd name="T3" fmla="*/ 28823 h 32"/>
                <a:gd name="T4" fmla="*/ 11063 w 50"/>
                <a:gd name="T5" fmla="*/ 29875 h 32"/>
                <a:gd name="T6" fmla="*/ 30595 w 50"/>
                <a:gd name="T7" fmla="*/ 27136 h 32"/>
                <a:gd name="T8" fmla="*/ 30595 w 50"/>
                <a:gd name="T9" fmla="*/ 0 h 32"/>
                <a:gd name="T10" fmla="*/ 11063 w 50"/>
                <a:gd name="T11" fmla="*/ 2794 h 32"/>
                <a:gd name="T12" fmla="*/ 5675 w 50"/>
                <a:gd name="T13" fmla="*/ 2794 h 32"/>
                <a:gd name="T14" fmla="*/ 0 w 50"/>
                <a:gd name="T15" fmla="*/ 1052 h 32"/>
                <a:gd name="T16" fmla="*/ 0 w 50"/>
                <a:gd name="T17" fmla="*/ 27136 h 3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0" h="32">
                  <a:moveTo>
                    <a:pt x="0" y="29"/>
                  </a:moveTo>
                  <a:cubicBezTo>
                    <a:pt x="0" y="29"/>
                    <a:pt x="0" y="31"/>
                    <a:pt x="9" y="31"/>
                  </a:cubicBezTo>
                  <a:cubicBezTo>
                    <a:pt x="12" y="32"/>
                    <a:pt x="15" y="32"/>
                    <a:pt x="18" y="32"/>
                  </a:cubicBezTo>
                  <a:cubicBezTo>
                    <a:pt x="33" y="32"/>
                    <a:pt x="45" y="31"/>
                    <a:pt x="50" y="29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45" y="2"/>
                    <a:pt x="33" y="3"/>
                    <a:pt x="18" y="3"/>
                  </a:cubicBezTo>
                  <a:cubicBezTo>
                    <a:pt x="15" y="3"/>
                    <a:pt x="12" y="3"/>
                    <a:pt x="9" y="3"/>
                  </a:cubicBezTo>
                  <a:cubicBezTo>
                    <a:pt x="0" y="2"/>
                    <a:pt x="0" y="1"/>
                    <a:pt x="0" y="1"/>
                  </a:cubicBezTo>
                  <a:lnTo>
                    <a:pt x="0" y="29"/>
                  </a:lnTo>
                  <a:close/>
                </a:path>
              </a:pathLst>
            </a:custGeom>
            <a:solidFill>
              <a:srgbClr val="EA68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284" name="Freeform 92">
              <a:extLst>
                <a:ext uri="{FF2B5EF4-FFF2-40B4-BE49-F238E27FC236}">
                  <a16:creationId xmlns:a16="http://schemas.microsoft.com/office/drawing/2014/main" id="{0D3E9551-2C8C-43A6-AE0F-D80322642398}"/>
                </a:ext>
              </a:extLst>
            </p:cNvPr>
            <p:cNvSpPr>
              <a:spLocks/>
            </p:cNvSpPr>
            <p:nvPr/>
          </p:nvSpPr>
          <p:spPr bwMode="auto">
            <a:xfrm>
              <a:off x="957" y="2200"/>
              <a:ext cx="162" cy="86"/>
            </a:xfrm>
            <a:custGeom>
              <a:avLst/>
              <a:gdLst>
                <a:gd name="T0" fmla="*/ 2894 w 65"/>
                <a:gd name="T1" fmla="*/ 1828 h 32"/>
                <a:gd name="T2" fmla="*/ 18485 w 65"/>
                <a:gd name="T3" fmla="*/ 3085 h 32"/>
                <a:gd name="T4" fmla="*/ 37128 w 65"/>
                <a:gd name="T5" fmla="*/ 1828 h 32"/>
                <a:gd name="T6" fmla="*/ 38344 w 65"/>
                <a:gd name="T7" fmla="*/ 3085 h 32"/>
                <a:gd name="T8" fmla="*/ 20375 w 65"/>
                <a:gd name="T9" fmla="*/ 14287 h 32"/>
                <a:gd name="T10" fmla="*/ 17212 w 65"/>
                <a:gd name="T11" fmla="*/ 19197 h 32"/>
                <a:gd name="T12" fmla="*/ 16753 w 65"/>
                <a:gd name="T13" fmla="*/ 29425 h 32"/>
                <a:gd name="T14" fmla="*/ 9615 w 65"/>
                <a:gd name="T15" fmla="*/ 30573 h 32"/>
                <a:gd name="T16" fmla="*/ 1161 w 65"/>
                <a:gd name="T17" fmla="*/ 26340 h 32"/>
                <a:gd name="T18" fmla="*/ 466 w 65"/>
                <a:gd name="T19" fmla="*/ 3085 h 32"/>
                <a:gd name="T20" fmla="*/ 2894 w 65"/>
                <a:gd name="T21" fmla="*/ 1828 h 3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65" h="32">
                  <a:moveTo>
                    <a:pt x="5" y="2"/>
                  </a:moveTo>
                  <a:cubicBezTo>
                    <a:pt x="13" y="3"/>
                    <a:pt x="23" y="3"/>
                    <a:pt x="31" y="3"/>
                  </a:cubicBezTo>
                  <a:cubicBezTo>
                    <a:pt x="40" y="3"/>
                    <a:pt x="53" y="1"/>
                    <a:pt x="62" y="2"/>
                  </a:cubicBezTo>
                  <a:cubicBezTo>
                    <a:pt x="65" y="1"/>
                    <a:pt x="64" y="3"/>
                    <a:pt x="64" y="3"/>
                  </a:cubicBezTo>
                  <a:cubicBezTo>
                    <a:pt x="60" y="11"/>
                    <a:pt x="40" y="11"/>
                    <a:pt x="34" y="14"/>
                  </a:cubicBezTo>
                  <a:cubicBezTo>
                    <a:pt x="32" y="16"/>
                    <a:pt x="30" y="17"/>
                    <a:pt x="29" y="19"/>
                  </a:cubicBezTo>
                  <a:cubicBezTo>
                    <a:pt x="28" y="21"/>
                    <a:pt x="29" y="27"/>
                    <a:pt x="28" y="29"/>
                  </a:cubicBezTo>
                  <a:cubicBezTo>
                    <a:pt x="26" y="32"/>
                    <a:pt x="19" y="30"/>
                    <a:pt x="16" y="30"/>
                  </a:cubicBezTo>
                  <a:cubicBezTo>
                    <a:pt x="9" y="30"/>
                    <a:pt x="3" y="29"/>
                    <a:pt x="2" y="26"/>
                  </a:cubicBezTo>
                  <a:cubicBezTo>
                    <a:pt x="0" y="21"/>
                    <a:pt x="0" y="9"/>
                    <a:pt x="1" y="3"/>
                  </a:cubicBezTo>
                  <a:cubicBezTo>
                    <a:pt x="1" y="2"/>
                    <a:pt x="2" y="0"/>
                    <a:pt x="5" y="2"/>
                  </a:cubicBezTo>
                  <a:close/>
                </a:path>
              </a:pathLst>
            </a:custGeom>
            <a:solidFill>
              <a:srgbClr val="F1A1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285" name="Freeform 93">
              <a:extLst>
                <a:ext uri="{FF2B5EF4-FFF2-40B4-BE49-F238E27FC236}">
                  <a16:creationId xmlns:a16="http://schemas.microsoft.com/office/drawing/2014/main" id="{95B0AE10-08FC-4243-A815-EB1401502E7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4" y="2211"/>
              <a:ext cx="87" cy="72"/>
            </a:xfrm>
            <a:custGeom>
              <a:avLst/>
              <a:gdLst>
                <a:gd name="T0" fmla="*/ 3515 w 35"/>
                <a:gd name="T1" fmla="*/ 24824 h 27"/>
                <a:gd name="T2" fmla="*/ 13025 w 35"/>
                <a:gd name="T3" fmla="*/ 24120 h 27"/>
                <a:gd name="T4" fmla="*/ 18889 w 35"/>
                <a:gd name="T5" fmla="*/ 23061 h 27"/>
                <a:gd name="T6" fmla="*/ 20012 w 35"/>
                <a:gd name="T7" fmla="*/ 15531 h 27"/>
                <a:gd name="T8" fmla="*/ 19351 w 35"/>
                <a:gd name="T9" fmla="*/ 7531 h 27"/>
                <a:gd name="T10" fmla="*/ 19351 w 35"/>
                <a:gd name="T11" fmla="*/ 3891 h 27"/>
                <a:gd name="T12" fmla="*/ 19351 w 35"/>
                <a:gd name="T13" fmla="*/ 0 h 27"/>
                <a:gd name="T14" fmla="*/ 18141 w 35"/>
                <a:gd name="T15" fmla="*/ 8648 h 27"/>
                <a:gd name="T16" fmla="*/ 13025 w 35"/>
                <a:gd name="T17" fmla="*/ 15531 h 27"/>
                <a:gd name="T18" fmla="*/ 3515 w 35"/>
                <a:gd name="T19" fmla="*/ 23061 h 27"/>
                <a:gd name="T20" fmla="*/ 0 w 35"/>
                <a:gd name="T21" fmla="*/ 24824 h 2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5" h="27">
                  <a:moveTo>
                    <a:pt x="6" y="26"/>
                  </a:moveTo>
                  <a:cubicBezTo>
                    <a:pt x="11" y="27"/>
                    <a:pt x="17" y="26"/>
                    <a:pt x="22" y="25"/>
                  </a:cubicBezTo>
                  <a:cubicBezTo>
                    <a:pt x="25" y="25"/>
                    <a:pt x="29" y="25"/>
                    <a:pt x="32" y="24"/>
                  </a:cubicBezTo>
                  <a:cubicBezTo>
                    <a:pt x="35" y="22"/>
                    <a:pt x="34" y="19"/>
                    <a:pt x="34" y="16"/>
                  </a:cubicBezTo>
                  <a:cubicBezTo>
                    <a:pt x="34" y="14"/>
                    <a:pt x="33" y="11"/>
                    <a:pt x="33" y="8"/>
                  </a:cubicBezTo>
                  <a:cubicBezTo>
                    <a:pt x="33" y="7"/>
                    <a:pt x="33" y="5"/>
                    <a:pt x="33" y="4"/>
                  </a:cubicBezTo>
                  <a:cubicBezTo>
                    <a:pt x="33" y="3"/>
                    <a:pt x="33" y="1"/>
                    <a:pt x="33" y="0"/>
                  </a:cubicBezTo>
                  <a:cubicBezTo>
                    <a:pt x="32" y="3"/>
                    <a:pt x="32" y="6"/>
                    <a:pt x="31" y="9"/>
                  </a:cubicBezTo>
                  <a:cubicBezTo>
                    <a:pt x="29" y="14"/>
                    <a:pt x="26" y="14"/>
                    <a:pt x="22" y="16"/>
                  </a:cubicBezTo>
                  <a:cubicBezTo>
                    <a:pt x="16" y="18"/>
                    <a:pt x="12" y="22"/>
                    <a:pt x="6" y="24"/>
                  </a:cubicBezTo>
                  <a:cubicBezTo>
                    <a:pt x="5" y="25"/>
                    <a:pt x="1" y="27"/>
                    <a:pt x="0" y="26"/>
                  </a:cubicBezTo>
                </a:path>
              </a:pathLst>
            </a:custGeom>
            <a:solidFill>
              <a:srgbClr val="CE00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286" name="Freeform 94">
              <a:extLst>
                <a:ext uri="{FF2B5EF4-FFF2-40B4-BE49-F238E27FC236}">
                  <a16:creationId xmlns:a16="http://schemas.microsoft.com/office/drawing/2014/main" id="{BFFFB177-9C74-49E5-BBE7-407E39C236BA}"/>
                </a:ext>
              </a:extLst>
            </p:cNvPr>
            <p:cNvSpPr>
              <a:spLocks/>
            </p:cNvSpPr>
            <p:nvPr/>
          </p:nvSpPr>
          <p:spPr bwMode="auto">
            <a:xfrm>
              <a:off x="962" y="2214"/>
              <a:ext cx="74" cy="56"/>
            </a:xfrm>
            <a:custGeom>
              <a:avLst/>
              <a:gdLst>
                <a:gd name="T0" fmla="*/ 1112 w 30"/>
                <a:gd name="T1" fmla="*/ 2824 h 21"/>
                <a:gd name="T2" fmla="*/ 451 w 30"/>
                <a:gd name="T3" fmla="*/ 13347 h 21"/>
                <a:gd name="T4" fmla="*/ 2294 w 30"/>
                <a:gd name="T5" fmla="*/ 18355 h 21"/>
                <a:gd name="T6" fmla="*/ 6766 w 30"/>
                <a:gd name="T7" fmla="*/ 18355 h 21"/>
                <a:gd name="T8" fmla="*/ 6766 w 30"/>
                <a:gd name="T9" fmla="*/ 13347 h 21"/>
                <a:gd name="T10" fmla="*/ 8779 w 30"/>
                <a:gd name="T11" fmla="*/ 7531 h 21"/>
                <a:gd name="T12" fmla="*/ 16689 w 30"/>
                <a:gd name="T13" fmla="*/ 1763 h 21"/>
                <a:gd name="T14" fmla="*/ 10582 w 30"/>
                <a:gd name="T15" fmla="*/ 1059 h 21"/>
                <a:gd name="T16" fmla="*/ 1564 w 30"/>
                <a:gd name="T17" fmla="*/ 1763 h 2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0" h="21">
                  <a:moveTo>
                    <a:pt x="2" y="3"/>
                  </a:moveTo>
                  <a:cubicBezTo>
                    <a:pt x="0" y="5"/>
                    <a:pt x="0" y="9"/>
                    <a:pt x="1" y="14"/>
                  </a:cubicBezTo>
                  <a:cubicBezTo>
                    <a:pt x="1" y="16"/>
                    <a:pt x="2" y="18"/>
                    <a:pt x="4" y="19"/>
                  </a:cubicBezTo>
                  <a:cubicBezTo>
                    <a:pt x="5" y="20"/>
                    <a:pt x="10" y="21"/>
                    <a:pt x="12" y="19"/>
                  </a:cubicBezTo>
                  <a:cubicBezTo>
                    <a:pt x="13" y="18"/>
                    <a:pt x="11" y="15"/>
                    <a:pt x="12" y="14"/>
                  </a:cubicBezTo>
                  <a:cubicBezTo>
                    <a:pt x="12" y="12"/>
                    <a:pt x="14" y="9"/>
                    <a:pt x="16" y="8"/>
                  </a:cubicBezTo>
                  <a:cubicBezTo>
                    <a:pt x="20" y="5"/>
                    <a:pt x="26" y="6"/>
                    <a:pt x="30" y="2"/>
                  </a:cubicBezTo>
                  <a:cubicBezTo>
                    <a:pt x="28" y="0"/>
                    <a:pt x="21" y="1"/>
                    <a:pt x="19" y="1"/>
                  </a:cubicBezTo>
                  <a:cubicBezTo>
                    <a:pt x="15" y="1"/>
                    <a:pt x="6" y="0"/>
                    <a:pt x="3" y="2"/>
                  </a:cubicBezTo>
                </a:path>
              </a:pathLst>
            </a:custGeom>
            <a:solidFill>
              <a:srgbClr val="F7C8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287" name="Freeform 95">
              <a:extLst>
                <a:ext uri="{FF2B5EF4-FFF2-40B4-BE49-F238E27FC236}">
                  <a16:creationId xmlns:a16="http://schemas.microsoft.com/office/drawing/2014/main" id="{1654EC20-4621-4492-9047-20940647CC86}"/>
                </a:ext>
              </a:extLst>
            </p:cNvPr>
            <p:cNvSpPr>
              <a:spLocks/>
            </p:cNvSpPr>
            <p:nvPr/>
          </p:nvSpPr>
          <p:spPr bwMode="auto">
            <a:xfrm>
              <a:off x="967" y="2216"/>
              <a:ext cx="24" cy="32"/>
            </a:xfrm>
            <a:custGeom>
              <a:avLst/>
              <a:gdLst>
                <a:gd name="T0" fmla="*/ 403 w 10"/>
                <a:gd name="T1" fmla="*/ 2824 h 12"/>
                <a:gd name="T2" fmla="*/ 0 w 10"/>
                <a:gd name="T3" fmla="*/ 7531 h 12"/>
                <a:gd name="T4" fmla="*/ 1354 w 10"/>
                <a:gd name="T5" fmla="*/ 9707 h 12"/>
                <a:gd name="T6" fmla="*/ 1925 w 10"/>
                <a:gd name="T7" fmla="*/ 3891 h 12"/>
                <a:gd name="T8" fmla="*/ 4620 w 10"/>
                <a:gd name="T9" fmla="*/ 1763 h 12"/>
                <a:gd name="T10" fmla="*/ 967 w 10"/>
                <a:gd name="T11" fmla="*/ 1763 h 1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" h="12">
                  <a:moveTo>
                    <a:pt x="1" y="3"/>
                  </a:moveTo>
                  <a:cubicBezTo>
                    <a:pt x="0" y="5"/>
                    <a:pt x="0" y="6"/>
                    <a:pt x="0" y="8"/>
                  </a:cubicBezTo>
                  <a:cubicBezTo>
                    <a:pt x="1" y="10"/>
                    <a:pt x="2" y="12"/>
                    <a:pt x="3" y="10"/>
                  </a:cubicBezTo>
                  <a:cubicBezTo>
                    <a:pt x="4" y="7"/>
                    <a:pt x="2" y="6"/>
                    <a:pt x="4" y="4"/>
                  </a:cubicBezTo>
                  <a:cubicBezTo>
                    <a:pt x="6" y="2"/>
                    <a:pt x="9" y="3"/>
                    <a:pt x="10" y="2"/>
                  </a:cubicBezTo>
                  <a:cubicBezTo>
                    <a:pt x="9" y="0"/>
                    <a:pt x="4" y="2"/>
                    <a:pt x="2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288" name="Freeform 96">
              <a:extLst>
                <a:ext uri="{FF2B5EF4-FFF2-40B4-BE49-F238E27FC236}">
                  <a16:creationId xmlns:a16="http://schemas.microsoft.com/office/drawing/2014/main" id="{B60EF4FD-0FE2-4B13-B562-A34609B330E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1" y="2246"/>
              <a:ext cx="38" cy="32"/>
            </a:xfrm>
            <a:custGeom>
              <a:avLst/>
              <a:gdLst>
                <a:gd name="T0" fmla="*/ 0 w 15"/>
                <a:gd name="T1" fmla="*/ 11469 h 12"/>
                <a:gd name="T2" fmla="*/ 7413 w 15"/>
                <a:gd name="T3" fmla="*/ 10376 h 12"/>
                <a:gd name="T4" fmla="*/ 7952 w 15"/>
                <a:gd name="T5" fmla="*/ 0 h 12"/>
                <a:gd name="T6" fmla="*/ 2599 w 15"/>
                <a:gd name="T7" fmla="*/ 9707 h 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" h="12">
                  <a:moveTo>
                    <a:pt x="0" y="12"/>
                  </a:moveTo>
                  <a:cubicBezTo>
                    <a:pt x="3" y="11"/>
                    <a:pt x="7" y="12"/>
                    <a:pt x="11" y="11"/>
                  </a:cubicBezTo>
                  <a:cubicBezTo>
                    <a:pt x="15" y="9"/>
                    <a:pt x="15" y="3"/>
                    <a:pt x="12" y="0"/>
                  </a:cubicBezTo>
                  <a:cubicBezTo>
                    <a:pt x="12" y="7"/>
                    <a:pt x="11" y="9"/>
                    <a:pt x="4" y="10"/>
                  </a:cubicBezTo>
                </a:path>
              </a:pathLst>
            </a:custGeom>
            <a:solidFill>
              <a:srgbClr val="B100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289" name="Freeform 97">
              <a:extLst>
                <a:ext uri="{FF2B5EF4-FFF2-40B4-BE49-F238E27FC236}">
                  <a16:creationId xmlns:a16="http://schemas.microsoft.com/office/drawing/2014/main" id="{70F6EEF5-47A6-4ED5-B8C4-3DFB1C3C5A5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4" y="2536"/>
              <a:ext cx="70" cy="765"/>
            </a:xfrm>
            <a:custGeom>
              <a:avLst/>
              <a:gdLst>
                <a:gd name="T0" fmla="*/ 11720 w 28"/>
                <a:gd name="T1" fmla="*/ 153914 h 287"/>
                <a:gd name="T2" fmla="*/ 13020 w 28"/>
                <a:gd name="T3" fmla="*/ 33372 h 287"/>
                <a:gd name="T4" fmla="*/ 16613 w 28"/>
                <a:gd name="T5" fmla="*/ 0 h 287"/>
                <a:gd name="T6" fmla="*/ 16613 w 28"/>
                <a:gd name="T7" fmla="*/ 259961 h 287"/>
                <a:gd name="T8" fmla="*/ 0 w 28"/>
                <a:gd name="T9" fmla="*/ 271535 h 287"/>
                <a:gd name="T10" fmla="*/ 11720 w 28"/>
                <a:gd name="T11" fmla="*/ 153914 h 28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8" h="287">
                  <a:moveTo>
                    <a:pt x="19" y="161"/>
                  </a:moveTo>
                  <a:cubicBezTo>
                    <a:pt x="20" y="138"/>
                    <a:pt x="20" y="69"/>
                    <a:pt x="21" y="35"/>
                  </a:cubicBezTo>
                  <a:cubicBezTo>
                    <a:pt x="22" y="12"/>
                    <a:pt x="27" y="27"/>
                    <a:pt x="27" y="0"/>
                  </a:cubicBezTo>
                  <a:cubicBezTo>
                    <a:pt x="27" y="0"/>
                    <a:pt x="27" y="264"/>
                    <a:pt x="27" y="272"/>
                  </a:cubicBezTo>
                  <a:cubicBezTo>
                    <a:pt x="28" y="278"/>
                    <a:pt x="18" y="287"/>
                    <a:pt x="0" y="284"/>
                  </a:cubicBezTo>
                  <a:cubicBezTo>
                    <a:pt x="18" y="277"/>
                    <a:pt x="14" y="260"/>
                    <a:pt x="19" y="161"/>
                  </a:cubicBezTo>
                  <a:close/>
                </a:path>
              </a:pathLst>
            </a:custGeom>
            <a:solidFill>
              <a:srgbClr val="E7E7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290" name="Freeform 98">
              <a:extLst>
                <a:ext uri="{FF2B5EF4-FFF2-40B4-BE49-F238E27FC236}">
                  <a16:creationId xmlns:a16="http://schemas.microsoft.com/office/drawing/2014/main" id="{95767649-5376-4BCA-9F5D-781E25CD599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6" y="2405"/>
              <a:ext cx="15" cy="24"/>
            </a:xfrm>
            <a:custGeom>
              <a:avLst/>
              <a:gdLst>
                <a:gd name="T0" fmla="*/ 0 w 6"/>
                <a:gd name="T1" fmla="*/ 1763 h 9"/>
                <a:gd name="T2" fmla="*/ 2470 w 6"/>
                <a:gd name="T3" fmla="*/ 0 h 9"/>
                <a:gd name="T4" fmla="*/ 2470 w 6"/>
                <a:gd name="T5" fmla="*/ 7531 h 9"/>
                <a:gd name="T6" fmla="*/ 0 w 6"/>
                <a:gd name="T7" fmla="*/ 7531 h 9"/>
                <a:gd name="T8" fmla="*/ 3720 w 6"/>
                <a:gd name="T9" fmla="*/ 7531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9">
                  <a:moveTo>
                    <a:pt x="0" y="2"/>
                  </a:moveTo>
                  <a:cubicBezTo>
                    <a:pt x="1" y="1"/>
                    <a:pt x="2" y="0"/>
                    <a:pt x="4" y="0"/>
                  </a:cubicBezTo>
                  <a:cubicBezTo>
                    <a:pt x="3" y="3"/>
                    <a:pt x="2" y="5"/>
                    <a:pt x="4" y="8"/>
                  </a:cubicBezTo>
                  <a:cubicBezTo>
                    <a:pt x="2" y="7"/>
                    <a:pt x="1" y="8"/>
                    <a:pt x="0" y="8"/>
                  </a:cubicBezTo>
                  <a:cubicBezTo>
                    <a:pt x="2" y="9"/>
                    <a:pt x="4" y="9"/>
                    <a:pt x="6" y="8"/>
                  </a:cubicBezTo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291" name="Freeform 99">
              <a:extLst>
                <a:ext uri="{FF2B5EF4-FFF2-40B4-BE49-F238E27FC236}">
                  <a16:creationId xmlns:a16="http://schemas.microsoft.com/office/drawing/2014/main" id="{E48BB054-7EA3-485A-999D-C0D8776FC66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6" y="2411"/>
              <a:ext cx="15" cy="16"/>
            </a:xfrm>
            <a:custGeom>
              <a:avLst/>
              <a:gdLst>
                <a:gd name="T0" fmla="*/ 0 w 6"/>
                <a:gd name="T1" fmla="*/ 0 h 6"/>
                <a:gd name="T2" fmla="*/ 783 w 6"/>
                <a:gd name="T3" fmla="*/ 5824 h 6"/>
                <a:gd name="T4" fmla="*/ 3720 w 6"/>
                <a:gd name="T5" fmla="*/ 4701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6">
                  <a:moveTo>
                    <a:pt x="0" y="0"/>
                  </a:moveTo>
                  <a:cubicBezTo>
                    <a:pt x="0" y="2"/>
                    <a:pt x="0" y="4"/>
                    <a:pt x="1" y="6"/>
                  </a:cubicBezTo>
                  <a:cubicBezTo>
                    <a:pt x="3" y="4"/>
                    <a:pt x="4" y="4"/>
                    <a:pt x="6" y="5"/>
                  </a:cubicBezTo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292" name="Freeform 100">
              <a:extLst>
                <a:ext uri="{FF2B5EF4-FFF2-40B4-BE49-F238E27FC236}">
                  <a16:creationId xmlns:a16="http://schemas.microsoft.com/office/drawing/2014/main" id="{78BCA50E-2E73-40B7-B6C2-5C69F08F0A7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1" y="2408"/>
              <a:ext cx="18" cy="21"/>
            </a:xfrm>
            <a:custGeom>
              <a:avLst/>
              <a:gdLst>
                <a:gd name="T0" fmla="*/ 0 w 7"/>
                <a:gd name="T1" fmla="*/ 992 h 8"/>
                <a:gd name="T2" fmla="*/ 2361 w 7"/>
                <a:gd name="T3" fmla="*/ 0 h 8"/>
                <a:gd name="T4" fmla="*/ 4371 w 7"/>
                <a:gd name="T5" fmla="*/ 6836 h 8"/>
                <a:gd name="T6" fmla="*/ 1448 w 7"/>
                <a:gd name="T7" fmla="*/ 4232 h 8"/>
                <a:gd name="T8" fmla="*/ 1448 w 7"/>
                <a:gd name="T9" fmla="*/ 6836 h 8"/>
                <a:gd name="T10" fmla="*/ 5151 w 7"/>
                <a:gd name="T11" fmla="*/ 5229 h 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" h="8">
                  <a:moveTo>
                    <a:pt x="0" y="1"/>
                  </a:moveTo>
                  <a:cubicBezTo>
                    <a:pt x="1" y="1"/>
                    <a:pt x="2" y="0"/>
                    <a:pt x="3" y="0"/>
                  </a:cubicBezTo>
                  <a:cubicBezTo>
                    <a:pt x="4" y="3"/>
                    <a:pt x="5" y="6"/>
                    <a:pt x="6" y="8"/>
                  </a:cubicBezTo>
                  <a:cubicBezTo>
                    <a:pt x="5" y="7"/>
                    <a:pt x="4" y="5"/>
                    <a:pt x="2" y="5"/>
                  </a:cubicBezTo>
                  <a:cubicBezTo>
                    <a:pt x="1" y="7"/>
                    <a:pt x="2" y="7"/>
                    <a:pt x="2" y="8"/>
                  </a:cubicBezTo>
                  <a:cubicBezTo>
                    <a:pt x="4" y="8"/>
                    <a:pt x="6" y="7"/>
                    <a:pt x="7" y="6"/>
                  </a:cubicBezTo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293" name="Freeform 101">
              <a:extLst>
                <a:ext uri="{FF2B5EF4-FFF2-40B4-BE49-F238E27FC236}">
                  <a16:creationId xmlns:a16="http://schemas.microsoft.com/office/drawing/2014/main" id="{F0A8D069-6723-4BA4-A2B4-F34AD30EEA4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1" y="2405"/>
              <a:ext cx="50" cy="35"/>
            </a:xfrm>
            <a:custGeom>
              <a:avLst/>
              <a:gdLst>
                <a:gd name="T0" fmla="*/ 0 w 20"/>
                <a:gd name="T1" fmla="*/ 0 h 13"/>
                <a:gd name="T2" fmla="*/ 1300 w 20"/>
                <a:gd name="T3" fmla="*/ 7197 h 13"/>
                <a:gd name="T4" fmla="*/ 3250 w 20"/>
                <a:gd name="T5" fmla="*/ 4935 h 13"/>
                <a:gd name="T6" fmla="*/ 3250 w 20"/>
                <a:gd name="T7" fmla="*/ 9192 h 13"/>
                <a:gd name="T8" fmla="*/ 6845 w 20"/>
                <a:gd name="T9" fmla="*/ 1152 h 13"/>
                <a:gd name="T10" fmla="*/ 10550 w 20"/>
                <a:gd name="T11" fmla="*/ 4254 h 13"/>
                <a:gd name="T12" fmla="*/ 11720 w 20"/>
                <a:gd name="T13" fmla="*/ 4935 h 1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0" h="13">
                  <a:moveTo>
                    <a:pt x="0" y="0"/>
                  </a:moveTo>
                  <a:cubicBezTo>
                    <a:pt x="0" y="2"/>
                    <a:pt x="1" y="5"/>
                    <a:pt x="2" y="7"/>
                  </a:cubicBezTo>
                  <a:cubicBezTo>
                    <a:pt x="3" y="5"/>
                    <a:pt x="4" y="5"/>
                    <a:pt x="5" y="5"/>
                  </a:cubicBezTo>
                  <a:cubicBezTo>
                    <a:pt x="6" y="6"/>
                    <a:pt x="6" y="8"/>
                    <a:pt x="5" y="9"/>
                  </a:cubicBezTo>
                  <a:cubicBezTo>
                    <a:pt x="3" y="1"/>
                    <a:pt x="16" y="10"/>
                    <a:pt x="11" y="1"/>
                  </a:cubicBezTo>
                  <a:cubicBezTo>
                    <a:pt x="7" y="13"/>
                    <a:pt x="20" y="10"/>
                    <a:pt x="17" y="4"/>
                  </a:cubicBezTo>
                  <a:cubicBezTo>
                    <a:pt x="18" y="5"/>
                    <a:pt x="19" y="5"/>
                    <a:pt x="19" y="5"/>
                  </a:cubicBezTo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294" name="Freeform 102">
              <a:extLst>
                <a:ext uri="{FF2B5EF4-FFF2-40B4-BE49-F238E27FC236}">
                  <a16:creationId xmlns:a16="http://schemas.microsoft.com/office/drawing/2014/main" id="{8CA87A4C-D59B-4E88-A19E-51F5E4FC81C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6" y="2549"/>
              <a:ext cx="30" cy="16"/>
            </a:xfrm>
            <a:custGeom>
              <a:avLst/>
              <a:gdLst>
                <a:gd name="T0" fmla="*/ 0 w 12"/>
                <a:gd name="T1" fmla="*/ 1763 h 6"/>
                <a:gd name="T2" fmla="*/ 1958 w 12"/>
                <a:gd name="T3" fmla="*/ 0 h 6"/>
                <a:gd name="T4" fmla="*/ 1958 w 12"/>
                <a:gd name="T5" fmla="*/ 4701 h 6"/>
                <a:gd name="T6" fmla="*/ 4425 w 12"/>
                <a:gd name="T7" fmla="*/ 2824 h 6"/>
                <a:gd name="T8" fmla="*/ 6845 w 12"/>
                <a:gd name="T9" fmla="*/ 4701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6">
                  <a:moveTo>
                    <a:pt x="0" y="2"/>
                  </a:moveTo>
                  <a:cubicBezTo>
                    <a:pt x="1" y="1"/>
                    <a:pt x="2" y="1"/>
                    <a:pt x="3" y="0"/>
                  </a:cubicBezTo>
                  <a:cubicBezTo>
                    <a:pt x="4" y="2"/>
                    <a:pt x="4" y="4"/>
                    <a:pt x="3" y="5"/>
                  </a:cubicBezTo>
                  <a:cubicBezTo>
                    <a:pt x="6" y="6"/>
                    <a:pt x="8" y="5"/>
                    <a:pt x="7" y="3"/>
                  </a:cubicBezTo>
                  <a:cubicBezTo>
                    <a:pt x="9" y="1"/>
                    <a:pt x="12" y="3"/>
                    <a:pt x="11" y="5"/>
                  </a:cubicBezTo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295" name="Freeform 103">
              <a:extLst>
                <a:ext uri="{FF2B5EF4-FFF2-40B4-BE49-F238E27FC236}">
                  <a16:creationId xmlns:a16="http://schemas.microsoft.com/office/drawing/2014/main" id="{6B018519-8379-4630-A001-DBA03747DED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1" y="2544"/>
              <a:ext cx="53" cy="32"/>
            </a:xfrm>
            <a:custGeom>
              <a:avLst/>
              <a:gdLst>
                <a:gd name="T0" fmla="*/ 0 w 21"/>
                <a:gd name="T1" fmla="*/ 11469 h 12"/>
                <a:gd name="T2" fmla="*/ 2027 w 21"/>
                <a:gd name="T3" fmla="*/ 0 h 12"/>
                <a:gd name="T4" fmla="*/ 3892 w 21"/>
                <a:gd name="T5" fmla="*/ 10376 h 12"/>
                <a:gd name="T6" fmla="*/ 7269 w 21"/>
                <a:gd name="T7" fmla="*/ 8648 h 12"/>
                <a:gd name="T8" fmla="*/ 5918 w 21"/>
                <a:gd name="T9" fmla="*/ 4701 h 12"/>
                <a:gd name="T10" fmla="*/ 8472 w 21"/>
                <a:gd name="T11" fmla="*/ 7531 h 12"/>
                <a:gd name="T12" fmla="*/ 12377 w 21"/>
                <a:gd name="T13" fmla="*/ 9707 h 12"/>
                <a:gd name="T14" fmla="*/ 12377 w 21"/>
                <a:gd name="T15" fmla="*/ 5824 h 12"/>
                <a:gd name="T16" fmla="*/ 13714 w 21"/>
                <a:gd name="T17" fmla="*/ 7531 h 1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" h="12">
                  <a:moveTo>
                    <a:pt x="0" y="12"/>
                  </a:moveTo>
                  <a:cubicBezTo>
                    <a:pt x="6" y="10"/>
                    <a:pt x="8" y="3"/>
                    <a:pt x="3" y="0"/>
                  </a:cubicBezTo>
                  <a:cubicBezTo>
                    <a:pt x="2" y="3"/>
                    <a:pt x="4" y="7"/>
                    <a:pt x="6" y="11"/>
                  </a:cubicBezTo>
                  <a:cubicBezTo>
                    <a:pt x="7" y="9"/>
                    <a:pt x="9" y="8"/>
                    <a:pt x="11" y="9"/>
                  </a:cubicBezTo>
                  <a:cubicBezTo>
                    <a:pt x="12" y="7"/>
                    <a:pt x="11" y="6"/>
                    <a:pt x="9" y="5"/>
                  </a:cubicBezTo>
                  <a:cubicBezTo>
                    <a:pt x="7" y="11"/>
                    <a:pt x="12" y="7"/>
                    <a:pt x="13" y="8"/>
                  </a:cubicBezTo>
                  <a:cubicBezTo>
                    <a:pt x="15" y="8"/>
                    <a:pt x="17" y="10"/>
                    <a:pt x="19" y="10"/>
                  </a:cubicBezTo>
                  <a:cubicBezTo>
                    <a:pt x="19" y="9"/>
                    <a:pt x="19" y="7"/>
                    <a:pt x="19" y="6"/>
                  </a:cubicBezTo>
                  <a:cubicBezTo>
                    <a:pt x="20" y="7"/>
                    <a:pt x="21" y="7"/>
                    <a:pt x="21" y="8"/>
                  </a:cubicBezTo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296" name="Freeform 104">
              <a:extLst>
                <a:ext uri="{FF2B5EF4-FFF2-40B4-BE49-F238E27FC236}">
                  <a16:creationId xmlns:a16="http://schemas.microsoft.com/office/drawing/2014/main" id="{4661A173-F7B6-454F-97EC-F73BD7EDD77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9" y="2552"/>
              <a:ext cx="10" cy="19"/>
            </a:xfrm>
            <a:custGeom>
              <a:avLst/>
              <a:gdLst>
                <a:gd name="T0" fmla="*/ 2470 w 4"/>
                <a:gd name="T1" fmla="*/ 0 h 7"/>
                <a:gd name="T2" fmla="*/ 1958 w 4"/>
                <a:gd name="T3" fmla="*/ 7662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7">
                  <a:moveTo>
                    <a:pt x="4" y="0"/>
                  </a:moveTo>
                  <a:cubicBezTo>
                    <a:pt x="0" y="1"/>
                    <a:pt x="3" y="5"/>
                    <a:pt x="3" y="7"/>
                  </a:cubicBezTo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0485" name="Group 105">
            <a:extLst>
              <a:ext uri="{FF2B5EF4-FFF2-40B4-BE49-F238E27FC236}">
                <a16:creationId xmlns:a16="http://schemas.microsoft.com/office/drawing/2014/main" id="{58E6EB17-4484-4B76-B284-472D39EE8A7B}"/>
              </a:ext>
            </a:extLst>
          </p:cNvPr>
          <p:cNvGrpSpPr>
            <a:grpSpLocks/>
          </p:cNvGrpSpPr>
          <p:nvPr/>
        </p:nvGrpSpPr>
        <p:grpSpPr bwMode="auto">
          <a:xfrm>
            <a:off x="3952875" y="3451225"/>
            <a:ext cx="288925" cy="2857500"/>
            <a:chOff x="1530" y="2083"/>
            <a:chExt cx="182" cy="1800"/>
          </a:xfrm>
        </p:grpSpPr>
        <p:sp>
          <p:nvSpPr>
            <p:cNvPr id="21197" name="Freeform 106">
              <a:extLst>
                <a:ext uri="{FF2B5EF4-FFF2-40B4-BE49-F238E27FC236}">
                  <a16:creationId xmlns:a16="http://schemas.microsoft.com/office/drawing/2014/main" id="{4D9C12D6-74C3-4858-B9D0-04C58E1D1ABB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0" y="2187"/>
              <a:ext cx="182" cy="1600"/>
            </a:xfrm>
            <a:custGeom>
              <a:avLst/>
              <a:gdLst>
                <a:gd name="T0" fmla="*/ 21556 w 73"/>
                <a:gd name="T1" fmla="*/ 0 h 600"/>
                <a:gd name="T2" fmla="*/ 0 w 73"/>
                <a:gd name="T3" fmla="*/ 3891 h 600"/>
                <a:gd name="T4" fmla="*/ 0 w 73"/>
                <a:gd name="T5" fmla="*/ 35592 h 600"/>
                <a:gd name="T6" fmla="*/ 0 w 73"/>
                <a:gd name="T7" fmla="*/ 35592 h 600"/>
                <a:gd name="T8" fmla="*/ 1162 w 73"/>
                <a:gd name="T9" fmla="*/ 36259 h 600"/>
                <a:gd name="T10" fmla="*/ 1162 w 73"/>
                <a:gd name="T11" fmla="*/ 550592 h 600"/>
                <a:gd name="T12" fmla="*/ 21556 w 73"/>
                <a:gd name="T13" fmla="*/ 575411 h 600"/>
                <a:gd name="T14" fmla="*/ 42461 w 73"/>
                <a:gd name="T15" fmla="*/ 550592 h 600"/>
                <a:gd name="T16" fmla="*/ 42461 w 73"/>
                <a:gd name="T17" fmla="*/ 36259 h 600"/>
                <a:gd name="T18" fmla="*/ 43735 w 73"/>
                <a:gd name="T19" fmla="*/ 35592 h 600"/>
                <a:gd name="T20" fmla="*/ 43735 w 73"/>
                <a:gd name="T21" fmla="*/ 3891 h 600"/>
                <a:gd name="T22" fmla="*/ 21556 w 73"/>
                <a:gd name="T23" fmla="*/ 0 h 60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73" h="600">
                  <a:moveTo>
                    <a:pt x="36" y="0"/>
                  </a:moveTo>
                  <a:cubicBezTo>
                    <a:pt x="16" y="0"/>
                    <a:pt x="0" y="2"/>
                    <a:pt x="0" y="4"/>
                  </a:cubicBezTo>
                  <a:cubicBezTo>
                    <a:pt x="0" y="37"/>
                    <a:pt x="0" y="37"/>
                    <a:pt x="0" y="37"/>
                  </a:cubicBezTo>
                  <a:cubicBezTo>
                    <a:pt x="0" y="37"/>
                    <a:pt x="0" y="37"/>
                    <a:pt x="0" y="37"/>
                  </a:cubicBezTo>
                  <a:cubicBezTo>
                    <a:pt x="0" y="37"/>
                    <a:pt x="0" y="37"/>
                    <a:pt x="2" y="38"/>
                  </a:cubicBezTo>
                  <a:cubicBezTo>
                    <a:pt x="2" y="574"/>
                    <a:pt x="2" y="574"/>
                    <a:pt x="2" y="574"/>
                  </a:cubicBezTo>
                  <a:cubicBezTo>
                    <a:pt x="2" y="593"/>
                    <a:pt x="17" y="600"/>
                    <a:pt x="36" y="600"/>
                  </a:cubicBezTo>
                  <a:cubicBezTo>
                    <a:pt x="56" y="600"/>
                    <a:pt x="71" y="593"/>
                    <a:pt x="71" y="574"/>
                  </a:cubicBezTo>
                  <a:cubicBezTo>
                    <a:pt x="71" y="38"/>
                    <a:pt x="71" y="38"/>
                    <a:pt x="71" y="38"/>
                  </a:cubicBezTo>
                  <a:cubicBezTo>
                    <a:pt x="73" y="37"/>
                    <a:pt x="73" y="37"/>
                    <a:pt x="73" y="37"/>
                  </a:cubicBezTo>
                  <a:cubicBezTo>
                    <a:pt x="73" y="4"/>
                    <a:pt x="73" y="4"/>
                    <a:pt x="73" y="4"/>
                  </a:cubicBezTo>
                  <a:cubicBezTo>
                    <a:pt x="73" y="2"/>
                    <a:pt x="57" y="0"/>
                    <a:pt x="36" y="0"/>
                  </a:cubicBezTo>
                  <a:close/>
                </a:path>
              </a:pathLst>
            </a:custGeom>
            <a:noFill/>
            <a:ln w="23813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198" name="Freeform 107">
              <a:extLst>
                <a:ext uri="{FF2B5EF4-FFF2-40B4-BE49-F238E27FC236}">
                  <a16:creationId xmlns:a16="http://schemas.microsoft.com/office/drawing/2014/main" id="{A4DCCF78-1F8A-4113-BCA4-DED140839326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5" y="2259"/>
              <a:ext cx="172" cy="1528"/>
            </a:xfrm>
            <a:custGeom>
              <a:avLst/>
              <a:gdLst>
                <a:gd name="T0" fmla="*/ 0 w 69"/>
                <a:gd name="T1" fmla="*/ 0 h 573"/>
                <a:gd name="T2" fmla="*/ 0 w 69"/>
                <a:gd name="T3" fmla="*/ 524685 h 573"/>
                <a:gd name="T4" fmla="*/ 20381 w 69"/>
                <a:gd name="T5" fmla="*/ 549525 h 573"/>
                <a:gd name="T6" fmla="*/ 41278 w 69"/>
                <a:gd name="T7" fmla="*/ 524685 h 573"/>
                <a:gd name="T8" fmla="*/ 41278 w 69"/>
                <a:gd name="T9" fmla="*/ 0 h 5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9" h="573">
                  <a:moveTo>
                    <a:pt x="0" y="0"/>
                  </a:moveTo>
                  <a:cubicBezTo>
                    <a:pt x="0" y="547"/>
                    <a:pt x="0" y="547"/>
                    <a:pt x="0" y="547"/>
                  </a:cubicBezTo>
                  <a:cubicBezTo>
                    <a:pt x="0" y="566"/>
                    <a:pt x="15" y="573"/>
                    <a:pt x="34" y="573"/>
                  </a:cubicBezTo>
                  <a:cubicBezTo>
                    <a:pt x="54" y="573"/>
                    <a:pt x="69" y="566"/>
                    <a:pt x="69" y="547"/>
                  </a:cubicBezTo>
                  <a:cubicBezTo>
                    <a:pt x="69" y="0"/>
                    <a:pt x="69" y="0"/>
                    <a:pt x="69" y="0"/>
                  </a:cubicBezTo>
                </a:path>
              </a:pathLst>
            </a:custGeom>
            <a:solidFill>
              <a:srgbClr val="E2EF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199" name="Freeform 108">
              <a:extLst>
                <a:ext uri="{FF2B5EF4-FFF2-40B4-BE49-F238E27FC236}">
                  <a16:creationId xmlns:a16="http://schemas.microsoft.com/office/drawing/2014/main" id="{7031E1FB-89B9-4494-B8B8-82272B3ABC41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5" y="2835"/>
              <a:ext cx="172" cy="952"/>
            </a:xfrm>
            <a:custGeom>
              <a:avLst/>
              <a:gdLst>
                <a:gd name="T0" fmla="*/ 20381 w 69"/>
                <a:gd name="T1" fmla="*/ 342392 h 357"/>
                <a:gd name="T2" fmla="*/ 41278 w 69"/>
                <a:gd name="T3" fmla="*/ 317576 h 357"/>
                <a:gd name="T4" fmla="*/ 41278 w 69"/>
                <a:gd name="T5" fmla="*/ 1059 h 357"/>
                <a:gd name="T6" fmla="*/ 20381 w 69"/>
                <a:gd name="T7" fmla="*/ 2824 h 357"/>
                <a:gd name="T8" fmla="*/ 0 w 69"/>
                <a:gd name="T9" fmla="*/ 0 h 357"/>
                <a:gd name="T10" fmla="*/ 0 w 69"/>
                <a:gd name="T11" fmla="*/ 317576 h 357"/>
                <a:gd name="T12" fmla="*/ 20381 w 69"/>
                <a:gd name="T13" fmla="*/ 342392 h 35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9" h="357">
                  <a:moveTo>
                    <a:pt x="34" y="357"/>
                  </a:moveTo>
                  <a:cubicBezTo>
                    <a:pt x="54" y="357"/>
                    <a:pt x="69" y="350"/>
                    <a:pt x="69" y="331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67" y="2"/>
                    <a:pt x="52" y="3"/>
                    <a:pt x="34" y="3"/>
                  </a:cubicBezTo>
                  <a:cubicBezTo>
                    <a:pt x="16" y="3"/>
                    <a:pt x="1" y="2"/>
                    <a:pt x="0" y="0"/>
                  </a:cubicBezTo>
                  <a:cubicBezTo>
                    <a:pt x="0" y="331"/>
                    <a:pt x="0" y="331"/>
                    <a:pt x="0" y="331"/>
                  </a:cubicBezTo>
                  <a:cubicBezTo>
                    <a:pt x="0" y="350"/>
                    <a:pt x="15" y="357"/>
                    <a:pt x="34" y="357"/>
                  </a:cubicBezTo>
                  <a:close/>
                </a:path>
              </a:pathLst>
            </a:custGeom>
            <a:solidFill>
              <a:srgbClr val="F4BA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200" name="Freeform 109">
              <a:extLst>
                <a:ext uri="{FF2B5EF4-FFF2-40B4-BE49-F238E27FC236}">
                  <a16:creationId xmlns:a16="http://schemas.microsoft.com/office/drawing/2014/main" id="{FE566C2C-592D-44C7-AAFF-AC85153A248F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8" y="2840"/>
              <a:ext cx="124" cy="915"/>
            </a:xfrm>
            <a:custGeom>
              <a:avLst/>
              <a:gdLst>
                <a:gd name="T0" fmla="*/ 14448 w 50"/>
                <a:gd name="T1" fmla="*/ 1059 h 343"/>
                <a:gd name="T2" fmla="*/ 0 w 50"/>
                <a:gd name="T3" fmla="*/ 0 h 343"/>
                <a:gd name="T4" fmla="*/ 0 w 50"/>
                <a:gd name="T5" fmla="*/ 313573 h 343"/>
                <a:gd name="T6" fmla="*/ 14448 w 50"/>
                <a:gd name="T7" fmla="*/ 329784 h 343"/>
                <a:gd name="T8" fmla="*/ 28907 w 50"/>
                <a:gd name="T9" fmla="*/ 313573 h 343"/>
                <a:gd name="T10" fmla="*/ 28907 w 50"/>
                <a:gd name="T11" fmla="*/ 0 h 343"/>
                <a:gd name="T12" fmla="*/ 14448 w 50"/>
                <a:gd name="T13" fmla="*/ 1059 h 34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0" h="343">
                  <a:moveTo>
                    <a:pt x="25" y="1"/>
                  </a:moveTo>
                  <a:cubicBezTo>
                    <a:pt x="16" y="1"/>
                    <a:pt x="7" y="1"/>
                    <a:pt x="0" y="0"/>
                  </a:cubicBezTo>
                  <a:cubicBezTo>
                    <a:pt x="0" y="326"/>
                    <a:pt x="0" y="326"/>
                    <a:pt x="0" y="326"/>
                  </a:cubicBezTo>
                  <a:cubicBezTo>
                    <a:pt x="0" y="340"/>
                    <a:pt x="12" y="343"/>
                    <a:pt x="25" y="343"/>
                  </a:cubicBezTo>
                  <a:cubicBezTo>
                    <a:pt x="39" y="343"/>
                    <a:pt x="50" y="340"/>
                    <a:pt x="50" y="326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44" y="1"/>
                    <a:pt x="35" y="1"/>
                    <a:pt x="25" y="1"/>
                  </a:cubicBezTo>
                  <a:close/>
                </a:path>
              </a:pathLst>
            </a:custGeom>
            <a:solidFill>
              <a:srgbClr val="B00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201" name="Freeform 110">
              <a:extLst>
                <a:ext uri="{FF2B5EF4-FFF2-40B4-BE49-F238E27FC236}">
                  <a16:creationId xmlns:a16="http://schemas.microsoft.com/office/drawing/2014/main" id="{16835B67-3F11-4FEF-ADF2-2D8D0E2A47A6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8" y="2277"/>
              <a:ext cx="124" cy="566"/>
            </a:xfrm>
            <a:custGeom>
              <a:avLst/>
              <a:gdLst>
                <a:gd name="T0" fmla="*/ 0 w 50"/>
                <a:gd name="T1" fmla="*/ 0 h 212"/>
                <a:gd name="T2" fmla="*/ 0 w 50"/>
                <a:gd name="T3" fmla="*/ 203885 h 212"/>
                <a:gd name="T4" fmla="*/ 14448 w 50"/>
                <a:gd name="T5" fmla="*/ 204956 h 212"/>
                <a:gd name="T6" fmla="*/ 28907 w 50"/>
                <a:gd name="T7" fmla="*/ 203885 h 212"/>
                <a:gd name="T8" fmla="*/ 28907 w 50"/>
                <a:gd name="T9" fmla="*/ 0 h 212"/>
                <a:gd name="T10" fmla="*/ 0 w 50"/>
                <a:gd name="T11" fmla="*/ 0 h 21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0" h="212">
                  <a:moveTo>
                    <a:pt x="0" y="0"/>
                  </a:moveTo>
                  <a:cubicBezTo>
                    <a:pt x="0" y="211"/>
                    <a:pt x="0" y="211"/>
                    <a:pt x="0" y="211"/>
                  </a:cubicBezTo>
                  <a:cubicBezTo>
                    <a:pt x="7" y="212"/>
                    <a:pt x="16" y="212"/>
                    <a:pt x="25" y="212"/>
                  </a:cubicBezTo>
                  <a:cubicBezTo>
                    <a:pt x="35" y="212"/>
                    <a:pt x="44" y="212"/>
                    <a:pt x="50" y="211"/>
                  </a:cubicBezTo>
                  <a:cubicBezTo>
                    <a:pt x="50" y="0"/>
                    <a:pt x="50" y="0"/>
                    <a:pt x="5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BEDB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202" name="Freeform 111">
              <a:extLst>
                <a:ext uri="{FF2B5EF4-FFF2-40B4-BE49-F238E27FC236}">
                  <a16:creationId xmlns:a16="http://schemas.microsoft.com/office/drawing/2014/main" id="{6BC43A02-D8D6-4D59-8BFF-0442A619275F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5" y="2827"/>
              <a:ext cx="172" cy="16"/>
            </a:xfrm>
            <a:custGeom>
              <a:avLst/>
              <a:gdLst>
                <a:gd name="T0" fmla="*/ 0 w 69"/>
                <a:gd name="T1" fmla="*/ 2824 h 6"/>
                <a:gd name="T2" fmla="*/ 20381 w 69"/>
                <a:gd name="T3" fmla="*/ 5824 h 6"/>
                <a:gd name="T4" fmla="*/ 41278 w 69"/>
                <a:gd name="T5" fmla="*/ 2824 h 6"/>
                <a:gd name="T6" fmla="*/ 41278 w 69"/>
                <a:gd name="T7" fmla="*/ 2824 h 6"/>
                <a:gd name="T8" fmla="*/ 20381 w 69"/>
                <a:gd name="T9" fmla="*/ 0 h 6"/>
                <a:gd name="T10" fmla="*/ 0 w 69"/>
                <a:gd name="T11" fmla="*/ 2824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9" h="6">
                  <a:moveTo>
                    <a:pt x="0" y="3"/>
                  </a:moveTo>
                  <a:cubicBezTo>
                    <a:pt x="1" y="5"/>
                    <a:pt x="16" y="6"/>
                    <a:pt x="34" y="6"/>
                  </a:cubicBezTo>
                  <a:cubicBezTo>
                    <a:pt x="53" y="6"/>
                    <a:pt x="67" y="5"/>
                    <a:pt x="69" y="3"/>
                  </a:cubicBezTo>
                  <a:cubicBezTo>
                    <a:pt x="69" y="3"/>
                    <a:pt x="69" y="3"/>
                    <a:pt x="69" y="3"/>
                  </a:cubicBezTo>
                  <a:cubicBezTo>
                    <a:pt x="68" y="1"/>
                    <a:pt x="53" y="0"/>
                    <a:pt x="34" y="0"/>
                  </a:cubicBezTo>
                  <a:cubicBezTo>
                    <a:pt x="16" y="0"/>
                    <a:pt x="1" y="1"/>
                    <a:pt x="0" y="3"/>
                  </a:cubicBezTo>
                </a:path>
              </a:pathLst>
            </a:custGeom>
            <a:solidFill>
              <a:srgbClr val="FADB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203" name="Freeform 112">
              <a:extLst>
                <a:ext uri="{FF2B5EF4-FFF2-40B4-BE49-F238E27FC236}">
                  <a16:creationId xmlns:a16="http://schemas.microsoft.com/office/drawing/2014/main" id="{1C29203E-5B40-40DC-B9F7-FD3D267B7EA4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0" y="2840"/>
              <a:ext cx="62" cy="915"/>
            </a:xfrm>
            <a:custGeom>
              <a:avLst/>
              <a:gdLst>
                <a:gd name="T0" fmla="*/ 12110 w 25"/>
                <a:gd name="T1" fmla="*/ 1059 h 343"/>
                <a:gd name="T2" fmla="*/ 12110 w 25"/>
                <a:gd name="T3" fmla="*/ 310748 h 343"/>
                <a:gd name="T4" fmla="*/ 0 w 25"/>
                <a:gd name="T5" fmla="*/ 329784 h 343"/>
                <a:gd name="T6" fmla="*/ 14448 w 25"/>
                <a:gd name="T7" fmla="*/ 313573 h 343"/>
                <a:gd name="T8" fmla="*/ 14448 w 25"/>
                <a:gd name="T9" fmla="*/ 0 h 343"/>
                <a:gd name="T10" fmla="*/ 12110 w 25"/>
                <a:gd name="T11" fmla="*/ 1059 h 34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5" h="343">
                  <a:moveTo>
                    <a:pt x="21" y="1"/>
                  </a:moveTo>
                  <a:cubicBezTo>
                    <a:pt x="21" y="323"/>
                    <a:pt x="21" y="323"/>
                    <a:pt x="21" y="323"/>
                  </a:cubicBezTo>
                  <a:cubicBezTo>
                    <a:pt x="21" y="338"/>
                    <a:pt x="10" y="342"/>
                    <a:pt x="0" y="343"/>
                  </a:cubicBezTo>
                  <a:cubicBezTo>
                    <a:pt x="14" y="343"/>
                    <a:pt x="25" y="340"/>
                    <a:pt x="25" y="326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4" y="1"/>
                    <a:pt x="22" y="1"/>
                    <a:pt x="21" y="1"/>
                  </a:cubicBezTo>
                  <a:close/>
                </a:path>
              </a:pathLst>
            </a:custGeom>
            <a:solidFill>
              <a:srgbClr val="8409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204" name="Freeform 113">
              <a:extLst>
                <a:ext uri="{FF2B5EF4-FFF2-40B4-BE49-F238E27FC236}">
                  <a16:creationId xmlns:a16="http://schemas.microsoft.com/office/drawing/2014/main" id="{DDB0AED3-9CA2-43B5-A3B4-486275662677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2" y="2277"/>
              <a:ext cx="10" cy="566"/>
            </a:xfrm>
            <a:custGeom>
              <a:avLst/>
              <a:gdLst>
                <a:gd name="T0" fmla="*/ 0 w 4"/>
                <a:gd name="T1" fmla="*/ 0 h 212"/>
                <a:gd name="T2" fmla="*/ 0 w 4"/>
                <a:gd name="T3" fmla="*/ 204956 h 212"/>
                <a:gd name="T4" fmla="*/ 2470 w 4"/>
                <a:gd name="T5" fmla="*/ 203885 h 212"/>
                <a:gd name="T6" fmla="*/ 2470 w 4"/>
                <a:gd name="T7" fmla="*/ 0 h 212"/>
                <a:gd name="T8" fmla="*/ 0 w 4"/>
                <a:gd name="T9" fmla="*/ 0 h 2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212">
                  <a:moveTo>
                    <a:pt x="0" y="0"/>
                  </a:moveTo>
                  <a:cubicBezTo>
                    <a:pt x="0" y="212"/>
                    <a:pt x="0" y="212"/>
                    <a:pt x="0" y="212"/>
                  </a:cubicBezTo>
                  <a:cubicBezTo>
                    <a:pt x="1" y="212"/>
                    <a:pt x="3" y="212"/>
                    <a:pt x="4" y="211"/>
                  </a:cubicBezTo>
                  <a:cubicBezTo>
                    <a:pt x="4" y="0"/>
                    <a:pt x="4" y="0"/>
                    <a:pt x="4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96C6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205" name="Freeform 114">
              <a:extLst>
                <a:ext uri="{FF2B5EF4-FFF2-40B4-BE49-F238E27FC236}">
                  <a16:creationId xmlns:a16="http://schemas.microsoft.com/office/drawing/2014/main" id="{9EEDCE02-2987-4FC5-AE95-6E84C395A8FB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2" y="2083"/>
              <a:ext cx="75" cy="1696"/>
            </a:xfrm>
            <a:custGeom>
              <a:avLst/>
              <a:gdLst>
                <a:gd name="T0" fmla="*/ 16613 w 30"/>
                <a:gd name="T1" fmla="*/ 69027 h 636"/>
                <a:gd name="T2" fmla="*/ 16613 w 30"/>
                <a:gd name="T3" fmla="*/ 590792 h 636"/>
                <a:gd name="T4" fmla="*/ 0 w 30"/>
                <a:gd name="T5" fmla="*/ 609907 h 636"/>
                <a:gd name="T6" fmla="*/ 18363 w 30"/>
                <a:gd name="T7" fmla="*/ 591587 h 636"/>
                <a:gd name="T8" fmla="*/ 18363 w 30"/>
                <a:gd name="T9" fmla="*/ 65139 h 6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636">
                  <a:moveTo>
                    <a:pt x="27" y="72"/>
                  </a:moveTo>
                  <a:cubicBezTo>
                    <a:pt x="27" y="9"/>
                    <a:pt x="27" y="527"/>
                    <a:pt x="27" y="616"/>
                  </a:cubicBezTo>
                  <a:cubicBezTo>
                    <a:pt x="27" y="626"/>
                    <a:pt x="10" y="636"/>
                    <a:pt x="0" y="636"/>
                  </a:cubicBezTo>
                  <a:cubicBezTo>
                    <a:pt x="10" y="636"/>
                    <a:pt x="30" y="633"/>
                    <a:pt x="30" y="617"/>
                  </a:cubicBezTo>
                  <a:cubicBezTo>
                    <a:pt x="30" y="522"/>
                    <a:pt x="30" y="0"/>
                    <a:pt x="30" y="68"/>
                  </a:cubicBezTo>
                </a:path>
              </a:pathLst>
            </a:custGeom>
            <a:solidFill>
              <a:srgbClr val="ADD2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206" name="Freeform 115">
              <a:extLst>
                <a:ext uri="{FF2B5EF4-FFF2-40B4-BE49-F238E27FC236}">
                  <a16:creationId xmlns:a16="http://schemas.microsoft.com/office/drawing/2014/main" id="{20E3E039-6D09-4FEF-AD21-644024107C0A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2" y="2840"/>
              <a:ext cx="75" cy="939"/>
            </a:xfrm>
            <a:custGeom>
              <a:avLst/>
              <a:gdLst>
                <a:gd name="T0" fmla="*/ 18363 w 30"/>
                <a:gd name="T1" fmla="*/ 0 h 352"/>
                <a:gd name="T2" fmla="*/ 16613 w 30"/>
                <a:gd name="T3" fmla="*/ 0 h 352"/>
                <a:gd name="T4" fmla="*/ 16613 w 30"/>
                <a:gd name="T5" fmla="*/ 319337 h 352"/>
                <a:gd name="T6" fmla="*/ 0 w 30"/>
                <a:gd name="T7" fmla="*/ 338373 h 352"/>
                <a:gd name="T8" fmla="*/ 18363 w 30"/>
                <a:gd name="T9" fmla="*/ 320036 h 352"/>
                <a:gd name="T10" fmla="*/ 18363 w 30"/>
                <a:gd name="T11" fmla="*/ 0 h 35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0" h="352">
                  <a:moveTo>
                    <a:pt x="30" y="0"/>
                  </a:moveTo>
                  <a:cubicBezTo>
                    <a:pt x="29" y="0"/>
                    <a:pt x="28" y="0"/>
                    <a:pt x="27" y="0"/>
                  </a:cubicBezTo>
                  <a:cubicBezTo>
                    <a:pt x="27" y="332"/>
                    <a:pt x="27" y="332"/>
                    <a:pt x="27" y="332"/>
                  </a:cubicBezTo>
                  <a:cubicBezTo>
                    <a:pt x="27" y="342"/>
                    <a:pt x="10" y="352"/>
                    <a:pt x="0" y="352"/>
                  </a:cubicBezTo>
                  <a:cubicBezTo>
                    <a:pt x="10" y="352"/>
                    <a:pt x="30" y="349"/>
                    <a:pt x="30" y="333"/>
                  </a:cubicBezTo>
                  <a:lnTo>
                    <a:pt x="30" y="0"/>
                  </a:lnTo>
                  <a:close/>
                </a:path>
              </a:pathLst>
            </a:custGeom>
            <a:solidFill>
              <a:srgbClr val="D586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207" name="Freeform 116">
              <a:extLst>
                <a:ext uri="{FF2B5EF4-FFF2-40B4-BE49-F238E27FC236}">
                  <a16:creationId xmlns:a16="http://schemas.microsoft.com/office/drawing/2014/main" id="{4E2864AC-41A0-483F-87BA-217670D2D9B6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2" y="2829"/>
              <a:ext cx="13" cy="11"/>
            </a:xfrm>
            <a:custGeom>
              <a:avLst/>
              <a:gdLst>
                <a:gd name="T0" fmla="*/ 0 w 5"/>
                <a:gd name="T1" fmla="*/ 0 h 4"/>
                <a:gd name="T2" fmla="*/ 3110 w 5"/>
                <a:gd name="T3" fmla="*/ 3495 h 4"/>
                <a:gd name="T4" fmla="*/ 0 w 5"/>
                <a:gd name="T5" fmla="*/ 4741 h 4"/>
                <a:gd name="T6" fmla="*/ 967 w 5"/>
                <a:gd name="T7" fmla="*/ 1271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4">
                  <a:moveTo>
                    <a:pt x="0" y="0"/>
                  </a:moveTo>
                  <a:cubicBezTo>
                    <a:pt x="1" y="1"/>
                    <a:pt x="5" y="0"/>
                    <a:pt x="4" y="3"/>
                  </a:cubicBezTo>
                  <a:cubicBezTo>
                    <a:pt x="4" y="3"/>
                    <a:pt x="1" y="4"/>
                    <a:pt x="0" y="4"/>
                  </a:cubicBezTo>
                  <a:cubicBezTo>
                    <a:pt x="0" y="4"/>
                    <a:pt x="1" y="2"/>
                    <a:pt x="1" y="1"/>
                  </a:cubicBezTo>
                </a:path>
              </a:pathLst>
            </a:custGeom>
            <a:solidFill>
              <a:srgbClr val="DCD0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208" name="Freeform 117">
              <a:extLst>
                <a:ext uri="{FF2B5EF4-FFF2-40B4-BE49-F238E27FC236}">
                  <a16:creationId xmlns:a16="http://schemas.microsoft.com/office/drawing/2014/main" id="{91DDACDA-28AD-46D5-9BBF-3A18D591B134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0" y="2832"/>
              <a:ext cx="7" cy="5"/>
            </a:xfrm>
            <a:custGeom>
              <a:avLst/>
              <a:gdLst>
                <a:gd name="T0" fmla="*/ 0 w 3"/>
                <a:gd name="T1" fmla="*/ 0 h 2"/>
                <a:gd name="T2" fmla="*/ 0 w 3"/>
                <a:gd name="T3" fmla="*/ 1300 h 2"/>
                <a:gd name="T4" fmla="*/ 1094 w 3"/>
                <a:gd name="T5" fmla="*/ 783 h 2"/>
                <a:gd name="T6" fmla="*/ 0 w 3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cubicBezTo>
                    <a:pt x="0" y="0"/>
                    <a:pt x="0" y="1"/>
                    <a:pt x="0" y="2"/>
                  </a:cubicBezTo>
                  <a:cubicBezTo>
                    <a:pt x="1" y="2"/>
                    <a:pt x="2" y="1"/>
                    <a:pt x="3" y="1"/>
                  </a:cubicBezTo>
                  <a:cubicBezTo>
                    <a:pt x="3" y="0"/>
                    <a:pt x="1" y="1"/>
                    <a:pt x="0" y="0"/>
                  </a:cubicBezTo>
                </a:path>
              </a:pathLst>
            </a:custGeom>
            <a:solidFill>
              <a:srgbClr val="DCD0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209" name="Freeform 118">
              <a:extLst>
                <a:ext uri="{FF2B5EF4-FFF2-40B4-BE49-F238E27FC236}">
                  <a16:creationId xmlns:a16="http://schemas.microsoft.com/office/drawing/2014/main" id="{02FA7A21-D077-4675-9B45-3B8C63004D65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5" y="3381"/>
              <a:ext cx="18" cy="299"/>
            </a:xfrm>
            <a:custGeom>
              <a:avLst/>
              <a:gdLst>
                <a:gd name="T0" fmla="*/ 0 w 7"/>
                <a:gd name="T1" fmla="*/ 0 h 112"/>
                <a:gd name="T2" fmla="*/ 1448 w 7"/>
                <a:gd name="T3" fmla="*/ 108187 h 1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112">
                  <a:moveTo>
                    <a:pt x="0" y="0"/>
                  </a:moveTo>
                  <a:cubicBezTo>
                    <a:pt x="6" y="14"/>
                    <a:pt x="7" y="85"/>
                    <a:pt x="2" y="112"/>
                  </a:cubicBezTo>
                </a:path>
              </a:pathLst>
            </a:custGeom>
            <a:solidFill>
              <a:srgbClr val="D586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210" name="Freeform 119">
              <a:extLst>
                <a:ext uri="{FF2B5EF4-FFF2-40B4-BE49-F238E27FC236}">
                  <a16:creationId xmlns:a16="http://schemas.microsoft.com/office/drawing/2014/main" id="{67496300-0A9D-4D8A-9D62-405F04A8544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0" y="2835"/>
              <a:ext cx="7" cy="5"/>
            </a:xfrm>
            <a:custGeom>
              <a:avLst/>
              <a:gdLst>
                <a:gd name="T0" fmla="*/ 0 w 3"/>
                <a:gd name="T1" fmla="*/ 1300 h 2"/>
                <a:gd name="T2" fmla="*/ 1094 w 3"/>
                <a:gd name="T3" fmla="*/ 0 h 2"/>
                <a:gd name="T4" fmla="*/ 1094 w 3"/>
                <a:gd name="T5" fmla="*/ 0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cubicBezTo>
                    <a:pt x="2" y="1"/>
                    <a:pt x="3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noFill/>
            <a:ln w="3175" cap="rnd">
              <a:solidFill>
                <a:srgbClr val="87888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211" name="Freeform 120">
              <a:extLst>
                <a:ext uri="{FF2B5EF4-FFF2-40B4-BE49-F238E27FC236}">
                  <a16:creationId xmlns:a16="http://schemas.microsoft.com/office/drawing/2014/main" id="{8294155C-F46C-4C2A-990C-439D1C8AAE1B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2" y="2840"/>
              <a:ext cx="28" cy="3"/>
            </a:xfrm>
            <a:custGeom>
              <a:avLst/>
              <a:gdLst>
                <a:gd name="T0" fmla="*/ 0 w 11"/>
                <a:gd name="T1" fmla="*/ 2187 h 1"/>
                <a:gd name="T2" fmla="*/ 7601 w 11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1">
                  <a:moveTo>
                    <a:pt x="0" y="1"/>
                  </a:moveTo>
                  <a:cubicBezTo>
                    <a:pt x="4" y="0"/>
                    <a:pt x="8" y="0"/>
                    <a:pt x="11" y="0"/>
                  </a:cubicBezTo>
                </a:path>
              </a:pathLst>
            </a:custGeom>
            <a:noFill/>
            <a:ln w="3175" cap="rnd">
              <a:solidFill>
                <a:srgbClr val="87B1C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212" name="Freeform 121">
              <a:extLst>
                <a:ext uri="{FF2B5EF4-FFF2-40B4-BE49-F238E27FC236}">
                  <a16:creationId xmlns:a16="http://schemas.microsoft.com/office/drawing/2014/main" id="{B6506777-B864-4118-93D2-0654319CF0A1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5" y="2835"/>
              <a:ext cx="137" cy="8"/>
            </a:xfrm>
            <a:custGeom>
              <a:avLst/>
              <a:gdLst>
                <a:gd name="T0" fmla="*/ 0 w 55"/>
                <a:gd name="T1" fmla="*/ 0 h 3"/>
                <a:gd name="T2" fmla="*/ 20326 w 55"/>
                <a:gd name="T3" fmla="*/ 2824 h 3"/>
                <a:gd name="T4" fmla="*/ 32686 w 55"/>
                <a:gd name="T5" fmla="*/ 2824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5" h="3">
                  <a:moveTo>
                    <a:pt x="0" y="0"/>
                  </a:moveTo>
                  <a:cubicBezTo>
                    <a:pt x="1" y="2"/>
                    <a:pt x="16" y="3"/>
                    <a:pt x="34" y="3"/>
                  </a:cubicBezTo>
                  <a:cubicBezTo>
                    <a:pt x="42" y="3"/>
                    <a:pt x="49" y="3"/>
                    <a:pt x="55" y="3"/>
                  </a:cubicBezTo>
                </a:path>
              </a:pathLst>
            </a:custGeom>
            <a:noFill/>
            <a:ln w="3175" cap="rnd">
              <a:solidFill>
                <a:srgbClr val="87888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213" name="Freeform 122">
              <a:extLst>
                <a:ext uri="{FF2B5EF4-FFF2-40B4-BE49-F238E27FC236}">
                  <a16:creationId xmlns:a16="http://schemas.microsoft.com/office/drawing/2014/main" id="{728526BC-7B71-4F71-9E12-DA85829404C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5" y="2827"/>
              <a:ext cx="135" cy="8"/>
            </a:xfrm>
            <a:custGeom>
              <a:avLst/>
              <a:gdLst>
                <a:gd name="T0" fmla="*/ 33020 w 54"/>
                <a:gd name="T1" fmla="*/ 1059 h 3"/>
                <a:gd name="T2" fmla="*/ 20833 w 54"/>
                <a:gd name="T3" fmla="*/ 0 h 3"/>
                <a:gd name="T4" fmla="*/ 0 w 54"/>
                <a:gd name="T5" fmla="*/ 2824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4" h="3">
                  <a:moveTo>
                    <a:pt x="54" y="1"/>
                  </a:moveTo>
                  <a:cubicBezTo>
                    <a:pt x="49" y="0"/>
                    <a:pt x="42" y="0"/>
                    <a:pt x="34" y="0"/>
                  </a:cubicBezTo>
                  <a:cubicBezTo>
                    <a:pt x="16" y="0"/>
                    <a:pt x="1" y="1"/>
                    <a:pt x="0" y="3"/>
                  </a:cubicBezTo>
                </a:path>
              </a:pathLst>
            </a:custGeom>
            <a:noFill/>
            <a:ln w="3175" cap="rnd">
              <a:solidFill>
                <a:srgbClr val="A1A2A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214" name="Freeform 123">
              <a:extLst>
                <a:ext uri="{FF2B5EF4-FFF2-40B4-BE49-F238E27FC236}">
                  <a16:creationId xmlns:a16="http://schemas.microsoft.com/office/drawing/2014/main" id="{FCCE9534-7D38-4FD1-A39B-F473EC0E9326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0" y="2829"/>
              <a:ext cx="27" cy="3"/>
            </a:xfrm>
            <a:custGeom>
              <a:avLst/>
              <a:gdLst>
                <a:gd name="T0" fmla="*/ 5886 w 11"/>
                <a:gd name="T1" fmla="*/ 2187 h 1"/>
                <a:gd name="T2" fmla="*/ 0 w 11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1">
                  <a:moveTo>
                    <a:pt x="11" y="1"/>
                  </a:moveTo>
                  <a:cubicBezTo>
                    <a:pt x="9" y="0"/>
                    <a:pt x="5" y="0"/>
                    <a:pt x="0" y="0"/>
                  </a:cubicBezTo>
                </a:path>
              </a:pathLst>
            </a:custGeom>
            <a:noFill/>
            <a:ln w="3175" cap="rnd">
              <a:solidFill>
                <a:srgbClr val="91B7C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215" name="Freeform 124">
              <a:extLst>
                <a:ext uri="{FF2B5EF4-FFF2-40B4-BE49-F238E27FC236}">
                  <a16:creationId xmlns:a16="http://schemas.microsoft.com/office/drawing/2014/main" id="{B79DBD8D-0841-4FE3-842D-EB030756C618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7" y="2832"/>
              <a:ext cx="10" cy="3"/>
            </a:xfrm>
            <a:custGeom>
              <a:avLst/>
              <a:gdLst>
                <a:gd name="T0" fmla="*/ 2470 w 4"/>
                <a:gd name="T1" fmla="*/ 2187 h 1"/>
                <a:gd name="T2" fmla="*/ 0 w 4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1">
                  <a:moveTo>
                    <a:pt x="4" y="1"/>
                  </a:moveTo>
                  <a:cubicBezTo>
                    <a:pt x="4" y="1"/>
                    <a:pt x="3" y="0"/>
                    <a:pt x="0" y="0"/>
                  </a:cubicBezTo>
                </a:path>
              </a:pathLst>
            </a:custGeom>
            <a:noFill/>
            <a:ln w="3175" cap="rnd">
              <a:solidFill>
                <a:srgbClr val="A1A2A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216" name="Freeform 125">
              <a:extLst>
                <a:ext uri="{FF2B5EF4-FFF2-40B4-BE49-F238E27FC236}">
                  <a16:creationId xmlns:a16="http://schemas.microsoft.com/office/drawing/2014/main" id="{B5664983-6BFE-4ED8-A96F-C7302CFEF8D7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5" y="2259"/>
              <a:ext cx="172" cy="1528"/>
            </a:xfrm>
            <a:custGeom>
              <a:avLst/>
              <a:gdLst>
                <a:gd name="T0" fmla="*/ 0 w 69"/>
                <a:gd name="T1" fmla="*/ 0 h 573"/>
                <a:gd name="T2" fmla="*/ 0 w 69"/>
                <a:gd name="T3" fmla="*/ 524685 h 573"/>
                <a:gd name="T4" fmla="*/ 20381 w 69"/>
                <a:gd name="T5" fmla="*/ 549525 h 573"/>
                <a:gd name="T6" fmla="*/ 41278 w 69"/>
                <a:gd name="T7" fmla="*/ 524685 h 573"/>
                <a:gd name="T8" fmla="*/ 41278 w 69"/>
                <a:gd name="T9" fmla="*/ 0 h 5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9" h="573">
                  <a:moveTo>
                    <a:pt x="0" y="0"/>
                  </a:moveTo>
                  <a:cubicBezTo>
                    <a:pt x="0" y="547"/>
                    <a:pt x="0" y="547"/>
                    <a:pt x="0" y="547"/>
                  </a:cubicBezTo>
                  <a:cubicBezTo>
                    <a:pt x="0" y="566"/>
                    <a:pt x="15" y="573"/>
                    <a:pt x="34" y="573"/>
                  </a:cubicBezTo>
                  <a:cubicBezTo>
                    <a:pt x="54" y="573"/>
                    <a:pt x="69" y="566"/>
                    <a:pt x="69" y="547"/>
                  </a:cubicBezTo>
                  <a:cubicBezTo>
                    <a:pt x="69" y="0"/>
                    <a:pt x="69" y="0"/>
                    <a:pt x="69" y="0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217" name="Freeform 126">
              <a:extLst>
                <a:ext uri="{FF2B5EF4-FFF2-40B4-BE49-F238E27FC236}">
                  <a16:creationId xmlns:a16="http://schemas.microsoft.com/office/drawing/2014/main" id="{79FE2959-969D-4F3E-B02A-28CADAC1BA7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0" y="2275"/>
              <a:ext cx="162" cy="200"/>
            </a:xfrm>
            <a:custGeom>
              <a:avLst/>
              <a:gdLst>
                <a:gd name="T0" fmla="*/ 19131 w 65"/>
                <a:gd name="T1" fmla="*/ 71851 h 75"/>
                <a:gd name="T2" fmla="*/ 38860 w 65"/>
                <a:gd name="T3" fmla="*/ 69027 h 75"/>
                <a:gd name="T4" fmla="*/ 38860 w 65"/>
                <a:gd name="T5" fmla="*/ 1763 h 75"/>
                <a:gd name="T6" fmla="*/ 19131 w 65"/>
                <a:gd name="T7" fmla="*/ 0 h 75"/>
                <a:gd name="T8" fmla="*/ 0 w 65"/>
                <a:gd name="T9" fmla="*/ 1763 h 75"/>
                <a:gd name="T10" fmla="*/ 0 w 65"/>
                <a:gd name="T11" fmla="*/ 69027 h 75"/>
                <a:gd name="T12" fmla="*/ 19131 w 65"/>
                <a:gd name="T13" fmla="*/ 71851 h 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5" h="75">
                  <a:moveTo>
                    <a:pt x="32" y="75"/>
                  </a:moveTo>
                  <a:cubicBezTo>
                    <a:pt x="50" y="75"/>
                    <a:pt x="64" y="73"/>
                    <a:pt x="65" y="72"/>
                  </a:cubicBezTo>
                  <a:cubicBezTo>
                    <a:pt x="65" y="2"/>
                    <a:pt x="65" y="2"/>
                    <a:pt x="65" y="2"/>
                  </a:cubicBezTo>
                  <a:cubicBezTo>
                    <a:pt x="60" y="1"/>
                    <a:pt x="47" y="0"/>
                    <a:pt x="32" y="0"/>
                  </a:cubicBezTo>
                  <a:cubicBezTo>
                    <a:pt x="18" y="0"/>
                    <a:pt x="5" y="1"/>
                    <a:pt x="0" y="2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73"/>
                    <a:pt x="15" y="75"/>
                    <a:pt x="32" y="75"/>
                  </a:cubicBezTo>
                  <a:close/>
                </a:path>
              </a:pathLst>
            </a:custGeom>
            <a:solidFill>
              <a:srgbClr val="7EBD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218" name="Freeform 127">
              <a:extLst>
                <a:ext uri="{FF2B5EF4-FFF2-40B4-BE49-F238E27FC236}">
                  <a16:creationId xmlns:a16="http://schemas.microsoft.com/office/drawing/2014/main" id="{966B1A9B-EDA2-488C-AF34-B2569672E5DA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3" y="2296"/>
              <a:ext cx="79" cy="40"/>
            </a:xfrm>
            <a:custGeom>
              <a:avLst/>
              <a:gdLst>
                <a:gd name="T0" fmla="*/ 0 w 32"/>
                <a:gd name="T1" fmla="*/ 14413 h 15"/>
                <a:gd name="T2" fmla="*/ 0 w 32"/>
                <a:gd name="T3" fmla="*/ 0 h 15"/>
                <a:gd name="T4" fmla="*/ 17856 w 32"/>
                <a:gd name="T5" fmla="*/ 1763 h 15"/>
                <a:gd name="T6" fmla="*/ 2755 w 32"/>
                <a:gd name="T7" fmla="*/ 4701 h 15"/>
                <a:gd name="T8" fmla="*/ 0 w 32"/>
                <a:gd name="T9" fmla="*/ 14413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15">
                  <a:moveTo>
                    <a:pt x="0" y="15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8" y="1"/>
                    <a:pt x="25" y="2"/>
                    <a:pt x="32" y="2"/>
                  </a:cubicBezTo>
                  <a:cubicBezTo>
                    <a:pt x="27" y="4"/>
                    <a:pt x="8" y="5"/>
                    <a:pt x="5" y="5"/>
                  </a:cubicBezTo>
                  <a:cubicBezTo>
                    <a:pt x="1" y="5"/>
                    <a:pt x="1" y="9"/>
                    <a:pt x="0" y="15"/>
                  </a:cubicBezTo>
                  <a:close/>
                </a:path>
              </a:pathLst>
            </a:custGeom>
            <a:solidFill>
              <a:srgbClr val="009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219" name="Freeform 128">
              <a:extLst>
                <a:ext uri="{FF2B5EF4-FFF2-40B4-BE49-F238E27FC236}">
                  <a16:creationId xmlns:a16="http://schemas.microsoft.com/office/drawing/2014/main" id="{1AD9C605-597C-4AF8-8192-68C679FBBBCC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0" y="2275"/>
              <a:ext cx="162" cy="200"/>
            </a:xfrm>
            <a:custGeom>
              <a:avLst/>
              <a:gdLst>
                <a:gd name="T0" fmla="*/ 19131 w 65"/>
                <a:gd name="T1" fmla="*/ 71851 h 75"/>
                <a:gd name="T2" fmla="*/ 38860 w 65"/>
                <a:gd name="T3" fmla="*/ 69027 h 75"/>
                <a:gd name="T4" fmla="*/ 38860 w 65"/>
                <a:gd name="T5" fmla="*/ 1763 h 75"/>
                <a:gd name="T6" fmla="*/ 19131 w 65"/>
                <a:gd name="T7" fmla="*/ 0 h 75"/>
                <a:gd name="T8" fmla="*/ 0 w 65"/>
                <a:gd name="T9" fmla="*/ 1763 h 75"/>
                <a:gd name="T10" fmla="*/ 0 w 65"/>
                <a:gd name="T11" fmla="*/ 69027 h 75"/>
                <a:gd name="T12" fmla="*/ 19131 w 65"/>
                <a:gd name="T13" fmla="*/ 71851 h 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5" h="75">
                  <a:moveTo>
                    <a:pt x="32" y="75"/>
                  </a:moveTo>
                  <a:cubicBezTo>
                    <a:pt x="50" y="75"/>
                    <a:pt x="64" y="73"/>
                    <a:pt x="65" y="72"/>
                  </a:cubicBezTo>
                  <a:cubicBezTo>
                    <a:pt x="65" y="2"/>
                    <a:pt x="65" y="2"/>
                    <a:pt x="65" y="2"/>
                  </a:cubicBezTo>
                  <a:cubicBezTo>
                    <a:pt x="60" y="1"/>
                    <a:pt x="47" y="0"/>
                    <a:pt x="32" y="0"/>
                  </a:cubicBezTo>
                  <a:cubicBezTo>
                    <a:pt x="18" y="0"/>
                    <a:pt x="5" y="1"/>
                    <a:pt x="0" y="2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73"/>
                    <a:pt x="15" y="75"/>
                    <a:pt x="32" y="75"/>
                  </a:cubicBezTo>
                  <a:close/>
                </a:path>
              </a:pathLst>
            </a:custGeom>
            <a:noFill/>
            <a:ln w="7938" cap="rnd">
              <a:solidFill>
                <a:srgbClr val="87888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220" name="Freeform 129">
              <a:extLst>
                <a:ext uri="{FF2B5EF4-FFF2-40B4-BE49-F238E27FC236}">
                  <a16:creationId xmlns:a16="http://schemas.microsoft.com/office/drawing/2014/main" id="{1E7A56E9-C750-456B-8F86-4ED1F414B2EF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3" y="2451"/>
              <a:ext cx="25" cy="29"/>
            </a:xfrm>
            <a:custGeom>
              <a:avLst/>
              <a:gdLst>
                <a:gd name="T0" fmla="*/ 6175 w 10"/>
                <a:gd name="T1" fmla="*/ 5365 h 11"/>
                <a:gd name="T2" fmla="*/ 3250 w 10"/>
                <a:gd name="T3" fmla="*/ 9654 h 11"/>
                <a:gd name="T4" fmla="*/ 0 w 10"/>
                <a:gd name="T5" fmla="*/ 5365 h 11"/>
                <a:gd name="T6" fmla="*/ 3250 w 10"/>
                <a:gd name="T7" fmla="*/ 0 h 11"/>
                <a:gd name="T8" fmla="*/ 6175 w 10"/>
                <a:gd name="T9" fmla="*/ 5365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11">
                  <a:moveTo>
                    <a:pt x="10" y="6"/>
                  </a:moveTo>
                  <a:cubicBezTo>
                    <a:pt x="10" y="8"/>
                    <a:pt x="8" y="11"/>
                    <a:pt x="5" y="11"/>
                  </a:cubicBezTo>
                  <a:cubicBezTo>
                    <a:pt x="2" y="11"/>
                    <a:pt x="0" y="9"/>
                    <a:pt x="0" y="6"/>
                  </a:cubicBezTo>
                  <a:cubicBezTo>
                    <a:pt x="0" y="3"/>
                    <a:pt x="2" y="0"/>
                    <a:pt x="5" y="0"/>
                  </a:cubicBezTo>
                  <a:cubicBezTo>
                    <a:pt x="8" y="0"/>
                    <a:pt x="10" y="3"/>
                    <a:pt x="10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221" name="Oval 130">
              <a:extLst>
                <a:ext uri="{FF2B5EF4-FFF2-40B4-BE49-F238E27FC236}">
                  <a16:creationId xmlns:a16="http://schemas.microsoft.com/office/drawing/2014/main" id="{F81973E0-7D65-4E1C-843E-C6C64C1053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50" y="2432"/>
              <a:ext cx="15" cy="1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1222" name="Freeform 131">
              <a:extLst>
                <a:ext uri="{FF2B5EF4-FFF2-40B4-BE49-F238E27FC236}">
                  <a16:creationId xmlns:a16="http://schemas.microsoft.com/office/drawing/2014/main" id="{4E672487-6C85-4479-8DB3-0A6F532176B2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0" y="2485"/>
              <a:ext cx="15" cy="16"/>
            </a:xfrm>
            <a:custGeom>
              <a:avLst/>
              <a:gdLst>
                <a:gd name="T0" fmla="*/ 3720 w 6"/>
                <a:gd name="T1" fmla="*/ 2824 h 6"/>
                <a:gd name="T2" fmla="*/ 1958 w 6"/>
                <a:gd name="T3" fmla="*/ 5824 h 6"/>
                <a:gd name="T4" fmla="*/ 0 w 6"/>
                <a:gd name="T5" fmla="*/ 2824 h 6"/>
                <a:gd name="T6" fmla="*/ 1958 w 6"/>
                <a:gd name="T7" fmla="*/ 0 h 6"/>
                <a:gd name="T8" fmla="*/ 3720 w 6"/>
                <a:gd name="T9" fmla="*/ 2824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6" y="3"/>
                  </a:moveTo>
                  <a:cubicBezTo>
                    <a:pt x="6" y="4"/>
                    <a:pt x="5" y="6"/>
                    <a:pt x="3" y="6"/>
                  </a:cubicBezTo>
                  <a:cubicBezTo>
                    <a:pt x="2" y="6"/>
                    <a:pt x="0" y="4"/>
                    <a:pt x="0" y="3"/>
                  </a:cubicBezTo>
                  <a:cubicBezTo>
                    <a:pt x="0" y="1"/>
                    <a:pt x="1" y="0"/>
                    <a:pt x="3" y="0"/>
                  </a:cubicBezTo>
                  <a:cubicBezTo>
                    <a:pt x="5" y="0"/>
                    <a:pt x="6" y="1"/>
                    <a:pt x="6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223" name="Freeform 132">
              <a:extLst>
                <a:ext uri="{FF2B5EF4-FFF2-40B4-BE49-F238E27FC236}">
                  <a16:creationId xmlns:a16="http://schemas.microsoft.com/office/drawing/2014/main" id="{05DD65C4-AE71-47C7-9294-3C40F9E439A8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8" y="2328"/>
              <a:ext cx="62" cy="1555"/>
            </a:xfrm>
            <a:custGeom>
              <a:avLst/>
              <a:gdLst>
                <a:gd name="T0" fmla="*/ 3936 w 25"/>
                <a:gd name="T1" fmla="*/ 494719 h 583"/>
                <a:gd name="T2" fmla="*/ 14448 w 25"/>
                <a:gd name="T3" fmla="*/ 513806 h 583"/>
                <a:gd name="T4" fmla="*/ 1131 w 25"/>
                <a:gd name="T5" fmla="*/ 423469 h 583"/>
                <a:gd name="T6" fmla="*/ 1131 w 25"/>
                <a:gd name="T7" fmla="*/ 0 h 583"/>
                <a:gd name="T8" fmla="*/ 3936 w 25"/>
                <a:gd name="T9" fmla="*/ 494719 h 58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583">
                  <a:moveTo>
                    <a:pt x="7" y="515"/>
                  </a:moveTo>
                  <a:cubicBezTo>
                    <a:pt x="7" y="531"/>
                    <a:pt x="18" y="534"/>
                    <a:pt x="25" y="535"/>
                  </a:cubicBezTo>
                  <a:cubicBezTo>
                    <a:pt x="0" y="536"/>
                    <a:pt x="2" y="533"/>
                    <a:pt x="2" y="44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6" y="583"/>
                    <a:pt x="7" y="421"/>
                    <a:pt x="7" y="51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224" name="Freeform 133">
              <a:extLst>
                <a:ext uri="{FF2B5EF4-FFF2-40B4-BE49-F238E27FC236}">
                  <a16:creationId xmlns:a16="http://schemas.microsoft.com/office/drawing/2014/main" id="{F4622ED4-F0CB-42D3-AFB6-E3DFD966A576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0" y="2197"/>
              <a:ext cx="70" cy="1582"/>
            </a:xfrm>
            <a:custGeom>
              <a:avLst/>
              <a:gdLst>
                <a:gd name="T0" fmla="*/ 783 w 28"/>
                <a:gd name="T1" fmla="*/ 570251 h 593"/>
                <a:gd name="T2" fmla="*/ 17113 w 28"/>
                <a:gd name="T3" fmla="*/ 551214 h 593"/>
                <a:gd name="T4" fmla="*/ 17113 w 28"/>
                <a:gd name="T5" fmla="*/ 44317 h 593"/>
                <a:gd name="T6" fmla="*/ 15438 w 28"/>
                <a:gd name="T7" fmla="*/ 140256 h 593"/>
                <a:gd name="T8" fmla="*/ 15438 w 28"/>
                <a:gd name="T9" fmla="*/ 469302 h 593"/>
                <a:gd name="T10" fmla="*/ 15438 w 28"/>
                <a:gd name="T11" fmla="*/ 523092 h 593"/>
                <a:gd name="T12" fmla="*/ 14658 w 28"/>
                <a:gd name="T13" fmla="*/ 551214 h 593"/>
                <a:gd name="T14" fmla="*/ 0 w 28"/>
                <a:gd name="T15" fmla="*/ 570251 h 59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8" h="593">
                  <a:moveTo>
                    <a:pt x="1" y="593"/>
                  </a:moveTo>
                  <a:cubicBezTo>
                    <a:pt x="11" y="593"/>
                    <a:pt x="28" y="583"/>
                    <a:pt x="28" y="573"/>
                  </a:cubicBezTo>
                  <a:cubicBezTo>
                    <a:pt x="28" y="502"/>
                    <a:pt x="28" y="0"/>
                    <a:pt x="28" y="46"/>
                  </a:cubicBezTo>
                  <a:cubicBezTo>
                    <a:pt x="25" y="146"/>
                    <a:pt x="25" y="146"/>
                    <a:pt x="25" y="146"/>
                  </a:cubicBezTo>
                  <a:cubicBezTo>
                    <a:pt x="25" y="488"/>
                    <a:pt x="25" y="488"/>
                    <a:pt x="25" y="488"/>
                  </a:cubicBezTo>
                  <a:cubicBezTo>
                    <a:pt x="25" y="511"/>
                    <a:pt x="26" y="529"/>
                    <a:pt x="25" y="544"/>
                  </a:cubicBezTo>
                  <a:cubicBezTo>
                    <a:pt x="25" y="549"/>
                    <a:pt x="25" y="569"/>
                    <a:pt x="24" y="573"/>
                  </a:cubicBezTo>
                  <a:cubicBezTo>
                    <a:pt x="20" y="591"/>
                    <a:pt x="8" y="590"/>
                    <a:pt x="0" y="5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225" name="Freeform 134">
              <a:extLst>
                <a:ext uri="{FF2B5EF4-FFF2-40B4-BE49-F238E27FC236}">
                  <a16:creationId xmlns:a16="http://schemas.microsoft.com/office/drawing/2014/main" id="{68EB761B-D189-4772-B03B-98C9E80B38ED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0" y="2187"/>
              <a:ext cx="182" cy="106"/>
            </a:xfrm>
            <a:custGeom>
              <a:avLst/>
              <a:gdLst>
                <a:gd name="T0" fmla="*/ 43735 w 73"/>
                <a:gd name="T1" fmla="*/ 33981 h 40"/>
                <a:gd name="T2" fmla="*/ 43735 w 73"/>
                <a:gd name="T3" fmla="*/ 3800 h 40"/>
                <a:gd name="T4" fmla="*/ 21556 w 73"/>
                <a:gd name="T5" fmla="*/ 0 h 40"/>
                <a:gd name="T6" fmla="*/ 0 w 73"/>
                <a:gd name="T7" fmla="*/ 3800 h 40"/>
                <a:gd name="T8" fmla="*/ 0 w 73"/>
                <a:gd name="T9" fmla="*/ 33981 h 40"/>
                <a:gd name="T10" fmla="*/ 0 w 73"/>
                <a:gd name="T11" fmla="*/ 33981 h 40"/>
                <a:gd name="T12" fmla="*/ 21556 w 73"/>
                <a:gd name="T13" fmla="*/ 36734 h 40"/>
                <a:gd name="T14" fmla="*/ 43735 w 73"/>
                <a:gd name="T15" fmla="*/ 33981 h 4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3" h="40">
                  <a:moveTo>
                    <a:pt x="73" y="37"/>
                  </a:moveTo>
                  <a:cubicBezTo>
                    <a:pt x="73" y="4"/>
                    <a:pt x="73" y="4"/>
                    <a:pt x="73" y="4"/>
                  </a:cubicBezTo>
                  <a:cubicBezTo>
                    <a:pt x="73" y="2"/>
                    <a:pt x="57" y="0"/>
                    <a:pt x="36" y="0"/>
                  </a:cubicBezTo>
                  <a:cubicBezTo>
                    <a:pt x="16" y="0"/>
                    <a:pt x="0" y="2"/>
                    <a:pt x="0" y="4"/>
                  </a:cubicBezTo>
                  <a:cubicBezTo>
                    <a:pt x="0" y="37"/>
                    <a:pt x="0" y="37"/>
                    <a:pt x="0" y="37"/>
                  </a:cubicBezTo>
                  <a:cubicBezTo>
                    <a:pt x="0" y="37"/>
                    <a:pt x="0" y="37"/>
                    <a:pt x="0" y="37"/>
                  </a:cubicBezTo>
                  <a:cubicBezTo>
                    <a:pt x="0" y="39"/>
                    <a:pt x="16" y="40"/>
                    <a:pt x="36" y="40"/>
                  </a:cubicBezTo>
                  <a:cubicBezTo>
                    <a:pt x="57" y="40"/>
                    <a:pt x="73" y="39"/>
                    <a:pt x="73" y="37"/>
                  </a:cubicBezTo>
                </a:path>
              </a:pathLst>
            </a:custGeom>
            <a:solidFill>
              <a:srgbClr val="009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226" name="Freeform 135">
              <a:extLst>
                <a:ext uri="{FF2B5EF4-FFF2-40B4-BE49-F238E27FC236}">
                  <a16:creationId xmlns:a16="http://schemas.microsoft.com/office/drawing/2014/main" id="{7EBBC02B-673C-4F03-A889-2A28F99694CD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0" y="2187"/>
              <a:ext cx="182" cy="18"/>
            </a:xfrm>
            <a:custGeom>
              <a:avLst/>
              <a:gdLst>
                <a:gd name="T0" fmla="*/ 43735 w 73"/>
                <a:gd name="T1" fmla="*/ 2924 h 7"/>
                <a:gd name="T2" fmla="*/ 21556 w 73"/>
                <a:gd name="T3" fmla="*/ 0 h 7"/>
                <a:gd name="T4" fmla="*/ 0 w 73"/>
                <a:gd name="T5" fmla="*/ 2924 h 7"/>
                <a:gd name="T6" fmla="*/ 0 w 73"/>
                <a:gd name="T7" fmla="*/ 2924 h 7"/>
                <a:gd name="T8" fmla="*/ 21556 w 73"/>
                <a:gd name="T9" fmla="*/ 5151 h 7"/>
                <a:gd name="T10" fmla="*/ 43735 w 73"/>
                <a:gd name="T11" fmla="*/ 2924 h 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3" h="7">
                  <a:moveTo>
                    <a:pt x="73" y="4"/>
                  </a:moveTo>
                  <a:cubicBezTo>
                    <a:pt x="73" y="2"/>
                    <a:pt x="57" y="0"/>
                    <a:pt x="36" y="0"/>
                  </a:cubicBezTo>
                  <a:cubicBezTo>
                    <a:pt x="16" y="0"/>
                    <a:pt x="0" y="2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6"/>
                    <a:pt x="16" y="7"/>
                    <a:pt x="36" y="7"/>
                  </a:cubicBezTo>
                  <a:cubicBezTo>
                    <a:pt x="57" y="7"/>
                    <a:pt x="73" y="6"/>
                    <a:pt x="73" y="4"/>
                  </a:cubicBezTo>
                </a:path>
              </a:pathLst>
            </a:custGeom>
            <a:solidFill>
              <a:srgbClr val="CEE4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227" name="Freeform 136">
              <a:extLst>
                <a:ext uri="{FF2B5EF4-FFF2-40B4-BE49-F238E27FC236}">
                  <a16:creationId xmlns:a16="http://schemas.microsoft.com/office/drawing/2014/main" id="{2163B422-2992-4537-A178-1ADE2FA83B04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0" y="2187"/>
              <a:ext cx="182" cy="18"/>
            </a:xfrm>
            <a:custGeom>
              <a:avLst/>
              <a:gdLst>
                <a:gd name="T0" fmla="*/ 43735 w 73"/>
                <a:gd name="T1" fmla="*/ 2924 h 7"/>
                <a:gd name="T2" fmla="*/ 21556 w 73"/>
                <a:gd name="T3" fmla="*/ 0 h 7"/>
                <a:gd name="T4" fmla="*/ 0 w 73"/>
                <a:gd name="T5" fmla="*/ 2924 h 7"/>
                <a:gd name="T6" fmla="*/ 0 w 73"/>
                <a:gd name="T7" fmla="*/ 2924 h 7"/>
                <a:gd name="T8" fmla="*/ 21556 w 73"/>
                <a:gd name="T9" fmla="*/ 5151 h 7"/>
                <a:gd name="T10" fmla="*/ 43735 w 73"/>
                <a:gd name="T11" fmla="*/ 2924 h 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3" h="7">
                  <a:moveTo>
                    <a:pt x="73" y="4"/>
                  </a:moveTo>
                  <a:cubicBezTo>
                    <a:pt x="73" y="2"/>
                    <a:pt x="57" y="0"/>
                    <a:pt x="36" y="0"/>
                  </a:cubicBezTo>
                  <a:cubicBezTo>
                    <a:pt x="16" y="0"/>
                    <a:pt x="0" y="2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6"/>
                    <a:pt x="16" y="7"/>
                    <a:pt x="36" y="7"/>
                  </a:cubicBezTo>
                  <a:cubicBezTo>
                    <a:pt x="57" y="7"/>
                    <a:pt x="73" y="6"/>
                    <a:pt x="73" y="4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228" name="Freeform 137">
              <a:extLst>
                <a:ext uri="{FF2B5EF4-FFF2-40B4-BE49-F238E27FC236}">
                  <a16:creationId xmlns:a16="http://schemas.microsoft.com/office/drawing/2014/main" id="{1ED50C17-DFDA-4134-BB9B-B275125E519C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0" y="2187"/>
              <a:ext cx="182" cy="106"/>
            </a:xfrm>
            <a:custGeom>
              <a:avLst/>
              <a:gdLst>
                <a:gd name="T0" fmla="*/ 43735 w 73"/>
                <a:gd name="T1" fmla="*/ 33981 h 40"/>
                <a:gd name="T2" fmla="*/ 43735 w 73"/>
                <a:gd name="T3" fmla="*/ 3800 h 40"/>
                <a:gd name="T4" fmla="*/ 21556 w 73"/>
                <a:gd name="T5" fmla="*/ 0 h 40"/>
                <a:gd name="T6" fmla="*/ 0 w 73"/>
                <a:gd name="T7" fmla="*/ 3800 h 40"/>
                <a:gd name="T8" fmla="*/ 0 w 73"/>
                <a:gd name="T9" fmla="*/ 33981 h 40"/>
                <a:gd name="T10" fmla="*/ 0 w 73"/>
                <a:gd name="T11" fmla="*/ 33981 h 40"/>
                <a:gd name="T12" fmla="*/ 21556 w 73"/>
                <a:gd name="T13" fmla="*/ 36734 h 40"/>
                <a:gd name="T14" fmla="*/ 43735 w 73"/>
                <a:gd name="T15" fmla="*/ 33981 h 4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3" h="40">
                  <a:moveTo>
                    <a:pt x="73" y="37"/>
                  </a:moveTo>
                  <a:cubicBezTo>
                    <a:pt x="73" y="4"/>
                    <a:pt x="73" y="4"/>
                    <a:pt x="73" y="4"/>
                  </a:cubicBezTo>
                  <a:cubicBezTo>
                    <a:pt x="73" y="2"/>
                    <a:pt x="57" y="0"/>
                    <a:pt x="36" y="0"/>
                  </a:cubicBezTo>
                  <a:cubicBezTo>
                    <a:pt x="16" y="0"/>
                    <a:pt x="0" y="2"/>
                    <a:pt x="0" y="4"/>
                  </a:cubicBezTo>
                  <a:cubicBezTo>
                    <a:pt x="0" y="37"/>
                    <a:pt x="0" y="37"/>
                    <a:pt x="0" y="37"/>
                  </a:cubicBezTo>
                  <a:cubicBezTo>
                    <a:pt x="0" y="37"/>
                    <a:pt x="0" y="37"/>
                    <a:pt x="0" y="37"/>
                  </a:cubicBezTo>
                  <a:cubicBezTo>
                    <a:pt x="0" y="39"/>
                    <a:pt x="16" y="40"/>
                    <a:pt x="36" y="40"/>
                  </a:cubicBezTo>
                  <a:cubicBezTo>
                    <a:pt x="57" y="40"/>
                    <a:pt x="73" y="39"/>
                    <a:pt x="73" y="37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229" name="Oval 138">
              <a:extLst>
                <a:ext uri="{FF2B5EF4-FFF2-40B4-BE49-F238E27FC236}">
                  <a16:creationId xmlns:a16="http://schemas.microsoft.com/office/drawing/2014/main" id="{9B8E9170-EB4C-49F4-8D91-0DC1DBF627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88" y="2835"/>
              <a:ext cx="20" cy="2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1230" name="Oval 139">
              <a:extLst>
                <a:ext uri="{FF2B5EF4-FFF2-40B4-BE49-F238E27FC236}">
                  <a16:creationId xmlns:a16="http://schemas.microsoft.com/office/drawing/2014/main" id="{7D272060-5296-40D4-A4C2-3C5DCBD4CE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13" y="2840"/>
              <a:ext cx="9" cy="1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1231" name="Oval 140">
              <a:extLst>
                <a:ext uri="{FF2B5EF4-FFF2-40B4-BE49-F238E27FC236}">
                  <a16:creationId xmlns:a16="http://schemas.microsoft.com/office/drawing/2014/main" id="{CD0765B0-AEA4-4677-A2C7-6883524D55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73" y="2837"/>
              <a:ext cx="7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1232" name="Freeform 141">
              <a:extLst>
                <a:ext uri="{FF2B5EF4-FFF2-40B4-BE49-F238E27FC236}">
                  <a16:creationId xmlns:a16="http://schemas.microsoft.com/office/drawing/2014/main" id="{B4D65869-0D9C-4D6E-87AC-EAFEDAC97B0F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3" y="2381"/>
              <a:ext cx="134" cy="934"/>
            </a:xfrm>
            <a:custGeom>
              <a:avLst/>
              <a:gdLst>
                <a:gd name="T0" fmla="*/ 11003 w 54"/>
                <a:gd name="T1" fmla="*/ 2834 h 350"/>
                <a:gd name="T2" fmla="*/ 5836 w 54"/>
                <a:gd name="T3" fmla="*/ 1767 h 350"/>
                <a:gd name="T4" fmla="*/ 457 w 54"/>
                <a:gd name="T5" fmla="*/ 9727 h 350"/>
                <a:gd name="T6" fmla="*/ 457 w 54"/>
                <a:gd name="T7" fmla="*/ 319946 h 350"/>
                <a:gd name="T8" fmla="*/ 3486 w 54"/>
                <a:gd name="T9" fmla="*/ 332621 h 350"/>
                <a:gd name="T10" fmla="*/ 15172 w 54"/>
                <a:gd name="T11" fmla="*/ 336173 h 350"/>
                <a:gd name="T12" fmla="*/ 31324 w 54"/>
                <a:gd name="T13" fmla="*/ 329673 h 350"/>
                <a:gd name="T14" fmla="*/ 31324 w 54"/>
                <a:gd name="T15" fmla="*/ 0 h 350"/>
                <a:gd name="T16" fmla="*/ 11003 w 54"/>
                <a:gd name="T17" fmla="*/ 2834 h 35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4" h="350">
                  <a:moveTo>
                    <a:pt x="19" y="3"/>
                  </a:moveTo>
                  <a:cubicBezTo>
                    <a:pt x="16" y="3"/>
                    <a:pt x="13" y="2"/>
                    <a:pt x="10" y="2"/>
                  </a:cubicBezTo>
                  <a:cubicBezTo>
                    <a:pt x="1" y="2"/>
                    <a:pt x="1" y="10"/>
                    <a:pt x="1" y="10"/>
                  </a:cubicBezTo>
                  <a:cubicBezTo>
                    <a:pt x="1" y="332"/>
                    <a:pt x="1" y="332"/>
                    <a:pt x="1" y="332"/>
                  </a:cubicBezTo>
                  <a:cubicBezTo>
                    <a:pt x="1" y="332"/>
                    <a:pt x="0" y="343"/>
                    <a:pt x="6" y="345"/>
                  </a:cubicBezTo>
                  <a:cubicBezTo>
                    <a:pt x="9" y="347"/>
                    <a:pt x="17" y="349"/>
                    <a:pt x="26" y="349"/>
                  </a:cubicBezTo>
                  <a:cubicBezTo>
                    <a:pt x="42" y="350"/>
                    <a:pt x="49" y="346"/>
                    <a:pt x="54" y="342"/>
                  </a:cubicBezTo>
                  <a:cubicBezTo>
                    <a:pt x="54" y="0"/>
                    <a:pt x="54" y="0"/>
                    <a:pt x="54" y="0"/>
                  </a:cubicBezTo>
                  <a:cubicBezTo>
                    <a:pt x="49" y="2"/>
                    <a:pt x="35" y="3"/>
                    <a:pt x="19" y="3"/>
                  </a:cubicBezTo>
                  <a:close/>
                </a:path>
              </a:pathLst>
            </a:custGeom>
            <a:solidFill>
              <a:srgbClr val="FFFFFF"/>
            </a:solidFill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233" name="Freeform 142">
              <a:extLst>
                <a:ext uri="{FF2B5EF4-FFF2-40B4-BE49-F238E27FC236}">
                  <a16:creationId xmlns:a16="http://schemas.microsoft.com/office/drawing/2014/main" id="{1237579D-3C84-431F-B4C1-9304C339BE75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8" y="2456"/>
              <a:ext cx="124" cy="85"/>
            </a:xfrm>
            <a:custGeom>
              <a:avLst/>
              <a:gdLst>
                <a:gd name="T0" fmla="*/ 0 w 50"/>
                <a:gd name="T1" fmla="*/ 27136 h 32"/>
                <a:gd name="T2" fmla="*/ 5141 w 50"/>
                <a:gd name="T3" fmla="*/ 28823 h 32"/>
                <a:gd name="T4" fmla="*/ 10510 w 50"/>
                <a:gd name="T5" fmla="*/ 29875 h 32"/>
                <a:gd name="T6" fmla="*/ 28907 w 50"/>
                <a:gd name="T7" fmla="*/ 27136 h 32"/>
                <a:gd name="T8" fmla="*/ 28907 w 50"/>
                <a:gd name="T9" fmla="*/ 0 h 32"/>
                <a:gd name="T10" fmla="*/ 10510 w 50"/>
                <a:gd name="T11" fmla="*/ 2794 h 32"/>
                <a:gd name="T12" fmla="*/ 5141 w 50"/>
                <a:gd name="T13" fmla="*/ 2794 h 32"/>
                <a:gd name="T14" fmla="*/ 0 w 50"/>
                <a:gd name="T15" fmla="*/ 1052 h 32"/>
                <a:gd name="T16" fmla="*/ 0 w 50"/>
                <a:gd name="T17" fmla="*/ 27136 h 3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0" h="32">
                  <a:moveTo>
                    <a:pt x="0" y="29"/>
                  </a:moveTo>
                  <a:cubicBezTo>
                    <a:pt x="0" y="29"/>
                    <a:pt x="0" y="31"/>
                    <a:pt x="9" y="31"/>
                  </a:cubicBezTo>
                  <a:cubicBezTo>
                    <a:pt x="12" y="32"/>
                    <a:pt x="15" y="32"/>
                    <a:pt x="18" y="32"/>
                  </a:cubicBezTo>
                  <a:cubicBezTo>
                    <a:pt x="33" y="32"/>
                    <a:pt x="45" y="31"/>
                    <a:pt x="50" y="29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45" y="2"/>
                    <a:pt x="33" y="3"/>
                    <a:pt x="18" y="3"/>
                  </a:cubicBezTo>
                  <a:cubicBezTo>
                    <a:pt x="15" y="3"/>
                    <a:pt x="12" y="3"/>
                    <a:pt x="9" y="3"/>
                  </a:cubicBezTo>
                  <a:cubicBezTo>
                    <a:pt x="0" y="2"/>
                    <a:pt x="0" y="1"/>
                    <a:pt x="0" y="1"/>
                  </a:cubicBezTo>
                  <a:lnTo>
                    <a:pt x="0" y="29"/>
                  </a:lnTo>
                  <a:close/>
                </a:path>
              </a:pathLst>
            </a:custGeom>
            <a:solidFill>
              <a:srgbClr val="009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234" name="Freeform 143">
              <a:extLst>
                <a:ext uri="{FF2B5EF4-FFF2-40B4-BE49-F238E27FC236}">
                  <a16:creationId xmlns:a16="http://schemas.microsoft.com/office/drawing/2014/main" id="{5F5BAB39-5DFA-48BE-BF0D-C5318B2653DC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3" y="2205"/>
              <a:ext cx="162" cy="86"/>
            </a:xfrm>
            <a:custGeom>
              <a:avLst/>
              <a:gdLst>
                <a:gd name="T0" fmla="*/ 2894 w 65"/>
                <a:gd name="T1" fmla="*/ 1828 h 32"/>
                <a:gd name="T2" fmla="*/ 18485 w 65"/>
                <a:gd name="T3" fmla="*/ 3085 h 32"/>
                <a:gd name="T4" fmla="*/ 37128 w 65"/>
                <a:gd name="T5" fmla="*/ 1828 h 32"/>
                <a:gd name="T6" fmla="*/ 38344 w 65"/>
                <a:gd name="T7" fmla="*/ 3085 h 32"/>
                <a:gd name="T8" fmla="*/ 20375 w 65"/>
                <a:gd name="T9" fmla="*/ 14287 h 32"/>
                <a:gd name="T10" fmla="*/ 17212 w 65"/>
                <a:gd name="T11" fmla="*/ 19197 h 32"/>
                <a:gd name="T12" fmla="*/ 16753 w 65"/>
                <a:gd name="T13" fmla="*/ 29425 h 32"/>
                <a:gd name="T14" fmla="*/ 9615 w 65"/>
                <a:gd name="T15" fmla="*/ 30573 h 32"/>
                <a:gd name="T16" fmla="*/ 1161 w 65"/>
                <a:gd name="T17" fmla="*/ 26340 h 32"/>
                <a:gd name="T18" fmla="*/ 466 w 65"/>
                <a:gd name="T19" fmla="*/ 3085 h 32"/>
                <a:gd name="T20" fmla="*/ 2894 w 65"/>
                <a:gd name="T21" fmla="*/ 1828 h 3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65" h="32">
                  <a:moveTo>
                    <a:pt x="5" y="2"/>
                  </a:moveTo>
                  <a:cubicBezTo>
                    <a:pt x="13" y="3"/>
                    <a:pt x="23" y="3"/>
                    <a:pt x="31" y="3"/>
                  </a:cubicBezTo>
                  <a:cubicBezTo>
                    <a:pt x="40" y="3"/>
                    <a:pt x="53" y="1"/>
                    <a:pt x="62" y="2"/>
                  </a:cubicBezTo>
                  <a:cubicBezTo>
                    <a:pt x="65" y="1"/>
                    <a:pt x="64" y="3"/>
                    <a:pt x="64" y="3"/>
                  </a:cubicBezTo>
                  <a:cubicBezTo>
                    <a:pt x="60" y="11"/>
                    <a:pt x="40" y="11"/>
                    <a:pt x="34" y="14"/>
                  </a:cubicBezTo>
                  <a:cubicBezTo>
                    <a:pt x="32" y="16"/>
                    <a:pt x="30" y="17"/>
                    <a:pt x="29" y="19"/>
                  </a:cubicBezTo>
                  <a:cubicBezTo>
                    <a:pt x="28" y="21"/>
                    <a:pt x="29" y="27"/>
                    <a:pt x="28" y="29"/>
                  </a:cubicBezTo>
                  <a:cubicBezTo>
                    <a:pt x="26" y="32"/>
                    <a:pt x="19" y="30"/>
                    <a:pt x="16" y="30"/>
                  </a:cubicBezTo>
                  <a:cubicBezTo>
                    <a:pt x="9" y="30"/>
                    <a:pt x="3" y="29"/>
                    <a:pt x="2" y="26"/>
                  </a:cubicBezTo>
                  <a:cubicBezTo>
                    <a:pt x="0" y="21"/>
                    <a:pt x="0" y="9"/>
                    <a:pt x="1" y="3"/>
                  </a:cubicBezTo>
                  <a:cubicBezTo>
                    <a:pt x="1" y="2"/>
                    <a:pt x="2" y="0"/>
                    <a:pt x="5" y="2"/>
                  </a:cubicBezTo>
                  <a:close/>
                </a:path>
              </a:pathLst>
            </a:custGeom>
            <a:solidFill>
              <a:srgbClr val="7EBD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235" name="Freeform 144">
              <a:extLst>
                <a:ext uri="{FF2B5EF4-FFF2-40B4-BE49-F238E27FC236}">
                  <a16:creationId xmlns:a16="http://schemas.microsoft.com/office/drawing/2014/main" id="{6EBA6B1E-CA38-464D-AA4C-57DB5027D5DF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0" y="2216"/>
              <a:ext cx="87" cy="72"/>
            </a:xfrm>
            <a:custGeom>
              <a:avLst/>
              <a:gdLst>
                <a:gd name="T0" fmla="*/ 3515 w 35"/>
                <a:gd name="T1" fmla="*/ 24824 h 27"/>
                <a:gd name="T2" fmla="*/ 13025 w 35"/>
                <a:gd name="T3" fmla="*/ 24120 h 27"/>
                <a:gd name="T4" fmla="*/ 18889 w 35"/>
                <a:gd name="T5" fmla="*/ 23061 h 27"/>
                <a:gd name="T6" fmla="*/ 20012 w 35"/>
                <a:gd name="T7" fmla="*/ 15531 h 27"/>
                <a:gd name="T8" fmla="*/ 19351 w 35"/>
                <a:gd name="T9" fmla="*/ 7531 h 27"/>
                <a:gd name="T10" fmla="*/ 19351 w 35"/>
                <a:gd name="T11" fmla="*/ 3891 h 27"/>
                <a:gd name="T12" fmla="*/ 19351 w 35"/>
                <a:gd name="T13" fmla="*/ 0 h 27"/>
                <a:gd name="T14" fmla="*/ 18141 w 35"/>
                <a:gd name="T15" fmla="*/ 8648 h 27"/>
                <a:gd name="T16" fmla="*/ 13025 w 35"/>
                <a:gd name="T17" fmla="*/ 15531 h 27"/>
                <a:gd name="T18" fmla="*/ 3515 w 35"/>
                <a:gd name="T19" fmla="*/ 23061 h 27"/>
                <a:gd name="T20" fmla="*/ 0 w 35"/>
                <a:gd name="T21" fmla="*/ 24824 h 2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5" h="27">
                  <a:moveTo>
                    <a:pt x="6" y="26"/>
                  </a:moveTo>
                  <a:cubicBezTo>
                    <a:pt x="11" y="27"/>
                    <a:pt x="17" y="26"/>
                    <a:pt x="22" y="25"/>
                  </a:cubicBezTo>
                  <a:cubicBezTo>
                    <a:pt x="25" y="25"/>
                    <a:pt x="29" y="25"/>
                    <a:pt x="32" y="24"/>
                  </a:cubicBezTo>
                  <a:cubicBezTo>
                    <a:pt x="35" y="22"/>
                    <a:pt x="34" y="19"/>
                    <a:pt x="34" y="16"/>
                  </a:cubicBezTo>
                  <a:cubicBezTo>
                    <a:pt x="34" y="14"/>
                    <a:pt x="34" y="11"/>
                    <a:pt x="33" y="8"/>
                  </a:cubicBezTo>
                  <a:cubicBezTo>
                    <a:pt x="33" y="7"/>
                    <a:pt x="33" y="5"/>
                    <a:pt x="33" y="4"/>
                  </a:cubicBezTo>
                  <a:cubicBezTo>
                    <a:pt x="33" y="3"/>
                    <a:pt x="33" y="1"/>
                    <a:pt x="33" y="0"/>
                  </a:cubicBezTo>
                  <a:cubicBezTo>
                    <a:pt x="32" y="3"/>
                    <a:pt x="32" y="6"/>
                    <a:pt x="31" y="9"/>
                  </a:cubicBezTo>
                  <a:cubicBezTo>
                    <a:pt x="29" y="14"/>
                    <a:pt x="26" y="14"/>
                    <a:pt x="22" y="16"/>
                  </a:cubicBezTo>
                  <a:cubicBezTo>
                    <a:pt x="16" y="18"/>
                    <a:pt x="12" y="22"/>
                    <a:pt x="6" y="24"/>
                  </a:cubicBezTo>
                  <a:cubicBezTo>
                    <a:pt x="5" y="25"/>
                    <a:pt x="1" y="27"/>
                    <a:pt x="0" y="26"/>
                  </a:cubicBezTo>
                </a:path>
              </a:pathLst>
            </a:custGeom>
            <a:solidFill>
              <a:srgbClr val="007B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236" name="Freeform 145">
              <a:extLst>
                <a:ext uri="{FF2B5EF4-FFF2-40B4-BE49-F238E27FC236}">
                  <a16:creationId xmlns:a16="http://schemas.microsoft.com/office/drawing/2014/main" id="{7700D363-F16B-40E7-A1DA-4F2DC3C0B6A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8" y="2219"/>
              <a:ext cx="75" cy="56"/>
            </a:xfrm>
            <a:custGeom>
              <a:avLst/>
              <a:gdLst>
                <a:gd name="T0" fmla="*/ 1300 w 30"/>
                <a:gd name="T1" fmla="*/ 2824 h 21"/>
                <a:gd name="T2" fmla="*/ 783 w 30"/>
                <a:gd name="T3" fmla="*/ 13347 h 21"/>
                <a:gd name="T4" fmla="*/ 2470 w 30"/>
                <a:gd name="T5" fmla="*/ 18355 h 21"/>
                <a:gd name="T6" fmla="*/ 7345 w 30"/>
                <a:gd name="T7" fmla="*/ 18355 h 21"/>
                <a:gd name="T8" fmla="*/ 7345 w 30"/>
                <a:gd name="T9" fmla="*/ 13347 h 21"/>
                <a:gd name="T10" fmla="*/ 9770 w 30"/>
                <a:gd name="T11" fmla="*/ 7531 h 21"/>
                <a:gd name="T12" fmla="*/ 18363 w 30"/>
                <a:gd name="T13" fmla="*/ 1763 h 21"/>
                <a:gd name="T14" fmla="*/ 11720 w 30"/>
                <a:gd name="T15" fmla="*/ 1059 h 21"/>
                <a:gd name="T16" fmla="*/ 1958 w 30"/>
                <a:gd name="T17" fmla="*/ 1763 h 2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0" h="21">
                  <a:moveTo>
                    <a:pt x="2" y="3"/>
                  </a:moveTo>
                  <a:cubicBezTo>
                    <a:pt x="0" y="5"/>
                    <a:pt x="0" y="9"/>
                    <a:pt x="1" y="14"/>
                  </a:cubicBezTo>
                  <a:cubicBezTo>
                    <a:pt x="1" y="16"/>
                    <a:pt x="2" y="18"/>
                    <a:pt x="4" y="19"/>
                  </a:cubicBezTo>
                  <a:cubicBezTo>
                    <a:pt x="5" y="20"/>
                    <a:pt x="10" y="21"/>
                    <a:pt x="12" y="19"/>
                  </a:cubicBezTo>
                  <a:cubicBezTo>
                    <a:pt x="13" y="18"/>
                    <a:pt x="11" y="15"/>
                    <a:pt x="12" y="14"/>
                  </a:cubicBezTo>
                  <a:cubicBezTo>
                    <a:pt x="12" y="12"/>
                    <a:pt x="14" y="9"/>
                    <a:pt x="16" y="8"/>
                  </a:cubicBezTo>
                  <a:cubicBezTo>
                    <a:pt x="20" y="5"/>
                    <a:pt x="26" y="6"/>
                    <a:pt x="30" y="2"/>
                  </a:cubicBezTo>
                  <a:cubicBezTo>
                    <a:pt x="28" y="0"/>
                    <a:pt x="21" y="1"/>
                    <a:pt x="19" y="1"/>
                  </a:cubicBezTo>
                  <a:cubicBezTo>
                    <a:pt x="15" y="1"/>
                    <a:pt x="6" y="0"/>
                    <a:pt x="3" y="2"/>
                  </a:cubicBezTo>
                </a:path>
              </a:pathLst>
            </a:custGeom>
            <a:solidFill>
              <a:srgbClr val="B2D5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237" name="Freeform 146">
              <a:extLst>
                <a:ext uri="{FF2B5EF4-FFF2-40B4-BE49-F238E27FC236}">
                  <a16:creationId xmlns:a16="http://schemas.microsoft.com/office/drawing/2014/main" id="{71F832CE-3758-4824-A989-6A731D36D8D1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3" y="2221"/>
              <a:ext cx="25" cy="32"/>
            </a:xfrm>
            <a:custGeom>
              <a:avLst/>
              <a:gdLst>
                <a:gd name="T0" fmla="*/ 783 w 10"/>
                <a:gd name="T1" fmla="*/ 2824 h 12"/>
                <a:gd name="T2" fmla="*/ 0 w 10"/>
                <a:gd name="T3" fmla="*/ 7531 h 12"/>
                <a:gd name="T4" fmla="*/ 1958 w 10"/>
                <a:gd name="T5" fmla="*/ 9707 h 12"/>
                <a:gd name="T6" fmla="*/ 3250 w 10"/>
                <a:gd name="T7" fmla="*/ 3891 h 12"/>
                <a:gd name="T8" fmla="*/ 6175 w 10"/>
                <a:gd name="T9" fmla="*/ 1763 h 12"/>
                <a:gd name="T10" fmla="*/ 1300 w 10"/>
                <a:gd name="T11" fmla="*/ 1763 h 1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" h="12">
                  <a:moveTo>
                    <a:pt x="1" y="3"/>
                  </a:moveTo>
                  <a:cubicBezTo>
                    <a:pt x="0" y="5"/>
                    <a:pt x="0" y="6"/>
                    <a:pt x="0" y="8"/>
                  </a:cubicBezTo>
                  <a:cubicBezTo>
                    <a:pt x="1" y="10"/>
                    <a:pt x="2" y="12"/>
                    <a:pt x="3" y="10"/>
                  </a:cubicBezTo>
                  <a:cubicBezTo>
                    <a:pt x="4" y="7"/>
                    <a:pt x="2" y="6"/>
                    <a:pt x="5" y="4"/>
                  </a:cubicBezTo>
                  <a:cubicBezTo>
                    <a:pt x="6" y="2"/>
                    <a:pt x="9" y="3"/>
                    <a:pt x="10" y="2"/>
                  </a:cubicBezTo>
                  <a:cubicBezTo>
                    <a:pt x="9" y="0"/>
                    <a:pt x="4" y="2"/>
                    <a:pt x="2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238" name="Freeform 147">
              <a:extLst>
                <a:ext uri="{FF2B5EF4-FFF2-40B4-BE49-F238E27FC236}">
                  <a16:creationId xmlns:a16="http://schemas.microsoft.com/office/drawing/2014/main" id="{26750D55-AECC-48CE-9294-D529B5E75A1F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7" y="2251"/>
              <a:ext cx="38" cy="32"/>
            </a:xfrm>
            <a:custGeom>
              <a:avLst/>
              <a:gdLst>
                <a:gd name="T0" fmla="*/ 0 w 15"/>
                <a:gd name="T1" fmla="*/ 11469 h 12"/>
                <a:gd name="T2" fmla="*/ 7413 w 15"/>
                <a:gd name="T3" fmla="*/ 10376 h 12"/>
                <a:gd name="T4" fmla="*/ 7952 w 15"/>
                <a:gd name="T5" fmla="*/ 0 h 12"/>
                <a:gd name="T6" fmla="*/ 2599 w 15"/>
                <a:gd name="T7" fmla="*/ 9707 h 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" h="12">
                  <a:moveTo>
                    <a:pt x="0" y="12"/>
                  </a:moveTo>
                  <a:cubicBezTo>
                    <a:pt x="3" y="11"/>
                    <a:pt x="7" y="12"/>
                    <a:pt x="11" y="11"/>
                  </a:cubicBezTo>
                  <a:cubicBezTo>
                    <a:pt x="15" y="9"/>
                    <a:pt x="15" y="3"/>
                    <a:pt x="12" y="0"/>
                  </a:cubicBezTo>
                  <a:cubicBezTo>
                    <a:pt x="12" y="7"/>
                    <a:pt x="11" y="9"/>
                    <a:pt x="4" y="10"/>
                  </a:cubicBezTo>
                </a:path>
              </a:pathLst>
            </a:custGeom>
            <a:solidFill>
              <a:srgbClr val="004B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239" name="Freeform 148">
              <a:extLst>
                <a:ext uri="{FF2B5EF4-FFF2-40B4-BE49-F238E27FC236}">
                  <a16:creationId xmlns:a16="http://schemas.microsoft.com/office/drawing/2014/main" id="{BE21ABDF-5503-4763-B915-EC626D5A6E19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0" y="2541"/>
              <a:ext cx="70" cy="766"/>
            </a:xfrm>
            <a:custGeom>
              <a:avLst/>
              <a:gdLst>
                <a:gd name="T0" fmla="*/ 11720 w 28"/>
                <a:gd name="T1" fmla="*/ 155485 h 287"/>
                <a:gd name="T2" fmla="*/ 13020 w 28"/>
                <a:gd name="T3" fmla="*/ 33595 h 287"/>
                <a:gd name="T4" fmla="*/ 16613 w 28"/>
                <a:gd name="T5" fmla="*/ 0 h 287"/>
                <a:gd name="T6" fmla="*/ 16613 w 28"/>
                <a:gd name="T7" fmla="*/ 262508 h 287"/>
                <a:gd name="T8" fmla="*/ 0 w 28"/>
                <a:gd name="T9" fmla="*/ 273969 h 287"/>
                <a:gd name="T10" fmla="*/ 11720 w 28"/>
                <a:gd name="T11" fmla="*/ 155485 h 28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8" h="287">
                  <a:moveTo>
                    <a:pt x="19" y="161"/>
                  </a:moveTo>
                  <a:cubicBezTo>
                    <a:pt x="21" y="138"/>
                    <a:pt x="20" y="69"/>
                    <a:pt x="21" y="35"/>
                  </a:cubicBezTo>
                  <a:cubicBezTo>
                    <a:pt x="22" y="12"/>
                    <a:pt x="27" y="27"/>
                    <a:pt x="27" y="0"/>
                  </a:cubicBezTo>
                  <a:cubicBezTo>
                    <a:pt x="27" y="0"/>
                    <a:pt x="27" y="264"/>
                    <a:pt x="27" y="272"/>
                  </a:cubicBezTo>
                  <a:cubicBezTo>
                    <a:pt x="28" y="278"/>
                    <a:pt x="18" y="287"/>
                    <a:pt x="0" y="284"/>
                  </a:cubicBezTo>
                  <a:cubicBezTo>
                    <a:pt x="18" y="277"/>
                    <a:pt x="14" y="260"/>
                    <a:pt x="19" y="161"/>
                  </a:cubicBezTo>
                  <a:close/>
                </a:path>
              </a:pathLst>
            </a:custGeom>
            <a:solidFill>
              <a:srgbClr val="E7E7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240" name="Freeform 149">
              <a:extLst>
                <a:ext uri="{FF2B5EF4-FFF2-40B4-BE49-F238E27FC236}">
                  <a16:creationId xmlns:a16="http://schemas.microsoft.com/office/drawing/2014/main" id="{2BA83730-9C8F-4CA0-84E1-567D61F67EF9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3" y="2411"/>
              <a:ext cx="15" cy="24"/>
            </a:xfrm>
            <a:custGeom>
              <a:avLst/>
              <a:gdLst>
                <a:gd name="T0" fmla="*/ 0 w 6"/>
                <a:gd name="T1" fmla="*/ 1763 h 9"/>
                <a:gd name="T2" fmla="*/ 2470 w 6"/>
                <a:gd name="T3" fmla="*/ 0 h 9"/>
                <a:gd name="T4" fmla="*/ 2470 w 6"/>
                <a:gd name="T5" fmla="*/ 7531 h 9"/>
                <a:gd name="T6" fmla="*/ 0 w 6"/>
                <a:gd name="T7" fmla="*/ 7531 h 9"/>
                <a:gd name="T8" fmla="*/ 3720 w 6"/>
                <a:gd name="T9" fmla="*/ 7531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9">
                  <a:moveTo>
                    <a:pt x="0" y="2"/>
                  </a:moveTo>
                  <a:cubicBezTo>
                    <a:pt x="1" y="1"/>
                    <a:pt x="2" y="0"/>
                    <a:pt x="4" y="0"/>
                  </a:cubicBezTo>
                  <a:cubicBezTo>
                    <a:pt x="3" y="3"/>
                    <a:pt x="2" y="5"/>
                    <a:pt x="4" y="8"/>
                  </a:cubicBezTo>
                  <a:cubicBezTo>
                    <a:pt x="2" y="7"/>
                    <a:pt x="1" y="8"/>
                    <a:pt x="0" y="8"/>
                  </a:cubicBezTo>
                  <a:cubicBezTo>
                    <a:pt x="2" y="9"/>
                    <a:pt x="4" y="9"/>
                    <a:pt x="6" y="8"/>
                  </a:cubicBezTo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241" name="Freeform 150">
              <a:extLst>
                <a:ext uri="{FF2B5EF4-FFF2-40B4-BE49-F238E27FC236}">
                  <a16:creationId xmlns:a16="http://schemas.microsoft.com/office/drawing/2014/main" id="{8CDC8BDA-D585-4BAD-AF11-04E4E0DAD387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3" y="2416"/>
              <a:ext cx="14" cy="16"/>
            </a:xfrm>
            <a:custGeom>
              <a:avLst/>
              <a:gdLst>
                <a:gd name="T0" fmla="*/ 0 w 6"/>
                <a:gd name="T1" fmla="*/ 0 h 6"/>
                <a:gd name="T2" fmla="*/ 355 w 6"/>
                <a:gd name="T3" fmla="*/ 5824 h 6"/>
                <a:gd name="T4" fmla="*/ 2287 w 6"/>
                <a:gd name="T5" fmla="*/ 4701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6">
                  <a:moveTo>
                    <a:pt x="0" y="0"/>
                  </a:moveTo>
                  <a:cubicBezTo>
                    <a:pt x="0" y="2"/>
                    <a:pt x="0" y="4"/>
                    <a:pt x="1" y="6"/>
                  </a:cubicBezTo>
                  <a:cubicBezTo>
                    <a:pt x="3" y="4"/>
                    <a:pt x="4" y="4"/>
                    <a:pt x="6" y="5"/>
                  </a:cubicBezTo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242" name="Freeform 151">
              <a:extLst>
                <a:ext uri="{FF2B5EF4-FFF2-40B4-BE49-F238E27FC236}">
                  <a16:creationId xmlns:a16="http://schemas.microsoft.com/office/drawing/2014/main" id="{87B66813-69E7-49F0-AC59-5FCC05C31086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7" y="2413"/>
              <a:ext cx="18" cy="22"/>
            </a:xfrm>
            <a:custGeom>
              <a:avLst/>
              <a:gdLst>
                <a:gd name="T0" fmla="*/ 0 w 7"/>
                <a:gd name="T1" fmla="*/ 1271 h 8"/>
                <a:gd name="T2" fmla="*/ 2361 w 7"/>
                <a:gd name="T3" fmla="*/ 0 h 8"/>
                <a:gd name="T4" fmla="*/ 4371 w 7"/>
                <a:gd name="T5" fmla="*/ 9611 h 8"/>
                <a:gd name="T6" fmla="*/ 1448 w 7"/>
                <a:gd name="T7" fmla="*/ 6119 h 8"/>
                <a:gd name="T8" fmla="*/ 1448 w 7"/>
                <a:gd name="T9" fmla="*/ 9611 h 8"/>
                <a:gd name="T10" fmla="*/ 5151 w 7"/>
                <a:gd name="T11" fmla="*/ 7381 h 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" h="8">
                  <a:moveTo>
                    <a:pt x="0" y="1"/>
                  </a:moveTo>
                  <a:cubicBezTo>
                    <a:pt x="1" y="1"/>
                    <a:pt x="2" y="0"/>
                    <a:pt x="3" y="0"/>
                  </a:cubicBezTo>
                  <a:cubicBezTo>
                    <a:pt x="4" y="3"/>
                    <a:pt x="5" y="6"/>
                    <a:pt x="6" y="8"/>
                  </a:cubicBezTo>
                  <a:cubicBezTo>
                    <a:pt x="5" y="7"/>
                    <a:pt x="4" y="5"/>
                    <a:pt x="2" y="5"/>
                  </a:cubicBezTo>
                  <a:cubicBezTo>
                    <a:pt x="1" y="7"/>
                    <a:pt x="2" y="7"/>
                    <a:pt x="2" y="8"/>
                  </a:cubicBezTo>
                  <a:cubicBezTo>
                    <a:pt x="4" y="8"/>
                    <a:pt x="6" y="7"/>
                    <a:pt x="7" y="6"/>
                  </a:cubicBezTo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243" name="Freeform 152">
              <a:extLst>
                <a:ext uri="{FF2B5EF4-FFF2-40B4-BE49-F238E27FC236}">
                  <a16:creationId xmlns:a16="http://schemas.microsoft.com/office/drawing/2014/main" id="{CD2E5DD4-7DDA-4A76-9165-A71F7681CCB0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7" y="2411"/>
              <a:ext cx="50" cy="34"/>
            </a:xfrm>
            <a:custGeom>
              <a:avLst/>
              <a:gdLst>
                <a:gd name="T0" fmla="*/ 0 w 20"/>
                <a:gd name="T1" fmla="*/ 0 h 13"/>
                <a:gd name="T2" fmla="*/ 1300 w 20"/>
                <a:gd name="T3" fmla="*/ 5759 h 13"/>
                <a:gd name="T4" fmla="*/ 3720 w 20"/>
                <a:gd name="T5" fmla="*/ 4166 h 13"/>
                <a:gd name="T6" fmla="*/ 3250 w 20"/>
                <a:gd name="T7" fmla="*/ 7728 h 13"/>
                <a:gd name="T8" fmla="*/ 6845 w 20"/>
                <a:gd name="T9" fmla="*/ 986 h 13"/>
                <a:gd name="T10" fmla="*/ 10550 w 20"/>
                <a:gd name="T11" fmla="*/ 3188 h 13"/>
                <a:gd name="T12" fmla="*/ 11720 w 20"/>
                <a:gd name="T13" fmla="*/ 4166 h 1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0" h="13">
                  <a:moveTo>
                    <a:pt x="0" y="0"/>
                  </a:moveTo>
                  <a:cubicBezTo>
                    <a:pt x="0" y="2"/>
                    <a:pt x="1" y="5"/>
                    <a:pt x="2" y="7"/>
                  </a:cubicBezTo>
                  <a:cubicBezTo>
                    <a:pt x="3" y="5"/>
                    <a:pt x="4" y="5"/>
                    <a:pt x="6" y="5"/>
                  </a:cubicBezTo>
                  <a:cubicBezTo>
                    <a:pt x="6" y="6"/>
                    <a:pt x="6" y="8"/>
                    <a:pt x="5" y="9"/>
                  </a:cubicBezTo>
                  <a:cubicBezTo>
                    <a:pt x="3" y="1"/>
                    <a:pt x="16" y="10"/>
                    <a:pt x="11" y="1"/>
                  </a:cubicBezTo>
                  <a:cubicBezTo>
                    <a:pt x="7" y="13"/>
                    <a:pt x="20" y="10"/>
                    <a:pt x="17" y="4"/>
                  </a:cubicBezTo>
                  <a:cubicBezTo>
                    <a:pt x="18" y="5"/>
                    <a:pt x="19" y="5"/>
                    <a:pt x="19" y="5"/>
                  </a:cubicBezTo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244" name="Freeform 153">
              <a:extLst>
                <a:ext uri="{FF2B5EF4-FFF2-40B4-BE49-F238E27FC236}">
                  <a16:creationId xmlns:a16="http://schemas.microsoft.com/office/drawing/2014/main" id="{B034C992-D3F2-4F5C-930A-FACDBE0E2535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3" y="2555"/>
              <a:ext cx="29" cy="16"/>
            </a:xfrm>
            <a:custGeom>
              <a:avLst/>
              <a:gdLst>
                <a:gd name="T0" fmla="*/ 0 w 12"/>
                <a:gd name="T1" fmla="*/ 1763 h 6"/>
                <a:gd name="T2" fmla="*/ 1397 w 12"/>
                <a:gd name="T3" fmla="*/ 0 h 6"/>
                <a:gd name="T4" fmla="*/ 1397 w 12"/>
                <a:gd name="T5" fmla="*/ 4701 h 6"/>
                <a:gd name="T6" fmla="*/ 3376 w 12"/>
                <a:gd name="T7" fmla="*/ 2824 h 6"/>
                <a:gd name="T8" fmla="*/ 5351 w 12"/>
                <a:gd name="T9" fmla="*/ 4701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6">
                  <a:moveTo>
                    <a:pt x="0" y="2"/>
                  </a:moveTo>
                  <a:cubicBezTo>
                    <a:pt x="1" y="1"/>
                    <a:pt x="2" y="1"/>
                    <a:pt x="3" y="0"/>
                  </a:cubicBezTo>
                  <a:cubicBezTo>
                    <a:pt x="4" y="2"/>
                    <a:pt x="4" y="4"/>
                    <a:pt x="3" y="5"/>
                  </a:cubicBezTo>
                  <a:cubicBezTo>
                    <a:pt x="6" y="6"/>
                    <a:pt x="8" y="5"/>
                    <a:pt x="7" y="3"/>
                  </a:cubicBezTo>
                  <a:cubicBezTo>
                    <a:pt x="9" y="1"/>
                    <a:pt x="12" y="3"/>
                    <a:pt x="11" y="5"/>
                  </a:cubicBezTo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245" name="Freeform 154">
              <a:extLst>
                <a:ext uri="{FF2B5EF4-FFF2-40B4-BE49-F238E27FC236}">
                  <a16:creationId xmlns:a16="http://schemas.microsoft.com/office/drawing/2014/main" id="{B0DD9E35-0A30-452E-825F-9177A9358BCE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7" y="2549"/>
              <a:ext cx="53" cy="32"/>
            </a:xfrm>
            <a:custGeom>
              <a:avLst/>
              <a:gdLst>
                <a:gd name="T0" fmla="*/ 0 w 21"/>
                <a:gd name="T1" fmla="*/ 11469 h 12"/>
                <a:gd name="T2" fmla="*/ 2027 w 21"/>
                <a:gd name="T3" fmla="*/ 0 h 12"/>
                <a:gd name="T4" fmla="*/ 3892 w 21"/>
                <a:gd name="T5" fmla="*/ 10376 h 12"/>
                <a:gd name="T6" fmla="*/ 7269 w 21"/>
                <a:gd name="T7" fmla="*/ 8648 h 12"/>
                <a:gd name="T8" fmla="*/ 5918 w 21"/>
                <a:gd name="T9" fmla="*/ 4701 h 12"/>
                <a:gd name="T10" fmla="*/ 8472 w 21"/>
                <a:gd name="T11" fmla="*/ 7531 h 12"/>
                <a:gd name="T12" fmla="*/ 12377 w 21"/>
                <a:gd name="T13" fmla="*/ 9707 h 12"/>
                <a:gd name="T14" fmla="*/ 12377 w 21"/>
                <a:gd name="T15" fmla="*/ 5824 h 12"/>
                <a:gd name="T16" fmla="*/ 13714 w 21"/>
                <a:gd name="T17" fmla="*/ 7531 h 1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" h="12">
                  <a:moveTo>
                    <a:pt x="0" y="12"/>
                  </a:moveTo>
                  <a:cubicBezTo>
                    <a:pt x="6" y="10"/>
                    <a:pt x="8" y="3"/>
                    <a:pt x="3" y="0"/>
                  </a:cubicBezTo>
                  <a:cubicBezTo>
                    <a:pt x="3" y="3"/>
                    <a:pt x="4" y="7"/>
                    <a:pt x="6" y="11"/>
                  </a:cubicBezTo>
                  <a:cubicBezTo>
                    <a:pt x="7" y="9"/>
                    <a:pt x="9" y="8"/>
                    <a:pt x="11" y="9"/>
                  </a:cubicBezTo>
                  <a:cubicBezTo>
                    <a:pt x="12" y="7"/>
                    <a:pt x="11" y="6"/>
                    <a:pt x="9" y="5"/>
                  </a:cubicBezTo>
                  <a:cubicBezTo>
                    <a:pt x="7" y="11"/>
                    <a:pt x="12" y="7"/>
                    <a:pt x="13" y="8"/>
                  </a:cubicBezTo>
                  <a:cubicBezTo>
                    <a:pt x="15" y="8"/>
                    <a:pt x="17" y="10"/>
                    <a:pt x="19" y="10"/>
                  </a:cubicBezTo>
                  <a:cubicBezTo>
                    <a:pt x="19" y="9"/>
                    <a:pt x="19" y="7"/>
                    <a:pt x="19" y="6"/>
                  </a:cubicBezTo>
                  <a:cubicBezTo>
                    <a:pt x="20" y="7"/>
                    <a:pt x="21" y="7"/>
                    <a:pt x="21" y="8"/>
                  </a:cubicBezTo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246" name="Freeform 155">
              <a:extLst>
                <a:ext uri="{FF2B5EF4-FFF2-40B4-BE49-F238E27FC236}">
                  <a16:creationId xmlns:a16="http://schemas.microsoft.com/office/drawing/2014/main" id="{0C0547A5-1102-4868-B1EB-27B5243BE02F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5" y="2557"/>
              <a:ext cx="12" cy="19"/>
            </a:xfrm>
            <a:custGeom>
              <a:avLst/>
              <a:gdLst>
                <a:gd name="T0" fmla="*/ 2321 w 5"/>
                <a:gd name="T1" fmla="*/ 0 h 7"/>
                <a:gd name="T2" fmla="*/ 1354 w 5"/>
                <a:gd name="T3" fmla="*/ 7662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7">
                  <a:moveTo>
                    <a:pt x="5" y="0"/>
                  </a:moveTo>
                  <a:cubicBezTo>
                    <a:pt x="0" y="1"/>
                    <a:pt x="3" y="5"/>
                    <a:pt x="3" y="7"/>
                  </a:cubicBezTo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0486" name="Group 156">
            <a:extLst>
              <a:ext uri="{FF2B5EF4-FFF2-40B4-BE49-F238E27FC236}">
                <a16:creationId xmlns:a16="http://schemas.microsoft.com/office/drawing/2014/main" id="{1370B9FA-3D16-43DC-A2D3-787F8CB33D14}"/>
              </a:ext>
            </a:extLst>
          </p:cNvPr>
          <p:cNvGrpSpPr>
            <a:grpSpLocks/>
          </p:cNvGrpSpPr>
          <p:nvPr/>
        </p:nvGrpSpPr>
        <p:grpSpPr bwMode="auto">
          <a:xfrm>
            <a:off x="4875213" y="3451225"/>
            <a:ext cx="290512" cy="2857500"/>
            <a:chOff x="2111" y="2083"/>
            <a:chExt cx="183" cy="1800"/>
          </a:xfrm>
        </p:grpSpPr>
        <p:sp>
          <p:nvSpPr>
            <p:cNvPr id="21147" name="Freeform 157">
              <a:extLst>
                <a:ext uri="{FF2B5EF4-FFF2-40B4-BE49-F238E27FC236}">
                  <a16:creationId xmlns:a16="http://schemas.microsoft.com/office/drawing/2014/main" id="{5FB8D64D-F204-4CF9-9239-13F8315E239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1" y="2187"/>
              <a:ext cx="183" cy="1600"/>
            </a:xfrm>
            <a:custGeom>
              <a:avLst/>
              <a:gdLst>
                <a:gd name="T0" fmla="*/ 23063 w 73"/>
                <a:gd name="T1" fmla="*/ 0 h 600"/>
                <a:gd name="T2" fmla="*/ 0 w 73"/>
                <a:gd name="T3" fmla="*/ 3891 h 600"/>
                <a:gd name="T4" fmla="*/ 0 w 73"/>
                <a:gd name="T5" fmla="*/ 35592 h 600"/>
                <a:gd name="T6" fmla="*/ 0 w 73"/>
                <a:gd name="T7" fmla="*/ 35592 h 600"/>
                <a:gd name="T8" fmla="*/ 1306 w 73"/>
                <a:gd name="T9" fmla="*/ 36259 h 600"/>
                <a:gd name="T10" fmla="*/ 1306 w 73"/>
                <a:gd name="T11" fmla="*/ 550592 h 600"/>
                <a:gd name="T12" fmla="*/ 22384 w 73"/>
                <a:gd name="T13" fmla="*/ 575411 h 600"/>
                <a:gd name="T14" fmla="*/ 44161 w 73"/>
                <a:gd name="T15" fmla="*/ 550592 h 600"/>
                <a:gd name="T16" fmla="*/ 44161 w 73"/>
                <a:gd name="T17" fmla="*/ 36259 h 600"/>
                <a:gd name="T18" fmla="*/ 45449 w 73"/>
                <a:gd name="T19" fmla="*/ 35592 h 600"/>
                <a:gd name="T20" fmla="*/ 45449 w 73"/>
                <a:gd name="T21" fmla="*/ 3891 h 600"/>
                <a:gd name="T22" fmla="*/ 23063 w 73"/>
                <a:gd name="T23" fmla="*/ 0 h 60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73" h="600">
                  <a:moveTo>
                    <a:pt x="37" y="0"/>
                  </a:moveTo>
                  <a:cubicBezTo>
                    <a:pt x="16" y="0"/>
                    <a:pt x="0" y="2"/>
                    <a:pt x="0" y="4"/>
                  </a:cubicBezTo>
                  <a:cubicBezTo>
                    <a:pt x="0" y="37"/>
                    <a:pt x="0" y="37"/>
                    <a:pt x="0" y="37"/>
                  </a:cubicBezTo>
                  <a:cubicBezTo>
                    <a:pt x="0" y="37"/>
                    <a:pt x="0" y="37"/>
                    <a:pt x="0" y="37"/>
                  </a:cubicBezTo>
                  <a:cubicBezTo>
                    <a:pt x="0" y="37"/>
                    <a:pt x="0" y="37"/>
                    <a:pt x="2" y="38"/>
                  </a:cubicBezTo>
                  <a:cubicBezTo>
                    <a:pt x="2" y="574"/>
                    <a:pt x="2" y="574"/>
                    <a:pt x="2" y="574"/>
                  </a:cubicBezTo>
                  <a:cubicBezTo>
                    <a:pt x="2" y="593"/>
                    <a:pt x="17" y="600"/>
                    <a:pt x="36" y="600"/>
                  </a:cubicBezTo>
                  <a:cubicBezTo>
                    <a:pt x="56" y="600"/>
                    <a:pt x="71" y="593"/>
                    <a:pt x="71" y="574"/>
                  </a:cubicBezTo>
                  <a:cubicBezTo>
                    <a:pt x="71" y="38"/>
                    <a:pt x="71" y="38"/>
                    <a:pt x="71" y="38"/>
                  </a:cubicBezTo>
                  <a:cubicBezTo>
                    <a:pt x="73" y="37"/>
                    <a:pt x="73" y="37"/>
                    <a:pt x="73" y="37"/>
                  </a:cubicBezTo>
                  <a:cubicBezTo>
                    <a:pt x="73" y="4"/>
                    <a:pt x="73" y="4"/>
                    <a:pt x="73" y="4"/>
                  </a:cubicBezTo>
                  <a:cubicBezTo>
                    <a:pt x="73" y="2"/>
                    <a:pt x="57" y="0"/>
                    <a:pt x="37" y="0"/>
                  </a:cubicBezTo>
                  <a:close/>
                </a:path>
              </a:pathLst>
            </a:custGeom>
            <a:noFill/>
            <a:ln w="23813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148" name="Freeform 158">
              <a:extLst>
                <a:ext uri="{FF2B5EF4-FFF2-40B4-BE49-F238E27FC236}">
                  <a16:creationId xmlns:a16="http://schemas.microsoft.com/office/drawing/2014/main" id="{6C78DC31-0D3E-4199-A930-DB1E7DBFC6E9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6" y="2259"/>
              <a:ext cx="173" cy="1528"/>
            </a:xfrm>
            <a:custGeom>
              <a:avLst/>
              <a:gdLst>
                <a:gd name="T0" fmla="*/ 0 w 69"/>
                <a:gd name="T1" fmla="*/ 0 h 573"/>
                <a:gd name="T2" fmla="*/ 0 w 69"/>
                <a:gd name="T3" fmla="*/ 524685 h 573"/>
                <a:gd name="T4" fmla="*/ 21103 w 69"/>
                <a:gd name="T5" fmla="*/ 549525 h 573"/>
                <a:gd name="T6" fmla="*/ 42999 w 69"/>
                <a:gd name="T7" fmla="*/ 524685 h 573"/>
                <a:gd name="T8" fmla="*/ 42999 w 69"/>
                <a:gd name="T9" fmla="*/ 0 h 5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9" h="573">
                  <a:moveTo>
                    <a:pt x="0" y="0"/>
                  </a:moveTo>
                  <a:cubicBezTo>
                    <a:pt x="0" y="547"/>
                    <a:pt x="0" y="547"/>
                    <a:pt x="0" y="547"/>
                  </a:cubicBezTo>
                  <a:cubicBezTo>
                    <a:pt x="0" y="566"/>
                    <a:pt x="15" y="573"/>
                    <a:pt x="34" y="573"/>
                  </a:cubicBezTo>
                  <a:cubicBezTo>
                    <a:pt x="54" y="573"/>
                    <a:pt x="69" y="566"/>
                    <a:pt x="69" y="547"/>
                  </a:cubicBezTo>
                  <a:cubicBezTo>
                    <a:pt x="69" y="0"/>
                    <a:pt x="69" y="0"/>
                    <a:pt x="69" y="0"/>
                  </a:cubicBezTo>
                </a:path>
              </a:pathLst>
            </a:custGeom>
            <a:solidFill>
              <a:srgbClr val="E2EF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149" name="Freeform 159">
              <a:extLst>
                <a:ext uri="{FF2B5EF4-FFF2-40B4-BE49-F238E27FC236}">
                  <a16:creationId xmlns:a16="http://schemas.microsoft.com/office/drawing/2014/main" id="{9DFA79F2-00D1-4AC7-9121-1EF9E03E3F7D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6" y="2835"/>
              <a:ext cx="173" cy="952"/>
            </a:xfrm>
            <a:custGeom>
              <a:avLst/>
              <a:gdLst>
                <a:gd name="T0" fmla="*/ 21103 w 69"/>
                <a:gd name="T1" fmla="*/ 342392 h 357"/>
                <a:gd name="T2" fmla="*/ 42999 w 69"/>
                <a:gd name="T3" fmla="*/ 317576 h 357"/>
                <a:gd name="T4" fmla="*/ 42999 w 69"/>
                <a:gd name="T5" fmla="*/ 1059 h 357"/>
                <a:gd name="T6" fmla="*/ 21103 w 69"/>
                <a:gd name="T7" fmla="*/ 2824 h 357"/>
                <a:gd name="T8" fmla="*/ 0 w 69"/>
                <a:gd name="T9" fmla="*/ 0 h 357"/>
                <a:gd name="T10" fmla="*/ 0 w 69"/>
                <a:gd name="T11" fmla="*/ 317576 h 357"/>
                <a:gd name="T12" fmla="*/ 21103 w 69"/>
                <a:gd name="T13" fmla="*/ 342392 h 35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9" h="357">
                  <a:moveTo>
                    <a:pt x="34" y="357"/>
                  </a:moveTo>
                  <a:cubicBezTo>
                    <a:pt x="54" y="357"/>
                    <a:pt x="69" y="350"/>
                    <a:pt x="69" y="331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67" y="2"/>
                    <a:pt x="52" y="3"/>
                    <a:pt x="34" y="3"/>
                  </a:cubicBezTo>
                  <a:cubicBezTo>
                    <a:pt x="16" y="3"/>
                    <a:pt x="1" y="2"/>
                    <a:pt x="0" y="0"/>
                  </a:cubicBezTo>
                  <a:cubicBezTo>
                    <a:pt x="0" y="331"/>
                    <a:pt x="0" y="331"/>
                    <a:pt x="0" y="331"/>
                  </a:cubicBezTo>
                  <a:cubicBezTo>
                    <a:pt x="0" y="350"/>
                    <a:pt x="15" y="357"/>
                    <a:pt x="34" y="357"/>
                  </a:cubicBezTo>
                  <a:close/>
                </a:path>
              </a:pathLst>
            </a:custGeom>
            <a:solidFill>
              <a:srgbClr val="F4BA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150" name="Freeform 160">
              <a:extLst>
                <a:ext uri="{FF2B5EF4-FFF2-40B4-BE49-F238E27FC236}">
                  <a16:creationId xmlns:a16="http://schemas.microsoft.com/office/drawing/2014/main" id="{BB1A84FC-1EC7-4AB7-8BA5-4536E3EB966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9" y="2840"/>
              <a:ext cx="127" cy="915"/>
            </a:xfrm>
            <a:custGeom>
              <a:avLst/>
              <a:gdLst>
                <a:gd name="T0" fmla="*/ 15501 w 51"/>
                <a:gd name="T1" fmla="*/ 1059 h 343"/>
                <a:gd name="T2" fmla="*/ 0 w 51"/>
                <a:gd name="T3" fmla="*/ 0 h 343"/>
                <a:gd name="T4" fmla="*/ 0 w 51"/>
                <a:gd name="T5" fmla="*/ 313573 h 343"/>
                <a:gd name="T6" fmla="*/ 14734 w 51"/>
                <a:gd name="T7" fmla="*/ 329784 h 343"/>
                <a:gd name="T8" fmla="*/ 30268 w 51"/>
                <a:gd name="T9" fmla="*/ 313573 h 343"/>
                <a:gd name="T10" fmla="*/ 30268 w 51"/>
                <a:gd name="T11" fmla="*/ 0 h 343"/>
                <a:gd name="T12" fmla="*/ 15501 w 51"/>
                <a:gd name="T13" fmla="*/ 1059 h 34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1" h="343">
                  <a:moveTo>
                    <a:pt x="26" y="1"/>
                  </a:moveTo>
                  <a:cubicBezTo>
                    <a:pt x="16" y="1"/>
                    <a:pt x="7" y="1"/>
                    <a:pt x="0" y="0"/>
                  </a:cubicBezTo>
                  <a:cubicBezTo>
                    <a:pt x="0" y="326"/>
                    <a:pt x="0" y="326"/>
                    <a:pt x="0" y="326"/>
                  </a:cubicBezTo>
                  <a:cubicBezTo>
                    <a:pt x="0" y="340"/>
                    <a:pt x="12" y="343"/>
                    <a:pt x="25" y="343"/>
                  </a:cubicBezTo>
                  <a:cubicBezTo>
                    <a:pt x="39" y="343"/>
                    <a:pt x="51" y="340"/>
                    <a:pt x="51" y="326"/>
                  </a:cubicBezTo>
                  <a:cubicBezTo>
                    <a:pt x="51" y="0"/>
                    <a:pt x="51" y="0"/>
                    <a:pt x="51" y="0"/>
                  </a:cubicBezTo>
                  <a:cubicBezTo>
                    <a:pt x="44" y="1"/>
                    <a:pt x="35" y="1"/>
                    <a:pt x="26" y="1"/>
                  </a:cubicBezTo>
                  <a:close/>
                </a:path>
              </a:pathLst>
            </a:custGeom>
            <a:solidFill>
              <a:srgbClr val="B00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151" name="Freeform 161">
              <a:extLst>
                <a:ext uri="{FF2B5EF4-FFF2-40B4-BE49-F238E27FC236}">
                  <a16:creationId xmlns:a16="http://schemas.microsoft.com/office/drawing/2014/main" id="{A6C839B6-2A99-46C7-B166-E63CEDBA949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9" y="2277"/>
              <a:ext cx="127" cy="566"/>
            </a:xfrm>
            <a:custGeom>
              <a:avLst/>
              <a:gdLst>
                <a:gd name="T0" fmla="*/ 0 w 51"/>
                <a:gd name="T1" fmla="*/ 0 h 212"/>
                <a:gd name="T2" fmla="*/ 0 w 51"/>
                <a:gd name="T3" fmla="*/ 203885 h 212"/>
                <a:gd name="T4" fmla="*/ 15501 w 51"/>
                <a:gd name="T5" fmla="*/ 204956 h 212"/>
                <a:gd name="T6" fmla="*/ 30268 w 51"/>
                <a:gd name="T7" fmla="*/ 203885 h 212"/>
                <a:gd name="T8" fmla="*/ 30268 w 51"/>
                <a:gd name="T9" fmla="*/ 0 h 212"/>
                <a:gd name="T10" fmla="*/ 0 w 51"/>
                <a:gd name="T11" fmla="*/ 0 h 21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1" h="212">
                  <a:moveTo>
                    <a:pt x="0" y="0"/>
                  </a:moveTo>
                  <a:cubicBezTo>
                    <a:pt x="0" y="211"/>
                    <a:pt x="0" y="211"/>
                    <a:pt x="0" y="211"/>
                  </a:cubicBezTo>
                  <a:cubicBezTo>
                    <a:pt x="7" y="212"/>
                    <a:pt x="16" y="212"/>
                    <a:pt x="26" y="212"/>
                  </a:cubicBezTo>
                  <a:cubicBezTo>
                    <a:pt x="35" y="212"/>
                    <a:pt x="44" y="212"/>
                    <a:pt x="51" y="211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BEDB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152" name="Freeform 162">
              <a:extLst>
                <a:ext uri="{FF2B5EF4-FFF2-40B4-BE49-F238E27FC236}">
                  <a16:creationId xmlns:a16="http://schemas.microsoft.com/office/drawing/2014/main" id="{9CF3762E-AF96-438A-A862-D1385B746A6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6" y="2827"/>
              <a:ext cx="173" cy="16"/>
            </a:xfrm>
            <a:custGeom>
              <a:avLst/>
              <a:gdLst>
                <a:gd name="T0" fmla="*/ 0 w 69"/>
                <a:gd name="T1" fmla="*/ 2824 h 6"/>
                <a:gd name="T2" fmla="*/ 21896 w 69"/>
                <a:gd name="T3" fmla="*/ 5824 h 6"/>
                <a:gd name="T4" fmla="*/ 42999 w 69"/>
                <a:gd name="T5" fmla="*/ 2824 h 6"/>
                <a:gd name="T6" fmla="*/ 42999 w 69"/>
                <a:gd name="T7" fmla="*/ 2824 h 6"/>
                <a:gd name="T8" fmla="*/ 21103 w 69"/>
                <a:gd name="T9" fmla="*/ 0 h 6"/>
                <a:gd name="T10" fmla="*/ 0 w 69"/>
                <a:gd name="T11" fmla="*/ 2824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9" h="6">
                  <a:moveTo>
                    <a:pt x="0" y="3"/>
                  </a:moveTo>
                  <a:cubicBezTo>
                    <a:pt x="1" y="5"/>
                    <a:pt x="16" y="6"/>
                    <a:pt x="35" y="6"/>
                  </a:cubicBezTo>
                  <a:cubicBezTo>
                    <a:pt x="53" y="6"/>
                    <a:pt x="67" y="5"/>
                    <a:pt x="69" y="3"/>
                  </a:cubicBezTo>
                  <a:cubicBezTo>
                    <a:pt x="69" y="3"/>
                    <a:pt x="69" y="3"/>
                    <a:pt x="69" y="3"/>
                  </a:cubicBezTo>
                  <a:cubicBezTo>
                    <a:pt x="68" y="1"/>
                    <a:pt x="53" y="0"/>
                    <a:pt x="34" y="0"/>
                  </a:cubicBezTo>
                  <a:cubicBezTo>
                    <a:pt x="16" y="0"/>
                    <a:pt x="2" y="1"/>
                    <a:pt x="0" y="3"/>
                  </a:cubicBezTo>
                </a:path>
              </a:pathLst>
            </a:custGeom>
            <a:solidFill>
              <a:srgbClr val="FADB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153" name="Freeform 163">
              <a:extLst>
                <a:ext uri="{FF2B5EF4-FFF2-40B4-BE49-F238E27FC236}">
                  <a16:creationId xmlns:a16="http://schemas.microsoft.com/office/drawing/2014/main" id="{E228EA67-A18F-4BE5-B4F2-F22562490276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1" y="2840"/>
              <a:ext cx="65" cy="915"/>
            </a:xfrm>
            <a:custGeom>
              <a:avLst/>
              <a:gdLst>
                <a:gd name="T0" fmla="*/ 13020 w 26"/>
                <a:gd name="T1" fmla="*/ 1059 h 343"/>
                <a:gd name="T2" fmla="*/ 13020 w 26"/>
                <a:gd name="T3" fmla="*/ 310748 h 343"/>
                <a:gd name="T4" fmla="*/ 0 w 26"/>
                <a:gd name="T5" fmla="*/ 329784 h 343"/>
                <a:gd name="T6" fmla="*/ 15938 w 26"/>
                <a:gd name="T7" fmla="*/ 313573 h 343"/>
                <a:gd name="T8" fmla="*/ 15938 w 26"/>
                <a:gd name="T9" fmla="*/ 0 h 343"/>
                <a:gd name="T10" fmla="*/ 13020 w 26"/>
                <a:gd name="T11" fmla="*/ 1059 h 34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6" h="343">
                  <a:moveTo>
                    <a:pt x="21" y="1"/>
                  </a:moveTo>
                  <a:cubicBezTo>
                    <a:pt x="21" y="323"/>
                    <a:pt x="21" y="323"/>
                    <a:pt x="21" y="323"/>
                  </a:cubicBezTo>
                  <a:cubicBezTo>
                    <a:pt x="21" y="338"/>
                    <a:pt x="10" y="342"/>
                    <a:pt x="0" y="343"/>
                  </a:cubicBezTo>
                  <a:cubicBezTo>
                    <a:pt x="14" y="343"/>
                    <a:pt x="26" y="340"/>
                    <a:pt x="26" y="326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4" y="1"/>
                    <a:pt x="23" y="1"/>
                    <a:pt x="21" y="1"/>
                  </a:cubicBezTo>
                  <a:close/>
                </a:path>
              </a:pathLst>
            </a:custGeom>
            <a:solidFill>
              <a:srgbClr val="8409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154" name="Freeform 164">
              <a:extLst>
                <a:ext uri="{FF2B5EF4-FFF2-40B4-BE49-F238E27FC236}">
                  <a16:creationId xmlns:a16="http://schemas.microsoft.com/office/drawing/2014/main" id="{8376DEAD-9A39-4286-9129-89F90C51D6DD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4" y="2277"/>
              <a:ext cx="12" cy="566"/>
            </a:xfrm>
            <a:custGeom>
              <a:avLst/>
              <a:gdLst>
                <a:gd name="T0" fmla="*/ 0 w 5"/>
                <a:gd name="T1" fmla="*/ 0 h 212"/>
                <a:gd name="T2" fmla="*/ 0 w 5"/>
                <a:gd name="T3" fmla="*/ 204956 h 212"/>
                <a:gd name="T4" fmla="*/ 2321 w 5"/>
                <a:gd name="T5" fmla="*/ 203885 h 212"/>
                <a:gd name="T6" fmla="*/ 2321 w 5"/>
                <a:gd name="T7" fmla="*/ 0 h 212"/>
                <a:gd name="T8" fmla="*/ 0 w 5"/>
                <a:gd name="T9" fmla="*/ 0 h 2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212">
                  <a:moveTo>
                    <a:pt x="0" y="0"/>
                  </a:moveTo>
                  <a:cubicBezTo>
                    <a:pt x="0" y="212"/>
                    <a:pt x="0" y="212"/>
                    <a:pt x="0" y="212"/>
                  </a:cubicBezTo>
                  <a:cubicBezTo>
                    <a:pt x="2" y="212"/>
                    <a:pt x="3" y="212"/>
                    <a:pt x="5" y="211"/>
                  </a:cubicBezTo>
                  <a:cubicBezTo>
                    <a:pt x="5" y="0"/>
                    <a:pt x="5" y="0"/>
                    <a:pt x="5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96C6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155" name="Freeform 165">
              <a:extLst>
                <a:ext uri="{FF2B5EF4-FFF2-40B4-BE49-F238E27FC236}">
                  <a16:creationId xmlns:a16="http://schemas.microsoft.com/office/drawing/2014/main" id="{90285BC2-6437-42A1-AF37-96005A20CB4F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4" y="2083"/>
              <a:ext cx="75" cy="1696"/>
            </a:xfrm>
            <a:custGeom>
              <a:avLst/>
              <a:gdLst>
                <a:gd name="T0" fmla="*/ 16613 w 30"/>
                <a:gd name="T1" fmla="*/ 69027 h 636"/>
                <a:gd name="T2" fmla="*/ 16613 w 30"/>
                <a:gd name="T3" fmla="*/ 590792 h 636"/>
                <a:gd name="T4" fmla="*/ 0 w 30"/>
                <a:gd name="T5" fmla="*/ 609907 h 636"/>
                <a:gd name="T6" fmla="*/ 18363 w 30"/>
                <a:gd name="T7" fmla="*/ 591587 h 636"/>
                <a:gd name="T8" fmla="*/ 18363 w 30"/>
                <a:gd name="T9" fmla="*/ 65139 h 6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636">
                  <a:moveTo>
                    <a:pt x="27" y="72"/>
                  </a:moveTo>
                  <a:cubicBezTo>
                    <a:pt x="27" y="9"/>
                    <a:pt x="27" y="527"/>
                    <a:pt x="27" y="616"/>
                  </a:cubicBezTo>
                  <a:cubicBezTo>
                    <a:pt x="27" y="626"/>
                    <a:pt x="10" y="636"/>
                    <a:pt x="0" y="636"/>
                  </a:cubicBezTo>
                  <a:cubicBezTo>
                    <a:pt x="10" y="636"/>
                    <a:pt x="30" y="633"/>
                    <a:pt x="30" y="617"/>
                  </a:cubicBezTo>
                  <a:cubicBezTo>
                    <a:pt x="30" y="522"/>
                    <a:pt x="30" y="0"/>
                    <a:pt x="30" y="68"/>
                  </a:cubicBezTo>
                </a:path>
              </a:pathLst>
            </a:custGeom>
            <a:solidFill>
              <a:srgbClr val="ADD2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156" name="Freeform 166">
              <a:extLst>
                <a:ext uri="{FF2B5EF4-FFF2-40B4-BE49-F238E27FC236}">
                  <a16:creationId xmlns:a16="http://schemas.microsoft.com/office/drawing/2014/main" id="{5F7FC386-EFF9-47B6-A9AC-2B6F385F1AD4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4" y="2840"/>
              <a:ext cx="75" cy="939"/>
            </a:xfrm>
            <a:custGeom>
              <a:avLst/>
              <a:gdLst>
                <a:gd name="T0" fmla="*/ 18363 w 30"/>
                <a:gd name="T1" fmla="*/ 0 h 352"/>
                <a:gd name="T2" fmla="*/ 16613 w 30"/>
                <a:gd name="T3" fmla="*/ 0 h 352"/>
                <a:gd name="T4" fmla="*/ 16613 w 30"/>
                <a:gd name="T5" fmla="*/ 319337 h 352"/>
                <a:gd name="T6" fmla="*/ 0 w 30"/>
                <a:gd name="T7" fmla="*/ 338373 h 352"/>
                <a:gd name="T8" fmla="*/ 18363 w 30"/>
                <a:gd name="T9" fmla="*/ 320036 h 352"/>
                <a:gd name="T10" fmla="*/ 18363 w 30"/>
                <a:gd name="T11" fmla="*/ 0 h 35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0" h="352">
                  <a:moveTo>
                    <a:pt x="30" y="0"/>
                  </a:moveTo>
                  <a:cubicBezTo>
                    <a:pt x="29" y="0"/>
                    <a:pt x="28" y="0"/>
                    <a:pt x="27" y="0"/>
                  </a:cubicBezTo>
                  <a:cubicBezTo>
                    <a:pt x="27" y="332"/>
                    <a:pt x="27" y="332"/>
                    <a:pt x="27" y="332"/>
                  </a:cubicBezTo>
                  <a:cubicBezTo>
                    <a:pt x="27" y="342"/>
                    <a:pt x="10" y="352"/>
                    <a:pt x="0" y="352"/>
                  </a:cubicBezTo>
                  <a:cubicBezTo>
                    <a:pt x="10" y="352"/>
                    <a:pt x="30" y="349"/>
                    <a:pt x="30" y="333"/>
                  </a:cubicBezTo>
                  <a:lnTo>
                    <a:pt x="30" y="0"/>
                  </a:lnTo>
                  <a:close/>
                </a:path>
              </a:pathLst>
            </a:custGeom>
            <a:solidFill>
              <a:srgbClr val="D586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157" name="Freeform 167">
              <a:extLst>
                <a:ext uri="{FF2B5EF4-FFF2-40B4-BE49-F238E27FC236}">
                  <a16:creationId xmlns:a16="http://schemas.microsoft.com/office/drawing/2014/main" id="{1E1309B6-9FB0-417C-AA9D-47C616CDA8A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4" y="2829"/>
              <a:ext cx="12" cy="11"/>
            </a:xfrm>
            <a:custGeom>
              <a:avLst/>
              <a:gdLst>
                <a:gd name="T0" fmla="*/ 0 w 5"/>
                <a:gd name="T1" fmla="*/ 0 h 4"/>
                <a:gd name="T2" fmla="*/ 1925 w 5"/>
                <a:gd name="T3" fmla="*/ 3495 h 4"/>
                <a:gd name="T4" fmla="*/ 0 w 5"/>
                <a:gd name="T5" fmla="*/ 4741 h 4"/>
                <a:gd name="T6" fmla="*/ 403 w 5"/>
                <a:gd name="T7" fmla="*/ 1271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4">
                  <a:moveTo>
                    <a:pt x="0" y="0"/>
                  </a:moveTo>
                  <a:cubicBezTo>
                    <a:pt x="1" y="1"/>
                    <a:pt x="5" y="0"/>
                    <a:pt x="4" y="3"/>
                  </a:cubicBezTo>
                  <a:cubicBezTo>
                    <a:pt x="4" y="3"/>
                    <a:pt x="1" y="4"/>
                    <a:pt x="0" y="4"/>
                  </a:cubicBezTo>
                  <a:cubicBezTo>
                    <a:pt x="0" y="4"/>
                    <a:pt x="1" y="2"/>
                    <a:pt x="1" y="1"/>
                  </a:cubicBezTo>
                </a:path>
              </a:pathLst>
            </a:custGeom>
            <a:solidFill>
              <a:srgbClr val="DCD0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158" name="Freeform 168">
              <a:extLst>
                <a:ext uri="{FF2B5EF4-FFF2-40B4-BE49-F238E27FC236}">
                  <a16:creationId xmlns:a16="http://schemas.microsoft.com/office/drawing/2014/main" id="{67A425B7-70DD-4910-84FF-DF0ADAA9A13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1" y="2832"/>
              <a:ext cx="8" cy="5"/>
            </a:xfrm>
            <a:custGeom>
              <a:avLst/>
              <a:gdLst>
                <a:gd name="T0" fmla="*/ 0 w 3"/>
                <a:gd name="T1" fmla="*/ 0 h 2"/>
                <a:gd name="T2" fmla="*/ 0 w 3"/>
                <a:gd name="T3" fmla="*/ 1300 h 2"/>
                <a:gd name="T4" fmla="*/ 2824 w 3"/>
                <a:gd name="T5" fmla="*/ 783 h 2"/>
                <a:gd name="T6" fmla="*/ 0 w 3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cubicBezTo>
                    <a:pt x="0" y="0"/>
                    <a:pt x="0" y="1"/>
                    <a:pt x="0" y="2"/>
                  </a:cubicBezTo>
                  <a:cubicBezTo>
                    <a:pt x="1" y="2"/>
                    <a:pt x="2" y="1"/>
                    <a:pt x="3" y="1"/>
                  </a:cubicBezTo>
                  <a:cubicBezTo>
                    <a:pt x="3" y="0"/>
                    <a:pt x="1" y="1"/>
                    <a:pt x="0" y="0"/>
                  </a:cubicBezTo>
                </a:path>
              </a:pathLst>
            </a:custGeom>
            <a:solidFill>
              <a:srgbClr val="DCD0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159" name="Freeform 169">
              <a:extLst>
                <a:ext uri="{FF2B5EF4-FFF2-40B4-BE49-F238E27FC236}">
                  <a16:creationId xmlns:a16="http://schemas.microsoft.com/office/drawing/2014/main" id="{E7F328C0-F206-48B3-A63C-BC18C4A95E8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6" y="3381"/>
              <a:ext cx="18" cy="299"/>
            </a:xfrm>
            <a:custGeom>
              <a:avLst/>
              <a:gdLst>
                <a:gd name="T0" fmla="*/ 0 w 7"/>
                <a:gd name="T1" fmla="*/ 0 h 112"/>
                <a:gd name="T2" fmla="*/ 1448 w 7"/>
                <a:gd name="T3" fmla="*/ 108187 h 1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112">
                  <a:moveTo>
                    <a:pt x="0" y="0"/>
                  </a:moveTo>
                  <a:cubicBezTo>
                    <a:pt x="6" y="14"/>
                    <a:pt x="7" y="85"/>
                    <a:pt x="2" y="112"/>
                  </a:cubicBezTo>
                </a:path>
              </a:pathLst>
            </a:custGeom>
            <a:solidFill>
              <a:srgbClr val="D586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160" name="Freeform 170">
              <a:extLst>
                <a:ext uri="{FF2B5EF4-FFF2-40B4-BE49-F238E27FC236}">
                  <a16:creationId xmlns:a16="http://schemas.microsoft.com/office/drawing/2014/main" id="{243FBD89-5A7B-47C2-83D5-FA9E243350E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1" y="2835"/>
              <a:ext cx="8" cy="5"/>
            </a:xfrm>
            <a:custGeom>
              <a:avLst/>
              <a:gdLst>
                <a:gd name="T0" fmla="*/ 0 w 3"/>
                <a:gd name="T1" fmla="*/ 1300 h 2"/>
                <a:gd name="T2" fmla="*/ 2824 w 3"/>
                <a:gd name="T3" fmla="*/ 0 h 2"/>
                <a:gd name="T4" fmla="*/ 2824 w 3"/>
                <a:gd name="T5" fmla="*/ 0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cubicBezTo>
                    <a:pt x="2" y="1"/>
                    <a:pt x="3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noFill/>
            <a:ln w="3175" cap="rnd">
              <a:solidFill>
                <a:srgbClr val="87888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161" name="Freeform 171">
              <a:extLst>
                <a:ext uri="{FF2B5EF4-FFF2-40B4-BE49-F238E27FC236}">
                  <a16:creationId xmlns:a16="http://schemas.microsoft.com/office/drawing/2014/main" id="{1CF755D4-0B56-46FC-9251-26DF1E67746A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4" y="2840"/>
              <a:ext cx="27" cy="3"/>
            </a:xfrm>
            <a:custGeom>
              <a:avLst/>
              <a:gdLst>
                <a:gd name="T0" fmla="*/ 0 w 11"/>
                <a:gd name="T1" fmla="*/ 2187 h 1"/>
                <a:gd name="T2" fmla="*/ 5886 w 11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1">
                  <a:moveTo>
                    <a:pt x="0" y="1"/>
                  </a:moveTo>
                  <a:cubicBezTo>
                    <a:pt x="4" y="0"/>
                    <a:pt x="8" y="0"/>
                    <a:pt x="11" y="0"/>
                  </a:cubicBezTo>
                </a:path>
              </a:pathLst>
            </a:custGeom>
            <a:noFill/>
            <a:ln w="3175" cap="rnd">
              <a:solidFill>
                <a:srgbClr val="87B1C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162" name="Freeform 172">
              <a:extLst>
                <a:ext uri="{FF2B5EF4-FFF2-40B4-BE49-F238E27FC236}">
                  <a16:creationId xmlns:a16="http://schemas.microsoft.com/office/drawing/2014/main" id="{AF9AA92C-9367-45DB-BD93-BB8D58604FF8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6" y="2835"/>
              <a:ext cx="138" cy="8"/>
            </a:xfrm>
            <a:custGeom>
              <a:avLst/>
              <a:gdLst>
                <a:gd name="T0" fmla="*/ 0 w 55"/>
                <a:gd name="T1" fmla="*/ 0 h 3"/>
                <a:gd name="T2" fmla="*/ 22002 w 55"/>
                <a:gd name="T3" fmla="*/ 2824 h 3"/>
                <a:gd name="T4" fmla="*/ 34405 w 55"/>
                <a:gd name="T5" fmla="*/ 2824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5" h="3">
                  <a:moveTo>
                    <a:pt x="0" y="0"/>
                  </a:moveTo>
                  <a:cubicBezTo>
                    <a:pt x="1" y="2"/>
                    <a:pt x="16" y="3"/>
                    <a:pt x="35" y="3"/>
                  </a:cubicBezTo>
                  <a:cubicBezTo>
                    <a:pt x="42" y="3"/>
                    <a:pt x="49" y="3"/>
                    <a:pt x="55" y="3"/>
                  </a:cubicBezTo>
                </a:path>
              </a:pathLst>
            </a:custGeom>
            <a:noFill/>
            <a:ln w="3175" cap="rnd">
              <a:solidFill>
                <a:srgbClr val="87888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163" name="Freeform 173">
              <a:extLst>
                <a:ext uri="{FF2B5EF4-FFF2-40B4-BE49-F238E27FC236}">
                  <a16:creationId xmlns:a16="http://schemas.microsoft.com/office/drawing/2014/main" id="{43641A8E-5D1A-4BFF-AC7C-F970C34074C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6" y="2827"/>
              <a:ext cx="138" cy="8"/>
            </a:xfrm>
            <a:custGeom>
              <a:avLst/>
              <a:gdLst>
                <a:gd name="T0" fmla="*/ 34405 w 55"/>
                <a:gd name="T1" fmla="*/ 1059 h 3"/>
                <a:gd name="T2" fmla="*/ 21167 w 55"/>
                <a:gd name="T3" fmla="*/ 0 h 3"/>
                <a:gd name="T4" fmla="*/ 0 w 55"/>
                <a:gd name="T5" fmla="*/ 2824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5" h="3">
                  <a:moveTo>
                    <a:pt x="55" y="1"/>
                  </a:moveTo>
                  <a:cubicBezTo>
                    <a:pt x="49" y="0"/>
                    <a:pt x="42" y="0"/>
                    <a:pt x="34" y="0"/>
                  </a:cubicBezTo>
                  <a:cubicBezTo>
                    <a:pt x="16" y="0"/>
                    <a:pt x="2" y="1"/>
                    <a:pt x="0" y="3"/>
                  </a:cubicBezTo>
                </a:path>
              </a:pathLst>
            </a:custGeom>
            <a:noFill/>
            <a:ln w="3175" cap="rnd">
              <a:solidFill>
                <a:srgbClr val="A1A2A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164" name="Freeform 174">
              <a:extLst>
                <a:ext uri="{FF2B5EF4-FFF2-40B4-BE49-F238E27FC236}">
                  <a16:creationId xmlns:a16="http://schemas.microsoft.com/office/drawing/2014/main" id="{536C0A96-0958-4446-8002-F011FEDBF9BC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4" y="2829"/>
              <a:ext cx="25" cy="3"/>
            </a:xfrm>
            <a:custGeom>
              <a:avLst/>
              <a:gdLst>
                <a:gd name="T0" fmla="*/ 6175 w 10"/>
                <a:gd name="T1" fmla="*/ 2187 h 1"/>
                <a:gd name="T2" fmla="*/ 0 w 10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1">
                  <a:moveTo>
                    <a:pt x="10" y="1"/>
                  </a:moveTo>
                  <a:cubicBezTo>
                    <a:pt x="8" y="0"/>
                    <a:pt x="4" y="0"/>
                    <a:pt x="0" y="0"/>
                  </a:cubicBezTo>
                </a:path>
              </a:pathLst>
            </a:custGeom>
            <a:noFill/>
            <a:ln w="3175" cap="rnd">
              <a:solidFill>
                <a:srgbClr val="91B7C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165" name="Freeform 175">
              <a:extLst>
                <a:ext uri="{FF2B5EF4-FFF2-40B4-BE49-F238E27FC236}">
                  <a16:creationId xmlns:a16="http://schemas.microsoft.com/office/drawing/2014/main" id="{1C7B54DB-8A75-43AB-9A94-7796101ABF08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9" y="2832"/>
              <a:ext cx="10" cy="3"/>
            </a:xfrm>
            <a:custGeom>
              <a:avLst/>
              <a:gdLst>
                <a:gd name="T0" fmla="*/ 2470 w 4"/>
                <a:gd name="T1" fmla="*/ 2187 h 1"/>
                <a:gd name="T2" fmla="*/ 0 w 4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1">
                  <a:moveTo>
                    <a:pt x="4" y="1"/>
                  </a:moveTo>
                  <a:cubicBezTo>
                    <a:pt x="4" y="1"/>
                    <a:pt x="3" y="0"/>
                    <a:pt x="0" y="0"/>
                  </a:cubicBezTo>
                </a:path>
              </a:pathLst>
            </a:custGeom>
            <a:noFill/>
            <a:ln w="3175" cap="rnd">
              <a:solidFill>
                <a:srgbClr val="A1A2A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166" name="Freeform 176">
              <a:extLst>
                <a:ext uri="{FF2B5EF4-FFF2-40B4-BE49-F238E27FC236}">
                  <a16:creationId xmlns:a16="http://schemas.microsoft.com/office/drawing/2014/main" id="{1B1DC3DD-E784-46ED-BDC5-6AB6662765D0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6" y="2259"/>
              <a:ext cx="173" cy="1528"/>
            </a:xfrm>
            <a:custGeom>
              <a:avLst/>
              <a:gdLst>
                <a:gd name="T0" fmla="*/ 0 w 69"/>
                <a:gd name="T1" fmla="*/ 0 h 573"/>
                <a:gd name="T2" fmla="*/ 0 w 69"/>
                <a:gd name="T3" fmla="*/ 524685 h 573"/>
                <a:gd name="T4" fmla="*/ 21103 w 69"/>
                <a:gd name="T5" fmla="*/ 549525 h 573"/>
                <a:gd name="T6" fmla="*/ 42999 w 69"/>
                <a:gd name="T7" fmla="*/ 524685 h 573"/>
                <a:gd name="T8" fmla="*/ 42999 w 69"/>
                <a:gd name="T9" fmla="*/ 0 h 5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9" h="573">
                  <a:moveTo>
                    <a:pt x="0" y="0"/>
                  </a:moveTo>
                  <a:cubicBezTo>
                    <a:pt x="0" y="547"/>
                    <a:pt x="0" y="547"/>
                    <a:pt x="0" y="547"/>
                  </a:cubicBezTo>
                  <a:cubicBezTo>
                    <a:pt x="0" y="566"/>
                    <a:pt x="15" y="573"/>
                    <a:pt x="34" y="573"/>
                  </a:cubicBezTo>
                  <a:cubicBezTo>
                    <a:pt x="54" y="573"/>
                    <a:pt x="69" y="566"/>
                    <a:pt x="69" y="547"/>
                  </a:cubicBezTo>
                  <a:cubicBezTo>
                    <a:pt x="69" y="0"/>
                    <a:pt x="69" y="0"/>
                    <a:pt x="69" y="0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167" name="Freeform 177">
              <a:extLst>
                <a:ext uri="{FF2B5EF4-FFF2-40B4-BE49-F238E27FC236}">
                  <a16:creationId xmlns:a16="http://schemas.microsoft.com/office/drawing/2014/main" id="{DB141735-EC24-4236-957E-C703A54EA409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1" y="2275"/>
              <a:ext cx="163" cy="200"/>
            </a:xfrm>
            <a:custGeom>
              <a:avLst/>
              <a:gdLst>
                <a:gd name="T0" fmla="*/ 20646 w 65"/>
                <a:gd name="T1" fmla="*/ 71851 h 75"/>
                <a:gd name="T2" fmla="*/ 40574 w 65"/>
                <a:gd name="T3" fmla="*/ 69027 h 75"/>
                <a:gd name="T4" fmla="*/ 40574 w 65"/>
                <a:gd name="T5" fmla="*/ 1763 h 75"/>
                <a:gd name="T6" fmla="*/ 20646 w 65"/>
                <a:gd name="T7" fmla="*/ 0 h 75"/>
                <a:gd name="T8" fmla="*/ 0 w 65"/>
                <a:gd name="T9" fmla="*/ 1763 h 75"/>
                <a:gd name="T10" fmla="*/ 0 w 65"/>
                <a:gd name="T11" fmla="*/ 69027 h 75"/>
                <a:gd name="T12" fmla="*/ 20646 w 65"/>
                <a:gd name="T13" fmla="*/ 71851 h 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5" h="75">
                  <a:moveTo>
                    <a:pt x="33" y="75"/>
                  </a:moveTo>
                  <a:cubicBezTo>
                    <a:pt x="50" y="75"/>
                    <a:pt x="64" y="73"/>
                    <a:pt x="65" y="72"/>
                  </a:cubicBezTo>
                  <a:cubicBezTo>
                    <a:pt x="65" y="2"/>
                    <a:pt x="65" y="2"/>
                    <a:pt x="65" y="2"/>
                  </a:cubicBezTo>
                  <a:cubicBezTo>
                    <a:pt x="60" y="1"/>
                    <a:pt x="47" y="0"/>
                    <a:pt x="33" y="0"/>
                  </a:cubicBezTo>
                  <a:cubicBezTo>
                    <a:pt x="18" y="0"/>
                    <a:pt x="5" y="1"/>
                    <a:pt x="0" y="2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1" y="73"/>
                    <a:pt x="15" y="75"/>
                    <a:pt x="33" y="75"/>
                  </a:cubicBezTo>
                  <a:close/>
                </a:path>
              </a:pathLst>
            </a:custGeom>
            <a:solidFill>
              <a:srgbClr val="E1E1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168" name="Freeform 178">
              <a:extLst>
                <a:ext uri="{FF2B5EF4-FFF2-40B4-BE49-F238E27FC236}">
                  <a16:creationId xmlns:a16="http://schemas.microsoft.com/office/drawing/2014/main" id="{E51FD70B-92B5-460D-935B-007EAC740B6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3" y="2296"/>
              <a:ext cx="81" cy="40"/>
            </a:xfrm>
            <a:custGeom>
              <a:avLst/>
              <a:gdLst>
                <a:gd name="T0" fmla="*/ 0 w 32"/>
                <a:gd name="T1" fmla="*/ 14413 h 15"/>
                <a:gd name="T2" fmla="*/ 0 w 32"/>
                <a:gd name="T3" fmla="*/ 0 h 15"/>
                <a:gd name="T4" fmla="*/ 21311 w 32"/>
                <a:gd name="T5" fmla="*/ 1763 h 15"/>
                <a:gd name="T6" fmla="*/ 3453 w 32"/>
                <a:gd name="T7" fmla="*/ 4701 h 15"/>
                <a:gd name="T8" fmla="*/ 0 w 32"/>
                <a:gd name="T9" fmla="*/ 14413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15">
                  <a:moveTo>
                    <a:pt x="0" y="15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8" y="1"/>
                    <a:pt x="25" y="2"/>
                    <a:pt x="32" y="2"/>
                  </a:cubicBezTo>
                  <a:cubicBezTo>
                    <a:pt x="27" y="4"/>
                    <a:pt x="8" y="5"/>
                    <a:pt x="5" y="5"/>
                  </a:cubicBezTo>
                  <a:cubicBezTo>
                    <a:pt x="1" y="5"/>
                    <a:pt x="1" y="9"/>
                    <a:pt x="0" y="15"/>
                  </a:cubicBezTo>
                  <a:close/>
                </a:path>
              </a:pathLst>
            </a:custGeom>
            <a:solidFill>
              <a:srgbClr val="AFB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169" name="Freeform 179">
              <a:extLst>
                <a:ext uri="{FF2B5EF4-FFF2-40B4-BE49-F238E27FC236}">
                  <a16:creationId xmlns:a16="http://schemas.microsoft.com/office/drawing/2014/main" id="{C64741F4-A95A-4DB8-8637-6E309EC3C2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1" y="2275"/>
              <a:ext cx="163" cy="200"/>
            </a:xfrm>
            <a:custGeom>
              <a:avLst/>
              <a:gdLst>
                <a:gd name="T0" fmla="*/ 20646 w 65"/>
                <a:gd name="T1" fmla="*/ 71851 h 75"/>
                <a:gd name="T2" fmla="*/ 40574 w 65"/>
                <a:gd name="T3" fmla="*/ 69027 h 75"/>
                <a:gd name="T4" fmla="*/ 40574 w 65"/>
                <a:gd name="T5" fmla="*/ 1763 h 75"/>
                <a:gd name="T6" fmla="*/ 20646 w 65"/>
                <a:gd name="T7" fmla="*/ 0 h 75"/>
                <a:gd name="T8" fmla="*/ 0 w 65"/>
                <a:gd name="T9" fmla="*/ 1763 h 75"/>
                <a:gd name="T10" fmla="*/ 0 w 65"/>
                <a:gd name="T11" fmla="*/ 69027 h 75"/>
                <a:gd name="T12" fmla="*/ 20646 w 65"/>
                <a:gd name="T13" fmla="*/ 71851 h 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5" h="75">
                  <a:moveTo>
                    <a:pt x="33" y="75"/>
                  </a:moveTo>
                  <a:cubicBezTo>
                    <a:pt x="50" y="75"/>
                    <a:pt x="64" y="73"/>
                    <a:pt x="65" y="72"/>
                  </a:cubicBezTo>
                  <a:cubicBezTo>
                    <a:pt x="65" y="2"/>
                    <a:pt x="65" y="2"/>
                    <a:pt x="65" y="2"/>
                  </a:cubicBezTo>
                  <a:cubicBezTo>
                    <a:pt x="60" y="1"/>
                    <a:pt x="47" y="0"/>
                    <a:pt x="33" y="0"/>
                  </a:cubicBezTo>
                  <a:cubicBezTo>
                    <a:pt x="18" y="0"/>
                    <a:pt x="5" y="1"/>
                    <a:pt x="0" y="2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1" y="73"/>
                    <a:pt x="15" y="75"/>
                    <a:pt x="33" y="75"/>
                  </a:cubicBezTo>
                  <a:close/>
                </a:path>
              </a:pathLst>
            </a:custGeom>
            <a:noFill/>
            <a:ln w="7938" cap="rnd">
              <a:solidFill>
                <a:srgbClr val="87888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170" name="Freeform 180">
              <a:extLst>
                <a:ext uri="{FF2B5EF4-FFF2-40B4-BE49-F238E27FC236}">
                  <a16:creationId xmlns:a16="http://schemas.microsoft.com/office/drawing/2014/main" id="{4156519A-96D9-4F8E-992A-4CB41E58F798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3" y="2451"/>
              <a:ext cx="26" cy="29"/>
            </a:xfrm>
            <a:custGeom>
              <a:avLst/>
              <a:gdLst>
                <a:gd name="T0" fmla="*/ 8086 w 10"/>
                <a:gd name="T1" fmla="*/ 5365 h 11"/>
                <a:gd name="T2" fmla="*/ 4022 w 10"/>
                <a:gd name="T3" fmla="*/ 9654 h 11"/>
                <a:gd name="T4" fmla="*/ 0 w 10"/>
                <a:gd name="T5" fmla="*/ 5365 h 11"/>
                <a:gd name="T6" fmla="*/ 4022 w 10"/>
                <a:gd name="T7" fmla="*/ 0 h 11"/>
                <a:gd name="T8" fmla="*/ 8086 w 10"/>
                <a:gd name="T9" fmla="*/ 5365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11">
                  <a:moveTo>
                    <a:pt x="10" y="6"/>
                  </a:moveTo>
                  <a:cubicBezTo>
                    <a:pt x="10" y="8"/>
                    <a:pt x="8" y="11"/>
                    <a:pt x="5" y="11"/>
                  </a:cubicBezTo>
                  <a:cubicBezTo>
                    <a:pt x="2" y="11"/>
                    <a:pt x="0" y="9"/>
                    <a:pt x="0" y="6"/>
                  </a:cubicBezTo>
                  <a:cubicBezTo>
                    <a:pt x="0" y="3"/>
                    <a:pt x="2" y="0"/>
                    <a:pt x="5" y="0"/>
                  </a:cubicBezTo>
                  <a:cubicBezTo>
                    <a:pt x="8" y="0"/>
                    <a:pt x="10" y="3"/>
                    <a:pt x="10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171" name="Oval 181">
              <a:extLst>
                <a:ext uri="{FF2B5EF4-FFF2-40B4-BE49-F238E27FC236}">
                  <a16:creationId xmlns:a16="http://schemas.microsoft.com/office/drawing/2014/main" id="{EAD0659F-C516-4845-933C-F3B043567B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31" y="2432"/>
              <a:ext cx="15" cy="1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1172" name="Oval 182">
              <a:extLst>
                <a:ext uri="{FF2B5EF4-FFF2-40B4-BE49-F238E27FC236}">
                  <a16:creationId xmlns:a16="http://schemas.microsoft.com/office/drawing/2014/main" id="{785F5F3B-B12B-4E10-865D-B51BAFA796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31" y="2485"/>
              <a:ext cx="15" cy="1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1173" name="Freeform 183">
              <a:extLst>
                <a:ext uri="{FF2B5EF4-FFF2-40B4-BE49-F238E27FC236}">
                  <a16:creationId xmlns:a16="http://schemas.microsoft.com/office/drawing/2014/main" id="{831A924A-8A49-4C21-86A2-F4ED66DD3238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8" y="2328"/>
              <a:ext cx="63" cy="1555"/>
            </a:xfrm>
            <a:custGeom>
              <a:avLst/>
              <a:gdLst>
                <a:gd name="T0" fmla="*/ 4559 w 25"/>
                <a:gd name="T1" fmla="*/ 494719 h 583"/>
                <a:gd name="T2" fmla="*/ 16181 w 25"/>
                <a:gd name="T3" fmla="*/ 513806 h 583"/>
                <a:gd name="T4" fmla="*/ 1328 w 25"/>
                <a:gd name="T5" fmla="*/ 423469 h 583"/>
                <a:gd name="T6" fmla="*/ 1328 w 25"/>
                <a:gd name="T7" fmla="*/ 0 h 583"/>
                <a:gd name="T8" fmla="*/ 4559 w 25"/>
                <a:gd name="T9" fmla="*/ 494719 h 58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583">
                  <a:moveTo>
                    <a:pt x="7" y="515"/>
                  </a:moveTo>
                  <a:cubicBezTo>
                    <a:pt x="7" y="531"/>
                    <a:pt x="18" y="534"/>
                    <a:pt x="25" y="535"/>
                  </a:cubicBezTo>
                  <a:cubicBezTo>
                    <a:pt x="0" y="536"/>
                    <a:pt x="2" y="533"/>
                    <a:pt x="2" y="44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6" y="583"/>
                    <a:pt x="7" y="421"/>
                    <a:pt x="7" y="51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174" name="Freeform 184">
              <a:extLst>
                <a:ext uri="{FF2B5EF4-FFF2-40B4-BE49-F238E27FC236}">
                  <a16:creationId xmlns:a16="http://schemas.microsoft.com/office/drawing/2014/main" id="{7538D955-F10D-4334-9ECD-4DFD04F743BF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1" y="2197"/>
              <a:ext cx="70" cy="1582"/>
            </a:xfrm>
            <a:custGeom>
              <a:avLst/>
              <a:gdLst>
                <a:gd name="T0" fmla="*/ 783 w 28"/>
                <a:gd name="T1" fmla="*/ 570251 h 593"/>
                <a:gd name="T2" fmla="*/ 17113 w 28"/>
                <a:gd name="T3" fmla="*/ 551214 h 593"/>
                <a:gd name="T4" fmla="*/ 17113 w 28"/>
                <a:gd name="T5" fmla="*/ 44317 h 593"/>
                <a:gd name="T6" fmla="*/ 15938 w 28"/>
                <a:gd name="T7" fmla="*/ 140256 h 593"/>
                <a:gd name="T8" fmla="*/ 15938 w 28"/>
                <a:gd name="T9" fmla="*/ 469302 h 593"/>
                <a:gd name="T10" fmla="*/ 15438 w 28"/>
                <a:gd name="T11" fmla="*/ 523092 h 593"/>
                <a:gd name="T12" fmla="*/ 14658 w 28"/>
                <a:gd name="T13" fmla="*/ 551214 h 593"/>
                <a:gd name="T14" fmla="*/ 0 w 28"/>
                <a:gd name="T15" fmla="*/ 570251 h 59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8" h="593">
                  <a:moveTo>
                    <a:pt x="1" y="593"/>
                  </a:moveTo>
                  <a:cubicBezTo>
                    <a:pt x="11" y="593"/>
                    <a:pt x="28" y="583"/>
                    <a:pt x="28" y="573"/>
                  </a:cubicBezTo>
                  <a:cubicBezTo>
                    <a:pt x="28" y="502"/>
                    <a:pt x="28" y="0"/>
                    <a:pt x="28" y="46"/>
                  </a:cubicBezTo>
                  <a:cubicBezTo>
                    <a:pt x="26" y="146"/>
                    <a:pt x="26" y="146"/>
                    <a:pt x="26" y="146"/>
                  </a:cubicBezTo>
                  <a:cubicBezTo>
                    <a:pt x="26" y="488"/>
                    <a:pt x="26" y="488"/>
                    <a:pt x="26" y="488"/>
                  </a:cubicBezTo>
                  <a:cubicBezTo>
                    <a:pt x="26" y="511"/>
                    <a:pt x="26" y="529"/>
                    <a:pt x="25" y="544"/>
                  </a:cubicBezTo>
                  <a:cubicBezTo>
                    <a:pt x="25" y="549"/>
                    <a:pt x="25" y="569"/>
                    <a:pt x="24" y="573"/>
                  </a:cubicBezTo>
                  <a:cubicBezTo>
                    <a:pt x="20" y="591"/>
                    <a:pt x="8" y="590"/>
                    <a:pt x="0" y="5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175" name="Freeform 185">
              <a:extLst>
                <a:ext uri="{FF2B5EF4-FFF2-40B4-BE49-F238E27FC236}">
                  <a16:creationId xmlns:a16="http://schemas.microsoft.com/office/drawing/2014/main" id="{A337E620-A072-4CFF-9D68-211720BBB13A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1" y="2187"/>
              <a:ext cx="183" cy="106"/>
            </a:xfrm>
            <a:custGeom>
              <a:avLst/>
              <a:gdLst>
                <a:gd name="T0" fmla="*/ 45449 w 73"/>
                <a:gd name="T1" fmla="*/ 33981 h 40"/>
                <a:gd name="T2" fmla="*/ 45449 w 73"/>
                <a:gd name="T3" fmla="*/ 3800 h 40"/>
                <a:gd name="T4" fmla="*/ 23063 w 73"/>
                <a:gd name="T5" fmla="*/ 0 h 40"/>
                <a:gd name="T6" fmla="*/ 0 w 73"/>
                <a:gd name="T7" fmla="*/ 3800 h 40"/>
                <a:gd name="T8" fmla="*/ 0 w 73"/>
                <a:gd name="T9" fmla="*/ 33981 h 40"/>
                <a:gd name="T10" fmla="*/ 0 w 73"/>
                <a:gd name="T11" fmla="*/ 33981 h 40"/>
                <a:gd name="T12" fmla="*/ 23063 w 73"/>
                <a:gd name="T13" fmla="*/ 36734 h 40"/>
                <a:gd name="T14" fmla="*/ 45449 w 73"/>
                <a:gd name="T15" fmla="*/ 33981 h 4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3" h="40">
                  <a:moveTo>
                    <a:pt x="73" y="37"/>
                  </a:moveTo>
                  <a:cubicBezTo>
                    <a:pt x="73" y="4"/>
                    <a:pt x="73" y="4"/>
                    <a:pt x="73" y="4"/>
                  </a:cubicBezTo>
                  <a:cubicBezTo>
                    <a:pt x="73" y="2"/>
                    <a:pt x="57" y="0"/>
                    <a:pt x="37" y="0"/>
                  </a:cubicBezTo>
                  <a:cubicBezTo>
                    <a:pt x="16" y="0"/>
                    <a:pt x="0" y="2"/>
                    <a:pt x="0" y="4"/>
                  </a:cubicBezTo>
                  <a:cubicBezTo>
                    <a:pt x="0" y="37"/>
                    <a:pt x="0" y="37"/>
                    <a:pt x="0" y="37"/>
                  </a:cubicBezTo>
                  <a:cubicBezTo>
                    <a:pt x="0" y="37"/>
                    <a:pt x="0" y="37"/>
                    <a:pt x="0" y="37"/>
                  </a:cubicBezTo>
                  <a:cubicBezTo>
                    <a:pt x="0" y="39"/>
                    <a:pt x="16" y="40"/>
                    <a:pt x="37" y="40"/>
                  </a:cubicBezTo>
                  <a:cubicBezTo>
                    <a:pt x="57" y="40"/>
                    <a:pt x="73" y="39"/>
                    <a:pt x="73" y="37"/>
                  </a:cubicBezTo>
                </a:path>
              </a:pathLst>
            </a:custGeom>
            <a:solidFill>
              <a:srgbClr val="CFD0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176" name="Freeform 186">
              <a:extLst>
                <a:ext uri="{FF2B5EF4-FFF2-40B4-BE49-F238E27FC236}">
                  <a16:creationId xmlns:a16="http://schemas.microsoft.com/office/drawing/2014/main" id="{FEA34F4F-94B0-4C5C-96C5-4D45970BE0F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1" y="2187"/>
              <a:ext cx="183" cy="18"/>
            </a:xfrm>
            <a:custGeom>
              <a:avLst/>
              <a:gdLst>
                <a:gd name="T0" fmla="*/ 45449 w 73"/>
                <a:gd name="T1" fmla="*/ 2924 h 7"/>
                <a:gd name="T2" fmla="*/ 23063 w 73"/>
                <a:gd name="T3" fmla="*/ 0 h 7"/>
                <a:gd name="T4" fmla="*/ 0 w 73"/>
                <a:gd name="T5" fmla="*/ 2924 h 7"/>
                <a:gd name="T6" fmla="*/ 0 w 73"/>
                <a:gd name="T7" fmla="*/ 2924 h 7"/>
                <a:gd name="T8" fmla="*/ 23063 w 73"/>
                <a:gd name="T9" fmla="*/ 5151 h 7"/>
                <a:gd name="T10" fmla="*/ 45449 w 73"/>
                <a:gd name="T11" fmla="*/ 2924 h 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3" h="7">
                  <a:moveTo>
                    <a:pt x="73" y="4"/>
                  </a:moveTo>
                  <a:cubicBezTo>
                    <a:pt x="73" y="2"/>
                    <a:pt x="57" y="0"/>
                    <a:pt x="37" y="0"/>
                  </a:cubicBezTo>
                  <a:cubicBezTo>
                    <a:pt x="16" y="0"/>
                    <a:pt x="0" y="2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6"/>
                    <a:pt x="16" y="7"/>
                    <a:pt x="37" y="7"/>
                  </a:cubicBezTo>
                  <a:cubicBezTo>
                    <a:pt x="57" y="7"/>
                    <a:pt x="73" y="6"/>
                    <a:pt x="73" y="4"/>
                  </a:cubicBezTo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177" name="Freeform 187">
              <a:extLst>
                <a:ext uri="{FF2B5EF4-FFF2-40B4-BE49-F238E27FC236}">
                  <a16:creationId xmlns:a16="http://schemas.microsoft.com/office/drawing/2014/main" id="{76433667-61CD-4C1E-A8BB-64478139B66C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1" y="2187"/>
              <a:ext cx="183" cy="18"/>
            </a:xfrm>
            <a:custGeom>
              <a:avLst/>
              <a:gdLst>
                <a:gd name="T0" fmla="*/ 45449 w 73"/>
                <a:gd name="T1" fmla="*/ 2924 h 7"/>
                <a:gd name="T2" fmla="*/ 23063 w 73"/>
                <a:gd name="T3" fmla="*/ 0 h 7"/>
                <a:gd name="T4" fmla="*/ 0 w 73"/>
                <a:gd name="T5" fmla="*/ 2924 h 7"/>
                <a:gd name="T6" fmla="*/ 0 w 73"/>
                <a:gd name="T7" fmla="*/ 2924 h 7"/>
                <a:gd name="T8" fmla="*/ 23063 w 73"/>
                <a:gd name="T9" fmla="*/ 5151 h 7"/>
                <a:gd name="T10" fmla="*/ 45449 w 73"/>
                <a:gd name="T11" fmla="*/ 2924 h 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3" h="7">
                  <a:moveTo>
                    <a:pt x="73" y="4"/>
                  </a:moveTo>
                  <a:cubicBezTo>
                    <a:pt x="73" y="2"/>
                    <a:pt x="57" y="0"/>
                    <a:pt x="37" y="0"/>
                  </a:cubicBezTo>
                  <a:cubicBezTo>
                    <a:pt x="16" y="0"/>
                    <a:pt x="0" y="2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6"/>
                    <a:pt x="16" y="7"/>
                    <a:pt x="37" y="7"/>
                  </a:cubicBezTo>
                  <a:cubicBezTo>
                    <a:pt x="57" y="7"/>
                    <a:pt x="73" y="6"/>
                    <a:pt x="73" y="4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178" name="Freeform 188">
              <a:extLst>
                <a:ext uri="{FF2B5EF4-FFF2-40B4-BE49-F238E27FC236}">
                  <a16:creationId xmlns:a16="http://schemas.microsoft.com/office/drawing/2014/main" id="{0A52F288-D38E-4482-A44E-1B7048B1D550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1" y="2187"/>
              <a:ext cx="183" cy="106"/>
            </a:xfrm>
            <a:custGeom>
              <a:avLst/>
              <a:gdLst>
                <a:gd name="T0" fmla="*/ 45449 w 73"/>
                <a:gd name="T1" fmla="*/ 33981 h 40"/>
                <a:gd name="T2" fmla="*/ 45449 w 73"/>
                <a:gd name="T3" fmla="*/ 3800 h 40"/>
                <a:gd name="T4" fmla="*/ 23063 w 73"/>
                <a:gd name="T5" fmla="*/ 0 h 40"/>
                <a:gd name="T6" fmla="*/ 0 w 73"/>
                <a:gd name="T7" fmla="*/ 3800 h 40"/>
                <a:gd name="T8" fmla="*/ 0 w 73"/>
                <a:gd name="T9" fmla="*/ 33981 h 40"/>
                <a:gd name="T10" fmla="*/ 0 w 73"/>
                <a:gd name="T11" fmla="*/ 33981 h 40"/>
                <a:gd name="T12" fmla="*/ 23063 w 73"/>
                <a:gd name="T13" fmla="*/ 36734 h 40"/>
                <a:gd name="T14" fmla="*/ 45449 w 73"/>
                <a:gd name="T15" fmla="*/ 33981 h 4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3" h="40">
                  <a:moveTo>
                    <a:pt x="73" y="37"/>
                  </a:moveTo>
                  <a:cubicBezTo>
                    <a:pt x="73" y="4"/>
                    <a:pt x="73" y="4"/>
                    <a:pt x="73" y="4"/>
                  </a:cubicBezTo>
                  <a:cubicBezTo>
                    <a:pt x="73" y="2"/>
                    <a:pt x="57" y="0"/>
                    <a:pt x="37" y="0"/>
                  </a:cubicBezTo>
                  <a:cubicBezTo>
                    <a:pt x="16" y="0"/>
                    <a:pt x="0" y="2"/>
                    <a:pt x="0" y="4"/>
                  </a:cubicBezTo>
                  <a:cubicBezTo>
                    <a:pt x="0" y="37"/>
                    <a:pt x="0" y="37"/>
                    <a:pt x="0" y="37"/>
                  </a:cubicBezTo>
                  <a:cubicBezTo>
                    <a:pt x="0" y="37"/>
                    <a:pt x="0" y="37"/>
                    <a:pt x="0" y="37"/>
                  </a:cubicBezTo>
                  <a:cubicBezTo>
                    <a:pt x="0" y="39"/>
                    <a:pt x="16" y="40"/>
                    <a:pt x="37" y="40"/>
                  </a:cubicBezTo>
                  <a:cubicBezTo>
                    <a:pt x="57" y="40"/>
                    <a:pt x="73" y="39"/>
                    <a:pt x="73" y="37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179" name="Oval 189">
              <a:extLst>
                <a:ext uri="{FF2B5EF4-FFF2-40B4-BE49-F238E27FC236}">
                  <a16:creationId xmlns:a16="http://schemas.microsoft.com/office/drawing/2014/main" id="{2A004157-3277-4AC2-BC21-D1710D8EDD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69" y="2835"/>
              <a:ext cx="20" cy="2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1180" name="Oval 190">
              <a:extLst>
                <a:ext uri="{FF2B5EF4-FFF2-40B4-BE49-F238E27FC236}">
                  <a16:creationId xmlns:a16="http://schemas.microsoft.com/office/drawing/2014/main" id="{02647877-3EE5-4F52-9EEF-0C2D8272F4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94" y="2840"/>
              <a:ext cx="10" cy="1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1181" name="Oval 191">
              <a:extLst>
                <a:ext uri="{FF2B5EF4-FFF2-40B4-BE49-F238E27FC236}">
                  <a16:creationId xmlns:a16="http://schemas.microsoft.com/office/drawing/2014/main" id="{4F2CF8F4-6B51-4554-8C19-12D1655271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54" y="2837"/>
              <a:ext cx="7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1182" name="Freeform 192">
              <a:extLst>
                <a:ext uri="{FF2B5EF4-FFF2-40B4-BE49-F238E27FC236}">
                  <a16:creationId xmlns:a16="http://schemas.microsoft.com/office/drawing/2014/main" id="{5F5E8AEA-2F7C-479A-A81D-D8356ED11A84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4" y="2381"/>
              <a:ext cx="135" cy="934"/>
            </a:xfrm>
            <a:custGeom>
              <a:avLst/>
              <a:gdLst>
                <a:gd name="T0" fmla="*/ 12238 w 54"/>
                <a:gd name="T1" fmla="*/ 2834 h 350"/>
                <a:gd name="T2" fmla="*/ 6175 w 54"/>
                <a:gd name="T3" fmla="*/ 1767 h 350"/>
                <a:gd name="T4" fmla="*/ 783 w 54"/>
                <a:gd name="T5" fmla="*/ 9727 h 350"/>
                <a:gd name="T6" fmla="*/ 783 w 54"/>
                <a:gd name="T7" fmla="*/ 319946 h 350"/>
                <a:gd name="T8" fmla="*/ 3720 w 54"/>
                <a:gd name="T9" fmla="*/ 332621 h 350"/>
                <a:gd name="T10" fmla="*/ 15938 w 54"/>
                <a:gd name="T11" fmla="*/ 336173 h 350"/>
                <a:gd name="T12" fmla="*/ 33020 w 54"/>
                <a:gd name="T13" fmla="*/ 329673 h 350"/>
                <a:gd name="T14" fmla="*/ 33020 w 54"/>
                <a:gd name="T15" fmla="*/ 0 h 350"/>
                <a:gd name="T16" fmla="*/ 12238 w 54"/>
                <a:gd name="T17" fmla="*/ 2834 h 35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4" h="350">
                  <a:moveTo>
                    <a:pt x="20" y="3"/>
                  </a:moveTo>
                  <a:cubicBezTo>
                    <a:pt x="16" y="3"/>
                    <a:pt x="13" y="2"/>
                    <a:pt x="10" y="2"/>
                  </a:cubicBezTo>
                  <a:cubicBezTo>
                    <a:pt x="1" y="2"/>
                    <a:pt x="1" y="10"/>
                    <a:pt x="1" y="10"/>
                  </a:cubicBezTo>
                  <a:cubicBezTo>
                    <a:pt x="1" y="332"/>
                    <a:pt x="1" y="332"/>
                    <a:pt x="1" y="332"/>
                  </a:cubicBezTo>
                  <a:cubicBezTo>
                    <a:pt x="1" y="332"/>
                    <a:pt x="0" y="343"/>
                    <a:pt x="6" y="345"/>
                  </a:cubicBezTo>
                  <a:cubicBezTo>
                    <a:pt x="9" y="347"/>
                    <a:pt x="17" y="349"/>
                    <a:pt x="26" y="349"/>
                  </a:cubicBezTo>
                  <a:cubicBezTo>
                    <a:pt x="42" y="350"/>
                    <a:pt x="49" y="346"/>
                    <a:pt x="54" y="342"/>
                  </a:cubicBezTo>
                  <a:cubicBezTo>
                    <a:pt x="54" y="0"/>
                    <a:pt x="54" y="0"/>
                    <a:pt x="54" y="0"/>
                  </a:cubicBezTo>
                  <a:cubicBezTo>
                    <a:pt x="49" y="2"/>
                    <a:pt x="35" y="3"/>
                    <a:pt x="20" y="3"/>
                  </a:cubicBezTo>
                  <a:close/>
                </a:path>
              </a:pathLst>
            </a:custGeom>
            <a:solidFill>
              <a:srgbClr val="FFFFFF"/>
            </a:solidFill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183" name="Freeform 193">
              <a:extLst>
                <a:ext uri="{FF2B5EF4-FFF2-40B4-BE49-F238E27FC236}">
                  <a16:creationId xmlns:a16="http://schemas.microsoft.com/office/drawing/2014/main" id="{585189EF-D767-4152-8BD5-E984FA47F47C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9" y="2456"/>
              <a:ext cx="125" cy="85"/>
            </a:xfrm>
            <a:custGeom>
              <a:avLst/>
              <a:gdLst>
                <a:gd name="T0" fmla="*/ 0 w 50"/>
                <a:gd name="T1" fmla="*/ 27136 h 32"/>
                <a:gd name="T2" fmla="*/ 5675 w 50"/>
                <a:gd name="T3" fmla="*/ 28823 h 32"/>
                <a:gd name="T4" fmla="*/ 11063 w 50"/>
                <a:gd name="T5" fmla="*/ 29875 h 32"/>
                <a:gd name="T6" fmla="*/ 30595 w 50"/>
                <a:gd name="T7" fmla="*/ 27136 h 32"/>
                <a:gd name="T8" fmla="*/ 30595 w 50"/>
                <a:gd name="T9" fmla="*/ 0 h 32"/>
                <a:gd name="T10" fmla="*/ 11063 w 50"/>
                <a:gd name="T11" fmla="*/ 2794 h 32"/>
                <a:gd name="T12" fmla="*/ 5675 w 50"/>
                <a:gd name="T13" fmla="*/ 2794 h 32"/>
                <a:gd name="T14" fmla="*/ 0 w 50"/>
                <a:gd name="T15" fmla="*/ 1052 h 32"/>
                <a:gd name="T16" fmla="*/ 0 w 50"/>
                <a:gd name="T17" fmla="*/ 27136 h 3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0" h="32">
                  <a:moveTo>
                    <a:pt x="0" y="29"/>
                  </a:moveTo>
                  <a:cubicBezTo>
                    <a:pt x="0" y="29"/>
                    <a:pt x="0" y="31"/>
                    <a:pt x="9" y="31"/>
                  </a:cubicBezTo>
                  <a:cubicBezTo>
                    <a:pt x="12" y="32"/>
                    <a:pt x="15" y="32"/>
                    <a:pt x="18" y="32"/>
                  </a:cubicBezTo>
                  <a:cubicBezTo>
                    <a:pt x="33" y="32"/>
                    <a:pt x="45" y="31"/>
                    <a:pt x="50" y="29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45" y="2"/>
                    <a:pt x="33" y="3"/>
                    <a:pt x="18" y="3"/>
                  </a:cubicBezTo>
                  <a:cubicBezTo>
                    <a:pt x="15" y="3"/>
                    <a:pt x="12" y="3"/>
                    <a:pt x="9" y="3"/>
                  </a:cubicBezTo>
                  <a:cubicBezTo>
                    <a:pt x="0" y="2"/>
                    <a:pt x="0" y="1"/>
                    <a:pt x="0" y="1"/>
                  </a:cubicBezTo>
                  <a:lnTo>
                    <a:pt x="0" y="29"/>
                  </a:lnTo>
                  <a:close/>
                </a:path>
              </a:pathLst>
            </a:custGeom>
            <a:solidFill>
              <a:srgbClr val="CFD0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184" name="Freeform 194">
              <a:extLst>
                <a:ext uri="{FF2B5EF4-FFF2-40B4-BE49-F238E27FC236}">
                  <a16:creationId xmlns:a16="http://schemas.microsoft.com/office/drawing/2014/main" id="{F0F94EFA-9BCB-4812-A560-CA8637AA6D68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3" y="2205"/>
              <a:ext cx="163" cy="86"/>
            </a:xfrm>
            <a:custGeom>
              <a:avLst/>
              <a:gdLst>
                <a:gd name="T0" fmla="*/ 3283 w 65"/>
                <a:gd name="T1" fmla="*/ 1828 h 32"/>
                <a:gd name="T2" fmla="*/ 19457 w 65"/>
                <a:gd name="T3" fmla="*/ 3085 h 32"/>
                <a:gd name="T4" fmla="*/ 39265 w 65"/>
                <a:gd name="T5" fmla="*/ 1828 h 32"/>
                <a:gd name="T6" fmla="*/ 39787 w 65"/>
                <a:gd name="T7" fmla="*/ 3085 h 32"/>
                <a:gd name="T8" fmla="*/ 21117 w 65"/>
                <a:gd name="T9" fmla="*/ 14287 h 32"/>
                <a:gd name="T10" fmla="*/ 18148 w 65"/>
                <a:gd name="T11" fmla="*/ 19197 h 32"/>
                <a:gd name="T12" fmla="*/ 17444 w 65"/>
                <a:gd name="T13" fmla="*/ 29425 h 32"/>
                <a:gd name="T14" fmla="*/ 9918 w 65"/>
                <a:gd name="T15" fmla="*/ 30573 h 32"/>
                <a:gd name="T16" fmla="*/ 1309 w 65"/>
                <a:gd name="T17" fmla="*/ 26340 h 32"/>
                <a:gd name="T18" fmla="*/ 785 w 65"/>
                <a:gd name="T19" fmla="*/ 3085 h 32"/>
                <a:gd name="T20" fmla="*/ 3283 w 65"/>
                <a:gd name="T21" fmla="*/ 1828 h 3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65" h="32">
                  <a:moveTo>
                    <a:pt x="5" y="2"/>
                  </a:moveTo>
                  <a:cubicBezTo>
                    <a:pt x="13" y="3"/>
                    <a:pt x="23" y="3"/>
                    <a:pt x="31" y="3"/>
                  </a:cubicBezTo>
                  <a:cubicBezTo>
                    <a:pt x="40" y="3"/>
                    <a:pt x="53" y="1"/>
                    <a:pt x="63" y="2"/>
                  </a:cubicBezTo>
                  <a:cubicBezTo>
                    <a:pt x="65" y="1"/>
                    <a:pt x="64" y="3"/>
                    <a:pt x="64" y="3"/>
                  </a:cubicBezTo>
                  <a:cubicBezTo>
                    <a:pt x="60" y="11"/>
                    <a:pt x="40" y="11"/>
                    <a:pt x="34" y="14"/>
                  </a:cubicBezTo>
                  <a:cubicBezTo>
                    <a:pt x="32" y="16"/>
                    <a:pt x="30" y="17"/>
                    <a:pt x="29" y="19"/>
                  </a:cubicBezTo>
                  <a:cubicBezTo>
                    <a:pt x="28" y="21"/>
                    <a:pt x="30" y="27"/>
                    <a:pt x="28" y="29"/>
                  </a:cubicBezTo>
                  <a:cubicBezTo>
                    <a:pt x="26" y="32"/>
                    <a:pt x="19" y="30"/>
                    <a:pt x="16" y="30"/>
                  </a:cubicBezTo>
                  <a:cubicBezTo>
                    <a:pt x="9" y="30"/>
                    <a:pt x="3" y="29"/>
                    <a:pt x="2" y="26"/>
                  </a:cubicBezTo>
                  <a:cubicBezTo>
                    <a:pt x="0" y="21"/>
                    <a:pt x="1" y="9"/>
                    <a:pt x="1" y="3"/>
                  </a:cubicBezTo>
                  <a:cubicBezTo>
                    <a:pt x="1" y="2"/>
                    <a:pt x="3" y="0"/>
                    <a:pt x="5" y="2"/>
                  </a:cubicBezTo>
                  <a:close/>
                </a:path>
              </a:pathLst>
            </a:custGeom>
            <a:solidFill>
              <a:srgbClr val="E1E1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185" name="Freeform 195">
              <a:extLst>
                <a:ext uri="{FF2B5EF4-FFF2-40B4-BE49-F238E27FC236}">
                  <a16:creationId xmlns:a16="http://schemas.microsoft.com/office/drawing/2014/main" id="{AA54ED20-5F5D-4B45-9DDC-7EB708C5A50D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1" y="2216"/>
              <a:ext cx="88" cy="72"/>
            </a:xfrm>
            <a:custGeom>
              <a:avLst/>
              <a:gdLst>
                <a:gd name="T0" fmla="*/ 3832 w 35"/>
                <a:gd name="T1" fmla="*/ 24824 h 27"/>
                <a:gd name="T2" fmla="*/ 13856 w 35"/>
                <a:gd name="T3" fmla="*/ 24120 h 27"/>
                <a:gd name="T4" fmla="*/ 20185 w 35"/>
                <a:gd name="T5" fmla="*/ 23061 h 27"/>
                <a:gd name="T6" fmla="*/ 21507 w 35"/>
                <a:gd name="T7" fmla="*/ 15531 h 27"/>
                <a:gd name="T8" fmla="*/ 20982 w 35"/>
                <a:gd name="T9" fmla="*/ 7531 h 27"/>
                <a:gd name="T10" fmla="*/ 20982 w 35"/>
                <a:gd name="T11" fmla="*/ 3891 h 27"/>
                <a:gd name="T12" fmla="*/ 20982 w 35"/>
                <a:gd name="T13" fmla="*/ 0 h 27"/>
                <a:gd name="T14" fmla="*/ 19712 w 35"/>
                <a:gd name="T15" fmla="*/ 8648 h 27"/>
                <a:gd name="T16" fmla="*/ 13856 w 35"/>
                <a:gd name="T17" fmla="*/ 15531 h 27"/>
                <a:gd name="T18" fmla="*/ 3832 w 35"/>
                <a:gd name="T19" fmla="*/ 23061 h 27"/>
                <a:gd name="T20" fmla="*/ 0 w 35"/>
                <a:gd name="T21" fmla="*/ 24824 h 2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5" h="27">
                  <a:moveTo>
                    <a:pt x="6" y="26"/>
                  </a:moveTo>
                  <a:cubicBezTo>
                    <a:pt x="12" y="27"/>
                    <a:pt x="17" y="26"/>
                    <a:pt x="22" y="25"/>
                  </a:cubicBezTo>
                  <a:cubicBezTo>
                    <a:pt x="25" y="25"/>
                    <a:pt x="29" y="25"/>
                    <a:pt x="32" y="24"/>
                  </a:cubicBezTo>
                  <a:cubicBezTo>
                    <a:pt x="35" y="22"/>
                    <a:pt x="34" y="19"/>
                    <a:pt x="34" y="16"/>
                  </a:cubicBezTo>
                  <a:cubicBezTo>
                    <a:pt x="34" y="14"/>
                    <a:pt x="34" y="11"/>
                    <a:pt x="33" y="8"/>
                  </a:cubicBezTo>
                  <a:cubicBezTo>
                    <a:pt x="33" y="7"/>
                    <a:pt x="34" y="5"/>
                    <a:pt x="33" y="4"/>
                  </a:cubicBezTo>
                  <a:cubicBezTo>
                    <a:pt x="33" y="3"/>
                    <a:pt x="33" y="1"/>
                    <a:pt x="33" y="0"/>
                  </a:cubicBezTo>
                  <a:cubicBezTo>
                    <a:pt x="32" y="3"/>
                    <a:pt x="32" y="6"/>
                    <a:pt x="31" y="9"/>
                  </a:cubicBezTo>
                  <a:cubicBezTo>
                    <a:pt x="29" y="14"/>
                    <a:pt x="26" y="14"/>
                    <a:pt x="22" y="16"/>
                  </a:cubicBezTo>
                  <a:cubicBezTo>
                    <a:pt x="16" y="18"/>
                    <a:pt x="12" y="22"/>
                    <a:pt x="6" y="24"/>
                  </a:cubicBezTo>
                  <a:cubicBezTo>
                    <a:pt x="5" y="25"/>
                    <a:pt x="1" y="27"/>
                    <a:pt x="0" y="26"/>
                  </a:cubicBezTo>
                </a:path>
              </a:pathLst>
            </a:custGeom>
            <a:solidFill>
              <a:srgbClr val="AFB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186" name="Freeform 196">
              <a:extLst>
                <a:ext uri="{FF2B5EF4-FFF2-40B4-BE49-F238E27FC236}">
                  <a16:creationId xmlns:a16="http://schemas.microsoft.com/office/drawing/2014/main" id="{0DFC2F93-24FB-4D33-9CE2-4B1DDE391A1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8" y="2219"/>
              <a:ext cx="76" cy="56"/>
            </a:xfrm>
            <a:custGeom>
              <a:avLst/>
              <a:gdLst>
                <a:gd name="T0" fmla="*/ 1368 w 30"/>
                <a:gd name="T1" fmla="*/ 2824 h 21"/>
                <a:gd name="T2" fmla="*/ 828 w 30"/>
                <a:gd name="T3" fmla="*/ 13347 h 21"/>
                <a:gd name="T4" fmla="*/ 2599 w 30"/>
                <a:gd name="T5" fmla="*/ 18355 h 21"/>
                <a:gd name="T6" fmla="*/ 7952 w 30"/>
                <a:gd name="T7" fmla="*/ 18355 h 21"/>
                <a:gd name="T8" fmla="*/ 7952 w 30"/>
                <a:gd name="T9" fmla="*/ 13347 h 21"/>
                <a:gd name="T10" fmla="*/ 10827 w 30"/>
                <a:gd name="T11" fmla="*/ 7531 h 21"/>
                <a:gd name="T12" fmla="*/ 20145 w 30"/>
                <a:gd name="T13" fmla="*/ 1763 h 21"/>
                <a:gd name="T14" fmla="*/ 12733 w 30"/>
                <a:gd name="T15" fmla="*/ 1059 h 21"/>
                <a:gd name="T16" fmla="*/ 2098 w 30"/>
                <a:gd name="T17" fmla="*/ 1763 h 2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0" h="21">
                  <a:moveTo>
                    <a:pt x="2" y="3"/>
                  </a:moveTo>
                  <a:cubicBezTo>
                    <a:pt x="0" y="5"/>
                    <a:pt x="0" y="9"/>
                    <a:pt x="1" y="14"/>
                  </a:cubicBezTo>
                  <a:cubicBezTo>
                    <a:pt x="1" y="16"/>
                    <a:pt x="2" y="18"/>
                    <a:pt x="4" y="19"/>
                  </a:cubicBezTo>
                  <a:cubicBezTo>
                    <a:pt x="5" y="20"/>
                    <a:pt x="10" y="21"/>
                    <a:pt x="12" y="19"/>
                  </a:cubicBezTo>
                  <a:cubicBezTo>
                    <a:pt x="13" y="18"/>
                    <a:pt x="11" y="15"/>
                    <a:pt x="12" y="14"/>
                  </a:cubicBezTo>
                  <a:cubicBezTo>
                    <a:pt x="12" y="12"/>
                    <a:pt x="14" y="9"/>
                    <a:pt x="16" y="8"/>
                  </a:cubicBezTo>
                  <a:cubicBezTo>
                    <a:pt x="20" y="5"/>
                    <a:pt x="26" y="6"/>
                    <a:pt x="30" y="2"/>
                  </a:cubicBezTo>
                  <a:cubicBezTo>
                    <a:pt x="28" y="0"/>
                    <a:pt x="21" y="1"/>
                    <a:pt x="19" y="1"/>
                  </a:cubicBezTo>
                  <a:cubicBezTo>
                    <a:pt x="15" y="1"/>
                    <a:pt x="6" y="0"/>
                    <a:pt x="3" y="2"/>
                  </a:cubicBezTo>
                </a:path>
              </a:pathLst>
            </a:custGeom>
            <a:solidFill>
              <a:srgbClr val="EAEB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187" name="Freeform 197">
              <a:extLst>
                <a:ext uri="{FF2B5EF4-FFF2-40B4-BE49-F238E27FC236}">
                  <a16:creationId xmlns:a16="http://schemas.microsoft.com/office/drawing/2014/main" id="{F7965CF8-7313-4453-9214-ADF4874B5800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3" y="2221"/>
              <a:ext cx="26" cy="32"/>
            </a:xfrm>
            <a:custGeom>
              <a:avLst/>
              <a:gdLst>
                <a:gd name="T0" fmla="*/ 967 w 10"/>
                <a:gd name="T1" fmla="*/ 2824 h 12"/>
                <a:gd name="T2" fmla="*/ 0 w 10"/>
                <a:gd name="T3" fmla="*/ 7531 h 12"/>
                <a:gd name="T4" fmla="*/ 2514 w 10"/>
                <a:gd name="T5" fmla="*/ 9707 h 12"/>
                <a:gd name="T6" fmla="*/ 4022 w 10"/>
                <a:gd name="T7" fmla="*/ 3891 h 12"/>
                <a:gd name="T8" fmla="*/ 8086 w 10"/>
                <a:gd name="T9" fmla="*/ 1763 h 12"/>
                <a:gd name="T10" fmla="*/ 1547 w 10"/>
                <a:gd name="T11" fmla="*/ 1763 h 1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" h="12">
                  <a:moveTo>
                    <a:pt x="1" y="3"/>
                  </a:moveTo>
                  <a:cubicBezTo>
                    <a:pt x="0" y="5"/>
                    <a:pt x="0" y="6"/>
                    <a:pt x="0" y="8"/>
                  </a:cubicBezTo>
                  <a:cubicBezTo>
                    <a:pt x="1" y="10"/>
                    <a:pt x="2" y="12"/>
                    <a:pt x="3" y="10"/>
                  </a:cubicBezTo>
                  <a:cubicBezTo>
                    <a:pt x="4" y="7"/>
                    <a:pt x="2" y="6"/>
                    <a:pt x="5" y="4"/>
                  </a:cubicBezTo>
                  <a:cubicBezTo>
                    <a:pt x="6" y="2"/>
                    <a:pt x="9" y="3"/>
                    <a:pt x="10" y="2"/>
                  </a:cubicBezTo>
                  <a:cubicBezTo>
                    <a:pt x="9" y="0"/>
                    <a:pt x="4" y="2"/>
                    <a:pt x="2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188" name="Freeform 198">
              <a:extLst>
                <a:ext uri="{FF2B5EF4-FFF2-40B4-BE49-F238E27FC236}">
                  <a16:creationId xmlns:a16="http://schemas.microsoft.com/office/drawing/2014/main" id="{E488EC83-9EBC-43FD-8E1B-88DB8D322014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9" y="2251"/>
              <a:ext cx="38" cy="32"/>
            </a:xfrm>
            <a:custGeom>
              <a:avLst/>
              <a:gdLst>
                <a:gd name="T0" fmla="*/ 0 w 15"/>
                <a:gd name="T1" fmla="*/ 11469 h 12"/>
                <a:gd name="T2" fmla="*/ 7413 w 15"/>
                <a:gd name="T3" fmla="*/ 10376 h 12"/>
                <a:gd name="T4" fmla="*/ 7952 w 15"/>
                <a:gd name="T5" fmla="*/ 0 h 12"/>
                <a:gd name="T6" fmla="*/ 2599 w 15"/>
                <a:gd name="T7" fmla="*/ 9707 h 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" h="12">
                  <a:moveTo>
                    <a:pt x="0" y="12"/>
                  </a:moveTo>
                  <a:cubicBezTo>
                    <a:pt x="4" y="11"/>
                    <a:pt x="7" y="12"/>
                    <a:pt x="11" y="11"/>
                  </a:cubicBezTo>
                  <a:cubicBezTo>
                    <a:pt x="15" y="9"/>
                    <a:pt x="15" y="3"/>
                    <a:pt x="12" y="0"/>
                  </a:cubicBezTo>
                  <a:cubicBezTo>
                    <a:pt x="12" y="7"/>
                    <a:pt x="11" y="9"/>
                    <a:pt x="4" y="10"/>
                  </a:cubicBezTo>
                </a:path>
              </a:pathLst>
            </a:custGeom>
            <a:solidFill>
              <a:srgbClr val="8B8C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189" name="Freeform 199">
              <a:extLst>
                <a:ext uri="{FF2B5EF4-FFF2-40B4-BE49-F238E27FC236}">
                  <a16:creationId xmlns:a16="http://schemas.microsoft.com/office/drawing/2014/main" id="{EBBBE780-8D03-4106-997A-707B837BD852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1" y="2541"/>
              <a:ext cx="70" cy="766"/>
            </a:xfrm>
            <a:custGeom>
              <a:avLst/>
              <a:gdLst>
                <a:gd name="T0" fmla="*/ 11720 w 28"/>
                <a:gd name="T1" fmla="*/ 155485 h 287"/>
                <a:gd name="T2" fmla="*/ 13020 w 28"/>
                <a:gd name="T3" fmla="*/ 33595 h 287"/>
                <a:gd name="T4" fmla="*/ 16613 w 28"/>
                <a:gd name="T5" fmla="*/ 0 h 287"/>
                <a:gd name="T6" fmla="*/ 16613 w 28"/>
                <a:gd name="T7" fmla="*/ 262508 h 287"/>
                <a:gd name="T8" fmla="*/ 0 w 28"/>
                <a:gd name="T9" fmla="*/ 273969 h 287"/>
                <a:gd name="T10" fmla="*/ 11720 w 28"/>
                <a:gd name="T11" fmla="*/ 155485 h 28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8" h="287">
                  <a:moveTo>
                    <a:pt x="19" y="161"/>
                  </a:moveTo>
                  <a:cubicBezTo>
                    <a:pt x="21" y="138"/>
                    <a:pt x="20" y="69"/>
                    <a:pt x="21" y="35"/>
                  </a:cubicBezTo>
                  <a:cubicBezTo>
                    <a:pt x="23" y="12"/>
                    <a:pt x="27" y="27"/>
                    <a:pt x="27" y="0"/>
                  </a:cubicBezTo>
                  <a:cubicBezTo>
                    <a:pt x="27" y="0"/>
                    <a:pt x="27" y="264"/>
                    <a:pt x="27" y="272"/>
                  </a:cubicBezTo>
                  <a:cubicBezTo>
                    <a:pt x="28" y="278"/>
                    <a:pt x="18" y="287"/>
                    <a:pt x="0" y="284"/>
                  </a:cubicBezTo>
                  <a:cubicBezTo>
                    <a:pt x="18" y="277"/>
                    <a:pt x="14" y="260"/>
                    <a:pt x="19" y="161"/>
                  </a:cubicBezTo>
                  <a:close/>
                </a:path>
              </a:pathLst>
            </a:custGeom>
            <a:solidFill>
              <a:srgbClr val="E7E7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190" name="Freeform 200">
              <a:extLst>
                <a:ext uri="{FF2B5EF4-FFF2-40B4-BE49-F238E27FC236}">
                  <a16:creationId xmlns:a16="http://schemas.microsoft.com/office/drawing/2014/main" id="{8A5284C8-540F-41F1-B373-3452F17990B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4" y="2411"/>
              <a:ext cx="15" cy="24"/>
            </a:xfrm>
            <a:custGeom>
              <a:avLst/>
              <a:gdLst>
                <a:gd name="T0" fmla="*/ 0 w 6"/>
                <a:gd name="T1" fmla="*/ 1763 h 9"/>
                <a:gd name="T2" fmla="*/ 2470 w 6"/>
                <a:gd name="T3" fmla="*/ 0 h 9"/>
                <a:gd name="T4" fmla="*/ 2470 w 6"/>
                <a:gd name="T5" fmla="*/ 7531 h 9"/>
                <a:gd name="T6" fmla="*/ 0 w 6"/>
                <a:gd name="T7" fmla="*/ 7531 h 9"/>
                <a:gd name="T8" fmla="*/ 3720 w 6"/>
                <a:gd name="T9" fmla="*/ 7531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9">
                  <a:moveTo>
                    <a:pt x="0" y="2"/>
                  </a:moveTo>
                  <a:cubicBezTo>
                    <a:pt x="1" y="1"/>
                    <a:pt x="2" y="0"/>
                    <a:pt x="4" y="0"/>
                  </a:cubicBezTo>
                  <a:cubicBezTo>
                    <a:pt x="4" y="3"/>
                    <a:pt x="2" y="5"/>
                    <a:pt x="4" y="8"/>
                  </a:cubicBezTo>
                  <a:cubicBezTo>
                    <a:pt x="3" y="7"/>
                    <a:pt x="1" y="8"/>
                    <a:pt x="0" y="8"/>
                  </a:cubicBezTo>
                  <a:cubicBezTo>
                    <a:pt x="2" y="9"/>
                    <a:pt x="4" y="9"/>
                    <a:pt x="6" y="8"/>
                  </a:cubicBezTo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191" name="Freeform 201">
              <a:extLst>
                <a:ext uri="{FF2B5EF4-FFF2-40B4-BE49-F238E27FC236}">
                  <a16:creationId xmlns:a16="http://schemas.microsoft.com/office/drawing/2014/main" id="{5F302E16-64B2-4843-886A-2E13F2BF89D5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4" y="2416"/>
              <a:ext cx="15" cy="16"/>
            </a:xfrm>
            <a:custGeom>
              <a:avLst/>
              <a:gdLst>
                <a:gd name="T0" fmla="*/ 0 w 6"/>
                <a:gd name="T1" fmla="*/ 0 h 6"/>
                <a:gd name="T2" fmla="*/ 783 w 6"/>
                <a:gd name="T3" fmla="*/ 5824 h 6"/>
                <a:gd name="T4" fmla="*/ 3720 w 6"/>
                <a:gd name="T5" fmla="*/ 4701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6">
                  <a:moveTo>
                    <a:pt x="0" y="0"/>
                  </a:moveTo>
                  <a:cubicBezTo>
                    <a:pt x="0" y="2"/>
                    <a:pt x="0" y="4"/>
                    <a:pt x="1" y="6"/>
                  </a:cubicBezTo>
                  <a:cubicBezTo>
                    <a:pt x="3" y="4"/>
                    <a:pt x="5" y="4"/>
                    <a:pt x="6" y="5"/>
                  </a:cubicBezTo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192" name="Freeform 202">
              <a:extLst>
                <a:ext uri="{FF2B5EF4-FFF2-40B4-BE49-F238E27FC236}">
                  <a16:creationId xmlns:a16="http://schemas.microsoft.com/office/drawing/2014/main" id="{8260C2DB-BEFE-4069-A9D5-F198A45BDEDD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9" y="2413"/>
              <a:ext cx="17" cy="22"/>
            </a:xfrm>
            <a:custGeom>
              <a:avLst/>
              <a:gdLst>
                <a:gd name="T0" fmla="*/ 0 w 7"/>
                <a:gd name="T1" fmla="*/ 1271 h 8"/>
                <a:gd name="T2" fmla="*/ 1433 w 7"/>
                <a:gd name="T3" fmla="*/ 0 h 8"/>
                <a:gd name="T4" fmla="*/ 3019 w 7"/>
                <a:gd name="T5" fmla="*/ 9611 h 8"/>
                <a:gd name="T6" fmla="*/ 1003 w 7"/>
                <a:gd name="T7" fmla="*/ 6119 h 8"/>
                <a:gd name="T8" fmla="*/ 1003 w 7"/>
                <a:gd name="T9" fmla="*/ 9611 h 8"/>
                <a:gd name="T10" fmla="*/ 3480 w 7"/>
                <a:gd name="T11" fmla="*/ 7381 h 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" h="8">
                  <a:moveTo>
                    <a:pt x="0" y="1"/>
                  </a:moveTo>
                  <a:cubicBezTo>
                    <a:pt x="1" y="1"/>
                    <a:pt x="2" y="0"/>
                    <a:pt x="3" y="0"/>
                  </a:cubicBezTo>
                  <a:cubicBezTo>
                    <a:pt x="4" y="3"/>
                    <a:pt x="5" y="6"/>
                    <a:pt x="6" y="8"/>
                  </a:cubicBezTo>
                  <a:cubicBezTo>
                    <a:pt x="5" y="7"/>
                    <a:pt x="4" y="5"/>
                    <a:pt x="2" y="5"/>
                  </a:cubicBezTo>
                  <a:cubicBezTo>
                    <a:pt x="2" y="7"/>
                    <a:pt x="2" y="7"/>
                    <a:pt x="2" y="8"/>
                  </a:cubicBezTo>
                  <a:cubicBezTo>
                    <a:pt x="4" y="8"/>
                    <a:pt x="6" y="7"/>
                    <a:pt x="7" y="6"/>
                  </a:cubicBezTo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193" name="Freeform 203">
              <a:extLst>
                <a:ext uri="{FF2B5EF4-FFF2-40B4-BE49-F238E27FC236}">
                  <a16:creationId xmlns:a16="http://schemas.microsoft.com/office/drawing/2014/main" id="{ABCF274C-4437-4990-AFD5-31DBE3BA6AAF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9" y="2411"/>
              <a:ext cx="50" cy="34"/>
            </a:xfrm>
            <a:custGeom>
              <a:avLst/>
              <a:gdLst>
                <a:gd name="T0" fmla="*/ 0 w 20"/>
                <a:gd name="T1" fmla="*/ 0 h 13"/>
                <a:gd name="T2" fmla="*/ 1300 w 20"/>
                <a:gd name="T3" fmla="*/ 5759 h 13"/>
                <a:gd name="T4" fmla="*/ 3720 w 20"/>
                <a:gd name="T5" fmla="*/ 4166 h 13"/>
                <a:gd name="T6" fmla="*/ 3250 w 20"/>
                <a:gd name="T7" fmla="*/ 7728 h 13"/>
                <a:gd name="T8" fmla="*/ 6845 w 20"/>
                <a:gd name="T9" fmla="*/ 986 h 13"/>
                <a:gd name="T10" fmla="*/ 10550 w 20"/>
                <a:gd name="T11" fmla="*/ 3188 h 13"/>
                <a:gd name="T12" fmla="*/ 11720 w 20"/>
                <a:gd name="T13" fmla="*/ 4166 h 1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0" h="13">
                  <a:moveTo>
                    <a:pt x="0" y="0"/>
                  </a:moveTo>
                  <a:cubicBezTo>
                    <a:pt x="0" y="2"/>
                    <a:pt x="1" y="5"/>
                    <a:pt x="2" y="7"/>
                  </a:cubicBezTo>
                  <a:cubicBezTo>
                    <a:pt x="3" y="5"/>
                    <a:pt x="4" y="5"/>
                    <a:pt x="6" y="5"/>
                  </a:cubicBezTo>
                  <a:cubicBezTo>
                    <a:pt x="6" y="6"/>
                    <a:pt x="6" y="8"/>
                    <a:pt x="5" y="9"/>
                  </a:cubicBezTo>
                  <a:cubicBezTo>
                    <a:pt x="3" y="1"/>
                    <a:pt x="16" y="10"/>
                    <a:pt x="11" y="1"/>
                  </a:cubicBezTo>
                  <a:cubicBezTo>
                    <a:pt x="7" y="13"/>
                    <a:pt x="20" y="10"/>
                    <a:pt x="17" y="4"/>
                  </a:cubicBezTo>
                  <a:cubicBezTo>
                    <a:pt x="18" y="5"/>
                    <a:pt x="19" y="5"/>
                    <a:pt x="19" y="5"/>
                  </a:cubicBezTo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194" name="Freeform 204">
              <a:extLst>
                <a:ext uri="{FF2B5EF4-FFF2-40B4-BE49-F238E27FC236}">
                  <a16:creationId xmlns:a16="http://schemas.microsoft.com/office/drawing/2014/main" id="{D1E6C014-63A0-48A0-AE13-2B107BE28DCD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4" y="2555"/>
              <a:ext cx="30" cy="16"/>
            </a:xfrm>
            <a:custGeom>
              <a:avLst/>
              <a:gdLst>
                <a:gd name="T0" fmla="*/ 0 w 12"/>
                <a:gd name="T1" fmla="*/ 1763 h 6"/>
                <a:gd name="T2" fmla="*/ 1958 w 12"/>
                <a:gd name="T3" fmla="*/ 0 h 6"/>
                <a:gd name="T4" fmla="*/ 2470 w 12"/>
                <a:gd name="T5" fmla="*/ 4701 h 6"/>
                <a:gd name="T6" fmla="*/ 4425 w 12"/>
                <a:gd name="T7" fmla="*/ 2824 h 6"/>
                <a:gd name="T8" fmla="*/ 6845 w 12"/>
                <a:gd name="T9" fmla="*/ 4701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6">
                  <a:moveTo>
                    <a:pt x="0" y="2"/>
                  </a:moveTo>
                  <a:cubicBezTo>
                    <a:pt x="1" y="1"/>
                    <a:pt x="2" y="1"/>
                    <a:pt x="3" y="0"/>
                  </a:cubicBezTo>
                  <a:cubicBezTo>
                    <a:pt x="4" y="2"/>
                    <a:pt x="4" y="4"/>
                    <a:pt x="4" y="5"/>
                  </a:cubicBezTo>
                  <a:cubicBezTo>
                    <a:pt x="6" y="6"/>
                    <a:pt x="8" y="5"/>
                    <a:pt x="7" y="3"/>
                  </a:cubicBezTo>
                  <a:cubicBezTo>
                    <a:pt x="9" y="1"/>
                    <a:pt x="12" y="3"/>
                    <a:pt x="11" y="5"/>
                  </a:cubicBezTo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195" name="Freeform 205">
              <a:extLst>
                <a:ext uri="{FF2B5EF4-FFF2-40B4-BE49-F238E27FC236}">
                  <a16:creationId xmlns:a16="http://schemas.microsoft.com/office/drawing/2014/main" id="{2F7FC5F6-5AF3-409F-B73B-6229B487DB8C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9" y="2549"/>
              <a:ext cx="52" cy="32"/>
            </a:xfrm>
            <a:custGeom>
              <a:avLst/>
              <a:gdLst>
                <a:gd name="T0" fmla="*/ 0 w 21"/>
                <a:gd name="T1" fmla="*/ 11469 h 12"/>
                <a:gd name="T2" fmla="*/ 1582 w 21"/>
                <a:gd name="T3" fmla="*/ 0 h 12"/>
                <a:gd name="T4" fmla="*/ 3464 w 21"/>
                <a:gd name="T5" fmla="*/ 10376 h 12"/>
                <a:gd name="T6" fmla="*/ 6242 w 21"/>
                <a:gd name="T7" fmla="*/ 8648 h 12"/>
                <a:gd name="T8" fmla="*/ 5039 w 21"/>
                <a:gd name="T9" fmla="*/ 4701 h 12"/>
                <a:gd name="T10" fmla="*/ 7364 w 21"/>
                <a:gd name="T11" fmla="*/ 7531 h 12"/>
                <a:gd name="T12" fmla="*/ 10799 w 21"/>
                <a:gd name="T13" fmla="*/ 9707 h 12"/>
                <a:gd name="T14" fmla="*/ 10799 w 21"/>
                <a:gd name="T15" fmla="*/ 5824 h 12"/>
                <a:gd name="T16" fmla="*/ 11992 w 21"/>
                <a:gd name="T17" fmla="*/ 7531 h 1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" h="12">
                  <a:moveTo>
                    <a:pt x="0" y="12"/>
                  </a:moveTo>
                  <a:cubicBezTo>
                    <a:pt x="6" y="10"/>
                    <a:pt x="8" y="3"/>
                    <a:pt x="3" y="0"/>
                  </a:cubicBezTo>
                  <a:cubicBezTo>
                    <a:pt x="3" y="3"/>
                    <a:pt x="4" y="7"/>
                    <a:pt x="6" y="11"/>
                  </a:cubicBezTo>
                  <a:cubicBezTo>
                    <a:pt x="7" y="9"/>
                    <a:pt x="9" y="8"/>
                    <a:pt x="11" y="9"/>
                  </a:cubicBezTo>
                  <a:cubicBezTo>
                    <a:pt x="12" y="7"/>
                    <a:pt x="11" y="6"/>
                    <a:pt x="9" y="5"/>
                  </a:cubicBezTo>
                  <a:cubicBezTo>
                    <a:pt x="8" y="11"/>
                    <a:pt x="12" y="7"/>
                    <a:pt x="13" y="8"/>
                  </a:cubicBezTo>
                  <a:cubicBezTo>
                    <a:pt x="15" y="8"/>
                    <a:pt x="17" y="10"/>
                    <a:pt x="19" y="10"/>
                  </a:cubicBezTo>
                  <a:cubicBezTo>
                    <a:pt x="19" y="9"/>
                    <a:pt x="19" y="7"/>
                    <a:pt x="19" y="6"/>
                  </a:cubicBezTo>
                  <a:cubicBezTo>
                    <a:pt x="20" y="7"/>
                    <a:pt x="21" y="7"/>
                    <a:pt x="21" y="8"/>
                  </a:cubicBezTo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196" name="Freeform 206">
              <a:extLst>
                <a:ext uri="{FF2B5EF4-FFF2-40B4-BE49-F238E27FC236}">
                  <a16:creationId xmlns:a16="http://schemas.microsoft.com/office/drawing/2014/main" id="{7DEE87C3-053D-4AA2-B19F-08B3AFD74926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6" y="2557"/>
              <a:ext cx="13" cy="19"/>
            </a:xfrm>
            <a:custGeom>
              <a:avLst/>
              <a:gdLst>
                <a:gd name="T0" fmla="*/ 4022 w 5"/>
                <a:gd name="T1" fmla="*/ 0 h 7"/>
                <a:gd name="T2" fmla="*/ 2514 w 5"/>
                <a:gd name="T3" fmla="*/ 7662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7">
                  <a:moveTo>
                    <a:pt x="5" y="0"/>
                  </a:moveTo>
                  <a:cubicBezTo>
                    <a:pt x="0" y="1"/>
                    <a:pt x="3" y="5"/>
                    <a:pt x="3" y="7"/>
                  </a:cubicBezTo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0487" name="Group 207">
            <a:extLst>
              <a:ext uri="{FF2B5EF4-FFF2-40B4-BE49-F238E27FC236}">
                <a16:creationId xmlns:a16="http://schemas.microsoft.com/office/drawing/2014/main" id="{ED1C190B-917D-4CCC-B0E9-D2D549AD5257}"/>
              </a:ext>
            </a:extLst>
          </p:cNvPr>
          <p:cNvGrpSpPr>
            <a:grpSpLocks/>
          </p:cNvGrpSpPr>
          <p:nvPr/>
        </p:nvGrpSpPr>
        <p:grpSpPr bwMode="auto">
          <a:xfrm>
            <a:off x="5780088" y="3441700"/>
            <a:ext cx="290512" cy="2857500"/>
            <a:chOff x="2681" y="2077"/>
            <a:chExt cx="183" cy="1800"/>
          </a:xfrm>
        </p:grpSpPr>
        <p:sp>
          <p:nvSpPr>
            <p:cNvPr id="21097" name="Freeform 208">
              <a:extLst>
                <a:ext uri="{FF2B5EF4-FFF2-40B4-BE49-F238E27FC236}">
                  <a16:creationId xmlns:a16="http://schemas.microsoft.com/office/drawing/2014/main" id="{08441D62-0AC5-4131-BDAF-40B1BA95107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1" y="2181"/>
              <a:ext cx="183" cy="1600"/>
            </a:xfrm>
            <a:custGeom>
              <a:avLst/>
              <a:gdLst>
                <a:gd name="T0" fmla="*/ 23063 w 73"/>
                <a:gd name="T1" fmla="*/ 0 h 600"/>
                <a:gd name="T2" fmla="*/ 0 w 73"/>
                <a:gd name="T3" fmla="*/ 3891 h 600"/>
                <a:gd name="T4" fmla="*/ 0 w 73"/>
                <a:gd name="T5" fmla="*/ 35592 h 600"/>
                <a:gd name="T6" fmla="*/ 0 w 73"/>
                <a:gd name="T7" fmla="*/ 35592 h 600"/>
                <a:gd name="T8" fmla="*/ 1306 w 73"/>
                <a:gd name="T9" fmla="*/ 36259 h 600"/>
                <a:gd name="T10" fmla="*/ 1306 w 73"/>
                <a:gd name="T11" fmla="*/ 550592 h 600"/>
                <a:gd name="T12" fmla="*/ 23063 w 73"/>
                <a:gd name="T13" fmla="*/ 575411 h 600"/>
                <a:gd name="T14" fmla="*/ 44161 w 73"/>
                <a:gd name="T15" fmla="*/ 550592 h 600"/>
                <a:gd name="T16" fmla="*/ 44161 w 73"/>
                <a:gd name="T17" fmla="*/ 36259 h 600"/>
                <a:gd name="T18" fmla="*/ 45449 w 73"/>
                <a:gd name="T19" fmla="*/ 35592 h 600"/>
                <a:gd name="T20" fmla="*/ 45449 w 73"/>
                <a:gd name="T21" fmla="*/ 3891 h 600"/>
                <a:gd name="T22" fmla="*/ 23063 w 73"/>
                <a:gd name="T23" fmla="*/ 0 h 60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73" h="600">
                  <a:moveTo>
                    <a:pt x="37" y="0"/>
                  </a:moveTo>
                  <a:cubicBezTo>
                    <a:pt x="16" y="0"/>
                    <a:pt x="0" y="2"/>
                    <a:pt x="0" y="4"/>
                  </a:cubicBezTo>
                  <a:cubicBezTo>
                    <a:pt x="0" y="37"/>
                    <a:pt x="0" y="37"/>
                    <a:pt x="0" y="37"/>
                  </a:cubicBezTo>
                  <a:cubicBezTo>
                    <a:pt x="0" y="37"/>
                    <a:pt x="0" y="37"/>
                    <a:pt x="0" y="37"/>
                  </a:cubicBezTo>
                  <a:cubicBezTo>
                    <a:pt x="0" y="37"/>
                    <a:pt x="1" y="37"/>
                    <a:pt x="2" y="38"/>
                  </a:cubicBezTo>
                  <a:cubicBezTo>
                    <a:pt x="2" y="574"/>
                    <a:pt x="2" y="574"/>
                    <a:pt x="2" y="574"/>
                  </a:cubicBezTo>
                  <a:cubicBezTo>
                    <a:pt x="2" y="593"/>
                    <a:pt x="17" y="600"/>
                    <a:pt x="37" y="600"/>
                  </a:cubicBezTo>
                  <a:cubicBezTo>
                    <a:pt x="56" y="600"/>
                    <a:pt x="71" y="593"/>
                    <a:pt x="71" y="574"/>
                  </a:cubicBezTo>
                  <a:cubicBezTo>
                    <a:pt x="71" y="38"/>
                    <a:pt x="71" y="38"/>
                    <a:pt x="71" y="38"/>
                  </a:cubicBezTo>
                  <a:cubicBezTo>
                    <a:pt x="73" y="37"/>
                    <a:pt x="73" y="37"/>
                    <a:pt x="73" y="37"/>
                  </a:cubicBezTo>
                  <a:cubicBezTo>
                    <a:pt x="73" y="4"/>
                    <a:pt x="73" y="4"/>
                    <a:pt x="73" y="4"/>
                  </a:cubicBezTo>
                  <a:cubicBezTo>
                    <a:pt x="73" y="2"/>
                    <a:pt x="57" y="0"/>
                    <a:pt x="37" y="0"/>
                  </a:cubicBezTo>
                  <a:close/>
                </a:path>
              </a:pathLst>
            </a:custGeom>
            <a:noFill/>
            <a:ln w="23813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098" name="Freeform 209">
              <a:extLst>
                <a:ext uri="{FF2B5EF4-FFF2-40B4-BE49-F238E27FC236}">
                  <a16:creationId xmlns:a16="http://schemas.microsoft.com/office/drawing/2014/main" id="{E2A1B5CC-BE59-4306-91F5-392CAD4364F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6" y="2253"/>
              <a:ext cx="173" cy="1528"/>
            </a:xfrm>
            <a:custGeom>
              <a:avLst/>
              <a:gdLst>
                <a:gd name="T0" fmla="*/ 0 w 69"/>
                <a:gd name="T1" fmla="*/ 0 h 573"/>
                <a:gd name="T2" fmla="*/ 0 w 69"/>
                <a:gd name="T3" fmla="*/ 524685 h 573"/>
                <a:gd name="T4" fmla="*/ 21896 w 69"/>
                <a:gd name="T5" fmla="*/ 549525 h 573"/>
                <a:gd name="T6" fmla="*/ 42999 w 69"/>
                <a:gd name="T7" fmla="*/ 524685 h 573"/>
                <a:gd name="T8" fmla="*/ 42999 w 69"/>
                <a:gd name="T9" fmla="*/ 0 h 5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9" h="573">
                  <a:moveTo>
                    <a:pt x="0" y="0"/>
                  </a:moveTo>
                  <a:cubicBezTo>
                    <a:pt x="0" y="547"/>
                    <a:pt x="0" y="547"/>
                    <a:pt x="0" y="547"/>
                  </a:cubicBezTo>
                  <a:cubicBezTo>
                    <a:pt x="0" y="566"/>
                    <a:pt x="15" y="573"/>
                    <a:pt x="35" y="573"/>
                  </a:cubicBezTo>
                  <a:cubicBezTo>
                    <a:pt x="54" y="573"/>
                    <a:pt x="69" y="566"/>
                    <a:pt x="69" y="547"/>
                  </a:cubicBezTo>
                  <a:cubicBezTo>
                    <a:pt x="69" y="0"/>
                    <a:pt x="69" y="0"/>
                    <a:pt x="69" y="0"/>
                  </a:cubicBezTo>
                </a:path>
              </a:pathLst>
            </a:custGeom>
            <a:solidFill>
              <a:srgbClr val="E2EF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099" name="Freeform 210">
              <a:extLst>
                <a:ext uri="{FF2B5EF4-FFF2-40B4-BE49-F238E27FC236}">
                  <a16:creationId xmlns:a16="http://schemas.microsoft.com/office/drawing/2014/main" id="{DB6EB0F5-1991-4FA3-9571-B223D21B3926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6" y="2829"/>
              <a:ext cx="173" cy="952"/>
            </a:xfrm>
            <a:custGeom>
              <a:avLst/>
              <a:gdLst>
                <a:gd name="T0" fmla="*/ 21896 w 69"/>
                <a:gd name="T1" fmla="*/ 342392 h 357"/>
                <a:gd name="T2" fmla="*/ 42999 w 69"/>
                <a:gd name="T3" fmla="*/ 317576 h 357"/>
                <a:gd name="T4" fmla="*/ 42999 w 69"/>
                <a:gd name="T5" fmla="*/ 1059 h 357"/>
                <a:gd name="T6" fmla="*/ 21896 w 69"/>
                <a:gd name="T7" fmla="*/ 2824 h 357"/>
                <a:gd name="T8" fmla="*/ 0 w 69"/>
                <a:gd name="T9" fmla="*/ 0 h 357"/>
                <a:gd name="T10" fmla="*/ 0 w 69"/>
                <a:gd name="T11" fmla="*/ 317576 h 357"/>
                <a:gd name="T12" fmla="*/ 21896 w 69"/>
                <a:gd name="T13" fmla="*/ 342392 h 35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9" h="357">
                  <a:moveTo>
                    <a:pt x="35" y="357"/>
                  </a:moveTo>
                  <a:cubicBezTo>
                    <a:pt x="54" y="357"/>
                    <a:pt x="69" y="350"/>
                    <a:pt x="69" y="331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67" y="2"/>
                    <a:pt x="52" y="3"/>
                    <a:pt x="35" y="3"/>
                  </a:cubicBezTo>
                  <a:cubicBezTo>
                    <a:pt x="16" y="3"/>
                    <a:pt x="1" y="2"/>
                    <a:pt x="0" y="0"/>
                  </a:cubicBezTo>
                  <a:cubicBezTo>
                    <a:pt x="0" y="331"/>
                    <a:pt x="0" y="331"/>
                    <a:pt x="0" y="331"/>
                  </a:cubicBezTo>
                  <a:cubicBezTo>
                    <a:pt x="0" y="350"/>
                    <a:pt x="15" y="357"/>
                    <a:pt x="35" y="357"/>
                  </a:cubicBezTo>
                  <a:close/>
                </a:path>
              </a:pathLst>
            </a:custGeom>
            <a:solidFill>
              <a:srgbClr val="F4BA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100" name="Freeform 211">
              <a:extLst>
                <a:ext uri="{FF2B5EF4-FFF2-40B4-BE49-F238E27FC236}">
                  <a16:creationId xmlns:a16="http://schemas.microsoft.com/office/drawing/2014/main" id="{E64A690D-E41A-435D-BB98-0CA4D3EA04A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9" y="2835"/>
              <a:ext cx="127" cy="914"/>
            </a:xfrm>
            <a:custGeom>
              <a:avLst/>
              <a:gdLst>
                <a:gd name="T0" fmla="*/ 15501 w 51"/>
                <a:gd name="T1" fmla="*/ 1058 h 343"/>
                <a:gd name="T2" fmla="*/ 0 w 51"/>
                <a:gd name="T3" fmla="*/ 0 h 343"/>
                <a:gd name="T4" fmla="*/ 0 w 51"/>
                <a:gd name="T5" fmla="*/ 311146 h 343"/>
                <a:gd name="T6" fmla="*/ 15501 w 51"/>
                <a:gd name="T7" fmla="*/ 327287 h 343"/>
                <a:gd name="T8" fmla="*/ 30268 w 51"/>
                <a:gd name="T9" fmla="*/ 311146 h 343"/>
                <a:gd name="T10" fmla="*/ 30268 w 51"/>
                <a:gd name="T11" fmla="*/ 0 h 343"/>
                <a:gd name="T12" fmla="*/ 15501 w 51"/>
                <a:gd name="T13" fmla="*/ 1058 h 34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1" h="343">
                  <a:moveTo>
                    <a:pt x="26" y="1"/>
                  </a:moveTo>
                  <a:cubicBezTo>
                    <a:pt x="16" y="1"/>
                    <a:pt x="7" y="1"/>
                    <a:pt x="0" y="0"/>
                  </a:cubicBezTo>
                  <a:cubicBezTo>
                    <a:pt x="0" y="326"/>
                    <a:pt x="0" y="326"/>
                    <a:pt x="0" y="326"/>
                  </a:cubicBezTo>
                  <a:cubicBezTo>
                    <a:pt x="0" y="340"/>
                    <a:pt x="12" y="343"/>
                    <a:pt x="26" y="343"/>
                  </a:cubicBezTo>
                  <a:cubicBezTo>
                    <a:pt x="39" y="343"/>
                    <a:pt x="51" y="340"/>
                    <a:pt x="51" y="326"/>
                  </a:cubicBezTo>
                  <a:cubicBezTo>
                    <a:pt x="51" y="0"/>
                    <a:pt x="51" y="0"/>
                    <a:pt x="51" y="0"/>
                  </a:cubicBezTo>
                  <a:cubicBezTo>
                    <a:pt x="44" y="1"/>
                    <a:pt x="35" y="1"/>
                    <a:pt x="26" y="1"/>
                  </a:cubicBezTo>
                  <a:close/>
                </a:path>
              </a:pathLst>
            </a:custGeom>
            <a:solidFill>
              <a:srgbClr val="B00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101" name="Freeform 212">
              <a:extLst>
                <a:ext uri="{FF2B5EF4-FFF2-40B4-BE49-F238E27FC236}">
                  <a16:creationId xmlns:a16="http://schemas.microsoft.com/office/drawing/2014/main" id="{72E0F77E-9B6D-43D8-B983-0E608394281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9" y="2272"/>
              <a:ext cx="127" cy="565"/>
            </a:xfrm>
            <a:custGeom>
              <a:avLst/>
              <a:gdLst>
                <a:gd name="T0" fmla="*/ 0 w 51"/>
                <a:gd name="T1" fmla="*/ 0 h 212"/>
                <a:gd name="T2" fmla="*/ 0 w 51"/>
                <a:gd name="T3" fmla="*/ 201391 h 212"/>
                <a:gd name="T4" fmla="*/ 15501 w 51"/>
                <a:gd name="T5" fmla="*/ 202507 h 212"/>
                <a:gd name="T6" fmla="*/ 30268 w 51"/>
                <a:gd name="T7" fmla="*/ 201391 h 212"/>
                <a:gd name="T8" fmla="*/ 30268 w 51"/>
                <a:gd name="T9" fmla="*/ 0 h 212"/>
                <a:gd name="T10" fmla="*/ 0 w 51"/>
                <a:gd name="T11" fmla="*/ 0 h 21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1" h="212">
                  <a:moveTo>
                    <a:pt x="0" y="0"/>
                  </a:moveTo>
                  <a:cubicBezTo>
                    <a:pt x="0" y="211"/>
                    <a:pt x="0" y="211"/>
                    <a:pt x="0" y="211"/>
                  </a:cubicBezTo>
                  <a:cubicBezTo>
                    <a:pt x="7" y="212"/>
                    <a:pt x="16" y="212"/>
                    <a:pt x="26" y="212"/>
                  </a:cubicBezTo>
                  <a:cubicBezTo>
                    <a:pt x="35" y="212"/>
                    <a:pt x="44" y="212"/>
                    <a:pt x="51" y="211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BEDB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102" name="Freeform 213">
              <a:extLst>
                <a:ext uri="{FF2B5EF4-FFF2-40B4-BE49-F238E27FC236}">
                  <a16:creationId xmlns:a16="http://schemas.microsoft.com/office/drawing/2014/main" id="{78F12CA2-A5FB-453C-A77D-4198292BC9D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6" y="2821"/>
              <a:ext cx="173" cy="16"/>
            </a:xfrm>
            <a:custGeom>
              <a:avLst/>
              <a:gdLst>
                <a:gd name="T0" fmla="*/ 0 w 69"/>
                <a:gd name="T1" fmla="*/ 2824 h 6"/>
                <a:gd name="T2" fmla="*/ 21896 w 69"/>
                <a:gd name="T3" fmla="*/ 5824 h 6"/>
                <a:gd name="T4" fmla="*/ 42999 w 69"/>
                <a:gd name="T5" fmla="*/ 2824 h 6"/>
                <a:gd name="T6" fmla="*/ 42999 w 69"/>
                <a:gd name="T7" fmla="*/ 2824 h 6"/>
                <a:gd name="T8" fmla="*/ 21103 w 69"/>
                <a:gd name="T9" fmla="*/ 0 h 6"/>
                <a:gd name="T10" fmla="*/ 0 w 69"/>
                <a:gd name="T11" fmla="*/ 2824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9" h="6">
                  <a:moveTo>
                    <a:pt x="0" y="3"/>
                  </a:moveTo>
                  <a:cubicBezTo>
                    <a:pt x="1" y="5"/>
                    <a:pt x="16" y="6"/>
                    <a:pt x="35" y="6"/>
                  </a:cubicBezTo>
                  <a:cubicBezTo>
                    <a:pt x="53" y="6"/>
                    <a:pt x="68" y="5"/>
                    <a:pt x="69" y="3"/>
                  </a:cubicBezTo>
                  <a:cubicBezTo>
                    <a:pt x="69" y="3"/>
                    <a:pt x="69" y="3"/>
                    <a:pt x="69" y="3"/>
                  </a:cubicBezTo>
                  <a:cubicBezTo>
                    <a:pt x="68" y="1"/>
                    <a:pt x="53" y="0"/>
                    <a:pt x="34" y="0"/>
                  </a:cubicBezTo>
                  <a:cubicBezTo>
                    <a:pt x="16" y="0"/>
                    <a:pt x="2" y="1"/>
                    <a:pt x="0" y="3"/>
                  </a:cubicBezTo>
                </a:path>
              </a:pathLst>
            </a:custGeom>
            <a:solidFill>
              <a:srgbClr val="FADB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103" name="Freeform 214">
              <a:extLst>
                <a:ext uri="{FF2B5EF4-FFF2-40B4-BE49-F238E27FC236}">
                  <a16:creationId xmlns:a16="http://schemas.microsoft.com/office/drawing/2014/main" id="{1BF4266D-18C2-4C71-B3D7-1002EE45B5F8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4" y="2835"/>
              <a:ext cx="62" cy="914"/>
            </a:xfrm>
            <a:custGeom>
              <a:avLst/>
              <a:gdLst>
                <a:gd name="T0" fmla="*/ 11656 w 25"/>
                <a:gd name="T1" fmla="*/ 1058 h 343"/>
                <a:gd name="T2" fmla="*/ 11656 w 25"/>
                <a:gd name="T3" fmla="*/ 308215 h 343"/>
                <a:gd name="T4" fmla="*/ 0 w 25"/>
                <a:gd name="T5" fmla="*/ 327287 h 343"/>
                <a:gd name="T6" fmla="*/ 14448 w 25"/>
                <a:gd name="T7" fmla="*/ 311146 h 343"/>
                <a:gd name="T8" fmla="*/ 14448 w 25"/>
                <a:gd name="T9" fmla="*/ 0 h 343"/>
                <a:gd name="T10" fmla="*/ 11656 w 25"/>
                <a:gd name="T11" fmla="*/ 1058 h 34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5" h="343">
                  <a:moveTo>
                    <a:pt x="20" y="1"/>
                  </a:moveTo>
                  <a:cubicBezTo>
                    <a:pt x="20" y="323"/>
                    <a:pt x="20" y="323"/>
                    <a:pt x="20" y="323"/>
                  </a:cubicBezTo>
                  <a:cubicBezTo>
                    <a:pt x="20" y="338"/>
                    <a:pt x="9" y="342"/>
                    <a:pt x="0" y="343"/>
                  </a:cubicBezTo>
                  <a:cubicBezTo>
                    <a:pt x="13" y="343"/>
                    <a:pt x="25" y="340"/>
                    <a:pt x="25" y="326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3" y="1"/>
                    <a:pt x="22" y="1"/>
                    <a:pt x="20" y="1"/>
                  </a:cubicBezTo>
                  <a:close/>
                </a:path>
              </a:pathLst>
            </a:custGeom>
            <a:solidFill>
              <a:srgbClr val="8409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104" name="Freeform 215">
              <a:extLst>
                <a:ext uri="{FF2B5EF4-FFF2-40B4-BE49-F238E27FC236}">
                  <a16:creationId xmlns:a16="http://schemas.microsoft.com/office/drawing/2014/main" id="{B563C718-92B7-4692-BA2E-95C984171D2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4" y="2272"/>
              <a:ext cx="12" cy="565"/>
            </a:xfrm>
            <a:custGeom>
              <a:avLst/>
              <a:gdLst>
                <a:gd name="T0" fmla="*/ 0 w 5"/>
                <a:gd name="T1" fmla="*/ 0 h 212"/>
                <a:gd name="T2" fmla="*/ 0 w 5"/>
                <a:gd name="T3" fmla="*/ 202507 h 212"/>
                <a:gd name="T4" fmla="*/ 2321 w 5"/>
                <a:gd name="T5" fmla="*/ 201391 h 212"/>
                <a:gd name="T6" fmla="*/ 2321 w 5"/>
                <a:gd name="T7" fmla="*/ 0 h 212"/>
                <a:gd name="T8" fmla="*/ 0 w 5"/>
                <a:gd name="T9" fmla="*/ 0 h 2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212">
                  <a:moveTo>
                    <a:pt x="0" y="0"/>
                  </a:moveTo>
                  <a:cubicBezTo>
                    <a:pt x="0" y="212"/>
                    <a:pt x="0" y="212"/>
                    <a:pt x="0" y="212"/>
                  </a:cubicBezTo>
                  <a:cubicBezTo>
                    <a:pt x="2" y="212"/>
                    <a:pt x="3" y="212"/>
                    <a:pt x="5" y="211"/>
                  </a:cubicBezTo>
                  <a:cubicBezTo>
                    <a:pt x="5" y="0"/>
                    <a:pt x="5" y="0"/>
                    <a:pt x="5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96C6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105" name="Freeform 216">
              <a:extLst>
                <a:ext uri="{FF2B5EF4-FFF2-40B4-BE49-F238E27FC236}">
                  <a16:creationId xmlns:a16="http://schemas.microsoft.com/office/drawing/2014/main" id="{5523DB94-AC82-4100-AEDD-85E840EB44E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4" y="2077"/>
              <a:ext cx="75" cy="1696"/>
            </a:xfrm>
            <a:custGeom>
              <a:avLst/>
              <a:gdLst>
                <a:gd name="T0" fmla="*/ 16613 w 30"/>
                <a:gd name="T1" fmla="*/ 69027 h 636"/>
                <a:gd name="T2" fmla="*/ 16613 w 30"/>
                <a:gd name="T3" fmla="*/ 590792 h 636"/>
                <a:gd name="T4" fmla="*/ 0 w 30"/>
                <a:gd name="T5" fmla="*/ 609907 h 636"/>
                <a:gd name="T6" fmla="*/ 18363 w 30"/>
                <a:gd name="T7" fmla="*/ 591587 h 636"/>
                <a:gd name="T8" fmla="*/ 18363 w 30"/>
                <a:gd name="T9" fmla="*/ 65139 h 6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636">
                  <a:moveTo>
                    <a:pt x="27" y="72"/>
                  </a:moveTo>
                  <a:cubicBezTo>
                    <a:pt x="27" y="9"/>
                    <a:pt x="27" y="527"/>
                    <a:pt x="27" y="616"/>
                  </a:cubicBezTo>
                  <a:cubicBezTo>
                    <a:pt x="27" y="626"/>
                    <a:pt x="10" y="636"/>
                    <a:pt x="0" y="636"/>
                  </a:cubicBezTo>
                  <a:cubicBezTo>
                    <a:pt x="10" y="636"/>
                    <a:pt x="30" y="633"/>
                    <a:pt x="30" y="617"/>
                  </a:cubicBezTo>
                  <a:cubicBezTo>
                    <a:pt x="30" y="522"/>
                    <a:pt x="30" y="0"/>
                    <a:pt x="30" y="68"/>
                  </a:cubicBezTo>
                </a:path>
              </a:pathLst>
            </a:custGeom>
            <a:solidFill>
              <a:srgbClr val="ADD2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106" name="Freeform 217">
              <a:extLst>
                <a:ext uri="{FF2B5EF4-FFF2-40B4-BE49-F238E27FC236}">
                  <a16:creationId xmlns:a16="http://schemas.microsoft.com/office/drawing/2014/main" id="{B8CD2AF1-110B-446F-9128-DA92ABC4F962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4" y="2835"/>
              <a:ext cx="75" cy="938"/>
            </a:xfrm>
            <a:custGeom>
              <a:avLst/>
              <a:gdLst>
                <a:gd name="T0" fmla="*/ 18363 w 30"/>
                <a:gd name="T1" fmla="*/ 0 h 352"/>
                <a:gd name="T2" fmla="*/ 16613 w 30"/>
                <a:gd name="T3" fmla="*/ 0 h 352"/>
                <a:gd name="T4" fmla="*/ 16613 w 30"/>
                <a:gd name="T5" fmla="*/ 316860 h 352"/>
                <a:gd name="T6" fmla="*/ 0 w 30"/>
                <a:gd name="T7" fmla="*/ 335935 h 352"/>
                <a:gd name="T8" fmla="*/ 18363 w 30"/>
                <a:gd name="T9" fmla="*/ 317670 h 352"/>
                <a:gd name="T10" fmla="*/ 18363 w 30"/>
                <a:gd name="T11" fmla="*/ 0 h 35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0" h="352">
                  <a:moveTo>
                    <a:pt x="30" y="0"/>
                  </a:moveTo>
                  <a:cubicBezTo>
                    <a:pt x="29" y="0"/>
                    <a:pt x="28" y="0"/>
                    <a:pt x="27" y="0"/>
                  </a:cubicBezTo>
                  <a:cubicBezTo>
                    <a:pt x="27" y="332"/>
                    <a:pt x="27" y="332"/>
                    <a:pt x="27" y="332"/>
                  </a:cubicBezTo>
                  <a:cubicBezTo>
                    <a:pt x="27" y="342"/>
                    <a:pt x="10" y="352"/>
                    <a:pt x="0" y="352"/>
                  </a:cubicBezTo>
                  <a:cubicBezTo>
                    <a:pt x="10" y="352"/>
                    <a:pt x="30" y="349"/>
                    <a:pt x="30" y="333"/>
                  </a:cubicBezTo>
                  <a:lnTo>
                    <a:pt x="30" y="0"/>
                  </a:lnTo>
                  <a:close/>
                </a:path>
              </a:pathLst>
            </a:custGeom>
            <a:solidFill>
              <a:srgbClr val="D586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107" name="Freeform 218">
              <a:extLst>
                <a:ext uri="{FF2B5EF4-FFF2-40B4-BE49-F238E27FC236}">
                  <a16:creationId xmlns:a16="http://schemas.microsoft.com/office/drawing/2014/main" id="{08FB07C6-4A7F-48F3-B2A5-6BEF9225A9C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4" y="2824"/>
              <a:ext cx="12" cy="11"/>
            </a:xfrm>
            <a:custGeom>
              <a:avLst/>
              <a:gdLst>
                <a:gd name="T0" fmla="*/ 0 w 5"/>
                <a:gd name="T1" fmla="*/ 0 h 4"/>
                <a:gd name="T2" fmla="*/ 1925 w 5"/>
                <a:gd name="T3" fmla="*/ 3495 h 4"/>
                <a:gd name="T4" fmla="*/ 403 w 5"/>
                <a:gd name="T5" fmla="*/ 4741 h 4"/>
                <a:gd name="T6" fmla="*/ 403 w 5"/>
                <a:gd name="T7" fmla="*/ 1271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4">
                  <a:moveTo>
                    <a:pt x="0" y="0"/>
                  </a:moveTo>
                  <a:cubicBezTo>
                    <a:pt x="1" y="1"/>
                    <a:pt x="5" y="0"/>
                    <a:pt x="4" y="3"/>
                  </a:cubicBezTo>
                  <a:cubicBezTo>
                    <a:pt x="4" y="3"/>
                    <a:pt x="1" y="4"/>
                    <a:pt x="1" y="4"/>
                  </a:cubicBezTo>
                  <a:cubicBezTo>
                    <a:pt x="0" y="4"/>
                    <a:pt x="1" y="2"/>
                    <a:pt x="1" y="1"/>
                  </a:cubicBezTo>
                </a:path>
              </a:pathLst>
            </a:custGeom>
            <a:solidFill>
              <a:srgbClr val="DCD0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108" name="Freeform 219">
              <a:extLst>
                <a:ext uri="{FF2B5EF4-FFF2-40B4-BE49-F238E27FC236}">
                  <a16:creationId xmlns:a16="http://schemas.microsoft.com/office/drawing/2014/main" id="{4BB65503-D931-4EEA-A4C8-98D96FA0132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1" y="2827"/>
              <a:ext cx="8" cy="5"/>
            </a:xfrm>
            <a:custGeom>
              <a:avLst/>
              <a:gdLst>
                <a:gd name="T0" fmla="*/ 0 w 3"/>
                <a:gd name="T1" fmla="*/ 0 h 2"/>
                <a:gd name="T2" fmla="*/ 0 w 3"/>
                <a:gd name="T3" fmla="*/ 1300 h 2"/>
                <a:gd name="T4" fmla="*/ 2824 w 3"/>
                <a:gd name="T5" fmla="*/ 783 h 2"/>
                <a:gd name="T6" fmla="*/ 0 w 3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cubicBezTo>
                    <a:pt x="0" y="0"/>
                    <a:pt x="0" y="1"/>
                    <a:pt x="0" y="2"/>
                  </a:cubicBezTo>
                  <a:cubicBezTo>
                    <a:pt x="1" y="2"/>
                    <a:pt x="2" y="1"/>
                    <a:pt x="3" y="1"/>
                  </a:cubicBezTo>
                  <a:cubicBezTo>
                    <a:pt x="3" y="0"/>
                    <a:pt x="1" y="1"/>
                    <a:pt x="0" y="0"/>
                  </a:cubicBezTo>
                </a:path>
              </a:pathLst>
            </a:custGeom>
            <a:solidFill>
              <a:srgbClr val="DCD0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109" name="Freeform 220">
              <a:extLst>
                <a:ext uri="{FF2B5EF4-FFF2-40B4-BE49-F238E27FC236}">
                  <a16:creationId xmlns:a16="http://schemas.microsoft.com/office/drawing/2014/main" id="{153EF828-3A5E-4993-97D4-ED4CB99EF43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9" y="3376"/>
              <a:ext cx="15" cy="299"/>
            </a:xfrm>
            <a:custGeom>
              <a:avLst/>
              <a:gdLst>
                <a:gd name="T0" fmla="*/ 0 w 6"/>
                <a:gd name="T1" fmla="*/ 0 h 112"/>
                <a:gd name="T2" fmla="*/ 1300 w 6"/>
                <a:gd name="T3" fmla="*/ 108187 h 1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112">
                  <a:moveTo>
                    <a:pt x="0" y="0"/>
                  </a:moveTo>
                  <a:cubicBezTo>
                    <a:pt x="5" y="14"/>
                    <a:pt x="6" y="85"/>
                    <a:pt x="2" y="112"/>
                  </a:cubicBezTo>
                </a:path>
              </a:pathLst>
            </a:custGeom>
            <a:solidFill>
              <a:srgbClr val="D586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110" name="Freeform 221">
              <a:extLst>
                <a:ext uri="{FF2B5EF4-FFF2-40B4-BE49-F238E27FC236}">
                  <a16:creationId xmlns:a16="http://schemas.microsoft.com/office/drawing/2014/main" id="{E819BBAD-6FA3-46A8-824C-9825CBF05CF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2" y="2829"/>
              <a:ext cx="7" cy="6"/>
            </a:xfrm>
            <a:custGeom>
              <a:avLst/>
              <a:gdLst>
                <a:gd name="T0" fmla="*/ 0 w 3"/>
                <a:gd name="T1" fmla="*/ 4374 h 2"/>
                <a:gd name="T2" fmla="*/ 1094 w 3"/>
                <a:gd name="T3" fmla="*/ 0 h 2"/>
                <a:gd name="T4" fmla="*/ 1094 w 3"/>
                <a:gd name="T5" fmla="*/ 0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cubicBezTo>
                    <a:pt x="2" y="1"/>
                    <a:pt x="3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noFill/>
            <a:ln w="3175" cap="rnd">
              <a:solidFill>
                <a:srgbClr val="87888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111" name="Freeform 222">
              <a:extLst>
                <a:ext uri="{FF2B5EF4-FFF2-40B4-BE49-F238E27FC236}">
                  <a16:creationId xmlns:a16="http://schemas.microsoft.com/office/drawing/2014/main" id="{24FDA084-6330-4BFD-B2E2-D1D6D757EC3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4" y="2835"/>
              <a:ext cx="28" cy="2"/>
            </a:xfrm>
            <a:custGeom>
              <a:avLst/>
              <a:gdLst>
                <a:gd name="T0" fmla="*/ 0 w 11"/>
                <a:gd name="T1" fmla="*/ 128 h 1"/>
                <a:gd name="T2" fmla="*/ 7601 w 11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1">
                  <a:moveTo>
                    <a:pt x="0" y="1"/>
                  </a:moveTo>
                  <a:cubicBezTo>
                    <a:pt x="4" y="0"/>
                    <a:pt x="8" y="0"/>
                    <a:pt x="11" y="0"/>
                  </a:cubicBezTo>
                </a:path>
              </a:pathLst>
            </a:custGeom>
            <a:noFill/>
            <a:ln w="3175" cap="rnd">
              <a:solidFill>
                <a:srgbClr val="87B1C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112" name="Freeform 223">
              <a:extLst>
                <a:ext uri="{FF2B5EF4-FFF2-40B4-BE49-F238E27FC236}">
                  <a16:creationId xmlns:a16="http://schemas.microsoft.com/office/drawing/2014/main" id="{E1CD0514-439F-41C5-9317-0BB2C6EAF9B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6" y="2829"/>
              <a:ext cx="138" cy="8"/>
            </a:xfrm>
            <a:custGeom>
              <a:avLst/>
              <a:gdLst>
                <a:gd name="T0" fmla="*/ 0 w 55"/>
                <a:gd name="T1" fmla="*/ 0 h 3"/>
                <a:gd name="T2" fmla="*/ 22002 w 55"/>
                <a:gd name="T3" fmla="*/ 2824 h 3"/>
                <a:gd name="T4" fmla="*/ 34405 w 55"/>
                <a:gd name="T5" fmla="*/ 2824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5" h="3">
                  <a:moveTo>
                    <a:pt x="0" y="0"/>
                  </a:moveTo>
                  <a:cubicBezTo>
                    <a:pt x="1" y="2"/>
                    <a:pt x="16" y="3"/>
                    <a:pt x="35" y="3"/>
                  </a:cubicBezTo>
                  <a:cubicBezTo>
                    <a:pt x="42" y="3"/>
                    <a:pt x="49" y="3"/>
                    <a:pt x="55" y="3"/>
                  </a:cubicBezTo>
                </a:path>
              </a:pathLst>
            </a:custGeom>
            <a:noFill/>
            <a:ln w="3175" cap="rnd">
              <a:solidFill>
                <a:srgbClr val="87888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113" name="Freeform 224">
              <a:extLst>
                <a:ext uri="{FF2B5EF4-FFF2-40B4-BE49-F238E27FC236}">
                  <a16:creationId xmlns:a16="http://schemas.microsoft.com/office/drawing/2014/main" id="{1C452139-0214-45C6-A1CF-76507535CD8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6" y="2821"/>
              <a:ext cx="138" cy="8"/>
            </a:xfrm>
            <a:custGeom>
              <a:avLst/>
              <a:gdLst>
                <a:gd name="T0" fmla="*/ 34405 w 55"/>
                <a:gd name="T1" fmla="*/ 1059 h 3"/>
                <a:gd name="T2" fmla="*/ 21167 w 55"/>
                <a:gd name="T3" fmla="*/ 0 h 3"/>
                <a:gd name="T4" fmla="*/ 0 w 55"/>
                <a:gd name="T5" fmla="*/ 2824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5" h="3">
                  <a:moveTo>
                    <a:pt x="55" y="1"/>
                  </a:moveTo>
                  <a:cubicBezTo>
                    <a:pt x="49" y="0"/>
                    <a:pt x="42" y="0"/>
                    <a:pt x="34" y="0"/>
                  </a:cubicBezTo>
                  <a:cubicBezTo>
                    <a:pt x="16" y="0"/>
                    <a:pt x="2" y="1"/>
                    <a:pt x="0" y="3"/>
                  </a:cubicBezTo>
                </a:path>
              </a:pathLst>
            </a:custGeom>
            <a:noFill/>
            <a:ln w="3175" cap="rnd">
              <a:solidFill>
                <a:srgbClr val="A1A2A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114" name="Freeform 225">
              <a:extLst>
                <a:ext uri="{FF2B5EF4-FFF2-40B4-BE49-F238E27FC236}">
                  <a16:creationId xmlns:a16="http://schemas.microsoft.com/office/drawing/2014/main" id="{7983B00D-488C-4D14-9B88-A012FB91D42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4" y="2824"/>
              <a:ext cx="25" cy="3"/>
            </a:xfrm>
            <a:custGeom>
              <a:avLst/>
              <a:gdLst>
                <a:gd name="T0" fmla="*/ 6175 w 10"/>
                <a:gd name="T1" fmla="*/ 2187 h 1"/>
                <a:gd name="T2" fmla="*/ 0 w 10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1">
                  <a:moveTo>
                    <a:pt x="10" y="1"/>
                  </a:moveTo>
                  <a:cubicBezTo>
                    <a:pt x="8" y="0"/>
                    <a:pt x="4" y="0"/>
                    <a:pt x="0" y="0"/>
                  </a:cubicBezTo>
                </a:path>
              </a:pathLst>
            </a:custGeom>
            <a:noFill/>
            <a:ln w="3175" cap="rnd">
              <a:solidFill>
                <a:srgbClr val="91B7C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115" name="Freeform 226">
              <a:extLst>
                <a:ext uri="{FF2B5EF4-FFF2-40B4-BE49-F238E27FC236}">
                  <a16:creationId xmlns:a16="http://schemas.microsoft.com/office/drawing/2014/main" id="{E602E20D-D36E-4985-B441-83E623FE841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9" y="2827"/>
              <a:ext cx="10" cy="2"/>
            </a:xfrm>
            <a:custGeom>
              <a:avLst/>
              <a:gdLst>
                <a:gd name="T0" fmla="*/ 2470 w 4"/>
                <a:gd name="T1" fmla="*/ 128 h 1"/>
                <a:gd name="T2" fmla="*/ 0 w 4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1">
                  <a:moveTo>
                    <a:pt x="4" y="1"/>
                  </a:moveTo>
                  <a:cubicBezTo>
                    <a:pt x="4" y="1"/>
                    <a:pt x="3" y="0"/>
                    <a:pt x="0" y="0"/>
                  </a:cubicBezTo>
                </a:path>
              </a:pathLst>
            </a:custGeom>
            <a:noFill/>
            <a:ln w="3175" cap="rnd">
              <a:solidFill>
                <a:srgbClr val="A1A2A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116" name="Freeform 227">
              <a:extLst>
                <a:ext uri="{FF2B5EF4-FFF2-40B4-BE49-F238E27FC236}">
                  <a16:creationId xmlns:a16="http://schemas.microsoft.com/office/drawing/2014/main" id="{22A43C0C-FC6A-4E9B-9E01-A587F2FA097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6" y="2253"/>
              <a:ext cx="173" cy="1528"/>
            </a:xfrm>
            <a:custGeom>
              <a:avLst/>
              <a:gdLst>
                <a:gd name="T0" fmla="*/ 0 w 69"/>
                <a:gd name="T1" fmla="*/ 0 h 573"/>
                <a:gd name="T2" fmla="*/ 0 w 69"/>
                <a:gd name="T3" fmla="*/ 524685 h 573"/>
                <a:gd name="T4" fmla="*/ 21896 w 69"/>
                <a:gd name="T5" fmla="*/ 549525 h 573"/>
                <a:gd name="T6" fmla="*/ 42999 w 69"/>
                <a:gd name="T7" fmla="*/ 524685 h 573"/>
                <a:gd name="T8" fmla="*/ 42999 w 69"/>
                <a:gd name="T9" fmla="*/ 0 h 5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9" h="573">
                  <a:moveTo>
                    <a:pt x="0" y="0"/>
                  </a:moveTo>
                  <a:cubicBezTo>
                    <a:pt x="0" y="547"/>
                    <a:pt x="0" y="547"/>
                    <a:pt x="0" y="547"/>
                  </a:cubicBezTo>
                  <a:cubicBezTo>
                    <a:pt x="0" y="566"/>
                    <a:pt x="15" y="573"/>
                    <a:pt x="35" y="573"/>
                  </a:cubicBezTo>
                  <a:cubicBezTo>
                    <a:pt x="54" y="573"/>
                    <a:pt x="69" y="566"/>
                    <a:pt x="69" y="547"/>
                  </a:cubicBezTo>
                  <a:cubicBezTo>
                    <a:pt x="69" y="0"/>
                    <a:pt x="69" y="0"/>
                    <a:pt x="69" y="0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117" name="Freeform 228">
              <a:extLst>
                <a:ext uri="{FF2B5EF4-FFF2-40B4-BE49-F238E27FC236}">
                  <a16:creationId xmlns:a16="http://schemas.microsoft.com/office/drawing/2014/main" id="{D73E7469-5C52-40C5-A255-C93FDF9C7F7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1" y="2269"/>
              <a:ext cx="163" cy="200"/>
            </a:xfrm>
            <a:custGeom>
              <a:avLst/>
              <a:gdLst>
                <a:gd name="T0" fmla="*/ 20646 w 65"/>
                <a:gd name="T1" fmla="*/ 71851 h 75"/>
                <a:gd name="T2" fmla="*/ 40574 w 65"/>
                <a:gd name="T3" fmla="*/ 69027 h 75"/>
                <a:gd name="T4" fmla="*/ 40574 w 65"/>
                <a:gd name="T5" fmla="*/ 1763 h 75"/>
                <a:gd name="T6" fmla="*/ 20646 w 65"/>
                <a:gd name="T7" fmla="*/ 0 h 75"/>
                <a:gd name="T8" fmla="*/ 0 w 65"/>
                <a:gd name="T9" fmla="*/ 1763 h 75"/>
                <a:gd name="T10" fmla="*/ 0 w 65"/>
                <a:gd name="T11" fmla="*/ 69027 h 75"/>
                <a:gd name="T12" fmla="*/ 20646 w 65"/>
                <a:gd name="T13" fmla="*/ 71851 h 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5" h="75">
                  <a:moveTo>
                    <a:pt x="33" y="75"/>
                  </a:moveTo>
                  <a:cubicBezTo>
                    <a:pt x="50" y="75"/>
                    <a:pt x="64" y="73"/>
                    <a:pt x="65" y="72"/>
                  </a:cubicBezTo>
                  <a:cubicBezTo>
                    <a:pt x="65" y="2"/>
                    <a:pt x="65" y="2"/>
                    <a:pt x="65" y="2"/>
                  </a:cubicBezTo>
                  <a:cubicBezTo>
                    <a:pt x="60" y="1"/>
                    <a:pt x="47" y="0"/>
                    <a:pt x="33" y="0"/>
                  </a:cubicBezTo>
                  <a:cubicBezTo>
                    <a:pt x="18" y="0"/>
                    <a:pt x="5" y="1"/>
                    <a:pt x="0" y="2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1" y="73"/>
                    <a:pt x="15" y="75"/>
                    <a:pt x="33" y="75"/>
                  </a:cubicBezTo>
                  <a:close/>
                </a:path>
              </a:pathLst>
            </a:custGeom>
            <a:solidFill>
              <a:srgbClr val="DDD3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118" name="Freeform 229">
              <a:extLst>
                <a:ext uri="{FF2B5EF4-FFF2-40B4-BE49-F238E27FC236}">
                  <a16:creationId xmlns:a16="http://schemas.microsoft.com/office/drawing/2014/main" id="{71A261B1-297B-4084-A3A3-F3A81762643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6" y="2291"/>
              <a:ext cx="78" cy="40"/>
            </a:xfrm>
            <a:custGeom>
              <a:avLst/>
              <a:gdLst>
                <a:gd name="T0" fmla="*/ 0 w 31"/>
                <a:gd name="T1" fmla="*/ 14413 h 15"/>
                <a:gd name="T2" fmla="*/ 0 w 31"/>
                <a:gd name="T3" fmla="*/ 0 h 15"/>
                <a:gd name="T4" fmla="*/ 19752 w 31"/>
                <a:gd name="T5" fmla="*/ 1763 h 15"/>
                <a:gd name="T6" fmla="*/ 2531 w 31"/>
                <a:gd name="T7" fmla="*/ 4701 h 15"/>
                <a:gd name="T8" fmla="*/ 0 w 31"/>
                <a:gd name="T9" fmla="*/ 14413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15">
                  <a:moveTo>
                    <a:pt x="0" y="15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7" y="1"/>
                    <a:pt x="24" y="2"/>
                    <a:pt x="31" y="2"/>
                  </a:cubicBezTo>
                  <a:cubicBezTo>
                    <a:pt x="26" y="4"/>
                    <a:pt x="7" y="5"/>
                    <a:pt x="4" y="5"/>
                  </a:cubicBezTo>
                  <a:cubicBezTo>
                    <a:pt x="0" y="5"/>
                    <a:pt x="0" y="9"/>
                    <a:pt x="0" y="15"/>
                  </a:cubicBezTo>
                  <a:close/>
                </a:path>
              </a:pathLst>
            </a:custGeom>
            <a:solidFill>
              <a:srgbClr val="AC91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119" name="Freeform 230">
              <a:extLst>
                <a:ext uri="{FF2B5EF4-FFF2-40B4-BE49-F238E27FC236}">
                  <a16:creationId xmlns:a16="http://schemas.microsoft.com/office/drawing/2014/main" id="{90A9D761-3CF5-4BCC-81C2-037B8E45A046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1" y="2269"/>
              <a:ext cx="163" cy="200"/>
            </a:xfrm>
            <a:custGeom>
              <a:avLst/>
              <a:gdLst>
                <a:gd name="T0" fmla="*/ 20646 w 65"/>
                <a:gd name="T1" fmla="*/ 71851 h 75"/>
                <a:gd name="T2" fmla="*/ 40574 w 65"/>
                <a:gd name="T3" fmla="*/ 69027 h 75"/>
                <a:gd name="T4" fmla="*/ 40574 w 65"/>
                <a:gd name="T5" fmla="*/ 1763 h 75"/>
                <a:gd name="T6" fmla="*/ 20646 w 65"/>
                <a:gd name="T7" fmla="*/ 0 h 75"/>
                <a:gd name="T8" fmla="*/ 0 w 65"/>
                <a:gd name="T9" fmla="*/ 1763 h 75"/>
                <a:gd name="T10" fmla="*/ 0 w 65"/>
                <a:gd name="T11" fmla="*/ 69027 h 75"/>
                <a:gd name="T12" fmla="*/ 20646 w 65"/>
                <a:gd name="T13" fmla="*/ 71851 h 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5" h="75">
                  <a:moveTo>
                    <a:pt x="33" y="75"/>
                  </a:moveTo>
                  <a:cubicBezTo>
                    <a:pt x="50" y="75"/>
                    <a:pt x="64" y="73"/>
                    <a:pt x="65" y="72"/>
                  </a:cubicBezTo>
                  <a:cubicBezTo>
                    <a:pt x="65" y="2"/>
                    <a:pt x="65" y="2"/>
                    <a:pt x="65" y="2"/>
                  </a:cubicBezTo>
                  <a:cubicBezTo>
                    <a:pt x="60" y="1"/>
                    <a:pt x="47" y="0"/>
                    <a:pt x="33" y="0"/>
                  </a:cubicBezTo>
                  <a:cubicBezTo>
                    <a:pt x="18" y="0"/>
                    <a:pt x="5" y="1"/>
                    <a:pt x="0" y="2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1" y="73"/>
                    <a:pt x="15" y="75"/>
                    <a:pt x="33" y="75"/>
                  </a:cubicBezTo>
                  <a:close/>
                </a:path>
              </a:pathLst>
            </a:custGeom>
            <a:noFill/>
            <a:ln w="7938" cap="rnd">
              <a:solidFill>
                <a:srgbClr val="87888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120" name="Freeform 231">
              <a:extLst>
                <a:ext uri="{FF2B5EF4-FFF2-40B4-BE49-F238E27FC236}">
                  <a16:creationId xmlns:a16="http://schemas.microsoft.com/office/drawing/2014/main" id="{84D8E673-04BB-49AC-A987-25D74A0D596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3" y="2445"/>
              <a:ext cx="26" cy="30"/>
            </a:xfrm>
            <a:custGeom>
              <a:avLst/>
              <a:gdLst>
                <a:gd name="T0" fmla="*/ 8086 w 10"/>
                <a:gd name="T1" fmla="*/ 6635 h 11"/>
                <a:gd name="T2" fmla="*/ 4022 w 10"/>
                <a:gd name="T3" fmla="*/ 12393 h 11"/>
                <a:gd name="T4" fmla="*/ 0 w 10"/>
                <a:gd name="T5" fmla="*/ 6635 h 11"/>
                <a:gd name="T6" fmla="*/ 4022 w 10"/>
                <a:gd name="T7" fmla="*/ 0 h 11"/>
                <a:gd name="T8" fmla="*/ 8086 w 10"/>
                <a:gd name="T9" fmla="*/ 6635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11">
                  <a:moveTo>
                    <a:pt x="10" y="6"/>
                  </a:moveTo>
                  <a:cubicBezTo>
                    <a:pt x="10" y="8"/>
                    <a:pt x="8" y="11"/>
                    <a:pt x="5" y="11"/>
                  </a:cubicBezTo>
                  <a:cubicBezTo>
                    <a:pt x="2" y="11"/>
                    <a:pt x="0" y="9"/>
                    <a:pt x="0" y="6"/>
                  </a:cubicBezTo>
                  <a:cubicBezTo>
                    <a:pt x="0" y="3"/>
                    <a:pt x="2" y="0"/>
                    <a:pt x="5" y="0"/>
                  </a:cubicBezTo>
                  <a:cubicBezTo>
                    <a:pt x="8" y="0"/>
                    <a:pt x="10" y="3"/>
                    <a:pt x="10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121" name="Oval 232">
              <a:extLst>
                <a:ext uri="{FF2B5EF4-FFF2-40B4-BE49-F238E27FC236}">
                  <a16:creationId xmlns:a16="http://schemas.microsoft.com/office/drawing/2014/main" id="{D8E8497A-7DE4-4CF1-AE02-758431F253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01" y="2427"/>
              <a:ext cx="15" cy="1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1122" name="Oval 233">
              <a:extLst>
                <a:ext uri="{FF2B5EF4-FFF2-40B4-BE49-F238E27FC236}">
                  <a16:creationId xmlns:a16="http://schemas.microsoft.com/office/drawing/2014/main" id="{0DBF5ED3-9DFE-4AEF-BFC4-8C4970C8BF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01" y="2480"/>
              <a:ext cx="15" cy="1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1123" name="Freeform 234">
              <a:extLst>
                <a:ext uri="{FF2B5EF4-FFF2-40B4-BE49-F238E27FC236}">
                  <a16:creationId xmlns:a16="http://schemas.microsoft.com/office/drawing/2014/main" id="{F4D6B4BF-E10C-4208-ADA6-01B4B3D0E78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9" y="2323"/>
              <a:ext cx="62" cy="1554"/>
            </a:xfrm>
            <a:custGeom>
              <a:avLst/>
              <a:gdLst>
                <a:gd name="T0" fmla="*/ 3936 w 25"/>
                <a:gd name="T1" fmla="*/ 492498 h 583"/>
                <a:gd name="T2" fmla="*/ 14448 w 25"/>
                <a:gd name="T3" fmla="*/ 511477 h 583"/>
                <a:gd name="T4" fmla="*/ 1131 w 25"/>
                <a:gd name="T5" fmla="*/ 421419 h 583"/>
                <a:gd name="T6" fmla="*/ 1131 w 25"/>
                <a:gd name="T7" fmla="*/ 0 h 583"/>
                <a:gd name="T8" fmla="*/ 3936 w 25"/>
                <a:gd name="T9" fmla="*/ 492498 h 58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583">
                  <a:moveTo>
                    <a:pt x="7" y="515"/>
                  </a:moveTo>
                  <a:cubicBezTo>
                    <a:pt x="7" y="531"/>
                    <a:pt x="18" y="534"/>
                    <a:pt x="25" y="535"/>
                  </a:cubicBezTo>
                  <a:cubicBezTo>
                    <a:pt x="0" y="536"/>
                    <a:pt x="2" y="533"/>
                    <a:pt x="2" y="44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6" y="583"/>
                    <a:pt x="7" y="421"/>
                    <a:pt x="7" y="51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124" name="Freeform 235">
              <a:extLst>
                <a:ext uri="{FF2B5EF4-FFF2-40B4-BE49-F238E27FC236}">
                  <a16:creationId xmlns:a16="http://schemas.microsoft.com/office/drawing/2014/main" id="{76DB0A3D-75CA-4CA7-88D7-C4CA926840C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4" y="2192"/>
              <a:ext cx="67" cy="1581"/>
            </a:xfrm>
            <a:custGeom>
              <a:avLst/>
              <a:gdLst>
                <a:gd name="T0" fmla="*/ 0 w 27"/>
                <a:gd name="T1" fmla="*/ 567811 h 593"/>
                <a:gd name="T2" fmla="*/ 15616 w 27"/>
                <a:gd name="T3" fmla="*/ 548804 h 593"/>
                <a:gd name="T4" fmla="*/ 15616 w 27"/>
                <a:gd name="T5" fmla="*/ 44156 h 593"/>
                <a:gd name="T6" fmla="*/ 14482 w 27"/>
                <a:gd name="T7" fmla="*/ 139709 h 593"/>
                <a:gd name="T8" fmla="*/ 14482 w 27"/>
                <a:gd name="T9" fmla="*/ 467309 h 593"/>
                <a:gd name="T10" fmla="*/ 14482 w 27"/>
                <a:gd name="T11" fmla="*/ 520776 h 593"/>
                <a:gd name="T12" fmla="*/ 13276 w 27"/>
                <a:gd name="T13" fmla="*/ 548804 h 593"/>
                <a:gd name="T14" fmla="*/ 0 w 27"/>
                <a:gd name="T15" fmla="*/ 567811 h 59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7" h="593">
                  <a:moveTo>
                    <a:pt x="0" y="593"/>
                  </a:moveTo>
                  <a:cubicBezTo>
                    <a:pt x="10" y="593"/>
                    <a:pt x="27" y="583"/>
                    <a:pt x="27" y="573"/>
                  </a:cubicBezTo>
                  <a:cubicBezTo>
                    <a:pt x="27" y="502"/>
                    <a:pt x="27" y="0"/>
                    <a:pt x="27" y="46"/>
                  </a:cubicBezTo>
                  <a:cubicBezTo>
                    <a:pt x="25" y="146"/>
                    <a:pt x="25" y="146"/>
                    <a:pt x="25" y="146"/>
                  </a:cubicBezTo>
                  <a:cubicBezTo>
                    <a:pt x="25" y="488"/>
                    <a:pt x="25" y="488"/>
                    <a:pt x="25" y="488"/>
                  </a:cubicBezTo>
                  <a:cubicBezTo>
                    <a:pt x="25" y="511"/>
                    <a:pt x="25" y="529"/>
                    <a:pt x="25" y="544"/>
                  </a:cubicBezTo>
                  <a:cubicBezTo>
                    <a:pt x="24" y="549"/>
                    <a:pt x="24" y="569"/>
                    <a:pt x="23" y="573"/>
                  </a:cubicBezTo>
                  <a:cubicBezTo>
                    <a:pt x="19" y="591"/>
                    <a:pt x="7" y="590"/>
                    <a:pt x="0" y="5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125" name="Freeform 236">
              <a:extLst>
                <a:ext uri="{FF2B5EF4-FFF2-40B4-BE49-F238E27FC236}">
                  <a16:creationId xmlns:a16="http://schemas.microsoft.com/office/drawing/2014/main" id="{E272F4FB-4B44-4FA7-9FCF-4E4AACB3B75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1" y="2181"/>
              <a:ext cx="183" cy="107"/>
            </a:xfrm>
            <a:custGeom>
              <a:avLst/>
              <a:gdLst>
                <a:gd name="T0" fmla="*/ 45449 w 73"/>
                <a:gd name="T1" fmla="*/ 36308 h 40"/>
                <a:gd name="T2" fmla="*/ 45449 w 73"/>
                <a:gd name="T3" fmla="*/ 3999 h 40"/>
                <a:gd name="T4" fmla="*/ 23063 w 73"/>
                <a:gd name="T5" fmla="*/ 0 h 40"/>
                <a:gd name="T6" fmla="*/ 0 w 73"/>
                <a:gd name="T7" fmla="*/ 3999 h 40"/>
                <a:gd name="T8" fmla="*/ 0 w 73"/>
                <a:gd name="T9" fmla="*/ 36308 h 40"/>
                <a:gd name="T10" fmla="*/ 0 w 73"/>
                <a:gd name="T11" fmla="*/ 36308 h 40"/>
                <a:gd name="T12" fmla="*/ 23063 w 73"/>
                <a:gd name="T13" fmla="*/ 39162 h 40"/>
                <a:gd name="T14" fmla="*/ 45449 w 73"/>
                <a:gd name="T15" fmla="*/ 36308 h 4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3" h="40">
                  <a:moveTo>
                    <a:pt x="73" y="37"/>
                  </a:moveTo>
                  <a:cubicBezTo>
                    <a:pt x="73" y="4"/>
                    <a:pt x="73" y="4"/>
                    <a:pt x="73" y="4"/>
                  </a:cubicBezTo>
                  <a:cubicBezTo>
                    <a:pt x="73" y="2"/>
                    <a:pt x="57" y="0"/>
                    <a:pt x="37" y="0"/>
                  </a:cubicBezTo>
                  <a:cubicBezTo>
                    <a:pt x="16" y="0"/>
                    <a:pt x="0" y="2"/>
                    <a:pt x="0" y="4"/>
                  </a:cubicBezTo>
                  <a:cubicBezTo>
                    <a:pt x="0" y="37"/>
                    <a:pt x="0" y="37"/>
                    <a:pt x="0" y="37"/>
                  </a:cubicBezTo>
                  <a:cubicBezTo>
                    <a:pt x="0" y="37"/>
                    <a:pt x="0" y="37"/>
                    <a:pt x="0" y="37"/>
                  </a:cubicBezTo>
                  <a:cubicBezTo>
                    <a:pt x="0" y="39"/>
                    <a:pt x="16" y="40"/>
                    <a:pt x="37" y="40"/>
                  </a:cubicBezTo>
                  <a:cubicBezTo>
                    <a:pt x="57" y="40"/>
                    <a:pt x="73" y="39"/>
                    <a:pt x="73" y="37"/>
                  </a:cubicBezTo>
                </a:path>
              </a:pathLst>
            </a:custGeom>
            <a:solidFill>
              <a:srgbClr val="C9B9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126" name="Freeform 237">
              <a:extLst>
                <a:ext uri="{FF2B5EF4-FFF2-40B4-BE49-F238E27FC236}">
                  <a16:creationId xmlns:a16="http://schemas.microsoft.com/office/drawing/2014/main" id="{23F2E215-2FC8-4382-96C7-83F8857B361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1" y="2181"/>
              <a:ext cx="183" cy="19"/>
            </a:xfrm>
            <a:custGeom>
              <a:avLst/>
              <a:gdLst>
                <a:gd name="T0" fmla="*/ 45449 w 73"/>
                <a:gd name="T1" fmla="*/ 4397 h 7"/>
                <a:gd name="T2" fmla="*/ 23063 w 73"/>
                <a:gd name="T3" fmla="*/ 0 h 7"/>
                <a:gd name="T4" fmla="*/ 0 w 73"/>
                <a:gd name="T5" fmla="*/ 4397 h 7"/>
                <a:gd name="T6" fmla="*/ 0 w 73"/>
                <a:gd name="T7" fmla="*/ 4397 h 7"/>
                <a:gd name="T8" fmla="*/ 23063 w 73"/>
                <a:gd name="T9" fmla="*/ 7662 h 7"/>
                <a:gd name="T10" fmla="*/ 45449 w 73"/>
                <a:gd name="T11" fmla="*/ 4397 h 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3" h="7">
                  <a:moveTo>
                    <a:pt x="73" y="4"/>
                  </a:moveTo>
                  <a:cubicBezTo>
                    <a:pt x="73" y="2"/>
                    <a:pt x="57" y="0"/>
                    <a:pt x="37" y="0"/>
                  </a:cubicBezTo>
                  <a:cubicBezTo>
                    <a:pt x="16" y="0"/>
                    <a:pt x="0" y="2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6"/>
                    <a:pt x="16" y="7"/>
                    <a:pt x="37" y="7"/>
                  </a:cubicBezTo>
                  <a:cubicBezTo>
                    <a:pt x="57" y="7"/>
                    <a:pt x="73" y="6"/>
                    <a:pt x="73" y="4"/>
                  </a:cubicBezTo>
                </a:path>
              </a:pathLst>
            </a:custGeom>
            <a:solidFill>
              <a:srgbClr val="E9E2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127" name="Freeform 238">
              <a:extLst>
                <a:ext uri="{FF2B5EF4-FFF2-40B4-BE49-F238E27FC236}">
                  <a16:creationId xmlns:a16="http://schemas.microsoft.com/office/drawing/2014/main" id="{134A955B-D6B8-42BC-AF2F-70F119BCCD9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1" y="2181"/>
              <a:ext cx="183" cy="19"/>
            </a:xfrm>
            <a:custGeom>
              <a:avLst/>
              <a:gdLst>
                <a:gd name="T0" fmla="*/ 45449 w 73"/>
                <a:gd name="T1" fmla="*/ 4397 h 7"/>
                <a:gd name="T2" fmla="*/ 23063 w 73"/>
                <a:gd name="T3" fmla="*/ 0 h 7"/>
                <a:gd name="T4" fmla="*/ 0 w 73"/>
                <a:gd name="T5" fmla="*/ 4397 h 7"/>
                <a:gd name="T6" fmla="*/ 0 w 73"/>
                <a:gd name="T7" fmla="*/ 4397 h 7"/>
                <a:gd name="T8" fmla="*/ 23063 w 73"/>
                <a:gd name="T9" fmla="*/ 7662 h 7"/>
                <a:gd name="T10" fmla="*/ 45449 w 73"/>
                <a:gd name="T11" fmla="*/ 4397 h 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3" h="7">
                  <a:moveTo>
                    <a:pt x="73" y="4"/>
                  </a:moveTo>
                  <a:cubicBezTo>
                    <a:pt x="73" y="2"/>
                    <a:pt x="57" y="0"/>
                    <a:pt x="37" y="0"/>
                  </a:cubicBezTo>
                  <a:cubicBezTo>
                    <a:pt x="16" y="0"/>
                    <a:pt x="0" y="2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6"/>
                    <a:pt x="16" y="7"/>
                    <a:pt x="37" y="7"/>
                  </a:cubicBezTo>
                  <a:cubicBezTo>
                    <a:pt x="57" y="7"/>
                    <a:pt x="73" y="6"/>
                    <a:pt x="73" y="4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128" name="Freeform 239">
              <a:extLst>
                <a:ext uri="{FF2B5EF4-FFF2-40B4-BE49-F238E27FC236}">
                  <a16:creationId xmlns:a16="http://schemas.microsoft.com/office/drawing/2014/main" id="{8123AF7E-D2A2-4E8C-BD0F-B1708B43C0A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1" y="2181"/>
              <a:ext cx="183" cy="107"/>
            </a:xfrm>
            <a:custGeom>
              <a:avLst/>
              <a:gdLst>
                <a:gd name="T0" fmla="*/ 45449 w 73"/>
                <a:gd name="T1" fmla="*/ 36308 h 40"/>
                <a:gd name="T2" fmla="*/ 45449 w 73"/>
                <a:gd name="T3" fmla="*/ 3999 h 40"/>
                <a:gd name="T4" fmla="*/ 23063 w 73"/>
                <a:gd name="T5" fmla="*/ 0 h 40"/>
                <a:gd name="T6" fmla="*/ 0 w 73"/>
                <a:gd name="T7" fmla="*/ 3999 h 40"/>
                <a:gd name="T8" fmla="*/ 0 w 73"/>
                <a:gd name="T9" fmla="*/ 36308 h 40"/>
                <a:gd name="T10" fmla="*/ 0 w 73"/>
                <a:gd name="T11" fmla="*/ 36308 h 40"/>
                <a:gd name="T12" fmla="*/ 23063 w 73"/>
                <a:gd name="T13" fmla="*/ 39162 h 40"/>
                <a:gd name="T14" fmla="*/ 45449 w 73"/>
                <a:gd name="T15" fmla="*/ 36308 h 4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3" h="40">
                  <a:moveTo>
                    <a:pt x="73" y="37"/>
                  </a:moveTo>
                  <a:cubicBezTo>
                    <a:pt x="73" y="4"/>
                    <a:pt x="73" y="4"/>
                    <a:pt x="73" y="4"/>
                  </a:cubicBezTo>
                  <a:cubicBezTo>
                    <a:pt x="73" y="2"/>
                    <a:pt x="57" y="0"/>
                    <a:pt x="37" y="0"/>
                  </a:cubicBezTo>
                  <a:cubicBezTo>
                    <a:pt x="16" y="0"/>
                    <a:pt x="0" y="2"/>
                    <a:pt x="0" y="4"/>
                  </a:cubicBezTo>
                  <a:cubicBezTo>
                    <a:pt x="0" y="37"/>
                    <a:pt x="0" y="37"/>
                    <a:pt x="0" y="37"/>
                  </a:cubicBezTo>
                  <a:cubicBezTo>
                    <a:pt x="0" y="37"/>
                    <a:pt x="0" y="37"/>
                    <a:pt x="0" y="37"/>
                  </a:cubicBezTo>
                  <a:cubicBezTo>
                    <a:pt x="0" y="39"/>
                    <a:pt x="16" y="40"/>
                    <a:pt x="37" y="40"/>
                  </a:cubicBezTo>
                  <a:cubicBezTo>
                    <a:pt x="57" y="40"/>
                    <a:pt x="73" y="39"/>
                    <a:pt x="73" y="37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129" name="Oval 240">
              <a:extLst>
                <a:ext uri="{FF2B5EF4-FFF2-40B4-BE49-F238E27FC236}">
                  <a16:creationId xmlns:a16="http://schemas.microsoft.com/office/drawing/2014/main" id="{CEF26FA7-163B-4C52-A4CF-DD376C1814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39" y="2829"/>
              <a:ext cx="20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1130" name="Oval 241">
              <a:extLst>
                <a:ext uri="{FF2B5EF4-FFF2-40B4-BE49-F238E27FC236}">
                  <a16:creationId xmlns:a16="http://schemas.microsoft.com/office/drawing/2014/main" id="{D2429151-AFA0-439E-ACC0-A9DE79FCC4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64" y="2835"/>
              <a:ext cx="10" cy="1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1131" name="Oval 242">
              <a:extLst>
                <a:ext uri="{FF2B5EF4-FFF2-40B4-BE49-F238E27FC236}">
                  <a16:creationId xmlns:a16="http://schemas.microsoft.com/office/drawing/2014/main" id="{8F7598A7-F9B2-4160-AA41-4DFF431443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24" y="2832"/>
              <a:ext cx="7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1132" name="Freeform 243">
              <a:extLst>
                <a:ext uri="{FF2B5EF4-FFF2-40B4-BE49-F238E27FC236}">
                  <a16:creationId xmlns:a16="http://schemas.microsoft.com/office/drawing/2014/main" id="{AA4575AF-89DA-4655-827F-63D3EE9F0E1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6" y="2376"/>
              <a:ext cx="133" cy="933"/>
            </a:xfrm>
            <a:custGeom>
              <a:avLst/>
              <a:gdLst>
                <a:gd name="T0" fmla="*/ 11932 w 53"/>
                <a:gd name="T1" fmla="*/ 2820 h 350"/>
                <a:gd name="T2" fmla="*/ 5782 w 53"/>
                <a:gd name="T3" fmla="*/ 1762 h 350"/>
                <a:gd name="T4" fmla="*/ 0 w 53"/>
                <a:gd name="T5" fmla="*/ 9701 h 350"/>
                <a:gd name="T6" fmla="*/ 0 w 53"/>
                <a:gd name="T7" fmla="*/ 317519 h 350"/>
                <a:gd name="T8" fmla="*/ 3287 w 53"/>
                <a:gd name="T9" fmla="*/ 330039 h 350"/>
                <a:gd name="T10" fmla="*/ 15707 w 53"/>
                <a:gd name="T11" fmla="*/ 333678 h 350"/>
                <a:gd name="T12" fmla="*/ 33230 w 53"/>
                <a:gd name="T13" fmla="*/ 327219 h 350"/>
                <a:gd name="T14" fmla="*/ 33230 w 53"/>
                <a:gd name="T15" fmla="*/ 0 h 350"/>
                <a:gd name="T16" fmla="*/ 11932 w 53"/>
                <a:gd name="T17" fmla="*/ 2820 h 35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3" h="350">
                  <a:moveTo>
                    <a:pt x="19" y="3"/>
                  </a:moveTo>
                  <a:cubicBezTo>
                    <a:pt x="15" y="3"/>
                    <a:pt x="12" y="2"/>
                    <a:pt x="9" y="2"/>
                  </a:cubicBezTo>
                  <a:cubicBezTo>
                    <a:pt x="0" y="2"/>
                    <a:pt x="0" y="10"/>
                    <a:pt x="0" y="10"/>
                  </a:cubicBezTo>
                  <a:cubicBezTo>
                    <a:pt x="0" y="332"/>
                    <a:pt x="0" y="332"/>
                    <a:pt x="0" y="332"/>
                  </a:cubicBezTo>
                  <a:cubicBezTo>
                    <a:pt x="0" y="332"/>
                    <a:pt x="0" y="343"/>
                    <a:pt x="5" y="345"/>
                  </a:cubicBezTo>
                  <a:cubicBezTo>
                    <a:pt x="8" y="347"/>
                    <a:pt x="16" y="349"/>
                    <a:pt x="25" y="349"/>
                  </a:cubicBezTo>
                  <a:cubicBezTo>
                    <a:pt x="41" y="350"/>
                    <a:pt x="48" y="346"/>
                    <a:pt x="53" y="342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48" y="2"/>
                    <a:pt x="35" y="3"/>
                    <a:pt x="19" y="3"/>
                  </a:cubicBezTo>
                  <a:close/>
                </a:path>
              </a:pathLst>
            </a:custGeom>
            <a:solidFill>
              <a:srgbClr val="FFFFFF"/>
            </a:solidFill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133" name="Freeform 244">
              <a:extLst>
                <a:ext uri="{FF2B5EF4-FFF2-40B4-BE49-F238E27FC236}">
                  <a16:creationId xmlns:a16="http://schemas.microsoft.com/office/drawing/2014/main" id="{9F0CF91C-05CA-416E-A4F5-C1A87D7DC82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9" y="2451"/>
              <a:ext cx="125" cy="85"/>
            </a:xfrm>
            <a:custGeom>
              <a:avLst/>
              <a:gdLst>
                <a:gd name="T0" fmla="*/ 0 w 50"/>
                <a:gd name="T1" fmla="*/ 27136 h 32"/>
                <a:gd name="T2" fmla="*/ 5675 w 50"/>
                <a:gd name="T3" fmla="*/ 28823 h 32"/>
                <a:gd name="T4" fmla="*/ 11063 w 50"/>
                <a:gd name="T5" fmla="*/ 29875 h 32"/>
                <a:gd name="T6" fmla="*/ 30595 w 50"/>
                <a:gd name="T7" fmla="*/ 27136 h 32"/>
                <a:gd name="T8" fmla="*/ 30595 w 50"/>
                <a:gd name="T9" fmla="*/ 0 h 32"/>
                <a:gd name="T10" fmla="*/ 11063 w 50"/>
                <a:gd name="T11" fmla="*/ 2794 h 32"/>
                <a:gd name="T12" fmla="*/ 5675 w 50"/>
                <a:gd name="T13" fmla="*/ 2794 h 32"/>
                <a:gd name="T14" fmla="*/ 0 w 50"/>
                <a:gd name="T15" fmla="*/ 1052 h 32"/>
                <a:gd name="T16" fmla="*/ 0 w 50"/>
                <a:gd name="T17" fmla="*/ 27136 h 3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0" h="32">
                  <a:moveTo>
                    <a:pt x="0" y="29"/>
                  </a:moveTo>
                  <a:cubicBezTo>
                    <a:pt x="0" y="29"/>
                    <a:pt x="0" y="31"/>
                    <a:pt x="9" y="31"/>
                  </a:cubicBezTo>
                  <a:cubicBezTo>
                    <a:pt x="12" y="32"/>
                    <a:pt x="15" y="32"/>
                    <a:pt x="18" y="32"/>
                  </a:cubicBezTo>
                  <a:cubicBezTo>
                    <a:pt x="33" y="32"/>
                    <a:pt x="45" y="31"/>
                    <a:pt x="50" y="29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45" y="2"/>
                    <a:pt x="33" y="3"/>
                    <a:pt x="18" y="3"/>
                  </a:cubicBezTo>
                  <a:cubicBezTo>
                    <a:pt x="15" y="3"/>
                    <a:pt x="12" y="3"/>
                    <a:pt x="9" y="3"/>
                  </a:cubicBezTo>
                  <a:cubicBezTo>
                    <a:pt x="0" y="2"/>
                    <a:pt x="0" y="1"/>
                    <a:pt x="0" y="1"/>
                  </a:cubicBezTo>
                  <a:lnTo>
                    <a:pt x="0" y="29"/>
                  </a:lnTo>
                  <a:close/>
                </a:path>
              </a:pathLst>
            </a:custGeom>
            <a:solidFill>
              <a:srgbClr val="C9B9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134" name="Freeform 245">
              <a:extLst>
                <a:ext uri="{FF2B5EF4-FFF2-40B4-BE49-F238E27FC236}">
                  <a16:creationId xmlns:a16="http://schemas.microsoft.com/office/drawing/2014/main" id="{C16AFD87-F637-47CB-8F81-5F1F5D03DD5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3" y="2200"/>
              <a:ext cx="163" cy="85"/>
            </a:xfrm>
            <a:custGeom>
              <a:avLst/>
              <a:gdLst>
                <a:gd name="T0" fmla="*/ 3754 w 65"/>
                <a:gd name="T1" fmla="*/ 1743 h 32"/>
                <a:gd name="T2" fmla="*/ 19457 w 65"/>
                <a:gd name="T3" fmla="*/ 2794 h 32"/>
                <a:gd name="T4" fmla="*/ 39265 w 65"/>
                <a:gd name="T5" fmla="*/ 1743 h 32"/>
                <a:gd name="T6" fmla="*/ 39787 w 65"/>
                <a:gd name="T7" fmla="*/ 2794 h 32"/>
                <a:gd name="T8" fmla="*/ 21117 w 65"/>
                <a:gd name="T9" fmla="*/ 12947 h 32"/>
                <a:gd name="T10" fmla="*/ 18148 w 65"/>
                <a:gd name="T11" fmla="*/ 17582 h 32"/>
                <a:gd name="T12" fmla="*/ 17444 w 65"/>
                <a:gd name="T13" fmla="*/ 27136 h 32"/>
                <a:gd name="T14" fmla="*/ 9918 w 65"/>
                <a:gd name="T15" fmla="*/ 28167 h 32"/>
                <a:gd name="T16" fmla="*/ 1309 w 65"/>
                <a:gd name="T17" fmla="*/ 24193 h 32"/>
                <a:gd name="T18" fmla="*/ 785 w 65"/>
                <a:gd name="T19" fmla="*/ 2794 h 32"/>
                <a:gd name="T20" fmla="*/ 3754 w 65"/>
                <a:gd name="T21" fmla="*/ 1743 h 3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65" h="32">
                  <a:moveTo>
                    <a:pt x="6" y="2"/>
                  </a:moveTo>
                  <a:cubicBezTo>
                    <a:pt x="13" y="3"/>
                    <a:pt x="23" y="3"/>
                    <a:pt x="31" y="3"/>
                  </a:cubicBezTo>
                  <a:cubicBezTo>
                    <a:pt x="41" y="3"/>
                    <a:pt x="53" y="1"/>
                    <a:pt x="63" y="2"/>
                  </a:cubicBezTo>
                  <a:cubicBezTo>
                    <a:pt x="65" y="1"/>
                    <a:pt x="64" y="3"/>
                    <a:pt x="64" y="3"/>
                  </a:cubicBezTo>
                  <a:cubicBezTo>
                    <a:pt x="60" y="11"/>
                    <a:pt x="40" y="11"/>
                    <a:pt x="34" y="14"/>
                  </a:cubicBezTo>
                  <a:cubicBezTo>
                    <a:pt x="32" y="16"/>
                    <a:pt x="30" y="17"/>
                    <a:pt x="29" y="19"/>
                  </a:cubicBezTo>
                  <a:cubicBezTo>
                    <a:pt x="28" y="21"/>
                    <a:pt x="30" y="27"/>
                    <a:pt x="28" y="29"/>
                  </a:cubicBezTo>
                  <a:cubicBezTo>
                    <a:pt x="26" y="32"/>
                    <a:pt x="19" y="30"/>
                    <a:pt x="16" y="30"/>
                  </a:cubicBezTo>
                  <a:cubicBezTo>
                    <a:pt x="9" y="30"/>
                    <a:pt x="3" y="29"/>
                    <a:pt x="2" y="26"/>
                  </a:cubicBezTo>
                  <a:cubicBezTo>
                    <a:pt x="0" y="21"/>
                    <a:pt x="1" y="9"/>
                    <a:pt x="1" y="3"/>
                  </a:cubicBezTo>
                  <a:cubicBezTo>
                    <a:pt x="1" y="2"/>
                    <a:pt x="3" y="0"/>
                    <a:pt x="6" y="2"/>
                  </a:cubicBezTo>
                  <a:close/>
                </a:path>
              </a:pathLst>
            </a:custGeom>
            <a:solidFill>
              <a:srgbClr val="DDD3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135" name="Freeform 246">
              <a:extLst>
                <a:ext uri="{FF2B5EF4-FFF2-40B4-BE49-F238E27FC236}">
                  <a16:creationId xmlns:a16="http://schemas.microsoft.com/office/drawing/2014/main" id="{F061A764-70D8-46A3-9A65-55BCDB0F044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1" y="2211"/>
              <a:ext cx="88" cy="72"/>
            </a:xfrm>
            <a:custGeom>
              <a:avLst/>
              <a:gdLst>
                <a:gd name="T0" fmla="*/ 3832 w 35"/>
                <a:gd name="T1" fmla="*/ 24824 h 27"/>
                <a:gd name="T2" fmla="*/ 13856 w 35"/>
                <a:gd name="T3" fmla="*/ 24120 h 27"/>
                <a:gd name="T4" fmla="*/ 20185 w 35"/>
                <a:gd name="T5" fmla="*/ 23061 h 27"/>
                <a:gd name="T6" fmla="*/ 21507 w 35"/>
                <a:gd name="T7" fmla="*/ 15531 h 27"/>
                <a:gd name="T8" fmla="*/ 20982 w 35"/>
                <a:gd name="T9" fmla="*/ 7531 h 27"/>
                <a:gd name="T10" fmla="*/ 20982 w 35"/>
                <a:gd name="T11" fmla="*/ 3891 h 27"/>
                <a:gd name="T12" fmla="*/ 20982 w 35"/>
                <a:gd name="T13" fmla="*/ 0 h 27"/>
                <a:gd name="T14" fmla="*/ 19712 w 35"/>
                <a:gd name="T15" fmla="*/ 8648 h 27"/>
                <a:gd name="T16" fmla="*/ 13856 w 35"/>
                <a:gd name="T17" fmla="*/ 15531 h 27"/>
                <a:gd name="T18" fmla="*/ 3832 w 35"/>
                <a:gd name="T19" fmla="*/ 23061 h 27"/>
                <a:gd name="T20" fmla="*/ 0 w 35"/>
                <a:gd name="T21" fmla="*/ 24824 h 2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5" h="27">
                  <a:moveTo>
                    <a:pt x="6" y="26"/>
                  </a:moveTo>
                  <a:cubicBezTo>
                    <a:pt x="12" y="27"/>
                    <a:pt x="17" y="26"/>
                    <a:pt x="22" y="25"/>
                  </a:cubicBezTo>
                  <a:cubicBezTo>
                    <a:pt x="25" y="25"/>
                    <a:pt x="29" y="25"/>
                    <a:pt x="32" y="24"/>
                  </a:cubicBezTo>
                  <a:cubicBezTo>
                    <a:pt x="35" y="22"/>
                    <a:pt x="34" y="19"/>
                    <a:pt x="34" y="16"/>
                  </a:cubicBezTo>
                  <a:cubicBezTo>
                    <a:pt x="34" y="14"/>
                    <a:pt x="34" y="11"/>
                    <a:pt x="33" y="8"/>
                  </a:cubicBezTo>
                  <a:cubicBezTo>
                    <a:pt x="33" y="7"/>
                    <a:pt x="34" y="5"/>
                    <a:pt x="33" y="4"/>
                  </a:cubicBezTo>
                  <a:cubicBezTo>
                    <a:pt x="33" y="3"/>
                    <a:pt x="33" y="1"/>
                    <a:pt x="33" y="0"/>
                  </a:cubicBezTo>
                  <a:cubicBezTo>
                    <a:pt x="32" y="3"/>
                    <a:pt x="32" y="6"/>
                    <a:pt x="31" y="9"/>
                  </a:cubicBezTo>
                  <a:cubicBezTo>
                    <a:pt x="29" y="14"/>
                    <a:pt x="26" y="14"/>
                    <a:pt x="22" y="16"/>
                  </a:cubicBezTo>
                  <a:cubicBezTo>
                    <a:pt x="16" y="18"/>
                    <a:pt x="12" y="22"/>
                    <a:pt x="6" y="24"/>
                  </a:cubicBezTo>
                  <a:cubicBezTo>
                    <a:pt x="5" y="25"/>
                    <a:pt x="1" y="27"/>
                    <a:pt x="0" y="26"/>
                  </a:cubicBezTo>
                </a:path>
              </a:pathLst>
            </a:custGeom>
            <a:solidFill>
              <a:srgbClr val="AC91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136" name="Freeform 247">
              <a:extLst>
                <a:ext uri="{FF2B5EF4-FFF2-40B4-BE49-F238E27FC236}">
                  <a16:creationId xmlns:a16="http://schemas.microsoft.com/office/drawing/2014/main" id="{4AF75291-A654-42E6-B853-B011DEFCE66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8" y="2213"/>
              <a:ext cx="76" cy="56"/>
            </a:xfrm>
            <a:custGeom>
              <a:avLst/>
              <a:gdLst>
                <a:gd name="T0" fmla="*/ 1368 w 30"/>
                <a:gd name="T1" fmla="*/ 2824 h 21"/>
                <a:gd name="T2" fmla="*/ 828 w 30"/>
                <a:gd name="T3" fmla="*/ 13347 h 21"/>
                <a:gd name="T4" fmla="*/ 2599 w 30"/>
                <a:gd name="T5" fmla="*/ 18355 h 21"/>
                <a:gd name="T6" fmla="*/ 7952 w 30"/>
                <a:gd name="T7" fmla="*/ 18355 h 21"/>
                <a:gd name="T8" fmla="*/ 7952 w 30"/>
                <a:gd name="T9" fmla="*/ 13347 h 21"/>
                <a:gd name="T10" fmla="*/ 10827 w 30"/>
                <a:gd name="T11" fmla="*/ 7531 h 21"/>
                <a:gd name="T12" fmla="*/ 20145 w 30"/>
                <a:gd name="T13" fmla="*/ 1763 h 21"/>
                <a:gd name="T14" fmla="*/ 12733 w 30"/>
                <a:gd name="T15" fmla="*/ 1059 h 21"/>
                <a:gd name="T16" fmla="*/ 2098 w 30"/>
                <a:gd name="T17" fmla="*/ 1763 h 2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0" h="21">
                  <a:moveTo>
                    <a:pt x="2" y="3"/>
                  </a:moveTo>
                  <a:cubicBezTo>
                    <a:pt x="0" y="5"/>
                    <a:pt x="0" y="9"/>
                    <a:pt x="1" y="14"/>
                  </a:cubicBezTo>
                  <a:cubicBezTo>
                    <a:pt x="1" y="16"/>
                    <a:pt x="2" y="18"/>
                    <a:pt x="4" y="19"/>
                  </a:cubicBezTo>
                  <a:cubicBezTo>
                    <a:pt x="5" y="20"/>
                    <a:pt x="10" y="21"/>
                    <a:pt x="12" y="19"/>
                  </a:cubicBezTo>
                  <a:cubicBezTo>
                    <a:pt x="13" y="18"/>
                    <a:pt x="11" y="15"/>
                    <a:pt x="12" y="14"/>
                  </a:cubicBezTo>
                  <a:cubicBezTo>
                    <a:pt x="12" y="12"/>
                    <a:pt x="15" y="9"/>
                    <a:pt x="16" y="8"/>
                  </a:cubicBezTo>
                  <a:cubicBezTo>
                    <a:pt x="20" y="5"/>
                    <a:pt x="26" y="6"/>
                    <a:pt x="30" y="2"/>
                  </a:cubicBezTo>
                  <a:cubicBezTo>
                    <a:pt x="29" y="0"/>
                    <a:pt x="22" y="1"/>
                    <a:pt x="19" y="1"/>
                  </a:cubicBezTo>
                  <a:cubicBezTo>
                    <a:pt x="15" y="1"/>
                    <a:pt x="6" y="0"/>
                    <a:pt x="3" y="2"/>
                  </a:cubicBezTo>
                </a:path>
              </a:pathLst>
            </a:custGeom>
            <a:solidFill>
              <a:srgbClr val="EBE4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137" name="Freeform 248">
              <a:extLst>
                <a:ext uri="{FF2B5EF4-FFF2-40B4-BE49-F238E27FC236}">
                  <a16:creationId xmlns:a16="http://schemas.microsoft.com/office/drawing/2014/main" id="{11932029-44C8-4960-9D85-309BB46BAA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3" y="2216"/>
              <a:ext cx="26" cy="32"/>
            </a:xfrm>
            <a:custGeom>
              <a:avLst/>
              <a:gdLst>
                <a:gd name="T0" fmla="*/ 967 w 10"/>
                <a:gd name="T1" fmla="*/ 2824 h 12"/>
                <a:gd name="T2" fmla="*/ 0 w 10"/>
                <a:gd name="T3" fmla="*/ 7531 h 12"/>
                <a:gd name="T4" fmla="*/ 2514 w 10"/>
                <a:gd name="T5" fmla="*/ 9707 h 12"/>
                <a:gd name="T6" fmla="*/ 4022 w 10"/>
                <a:gd name="T7" fmla="*/ 3891 h 12"/>
                <a:gd name="T8" fmla="*/ 8086 w 10"/>
                <a:gd name="T9" fmla="*/ 1763 h 12"/>
                <a:gd name="T10" fmla="*/ 2514 w 10"/>
                <a:gd name="T11" fmla="*/ 1763 h 1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" h="12">
                  <a:moveTo>
                    <a:pt x="1" y="3"/>
                  </a:moveTo>
                  <a:cubicBezTo>
                    <a:pt x="1" y="5"/>
                    <a:pt x="0" y="6"/>
                    <a:pt x="0" y="8"/>
                  </a:cubicBezTo>
                  <a:cubicBezTo>
                    <a:pt x="1" y="10"/>
                    <a:pt x="2" y="12"/>
                    <a:pt x="3" y="10"/>
                  </a:cubicBezTo>
                  <a:cubicBezTo>
                    <a:pt x="4" y="7"/>
                    <a:pt x="3" y="6"/>
                    <a:pt x="5" y="4"/>
                  </a:cubicBezTo>
                  <a:cubicBezTo>
                    <a:pt x="6" y="2"/>
                    <a:pt x="9" y="3"/>
                    <a:pt x="10" y="2"/>
                  </a:cubicBezTo>
                  <a:cubicBezTo>
                    <a:pt x="9" y="0"/>
                    <a:pt x="4" y="2"/>
                    <a:pt x="3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138" name="Freeform 249">
              <a:extLst>
                <a:ext uri="{FF2B5EF4-FFF2-40B4-BE49-F238E27FC236}">
                  <a16:creationId xmlns:a16="http://schemas.microsoft.com/office/drawing/2014/main" id="{52C18ADD-65BC-4101-AAA1-3B43249F5E3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9" y="2245"/>
              <a:ext cx="40" cy="32"/>
            </a:xfrm>
            <a:custGeom>
              <a:avLst/>
              <a:gdLst>
                <a:gd name="T0" fmla="*/ 0 w 16"/>
                <a:gd name="T1" fmla="*/ 11469 h 12"/>
                <a:gd name="T2" fmla="*/ 6845 w 16"/>
                <a:gd name="T3" fmla="*/ 10376 h 12"/>
                <a:gd name="T4" fmla="*/ 8125 w 16"/>
                <a:gd name="T5" fmla="*/ 0 h 12"/>
                <a:gd name="T6" fmla="*/ 2470 w 16"/>
                <a:gd name="T7" fmla="*/ 9707 h 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" h="12">
                  <a:moveTo>
                    <a:pt x="0" y="12"/>
                  </a:moveTo>
                  <a:cubicBezTo>
                    <a:pt x="4" y="11"/>
                    <a:pt x="7" y="12"/>
                    <a:pt x="11" y="11"/>
                  </a:cubicBezTo>
                  <a:cubicBezTo>
                    <a:pt x="16" y="9"/>
                    <a:pt x="15" y="3"/>
                    <a:pt x="13" y="0"/>
                  </a:cubicBezTo>
                  <a:cubicBezTo>
                    <a:pt x="12" y="7"/>
                    <a:pt x="11" y="9"/>
                    <a:pt x="4" y="10"/>
                  </a:cubicBezTo>
                </a:path>
              </a:pathLst>
            </a:custGeom>
            <a:solidFill>
              <a:srgbClr val="8760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139" name="Freeform 250">
              <a:extLst>
                <a:ext uri="{FF2B5EF4-FFF2-40B4-BE49-F238E27FC236}">
                  <a16:creationId xmlns:a16="http://schemas.microsoft.com/office/drawing/2014/main" id="{68A9F84E-F290-487E-B214-74FDEB4C172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1" y="2536"/>
              <a:ext cx="71" cy="765"/>
            </a:xfrm>
            <a:custGeom>
              <a:avLst/>
              <a:gdLst>
                <a:gd name="T0" fmla="*/ 12783 w 28"/>
                <a:gd name="T1" fmla="*/ 153914 h 287"/>
                <a:gd name="T2" fmla="*/ 14055 w 28"/>
                <a:gd name="T3" fmla="*/ 33372 h 287"/>
                <a:gd name="T4" fmla="*/ 18037 w 28"/>
                <a:gd name="T5" fmla="*/ 0 h 287"/>
                <a:gd name="T6" fmla="*/ 18037 w 28"/>
                <a:gd name="T7" fmla="*/ 259961 h 287"/>
                <a:gd name="T8" fmla="*/ 0 w 28"/>
                <a:gd name="T9" fmla="*/ 271535 h 287"/>
                <a:gd name="T10" fmla="*/ 12783 w 28"/>
                <a:gd name="T11" fmla="*/ 153914 h 28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8" h="287">
                  <a:moveTo>
                    <a:pt x="19" y="161"/>
                  </a:moveTo>
                  <a:cubicBezTo>
                    <a:pt x="21" y="138"/>
                    <a:pt x="20" y="69"/>
                    <a:pt x="21" y="35"/>
                  </a:cubicBezTo>
                  <a:cubicBezTo>
                    <a:pt x="23" y="12"/>
                    <a:pt x="27" y="27"/>
                    <a:pt x="27" y="0"/>
                  </a:cubicBezTo>
                  <a:cubicBezTo>
                    <a:pt x="27" y="0"/>
                    <a:pt x="27" y="264"/>
                    <a:pt x="27" y="272"/>
                  </a:cubicBezTo>
                  <a:cubicBezTo>
                    <a:pt x="28" y="278"/>
                    <a:pt x="18" y="287"/>
                    <a:pt x="0" y="284"/>
                  </a:cubicBezTo>
                  <a:cubicBezTo>
                    <a:pt x="18" y="277"/>
                    <a:pt x="15" y="260"/>
                    <a:pt x="19" y="161"/>
                  </a:cubicBezTo>
                  <a:close/>
                </a:path>
              </a:pathLst>
            </a:custGeom>
            <a:solidFill>
              <a:srgbClr val="E7E7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140" name="Freeform 251">
              <a:extLst>
                <a:ext uri="{FF2B5EF4-FFF2-40B4-BE49-F238E27FC236}">
                  <a16:creationId xmlns:a16="http://schemas.microsoft.com/office/drawing/2014/main" id="{052037C1-D14E-45D1-9E30-0B9508C6930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4" y="2405"/>
              <a:ext cx="15" cy="24"/>
            </a:xfrm>
            <a:custGeom>
              <a:avLst/>
              <a:gdLst>
                <a:gd name="T0" fmla="*/ 0 w 6"/>
                <a:gd name="T1" fmla="*/ 1763 h 9"/>
                <a:gd name="T2" fmla="*/ 2470 w 6"/>
                <a:gd name="T3" fmla="*/ 0 h 9"/>
                <a:gd name="T4" fmla="*/ 2470 w 6"/>
                <a:gd name="T5" fmla="*/ 7531 h 9"/>
                <a:gd name="T6" fmla="*/ 0 w 6"/>
                <a:gd name="T7" fmla="*/ 7531 h 9"/>
                <a:gd name="T8" fmla="*/ 3720 w 6"/>
                <a:gd name="T9" fmla="*/ 7531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9">
                  <a:moveTo>
                    <a:pt x="0" y="2"/>
                  </a:moveTo>
                  <a:cubicBezTo>
                    <a:pt x="1" y="1"/>
                    <a:pt x="2" y="0"/>
                    <a:pt x="4" y="0"/>
                  </a:cubicBezTo>
                  <a:cubicBezTo>
                    <a:pt x="4" y="3"/>
                    <a:pt x="2" y="5"/>
                    <a:pt x="4" y="8"/>
                  </a:cubicBezTo>
                  <a:cubicBezTo>
                    <a:pt x="3" y="7"/>
                    <a:pt x="1" y="8"/>
                    <a:pt x="0" y="8"/>
                  </a:cubicBezTo>
                  <a:cubicBezTo>
                    <a:pt x="2" y="9"/>
                    <a:pt x="4" y="9"/>
                    <a:pt x="6" y="8"/>
                  </a:cubicBezTo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141" name="Freeform 252">
              <a:extLst>
                <a:ext uri="{FF2B5EF4-FFF2-40B4-BE49-F238E27FC236}">
                  <a16:creationId xmlns:a16="http://schemas.microsoft.com/office/drawing/2014/main" id="{A1B2A1C8-448A-4A79-BEB2-BA96BA56E7A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4" y="2411"/>
              <a:ext cx="15" cy="16"/>
            </a:xfrm>
            <a:custGeom>
              <a:avLst/>
              <a:gdLst>
                <a:gd name="T0" fmla="*/ 0 w 6"/>
                <a:gd name="T1" fmla="*/ 0 h 6"/>
                <a:gd name="T2" fmla="*/ 783 w 6"/>
                <a:gd name="T3" fmla="*/ 5824 h 6"/>
                <a:gd name="T4" fmla="*/ 3720 w 6"/>
                <a:gd name="T5" fmla="*/ 4701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6">
                  <a:moveTo>
                    <a:pt x="0" y="0"/>
                  </a:moveTo>
                  <a:cubicBezTo>
                    <a:pt x="0" y="2"/>
                    <a:pt x="0" y="4"/>
                    <a:pt x="1" y="6"/>
                  </a:cubicBezTo>
                  <a:cubicBezTo>
                    <a:pt x="3" y="4"/>
                    <a:pt x="5" y="4"/>
                    <a:pt x="6" y="5"/>
                  </a:cubicBezTo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142" name="Freeform 253">
              <a:extLst>
                <a:ext uri="{FF2B5EF4-FFF2-40B4-BE49-F238E27FC236}">
                  <a16:creationId xmlns:a16="http://schemas.microsoft.com/office/drawing/2014/main" id="{ED46FED1-1355-45AB-8392-E6D03933D22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9" y="2408"/>
              <a:ext cx="17" cy="21"/>
            </a:xfrm>
            <a:custGeom>
              <a:avLst/>
              <a:gdLst>
                <a:gd name="T0" fmla="*/ 0 w 7"/>
                <a:gd name="T1" fmla="*/ 992 h 8"/>
                <a:gd name="T2" fmla="*/ 1433 w 7"/>
                <a:gd name="T3" fmla="*/ 0 h 8"/>
                <a:gd name="T4" fmla="*/ 3019 w 7"/>
                <a:gd name="T5" fmla="*/ 6836 h 8"/>
                <a:gd name="T6" fmla="*/ 1003 w 7"/>
                <a:gd name="T7" fmla="*/ 4232 h 8"/>
                <a:gd name="T8" fmla="*/ 1003 w 7"/>
                <a:gd name="T9" fmla="*/ 6836 h 8"/>
                <a:gd name="T10" fmla="*/ 3480 w 7"/>
                <a:gd name="T11" fmla="*/ 5229 h 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" h="8">
                  <a:moveTo>
                    <a:pt x="0" y="1"/>
                  </a:moveTo>
                  <a:cubicBezTo>
                    <a:pt x="1" y="1"/>
                    <a:pt x="2" y="0"/>
                    <a:pt x="3" y="0"/>
                  </a:cubicBezTo>
                  <a:cubicBezTo>
                    <a:pt x="4" y="3"/>
                    <a:pt x="5" y="6"/>
                    <a:pt x="6" y="8"/>
                  </a:cubicBezTo>
                  <a:cubicBezTo>
                    <a:pt x="5" y="7"/>
                    <a:pt x="4" y="5"/>
                    <a:pt x="2" y="5"/>
                  </a:cubicBezTo>
                  <a:cubicBezTo>
                    <a:pt x="2" y="7"/>
                    <a:pt x="2" y="7"/>
                    <a:pt x="2" y="8"/>
                  </a:cubicBezTo>
                  <a:cubicBezTo>
                    <a:pt x="4" y="8"/>
                    <a:pt x="6" y="7"/>
                    <a:pt x="7" y="6"/>
                  </a:cubicBezTo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143" name="Freeform 254">
              <a:extLst>
                <a:ext uri="{FF2B5EF4-FFF2-40B4-BE49-F238E27FC236}">
                  <a16:creationId xmlns:a16="http://schemas.microsoft.com/office/drawing/2014/main" id="{F5D02127-C4BD-4256-BFE9-E502E5176538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9" y="2405"/>
              <a:ext cx="50" cy="35"/>
            </a:xfrm>
            <a:custGeom>
              <a:avLst/>
              <a:gdLst>
                <a:gd name="T0" fmla="*/ 0 w 20"/>
                <a:gd name="T1" fmla="*/ 0 h 13"/>
                <a:gd name="T2" fmla="*/ 1300 w 20"/>
                <a:gd name="T3" fmla="*/ 7197 h 13"/>
                <a:gd name="T4" fmla="*/ 3720 w 20"/>
                <a:gd name="T5" fmla="*/ 4935 h 13"/>
                <a:gd name="T6" fmla="*/ 3250 w 20"/>
                <a:gd name="T7" fmla="*/ 9192 h 13"/>
                <a:gd name="T8" fmla="*/ 6845 w 20"/>
                <a:gd name="T9" fmla="*/ 1152 h 13"/>
                <a:gd name="T10" fmla="*/ 10550 w 20"/>
                <a:gd name="T11" fmla="*/ 4254 h 13"/>
                <a:gd name="T12" fmla="*/ 11720 w 20"/>
                <a:gd name="T13" fmla="*/ 4935 h 1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0" h="13">
                  <a:moveTo>
                    <a:pt x="0" y="0"/>
                  </a:moveTo>
                  <a:cubicBezTo>
                    <a:pt x="1" y="2"/>
                    <a:pt x="1" y="5"/>
                    <a:pt x="2" y="7"/>
                  </a:cubicBezTo>
                  <a:cubicBezTo>
                    <a:pt x="3" y="5"/>
                    <a:pt x="4" y="5"/>
                    <a:pt x="6" y="5"/>
                  </a:cubicBezTo>
                  <a:cubicBezTo>
                    <a:pt x="6" y="6"/>
                    <a:pt x="6" y="8"/>
                    <a:pt x="5" y="9"/>
                  </a:cubicBezTo>
                  <a:cubicBezTo>
                    <a:pt x="3" y="1"/>
                    <a:pt x="16" y="10"/>
                    <a:pt x="11" y="1"/>
                  </a:cubicBezTo>
                  <a:cubicBezTo>
                    <a:pt x="7" y="13"/>
                    <a:pt x="20" y="10"/>
                    <a:pt x="17" y="4"/>
                  </a:cubicBezTo>
                  <a:cubicBezTo>
                    <a:pt x="18" y="5"/>
                    <a:pt x="19" y="5"/>
                    <a:pt x="19" y="5"/>
                  </a:cubicBezTo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144" name="Freeform 255">
              <a:extLst>
                <a:ext uri="{FF2B5EF4-FFF2-40B4-BE49-F238E27FC236}">
                  <a16:creationId xmlns:a16="http://schemas.microsoft.com/office/drawing/2014/main" id="{7FD301C8-2115-483B-BF8C-B7265A76929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4" y="2549"/>
              <a:ext cx="30" cy="16"/>
            </a:xfrm>
            <a:custGeom>
              <a:avLst/>
              <a:gdLst>
                <a:gd name="T0" fmla="*/ 0 w 12"/>
                <a:gd name="T1" fmla="*/ 1763 h 6"/>
                <a:gd name="T2" fmla="*/ 1958 w 12"/>
                <a:gd name="T3" fmla="*/ 0 h 6"/>
                <a:gd name="T4" fmla="*/ 2470 w 12"/>
                <a:gd name="T5" fmla="*/ 4701 h 6"/>
                <a:gd name="T6" fmla="*/ 4425 w 12"/>
                <a:gd name="T7" fmla="*/ 2824 h 6"/>
                <a:gd name="T8" fmla="*/ 6845 w 12"/>
                <a:gd name="T9" fmla="*/ 4701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6">
                  <a:moveTo>
                    <a:pt x="0" y="2"/>
                  </a:moveTo>
                  <a:cubicBezTo>
                    <a:pt x="1" y="1"/>
                    <a:pt x="2" y="1"/>
                    <a:pt x="3" y="0"/>
                  </a:cubicBezTo>
                  <a:cubicBezTo>
                    <a:pt x="4" y="2"/>
                    <a:pt x="4" y="4"/>
                    <a:pt x="4" y="5"/>
                  </a:cubicBezTo>
                  <a:cubicBezTo>
                    <a:pt x="6" y="6"/>
                    <a:pt x="8" y="5"/>
                    <a:pt x="7" y="3"/>
                  </a:cubicBezTo>
                  <a:cubicBezTo>
                    <a:pt x="9" y="1"/>
                    <a:pt x="12" y="3"/>
                    <a:pt x="11" y="5"/>
                  </a:cubicBezTo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145" name="Freeform 256">
              <a:extLst>
                <a:ext uri="{FF2B5EF4-FFF2-40B4-BE49-F238E27FC236}">
                  <a16:creationId xmlns:a16="http://schemas.microsoft.com/office/drawing/2014/main" id="{F4A6A0D9-4B3E-42A0-BC0F-0A11F2CE498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9" y="2544"/>
              <a:ext cx="52" cy="32"/>
            </a:xfrm>
            <a:custGeom>
              <a:avLst/>
              <a:gdLst>
                <a:gd name="T0" fmla="*/ 0 w 21"/>
                <a:gd name="T1" fmla="*/ 11469 h 12"/>
                <a:gd name="T2" fmla="*/ 1582 w 21"/>
                <a:gd name="T3" fmla="*/ 0 h 12"/>
                <a:gd name="T4" fmla="*/ 3464 w 21"/>
                <a:gd name="T5" fmla="*/ 10376 h 12"/>
                <a:gd name="T6" fmla="*/ 6242 w 21"/>
                <a:gd name="T7" fmla="*/ 8648 h 12"/>
                <a:gd name="T8" fmla="*/ 5039 w 21"/>
                <a:gd name="T9" fmla="*/ 4701 h 12"/>
                <a:gd name="T10" fmla="*/ 7364 w 21"/>
                <a:gd name="T11" fmla="*/ 7531 h 12"/>
                <a:gd name="T12" fmla="*/ 10799 w 21"/>
                <a:gd name="T13" fmla="*/ 9707 h 12"/>
                <a:gd name="T14" fmla="*/ 10799 w 21"/>
                <a:gd name="T15" fmla="*/ 5824 h 12"/>
                <a:gd name="T16" fmla="*/ 11992 w 21"/>
                <a:gd name="T17" fmla="*/ 7531 h 1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" h="12">
                  <a:moveTo>
                    <a:pt x="0" y="12"/>
                  </a:moveTo>
                  <a:cubicBezTo>
                    <a:pt x="6" y="10"/>
                    <a:pt x="9" y="3"/>
                    <a:pt x="3" y="0"/>
                  </a:cubicBezTo>
                  <a:cubicBezTo>
                    <a:pt x="3" y="3"/>
                    <a:pt x="4" y="7"/>
                    <a:pt x="6" y="11"/>
                  </a:cubicBezTo>
                  <a:cubicBezTo>
                    <a:pt x="7" y="9"/>
                    <a:pt x="9" y="8"/>
                    <a:pt x="11" y="9"/>
                  </a:cubicBezTo>
                  <a:cubicBezTo>
                    <a:pt x="12" y="7"/>
                    <a:pt x="11" y="6"/>
                    <a:pt x="9" y="5"/>
                  </a:cubicBezTo>
                  <a:cubicBezTo>
                    <a:pt x="8" y="11"/>
                    <a:pt x="12" y="7"/>
                    <a:pt x="13" y="8"/>
                  </a:cubicBezTo>
                  <a:cubicBezTo>
                    <a:pt x="15" y="8"/>
                    <a:pt x="17" y="10"/>
                    <a:pt x="19" y="10"/>
                  </a:cubicBezTo>
                  <a:cubicBezTo>
                    <a:pt x="19" y="9"/>
                    <a:pt x="19" y="7"/>
                    <a:pt x="19" y="6"/>
                  </a:cubicBezTo>
                  <a:cubicBezTo>
                    <a:pt x="20" y="7"/>
                    <a:pt x="21" y="7"/>
                    <a:pt x="21" y="8"/>
                  </a:cubicBezTo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146" name="Freeform 257">
              <a:extLst>
                <a:ext uri="{FF2B5EF4-FFF2-40B4-BE49-F238E27FC236}">
                  <a16:creationId xmlns:a16="http://schemas.microsoft.com/office/drawing/2014/main" id="{1A634673-99A4-48DC-855C-3CB8CF074B6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6" y="2552"/>
              <a:ext cx="13" cy="19"/>
            </a:xfrm>
            <a:custGeom>
              <a:avLst/>
              <a:gdLst>
                <a:gd name="T0" fmla="*/ 4022 w 5"/>
                <a:gd name="T1" fmla="*/ 0 h 7"/>
                <a:gd name="T2" fmla="*/ 2514 w 5"/>
                <a:gd name="T3" fmla="*/ 7662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7">
                  <a:moveTo>
                    <a:pt x="5" y="0"/>
                  </a:moveTo>
                  <a:cubicBezTo>
                    <a:pt x="0" y="1"/>
                    <a:pt x="3" y="5"/>
                    <a:pt x="3" y="7"/>
                  </a:cubicBezTo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0488" name="Group 258">
            <a:extLst>
              <a:ext uri="{FF2B5EF4-FFF2-40B4-BE49-F238E27FC236}">
                <a16:creationId xmlns:a16="http://schemas.microsoft.com/office/drawing/2014/main" id="{2532FF1D-3181-4CB0-A117-B12181828D02}"/>
              </a:ext>
            </a:extLst>
          </p:cNvPr>
          <p:cNvGrpSpPr>
            <a:grpSpLocks/>
          </p:cNvGrpSpPr>
          <p:nvPr/>
        </p:nvGrpSpPr>
        <p:grpSpPr bwMode="auto">
          <a:xfrm>
            <a:off x="6700838" y="3441700"/>
            <a:ext cx="293687" cy="2857500"/>
            <a:chOff x="3261" y="2077"/>
            <a:chExt cx="185" cy="1800"/>
          </a:xfrm>
        </p:grpSpPr>
        <p:sp>
          <p:nvSpPr>
            <p:cNvPr id="21047" name="Freeform 259">
              <a:extLst>
                <a:ext uri="{FF2B5EF4-FFF2-40B4-BE49-F238E27FC236}">
                  <a16:creationId xmlns:a16="http://schemas.microsoft.com/office/drawing/2014/main" id="{CD51C399-D401-4BA7-BDA0-188F9343E185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1" y="2181"/>
              <a:ext cx="185" cy="1600"/>
            </a:xfrm>
            <a:custGeom>
              <a:avLst/>
              <a:gdLst>
                <a:gd name="T0" fmla="*/ 22783 w 74"/>
                <a:gd name="T1" fmla="*/ 0 h 600"/>
                <a:gd name="T2" fmla="*/ 0 w 74"/>
                <a:gd name="T3" fmla="*/ 3891 h 600"/>
                <a:gd name="T4" fmla="*/ 0 w 74"/>
                <a:gd name="T5" fmla="*/ 35592 h 600"/>
                <a:gd name="T6" fmla="*/ 0 w 74"/>
                <a:gd name="T7" fmla="*/ 35592 h 600"/>
                <a:gd name="T8" fmla="*/ 1300 w 74"/>
                <a:gd name="T9" fmla="*/ 36259 h 600"/>
                <a:gd name="T10" fmla="*/ 1300 w 74"/>
                <a:gd name="T11" fmla="*/ 550592 h 600"/>
                <a:gd name="T12" fmla="*/ 22783 w 74"/>
                <a:gd name="T13" fmla="*/ 575411 h 600"/>
                <a:gd name="T14" fmla="*/ 43488 w 74"/>
                <a:gd name="T15" fmla="*/ 550592 h 600"/>
                <a:gd name="T16" fmla="*/ 43488 w 74"/>
                <a:gd name="T17" fmla="*/ 36259 h 600"/>
                <a:gd name="T18" fmla="*/ 45238 w 74"/>
                <a:gd name="T19" fmla="*/ 35592 h 600"/>
                <a:gd name="T20" fmla="*/ 45238 w 74"/>
                <a:gd name="T21" fmla="*/ 3891 h 600"/>
                <a:gd name="T22" fmla="*/ 22783 w 74"/>
                <a:gd name="T23" fmla="*/ 0 h 60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74" h="600">
                  <a:moveTo>
                    <a:pt x="37" y="0"/>
                  </a:moveTo>
                  <a:cubicBezTo>
                    <a:pt x="16" y="0"/>
                    <a:pt x="0" y="2"/>
                    <a:pt x="0" y="4"/>
                  </a:cubicBezTo>
                  <a:cubicBezTo>
                    <a:pt x="0" y="37"/>
                    <a:pt x="0" y="37"/>
                    <a:pt x="0" y="37"/>
                  </a:cubicBezTo>
                  <a:cubicBezTo>
                    <a:pt x="0" y="37"/>
                    <a:pt x="0" y="37"/>
                    <a:pt x="0" y="37"/>
                  </a:cubicBezTo>
                  <a:cubicBezTo>
                    <a:pt x="0" y="37"/>
                    <a:pt x="1" y="37"/>
                    <a:pt x="2" y="38"/>
                  </a:cubicBezTo>
                  <a:cubicBezTo>
                    <a:pt x="2" y="574"/>
                    <a:pt x="2" y="574"/>
                    <a:pt x="2" y="574"/>
                  </a:cubicBezTo>
                  <a:cubicBezTo>
                    <a:pt x="2" y="593"/>
                    <a:pt x="17" y="600"/>
                    <a:pt x="37" y="600"/>
                  </a:cubicBezTo>
                  <a:cubicBezTo>
                    <a:pt x="56" y="600"/>
                    <a:pt x="71" y="593"/>
                    <a:pt x="71" y="574"/>
                  </a:cubicBezTo>
                  <a:cubicBezTo>
                    <a:pt x="71" y="38"/>
                    <a:pt x="71" y="38"/>
                    <a:pt x="71" y="38"/>
                  </a:cubicBezTo>
                  <a:cubicBezTo>
                    <a:pt x="73" y="37"/>
                    <a:pt x="74" y="37"/>
                    <a:pt x="74" y="37"/>
                  </a:cubicBezTo>
                  <a:cubicBezTo>
                    <a:pt x="74" y="4"/>
                    <a:pt x="74" y="4"/>
                    <a:pt x="74" y="4"/>
                  </a:cubicBezTo>
                  <a:cubicBezTo>
                    <a:pt x="74" y="2"/>
                    <a:pt x="57" y="0"/>
                    <a:pt x="37" y="0"/>
                  </a:cubicBezTo>
                  <a:close/>
                </a:path>
              </a:pathLst>
            </a:custGeom>
            <a:noFill/>
            <a:ln w="23813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048" name="Freeform 260">
              <a:extLst>
                <a:ext uri="{FF2B5EF4-FFF2-40B4-BE49-F238E27FC236}">
                  <a16:creationId xmlns:a16="http://schemas.microsoft.com/office/drawing/2014/main" id="{1FD8680C-F5AC-481E-8647-3EB4108B6F3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6" y="2253"/>
              <a:ext cx="172" cy="1528"/>
            </a:xfrm>
            <a:custGeom>
              <a:avLst/>
              <a:gdLst>
                <a:gd name="T0" fmla="*/ 0 w 69"/>
                <a:gd name="T1" fmla="*/ 0 h 573"/>
                <a:gd name="T2" fmla="*/ 0 w 69"/>
                <a:gd name="T3" fmla="*/ 524685 h 573"/>
                <a:gd name="T4" fmla="*/ 20897 w 69"/>
                <a:gd name="T5" fmla="*/ 549525 h 573"/>
                <a:gd name="T6" fmla="*/ 41278 w 69"/>
                <a:gd name="T7" fmla="*/ 524685 h 573"/>
                <a:gd name="T8" fmla="*/ 41278 w 69"/>
                <a:gd name="T9" fmla="*/ 0 h 5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9" h="573">
                  <a:moveTo>
                    <a:pt x="0" y="0"/>
                  </a:moveTo>
                  <a:cubicBezTo>
                    <a:pt x="0" y="547"/>
                    <a:pt x="0" y="547"/>
                    <a:pt x="0" y="547"/>
                  </a:cubicBezTo>
                  <a:cubicBezTo>
                    <a:pt x="0" y="566"/>
                    <a:pt x="15" y="573"/>
                    <a:pt x="35" y="573"/>
                  </a:cubicBezTo>
                  <a:cubicBezTo>
                    <a:pt x="54" y="573"/>
                    <a:pt x="69" y="566"/>
                    <a:pt x="69" y="547"/>
                  </a:cubicBezTo>
                  <a:cubicBezTo>
                    <a:pt x="69" y="0"/>
                    <a:pt x="69" y="0"/>
                    <a:pt x="69" y="0"/>
                  </a:cubicBezTo>
                </a:path>
              </a:pathLst>
            </a:custGeom>
            <a:solidFill>
              <a:srgbClr val="E2EF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049" name="Freeform 261">
              <a:extLst>
                <a:ext uri="{FF2B5EF4-FFF2-40B4-BE49-F238E27FC236}">
                  <a16:creationId xmlns:a16="http://schemas.microsoft.com/office/drawing/2014/main" id="{B1353FE0-37E3-4EE9-BFBD-A5AC9891270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6" y="2829"/>
              <a:ext cx="172" cy="952"/>
            </a:xfrm>
            <a:custGeom>
              <a:avLst/>
              <a:gdLst>
                <a:gd name="T0" fmla="*/ 20897 w 69"/>
                <a:gd name="T1" fmla="*/ 342392 h 357"/>
                <a:gd name="T2" fmla="*/ 41278 w 69"/>
                <a:gd name="T3" fmla="*/ 317576 h 357"/>
                <a:gd name="T4" fmla="*/ 41278 w 69"/>
                <a:gd name="T5" fmla="*/ 1059 h 357"/>
                <a:gd name="T6" fmla="*/ 20897 w 69"/>
                <a:gd name="T7" fmla="*/ 2824 h 357"/>
                <a:gd name="T8" fmla="*/ 0 w 69"/>
                <a:gd name="T9" fmla="*/ 0 h 357"/>
                <a:gd name="T10" fmla="*/ 0 w 69"/>
                <a:gd name="T11" fmla="*/ 317576 h 357"/>
                <a:gd name="T12" fmla="*/ 20897 w 69"/>
                <a:gd name="T13" fmla="*/ 342392 h 35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9" h="357">
                  <a:moveTo>
                    <a:pt x="35" y="357"/>
                  </a:moveTo>
                  <a:cubicBezTo>
                    <a:pt x="54" y="357"/>
                    <a:pt x="69" y="350"/>
                    <a:pt x="69" y="331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67" y="2"/>
                    <a:pt x="52" y="3"/>
                    <a:pt x="35" y="3"/>
                  </a:cubicBezTo>
                  <a:cubicBezTo>
                    <a:pt x="16" y="3"/>
                    <a:pt x="1" y="2"/>
                    <a:pt x="0" y="0"/>
                  </a:cubicBezTo>
                  <a:cubicBezTo>
                    <a:pt x="0" y="331"/>
                    <a:pt x="0" y="331"/>
                    <a:pt x="0" y="331"/>
                  </a:cubicBezTo>
                  <a:cubicBezTo>
                    <a:pt x="0" y="350"/>
                    <a:pt x="15" y="357"/>
                    <a:pt x="35" y="357"/>
                  </a:cubicBezTo>
                  <a:close/>
                </a:path>
              </a:pathLst>
            </a:custGeom>
            <a:solidFill>
              <a:srgbClr val="F4BA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050" name="Freeform 262">
              <a:extLst>
                <a:ext uri="{FF2B5EF4-FFF2-40B4-BE49-F238E27FC236}">
                  <a16:creationId xmlns:a16="http://schemas.microsoft.com/office/drawing/2014/main" id="{76B718CA-E860-4CF1-B7E7-0455E68033D4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1" y="2835"/>
              <a:ext cx="125" cy="914"/>
            </a:xfrm>
            <a:custGeom>
              <a:avLst/>
              <a:gdLst>
                <a:gd name="T0" fmla="*/ 15438 w 50"/>
                <a:gd name="T1" fmla="*/ 1058 h 343"/>
                <a:gd name="T2" fmla="*/ 0 w 50"/>
                <a:gd name="T3" fmla="*/ 0 h 343"/>
                <a:gd name="T4" fmla="*/ 0 w 50"/>
                <a:gd name="T5" fmla="*/ 311146 h 343"/>
                <a:gd name="T6" fmla="*/ 15438 w 50"/>
                <a:gd name="T7" fmla="*/ 327287 h 343"/>
                <a:gd name="T8" fmla="*/ 30595 w 50"/>
                <a:gd name="T9" fmla="*/ 311146 h 343"/>
                <a:gd name="T10" fmla="*/ 30595 w 50"/>
                <a:gd name="T11" fmla="*/ 0 h 343"/>
                <a:gd name="T12" fmla="*/ 15438 w 50"/>
                <a:gd name="T13" fmla="*/ 1058 h 34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0" h="343">
                  <a:moveTo>
                    <a:pt x="25" y="1"/>
                  </a:moveTo>
                  <a:cubicBezTo>
                    <a:pt x="15" y="1"/>
                    <a:pt x="6" y="1"/>
                    <a:pt x="0" y="0"/>
                  </a:cubicBezTo>
                  <a:cubicBezTo>
                    <a:pt x="0" y="326"/>
                    <a:pt x="0" y="326"/>
                    <a:pt x="0" y="326"/>
                  </a:cubicBezTo>
                  <a:cubicBezTo>
                    <a:pt x="0" y="340"/>
                    <a:pt x="11" y="343"/>
                    <a:pt x="25" y="343"/>
                  </a:cubicBezTo>
                  <a:cubicBezTo>
                    <a:pt x="38" y="343"/>
                    <a:pt x="50" y="340"/>
                    <a:pt x="50" y="326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43" y="1"/>
                    <a:pt x="34" y="1"/>
                    <a:pt x="25" y="1"/>
                  </a:cubicBezTo>
                  <a:close/>
                </a:path>
              </a:pathLst>
            </a:custGeom>
            <a:solidFill>
              <a:srgbClr val="B00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051" name="Freeform 263">
              <a:extLst>
                <a:ext uri="{FF2B5EF4-FFF2-40B4-BE49-F238E27FC236}">
                  <a16:creationId xmlns:a16="http://schemas.microsoft.com/office/drawing/2014/main" id="{1F3CCEB6-0FD7-4026-BCE2-FAB59DDC2A1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1" y="2272"/>
              <a:ext cx="125" cy="565"/>
            </a:xfrm>
            <a:custGeom>
              <a:avLst/>
              <a:gdLst>
                <a:gd name="T0" fmla="*/ 0 w 50"/>
                <a:gd name="T1" fmla="*/ 0 h 212"/>
                <a:gd name="T2" fmla="*/ 0 w 50"/>
                <a:gd name="T3" fmla="*/ 201391 h 212"/>
                <a:gd name="T4" fmla="*/ 15438 w 50"/>
                <a:gd name="T5" fmla="*/ 202507 h 212"/>
                <a:gd name="T6" fmla="*/ 30595 w 50"/>
                <a:gd name="T7" fmla="*/ 201391 h 212"/>
                <a:gd name="T8" fmla="*/ 30595 w 50"/>
                <a:gd name="T9" fmla="*/ 0 h 212"/>
                <a:gd name="T10" fmla="*/ 0 w 50"/>
                <a:gd name="T11" fmla="*/ 0 h 21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0" h="212">
                  <a:moveTo>
                    <a:pt x="0" y="0"/>
                  </a:moveTo>
                  <a:cubicBezTo>
                    <a:pt x="0" y="211"/>
                    <a:pt x="0" y="211"/>
                    <a:pt x="0" y="211"/>
                  </a:cubicBezTo>
                  <a:cubicBezTo>
                    <a:pt x="6" y="212"/>
                    <a:pt x="15" y="212"/>
                    <a:pt x="25" y="212"/>
                  </a:cubicBezTo>
                  <a:cubicBezTo>
                    <a:pt x="34" y="212"/>
                    <a:pt x="43" y="212"/>
                    <a:pt x="50" y="211"/>
                  </a:cubicBezTo>
                  <a:cubicBezTo>
                    <a:pt x="50" y="0"/>
                    <a:pt x="50" y="0"/>
                    <a:pt x="5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BEDB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052" name="Freeform 264">
              <a:extLst>
                <a:ext uri="{FF2B5EF4-FFF2-40B4-BE49-F238E27FC236}">
                  <a16:creationId xmlns:a16="http://schemas.microsoft.com/office/drawing/2014/main" id="{F53161C2-054F-425F-A55B-28F70D9D3186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6" y="2821"/>
              <a:ext cx="172" cy="16"/>
            </a:xfrm>
            <a:custGeom>
              <a:avLst/>
              <a:gdLst>
                <a:gd name="T0" fmla="*/ 0 w 69"/>
                <a:gd name="T1" fmla="*/ 2824 h 6"/>
                <a:gd name="T2" fmla="*/ 20897 w 69"/>
                <a:gd name="T3" fmla="*/ 5824 h 6"/>
                <a:gd name="T4" fmla="*/ 41278 w 69"/>
                <a:gd name="T5" fmla="*/ 2824 h 6"/>
                <a:gd name="T6" fmla="*/ 41278 w 69"/>
                <a:gd name="T7" fmla="*/ 2824 h 6"/>
                <a:gd name="T8" fmla="*/ 20897 w 69"/>
                <a:gd name="T9" fmla="*/ 0 h 6"/>
                <a:gd name="T10" fmla="*/ 0 w 69"/>
                <a:gd name="T11" fmla="*/ 2824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9" h="6">
                  <a:moveTo>
                    <a:pt x="0" y="3"/>
                  </a:moveTo>
                  <a:cubicBezTo>
                    <a:pt x="1" y="5"/>
                    <a:pt x="16" y="6"/>
                    <a:pt x="35" y="6"/>
                  </a:cubicBezTo>
                  <a:cubicBezTo>
                    <a:pt x="53" y="6"/>
                    <a:pt x="68" y="5"/>
                    <a:pt x="69" y="3"/>
                  </a:cubicBezTo>
                  <a:cubicBezTo>
                    <a:pt x="69" y="3"/>
                    <a:pt x="69" y="3"/>
                    <a:pt x="69" y="3"/>
                  </a:cubicBezTo>
                  <a:cubicBezTo>
                    <a:pt x="68" y="1"/>
                    <a:pt x="53" y="0"/>
                    <a:pt x="35" y="0"/>
                  </a:cubicBezTo>
                  <a:cubicBezTo>
                    <a:pt x="17" y="0"/>
                    <a:pt x="2" y="1"/>
                    <a:pt x="0" y="3"/>
                  </a:cubicBezTo>
                </a:path>
              </a:pathLst>
            </a:custGeom>
            <a:solidFill>
              <a:srgbClr val="FADB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053" name="Freeform 265">
              <a:extLst>
                <a:ext uri="{FF2B5EF4-FFF2-40B4-BE49-F238E27FC236}">
                  <a16:creationId xmlns:a16="http://schemas.microsoft.com/office/drawing/2014/main" id="{B107218A-63FE-419C-A70D-F98E8A5063D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3" y="2835"/>
              <a:ext cx="63" cy="914"/>
            </a:xfrm>
            <a:custGeom>
              <a:avLst/>
              <a:gdLst>
                <a:gd name="T0" fmla="*/ 12822 w 25"/>
                <a:gd name="T1" fmla="*/ 1058 h 343"/>
                <a:gd name="T2" fmla="*/ 12822 w 25"/>
                <a:gd name="T3" fmla="*/ 308215 h 343"/>
                <a:gd name="T4" fmla="*/ 0 w 25"/>
                <a:gd name="T5" fmla="*/ 327287 h 343"/>
                <a:gd name="T6" fmla="*/ 16181 w 25"/>
                <a:gd name="T7" fmla="*/ 311146 h 343"/>
                <a:gd name="T8" fmla="*/ 16181 w 25"/>
                <a:gd name="T9" fmla="*/ 0 h 343"/>
                <a:gd name="T10" fmla="*/ 12822 w 25"/>
                <a:gd name="T11" fmla="*/ 1058 h 34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5" h="343">
                  <a:moveTo>
                    <a:pt x="20" y="1"/>
                  </a:moveTo>
                  <a:cubicBezTo>
                    <a:pt x="20" y="323"/>
                    <a:pt x="20" y="323"/>
                    <a:pt x="20" y="323"/>
                  </a:cubicBezTo>
                  <a:cubicBezTo>
                    <a:pt x="20" y="338"/>
                    <a:pt x="9" y="342"/>
                    <a:pt x="0" y="343"/>
                  </a:cubicBezTo>
                  <a:cubicBezTo>
                    <a:pt x="13" y="343"/>
                    <a:pt x="25" y="340"/>
                    <a:pt x="25" y="326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3" y="1"/>
                    <a:pt x="22" y="1"/>
                    <a:pt x="20" y="1"/>
                  </a:cubicBezTo>
                  <a:close/>
                </a:path>
              </a:pathLst>
            </a:custGeom>
            <a:solidFill>
              <a:srgbClr val="8409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054" name="Freeform 266">
              <a:extLst>
                <a:ext uri="{FF2B5EF4-FFF2-40B4-BE49-F238E27FC236}">
                  <a16:creationId xmlns:a16="http://schemas.microsoft.com/office/drawing/2014/main" id="{B00B2419-931B-4A6D-917B-5859D88FD8E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3" y="2272"/>
              <a:ext cx="13" cy="565"/>
            </a:xfrm>
            <a:custGeom>
              <a:avLst/>
              <a:gdLst>
                <a:gd name="T0" fmla="*/ 0 w 5"/>
                <a:gd name="T1" fmla="*/ 0 h 212"/>
                <a:gd name="T2" fmla="*/ 0 w 5"/>
                <a:gd name="T3" fmla="*/ 202507 h 212"/>
                <a:gd name="T4" fmla="*/ 4022 w 5"/>
                <a:gd name="T5" fmla="*/ 201391 h 212"/>
                <a:gd name="T6" fmla="*/ 4022 w 5"/>
                <a:gd name="T7" fmla="*/ 0 h 212"/>
                <a:gd name="T8" fmla="*/ 0 w 5"/>
                <a:gd name="T9" fmla="*/ 0 h 2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212">
                  <a:moveTo>
                    <a:pt x="0" y="0"/>
                  </a:moveTo>
                  <a:cubicBezTo>
                    <a:pt x="0" y="212"/>
                    <a:pt x="0" y="212"/>
                    <a:pt x="0" y="212"/>
                  </a:cubicBezTo>
                  <a:cubicBezTo>
                    <a:pt x="2" y="212"/>
                    <a:pt x="3" y="212"/>
                    <a:pt x="5" y="211"/>
                  </a:cubicBezTo>
                  <a:cubicBezTo>
                    <a:pt x="5" y="0"/>
                    <a:pt x="5" y="0"/>
                    <a:pt x="5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96C6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055" name="Freeform 267">
              <a:extLst>
                <a:ext uri="{FF2B5EF4-FFF2-40B4-BE49-F238E27FC236}">
                  <a16:creationId xmlns:a16="http://schemas.microsoft.com/office/drawing/2014/main" id="{3385DDBA-F720-4619-B432-5612069C8C9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3" y="2077"/>
              <a:ext cx="75" cy="1696"/>
            </a:xfrm>
            <a:custGeom>
              <a:avLst/>
              <a:gdLst>
                <a:gd name="T0" fmla="*/ 16613 w 30"/>
                <a:gd name="T1" fmla="*/ 69027 h 636"/>
                <a:gd name="T2" fmla="*/ 16613 w 30"/>
                <a:gd name="T3" fmla="*/ 590792 h 636"/>
                <a:gd name="T4" fmla="*/ 0 w 30"/>
                <a:gd name="T5" fmla="*/ 609907 h 636"/>
                <a:gd name="T6" fmla="*/ 18363 w 30"/>
                <a:gd name="T7" fmla="*/ 591587 h 636"/>
                <a:gd name="T8" fmla="*/ 18363 w 30"/>
                <a:gd name="T9" fmla="*/ 65139 h 6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636">
                  <a:moveTo>
                    <a:pt x="27" y="72"/>
                  </a:moveTo>
                  <a:cubicBezTo>
                    <a:pt x="27" y="9"/>
                    <a:pt x="27" y="527"/>
                    <a:pt x="27" y="616"/>
                  </a:cubicBezTo>
                  <a:cubicBezTo>
                    <a:pt x="27" y="626"/>
                    <a:pt x="10" y="636"/>
                    <a:pt x="0" y="636"/>
                  </a:cubicBezTo>
                  <a:cubicBezTo>
                    <a:pt x="10" y="636"/>
                    <a:pt x="30" y="633"/>
                    <a:pt x="30" y="617"/>
                  </a:cubicBezTo>
                  <a:cubicBezTo>
                    <a:pt x="30" y="522"/>
                    <a:pt x="30" y="0"/>
                    <a:pt x="30" y="68"/>
                  </a:cubicBezTo>
                </a:path>
              </a:pathLst>
            </a:custGeom>
            <a:solidFill>
              <a:srgbClr val="ADD2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056" name="Freeform 268">
              <a:extLst>
                <a:ext uri="{FF2B5EF4-FFF2-40B4-BE49-F238E27FC236}">
                  <a16:creationId xmlns:a16="http://schemas.microsoft.com/office/drawing/2014/main" id="{C75672F8-0602-4238-AD17-16369BAED1F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3" y="2835"/>
              <a:ext cx="75" cy="938"/>
            </a:xfrm>
            <a:custGeom>
              <a:avLst/>
              <a:gdLst>
                <a:gd name="T0" fmla="*/ 18363 w 30"/>
                <a:gd name="T1" fmla="*/ 0 h 352"/>
                <a:gd name="T2" fmla="*/ 16613 w 30"/>
                <a:gd name="T3" fmla="*/ 0 h 352"/>
                <a:gd name="T4" fmla="*/ 16613 w 30"/>
                <a:gd name="T5" fmla="*/ 316860 h 352"/>
                <a:gd name="T6" fmla="*/ 0 w 30"/>
                <a:gd name="T7" fmla="*/ 335935 h 352"/>
                <a:gd name="T8" fmla="*/ 18363 w 30"/>
                <a:gd name="T9" fmla="*/ 317670 h 352"/>
                <a:gd name="T10" fmla="*/ 18363 w 30"/>
                <a:gd name="T11" fmla="*/ 0 h 35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0" h="352">
                  <a:moveTo>
                    <a:pt x="30" y="0"/>
                  </a:moveTo>
                  <a:cubicBezTo>
                    <a:pt x="29" y="0"/>
                    <a:pt x="28" y="0"/>
                    <a:pt x="27" y="0"/>
                  </a:cubicBezTo>
                  <a:cubicBezTo>
                    <a:pt x="27" y="332"/>
                    <a:pt x="27" y="332"/>
                    <a:pt x="27" y="332"/>
                  </a:cubicBezTo>
                  <a:cubicBezTo>
                    <a:pt x="27" y="342"/>
                    <a:pt x="10" y="352"/>
                    <a:pt x="0" y="352"/>
                  </a:cubicBezTo>
                  <a:cubicBezTo>
                    <a:pt x="10" y="352"/>
                    <a:pt x="30" y="349"/>
                    <a:pt x="30" y="333"/>
                  </a:cubicBezTo>
                  <a:lnTo>
                    <a:pt x="30" y="0"/>
                  </a:lnTo>
                  <a:close/>
                </a:path>
              </a:pathLst>
            </a:custGeom>
            <a:solidFill>
              <a:srgbClr val="D586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057" name="Freeform 269">
              <a:extLst>
                <a:ext uri="{FF2B5EF4-FFF2-40B4-BE49-F238E27FC236}">
                  <a16:creationId xmlns:a16="http://schemas.microsoft.com/office/drawing/2014/main" id="{DAA16EA4-24EC-48B7-B804-BD127ADD375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3" y="2824"/>
              <a:ext cx="13" cy="11"/>
            </a:xfrm>
            <a:custGeom>
              <a:avLst/>
              <a:gdLst>
                <a:gd name="T0" fmla="*/ 0 w 5"/>
                <a:gd name="T1" fmla="*/ 0 h 4"/>
                <a:gd name="T2" fmla="*/ 3110 w 5"/>
                <a:gd name="T3" fmla="*/ 3495 h 4"/>
                <a:gd name="T4" fmla="*/ 967 w 5"/>
                <a:gd name="T5" fmla="*/ 4741 h 4"/>
                <a:gd name="T6" fmla="*/ 967 w 5"/>
                <a:gd name="T7" fmla="*/ 1271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4">
                  <a:moveTo>
                    <a:pt x="0" y="0"/>
                  </a:moveTo>
                  <a:cubicBezTo>
                    <a:pt x="1" y="1"/>
                    <a:pt x="5" y="0"/>
                    <a:pt x="4" y="3"/>
                  </a:cubicBezTo>
                  <a:cubicBezTo>
                    <a:pt x="4" y="3"/>
                    <a:pt x="1" y="4"/>
                    <a:pt x="1" y="4"/>
                  </a:cubicBezTo>
                  <a:cubicBezTo>
                    <a:pt x="0" y="4"/>
                    <a:pt x="1" y="2"/>
                    <a:pt x="1" y="1"/>
                  </a:cubicBezTo>
                </a:path>
              </a:pathLst>
            </a:custGeom>
            <a:solidFill>
              <a:srgbClr val="DCD0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058" name="Freeform 270">
              <a:extLst>
                <a:ext uri="{FF2B5EF4-FFF2-40B4-BE49-F238E27FC236}">
                  <a16:creationId xmlns:a16="http://schemas.microsoft.com/office/drawing/2014/main" id="{9BF77EA7-2018-4B6E-82A9-5814484B0636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1" y="2827"/>
              <a:ext cx="7" cy="5"/>
            </a:xfrm>
            <a:custGeom>
              <a:avLst/>
              <a:gdLst>
                <a:gd name="T0" fmla="*/ 355 w 3"/>
                <a:gd name="T1" fmla="*/ 0 h 2"/>
                <a:gd name="T2" fmla="*/ 355 w 3"/>
                <a:gd name="T3" fmla="*/ 1300 h 2"/>
                <a:gd name="T4" fmla="*/ 1094 w 3"/>
                <a:gd name="T5" fmla="*/ 783 h 2"/>
                <a:gd name="T6" fmla="*/ 0 w 3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2">
                  <a:moveTo>
                    <a:pt x="1" y="0"/>
                  </a:moveTo>
                  <a:cubicBezTo>
                    <a:pt x="1" y="0"/>
                    <a:pt x="0" y="1"/>
                    <a:pt x="1" y="2"/>
                  </a:cubicBezTo>
                  <a:cubicBezTo>
                    <a:pt x="1" y="2"/>
                    <a:pt x="2" y="1"/>
                    <a:pt x="3" y="1"/>
                  </a:cubicBezTo>
                  <a:cubicBezTo>
                    <a:pt x="3" y="0"/>
                    <a:pt x="1" y="1"/>
                    <a:pt x="0" y="0"/>
                  </a:cubicBezTo>
                </a:path>
              </a:pathLst>
            </a:custGeom>
            <a:solidFill>
              <a:srgbClr val="DCD0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059" name="Freeform 271">
              <a:extLst>
                <a:ext uri="{FF2B5EF4-FFF2-40B4-BE49-F238E27FC236}">
                  <a16:creationId xmlns:a16="http://schemas.microsoft.com/office/drawing/2014/main" id="{E214DAD8-4190-42CF-8886-C698B408F16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8" y="3376"/>
              <a:ext cx="18" cy="299"/>
            </a:xfrm>
            <a:custGeom>
              <a:avLst/>
              <a:gdLst>
                <a:gd name="T0" fmla="*/ 0 w 7"/>
                <a:gd name="T1" fmla="*/ 0 h 112"/>
                <a:gd name="T2" fmla="*/ 1448 w 7"/>
                <a:gd name="T3" fmla="*/ 108187 h 1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112">
                  <a:moveTo>
                    <a:pt x="0" y="0"/>
                  </a:moveTo>
                  <a:cubicBezTo>
                    <a:pt x="5" y="14"/>
                    <a:pt x="7" y="85"/>
                    <a:pt x="2" y="112"/>
                  </a:cubicBezTo>
                </a:path>
              </a:pathLst>
            </a:custGeom>
            <a:solidFill>
              <a:srgbClr val="D586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060" name="Freeform 272">
              <a:extLst>
                <a:ext uri="{FF2B5EF4-FFF2-40B4-BE49-F238E27FC236}">
                  <a16:creationId xmlns:a16="http://schemas.microsoft.com/office/drawing/2014/main" id="{9B95A15B-6FEE-4BAE-A140-154E86CD67D3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1" y="2829"/>
              <a:ext cx="7" cy="6"/>
            </a:xfrm>
            <a:custGeom>
              <a:avLst/>
              <a:gdLst>
                <a:gd name="T0" fmla="*/ 0 w 3"/>
                <a:gd name="T1" fmla="*/ 4374 h 2"/>
                <a:gd name="T2" fmla="*/ 1094 w 3"/>
                <a:gd name="T3" fmla="*/ 0 h 2"/>
                <a:gd name="T4" fmla="*/ 1094 w 3"/>
                <a:gd name="T5" fmla="*/ 0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cubicBezTo>
                    <a:pt x="2" y="1"/>
                    <a:pt x="3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noFill/>
            <a:ln w="4763" cap="rnd">
              <a:solidFill>
                <a:srgbClr val="87888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061" name="Freeform 273">
              <a:extLst>
                <a:ext uri="{FF2B5EF4-FFF2-40B4-BE49-F238E27FC236}">
                  <a16:creationId xmlns:a16="http://schemas.microsoft.com/office/drawing/2014/main" id="{D37AE5C1-18F8-4A63-A305-034FA6164D26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3" y="2835"/>
              <a:ext cx="28" cy="2"/>
            </a:xfrm>
            <a:custGeom>
              <a:avLst/>
              <a:gdLst>
                <a:gd name="T0" fmla="*/ 0 w 11"/>
                <a:gd name="T1" fmla="*/ 128 h 1"/>
                <a:gd name="T2" fmla="*/ 7601 w 11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1">
                  <a:moveTo>
                    <a:pt x="0" y="1"/>
                  </a:moveTo>
                  <a:cubicBezTo>
                    <a:pt x="4" y="0"/>
                    <a:pt x="8" y="0"/>
                    <a:pt x="11" y="0"/>
                  </a:cubicBezTo>
                </a:path>
              </a:pathLst>
            </a:custGeom>
            <a:noFill/>
            <a:ln w="4763" cap="rnd">
              <a:solidFill>
                <a:srgbClr val="87B1C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062" name="Freeform 274">
              <a:extLst>
                <a:ext uri="{FF2B5EF4-FFF2-40B4-BE49-F238E27FC236}">
                  <a16:creationId xmlns:a16="http://schemas.microsoft.com/office/drawing/2014/main" id="{60A625ED-1C7A-45D8-A977-0AEF23E4368E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6" y="2829"/>
              <a:ext cx="137" cy="8"/>
            </a:xfrm>
            <a:custGeom>
              <a:avLst/>
              <a:gdLst>
                <a:gd name="T0" fmla="*/ 0 w 55"/>
                <a:gd name="T1" fmla="*/ 0 h 3"/>
                <a:gd name="T2" fmla="*/ 20834 w 55"/>
                <a:gd name="T3" fmla="*/ 2824 h 3"/>
                <a:gd name="T4" fmla="*/ 32686 w 55"/>
                <a:gd name="T5" fmla="*/ 2824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5" h="3">
                  <a:moveTo>
                    <a:pt x="0" y="0"/>
                  </a:moveTo>
                  <a:cubicBezTo>
                    <a:pt x="1" y="2"/>
                    <a:pt x="16" y="3"/>
                    <a:pt x="35" y="3"/>
                  </a:cubicBezTo>
                  <a:cubicBezTo>
                    <a:pt x="42" y="3"/>
                    <a:pt x="49" y="3"/>
                    <a:pt x="55" y="3"/>
                  </a:cubicBezTo>
                </a:path>
              </a:pathLst>
            </a:custGeom>
            <a:noFill/>
            <a:ln w="4763" cap="rnd">
              <a:solidFill>
                <a:srgbClr val="87888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063" name="Freeform 275">
              <a:extLst>
                <a:ext uri="{FF2B5EF4-FFF2-40B4-BE49-F238E27FC236}">
                  <a16:creationId xmlns:a16="http://schemas.microsoft.com/office/drawing/2014/main" id="{7D0A6556-4DA0-4486-9849-D54E0E4B087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6" y="2821"/>
              <a:ext cx="137" cy="8"/>
            </a:xfrm>
            <a:custGeom>
              <a:avLst/>
              <a:gdLst>
                <a:gd name="T0" fmla="*/ 32686 w 55"/>
                <a:gd name="T1" fmla="*/ 1059 h 3"/>
                <a:gd name="T2" fmla="*/ 20834 w 55"/>
                <a:gd name="T3" fmla="*/ 0 h 3"/>
                <a:gd name="T4" fmla="*/ 0 w 55"/>
                <a:gd name="T5" fmla="*/ 2824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5" h="3">
                  <a:moveTo>
                    <a:pt x="55" y="1"/>
                  </a:moveTo>
                  <a:cubicBezTo>
                    <a:pt x="49" y="0"/>
                    <a:pt x="42" y="0"/>
                    <a:pt x="35" y="0"/>
                  </a:cubicBezTo>
                  <a:cubicBezTo>
                    <a:pt x="17" y="0"/>
                    <a:pt x="2" y="1"/>
                    <a:pt x="0" y="3"/>
                  </a:cubicBezTo>
                </a:path>
              </a:pathLst>
            </a:custGeom>
            <a:noFill/>
            <a:ln w="4763" cap="rnd">
              <a:solidFill>
                <a:srgbClr val="A1A2A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064" name="Freeform 276">
              <a:extLst>
                <a:ext uri="{FF2B5EF4-FFF2-40B4-BE49-F238E27FC236}">
                  <a16:creationId xmlns:a16="http://schemas.microsoft.com/office/drawing/2014/main" id="{DE37D99C-6D76-4C84-BC9B-939CBC2DC6C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3" y="2824"/>
              <a:ext cx="25" cy="3"/>
            </a:xfrm>
            <a:custGeom>
              <a:avLst/>
              <a:gdLst>
                <a:gd name="T0" fmla="*/ 6175 w 10"/>
                <a:gd name="T1" fmla="*/ 2187 h 1"/>
                <a:gd name="T2" fmla="*/ 0 w 10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1">
                  <a:moveTo>
                    <a:pt x="10" y="1"/>
                  </a:moveTo>
                  <a:cubicBezTo>
                    <a:pt x="8" y="0"/>
                    <a:pt x="4" y="0"/>
                    <a:pt x="0" y="0"/>
                  </a:cubicBezTo>
                </a:path>
              </a:pathLst>
            </a:custGeom>
            <a:noFill/>
            <a:ln w="4763" cap="rnd">
              <a:solidFill>
                <a:srgbClr val="91B7C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065" name="Freeform 277">
              <a:extLst>
                <a:ext uri="{FF2B5EF4-FFF2-40B4-BE49-F238E27FC236}">
                  <a16:creationId xmlns:a16="http://schemas.microsoft.com/office/drawing/2014/main" id="{0DB90486-F419-4F82-8010-BFCC70057BD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8" y="2827"/>
              <a:ext cx="10" cy="2"/>
            </a:xfrm>
            <a:custGeom>
              <a:avLst/>
              <a:gdLst>
                <a:gd name="T0" fmla="*/ 2470 w 4"/>
                <a:gd name="T1" fmla="*/ 128 h 1"/>
                <a:gd name="T2" fmla="*/ 0 w 4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1">
                  <a:moveTo>
                    <a:pt x="4" y="1"/>
                  </a:moveTo>
                  <a:cubicBezTo>
                    <a:pt x="4" y="1"/>
                    <a:pt x="3" y="0"/>
                    <a:pt x="0" y="0"/>
                  </a:cubicBezTo>
                </a:path>
              </a:pathLst>
            </a:custGeom>
            <a:noFill/>
            <a:ln w="4763" cap="rnd">
              <a:solidFill>
                <a:srgbClr val="A1A2A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066" name="Freeform 278">
              <a:extLst>
                <a:ext uri="{FF2B5EF4-FFF2-40B4-BE49-F238E27FC236}">
                  <a16:creationId xmlns:a16="http://schemas.microsoft.com/office/drawing/2014/main" id="{853190AC-C8C3-4659-A63E-BF1A5A260C80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6" y="2253"/>
              <a:ext cx="172" cy="1528"/>
            </a:xfrm>
            <a:custGeom>
              <a:avLst/>
              <a:gdLst>
                <a:gd name="T0" fmla="*/ 0 w 69"/>
                <a:gd name="T1" fmla="*/ 0 h 573"/>
                <a:gd name="T2" fmla="*/ 0 w 69"/>
                <a:gd name="T3" fmla="*/ 524685 h 573"/>
                <a:gd name="T4" fmla="*/ 20897 w 69"/>
                <a:gd name="T5" fmla="*/ 549525 h 573"/>
                <a:gd name="T6" fmla="*/ 41278 w 69"/>
                <a:gd name="T7" fmla="*/ 524685 h 573"/>
                <a:gd name="T8" fmla="*/ 41278 w 69"/>
                <a:gd name="T9" fmla="*/ 0 h 5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9" h="573">
                  <a:moveTo>
                    <a:pt x="0" y="0"/>
                  </a:moveTo>
                  <a:cubicBezTo>
                    <a:pt x="0" y="547"/>
                    <a:pt x="0" y="547"/>
                    <a:pt x="0" y="547"/>
                  </a:cubicBezTo>
                  <a:cubicBezTo>
                    <a:pt x="0" y="566"/>
                    <a:pt x="15" y="573"/>
                    <a:pt x="35" y="573"/>
                  </a:cubicBezTo>
                  <a:cubicBezTo>
                    <a:pt x="54" y="573"/>
                    <a:pt x="69" y="566"/>
                    <a:pt x="69" y="547"/>
                  </a:cubicBezTo>
                  <a:cubicBezTo>
                    <a:pt x="69" y="0"/>
                    <a:pt x="69" y="0"/>
                    <a:pt x="69" y="0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067" name="Freeform 279">
              <a:extLst>
                <a:ext uri="{FF2B5EF4-FFF2-40B4-BE49-F238E27FC236}">
                  <a16:creationId xmlns:a16="http://schemas.microsoft.com/office/drawing/2014/main" id="{B4020B4C-D584-4A3C-ACA7-D155C674FA8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1" y="2269"/>
              <a:ext cx="162" cy="200"/>
            </a:xfrm>
            <a:custGeom>
              <a:avLst/>
              <a:gdLst>
                <a:gd name="T0" fmla="*/ 19597 w 65"/>
                <a:gd name="T1" fmla="*/ 71851 h 75"/>
                <a:gd name="T2" fmla="*/ 38860 w 65"/>
                <a:gd name="T3" fmla="*/ 69027 h 75"/>
                <a:gd name="T4" fmla="*/ 38860 w 65"/>
                <a:gd name="T5" fmla="*/ 1763 h 75"/>
                <a:gd name="T6" fmla="*/ 19597 w 65"/>
                <a:gd name="T7" fmla="*/ 0 h 75"/>
                <a:gd name="T8" fmla="*/ 0 w 65"/>
                <a:gd name="T9" fmla="*/ 1763 h 75"/>
                <a:gd name="T10" fmla="*/ 0 w 65"/>
                <a:gd name="T11" fmla="*/ 69027 h 75"/>
                <a:gd name="T12" fmla="*/ 19597 w 65"/>
                <a:gd name="T13" fmla="*/ 71851 h 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5" h="75">
                  <a:moveTo>
                    <a:pt x="33" y="75"/>
                  </a:moveTo>
                  <a:cubicBezTo>
                    <a:pt x="50" y="75"/>
                    <a:pt x="64" y="73"/>
                    <a:pt x="65" y="72"/>
                  </a:cubicBezTo>
                  <a:cubicBezTo>
                    <a:pt x="65" y="2"/>
                    <a:pt x="65" y="2"/>
                    <a:pt x="65" y="2"/>
                  </a:cubicBezTo>
                  <a:cubicBezTo>
                    <a:pt x="60" y="1"/>
                    <a:pt x="47" y="0"/>
                    <a:pt x="33" y="0"/>
                  </a:cubicBezTo>
                  <a:cubicBezTo>
                    <a:pt x="18" y="0"/>
                    <a:pt x="5" y="1"/>
                    <a:pt x="0" y="2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1" y="73"/>
                    <a:pt x="15" y="75"/>
                    <a:pt x="33" y="75"/>
                  </a:cubicBezTo>
                  <a:close/>
                </a:path>
              </a:pathLst>
            </a:custGeom>
            <a:solidFill>
              <a:srgbClr val="83CA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068" name="Freeform 280">
              <a:extLst>
                <a:ext uri="{FF2B5EF4-FFF2-40B4-BE49-F238E27FC236}">
                  <a16:creationId xmlns:a16="http://schemas.microsoft.com/office/drawing/2014/main" id="{9F83B4A2-E4E1-4BCD-81C3-3230FF5E001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6" y="2291"/>
              <a:ext cx="80" cy="40"/>
            </a:xfrm>
            <a:custGeom>
              <a:avLst/>
              <a:gdLst>
                <a:gd name="T0" fmla="*/ 0 w 32"/>
                <a:gd name="T1" fmla="*/ 14413 h 15"/>
                <a:gd name="T2" fmla="*/ 0 w 32"/>
                <a:gd name="T3" fmla="*/ 0 h 15"/>
                <a:gd name="T4" fmla="*/ 19533 w 32"/>
                <a:gd name="T5" fmla="*/ 1763 h 15"/>
                <a:gd name="T6" fmla="*/ 2470 w 32"/>
                <a:gd name="T7" fmla="*/ 4701 h 15"/>
                <a:gd name="T8" fmla="*/ 0 w 32"/>
                <a:gd name="T9" fmla="*/ 14413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15">
                  <a:moveTo>
                    <a:pt x="0" y="15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7" y="1"/>
                    <a:pt x="24" y="2"/>
                    <a:pt x="32" y="2"/>
                  </a:cubicBezTo>
                  <a:cubicBezTo>
                    <a:pt x="26" y="4"/>
                    <a:pt x="7" y="5"/>
                    <a:pt x="4" y="5"/>
                  </a:cubicBezTo>
                  <a:cubicBezTo>
                    <a:pt x="0" y="5"/>
                    <a:pt x="0" y="9"/>
                    <a:pt x="0" y="15"/>
                  </a:cubicBezTo>
                  <a:close/>
                </a:path>
              </a:pathLst>
            </a:custGeom>
            <a:solidFill>
              <a:srgbClr val="04B2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069" name="Freeform 281">
              <a:extLst>
                <a:ext uri="{FF2B5EF4-FFF2-40B4-BE49-F238E27FC236}">
                  <a16:creationId xmlns:a16="http://schemas.microsoft.com/office/drawing/2014/main" id="{5E0C716A-BC9E-4065-A499-6A719E3CED6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1" y="2269"/>
              <a:ext cx="162" cy="200"/>
            </a:xfrm>
            <a:custGeom>
              <a:avLst/>
              <a:gdLst>
                <a:gd name="T0" fmla="*/ 19597 w 65"/>
                <a:gd name="T1" fmla="*/ 71851 h 75"/>
                <a:gd name="T2" fmla="*/ 38860 w 65"/>
                <a:gd name="T3" fmla="*/ 69027 h 75"/>
                <a:gd name="T4" fmla="*/ 38860 w 65"/>
                <a:gd name="T5" fmla="*/ 1763 h 75"/>
                <a:gd name="T6" fmla="*/ 19597 w 65"/>
                <a:gd name="T7" fmla="*/ 0 h 75"/>
                <a:gd name="T8" fmla="*/ 0 w 65"/>
                <a:gd name="T9" fmla="*/ 1763 h 75"/>
                <a:gd name="T10" fmla="*/ 0 w 65"/>
                <a:gd name="T11" fmla="*/ 69027 h 75"/>
                <a:gd name="T12" fmla="*/ 19597 w 65"/>
                <a:gd name="T13" fmla="*/ 71851 h 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5" h="75">
                  <a:moveTo>
                    <a:pt x="33" y="75"/>
                  </a:moveTo>
                  <a:cubicBezTo>
                    <a:pt x="50" y="75"/>
                    <a:pt x="64" y="73"/>
                    <a:pt x="65" y="72"/>
                  </a:cubicBezTo>
                  <a:cubicBezTo>
                    <a:pt x="65" y="2"/>
                    <a:pt x="65" y="2"/>
                    <a:pt x="65" y="2"/>
                  </a:cubicBezTo>
                  <a:cubicBezTo>
                    <a:pt x="60" y="1"/>
                    <a:pt x="47" y="0"/>
                    <a:pt x="33" y="0"/>
                  </a:cubicBezTo>
                  <a:cubicBezTo>
                    <a:pt x="18" y="0"/>
                    <a:pt x="5" y="1"/>
                    <a:pt x="0" y="2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1" y="73"/>
                    <a:pt x="15" y="75"/>
                    <a:pt x="33" y="75"/>
                  </a:cubicBezTo>
                  <a:close/>
                </a:path>
              </a:pathLst>
            </a:custGeom>
            <a:noFill/>
            <a:ln w="7938" cap="rnd">
              <a:solidFill>
                <a:srgbClr val="87888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070" name="Freeform 282">
              <a:extLst>
                <a:ext uri="{FF2B5EF4-FFF2-40B4-BE49-F238E27FC236}">
                  <a16:creationId xmlns:a16="http://schemas.microsoft.com/office/drawing/2014/main" id="{C8CCCB90-9CA3-4366-9C9A-AD2B0D3E330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3" y="2445"/>
              <a:ext cx="25" cy="30"/>
            </a:xfrm>
            <a:custGeom>
              <a:avLst/>
              <a:gdLst>
                <a:gd name="T0" fmla="*/ 6175 w 10"/>
                <a:gd name="T1" fmla="*/ 6635 h 11"/>
                <a:gd name="T2" fmla="*/ 3250 w 10"/>
                <a:gd name="T3" fmla="*/ 12393 h 11"/>
                <a:gd name="T4" fmla="*/ 0 w 10"/>
                <a:gd name="T5" fmla="*/ 6635 h 11"/>
                <a:gd name="T6" fmla="*/ 3250 w 10"/>
                <a:gd name="T7" fmla="*/ 0 h 11"/>
                <a:gd name="T8" fmla="*/ 6175 w 10"/>
                <a:gd name="T9" fmla="*/ 6635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11">
                  <a:moveTo>
                    <a:pt x="10" y="6"/>
                  </a:moveTo>
                  <a:cubicBezTo>
                    <a:pt x="10" y="8"/>
                    <a:pt x="8" y="11"/>
                    <a:pt x="5" y="11"/>
                  </a:cubicBezTo>
                  <a:cubicBezTo>
                    <a:pt x="2" y="11"/>
                    <a:pt x="0" y="9"/>
                    <a:pt x="0" y="6"/>
                  </a:cubicBezTo>
                  <a:cubicBezTo>
                    <a:pt x="0" y="3"/>
                    <a:pt x="2" y="0"/>
                    <a:pt x="5" y="0"/>
                  </a:cubicBezTo>
                  <a:cubicBezTo>
                    <a:pt x="8" y="0"/>
                    <a:pt x="10" y="3"/>
                    <a:pt x="10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071" name="Oval 283">
              <a:extLst>
                <a:ext uri="{FF2B5EF4-FFF2-40B4-BE49-F238E27FC236}">
                  <a16:creationId xmlns:a16="http://schemas.microsoft.com/office/drawing/2014/main" id="{01A5B9B2-743C-4944-8E08-9198D52873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81" y="2427"/>
              <a:ext cx="15" cy="1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1072" name="Oval 284">
              <a:extLst>
                <a:ext uri="{FF2B5EF4-FFF2-40B4-BE49-F238E27FC236}">
                  <a16:creationId xmlns:a16="http://schemas.microsoft.com/office/drawing/2014/main" id="{BEBBBC59-7588-4C68-A089-2C2C7D56D3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81" y="2480"/>
              <a:ext cx="15" cy="1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1073" name="Freeform 285">
              <a:extLst>
                <a:ext uri="{FF2B5EF4-FFF2-40B4-BE49-F238E27FC236}">
                  <a16:creationId xmlns:a16="http://schemas.microsoft.com/office/drawing/2014/main" id="{E00F9D88-0E78-4FA6-B6D3-15C713CF10D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8" y="2323"/>
              <a:ext cx="63" cy="1554"/>
            </a:xfrm>
            <a:custGeom>
              <a:avLst/>
              <a:gdLst>
                <a:gd name="T0" fmla="*/ 4559 w 25"/>
                <a:gd name="T1" fmla="*/ 492498 h 583"/>
                <a:gd name="T2" fmla="*/ 16181 w 25"/>
                <a:gd name="T3" fmla="*/ 511477 h 583"/>
                <a:gd name="T4" fmla="*/ 1328 w 25"/>
                <a:gd name="T5" fmla="*/ 421419 h 583"/>
                <a:gd name="T6" fmla="*/ 1328 w 25"/>
                <a:gd name="T7" fmla="*/ 0 h 583"/>
                <a:gd name="T8" fmla="*/ 4559 w 25"/>
                <a:gd name="T9" fmla="*/ 492498 h 58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583">
                  <a:moveTo>
                    <a:pt x="7" y="515"/>
                  </a:moveTo>
                  <a:cubicBezTo>
                    <a:pt x="7" y="531"/>
                    <a:pt x="18" y="534"/>
                    <a:pt x="25" y="535"/>
                  </a:cubicBezTo>
                  <a:cubicBezTo>
                    <a:pt x="0" y="536"/>
                    <a:pt x="2" y="533"/>
                    <a:pt x="2" y="44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7" y="583"/>
                    <a:pt x="7" y="421"/>
                    <a:pt x="7" y="51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074" name="Freeform 286">
              <a:extLst>
                <a:ext uri="{FF2B5EF4-FFF2-40B4-BE49-F238E27FC236}">
                  <a16:creationId xmlns:a16="http://schemas.microsoft.com/office/drawing/2014/main" id="{47313F94-0155-4E19-B793-96475E7B6AE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3" y="2192"/>
              <a:ext cx="68" cy="1581"/>
            </a:xfrm>
            <a:custGeom>
              <a:avLst/>
              <a:gdLst>
                <a:gd name="T0" fmla="*/ 0 w 27"/>
                <a:gd name="T1" fmla="*/ 567811 h 593"/>
                <a:gd name="T2" fmla="*/ 17335 w 27"/>
                <a:gd name="T3" fmla="*/ 548804 h 593"/>
                <a:gd name="T4" fmla="*/ 17335 w 27"/>
                <a:gd name="T5" fmla="*/ 44156 h 593"/>
                <a:gd name="T6" fmla="*/ 16086 w 27"/>
                <a:gd name="T7" fmla="*/ 139709 h 593"/>
                <a:gd name="T8" fmla="*/ 16086 w 27"/>
                <a:gd name="T9" fmla="*/ 467309 h 593"/>
                <a:gd name="T10" fmla="*/ 16086 w 27"/>
                <a:gd name="T11" fmla="*/ 520776 h 593"/>
                <a:gd name="T12" fmla="*/ 14811 w 27"/>
                <a:gd name="T13" fmla="*/ 548804 h 593"/>
                <a:gd name="T14" fmla="*/ 0 w 27"/>
                <a:gd name="T15" fmla="*/ 567811 h 59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7" h="593">
                  <a:moveTo>
                    <a:pt x="0" y="593"/>
                  </a:moveTo>
                  <a:cubicBezTo>
                    <a:pt x="10" y="593"/>
                    <a:pt x="27" y="583"/>
                    <a:pt x="27" y="573"/>
                  </a:cubicBezTo>
                  <a:cubicBezTo>
                    <a:pt x="27" y="502"/>
                    <a:pt x="27" y="0"/>
                    <a:pt x="27" y="46"/>
                  </a:cubicBezTo>
                  <a:cubicBezTo>
                    <a:pt x="25" y="146"/>
                    <a:pt x="25" y="146"/>
                    <a:pt x="25" y="146"/>
                  </a:cubicBezTo>
                  <a:cubicBezTo>
                    <a:pt x="25" y="488"/>
                    <a:pt x="25" y="488"/>
                    <a:pt x="25" y="488"/>
                  </a:cubicBezTo>
                  <a:cubicBezTo>
                    <a:pt x="25" y="511"/>
                    <a:pt x="25" y="529"/>
                    <a:pt x="25" y="544"/>
                  </a:cubicBezTo>
                  <a:cubicBezTo>
                    <a:pt x="24" y="549"/>
                    <a:pt x="24" y="569"/>
                    <a:pt x="23" y="573"/>
                  </a:cubicBezTo>
                  <a:cubicBezTo>
                    <a:pt x="19" y="591"/>
                    <a:pt x="7" y="590"/>
                    <a:pt x="0" y="5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075" name="Freeform 287">
              <a:extLst>
                <a:ext uri="{FF2B5EF4-FFF2-40B4-BE49-F238E27FC236}">
                  <a16:creationId xmlns:a16="http://schemas.microsoft.com/office/drawing/2014/main" id="{7C38EDD7-377F-4429-B024-50984D23DCD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1" y="2181"/>
              <a:ext cx="185" cy="107"/>
            </a:xfrm>
            <a:custGeom>
              <a:avLst/>
              <a:gdLst>
                <a:gd name="T0" fmla="*/ 45238 w 74"/>
                <a:gd name="T1" fmla="*/ 36308 h 40"/>
                <a:gd name="T2" fmla="*/ 45238 w 74"/>
                <a:gd name="T3" fmla="*/ 3999 h 40"/>
                <a:gd name="T4" fmla="*/ 22783 w 74"/>
                <a:gd name="T5" fmla="*/ 0 h 40"/>
                <a:gd name="T6" fmla="*/ 0 w 74"/>
                <a:gd name="T7" fmla="*/ 3999 h 40"/>
                <a:gd name="T8" fmla="*/ 0 w 74"/>
                <a:gd name="T9" fmla="*/ 36308 h 40"/>
                <a:gd name="T10" fmla="*/ 0 w 74"/>
                <a:gd name="T11" fmla="*/ 36308 h 40"/>
                <a:gd name="T12" fmla="*/ 22783 w 74"/>
                <a:gd name="T13" fmla="*/ 39162 h 40"/>
                <a:gd name="T14" fmla="*/ 45238 w 74"/>
                <a:gd name="T15" fmla="*/ 36308 h 4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4" h="40">
                  <a:moveTo>
                    <a:pt x="74" y="37"/>
                  </a:moveTo>
                  <a:cubicBezTo>
                    <a:pt x="74" y="4"/>
                    <a:pt x="74" y="4"/>
                    <a:pt x="74" y="4"/>
                  </a:cubicBezTo>
                  <a:cubicBezTo>
                    <a:pt x="74" y="2"/>
                    <a:pt x="57" y="0"/>
                    <a:pt x="37" y="0"/>
                  </a:cubicBezTo>
                  <a:cubicBezTo>
                    <a:pt x="16" y="0"/>
                    <a:pt x="0" y="2"/>
                    <a:pt x="0" y="4"/>
                  </a:cubicBezTo>
                  <a:cubicBezTo>
                    <a:pt x="0" y="37"/>
                    <a:pt x="0" y="37"/>
                    <a:pt x="0" y="37"/>
                  </a:cubicBezTo>
                  <a:cubicBezTo>
                    <a:pt x="0" y="37"/>
                    <a:pt x="0" y="37"/>
                    <a:pt x="0" y="37"/>
                  </a:cubicBezTo>
                  <a:cubicBezTo>
                    <a:pt x="0" y="39"/>
                    <a:pt x="16" y="40"/>
                    <a:pt x="37" y="40"/>
                  </a:cubicBezTo>
                  <a:cubicBezTo>
                    <a:pt x="57" y="40"/>
                    <a:pt x="74" y="39"/>
                    <a:pt x="74" y="37"/>
                  </a:cubicBezTo>
                </a:path>
              </a:pathLst>
            </a:custGeom>
            <a:solidFill>
              <a:srgbClr val="04B2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076" name="Freeform 288">
              <a:extLst>
                <a:ext uri="{FF2B5EF4-FFF2-40B4-BE49-F238E27FC236}">
                  <a16:creationId xmlns:a16="http://schemas.microsoft.com/office/drawing/2014/main" id="{BC997E58-1EDA-49E8-AFEC-ABB99445847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1" y="2181"/>
              <a:ext cx="185" cy="19"/>
            </a:xfrm>
            <a:custGeom>
              <a:avLst/>
              <a:gdLst>
                <a:gd name="T0" fmla="*/ 45238 w 74"/>
                <a:gd name="T1" fmla="*/ 4397 h 7"/>
                <a:gd name="T2" fmla="*/ 22783 w 74"/>
                <a:gd name="T3" fmla="*/ 0 h 7"/>
                <a:gd name="T4" fmla="*/ 0 w 74"/>
                <a:gd name="T5" fmla="*/ 4397 h 7"/>
                <a:gd name="T6" fmla="*/ 0 w 74"/>
                <a:gd name="T7" fmla="*/ 4397 h 7"/>
                <a:gd name="T8" fmla="*/ 22783 w 74"/>
                <a:gd name="T9" fmla="*/ 7662 h 7"/>
                <a:gd name="T10" fmla="*/ 45238 w 74"/>
                <a:gd name="T11" fmla="*/ 4397 h 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4" h="7">
                  <a:moveTo>
                    <a:pt x="74" y="4"/>
                  </a:moveTo>
                  <a:cubicBezTo>
                    <a:pt x="74" y="2"/>
                    <a:pt x="57" y="0"/>
                    <a:pt x="37" y="0"/>
                  </a:cubicBezTo>
                  <a:cubicBezTo>
                    <a:pt x="16" y="0"/>
                    <a:pt x="0" y="2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6"/>
                    <a:pt x="16" y="7"/>
                    <a:pt x="37" y="7"/>
                  </a:cubicBezTo>
                  <a:cubicBezTo>
                    <a:pt x="57" y="7"/>
                    <a:pt x="74" y="6"/>
                    <a:pt x="74" y="4"/>
                  </a:cubicBezTo>
                </a:path>
              </a:pathLst>
            </a:custGeom>
            <a:solidFill>
              <a:srgbClr val="CDE8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077" name="Freeform 289">
              <a:extLst>
                <a:ext uri="{FF2B5EF4-FFF2-40B4-BE49-F238E27FC236}">
                  <a16:creationId xmlns:a16="http://schemas.microsoft.com/office/drawing/2014/main" id="{E1A941DC-3B00-49E5-B60D-47E180D53CB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1" y="2181"/>
              <a:ext cx="185" cy="19"/>
            </a:xfrm>
            <a:custGeom>
              <a:avLst/>
              <a:gdLst>
                <a:gd name="T0" fmla="*/ 45238 w 74"/>
                <a:gd name="T1" fmla="*/ 4397 h 7"/>
                <a:gd name="T2" fmla="*/ 22783 w 74"/>
                <a:gd name="T3" fmla="*/ 0 h 7"/>
                <a:gd name="T4" fmla="*/ 0 w 74"/>
                <a:gd name="T5" fmla="*/ 4397 h 7"/>
                <a:gd name="T6" fmla="*/ 0 w 74"/>
                <a:gd name="T7" fmla="*/ 4397 h 7"/>
                <a:gd name="T8" fmla="*/ 22783 w 74"/>
                <a:gd name="T9" fmla="*/ 7662 h 7"/>
                <a:gd name="T10" fmla="*/ 45238 w 74"/>
                <a:gd name="T11" fmla="*/ 4397 h 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4" h="7">
                  <a:moveTo>
                    <a:pt x="74" y="4"/>
                  </a:moveTo>
                  <a:cubicBezTo>
                    <a:pt x="74" y="2"/>
                    <a:pt x="57" y="0"/>
                    <a:pt x="37" y="0"/>
                  </a:cubicBezTo>
                  <a:cubicBezTo>
                    <a:pt x="16" y="0"/>
                    <a:pt x="0" y="2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6"/>
                    <a:pt x="16" y="7"/>
                    <a:pt x="37" y="7"/>
                  </a:cubicBezTo>
                  <a:cubicBezTo>
                    <a:pt x="57" y="7"/>
                    <a:pt x="74" y="6"/>
                    <a:pt x="74" y="4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078" name="Freeform 290">
              <a:extLst>
                <a:ext uri="{FF2B5EF4-FFF2-40B4-BE49-F238E27FC236}">
                  <a16:creationId xmlns:a16="http://schemas.microsoft.com/office/drawing/2014/main" id="{713C4C80-47BE-4537-995C-090BD211FEEE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1" y="2181"/>
              <a:ext cx="185" cy="107"/>
            </a:xfrm>
            <a:custGeom>
              <a:avLst/>
              <a:gdLst>
                <a:gd name="T0" fmla="*/ 45238 w 74"/>
                <a:gd name="T1" fmla="*/ 36308 h 40"/>
                <a:gd name="T2" fmla="*/ 45238 w 74"/>
                <a:gd name="T3" fmla="*/ 3999 h 40"/>
                <a:gd name="T4" fmla="*/ 22783 w 74"/>
                <a:gd name="T5" fmla="*/ 0 h 40"/>
                <a:gd name="T6" fmla="*/ 0 w 74"/>
                <a:gd name="T7" fmla="*/ 3999 h 40"/>
                <a:gd name="T8" fmla="*/ 0 w 74"/>
                <a:gd name="T9" fmla="*/ 36308 h 40"/>
                <a:gd name="T10" fmla="*/ 0 w 74"/>
                <a:gd name="T11" fmla="*/ 36308 h 40"/>
                <a:gd name="T12" fmla="*/ 22783 w 74"/>
                <a:gd name="T13" fmla="*/ 39162 h 40"/>
                <a:gd name="T14" fmla="*/ 45238 w 74"/>
                <a:gd name="T15" fmla="*/ 36308 h 4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4" h="40">
                  <a:moveTo>
                    <a:pt x="74" y="37"/>
                  </a:moveTo>
                  <a:cubicBezTo>
                    <a:pt x="74" y="4"/>
                    <a:pt x="74" y="4"/>
                    <a:pt x="74" y="4"/>
                  </a:cubicBezTo>
                  <a:cubicBezTo>
                    <a:pt x="74" y="2"/>
                    <a:pt x="57" y="0"/>
                    <a:pt x="37" y="0"/>
                  </a:cubicBezTo>
                  <a:cubicBezTo>
                    <a:pt x="16" y="0"/>
                    <a:pt x="0" y="2"/>
                    <a:pt x="0" y="4"/>
                  </a:cubicBezTo>
                  <a:cubicBezTo>
                    <a:pt x="0" y="37"/>
                    <a:pt x="0" y="37"/>
                    <a:pt x="0" y="37"/>
                  </a:cubicBezTo>
                  <a:cubicBezTo>
                    <a:pt x="0" y="37"/>
                    <a:pt x="0" y="37"/>
                    <a:pt x="0" y="37"/>
                  </a:cubicBezTo>
                  <a:cubicBezTo>
                    <a:pt x="0" y="39"/>
                    <a:pt x="16" y="40"/>
                    <a:pt x="37" y="40"/>
                  </a:cubicBezTo>
                  <a:cubicBezTo>
                    <a:pt x="57" y="40"/>
                    <a:pt x="74" y="39"/>
                    <a:pt x="74" y="37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079" name="Oval 291">
              <a:extLst>
                <a:ext uri="{FF2B5EF4-FFF2-40B4-BE49-F238E27FC236}">
                  <a16:creationId xmlns:a16="http://schemas.microsoft.com/office/drawing/2014/main" id="{42A64D68-DD86-4B54-9C54-738609CB3D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18" y="2829"/>
              <a:ext cx="20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1080" name="Oval 292">
              <a:extLst>
                <a:ext uri="{FF2B5EF4-FFF2-40B4-BE49-F238E27FC236}">
                  <a16:creationId xmlns:a16="http://schemas.microsoft.com/office/drawing/2014/main" id="{CF32DB49-22EB-4853-A76E-3A262AC0CA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43" y="2835"/>
              <a:ext cx="13" cy="1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1081" name="Oval 293">
              <a:extLst>
                <a:ext uri="{FF2B5EF4-FFF2-40B4-BE49-F238E27FC236}">
                  <a16:creationId xmlns:a16="http://schemas.microsoft.com/office/drawing/2014/main" id="{D9E0C824-4114-4C17-B854-C7DBADB07A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3" y="2832"/>
              <a:ext cx="10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1082" name="Freeform 294">
              <a:extLst>
                <a:ext uri="{FF2B5EF4-FFF2-40B4-BE49-F238E27FC236}">
                  <a16:creationId xmlns:a16="http://schemas.microsoft.com/office/drawing/2014/main" id="{639E119A-D473-4E61-8024-BC7BA79567A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6" y="2376"/>
              <a:ext cx="132" cy="933"/>
            </a:xfrm>
            <a:custGeom>
              <a:avLst/>
              <a:gdLst>
                <a:gd name="T0" fmla="*/ 11203 w 53"/>
                <a:gd name="T1" fmla="*/ 2820 h 350"/>
                <a:gd name="T2" fmla="*/ 5265 w 53"/>
                <a:gd name="T3" fmla="*/ 1762 h 350"/>
                <a:gd name="T4" fmla="*/ 0 w 53"/>
                <a:gd name="T5" fmla="*/ 9701 h 350"/>
                <a:gd name="T6" fmla="*/ 0 w 53"/>
                <a:gd name="T7" fmla="*/ 317519 h 350"/>
                <a:gd name="T8" fmla="*/ 2892 w 53"/>
                <a:gd name="T9" fmla="*/ 330039 h 350"/>
                <a:gd name="T10" fmla="*/ 14769 w 53"/>
                <a:gd name="T11" fmla="*/ 333678 h 350"/>
                <a:gd name="T12" fmla="*/ 31518 w 53"/>
                <a:gd name="T13" fmla="*/ 327219 h 350"/>
                <a:gd name="T14" fmla="*/ 31518 w 53"/>
                <a:gd name="T15" fmla="*/ 0 h 350"/>
                <a:gd name="T16" fmla="*/ 11203 w 53"/>
                <a:gd name="T17" fmla="*/ 2820 h 35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3" h="350">
                  <a:moveTo>
                    <a:pt x="19" y="3"/>
                  </a:moveTo>
                  <a:cubicBezTo>
                    <a:pt x="15" y="3"/>
                    <a:pt x="12" y="2"/>
                    <a:pt x="9" y="2"/>
                  </a:cubicBezTo>
                  <a:cubicBezTo>
                    <a:pt x="0" y="2"/>
                    <a:pt x="0" y="10"/>
                    <a:pt x="0" y="10"/>
                  </a:cubicBezTo>
                  <a:cubicBezTo>
                    <a:pt x="0" y="332"/>
                    <a:pt x="0" y="332"/>
                    <a:pt x="0" y="332"/>
                  </a:cubicBezTo>
                  <a:cubicBezTo>
                    <a:pt x="0" y="332"/>
                    <a:pt x="0" y="343"/>
                    <a:pt x="5" y="345"/>
                  </a:cubicBezTo>
                  <a:cubicBezTo>
                    <a:pt x="8" y="347"/>
                    <a:pt x="16" y="349"/>
                    <a:pt x="25" y="349"/>
                  </a:cubicBezTo>
                  <a:cubicBezTo>
                    <a:pt x="41" y="350"/>
                    <a:pt x="48" y="346"/>
                    <a:pt x="53" y="342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48" y="2"/>
                    <a:pt x="35" y="3"/>
                    <a:pt x="19" y="3"/>
                  </a:cubicBezTo>
                  <a:close/>
                </a:path>
              </a:pathLst>
            </a:custGeom>
            <a:solidFill>
              <a:srgbClr val="FFFFFF"/>
            </a:solidFill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083" name="Freeform 295">
              <a:extLst>
                <a:ext uri="{FF2B5EF4-FFF2-40B4-BE49-F238E27FC236}">
                  <a16:creationId xmlns:a16="http://schemas.microsoft.com/office/drawing/2014/main" id="{EA1F2523-E392-4F41-B99A-EA802B4D570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8" y="2451"/>
              <a:ext cx="125" cy="85"/>
            </a:xfrm>
            <a:custGeom>
              <a:avLst/>
              <a:gdLst>
                <a:gd name="T0" fmla="*/ 0 w 50"/>
                <a:gd name="T1" fmla="*/ 27136 h 32"/>
                <a:gd name="T2" fmla="*/ 5675 w 50"/>
                <a:gd name="T3" fmla="*/ 28823 h 32"/>
                <a:gd name="T4" fmla="*/ 11063 w 50"/>
                <a:gd name="T5" fmla="*/ 29875 h 32"/>
                <a:gd name="T6" fmla="*/ 30595 w 50"/>
                <a:gd name="T7" fmla="*/ 27136 h 32"/>
                <a:gd name="T8" fmla="*/ 30595 w 50"/>
                <a:gd name="T9" fmla="*/ 0 h 32"/>
                <a:gd name="T10" fmla="*/ 11063 w 50"/>
                <a:gd name="T11" fmla="*/ 2794 h 32"/>
                <a:gd name="T12" fmla="*/ 5675 w 50"/>
                <a:gd name="T13" fmla="*/ 2794 h 32"/>
                <a:gd name="T14" fmla="*/ 0 w 50"/>
                <a:gd name="T15" fmla="*/ 1052 h 32"/>
                <a:gd name="T16" fmla="*/ 0 w 50"/>
                <a:gd name="T17" fmla="*/ 27136 h 3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0" h="32">
                  <a:moveTo>
                    <a:pt x="0" y="29"/>
                  </a:moveTo>
                  <a:cubicBezTo>
                    <a:pt x="0" y="29"/>
                    <a:pt x="0" y="31"/>
                    <a:pt x="9" y="31"/>
                  </a:cubicBezTo>
                  <a:cubicBezTo>
                    <a:pt x="12" y="32"/>
                    <a:pt x="15" y="32"/>
                    <a:pt x="18" y="32"/>
                  </a:cubicBezTo>
                  <a:cubicBezTo>
                    <a:pt x="33" y="32"/>
                    <a:pt x="46" y="31"/>
                    <a:pt x="50" y="29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46" y="2"/>
                    <a:pt x="33" y="3"/>
                    <a:pt x="18" y="3"/>
                  </a:cubicBezTo>
                  <a:cubicBezTo>
                    <a:pt x="15" y="3"/>
                    <a:pt x="12" y="3"/>
                    <a:pt x="9" y="3"/>
                  </a:cubicBezTo>
                  <a:cubicBezTo>
                    <a:pt x="0" y="2"/>
                    <a:pt x="0" y="1"/>
                    <a:pt x="0" y="1"/>
                  </a:cubicBezTo>
                  <a:lnTo>
                    <a:pt x="0" y="29"/>
                  </a:lnTo>
                  <a:close/>
                </a:path>
              </a:pathLst>
            </a:custGeom>
            <a:solidFill>
              <a:srgbClr val="04B2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084" name="Freeform 296">
              <a:extLst>
                <a:ext uri="{FF2B5EF4-FFF2-40B4-BE49-F238E27FC236}">
                  <a16:creationId xmlns:a16="http://schemas.microsoft.com/office/drawing/2014/main" id="{DE50C9D6-6682-47C6-91BB-7EBC4813DC90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3" y="2200"/>
              <a:ext cx="163" cy="85"/>
            </a:xfrm>
            <a:custGeom>
              <a:avLst/>
              <a:gdLst>
                <a:gd name="T0" fmla="*/ 3754 w 65"/>
                <a:gd name="T1" fmla="*/ 1743 h 32"/>
                <a:gd name="T2" fmla="*/ 19457 w 65"/>
                <a:gd name="T3" fmla="*/ 2794 h 32"/>
                <a:gd name="T4" fmla="*/ 39265 w 65"/>
                <a:gd name="T5" fmla="*/ 1743 h 32"/>
                <a:gd name="T6" fmla="*/ 39787 w 65"/>
                <a:gd name="T7" fmla="*/ 2794 h 32"/>
                <a:gd name="T8" fmla="*/ 21117 w 65"/>
                <a:gd name="T9" fmla="*/ 12947 h 32"/>
                <a:gd name="T10" fmla="*/ 18148 w 65"/>
                <a:gd name="T11" fmla="*/ 17582 h 32"/>
                <a:gd name="T12" fmla="*/ 18148 w 65"/>
                <a:gd name="T13" fmla="*/ 27136 h 32"/>
                <a:gd name="T14" fmla="*/ 9918 w 65"/>
                <a:gd name="T15" fmla="*/ 28167 h 32"/>
                <a:gd name="T16" fmla="*/ 1309 w 65"/>
                <a:gd name="T17" fmla="*/ 24193 h 32"/>
                <a:gd name="T18" fmla="*/ 785 w 65"/>
                <a:gd name="T19" fmla="*/ 2794 h 32"/>
                <a:gd name="T20" fmla="*/ 3754 w 65"/>
                <a:gd name="T21" fmla="*/ 1743 h 3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65" h="32">
                  <a:moveTo>
                    <a:pt x="6" y="2"/>
                  </a:moveTo>
                  <a:cubicBezTo>
                    <a:pt x="14" y="3"/>
                    <a:pt x="23" y="3"/>
                    <a:pt x="31" y="3"/>
                  </a:cubicBezTo>
                  <a:cubicBezTo>
                    <a:pt x="41" y="3"/>
                    <a:pt x="53" y="1"/>
                    <a:pt x="63" y="2"/>
                  </a:cubicBezTo>
                  <a:cubicBezTo>
                    <a:pt x="65" y="1"/>
                    <a:pt x="64" y="3"/>
                    <a:pt x="64" y="3"/>
                  </a:cubicBezTo>
                  <a:cubicBezTo>
                    <a:pt x="61" y="11"/>
                    <a:pt x="40" y="11"/>
                    <a:pt x="34" y="14"/>
                  </a:cubicBezTo>
                  <a:cubicBezTo>
                    <a:pt x="32" y="16"/>
                    <a:pt x="30" y="17"/>
                    <a:pt x="29" y="19"/>
                  </a:cubicBezTo>
                  <a:cubicBezTo>
                    <a:pt x="28" y="21"/>
                    <a:pt x="30" y="27"/>
                    <a:pt x="29" y="29"/>
                  </a:cubicBezTo>
                  <a:cubicBezTo>
                    <a:pt x="26" y="32"/>
                    <a:pt x="19" y="30"/>
                    <a:pt x="16" y="30"/>
                  </a:cubicBezTo>
                  <a:cubicBezTo>
                    <a:pt x="9" y="30"/>
                    <a:pt x="4" y="29"/>
                    <a:pt x="2" y="26"/>
                  </a:cubicBezTo>
                  <a:cubicBezTo>
                    <a:pt x="0" y="21"/>
                    <a:pt x="1" y="9"/>
                    <a:pt x="1" y="3"/>
                  </a:cubicBezTo>
                  <a:cubicBezTo>
                    <a:pt x="1" y="2"/>
                    <a:pt x="3" y="0"/>
                    <a:pt x="6" y="2"/>
                  </a:cubicBezTo>
                  <a:close/>
                </a:path>
              </a:pathLst>
            </a:custGeom>
            <a:solidFill>
              <a:srgbClr val="83CA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085" name="Freeform 297">
              <a:extLst>
                <a:ext uri="{FF2B5EF4-FFF2-40B4-BE49-F238E27FC236}">
                  <a16:creationId xmlns:a16="http://schemas.microsoft.com/office/drawing/2014/main" id="{05BC0824-A0C0-4B04-9920-710B4193724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1" y="2211"/>
              <a:ext cx="87" cy="72"/>
            </a:xfrm>
            <a:custGeom>
              <a:avLst/>
              <a:gdLst>
                <a:gd name="T0" fmla="*/ 3980 w 35"/>
                <a:gd name="T1" fmla="*/ 24824 h 27"/>
                <a:gd name="T2" fmla="*/ 13025 w 35"/>
                <a:gd name="T3" fmla="*/ 24120 h 27"/>
                <a:gd name="T4" fmla="*/ 18889 w 35"/>
                <a:gd name="T5" fmla="*/ 23061 h 27"/>
                <a:gd name="T6" fmla="*/ 20012 w 35"/>
                <a:gd name="T7" fmla="*/ 15531 h 27"/>
                <a:gd name="T8" fmla="*/ 20012 w 35"/>
                <a:gd name="T9" fmla="*/ 7531 h 27"/>
                <a:gd name="T10" fmla="*/ 20012 w 35"/>
                <a:gd name="T11" fmla="*/ 3891 h 27"/>
                <a:gd name="T12" fmla="*/ 19351 w 35"/>
                <a:gd name="T13" fmla="*/ 0 h 27"/>
                <a:gd name="T14" fmla="*/ 18141 w 35"/>
                <a:gd name="T15" fmla="*/ 8648 h 27"/>
                <a:gd name="T16" fmla="*/ 13025 w 35"/>
                <a:gd name="T17" fmla="*/ 15531 h 27"/>
                <a:gd name="T18" fmla="*/ 3980 w 35"/>
                <a:gd name="T19" fmla="*/ 23061 h 27"/>
                <a:gd name="T20" fmla="*/ 0 w 35"/>
                <a:gd name="T21" fmla="*/ 24824 h 2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5" h="27">
                  <a:moveTo>
                    <a:pt x="7" y="26"/>
                  </a:moveTo>
                  <a:cubicBezTo>
                    <a:pt x="12" y="27"/>
                    <a:pt x="17" y="26"/>
                    <a:pt x="22" y="25"/>
                  </a:cubicBezTo>
                  <a:cubicBezTo>
                    <a:pt x="25" y="25"/>
                    <a:pt x="29" y="25"/>
                    <a:pt x="32" y="24"/>
                  </a:cubicBezTo>
                  <a:cubicBezTo>
                    <a:pt x="35" y="22"/>
                    <a:pt x="34" y="19"/>
                    <a:pt x="34" y="16"/>
                  </a:cubicBezTo>
                  <a:cubicBezTo>
                    <a:pt x="34" y="14"/>
                    <a:pt x="34" y="11"/>
                    <a:pt x="34" y="8"/>
                  </a:cubicBezTo>
                  <a:cubicBezTo>
                    <a:pt x="33" y="7"/>
                    <a:pt x="34" y="5"/>
                    <a:pt x="34" y="4"/>
                  </a:cubicBezTo>
                  <a:cubicBezTo>
                    <a:pt x="33" y="3"/>
                    <a:pt x="33" y="1"/>
                    <a:pt x="33" y="0"/>
                  </a:cubicBezTo>
                  <a:cubicBezTo>
                    <a:pt x="32" y="3"/>
                    <a:pt x="32" y="6"/>
                    <a:pt x="31" y="9"/>
                  </a:cubicBezTo>
                  <a:cubicBezTo>
                    <a:pt x="29" y="14"/>
                    <a:pt x="26" y="14"/>
                    <a:pt x="22" y="16"/>
                  </a:cubicBezTo>
                  <a:cubicBezTo>
                    <a:pt x="16" y="18"/>
                    <a:pt x="12" y="22"/>
                    <a:pt x="7" y="24"/>
                  </a:cubicBezTo>
                  <a:cubicBezTo>
                    <a:pt x="5" y="25"/>
                    <a:pt x="1" y="27"/>
                    <a:pt x="0" y="26"/>
                  </a:cubicBezTo>
                </a:path>
              </a:pathLst>
            </a:custGeom>
            <a:solidFill>
              <a:srgbClr val="0089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086" name="Freeform 298">
              <a:extLst>
                <a:ext uri="{FF2B5EF4-FFF2-40B4-BE49-F238E27FC236}">
                  <a16:creationId xmlns:a16="http://schemas.microsoft.com/office/drawing/2014/main" id="{D75F6674-B9FD-463A-8218-528FAC8CC89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8" y="2213"/>
              <a:ext cx="75" cy="56"/>
            </a:xfrm>
            <a:custGeom>
              <a:avLst/>
              <a:gdLst>
                <a:gd name="T0" fmla="*/ 1300 w 30"/>
                <a:gd name="T1" fmla="*/ 2824 h 21"/>
                <a:gd name="T2" fmla="*/ 783 w 30"/>
                <a:gd name="T3" fmla="*/ 13347 h 21"/>
                <a:gd name="T4" fmla="*/ 2470 w 30"/>
                <a:gd name="T5" fmla="*/ 18355 h 21"/>
                <a:gd name="T6" fmla="*/ 7345 w 30"/>
                <a:gd name="T7" fmla="*/ 18355 h 21"/>
                <a:gd name="T8" fmla="*/ 7345 w 30"/>
                <a:gd name="T9" fmla="*/ 13347 h 21"/>
                <a:gd name="T10" fmla="*/ 9770 w 30"/>
                <a:gd name="T11" fmla="*/ 7531 h 21"/>
                <a:gd name="T12" fmla="*/ 18363 w 30"/>
                <a:gd name="T13" fmla="*/ 1763 h 21"/>
                <a:gd name="T14" fmla="*/ 11720 w 30"/>
                <a:gd name="T15" fmla="*/ 1059 h 21"/>
                <a:gd name="T16" fmla="*/ 1958 w 30"/>
                <a:gd name="T17" fmla="*/ 1763 h 2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0" h="21">
                  <a:moveTo>
                    <a:pt x="2" y="3"/>
                  </a:moveTo>
                  <a:cubicBezTo>
                    <a:pt x="0" y="5"/>
                    <a:pt x="0" y="9"/>
                    <a:pt x="1" y="14"/>
                  </a:cubicBezTo>
                  <a:cubicBezTo>
                    <a:pt x="1" y="16"/>
                    <a:pt x="2" y="18"/>
                    <a:pt x="4" y="19"/>
                  </a:cubicBezTo>
                  <a:cubicBezTo>
                    <a:pt x="6" y="20"/>
                    <a:pt x="11" y="21"/>
                    <a:pt x="12" y="19"/>
                  </a:cubicBezTo>
                  <a:cubicBezTo>
                    <a:pt x="13" y="18"/>
                    <a:pt x="11" y="15"/>
                    <a:pt x="12" y="14"/>
                  </a:cubicBezTo>
                  <a:cubicBezTo>
                    <a:pt x="12" y="12"/>
                    <a:pt x="15" y="9"/>
                    <a:pt x="16" y="8"/>
                  </a:cubicBezTo>
                  <a:cubicBezTo>
                    <a:pt x="21" y="5"/>
                    <a:pt x="26" y="6"/>
                    <a:pt x="30" y="2"/>
                  </a:cubicBezTo>
                  <a:cubicBezTo>
                    <a:pt x="29" y="0"/>
                    <a:pt x="22" y="1"/>
                    <a:pt x="19" y="1"/>
                  </a:cubicBezTo>
                  <a:cubicBezTo>
                    <a:pt x="15" y="1"/>
                    <a:pt x="6" y="0"/>
                    <a:pt x="3" y="2"/>
                  </a:cubicBezTo>
                </a:path>
              </a:pathLst>
            </a:custGeom>
            <a:solidFill>
              <a:srgbClr val="D1EA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087" name="Freeform 299">
              <a:extLst>
                <a:ext uri="{FF2B5EF4-FFF2-40B4-BE49-F238E27FC236}">
                  <a16:creationId xmlns:a16="http://schemas.microsoft.com/office/drawing/2014/main" id="{E088DC31-3EDD-4FE9-ABF2-37887ED8085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3" y="2216"/>
              <a:ext cx="28" cy="32"/>
            </a:xfrm>
            <a:custGeom>
              <a:avLst/>
              <a:gdLst>
                <a:gd name="T0" fmla="*/ 843 w 11"/>
                <a:gd name="T1" fmla="*/ 2824 h 12"/>
                <a:gd name="T2" fmla="*/ 843 w 11"/>
                <a:gd name="T3" fmla="*/ 7531 h 12"/>
                <a:gd name="T4" fmla="*/ 2146 w 11"/>
                <a:gd name="T5" fmla="*/ 9707 h 12"/>
                <a:gd name="T6" fmla="*/ 3531 w 11"/>
                <a:gd name="T7" fmla="*/ 3891 h 12"/>
                <a:gd name="T8" fmla="*/ 7601 w 11"/>
                <a:gd name="T9" fmla="*/ 1763 h 12"/>
                <a:gd name="T10" fmla="*/ 2146 w 11"/>
                <a:gd name="T11" fmla="*/ 1763 h 1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" h="12">
                  <a:moveTo>
                    <a:pt x="1" y="3"/>
                  </a:moveTo>
                  <a:cubicBezTo>
                    <a:pt x="1" y="5"/>
                    <a:pt x="0" y="6"/>
                    <a:pt x="1" y="8"/>
                  </a:cubicBezTo>
                  <a:cubicBezTo>
                    <a:pt x="1" y="10"/>
                    <a:pt x="2" y="12"/>
                    <a:pt x="3" y="10"/>
                  </a:cubicBezTo>
                  <a:cubicBezTo>
                    <a:pt x="4" y="7"/>
                    <a:pt x="3" y="6"/>
                    <a:pt x="5" y="4"/>
                  </a:cubicBezTo>
                  <a:cubicBezTo>
                    <a:pt x="6" y="2"/>
                    <a:pt x="9" y="3"/>
                    <a:pt x="11" y="2"/>
                  </a:cubicBezTo>
                  <a:cubicBezTo>
                    <a:pt x="9" y="0"/>
                    <a:pt x="5" y="2"/>
                    <a:pt x="3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088" name="Freeform 300">
              <a:extLst>
                <a:ext uri="{FF2B5EF4-FFF2-40B4-BE49-F238E27FC236}">
                  <a16:creationId xmlns:a16="http://schemas.microsoft.com/office/drawing/2014/main" id="{9AE1661C-388C-4476-A996-6566D35D8F2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1" y="2245"/>
              <a:ext cx="37" cy="32"/>
            </a:xfrm>
            <a:custGeom>
              <a:avLst/>
              <a:gdLst>
                <a:gd name="T0" fmla="*/ 0 w 15"/>
                <a:gd name="T1" fmla="*/ 11469 h 12"/>
                <a:gd name="T2" fmla="*/ 5659 w 15"/>
                <a:gd name="T3" fmla="*/ 10376 h 12"/>
                <a:gd name="T4" fmla="*/ 6766 w 15"/>
                <a:gd name="T5" fmla="*/ 0 h 12"/>
                <a:gd name="T6" fmla="*/ 1564 w 15"/>
                <a:gd name="T7" fmla="*/ 9707 h 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" h="12">
                  <a:moveTo>
                    <a:pt x="0" y="12"/>
                  </a:moveTo>
                  <a:cubicBezTo>
                    <a:pt x="3" y="11"/>
                    <a:pt x="7" y="12"/>
                    <a:pt x="10" y="11"/>
                  </a:cubicBezTo>
                  <a:cubicBezTo>
                    <a:pt x="15" y="9"/>
                    <a:pt x="14" y="3"/>
                    <a:pt x="12" y="0"/>
                  </a:cubicBezTo>
                  <a:cubicBezTo>
                    <a:pt x="11" y="7"/>
                    <a:pt x="11" y="9"/>
                    <a:pt x="3" y="10"/>
                  </a:cubicBezTo>
                </a:path>
              </a:pathLst>
            </a:custGeom>
            <a:solidFill>
              <a:srgbClr val="006D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089" name="Freeform 301">
              <a:extLst>
                <a:ext uri="{FF2B5EF4-FFF2-40B4-BE49-F238E27FC236}">
                  <a16:creationId xmlns:a16="http://schemas.microsoft.com/office/drawing/2014/main" id="{16420D3B-81DC-4B6F-B21C-A01FE295F43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3" y="2536"/>
              <a:ext cx="68" cy="765"/>
            </a:xfrm>
            <a:custGeom>
              <a:avLst/>
              <a:gdLst>
                <a:gd name="T0" fmla="*/ 12268 w 27"/>
                <a:gd name="T1" fmla="*/ 153914 h 287"/>
                <a:gd name="T2" fmla="*/ 13484 w 27"/>
                <a:gd name="T3" fmla="*/ 33372 h 287"/>
                <a:gd name="T4" fmla="*/ 16612 w 27"/>
                <a:gd name="T5" fmla="*/ 0 h 287"/>
                <a:gd name="T6" fmla="*/ 16612 w 27"/>
                <a:gd name="T7" fmla="*/ 259961 h 287"/>
                <a:gd name="T8" fmla="*/ 0 w 27"/>
                <a:gd name="T9" fmla="*/ 271535 h 287"/>
                <a:gd name="T10" fmla="*/ 12268 w 27"/>
                <a:gd name="T11" fmla="*/ 153914 h 28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7" h="287">
                  <a:moveTo>
                    <a:pt x="19" y="161"/>
                  </a:moveTo>
                  <a:cubicBezTo>
                    <a:pt x="20" y="138"/>
                    <a:pt x="19" y="69"/>
                    <a:pt x="21" y="35"/>
                  </a:cubicBezTo>
                  <a:cubicBezTo>
                    <a:pt x="22" y="12"/>
                    <a:pt x="26" y="27"/>
                    <a:pt x="26" y="0"/>
                  </a:cubicBezTo>
                  <a:cubicBezTo>
                    <a:pt x="26" y="0"/>
                    <a:pt x="26" y="264"/>
                    <a:pt x="26" y="272"/>
                  </a:cubicBezTo>
                  <a:cubicBezTo>
                    <a:pt x="27" y="278"/>
                    <a:pt x="17" y="287"/>
                    <a:pt x="0" y="284"/>
                  </a:cubicBezTo>
                  <a:cubicBezTo>
                    <a:pt x="17" y="277"/>
                    <a:pt x="14" y="260"/>
                    <a:pt x="19" y="161"/>
                  </a:cubicBezTo>
                  <a:close/>
                </a:path>
              </a:pathLst>
            </a:custGeom>
            <a:solidFill>
              <a:srgbClr val="E7E7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090" name="Freeform 302">
              <a:extLst>
                <a:ext uri="{FF2B5EF4-FFF2-40B4-BE49-F238E27FC236}">
                  <a16:creationId xmlns:a16="http://schemas.microsoft.com/office/drawing/2014/main" id="{40D6D492-2A5D-4F83-A9DF-E820AAA3AE75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3" y="2405"/>
              <a:ext cx="15" cy="24"/>
            </a:xfrm>
            <a:custGeom>
              <a:avLst/>
              <a:gdLst>
                <a:gd name="T0" fmla="*/ 0 w 6"/>
                <a:gd name="T1" fmla="*/ 1763 h 9"/>
                <a:gd name="T2" fmla="*/ 2470 w 6"/>
                <a:gd name="T3" fmla="*/ 0 h 9"/>
                <a:gd name="T4" fmla="*/ 2470 w 6"/>
                <a:gd name="T5" fmla="*/ 7531 h 9"/>
                <a:gd name="T6" fmla="*/ 0 w 6"/>
                <a:gd name="T7" fmla="*/ 7531 h 9"/>
                <a:gd name="T8" fmla="*/ 3720 w 6"/>
                <a:gd name="T9" fmla="*/ 7531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9">
                  <a:moveTo>
                    <a:pt x="0" y="2"/>
                  </a:moveTo>
                  <a:cubicBezTo>
                    <a:pt x="1" y="1"/>
                    <a:pt x="2" y="0"/>
                    <a:pt x="4" y="0"/>
                  </a:cubicBezTo>
                  <a:cubicBezTo>
                    <a:pt x="4" y="3"/>
                    <a:pt x="2" y="5"/>
                    <a:pt x="4" y="8"/>
                  </a:cubicBezTo>
                  <a:cubicBezTo>
                    <a:pt x="3" y="7"/>
                    <a:pt x="1" y="8"/>
                    <a:pt x="0" y="8"/>
                  </a:cubicBezTo>
                  <a:cubicBezTo>
                    <a:pt x="2" y="9"/>
                    <a:pt x="4" y="9"/>
                    <a:pt x="6" y="8"/>
                  </a:cubicBezTo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091" name="Freeform 303">
              <a:extLst>
                <a:ext uri="{FF2B5EF4-FFF2-40B4-BE49-F238E27FC236}">
                  <a16:creationId xmlns:a16="http://schemas.microsoft.com/office/drawing/2014/main" id="{E00AA863-B681-4BE2-9B26-B9827B009BD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3" y="2411"/>
              <a:ext cx="15" cy="16"/>
            </a:xfrm>
            <a:custGeom>
              <a:avLst/>
              <a:gdLst>
                <a:gd name="T0" fmla="*/ 0 w 6"/>
                <a:gd name="T1" fmla="*/ 0 h 6"/>
                <a:gd name="T2" fmla="*/ 783 w 6"/>
                <a:gd name="T3" fmla="*/ 5824 h 6"/>
                <a:gd name="T4" fmla="*/ 3720 w 6"/>
                <a:gd name="T5" fmla="*/ 4701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6">
                  <a:moveTo>
                    <a:pt x="0" y="0"/>
                  </a:moveTo>
                  <a:cubicBezTo>
                    <a:pt x="0" y="2"/>
                    <a:pt x="1" y="4"/>
                    <a:pt x="1" y="6"/>
                  </a:cubicBezTo>
                  <a:cubicBezTo>
                    <a:pt x="3" y="4"/>
                    <a:pt x="5" y="4"/>
                    <a:pt x="6" y="5"/>
                  </a:cubicBezTo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092" name="Freeform 304">
              <a:extLst>
                <a:ext uri="{FF2B5EF4-FFF2-40B4-BE49-F238E27FC236}">
                  <a16:creationId xmlns:a16="http://schemas.microsoft.com/office/drawing/2014/main" id="{2681864B-51B3-4566-A764-53144D9C3495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8" y="2408"/>
              <a:ext cx="18" cy="21"/>
            </a:xfrm>
            <a:custGeom>
              <a:avLst/>
              <a:gdLst>
                <a:gd name="T0" fmla="*/ 0 w 7"/>
                <a:gd name="T1" fmla="*/ 992 h 8"/>
                <a:gd name="T2" fmla="*/ 2361 w 7"/>
                <a:gd name="T3" fmla="*/ 0 h 8"/>
                <a:gd name="T4" fmla="*/ 4371 w 7"/>
                <a:gd name="T5" fmla="*/ 6836 h 8"/>
                <a:gd name="T6" fmla="*/ 1448 w 7"/>
                <a:gd name="T7" fmla="*/ 4232 h 8"/>
                <a:gd name="T8" fmla="*/ 1448 w 7"/>
                <a:gd name="T9" fmla="*/ 6836 h 8"/>
                <a:gd name="T10" fmla="*/ 5151 w 7"/>
                <a:gd name="T11" fmla="*/ 5229 h 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" h="8">
                  <a:moveTo>
                    <a:pt x="0" y="1"/>
                  </a:moveTo>
                  <a:cubicBezTo>
                    <a:pt x="1" y="1"/>
                    <a:pt x="2" y="0"/>
                    <a:pt x="3" y="0"/>
                  </a:cubicBezTo>
                  <a:cubicBezTo>
                    <a:pt x="4" y="3"/>
                    <a:pt x="5" y="6"/>
                    <a:pt x="6" y="8"/>
                  </a:cubicBezTo>
                  <a:cubicBezTo>
                    <a:pt x="5" y="7"/>
                    <a:pt x="4" y="5"/>
                    <a:pt x="2" y="5"/>
                  </a:cubicBezTo>
                  <a:cubicBezTo>
                    <a:pt x="2" y="7"/>
                    <a:pt x="2" y="7"/>
                    <a:pt x="2" y="8"/>
                  </a:cubicBezTo>
                  <a:cubicBezTo>
                    <a:pt x="4" y="8"/>
                    <a:pt x="6" y="7"/>
                    <a:pt x="7" y="6"/>
                  </a:cubicBezTo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093" name="Freeform 305">
              <a:extLst>
                <a:ext uri="{FF2B5EF4-FFF2-40B4-BE49-F238E27FC236}">
                  <a16:creationId xmlns:a16="http://schemas.microsoft.com/office/drawing/2014/main" id="{8FEC9864-78D0-4DE1-AD6E-B9CDFE0A7A6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8" y="2405"/>
              <a:ext cx="50" cy="35"/>
            </a:xfrm>
            <a:custGeom>
              <a:avLst/>
              <a:gdLst>
                <a:gd name="T0" fmla="*/ 0 w 20"/>
                <a:gd name="T1" fmla="*/ 0 h 13"/>
                <a:gd name="T2" fmla="*/ 1300 w 20"/>
                <a:gd name="T3" fmla="*/ 7197 h 13"/>
                <a:gd name="T4" fmla="*/ 3720 w 20"/>
                <a:gd name="T5" fmla="*/ 4935 h 13"/>
                <a:gd name="T6" fmla="*/ 3250 w 20"/>
                <a:gd name="T7" fmla="*/ 9192 h 13"/>
                <a:gd name="T8" fmla="*/ 6845 w 20"/>
                <a:gd name="T9" fmla="*/ 1152 h 13"/>
                <a:gd name="T10" fmla="*/ 10550 w 20"/>
                <a:gd name="T11" fmla="*/ 4254 h 13"/>
                <a:gd name="T12" fmla="*/ 11720 w 20"/>
                <a:gd name="T13" fmla="*/ 4935 h 1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0" h="13">
                  <a:moveTo>
                    <a:pt x="0" y="0"/>
                  </a:moveTo>
                  <a:cubicBezTo>
                    <a:pt x="1" y="2"/>
                    <a:pt x="1" y="5"/>
                    <a:pt x="2" y="7"/>
                  </a:cubicBezTo>
                  <a:cubicBezTo>
                    <a:pt x="3" y="5"/>
                    <a:pt x="4" y="5"/>
                    <a:pt x="6" y="5"/>
                  </a:cubicBezTo>
                  <a:cubicBezTo>
                    <a:pt x="6" y="6"/>
                    <a:pt x="6" y="8"/>
                    <a:pt x="5" y="9"/>
                  </a:cubicBezTo>
                  <a:cubicBezTo>
                    <a:pt x="3" y="1"/>
                    <a:pt x="16" y="10"/>
                    <a:pt x="11" y="1"/>
                  </a:cubicBezTo>
                  <a:cubicBezTo>
                    <a:pt x="7" y="13"/>
                    <a:pt x="20" y="10"/>
                    <a:pt x="17" y="4"/>
                  </a:cubicBezTo>
                  <a:cubicBezTo>
                    <a:pt x="18" y="5"/>
                    <a:pt x="19" y="5"/>
                    <a:pt x="19" y="5"/>
                  </a:cubicBezTo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094" name="Freeform 306">
              <a:extLst>
                <a:ext uri="{FF2B5EF4-FFF2-40B4-BE49-F238E27FC236}">
                  <a16:creationId xmlns:a16="http://schemas.microsoft.com/office/drawing/2014/main" id="{9FE23701-8EBA-44A8-AF80-7F1EFDC19FF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3" y="2549"/>
              <a:ext cx="30" cy="16"/>
            </a:xfrm>
            <a:custGeom>
              <a:avLst/>
              <a:gdLst>
                <a:gd name="T0" fmla="*/ 0 w 12"/>
                <a:gd name="T1" fmla="*/ 1763 h 6"/>
                <a:gd name="T2" fmla="*/ 1958 w 12"/>
                <a:gd name="T3" fmla="*/ 0 h 6"/>
                <a:gd name="T4" fmla="*/ 2470 w 12"/>
                <a:gd name="T5" fmla="*/ 4701 h 6"/>
                <a:gd name="T6" fmla="*/ 4425 w 12"/>
                <a:gd name="T7" fmla="*/ 2824 h 6"/>
                <a:gd name="T8" fmla="*/ 6845 w 12"/>
                <a:gd name="T9" fmla="*/ 4701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6">
                  <a:moveTo>
                    <a:pt x="0" y="2"/>
                  </a:moveTo>
                  <a:cubicBezTo>
                    <a:pt x="1" y="1"/>
                    <a:pt x="2" y="1"/>
                    <a:pt x="3" y="0"/>
                  </a:cubicBezTo>
                  <a:cubicBezTo>
                    <a:pt x="4" y="2"/>
                    <a:pt x="4" y="4"/>
                    <a:pt x="4" y="5"/>
                  </a:cubicBezTo>
                  <a:cubicBezTo>
                    <a:pt x="6" y="6"/>
                    <a:pt x="8" y="5"/>
                    <a:pt x="7" y="3"/>
                  </a:cubicBezTo>
                  <a:cubicBezTo>
                    <a:pt x="9" y="1"/>
                    <a:pt x="12" y="3"/>
                    <a:pt x="11" y="5"/>
                  </a:cubicBezTo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095" name="Freeform 307">
              <a:extLst>
                <a:ext uri="{FF2B5EF4-FFF2-40B4-BE49-F238E27FC236}">
                  <a16:creationId xmlns:a16="http://schemas.microsoft.com/office/drawing/2014/main" id="{8B6E1967-2F71-42B1-904A-E57CB2BBC85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8" y="2544"/>
              <a:ext cx="53" cy="32"/>
            </a:xfrm>
            <a:custGeom>
              <a:avLst/>
              <a:gdLst>
                <a:gd name="T0" fmla="*/ 0 w 21"/>
                <a:gd name="T1" fmla="*/ 11469 h 12"/>
                <a:gd name="T2" fmla="*/ 2027 w 21"/>
                <a:gd name="T3" fmla="*/ 0 h 12"/>
                <a:gd name="T4" fmla="*/ 3892 w 21"/>
                <a:gd name="T5" fmla="*/ 10376 h 12"/>
                <a:gd name="T6" fmla="*/ 7269 w 21"/>
                <a:gd name="T7" fmla="*/ 8648 h 12"/>
                <a:gd name="T8" fmla="*/ 5918 w 21"/>
                <a:gd name="T9" fmla="*/ 4701 h 12"/>
                <a:gd name="T10" fmla="*/ 8472 w 21"/>
                <a:gd name="T11" fmla="*/ 7531 h 12"/>
                <a:gd name="T12" fmla="*/ 12377 w 21"/>
                <a:gd name="T13" fmla="*/ 9707 h 12"/>
                <a:gd name="T14" fmla="*/ 12377 w 21"/>
                <a:gd name="T15" fmla="*/ 5824 h 12"/>
                <a:gd name="T16" fmla="*/ 13714 w 21"/>
                <a:gd name="T17" fmla="*/ 7531 h 1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" h="12">
                  <a:moveTo>
                    <a:pt x="0" y="12"/>
                  </a:moveTo>
                  <a:cubicBezTo>
                    <a:pt x="6" y="10"/>
                    <a:pt x="9" y="3"/>
                    <a:pt x="3" y="0"/>
                  </a:cubicBezTo>
                  <a:cubicBezTo>
                    <a:pt x="3" y="3"/>
                    <a:pt x="4" y="7"/>
                    <a:pt x="6" y="11"/>
                  </a:cubicBezTo>
                  <a:cubicBezTo>
                    <a:pt x="7" y="9"/>
                    <a:pt x="9" y="8"/>
                    <a:pt x="11" y="9"/>
                  </a:cubicBezTo>
                  <a:cubicBezTo>
                    <a:pt x="12" y="7"/>
                    <a:pt x="11" y="6"/>
                    <a:pt x="9" y="5"/>
                  </a:cubicBezTo>
                  <a:cubicBezTo>
                    <a:pt x="8" y="11"/>
                    <a:pt x="12" y="7"/>
                    <a:pt x="13" y="8"/>
                  </a:cubicBezTo>
                  <a:cubicBezTo>
                    <a:pt x="15" y="8"/>
                    <a:pt x="17" y="10"/>
                    <a:pt x="19" y="10"/>
                  </a:cubicBezTo>
                  <a:cubicBezTo>
                    <a:pt x="19" y="9"/>
                    <a:pt x="19" y="7"/>
                    <a:pt x="19" y="6"/>
                  </a:cubicBezTo>
                  <a:cubicBezTo>
                    <a:pt x="20" y="7"/>
                    <a:pt x="21" y="7"/>
                    <a:pt x="21" y="8"/>
                  </a:cubicBezTo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096" name="Freeform 308">
              <a:extLst>
                <a:ext uri="{FF2B5EF4-FFF2-40B4-BE49-F238E27FC236}">
                  <a16:creationId xmlns:a16="http://schemas.microsoft.com/office/drawing/2014/main" id="{BBA9256B-F2CE-44C1-AF9B-1D53F8777BA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6" y="2552"/>
              <a:ext cx="12" cy="19"/>
            </a:xfrm>
            <a:custGeom>
              <a:avLst/>
              <a:gdLst>
                <a:gd name="T0" fmla="*/ 2321 w 5"/>
                <a:gd name="T1" fmla="*/ 0 h 7"/>
                <a:gd name="T2" fmla="*/ 1354 w 5"/>
                <a:gd name="T3" fmla="*/ 7662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7">
                  <a:moveTo>
                    <a:pt x="5" y="0"/>
                  </a:moveTo>
                  <a:cubicBezTo>
                    <a:pt x="0" y="1"/>
                    <a:pt x="3" y="5"/>
                    <a:pt x="3" y="7"/>
                  </a:cubicBezTo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0489" name="Group 309">
            <a:extLst>
              <a:ext uri="{FF2B5EF4-FFF2-40B4-BE49-F238E27FC236}">
                <a16:creationId xmlns:a16="http://schemas.microsoft.com/office/drawing/2014/main" id="{DB1980D0-17B9-42AE-A6A7-2E5D6636C768}"/>
              </a:ext>
            </a:extLst>
          </p:cNvPr>
          <p:cNvGrpSpPr>
            <a:grpSpLocks/>
          </p:cNvGrpSpPr>
          <p:nvPr/>
        </p:nvGrpSpPr>
        <p:grpSpPr bwMode="auto">
          <a:xfrm>
            <a:off x="7615238" y="3451225"/>
            <a:ext cx="293687" cy="2857500"/>
            <a:chOff x="3837" y="2083"/>
            <a:chExt cx="185" cy="1800"/>
          </a:xfrm>
        </p:grpSpPr>
        <p:sp>
          <p:nvSpPr>
            <p:cNvPr id="20997" name="Freeform 310">
              <a:extLst>
                <a:ext uri="{FF2B5EF4-FFF2-40B4-BE49-F238E27FC236}">
                  <a16:creationId xmlns:a16="http://schemas.microsoft.com/office/drawing/2014/main" id="{7182DAE0-F290-45E6-B359-D8B42FBF30E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7" y="2187"/>
              <a:ext cx="185" cy="1600"/>
            </a:xfrm>
            <a:custGeom>
              <a:avLst/>
              <a:gdLst>
                <a:gd name="T0" fmla="*/ 22783 w 74"/>
                <a:gd name="T1" fmla="*/ 0 h 600"/>
                <a:gd name="T2" fmla="*/ 0 w 74"/>
                <a:gd name="T3" fmla="*/ 3891 h 600"/>
                <a:gd name="T4" fmla="*/ 0 w 74"/>
                <a:gd name="T5" fmla="*/ 35592 h 600"/>
                <a:gd name="T6" fmla="*/ 0 w 74"/>
                <a:gd name="T7" fmla="*/ 35592 h 600"/>
                <a:gd name="T8" fmla="*/ 1300 w 74"/>
                <a:gd name="T9" fmla="*/ 36259 h 600"/>
                <a:gd name="T10" fmla="*/ 1300 w 74"/>
                <a:gd name="T11" fmla="*/ 550592 h 600"/>
                <a:gd name="T12" fmla="*/ 22783 w 74"/>
                <a:gd name="T13" fmla="*/ 575411 h 600"/>
                <a:gd name="T14" fmla="*/ 43488 w 74"/>
                <a:gd name="T15" fmla="*/ 550592 h 600"/>
                <a:gd name="T16" fmla="*/ 43488 w 74"/>
                <a:gd name="T17" fmla="*/ 36259 h 600"/>
                <a:gd name="T18" fmla="*/ 45238 w 74"/>
                <a:gd name="T19" fmla="*/ 35592 h 600"/>
                <a:gd name="T20" fmla="*/ 45238 w 74"/>
                <a:gd name="T21" fmla="*/ 3891 h 600"/>
                <a:gd name="T22" fmla="*/ 22783 w 74"/>
                <a:gd name="T23" fmla="*/ 0 h 60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74" h="600">
                  <a:moveTo>
                    <a:pt x="37" y="0"/>
                  </a:moveTo>
                  <a:cubicBezTo>
                    <a:pt x="16" y="0"/>
                    <a:pt x="0" y="2"/>
                    <a:pt x="0" y="4"/>
                  </a:cubicBezTo>
                  <a:cubicBezTo>
                    <a:pt x="0" y="37"/>
                    <a:pt x="0" y="37"/>
                    <a:pt x="0" y="37"/>
                  </a:cubicBezTo>
                  <a:cubicBezTo>
                    <a:pt x="0" y="37"/>
                    <a:pt x="0" y="37"/>
                    <a:pt x="0" y="37"/>
                  </a:cubicBezTo>
                  <a:cubicBezTo>
                    <a:pt x="0" y="37"/>
                    <a:pt x="1" y="37"/>
                    <a:pt x="2" y="38"/>
                  </a:cubicBezTo>
                  <a:cubicBezTo>
                    <a:pt x="2" y="574"/>
                    <a:pt x="2" y="574"/>
                    <a:pt x="2" y="574"/>
                  </a:cubicBezTo>
                  <a:cubicBezTo>
                    <a:pt x="2" y="593"/>
                    <a:pt x="18" y="600"/>
                    <a:pt x="37" y="600"/>
                  </a:cubicBezTo>
                  <a:cubicBezTo>
                    <a:pt x="56" y="600"/>
                    <a:pt x="71" y="593"/>
                    <a:pt x="71" y="574"/>
                  </a:cubicBezTo>
                  <a:cubicBezTo>
                    <a:pt x="71" y="38"/>
                    <a:pt x="71" y="38"/>
                    <a:pt x="71" y="38"/>
                  </a:cubicBezTo>
                  <a:cubicBezTo>
                    <a:pt x="73" y="37"/>
                    <a:pt x="74" y="37"/>
                    <a:pt x="74" y="37"/>
                  </a:cubicBezTo>
                  <a:cubicBezTo>
                    <a:pt x="74" y="4"/>
                    <a:pt x="74" y="4"/>
                    <a:pt x="74" y="4"/>
                  </a:cubicBezTo>
                  <a:cubicBezTo>
                    <a:pt x="74" y="2"/>
                    <a:pt x="57" y="0"/>
                    <a:pt x="37" y="0"/>
                  </a:cubicBezTo>
                  <a:close/>
                </a:path>
              </a:pathLst>
            </a:custGeom>
            <a:noFill/>
            <a:ln w="23813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998" name="Freeform 311">
              <a:extLst>
                <a:ext uri="{FF2B5EF4-FFF2-40B4-BE49-F238E27FC236}">
                  <a16:creationId xmlns:a16="http://schemas.microsoft.com/office/drawing/2014/main" id="{40C93424-0E42-4EA1-90C8-2098272E515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2" y="2259"/>
              <a:ext cx="172" cy="1528"/>
            </a:xfrm>
            <a:custGeom>
              <a:avLst/>
              <a:gdLst>
                <a:gd name="T0" fmla="*/ 0 w 69"/>
                <a:gd name="T1" fmla="*/ 0 h 573"/>
                <a:gd name="T2" fmla="*/ 0 w 69"/>
                <a:gd name="T3" fmla="*/ 524685 h 573"/>
                <a:gd name="T4" fmla="*/ 20897 w 69"/>
                <a:gd name="T5" fmla="*/ 549525 h 573"/>
                <a:gd name="T6" fmla="*/ 41278 w 69"/>
                <a:gd name="T7" fmla="*/ 524685 h 573"/>
                <a:gd name="T8" fmla="*/ 41278 w 69"/>
                <a:gd name="T9" fmla="*/ 0 h 5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9" h="573">
                  <a:moveTo>
                    <a:pt x="0" y="0"/>
                  </a:moveTo>
                  <a:cubicBezTo>
                    <a:pt x="0" y="547"/>
                    <a:pt x="0" y="547"/>
                    <a:pt x="0" y="547"/>
                  </a:cubicBezTo>
                  <a:cubicBezTo>
                    <a:pt x="0" y="566"/>
                    <a:pt x="16" y="573"/>
                    <a:pt x="35" y="573"/>
                  </a:cubicBezTo>
                  <a:cubicBezTo>
                    <a:pt x="54" y="573"/>
                    <a:pt x="69" y="566"/>
                    <a:pt x="69" y="547"/>
                  </a:cubicBezTo>
                  <a:cubicBezTo>
                    <a:pt x="69" y="0"/>
                    <a:pt x="69" y="0"/>
                    <a:pt x="69" y="0"/>
                  </a:cubicBezTo>
                </a:path>
              </a:pathLst>
            </a:custGeom>
            <a:solidFill>
              <a:srgbClr val="E2EF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999" name="Freeform 312">
              <a:extLst>
                <a:ext uri="{FF2B5EF4-FFF2-40B4-BE49-F238E27FC236}">
                  <a16:creationId xmlns:a16="http://schemas.microsoft.com/office/drawing/2014/main" id="{E189EBBC-7F28-4282-A62C-4A08D4DB049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2" y="2835"/>
              <a:ext cx="172" cy="952"/>
            </a:xfrm>
            <a:custGeom>
              <a:avLst/>
              <a:gdLst>
                <a:gd name="T0" fmla="*/ 20897 w 69"/>
                <a:gd name="T1" fmla="*/ 342392 h 357"/>
                <a:gd name="T2" fmla="*/ 41278 w 69"/>
                <a:gd name="T3" fmla="*/ 317576 h 357"/>
                <a:gd name="T4" fmla="*/ 41278 w 69"/>
                <a:gd name="T5" fmla="*/ 1059 h 357"/>
                <a:gd name="T6" fmla="*/ 20897 w 69"/>
                <a:gd name="T7" fmla="*/ 2824 h 357"/>
                <a:gd name="T8" fmla="*/ 0 w 69"/>
                <a:gd name="T9" fmla="*/ 0 h 357"/>
                <a:gd name="T10" fmla="*/ 0 w 69"/>
                <a:gd name="T11" fmla="*/ 317576 h 357"/>
                <a:gd name="T12" fmla="*/ 20897 w 69"/>
                <a:gd name="T13" fmla="*/ 342392 h 35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9" h="357">
                  <a:moveTo>
                    <a:pt x="35" y="357"/>
                  </a:moveTo>
                  <a:cubicBezTo>
                    <a:pt x="54" y="357"/>
                    <a:pt x="69" y="350"/>
                    <a:pt x="69" y="331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67" y="2"/>
                    <a:pt x="53" y="3"/>
                    <a:pt x="35" y="3"/>
                  </a:cubicBezTo>
                  <a:cubicBezTo>
                    <a:pt x="16" y="3"/>
                    <a:pt x="1" y="2"/>
                    <a:pt x="0" y="0"/>
                  </a:cubicBezTo>
                  <a:cubicBezTo>
                    <a:pt x="0" y="331"/>
                    <a:pt x="0" y="331"/>
                    <a:pt x="0" y="331"/>
                  </a:cubicBezTo>
                  <a:cubicBezTo>
                    <a:pt x="0" y="350"/>
                    <a:pt x="16" y="357"/>
                    <a:pt x="35" y="357"/>
                  </a:cubicBezTo>
                  <a:close/>
                </a:path>
              </a:pathLst>
            </a:custGeom>
            <a:solidFill>
              <a:srgbClr val="F4BA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000" name="Freeform 313">
              <a:extLst>
                <a:ext uri="{FF2B5EF4-FFF2-40B4-BE49-F238E27FC236}">
                  <a16:creationId xmlns:a16="http://schemas.microsoft.com/office/drawing/2014/main" id="{928AE65E-92F4-4E13-982D-FBF60E28E78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7" y="2840"/>
              <a:ext cx="125" cy="915"/>
            </a:xfrm>
            <a:custGeom>
              <a:avLst/>
              <a:gdLst>
                <a:gd name="T0" fmla="*/ 15438 w 50"/>
                <a:gd name="T1" fmla="*/ 1059 h 343"/>
                <a:gd name="T2" fmla="*/ 0 w 50"/>
                <a:gd name="T3" fmla="*/ 0 h 343"/>
                <a:gd name="T4" fmla="*/ 0 w 50"/>
                <a:gd name="T5" fmla="*/ 313573 h 343"/>
                <a:gd name="T6" fmla="*/ 15438 w 50"/>
                <a:gd name="T7" fmla="*/ 329784 h 343"/>
                <a:gd name="T8" fmla="*/ 30595 w 50"/>
                <a:gd name="T9" fmla="*/ 313573 h 343"/>
                <a:gd name="T10" fmla="*/ 30595 w 50"/>
                <a:gd name="T11" fmla="*/ 0 h 343"/>
                <a:gd name="T12" fmla="*/ 15438 w 50"/>
                <a:gd name="T13" fmla="*/ 1059 h 34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0" h="343">
                  <a:moveTo>
                    <a:pt x="25" y="1"/>
                  </a:moveTo>
                  <a:cubicBezTo>
                    <a:pt x="15" y="1"/>
                    <a:pt x="6" y="1"/>
                    <a:pt x="0" y="0"/>
                  </a:cubicBezTo>
                  <a:cubicBezTo>
                    <a:pt x="0" y="326"/>
                    <a:pt x="0" y="326"/>
                    <a:pt x="0" y="326"/>
                  </a:cubicBezTo>
                  <a:cubicBezTo>
                    <a:pt x="0" y="340"/>
                    <a:pt x="11" y="343"/>
                    <a:pt x="25" y="343"/>
                  </a:cubicBezTo>
                  <a:cubicBezTo>
                    <a:pt x="39" y="343"/>
                    <a:pt x="50" y="340"/>
                    <a:pt x="50" y="326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43" y="1"/>
                    <a:pt x="35" y="1"/>
                    <a:pt x="25" y="1"/>
                  </a:cubicBezTo>
                  <a:close/>
                </a:path>
              </a:pathLst>
            </a:custGeom>
            <a:solidFill>
              <a:srgbClr val="B00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001" name="Freeform 314">
              <a:extLst>
                <a:ext uri="{FF2B5EF4-FFF2-40B4-BE49-F238E27FC236}">
                  <a16:creationId xmlns:a16="http://schemas.microsoft.com/office/drawing/2014/main" id="{EAF17517-0475-4ECE-AF41-1BA1E3E3A07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7" y="2277"/>
              <a:ext cx="125" cy="566"/>
            </a:xfrm>
            <a:custGeom>
              <a:avLst/>
              <a:gdLst>
                <a:gd name="T0" fmla="*/ 0 w 50"/>
                <a:gd name="T1" fmla="*/ 0 h 212"/>
                <a:gd name="T2" fmla="*/ 0 w 50"/>
                <a:gd name="T3" fmla="*/ 203885 h 212"/>
                <a:gd name="T4" fmla="*/ 15438 w 50"/>
                <a:gd name="T5" fmla="*/ 204956 h 212"/>
                <a:gd name="T6" fmla="*/ 30595 w 50"/>
                <a:gd name="T7" fmla="*/ 203885 h 212"/>
                <a:gd name="T8" fmla="*/ 30595 w 50"/>
                <a:gd name="T9" fmla="*/ 0 h 212"/>
                <a:gd name="T10" fmla="*/ 0 w 50"/>
                <a:gd name="T11" fmla="*/ 0 h 21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0" h="212">
                  <a:moveTo>
                    <a:pt x="0" y="0"/>
                  </a:moveTo>
                  <a:cubicBezTo>
                    <a:pt x="0" y="211"/>
                    <a:pt x="0" y="211"/>
                    <a:pt x="0" y="211"/>
                  </a:cubicBezTo>
                  <a:cubicBezTo>
                    <a:pt x="6" y="212"/>
                    <a:pt x="15" y="212"/>
                    <a:pt x="25" y="212"/>
                  </a:cubicBezTo>
                  <a:cubicBezTo>
                    <a:pt x="35" y="212"/>
                    <a:pt x="43" y="212"/>
                    <a:pt x="50" y="211"/>
                  </a:cubicBezTo>
                  <a:cubicBezTo>
                    <a:pt x="50" y="0"/>
                    <a:pt x="50" y="0"/>
                    <a:pt x="5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BEDB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002" name="Freeform 315">
              <a:extLst>
                <a:ext uri="{FF2B5EF4-FFF2-40B4-BE49-F238E27FC236}">
                  <a16:creationId xmlns:a16="http://schemas.microsoft.com/office/drawing/2014/main" id="{343F58AB-DB6F-4D5D-B2B4-1BC6D47BB7F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2" y="2827"/>
              <a:ext cx="172" cy="16"/>
            </a:xfrm>
            <a:custGeom>
              <a:avLst/>
              <a:gdLst>
                <a:gd name="T0" fmla="*/ 0 w 69"/>
                <a:gd name="T1" fmla="*/ 2824 h 6"/>
                <a:gd name="T2" fmla="*/ 20897 w 69"/>
                <a:gd name="T3" fmla="*/ 5824 h 6"/>
                <a:gd name="T4" fmla="*/ 41278 w 69"/>
                <a:gd name="T5" fmla="*/ 2824 h 6"/>
                <a:gd name="T6" fmla="*/ 41278 w 69"/>
                <a:gd name="T7" fmla="*/ 2824 h 6"/>
                <a:gd name="T8" fmla="*/ 20897 w 69"/>
                <a:gd name="T9" fmla="*/ 0 h 6"/>
                <a:gd name="T10" fmla="*/ 0 w 69"/>
                <a:gd name="T11" fmla="*/ 2824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9" h="6">
                  <a:moveTo>
                    <a:pt x="0" y="3"/>
                  </a:moveTo>
                  <a:cubicBezTo>
                    <a:pt x="1" y="5"/>
                    <a:pt x="16" y="6"/>
                    <a:pt x="35" y="6"/>
                  </a:cubicBezTo>
                  <a:cubicBezTo>
                    <a:pt x="53" y="6"/>
                    <a:pt x="68" y="5"/>
                    <a:pt x="69" y="3"/>
                  </a:cubicBezTo>
                  <a:cubicBezTo>
                    <a:pt x="69" y="3"/>
                    <a:pt x="69" y="3"/>
                    <a:pt x="69" y="3"/>
                  </a:cubicBezTo>
                  <a:cubicBezTo>
                    <a:pt x="69" y="1"/>
                    <a:pt x="53" y="0"/>
                    <a:pt x="35" y="0"/>
                  </a:cubicBezTo>
                  <a:cubicBezTo>
                    <a:pt x="17" y="0"/>
                    <a:pt x="2" y="1"/>
                    <a:pt x="0" y="3"/>
                  </a:cubicBezTo>
                </a:path>
              </a:pathLst>
            </a:custGeom>
            <a:solidFill>
              <a:srgbClr val="FADB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003" name="Freeform 316">
              <a:extLst>
                <a:ext uri="{FF2B5EF4-FFF2-40B4-BE49-F238E27FC236}">
                  <a16:creationId xmlns:a16="http://schemas.microsoft.com/office/drawing/2014/main" id="{F1F51E66-140A-4D3B-AFFA-9EFE58C83F98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9" y="2840"/>
              <a:ext cx="63" cy="915"/>
            </a:xfrm>
            <a:custGeom>
              <a:avLst/>
              <a:gdLst>
                <a:gd name="T0" fmla="*/ 12822 w 25"/>
                <a:gd name="T1" fmla="*/ 1059 h 343"/>
                <a:gd name="T2" fmla="*/ 12822 w 25"/>
                <a:gd name="T3" fmla="*/ 310748 h 343"/>
                <a:gd name="T4" fmla="*/ 0 w 25"/>
                <a:gd name="T5" fmla="*/ 329784 h 343"/>
                <a:gd name="T6" fmla="*/ 16181 w 25"/>
                <a:gd name="T7" fmla="*/ 313573 h 343"/>
                <a:gd name="T8" fmla="*/ 16181 w 25"/>
                <a:gd name="T9" fmla="*/ 0 h 343"/>
                <a:gd name="T10" fmla="*/ 12822 w 25"/>
                <a:gd name="T11" fmla="*/ 1059 h 34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5" h="343">
                  <a:moveTo>
                    <a:pt x="20" y="1"/>
                  </a:moveTo>
                  <a:cubicBezTo>
                    <a:pt x="20" y="323"/>
                    <a:pt x="20" y="323"/>
                    <a:pt x="20" y="323"/>
                  </a:cubicBezTo>
                  <a:cubicBezTo>
                    <a:pt x="20" y="338"/>
                    <a:pt x="9" y="342"/>
                    <a:pt x="0" y="343"/>
                  </a:cubicBezTo>
                  <a:cubicBezTo>
                    <a:pt x="14" y="343"/>
                    <a:pt x="25" y="340"/>
                    <a:pt x="25" y="326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3" y="1"/>
                    <a:pt x="22" y="1"/>
                    <a:pt x="20" y="1"/>
                  </a:cubicBezTo>
                  <a:close/>
                </a:path>
              </a:pathLst>
            </a:custGeom>
            <a:solidFill>
              <a:srgbClr val="8409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004" name="Freeform 317">
              <a:extLst>
                <a:ext uri="{FF2B5EF4-FFF2-40B4-BE49-F238E27FC236}">
                  <a16:creationId xmlns:a16="http://schemas.microsoft.com/office/drawing/2014/main" id="{3425198E-1753-4DD2-8854-550B05219FE8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9" y="2277"/>
              <a:ext cx="13" cy="566"/>
            </a:xfrm>
            <a:custGeom>
              <a:avLst/>
              <a:gdLst>
                <a:gd name="T0" fmla="*/ 0 w 5"/>
                <a:gd name="T1" fmla="*/ 0 h 212"/>
                <a:gd name="T2" fmla="*/ 0 w 5"/>
                <a:gd name="T3" fmla="*/ 204956 h 212"/>
                <a:gd name="T4" fmla="*/ 4022 w 5"/>
                <a:gd name="T5" fmla="*/ 203885 h 212"/>
                <a:gd name="T6" fmla="*/ 4022 w 5"/>
                <a:gd name="T7" fmla="*/ 0 h 212"/>
                <a:gd name="T8" fmla="*/ 0 w 5"/>
                <a:gd name="T9" fmla="*/ 0 h 2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212">
                  <a:moveTo>
                    <a:pt x="0" y="0"/>
                  </a:moveTo>
                  <a:cubicBezTo>
                    <a:pt x="0" y="212"/>
                    <a:pt x="0" y="212"/>
                    <a:pt x="0" y="212"/>
                  </a:cubicBezTo>
                  <a:cubicBezTo>
                    <a:pt x="2" y="212"/>
                    <a:pt x="3" y="212"/>
                    <a:pt x="5" y="211"/>
                  </a:cubicBezTo>
                  <a:cubicBezTo>
                    <a:pt x="5" y="0"/>
                    <a:pt x="5" y="0"/>
                    <a:pt x="5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96C6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005" name="Freeform 318">
              <a:extLst>
                <a:ext uri="{FF2B5EF4-FFF2-40B4-BE49-F238E27FC236}">
                  <a16:creationId xmlns:a16="http://schemas.microsoft.com/office/drawing/2014/main" id="{2A2A41F0-A933-4487-B06C-F063C22CA4F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9" y="2083"/>
              <a:ext cx="78" cy="1696"/>
            </a:xfrm>
            <a:custGeom>
              <a:avLst/>
              <a:gdLst>
                <a:gd name="T0" fmla="*/ 17233 w 31"/>
                <a:gd name="T1" fmla="*/ 69027 h 636"/>
                <a:gd name="T2" fmla="*/ 17233 w 31"/>
                <a:gd name="T3" fmla="*/ 590792 h 636"/>
                <a:gd name="T4" fmla="*/ 0 w 31"/>
                <a:gd name="T5" fmla="*/ 609907 h 636"/>
                <a:gd name="T6" fmla="*/ 19752 w 31"/>
                <a:gd name="T7" fmla="*/ 591587 h 636"/>
                <a:gd name="T8" fmla="*/ 19752 w 31"/>
                <a:gd name="T9" fmla="*/ 65139 h 6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636">
                  <a:moveTo>
                    <a:pt x="27" y="72"/>
                  </a:moveTo>
                  <a:cubicBezTo>
                    <a:pt x="27" y="9"/>
                    <a:pt x="27" y="527"/>
                    <a:pt x="27" y="616"/>
                  </a:cubicBezTo>
                  <a:cubicBezTo>
                    <a:pt x="27" y="626"/>
                    <a:pt x="11" y="636"/>
                    <a:pt x="0" y="636"/>
                  </a:cubicBezTo>
                  <a:cubicBezTo>
                    <a:pt x="10" y="636"/>
                    <a:pt x="31" y="633"/>
                    <a:pt x="31" y="617"/>
                  </a:cubicBezTo>
                  <a:cubicBezTo>
                    <a:pt x="31" y="522"/>
                    <a:pt x="31" y="0"/>
                    <a:pt x="31" y="68"/>
                  </a:cubicBezTo>
                </a:path>
              </a:pathLst>
            </a:custGeom>
            <a:solidFill>
              <a:srgbClr val="ADD2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006" name="Freeform 319">
              <a:extLst>
                <a:ext uri="{FF2B5EF4-FFF2-40B4-BE49-F238E27FC236}">
                  <a16:creationId xmlns:a16="http://schemas.microsoft.com/office/drawing/2014/main" id="{86CC5498-FCFE-4E6D-923D-69947B0A9FB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9" y="2840"/>
              <a:ext cx="78" cy="939"/>
            </a:xfrm>
            <a:custGeom>
              <a:avLst/>
              <a:gdLst>
                <a:gd name="T0" fmla="*/ 19752 w 31"/>
                <a:gd name="T1" fmla="*/ 0 h 352"/>
                <a:gd name="T2" fmla="*/ 17233 w 31"/>
                <a:gd name="T3" fmla="*/ 0 h 352"/>
                <a:gd name="T4" fmla="*/ 17233 w 31"/>
                <a:gd name="T5" fmla="*/ 319337 h 352"/>
                <a:gd name="T6" fmla="*/ 0 w 31"/>
                <a:gd name="T7" fmla="*/ 338373 h 352"/>
                <a:gd name="T8" fmla="*/ 19752 w 31"/>
                <a:gd name="T9" fmla="*/ 320036 h 352"/>
                <a:gd name="T10" fmla="*/ 19752 w 31"/>
                <a:gd name="T11" fmla="*/ 0 h 35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1" h="352">
                  <a:moveTo>
                    <a:pt x="31" y="0"/>
                  </a:moveTo>
                  <a:cubicBezTo>
                    <a:pt x="29" y="0"/>
                    <a:pt x="28" y="0"/>
                    <a:pt x="27" y="0"/>
                  </a:cubicBezTo>
                  <a:cubicBezTo>
                    <a:pt x="27" y="332"/>
                    <a:pt x="27" y="332"/>
                    <a:pt x="27" y="332"/>
                  </a:cubicBezTo>
                  <a:cubicBezTo>
                    <a:pt x="27" y="342"/>
                    <a:pt x="11" y="352"/>
                    <a:pt x="0" y="352"/>
                  </a:cubicBezTo>
                  <a:cubicBezTo>
                    <a:pt x="10" y="352"/>
                    <a:pt x="31" y="349"/>
                    <a:pt x="31" y="333"/>
                  </a:cubicBezTo>
                  <a:lnTo>
                    <a:pt x="31" y="0"/>
                  </a:lnTo>
                  <a:close/>
                </a:path>
              </a:pathLst>
            </a:custGeom>
            <a:solidFill>
              <a:srgbClr val="D586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007" name="Freeform 320">
              <a:extLst>
                <a:ext uri="{FF2B5EF4-FFF2-40B4-BE49-F238E27FC236}">
                  <a16:creationId xmlns:a16="http://schemas.microsoft.com/office/drawing/2014/main" id="{0D269970-AA4B-4DFC-B44D-44B8044E938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9" y="2829"/>
              <a:ext cx="13" cy="11"/>
            </a:xfrm>
            <a:custGeom>
              <a:avLst/>
              <a:gdLst>
                <a:gd name="T0" fmla="*/ 0 w 5"/>
                <a:gd name="T1" fmla="*/ 0 h 4"/>
                <a:gd name="T2" fmla="*/ 3110 w 5"/>
                <a:gd name="T3" fmla="*/ 3495 h 4"/>
                <a:gd name="T4" fmla="*/ 967 w 5"/>
                <a:gd name="T5" fmla="*/ 4741 h 4"/>
                <a:gd name="T6" fmla="*/ 967 w 5"/>
                <a:gd name="T7" fmla="*/ 1271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4">
                  <a:moveTo>
                    <a:pt x="0" y="0"/>
                  </a:moveTo>
                  <a:cubicBezTo>
                    <a:pt x="2" y="1"/>
                    <a:pt x="5" y="0"/>
                    <a:pt x="4" y="3"/>
                  </a:cubicBezTo>
                  <a:cubicBezTo>
                    <a:pt x="4" y="3"/>
                    <a:pt x="1" y="4"/>
                    <a:pt x="1" y="4"/>
                  </a:cubicBezTo>
                  <a:cubicBezTo>
                    <a:pt x="0" y="4"/>
                    <a:pt x="1" y="2"/>
                    <a:pt x="1" y="1"/>
                  </a:cubicBezTo>
                </a:path>
              </a:pathLst>
            </a:custGeom>
            <a:solidFill>
              <a:srgbClr val="DCD0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008" name="Freeform 321">
              <a:extLst>
                <a:ext uri="{FF2B5EF4-FFF2-40B4-BE49-F238E27FC236}">
                  <a16:creationId xmlns:a16="http://schemas.microsoft.com/office/drawing/2014/main" id="{EE48A4DD-19BD-4504-B3ED-786F3E28605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7" y="2832"/>
              <a:ext cx="7" cy="5"/>
            </a:xfrm>
            <a:custGeom>
              <a:avLst/>
              <a:gdLst>
                <a:gd name="T0" fmla="*/ 355 w 3"/>
                <a:gd name="T1" fmla="*/ 0 h 2"/>
                <a:gd name="T2" fmla="*/ 355 w 3"/>
                <a:gd name="T3" fmla="*/ 1300 h 2"/>
                <a:gd name="T4" fmla="*/ 1094 w 3"/>
                <a:gd name="T5" fmla="*/ 783 h 2"/>
                <a:gd name="T6" fmla="*/ 0 w 3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2">
                  <a:moveTo>
                    <a:pt x="1" y="0"/>
                  </a:moveTo>
                  <a:cubicBezTo>
                    <a:pt x="1" y="0"/>
                    <a:pt x="1" y="1"/>
                    <a:pt x="1" y="2"/>
                  </a:cubicBezTo>
                  <a:cubicBezTo>
                    <a:pt x="1" y="2"/>
                    <a:pt x="2" y="1"/>
                    <a:pt x="3" y="1"/>
                  </a:cubicBezTo>
                  <a:cubicBezTo>
                    <a:pt x="3" y="0"/>
                    <a:pt x="1" y="1"/>
                    <a:pt x="0" y="0"/>
                  </a:cubicBezTo>
                </a:path>
              </a:pathLst>
            </a:custGeom>
            <a:solidFill>
              <a:srgbClr val="DCD0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009" name="Freeform 322">
              <a:extLst>
                <a:ext uri="{FF2B5EF4-FFF2-40B4-BE49-F238E27FC236}">
                  <a16:creationId xmlns:a16="http://schemas.microsoft.com/office/drawing/2014/main" id="{690FFAC3-911B-4198-AD69-A00B67F6A1F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4" y="3381"/>
              <a:ext cx="18" cy="299"/>
            </a:xfrm>
            <a:custGeom>
              <a:avLst/>
              <a:gdLst>
                <a:gd name="T0" fmla="*/ 0 w 7"/>
                <a:gd name="T1" fmla="*/ 0 h 112"/>
                <a:gd name="T2" fmla="*/ 1448 w 7"/>
                <a:gd name="T3" fmla="*/ 108187 h 1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112">
                  <a:moveTo>
                    <a:pt x="0" y="0"/>
                  </a:moveTo>
                  <a:cubicBezTo>
                    <a:pt x="5" y="14"/>
                    <a:pt x="7" y="85"/>
                    <a:pt x="2" y="112"/>
                  </a:cubicBezTo>
                </a:path>
              </a:pathLst>
            </a:custGeom>
            <a:solidFill>
              <a:srgbClr val="D586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010" name="Freeform 323">
              <a:extLst>
                <a:ext uri="{FF2B5EF4-FFF2-40B4-BE49-F238E27FC236}">
                  <a16:creationId xmlns:a16="http://schemas.microsoft.com/office/drawing/2014/main" id="{02C0F989-379E-491B-ABD6-4887CC56616E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7" y="2835"/>
              <a:ext cx="7" cy="5"/>
            </a:xfrm>
            <a:custGeom>
              <a:avLst/>
              <a:gdLst>
                <a:gd name="T0" fmla="*/ 0 w 3"/>
                <a:gd name="T1" fmla="*/ 1300 h 2"/>
                <a:gd name="T2" fmla="*/ 1094 w 3"/>
                <a:gd name="T3" fmla="*/ 0 h 2"/>
                <a:gd name="T4" fmla="*/ 1094 w 3"/>
                <a:gd name="T5" fmla="*/ 0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cubicBezTo>
                    <a:pt x="2" y="1"/>
                    <a:pt x="3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noFill/>
            <a:ln w="3175" cap="rnd">
              <a:solidFill>
                <a:srgbClr val="87888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011" name="Freeform 324">
              <a:extLst>
                <a:ext uri="{FF2B5EF4-FFF2-40B4-BE49-F238E27FC236}">
                  <a16:creationId xmlns:a16="http://schemas.microsoft.com/office/drawing/2014/main" id="{4864217F-CA20-4AD9-AC52-33BADF7FA50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9" y="2840"/>
              <a:ext cx="28" cy="3"/>
            </a:xfrm>
            <a:custGeom>
              <a:avLst/>
              <a:gdLst>
                <a:gd name="T0" fmla="*/ 0 w 11"/>
                <a:gd name="T1" fmla="*/ 2187 h 1"/>
                <a:gd name="T2" fmla="*/ 7601 w 11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1">
                  <a:moveTo>
                    <a:pt x="0" y="1"/>
                  </a:moveTo>
                  <a:cubicBezTo>
                    <a:pt x="5" y="0"/>
                    <a:pt x="8" y="0"/>
                    <a:pt x="11" y="0"/>
                  </a:cubicBezTo>
                </a:path>
              </a:pathLst>
            </a:custGeom>
            <a:noFill/>
            <a:ln w="3175" cap="rnd">
              <a:solidFill>
                <a:srgbClr val="87B1C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012" name="Freeform 325">
              <a:extLst>
                <a:ext uri="{FF2B5EF4-FFF2-40B4-BE49-F238E27FC236}">
                  <a16:creationId xmlns:a16="http://schemas.microsoft.com/office/drawing/2014/main" id="{3D49B694-ABD9-4CFE-BA7A-5A436D1A3A4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2" y="2835"/>
              <a:ext cx="137" cy="8"/>
            </a:xfrm>
            <a:custGeom>
              <a:avLst/>
              <a:gdLst>
                <a:gd name="T0" fmla="*/ 0 w 55"/>
                <a:gd name="T1" fmla="*/ 0 h 3"/>
                <a:gd name="T2" fmla="*/ 20834 w 55"/>
                <a:gd name="T3" fmla="*/ 2824 h 3"/>
                <a:gd name="T4" fmla="*/ 32686 w 55"/>
                <a:gd name="T5" fmla="*/ 2824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5" h="3">
                  <a:moveTo>
                    <a:pt x="0" y="0"/>
                  </a:moveTo>
                  <a:cubicBezTo>
                    <a:pt x="1" y="2"/>
                    <a:pt x="16" y="3"/>
                    <a:pt x="35" y="3"/>
                  </a:cubicBezTo>
                  <a:cubicBezTo>
                    <a:pt x="42" y="3"/>
                    <a:pt x="49" y="3"/>
                    <a:pt x="55" y="3"/>
                  </a:cubicBezTo>
                </a:path>
              </a:pathLst>
            </a:custGeom>
            <a:noFill/>
            <a:ln w="3175" cap="rnd">
              <a:solidFill>
                <a:srgbClr val="87888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013" name="Freeform 326">
              <a:extLst>
                <a:ext uri="{FF2B5EF4-FFF2-40B4-BE49-F238E27FC236}">
                  <a16:creationId xmlns:a16="http://schemas.microsoft.com/office/drawing/2014/main" id="{4A243FDA-A3D4-4FE7-8F0A-E769DE1ACC8A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2" y="2827"/>
              <a:ext cx="137" cy="8"/>
            </a:xfrm>
            <a:custGeom>
              <a:avLst/>
              <a:gdLst>
                <a:gd name="T0" fmla="*/ 32686 w 55"/>
                <a:gd name="T1" fmla="*/ 1059 h 3"/>
                <a:gd name="T2" fmla="*/ 20834 w 55"/>
                <a:gd name="T3" fmla="*/ 0 h 3"/>
                <a:gd name="T4" fmla="*/ 0 w 55"/>
                <a:gd name="T5" fmla="*/ 2824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5" h="3">
                  <a:moveTo>
                    <a:pt x="55" y="1"/>
                  </a:moveTo>
                  <a:cubicBezTo>
                    <a:pt x="49" y="0"/>
                    <a:pt x="42" y="0"/>
                    <a:pt x="35" y="0"/>
                  </a:cubicBezTo>
                  <a:cubicBezTo>
                    <a:pt x="17" y="0"/>
                    <a:pt x="2" y="1"/>
                    <a:pt x="0" y="3"/>
                  </a:cubicBezTo>
                </a:path>
              </a:pathLst>
            </a:custGeom>
            <a:noFill/>
            <a:ln w="3175" cap="rnd">
              <a:solidFill>
                <a:srgbClr val="A1A2A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014" name="Freeform 327">
              <a:extLst>
                <a:ext uri="{FF2B5EF4-FFF2-40B4-BE49-F238E27FC236}">
                  <a16:creationId xmlns:a16="http://schemas.microsoft.com/office/drawing/2014/main" id="{54FB3493-A30B-40BD-A146-50A7566EEB0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9" y="2829"/>
              <a:ext cx="28" cy="3"/>
            </a:xfrm>
            <a:custGeom>
              <a:avLst/>
              <a:gdLst>
                <a:gd name="T0" fmla="*/ 7601 w 11"/>
                <a:gd name="T1" fmla="*/ 2187 h 1"/>
                <a:gd name="T2" fmla="*/ 0 w 11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1">
                  <a:moveTo>
                    <a:pt x="11" y="1"/>
                  </a:moveTo>
                  <a:cubicBezTo>
                    <a:pt x="8" y="0"/>
                    <a:pt x="4" y="0"/>
                    <a:pt x="0" y="0"/>
                  </a:cubicBezTo>
                </a:path>
              </a:pathLst>
            </a:custGeom>
            <a:noFill/>
            <a:ln w="3175" cap="rnd">
              <a:solidFill>
                <a:srgbClr val="91B7C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015" name="Freeform 328">
              <a:extLst>
                <a:ext uri="{FF2B5EF4-FFF2-40B4-BE49-F238E27FC236}">
                  <a16:creationId xmlns:a16="http://schemas.microsoft.com/office/drawing/2014/main" id="{3EAF4502-F841-4024-9A7A-48F3F7BB4AFB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7" y="2832"/>
              <a:ext cx="7" cy="3"/>
            </a:xfrm>
            <a:custGeom>
              <a:avLst/>
              <a:gdLst>
                <a:gd name="T0" fmla="*/ 1094 w 3"/>
                <a:gd name="T1" fmla="*/ 2187 h 1"/>
                <a:gd name="T2" fmla="*/ 0 w 3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1">
                  <a:moveTo>
                    <a:pt x="3" y="1"/>
                  </a:moveTo>
                  <a:cubicBezTo>
                    <a:pt x="3" y="1"/>
                    <a:pt x="2" y="0"/>
                    <a:pt x="0" y="0"/>
                  </a:cubicBezTo>
                </a:path>
              </a:pathLst>
            </a:custGeom>
            <a:noFill/>
            <a:ln w="3175" cap="rnd">
              <a:solidFill>
                <a:srgbClr val="A1A2A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016" name="Freeform 329">
              <a:extLst>
                <a:ext uri="{FF2B5EF4-FFF2-40B4-BE49-F238E27FC236}">
                  <a16:creationId xmlns:a16="http://schemas.microsoft.com/office/drawing/2014/main" id="{DEE56431-E6D3-4505-B6A0-95CD1E6B8A3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2" y="2259"/>
              <a:ext cx="172" cy="1528"/>
            </a:xfrm>
            <a:custGeom>
              <a:avLst/>
              <a:gdLst>
                <a:gd name="T0" fmla="*/ 0 w 69"/>
                <a:gd name="T1" fmla="*/ 0 h 573"/>
                <a:gd name="T2" fmla="*/ 0 w 69"/>
                <a:gd name="T3" fmla="*/ 524685 h 573"/>
                <a:gd name="T4" fmla="*/ 20897 w 69"/>
                <a:gd name="T5" fmla="*/ 549525 h 573"/>
                <a:gd name="T6" fmla="*/ 41278 w 69"/>
                <a:gd name="T7" fmla="*/ 524685 h 573"/>
                <a:gd name="T8" fmla="*/ 41278 w 69"/>
                <a:gd name="T9" fmla="*/ 0 h 5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9" h="573">
                  <a:moveTo>
                    <a:pt x="0" y="0"/>
                  </a:moveTo>
                  <a:cubicBezTo>
                    <a:pt x="0" y="547"/>
                    <a:pt x="0" y="547"/>
                    <a:pt x="0" y="547"/>
                  </a:cubicBezTo>
                  <a:cubicBezTo>
                    <a:pt x="0" y="566"/>
                    <a:pt x="16" y="573"/>
                    <a:pt x="35" y="573"/>
                  </a:cubicBezTo>
                  <a:cubicBezTo>
                    <a:pt x="54" y="573"/>
                    <a:pt x="69" y="566"/>
                    <a:pt x="69" y="547"/>
                  </a:cubicBezTo>
                  <a:cubicBezTo>
                    <a:pt x="69" y="0"/>
                    <a:pt x="69" y="0"/>
                    <a:pt x="69" y="0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017" name="Freeform 330">
              <a:extLst>
                <a:ext uri="{FF2B5EF4-FFF2-40B4-BE49-F238E27FC236}">
                  <a16:creationId xmlns:a16="http://schemas.microsoft.com/office/drawing/2014/main" id="{22328805-D967-4820-BAB8-82DFB913532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7" y="2275"/>
              <a:ext cx="165" cy="200"/>
            </a:xfrm>
            <a:custGeom>
              <a:avLst/>
              <a:gdLst>
                <a:gd name="T0" fmla="*/ 20313 w 66"/>
                <a:gd name="T1" fmla="*/ 71851 h 75"/>
                <a:gd name="T2" fmla="*/ 40363 w 66"/>
                <a:gd name="T3" fmla="*/ 69027 h 75"/>
                <a:gd name="T4" fmla="*/ 40363 w 66"/>
                <a:gd name="T5" fmla="*/ 1763 h 75"/>
                <a:gd name="T6" fmla="*/ 20313 w 66"/>
                <a:gd name="T7" fmla="*/ 0 h 75"/>
                <a:gd name="T8" fmla="*/ 0 w 66"/>
                <a:gd name="T9" fmla="*/ 1763 h 75"/>
                <a:gd name="T10" fmla="*/ 0 w 66"/>
                <a:gd name="T11" fmla="*/ 69027 h 75"/>
                <a:gd name="T12" fmla="*/ 20313 w 66"/>
                <a:gd name="T13" fmla="*/ 71851 h 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6" h="75">
                  <a:moveTo>
                    <a:pt x="33" y="75"/>
                  </a:moveTo>
                  <a:cubicBezTo>
                    <a:pt x="50" y="75"/>
                    <a:pt x="64" y="73"/>
                    <a:pt x="66" y="72"/>
                  </a:cubicBezTo>
                  <a:cubicBezTo>
                    <a:pt x="66" y="2"/>
                    <a:pt x="66" y="2"/>
                    <a:pt x="66" y="2"/>
                  </a:cubicBezTo>
                  <a:cubicBezTo>
                    <a:pt x="60" y="1"/>
                    <a:pt x="47" y="0"/>
                    <a:pt x="33" y="0"/>
                  </a:cubicBezTo>
                  <a:cubicBezTo>
                    <a:pt x="18" y="0"/>
                    <a:pt x="6" y="1"/>
                    <a:pt x="0" y="2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1" y="73"/>
                    <a:pt x="15" y="75"/>
                    <a:pt x="33" y="75"/>
                  </a:cubicBezTo>
                  <a:close/>
                </a:path>
              </a:pathLst>
            </a:custGeom>
            <a:solidFill>
              <a:srgbClr val="A7A5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018" name="Freeform 331">
              <a:extLst>
                <a:ext uri="{FF2B5EF4-FFF2-40B4-BE49-F238E27FC236}">
                  <a16:creationId xmlns:a16="http://schemas.microsoft.com/office/drawing/2014/main" id="{3161C9F3-1417-4D88-B46A-AAF6613C317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2" y="2296"/>
              <a:ext cx="80" cy="40"/>
            </a:xfrm>
            <a:custGeom>
              <a:avLst/>
              <a:gdLst>
                <a:gd name="T0" fmla="*/ 0 w 32"/>
                <a:gd name="T1" fmla="*/ 14413 h 15"/>
                <a:gd name="T2" fmla="*/ 0 w 32"/>
                <a:gd name="T3" fmla="*/ 0 h 15"/>
                <a:gd name="T4" fmla="*/ 19533 w 32"/>
                <a:gd name="T5" fmla="*/ 1763 h 15"/>
                <a:gd name="T6" fmla="*/ 2470 w 32"/>
                <a:gd name="T7" fmla="*/ 4701 h 15"/>
                <a:gd name="T8" fmla="*/ 0 w 32"/>
                <a:gd name="T9" fmla="*/ 14413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15">
                  <a:moveTo>
                    <a:pt x="0" y="15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7" y="1"/>
                    <a:pt x="24" y="2"/>
                    <a:pt x="32" y="2"/>
                  </a:cubicBezTo>
                  <a:cubicBezTo>
                    <a:pt x="26" y="4"/>
                    <a:pt x="8" y="5"/>
                    <a:pt x="4" y="5"/>
                  </a:cubicBezTo>
                  <a:cubicBezTo>
                    <a:pt x="0" y="5"/>
                    <a:pt x="0" y="9"/>
                    <a:pt x="0" y="15"/>
                  </a:cubicBezTo>
                  <a:close/>
                </a:path>
              </a:pathLst>
            </a:custGeom>
            <a:solidFill>
              <a:srgbClr val="605D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019" name="Freeform 332">
              <a:extLst>
                <a:ext uri="{FF2B5EF4-FFF2-40B4-BE49-F238E27FC236}">
                  <a16:creationId xmlns:a16="http://schemas.microsoft.com/office/drawing/2014/main" id="{250F9058-9A73-4C44-806C-263F40DFFCC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7" y="2275"/>
              <a:ext cx="165" cy="200"/>
            </a:xfrm>
            <a:custGeom>
              <a:avLst/>
              <a:gdLst>
                <a:gd name="T0" fmla="*/ 20313 w 66"/>
                <a:gd name="T1" fmla="*/ 71851 h 75"/>
                <a:gd name="T2" fmla="*/ 40363 w 66"/>
                <a:gd name="T3" fmla="*/ 69027 h 75"/>
                <a:gd name="T4" fmla="*/ 40363 w 66"/>
                <a:gd name="T5" fmla="*/ 1763 h 75"/>
                <a:gd name="T6" fmla="*/ 20313 w 66"/>
                <a:gd name="T7" fmla="*/ 0 h 75"/>
                <a:gd name="T8" fmla="*/ 0 w 66"/>
                <a:gd name="T9" fmla="*/ 1763 h 75"/>
                <a:gd name="T10" fmla="*/ 0 w 66"/>
                <a:gd name="T11" fmla="*/ 69027 h 75"/>
                <a:gd name="T12" fmla="*/ 20313 w 66"/>
                <a:gd name="T13" fmla="*/ 71851 h 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6" h="75">
                  <a:moveTo>
                    <a:pt x="33" y="75"/>
                  </a:moveTo>
                  <a:cubicBezTo>
                    <a:pt x="50" y="75"/>
                    <a:pt x="64" y="73"/>
                    <a:pt x="66" y="72"/>
                  </a:cubicBezTo>
                  <a:cubicBezTo>
                    <a:pt x="66" y="2"/>
                    <a:pt x="66" y="2"/>
                    <a:pt x="66" y="2"/>
                  </a:cubicBezTo>
                  <a:cubicBezTo>
                    <a:pt x="60" y="1"/>
                    <a:pt x="47" y="0"/>
                    <a:pt x="33" y="0"/>
                  </a:cubicBezTo>
                  <a:cubicBezTo>
                    <a:pt x="18" y="0"/>
                    <a:pt x="6" y="1"/>
                    <a:pt x="0" y="2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1" y="73"/>
                    <a:pt x="15" y="75"/>
                    <a:pt x="33" y="75"/>
                  </a:cubicBezTo>
                  <a:close/>
                </a:path>
              </a:pathLst>
            </a:custGeom>
            <a:noFill/>
            <a:ln w="7938" cap="rnd">
              <a:solidFill>
                <a:srgbClr val="87888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020" name="Freeform 333">
              <a:extLst>
                <a:ext uri="{FF2B5EF4-FFF2-40B4-BE49-F238E27FC236}">
                  <a16:creationId xmlns:a16="http://schemas.microsoft.com/office/drawing/2014/main" id="{D58CB8FF-9153-4886-A503-48D7952AD2B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9" y="2451"/>
              <a:ext cx="25" cy="29"/>
            </a:xfrm>
            <a:custGeom>
              <a:avLst/>
              <a:gdLst>
                <a:gd name="T0" fmla="*/ 6175 w 10"/>
                <a:gd name="T1" fmla="*/ 5365 h 11"/>
                <a:gd name="T2" fmla="*/ 3250 w 10"/>
                <a:gd name="T3" fmla="*/ 9654 h 11"/>
                <a:gd name="T4" fmla="*/ 0 w 10"/>
                <a:gd name="T5" fmla="*/ 5365 h 11"/>
                <a:gd name="T6" fmla="*/ 3250 w 10"/>
                <a:gd name="T7" fmla="*/ 0 h 11"/>
                <a:gd name="T8" fmla="*/ 6175 w 10"/>
                <a:gd name="T9" fmla="*/ 5365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11">
                  <a:moveTo>
                    <a:pt x="10" y="6"/>
                  </a:moveTo>
                  <a:cubicBezTo>
                    <a:pt x="10" y="8"/>
                    <a:pt x="8" y="11"/>
                    <a:pt x="5" y="11"/>
                  </a:cubicBezTo>
                  <a:cubicBezTo>
                    <a:pt x="2" y="11"/>
                    <a:pt x="0" y="9"/>
                    <a:pt x="0" y="6"/>
                  </a:cubicBezTo>
                  <a:cubicBezTo>
                    <a:pt x="0" y="3"/>
                    <a:pt x="2" y="0"/>
                    <a:pt x="5" y="0"/>
                  </a:cubicBezTo>
                  <a:cubicBezTo>
                    <a:pt x="8" y="0"/>
                    <a:pt x="10" y="3"/>
                    <a:pt x="10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021" name="Freeform 334">
              <a:extLst>
                <a:ext uri="{FF2B5EF4-FFF2-40B4-BE49-F238E27FC236}">
                  <a16:creationId xmlns:a16="http://schemas.microsoft.com/office/drawing/2014/main" id="{166DEC75-82B6-4740-B7EC-B5A62FC0BE6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7" y="2432"/>
              <a:ext cx="15" cy="16"/>
            </a:xfrm>
            <a:custGeom>
              <a:avLst/>
              <a:gdLst>
                <a:gd name="T0" fmla="*/ 3720 w 6"/>
                <a:gd name="T1" fmla="*/ 2824 h 6"/>
                <a:gd name="T2" fmla="*/ 1958 w 6"/>
                <a:gd name="T3" fmla="*/ 5824 h 6"/>
                <a:gd name="T4" fmla="*/ 0 w 6"/>
                <a:gd name="T5" fmla="*/ 2824 h 6"/>
                <a:gd name="T6" fmla="*/ 1958 w 6"/>
                <a:gd name="T7" fmla="*/ 0 h 6"/>
                <a:gd name="T8" fmla="*/ 3720 w 6"/>
                <a:gd name="T9" fmla="*/ 2824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6" y="3"/>
                  </a:moveTo>
                  <a:cubicBezTo>
                    <a:pt x="6" y="4"/>
                    <a:pt x="5" y="6"/>
                    <a:pt x="3" y="6"/>
                  </a:cubicBezTo>
                  <a:cubicBezTo>
                    <a:pt x="2" y="6"/>
                    <a:pt x="0" y="4"/>
                    <a:pt x="0" y="3"/>
                  </a:cubicBezTo>
                  <a:cubicBezTo>
                    <a:pt x="0" y="1"/>
                    <a:pt x="1" y="0"/>
                    <a:pt x="3" y="0"/>
                  </a:cubicBezTo>
                  <a:cubicBezTo>
                    <a:pt x="5" y="0"/>
                    <a:pt x="6" y="1"/>
                    <a:pt x="6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022" name="Oval 335">
              <a:extLst>
                <a:ext uri="{FF2B5EF4-FFF2-40B4-BE49-F238E27FC236}">
                  <a16:creationId xmlns:a16="http://schemas.microsoft.com/office/drawing/2014/main" id="{596801F2-E84F-4B90-82C5-49C7FFA227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7" y="2485"/>
              <a:ext cx="15" cy="1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1023" name="Freeform 336">
              <a:extLst>
                <a:ext uri="{FF2B5EF4-FFF2-40B4-BE49-F238E27FC236}">
                  <a16:creationId xmlns:a16="http://schemas.microsoft.com/office/drawing/2014/main" id="{0A6D4473-F395-4DBB-BA1D-8E7AA4258E0A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4" y="2328"/>
              <a:ext cx="63" cy="1555"/>
            </a:xfrm>
            <a:custGeom>
              <a:avLst/>
              <a:gdLst>
                <a:gd name="T0" fmla="*/ 4559 w 25"/>
                <a:gd name="T1" fmla="*/ 494719 h 583"/>
                <a:gd name="T2" fmla="*/ 16181 w 25"/>
                <a:gd name="T3" fmla="*/ 513806 h 583"/>
                <a:gd name="T4" fmla="*/ 1328 w 25"/>
                <a:gd name="T5" fmla="*/ 423469 h 583"/>
                <a:gd name="T6" fmla="*/ 1328 w 25"/>
                <a:gd name="T7" fmla="*/ 0 h 583"/>
                <a:gd name="T8" fmla="*/ 4559 w 25"/>
                <a:gd name="T9" fmla="*/ 494719 h 58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583">
                  <a:moveTo>
                    <a:pt x="7" y="515"/>
                  </a:moveTo>
                  <a:cubicBezTo>
                    <a:pt x="7" y="531"/>
                    <a:pt x="18" y="534"/>
                    <a:pt x="25" y="535"/>
                  </a:cubicBezTo>
                  <a:cubicBezTo>
                    <a:pt x="0" y="536"/>
                    <a:pt x="2" y="533"/>
                    <a:pt x="2" y="44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7" y="583"/>
                    <a:pt x="7" y="421"/>
                    <a:pt x="7" y="51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024" name="Freeform 337">
              <a:extLst>
                <a:ext uri="{FF2B5EF4-FFF2-40B4-BE49-F238E27FC236}">
                  <a16:creationId xmlns:a16="http://schemas.microsoft.com/office/drawing/2014/main" id="{B4103BD2-5858-445F-940E-5F57449F86A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9" y="2197"/>
              <a:ext cx="68" cy="1582"/>
            </a:xfrm>
            <a:custGeom>
              <a:avLst/>
              <a:gdLst>
                <a:gd name="T0" fmla="*/ 0 w 27"/>
                <a:gd name="T1" fmla="*/ 570251 h 593"/>
                <a:gd name="T2" fmla="*/ 17335 w 27"/>
                <a:gd name="T3" fmla="*/ 551214 h 593"/>
                <a:gd name="T4" fmla="*/ 17335 w 27"/>
                <a:gd name="T5" fmla="*/ 44317 h 593"/>
                <a:gd name="T6" fmla="*/ 16086 w 27"/>
                <a:gd name="T7" fmla="*/ 140256 h 593"/>
                <a:gd name="T8" fmla="*/ 16086 w 27"/>
                <a:gd name="T9" fmla="*/ 469302 h 593"/>
                <a:gd name="T10" fmla="*/ 16086 w 27"/>
                <a:gd name="T11" fmla="*/ 523092 h 593"/>
                <a:gd name="T12" fmla="*/ 14811 w 27"/>
                <a:gd name="T13" fmla="*/ 551214 h 593"/>
                <a:gd name="T14" fmla="*/ 0 w 27"/>
                <a:gd name="T15" fmla="*/ 570251 h 59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7" h="593">
                  <a:moveTo>
                    <a:pt x="0" y="593"/>
                  </a:moveTo>
                  <a:cubicBezTo>
                    <a:pt x="11" y="593"/>
                    <a:pt x="27" y="583"/>
                    <a:pt x="27" y="573"/>
                  </a:cubicBezTo>
                  <a:cubicBezTo>
                    <a:pt x="27" y="502"/>
                    <a:pt x="27" y="0"/>
                    <a:pt x="27" y="46"/>
                  </a:cubicBezTo>
                  <a:cubicBezTo>
                    <a:pt x="25" y="146"/>
                    <a:pt x="25" y="146"/>
                    <a:pt x="25" y="146"/>
                  </a:cubicBezTo>
                  <a:cubicBezTo>
                    <a:pt x="25" y="488"/>
                    <a:pt x="25" y="488"/>
                    <a:pt x="25" y="488"/>
                  </a:cubicBezTo>
                  <a:cubicBezTo>
                    <a:pt x="25" y="511"/>
                    <a:pt x="25" y="529"/>
                    <a:pt x="25" y="544"/>
                  </a:cubicBezTo>
                  <a:cubicBezTo>
                    <a:pt x="25" y="549"/>
                    <a:pt x="24" y="569"/>
                    <a:pt x="23" y="573"/>
                  </a:cubicBezTo>
                  <a:cubicBezTo>
                    <a:pt x="19" y="591"/>
                    <a:pt x="7" y="590"/>
                    <a:pt x="0" y="5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025" name="Freeform 338">
              <a:extLst>
                <a:ext uri="{FF2B5EF4-FFF2-40B4-BE49-F238E27FC236}">
                  <a16:creationId xmlns:a16="http://schemas.microsoft.com/office/drawing/2014/main" id="{B87F19E2-B01D-40FC-8D43-6C3FD1FDEDE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7" y="2187"/>
              <a:ext cx="185" cy="106"/>
            </a:xfrm>
            <a:custGeom>
              <a:avLst/>
              <a:gdLst>
                <a:gd name="T0" fmla="*/ 45238 w 74"/>
                <a:gd name="T1" fmla="*/ 33981 h 40"/>
                <a:gd name="T2" fmla="*/ 45238 w 74"/>
                <a:gd name="T3" fmla="*/ 3800 h 40"/>
                <a:gd name="T4" fmla="*/ 22783 w 74"/>
                <a:gd name="T5" fmla="*/ 0 h 40"/>
                <a:gd name="T6" fmla="*/ 0 w 74"/>
                <a:gd name="T7" fmla="*/ 3800 h 40"/>
                <a:gd name="T8" fmla="*/ 0 w 74"/>
                <a:gd name="T9" fmla="*/ 33981 h 40"/>
                <a:gd name="T10" fmla="*/ 0 w 74"/>
                <a:gd name="T11" fmla="*/ 33981 h 40"/>
                <a:gd name="T12" fmla="*/ 22783 w 74"/>
                <a:gd name="T13" fmla="*/ 36734 h 40"/>
                <a:gd name="T14" fmla="*/ 45238 w 74"/>
                <a:gd name="T15" fmla="*/ 33981 h 4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4" h="40">
                  <a:moveTo>
                    <a:pt x="74" y="37"/>
                  </a:moveTo>
                  <a:cubicBezTo>
                    <a:pt x="74" y="4"/>
                    <a:pt x="74" y="4"/>
                    <a:pt x="74" y="4"/>
                  </a:cubicBezTo>
                  <a:cubicBezTo>
                    <a:pt x="74" y="2"/>
                    <a:pt x="57" y="0"/>
                    <a:pt x="37" y="0"/>
                  </a:cubicBezTo>
                  <a:cubicBezTo>
                    <a:pt x="16" y="0"/>
                    <a:pt x="0" y="2"/>
                    <a:pt x="0" y="4"/>
                  </a:cubicBezTo>
                  <a:cubicBezTo>
                    <a:pt x="0" y="37"/>
                    <a:pt x="0" y="37"/>
                    <a:pt x="0" y="37"/>
                  </a:cubicBezTo>
                  <a:cubicBezTo>
                    <a:pt x="0" y="37"/>
                    <a:pt x="0" y="37"/>
                    <a:pt x="0" y="37"/>
                  </a:cubicBezTo>
                  <a:cubicBezTo>
                    <a:pt x="0" y="39"/>
                    <a:pt x="16" y="40"/>
                    <a:pt x="37" y="40"/>
                  </a:cubicBezTo>
                  <a:cubicBezTo>
                    <a:pt x="57" y="40"/>
                    <a:pt x="74" y="39"/>
                    <a:pt x="74" y="37"/>
                  </a:cubicBezTo>
                </a:path>
              </a:pathLst>
            </a:custGeom>
            <a:solidFill>
              <a:srgbClr val="7D7A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026" name="Freeform 339">
              <a:extLst>
                <a:ext uri="{FF2B5EF4-FFF2-40B4-BE49-F238E27FC236}">
                  <a16:creationId xmlns:a16="http://schemas.microsoft.com/office/drawing/2014/main" id="{0D338F22-19B7-4FC8-AEA5-EDCB4B4F57C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7" y="2187"/>
              <a:ext cx="185" cy="18"/>
            </a:xfrm>
            <a:custGeom>
              <a:avLst/>
              <a:gdLst>
                <a:gd name="T0" fmla="*/ 45238 w 74"/>
                <a:gd name="T1" fmla="*/ 2924 h 7"/>
                <a:gd name="T2" fmla="*/ 22783 w 74"/>
                <a:gd name="T3" fmla="*/ 0 h 7"/>
                <a:gd name="T4" fmla="*/ 0 w 74"/>
                <a:gd name="T5" fmla="*/ 2924 h 7"/>
                <a:gd name="T6" fmla="*/ 0 w 74"/>
                <a:gd name="T7" fmla="*/ 2924 h 7"/>
                <a:gd name="T8" fmla="*/ 22783 w 74"/>
                <a:gd name="T9" fmla="*/ 5151 h 7"/>
                <a:gd name="T10" fmla="*/ 45238 w 74"/>
                <a:gd name="T11" fmla="*/ 2924 h 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4" h="7">
                  <a:moveTo>
                    <a:pt x="74" y="4"/>
                  </a:moveTo>
                  <a:cubicBezTo>
                    <a:pt x="74" y="2"/>
                    <a:pt x="57" y="0"/>
                    <a:pt x="37" y="0"/>
                  </a:cubicBezTo>
                  <a:cubicBezTo>
                    <a:pt x="16" y="0"/>
                    <a:pt x="0" y="2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6"/>
                    <a:pt x="16" y="7"/>
                    <a:pt x="37" y="7"/>
                  </a:cubicBezTo>
                  <a:cubicBezTo>
                    <a:pt x="57" y="7"/>
                    <a:pt x="74" y="6"/>
                    <a:pt x="74" y="4"/>
                  </a:cubicBezTo>
                </a:path>
              </a:pathLst>
            </a:custGeom>
            <a:solidFill>
              <a:srgbClr val="D1D1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027" name="Freeform 340">
              <a:extLst>
                <a:ext uri="{FF2B5EF4-FFF2-40B4-BE49-F238E27FC236}">
                  <a16:creationId xmlns:a16="http://schemas.microsoft.com/office/drawing/2014/main" id="{E7CAFE0A-343A-4061-ADC5-C2CA063F35C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7" y="2187"/>
              <a:ext cx="185" cy="18"/>
            </a:xfrm>
            <a:custGeom>
              <a:avLst/>
              <a:gdLst>
                <a:gd name="T0" fmla="*/ 45238 w 74"/>
                <a:gd name="T1" fmla="*/ 2924 h 7"/>
                <a:gd name="T2" fmla="*/ 22783 w 74"/>
                <a:gd name="T3" fmla="*/ 0 h 7"/>
                <a:gd name="T4" fmla="*/ 0 w 74"/>
                <a:gd name="T5" fmla="*/ 2924 h 7"/>
                <a:gd name="T6" fmla="*/ 0 w 74"/>
                <a:gd name="T7" fmla="*/ 2924 h 7"/>
                <a:gd name="T8" fmla="*/ 22783 w 74"/>
                <a:gd name="T9" fmla="*/ 5151 h 7"/>
                <a:gd name="T10" fmla="*/ 45238 w 74"/>
                <a:gd name="T11" fmla="*/ 2924 h 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4" h="7">
                  <a:moveTo>
                    <a:pt x="74" y="4"/>
                  </a:moveTo>
                  <a:cubicBezTo>
                    <a:pt x="74" y="2"/>
                    <a:pt x="57" y="0"/>
                    <a:pt x="37" y="0"/>
                  </a:cubicBezTo>
                  <a:cubicBezTo>
                    <a:pt x="16" y="0"/>
                    <a:pt x="0" y="2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6"/>
                    <a:pt x="16" y="7"/>
                    <a:pt x="37" y="7"/>
                  </a:cubicBezTo>
                  <a:cubicBezTo>
                    <a:pt x="57" y="7"/>
                    <a:pt x="74" y="6"/>
                    <a:pt x="74" y="4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028" name="Freeform 341">
              <a:extLst>
                <a:ext uri="{FF2B5EF4-FFF2-40B4-BE49-F238E27FC236}">
                  <a16:creationId xmlns:a16="http://schemas.microsoft.com/office/drawing/2014/main" id="{DC9ED4BD-2667-498D-8A24-0B8264F9A58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7" y="2187"/>
              <a:ext cx="185" cy="106"/>
            </a:xfrm>
            <a:custGeom>
              <a:avLst/>
              <a:gdLst>
                <a:gd name="T0" fmla="*/ 45238 w 74"/>
                <a:gd name="T1" fmla="*/ 33981 h 40"/>
                <a:gd name="T2" fmla="*/ 45238 w 74"/>
                <a:gd name="T3" fmla="*/ 3800 h 40"/>
                <a:gd name="T4" fmla="*/ 22783 w 74"/>
                <a:gd name="T5" fmla="*/ 0 h 40"/>
                <a:gd name="T6" fmla="*/ 0 w 74"/>
                <a:gd name="T7" fmla="*/ 3800 h 40"/>
                <a:gd name="T8" fmla="*/ 0 w 74"/>
                <a:gd name="T9" fmla="*/ 33981 h 40"/>
                <a:gd name="T10" fmla="*/ 0 w 74"/>
                <a:gd name="T11" fmla="*/ 33981 h 40"/>
                <a:gd name="T12" fmla="*/ 22783 w 74"/>
                <a:gd name="T13" fmla="*/ 36734 h 40"/>
                <a:gd name="T14" fmla="*/ 45238 w 74"/>
                <a:gd name="T15" fmla="*/ 33981 h 4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4" h="40">
                  <a:moveTo>
                    <a:pt x="74" y="37"/>
                  </a:moveTo>
                  <a:cubicBezTo>
                    <a:pt x="74" y="4"/>
                    <a:pt x="74" y="4"/>
                    <a:pt x="74" y="4"/>
                  </a:cubicBezTo>
                  <a:cubicBezTo>
                    <a:pt x="74" y="2"/>
                    <a:pt x="57" y="0"/>
                    <a:pt x="37" y="0"/>
                  </a:cubicBezTo>
                  <a:cubicBezTo>
                    <a:pt x="16" y="0"/>
                    <a:pt x="0" y="2"/>
                    <a:pt x="0" y="4"/>
                  </a:cubicBezTo>
                  <a:cubicBezTo>
                    <a:pt x="0" y="37"/>
                    <a:pt x="0" y="37"/>
                    <a:pt x="0" y="37"/>
                  </a:cubicBezTo>
                  <a:cubicBezTo>
                    <a:pt x="0" y="37"/>
                    <a:pt x="0" y="37"/>
                    <a:pt x="0" y="37"/>
                  </a:cubicBezTo>
                  <a:cubicBezTo>
                    <a:pt x="0" y="39"/>
                    <a:pt x="16" y="40"/>
                    <a:pt x="37" y="40"/>
                  </a:cubicBezTo>
                  <a:cubicBezTo>
                    <a:pt x="57" y="40"/>
                    <a:pt x="74" y="39"/>
                    <a:pt x="74" y="37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029" name="Oval 342">
              <a:extLst>
                <a:ext uri="{FF2B5EF4-FFF2-40B4-BE49-F238E27FC236}">
                  <a16:creationId xmlns:a16="http://schemas.microsoft.com/office/drawing/2014/main" id="{49566E69-A72E-4212-B6A2-BD6EA3F88E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94" y="2835"/>
              <a:ext cx="20" cy="2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1030" name="Oval 343">
              <a:extLst>
                <a:ext uri="{FF2B5EF4-FFF2-40B4-BE49-F238E27FC236}">
                  <a16:creationId xmlns:a16="http://schemas.microsoft.com/office/drawing/2014/main" id="{36C73C66-A04D-4C73-88DA-E607F8AB50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19" y="2840"/>
              <a:ext cx="13" cy="1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1031" name="Oval 344">
              <a:extLst>
                <a:ext uri="{FF2B5EF4-FFF2-40B4-BE49-F238E27FC236}">
                  <a16:creationId xmlns:a16="http://schemas.microsoft.com/office/drawing/2014/main" id="{C85FB9BC-98A2-43B8-B147-089A069D48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79" y="2837"/>
              <a:ext cx="10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1032" name="Freeform 345">
              <a:extLst>
                <a:ext uri="{FF2B5EF4-FFF2-40B4-BE49-F238E27FC236}">
                  <a16:creationId xmlns:a16="http://schemas.microsoft.com/office/drawing/2014/main" id="{6426E6C2-3BA0-4628-94D3-4A1CE449AFA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2" y="2381"/>
              <a:ext cx="132" cy="934"/>
            </a:xfrm>
            <a:custGeom>
              <a:avLst/>
              <a:gdLst>
                <a:gd name="T0" fmla="*/ 11203 w 53"/>
                <a:gd name="T1" fmla="*/ 2834 h 350"/>
                <a:gd name="T2" fmla="*/ 5265 w 53"/>
                <a:gd name="T3" fmla="*/ 1767 h 350"/>
                <a:gd name="T4" fmla="*/ 0 w 53"/>
                <a:gd name="T5" fmla="*/ 9727 h 350"/>
                <a:gd name="T6" fmla="*/ 0 w 53"/>
                <a:gd name="T7" fmla="*/ 319946 h 350"/>
                <a:gd name="T8" fmla="*/ 3537 w 53"/>
                <a:gd name="T9" fmla="*/ 332621 h 350"/>
                <a:gd name="T10" fmla="*/ 14769 w 53"/>
                <a:gd name="T11" fmla="*/ 336173 h 350"/>
                <a:gd name="T12" fmla="*/ 31518 w 53"/>
                <a:gd name="T13" fmla="*/ 329673 h 350"/>
                <a:gd name="T14" fmla="*/ 31518 w 53"/>
                <a:gd name="T15" fmla="*/ 0 h 350"/>
                <a:gd name="T16" fmla="*/ 11203 w 53"/>
                <a:gd name="T17" fmla="*/ 2834 h 35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3" h="350">
                  <a:moveTo>
                    <a:pt x="19" y="3"/>
                  </a:moveTo>
                  <a:cubicBezTo>
                    <a:pt x="15" y="3"/>
                    <a:pt x="12" y="2"/>
                    <a:pt x="9" y="2"/>
                  </a:cubicBezTo>
                  <a:cubicBezTo>
                    <a:pt x="0" y="2"/>
                    <a:pt x="0" y="10"/>
                    <a:pt x="0" y="10"/>
                  </a:cubicBezTo>
                  <a:cubicBezTo>
                    <a:pt x="0" y="332"/>
                    <a:pt x="0" y="332"/>
                    <a:pt x="0" y="332"/>
                  </a:cubicBezTo>
                  <a:cubicBezTo>
                    <a:pt x="0" y="332"/>
                    <a:pt x="0" y="343"/>
                    <a:pt x="6" y="345"/>
                  </a:cubicBezTo>
                  <a:cubicBezTo>
                    <a:pt x="8" y="347"/>
                    <a:pt x="16" y="349"/>
                    <a:pt x="25" y="349"/>
                  </a:cubicBezTo>
                  <a:cubicBezTo>
                    <a:pt x="42" y="350"/>
                    <a:pt x="48" y="346"/>
                    <a:pt x="53" y="342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48" y="2"/>
                    <a:pt x="35" y="3"/>
                    <a:pt x="19" y="3"/>
                  </a:cubicBezTo>
                  <a:close/>
                </a:path>
              </a:pathLst>
            </a:custGeom>
            <a:solidFill>
              <a:srgbClr val="FFFFFF"/>
            </a:solidFill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033" name="Freeform 346">
              <a:extLst>
                <a:ext uri="{FF2B5EF4-FFF2-40B4-BE49-F238E27FC236}">
                  <a16:creationId xmlns:a16="http://schemas.microsoft.com/office/drawing/2014/main" id="{0703CD5E-C148-4EA5-964D-C344758EC95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4" y="2456"/>
              <a:ext cx="125" cy="85"/>
            </a:xfrm>
            <a:custGeom>
              <a:avLst/>
              <a:gdLst>
                <a:gd name="T0" fmla="*/ 783 w 50"/>
                <a:gd name="T1" fmla="*/ 27136 h 32"/>
                <a:gd name="T2" fmla="*/ 5675 w 50"/>
                <a:gd name="T3" fmla="*/ 28823 h 32"/>
                <a:gd name="T4" fmla="*/ 11063 w 50"/>
                <a:gd name="T5" fmla="*/ 29875 h 32"/>
                <a:gd name="T6" fmla="*/ 30595 w 50"/>
                <a:gd name="T7" fmla="*/ 27136 h 32"/>
                <a:gd name="T8" fmla="*/ 30595 w 50"/>
                <a:gd name="T9" fmla="*/ 0 h 32"/>
                <a:gd name="T10" fmla="*/ 11063 w 50"/>
                <a:gd name="T11" fmla="*/ 2794 h 32"/>
                <a:gd name="T12" fmla="*/ 5675 w 50"/>
                <a:gd name="T13" fmla="*/ 2794 h 32"/>
                <a:gd name="T14" fmla="*/ 783 w 50"/>
                <a:gd name="T15" fmla="*/ 1052 h 32"/>
                <a:gd name="T16" fmla="*/ 783 w 50"/>
                <a:gd name="T17" fmla="*/ 27136 h 3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0" h="32">
                  <a:moveTo>
                    <a:pt x="1" y="29"/>
                  </a:moveTo>
                  <a:cubicBezTo>
                    <a:pt x="1" y="29"/>
                    <a:pt x="0" y="31"/>
                    <a:pt x="9" y="31"/>
                  </a:cubicBezTo>
                  <a:cubicBezTo>
                    <a:pt x="12" y="32"/>
                    <a:pt x="15" y="32"/>
                    <a:pt x="18" y="32"/>
                  </a:cubicBezTo>
                  <a:cubicBezTo>
                    <a:pt x="33" y="32"/>
                    <a:pt x="46" y="31"/>
                    <a:pt x="50" y="29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46" y="2"/>
                    <a:pt x="33" y="3"/>
                    <a:pt x="18" y="3"/>
                  </a:cubicBezTo>
                  <a:cubicBezTo>
                    <a:pt x="15" y="3"/>
                    <a:pt x="12" y="3"/>
                    <a:pt x="9" y="3"/>
                  </a:cubicBezTo>
                  <a:cubicBezTo>
                    <a:pt x="0" y="2"/>
                    <a:pt x="1" y="1"/>
                    <a:pt x="1" y="1"/>
                  </a:cubicBezTo>
                  <a:lnTo>
                    <a:pt x="1" y="29"/>
                  </a:lnTo>
                  <a:close/>
                </a:path>
              </a:pathLst>
            </a:custGeom>
            <a:solidFill>
              <a:srgbClr val="7D7A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034" name="Freeform 347">
              <a:extLst>
                <a:ext uri="{FF2B5EF4-FFF2-40B4-BE49-F238E27FC236}">
                  <a16:creationId xmlns:a16="http://schemas.microsoft.com/office/drawing/2014/main" id="{20A12A0B-DDAF-47BE-A574-E7BDE7DC27C4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2" y="2205"/>
              <a:ext cx="160" cy="86"/>
            </a:xfrm>
            <a:custGeom>
              <a:avLst/>
              <a:gdLst>
                <a:gd name="T0" fmla="*/ 3250 w 64"/>
                <a:gd name="T1" fmla="*/ 1828 h 32"/>
                <a:gd name="T2" fmla="*/ 18363 w 64"/>
                <a:gd name="T3" fmla="*/ 3085 h 32"/>
                <a:gd name="T4" fmla="*/ 37895 w 64"/>
                <a:gd name="T5" fmla="*/ 1828 h 32"/>
                <a:gd name="T6" fmla="*/ 38595 w 64"/>
                <a:gd name="T7" fmla="*/ 3085 h 32"/>
                <a:gd name="T8" fmla="*/ 20313 w 64"/>
                <a:gd name="T9" fmla="*/ 14287 h 32"/>
                <a:gd name="T10" fmla="*/ 17113 w 64"/>
                <a:gd name="T11" fmla="*/ 19197 h 32"/>
                <a:gd name="T12" fmla="*/ 17113 w 64"/>
                <a:gd name="T13" fmla="*/ 29425 h 32"/>
                <a:gd name="T14" fmla="*/ 9300 w 64"/>
                <a:gd name="T15" fmla="*/ 30573 h 32"/>
                <a:gd name="T16" fmla="*/ 783 w 64"/>
                <a:gd name="T17" fmla="*/ 26340 h 32"/>
                <a:gd name="T18" fmla="*/ 0 w 64"/>
                <a:gd name="T19" fmla="*/ 3085 h 32"/>
                <a:gd name="T20" fmla="*/ 3250 w 64"/>
                <a:gd name="T21" fmla="*/ 1828 h 3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64" h="32">
                  <a:moveTo>
                    <a:pt x="5" y="2"/>
                  </a:moveTo>
                  <a:cubicBezTo>
                    <a:pt x="13" y="3"/>
                    <a:pt x="22" y="3"/>
                    <a:pt x="30" y="3"/>
                  </a:cubicBezTo>
                  <a:cubicBezTo>
                    <a:pt x="40" y="3"/>
                    <a:pt x="52" y="1"/>
                    <a:pt x="62" y="2"/>
                  </a:cubicBezTo>
                  <a:cubicBezTo>
                    <a:pt x="64" y="1"/>
                    <a:pt x="63" y="3"/>
                    <a:pt x="63" y="3"/>
                  </a:cubicBezTo>
                  <a:cubicBezTo>
                    <a:pt x="60" y="11"/>
                    <a:pt x="39" y="11"/>
                    <a:pt x="33" y="14"/>
                  </a:cubicBezTo>
                  <a:cubicBezTo>
                    <a:pt x="31" y="16"/>
                    <a:pt x="29" y="17"/>
                    <a:pt x="28" y="19"/>
                  </a:cubicBezTo>
                  <a:cubicBezTo>
                    <a:pt x="27" y="21"/>
                    <a:pt x="29" y="27"/>
                    <a:pt x="28" y="29"/>
                  </a:cubicBezTo>
                  <a:cubicBezTo>
                    <a:pt x="25" y="32"/>
                    <a:pt x="18" y="30"/>
                    <a:pt x="15" y="30"/>
                  </a:cubicBezTo>
                  <a:cubicBezTo>
                    <a:pt x="9" y="30"/>
                    <a:pt x="3" y="29"/>
                    <a:pt x="1" y="26"/>
                  </a:cubicBezTo>
                  <a:cubicBezTo>
                    <a:pt x="0" y="21"/>
                    <a:pt x="0" y="9"/>
                    <a:pt x="0" y="3"/>
                  </a:cubicBezTo>
                  <a:cubicBezTo>
                    <a:pt x="1" y="2"/>
                    <a:pt x="2" y="0"/>
                    <a:pt x="5" y="2"/>
                  </a:cubicBezTo>
                  <a:close/>
                </a:path>
              </a:pathLst>
            </a:custGeom>
            <a:solidFill>
              <a:srgbClr val="A7A5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035" name="Freeform 348">
              <a:extLst>
                <a:ext uri="{FF2B5EF4-FFF2-40B4-BE49-F238E27FC236}">
                  <a16:creationId xmlns:a16="http://schemas.microsoft.com/office/drawing/2014/main" id="{A0AB5DE6-AF1E-453E-9B71-5E42522CC7F8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7" y="2216"/>
              <a:ext cx="87" cy="72"/>
            </a:xfrm>
            <a:custGeom>
              <a:avLst/>
              <a:gdLst>
                <a:gd name="T0" fmla="*/ 3980 w 35"/>
                <a:gd name="T1" fmla="*/ 24824 h 27"/>
                <a:gd name="T2" fmla="*/ 13025 w 35"/>
                <a:gd name="T3" fmla="*/ 24120 h 27"/>
                <a:gd name="T4" fmla="*/ 18889 w 35"/>
                <a:gd name="T5" fmla="*/ 23061 h 27"/>
                <a:gd name="T6" fmla="*/ 20012 w 35"/>
                <a:gd name="T7" fmla="*/ 15531 h 27"/>
                <a:gd name="T8" fmla="*/ 20012 w 35"/>
                <a:gd name="T9" fmla="*/ 7531 h 27"/>
                <a:gd name="T10" fmla="*/ 20012 w 35"/>
                <a:gd name="T11" fmla="*/ 3891 h 27"/>
                <a:gd name="T12" fmla="*/ 19351 w 35"/>
                <a:gd name="T13" fmla="*/ 0 h 27"/>
                <a:gd name="T14" fmla="*/ 18141 w 35"/>
                <a:gd name="T15" fmla="*/ 8648 h 27"/>
                <a:gd name="T16" fmla="*/ 13025 w 35"/>
                <a:gd name="T17" fmla="*/ 15531 h 27"/>
                <a:gd name="T18" fmla="*/ 3980 w 35"/>
                <a:gd name="T19" fmla="*/ 23061 h 27"/>
                <a:gd name="T20" fmla="*/ 0 w 35"/>
                <a:gd name="T21" fmla="*/ 24824 h 2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5" h="27">
                  <a:moveTo>
                    <a:pt x="7" y="26"/>
                  </a:moveTo>
                  <a:cubicBezTo>
                    <a:pt x="12" y="27"/>
                    <a:pt x="17" y="26"/>
                    <a:pt x="22" y="25"/>
                  </a:cubicBezTo>
                  <a:cubicBezTo>
                    <a:pt x="25" y="25"/>
                    <a:pt x="29" y="25"/>
                    <a:pt x="32" y="24"/>
                  </a:cubicBezTo>
                  <a:cubicBezTo>
                    <a:pt x="35" y="22"/>
                    <a:pt x="34" y="19"/>
                    <a:pt x="34" y="16"/>
                  </a:cubicBezTo>
                  <a:cubicBezTo>
                    <a:pt x="34" y="14"/>
                    <a:pt x="34" y="11"/>
                    <a:pt x="34" y="8"/>
                  </a:cubicBezTo>
                  <a:cubicBezTo>
                    <a:pt x="34" y="7"/>
                    <a:pt x="34" y="5"/>
                    <a:pt x="34" y="4"/>
                  </a:cubicBezTo>
                  <a:cubicBezTo>
                    <a:pt x="33" y="3"/>
                    <a:pt x="33" y="1"/>
                    <a:pt x="33" y="0"/>
                  </a:cubicBezTo>
                  <a:cubicBezTo>
                    <a:pt x="32" y="3"/>
                    <a:pt x="32" y="6"/>
                    <a:pt x="31" y="9"/>
                  </a:cubicBezTo>
                  <a:cubicBezTo>
                    <a:pt x="29" y="14"/>
                    <a:pt x="26" y="14"/>
                    <a:pt x="22" y="16"/>
                  </a:cubicBezTo>
                  <a:cubicBezTo>
                    <a:pt x="16" y="18"/>
                    <a:pt x="12" y="22"/>
                    <a:pt x="7" y="24"/>
                  </a:cubicBezTo>
                  <a:cubicBezTo>
                    <a:pt x="5" y="25"/>
                    <a:pt x="1" y="27"/>
                    <a:pt x="0" y="26"/>
                  </a:cubicBezTo>
                </a:path>
              </a:pathLst>
            </a:custGeom>
            <a:solidFill>
              <a:srgbClr val="605D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036" name="Freeform 349">
              <a:extLst>
                <a:ext uri="{FF2B5EF4-FFF2-40B4-BE49-F238E27FC236}">
                  <a16:creationId xmlns:a16="http://schemas.microsoft.com/office/drawing/2014/main" id="{E3C7F6F1-AB91-431B-8676-6CCEC86561C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7" y="2219"/>
              <a:ext cx="72" cy="56"/>
            </a:xfrm>
            <a:custGeom>
              <a:avLst/>
              <a:gdLst>
                <a:gd name="T0" fmla="*/ 1135 w 29"/>
                <a:gd name="T1" fmla="*/ 2824 h 21"/>
                <a:gd name="T2" fmla="*/ 0 w 29"/>
                <a:gd name="T3" fmla="*/ 13347 h 21"/>
                <a:gd name="T4" fmla="*/ 1591 w 29"/>
                <a:gd name="T5" fmla="*/ 18355 h 21"/>
                <a:gd name="T6" fmla="*/ 6306 w 29"/>
                <a:gd name="T7" fmla="*/ 18355 h 21"/>
                <a:gd name="T8" fmla="*/ 6306 w 29"/>
                <a:gd name="T9" fmla="*/ 13347 h 21"/>
                <a:gd name="T10" fmla="*/ 9350 w 29"/>
                <a:gd name="T11" fmla="*/ 7531 h 21"/>
                <a:gd name="T12" fmla="*/ 16865 w 29"/>
                <a:gd name="T13" fmla="*/ 1763 h 21"/>
                <a:gd name="T14" fmla="*/ 10559 w 29"/>
                <a:gd name="T15" fmla="*/ 1059 h 21"/>
                <a:gd name="T16" fmla="*/ 1591 w 29"/>
                <a:gd name="T17" fmla="*/ 1763 h 2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9" h="21">
                  <a:moveTo>
                    <a:pt x="2" y="3"/>
                  </a:moveTo>
                  <a:cubicBezTo>
                    <a:pt x="0" y="5"/>
                    <a:pt x="0" y="9"/>
                    <a:pt x="0" y="14"/>
                  </a:cubicBezTo>
                  <a:cubicBezTo>
                    <a:pt x="0" y="16"/>
                    <a:pt x="1" y="18"/>
                    <a:pt x="3" y="19"/>
                  </a:cubicBezTo>
                  <a:cubicBezTo>
                    <a:pt x="5" y="20"/>
                    <a:pt x="10" y="21"/>
                    <a:pt x="11" y="19"/>
                  </a:cubicBezTo>
                  <a:cubicBezTo>
                    <a:pt x="12" y="18"/>
                    <a:pt x="10" y="15"/>
                    <a:pt x="11" y="14"/>
                  </a:cubicBezTo>
                  <a:cubicBezTo>
                    <a:pt x="11" y="12"/>
                    <a:pt x="14" y="9"/>
                    <a:pt x="16" y="8"/>
                  </a:cubicBezTo>
                  <a:cubicBezTo>
                    <a:pt x="20" y="5"/>
                    <a:pt x="25" y="6"/>
                    <a:pt x="29" y="2"/>
                  </a:cubicBezTo>
                  <a:cubicBezTo>
                    <a:pt x="28" y="0"/>
                    <a:pt x="21" y="1"/>
                    <a:pt x="18" y="1"/>
                  </a:cubicBezTo>
                  <a:cubicBezTo>
                    <a:pt x="14" y="1"/>
                    <a:pt x="5" y="0"/>
                    <a:pt x="3" y="2"/>
                  </a:cubicBezTo>
                </a:path>
              </a:pathLst>
            </a:custGeom>
            <a:solidFill>
              <a:srgbClr val="CFCE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037" name="Freeform 350">
              <a:extLst>
                <a:ext uri="{FF2B5EF4-FFF2-40B4-BE49-F238E27FC236}">
                  <a16:creationId xmlns:a16="http://schemas.microsoft.com/office/drawing/2014/main" id="{6330EB84-AADD-4B2B-9AB5-4C2C7DCD15F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9" y="2221"/>
              <a:ext cx="28" cy="32"/>
            </a:xfrm>
            <a:custGeom>
              <a:avLst/>
              <a:gdLst>
                <a:gd name="T0" fmla="*/ 843 w 11"/>
                <a:gd name="T1" fmla="*/ 2824 h 12"/>
                <a:gd name="T2" fmla="*/ 843 w 11"/>
                <a:gd name="T3" fmla="*/ 7531 h 12"/>
                <a:gd name="T4" fmla="*/ 2146 w 11"/>
                <a:gd name="T5" fmla="*/ 9707 h 12"/>
                <a:gd name="T6" fmla="*/ 3531 w 11"/>
                <a:gd name="T7" fmla="*/ 3891 h 12"/>
                <a:gd name="T8" fmla="*/ 7601 w 11"/>
                <a:gd name="T9" fmla="*/ 1763 h 12"/>
                <a:gd name="T10" fmla="*/ 2146 w 11"/>
                <a:gd name="T11" fmla="*/ 1763 h 1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" h="12">
                  <a:moveTo>
                    <a:pt x="1" y="3"/>
                  </a:moveTo>
                  <a:cubicBezTo>
                    <a:pt x="1" y="5"/>
                    <a:pt x="0" y="6"/>
                    <a:pt x="1" y="8"/>
                  </a:cubicBezTo>
                  <a:cubicBezTo>
                    <a:pt x="1" y="10"/>
                    <a:pt x="2" y="12"/>
                    <a:pt x="3" y="10"/>
                  </a:cubicBezTo>
                  <a:cubicBezTo>
                    <a:pt x="4" y="7"/>
                    <a:pt x="3" y="6"/>
                    <a:pt x="5" y="4"/>
                  </a:cubicBezTo>
                  <a:cubicBezTo>
                    <a:pt x="7" y="2"/>
                    <a:pt x="9" y="3"/>
                    <a:pt x="11" y="2"/>
                  </a:cubicBezTo>
                  <a:cubicBezTo>
                    <a:pt x="9" y="0"/>
                    <a:pt x="5" y="2"/>
                    <a:pt x="3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038" name="Freeform 351">
              <a:extLst>
                <a:ext uri="{FF2B5EF4-FFF2-40B4-BE49-F238E27FC236}">
                  <a16:creationId xmlns:a16="http://schemas.microsoft.com/office/drawing/2014/main" id="{482AE8B4-7EEF-4F77-B707-A94D675C78D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7" y="2251"/>
              <a:ext cx="37" cy="32"/>
            </a:xfrm>
            <a:custGeom>
              <a:avLst/>
              <a:gdLst>
                <a:gd name="T0" fmla="*/ 0 w 15"/>
                <a:gd name="T1" fmla="*/ 11469 h 12"/>
                <a:gd name="T2" fmla="*/ 5659 w 15"/>
                <a:gd name="T3" fmla="*/ 10376 h 12"/>
                <a:gd name="T4" fmla="*/ 6766 w 15"/>
                <a:gd name="T5" fmla="*/ 0 h 12"/>
                <a:gd name="T6" fmla="*/ 1564 w 15"/>
                <a:gd name="T7" fmla="*/ 9707 h 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" h="12">
                  <a:moveTo>
                    <a:pt x="0" y="12"/>
                  </a:moveTo>
                  <a:cubicBezTo>
                    <a:pt x="3" y="11"/>
                    <a:pt x="7" y="12"/>
                    <a:pt x="10" y="11"/>
                  </a:cubicBezTo>
                  <a:cubicBezTo>
                    <a:pt x="15" y="9"/>
                    <a:pt x="14" y="3"/>
                    <a:pt x="12" y="0"/>
                  </a:cubicBezTo>
                  <a:cubicBezTo>
                    <a:pt x="11" y="7"/>
                    <a:pt x="11" y="9"/>
                    <a:pt x="3" y="10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039" name="Freeform 352">
              <a:extLst>
                <a:ext uri="{FF2B5EF4-FFF2-40B4-BE49-F238E27FC236}">
                  <a16:creationId xmlns:a16="http://schemas.microsoft.com/office/drawing/2014/main" id="{A26F924C-C707-4A6C-9FC5-ADBB21A47E9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9" y="2541"/>
              <a:ext cx="68" cy="766"/>
            </a:xfrm>
            <a:custGeom>
              <a:avLst/>
              <a:gdLst>
                <a:gd name="T0" fmla="*/ 12268 w 27"/>
                <a:gd name="T1" fmla="*/ 155485 h 287"/>
                <a:gd name="T2" fmla="*/ 13484 w 27"/>
                <a:gd name="T3" fmla="*/ 33595 h 287"/>
                <a:gd name="T4" fmla="*/ 16612 w 27"/>
                <a:gd name="T5" fmla="*/ 0 h 287"/>
                <a:gd name="T6" fmla="*/ 16612 w 27"/>
                <a:gd name="T7" fmla="*/ 262508 h 287"/>
                <a:gd name="T8" fmla="*/ 0 w 27"/>
                <a:gd name="T9" fmla="*/ 273969 h 287"/>
                <a:gd name="T10" fmla="*/ 12268 w 27"/>
                <a:gd name="T11" fmla="*/ 155485 h 28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7" h="287">
                  <a:moveTo>
                    <a:pt x="19" y="161"/>
                  </a:moveTo>
                  <a:cubicBezTo>
                    <a:pt x="20" y="138"/>
                    <a:pt x="19" y="69"/>
                    <a:pt x="21" y="35"/>
                  </a:cubicBezTo>
                  <a:cubicBezTo>
                    <a:pt x="22" y="12"/>
                    <a:pt x="26" y="27"/>
                    <a:pt x="26" y="0"/>
                  </a:cubicBezTo>
                  <a:cubicBezTo>
                    <a:pt x="26" y="0"/>
                    <a:pt x="26" y="264"/>
                    <a:pt x="26" y="272"/>
                  </a:cubicBezTo>
                  <a:cubicBezTo>
                    <a:pt x="27" y="278"/>
                    <a:pt x="17" y="287"/>
                    <a:pt x="0" y="284"/>
                  </a:cubicBezTo>
                  <a:cubicBezTo>
                    <a:pt x="17" y="277"/>
                    <a:pt x="14" y="260"/>
                    <a:pt x="19" y="161"/>
                  </a:cubicBezTo>
                  <a:close/>
                </a:path>
              </a:pathLst>
            </a:custGeom>
            <a:solidFill>
              <a:srgbClr val="E7E7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040" name="Freeform 353">
              <a:extLst>
                <a:ext uri="{FF2B5EF4-FFF2-40B4-BE49-F238E27FC236}">
                  <a16:creationId xmlns:a16="http://schemas.microsoft.com/office/drawing/2014/main" id="{9B6FFF63-940F-4DB8-AEB1-7E497AA1F36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9" y="2411"/>
              <a:ext cx="15" cy="24"/>
            </a:xfrm>
            <a:custGeom>
              <a:avLst/>
              <a:gdLst>
                <a:gd name="T0" fmla="*/ 0 w 6"/>
                <a:gd name="T1" fmla="*/ 1763 h 9"/>
                <a:gd name="T2" fmla="*/ 2470 w 6"/>
                <a:gd name="T3" fmla="*/ 0 h 9"/>
                <a:gd name="T4" fmla="*/ 2470 w 6"/>
                <a:gd name="T5" fmla="*/ 7531 h 9"/>
                <a:gd name="T6" fmla="*/ 0 w 6"/>
                <a:gd name="T7" fmla="*/ 7531 h 9"/>
                <a:gd name="T8" fmla="*/ 3720 w 6"/>
                <a:gd name="T9" fmla="*/ 7531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9">
                  <a:moveTo>
                    <a:pt x="0" y="2"/>
                  </a:moveTo>
                  <a:cubicBezTo>
                    <a:pt x="1" y="1"/>
                    <a:pt x="2" y="0"/>
                    <a:pt x="4" y="0"/>
                  </a:cubicBezTo>
                  <a:cubicBezTo>
                    <a:pt x="4" y="3"/>
                    <a:pt x="2" y="5"/>
                    <a:pt x="4" y="8"/>
                  </a:cubicBezTo>
                  <a:cubicBezTo>
                    <a:pt x="3" y="7"/>
                    <a:pt x="1" y="8"/>
                    <a:pt x="0" y="8"/>
                  </a:cubicBezTo>
                  <a:cubicBezTo>
                    <a:pt x="2" y="9"/>
                    <a:pt x="4" y="9"/>
                    <a:pt x="6" y="8"/>
                  </a:cubicBezTo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041" name="Freeform 354">
              <a:extLst>
                <a:ext uri="{FF2B5EF4-FFF2-40B4-BE49-F238E27FC236}">
                  <a16:creationId xmlns:a16="http://schemas.microsoft.com/office/drawing/2014/main" id="{F92BEA78-07D8-4B8C-90A4-17721B968178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9" y="2416"/>
              <a:ext cx="15" cy="16"/>
            </a:xfrm>
            <a:custGeom>
              <a:avLst/>
              <a:gdLst>
                <a:gd name="T0" fmla="*/ 0 w 6"/>
                <a:gd name="T1" fmla="*/ 0 h 6"/>
                <a:gd name="T2" fmla="*/ 783 w 6"/>
                <a:gd name="T3" fmla="*/ 5824 h 6"/>
                <a:gd name="T4" fmla="*/ 3720 w 6"/>
                <a:gd name="T5" fmla="*/ 4701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6">
                  <a:moveTo>
                    <a:pt x="0" y="0"/>
                  </a:moveTo>
                  <a:cubicBezTo>
                    <a:pt x="0" y="2"/>
                    <a:pt x="1" y="4"/>
                    <a:pt x="1" y="6"/>
                  </a:cubicBezTo>
                  <a:cubicBezTo>
                    <a:pt x="3" y="4"/>
                    <a:pt x="5" y="4"/>
                    <a:pt x="6" y="5"/>
                  </a:cubicBezTo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042" name="Freeform 355">
              <a:extLst>
                <a:ext uri="{FF2B5EF4-FFF2-40B4-BE49-F238E27FC236}">
                  <a16:creationId xmlns:a16="http://schemas.microsoft.com/office/drawing/2014/main" id="{D0E549C8-0D97-44E7-989C-0F7284D991A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4" y="2413"/>
              <a:ext cx="18" cy="22"/>
            </a:xfrm>
            <a:custGeom>
              <a:avLst/>
              <a:gdLst>
                <a:gd name="T0" fmla="*/ 0 w 7"/>
                <a:gd name="T1" fmla="*/ 1271 h 8"/>
                <a:gd name="T2" fmla="*/ 2924 w 7"/>
                <a:gd name="T3" fmla="*/ 0 h 8"/>
                <a:gd name="T4" fmla="*/ 4371 w 7"/>
                <a:gd name="T5" fmla="*/ 9611 h 8"/>
                <a:gd name="T6" fmla="*/ 1448 w 7"/>
                <a:gd name="T7" fmla="*/ 6119 h 8"/>
                <a:gd name="T8" fmla="*/ 1448 w 7"/>
                <a:gd name="T9" fmla="*/ 9611 h 8"/>
                <a:gd name="T10" fmla="*/ 5151 w 7"/>
                <a:gd name="T11" fmla="*/ 7381 h 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" h="8">
                  <a:moveTo>
                    <a:pt x="0" y="1"/>
                  </a:moveTo>
                  <a:cubicBezTo>
                    <a:pt x="1" y="1"/>
                    <a:pt x="2" y="0"/>
                    <a:pt x="4" y="0"/>
                  </a:cubicBezTo>
                  <a:cubicBezTo>
                    <a:pt x="5" y="3"/>
                    <a:pt x="5" y="6"/>
                    <a:pt x="6" y="8"/>
                  </a:cubicBezTo>
                  <a:cubicBezTo>
                    <a:pt x="5" y="7"/>
                    <a:pt x="4" y="5"/>
                    <a:pt x="2" y="5"/>
                  </a:cubicBezTo>
                  <a:cubicBezTo>
                    <a:pt x="2" y="7"/>
                    <a:pt x="2" y="7"/>
                    <a:pt x="2" y="8"/>
                  </a:cubicBezTo>
                  <a:cubicBezTo>
                    <a:pt x="4" y="8"/>
                    <a:pt x="7" y="7"/>
                    <a:pt x="7" y="6"/>
                  </a:cubicBezTo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043" name="Freeform 356">
              <a:extLst>
                <a:ext uri="{FF2B5EF4-FFF2-40B4-BE49-F238E27FC236}">
                  <a16:creationId xmlns:a16="http://schemas.microsoft.com/office/drawing/2014/main" id="{1E1AACCC-E23B-42D0-814C-388479919FF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4" y="2411"/>
              <a:ext cx="53" cy="34"/>
            </a:xfrm>
            <a:custGeom>
              <a:avLst/>
              <a:gdLst>
                <a:gd name="T0" fmla="*/ 0 w 21"/>
                <a:gd name="T1" fmla="*/ 0 h 13"/>
                <a:gd name="T2" fmla="*/ 1330 w 21"/>
                <a:gd name="T3" fmla="*/ 5759 h 13"/>
                <a:gd name="T4" fmla="*/ 3892 w 21"/>
                <a:gd name="T5" fmla="*/ 4166 h 13"/>
                <a:gd name="T6" fmla="*/ 3357 w 21"/>
                <a:gd name="T7" fmla="*/ 7728 h 13"/>
                <a:gd name="T8" fmla="*/ 7269 w 21"/>
                <a:gd name="T9" fmla="*/ 986 h 13"/>
                <a:gd name="T10" fmla="*/ 11688 w 21"/>
                <a:gd name="T11" fmla="*/ 3188 h 13"/>
                <a:gd name="T12" fmla="*/ 12377 w 21"/>
                <a:gd name="T13" fmla="*/ 4166 h 1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1" h="13">
                  <a:moveTo>
                    <a:pt x="0" y="0"/>
                  </a:moveTo>
                  <a:cubicBezTo>
                    <a:pt x="1" y="2"/>
                    <a:pt x="1" y="5"/>
                    <a:pt x="2" y="7"/>
                  </a:cubicBezTo>
                  <a:cubicBezTo>
                    <a:pt x="3" y="5"/>
                    <a:pt x="4" y="5"/>
                    <a:pt x="6" y="5"/>
                  </a:cubicBezTo>
                  <a:cubicBezTo>
                    <a:pt x="6" y="6"/>
                    <a:pt x="6" y="8"/>
                    <a:pt x="5" y="9"/>
                  </a:cubicBezTo>
                  <a:cubicBezTo>
                    <a:pt x="3" y="1"/>
                    <a:pt x="16" y="10"/>
                    <a:pt x="11" y="1"/>
                  </a:cubicBezTo>
                  <a:cubicBezTo>
                    <a:pt x="7" y="13"/>
                    <a:pt x="21" y="10"/>
                    <a:pt x="18" y="4"/>
                  </a:cubicBezTo>
                  <a:cubicBezTo>
                    <a:pt x="18" y="5"/>
                    <a:pt x="19" y="5"/>
                    <a:pt x="19" y="5"/>
                  </a:cubicBezTo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044" name="Freeform 357">
              <a:extLst>
                <a:ext uri="{FF2B5EF4-FFF2-40B4-BE49-F238E27FC236}">
                  <a16:creationId xmlns:a16="http://schemas.microsoft.com/office/drawing/2014/main" id="{F05E4330-B9E1-41CE-8326-A5D6C7B47F3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9" y="2555"/>
              <a:ext cx="30" cy="16"/>
            </a:xfrm>
            <a:custGeom>
              <a:avLst/>
              <a:gdLst>
                <a:gd name="T0" fmla="*/ 0 w 12"/>
                <a:gd name="T1" fmla="*/ 1763 h 6"/>
                <a:gd name="T2" fmla="*/ 1958 w 12"/>
                <a:gd name="T3" fmla="*/ 0 h 6"/>
                <a:gd name="T4" fmla="*/ 2470 w 12"/>
                <a:gd name="T5" fmla="*/ 4701 h 6"/>
                <a:gd name="T6" fmla="*/ 4425 w 12"/>
                <a:gd name="T7" fmla="*/ 2824 h 6"/>
                <a:gd name="T8" fmla="*/ 6845 w 12"/>
                <a:gd name="T9" fmla="*/ 4701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6">
                  <a:moveTo>
                    <a:pt x="0" y="2"/>
                  </a:moveTo>
                  <a:cubicBezTo>
                    <a:pt x="1" y="1"/>
                    <a:pt x="2" y="1"/>
                    <a:pt x="3" y="0"/>
                  </a:cubicBezTo>
                  <a:cubicBezTo>
                    <a:pt x="5" y="2"/>
                    <a:pt x="4" y="4"/>
                    <a:pt x="4" y="5"/>
                  </a:cubicBezTo>
                  <a:cubicBezTo>
                    <a:pt x="6" y="6"/>
                    <a:pt x="8" y="5"/>
                    <a:pt x="7" y="3"/>
                  </a:cubicBezTo>
                  <a:cubicBezTo>
                    <a:pt x="9" y="1"/>
                    <a:pt x="12" y="3"/>
                    <a:pt x="11" y="5"/>
                  </a:cubicBezTo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045" name="Freeform 358">
              <a:extLst>
                <a:ext uri="{FF2B5EF4-FFF2-40B4-BE49-F238E27FC236}">
                  <a16:creationId xmlns:a16="http://schemas.microsoft.com/office/drawing/2014/main" id="{EB74AB4C-AEBB-4D61-8140-557343B7F899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4" y="2549"/>
              <a:ext cx="53" cy="32"/>
            </a:xfrm>
            <a:custGeom>
              <a:avLst/>
              <a:gdLst>
                <a:gd name="T0" fmla="*/ 0 w 21"/>
                <a:gd name="T1" fmla="*/ 11469 h 12"/>
                <a:gd name="T2" fmla="*/ 2027 w 21"/>
                <a:gd name="T3" fmla="*/ 0 h 12"/>
                <a:gd name="T4" fmla="*/ 3892 w 21"/>
                <a:gd name="T5" fmla="*/ 10376 h 12"/>
                <a:gd name="T6" fmla="*/ 7796 w 21"/>
                <a:gd name="T7" fmla="*/ 8648 h 12"/>
                <a:gd name="T8" fmla="*/ 5918 w 21"/>
                <a:gd name="T9" fmla="*/ 4701 h 12"/>
                <a:gd name="T10" fmla="*/ 8472 w 21"/>
                <a:gd name="T11" fmla="*/ 7531 h 12"/>
                <a:gd name="T12" fmla="*/ 12377 w 21"/>
                <a:gd name="T13" fmla="*/ 9707 h 12"/>
                <a:gd name="T14" fmla="*/ 12377 w 21"/>
                <a:gd name="T15" fmla="*/ 5824 h 12"/>
                <a:gd name="T16" fmla="*/ 13714 w 21"/>
                <a:gd name="T17" fmla="*/ 7531 h 1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" h="12">
                  <a:moveTo>
                    <a:pt x="0" y="12"/>
                  </a:moveTo>
                  <a:cubicBezTo>
                    <a:pt x="6" y="10"/>
                    <a:pt x="9" y="3"/>
                    <a:pt x="3" y="0"/>
                  </a:cubicBezTo>
                  <a:cubicBezTo>
                    <a:pt x="3" y="3"/>
                    <a:pt x="4" y="7"/>
                    <a:pt x="6" y="11"/>
                  </a:cubicBezTo>
                  <a:cubicBezTo>
                    <a:pt x="7" y="9"/>
                    <a:pt x="9" y="8"/>
                    <a:pt x="12" y="9"/>
                  </a:cubicBezTo>
                  <a:cubicBezTo>
                    <a:pt x="12" y="7"/>
                    <a:pt x="11" y="6"/>
                    <a:pt x="9" y="5"/>
                  </a:cubicBezTo>
                  <a:cubicBezTo>
                    <a:pt x="8" y="11"/>
                    <a:pt x="12" y="7"/>
                    <a:pt x="13" y="8"/>
                  </a:cubicBezTo>
                  <a:cubicBezTo>
                    <a:pt x="15" y="8"/>
                    <a:pt x="17" y="10"/>
                    <a:pt x="19" y="10"/>
                  </a:cubicBezTo>
                  <a:cubicBezTo>
                    <a:pt x="19" y="9"/>
                    <a:pt x="20" y="7"/>
                    <a:pt x="19" y="6"/>
                  </a:cubicBezTo>
                  <a:cubicBezTo>
                    <a:pt x="20" y="7"/>
                    <a:pt x="21" y="7"/>
                    <a:pt x="21" y="8"/>
                  </a:cubicBezTo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046" name="Freeform 359">
              <a:extLst>
                <a:ext uri="{FF2B5EF4-FFF2-40B4-BE49-F238E27FC236}">
                  <a16:creationId xmlns:a16="http://schemas.microsoft.com/office/drawing/2014/main" id="{3C3D831C-66BA-4628-9F4E-9C8274E0904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2" y="2557"/>
              <a:ext cx="12" cy="19"/>
            </a:xfrm>
            <a:custGeom>
              <a:avLst/>
              <a:gdLst>
                <a:gd name="T0" fmla="*/ 2321 w 5"/>
                <a:gd name="T1" fmla="*/ 0 h 7"/>
                <a:gd name="T2" fmla="*/ 1354 w 5"/>
                <a:gd name="T3" fmla="*/ 7662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7">
                  <a:moveTo>
                    <a:pt x="5" y="0"/>
                  </a:moveTo>
                  <a:cubicBezTo>
                    <a:pt x="0" y="1"/>
                    <a:pt x="3" y="5"/>
                    <a:pt x="3" y="7"/>
                  </a:cubicBezTo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0490" name="Group 360">
            <a:extLst>
              <a:ext uri="{FF2B5EF4-FFF2-40B4-BE49-F238E27FC236}">
                <a16:creationId xmlns:a16="http://schemas.microsoft.com/office/drawing/2014/main" id="{0CA69C46-429B-49F0-93A8-E1E50557537C}"/>
              </a:ext>
            </a:extLst>
          </p:cNvPr>
          <p:cNvGrpSpPr>
            <a:grpSpLocks/>
          </p:cNvGrpSpPr>
          <p:nvPr/>
        </p:nvGrpSpPr>
        <p:grpSpPr bwMode="auto">
          <a:xfrm>
            <a:off x="8448675" y="3446463"/>
            <a:ext cx="293688" cy="2857500"/>
            <a:chOff x="4362" y="2080"/>
            <a:chExt cx="185" cy="1800"/>
          </a:xfrm>
        </p:grpSpPr>
        <p:sp>
          <p:nvSpPr>
            <p:cNvPr id="20947" name="Freeform 361">
              <a:extLst>
                <a:ext uri="{FF2B5EF4-FFF2-40B4-BE49-F238E27FC236}">
                  <a16:creationId xmlns:a16="http://schemas.microsoft.com/office/drawing/2014/main" id="{1BDB35CF-BEB3-4D4F-AB5F-4D6A9C8DBBE8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2" y="2184"/>
              <a:ext cx="185" cy="1600"/>
            </a:xfrm>
            <a:custGeom>
              <a:avLst/>
              <a:gdLst>
                <a:gd name="T0" fmla="*/ 22783 w 74"/>
                <a:gd name="T1" fmla="*/ 0 h 600"/>
                <a:gd name="T2" fmla="*/ 0 w 74"/>
                <a:gd name="T3" fmla="*/ 3891 h 600"/>
                <a:gd name="T4" fmla="*/ 0 w 74"/>
                <a:gd name="T5" fmla="*/ 35592 h 600"/>
                <a:gd name="T6" fmla="*/ 0 w 74"/>
                <a:gd name="T7" fmla="*/ 35592 h 600"/>
                <a:gd name="T8" fmla="*/ 1300 w 74"/>
                <a:gd name="T9" fmla="*/ 36259 h 600"/>
                <a:gd name="T10" fmla="*/ 1300 w 74"/>
                <a:gd name="T11" fmla="*/ 550592 h 600"/>
                <a:gd name="T12" fmla="*/ 22783 w 74"/>
                <a:gd name="T13" fmla="*/ 575411 h 600"/>
                <a:gd name="T14" fmla="*/ 43488 w 74"/>
                <a:gd name="T15" fmla="*/ 550592 h 600"/>
                <a:gd name="T16" fmla="*/ 43488 w 74"/>
                <a:gd name="T17" fmla="*/ 36259 h 600"/>
                <a:gd name="T18" fmla="*/ 45238 w 74"/>
                <a:gd name="T19" fmla="*/ 35592 h 600"/>
                <a:gd name="T20" fmla="*/ 45238 w 74"/>
                <a:gd name="T21" fmla="*/ 3891 h 600"/>
                <a:gd name="T22" fmla="*/ 22783 w 74"/>
                <a:gd name="T23" fmla="*/ 0 h 60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74" h="600">
                  <a:moveTo>
                    <a:pt x="37" y="0"/>
                  </a:moveTo>
                  <a:cubicBezTo>
                    <a:pt x="16" y="0"/>
                    <a:pt x="0" y="2"/>
                    <a:pt x="0" y="4"/>
                  </a:cubicBezTo>
                  <a:cubicBezTo>
                    <a:pt x="0" y="37"/>
                    <a:pt x="0" y="37"/>
                    <a:pt x="0" y="37"/>
                  </a:cubicBezTo>
                  <a:cubicBezTo>
                    <a:pt x="0" y="37"/>
                    <a:pt x="0" y="37"/>
                    <a:pt x="0" y="37"/>
                  </a:cubicBezTo>
                  <a:cubicBezTo>
                    <a:pt x="0" y="37"/>
                    <a:pt x="1" y="37"/>
                    <a:pt x="2" y="38"/>
                  </a:cubicBezTo>
                  <a:cubicBezTo>
                    <a:pt x="2" y="574"/>
                    <a:pt x="2" y="574"/>
                    <a:pt x="2" y="574"/>
                  </a:cubicBezTo>
                  <a:cubicBezTo>
                    <a:pt x="2" y="593"/>
                    <a:pt x="18" y="600"/>
                    <a:pt x="37" y="600"/>
                  </a:cubicBezTo>
                  <a:cubicBezTo>
                    <a:pt x="56" y="600"/>
                    <a:pt x="71" y="593"/>
                    <a:pt x="71" y="574"/>
                  </a:cubicBezTo>
                  <a:cubicBezTo>
                    <a:pt x="71" y="38"/>
                    <a:pt x="71" y="38"/>
                    <a:pt x="71" y="38"/>
                  </a:cubicBezTo>
                  <a:cubicBezTo>
                    <a:pt x="73" y="37"/>
                    <a:pt x="74" y="37"/>
                    <a:pt x="74" y="37"/>
                  </a:cubicBezTo>
                  <a:cubicBezTo>
                    <a:pt x="74" y="4"/>
                    <a:pt x="74" y="4"/>
                    <a:pt x="74" y="4"/>
                  </a:cubicBezTo>
                  <a:cubicBezTo>
                    <a:pt x="74" y="2"/>
                    <a:pt x="57" y="0"/>
                    <a:pt x="37" y="0"/>
                  </a:cubicBezTo>
                  <a:close/>
                </a:path>
              </a:pathLst>
            </a:custGeom>
            <a:noFill/>
            <a:ln w="23813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948" name="Freeform 362">
              <a:extLst>
                <a:ext uri="{FF2B5EF4-FFF2-40B4-BE49-F238E27FC236}">
                  <a16:creationId xmlns:a16="http://schemas.microsoft.com/office/drawing/2014/main" id="{B8F25BD9-B4CC-4FC4-A63B-86BD41C92F9A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7" y="2256"/>
              <a:ext cx="172" cy="1528"/>
            </a:xfrm>
            <a:custGeom>
              <a:avLst/>
              <a:gdLst>
                <a:gd name="T0" fmla="*/ 0 w 69"/>
                <a:gd name="T1" fmla="*/ 0 h 573"/>
                <a:gd name="T2" fmla="*/ 0 w 69"/>
                <a:gd name="T3" fmla="*/ 524685 h 573"/>
                <a:gd name="T4" fmla="*/ 20897 w 69"/>
                <a:gd name="T5" fmla="*/ 549525 h 573"/>
                <a:gd name="T6" fmla="*/ 41278 w 69"/>
                <a:gd name="T7" fmla="*/ 524685 h 573"/>
                <a:gd name="T8" fmla="*/ 41278 w 69"/>
                <a:gd name="T9" fmla="*/ 0 h 5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9" h="573">
                  <a:moveTo>
                    <a:pt x="0" y="0"/>
                  </a:moveTo>
                  <a:cubicBezTo>
                    <a:pt x="0" y="547"/>
                    <a:pt x="0" y="547"/>
                    <a:pt x="0" y="547"/>
                  </a:cubicBezTo>
                  <a:cubicBezTo>
                    <a:pt x="0" y="566"/>
                    <a:pt x="16" y="573"/>
                    <a:pt x="35" y="573"/>
                  </a:cubicBezTo>
                  <a:cubicBezTo>
                    <a:pt x="54" y="573"/>
                    <a:pt x="69" y="566"/>
                    <a:pt x="69" y="547"/>
                  </a:cubicBezTo>
                  <a:cubicBezTo>
                    <a:pt x="69" y="0"/>
                    <a:pt x="69" y="0"/>
                    <a:pt x="69" y="0"/>
                  </a:cubicBezTo>
                </a:path>
              </a:pathLst>
            </a:custGeom>
            <a:solidFill>
              <a:srgbClr val="E2EF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949" name="Freeform 363">
              <a:extLst>
                <a:ext uri="{FF2B5EF4-FFF2-40B4-BE49-F238E27FC236}">
                  <a16:creationId xmlns:a16="http://schemas.microsoft.com/office/drawing/2014/main" id="{6DAA4767-1329-4714-BE0E-1E77C337A32A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7" y="2832"/>
              <a:ext cx="172" cy="952"/>
            </a:xfrm>
            <a:custGeom>
              <a:avLst/>
              <a:gdLst>
                <a:gd name="T0" fmla="*/ 20897 w 69"/>
                <a:gd name="T1" fmla="*/ 342392 h 357"/>
                <a:gd name="T2" fmla="*/ 41278 w 69"/>
                <a:gd name="T3" fmla="*/ 317576 h 357"/>
                <a:gd name="T4" fmla="*/ 41278 w 69"/>
                <a:gd name="T5" fmla="*/ 1059 h 357"/>
                <a:gd name="T6" fmla="*/ 20897 w 69"/>
                <a:gd name="T7" fmla="*/ 2824 h 357"/>
                <a:gd name="T8" fmla="*/ 0 w 69"/>
                <a:gd name="T9" fmla="*/ 0 h 357"/>
                <a:gd name="T10" fmla="*/ 0 w 69"/>
                <a:gd name="T11" fmla="*/ 317576 h 357"/>
                <a:gd name="T12" fmla="*/ 20897 w 69"/>
                <a:gd name="T13" fmla="*/ 342392 h 35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9" h="357">
                  <a:moveTo>
                    <a:pt x="35" y="357"/>
                  </a:moveTo>
                  <a:cubicBezTo>
                    <a:pt x="54" y="357"/>
                    <a:pt x="69" y="350"/>
                    <a:pt x="69" y="331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67" y="2"/>
                    <a:pt x="53" y="3"/>
                    <a:pt x="35" y="3"/>
                  </a:cubicBezTo>
                  <a:cubicBezTo>
                    <a:pt x="16" y="3"/>
                    <a:pt x="1" y="2"/>
                    <a:pt x="0" y="0"/>
                  </a:cubicBezTo>
                  <a:cubicBezTo>
                    <a:pt x="0" y="331"/>
                    <a:pt x="0" y="331"/>
                    <a:pt x="0" y="331"/>
                  </a:cubicBezTo>
                  <a:cubicBezTo>
                    <a:pt x="0" y="350"/>
                    <a:pt x="16" y="357"/>
                    <a:pt x="35" y="357"/>
                  </a:cubicBezTo>
                  <a:close/>
                </a:path>
              </a:pathLst>
            </a:custGeom>
            <a:solidFill>
              <a:srgbClr val="F4BA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950" name="Freeform 364">
              <a:extLst>
                <a:ext uri="{FF2B5EF4-FFF2-40B4-BE49-F238E27FC236}">
                  <a16:creationId xmlns:a16="http://schemas.microsoft.com/office/drawing/2014/main" id="{663D0A01-F70D-49A1-A71D-7CFEA3AD6B4D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2" y="2837"/>
              <a:ext cx="125" cy="915"/>
            </a:xfrm>
            <a:custGeom>
              <a:avLst/>
              <a:gdLst>
                <a:gd name="T0" fmla="*/ 15438 w 50"/>
                <a:gd name="T1" fmla="*/ 1059 h 343"/>
                <a:gd name="T2" fmla="*/ 0 w 50"/>
                <a:gd name="T3" fmla="*/ 0 h 343"/>
                <a:gd name="T4" fmla="*/ 0 w 50"/>
                <a:gd name="T5" fmla="*/ 313573 h 343"/>
                <a:gd name="T6" fmla="*/ 15438 w 50"/>
                <a:gd name="T7" fmla="*/ 329784 h 343"/>
                <a:gd name="T8" fmla="*/ 30595 w 50"/>
                <a:gd name="T9" fmla="*/ 313573 h 343"/>
                <a:gd name="T10" fmla="*/ 30595 w 50"/>
                <a:gd name="T11" fmla="*/ 0 h 343"/>
                <a:gd name="T12" fmla="*/ 15438 w 50"/>
                <a:gd name="T13" fmla="*/ 1059 h 34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0" h="343">
                  <a:moveTo>
                    <a:pt x="25" y="1"/>
                  </a:moveTo>
                  <a:cubicBezTo>
                    <a:pt x="15" y="1"/>
                    <a:pt x="6" y="1"/>
                    <a:pt x="0" y="0"/>
                  </a:cubicBezTo>
                  <a:cubicBezTo>
                    <a:pt x="0" y="326"/>
                    <a:pt x="0" y="326"/>
                    <a:pt x="0" y="326"/>
                  </a:cubicBezTo>
                  <a:cubicBezTo>
                    <a:pt x="0" y="340"/>
                    <a:pt x="11" y="343"/>
                    <a:pt x="25" y="343"/>
                  </a:cubicBezTo>
                  <a:cubicBezTo>
                    <a:pt x="39" y="343"/>
                    <a:pt x="50" y="340"/>
                    <a:pt x="50" y="326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44" y="1"/>
                    <a:pt x="35" y="1"/>
                    <a:pt x="25" y="1"/>
                  </a:cubicBezTo>
                  <a:close/>
                </a:path>
              </a:pathLst>
            </a:custGeom>
            <a:solidFill>
              <a:srgbClr val="B00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951" name="Freeform 365">
              <a:extLst>
                <a:ext uri="{FF2B5EF4-FFF2-40B4-BE49-F238E27FC236}">
                  <a16:creationId xmlns:a16="http://schemas.microsoft.com/office/drawing/2014/main" id="{B18843BB-8CC2-48F3-9867-8D5604000FF7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2" y="2275"/>
              <a:ext cx="125" cy="565"/>
            </a:xfrm>
            <a:custGeom>
              <a:avLst/>
              <a:gdLst>
                <a:gd name="T0" fmla="*/ 0 w 50"/>
                <a:gd name="T1" fmla="*/ 0 h 212"/>
                <a:gd name="T2" fmla="*/ 0 w 50"/>
                <a:gd name="T3" fmla="*/ 201391 h 212"/>
                <a:gd name="T4" fmla="*/ 15438 w 50"/>
                <a:gd name="T5" fmla="*/ 202507 h 212"/>
                <a:gd name="T6" fmla="*/ 30595 w 50"/>
                <a:gd name="T7" fmla="*/ 201391 h 212"/>
                <a:gd name="T8" fmla="*/ 30595 w 50"/>
                <a:gd name="T9" fmla="*/ 0 h 212"/>
                <a:gd name="T10" fmla="*/ 0 w 50"/>
                <a:gd name="T11" fmla="*/ 0 h 21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0" h="212">
                  <a:moveTo>
                    <a:pt x="0" y="0"/>
                  </a:moveTo>
                  <a:cubicBezTo>
                    <a:pt x="0" y="211"/>
                    <a:pt x="0" y="211"/>
                    <a:pt x="0" y="211"/>
                  </a:cubicBezTo>
                  <a:cubicBezTo>
                    <a:pt x="6" y="212"/>
                    <a:pt x="15" y="212"/>
                    <a:pt x="25" y="212"/>
                  </a:cubicBezTo>
                  <a:cubicBezTo>
                    <a:pt x="35" y="212"/>
                    <a:pt x="44" y="212"/>
                    <a:pt x="50" y="211"/>
                  </a:cubicBezTo>
                  <a:cubicBezTo>
                    <a:pt x="50" y="0"/>
                    <a:pt x="50" y="0"/>
                    <a:pt x="5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BEDB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952" name="Freeform 366">
              <a:extLst>
                <a:ext uri="{FF2B5EF4-FFF2-40B4-BE49-F238E27FC236}">
                  <a16:creationId xmlns:a16="http://schemas.microsoft.com/office/drawing/2014/main" id="{FE5433BB-3C13-4D0B-A853-BF21D2BED6AC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7" y="2824"/>
              <a:ext cx="175" cy="16"/>
            </a:xfrm>
            <a:custGeom>
              <a:avLst/>
              <a:gdLst>
                <a:gd name="T0" fmla="*/ 0 w 70"/>
                <a:gd name="T1" fmla="*/ 2824 h 6"/>
                <a:gd name="T2" fmla="*/ 21488 w 70"/>
                <a:gd name="T3" fmla="*/ 5824 h 6"/>
                <a:gd name="T4" fmla="*/ 42783 w 70"/>
                <a:gd name="T5" fmla="*/ 2824 h 6"/>
                <a:gd name="T6" fmla="*/ 42783 w 70"/>
                <a:gd name="T7" fmla="*/ 2824 h 6"/>
                <a:gd name="T8" fmla="*/ 21488 w 70"/>
                <a:gd name="T9" fmla="*/ 0 h 6"/>
                <a:gd name="T10" fmla="*/ 0 w 70"/>
                <a:gd name="T11" fmla="*/ 2824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0" h="6">
                  <a:moveTo>
                    <a:pt x="0" y="3"/>
                  </a:moveTo>
                  <a:cubicBezTo>
                    <a:pt x="1" y="5"/>
                    <a:pt x="16" y="6"/>
                    <a:pt x="35" y="6"/>
                  </a:cubicBezTo>
                  <a:cubicBezTo>
                    <a:pt x="53" y="6"/>
                    <a:pt x="68" y="5"/>
                    <a:pt x="70" y="3"/>
                  </a:cubicBezTo>
                  <a:cubicBezTo>
                    <a:pt x="70" y="3"/>
                    <a:pt x="70" y="3"/>
                    <a:pt x="70" y="3"/>
                  </a:cubicBezTo>
                  <a:cubicBezTo>
                    <a:pt x="69" y="1"/>
                    <a:pt x="53" y="0"/>
                    <a:pt x="35" y="0"/>
                  </a:cubicBezTo>
                  <a:cubicBezTo>
                    <a:pt x="17" y="0"/>
                    <a:pt x="2" y="1"/>
                    <a:pt x="0" y="3"/>
                  </a:cubicBezTo>
                </a:path>
              </a:pathLst>
            </a:custGeom>
            <a:solidFill>
              <a:srgbClr val="FADB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953" name="Freeform 367">
              <a:extLst>
                <a:ext uri="{FF2B5EF4-FFF2-40B4-BE49-F238E27FC236}">
                  <a16:creationId xmlns:a16="http://schemas.microsoft.com/office/drawing/2014/main" id="{245A701E-ABCE-407E-9831-50C25FF4522D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4" y="2837"/>
              <a:ext cx="63" cy="915"/>
            </a:xfrm>
            <a:custGeom>
              <a:avLst/>
              <a:gdLst>
                <a:gd name="T0" fmla="*/ 12822 w 25"/>
                <a:gd name="T1" fmla="*/ 1059 h 343"/>
                <a:gd name="T2" fmla="*/ 12822 w 25"/>
                <a:gd name="T3" fmla="*/ 310748 h 343"/>
                <a:gd name="T4" fmla="*/ 0 w 25"/>
                <a:gd name="T5" fmla="*/ 329784 h 343"/>
                <a:gd name="T6" fmla="*/ 16181 w 25"/>
                <a:gd name="T7" fmla="*/ 313573 h 343"/>
                <a:gd name="T8" fmla="*/ 16181 w 25"/>
                <a:gd name="T9" fmla="*/ 0 h 343"/>
                <a:gd name="T10" fmla="*/ 12822 w 25"/>
                <a:gd name="T11" fmla="*/ 1059 h 34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5" h="343">
                  <a:moveTo>
                    <a:pt x="20" y="1"/>
                  </a:moveTo>
                  <a:cubicBezTo>
                    <a:pt x="20" y="323"/>
                    <a:pt x="20" y="323"/>
                    <a:pt x="20" y="323"/>
                  </a:cubicBezTo>
                  <a:cubicBezTo>
                    <a:pt x="20" y="338"/>
                    <a:pt x="9" y="342"/>
                    <a:pt x="0" y="343"/>
                  </a:cubicBezTo>
                  <a:cubicBezTo>
                    <a:pt x="14" y="343"/>
                    <a:pt x="25" y="340"/>
                    <a:pt x="25" y="326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3" y="1"/>
                    <a:pt x="22" y="1"/>
                    <a:pt x="20" y="1"/>
                  </a:cubicBezTo>
                  <a:close/>
                </a:path>
              </a:pathLst>
            </a:custGeom>
            <a:solidFill>
              <a:srgbClr val="8409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954" name="Freeform 368">
              <a:extLst>
                <a:ext uri="{FF2B5EF4-FFF2-40B4-BE49-F238E27FC236}">
                  <a16:creationId xmlns:a16="http://schemas.microsoft.com/office/drawing/2014/main" id="{7D4F011B-B009-4C66-A0A1-D6611C8C082D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4" y="2275"/>
              <a:ext cx="13" cy="565"/>
            </a:xfrm>
            <a:custGeom>
              <a:avLst/>
              <a:gdLst>
                <a:gd name="T0" fmla="*/ 0 w 5"/>
                <a:gd name="T1" fmla="*/ 0 h 212"/>
                <a:gd name="T2" fmla="*/ 0 w 5"/>
                <a:gd name="T3" fmla="*/ 202507 h 212"/>
                <a:gd name="T4" fmla="*/ 4022 w 5"/>
                <a:gd name="T5" fmla="*/ 201391 h 212"/>
                <a:gd name="T6" fmla="*/ 4022 w 5"/>
                <a:gd name="T7" fmla="*/ 0 h 212"/>
                <a:gd name="T8" fmla="*/ 0 w 5"/>
                <a:gd name="T9" fmla="*/ 0 h 2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212">
                  <a:moveTo>
                    <a:pt x="0" y="0"/>
                  </a:moveTo>
                  <a:cubicBezTo>
                    <a:pt x="0" y="212"/>
                    <a:pt x="0" y="212"/>
                    <a:pt x="0" y="212"/>
                  </a:cubicBezTo>
                  <a:cubicBezTo>
                    <a:pt x="2" y="212"/>
                    <a:pt x="3" y="212"/>
                    <a:pt x="5" y="211"/>
                  </a:cubicBezTo>
                  <a:cubicBezTo>
                    <a:pt x="5" y="0"/>
                    <a:pt x="5" y="0"/>
                    <a:pt x="5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96C6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955" name="Freeform 369">
              <a:extLst>
                <a:ext uri="{FF2B5EF4-FFF2-40B4-BE49-F238E27FC236}">
                  <a16:creationId xmlns:a16="http://schemas.microsoft.com/office/drawing/2014/main" id="{DB8E67E4-E138-4CD6-95C2-4711670FFD17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4" y="2080"/>
              <a:ext cx="78" cy="1696"/>
            </a:xfrm>
            <a:custGeom>
              <a:avLst/>
              <a:gdLst>
                <a:gd name="T0" fmla="*/ 17233 w 31"/>
                <a:gd name="T1" fmla="*/ 69027 h 636"/>
                <a:gd name="T2" fmla="*/ 17233 w 31"/>
                <a:gd name="T3" fmla="*/ 590792 h 636"/>
                <a:gd name="T4" fmla="*/ 0 w 31"/>
                <a:gd name="T5" fmla="*/ 609907 h 636"/>
                <a:gd name="T6" fmla="*/ 19752 w 31"/>
                <a:gd name="T7" fmla="*/ 591587 h 636"/>
                <a:gd name="T8" fmla="*/ 19752 w 31"/>
                <a:gd name="T9" fmla="*/ 65139 h 6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636">
                  <a:moveTo>
                    <a:pt x="27" y="72"/>
                  </a:moveTo>
                  <a:cubicBezTo>
                    <a:pt x="27" y="9"/>
                    <a:pt x="27" y="527"/>
                    <a:pt x="27" y="616"/>
                  </a:cubicBezTo>
                  <a:cubicBezTo>
                    <a:pt x="27" y="626"/>
                    <a:pt x="11" y="636"/>
                    <a:pt x="0" y="636"/>
                  </a:cubicBezTo>
                  <a:cubicBezTo>
                    <a:pt x="10" y="636"/>
                    <a:pt x="31" y="633"/>
                    <a:pt x="31" y="617"/>
                  </a:cubicBezTo>
                  <a:cubicBezTo>
                    <a:pt x="31" y="522"/>
                    <a:pt x="31" y="0"/>
                    <a:pt x="31" y="68"/>
                  </a:cubicBezTo>
                </a:path>
              </a:pathLst>
            </a:custGeom>
            <a:solidFill>
              <a:srgbClr val="ADD2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956" name="Freeform 370">
              <a:extLst>
                <a:ext uri="{FF2B5EF4-FFF2-40B4-BE49-F238E27FC236}">
                  <a16:creationId xmlns:a16="http://schemas.microsoft.com/office/drawing/2014/main" id="{01A9CBD2-291E-4E01-92C8-4036827A4C53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4" y="2837"/>
              <a:ext cx="78" cy="939"/>
            </a:xfrm>
            <a:custGeom>
              <a:avLst/>
              <a:gdLst>
                <a:gd name="T0" fmla="*/ 19752 w 31"/>
                <a:gd name="T1" fmla="*/ 0 h 352"/>
                <a:gd name="T2" fmla="*/ 17233 w 31"/>
                <a:gd name="T3" fmla="*/ 0 h 352"/>
                <a:gd name="T4" fmla="*/ 17233 w 31"/>
                <a:gd name="T5" fmla="*/ 319337 h 352"/>
                <a:gd name="T6" fmla="*/ 0 w 31"/>
                <a:gd name="T7" fmla="*/ 338373 h 352"/>
                <a:gd name="T8" fmla="*/ 19752 w 31"/>
                <a:gd name="T9" fmla="*/ 320036 h 352"/>
                <a:gd name="T10" fmla="*/ 19752 w 31"/>
                <a:gd name="T11" fmla="*/ 0 h 35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1" h="352">
                  <a:moveTo>
                    <a:pt x="31" y="0"/>
                  </a:moveTo>
                  <a:cubicBezTo>
                    <a:pt x="30" y="0"/>
                    <a:pt x="28" y="0"/>
                    <a:pt x="27" y="0"/>
                  </a:cubicBezTo>
                  <a:cubicBezTo>
                    <a:pt x="27" y="332"/>
                    <a:pt x="27" y="332"/>
                    <a:pt x="27" y="332"/>
                  </a:cubicBezTo>
                  <a:cubicBezTo>
                    <a:pt x="27" y="342"/>
                    <a:pt x="11" y="352"/>
                    <a:pt x="0" y="352"/>
                  </a:cubicBezTo>
                  <a:cubicBezTo>
                    <a:pt x="10" y="352"/>
                    <a:pt x="31" y="349"/>
                    <a:pt x="31" y="333"/>
                  </a:cubicBezTo>
                  <a:lnTo>
                    <a:pt x="31" y="0"/>
                  </a:lnTo>
                  <a:close/>
                </a:path>
              </a:pathLst>
            </a:custGeom>
            <a:solidFill>
              <a:srgbClr val="D586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957" name="Freeform 371">
              <a:extLst>
                <a:ext uri="{FF2B5EF4-FFF2-40B4-BE49-F238E27FC236}">
                  <a16:creationId xmlns:a16="http://schemas.microsoft.com/office/drawing/2014/main" id="{C832E49B-946A-4C5E-B149-B66EF3774B45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4" y="2827"/>
              <a:ext cx="13" cy="10"/>
            </a:xfrm>
            <a:custGeom>
              <a:avLst/>
              <a:gdLst>
                <a:gd name="T0" fmla="*/ 967 w 5"/>
                <a:gd name="T1" fmla="*/ 0 h 4"/>
                <a:gd name="T2" fmla="*/ 4022 w 5"/>
                <a:gd name="T3" fmla="*/ 1958 h 4"/>
                <a:gd name="T4" fmla="*/ 967 w 5"/>
                <a:gd name="T5" fmla="*/ 2470 h 4"/>
                <a:gd name="T6" fmla="*/ 967 w 5"/>
                <a:gd name="T7" fmla="*/ 783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4">
                  <a:moveTo>
                    <a:pt x="1" y="0"/>
                  </a:moveTo>
                  <a:cubicBezTo>
                    <a:pt x="2" y="1"/>
                    <a:pt x="5" y="0"/>
                    <a:pt x="5" y="3"/>
                  </a:cubicBezTo>
                  <a:cubicBezTo>
                    <a:pt x="4" y="3"/>
                    <a:pt x="1" y="4"/>
                    <a:pt x="1" y="4"/>
                  </a:cubicBezTo>
                  <a:cubicBezTo>
                    <a:pt x="0" y="4"/>
                    <a:pt x="1" y="2"/>
                    <a:pt x="1" y="1"/>
                  </a:cubicBezTo>
                </a:path>
              </a:pathLst>
            </a:custGeom>
            <a:solidFill>
              <a:srgbClr val="DCD0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958" name="Freeform 372">
              <a:extLst>
                <a:ext uri="{FF2B5EF4-FFF2-40B4-BE49-F238E27FC236}">
                  <a16:creationId xmlns:a16="http://schemas.microsoft.com/office/drawing/2014/main" id="{F682EBC2-0D04-4537-AB6B-BFD76A765F2C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2" y="2829"/>
              <a:ext cx="7" cy="6"/>
            </a:xfrm>
            <a:custGeom>
              <a:avLst/>
              <a:gdLst>
                <a:gd name="T0" fmla="*/ 355 w 3"/>
                <a:gd name="T1" fmla="*/ 0 h 2"/>
                <a:gd name="T2" fmla="*/ 355 w 3"/>
                <a:gd name="T3" fmla="*/ 4374 h 2"/>
                <a:gd name="T4" fmla="*/ 1094 w 3"/>
                <a:gd name="T5" fmla="*/ 2187 h 2"/>
                <a:gd name="T6" fmla="*/ 0 w 3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2">
                  <a:moveTo>
                    <a:pt x="1" y="0"/>
                  </a:moveTo>
                  <a:cubicBezTo>
                    <a:pt x="1" y="0"/>
                    <a:pt x="1" y="1"/>
                    <a:pt x="1" y="2"/>
                  </a:cubicBezTo>
                  <a:cubicBezTo>
                    <a:pt x="1" y="2"/>
                    <a:pt x="2" y="1"/>
                    <a:pt x="3" y="1"/>
                  </a:cubicBezTo>
                  <a:cubicBezTo>
                    <a:pt x="3" y="0"/>
                    <a:pt x="1" y="1"/>
                    <a:pt x="0" y="0"/>
                  </a:cubicBezTo>
                </a:path>
              </a:pathLst>
            </a:custGeom>
            <a:solidFill>
              <a:srgbClr val="DCD0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959" name="Freeform 373">
              <a:extLst>
                <a:ext uri="{FF2B5EF4-FFF2-40B4-BE49-F238E27FC236}">
                  <a16:creationId xmlns:a16="http://schemas.microsoft.com/office/drawing/2014/main" id="{28EB7F19-B6D9-4B0C-9A64-F836E1AE4AB4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9" y="3379"/>
              <a:ext cx="18" cy="298"/>
            </a:xfrm>
            <a:custGeom>
              <a:avLst/>
              <a:gdLst>
                <a:gd name="T0" fmla="*/ 0 w 7"/>
                <a:gd name="T1" fmla="*/ 0 h 112"/>
                <a:gd name="T2" fmla="*/ 1448 w 7"/>
                <a:gd name="T3" fmla="*/ 105745 h 1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112">
                  <a:moveTo>
                    <a:pt x="0" y="0"/>
                  </a:moveTo>
                  <a:cubicBezTo>
                    <a:pt x="5" y="14"/>
                    <a:pt x="7" y="85"/>
                    <a:pt x="2" y="112"/>
                  </a:cubicBezTo>
                </a:path>
              </a:pathLst>
            </a:custGeom>
            <a:solidFill>
              <a:srgbClr val="D586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960" name="Freeform 374">
              <a:extLst>
                <a:ext uri="{FF2B5EF4-FFF2-40B4-BE49-F238E27FC236}">
                  <a16:creationId xmlns:a16="http://schemas.microsoft.com/office/drawing/2014/main" id="{C270B46C-FDDE-46A0-A286-F822A4D40242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2" y="2832"/>
              <a:ext cx="10" cy="5"/>
            </a:xfrm>
            <a:custGeom>
              <a:avLst/>
              <a:gdLst>
                <a:gd name="T0" fmla="*/ 0 w 4"/>
                <a:gd name="T1" fmla="*/ 1300 h 2"/>
                <a:gd name="T2" fmla="*/ 2470 w 4"/>
                <a:gd name="T3" fmla="*/ 0 h 2"/>
                <a:gd name="T4" fmla="*/ 2470 w 4"/>
                <a:gd name="T5" fmla="*/ 0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2">
                  <a:moveTo>
                    <a:pt x="0" y="2"/>
                  </a:moveTo>
                  <a:cubicBezTo>
                    <a:pt x="2" y="1"/>
                    <a:pt x="3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noFill/>
            <a:ln w="3175" cap="rnd">
              <a:solidFill>
                <a:srgbClr val="87888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961" name="Freeform 375">
              <a:extLst>
                <a:ext uri="{FF2B5EF4-FFF2-40B4-BE49-F238E27FC236}">
                  <a16:creationId xmlns:a16="http://schemas.microsoft.com/office/drawing/2014/main" id="{C80C433C-8547-4F41-8AD2-E92149E8E696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4" y="2837"/>
              <a:ext cx="28" cy="3"/>
            </a:xfrm>
            <a:custGeom>
              <a:avLst/>
              <a:gdLst>
                <a:gd name="T0" fmla="*/ 0 w 11"/>
                <a:gd name="T1" fmla="*/ 2187 h 1"/>
                <a:gd name="T2" fmla="*/ 7601 w 11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1">
                  <a:moveTo>
                    <a:pt x="0" y="1"/>
                  </a:moveTo>
                  <a:cubicBezTo>
                    <a:pt x="5" y="0"/>
                    <a:pt x="9" y="0"/>
                    <a:pt x="11" y="0"/>
                  </a:cubicBezTo>
                </a:path>
              </a:pathLst>
            </a:custGeom>
            <a:noFill/>
            <a:ln w="3175" cap="rnd">
              <a:solidFill>
                <a:srgbClr val="87B1C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962" name="Freeform 376">
              <a:extLst>
                <a:ext uri="{FF2B5EF4-FFF2-40B4-BE49-F238E27FC236}">
                  <a16:creationId xmlns:a16="http://schemas.microsoft.com/office/drawing/2014/main" id="{A9127027-0596-48B5-B168-97C437F59F3B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7" y="2832"/>
              <a:ext cx="137" cy="8"/>
            </a:xfrm>
            <a:custGeom>
              <a:avLst/>
              <a:gdLst>
                <a:gd name="T0" fmla="*/ 0 w 55"/>
                <a:gd name="T1" fmla="*/ 0 h 3"/>
                <a:gd name="T2" fmla="*/ 20834 w 55"/>
                <a:gd name="T3" fmla="*/ 2824 h 3"/>
                <a:gd name="T4" fmla="*/ 32686 w 55"/>
                <a:gd name="T5" fmla="*/ 2824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5" h="3">
                  <a:moveTo>
                    <a:pt x="0" y="0"/>
                  </a:moveTo>
                  <a:cubicBezTo>
                    <a:pt x="1" y="2"/>
                    <a:pt x="16" y="3"/>
                    <a:pt x="35" y="3"/>
                  </a:cubicBezTo>
                  <a:cubicBezTo>
                    <a:pt x="42" y="3"/>
                    <a:pt x="49" y="3"/>
                    <a:pt x="55" y="3"/>
                  </a:cubicBezTo>
                </a:path>
              </a:pathLst>
            </a:custGeom>
            <a:noFill/>
            <a:ln w="3175" cap="rnd">
              <a:solidFill>
                <a:srgbClr val="87888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963" name="Freeform 377">
              <a:extLst>
                <a:ext uri="{FF2B5EF4-FFF2-40B4-BE49-F238E27FC236}">
                  <a16:creationId xmlns:a16="http://schemas.microsoft.com/office/drawing/2014/main" id="{E4281630-AB9E-41CF-A7BB-F6BAEC831A0F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7" y="2824"/>
              <a:ext cx="137" cy="8"/>
            </a:xfrm>
            <a:custGeom>
              <a:avLst/>
              <a:gdLst>
                <a:gd name="T0" fmla="*/ 32686 w 55"/>
                <a:gd name="T1" fmla="*/ 1059 h 3"/>
                <a:gd name="T2" fmla="*/ 20834 w 55"/>
                <a:gd name="T3" fmla="*/ 0 h 3"/>
                <a:gd name="T4" fmla="*/ 0 w 55"/>
                <a:gd name="T5" fmla="*/ 2824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5" h="3">
                  <a:moveTo>
                    <a:pt x="55" y="1"/>
                  </a:moveTo>
                  <a:cubicBezTo>
                    <a:pt x="49" y="0"/>
                    <a:pt x="42" y="0"/>
                    <a:pt x="35" y="0"/>
                  </a:cubicBezTo>
                  <a:cubicBezTo>
                    <a:pt x="17" y="0"/>
                    <a:pt x="2" y="1"/>
                    <a:pt x="0" y="3"/>
                  </a:cubicBezTo>
                </a:path>
              </a:pathLst>
            </a:custGeom>
            <a:noFill/>
            <a:ln w="3175" cap="rnd">
              <a:solidFill>
                <a:srgbClr val="A1A2A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964" name="Freeform 378">
              <a:extLst>
                <a:ext uri="{FF2B5EF4-FFF2-40B4-BE49-F238E27FC236}">
                  <a16:creationId xmlns:a16="http://schemas.microsoft.com/office/drawing/2014/main" id="{DD9B96AA-1C89-4CD2-845D-48F531AF06BB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4" y="2827"/>
              <a:ext cx="28" cy="2"/>
            </a:xfrm>
            <a:custGeom>
              <a:avLst/>
              <a:gdLst>
                <a:gd name="T0" fmla="*/ 7601 w 11"/>
                <a:gd name="T1" fmla="*/ 128 h 1"/>
                <a:gd name="T2" fmla="*/ 0 w 11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1">
                  <a:moveTo>
                    <a:pt x="11" y="1"/>
                  </a:moveTo>
                  <a:cubicBezTo>
                    <a:pt x="8" y="0"/>
                    <a:pt x="4" y="0"/>
                    <a:pt x="0" y="0"/>
                  </a:cubicBezTo>
                </a:path>
              </a:pathLst>
            </a:custGeom>
            <a:noFill/>
            <a:ln w="3175" cap="rnd">
              <a:solidFill>
                <a:srgbClr val="91B7C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965" name="Freeform 379">
              <a:extLst>
                <a:ext uri="{FF2B5EF4-FFF2-40B4-BE49-F238E27FC236}">
                  <a16:creationId xmlns:a16="http://schemas.microsoft.com/office/drawing/2014/main" id="{D07C81AC-8BF3-4BCF-8F6C-F97F94B98707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2" y="2829"/>
              <a:ext cx="10" cy="3"/>
            </a:xfrm>
            <a:custGeom>
              <a:avLst/>
              <a:gdLst>
                <a:gd name="T0" fmla="*/ 2470 w 4"/>
                <a:gd name="T1" fmla="*/ 2187 h 1"/>
                <a:gd name="T2" fmla="*/ 0 w 4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1">
                  <a:moveTo>
                    <a:pt x="4" y="1"/>
                  </a:moveTo>
                  <a:cubicBezTo>
                    <a:pt x="3" y="1"/>
                    <a:pt x="2" y="0"/>
                    <a:pt x="0" y="0"/>
                  </a:cubicBezTo>
                </a:path>
              </a:pathLst>
            </a:custGeom>
            <a:noFill/>
            <a:ln w="3175" cap="rnd">
              <a:solidFill>
                <a:srgbClr val="A1A2A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966" name="Freeform 380">
              <a:extLst>
                <a:ext uri="{FF2B5EF4-FFF2-40B4-BE49-F238E27FC236}">
                  <a16:creationId xmlns:a16="http://schemas.microsoft.com/office/drawing/2014/main" id="{103A0220-29FA-45D7-826B-260DDCFCA91B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7" y="2256"/>
              <a:ext cx="172" cy="1528"/>
            </a:xfrm>
            <a:custGeom>
              <a:avLst/>
              <a:gdLst>
                <a:gd name="T0" fmla="*/ 0 w 69"/>
                <a:gd name="T1" fmla="*/ 0 h 573"/>
                <a:gd name="T2" fmla="*/ 0 w 69"/>
                <a:gd name="T3" fmla="*/ 524685 h 573"/>
                <a:gd name="T4" fmla="*/ 20897 w 69"/>
                <a:gd name="T5" fmla="*/ 549525 h 573"/>
                <a:gd name="T6" fmla="*/ 41278 w 69"/>
                <a:gd name="T7" fmla="*/ 524685 h 573"/>
                <a:gd name="T8" fmla="*/ 41278 w 69"/>
                <a:gd name="T9" fmla="*/ 0 h 5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9" h="573">
                  <a:moveTo>
                    <a:pt x="0" y="0"/>
                  </a:moveTo>
                  <a:cubicBezTo>
                    <a:pt x="0" y="547"/>
                    <a:pt x="0" y="547"/>
                    <a:pt x="0" y="547"/>
                  </a:cubicBezTo>
                  <a:cubicBezTo>
                    <a:pt x="0" y="566"/>
                    <a:pt x="16" y="573"/>
                    <a:pt x="35" y="573"/>
                  </a:cubicBezTo>
                  <a:cubicBezTo>
                    <a:pt x="54" y="573"/>
                    <a:pt x="69" y="566"/>
                    <a:pt x="69" y="547"/>
                  </a:cubicBezTo>
                  <a:cubicBezTo>
                    <a:pt x="69" y="0"/>
                    <a:pt x="69" y="0"/>
                    <a:pt x="69" y="0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967" name="Freeform 381">
              <a:extLst>
                <a:ext uri="{FF2B5EF4-FFF2-40B4-BE49-F238E27FC236}">
                  <a16:creationId xmlns:a16="http://schemas.microsoft.com/office/drawing/2014/main" id="{6AF729A6-0A8A-44DC-A051-FAE3E83DD90C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2" y="2272"/>
              <a:ext cx="165" cy="200"/>
            </a:xfrm>
            <a:custGeom>
              <a:avLst/>
              <a:gdLst>
                <a:gd name="T0" fmla="*/ 20313 w 66"/>
                <a:gd name="T1" fmla="*/ 71851 h 75"/>
                <a:gd name="T2" fmla="*/ 40363 w 66"/>
                <a:gd name="T3" fmla="*/ 69027 h 75"/>
                <a:gd name="T4" fmla="*/ 40363 w 66"/>
                <a:gd name="T5" fmla="*/ 1763 h 75"/>
                <a:gd name="T6" fmla="*/ 20313 w 66"/>
                <a:gd name="T7" fmla="*/ 0 h 75"/>
                <a:gd name="T8" fmla="*/ 0 w 66"/>
                <a:gd name="T9" fmla="*/ 1763 h 75"/>
                <a:gd name="T10" fmla="*/ 0 w 66"/>
                <a:gd name="T11" fmla="*/ 69027 h 75"/>
                <a:gd name="T12" fmla="*/ 20313 w 66"/>
                <a:gd name="T13" fmla="*/ 71851 h 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6" h="75">
                  <a:moveTo>
                    <a:pt x="33" y="75"/>
                  </a:moveTo>
                  <a:cubicBezTo>
                    <a:pt x="50" y="75"/>
                    <a:pt x="64" y="73"/>
                    <a:pt x="66" y="72"/>
                  </a:cubicBezTo>
                  <a:cubicBezTo>
                    <a:pt x="66" y="2"/>
                    <a:pt x="66" y="2"/>
                    <a:pt x="66" y="2"/>
                  </a:cubicBezTo>
                  <a:cubicBezTo>
                    <a:pt x="60" y="1"/>
                    <a:pt x="47" y="0"/>
                    <a:pt x="33" y="0"/>
                  </a:cubicBezTo>
                  <a:cubicBezTo>
                    <a:pt x="18" y="0"/>
                    <a:pt x="6" y="1"/>
                    <a:pt x="0" y="2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1" y="73"/>
                    <a:pt x="15" y="75"/>
                    <a:pt x="33" y="75"/>
                  </a:cubicBezTo>
                  <a:close/>
                </a:path>
              </a:pathLst>
            </a:custGeom>
            <a:solidFill>
              <a:srgbClr val="E4CB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968" name="Freeform 382">
              <a:extLst>
                <a:ext uri="{FF2B5EF4-FFF2-40B4-BE49-F238E27FC236}">
                  <a16:creationId xmlns:a16="http://schemas.microsoft.com/office/drawing/2014/main" id="{AAF33D2B-232D-4561-88A1-F11A1AFFAA8A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7" y="2293"/>
              <a:ext cx="80" cy="40"/>
            </a:xfrm>
            <a:custGeom>
              <a:avLst/>
              <a:gdLst>
                <a:gd name="T0" fmla="*/ 0 w 32"/>
                <a:gd name="T1" fmla="*/ 14413 h 15"/>
                <a:gd name="T2" fmla="*/ 0 w 32"/>
                <a:gd name="T3" fmla="*/ 0 h 15"/>
                <a:gd name="T4" fmla="*/ 19533 w 32"/>
                <a:gd name="T5" fmla="*/ 1763 h 15"/>
                <a:gd name="T6" fmla="*/ 2470 w 32"/>
                <a:gd name="T7" fmla="*/ 4701 h 15"/>
                <a:gd name="T8" fmla="*/ 0 w 32"/>
                <a:gd name="T9" fmla="*/ 14413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15">
                  <a:moveTo>
                    <a:pt x="0" y="15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7" y="1"/>
                    <a:pt x="24" y="2"/>
                    <a:pt x="32" y="2"/>
                  </a:cubicBezTo>
                  <a:cubicBezTo>
                    <a:pt x="26" y="4"/>
                    <a:pt x="8" y="5"/>
                    <a:pt x="4" y="5"/>
                  </a:cubicBezTo>
                  <a:cubicBezTo>
                    <a:pt x="0" y="5"/>
                    <a:pt x="0" y="9"/>
                    <a:pt x="0" y="15"/>
                  </a:cubicBezTo>
                  <a:close/>
                </a:path>
              </a:pathLst>
            </a:custGeom>
            <a:solidFill>
              <a:srgbClr val="CEA1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969" name="Freeform 383">
              <a:extLst>
                <a:ext uri="{FF2B5EF4-FFF2-40B4-BE49-F238E27FC236}">
                  <a16:creationId xmlns:a16="http://schemas.microsoft.com/office/drawing/2014/main" id="{17079A4F-18E3-4814-B17F-003D8F3E9BB5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2" y="2272"/>
              <a:ext cx="165" cy="200"/>
            </a:xfrm>
            <a:custGeom>
              <a:avLst/>
              <a:gdLst>
                <a:gd name="T0" fmla="*/ 20313 w 66"/>
                <a:gd name="T1" fmla="*/ 71851 h 75"/>
                <a:gd name="T2" fmla="*/ 40363 w 66"/>
                <a:gd name="T3" fmla="*/ 69027 h 75"/>
                <a:gd name="T4" fmla="*/ 40363 w 66"/>
                <a:gd name="T5" fmla="*/ 1763 h 75"/>
                <a:gd name="T6" fmla="*/ 20313 w 66"/>
                <a:gd name="T7" fmla="*/ 0 h 75"/>
                <a:gd name="T8" fmla="*/ 0 w 66"/>
                <a:gd name="T9" fmla="*/ 1763 h 75"/>
                <a:gd name="T10" fmla="*/ 0 w 66"/>
                <a:gd name="T11" fmla="*/ 69027 h 75"/>
                <a:gd name="T12" fmla="*/ 20313 w 66"/>
                <a:gd name="T13" fmla="*/ 71851 h 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6" h="75">
                  <a:moveTo>
                    <a:pt x="33" y="75"/>
                  </a:moveTo>
                  <a:cubicBezTo>
                    <a:pt x="50" y="75"/>
                    <a:pt x="64" y="73"/>
                    <a:pt x="66" y="72"/>
                  </a:cubicBezTo>
                  <a:cubicBezTo>
                    <a:pt x="66" y="2"/>
                    <a:pt x="66" y="2"/>
                    <a:pt x="66" y="2"/>
                  </a:cubicBezTo>
                  <a:cubicBezTo>
                    <a:pt x="60" y="1"/>
                    <a:pt x="47" y="0"/>
                    <a:pt x="33" y="0"/>
                  </a:cubicBezTo>
                  <a:cubicBezTo>
                    <a:pt x="18" y="0"/>
                    <a:pt x="6" y="1"/>
                    <a:pt x="0" y="2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1" y="73"/>
                    <a:pt x="15" y="75"/>
                    <a:pt x="33" y="75"/>
                  </a:cubicBezTo>
                  <a:close/>
                </a:path>
              </a:pathLst>
            </a:custGeom>
            <a:noFill/>
            <a:ln w="7938" cap="rnd">
              <a:solidFill>
                <a:srgbClr val="87888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970" name="Freeform 384">
              <a:extLst>
                <a:ext uri="{FF2B5EF4-FFF2-40B4-BE49-F238E27FC236}">
                  <a16:creationId xmlns:a16="http://schemas.microsoft.com/office/drawing/2014/main" id="{DB3CFD0A-D069-4F41-8D5F-3CDC2BAC4922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4" y="2448"/>
              <a:ext cx="28" cy="29"/>
            </a:xfrm>
            <a:custGeom>
              <a:avLst/>
              <a:gdLst>
                <a:gd name="T0" fmla="*/ 6842 w 11"/>
                <a:gd name="T1" fmla="*/ 5365 h 11"/>
                <a:gd name="T2" fmla="*/ 3531 w 11"/>
                <a:gd name="T3" fmla="*/ 9654 h 11"/>
                <a:gd name="T4" fmla="*/ 0 w 11"/>
                <a:gd name="T5" fmla="*/ 5365 h 11"/>
                <a:gd name="T6" fmla="*/ 3531 w 11"/>
                <a:gd name="T7" fmla="*/ 0 h 11"/>
                <a:gd name="T8" fmla="*/ 6842 w 11"/>
                <a:gd name="T9" fmla="*/ 5365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11">
                  <a:moveTo>
                    <a:pt x="10" y="6"/>
                  </a:moveTo>
                  <a:cubicBezTo>
                    <a:pt x="11" y="8"/>
                    <a:pt x="8" y="11"/>
                    <a:pt x="5" y="11"/>
                  </a:cubicBezTo>
                  <a:cubicBezTo>
                    <a:pt x="2" y="11"/>
                    <a:pt x="0" y="9"/>
                    <a:pt x="0" y="6"/>
                  </a:cubicBezTo>
                  <a:cubicBezTo>
                    <a:pt x="0" y="3"/>
                    <a:pt x="2" y="0"/>
                    <a:pt x="5" y="0"/>
                  </a:cubicBezTo>
                  <a:cubicBezTo>
                    <a:pt x="8" y="0"/>
                    <a:pt x="10" y="3"/>
                    <a:pt x="10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971" name="Oval 385">
              <a:extLst>
                <a:ext uri="{FF2B5EF4-FFF2-40B4-BE49-F238E27FC236}">
                  <a16:creationId xmlns:a16="http://schemas.microsoft.com/office/drawing/2014/main" id="{73285501-DA9F-4474-B7A7-7C92FC693C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82" y="2429"/>
              <a:ext cx="15" cy="1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0972" name="Freeform 386">
              <a:extLst>
                <a:ext uri="{FF2B5EF4-FFF2-40B4-BE49-F238E27FC236}">
                  <a16:creationId xmlns:a16="http://schemas.microsoft.com/office/drawing/2014/main" id="{D01B56B0-ECA2-4F77-8F2E-02621CF0F21A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2" y="2483"/>
              <a:ext cx="17" cy="16"/>
            </a:xfrm>
            <a:custGeom>
              <a:avLst/>
              <a:gdLst>
                <a:gd name="T0" fmla="*/ 3480 w 7"/>
                <a:gd name="T1" fmla="*/ 2824 h 6"/>
                <a:gd name="T2" fmla="*/ 2018 w 7"/>
                <a:gd name="T3" fmla="*/ 5824 h 6"/>
                <a:gd name="T4" fmla="*/ 413 w 7"/>
                <a:gd name="T5" fmla="*/ 2824 h 6"/>
                <a:gd name="T6" fmla="*/ 1433 w 7"/>
                <a:gd name="T7" fmla="*/ 0 h 6"/>
                <a:gd name="T8" fmla="*/ 3480 w 7"/>
                <a:gd name="T9" fmla="*/ 2824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6">
                  <a:moveTo>
                    <a:pt x="7" y="3"/>
                  </a:moveTo>
                  <a:cubicBezTo>
                    <a:pt x="7" y="4"/>
                    <a:pt x="5" y="6"/>
                    <a:pt x="4" y="6"/>
                  </a:cubicBezTo>
                  <a:cubicBezTo>
                    <a:pt x="2" y="6"/>
                    <a:pt x="1" y="4"/>
                    <a:pt x="1" y="3"/>
                  </a:cubicBezTo>
                  <a:cubicBezTo>
                    <a:pt x="0" y="1"/>
                    <a:pt x="2" y="0"/>
                    <a:pt x="3" y="0"/>
                  </a:cubicBezTo>
                  <a:cubicBezTo>
                    <a:pt x="5" y="0"/>
                    <a:pt x="7" y="1"/>
                    <a:pt x="7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973" name="Freeform 387">
              <a:extLst>
                <a:ext uri="{FF2B5EF4-FFF2-40B4-BE49-F238E27FC236}">
                  <a16:creationId xmlns:a16="http://schemas.microsoft.com/office/drawing/2014/main" id="{B762E535-C2BE-4D45-B71B-8D32DEDFE737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9" y="2325"/>
              <a:ext cx="65" cy="1555"/>
            </a:xfrm>
            <a:custGeom>
              <a:avLst/>
              <a:gdLst>
                <a:gd name="T0" fmla="*/ 4425 w 26"/>
                <a:gd name="T1" fmla="*/ 494719 h 583"/>
                <a:gd name="T2" fmla="*/ 15938 w 26"/>
                <a:gd name="T3" fmla="*/ 513806 h 583"/>
                <a:gd name="T4" fmla="*/ 1300 w 26"/>
                <a:gd name="T5" fmla="*/ 423469 h 583"/>
                <a:gd name="T6" fmla="*/ 1300 w 26"/>
                <a:gd name="T7" fmla="*/ 0 h 583"/>
                <a:gd name="T8" fmla="*/ 4425 w 26"/>
                <a:gd name="T9" fmla="*/ 494719 h 58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583">
                  <a:moveTo>
                    <a:pt x="7" y="515"/>
                  </a:moveTo>
                  <a:cubicBezTo>
                    <a:pt x="7" y="531"/>
                    <a:pt x="18" y="534"/>
                    <a:pt x="26" y="535"/>
                  </a:cubicBezTo>
                  <a:cubicBezTo>
                    <a:pt x="0" y="536"/>
                    <a:pt x="2" y="533"/>
                    <a:pt x="2" y="44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7" y="583"/>
                    <a:pt x="7" y="421"/>
                    <a:pt x="7" y="51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974" name="Freeform 388">
              <a:extLst>
                <a:ext uri="{FF2B5EF4-FFF2-40B4-BE49-F238E27FC236}">
                  <a16:creationId xmlns:a16="http://schemas.microsoft.com/office/drawing/2014/main" id="{EC84087B-5F10-4825-91E2-EDEA1065D01D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4" y="2195"/>
              <a:ext cx="68" cy="1581"/>
            </a:xfrm>
            <a:custGeom>
              <a:avLst/>
              <a:gdLst>
                <a:gd name="T0" fmla="*/ 0 w 27"/>
                <a:gd name="T1" fmla="*/ 567811 h 593"/>
                <a:gd name="T2" fmla="*/ 17335 w 27"/>
                <a:gd name="T3" fmla="*/ 548804 h 593"/>
                <a:gd name="T4" fmla="*/ 17335 w 27"/>
                <a:gd name="T5" fmla="*/ 44156 h 593"/>
                <a:gd name="T6" fmla="*/ 16086 w 27"/>
                <a:gd name="T7" fmla="*/ 139709 h 593"/>
                <a:gd name="T8" fmla="*/ 16086 w 27"/>
                <a:gd name="T9" fmla="*/ 467309 h 593"/>
                <a:gd name="T10" fmla="*/ 16086 w 27"/>
                <a:gd name="T11" fmla="*/ 520776 h 593"/>
                <a:gd name="T12" fmla="*/ 15287 w 27"/>
                <a:gd name="T13" fmla="*/ 548804 h 593"/>
                <a:gd name="T14" fmla="*/ 0 w 27"/>
                <a:gd name="T15" fmla="*/ 567811 h 59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7" h="593">
                  <a:moveTo>
                    <a:pt x="0" y="593"/>
                  </a:moveTo>
                  <a:cubicBezTo>
                    <a:pt x="11" y="593"/>
                    <a:pt x="27" y="583"/>
                    <a:pt x="27" y="573"/>
                  </a:cubicBezTo>
                  <a:cubicBezTo>
                    <a:pt x="27" y="502"/>
                    <a:pt x="27" y="0"/>
                    <a:pt x="27" y="46"/>
                  </a:cubicBezTo>
                  <a:cubicBezTo>
                    <a:pt x="25" y="146"/>
                    <a:pt x="25" y="146"/>
                    <a:pt x="25" y="146"/>
                  </a:cubicBezTo>
                  <a:cubicBezTo>
                    <a:pt x="25" y="488"/>
                    <a:pt x="25" y="488"/>
                    <a:pt x="25" y="488"/>
                  </a:cubicBezTo>
                  <a:cubicBezTo>
                    <a:pt x="25" y="511"/>
                    <a:pt x="25" y="529"/>
                    <a:pt x="25" y="544"/>
                  </a:cubicBezTo>
                  <a:cubicBezTo>
                    <a:pt x="25" y="549"/>
                    <a:pt x="25" y="569"/>
                    <a:pt x="24" y="573"/>
                  </a:cubicBezTo>
                  <a:cubicBezTo>
                    <a:pt x="19" y="591"/>
                    <a:pt x="7" y="590"/>
                    <a:pt x="0" y="5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975" name="Freeform 389">
              <a:extLst>
                <a:ext uri="{FF2B5EF4-FFF2-40B4-BE49-F238E27FC236}">
                  <a16:creationId xmlns:a16="http://schemas.microsoft.com/office/drawing/2014/main" id="{2633F119-40AE-42E4-BFD9-0AA70A46746F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2" y="2184"/>
              <a:ext cx="185" cy="107"/>
            </a:xfrm>
            <a:custGeom>
              <a:avLst/>
              <a:gdLst>
                <a:gd name="T0" fmla="*/ 45238 w 74"/>
                <a:gd name="T1" fmla="*/ 36308 h 40"/>
                <a:gd name="T2" fmla="*/ 45238 w 74"/>
                <a:gd name="T3" fmla="*/ 3999 h 40"/>
                <a:gd name="T4" fmla="*/ 22783 w 74"/>
                <a:gd name="T5" fmla="*/ 0 h 40"/>
                <a:gd name="T6" fmla="*/ 0 w 74"/>
                <a:gd name="T7" fmla="*/ 3999 h 40"/>
                <a:gd name="T8" fmla="*/ 0 w 74"/>
                <a:gd name="T9" fmla="*/ 36308 h 40"/>
                <a:gd name="T10" fmla="*/ 0 w 74"/>
                <a:gd name="T11" fmla="*/ 36308 h 40"/>
                <a:gd name="T12" fmla="*/ 22783 w 74"/>
                <a:gd name="T13" fmla="*/ 39162 h 40"/>
                <a:gd name="T14" fmla="*/ 45238 w 74"/>
                <a:gd name="T15" fmla="*/ 36308 h 4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4" h="40">
                  <a:moveTo>
                    <a:pt x="74" y="37"/>
                  </a:moveTo>
                  <a:cubicBezTo>
                    <a:pt x="74" y="4"/>
                    <a:pt x="74" y="4"/>
                    <a:pt x="74" y="4"/>
                  </a:cubicBezTo>
                  <a:cubicBezTo>
                    <a:pt x="74" y="2"/>
                    <a:pt x="57" y="0"/>
                    <a:pt x="37" y="0"/>
                  </a:cubicBezTo>
                  <a:cubicBezTo>
                    <a:pt x="16" y="0"/>
                    <a:pt x="0" y="2"/>
                    <a:pt x="0" y="4"/>
                  </a:cubicBezTo>
                  <a:cubicBezTo>
                    <a:pt x="0" y="37"/>
                    <a:pt x="0" y="37"/>
                    <a:pt x="0" y="37"/>
                  </a:cubicBezTo>
                  <a:cubicBezTo>
                    <a:pt x="0" y="37"/>
                    <a:pt x="0" y="37"/>
                    <a:pt x="0" y="37"/>
                  </a:cubicBezTo>
                  <a:cubicBezTo>
                    <a:pt x="0" y="39"/>
                    <a:pt x="16" y="40"/>
                    <a:pt x="37" y="40"/>
                  </a:cubicBezTo>
                  <a:cubicBezTo>
                    <a:pt x="57" y="40"/>
                    <a:pt x="74" y="39"/>
                    <a:pt x="74" y="37"/>
                  </a:cubicBezTo>
                </a:path>
              </a:pathLst>
            </a:custGeom>
            <a:solidFill>
              <a:srgbClr val="D9B5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976" name="Freeform 390">
              <a:extLst>
                <a:ext uri="{FF2B5EF4-FFF2-40B4-BE49-F238E27FC236}">
                  <a16:creationId xmlns:a16="http://schemas.microsoft.com/office/drawing/2014/main" id="{7BC95AFA-5D6B-4FE5-8C7F-119533C245D3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2" y="2184"/>
              <a:ext cx="185" cy="19"/>
            </a:xfrm>
            <a:custGeom>
              <a:avLst/>
              <a:gdLst>
                <a:gd name="T0" fmla="*/ 45238 w 74"/>
                <a:gd name="T1" fmla="*/ 4397 h 7"/>
                <a:gd name="T2" fmla="*/ 22783 w 74"/>
                <a:gd name="T3" fmla="*/ 0 h 7"/>
                <a:gd name="T4" fmla="*/ 0 w 74"/>
                <a:gd name="T5" fmla="*/ 4397 h 7"/>
                <a:gd name="T6" fmla="*/ 0 w 74"/>
                <a:gd name="T7" fmla="*/ 4397 h 7"/>
                <a:gd name="T8" fmla="*/ 22783 w 74"/>
                <a:gd name="T9" fmla="*/ 7662 h 7"/>
                <a:gd name="T10" fmla="*/ 45238 w 74"/>
                <a:gd name="T11" fmla="*/ 4397 h 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4" h="7">
                  <a:moveTo>
                    <a:pt x="74" y="4"/>
                  </a:moveTo>
                  <a:cubicBezTo>
                    <a:pt x="74" y="2"/>
                    <a:pt x="57" y="0"/>
                    <a:pt x="37" y="0"/>
                  </a:cubicBezTo>
                  <a:cubicBezTo>
                    <a:pt x="16" y="0"/>
                    <a:pt x="0" y="2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6"/>
                    <a:pt x="16" y="7"/>
                    <a:pt x="37" y="7"/>
                  </a:cubicBezTo>
                  <a:cubicBezTo>
                    <a:pt x="57" y="7"/>
                    <a:pt x="74" y="6"/>
                    <a:pt x="74" y="4"/>
                  </a:cubicBezTo>
                </a:path>
              </a:pathLst>
            </a:custGeom>
            <a:solidFill>
              <a:srgbClr val="F1E4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977" name="Freeform 391">
              <a:extLst>
                <a:ext uri="{FF2B5EF4-FFF2-40B4-BE49-F238E27FC236}">
                  <a16:creationId xmlns:a16="http://schemas.microsoft.com/office/drawing/2014/main" id="{09C0B26F-13A1-4E4C-906A-055084391869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2" y="2184"/>
              <a:ext cx="185" cy="19"/>
            </a:xfrm>
            <a:custGeom>
              <a:avLst/>
              <a:gdLst>
                <a:gd name="T0" fmla="*/ 45238 w 74"/>
                <a:gd name="T1" fmla="*/ 4397 h 7"/>
                <a:gd name="T2" fmla="*/ 22783 w 74"/>
                <a:gd name="T3" fmla="*/ 0 h 7"/>
                <a:gd name="T4" fmla="*/ 0 w 74"/>
                <a:gd name="T5" fmla="*/ 4397 h 7"/>
                <a:gd name="T6" fmla="*/ 0 w 74"/>
                <a:gd name="T7" fmla="*/ 4397 h 7"/>
                <a:gd name="T8" fmla="*/ 22783 w 74"/>
                <a:gd name="T9" fmla="*/ 7662 h 7"/>
                <a:gd name="T10" fmla="*/ 45238 w 74"/>
                <a:gd name="T11" fmla="*/ 4397 h 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4" h="7">
                  <a:moveTo>
                    <a:pt x="74" y="4"/>
                  </a:moveTo>
                  <a:cubicBezTo>
                    <a:pt x="74" y="2"/>
                    <a:pt x="57" y="0"/>
                    <a:pt x="37" y="0"/>
                  </a:cubicBezTo>
                  <a:cubicBezTo>
                    <a:pt x="16" y="0"/>
                    <a:pt x="0" y="2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6"/>
                    <a:pt x="16" y="7"/>
                    <a:pt x="37" y="7"/>
                  </a:cubicBezTo>
                  <a:cubicBezTo>
                    <a:pt x="57" y="7"/>
                    <a:pt x="74" y="6"/>
                    <a:pt x="74" y="4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978" name="Freeform 392">
              <a:extLst>
                <a:ext uri="{FF2B5EF4-FFF2-40B4-BE49-F238E27FC236}">
                  <a16:creationId xmlns:a16="http://schemas.microsoft.com/office/drawing/2014/main" id="{F5EAAB4B-3E52-4AC5-BF80-8AE9A22C269E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2" y="2184"/>
              <a:ext cx="185" cy="107"/>
            </a:xfrm>
            <a:custGeom>
              <a:avLst/>
              <a:gdLst>
                <a:gd name="T0" fmla="*/ 45238 w 74"/>
                <a:gd name="T1" fmla="*/ 36308 h 40"/>
                <a:gd name="T2" fmla="*/ 45238 w 74"/>
                <a:gd name="T3" fmla="*/ 3999 h 40"/>
                <a:gd name="T4" fmla="*/ 22783 w 74"/>
                <a:gd name="T5" fmla="*/ 0 h 40"/>
                <a:gd name="T6" fmla="*/ 0 w 74"/>
                <a:gd name="T7" fmla="*/ 3999 h 40"/>
                <a:gd name="T8" fmla="*/ 0 w 74"/>
                <a:gd name="T9" fmla="*/ 36308 h 40"/>
                <a:gd name="T10" fmla="*/ 0 w 74"/>
                <a:gd name="T11" fmla="*/ 36308 h 40"/>
                <a:gd name="T12" fmla="*/ 22783 w 74"/>
                <a:gd name="T13" fmla="*/ 39162 h 40"/>
                <a:gd name="T14" fmla="*/ 45238 w 74"/>
                <a:gd name="T15" fmla="*/ 36308 h 4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4" h="40">
                  <a:moveTo>
                    <a:pt x="74" y="37"/>
                  </a:moveTo>
                  <a:cubicBezTo>
                    <a:pt x="74" y="4"/>
                    <a:pt x="74" y="4"/>
                    <a:pt x="74" y="4"/>
                  </a:cubicBezTo>
                  <a:cubicBezTo>
                    <a:pt x="74" y="2"/>
                    <a:pt x="57" y="0"/>
                    <a:pt x="37" y="0"/>
                  </a:cubicBezTo>
                  <a:cubicBezTo>
                    <a:pt x="16" y="0"/>
                    <a:pt x="0" y="2"/>
                    <a:pt x="0" y="4"/>
                  </a:cubicBezTo>
                  <a:cubicBezTo>
                    <a:pt x="0" y="37"/>
                    <a:pt x="0" y="37"/>
                    <a:pt x="0" y="37"/>
                  </a:cubicBezTo>
                  <a:cubicBezTo>
                    <a:pt x="0" y="37"/>
                    <a:pt x="0" y="37"/>
                    <a:pt x="0" y="37"/>
                  </a:cubicBezTo>
                  <a:cubicBezTo>
                    <a:pt x="0" y="39"/>
                    <a:pt x="16" y="40"/>
                    <a:pt x="37" y="40"/>
                  </a:cubicBezTo>
                  <a:cubicBezTo>
                    <a:pt x="57" y="40"/>
                    <a:pt x="74" y="39"/>
                    <a:pt x="74" y="37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979" name="Oval 393">
              <a:extLst>
                <a:ext uri="{FF2B5EF4-FFF2-40B4-BE49-F238E27FC236}">
                  <a16:creationId xmlns:a16="http://schemas.microsoft.com/office/drawing/2014/main" id="{19C74DDF-BF91-44CA-8A9D-256EA2E000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19" y="2832"/>
              <a:ext cx="20" cy="2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0980" name="Oval 394">
              <a:extLst>
                <a:ext uri="{FF2B5EF4-FFF2-40B4-BE49-F238E27FC236}">
                  <a16:creationId xmlns:a16="http://schemas.microsoft.com/office/drawing/2014/main" id="{5811DA88-5445-4954-9606-E131494DDF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44" y="2837"/>
              <a:ext cx="13" cy="1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0981" name="Oval 395">
              <a:extLst>
                <a:ext uri="{FF2B5EF4-FFF2-40B4-BE49-F238E27FC236}">
                  <a16:creationId xmlns:a16="http://schemas.microsoft.com/office/drawing/2014/main" id="{32FB7103-56F4-452F-90B1-D0477C97C8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4" y="2835"/>
              <a:ext cx="10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0982" name="Freeform 396">
              <a:extLst>
                <a:ext uri="{FF2B5EF4-FFF2-40B4-BE49-F238E27FC236}">
                  <a16:creationId xmlns:a16="http://schemas.microsoft.com/office/drawing/2014/main" id="{B0012C55-E8BC-4C6C-ACBF-95BFF5C5721B}"/>
                </a:ext>
              </a:extLst>
            </p:cNvPr>
            <p:cNvSpPr>
              <a:spLocks/>
            </p:cNvSpPr>
            <p:nvPr/>
          </p:nvSpPr>
          <p:spPr bwMode="auto">
            <a:xfrm>
              <a:off x="4407" y="2379"/>
              <a:ext cx="132" cy="933"/>
            </a:xfrm>
            <a:custGeom>
              <a:avLst/>
              <a:gdLst>
                <a:gd name="T0" fmla="*/ 11203 w 53"/>
                <a:gd name="T1" fmla="*/ 2820 h 350"/>
                <a:gd name="T2" fmla="*/ 5265 w 53"/>
                <a:gd name="T3" fmla="*/ 1762 h 350"/>
                <a:gd name="T4" fmla="*/ 0 w 53"/>
                <a:gd name="T5" fmla="*/ 9701 h 350"/>
                <a:gd name="T6" fmla="*/ 0 w 53"/>
                <a:gd name="T7" fmla="*/ 317519 h 350"/>
                <a:gd name="T8" fmla="*/ 3537 w 53"/>
                <a:gd name="T9" fmla="*/ 330039 h 350"/>
                <a:gd name="T10" fmla="*/ 14769 w 53"/>
                <a:gd name="T11" fmla="*/ 333678 h 350"/>
                <a:gd name="T12" fmla="*/ 31518 w 53"/>
                <a:gd name="T13" fmla="*/ 327219 h 350"/>
                <a:gd name="T14" fmla="*/ 31518 w 53"/>
                <a:gd name="T15" fmla="*/ 0 h 350"/>
                <a:gd name="T16" fmla="*/ 11203 w 53"/>
                <a:gd name="T17" fmla="*/ 2820 h 35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3" h="350">
                  <a:moveTo>
                    <a:pt x="19" y="3"/>
                  </a:moveTo>
                  <a:cubicBezTo>
                    <a:pt x="16" y="3"/>
                    <a:pt x="12" y="2"/>
                    <a:pt x="9" y="2"/>
                  </a:cubicBezTo>
                  <a:cubicBezTo>
                    <a:pt x="0" y="2"/>
                    <a:pt x="0" y="10"/>
                    <a:pt x="0" y="10"/>
                  </a:cubicBezTo>
                  <a:cubicBezTo>
                    <a:pt x="0" y="332"/>
                    <a:pt x="0" y="332"/>
                    <a:pt x="0" y="332"/>
                  </a:cubicBezTo>
                  <a:cubicBezTo>
                    <a:pt x="0" y="332"/>
                    <a:pt x="0" y="343"/>
                    <a:pt x="6" y="345"/>
                  </a:cubicBezTo>
                  <a:cubicBezTo>
                    <a:pt x="8" y="347"/>
                    <a:pt x="16" y="349"/>
                    <a:pt x="25" y="349"/>
                  </a:cubicBezTo>
                  <a:cubicBezTo>
                    <a:pt x="42" y="350"/>
                    <a:pt x="48" y="346"/>
                    <a:pt x="53" y="342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48" y="2"/>
                    <a:pt x="35" y="3"/>
                    <a:pt x="19" y="3"/>
                  </a:cubicBezTo>
                  <a:close/>
                </a:path>
              </a:pathLst>
            </a:custGeom>
            <a:solidFill>
              <a:srgbClr val="FFFFFF"/>
            </a:solidFill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983" name="Freeform 397">
              <a:extLst>
                <a:ext uri="{FF2B5EF4-FFF2-40B4-BE49-F238E27FC236}">
                  <a16:creationId xmlns:a16="http://schemas.microsoft.com/office/drawing/2014/main" id="{2ABF6AAB-3799-426D-86B6-3337FAC6F244}"/>
                </a:ext>
              </a:extLst>
            </p:cNvPr>
            <p:cNvSpPr>
              <a:spLocks/>
            </p:cNvSpPr>
            <p:nvPr/>
          </p:nvSpPr>
          <p:spPr bwMode="auto">
            <a:xfrm>
              <a:off x="4409" y="2453"/>
              <a:ext cx="128" cy="86"/>
            </a:xfrm>
            <a:custGeom>
              <a:avLst/>
              <a:gdLst>
                <a:gd name="T0" fmla="*/ 788 w 51"/>
                <a:gd name="T1" fmla="*/ 29425 h 32"/>
                <a:gd name="T2" fmla="*/ 5790 w 51"/>
                <a:gd name="T3" fmla="*/ 31253 h 32"/>
                <a:gd name="T4" fmla="*/ 11269 w 51"/>
                <a:gd name="T5" fmla="*/ 32392 h 32"/>
                <a:gd name="T6" fmla="*/ 31980 w 51"/>
                <a:gd name="T7" fmla="*/ 29425 h 32"/>
                <a:gd name="T8" fmla="*/ 31980 w 51"/>
                <a:gd name="T9" fmla="*/ 0 h 32"/>
                <a:gd name="T10" fmla="*/ 11269 w 51"/>
                <a:gd name="T11" fmla="*/ 3085 h 32"/>
                <a:gd name="T12" fmla="*/ 5790 w 51"/>
                <a:gd name="T13" fmla="*/ 3085 h 32"/>
                <a:gd name="T14" fmla="*/ 788 w 51"/>
                <a:gd name="T15" fmla="*/ 1148 h 32"/>
                <a:gd name="T16" fmla="*/ 788 w 51"/>
                <a:gd name="T17" fmla="*/ 29425 h 3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1" h="32">
                  <a:moveTo>
                    <a:pt x="1" y="29"/>
                  </a:moveTo>
                  <a:cubicBezTo>
                    <a:pt x="1" y="29"/>
                    <a:pt x="0" y="31"/>
                    <a:pt x="9" y="31"/>
                  </a:cubicBezTo>
                  <a:cubicBezTo>
                    <a:pt x="12" y="32"/>
                    <a:pt x="15" y="32"/>
                    <a:pt x="18" y="32"/>
                  </a:cubicBezTo>
                  <a:cubicBezTo>
                    <a:pt x="33" y="32"/>
                    <a:pt x="46" y="31"/>
                    <a:pt x="51" y="29"/>
                  </a:cubicBezTo>
                  <a:cubicBezTo>
                    <a:pt x="51" y="0"/>
                    <a:pt x="51" y="0"/>
                    <a:pt x="51" y="0"/>
                  </a:cubicBezTo>
                  <a:cubicBezTo>
                    <a:pt x="46" y="2"/>
                    <a:pt x="33" y="3"/>
                    <a:pt x="18" y="3"/>
                  </a:cubicBezTo>
                  <a:cubicBezTo>
                    <a:pt x="15" y="3"/>
                    <a:pt x="12" y="3"/>
                    <a:pt x="9" y="3"/>
                  </a:cubicBezTo>
                  <a:cubicBezTo>
                    <a:pt x="0" y="2"/>
                    <a:pt x="1" y="1"/>
                    <a:pt x="1" y="1"/>
                  </a:cubicBezTo>
                  <a:lnTo>
                    <a:pt x="1" y="29"/>
                  </a:lnTo>
                  <a:close/>
                </a:path>
              </a:pathLst>
            </a:custGeom>
            <a:solidFill>
              <a:srgbClr val="D9B5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984" name="Freeform 398">
              <a:extLst>
                <a:ext uri="{FF2B5EF4-FFF2-40B4-BE49-F238E27FC236}">
                  <a16:creationId xmlns:a16="http://schemas.microsoft.com/office/drawing/2014/main" id="{D159ACCC-7D4D-4D2B-879F-1B69836173E3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7" y="2203"/>
              <a:ext cx="160" cy="85"/>
            </a:xfrm>
            <a:custGeom>
              <a:avLst/>
              <a:gdLst>
                <a:gd name="T0" fmla="*/ 3250 w 64"/>
                <a:gd name="T1" fmla="*/ 1743 h 32"/>
                <a:gd name="T2" fmla="*/ 18363 w 64"/>
                <a:gd name="T3" fmla="*/ 2794 h 32"/>
                <a:gd name="T4" fmla="*/ 37895 w 64"/>
                <a:gd name="T5" fmla="*/ 1743 h 32"/>
                <a:gd name="T6" fmla="*/ 38595 w 64"/>
                <a:gd name="T7" fmla="*/ 2794 h 32"/>
                <a:gd name="T8" fmla="*/ 20313 w 64"/>
                <a:gd name="T9" fmla="*/ 12947 h 32"/>
                <a:gd name="T10" fmla="*/ 17113 w 64"/>
                <a:gd name="T11" fmla="*/ 17582 h 32"/>
                <a:gd name="T12" fmla="*/ 17113 w 64"/>
                <a:gd name="T13" fmla="*/ 27136 h 32"/>
                <a:gd name="T14" fmla="*/ 9300 w 64"/>
                <a:gd name="T15" fmla="*/ 28167 h 32"/>
                <a:gd name="T16" fmla="*/ 783 w 64"/>
                <a:gd name="T17" fmla="*/ 24193 h 32"/>
                <a:gd name="T18" fmla="*/ 0 w 64"/>
                <a:gd name="T19" fmla="*/ 2794 h 32"/>
                <a:gd name="T20" fmla="*/ 3250 w 64"/>
                <a:gd name="T21" fmla="*/ 1743 h 3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64" h="32">
                  <a:moveTo>
                    <a:pt x="5" y="2"/>
                  </a:moveTo>
                  <a:cubicBezTo>
                    <a:pt x="13" y="3"/>
                    <a:pt x="22" y="3"/>
                    <a:pt x="30" y="3"/>
                  </a:cubicBezTo>
                  <a:cubicBezTo>
                    <a:pt x="40" y="3"/>
                    <a:pt x="52" y="1"/>
                    <a:pt x="62" y="2"/>
                  </a:cubicBezTo>
                  <a:cubicBezTo>
                    <a:pt x="64" y="1"/>
                    <a:pt x="63" y="3"/>
                    <a:pt x="63" y="3"/>
                  </a:cubicBezTo>
                  <a:cubicBezTo>
                    <a:pt x="60" y="11"/>
                    <a:pt x="40" y="11"/>
                    <a:pt x="33" y="14"/>
                  </a:cubicBezTo>
                  <a:cubicBezTo>
                    <a:pt x="31" y="16"/>
                    <a:pt x="29" y="17"/>
                    <a:pt x="28" y="19"/>
                  </a:cubicBezTo>
                  <a:cubicBezTo>
                    <a:pt x="27" y="21"/>
                    <a:pt x="29" y="27"/>
                    <a:pt x="28" y="29"/>
                  </a:cubicBezTo>
                  <a:cubicBezTo>
                    <a:pt x="26" y="32"/>
                    <a:pt x="19" y="30"/>
                    <a:pt x="15" y="30"/>
                  </a:cubicBezTo>
                  <a:cubicBezTo>
                    <a:pt x="9" y="30"/>
                    <a:pt x="3" y="29"/>
                    <a:pt x="1" y="26"/>
                  </a:cubicBezTo>
                  <a:cubicBezTo>
                    <a:pt x="0" y="21"/>
                    <a:pt x="0" y="9"/>
                    <a:pt x="0" y="3"/>
                  </a:cubicBezTo>
                  <a:cubicBezTo>
                    <a:pt x="1" y="2"/>
                    <a:pt x="2" y="0"/>
                    <a:pt x="5" y="2"/>
                  </a:cubicBezTo>
                  <a:close/>
                </a:path>
              </a:pathLst>
            </a:custGeom>
            <a:solidFill>
              <a:srgbClr val="E4CB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985" name="Freeform 399">
              <a:extLst>
                <a:ext uri="{FF2B5EF4-FFF2-40B4-BE49-F238E27FC236}">
                  <a16:creationId xmlns:a16="http://schemas.microsoft.com/office/drawing/2014/main" id="{AE23321E-910C-4080-83CD-2881057918AF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2" y="2213"/>
              <a:ext cx="87" cy="72"/>
            </a:xfrm>
            <a:custGeom>
              <a:avLst/>
              <a:gdLst>
                <a:gd name="T0" fmla="*/ 3980 w 35"/>
                <a:gd name="T1" fmla="*/ 24824 h 27"/>
                <a:gd name="T2" fmla="*/ 13025 w 35"/>
                <a:gd name="T3" fmla="*/ 24120 h 27"/>
                <a:gd name="T4" fmla="*/ 18889 w 35"/>
                <a:gd name="T5" fmla="*/ 23061 h 27"/>
                <a:gd name="T6" fmla="*/ 20012 w 35"/>
                <a:gd name="T7" fmla="*/ 15531 h 27"/>
                <a:gd name="T8" fmla="*/ 20012 w 35"/>
                <a:gd name="T9" fmla="*/ 7531 h 27"/>
                <a:gd name="T10" fmla="*/ 20012 w 35"/>
                <a:gd name="T11" fmla="*/ 3891 h 27"/>
                <a:gd name="T12" fmla="*/ 19351 w 35"/>
                <a:gd name="T13" fmla="*/ 0 h 27"/>
                <a:gd name="T14" fmla="*/ 18141 w 35"/>
                <a:gd name="T15" fmla="*/ 8648 h 27"/>
                <a:gd name="T16" fmla="*/ 13025 w 35"/>
                <a:gd name="T17" fmla="*/ 15531 h 27"/>
                <a:gd name="T18" fmla="*/ 3980 w 35"/>
                <a:gd name="T19" fmla="*/ 23061 h 27"/>
                <a:gd name="T20" fmla="*/ 0 w 35"/>
                <a:gd name="T21" fmla="*/ 24824 h 2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5" h="27">
                  <a:moveTo>
                    <a:pt x="7" y="26"/>
                  </a:moveTo>
                  <a:cubicBezTo>
                    <a:pt x="12" y="27"/>
                    <a:pt x="17" y="26"/>
                    <a:pt x="22" y="25"/>
                  </a:cubicBezTo>
                  <a:cubicBezTo>
                    <a:pt x="25" y="25"/>
                    <a:pt x="29" y="25"/>
                    <a:pt x="32" y="24"/>
                  </a:cubicBezTo>
                  <a:cubicBezTo>
                    <a:pt x="35" y="22"/>
                    <a:pt x="34" y="19"/>
                    <a:pt x="34" y="16"/>
                  </a:cubicBezTo>
                  <a:cubicBezTo>
                    <a:pt x="34" y="14"/>
                    <a:pt x="34" y="11"/>
                    <a:pt x="34" y="8"/>
                  </a:cubicBezTo>
                  <a:cubicBezTo>
                    <a:pt x="34" y="7"/>
                    <a:pt x="34" y="5"/>
                    <a:pt x="34" y="4"/>
                  </a:cubicBezTo>
                  <a:cubicBezTo>
                    <a:pt x="34" y="3"/>
                    <a:pt x="33" y="1"/>
                    <a:pt x="33" y="0"/>
                  </a:cubicBezTo>
                  <a:cubicBezTo>
                    <a:pt x="32" y="3"/>
                    <a:pt x="32" y="6"/>
                    <a:pt x="31" y="9"/>
                  </a:cubicBezTo>
                  <a:cubicBezTo>
                    <a:pt x="30" y="14"/>
                    <a:pt x="26" y="14"/>
                    <a:pt x="22" y="16"/>
                  </a:cubicBezTo>
                  <a:cubicBezTo>
                    <a:pt x="17" y="18"/>
                    <a:pt x="12" y="22"/>
                    <a:pt x="7" y="24"/>
                  </a:cubicBezTo>
                  <a:cubicBezTo>
                    <a:pt x="5" y="25"/>
                    <a:pt x="1" y="27"/>
                    <a:pt x="0" y="26"/>
                  </a:cubicBezTo>
                </a:path>
              </a:pathLst>
            </a:custGeom>
            <a:solidFill>
              <a:srgbClr val="CEA1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986" name="Freeform 400">
              <a:extLst>
                <a:ext uri="{FF2B5EF4-FFF2-40B4-BE49-F238E27FC236}">
                  <a16:creationId xmlns:a16="http://schemas.microsoft.com/office/drawing/2014/main" id="{8C9DB049-902A-43D1-8949-BE4FA52D9952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2" y="2216"/>
              <a:ext cx="72" cy="56"/>
            </a:xfrm>
            <a:custGeom>
              <a:avLst/>
              <a:gdLst>
                <a:gd name="T0" fmla="*/ 1135 w 29"/>
                <a:gd name="T1" fmla="*/ 2824 h 21"/>
                <a:gd name="T2" fmla="*/ 0 w 29"/>
                <a:gd name="T3" fmla="*/ 13347 h 21"/>
                <a:gd name="T4" fmla="*/ 1591 w 29"/>
                <a:gd name="T5" fmla="*/ 18355 h 21"/>
                <a:gd name="T6" fmla="*/ 6306 w 29"/>
                <a:gd name="T7" fmla="*/ 18355 h 21"/>
                <a:gd name="T8" fmla="*/ 6306 w 29"/>
                <a:gd name="T9" fmla="*/ 13347 h 21"/>
                <a:gd name="T10" fmla="*/ 9350 w 29"/>
                <a:gd name="T11" fmla="*/ 7531 h 21"/>
                <a:gd name="T12" fmla="*/ 16865 w 29"/>
                <a:gd name="T13" fmla="*/ 1763 h 21"/>
                <a:gd name="T14" fmla="*/ 10559 w 29"/>
                <a:gd name="T15" fmla="*/ 1059 h 21"/>
                <a:gd name="T16" fmla="*/ 1591 w 29"/>
                <a:gd name="T17" fmla="*/ 1763 h 2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9" h="21">
                  <a:moveTo>
                    <a:pt x="2" y="3"/>
                  </a:moveTo>
                  <a:cubicBezTo>
                    <a:pt x="0" y="5"/>
                    <a:pt x="0" y="9"/>
                    <a:pt x="0" y="14"/>
                  </a:cubicBezTo>
                  <a:cubicBezTo>
                    <a:pt x="0" y="16"/>
                    <a:pt x="1" y="18"/>
                    <a:pt x="3" y="19"/>
                  </a:cubicBezTo>
                  <a:cubicBezTo>
                    <a:pt x="5" y="20"/>
                    <a:pt x="10" y="21"/>
                    <a:pt x="11" y="19"/>
                  </a:cubicBezTo>
                  <a:cubicBezTo>
                    <a:pt x="12" y="18"/>
                    <a:pt x="11" y="15"/>
                    <a:pt x="11" y="14"/>
                  </a:cubicBezTo>
                  <a:cubicBezTo>
                    <a:pt x="12" y="12"/>
                    <a:pt x="14" y="9"/>
                    <a:pt x="16" y="8"/>
                  </a:cubicBezTo>
                  <a:cubicBezTo>
                    <a:pt x="20" y="5"/>
                    <a:pt x="25" y="6"/>
                    <a:pt x="29" y="2"/>
                  </a:cubicBezTo>
                  <a:cubicBezTo>
                    <a:pt x="28" y="0"/>
                    <a:pt x="21" y="1"/>
                    <a:pt x="18" y="1"/>
                  </a:cubicBezTo>
                  <a:cubicBezTo>
                    <a:pt x="14" y="1"/>
                    <a:pt x="5" y="0"/>
                    <a:pt x="3" y="2"/>
                  </a:cubicBezTo>
                </a:path>
              </a:pathLst>
            </a:custGeom>
            <a:solidFill>
              <a:srgbClr val="F3E7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987" name="Freeform 401">
              <a:extLst>
                <a:ext uri="{FF2B5EF4-FFF2-40B4-BE49-F238E27FC236}">
                  <a16:creationId xmlns:a16="http://schemas.microsoft.com/office/drawing/2014/main" id="{F5F8F2F3-1B2A-40E7-843F-C76BC35D698B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4" y="2219"/>
              <a:ext cx="28" cy="32"/>
            </a:xfrm>
            <a:custGeom>
              <a:avLst/>
              <a:gdLst>
                <a:gd name="T0" fmla="*/ 843 w 11"/>
                <a:gd name="T1" fmla="*/ 2824 h 12"/>
                <a:gd name="T2" fmla="*/ 843 w 11"/>
                <a:gd name="T3" fmla="*/ 7531 h 12"/>
                <a:gd name="T4" fmla="*/ 2146 w 11"/>
                <a:gd name="T5" fmla="*/ 9707 h 12"/>
                <a:gd name="T6" fmla="*/ 3531 w 11"/>
                <a:gd name="T7" fmla="*/ 3891 h 12"/>
                <a:gd name="T8" fmla="*/ 7601 w 11"/>
                <a:gd name="T9" fmla="*/ 1763 h 12"/>
                <a:gd name="T10" fmla="*/ 2146 w 11"/>
                <a:gd name="T11" fmla="*/ 1763 h 1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" h="12">
                  <a:moveTo>
                    <a:pt x="1" y="3"/>
                  </a:moveTo>
                  <a:cubicBezTo>
                    <a:pt x="1" y="5"/>
                    <a:pt x="0" y="6"/>
                    <a:pt x="1" y="8"/>
                  </a:cubicBezTo>
                  <a:cubicBezTo>
                    <a:pt x="1" y="10"/>
                    <a:pt x="2" y="12"/>
                    <a:pt x="3" y="10"/>
                  </a:cubicBezTo>
                  <a:cubicBezTo>
                    <a:pt x="4" y="7"/>
                    <a:pt x="3" y="6"/>
                    <a:pt x="5" y="4"/>
                  </a:cubicBezTo>
                  <a:cubicBezTo>
                    <a:pt x="7" y="2"/>
                    <a:pt x="9" y="3"/>
                    <a:pt x="11" y="2"/>
                  </a:cubicBezTo>
                  <a:cubicBezTo>
                    <a:pt x="9" y="0"/>
                    <a:pt x="5" y="2"/>
                    <a:pt x="3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988" name="Freeform 402">
              <a:extLst>
                <a:ext uri="{FF2B5EF4-FFF2-40B4-BE49-F238E27FC236}">
                  <a16:creationId xmlns:a16="http://schemas.microsoft.com/office/drawing/2014/main" id="{DA5CD252-A022-48D7-BB80-62B64C9769A2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2" y="2248"/>
              <a:ext cx="37" cy="32"/>
            </a:xfrm>
            <a:custGeom>
              <a:avLst/>
              <a:gdLst>
                <a:gd name="T0" fmla="*/ 0 w 15"/>
                <a:gd name="T1" fmla="*/ 11469 h 12"/>
                <a:gd name="T2" fmla="*/ 5659 w 15"/>
                <a:gd name="T3" fmla="*/ 10376 h 12"/>
                <a:gd name="T4" fmla="*/ 6766 w 15"/>
                <a:gd name="T5" fmla="*/ 0 h 12"/>
                <a:gd name="T6" fmla="*/ 1564 w 15"/>
                <a:gd name="T7" fmla="*/ 9707 h 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" h="12">
                  <a:moveTo>
                    <a:pt x="0" y="12"/>
                  </a:moveTo>
                  <a:cubicBezTo>
                    <a:pt x="3" y="11"/>
                    <a:pt x="7" y="12"/>
                    <a:pt x="10" y="11"/>
                  </a:cubicBezTo>
                  <a:cubicBezTo>
                    <a:pt x="15" y="9"/>
                    <a:pt x="14" y="3"/>
                    <a:pt x="12" y="0"/>
                  </a:cubicBezTo>
                  <a:cubicBezTo>
                    <a:pt x="11" y="7"/>
                    <a:pt x="11" y="9"/>
                    <a:pt x="3" y="10"/>
                  </a:cubicBezTo>
                </a:path>
              </a:pathLst>
            </a:custGeom>
            <a:solidFill>
              <a:srgbClr val="B888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989" name="Freeform 403">
              <a:extLst>
                <a:ext uri="{FF2B5EF4-FFF2-40B4-BE49-F238E27FC236}">
                  <a16:creationId xmlns:a16="http://schemas.microsoft.com/office/drawing/2014/main" id="{7E6311F9-57A8-4F8C-A76E-B98C613DCD8B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4" y="2539"/>
              <a:ext cx="68" cy="765"/>
            </a:xfrm>
            <a:custGeom>
              <a:avLst/>
              <a:gdLst>
                <a:gd name="T0" fmla="*/ 12268 w 27"/>
                <a:gd name="T1" fmla="*/ 153914 h 287"/>
                <a:gd name="T2" fmla="*/ 13484 w 27"/>
                <a:gd name="T3" fmla="*/ 33372 h 287"/>
                <a:gd name="T4" fmla="*/ 16612 w 27"/>
                <a:gd name="T5" fmla="*/ 0 h 287"/>
                <a:gd name="T6" fmla="*/ 16612 w 27"/>
                <a:gd name="T7" fmla="*/ 259961 h 287"/>
                <a:gd name="T8" fmla="*/ 0 w 27"/>
                <a:gd name="T9" fmla="*/ 271535 h 287"/>
                <a:gd name="T10" fmla="*/ 12268 w 27"/>
                <a:gd name="T11" fmla="*/ 153914 h 28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7" h="287">
                  <a:moveTo>
                    <a:pt x="19" y="161"/>
                  </a:moveTo>
                  <a:cubicBezTo>
                    <a:pt x="20" y="138"/>
                    <a:pt x="19" y="69"/>
                    <a:pt x="21" y="35"/>
                  </a:cubicBezTo>
                  <a:cubicBezTo>
                    <a:pt x="22" y="12"/>
                    <a:pt x="26" y="27"/>
                    <a:pt x="26" y="0"/>
                  </a:cubicBezTo>
                  <a:cubicBezTo>
                    <a:pt x="26" y="0"/>
                    <a:pt x="26" y="264"/>
                    <a:pt x="26" y="272"/>
                  </a:cubicBezTo>
                  <a:cubicBezTo>
                    <a:pt x="27" y="278"/>
                    <a:pt x="17" y="287"/>
                    <a:pt x="0" y="284"/>
                  </a:cubicBezTo>
                  <a:cubicBezTo>
                    <a:pt x="17" y="277"/>
                    <a:pt x="14" y="260"/>
                    <a:pt x="19" y="161"/>
                  </a:cubicBezTo>
                  <a:close/>
                </a:path>
              </a:pathLst>
            </a:custGeom>
            <a:solidFill>
              <a:srgbClr val="E7E7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990" name="Freeform 404">
              <a:extLst>
                <a:ext uri="{FF2B5EF4-FFF2-40B4-BE49-F238E27FC236}">
                  <a16:creationId xmlns:a16="http://schemas.microsoft.com/office/drawing/2014/main" id="{0C02297F-8FF9-4E51-8797-1C1430B34B21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4" y="2408"/>
              <a:ext cx="15" cy="24"/>
            </a:xfrm>
            <a:custGeom>
              <a:avLst/>
              <a:gdLst>
                <a:gd name="T0" fmla="*/ 0 w 6"/>
                <a:gd name="T1" fmla="*/ 1763 h 9"/>
                <a:gd name="T2" fmla="*/ 2470 w 6"/>
                <a:gd name="T3" fmla="*/ 0 h 9"/>
                <a:gd name="T4" fmla="*/ 2470 w 6"/>
                <a:gd name="T5" fmla="*/ 7531 h 9"/>
                <a:gd name="T6" fmla="*/ 783 w 6"/>
                <a:gd name="T7" fmla="*/ 7531 h 9"/>
                <a:gd name="T8" fmla="*/ 3720 w 6"/>
                <a:gd name="T9" fmla="*/ 7531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9">
                  <a:moveTo>
                    <a:pt x="0" y="2"/>
                  </a:moveTo>
                  <a:cubicBezTo>
                    <a:pt x="1" y="1"/>
                    <a:pt x="2" y="0"/>
                    <a:pt x="4" y="0"/>
                  </a:cubicBezTo>
                  <a:cubicBezTo>
                    <a:pt x="4" y="3"/>
                    <a:pt x="2" y="5"/>
                    <a:pt x="4" y="8"/>
                  </a:cubicBezTo>
                  <a:cubicBezTo>
                    <a:pt x="3" y="7"/>
                    <a:pt x="2" y="8"/>
                    <a:pt x="1" y="8"/>
                  </a:cubicBezTo>
                  <a:cubicBezTo>
                    <a:pt x="2" y="9"/>
                    <a:pt x="5" y="9"/>
                    <a:pt x="6" y="8"/>
                  </a:cubicBezTo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991" name="Freeform 405">
              <a:extLst>
                <a:ext uri="{FF2B5EF4-FFF2-40B4-BE49-F238E27FC236}">
                  <a16:creationId xmlns:a16="http://schemas.microsoft.com/office/drawing/2014/main" id="{971242B2-3A9D-44AC-BC8C-E48DEDDBB32A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4" y="2413"/>
              <a:ext cx="18" cy="16"/>
            </a:xfrm>
            <a:custGeom>
              <a:avLst/>
              <a:gdLst>
                <a:gd name="T0" fmla="*/ 0 w 7"/>
                <a:gd name="T1" fmla="*/ 0 h 6"/>
                <a:gd name="T2" fmla="*/ 918 w 7"/>
                <a:gd name="T3" fmla="*/ 5824 h 6"/>
                <a:gd name="T4" fmla="*/ 5151 w 7"/>
                <a:gd name="T5" fmla="*/ 4701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6">
                  <a:moveTo>
                    <a:pt x="0" y="0"/>
                  </a:moveTo>
                  <a:cubicBezTo>
                    <a:pt x="0" y="2"/>
                    <a:pt x="1" y="4"/>
                    <a:pt x="1" y="6"/>
                  </a:cubicBezTo>
                  <a:cubicBezTo>
                    <a:pt x="3" y="4"/>
                    <a:pt x="5" y="4"/>
                    <a:pt x="7" y="5"/>
                  </a:cubicBezTo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992" name="Freeform 406">
              <a:extLst>
                <a:ext uri="{FF2B5EF4-FFF2-40B4-BE49-F238E27FC236}">
                  <a16:creationId xmlns:a16="http://schemas.microsoft.com/office/drawing/2014/main" id="{F10012F5-DDC8-4F6F-843C-CDAA7A7BE9CA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9" y="2411"/>
              <a:ext cx="18" cy="21"/>
            </a:xfrm>
            <a:custGeom>
              <a:avLst/>
              <a:gdLst>
                <a:gd name="T0" fmla="*/ 0 w 7"/>
                <a:gd name="T1" fmla="*/ 992 h 8"/>
                <a:gd name="T2" fmla="*/ 2924 w 7"/>
                <a:gd name="T3" fmla="*/ 0 h 8"/>
                <a:gd name="T4" fmla="*/ 4371 w 7"/>
                <a:gd name="T5" fmla="*/ 6836 h 8"/>
                <a:gd name="T6" fmla="*/ 1448 w 7"/>
                <a:gd name="T7" fmla="*/ 4232 h 8"/>
                <a:gd name="T8" fmla="*/ 2361 w 7"/>
                <a:gd name="T9" fmla="*/ 6836 h 8"/>
                <a:gd name="T10" fmla="*/ 5151 w 7"/>
                <a:gd name="T11" fmla="*/ 5229 h 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" h="8">
                  <a:moveTo>
                    <a:pt x="0" y="1"/>
                  </a:moveTo>
                  <a:cubicBezTo>
                    <a:pt x="1" y="1"/>
                    <a:pt x="2" y="0"/>
                    <a:pt x="4" y="0"/>
                  </a:cubicBezTo>
                  <a:cubicBezTo>
                    <a:pt x="5" y="3"/>
                    <a:pt x="5" y="6"/>
                    <a:pt x="6" y="8"/>
                  </a:cubicBezTo>
                  <a:cubicBezTo>
                    <a:pt x="5" y="7"/>
                    <a:pt x="4" y="5"/>
                    <a:pt x="2" y="5"/>
                  </a:cubicBezTo>
                  <a:cubicBezTo>
                    <a:pt x="2" y="7"/>
                    <a:pt x="2" y="7"/>
                    <a:pt x="3" y="8"/>
                  </a:cubicBezTo>
                  <a:cubicBezTo>
                    <a:pt x="4" y="8"/>
                    <a:pt x="7" y="7"/>
                    <a:pt x="7" y="6"/>
                  </a:cubicBezTo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993" name="Freeform 407">
              <a:extLst>
                <a:ext uri="{FF2B5EF4-FFF2-40B4-BE49-F238E27FC236}">
                  <a16:creationId xmlns:a16="http://schemas.microsoft.com/office/drawing/2014/main" id="{E243A1E3-8DA1-49D9-90DB-D819340EF6F2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9" y="2408"/>
              <a:ext cx="53" cy="35"/>
            </a:xfrm>
            <a:custGeom>
              <a:avLst/>
              <a:gdLst>
                <a:gd name="T0" fmla="*/ 0 w 21"/>
                <a:gd name="T1" fmla="*/ 0 h 13"/>
                <a:gd name="T2" fmla="*/ 1330 w 21"/>
                <a:gd name="T3" fmla="*/ 7197 h 13"/>
                <a:gd name="T4" fmla="*/ 3892 w 21"/>
                <a:gd name="T5" fmla="*/ 4935 h 13"/>
                <a:gd name="T6" fmla="*/ 3357 w 21"/>
                <a:gd name="T7" fmla="*/ 9192 h 13"/>
                <a:gd name="T8" fmla="*/ 7269 w 21"/>
                <a:gd name="T9" fmla="*/ 1152 h 13"/>
                <a:gd name="T10" fmla="*/ 11688 w 21"/>
                <a:gd name="T11" fmla="*/ 4254 h 13"/>
                <a:gd name="T12" fmla="*/ 12912 w 21"/>
                <a:gd name="T13" fmla="*/ 4935 h 1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1" h="13">
                  <a:moveTo>
                    <a:pt x="0" y="0"/>
                  </a:moveTo>
                  <a:cubicBezTo>
                    <a:pt x="1" y="2"/>
                    <a:pt x="1" y="5"/>
                    <a:pt x="2" y="7"/>
                  </a:cubicBezTo>
                  <a:cubicBezTo>
                    <a:pt x="3" y="5"/>
                    <a:pt x="4" y="5"/>
                    <a:pt x="6" y="5"/>
                  </a:cubicBezTo>
                  <a:cubicBezTo>
                    <a:pt x="6" y="6"/>
                    <a:pt x="6" y="8"/>
                    <a:pt x="5" y="9"/>
                  </a:cubicBezTo>
                  <a:cubicBezTo>
                    <a:pt x="3" y="1"/>
                    <a:pt x="16" y="10"/>
                    <a:pt x="11" y="1"/>
                  </a:cubicBezTo>
                  <a:cubicBezTo>
                    <a:pt x="7" y="13"/>
                    <a:pt x="21" y="10"/>
                    <a:pt x="18" y="4"/>
                  </a:cubicBezTo>
                  <a:cubicBezTo>
                    <a:pt x="18" y="5"/>
                    <a:pt x="19" y="5"/>
                    <a:pt x="20" y="5"/>
                  </a:cubicBezTo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994" name="Freeform 408">
              <a:extLst>
                <a:ext uri="{FF2B5EF4-FFF2-40B4-BE49-F238E27FC236}">
                  <a16:creationId xmlns:a16="http://schemas.microsoft.com/office/drawing/2014/main" id="{62A66A36-1DC3-416C-B177-43BA12BE0CE6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4" y="2552"/>
              <a:ext cx="30" cy="16"/>
            </a:xfrm>
            <a:custGeom>
              <a:avLst/>
              <a:gdLst>
                <a:gd name="T0" fmla="*/ 0 w 12"/>
                <a:gd name="T1" fmla="*/ 1763 h 6"/>
                <a:gd name="T2" fmla="*/ 1958 w 12"/>
                <a:gd name="T3" fmla="*/ 0 h 6"/>
                <a:gd name="T4" fmla="*/ 2470 w 12"/>
                <a:gd name="T5" fmla="*/ 4701 h 6"/>
                <a:gd name="T6" fmla="*/ 4425 w 12"/>
                <a:gd name="T7" fmla="*/ 2824 h 6"/>
                <a:gd name="T8" fmla="*/ 7345 w 12"/>
                <a:gd name="T9" fmla="*/ 4701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6">
                  <a:moveTo>
                    <a:pt x="0" y="2"/>
                  </a:moveTo>
                  <a:cubicBezTo>
                    <a:pt x="1" y="1"/>
                    <a:pt x="2" y="1"/>
                    <a:pt x="3" y="0"/>
                  </a:cubicBezTo>
                  <a:cubicBezTo>
                    <a:pt x="5" y="2"/>
                    <a:pt x="5" y="4"/>
                    <a:pt x="4" y="5"/>
                  </a:cubicBezTo>
                  <a:cubicBezTo>
                    <a:pt x="6" y="6"/>
                    <a:pt x="8" y="5"/>
                    <a:pt x="7" y="3"/>
                  </a:cubicBezTo>
                  <a:cubicBezTo>
                    <a:pt x="9" y="1"/>
                    <a:pt x="12" y="3"/>
                    <a:pt x="12" y="5"/>
                  </a:cubicBezTo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995" name="Freeform 409">
              <a:extLst>
                <a:ext uri="{FF2B5EF4-FFF2-40B4-BE49-F238E27FC236}">
                  <a16:creationId xmlns:a16="http://schemas.microsoft.com/office/drawing/2014/main" id="{95C2BAA6-1C14-43B2-B64D-02B75AFFF4D2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9" y="2547"/>
              <a:ext cx="55" cy="32"/>
            </a:xfrm>
            <a:custGeom>
              <a:avLst/>
              <a:gdLst>
                <a:gd name="T0" fmla="*/ 0 w 22"/>
                <a:gd name="T1" fmla="*/ 11469 h 12"/>
                <a:gd name="T2" fmla="*/ 1958 w 22"/>
                <a:gd name="T3" fmla="*/ 0 h 12"/>
                <a:gd name="T4" fmla="*/ 3720 w 22"/>
                <a:gd name="T5" fmla="*/ 10376 h 12"/>
                <a:gd name="T6" fmla="*/ 7345 w 22"/>
                <a:gd name="T7" fmla="*/ 8648 h 12"/>
                <a:gd name="T8" fmla="*/ 5675 w 22"/>
                <a:gd name="T9" fmla="*/ 4701 h 12"/>
                <a:gd name="T10" fmla="*/ 8125 w 22"/>
                <a:gd name="T11" fmla="*/ 7531 h 12"/>
                <a:gd name="T12" fmla="*/ 11720 w 22"/>
                <a:gd name="T13" fmla="*/ 9707 h 12"/>
                <a:gd name="T14" fmla="*/ 12238 w 22"/>
                <a:gd name="T15" fmla="*/ 5824 h 12"/>
                <a:gd name="T16" fmla="*/ 13488 w 22"/>
                <a:gd name="T17" fmla="*/ 7531 h 1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2" h="12">
                  <a:moveTo>
                    <a:pt x="0" y="12"/>
                  </a:moveTo>
                  <a:cubicBezTo>
                    <a:pt x="6" y="10"/>
                    <a:pt x="9" y="3"/>
                    <a:pt x="3" y="0"/>
                  </a:cubicBezTo>
                  <a:cubicBezTo>
                    <a:pt x="3" y="3"/>
                    <a:pt x="4" y="7"/>
                    <a:pt x="6" y="11"/>
                  </a:cubicBezTo>
                  <a:cubicBezTo>
                    <a:pt x="7" y="9"/>
                    <a:pt x="9" y="8"/>
                    <a:pt x="12" y="9"/>
                  </a:cubicBezTo>
                  <a:cubicBezTo>
                    <a:pt x="12" y="7"/>
                    <a:pt x="11" y="6"/>
                    <a:pt x="9" y="5"/>
                  </a:cubicBezTo>
                  <a:cubicBezTo>
                    <a:pt x="8" y="11"/>
                    <a:pt x="12" y="7"/>
                    <a:pt x="13" y="8"/>
                  </a:cubicBezTo>
                  <a:cubicBezTo>
                    <a:pt x="15" y="8"/>
                    <a:pt x="17" y="10"/>
                    <a:pt x="19" y="10"/>
                  </a:cubicBezTo>
                  <a:cubicBezTo>
                    <a:pt x="19" y="9"/>
                    <a:pt x="20" y="7"/>
                    <a:pt x="20" y="6"/>
                  </a:cubicBezTo>
                  <a:cubicBezTo>
                    <a:pt x="20" y="7"/>
                    <a:pt x="21" y="7"/>
                    <a:pt x="22" y="8"/>
                  </a:cubicBezTo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996" name="Freeform 410">
              <a:extLst>
                <a:ext uri="{FF2B5EF4-FFF2-40B4-BE49-F238E27FC236}">
                  <a16:creationId xmlns:a16="http://schemas.microsoft.com/office/drawing/2014/main" id="{F14AE7E0-AE02-4B16-8D68-60B3C1902EEF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7" y="2555"/>
              <a:ext cx="12" cy="18"/>
            </a:xfrm>
            <a:custGeom>
              <a:avLst/>
              <a:gdLst>
                <a:gd name="T0" fmla="*/ 2321 w 5"/>
                <a:gd name="T1" fmla="*/ 0 h 7"/>
                <a:gd name="T2" fmla="*/ 1354 w 5"/>
                <a:gd name="T3" fmla="*/ 5151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7">
                  <a:moveTo>
                    <a:pt x="5" y="0"/>
                  </a:moveTo>
                  <a:cubicBezTo>
                    <a:pt x="0" y="1"/>
                    <a:pt x="3" y="5"/>
                    <a:pt x="3" y="7"/>
                  </a:cubicBezTo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0491" name="Group 411">
            <a:extLst>
              <a:ext uri="{FF2B5EF4-FFF2-40B4-BE49-F238E27FC236}">
                <a16:creationId xmlns:a16="http://schemas.microsoft.com/office/drawing/2014/main" id="{18B8557A-5F81-41DD-96F9-8D3A6D848580}"/>
              </a:ext>
            </a:extLst>
          </p:cNvPr>
          <p:cNvGrpSpPr>
            <a:grpSpLocks/>
          </p:cNvGrpSpPr>
          <p:nvPr/>
        </p:nvGrpSpPr>
        <p:grpSpPr bwMode="auto">
          <a:xfrm>
            <a:off x="9290050" y="3451225"/>
            <a:ext cx="295275" cy="2857500"/>
            <a:chOff x="4892" y="2083"/>
            <a:chExt cx="186" cy="1800"/>
          </a:xfrm>
        </p:grpSpPr>
        <p:sp>
          <p:nvSpPr>
            <p:cNvPr id="20897" name="Freeform 412">
              <a:extLst>
                <a:ext uri="{FF2B5EF4-FFF2-40B4-BE49-F238E27FC236}">
                  <a16:creationId xmlns:a16="http://schemas.microsoft.com/office/drawing/2014/main" id="{316E1D4D-DD90-42EA-8293-D7574E644F38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2" y="2187"/>
              <a:ext cx="186" cy="1600"/>
            </a:xfrm>
            <a:custGeom>
              <a:avLst/>
              <a:gdLst>
                <a:gd name="T0" fmla="*/ 23471 w 74"/>
                <a:gd name="T1" fmla="*/ 0 h 600"/>
                <a:gd name="T2" fmla="*/ 0 w 74"/>
                <a:gd name="T3" fmla="*/ 3891 h 600"/>
                <a:gd name="T4" fmla="*/ 0 w 74"/>
                <a:gd name="T5" fmla="*/ 35592 h 600"/>
                <a:gd name="T6" fmla="*/ 0 w 74"/>
                <a:gd name="T7" fmla="*/ 35592 h 600"/>
                <a:gd name="T8" fmla="*/ 1320 w 74"/>
                <a:gd name="T9" fmla="*/ 36259 h 600"/>
                <a:gd name="T10" fmla="*/ 1320 w 74"/>
                <a:gd name="T11" fmla="*/ 550592 h 600"/>
                <a:gd name="T12" fmla="*/ 23471 w 74"/>
                <a:gd name="T13" fmla="*/ 575411 h 600"/>
                <a:gd name="T14" fmla="*/ 45653 w 74"/>
                <a:gd name="T15" fmla="*/ 550592 h 600"/>
                <a:gd name="T16" fmla="*/ 45653 w 74"/>
                <a:gd name="T17" fmla="*/ 36259 h 600"/>
                <a:gd name="T18" fmla="*/ 46940 w 74"/>
                <a:gd name="T19" fmla="*/ 35592 h 600"/>
                <a:gd name="T20" fmla="*/ 46940 w 74"/>
                <a:gd name="T21" fmla="*/ 3891 h 600"/>
                <a:gd name="T22" fmla="*/ 23471 w 74"/>
                <a:gd name="T23" fmla="*/ 0 h 60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74" h="600">
                  <a:moveTo>
                    <a:pt x="37" y="0"/>
                  </a:moveTo>
                  <a:cubicBezTo>
                    <a:pt x="17" y="0"/>
                    <a:pt x="0" y="2"/>
                    <a:pt x="0" y="4"/>
                  </a:cubicBezTo>
                  <a:cubicBezTo>
                    <a:pt x="0" y="37"/>
                    <a:pt x="0" y="37"/>
                    <a:pt x="0" y="37"/>
                  </a:cubicBezTo>
                  <a:cubicBezTo>
                    <a:pt x="0" y="37"/>
                    <a:pt x="0" y="37"/>
                    <a:pt x="0" y="37"/>
                  </a:cubicBezTo>
                  <a:cubicBezTo>
                    <a:pt x="0" y="37"/>
                    <a:pt x="1" y="37"/>
                    <a:pt x="2" y="38"/>
                  </a:cubicBezTo>
                  <a:cubicBezTo>
                    <a:pt x="2" y="574"/>
                    <a:pt x="2" y="574"/>
                    <a:pt x="2" y="574"/>
                  </a:cubicBezTo>
                  <a:cubicBezTo>
                    <a:pt x="2" y="593"/>
                    <a:pt x="18" y="600"/>
                    <a:pt x="37" y="600"/>
                  </a:cubicBezTo>
                  <a:cubicBezTo>
                    <a:pt x="56" y="600"/>
                    <a:pt x="72" y="593"/>
                    <a:pt x="72" y="574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3" y="37"/>
                    <a:pt x="74" y="37"/>
                    <a:pt x="74" y="37"/>
                  </a:cubicBezTo>
                  <a:cubicBezTo>
                    <a:pt x="74" y="4"/>
                    <a:pt x="74" y="4"/>
                    <a:pt x="74" y="4"/>
                  </a:cubicBezTo>
                  <a:cubicBezTo>
                    <a:pt x="74" y="2"/>
                    <a:pt x="57" y="0"/>
                    <a:pt x="37" y="0"/>
                  </a:cubicBezTo>
                  <a:close/>
                </a:path>
              </a:pathLst>
            </a:custGeom>
            <a:noFill/>
            <a:ln w="23813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98" name="Freeform 413">
              <a:extLst>
                <a:ext uri="{FF2B5EF4-FFF2-40B4-BE49-F238E27FC236}">
                  <a16:creationId xmlns:a16="http://schemas.microsoft.com/office/drawing/2014/main" id="{0CE652CE-873D-4DB4-940A-AD12BE4A59C5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7" y="2259"/>
              <a:ext cx="176" cy="1528"/>
            </a:xfrm>
            <a:custGeom>
              <a:avLst/>
              <a:gdLst>
                <a:gd name="T0" fmla="*/ 0 w 70"/>
                <a:gd name="T1" fmla="*/ 0 h 573"/>
                <a:gd name="T2" fmla="*/ 0 w 70"/>
                <a:gd name="T3" fmla="*/ 524685 h 573"/>
                <a:gd name="T4" fmla="*/ 22221 w 70"/>
                <a:gd name="T5" fmla="*/ 549525 h 573"/>
                <a:gd name="T6" fmla="*/ 44523 w 70"/>
                <a:gd name="T7" fmla="*/ 524685 h 573"/>
                <a:gd name="T8" fmla="*/ 44523 w 70"/>
                <a:gd name="T9" fmla="*/ 0 h 5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0" h="573">
                  <a:moveTo>
                    <a:pt x="0" y="0"/>
                  </a:moveTo>
                  <a:cubicBezTo>
                    <a:pt x="0" y="547"/>
                    <a:pt x="0" y="547"/>
                    <a:pt x="0" y="547"/>
                  </a:cubicBezTo>
                  <a:cubicBezTo>
                    <a:pt x="0" y="566"/>
                    <a:pt x="16" y="573"/>
                    <a:pt x="35" y="573"/>
                  </a:cubicBezTo>
                  <a:cubicBezTo>
                    <a:pt x="54" y="573"/>
                    <a:pt x="70" y="566"/>
                    <a:pt x="70" y="547"/>
                  </a:cubicBezTo>
                  <a:cubicBezTo>
                    <a:pt x="70" y="0"/>
                    <a:pt x="70" y="0"/>
                    <a:pt x="70" y="0"/>
                  </a:cubicBezTo>
                </a:path>
              </a:pathLst>
            </a:custGeom>
            <a:solidFill>
              <a:srgbClr val="E2EF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99" name="Freeform 414">
              <a:extLst>
                <a:ext uri="{FF2B5EF4-FFF2-40B4-BE49-F238E27FC236}">
                  <a16:creationId xmlns:a16="http://schemas.microsoft.com/office/drawing/2014/main" id="{087686EC-76AB-4599-AC26-0763282A2E3D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7" y="2835"/>
              <a:ext cx="176" cy="952"/>
            </a:xfrm>
            <a:custGeom>
              <a:avLst/>
              <a:gdLst>
                <a:gd name="T0" fmla="*/ 22221 w 70"/>
                <a:gd name="T1" fmla="*/ 342392 h 357"/>
                <a:gd name="T2" fmla="*/ 44523 w 70"/>
                <a:gd name="T3" fmla="*/ 317576 h 357"/>
                <a:gd name="T4" fmla="*/ 44523 w 70"/>
                <a:gd name="T5" fmla="*/ 1059 h 357"/>
                <a:gd name="T6" fmla="*/ 22221 w 70"/>
                <a:gd name="T7" fmla="*/ 2824 h 357"/>
                <a:gd name="T8" fmla="*/ 0 w 70"/>
                <a:gd name="T9" fmla="*/ 0 h 357"/>
                <a:gd name="T10" fmla="*/ 0 w 70"/>
                <a:gd name="T11" fmla="*/ 317576 h 357"/>
                <a:gd name="T12" fmla="*/ 22221 w 70"/>
                <a:gd name="T13" fmla="*/ 342392 h 35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0" h="357">
                  <a:moveTo>
                    <a:pt x="35" y="357"/>
                  </a:moveTo>
                  <a:cubicBezTo>
                    <a:pt x="54" y="357"/>
                    <a:pt x="70" y="350"/>
                    <a:pt x="70" y="331"/>
                  </a:cubicBezTo>
                  <a:cubicBezTo>
                    <a:pt x="70" y="1"/>
                    <a:pt x="70" y="1"/>
                    <a:pt x="70" y="1"/>
                  </a:cubicBezTo>
                  <a:cubicBezTo>
                    <a:pt x="67" y="2"/>
                    <a:pt x="53" y="3"/>
                    <a:pt x="35" y="3"/>
                  </a:cubicBezTo>
                  <a:cubicBezTo>
                    <a:pt x="17" y="3"/>
                    <a:pt x="2" y="2"/>
                    <a:pt x="0" y="0"/>
                  </a:cubicBezTo>
                  <a:cubicBezTo>
                    <a:pt x="0" y="331"/>
                    <a:pt x="0" y="331"/>
                    <a:pt x="0" y="331"/>
                  </a:cubicBezTo>
                  <a:cubicBezTo>
                    <a:pt x="0" y="350"/>
                    <a:pt x="16" y="357"/>
                    <a:pt x="35" y="357"/>
                  </a:cubicBezTo>
                  <a:close/>
                </a:path>
              </a:pathLst>
            </a:custGeom>
            <a:solidFill>
              <a:srgbClr val="F4BA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900" name="Freeform 415">
              <a:extLst>
                <a:ext uri="{FF2B5EF4-FFF2-40B4-BE49-F238E27FC236}">
                  <a16:creationId xmlns:a16="http://schemas.microsoft.com/office/drawing/2014/main" id="{449DF627-A2C7-443F-B7FE-6C64B2F20F51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3" y="2840"/>
              <a:ext cx="125" cy="915"/>
            </a:xfrm>
            <a:custGeom>
              <a:avLst/>
              <a:gdLst>
                <a:gd name="T0" fmla="*/ 15438 w 50"/>
                <a:gd name="T1" fmla="*/ 1059 h 343"/>
                <a:gd name="T2" fmla="*/ 0 w 50"/>
                <a:gd name="T3" fmla="*/ 0 h 343"/>
                <a:gd name="T4" fmla="*/ 0 w 50"/>
                <a:gd name="T5" fmla="*/ 313573 h 343"/>
                <a:gd name="T6" fmla="*/ 15438 w 50"/>
                <a:gd name="T7" fmla="*/ 329784 h 343"/>
                <a:gd name="T8" fmla="*/ 30595 w 50"/>
                <a:gd name="T9" fmla="*/ 313573 h 343"/>
                <a:gd name="T10" fmla="*/ 30595 w 50"/>
                <a:gd name="T11" fmla="*/ 0 h 343"/>
                <a:gd name="T12" fmla="*/ 15438 w 50"/>
                <a:gd name="T13" fmla="*/ 1059 h 34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0" h="343">
                  <a:moveTo>
                    <a:pt x="25" y="1"/>
                  </a:moveTo>
                  <a:cubicBezTo>
                    <a:pt x="15" y="1"/>
                    <a:pt x="6" y="1"/>
                    <a:pt x="0" y="0"/>
                  </a:cubicBezTo>
                  <a:cubicBezTo>
                    <a:pt x="0" y="326"/>
                    <a:pt x="0" y="326"/>
                    <a:pt x="0" y="326"/>
                  </a:cubicBezTo>
                  <a:cubicBezTo>
                    <a:pt x="0" y="340"/>
                    <a:pt x="11" y="343"/>
                    <a:pt x="25" y="343"/>
                  </a:cubicBezTo>
                  <a:cubicBezTo>
                    <a:pt x="39" y="343"/>
                    <a:pt x="50" y="340"/>
                    <a:pt x="50" y="326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44" y="1"/>
                    <a:pt x="35" y="1"/>
                    <a:pt x="25" y="1"/>
                  </a:cubicBezTo>
                  <a:close/>
                </a:path>
              </a:pathLst>
            </a:custGeom>
            <a:solidFill>
              <a:srgbClr val="B00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901" name="Freeform 416">
              <a:extLst>
                <a:ext uri="{FF2B5EF4-FFF2-40B4-BE49-F238E27FC236}">
                  <a16:creationId xmlns:a16="http://schemas.microsoft.com/office/drawing/2014/main" id="{79512E62-22EC-4020-A87A-E17140FC993A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3" y="2277"/>
              <a:ext cx="125" cy="566"/>
            </a:xfrm>
            <a:custGeom>
              <a:avLst/>
              <a:gdLst>
                <a:gd name="T0" fmla="*/ 0 w 50"/>
                <a:gd name="T1" fmla="*/ 0 h 212"/>
                <a:gd name="T2" fmla="*/ 0 w 50"/>
                <a:gd name="T3" fmla="*/ 203885 h 212"/>
                <a:gd name="T4" fmla="*/ 15438 w 50"/>
                <a:gd name="T5" fmla="*/ 204956 h 212"/>
                <a:gd name="T6" fmla="*/ 30595 w 50"/>
                <a:gd name="T7" fmla="*/ 203885 h 212"/>
                <a:gd name="T8" fmla="*/ 30595 w 50"/>
                <a:gd name="T9" fmla="*/ 0 h 212"/>
                <a:gd name="T10" fmla="*/ 0 w 50"/>
                <a:gd name="T11" fmla="*/ 0 h 21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0" h="212">
                  <a:moveTo>
                    <a:pt x="0" y="0"/>
                  </a:moveTo>
                  <a:cubicBezTo>
                    <a:pt x="0" y="211"/>
                    <a:pt x="0" y="211"/>
                    <a:pt x="0" y="211"/>
                  </a:cubicBezTo>
                  <a:cubicBezTo>
                    <a:pt x="6" y="212"/>
                    <a:pt x="15" y="212"/>
                    <a:pt x="25" y="212"/>
                  </a:cubicBezTo>
                  <a:cubicBezTo>
                    <a:pt x="35" y="212"/>
                    <a:pt x="44" y="212"/>
                    <a:pt x="50" y="211"/>
                  </a:cubicBezTo>
                  <a:cubicBezTo>
                    <a:pt x="50" y="0"/>
                    <a:pt x="50" y="0"/>
                    <a:pt x="5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BEDB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902" name="Freeform 417">
              <a:extLst>
                <a:ext uri="{FF2B5EF4-FFF2-40B4-BE49-F238E27FC236}">
                  <a16:creationId xmlns:a16="http://schemas.microsoft.com/office/drawing/2014/main" id="{E1B8F7F4-9981-468D-B7D6-D738C1AB4722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7" y="2827"/>
              <a:ext cx="176" cy="16"/>
            </a:xfrm>
            <a:custGeom>
              <a:avLst/>
              <a:gdLst>
                <a:gd name="T0" fmla="*/ 0 w 70"/>
                <a:gd name="T1" fmla="*/ 2824 h 6"/>
                <a:gd name="T2" fmla="*/ 22221 w 70"/>
                <a:gd name="T3" fmla="*/ 5824 h 6"/>
                <a:gd name="T4" fmla="*/ 44523 w 70"/>
                <a:gd name="T5" fmla="*/ 2824 h 6"/>
                <a:gd name="T6" fmla="*/ 44523 w 70"/>
                <a:gd name="T7" fmla="*/ 2824 h 6"/>
                <a:gd name="T8" fmla="*/ 22221 w 70"/>
                <a:gd name="T9" fmla="*/ 0 h 6"/>
                <a:gd name="T10" fmla="*/ 0 w 70"/>
                <a:gd name="T11" fmla="*/ 2824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0" h="6">
                  <a:moveTo>
                    <a:pt x="0" y="3"/>
                  </a:moveTo>
                  <a:cubicBezTo>
                    <a:pt x="1" y="5"/>
                    <a:pt x="16" y="6"/>
                    <a:pt x="35" y="6"/>
                  </a:cubicBezTo>
                  <a:cubicBezTo>
                    <a:pt x="53" y="6"/>
                    <a:pt x="68" y="5"/>
                    <a:pt x="70" y="3"/>
                  </a:cubicBezTo>
                  <a:cubicBezTo>
                    <a:pt x="70" y="3"/>
                    <a:pt x="70" y="3"/>
                    <a:pt x="70" y="3"/>
                  </a:cubicBezTo>
                  <a:cubicBezTo>
                    <a:pt x="69" y="1"/>
                    <a:pt x="54" y="0"/>
                    <a:pt x="35" y="0"/>
                  </a:cubicBezTo>
                  <a:cubicBezTo>
                    <a:pt x="17" y="0"/>
                    <a:pt x="2" y="1"/>
                    <a:pt x="0" y="3"/>
                  </a:cubicBezTo>
                </a:path>
              </a:pathLst>
            </a:custGeom>
            <a:solidFill>
              <a:srgbClr val="FADB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903" name="Freeform 418">
              <a:extLst>
                <a:ext uri="{FF2B5EF4-FFF2-40B4-BE49-F238E27FC236}">
                  <a16:creationId xmlns:a16="http://schemas.microsoft.com/office/drawing/2014/main" id="{233EDC3C-4351-4C1B-ABAB-3F1A2D28A8B3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5" y="2840"/>
              <a:ext cx="63" cy="915"/>
            </a:xfrm>
            <a:custGeom>
              <a:avLst/>
              <a:gdLst>
                <a:gd name="T0" fmla="*/ 12822 w 25"/>
                <a:gd name="T1" fmla="*/ 1059 h 343"/>
                <a:gd name="T2" fmla="*/ 12822 w 25"/>
                <a:gd name="T3" fmla="*/ 310748 h 343"/>
                <a:gd name="T4" fmla="*/ 0 w 25"/>
                <a:gd name="T5" fmla="*/ 329784 h 343"/>
                <a:gd name="T6" fmla="*/ 16181 w 25"/>
                <a:gd name="T7" fmla="*/ 313573 h 343"/>
                <a:gd name="T8" fmla="*/ 16181 w 25"/>
                <a:gd name="T9" fmla="*/ 0 h 343"/>
                <a:gd name="T10" fmla="*/ 12822 w 25"/>
                <a:gd name="T11" fmla="*/ 1059 h 34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5" h="343">
                  <a:moveTo>
                    <a:pt x="20" y="1"/>
                  </a:moveTo>
                  <a:cubicBezTo>
                    <a:pt x="20" y="323"/>
                    <a:pt x="20" y="323"/>
                    <a:pt x="20" y="323"/>
                  </a:cubicBezTo>
                  <a:cubicBezTo>
                    <a:pt x="20" y="338"/>
                    <a:pt x="10" y="342"/>
                    <a:pt x="0" y="343"/>
                  </a:cubicBezTo>
                  <a:cubicBezTo>
                    <a:pt x="14" y="343"/>
                    <a:pt x="25" y="340"/>
                    <a:pt x="25" y="326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3" y="1"/>
                    <a:pt x="22" y="1"/>
                    <a:pt x="20" y="1"/>
                  </a:cubicBezTo>
                  <a:close/>
                </a:path>
              </a:pathLst>
            </a:custGeom>
            <a:solidFill>
              <a:srgbClr val="8409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904" name="Freeform 419">
              <a:extLst>
                <a:ext uri="{FF2B5EF4-FFF2-40B4-BE49-F238E27FC236}">
                  <a16:creationId xmlns:a16="http://schemas.microsoft.com/office/drawing/2014/main" id="{CBFFF610-F329-4D54-911D-27C74692CE45}"/>
                </a:ext>
              </a:extLst>
            </p:cNvPr>
            <p:cNvSpPr>
              <a:spLocks/>
            </p:cNvSpPr>
            <p:nvPr/>
          </p:nvSpPr>
          <p:spPr bwMode="auto">
            <a:xfrm>
              <a:off x="5035" y="2277"/>
              <a:ext cx="13" cy="566"/>
            </a:xfrm>
            <a:custGeom>
              <a:avLst/>
              <a:gdLst>
                <a:gd name="T0" fmla="*/ 0 w 5"/>
                <a:gd name="T1" fmla="*/ 0 h 212"/>
                <a:gd name="T2" fmla="*/ 0 w 5"/>
                <a:gd name="T3" fmla="*/ 204956 h 212"/>
                <a:gd name="T4" fmla="*/ 4022 w 5"/>
                <a:gd name="T5" fmla="*/ 203885 h 212"/>
                <a:gd name="T6" fmla="*/ 4022 w 5"/>
                <a:gd name="T7" fmla="*/ 0 h 212"/>
                <a:gd name="T8" fmla="*/ 0 w 5"/>
                <a:gd name="T9" fmla="*/ 0 h 2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212">
                  <a:moveTo>
                    <a:pt x="0" y="0"/>
                  </a:moveTo>
                  <a:cubicBezTo>
                    <a:pt x="0" y="212"/>
                    <a:pt x="0" y="212"/>
                    <a:pt x="0" y="212"/>
                  </a:cubicBezTo>
                  <a:cubicBezTo>
                    <a:pt x="2" y="212"/>
                    <a:pt x="3" y="212"/>
                    <a:pt x="5" y="211"/>
                  </a:cubicBezTo>
                  <a:cubicBezTo>
                    <a:pt x="5" y="0"/>
                    <a:pt x="5" y="0"/>
                    <a:pt x="5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96C6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905" name="Freeform 420">
              <a:extLst>
                <a:ext uri="{FF2B5EF4-FFF2-40B4-BE49-F238E27FC236}">
                  <a16:creationId xmlns:a16="http://schemas.microsoft.com/office/drawing/2014/main" id="{BE9CA70D-7C83-481F-89A7-C1CBDA259CF5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5" y="2083"/>
              <a:ext cx="78" cy="1696"/>
            </a:xfrm>
            <a:custGeom>
              <a:avLst/>
              <a:gdLst>
                <a:gd name="T0" fmla="*/ 17233 w 31"/>
                <a:gd name="T1" fmla="*/ 69027 h 636"/>
                <a:gd name="T2" fmla="*/ 17233 w 31"/>
                <a:gd name="T3" fmla="*/ 590792 h 636"/>
                <a:gd name="T4" fmla="*/ 0 w 31"/>
                <a:gd name="T5" fmla="*/ 609907 h 636"/>
                <a:gd name="T6" fmla="*/ 19752 w 31"/>
                <a:gd name="T7" fmla="*/ 591587 h 636"/>
                <a:gd name="T8" fmla="*/ 19752 w 31"/>
                <a:gd name="T9" fmla="*/ 65139 h 6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636">
                  <a:moveTo>
                    <a:pt x="27" y="72"/>
                  </a:moveTo>
                  <a:cubicBezTo>
                    <a:pt x="27" y="9"/>
                    <a:pt x="27" y="527"/>
                    <a:pt x="27" y="616"/>
                  </a:cubicBezTo>
                  <a:cubicBezTo>
                    <a:pt x="27" y="626"/>
                    <a:pt x="11" y="636"/>
                    <a:pt x="0" y="636"/>
                  </a:cubicBezTo>
                  <a:cubicBezTo>
                    <a:pt x="10" y="636"/>
                    <a:pt x="31" y="633"/>
                    <a:pt x="31" y="617"/>
                  </a:cubicBezTo>
                  <a:cubicBezTo>
                    <a:pt x="31" y="522"/>
                    <a:pt x="31" y="0"/>
                    <a:pt x="31" y="68"/>
                  </a:cubicBezTo>
                </a:path>
              </a:pathLst>
            </a:custGeom>
            <a:solidFill>
              <a:srgbClr val="ADD2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906" name="Freeform 421">
              <a:extLst>
                <a:ext uri="{FF2B5EF4-FFF2-40B4-BE49-F238E27FC236}">
                  <a16:creationId xmlns:a16="http://schemas.microsoft.com/office/drawing/2014/main" id="{81BF1B92-E746-4EFF-A408-1A94328FD3B2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5" y="2840"/>
              <a:ext cx="78" cy="939"/>
            </a:xfrm>
            <a:custGeom>
              <a:avLst/>
              <a:gdLst>
                <a:gd name="T0" fmla="*/ 19752 w 31"/>
                <a:gd name="T1" fmla="*/ 0 h 352"/>
                <a:gd name="T2" fmla="*/ 17233 w 31"/>
                <a:gd name="T3" fmla="*/ 0 h 352"/>
                <a:gd name="T4" fmla="*/ 17233 w 31"/>
                <a:gd name="T5" fmla="*/ 319337 h 352"/>
                <a:gd name="T6" fmla="*/ 0 w 31"/>
                <a:gd name="T7" fmla="*/ 338373 h 352"/>
                <a:gd name="T8" fmla="*/ 19752 w 31"/>
                <a:gd name="T9" fmla="*/ 320036 h 352"/>
                <a:gd name="T10" fmla="*/ 19752 w 31"/>
                <a:gd name="T11" fmla="*/ 0 h 35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1" h="352">
                  <a:moveTo>
                    <a:pt x="31" y="0"/>
                  </a:moveTo>
                  <a:cubicBezTo>
                    <a:pt x="30" y="0"/>
                    <a:pt x="28" y="0"/>
                    <a:pt x="27" y="0"/>
                  </a:cubicBezTo>
                  <a:cubicBezTo>
                    <a:pt x="27" y="332"/>
                    <a:pt x="27" y="332"/>
                    <a:pt x="27" y="332"/>
                  </a:cubicBezTo>
                  <a:cubicBezTo>
                    <a:pt x="27" y="342"/>
                    <a:pt x="11" y="352"/>
                    <a:pt x="0" y="352"/>
                  </a:cubicBezTo>
                  <a:cubicBezTo>
                    <a:pt x="10" y="352"/>
                    <a:pt x="31" y="349"/>
                    <a:pt x="31" y="333"/>
                  </a:cubicBezTo>
                  <a:lnTo>
                    <a:pt x="31" y="0"/>
                  </a:lnTo>
                  <a:close/>
                </a:path>
              </a:pathLst>
            </a:custGeom>
            <a:solidFill>
              <a:srgbClr val="D586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907" name="Freeform 422">
              <a:extLst>
                <a:ext uri="{FF2B5EF4-FFF2-40B4-BE49-F238E27FC236}">
                  <a16:creationId xmlns:a16="http://schemas.microsoft.com/office/drawing/2014/main" id="{29403F1A-32DD-4E22-AC86-10D5425F1221}"/>
                </a:ext>
              </a:extLst>
            </p:cNvPr>
            <p:cNvSpPr>
              <a:spLocks/>
            </p:cNvSpPr>
            <p:nvPr/>
          </p:nvSpPr>
          <p:spPr bwMode="auto">
            <a:xfrm>
              <a:off x="5035" y="2829"/>
              <a:ext cx="13" cy="11"/>
            </a:xfrm>
            <a:custGeom>
              <a:avLst/>
              <a:gdLst>
                <a:gd name="T0" fmla="*/ 967 w 5"/>
                <a:gd name="T1" fmla="*/ 0 h 4"/>
                <a:gd name="T2" fmla="*/ 4022 w 5"/>
                <a:gd name="T3" fmla="*/ 3495 h 4"/>
                <a:gd name="T4" fmla="*/ 967 w 5"/>
                <a:gd name="T5" fmla="*/ 4741 h 4"/>
                <a:gd name="T6" fmla="*/ 967 w 5"/>
                <a:gd name="T7" fmla="*/ 1271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4">
                  <a:moveTo>
                    <a:pt x="1" y="0"/>
                  </a:moveTo>
                  <a:cubicBezTo>
                    <a:pt x="2" y="1"/>
                    <a:pt x="5" y="0"/>
                    <a:pt x="5" y="3"/>
                  </a:cubicBezTo>
                  <a:cubicBezTo>
                    <a:pt x="4" y="3"/>
                    <a:pt x="1" y="4"/>
                    <a:pt x="1" y="4"/>
                  </a:cubicBezTo>
                  <a:cubicBezTo>
                    <a:pt x="0" y="4"/>
                    <a:pt x="1" y="2"/>
                    <a:pt x="1" y="1"/>
                  </a:cubicBezTo>
                </a:path>
              </a:pathLst>
            </a:custGeom>
            <a:solidFill>
              <a:srgbClr val="DCD0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908" name="Freeform 423">
              <a:extLst>
                <a:ext uri="{FF2B5EF4-FFF2-40B4-BE49-F238E27FC236}">
                  <a16:creationId xmlns:a16="http://schemas.microsoft.com/office/drawing/2014/main" id="{7A183524-6873-433C-A9D9-49A9A1E7F33A}"/>
                </a:ext>
              </a:extLst>
            </p:cNvPr>
            <p:cNvSpPr>
              <a:spLocks/>
            </p:cNvSpPr>
            <p:nvPr/>
          </p:nvSpPr>
          <p:spPr bwMode="auto">
            <a:xfrm>
              <a:off x="5055" y="2832"/>
              <a:ext cx="5" cy="5"/>
            </a:xfrm>
            <a:custGeom>
              <a:avLst/>
              <a:gdLst>
                <a:gd name="T0" fmla="*/ 0 w 2"/>
                <a:gd name="T1" fmla="*/ 0 h 2"/>
                <a:gd name="T2" fmla="*/ 0 w 2"/>
                <a:gd name="T3" fmla="*/ 1300 h 2"/>
                <a:gd name="T4" fmla="*/ 1300 w 2"/>
                <a:gd name="T5" fmla="*/ 783 h 2"/>
                <a:gd name="T6" fmla="*/ 0 w 2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0" y="0"/>
                    <a:pt x="0" y="1"/>
                    <a:pt x="0" y="2"/>
                  </a:cubicBezTo>
                  <a:cubicBezTo>
                    <a:pt x="0" y="2"/>
                    <a:pt x="1" y="1"/>
                    <a:pt x="2" y="1"/>
                  </a:cubicBezTo>
                  <a:cubicBezTo>
                    <a:pt x="2" y="0"/>
                    <a:pt x="0" y="1"/>
                    <a:pt x="0" y="0"/>
                  </a:cubicBezTo>
                </a:path>
              </a:pathLst>
            </a:custGeom>
            <a:solidFill>
              <a:srgbClr val="DCD0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909" name="Freeform 424">
              <a:extLst>
                <a:ext uri="{FF2B5EF4-FFF2-40B4-BE49-F238E27FC236}">
                  <a16:creationId xmlns:a16="http://schemas.microsoft.com/office/drawing/2014/main" id="{8EB102CF-2A7A-4FA3-B079-D70520C956FD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0" y="3381"/>
              <a:ext cx="18" cy="299"/>
            </a:xfrm>
            <a:custGeom>
              <a:avLst/>
              <a:gdLst>
                <a:gd name="T0" fmla="*/ 0 w 7"/>
                <a:gd name="T1" fmla="*/ 0 h 112"/>
                <a:gd name="T2" fmla="*/ 1448 w 7"/>
                <a:gd name="T3" fmla="*/ 108187 h 1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112">
                  <a:moveTo>
                    <a:pt x="0" y="0"/>
                  </a:moveTo>
                  <a:cubicBezTo>
                    <a:pt x="6" y="14"/>
                    <a:pt x="7" y="85"/>
                    <a:pt x="2" y="112"/>
                  </a:cubicBezTo>
                </a:path>
              </a:pathLst>
            </a:custGeom>
            <a:solidFill>
              <a:srgbClr val="D586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910" name="Freeform 425">
              <a:extLst>
                <a:ext uri="{FF2B5EF4-FFF2-40B4-BE49-F238E27FC236}">
                  <a16:creationId xmlns:a16="http://schemas.microsoft.com/office/drawing/2014/main" id="{F9C8CD5F-CE20-4CA7-9594-76D9135810E4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3" y="2835"/>
              <a:ext cx="10" cy="5"/>
            </a:xfrm>
            <a:custGeom>
              <a:avLst/>
              <a:gdLst>
                <a:gd name="T0" fmla="*/ 0 w 4"/>
                <a:gd name="T1" fmla="*/ 1300 h 2"/>
                <a:gd name="T2" fmla="*/ 2470 w 4"/>
                <a:gd name="T3" fmla="*/ 0 h 2"/>
                <a:gd name="T4" fmla="*/ 2470 w 4"/>
                <a:gd name="T5" fmla="*/ 0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2">
                  <a:moveTo>
                    <a:pt x="0" y="2"/>
                  </a:moveTo>
                  <a:cubicBezTo>
                    <a:pt x="2" y="1"/>
                    <a:pt x="3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noFill/>
            <a:ln w="3175" cap="rnd">
              <a:solidFill>
                <a:srgbClr val="87888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911" name="Freeform 426">
              <a:extLst>
                <a:ext uri="{FF2B5EF4-FFF2-40B4-BE49-F238E27FC236}">
                  <a16:creationId xmlns:a16="http://schemas.microsoft.com/office/drawing/2014/main" id="{F267C71A-4625-4D60-A174-29A8669A1C15}"/>
                </a:ext>
              </a:extLst>
            </p:cNvPr>
            <p:cNvSpPr>
              <a:spLocks/>
            </p:cNvSpPr>
            <p:nvPr/>
          </p:nvSpPr>
          <p:spPr bwMode="auto">
            <a:xfrm>
              <a:off x="5035" y="2840"/>
              <a:ext cx="28" cy="3"/>
            </a:xfrm>
            <a:custGeom>
              <a:avLst/>
              <a:gdLst>
                <a:gd name="T0" fmla="*/ 0 w 11"/>
                <a:gd name="T1" fmla="*/ 2187 h 1"/>
                <a:gd name="T2" fmla="*/ 7601 w 11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1">
                  <a:moveTo>
                    <a:pt x="0" y="1"/>
                  </a:moveTo>
                  <a:cubicBezTo>
                    <a:pt x="5" y="0"/>
                    <a:pt x="9" y="0"/>
                    <a:pt x="11" y="0"/>
                  </a:cubicBezTo>
                </a:path>
              </a:pathLst>
            </a:custGeom>
            <a:noFill/>
            <a:ln w="3175" cap="rnd">
              <a:solidFill>
                <a:srgbClr val="87B1C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912" name="Freeform 427">
              <a:extLst>
                <a:ext uri="{FF2B5EF4-FFF2-40B4-BE49-F238E27FC236}">
                  <a16:creationId xmlns:a16="http://schemas.microsoft.com/office/drawing/2014/main" id="{EB1878C8-8387-4769-8807-C1B8254C8F80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7" y="2835"/>
              <a:ext cx="138" cy="8"/>
            </a:xfrm>
            <a:custGeom>
              <a:avLst/>
              <a:gdLst>
                <a:gd name="T0" fmla="*/ 0 w 55"/>
                <a:gd name="T1" fmla="*/ 0 h 3"/>
                <a:gd name="T2" fmla="*/ 22002 w 55"/>
                <a:gd name="T3" fmla="*/ 2824 h 3"/>
                <a:gd name="T4" fmla="*/ 34405 w 55"/>
                <a:gd name="T5" fmla="*/ 2824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5" h="3">
                  <a:moveTo>
                    <a:pt x="0" y="0"/>
                  </a:moveTo>
                  <a:cubicBezTo>
                    <a:pt x="1" y="2"/>
                    <a:pt x="16" y="3"/>
                    <a:pt x="35" y="3"/>
                  </a:cubicBezTo>
                  <a:cubicBezTo>
                    <a:pt x="42" y="3"/>
                    <a:pt x="49" y="3"/>
                    <a:pt x="55" y="3"/>
                  </a:cubicBezTo>
                </a:path>
              </a:pathLst>
            </a:custGeom>
            <a:noFill/>
            <a:ln w="3175" cap="rnd">
              <a:solidFill>
                <a:srgbClr val="87888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913" name="Freeform 428">
              <a:extLst>
                <a:ext uri="{FF2B5EF4-FFF2-40B4-BE49-F238E27FC236}">
                  <a16:creationId xmlns:a16="http://schemas.microsoft.com/office/drawing/2014/main" id="{84184CC7-E7C3-4EDC-92D3-61EF78319BD5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7" y="2827"/>
              <a:ext cx="138" cy="8"/>
            </a:xfrm>
            <a:custGeom>
              <a:avLst/>
              <a:gdLst>
                <a:gd name="T0" fmla="*/ 34405 w 55"/>
                <a:gd name="T1" fmla="*/ 1059 h 3"/>
                <a:gd name="T2" fmla="*/ 22002 w 55"/>
                <a:gd name="T3" fmla="*/ 0 h 3"/>
                <a:gd name="T4" fmla="*/ 0 w 55"/>
                <a:gd name="T5" fmla="*/ 2824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5" h="3">
                  <a:moveTo>
                    <a:pt x="55" y="1"/>
                  </a:moveTo>
                  <a:cubicBezTo>
                    <a:pt x="49" y="0"/>
                    <a:pt x="42" y="0"/>
                    <a:pt x="35" y="0"/>
                  </a:cubicBezTo>
                  <a:cubicBezTo>
                    <a:pt x="17" y="0"/>
                    <a:pt x="2" y="1"/>
                    <a:pt x="0" y="3"/>
                  </a:cubicBezTo>
                </a:path>
              </a:pathLst>
            </a:custGeom>
            <a:noFill/>
            <a:ln w="3175" cap="rnd">
              <a:solidFill>
                <a:srgbClr val="A1A2A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914" name="Freeform 429">
              <a:extLst>
                <a:ext uri="{FF2B5EF4-FFF2-40B4-BE49-F238E27FC236}">
                  <a16:creationId xmlns:a16="http://schemas.microsoft.com/office/drawing/2014/main" id="{478B07B2-A074-40C2-916F-D896EE5FF56B}"/>
                </a:ext>
              </a:extLst>
            </p:cNvPr>
            <p:cNvSpPr>
              <a:spLocks/>
            </p:cNvSpPr>
            <p:nvPr/>
          </p:nvSpPr>
          <p:spPr bwMode="auto">
            <a:xfrm>
              <a:off x="5035" y="2829"/>
              <a:ext cx="28" cy="3"/>
            </a:xfrm>
            <a:custGeom>
              <a:avLst/>
              <a:gdLst>
                <a:gd name="T0" fmla="*/ 7601 w 11"/>
                <a:gd name="T1" fmla="*/ 2187 h 1"/>
                <a:gd name="T2" fmla="*/ 0 w 11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1">
                  <a:moveTo>
                    <a:pt x="11" y="1"/>
                  </a:moveTo>
                  <a:cubicBezTo>
                    <a:pt x="8" y="0"/>
                    <a:pt x="4" y="0"/>
                    <a:pt x="0" y="0"/>
                  </a:cubicBezTo>
                </a:path>
              </a:pathLst>
            </a:custGeom>
            <a:noFill/>
            <a:ln w="3175" cap="rnd">
              <a:solidFill>
                <a:srgbClr val="91B7C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915" name="Freeform 430">
              <a:extLst>
                <a:ext uri="{FF2B5EF4-FFF2-40B4-BE49-F238E27FC236}">
                  <a16:creationId xmlns:a16="http://schemas.microsoft.com/office/drawing/2014/main" id="{53AB186F-0022-4258-947D-6F4D14EBB428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3" y="2832"/>
              <a:ext cx="10" cy="3"/>
            </a:xfrm>
            <a:custGeom>
              <a:avLst/>
              <a:gdLst>
                <a:gd name="T0" fmla="*/ 2470 w 4"/>
                <a:gd name="T1" fmla="*/ 2187 h 1"/>
                <a:gd name="T2" fmla="*/ 0 w 4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1">
                  <a:moveTo>
                    <a:pt x="4" y="1"/>
                  </a:moveTo>
                  <a:cubicBezTo>
                    <a:pt x="3" y="1"/>
                    <a:pt x="2" y="0"/>
                    <a:pt x="0" y="0"/>
                  </a:cubicBezTo>
                </a:path>
              </a:pathLst>
            </a:custGeom>
            <a:noFill/>
            <a:ln w="3175" cap="rnd">
              <a:solidFill>
                <a:srgbClr val="A1A2A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916" name="Freeform 431">
              <a:extLst>
                <a:ext uri="{FF2B5EF4-FFF2-40B4-BE49-F238E27FC236}">
                  <a16:creationId xmlns:a16="http://schemas.microsoft.com/office/drawing/2014/main" id="{A0563D62-D660-42C9-8C2A-78D3E9EDB7E4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7" y="2259"/>
              <a:ext cx="176" cy="1528"/>
            </a:xfrm>
            <a:custGeom>
              <a:avLst/>
              <a:gdLst>
                <a:gd name="T0" fmla="*/ 0 w 70"/>
                <a:gd name="T1" fmla="*/ 0 h 573"/>
                <a:gd name="T2" fmla="*/ 0 w 70"/>
                <a:gd name="T3" fmla="*/ 524685 h 573"/>
                <a:gd name="T4" fmla="*/ 22221 w 70"/>
                <a:gd name="T5" fmla="*/ 549525 h 573"/>
                <a:gd name="T6" fmla="*/ 44523 w 70"/>
                <a:gd name="T7" fmla="*/ 524685 h 573"/>
                <a:gd name="T8" fmla="*/ 44523 w 70"/>
                <a:gd name="T9" fmla="*/ 0 h 5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0" h="573">
                  <a:moveTo>
                    <a:pt x="0" y="0"/>
                  </a:moveTo>
                  <a:cubicBezTo>
                    <a:pt x="0" y="547"/>
                    <a:pt x="0" y="547"/>
                    <a:pt x="0" y="547"/>
                  </a:cubicBezTo>
                  <a:cubicBezTo>
                    <a:pt x="0" y="566"/>
                    <a:pt x="16" y="573"/>
                    <a:pt x="35" y="573"/>
                  </a:cubicBezTo>
                  <a:cubicBezTo>
                    <a:pt x="54" y="573"/>
                    <a:pt x="70" y="566"/>
                    <a:pt x="70" y="547"/>
                  </a:cubicBezTo>
                  <a:cubicBezTo>
                    <a:pt x="70" y="0"/>
                    <a:pt x="70" y="0"/>
                    <a:pt x="70" y="0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917" name="Freeform 432">
              <a:extLst>
                <a:ext uri="{FF2B5EF4-FFF2-40B4-BE49-F238E27FC236}">
                  <a16:creationId xmlns:a16="http://schemas.microsoft.com/office/drawing/2014/main" id="{C775D282-A8DD-4145-8D76-66A53A9EAC16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2" y="2275"/>
              <a:ext cx="166" cy="200"/>
            </a:xfrm>
            <a:custGeom>
              <a:avLst/>
              <a:gdLst>
                <a:gd name="T0" fmla="*/ 21052 w 66"/>
                <a:gd name="T1" fmla="*/ 71851 h 75"/>
                <a:gd name="T2" fmla="*/ 42056 w 66"/>
                <a:gd name="T3" fmla="*/ 69027 h 75"/>
                <a:gd name="T4" fmla="*/ 42056 w 66"/>
                <a:gd name="T5" fmla="*/ 1763 h 75"/>
                <a:gd name="T6" fmla="*/ 21052 w 66"/>
                <a:gd name="T7" fmla="*/ 0 h 75"/>
                <a:gd name="T8" fmla="*/ 0 w 66"/>
                <a:gd name="T9" fmla="*/ 1763 h 75"/>
                <a:gd name="T10" fmla="*/ 0 w 66"/>
                <a:gd name="T11" fmla="*/ 69027 h 75"/>
                <a:gd name="T12" fmla="*/ 21052 w 66"/>
                <a:gd name="T13" fmla="*/ 71851 h 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6" h="75">
                  <a:moveTo>
                    <a:pt x="33" y="75"/>
                  </a:moveTo>
                  <a:cubicBezTo>
                    <a:pt x="50" y="75"/>
                    <a:pt x="64" y="73"/>
                    <a:pt x="66" y="72"/>
                  </a:cubicBezTo>
                  <a:cubicBezTo>
                    <a:pt x="66" y="2"/>
                    <a:pt x="66" y="2"/>
                    <a:pt x="66" y="2"/>
                  </a:cubicBezTo>
                  <a:cubicBezTo>
                    <a:pt x="60" y="1"/>
                    <a:pt x="47" y="0"/>
                    <a:pt x="33" y="0"/>
                  </a:cubicBezTo>
                  <a:cubicBezTo>
                    <a:pt x="18" y="0"/>
                    <a:pt x="6" y="1"/>
                    <a:pt x="0" y="2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1" y="73"/>
                    <a:pt x="15" y="75"/>
                    <a:pt x="33" y="75"/>
                  </a:cubicBezTo>
                  <a:close/>
                </a:path>
              </a:pathLst>
            </a:custGeom>
            <a:solidFill>
              <a:srgbClr val="FDDA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918" name="Freeform 433">
              <a:extLst>
                <a:ext uri="{FF2B5EF4-FFF2-40B4-BE49-F238E27FC236}">
                  <a16:creationId xmlns:a16="http://schemas.microsoft.com/office/drawing/2014/main" id="{EAF0B6F6-001B-4F39-8A96-232B82D27873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7" y="2296"/>
              <a:ext cx="81" cy="40"/>
            </a:xfrm>
            <a:custGeom>
              <a:avLst/>
              <a:gdLst>
                <a:gd name="T0" fmla="*/ 0 w 32"/>
                <a:gd name="T1" fmla="*/ 14413 h 15"/>
                <a:gd name="T2" fmla="*/ 0 w 32"/>
                <a:gd name="T3" fmla="*/ 0 h 15"/>
                <a:gd name="T4" fmla="*/ 21311 w 32"/>
                <a:gd name="T5" fmla="*/ 1763 h 15"/>
                <a:gd name="T6" fmla="*/ 2577 w 32"/>
                <a:gd name="T7" fmla="*/ 4701 h 15"/>
                <a:gd name="T8" fmla="*/ 0 w 32"/>
                <a:gd name="T9" fmla="*/ 14413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15">
                  <a:moveTo>
                    <a:pt x="0" y="15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7" y="1"/>
                    <a:pt x="24" y="2"/>
                    <a:pt x="32" y="2"/>
                  </a:cubicBezTo>
                  <a:cubicBezTo>
                    <a:pt x="26" y="4"/>
                    <a:pt x="8" y="5"/>
                    <a:pt x="4" y="5"/>
                  </a:cubicBezTo>
                  <a:cubicBezTo>
                    <a:pt x="1" y="5"/>
                    <a:pt x="1" y="9"/>
                    <a:pt x="0" y="15"/>
                  </a:cubicBezTo>
                  <a:close/>
                </a:path>
              </a:pathLst>
            </a:custGeom>
            <a:solidFill>
              <a:srgbClr val="FAC1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919" name="Freeform 434">
              <a:extLst>
                <a:ext uri="{FF2B5EF4-FFF2-40B4-BE49-F238E27FC236}">
                  <a16:creationId xmlns:a16="http://schemas.microsoft.com/office/drawing/2014/main" id="{86640C92-E5CB-4C43-AFD3-852F3CBC6574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2" y="2275"/>
              <a:ext cx="166" cy="200"/>
            </a:xfrm>
            <a:custGeom>
              <a:avLst/>
              <a:gdLst>
                <a:gd name="T0" fmla="*/ 21052 w 66"/>
                <a:gd name="T1" fmla="*/ 71851 h 75"/>
                <a:gd name="T2" fmla="*/ 42056 w 66"/>
                <a:gd name="T3" fmla="*/ 69027 h 75"/>
                <a:gd name="T4" fmla="*/ 42056 w 66"/>
                <a:gd name="T5" fmla="*/ 1763 h 75"/>
                <a:gd name="T6" fmla="*/ 21052 w 66"/>
                <a:gd name="T7" fmla="*/ 0 h 75"/>
                <a:gd name="T8" fmla="*/ 0 w 66"/>
                <a:gd name="T9" fmla="*/ 1763 h 75"/>
                <a:gd name="T10" fmla="*/ 0 w 66"/>
                <a:gd name="T11" fmla="*/ 69027 h 75"/>
                <a:gd name="T12" fmla="*/ 21052 w 66"/>
                <a:gd name="T13" fmla="*/ 71851 h 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6" h="75">
                  <a:moveTo>
                    <a:pt x="33" y="75"/>
                  </a:moveTo>
                  <a:cubicBezTo>
                    <a:pt x="50" y="75"/>
                    <a:pt x="64" y="73"/>
                    <a:pt x="66" y="72"/>
                  </a:cubicBezTo>
                  <a:cubicBezTo>
                    <a:pt x="66" y="2"/>
                    <a:pt x="66" y="2"/>
                    <a:pt x="66" y="2"/>
                  </a:cubicBezTo>
                  <a:cubicBezTo>
                    <a:pt x="60" y="1"/>
                    <a:pt x="47" y="0"/>
                    <a:pt x="33" y="0"/>
                  </a:cubicBezTo>
                  <a:cubicBezTo>
                    <a:pt x="18" y="0"/>
                    <a:pt x="6" y="1"/>
                    <a:pt x="0" y="2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1" y="73"/>
                    <a:pt x="15" y="75"/>
                    <a:pt x="33" y="75"/>
                  </a:cubicBezTo>
                  <a:close/>
                </a:path>
              </a:pathLst>
            </a:custGeom>
            <a:noFill/>
            <a:ln w="7938" cap="rnd">
              <a:solidFill>
                <a:srgbClr val="87888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920" name="Freeform 435">
              <a:extLst>
                <a:ext uri="{FF2B5EF4-FFF2-40B4-BE49-F238E27FC236}">
                  <a16:creationId xmlns:a16="http://schemas.microsoft.com/office/drawing/2014/main" id="{AADD1FC1-8EF0-45AA-BEAF-FC9DD2843854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5" y="2451"/>
              <a:ext cx="28" cy="29"/>
            </a:xfrm>
            <a:custGeom>
              <a:avLst/>
              <a:gdLst>
                <a:gd name="T0" fmla="*/ 7601 w 11"/>
                <a:gd name="T1" fmla="*/ 5365 h 11"/>
                <a:gd name="T2" fmla="*/ 3531 w 11"/>
                <a:gd name="T3" fmla="*/ 9654 h 11"/>
                <a:gd name="T4" fmla="*/ 0 w 11"/>
                <a:gd name="T5" fmla="*/ 5365 h 11"/>
                <a:gd name="T6" fmla="*/ 3531 w 11"/>
                <a:gd name="T7" fmla="*/ 0 h 11"/>
                <a:gd name="T8" fmla="*/ 7601 w 11"/>
                <a:gd name="T9" fmla="*/ 5365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11">
                  <a:moveTo>
                    <a:pt x="11" y="6"/>
                  </a:moveTo>
                  <a:cubicBezTo>
                    <a:pt x="11" y="8"/>
                    <a:pt x="8" y="11"/>
                    <a:pt x="5" y="11"/>
                  </a:cubicBezTo>
                  <a:cubicBezTo>
                    <a:pt x="3" y="11"/>
                    <a:pt x="0" y="9"/>
                    <a:pt x="0" y="6"/>
                  </a:cubicBezTo>
                  <a:cubicBezTo>
                    <a:pt x="0" y="3"/>
                    <a:pt x="2" y="0"/>
                    <a:pt x="5" y="0"/>
                  </a:cubicBezTo>
                  <a:cubicBezTo>
                    <a:pt x="8" y="0"/>
                    <a:pt x="11" y="3"/>
                    <a:pt x="11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921" name="Oval 436">
              <a:extLst>
                <a:ext uri="{FF2B5EF4-FFF2-40B4-BE49-F238E27FC236}">
                  <a16:creationId xmlns:a16="http://schemas.microsoft.com/office/drawing/2014/main" id="{D5A61DB0-2119-4696-82A7-C51D49A4F8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12" y="2432"/>
              <a:ext cx="16" cy="1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0922" name="Oval 437">
              <a:extLst>
                <a:ext uri="{FF2B5EF4-FFF2-40B4-BE49-F238E27FC236}">
                  <a16:creationId xmlns:a16="http://schemas.microsoft.com/office/drawing/2014/main" id="{DA7A3906-197A-4534-BAA0-302AAE4707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15" y="2485"/>
              <a:ext cx="15" cy="1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0923" name="Freeform 438">
              <a:extLst>
                <a:ext uri="{FF2B5EF4-FFF2-40B4-BE49-F238E27FC236}">
                  <a16:creationId xmlns:a16="http://schemas.microsoft.com/office/drawing/2014/main" id="{DE607F16-2DA0-4386-A12A-FEEFCB986FD1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0" y="2328"/>
              <a:ext cx="65" cy="1555"/>
            </a:xfrm>
            <a:custGeom>
              <a:avLst/>
              <a:gdLst>
                <a:gd name="T0" fmla="*/ 4895 w 26"/>
                <a:gd name="T1" fmla="*/ 494719 h 583"/>
                <a:gd name="T2" fmla="*/ 15938 w 26"/>
                <a:gd name="T3" fmla="*/ 513806 h 583"/>
                <a:gd name="T4" fmla="*/ 1300 w 26"/>
                <a:gd name="T5" fmla="*/ 423469 h 583"/>
                <a:gd name="T6" fmla="*/ 1300 w 26"/>
                <a:gd name="T7" fmla="*/ 0 h 583"/>
                <a:gd name="T8" fmla="*/ 4895 w 26"/>
                <a:gd name="T9" fmla="*/ 494719 h 58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583">
                  <a:moveTo>
                    <a:pt x="8" y="515"/>
                  </a:moveTo>
                  <a:cubicBezTo>
                    <a:pt x="8" y="531"/>
                    <a:pt x="18" y="534"/>
                    <a:pt x="26" y="535"/>
                  </a:cubicBezTo>
                  <a:cubicBezTo>
                    <a:pt x="0" y="536"/>
                    <a:pt x="2" y="533"/>
                    <a:pt x="2" y="44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7" y="583"/>
                    <a:pt x="8" y="421"/>
                    <a:pt x="8" y="51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924" name="Freeform 439">
              <a:extLst>
                <a:ext uri="{FF2B5EF4-FFF2-40B4-BE49-F238E27FC236}">
                  <a16:creationId xmlns:a16="http://schemas.microsoft.com/office/drawing/2014/main" id="{B7272D8E-A037-4254-BFBC-7FFD0986C915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5" y="2197"/>
              <a:ext cx="68" cy="1582"/>
            </a:xfrm>
            <a:custGeom>
              <a:avLst/>
              <a:gdLst>
                <a:gd name="T0" fmla="*/ 0 w 27"/>
                <a:gd name="T1" fmla="*/ 570251 h 593"/>
                <a:gd name="T2" fmla="*/ 17335 w 27"/>
                <a:gd name="T3" fmla="*/ 551214 h 593"/>
                <a:gd name="T4" fmla="*/ 17335 w 27"/>
                <a:gd name="T5" fmla="*/ 44317 h 593"/>
                <a:gd name="T6" fmla="*/ 16086 w 27"/>
                <a:gd name="T7" fmla="*/ 140256 h 593"/>
                <a:gd name="T8" fmla="*/ 16086 w 27"/>
                <a:gd name="T9" fmla="*/ 469302 h 593"/>
                <a:gd name="T10" fmla="*/ 16086 w 27"/>
                <a:gd name="T11" fmla="*/ 523092 h 593"/>
                <a:gd name="T12" fmla="*/ 15287 w 27"/>
                <a:gd name="T13" fmla="*/ 551214 h 593"/>
                <a:gd name="T14" fmla="*/ 0 w 27"/>
                <a:gd name="T15" fmla="*/ 570251 h 59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7" h="593">
                  <a:moveTo>
                    <a:pt x="0" y="593"/>
                  </a:moveTo>
                  <a:cubicBezTo>
                    <a:pt x="11" y="593"/>
                    <a:pt x="27" y="583"/>
                    <a:pt x="27" y="573"/>
                  </a:cubicBezTo>
                  <a:cubicBezTo>
                    <a:pt x="27" y="502"/>
                    <a:pt x="27" y="0"/>
                    <a:pt x="27" y="46"/>
                  </a:cubicBezTo>
                  <a:cubicBezTo>
                    <a:pt x="25" y="146"/>
                    <a:pt x="25" y="146"/>
                    <a:pt x="25" y="146"/>
                  </a:cubicBezTo>
                  <a:cubicBezTo>
                    <a:pt x="25" y="488"/>
                    <a:pt x="25" y="488"/>
                    <a:pt x="25" y="488"/>
                  </a:cubicBezTo>
                  <a:cubicBezTo>
                    <a:pt x="25" y="511"/>
                    <a:pt x="25" y="529"/>
                    <a:pt x="25" y="544"/>
                  </a:cubicBezTo>
                  <a:cubicBezTo>
                    <a:pt x="25" y="549"/>
                    <a:pt x="25" y="569"/>
                    <a:pt x="24" y="573"/>
                  </a:cubicBezTo>
                  <a:cubicBezTo>
                    <a:pt x="19" y="591"/>
                    <a:pt x="7" y="590"/>
                    <a:pt x="0" y="5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925" name="Freeform 440">
              <a:extLst>
                <a:ext uri="{FF2B5EF4-FFF2-40B4-BE49-F238E27FC236}">
                  <a16:creationId xmlns:a16="http://schemas.microsoft.com/office/drawing/2014/main" id="{E5AF682C-86AC-4CBC-9878-E621E0D62954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2" y="2187"/>
              <a:ext cx="186" cy="106"/>
            </a:xfrm>
            <a:custGeom>
              <a:avLst/>
              <a:gdLst>
                <a:gd name="T0" fmla="*/ 46940 w 74"/>
                <a:gd name="T1" fmla="*/ 33981 h 40"/>
                <a:gd name="T2" fmla="*/ 46940 w 74"/>
                <a:gd name="T3" fmla="*/ 3800 h 40"/>
                <a:gd name="T4" fmla="*/ 23471 w 74"/>
                <a:gd name="T5" fmla="*/ 0 h 40"/>
                <a:gd name="T6" fmla="*/ 0 w 74"/>
                <a:gd name="T7" fmla="*/ 3800 h 40"/>
                <a:gd name="T8" fmla="*/ 0 w 74"/>
                <a:gd name="T9" fmla="*/ 33981 h 40"/>
                <a:gd name="T10" fmla="*/ 0 w 74"/>
                <a:gd name="T11" fmla="*/ 33981 h 40"/>
                <a:gd name="T12" fmla="*/ 23471 w 74"/>
                <a:gd name="T13" fmla="*/ 36734 h 40"/>
                <a:gd name="T14" fmla="*/ 46940 w 74"/>
                <a:gd name="T15" fmla="*/ 33981 h 4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4" h="40">
                  <a:moveTo>
                    <a:pt x="74" y="37"/>
                  </a:moveTo>
                  <a:cubicBezTo>
                    <a:pt x="74" y="4"/>
                    <a:pt x="74" y="4"/>
                    <a:pt x="74" y="4"/>
                  </a:cubicBezTo>
                  <a:cubicBezTo>
                    <a:pt x="74" y="2"/>
                    <a:pt x="57" y="0"/>
                    <a:pt x="37" y="0"/>
                  </a:cubicBezTo>
                  <a:cubicBezTo>
                    <a:pt x="17" y="0"/>
                    <a:pt x="0" y="2"/>
                    <a:pt x="0" y="4"/>
                  </a:cubicBezTo>
                  <a:cubicBezTo>
                    <a:pt x="0" y="37"/>
                    <a:pt x="0" y="37"/>
                    <a:pt x="0" y="37"/>
                  </a:cubicBezTo>
                  <a:cubicBezTo>
                    <a:pt x="0" y="37"/>
                    <a:pt x="0" y="37"/>
                    <a:pt x="0" y="37"/>
                  </a:cubicBezTo>
                  <a:cubicBezTo>
                    <a:pt x="0" y="39"/>
                    <a:pt x="17" y="40"/>
                    <a:pt x="37" y="40"/>
                  </a:cubicBezTo>
                  <a:cubicBezTo>
                    <a:pt x="57" y="40"/>
                    <a:pt x="74" y="39"/>
                    <a:pt x="74" y="37"/>
                  </a:cubicBezTo>
                </a:path>
              </a:pathLst>
            </a:custGeom>
            <a:solidFill>
              <a:srgbClr val="FAC1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926" name="Freeform 441">
              <a:extLst>
                <a:ext uri="{FF2B5EF4-FFF2-40B4-BE49-F238E27FC236}">
                  <a16:creationId xmlns:a16="http://schemas.microsoft.com/office/drawing/2014/main" id="{3C04D69A-6894-4524-BD82-865800CD27A5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2" y="2187"/>
              <a:ext cx="186" cy="18"/>
            </a:xfrm>
            <a:custGeom>
              <a:avLst/>
              <a:gdLst>
                <a:gd name="T0" fmla="*/ 46940 w 74"/>
                <a:gd name="T1" fmla="*/ 2924 h 7"/>
                <a:gd name="T2" fmla="*/ 23471 w 74"/>
                <a:gd name="T3" fmla="*/ 0 h 7"/>
                <a:gd name="T4" fmla="*/ 0 w 74"/>
                <a:gd name="T5" fmla="*/ 2924 h 7"/>
                <a:gd name="T6" fmla="*/ 0 w 74"/>
                <a:gd name="T7" fmla="*/ 2924 h 7"/>
                <a:gd name="T8" fmla="*/ 23471 w 74"/>
                <a:gd name="T9" fmla="*/ 5151 h 7"/>
                <a:gd name="T10" fmla="*/ 46940 w 74"/>
                <a:gd name="T11" fmla="*/ 2924 h 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4" h="7">
                  <a:moveTo>
                    <a:pt x="74" y="4"/>
                  </a:moveTo>
                  <a:cubicBezTo>
                    <a:pt x="74" y="2"/>
                    <a:pt x="57" y="0"/>
                    <a:pt x="37" y="0"/>
                  </a:cubicBezTo>
                  <a:cubicBezTo>
                    <a:pt x="17" y="0"/>
                    <a:pt x="0" y="2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6"/>
                    <a:pt x="17" y="7"/>
                    <a:pt x="37" y="7"/>
                  </a:cubicBezTo>
                  <a:cubicBezTo>
                    <a:pt x="57" y="7"/>
                    <a:pt x="74" y="6"/>
                    <a:pt x="74" y="4"/>
                  </a:cubicBezTo>
                </a:path>
              </a:pathLst>
            </a:custGeom>
            <a:solidFill>
              <a:srgbClr val="FEE7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927" name="Freeform 442">
              <a:extLst>
                <a:ext uri="{FF2B5EF4-FFF2-40B4-BE49-F238E27FC236}">
                  <a16:creationId xmlns:a16="http://schemas.microsoft.com/office/drawing/2014/main" id="{D15A15AB-EB03-4B10-B911-37E5E5229A07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2" y="2187"/>
              <a:ext cx="186" cy="18"/>
            </a:xfrm>
            <a:custGeom>
              <a:avLst/>
              <a:gdLst>
                <a:gd name="T0" fmla="*/ 46940 w 74"/>
                <a:gd name="T1" fmla="*/ 2924 h 7"/>
                <a:gd name="T2" fmla="*/ 23471 w 74"/>
                <a:gd name="T3" fmla="*/ 0 h 7"/>
                <a:gd name="T4" fmla="*/ 0 w 74"/>
                <a:gd name="T5" fmla="*/ 2924 h 7"/>
                <a:gd name="T6" fmla="*/ 0 w 74"/>
                <a:gd name="T7" fmla="*/ 2924 h 7"/>
                <a:gd name="T8" fmla="*/ 23471 w 74"/>
                <a:gd name="T9" fmla="*/ 5151 h 7"/>
                <a:gd name="T10" fmla="*/ 46940 w 74"/>
                <a:gd name="T11" fmla="*/ 2924 h 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4" h="7">
                  <a:moveTo>
                    <a:pt x="74" y="4"/>
                  </a:moveTo>
                  <a:cubicBezTo>
                    <a:pt x="74" y="2"/>
                    <a:pt x="57" y="0"/>
                    <a:pt x="37" y="0"/>
                  </a:cubicBezTo>
                  <a:cubicBezTo>
                    <a:pt x="17" y="0"/>
                    <a:pt x="0" y="2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6"/>
                    <a:pt x="17" y="7"/>
                    <a:pt x="37" y="7"/>
                  </a:cubicBezTo>
                  <a:cubicBezTo>
                    <a:pt x="57" y="7"/>
                    <a:pt x="74" y="6"/>
                    <a:pt x="74" y="4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928" name="Freeform 443">
              <a:extLst>
                <a:ext uri="{FF2B5EF4-FFF2-40B4-BE49-F238E27FC236}">
                  <a16:creationId xmlns:a16="http://schemas.microsoft.com/office/drawing/2014/main" id="{6200B16F-35FD-45C9-B7AE-781470C26177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2" y="2187"/>
              <a:ext cx="186" cy="106"/>
            </a:xfrm>
            <a:custGeom>
              <a:avLst/>
              <a:gdLst>
                <a:gd name="T0" fmla="*/ 46940 w 74"/>
                <a:gd name="T1" fmla="*/ 33981 h 40"/>
                <a:gd name="T2" fmla="*/ 46940 w 74"/>
                <a:gd name="T3" fmla="*/ 3800 h 40"/>
                <a:gd name="T4" fmla="*/ 23471 w 74"/>
                <a:gd name="T5" fmla="*/ 0 h 40"/>
                <a:gd name="T6" fmla="*/ 0 w 74"/>
                <a:gd name="T7" fmla="*/ 3800 h 40"/>
                <a:gd name="T8" fmla="*/ 0 w 74"/>
                <a:gd name="T9" fmla="*/ 33981 h 40"/>
                <a:gd name="T10" fmla="*/ 0 w 74"/>
                <a:gd name="T11" fmla="*/ 33981 h 40"/>
                <a:gd name="T12" fmla="*/ 23471 w 74"/>
                <a:gd name="T13" fmla="*/ 36734 h 40"/>
                <a:gd name="T14" fmla="*/ 46940 w 74"/>
                <a:gd name="T15" fmla="*/ 33981 h 4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4" h="40">
                  <a:moveTo>
                    <a:pt x="74" y="37"/>
                  </a:moveTo>
                  <a:cubicBezTo>
                    <a:pt x="74" y="4"/>
                    <a:pt x="74" y="4"/>
                    <a:pt x="74" y="4"/>
                  </a:cubicBezTo>
                  <a:cubicBezTo>
                    <a:pt x="74" y="2"/>
                    <a:pt x="57" y="0"/>
                    <a:pt x="37" y="0"/>
                  </a:cubicBezTo>
                  <a:cubicBezTo>
                    <a:pt x="17" y="0"/>
                    <a:pt x="0" y="2"/>
                    <a:pt x="0" y="4"/>
                  </a:cubicBezTo>
                  <a:cubicBezTo>
                    <a:pt x="0" y="37"/>
                    <a:pt x="0" y="37"/>
                    <a:pt x="0" y="37"/>
                  </a:cubicBezTo>
                  <a:cubicBezTo>
                    <a:pt x="0" y="37"/>
                    <a:pt x="0" y="37"/>
                    <a:pt x="0" y="37"/>
                  </a:cubicBezTo>
                  <a:cubicBezTo>
                    <a:pt x="0" y="39"/>
                    <a:pt x="17" y="40"/>
                    <a:pt x="37" y="40"/>
                  </a:cubicBezTo>
                  <a:cubicBezTo>
                    <a:pt x="57" y="40"/>
                    <a:pt x="74" y="39"/>
                    <a:pt x="74" y="37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929" name="Oval 444">
              <a:extLst>
                <a:ext uri="{FF2B5EF4-FFF2-40B4-BE49-F238E27FC236}">
                  <a16:creationId xmlns:a16="http://schemas.microsoft.com/office/drawing/2014/main" id="{8E5E3508-9781-466F-AA71-7606789455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53" y="2835"/>
              <a:ext cx="17" cy="2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0930" name="Oval 445">
              <a:extLst>
                <a:ext uri="{FF2B5EF4-FFF2-40B4-BE49-F238E27FC236}">
                  <a16:creationId xmlns:a16="http://schemas.microsoft.com/office/drawing/2014/main" id="{05CC8AA2-116F-4C40-8B7A-54D15ACE84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75" y="2840"/>
              <a:ext cx="13" cy="1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0931" name="Oval 446">
              <a:extLst>
                <a:ext uri="{FF2B5EF4-FFF2-40B4-BE49-F238E27FC236}">
                  <a16:creationId xmlns:a16="http://schemas.microsoft.com/office/drawing/2014/main" id="{F16203D3-34F7-4A5C-B550-C0E203D368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35" y="2837"/>
              <a:ext cx="10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0932" name="Freeform 447">
              <a:extLst>
                <a:ext uri="{FF2B5EF4-FFF2-40B4-BE49-F238E27FC236}">
                  <a16:creationId xmlns:a16="http://schemas.microsoft.com/office/drawing/2014/main" id="{85DDA899-2C1F-4646-BDF7-8BE396B7DB28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8" y="2381"/>
              <a:ext cx="135" cy="934"/>
            </a:xfrm>
            <a:custGeom>
              <a:avLst/>
              <a:gdLst>
                <a:gd name="T0" fmla="*/ 11720 w 54"/>
                <a:gd name="T1" fmla="*/ 2834 h 350"/>
                <a:gd name="T2" fmla="*/ 6175 w 54"/>
                <a:gd name="T3" fmla="*/ 1767 h 350"/>
                <a:gd name="T4" fmla="*/ 0 w 54"/>
                <a:gd name="T5" fmla="*/ 9727 h 350"/>
                <a:gd name="T6" fmla="*/ 0 w 54"/>
                <a:gd name="T7" fmla="*/ 319946 h 350"/>
                <a:gd name="T8" fmla="*/ 3720 w 54"/>
                <a:gd name="T9" fmla="*/ 332621 h 350"/>
                <a:gd name="T10" fmla="*/ 15438 w 54"/>
                <a:gd name="T11" fmla="*/ 336173 h 350"/>
                <a:gd name="T12" fmla="*/ 33020 w 54"/>
                <a:gd name="T13" fmla="*/ 329673 h 350"/>
                <a:gd name="T14" fmla="*/ 33020 w 54"/>
                <a:gd name="T15" fmla="*/ 0 h 350"/>
                <a:gd name="T16" fmla="*/ 11720 w 54"/>
                <a:gd name="T17" fmla="*/ 2834 h 35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4" h="350">
                  <a:moveTo>
                    <a:pt x="19" y="3"/>
                  </a:moveTo>
                  <a:cubicBezTo>
                    <a:pt x="16" y="3"/>
                    <a:pt x="13" y="2"/>
                    <a:pt x="10" y="2"/>
                  </a:cubicBezTo>
                  <a:cubicBezTo>
                    <a:pt x="0" y="2"/>
                    <a:pt x="0" y="10"/>
                    <a:pt x="0" y="10"/>
                  </a:cubicBezTo>
                  <a:cubicBezTo>
                    <a:pt x="0" y="332"/>
                    <a:pt x="0" y="332"/>
                    <a:pt x="0" y="332"/>
                  </a:cubicBezTo>
                  <a:cubicBezTo>
                    <a:pt x="0" y="332"/>
                    <a:pt x="0" y="343"/>
                    <a:pt x="6" y="345"/>
                  </a:cubicBezTo>
                  <a:cubicBezTo>
                    <a:pt x="8" y="347"/>
                    <a:pt x="16" y="349"/>
                    <a:pt x="25" y="349"/>
                  </a:cubicBezTo>
                  <a:cubicBezTo>
                    <a:pt x="42" y="350"/>
                    <a:pt x="48" y="346"/>
                    <a:pt x="54" y="342"/>
                  </a:cubicBezTo>
                  <a:cubicBezTo>
                    <a:pt x="54" y="0"/>
                    <a:pt x="54" y="0"/>
                    <a:pt x="54" y="0"/>
                  </a:cubicBezTo>
                  <a:cubicBezTo>
                    <a:pt x="48" y="2"/>
                    <a:pt x="35" y="3"/>
                    <a:pt x="19" y="3"/>
                  </a:cubicBezTo>
                  <a:close/>
                </a:path>
              </a:pathLst>
            </a:custGeom>
            <a:solidFill>
              <a:srgbClr val="FFFFFF"/>
            </a:solidFill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933" name="Freeform 448">
              <a:extLst>
                <a:ext uri="{FF2B5EF4-FFF2-40B4-BE49-F238E27FC236}">
                  <a16:creationId xmlns:a16="http://schemas.microsoft.com/office/drawing/2014/main" id="{60AD7851-E4BF-4A9F-AEE6-0CD811BBA0CE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0" y="2456"/>
              <a:ext cx="128" cy="85"/>
            </a:xfrm>
            <a:custGeom>
              <a:avLst/>
              <a:gdLst>
                <a:gd name="T0" fmla="*/ 788 w 51"/>
                <a:gd name="T1" fmla="*/ 27136 h 32"/>
                <a:gd name="T2" fmla="*/ 5790 w 51"/>
                <a:gd name="T3" fmla="*/ 28823 h 32"/>
                <a:gd name="T4" fmla="*/ 11269 w 51"/>
                <a:gd name="T5" fmla="*/ 29875 h 32"/>
                <a:gd name="T6" fmla="*/ 31980 w 51"/>
                <a:gd name="T7" fmla="*/ 27136 h 32"/>
                <a:gd name="T8" fmla="*/ 31980 w 51"/>
                <a:gd name="T9" fmla="*/ 0 h 32"/>
                <a:gd name="T10" fmla="*/ 11269 w 51"/>
                <a:gd name="T11" fmla="*/ 2794 h 32"/>
                <a:gd name="T12" fmla="*/ 5790 w 51"/>
                <a:gd name="T13" fmla="*/ 2794 h 32"/>
                <a:gd name="T14" fmla="*/ 788 w 51"/>
                <a:gd name="T15" fmla="*/ 1052 h 32"/>
                <a:gd name="T16" fmla="*/ 788 w 51"/>
                <a:gd name="T17" fmla="*/ 27136 h 3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1" h="32">
                  <a:moveTo>
                    <a:pt x="1" y="29"/>
                  </a:moveTo>
                  <a:cubicBezTo>
                    <a:pt x="1" y="29"/>
                    <a:pt x="0" y="31"/>
                    <a:pt x="9" y="31"/>
                  </a:cubicBezTo>
                  <a:cubicBezTo>
                    <a:pt x="12" y="32"/>
                    <a:pt x="15" y="32"/>
                    <a:pt x="18" y="32"/>
                  </a:cubicBezTo>
                  <a:cubicBezTo>
                    <a:pt x="33" y="32"/>
                    <a:pt x="46" y="31"/>
                    <a:pt x="51" y="29"/>
                  </a:cubicBezTo>
                  <a:cubicBezTo>
                    <a:pt x="51" y="0"/>
                    <a:pt x="51" y="0"/>
                    <a:pt x="51" y="0"/>
                  </a:cubicBezTo>
                  <a:cubicBezTo>
                    <a:pt x="46" y="2"/>
                    <a:pt x="33" y="3"/>
                    <a:pt x="18" y="3"/>
                  </a:cubicBezTo>
                  <a:cubicBezTo>
                    <a:pt x="15" y="3"/>
                    <a:pt x="12" y="3"/>
                    <a:pt x="9" y="3"/>
                  </a:cubicBezTo>
                  <a:cubicBezTo>
                    <a:pt x="0" y="2"/>
                    <a:pt x="1" y="1"/>
                    <a:pt x="1" y="1"/>
                  </a:cubicBezTo>
                  <a:lnTo>
                    <a:pt x="1" y="29"/>
                  </a:lnTo>
                  <a:close/>
                </a:path>
              </a:pathLst>
            </a:custGeom>
            <a:solidFill>
              <a:srgbClr val="FAC1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934" name="Freeform 449">
              <a:extLst>
                <a:ext uri="{FF2B5EF4-FFF2-40B4-BE49-F238E27FC236}">
                  <a16:creationId xmlns:a16="http://schemas.microsoft.com/office/drawing/2014/main" id="{930C5CB3-80BA-4CBF-86D2-915299EB30A4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7" y="2205"/>
              <a:ext cx="161" cy="86"/>
            </a:xfrm>
            <a:custGeom>
              <a:avLst/>
              <a:gdLst>
                <a:gd name="T0" fmla="*/ 3328 w 64"/>
                <a:gd name="T1" fmla="*/ 1828 h 32"/>
                <a:gd name="T2" fmla="*/ 19023 w 64"/>
                <a:gd name="T3" fmla="*/ 3085 h 32"/>
                <a:gd name="T4" fmla="*/ 39483 w 64"/>
                <a:gd name="T5" fmla="*/ 1828 h 32"/>
                <a:gd name="T6" fmla="*/ 40009 w 64"/>
                <a:gd name="T7" fmla="*/ 3085 h 32"/>
                <a:gd name="T8" fmla="*/ 21061 w 64"/>
                <a:gd name="T9" fmla="*/ 14287 h 32"/>
                <a:gd name="T10" fmla="*/ 17733 w 64"/>
                <a:gd name="T11" fmla="*/ 19197 h 32"/>
                <a:gd name="T12" fmla="*/ 17733 w 64"/>
                <a:gd name="T13" fmla="*/ 29425 h 32"/>
                <a:gd name="T14" fmla="*/ 9695 w 64"/>
                <a:gd name="T15" fmla="*/ 30573 h 32"/>
                <a:gd name="T16" fmla="*/ 797 w 64"/>
                <a:gd name="T17" fmla="*/ 26340 h 32"/>
                <a:gd name="T18" fmla="*/ 797 w 64"/>
                <a:gd name="T19" fmla="*/ 3085 h 32"/>
                <a:gd name="T20" fmla="*/ 3328 w 64"/>
                <a:gd name="T21" fmla="*/ 1828 h 3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64" h="32">
                  <a:moveTo>
                    <a:pt x="5" y="2"/>
                  </a:moveTo>
                  <a:cubicBezTo>
                    <a:pt x="13" y="3"/>
                    <a:pt x="23" y="3"/>
                    <a:pt x="30" y="3"/>
                  </a:cubicBezTo>
                  <a:cubicBezTo>
                    <a:pt x="40" y="3"/>
                    <a:pt x="52" y="1"/>
                    <a:pt x="62" y="2"/>
                  </a:cubicBezTo>
                  <a:cubicBezTo>
                    <a:pt x="64" y="1"/>
                    <a:pt x="63" y="3"/>
                    <a:pt x="63" y="3"/>
                  </a:cubicBezTo>
                  <a:cubicBezTo>
                    <a:pt x="60" y="11"/>
                    <a:pt x="40" y="11"/>
                    <a:pt x="33" y="14"/>
                  </a:cubicBezTo>
                  <a:cubicBezTo>
                    <a:pt x="31" y="16"/>
                    <a:pt x="29" y="17"/>
                    <a:pt x="28" y="19"/>
                  </a:cubicBezTo>
                  <a:cubicBezTo>
                    <a:pt x="27" y="21"/>
                    <a:pt x="29" y="27"/>
                    <a:pt x="28" y="29"/>
                  </a:cubicBezTo>
                  <a:cubicBezTo>
                    <a:pt x="26" y="32"/>
                    <a:pt x="19" y="30"/>
                    <a:pt x="15" y="30"/>
                  </a:cubicBezTo>
                  <a:cubicBezTo>
                    <a:pt x="9" y="30"/>
                    <a:pt x="3" y="29"/>
                    <a:pt x="1" y="26"/>
                  </a:cubicBezTo>
                  <a:cubicBezTo>
                    <a:pt x="0" y="21"/>
                    <a:pt x="0" y="9"/>
                    <a:pt x="1" y="3"/>
                  </a:cubicBezTo>
                  <a:cubicBezTo>
                    <a:pt x="1" y="2"/>
                    <a:pt x="2" y="0"/>
                    <a:pt x="5" y="2"/>
                  </a:cubicBezTo>
                  <a:close/>
                </a:path>
              </a:pathLst>
            </a:custGeom>
            <a:solidFill>
              <a:srgbClr val="FDDA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935" name="Freeform 450">
              <a:extLst>
                <a:ext uri="{FF2B5EF4-FFF2-40B4-BE49-F238E27FC236}">
                  <a16:creationId xmlns:a16="http://schemas.microsoft.com/office/drawing/2014/main" id="{98405338-8D09-483F-A255-EB37FCAF222E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3" y="2216"/>
              <a:ext cx="88" cy="72"/>
            </a:xfrm>
            <a:custGeom>
              <a:avLst/>
              <a:gdLst>
                <a:gd name="T0" fmla="*/ 4513 w 35"/>
                <a:gd name="T1" fmla="*/ 24824 h 27"/>
                <a:gd name="T2" fmla="*/ 13856 w 35"/>
                <a:gd name="T3" fmla="*/ 24120 h 27"/>
                <a:gd name="T4" fmla="*/ 20185 w 35"/>
                <a:gd name="T5" fmla="*/ 23061 h 27"/>
                <a:gd name="T6" fmla="*/ 21507 w 35"/>
                <a:gd name="T7" fmla="*/ 15531 h 27"/>
                <a:gd name="T8" fmla="*/ 21507 w 35"/>
                <a:gd name="T9" fmla="*/ 7531 h 27"/>
                <a:gd name="T10" fmla="*/ 21507 w 35"/>
                <a:gd name="T11" fmla="*/ 3891 h 27"/>
                <a:gd name="T12" fmla="*/ 20982 w 35"/>
                <a:gd name="T13" fmla="*/ 0 h 27"/>
                <a:gd name="T14" fmla="*/ 19712 w 35"/>
                <a:gd name="T15" fmla="*/ 8648 h 27"/>
                <a:gd name="T16" fmla="*/ 13856 w 35"/>
                <a:gd name="T17" fmla="*/ 15531 h 27"/>
                <a:gd name="T18" fmla="*/ 4513 w 35"/>
                <a:gd name="T19" fmla="*/ 23061 h 27"/>
                <a:gd name="T20" fmla="*/ 0 w 35"/>
                <a:gd name="T21" fmla="*/ 24824 h 2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5" h="27">
                  <a:moveTo>
                    <a:pt x="7" y="26"/>
                  </a:moveTo>
                  <a:cubicBezTo>
                    <a:pt x="12" y="27"/>
                    <a:pt x="17" y="26"/>
                    <a:pt x="22" y="25"/>
                  </a:cubicBezTo>
                  <a:cubicBezTo>
                    <a:pt x="26" y="25"/>
                    <a:pt x="29" y="25"/>
                    <a:pt x="32" y="24"/>
                  </a:cubicBezTo>
                  <a:cubicBezTo>
                    <a:pt x="35" y="22"/>
                    <a:pt x="34" y="19"/>
                    <a:pt x="34" y="16"/>
                  </a:cubicBezTo>
                  <a:cubicBezTo>
                    <a:pt x="34" y="14"/>
                    <a:pt x="34" y="11"/>
                    <a:pt x="34" y="8"/>
                  </a:cubicBezTo>
                  <a:cubicBezTo>
                    <a:pt x="34" y="7"/>
                    <a:pt x="34" y="5"/>
                    <a:pt x="34" y="4"/>
                  </a:cubicBezTo>
                  <a:cubicBezTo>
                    <a:pt x="34" y="3"/>
                    <a:pt x="33" y="1"/>
                    <a:pt x="33" y="0"/>
                  </a:cubicBezTo>
                  <a:cubicBezTo>
                    <a:pt x="32" y="3"/>
                    <a:pt x="33" y="6"/>
                    <a:pt x="31" y="9"/>
                  </a:cubicBezTo>
                  <a:cubicBezTo>
                    <a:pt x="30" y="14"/>
                    <a:pt x="26" y="14"/>
                    <a:pt x="22" y="16"/>
                  </a:cubicBezTo>
                  <a:cubicBezTo>
                    <a:pt x="17" y="18"/>
                    <a:pt x="12" y="22"/>
                    <a:pt x="7" y="24"/>
                  </a:cubicBezTo>
                  <a:cubicBezTo>
                    <a:pt x="6" y="25"/>
                    <a:pt x="1" y="27"/>
                    <a:pt x="0" y="26"/>
                  </a:cubicBezTo>
                </a:path>
              </a:pathLst>
            </a:custGeom>
            <a:solidFill>
              <a:srgbClr val="ECA8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936" name="Freeform 451">
              <a:extLst>
                <a:ext uri="{FF2B5EF4-FFF2-40B4-BE49-F238E27FC236}">
                  <a16:creationId xmlns:a16="http://schemas.microsoft.com/office/drawing/2014/main" id="{A7D60E17-04A3-415D-A744-54072197B953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2" y="2219"/>
              <a:ext cx="76" cy="56"/>
            </a:xfrm>
            <a:custGeom>
              <a:avLst/>
              <a:gdLst>
                <a:gd name="T0" fmla="*/ 1368 w 30"/>
                <a:gd name="T1" fmla="*/ 2824 h 21"/>
                <a:gd name="T2" fmla="*/ 0 w 30"/>
                <a:gd name="T3" fmla="*/ 13347 h 21"/>
                <a:gd name="T4" fmla="*/ 2098 w 30"/>
                <a:gd name="T5" fmla="*/ 18355 h 21"/>
                <a:gd name="T6" fmla="*/ 7413 w 30"/>
                <a:gd name="T7" fmla="*/ 18355 h 21"/>
                <a:gd name="T8" fmla="*/ 7413 w 30"/>
                <a:gd name="T9" fmla="*/ 13347 h 21"/>
                <a:gd name="T10" fmla="*/ 10827 w 30"/>
                <a:gd name="T11" fmla="*/ 7531 h 21"/>
                <a:gd name="T12" fmla="*/ 20145 w 30"/>
                <a:gd name="T13" fmla="*/ 1763 h 21"/>
                <a:gd name="T14" fmla="*/ 12193 w 30"/>
                <a:gd name="T15" fmla="*/ 1059 h 21"/>
                <a:gd name="T16" fmla="*/ 2098 w 30"/>
                <a:gd name="T17" fmla="*/ 1763 h 2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0" h="21">
                  <a:moveTo>
                    <a:pt x="2" y="3"/>
                  </a:moveTo>
                  <a:cubicBezTo>
                    <a:pt x="0" y="5"/>
                    <a:pt x="0" y="9"/>
                    <a:pt x="0" y="14"/>
                  </a:cubicBezTo>
                  <a:cubicBezTo>
                    <a:pt x="0" y="16"/>
                    <a:pt x="1" y="18"/>
                    <a:pt x="3" y="19"/>
                  </a:cubicBezTo>
                  <a:cubicBezTo>
                    <a:pt x="5" y="20"/>
                    <a:pt x="10" y="21"/>
                    <a:pt x="11" y="19"/>
                  </a:cubicBezTo>
                  <a:cubicBezTo>
                    <a:pt x="12" y="18"/>
                    <a:pt x="11" y="15"/>
                    <a:pt x="11" y="14"/>
                  </a:cubicBezTo>
                  <a:cubicBezTo>
                    <a:pt x="12" y="12"/>
                    <a:pt x="14" y="9"/>
                    <a:pt x="16" y="8"/>
                  </a:cubicBezTo>
                  <a:cubicBezTo>
                    <a:pt x="20" y="5"/>
                    <a:pt x="25" y="6"/>
                    <a:pt x="30" y="2"/>
                  </a:cubicBezTo>
                  <a:cubicBezTo>
                    <a:pt x="28" y="0"/>
                    <a:pt x="21" y="1"/>
                    <a:pt x="18" y="1"/>
                  </a:cubicBezTo>
                  <a:cubicBezTo>
                    <a:pt x="14" y="1"/>
                    <a:pt x="5" y="0"/>
                    <a:pt x="3" y="2"/>
                  </a:cubicBezTo>
                </a:path>
              </a:pathLst>
            </a:custGeom>
            <a:solidFill>
              <a:srgbClr val="FEEB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937" name="Freeform 452">
              <a:extLst>
                <a:ext uri="{FF2B5EF4-FFF2-40B4-BE49-F238E27FC236}">
                  <a16:creationId xmlns:a16="http://schemas.microsoft.com/office/drawing/2014/main" id="{BB665707-D094-4F55-9683-4C39FB8401F8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5" y="2221"/>
              <a:ext cx="28" cy="32"/>
            </a:xfrm>
            <a:custGeom>
              <a:avLst/>
              <a:gdLst>
                <a:gd name="T0" fmla="*/ 843 w 11"/>
                <a:gd name="T1" fmla="*/ 2824 h 12"/>
                <a:gd name="T2" fmla="*/ 843 w 11"/>
                <a:gd name="T3" fmla="*/ 7531 h 12"/>
                <a:gd name="T4" fmla="*/ 2146 w 11"/>
                <a:gd name="T5" fmla="*/ 9707 h 12"/>
                <a:gd name="T6" fmla="*/ 3531 w 11"/>
                <a:gd name="T7" fmla="*/ 3891 h 12"/>
                <a:gd name="T8" fmla="*/ 7601 w 11"/>
                <a:gd name="T9" fmla="*/ 1763 h 12"/>
                <a:gd name="T10" fmla="*/ 2146 w 11"/>
                <a:gd name="T11" fmla="*/ 1763 h 1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" h="12">
                  <a:moveTo>
                    <a:pt x="1" y="3"/>
                  </a:moveTo>
                  <a:cubicBezTo>
                    <a:pt x="1" y="5"/>
                    <a:pt x="0" y="6"/>
                    <a:pt x="1" y="8"/>
                  </a:cubicBezTo>
                  <a:cubicBezTo>
                    <a:pt x="1" y="10"/>
                    <a:pt x="2" y="12"/>
                    <a:pt x="3" y="10"/>
                  </a:cubicBezTo>
                  <a:cubicBezTo>
                    <a:pt x="4" y="7"/>
                    <a:pt x="3" y="6"/>
                    <a:pt x="5" y="4"/>
                  </a:cubicBezTo>
                  <a:cubicBezTo>
                    <a:pt x="7" y="2"/>
                    <a:pt x="9" y="3"/>
                    <a:pt x="11" y="2"/>
                  </a:cubicBezTo>
                  <a:cubicBezTo>
                    <a:pt x="9" y="0"/>
                    <a:pt x="5" y="2"/>
                    <a:pt x="3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938" name="Freeform 453">
              <a:extLst>
                <a:ext uri="{FF2B5EF4-FFF2-40B4-BE49-F238E27FC236}">
                  <a16:creationId xmlns:a16="http://schemas.microsoft.com/office/drawing/2014/main" id="{03885970-5D82-4581-A47B-D88DF8485E79}"/>
                </a:ext>
              </a:extLst>
            </p:cNvPr>
            <p:cNvSpPr>
              <a:spLocks/>
            </p:cNvSpPr>
            <p:nvPr/>
          </p:nvSpPr>
          <p:spPr bwMode="auto">
            <a:xfrm>
              <a:off x="5033" y="2251"/>
              <a:ext cx="38" cy="32"/>
            </a:xfrm>
            <a:custGeom>
              <a:avLst/>
              <a:gdLst>
                <a:gd name="T0" fmla="*/ 0 w 15"/>
                <a:gd name="T1" fmla="*/ 11469 h 12"/>
                <a:gd name="T2" fmla="*/ 6584 w 15"/>
                <a:gd name="T3" fmla="*/ 10376 h 12"/>
                <a:gd name="T4" fmla="*/ 7952 w 15"/>
                <a:gd name="T5" fmla="*/ 0 h 12"/>
                <a:gd name="T6" fmla="*/ 2098 w 15"/>
                <a:gd name="T7" fmla="*/ 9707 h 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" h="12">
                  <a:moveTo>
                    <a:pt x="0" y="12"/>
                  </a:moveTo>
                  <a:cubicBezTo>
                    <a:pt x="3" y="11"/>
                    <a:pt x="7" y="12"/>
                    <a:pt x="10" y="11"/>
                  </a:cubicBezTo>
                  <a:cubicBezTo>
                    <a:pt x="15" y="9"/>
                    <a:pt x="14" y="3"/>
                    <a:pt x="12" y="0"/>
                  </a:cubicBezTo>
                  <a:cubicBezTo>
                    <a:pt x="11" y="7"/>
                    <a:pt x="11" y="9"/>
                    <a:pt x="3" y="10"/>
                  </a:cubicBezTo>
                </a:path>
              </a:pathLst>
            </a:custGeom>
            <a:solidFill>
              <a:srgbClr val="C68E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939" name="Freeform 454">
              <a:extLst>
                <a:ext uri="{FF2B5EF4-FFF2-40B4-BE49-F238E27FC236}">
                  <a16:creationId xmlns:a16="http://schemas.microsoft.com/office/drawing/2014/main" id="{C15D26AB-F2B3-48EC-BA16-C94C144E2A0B}"/>
                </a:ext>
              </a:extLst>
            </p:cNvPr>
            <p:cNvSpPr>
              <a:spLocks/>
            </p:cNvSpPr>
            <p:nvPr/>
          </p:nvSpPr>
          <p:spPr bwMode="auto">
            <a:xfrm>
              <a:off x="4995" y="2541"/>
              <a:ext cx="68" cy="766"/>
            </a:xfrm>
            <a:custGeom>
              <a:avLst/>
              <a:gdLst>
                <a:gd name="T0" fmla="*/ 12268 w 27"/>
                <a:gd name="T1" fmla="*/ 155485 h 287"/>
                <a:gd name="T2" fmla="*/ 13484 w 27"/>
                <a:gd name="T3" fmla="*/ 33595 h 287"/>
                <a:gd name="T4" fmla="*/ 16612 w 27"/>
                <a:gd name="T5" fmla="*/ 0 h 287"/>
                <a:gd name="T6" fmla="*/ 16612 w 27"/>
                <a:gd name="T7" fmla="*/ 262508 h 287"/>
                <a:gd name="T8" fmla="*/ 0 w 27"/>
                <a:gd name="T9" fmla="*/ 273969 h 287"/>
                <a:gd name="T10" fmla="*/ 12268 w 27"/>
                <a:gd name="T11" fmla="*/ 155485 h 28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7" h="287">
                  <a:moveTo>
                    <a:pt x="19" y="161"/>
                  </a:moveTo>
                  <a:cubicBezTo>
                    <a:pt x="20" y="138"/>
                    <a:pt x="19" y="69"/>
                    <a:pt x="21" y="35"/>
                  </a:cubicBezTo>
                  <a:cubicBezTo>
                    <a:pt x="22" y="12"/>
                    <a:pt x="26" y="27"/>
                    <a:pt x="26" y="0"/>
                  </a:cubicBezTo>
                  <a:cubicBezTo>
                    <a:pt x="26" y="0"/>
                    <a:pt x="26" y="264"/>
                    <a:pt x="26" y="272"/>
                  </a:cubicBezTo>
                  <a:cubicBezTo>
                    <a:pt x="27" y="278"/>
                    <a:pt x="17" y="287"/>
                    <a:pt x="0" y="284"/>
                  </a:cubicBezTo>
                  <a:cubicBezTo>
                    <a:pt x="17" y="277"/>
                    <a:pt x="14" y="260"/>
                    <a:pt x="19" y="161"/>
                  </a:cubicBezTo>
                  <a:close/>
                </a:path>
              </a:pathLst>
            </a:custGeom>
            <a:solidFill>
              <a:srgbClr val="E7E7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940" name="Freeform 455">
              <a:extLst>
                <a:ext uri="{FF2B5EF4-FFF2-40B4-BE49-F238E27FC236}">
                  <a16:creationId xmlns:a16="http://schemas.microsoft.com/office/drawing/2014/main" id="{8443343C-535D-45A5-AE57-C17E649579EC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5" y="2411"/>
              <a:ext cx="15" cy="24"/>
            </a:xfrm>
            <a:custGeom>
              <a:avLst/>
              <a:gdLst>
                <a:gd name="T0" fmla="*/ 0 w 6"/>
                <a:gd name="T1" fmla="*/ 1763 h 9"/>
                <a:gd name="T2" fmla="*/ 2470 w 6"/>
                <a:gd name="T3" fmla="*/ 0 h 9"/>
                <a:gd name="T4" fmla="*/ 2470 w 6"/>
                <a:gd name="T5" fmla="*/ 7531 h 9"/>
                <a:gd name="T6" fmla="*/ 783 w 6"/>
                <a:gd name="T7" fmla="*/ 7531 h 9"/>
                <a:gd name="T8" fmla="*/ 3720 w 6"/>
                <a:gd name="T9" fmla="*/ 7531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9">
                  <a:moveTo>
                    <a:pt x="0" y="2"/>
                  </a:moveTo>
                  <a:cubicBezTo>
                    <a:pt x="1" y="1"/>
                    <a:pt x="2" y="0"/>
                    <a:pt x="4" y="0"/>
                  </a:cubicBezTo>
                  <a:cubicBezTo>
                    <a:pt x="4" y="3"/>
                    <a:pt x="2" y="5"/>
                    <a:pt x="4" y="8"/>
                  </a:cubicBezTo>
                  <a:cubicBezTo>
                    <a:pt x="3" y="7"/>
                    <a:pt x="2" y="8"/>
                    <a:pt x="1" y="8"/>
                  </a:cubicBezTo>
                  <a:cubicBezTo>
                    <a:pt x="3" y="9"/>
                    <a:pt x="5" y="9"/>
                    <a:pt x="6" y="8"/>
                  </a:cubicBezTo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941" name="Freeform 456">
              <a:extLst>
                <a:ext uri="{FF2B5EF4-FFF2-40B4-BE49-F238E27FC236}">
                  <a16:creationId xmlns:a16="http://schemas.microsoft.com/office/drawing/2014/main" id="{AC7CEA1C-0B58-4FBB-916F-7BA95A5B5CB7}"/>
                </a:ext>
              </a:extLst>
            </p:cNvPr>
            <p:cNvSpPr>
              <a:spLocks/>
            </p:cNvSpPr>
            <p:nvPr/>
          </p:nvSpPr>
          <p:spPr bwMode="auto">
            <a:xfrm>
              <a:off x="4975" y="2416"/>
              <a:ext cx="18" cy="16"/>
            </a:xfrm>
            <a:custGeom>
              <a:avLst/>
              <a:gdLst>
                <a:gd name="T0" fmla="*/ 0 w 7"/>
                <a:gd name="T1" fmla="*/ 0 h 6"/>
                <a:gd name="T2" fmla="*/ 1448 w 7"/>
                <a:gd name="T3" fmla="*/ 5824 h 6"/>
                <a:gd name="T4" fmla="*/ 5151 w 7"/>
                <a:gd name="T5" fmla="*/ 4701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6">
                  <a:moveTo>
                    <a:pt x="0" y="0"/>
                  </a:moveTo>
                  <a:cubicBezTo>
                    <a:pt x="0" y="2"/>
                    <a:pt x="1" y="4"/>
                    <a:pt x="2" y="6"/>
                  </a:cubicBezTo>
                  <a:cubicBezTo>
                    <a:pt x="3" y="4"/>
                    <a:pt x="5" y="4"/>
                    <a:pt x="7" y="5"/>
                  </a:cubicBezTo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942" name="Freeform 457">
              <a:extLst>
                <a:ext uri="{FF2B5EF4-FFF2-40B4-BE49-F238E27FC236}">
                  <a16:creationId xmlns:a16="http://schemas.microsoft.com/office/drawing/2014/main" id="{C9871DFE-3D84-4747-B21D-EA88C102642C}"/>
                </a:ext>
              </a:extLst>
            </p:cNvPr>
            <p:cNvSpPr>
              <a:spLocks/>
            </p:cNvSpPr>
            <p:nvPr/>
          </p:nvSpPr>
          <p:spPr bwMode="auto">
            <a:xfrm>
              <a:off x="4990" y="2413"/>
              <a:ext cx="18" cy="22"/>
            </a:xfrm>
            <a:custGeom>
              <a:avLst/>
              <a:gdLst>
                <a:gd name="T0" fmla="*/ 0 w 7"/>
                <a:gd name="T1" fmla="*/ 1271 h 8"/>
                <a:gd name="T2" fmla="*/ 2924 w 7"/>
                <a:gd name="T3" fmla="*/ 0 h 8"/>
                <a:gd name="T4" fmla="*/ 4371 w 7"/>
                <a:gd name="T5" fmla="*/ 9611 h 8"/>
                <a:gd name="T6" fmla="*/ 2361 w 7"/>
                <a:gd name="T7" fmla="*/ 6119 h 8"/>
                <a:gd name="T8" fmla="*/ 2361 w 7"/>
                <a:gd name="T9" fmla="*/ 9611 h 8"/>
                <a:gd name="T10" fmla="*/ 5151 w 7"/>
                <a:gd name="T11" fmla="*/ 7381 h 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" h="8">
                  <a:moveTo>
                    <a:pt x="0" y="1"/>
                  </a:moveTo>
                  <a:cubicBezTo>
                    <a:pt x="1" y="1"/>
                    <a:pt x="2" y="0"/>
                    <a:pt x="4" y="0"/>
                  </a:cubicBezTo>
                  <a:cubicBezTo>
                    <a:pt x="5" y="3"/>
                    <a:pt x="5" y="6"/>
                    <a:pt x="6" y="8"/>
                  </a:cubicBezTo>
                  <a:cubicBezTo>
                    <a:pt x="6" y="7"/>
                    <a:pt x="4" y="5"/>
                    <a:pt x="3" y="5"/>
                  </a:cubicBezTo>
                  <a:cubicBezTo>
                    <a:pt x="2" y="7"/>
                    <a:pt x="2" y="7"/>
                    <a:pt x="3" y="8"/>
                  </a:cubicBezTo>
                  <a:cubicBezTo>
                    <a:pt x="4" y="8"/>
                    <a:pt x="7" y="7"/>
                    <a:pt x="7" y="6"/>
                  </a:cubicBezTo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943" name="Freeform 458">
              <a:extLst>
                <a:ext uri="{FF2B5EF4-FFF2-40B4-BE49-F238E27FC236}">
                  <a16:creationId xmlns:a16="http://schemas.microsoft.com/office/drawing/2014/main" id="{0B22DBD7-E870-4492-B449-42E2C8E28A6A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0" y="2411"/>
              <a:ext cx="53" cy="34"/>
            </a:xfrm>
            <a:custGeom>
              <a:avLst/>
              <a:gdLst>
                <a:gd name="T0" fmla="*/ 0 w 21"/>
                <a:gd name="T1" fmla="*/ 0 h 13"/>
                <a:gd name="T2" fmla="*/ 2027 w 21"/>
                <a:gd name="T3" fmla="*/ 5759 h 13"/>
                <a:gd name="T4" fmla="*/ 3892 w 21"/>
                <a:gd name="T5" fmla="*/ 4166 h 13"/>
                <a:gd name="T6" fmla="*/ 3357 w 21"/>
                <a:gd name="T7" fmla="*/ 7728 h 13"/>
                <a:gd name="T8" fmla="*/ 7269 w 21"/>
                <a:gd name="T9" fmla="*/ 986 h 13"/>
                <a:gd name="T10" fmla="*/ 11688 w 21"/>
                <a:gd name="T11" fmla="*/ 3188 h 13"/>
                <a:gd name="T12" fmla="*/ 12912 w 21"/>
                <a:gd name="T13" fmla="*/ 4166 h 1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1" h="13">
                  <a:moveTo>
                    <a:pt x="0" y="0"/>
                  </a:moveTo>
                  <a:cubicBezTo>
                    <a:pt x="1" y="2"/>
                    <a:pt x="2" y="5"/>
                    <a:pt x="3" y="7"/>
                  </a:cubicBezTo>
                  <a:cubicBezTo>
                    <a:pt x="3" y="5"/>
                    <a:pt x="5" y="5"/>
                    <a:pt x="6" y="5"/>
                  </a:cubicBezTo>
                  <a:cubicBezTo>
                    <a:pt x="6" y="6"/>
                    <a:pt x="6" y="8"/>
                    <a:pt x="5" y="9"/>
                  </a:cubicBezTo>
                  <a:cubicBezTo>
                    <a:pt x="4" y="1"/>
                    <a:pt x="16" y="10"/>
                    <a:pt x="11" y="1"/>
                  </a:cubicBezTo>
                  <a:cubicBezTo>
                    <a:pt x="7" y="13"/>
                    <a:pt x="21" y="10"/>
                    <a:pt x="18" y="4"/>
                  </a:cubicBezTo>
                  <a:cubicBezTo>
                    <a:pt x="18" y="5"/>
                    <a:pt x="19" y="5"/>
                    <a:pt x="20" y="5"/>
                  </a:cubicBezTo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944" name="Freeform 459">
              <a:extLst>
                <a:ext uri="{FF2B5EF4-FFF2-40B4-BE49-F238E27FC236}">
                  <a16:creationId xmlns:a16="http://schemas.microsoft.com/office/drawing/2014/main" id="{174B2D86-08BC-4350-8489-DCD7E95FEFC1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5" y="2555"/>
              <a:ext cx="30" cy="16"/>
            </a:xfrm>
            <a:custGeom>
              <a:avLst/>
              <a:gdLst>
                <a:gd name="T0" fmla="*/ 0 w 12"/>
                <a:gd name="T1" fmla="*/ 1763 h 6"/>
                <a:gd name="T2" fmla="*/ 1958 w 12"/>
                <a:gd name="T3" fmla="*/ 0 h 6"/>
                <a:gd name="T4" fmla="*/ 2470 w 12"/>
                <a:gd name="T5" fmla="*/ 4701 h 6"/>
                <a:gd name="T6" fmla="*/ 4425 w 12"/>
                <a:gd name="T7" fmla="*/ 2824 h 6"/>
                <a:gd name="T8" fmla="*/ 7345 w 12"/>
                <a:gd name="T9" fmla="*/ 4701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6">
                  <a:moveTo>
                    <a:pt x="0" y="2"/>
                  </a:moveTo>
                  <a:cubicBezTo>
                    <a:pt x="1" y="1"/>
                    <a:pt x="2" y="1"/>
                    <a:pt x="3" y="0"/>
                  </a:cubicBezTo>
                  <a:cubicBezTo>
                    <a:pt x="5" y="2"/>
                    <a:pt x="5" y="4"/>
                    <a:pt x="4" y="5"/>
                  </a:cubicBezTo>
                  <a:cubicBezTo>
                    <a:pt x="6" y="6"/>
                    <a:pt x="8" y="5"/>
                    <a:pt x="7" y="3"/>
                  </a:cubicBezTo>
                  <a:cubicBezTo>
                    <a:pt x="10" y="1"/>
                    <a:pt x="12" y="3"/>
                    <a:pt x="12" y="5"/>
                  </a:cubicBezTo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945" name="Freeform 460">
              <a:extLst>
                <a:ext uri="{FF2B5EF4-FFF2-40B4-BE49-F238E27FC236}">
                  <a16:creationId xmlns:a16="http://schemas.microsoft.com/office/drawing/2014/main" id="{4B79CB41-24CE-425C-83CC-69D4EE233CA6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0" y="2549"/>
              <a:ext cx="55" cy="32"/>
            </a:xfrm>
            <a:custGeom>
              <a:avLst/>
              <a:gdLst>
                <a:gd name="T0" fmla="*/ 0 w 22"/>
                <a:gd name="T1" fmla="*/ 11469 h 12"/>
                <a:gd name="T2" fmla="*/ 1958 w 22"/>
                <a:gd name="T3" fmla="*/ 0 h 12"/>
                <a:gd name="T4" fmla="*/ 3720 w 22"/>
                <a:gd name="T5" fmla="*/ 10376 h 12"/>
                <a:gd name="T6" fmla="*/ 7345 w 22"/>
                <a:gd name="T7" fmla="*/ 8648 h 12"/>
                <a:gd name="T8" fmla="*/ 6175 w 22"/>
                <a:gd name="T9" fmla="*/ 4701 h 12"/>
                <a:gd name="T10" fmla="*/ 8125 w 22"/>
                <a:gd name="T11" fmla="*/ 7531 h 12"/>
                <a:gd name="T12" fmla="*/ 11720 w 22"/>
                <a:gd name="T13" fmla="*/ 9707 h 12"/>
                <a:gd name="T14" fmla="*/ 12238 w 22"/>
                <a:gd name="T15" fmla="*/ 5824 h 12"/>
                <a:gd name="T16" fmla="*/ 13488 w 22"/>
                <a:gd name="T17" fmla="*/ 7531 h 1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2" h="12">
                  <a:moveTo>
                    <a:pt x="0" y="12"/>
                  </a:moveTo>
                  <a:cubicBezTo>
                    <a:pt x="6" y="10"/>
                    <a:pt x="9" y="3"/>
                    <a:pt x="3" y="0"/>
                  </a:cubicBezTo>
                  <a:cubicBezTo>
                    <a:pt x="3" y="3"/>
                    <a:pt x="5" y="7"/>
                    <a:pt x="6" y="11"/>
                  </a:cubicBezTo>
                  <a:cubicBezTo>
                    <a:pt x="7" y="9"/>
                    <a:pt x="9" y="8"/>
                    <a:pt x="12" y="9"/>
                  </a:cubicBezTo>
                  <a:cubicBezTo>
                    <a:pt x="12" y="7"/>
                    <a:pt x="11" y="6"/>
                    <a:pt x="10" y="5"/>
                  </a:cubicBezTo>
                  <a:cubicBezTo>
                    <a:pt x="8" y="11"/>
                    <a:pt x="12" y="7"/>
                    <a:pt x="13" y="8"/>
                  </a:cubicBezTo>
                  <a:cubicBezTo>
                    <a:pt x="15" y="8"/>
                    <a:pt x="17" y="10"/>
                    <a:pt x="19" y="10"/>
                  </a:cubicBezTo>
                  <a:cubicBezTo>
                    <a:pt x="19" y="9"/>
                    <a:pt x="20" y="7"/>
                    <a:pt x="20" y="6"/>
                  </a:cubicBezTo>
                  <a:cubicBezTo>
                    <a:pt x="20" y="7"/>
                    <a:pt x="21" y="7"/>
                    <a:pt x="22" y="8"/>
                  </a:cubicBezTo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946" name="Freeform 461">
              <a:extLst>
                <a:ext uri="{FF2B5EF4-FFF2-40B4-BE49-F238E27FC236}">
                  <a16:creationId xmlns:a16="http://schemas.microsoft.com/office/drawing/2014/main" id="{10E0E98A-BD40-4901-844C-4C02211BAE40}"/>
                </a:ext>
              </a:extLst>
            </p:cNvPr>
            <p:cNvSpPr>
              <a:spLocks/>
            </p:cNvSpPr>
            <p:nvPr/>
          </p:nvSpPr>
          <p:spPr bwMode="auto">
            <a:xfrm>
              <a:off x="5038" y="2557"/>
              <a:ext cx="12" cy="19"/>
            </a:xfrm>
            <a:custGeom>
              <a:avLst/>
              <a:gdLst>
                <a:gd name="T0" fmla="*/ 2321 w 5"/>
                <a:gd name="T1" fmla="*/ 0 h 7"/>
                <a:gd name="T2" fmla="*/ 1925 w 5"/>
                <a:gd name="T3" fmla="*/ 7662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7">
                  <a:moveTo>
                    <a:pt x="5" y="0"/>
                  </a:moveTo>
                  <a:cubicBezTo>
                    <a:pt x="0" y="1"/>
                    <a:pt x="3" y="5"/>
                    <a:pt x="4" y="7"/>
                  </a:cubicBezTo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0492" name="Group 462">
            <a:extLst>
              <a:ext uri="{FF2B5EF4-FFF2-40B4-BE49-F238E27FC236}">
                <a16:creationId xmlns:a16="http://schemas.microsoft.com/office/drawing/2014/main" id="{7DAE82E6-4C0F-47B5-8D0A-E161CEE1A752}"/>
              </a:ext>
            </a:extLst>
          </p:cNvPr>
          <p:cNvGrpSpPr>
            <a:grpSpLocks/>
          </p:cNvGrpSpPr>
          <p:nvPr/>
        </p:nvGrpSpPr>
        <p:grpSpPr bwMode="auto">
          <a:xfrm>
            <a:off x="2586038" y="1308100"/>
            <a:ext cx="288925" cy="2854325"/>
            <a:chOff x="669" y="733"/>
            <a:chExt cx="182" cy="1798"/>
          </a:xfrm>
        </p:grpSpPr>
        <p:sp>
          <p:nvSpPr>
            <p:cNvPr id="20853" name="Freeform 463">
              <a:extLst>
                <a:ext uri="{FF2B5EF4-FFF2-40B4-BE49-F238E27FC236}">
                  <a16:creationId xmlns:a16="http://schemas.microsoft.com/office/drawing/2014/main" id="{8827AEC1-6816-43B4-A61A-78E6F13D44C6}"/>
                </a:ext>
              </a:extLst>
            </p:cNvPr>
            <p:cNvSpPr>
              <a:spLocks/>
            </p:cNvSpPr>
            <p:nvPr/>
          </p:nvSpPr>
          <p:spPr bwMode="auto">
            <a:xfrm>
              <a:off x="669" y="837"/>
              <a:ext cx="182" cy="1600"/>
            </a:xfrm>
            <a:custGeom>
              <a:avLst/>
              <a:gdLst>
                <a:gd name="T0" fmla="*/ 21556 w 73"/>
                <a:gd name="T1" fmla="*/ 0 h 600"/>
                <a:gd name="T2" fmla="*/ 0 w 73"/>
                <a:gd name="T3" fmla="*/ 2824 h 600"/>
                <a:gd name="T4" fmla="*/ 0 w 73"/>
                <a:gd name="T5" fmla="*/ 34531 h 600"/>
                <a:gd name="T6" fmla="*/ 0 w 73"/>
                <a:gd name="T7" fmla="*/ 34531 h 600"/>
                <a:gd name="T8" fmla="*/ 1162 w 73"/>
                <a:gd name="T9" fmla="*/ 35592 h 600"/>
                <a:gd name="T10" fmla="*/ 1162 w 73"/>
                <a:gd name="T11" fmla="*/ 549525 h 600"/>
                <a:gd name="T12" fmla="*/ 21556 w 73"/>
                <a:gd name="T13" fmla="*/ 575411 h 600"/>
                <a:gd name="T14" fmla="*/ 42461 w 73"/>
                <a:gd name="T15" fmla="*/ 549525 h 600"/>
                <a:gd name="T16" fmla="*/ 42461 w 73"/>
                <a:gd name="T17" fmla="*/ 35592 h 600"/>
                <a:gd name="T18" fmla="*/ 43735 w 73"/>
                <a:gd name="T19" fmla="*/ 34531 h 600"/>
                <a:gd name="T20" fmla="*/ 43735 w 73"/>
                <a:gd name="T21" fmla="*/ 2824 h 600"/>
                <a:gd name="T22" fmla="*/ 21556 w 73"/>
                <a:gd name="T23" fmla="*/ 0 h 60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73" h="600">
                  <a:moveTo>
                    <a:pt x="36" y="0"/>
                  </a:moveTo>
                  <a:cubicBezTo>
                    <a:pt x="16" y="0"/>
                    <a:pt x="0" y="1"/>
                    <a:pt x="0" y="3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0" y="36"/>
                    <a:pt x="0" y="37"/>
                    <a:pt x="2" y="37"/>
                  </a:cubicBezTo>
                  <a:cubicBezTo>
                    <a:pt x="2" y="573"/>
                    <a:pt x="2" y="573"/>
                    <a:pt x="2" y="573"/>
                  </a:cubicBezTo>
                  <a:cubicBezTo>
                    <a:pt x="2" y="592"/>
                    <a:pt x="17" y="600"/>
                    <a:pt x="36" y="600"/>
                  </a:cubicBezTo>
                  <a:cubicBezTo>
                    <a:pt x="55" y="600"/>
                    <a:pt x="71" y="592"/>
                    <a:pt x="71" y="573"/>
                  </a:cubicBezTo>
                  <a:cubicBezTo>
                    <a:pt x="71" y="37"/>
                    <a:pt x="71" y="37"/>
                    <a:pt x="71" y="37"/>
                  </a:cubicBezTo>
                  <a:cubicBezTo>
                    <a:pt x="72" y="37"/>
                    <a:pt x="73" y="36"/>
                    <a:pt x="73" y="36"/>
                  </a:cubicBezTo>
                  <a:cubicBezTo>
                    <a:pt x="73" y="3"/>
                    <a:pt x="73" y="3"/>
                    <a:pt x="73" y="3"/>
                  </a:cubicBezTo>
                  <a:cubicBezTo>
                    <a:pt x="73" y="1"/>
                    <a:pt x="57" y="0"/>
                    <a:pt x="36" y="0"/>
                  </a:cubicBezTo>
                  <a:close/>
                </a:path>
              </a:pathLst>
            </a:custGeom>
            <a:noFill/>
            <a:ln w="23813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54" name="Freeform 464">
              <a:extLst>
                <a:ext uri="{FF2B5EF4-FFF2-40B4-BE49-F238E27FC236}">
                  <a16:creationId xmlns:a16="http://schemas.microsoft.com/office/drawing/2014/main" id="{1B072A3E-D5D4-4721-A23A-D65AF43182A3}"/>
                </a:ext>
              </a:extLst>
            </p:cNvPr>
            <p:cNvSpPr>
              <a:spLocks/>
            </p:cNvSpPr>
            <p:nvPr/>
          </p:nvSpPr>
          <p:spPr bwMode="auto">
            <a:xfrm>
              <a:off x="674" y="909"/>
              <a:ext cx="172" cy="1528"/>
            </a:xfrm>
            <a:custGeom>
              <a:avLst/>
              <a:gdLst>
                <a:gd name="T0" fmla="*/ 0 w 69"/>
                <a:gd name="T1" fmla="*/ 0 h 573"/>
                <a:gd name="T2" fmla="*/ 0 w 69"/>
                <a:gd name="T3" fmla="*/ 523627 h 573"/>
                <a:gd name="T4" fmla="*/ 20381 w 69"/>
                <a:gd name="T5" fmla="*/ 549525 h 573"/>
                <a:gd name="T6" fmla="*/ 41278 w 69"/>
                <a:gd name="T7" fmla="*/ 523627 h 573"/>
                <a:gd name="T8" fmla="*/ 41278 w 69"/>
                <a:gd name="T9" fmla="*/ 0 h 5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9" h="573">
                  <a:moveTo>
                    <a:pt x="0" y="0"/>
                  </a:moveTo>
                  <a:cubicBezTo>
                    <a:pt x="0" y="546"/>
                    <a:pt x="0" y="546"/>
                    <a:pt x="0" y="546"/>
                  </a:cubicBezTo>
                  <a:cubicBezTo>
                    <a:pt x="0" y="565"/>
                    <a:pt x="15" y="573"/>
                    <a:pt x="34" y="573"/>
                  </a:cubicBezTo>
                  <a:cubicBezTo>
                    <a:pt x="53" y="573"/>
                    <a:pt x="69" y="565"/>
                    <a:pt x="69" y="546"/>
                  </a:cubicBezTo>
                  <a:cubicBezTo>
                    <a:pt x="69" y="0"/>
                    <a:pt x="69" y="0"/>
                    <a:pt x="69" y="0"/>
                  </a:cubicBezTo>
                </a:path>
              </a:pathLst>
            </a:custGeom>
            <a:solidFill>
              <a:srgbClr val="E2EF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55" name="Freeform 465">
              <a:extLst>
                <a:ext uri="{FF2B5EF4-FFF2-40B4-BE49-F238E27FC236}">
                  <a16:creationId xmlns:a16="http://schemas.microsoft.com/office/drawing/2014/main" id="{73C6481C-7C9E-4AB1-A8B0-8814D5661401}"/>
                </a:ext>
              </a:extLst>
            </p:cNvPr>
            <p:cNvSpPr>
              <a:spLocks/>
            </p:cNvSpPr>
            <p:nvPr/>
          </p:nvSpPr>
          <p:spPr bwMode="auto">
            <a:xfrm>
              <a:off x="674" y="1485"/>
              <a:ext cx="172" cy="952"/>
            </a:xfrm>
            <a:custGeom>
              <a:avLst/>
              <a:gdLst>
                <a:gd name="T0" fmla="*/ 20381 w 69"/>
                <a:gd name="T1" fmla="*/ 342392 h 357"/>
                <a:gd name="T2" fmla="*/ 41278 w 69"/>
                <a:gd name="T3" fmla="*/ 316509 h 357"/>
                <a:gd name="T4" fmla="*/ 41278 w 69"/>
                <a:gd name="T5" fmla="*/ 0 h 357"/>
                <a:gd name="T6" fmla="*/ 20381 w 69"/>
                <a:gd name="T7" fmla="*/ 2824 h 357"/>
                <a:gd name="T8" fmla="*/ 0 w 69"/>
                <a:gd name="T9" fmla="*/ 0 h 357"/>
                <a:gd name="T10" fmla="*/ 0 w 69"/>
                <a:gd name="T11" fmla="*/ 316509 h 357"/>
                <a:gd name="T12" fmla="*/ 20381 w 69"/>
                <a:gd name="T13" fmla="*/ 342392 h 35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9" h="357">
                  <a:moveTo>
                    <a:pt x="34" y="357"/>
                  </a:moveTo>
                  <a:cubicBezTo>
                    <a:pt x="53" y="357"/>
                    <a:pt x="69" y="349"/>
                    <a:pt x="69" y="330"/>
                  </a:cubicBezTo>
                  <a:cubicBezTo>
                    <a:pt x="69" y="0"/>
                    <a:pt x="69" y="0"/>
                    <a:pt x="69" y="0"/>
                  </a:cubicBezTo>
                  <a:cubicBezTo>
                    <a:pt x="67" y="2"/>
                    <a:pt x="52" y="3"/>
                    <a:pt x="34" y="3"/>
                  </a:cubicBezTo>
                  <a:cubicBezTo>
                    <a:pt x="16" y="3"/>
                    <a:pt x="1" y="2"/>
                    <a:pt x="0" y="0"/>
                  </a:cubicBezTo>
                  <a:cubicBezTo>
                    <a:pt x="0" y="330"/>
                    <a:pt x="0" y="330"/>
                    <a:pt x="0" y="330"/>
                  </a:cubicBezTo>
                  <a:cubicBezTo>
                    <a:pt x="0" y="349"/>
                    <a:pt x="15" y="357"/>
                    <a:pt x="34" y="357"/>
                  </a:cubicBezTo>
                  <a:close/>
                </a:path>
              </a:pathLst>
            </a:custGeom>
            <a:solidFill>
              <a:srgbClr val="E2EF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56" name="Freeform 466">
              <a:extLst>
                <a:ext uri="{FF2B5EF4-FFF2-40B4-BE49-F238E27FC236}">
                  <a16:creationId xmlns:a16="http://schemas.microsoft.com/office/drawing/2014/main" id="{232BBC02-5077-4859-A0AE-6A71E219BA75}"/>
                </a:ext>
              </a:extLst>
            </p:cNvPr>
            <p:cNvSpPr>
              <a:spLocks/>
            </p:cNvSpPr>
            <p:nvPr/>
          </p:nvSpPr>
          <p:spPr bwMode="auto">
            <a:xfrm>
              <a:off x="696" y="1491"/>
              <a:ext cx="125" cy="912"/>
            </a:xfrm>
            <a:custGeom>
              <a:avLst/>
              <a:gdLst>
                <a:gd name="T0" fmla="*/ 15438 w 50"/>
                <a:gd name="T1" fmla="*/ 1059 h 342"/>
                <a:gd name="T2" fmla="*/ 0 w 50"/>
                <a:gd name="T3" fmla="*/ 0 h 342"/>
                <a:gd name="T4" fmla="*/ 0 w 50"/>
                <a:gd name="T5" fmla="*/ 311752 h 342"/>
                <a:gd name="T6" fmla="*/ 15438 w 50"/>
                <a:gd name="T7" fmla="*/ 327928 h 342"/>
                <a:gd name="T8" fmla="*/ 30595 w 50"/>
                <a:gd name="T9" fmla="*/ 311752 h 342"/>
                <a:gd name="T10" fmla="*/ 30595 w 50"/>
                <a:gd name="T11" fmla="*/ 0 h 342"/>
                <a:gd name="T12" fmla="*/ 15438 w 50"/>
                <a:gd name="T13" fmla="*/ 1059 h 34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0" h="342">
                  <a:moveTo>
                    <a:pt x="25" y="1"/>
                  </a:moveTo>
                  <a:cubicBezTo>
                    <a:pt x="15" y="1"/>
                    <a:pt x="7" y="0"/>
                    <a:pt x="0" y="0"/>
                  </a:cubicBezTo>
                  <a:cubicBezTo>
                    <a:pt x="0" y="325"/>
                    <a:pt x="0" y="325"/>
                    <a:pt x="0" y="325"/>
                  </a:cubicBezTo>
                  <a:cubicBezTo>
                    <a:pt x="0" y="339"/>
                    <a:pt x="12" y="342"/>
                    <a:pt x="25" y="342"/>
                  </a:cubicBezTo>
                  <a:cubicBezTo>
                    <a:pt x="39" y="342"/>
                    <a:pt x="50" y="339"/>
                    <a:pt x="50" y="325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44" y="0"/>
                    <a:pt x="35" y="1"/>
                    <a:pt x="25" y="1"/>
                  </a:cubicBezTo>
                  <a:close/>
                </a:path>
              </a:pathLst>
            </a:custGeom>
            <a:solidFill>
              <a:srgbClr val="BEDB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57" name="Freeform 467">
              <a:extLst>
                <a:ext uri="{FF2B5EF4-FFF2-40B4-BE49-F238E27FC236}">
                  <a16:creationId xmlns:a16="http://schemas.microsoft.com/office/drawing/2014/main" id="{A7C7F859-CFB9-45B2-907B-9BDBC5139EE3}"/>
                </a:ext>
              </a:extLst>
            </p:cNvPr>
            <p:cNvSpPr>
              <a:spLocks/>
            </p:cNvSpPr>
            <p:nvPr/>
          </p:nvSpPr>
          <p:spPr bwMode="auto">
            <a:xfrm>
              <a:off x="696" y="925"/>
              <a:ext cx="125" cy="568"/>
            </a:xfrm>
            <a:custGeom>
              <a:avLst/>
              <a:gdLst>
                <a:gd name="T0" fmla="*/ 0 w 50"/>
                <a:gd name="T1" fmla="*/ 0 h 213"/>
                <a:gd name="T2" fmla="*/ 0 w 50"/>
                <a:gd name="T3" fmla="*/ 203229 h 213"/>
                <a:gd name="T4" fmla="*/ 15438 w 50"/>
                <a:gd name="T5" fmla="*/ 204288 h 213"/>
                <a:gd name="T6" fmla="*/ 30595 w 50"/>
                <a:gd name="T7" fmla="*/ 203229 h 213"/>
                <a:gd name="T8" fmla="*/ 30595 w 50"/>
                <a:gd name="T9" fmla="*/ 0 h 213"/>
                <a:gd name="T10" fmla="*/ 0 w 50"/>
                <a:gd name="T11" fmla="*/ 0 h 21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0" h="213">
                  <a:moveTo>
                    <a:pt x="0" y="0"/>
                  </a:moveTo>
                  <a:cubicBezTo>
                    <a:pt x="0" y="212"/>
                    <a:pt x="0" y="212"/>
                    <a:pt x="0" y="212"/>
                  </a:cubicBezTo>
                  <a:cubicBezTo>
                    <a:pt x="7" y="212"/>
                    <a:pt x="15" y="213"/>
                    <a:pt x="25" y="213"/>
                  </a:cubicBezTo>
                  <a:cubicBezTo>
                    <a:pt x="35" y="213"/>
                    <a:pt x="44" y="212"/>
                    <a:pt x="50" y="212"/>
                  </a:cubicBezTo>
                  <a:cubicBezTo>
                    <a:pt x="50" y="0"/>
                    <a:pt x="50" y="0"/>
                    <a:pt x="5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BEDB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58" name="Freeform 468">
              <a:extLst>
                <a:ext uri="{FF2B5EF4-FFF2-40B4-BE49-F238E27FC236}">
                  <a16:creationId xmlns:a16="http://schemas.microsoft.com/office/drawing/2014/main" id="{9F163999-BD84-4A99-A552-F5EE5DC6351B}"/>
                </a:ext>
              </a:extLst>
            </p:cNvPr>
            <p:cNvSpPr>
              <a:spLocks/>
            </p:cNvSpPr>
            <p:nvPr/>
          </p:nvSpPr>
          <p:spPr bwMode="auto">
            <a:xfrm>
              <a:off x="759" y="1491"/>
              <a:ext cx="62" cy="912"/>
            </a:xfrm>
            <a:custGeom>
              <a:avLst/>
              <a:gdLst>
                <a:gd name="T0" fmla="*/ 12110 w 25"/>
                <a:gd name="T1" fmla="*/ 0 h 342"/>
                <a:gd name="T2" fmla="*/ 12110 w 25"/>
                <a:gd name="T3" fmla="*/ 309624 h 342"/>
                <a:gd name="T4" fmla="*/ 0 w 25"/>
                <a:gd name="T5" fmla="*/ 327928 h 342"/>
                <a:gd name="T6" fmla="*/ 14448 w 25"/>
                <a:gd name="T7" fmla="*/ 311752 h 342"/>
                <a:gd name="T8" fmla="*/ 14448 w 25"/>
                <a:gd name="T9" fmla="*/ 0 h 342"/>
                <a:gd name="T10" fmla="*/ 12110 w 25"/>
                <a:gd name="T11" fmla="*/ 0 h 34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5" h="342">
                  <a:moveTo>
                    <a:pt x="21" y="0"/>
                  </a:moveTo>
                  <a:cubicBezTo>
                    <a:pt x="21" y="323"/>
                    <a:pt x="21" y="323"/>
                    <a:pt x="21" y="323"/>
                  </a:cubicBezTo>
                  <a:cubicBezTo>
                    <a:pt x="21" y="338"/>
                    <a:pt x="10" y="342"/>
                    <a:pt x="0" y="342"/>
                  </a:cubicBezTo>
                  <a:cubicBezTo>
                    <a:pt x="14" y="342"/>
                    <a:pt x="25" y="339"/>
                    <a:pt x="25" y="325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4" y="0"/>
                    <a:pt x="22" y="0"/>
                    <a:pt x="21" y="0"/>
                  </a:cubicBezTo>
                  <a:close/>
                </a:path>
              </a:pathLst>
            </a:custGeom>
            <a:solidFill>
              <a:srgbClr val="96C6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59" name="Freeform 469">
              <a:extLst>
                <a:ext uri="{FF2B5EF4-FFF2-40B4-BE49-F238E27FC236}">
                  <a16:creationId xmlns:a16="http://schemas.microsoft.com/office/drawing/2014/main" id="{F2F6F651-EDA8-4E76-95DF-159AF58A33A0}"/>
                </a:ext>
              </a:extLst>
            </p:cNvPr>
            <p:cNvSpPr>
              <a:spLocks/>
            </p:cNvSpPr>
            <p:nvPr/>
          </p:nvSpPr>
          <p:spPr bwMode="auto">
            <a:xfrm>
              <a:off x="811" y="925"/>
              <a:ext cx="10" cy="566"/>
            </a:xfrm>
            <a:custGeom>
              <a:avLst/>
              <a:gdLst>
                <a:gd name="T0" fmla="*/ 0 w 4"/>
                <a:gd name="T1" fmla="*/ 0 h 212"/>
                <a:gd name="T2" fmla="*/ 0 w 4"/>
                <a:gd name="T3" fmla="*/ 204956 h 212"/>
                <a:gd name="T4" fmla="*/ 2470 w 4"/>
                <a:gd name="T5" fmla="*/ 204956 h 212"/>
                <a:gd name="T6" fmla="*/ 2470 w 4"/>
                <a:gd name="T7" fmla="*/ 0 h 212"/>
                <a:gd name="T8" fmla="*/ 0 w 4"/>
                <a:gd name="T9" fmla="*/ 0 h 2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212">
                  <a:moveTo>
                    <a:pt x="0" y="0"/>
                  </a:moveTo>
                  <a:cubicBezTo>
                    <a:pt x="0" y="212"/>
                    <a:pt x="0" y="212"/>
                    <a:pt x="0" y="212"/>
                  </a:cubicBezTo>
                  <a:cubicBezTo>
                    <a:pt x="1" y="212"/>
                    <a:pt x="3" y="212"/>
                    <a:pt x="4" y="212"/>
                  </a:cubicBezTo>
                  <a:cubicBezTo>
                    <a:pt x="4" y="0"/>
                    <a:pt x="4" y="0"/>
                    <a:pt x="4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96C6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60" name="Freeform 470">
              <a:extLst>
                <a:ext uri="{FF2B5EF4-FFF2-40B4-BE49-F238E27FC236}">
                  <a16:creationId xmlns:a16="http://schemas.microsoft.com/office/drawing/2014/main" id="{F3C13E60-BE31-4719-A43A-4B698930CD4A}"/>
                </a:ext>
              </a:extLst>
            </p:cNvPr>
            <p:cNvSpPr>
              <a:spLocks/>
            </p:cNvSpPr>
            <p:nvPr/>
          </p:nvSpPr>
          <p:spPr bwMode="auto">
            <a:xfrm>
              <a:off x="761" y="733"/>
              <a:ext cx="75" cy="1694"/>
            </a:xfrm>
            <a:custGeom>
              <a:avLst/>
              <a:gdLst>
                <a:gd name="T0" fmla="*/ 15938 w 30"/>
                <a:gd name="T1" fmla="*/ 68120 h 635"/>
                <a:gd name="T2" fmla="*/ 15938 w 30"/>
                <a:gd name="T3" fmla="*/ 592230 h 635"/>
                <a:gd name="T4" fmla="*/ 0 w 30"/>
                <a:gd name="T5" fmla="*/ 610550 h 635"/>
                <a:gd name="T6" fmla="*/ 18363 w 30"/>
                <a:gd name="T7" fmla="*/ 593292 h 635"/>
                <a:gd name="T8" fmla="*/ 18363 w 30"/>
                <a:gd name="T9" fmla="*/ 64569 h 6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635">
                  <a:moveTo>
                    <a:pt x="26" y="71"/>
                  </a:moveTo>
                  <a:cubicBezTo>
                    <a:pt x="26" y="8"/>
                    <a:pt x="26" y="527"/>
                    <a:pt x="26" y="616"/>
                  </a:cubicBezTo>
                  <a:cubicBezTo>
                    <a:pt x="26" y="626"/>
                    <a:pt x="10" y="635"/>
                    <a:pt x="0" y="635"/>
                  </a:cubicBezTo>
                  <a:cubicBezTo>
                    <a:pt x="10" y="635"/>
                    <a:pt x="30" y="633"/>
                    <a:pt x="30" y="617"/>
                  </a:cubicBezTo>
                  <a:cubicBezTo>
                    <a:pt x="30" y="521"/>
                    <a:pt x="30" y="0"/>
                    <a:pt x="30" y="67"/>
                  </a:cubicBezTo>
                </a:path>
              </a:pathLst>
            </a:custGeom>
            <a:solidFill>
              <a:srgbClr val="ADD2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61" name="Freeform 471">
              <a:extLst>
                <a:ext uri="{FF2B5EF4-FFF2-40B4-BE49-F238E27FC236}">
                  <a16:creationId xmlns:a16="http://schemas.microsoft.com/office/drawing/2014/main" id="{7173F9DC-7D94-4B7B-9616-EB7161093FCC}"/>
                </a:ext>
              </a:extLst>
            </p:cNvPr>
            <p:cNvSpPr>
              <a:spLocks/>
            </p:cNvSpPr>
            <p:nvPr/>
          </p:nvSpPr>
          <p:spPr bwMode="auto">
            <a:xfrm>
              <a:off x="761" y="1488"/>
              <a:ext cx="75" cy="939"/>
            </a:xfrm>
            <a:custGeom>
              <a:avLst/>
              <a:gdLst>
                <a:gd name="T0" fmla="*/ 18363 w 30"/>
                <a:gd name="T1" fmla="*/ 0 h 352"/>
                <a:gd name="T2" fmla="*/ 15938 w 30"/>
                <a:gd name="T3" fmla="*/ 1059 h 352"/>
                <a:gd name="T4" fmla="*/ 15938 w 30"/>
                <a:gd name="T5" fmla="*/ 320036 h 352"/>
                <a:gd name="T6" fmla="*/ 0 w 30"/>
                <a:gd name="T7" fmla="*/ 338373 h 352"/>
                <a:gd name="T8" fmla="*/ 18363 w 30"/>
                <a:gd name="T9" fmla="*/ 321103 h 352"/>
                <a:gd name="T10" fmla="*/ 18363 w 30"/>
                <a:gd name="T11" fmla="*/ 0 h 35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0" h="352">
                  <a:moveTo>
                    <a:pt x="30" y="0"/>
                  </a:moveTo>
                  <a:cubicBezTo>
                    <a:pt x="29" y="0"/>
                    <a:pt x="28" y="0"/>
                    <a:pt x="26" y="1"/>
                  </a:cubicBezTo>
                  <a:cubicBezTo>
                    <a:pt x="26" y="333"/>
                    <a:pt x="26" y="333"/>
                    <a:pt x="26" y="333"/>
                  </a:cubicBezTo>
                  <a:cubicBezTo>
                    <a:pt x="26" y="343"/>
                    <a:pt x="10" y="352"/>
                    <a:pt x="0" y="352"/>
                  </a:cubicBezTo>
                  <a:cubicBezTo>
                    <a:pt x="10" y="352"/>
                    <a:pt x="30" y="350"/>
                    <a:pt x="30" y="334"/>
                  </a:cubicBezTo>
                  <a:lnTo>
                    <a:pt x="30" y="0"/>
                  </a:lnTo>
                  <a:close/>
                </a:path>
              </a:pathLst>
            </a:custGeom>
            <a:solidFill>
              <a:srgbClr val="ADD2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62" name="Freeform 472">
              <a:extLst>
                <a:ext uri="{FF2B5EF4-FFF2-40B4-BE49-F238E27FC236}">
                  <a16:creationId xmlns:a16="http://schemas.microsoft.com/office/drawing/2014/main" id="{AC3B3999-E147-40EB-9BAA-57B1212E743A}"/>
                </a:ext>
              </a:extLst>
            </p:cNvPr>
            <p:cNvSpPr>
              <a:spLocks/>
            </p:cNvSpPr>
            <p:nvPr/>
          </p:nvSpPr>
          <p:spPr bwMode="auto">
            <a:xfrm>
              <a:off x="838" y="1485"/>
              <a:ext cx="8" cy="3"/>
            </a:xfrm>
            <a:custGeom>
              <a:avLst/>
              <a:gdLst>
                <a:gd name="T0" fmla="*/ 0 w 3"/>
                <a:gd name="T1" fmla="*/ 2187 h 1"/>
                <a:gd name="T2" fmla="*/ 2824 w 3"/>
                <a:gd name="T3" fmla="*/ 0 h 1"/>
                <a:gd name="T4" fmla="*/ 2824 w 3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1">
                  <a:moveTo>
                    <a:pt x="0" y="1"/>
                  </a:moveTo>
                  <a:cubicBezTo>
                    <a:pt x="1" y="1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noFill/>
            <a:ln w="3175" cap="rnd">
              <a:solidFill>
                <a:srgbClr val="87888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63" name="Freeform 473">
              <a:extLst>
                <a:ext uri="{FF2B5EF4-FFF2-40B4-BE49-F238E27FC236}">
                  <a16:creationId xmlns:a16="http://schemas.microsoft.com/office/drawing/2014/main" id="{BA28E1A1-9294-4554-90E2-C085EBF73508}"/>
                </a:ext>
              </a:extLst>
            </p:cNvPr>
            <p:cNvSpPr>
              <a:spLocks/>
            </p:cNvSpPr>
            <p:nvPr/>
          </p:nvSpPr>
          <p:spPr bwMode="auto">
            <a:xfrm>
              <a:off x="809" y="1488"/>
              <a:ext cx="29" cy="3"/>
            </a:xfrm>
            <a:custGeom>
              <a:avLst/>
              <a:gdLst>
                <a:gd name="T0" fmla="*/ 0 w 12"/>
                <a:gd name="T1" fmla="*/ 2187 h 1"/>
                <a:gd name="T2" fmla="*/ 5759 w 12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1">
                  <a:moveTo>
                    <a:pt x="0" y="1"/>
                  </a:moveTo>
                  <a:cubicBezTo>
                    <a:pt x="5" y="1"/>
                    <a:pt x="9" y="0"/>
                    <a:pt x="12" y="0"/>
                  </a:cubicBezTo>
                </a:path>
              </a:pathLst>
            </a:custGeom>
            <a:noFill/>
            <a:ln w="3175" cap="rnd">
              <a:solidFill>
                <a:srgbClr val="87B1C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64" name="Freeform 474">
              <a:extLst>
                <a:ext uri="{FF2B5EF4-FFF2-40B4-BE49-F238E27FC236}">
                  <a16:creationId xmlns:a16="http://schemas.microsoft.com/office/drawing/2014/main" id="{CF9223E1-7ED7-4A33-BDBB-116564D460F8}"/>
                </a:ext>
              </a:extLst>
            </p:cNvPr>
            <p:cNvSpPr>
              <a:spLocks/>
            </p:cNvSpPr>
            <p:nvPr/>
          </p:nvSpPr>
          <p:spPr bwMode="auto">
            <a:xfrm>
              <a:off x="809" y="1477"/>
              <a:ext cx="27" cy="3"/>
            </a:xfrm>
            <a:custGeom>
              <a:avLst/>
              <a:gdLst>
                <a:gd name="T0" fmla="*/ 5886 w 11"/>
                <a:gd name="T1" fmla="*/ 2187 h 1"/>
                <a:gd name="T2" fmla="*/ 0 w 11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1">
                  <a:moveTo>
                    <a:pt x="11" y="1"/>
                  </a:moveTo>
                  <a:cubicBezTo>
                    <a:pt x="9" y="1"/>
                    <a:pt x="5" y="0"/>
                    <a:pt x="0" y="0"/>
                  </a:cubicBezTo>
                </a:path>
              </a:pathLst>
            </a:custGeom>
            <a:noFill/>
            <a:ln w="3175" cap="rnd">
              <a:solidFill>
                <a:srgbClr val="91B7C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65" name="Freeform 475">
              <a:extLst>
                <a:ext uri="{FF2B5EF4-FFF2-40B4-BE49-F238E27FC236}">
                  <a16:creationId xmlns:a16="http://schemas.microsoft.com/office/drawing/2014/main" id="{6B92A1EB-5185-4C6F-B3B6-63621B448A60}"/>
                </a:ext>
              </a:extLst>
            </p:cNvPr>
            <p:cNvSpPr>
              <a:spLocks/>
            </p:cNvSpPr>
            <p:nvPr/>
          </p:nvSpPr>
          <p:spPr bwMode="auto">
            <a:xfrm>
              <a:off x="836" y="1480"/>
              <a:ext cx="10" cy="5"/>
            </a:xfrm>
            <a:custGeom>
              <a:avLst/>
              <a:gdLst>
                <a:gd name="T0" fmla="*/ 2470 w 4"/>
                <a:gd name="T1" fmla="*/ 1300 h 2"/>
                <a:gd name="T2" fmla="*/ 0 w 4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2">
                  <a:moveTo>
                    <a:pt x="4" y="2"/>
                  </a:moveTo>
                  <a:cubicBezTo>
                    <a:pt x="4" y="1"/>
                    <a:pt x="2" y="1"/>
                    <a:pt x="0" y="0"/>
                  </a:cubicBezTo>
                </a:path>
              </a:pathLst>
            </a:custGeom>
            <a:noFill/>
            <a:ln w="3175" cap="rnd">
              <a:solidFill>
                <a:srgbClr val="A1A2A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66" name="Freeform 476">
              <a:extLst>
                <a:ext uri="{FF2B5EF4-FFF2-40B4-BE49-F238E27FC236}">
                  <a16:creationId xmlns:a16="http://schemas.microsoft.com/office/drawing/2014/main" id="{0FCC51B4-6C2E-4F9C-8354-F21F9A4E73A9}"/>
                </a:ext>
              </a:extLst>
            </p:cNvPr>
            <p:cNvSpPr>
              <a:spLocks/>
            </p:cNvSpPr>
            <p:nvPr/>
          </p:nvSpPr>
          <p:spPr bwMode="auto">
            <a:xfrm>
              <a:off x="674" y="909"/>
              <a:ext cx="172" cy="1528"/>
            </a:xfrm>
            <a:custGeom>
              <a:avLst/>
              <a:gdLst>
                <a:gd name="T0" fmla="*/ 0 w 69"/>
                <a:gd name="T1" fmla="*/ 0 h 573"/>
                <a:gd name="T2" fmla="*/ 0 w 69"/>
                <a:gd name="T3" fmla="*/ 523627 h 573"/>
                <a:gd name="T4" fmla="*/ 20381 w 69"/>
                <a:gd name="T5" fmla="*/ 549525 h 573"/>
                <a:gd name="T6" fmla="*/ 41278 w 69"/>
                <a:gd name="T7" fmla="*/ 523627 h 573"/>
                <a:gd name="T8" fmla="*/ 41278 w 69"/>
                <a:gd name="T9" fmla="*/ 0 h 5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9" h="573">
                  <a:moveTo>
                    <a:pt x="0" y="0"/>
                  </a:moveTo>
                  <a:cubicBezTo>
                    <a:pt x="0" y="546"/>
                    <a:pt x="0" y="546"/>
                    <a:pt x="0" y="546"/>
                  </a:cubicBezTo>
                  <a:cubicBezTo>
                    <a:pt x="0" y="565"/>
                    <a:pt x="15" y="573"/>
                    <a:pt x="34" y="573"/>
                  </a:cubicBezTo>
                  <a:cubicBezTo>
                    <a:pt x="53" y="573"/>
                    <a:pt x="69" y="565"/>
                    <a:pt x="69" y="546"/>
                  </a:cubicBezTo>
                  <a:cubicBezTo>
                    <a:pt x="69" y="0"/>
                    <a:pt x="69" y="0"/>
                    <a:pt x="69" y="0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67" name="Freeform 477">
              <a:extLst>
                <a:ext uri="{FF2B5EF4-FFF2-40B4-BE49-F238E27FC236}">
                  <a16:creationId xmlns:a16="http://schemas.microsoft.com/office/drawing/2014/main" id="{A4270832-65E0-4C01-B8FD-91B000238E2E}"/>
                </a:ext>
              </a:extLst>
            </p:cNvPr>
            <p:cNvSpPr>
              <a:spLocks/>
            </p:cNvSpPr>
            <p:nvPr/>
          </p:nvSpPr>
          <p:spPr bwMode="auto">
            <a:xfrm>
              <a:off x="676" y="925"/>
              <a:ext cx="165" cy="198"/>
            </a:xfrm>
            <a:custGeom>
              <a:avLst/>
              <a:gdLst>
                <a:gd name="T0" fmla="*/ 20313 w 66"/>
                <a:gd name="T1" fmla="*/ 72679 h 74"/>
                <a:gd name="T2" fmla="*/ 40363 w 66"/>
                <a:gd name="T3" fmla="*/ 69653 h 74"/>
                <a:gd name="T4" fmla="*/ 40363 w 66"/>
                <a:gd name="T5" fmla="*/ 1803 h 74"/>
                <a:gd name="T6" fmla="*/ 20313 w 66"/>
                <a:gd name="T7" fmla="*/ 0 h 74"/>
                <a:gd name="T8" fmla="*/ 0 w 66"/>
                <a:gd name="T9" fmla="*/ 1803 h 74"/>
                <a:gd name="T10" fmla="*/ 0 w 66"/>
                <a:gd name="T11" fmla="*/ 69653 h 74"/>
                <a:gd name="T12" fmla="*/ 20313 w 66"/>
                <a:gd name="T13" fmla="*/ 72679 h 7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6" h="74">
                  <a:moveTo>
                    <a:pt x="33" y="74"/>
                  </a:moveTo>
                  <a:cubicBezTo>
                    <a:pt x="50" y="74"/>
                    <a:pt x="64" y="73"/>
                    <a:pt x="66" y="71"/>
                  </a:cubicBezTo>
                  <a:cubicBezTo>
                    <a:pt x="66" y="2"/>
                    <a:pt x="66" y="2"/>
                    <a:pt x="66" y="2"/>
                  </a:cubicBezTo>
                  <a:cubicBezTo>
                    <a:pt x="60" y="1"/>
                    <a:pt x="48" y="0"/>
                    <a:pt x="33" y="0"/>
                  </a:cubicBezTo>
                  <a:cubicBezTo>
                    <a:pt x="19" y="0"/>
                    <a:pt x="6" y="1"/>
                    <a:pt x="0" y="2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1" y="73"/>
                    <a:pt x="16" y="74"/>
                    <a:pt x="33" y="74"/>
                  </a:cubicBezTo>
                  <a:close/>
                </a:path>
              </a:pathLst>
            </a:custGeom>
            <a:solidFill>
              <a:srgbClr val="ECA5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68" name="Freeform 478">
              <a:extLst>
                <a:ext uri="{FF2B5EF4-FFF2-40B4-BE49-F238E27FC236}">
                  <a16:creationId xmlns:a16="http://schemas.microsoft.com/office/drawing/2014/main" id="{2DE40DE9-5CA8-4F95-9B05-5B1BC959D216}"/>
                </a:ext>
              </a:extLst>
            </p:cNvPr>
            <p:cNvSpPr>
              <a:spLocks/>
            </p:cNvSpPr>
            <p:nvPr/>
          </p:nvSpPr>
          <p:spPr bwMode="auto">
            <a:xfrm>
              <a:off x="681" y="947"/>
              <a:ext cx="80" cy="37"/>
            </a:xfrm>
            <a:custGeom>
              <a:avLst/>
              <a:gdLst>
                <a:gd name="T0" fmla="*/ 0 w 32"/>
                <a:gd name="T1" fmla="*/ 12643 h 14"/>
                <a:gd name="T2" fmla="*/ 0 w 32"/>
                <a:gd name="T3" fmla="*/ 0 h 14"/>
                <a:gd name="T4" fmla="*/ 19533 w 32"/>
                <a:gd name="T5" fmla="*/ 1033 h 14"/>
                <a:gd name="T6" fmla="*/ 3250 w 32"/>
                <a:gd name="T7" fmla="*/ 3766 h 14"/>
                <a:gd name="T8" fmla="*/ 0 w 32"/>
                <a:gd name="T9" fmla="*/ 12643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14">
                  <a:moveTo>
                    <a:pt x="0" y="14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8" y="1"/>
                    <a:pt x="24" y="1"/>
                    <a:pt x="32" y="1"/>
                  </a:cubicBezTo>
                  <a:cubicBezTo>
                    <a:pt x="27" y="3"/>
                    <a:pt x="8" y="4"/>
                    <a:pt x="5" y="4"/>
                  </a:cubicBezTo>
                  <a:cubicBezTo>
                    <a:pt x="1" y="5"/>
                    <a:pt x="1" y="9"/>
                    <a:pt x="0" y="14"/>
                  </a:cubicBezTo>
                  <a:close/>
                </a:path>
              </a:pathLst>
            </a:custGeom>
            <a:solidFill>
              <a:srgbClr val="E37C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69" name="Freeform 479">
              <a:extLst>
                <a:ext uri="{FF2B5EF4-FFF2-40B4-BE49-F238E27FC236}">
                  <a16:creationId xmlns:a16="http://schemas.microsoft.com/office/drawing/2014/main" id="{858E8B80-D4CD-4977-A545-BBE2E525786E}"/>
                </a:ext>
              </a:extLst>
            </p:cNvPr>
            <p:cNvSpPr>
              <a:spLocks/>
            </p:cNvSpPr>
            <p:nvPr/>
          </p:nvSpPr>
          <p:spPr bwMode="auto">
            <a:xfrm>
              <a:off x="676" y="925"/>
              <a:ext cx="165" cy="198"/>
            </a:xfrm>
            <a:custGeom>
              <a:avLst/>
              <a:gdLst>
                <a:gd name="T0" fmla="*/ 20313 w 66"/>
                <a:gd name="T1" fmla="*/ 72679 h 74"/>
                <a:gd name="T2" fmla="*/ 40363 w 66"/>
                <a:gd name="T3" fmla="*/ 69653 h 74"/>
                <a:gd name="T4" fmla="*/ 40363 w 66"/>
                <a:gd name="T5" fmla="*/ 1803 h 74"/>
                <a:gd name="T6" fmla="*/ 20313 w 66"/>
                <a:gd name="T7" fmla="*/ 0 h 74"/>
                <a:gd name="T8" fmla="*/ 0 w 66"/>
                <a:gd name="T9" fmla="*/ 1803 h 74"/>
                <a:gd name="T10" fmla="*/ 0 w 66"/>
                <a:gd name="T11" fmla="*/ 69653 h 74"/>
                <a:gd name="T12" fmla="*/ 20313 w 66"/>
                <a:gd name="T13" fmla="*/ 72679 h 7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6" h="74">
                  <a:moveTo>
                    <a:pt x="33" y="74"/>
                  </a:moveTo>
                  <a:cubicBezTo>
                    <a:pt x="50" y="74"/>
                    <a:pt x="64" y="73"/>
                    <a:pt x="66" y="71"/>
                  </a:cubicBezTo>
                  <a:cubicBezTo>
                    <a:pt x="66" y="2"/>
                    <a:pt x="66" y="2"/>
                    <a:pt x="66" y="2"/>
                  </a:cubicBezTo>
                  <a:cubicBezTo>
                    <a:pt x="60" y="1"/>
                    <a:pt x="48" y="0"/>
                    <a:pt x="33" y="0"/>
                  </a:cubicBezTo>
                  <a:cubicBezTo>
                    <a:pt x="19" y="0"/>
                    <a:pt x="6" y="1"/>
                    <a:pt x="0" y="2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1" y="73"/>
                    <a:pt x="16" y="74"/>
                    <a:pt x="33" y="74"/>
                  </a:cubicBezTo>
                  <a:close/>
                </a:path>
              </a:pathLst>
            </a:custGeom>
            <a:noFill/>
            <a:ln w="7938" cap="rnd">
              <a:solidFill>
                <a:srgbClr val="87888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70" name="Freeform 480">
              <a:extLst>
                <a:ext uri="{FF2B5EF4-FFF2-40B4-BE49-F238E27FC236}">
                  <a16:creationId xmlns:a16="http://schemas.microsoft.com/office/drawing/2014/main" id="{8EA28AA1-6C4B-45C1-BCAA-93897DC17FE5}"/>
                </a:ext>
              </a:extLst>
            </p:cNvPr>
            <p:cNvSpPr>
              <a:spLocks/>
            </p:cNvSpPr>
            <p:nvPr/>
          </p:nvSpPr>
          <p:spPr bwMode="auto">
            <a:xfrm>
              <a:off x="679" y="1101"/>
              <a:ext cx="27" cy="27"/>
            </a:xfrm>
            <a:custGeom>
              <a:avLst/>
              <a:gdLst>
                <a:gd name="T0" fmla="*/ 5886 w 11"/>
                <a:gd name="T1" fmla="*/ 5476 h 10"/>
                <a:gd name="T2" fmla="*/ 3296 w 11"/>
                <a:gd name="T3" fmla="*/ 10468 h 10"/>
                <a:gd name="T4" fmla="*/ 427 w 11"/>
                <a:gd name="T5" fmla="*/ 5476 h 10"/>
                <a:gd name="T6" fmla="*/ 3296 w 11"/>
                <a:gd name="T7" fmla="*/ 0 h 10"/>
                <a:gd name="T8" fmla="*/ 5886 w 11"/>
                <a:gd name="T9" fmla="*/ 5476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10">
                  <a:moveTo>
                    <a:pt x="11" y="5"/>
                  </a:moveTo>
                  <a:cubicBezTo>
                    <a:pt x="11" y="8"/>
                    <a:pt x="9" y="10"/>
                    <a:pt x="6" y="10"/>
                  </a:cubicBezTo>
                  <a:cubicBezTo>
                    <a:pt x="3" y="10"/>
                    <a:pt x="1" y="8"/>
                    <a:pt x="1" y="5"/>
                  </a:cubicBezTo>
                  <a:cubicBezTo>
                    <a:pt x="0" y="2"/>
                    <a:pt x="3" y="0"/>
                    <a:pt x="6" y="0"/>
                  </a:cubicBezTo>
                  <a:cubicBezTo>
                    <a:pt x="9" y="0"/>
                    <a:pt x="11" y="2"/>
                    <a:pt x="11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71" name="Freeform 481">
              <a:extLst>
                <a:ext uri="{FF2B5EF4-FFF2-40B4-BE49-F238E27FC236}">
                  <a16:creationId xmlns:a16="http://schemas.microsoft.com/office/drawing/2014/main" id="{C7D60858-BC2D-4F16-81D6-51CAED47F44D}"/>
                </a:ext>
              </a:extLst>
            </p:cNvPr>
            <p:cNvSpPr>
              <a:spLocks/>
            </p:cNvSpPr>
            <p:nvPr/>
          </p:nvSpPr>
          <p:spPr bwMode="auto">
            <a:xfrm>
              <a:off x="689" y="1080"/>
              <a:ext cx="15" cy="16"/>
            </a:xfrm>
            <a:custGeom>
              <a:avLst/>
              <a:gdLst>
                <a:gd name="T0" fmla="*/ 3720 w 6"/>
                <a:gd name="T1" fmla="*/ 2824 h 6"/>
                <a:gd name="T2" fmla="*/ 1958 w 6"/>
                <a:gd name="T3" fmla="*/ 5824 h 6"/>
                <a:gd name="T4" fmla="*/ 0 w 6"/>
                <a:gd name="T5" fmla="*/ 2824 h 6"/>
                <a:gd name="T6" fmla="*/ 1958 w 6"/>
                <a:gd name="T7" fmla="*/ 0 h 6"/>
                <a:gd name="T8" fmla="*/ 3720 w 6"/>
                <a:gd name="T9" fmla="*/ 2824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6" y="3"/>
                  </a:moveTo>
                  <a:cubicBezTo>
                    <a:pt x="6" y="5"/>
                    <a:pt x="5" y="6"/>
                    <a:pt x="3" y="6"/>
                  </a:cubicBezTo>
                  <a:cubicBezTo>
                    <a:pt x="1" y="6"/>
                    <a:pt x="0" y="5"/>
                    <a:pt x="0" y="3"/>
                  </a:cubicBezTo>
                  <a:cubicBezTo>
                    <a:pt x="0" y="2"/>
                    <a:pt x="1" y="0"/>
                    <a:pt x="3" y="0"/>
                  </a:cubicBezTo>
                  <a:cubicBezTo>
                    <a:pt x="4" y="0"/>
                    <a:pt x="6" y="1"/>
                    <a:pt x="6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72" name="Oval 482">
              <a:extLst>
                <a:ext uri="{FF2B5EF4-FFF2-40B4-BE49-F238E27FC236}">
                  <a16:creationId xmlns:a16="http://schemas.microsoft.com/office/drawing/2014/main" id="{9AD583E0-CCB1-425C-AD41-4E83BAADAD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9" y="1133"/>
              <a:ext cx="15" cy="1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0873" name="Freeform 483">
              <a:extLst>
                <a:ext uri="{FF2B5EF4-FFF2-40B4-BE49-F238E27FC236}">
                  <a16:creationId xmlns:a16="http://schemas.microsoft.com/office/drawing/2014/main" id="{15EEB5A0-C425-47CC-A1F2-BEC354BD0B26}"/>
                </a:ext>
              </a:extLst>
            </p:cNvPr>
            <p:cNvSpPr>
              <a:spLocks/>
            </p:cNvSpPr>
            <p:nvPr/>
          </p:nvSpPr>
          <p:spPr bwMode="auto">
            <a:xfrm>
              <a:off x="686" y="979"/>
              <a:ext cx="63" cy="1552"/>
            </a:xfrm>
            <a:custGeom>
              <a:avLst/>
              <a:gdLst>
                <a:gd name="T0" fmla="*/ 4559 w 25"/>
                <a:gd name="T1" fmla="*/ 493704 h 582"/>
                <a:gd name="T2" fmla="*/ 16181 w 25"/>
                <a:gd name="T3" fmla="*/ 513117 h 582"/>
                <a:gd name="T4" fmla="*/ 1328 w 25"/>
                <a:gd name="T5" fmla="*/ 421795 h 582"/>
                <a:gd name="T6" fmla="*/ 1328 w 25"/>
                <a:gd name="T7" fmla="*/ 0 h 582"/>
                <a:gd name="T8" fmla="*/ 4559 w 25"/>
                <a:gd name="T9" fmla="*/ 493704 h 58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582">
                  <a:moveTo>
                    <a:pt x="7" y="515"/>
                  </a:moveTo>
                  <a:cubicBezTo>
                    <a:pt x="7" y="530"/>
                    <a:pt x="18" y="533"/>
                    <a:pt x="25" y="535"/>
                  </a:cubicBezTo>
                  <a:cubicBezTo>
                    <a:pt x="0" y="536"/>
                    <a:pt x="2" y="532"/>
                    <a:pt x="2" y="44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6" y="582"/>
                    <a:pt x="7" y="420"/>
                    <a:pt x="7" y="51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74" name="Freeform 484">
              <a:extLst>
                <a:ext uri="{FF2B5EF4-FFF2-40B4-BE49-F238E27FC236}">
                  <a16:creationId xmlns:a16="http://schemas.microsoft.com/office/drawing/2014/main" id="{84F85883-9A1C-4664-91EA-C9D18CE1603F}"/>
                </a:ext>
              </a:extLst>
            </p:cNvPr>
            <p:cNvSpPr>
              <a:spLocks/>
            </p:cNvSpPr>
            <p:nvPr/>
          </p:nvSpPr>
          <p:spPr bwMode="auto">
            <a:xfrm>
              <a:off x="759" y="845"/>
              <a:ext cx="67" cy="1582"/>
            </a:xfrm>
            <a:custGeom>
              <a:avLst/>
              <a:gdLst>
                <a:gd name="T0" fmla="*/ 457 w 27"/>
                <a:gd name="T1" fmla="*/ 570251 h 593"/>
                <a:gd name="T2" fmla="*/ 15616 w 27"/>
                <a:gd name="T3" fmla="*/ 551875 h 593"/>
                <a:gd name="T4" fmla="*/ 15616 w 27"/>
                <a:gd name="T5" fmla="*/ 44317 h 593"/>
                <a:gd name="T6" fmla="*/ 14482 w 27"/>
                <a:gd name="T7" fmla="*/ 140256 h 593"/>
                <a:gd name="T8" fmla="*/ 14482 w 27"/>
                <a:gd name="T9" fmla="*/ 469302 h 593"/>
                <a:gd name="T10" fmla="*/ 14482 w 27"/>
                <a:gd name="T11" fmla="*/ 523092 h 593"/>
                <a:gd name="T12" fmla="*/ 14028 w 27"/>
                <a:gd name="T13" fmla="*/ 551214 h 593"/>
                <a:gd name="T14" fmla="*/ 0 w 27"/>
                <a:gd name="T15" fmla="*/ 570251 h 59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7" h="593">
                  <a:moveTo>
                    <a:pt x="1" y="593"/>
                  </a:moveTo>
                  <a:cubicBezTo>
                    <a:pt x="11" y="593"/>
                    <a:pt x="27" y="584"/>
                    <a:pt x="27" y="574"/>
                  </a:cubicBezTo>
                  <a:cubicBezTo>
                    <a:pt x="27" y="502"/>
                    <a:pt x="27" y="0"/>
                    <a:pt x="27" y="46"/>
                  </a:cubicBezTo>
                  <a:cubicBezTo>
                    <a:pt x="25" y="146"/>
                    <a:pt x="25" y="146"/>
                    <a:pt x="25" y="146"/>
                  </a:cubicBezTo>
                  <a:cubicBezTo>
                    <a:pt x="25" y="488"/>
                    <a:pt x="25" y="488"/>
                    <a:pt x="25" y="488"/>
                  </a:cubicBezTo>
                  <a:cubicBezTo>
                    <a:pt x="25" y="511"/>
                    <a:pt x="26" y="530"/>
                    <a:pt x="25" y="544"/>
                  </a:cubicBezTo>
                  <a:cubicBezTo>
                    <a:pt x="25" y="549"/>
                    <a:pt x="25" y="569"/>
                    <a:pt x="24" y="573"/>
                  </a:cubicBezTo>
                  <a:cubicBezTo>
                    <a:pt x="20" y="592"/>
                    <a:pt x="8" y="591"/>
                    <a:pt x="0" y="5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75" name="Freeform 485">
              <a:extLst>
                <a:ext uri="{FF2B5EF4-FFF2-40B4-BE49-F238E27FC236}">
                  <a16:creationId xmlns:a16="http://schemas.microsoft.com/office/drawing/2014/main" id="{A363F3D5-F722-47B8-B45F-A1A523D0EF66}"/>
                </a:ext>
              </a:extLst>
            </p:cNvPr>
            <p:cNvSpPr>
              <a:spLocks/>
            </p:cNvSpPr>
            <p:nvPr/>
          </p:nvSpPr>
          <p:spPr bwMode="auto">
            <a:xfrm>
              <a:off x="669" y="837"/>
              <a:ext cx="182" cy="107"/>
            </a:xfrm>
            <a:custGeom>
              <a:avLst/>
              <a:gdLst>
                <a:gd name="T0" fmla="*/ 43735 w 73"/>
                <a:gd name="T1" fmla="*/ 35184 h 40"/>
                <a:gd name="T2" fmla="*/ 43735 w 73"/>
                <a:gd name="T3" fmla="*/ 2870 h 40"/>
                <a:gd name="T4" fmla="*/ 21556 w 73"/>
                <a:gd name="T5" fmla="*/ 0 h 40"/>
                <a:gd name="T6" fmla="*/ 0 w 73"/>
                <a:gd name="T7" fmla="*/ 2870 h 40"/>
                <a:gd name="T8" fmla="*/ 0 w 73"/>
                <a:gd name="T9" fmla="*/ 35184 h 40"/>
                <a:gd name="T10" fmla="*/ 0 w 73"/>
                <a:gd name="T11" fmla="*/ 35184 h 40"/>
                <a:gd name="T12" fmla="*/ 21556 w 73"/>
                <a:gd name="T13" fmla="*/ 39162 h 40"/>
                <a:gd name="T14" fmla="*/ 43735 w 73"/>
                <a:gd name="T15" fmla="*/ 35184 h 4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3" h="40">
                  <a:moveTo>
                    <a:pt x="73" y="36"/>
                  </a:moveTo>
                  <a:cubicBezTo>
                    <a:pt x="73" y="3"/>
                    <a:pt x="73" y="3"/>
                    <a:pt x="73" y="3"/>
                  </a:cubicBezTo>
                  <a:cubicBezTo>
                    <a:pt x="73" y="1"/>
                    <a:pt x="57" y="0"/>
                    <a:pt x="36" y="0"/>
                  </a:cubicBezTo>
                  <a:cubicBezTo>
                    <a:pt x="16" y="0"/>
                    <a:pt x="0" y="1"/>
                    <a:pt x="0" y="3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0" y="38"/>
                    <a:pt x="16" y="40"/>
                    <a:pt x="36" y="40"/>
                  </a:cubicBezTo>
                  <a:cubicBezTo>
                    <a:pt x="57" y="40"/>
                    <a:pt x="73" y="38"/>
                    <a:pt x="73" y="36"/>
                  </a:cubicBezTo>
                </a:path>
              </a:pathLst>
            </a:custGeom>
            <a:solidFill>
              <a:srgbClr val="E483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76" name="Freeform 486">
              <a:extLst>
                <a:ext uri="{FF2B5EF4-FFF2-40B4-BE49-F238E27FC236}">
                  <a16:creationId xmlns:a16="http://schemas.microsoft.com/office/drawing/2014/main" id="{02AC4365-8655-4729-BB64-C8A8959B6757}"/>
                </a:ext>
              </a:extLst>
            </p:cNvPr>
            <p:cNvSpPr>
              <a:spLocks/>
            </p:cNvSpPr>
            <p:nvPr/>
          </p:nvSpPr>
          <p:spPr bwMode="auto">
            <a:xfrm>
              <a:off x="669" y="837"/>
              <a:ext cx="182" cy="19"/>
            </a:xfrm>
            <a:custGeom>
              <a:avLst/>
              <a:gdLst>
                <a:gd name="T0" fmla="*/ 43735 w 73"/>
                <a:gd name="T1" fmla="*/ 3257 h 7"/>
                <a:gd name="T2" fmla="*/ 21556 w 73"/>
                <a:gd name="T3" fmla="*/ 0 h 7"/>
                <a:gd name="T4" fmla="*/ 0 w 73"/>
                <a:gd name="T5" fmla="*/ 3257 h 7"/>
                <a:gd name="T6" fmla="*/ 0 w 73"/>
                <a:gd name="T7" fmla="*/ 3257 h 7"/>
                <a:gd name="T8" fmla="*/ 21556 w 73"/>
                <a:gd name="T9" fmla="*/ 7662 h 7"/>
                <a:gd name="T10" fmla="*/ 43735 w 73"/>
                <a:gd name="T11" fmla="*/ 3257 h 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3" h="7">
                  <a:moveTo>
                    <a:pt x="73" y="3"/>
                  </a:moveTo>
                  <a:cubicBezTo>
                    <a:pt x="73" y="1"/>
                    <a:pt x="57" y="0"/>
                    <a:pt x="36" y="0"/>
                  </a:cubicBezTo>
                  <a:cubicBezTo>
                    <a:pt x="16" y="0"/>
                    <a:pt x="0" y="1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5"/>
                    <a:pt x="16" y="7"/>
                    <a:pt x="36" y="7"/>
                  </a:cubicBezTo>
                  <a:cubicBezTo>
                    <a:pt x="57" y="7"/>
                    <a:pt x="73" y="5"/>
                    <a:pt x="73" y="3"/>
                  </a:cubicBezTo>
                </a:path>
              </a:pathLst>
            </a:custGeom>
            <a:solidFill>
              <a:srgbClr val="F2C2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77" name="Freeform 487">
              <a:extLst>
                <a:ext uri="{FF2B5EF4-FFF2-40B4-BE49-F238E27FC236}">
                  <a16:creationId xmlns:a16="http://schemas.microsoft.com/office/drawing/2014/main" id="{8197E803-DEE8-4076-B582-29DDBE2905E0}"/>
                </a:ext>
              </a:extLst>
            </p:cNvPr>
            <p:cNvSpPr>
              <a:spLocks/>
            </p:cNvSpPr>
            <p:nvPr/>
          </p:nvSpPr>
          <p:spPr bwMode="auto">
            <a:xfrm>
              <a:off x="669" y="837"/>
              <a:ext cx="182" cy="19"/>
            </a:xfrm>
            <a:custGeom>
              <a:avLst/>
              <a:gdLst>
                <a:gd name="T0" fmla="*/ 43735 w 73"/>
                <a:gd name="T1" fmla="*/ 3257 h 7"/>
                <a:gd name="T2" fmla="*/ 21556 w 73"/>
                <a:gd name="T3" fmla="*/ 0 h 7"/>
                <a:gd name="T4" fmla="*/ 0 w 73"/>
                <a:gd name="T5" fmla="*/ 3257 h 7"/>
                <a:gd name="T6" fmla="*/ 0 w 73"/>
                <a:gd name="T7" fmla="*/ 3257 h 7"/>
                <a:gd name="T8" fmla="*/ 21556 w 73"/>
                <a:gd name="T9" fmla="*/ 7662 h 7"/>
                <a:gd name="T10" fmla="*/ 43735 w 73"/>
                <a:gd name="T11" fmla="*/ 3257 h 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3" h="7">
                  <a:moveTo>
                    <a:pt x="73" y="3"/>
                  </a:moveTo>
                  <a:cubicBezTo>
                    <a:pt x="73" y="1"/>
                    <a:pt x="57" y="0"/>
                    <a:pt x="36" y="0"/>
                  </a:cubicBezTo>
                  <a:cubicBezTo>
                    <a:pt x="16" y="0"/>
                    <a:pt x="0" y="1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5"/>
                    <a:pt x="16" y="7"/>
                    <a:pt x="36" y="7"/>
                  </a:cubicBezTo>
                  <a:cubicBezTo>
                    <a:pt x="57" y="7"/>
                    <a:pt x="73" y="5"/>
                    <a:pt x="73" y="3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78" name="Freeform 488">
              <a:extLst>
                <a:ext uri="{FF2B5EF4-FFF2-40B4-BE49-F238E27FC236}">
                  <a16:creationId xmlns:a16="http://schemas.microsoft.com/office/drawing/2014/main" id="{FB20EEF5-4BCE-4B77-80AD-B42D79EDE67D}"/>
                </a:ext>
              </a:extLst>
            </p:cNvPr>
            <p:cNvSpPr>
              <a:spLocks/>
            </p:cNvSpPr>
            <p:nvPr/>
          </p:nvSpPr>
          <p:spPr bwMode="auto">
            <a:xfrm>
              <a:off x="669" y="837"/>
              <a:ext cx="182" cy="107"/>
            </a:xfrm>
            <a:custGeom>
              <a:avLst/>
              <a:gdLst>
                <a:gd name="T0" fmla="*/ 43735 w 73"/>
                <a:gd name="T1" fmla="*/ 35184 h 40"/>
                <a:gd name="T2" fmla="*/ 43735 w 73"/>
                <a:gd name="T3" fmla="*/ 2870 h 40"/>
                <a:gd name="T4" fmla="*/ 21556 w 73"/>
                <a:gd name="T5" fmla="*/ 0 h 40"/>
                <a:gd name="T6" fmla="*/ 0 w 73"/>
                <a:gd name="T7" fmla="*/ 2870 h 40"/>
                <a:gd name="T8" fmla="*/ 0 w 73"/>
                <a:gd name="T9" fmla="*/ 35184 h 40"/>
                <a:gd name="T10" fmla="*/ 0 w 73"/>
                <a:gd name="T11" fmla="*/ 35184 h 40"/>
                <a:gd name="T12" fmla="*/ 21556 w 73"/>
                <a:gd name="T13" fmla="*/ 39162 h 40"/>
                <a:gd name="T14" fmla="*/ 43735 w 73"/>
                <a:gd name="T15" fmla="*/ 35184 h 4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3" h="40">
                  <a:moveTo>
                    <a:pt x="73" y="36"/>
                  </a:moveTo>
                  <a:cubicBezTo>
                    <a:pt x="73" y="3"/>
                    <a:pt x="73" y="3"/>
                    <a:pt x="73" y="3"/>
                  </a:cubicBezTo>
                  <a:cubicBezTo>
                    <a:pt x="73" y="1"/>
                    <a:pt x="57" y="0"/>
                    <a:pt x="36" y="0"/>
                  </a:cubicBezTo>
                  <a:cubicBezTo>
                    <a:pt x="16" y="0"/>
                    <a:pt x="0" y="1"/>
                    <a:pt x="0" y="3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0" y="38"/>
                    <a:pt x="16" y="40"/>
                    <a:pt x="36" y="40"/>
                  </a:cubicBezTo>
                  <a:cubicBezTo>
                    <a:pt x="57" y="40"/>
                    <a:pt x="73" y="38"/>
                    <a:pt x="73" y="36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79" name="Oval 489">
              <a:extLst>
                <a:ext uri="{FF2B5EF4-FFF2-40B4-BE49-F238E27FC236}">
                  <a16:creationId xmlns:a16="http://schemas.microsoft.com/office/drawing/2014/main" id="{3F60EE5E-AC58-4721-8813-155169388E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6" y="1485"/>
              <a:ext cx="20" cy="1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0880" name="Oval 490">
              <a:extLst>
                <a:ext uri="{FF2B5EF4-FFF2-40B4-BE49-F238E27FC236}">
                  <a16:creationId xmlns:a16="http://schemas.microsoft.com/office/drawing/2014/main" id="{2B3A3589-97EF-452B-8389-42FA47C5E0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1" y="1488"/>
              <a:ext cx="10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0881" name="Oval 491">
              <a:extLst>
                <a:ext uri="{FF2B5EF4-FFF2-40B4-BE49-F238E27FC236}">
                  <a16:creationId xmlns:a16="http://schemas.microsoft.com/office/drawing/2014/main" id="{107E120B-44EE-4388-9EDE-D140A363D4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1" y="1485"/>
              <a:ext cx="8" cy="1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0882" name="Freeform 492">
              <a:extLst>
                <a:ext uri="{FF2B5EF4-FFF2-40B4-BE49-F238E27FC236}">
                  <a16:creationId xmlns:a16="http://schemas.microsoft.com/office/drawing/2014/main" id="{B540D735-6056-407B-86D6-F28EFC6820CF}"/>
                </a:ext>
              </a:extLst>
            </p:cNvPr>
            <p:cNvSpPr>
              <a:spLocks/>
            </p:cNvSpPr>
            <p:nvPr/>
          </p:nvSpPr>
          <p:spPr bwMode="auto">
            <a:xfrm>
              <a:off x="711" y="1032"/>
              <a:ext cx="135" cy="931"/>
            </a:xfrm>
            <a:custGeom>
              <a:avLst/>
              <a:gdLst>
                <a:gd name="T0" fmla="*/ 11720 w 54"/>
                <a:gd name="T1" fmla="*/ 1766 h 349"/>
                <a:gd name="T2" fmla="*/ 6175 w 54"/>
                <a:gd name="T3" fmla="*/ 1766 h 349"/>
                <a:gd name="T4" fmla="*/ 783 w 54"/>
                <a:gd name="T5" fmla="*/ 9721 h 349"/>
                <a:gd name="T6" fmla="*/ 783 w 54"/>
                <a:gd name="T7" fmla="*/ 319341 h 349"/>
                <a:gd name="T8" fmla="*/ 3720 w 54"/>
                <a:gd name="T9" fmla="*/ 330838 h 349"/>
                <a:gd name="T10" fmla="*/ 15938 w 54"/>
                <a:gd name="T11" fmla="*/ 335549 h 349"/>
                <a:gd name="T12" fmla="*/ 33020 w 54"/>
                <a:gd name="T13" fmla="*/ 328662 h 349"/>
                <a:gd name="T14" fmla="*/ 33020 w 54"/>
                <a:gd name="T15" fmla="*/ 0 h 349"/>
                <a:gd name="T16" fmla="*/ 11720 w 54"/>
                <a:gd name="T17" fmla="*/ 1766 h 34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4" h="349">
                  <a:moveTo>
                    <a:pt x="19" y="2"/>
                  </a:moveTo>
                  <a:cubicBezTo>
                    <a:pt x="16" y="2"/>
                    <a:pt x="13" y="2"/>
                    <a:pt x="10" y="2"/>
                  </a:cubicBezTo>
                  <a:cubicBezTo>
                    <a:pt x="1" y="1"/>
                    <a:pt x="1" y="10"/>
                    <a:pt x="1" y="10"/>
                  </a:cubicBezTo>
                  <a:cubicBezTo>
                    <a:pt x="1" y="332"/>
                    <a:pt x="1" y="332"/>
                    <a:pt x="1" y="332"/>
                  </a:cubicBezTo>
                  <a:cubicBezTo>
                    <a:pt x="1" y="332"/>
                    <a:pt x="0" y="342"/>
                    <a:pt x="6" y="344"/>
                  </a:cubicBezTo>
                  <a:cubicBezTo>
                    <a:pt x="9" y="347"/>
                    <a:pt x="17" y="348"/>
                    <a:pt x="26" y="349"/>
                  </a:cubicBezTo>
                  <a:cubicBezTo>
                    <a:pt x="42" y="349"/>
                    <a:pt x="49" y="345"/>
                    <a:pt x="54" y="342"/>
                  </a:cubicBezTo>
                  <a:cubicBezTo>
                    <a:pt x="54" y="0"/>
                    <a:pt x="54" y="0"/>
                    <a:pt x="54" y="0"/>
                  </a:cubicBezTo>
                  <a:cubicBezTo>
                    <a:pt x="49" y="1"/>
                    <a:pt x="35" y="2"/>
                    <a:pt x="19" y="2"/>
                  </a:cubicBezTo>
                  <a:close/>
                </a:path>
              </a:pathLst>
            </a:custGeom>
            <a:solidFill>
              <a:srgbClr val="FFFFFF"/>
            </a:solidFill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883" name="Freeform 493">
              <a:extLst>
                <a:ext uri="{FF2B5EF4-FFF2-40B4-BE49-F238E27FC236}">
                  <a16:creationId xmlns:a16="http://schemas.microsoft.com/office/drawing/2014/main" id="{F0B78854-251B-43B6-BAE1-285A68158CEC}"/>
                </a:ext>
              </a:extLst>
            </p:cNvPr>
            <p:cNvSpPr>
              <a:spLocks/>
            </p:cNvSpPr>
            <p:nvPr/>
          </p:nvSpPr>
          <p:spPr bwMode="auto">
            <a:xfrm>
              <a:off x="716" y="1107"/>
              <a:ext cx="125" cy="82"/>
            </a:xfrm>
            <a:custGeom>
              <a:avLst/>
              <a:gdLst>
                <a:gd name="T0" fmla="*/ 0 w 50"/>
                <a:gd name="T1" fmla="*/ 26428 h 31"/>
                <a:gd name="T2" fmla="*/ 5675 w 50"/>
                <a:gd name="T3" fmla="*/ 28092 h 31"/>
                <a:gd name="T4" fmla="*/ 11063 w 50"/>
                <a:gd name="T5" fmla="*/ 28092 h 31"/>
                <a:gd name="T6" fmla="*/ 30595 w 50"/>
                <a:gd name="T7" fmla="*/ 26428 h 31"/>
                <a:gd name="T8" fmla="*/ 30595 w 50"/>
                <a:gd name="T9" fmla="*/ 0 h 31"/>
                <a:gd name="T10" fmla="*/ 11063 w 50"/>
                <a:gd name="T11" fmla="*/ 1666 h 31"/>
                <a:gd name="T12" fmla="*/ 5675 w 50"/>
                <a:gd name="T13" fmla="*/ 1666 h 31"/>
                <a:gd name="T14" fmla="*/ 0 w 50"/>
                <a:gd name="T15" fmla="*/ 0 h 31"/>
                <a:gd name="T16" fmla="*/ 0 w 50"/>
                <a:gd name="T17" fmla="*/ 26428 h 3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0" h="31">
                  <a:moveTo>
                    <a:pt x="0" y="29"/>
                  </a:moveTo>
                  <a:cubicBezTo>
                    <a:pt x="0" y="29"/>
                    <a:pt x="0" y="30"/>
                    <a:pt x="9" y="31"/>
                  </a:cubicBezTo>
                  <a:cubicBezTo>
                    <a:pt x="12" y="31"/>
                    <a:pt x="14" y="31"/>
                    <a:pt x="18" y="31"/>
                  </a:cubicBezTo>
                  <a:cubicBezTo>
                    <a:pt x="33" y="31"/>
                    <a:pt x="45" y="30"/>
                    <a:pt x="50" y="29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45" y="1"/>
                    <a:pt x="33" y="2"/>
                    <a:pt x="18" y="2"/>
                  </a:cubicBezTo>
                  <a:cubicBezTo>
                    <a:pt x="14" y="2"/>
                    <a:pt x="12" y="2"/>
                    <a:pt x="9" y="2"/>
                  </a:cubicBezTo>
                  <a:cubicBezTo>
                    <a:pt x="0" y="1"/>
                    <a:pt x="0" y="0"/>
                    <a:pt x="0" y="0"/>
                  </a:cubicBezTo>
                  <a:lnTo>
                    <a:pt x="0" y="29"/>
                  </a:lnTo>
                  <a:close/>
                </a:path>
              </a:pathLst>
            </a:custGeom>
            <a:solidFill>
              <a:srgbClr val="E483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84" name="Freeform 494">
              <a:extLst>
                <a:ext uri="{FF2B5EF4-FFF2-40B4-BE49-F238E27FC236}">
                  <a16:creationId xmlns:a16="http://schemas.microsoft.com/office/drawing/2014/main" id="{54780742-481B-4946-B1BB-4F70FF16AC99}"/>
                </a:ext>
              </a:extLst>
            </p:cNvPr>
            <p:cNvSpPr>
              <a:spLocks/>
            </p:cNvSpPr>
            <p:nvPr/>
          </p:nvSpPr>
          <p:spPr bwMode="auto">
            <a:xfrm>
              <a:off x="671" y="856"/>
              <a:ext cx="162" cy="85"/>
            </a:xfrm>
            <a:custGeom>
              <a:avLst/>
              <a:gdLst>
                <a:gd name="T0" fmla="*/ 2894 w 65"/>
                <a:gd name="T1" fmla="*/ 1052 h 32"/>
                <a:gd name="T2" fmla="*/ 18485 w 65"/>
                <a:gd name="T3" fmla="*/ 2794 h 32"/>
                <a:gd name="T4" fmla="*/ 37128 w 65"/>
                <a:gd name="T5" fmla="*/ 1052 h 32"/>
                <a:gd name="T6" fmla="*/ 38344 w 65"/>
                <a:gd name="T7" fmla="*/ 2794 h 32"/>
                <a:gd name="T8" fmla="*/ 20375 w 65"/>
                <a:gd name="T9" fmla="*/ 12947 h 32"/>
                <a:gd name="T10" fmla="*/ 17212 w 65"/>
                <a:gd name="T11" fmla="*/ 16926 h 32"/>
                <a:gd name="T12" fmla="*/ 16753 w 65"/>
                <a:gd name="T13" fmla="*/ 27136 h 32"/>
                <a:gd name="T14" fmla="*/ 9615 w 65"/>
                <a:gd name="T15" fmla="*/ 28167 h 32"/>
                <a:gd name="T16" fmla="*/ 1161 w 65"/>
                <a:gd name="T17" fmla="*/ 23144 h 32"/>
                <a:gd name="T18" fmla="*/ 466 w 65"/>
                <a:gd name="T19" fmla="*/ 2794 h 32"/>
                <a:gd name="T20" fmla="*/ 2894 w 65"/>
                <a:gd name="T21" fmla="*/ 1052 h 3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65" h="32">
                  <a:moveTo>
                    <a:pt x="5" y="1"/>
                  </a:moveTo>
                  <a:cubicBezTo>
                    <a:pt x="13" y="3"/>
                    <a:pt x="23" y="3"/>
                    <a:pt x="31" y="3"/>
                  </a:cubicBezTo>
                  <a:cubicBezTo>
                    <a:pt x="40" y="2"/>
                    <a:pt x="53" y="1"/>
                    <a:pt x="62" y="1"/>
                  </a:cubicBezTo>
                  <a:cubicBezTo>
                    <a:pt x="65" y="1"/>
                    <a:pt x="64" y="2"/>
                    <a:pt x="64" y="3"/>
                  </a:cubicBezTo>
                  <a:cubicBezTo>
                    <a:pt x="60" y="10"/>
                    <a:pt x="40" y="10"/>
                    <a:pt x="34" y="14"/>
                  </a:cubicBezTo>
                  <a:cubicBezTo>
                    <a:pt x="32" y="15"/>
                    <a:pt x="30" y="16"/>
                    <a:pt x="29" y="18"/>
                  </a:cubicBezTo>
                  <a:cubicBezTo>
                    <a:pt x="28" y="20"/>
                    <a:pt x="29" y="27"/>
                    <a:pt x="28" y="29"/>
                  </a:cubicBezTo>
                  <a:cubicBezTo>
                    <a:pt x="26" y="32"/>
                    <a:pt x="19" y="29"/>
                    <a:pt x="16" y="30"/>
                  </a:cubicBezTo>
                  <a:cubicBezTo>
                    <a:pt x="9" y="30"/>
                    <a:pt x="3" y="29"/>
                    <a:pt x="2" y="25"/>
                  </a:cubicBezTo>
                  <a:cubicBezTo>
                    <a:pt x="0" y="20"/>
                    <a:pt x="0" y="9"/>
                    <a:pt x="1" y="3"/>
                  </a:cubicBezTo>
                  <a:cubicBezTo>
                    <a:pt x="1" y="2"/>
                    <a:pt x="2" y="0"/>
                    <a:pt x="5" y="1"/>
                  </a:cubicBezTo>
                  <a:close/>
                </a:path>
              </a:pathLst>
            </a:custGeom>
            <a:solidFill>
              <a:srgbClr val="EBA4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85" name="Freeform 495">
              <a:extLst>
                <a:ext uri="{FF2B5EF4-FFF2-40B4-BE49-F238E27FC236}">
                  <a16:creationId xmlns:a16="http://schemas.microsoft.com/office/drawing/2014/main" id="{95FC3FEB-2898-4460-A239-26D4E1DDB54F}"/>
                </a:ext>
              </a:extLst>
            </p:cNvPr>
            <p:cNvSpPr>
              <a:spLocks/>
            </p:cNvSpPr>
            <p:nvPr/>
          </p:nvSpPr>
          <p:spPr bwMode="auto">
            <a:xfrm>
              <a:off x="759" y="864"/>
              <a:ext cx="87" cy="72"/>
            </a:xfrm>
            <a:custGeom>
              <a:avLst/>
              <a:gdLst>
                <a:gd name="T0" fmla="*/ 3515 w 35"/>
                <a:gd name="T1" fmla="*/ 25885 h 27"/>
                <a:gd name="T2" fmla="*/ 13025 w 35"/>
                <a:gd name="T3" fmla="*/ 24824 h 27"/>
                <a:gd name="T4" fmla="*/ 18889 w 35"/>
                <a:gd name="T5" fmla="*/ 23061 h 27"/>
                <a:gd name="T6" fmla="*/ 20012 w 35"/>
                <a:gd name="T7" fmla="*/ 16179 h 27"/>
                <a:gd name="T8" fmla="*/ 19351 w 35"/>
                <a:gd name="T9" fmla="*/ 8648 h 27"/>
                <a:gd name="T10" fmla="*/ 19351 w 35"/>
                <a:gd name="T11" fmla="*/ 3891 h 27"/>
                <a:gd name="T12" fmla="*/ 19351 w 35"/>
                <a:gd name="T13" fmla="*/ 0 h 27"/>
                <a:gd name="T14" fmla="*/ 18141 w 35"/>
                <a:gd name="T15" fmla="*/ 9707 h 27"/>
                <a:gd name="T16" fmla="*/ 13025 w 35"/>
                <a:gd name="T17" fmla="*/ 15531 h 27"/>
                <a:gd name="T18" fmla="*/ 3515 w 35"/>
                <a:gd name="T19" fmla="*/ 24120 h 27"/>
                <a:gd name="T20" fmla="*/ 0 w 35"/>
                <a:gd name="T21" fmla="*/ 24824 h 2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5" h="27">
                  <a:moveTo>
                    <a:pt x="6" y="27"/>
                  </a:moveTo>
                  <a:cubicBezTo>
                    <a:pt x="11" y="27"/>
                    <a:pt x="17" y="26"/>
                    <a:pt x="22" y="26"/>
                  </a:cubicBezTo>
                  <a:cubicBezTo>
                    <a:pt x="25" y="25"/>
                    <a:pt x="29" y="26"/>
                    <a:pt x="32" y="24"/>
                  </a:cubicBezTo>
                  <a:cubicBezTo>
                    <a:pt x="35" y="23"/>
                    <a:pt x="34" y="20"/>
                    <a:pt x="34" y="17"/>
                  </a:cubicBezTo>
                  <a:cubicBezTo>
                    <a:pt x="34" y="14"/>
                    <a:pt x="33" y="11"/>
                    <a:pt x="33" y="9"/>
                  </a:cubicBezTo>
                  <a:cubicBezTo>
                    <a:pt x="33" y="7"/>
                    <a:pt x="33" y="6"/>
                    <a:pt x="33" y="4"/>
                  </a:cubicBezTo>
                  <a:cubicBezTo>
                    <a:pt x="33" y="3"/>
                    <a:pt x="33" y="2"/>
                    <a:pt x="33" y="0"/>
                  </a:cubicBezTo>
                  <a:cubicBezTo>
                    <a:pt x="32" y="3"/>
                    <a:pt x="32" y="7"/>
                    <a:pt x="31" y="10"/>
                  </a:cubicBezTo>
                  <a:cubicBezTo>
                    <a:pt x="29" y="14"/>
                    <a:pt x="26" y="14"/>
                    <a:pt x="22" y="16"/>
                  </a:cubicBezTo>
                  <a:cubicBezTo>
                    <a:pt x="16" y="18"/>
                    <a:pt x="12" y="22"/>
                    <a:pt x="6" y="25"/>
                  </a:cubicBezTo>
                  <a:cubicBezTo>
                    <a:pt x="5" y="25"/>
                    <a:pt x="1" y="27"/>
                    <a:pt x="0" y="26"/>
                  </a:cubicBezTo>
                </a:path>
              </a:pathLst>
            </a:custGeom>
            <a:solidFill>
              <a:srgbClr val="CF5B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86" name="Freeform 496">
              <a:extLst>
                <a:ext uri="{FF2B5EF4-FFF2-40B4-BE49-F238E27FC236}">
                  <a16:creationId xmlns:a16="http://schemas.microsoft.com/office/drawing/2014/main" id="{53A97AD3-0775-4565-B48E-F66D566C8763}"/>
                </a:ext>
              </a:extLst>
            </p:cNvPr>
            <p:cNvSpPr>
              <a:spLocks/>
            </p:cNvSpPr>
            <p:nvPr/>
          </p:nvSpPr>
          <p:spPr bwMode="auto">
            <a:xfrm>
              <a:off x="676" y="867"/>
              <a:ext cx="75" cy="56"/>
            </a:xfrm>
            <a:custGeom>
              <a:avLst/>
              <a:gdLst>
                <a:gd name="T0" fmla="*/ 1300 w 30"/>
                <a:gd name="T1" fmla="*/ 2824 h 21"/>
                <a:gd name="T2" fmla="*/ 783 w 30"/>
                <a:gd name="T3" fmla="*/ 13347 h 21"/>
                <a:gd name="T4" fmla="*/ 2470 w 30"/>
                <a:gd name="T5" fmla="*/ 18355 h 21"/>
                <a:gd name="T6" fmla="*/ 7345 w 30"/>
                <a:gd name="T7" fmla="*/ 18355 h 21"/>
                <a:gd name="T8" fmla="*/ 6845 w 30"/>
                <a:gd name="T9" fmla="*/ 13347 h 21"/>
                <a:gd name="T10" fmla="*/ 9770 w 30"/>
                <a:gd name="T11" fmla="*/ 7531 h 21"/>
                <a:gd name="T12" fmla="*/ 18363 w 30"/>
                <a:gd name="T13" fmla="*/ 2824 h 21"/>
                <a:gd name="T14" fmla="*/ 11720 w 30"/>
                <a:gd name="T15" fmla="*/ 1059 h 21"/>
                <a:gd name="T16" fmla="*/ 1958 w 30"/>
                <a:gd name="T17" fmla="*/ 1763 h 2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0" h="21">
                  <a:moveTo>
                    <a:pt x="2" y="3"/>
                  </a:moveTo>
                  <a:cubicBezTo>
                    <a:pt x="0" y="6"/>
                    <a:pt x="0" y="10"/>
                    <a:pt x="1" y="14"/>
                  </a:cubicBezTo>
                  <a:cubicBezTo>
                    <a:pt x="1" y="16"/>
                    <a:pt x="2" y="18"/>
                    <a:pt x="4" y="19"/>
                  </a:cubicBezTo>
                  <a:cubicBezTo>
                    <a:pt x="5" y="20"/>
                    <a:pt x="10" y="21"/>
                    <a:pt x="12" y="19"/>
                  </a:cubicBezTo>
                  <a:cubicBezTo>
                    <a:pt x="13" y="18"/>
                    <a:pt x="11" y="16"/>
                    <a:pt x="11" y="14"/>
                  </a:cubicBezTo>
                  <a:cubicBezTo>
                    <a:pt x="12" y="12"/>
                    <a:pt x="14" y="10"/>
                    <a:pt x="16" y="8"/>
                  </a:cubicBezTo>
                  <a:cubicBezTo>
                    <a:pt x="20" y="5"/>
                    <a:pt x="26" y="6"/>
                    <a:pt x="30" y="3"/>
                  </a:cubicBezTo>
                  <a:cubicBezTo>
                    <a:pt x="28" y="1"/>
                    <a:pt x="21" y="1"/>
                    <a:pt x="19" y="1"/>
                  </a:cubicBezTo>
                  <a:cubicBezTo>
                    <a:pt x="14" y="1"/>
                    <a:pt x="6" y="0"/>
                    <a:pt x="3" y="2"/>
                  </a:cubicBezTo>
                </a:path>
              </a:pathLst>
            </a:custGeom>
            <a:solidFill>
              <a:srgbClr val="F4CB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87" name="Freeform 497">
              <a:extLst>
                <a:ext uri="{FF2B5EF4-FFF2-40B4-BE49-F238E27FC236}">
                  <a16:creationId xmlns:a16="http://schemas.microsoft.com/office/drawing/2014/main" id="{4EB3D628-9746-4B86-8C0F-332C3544ED14}"/>
                </a:ext>
              </a:extLst>
            </p:cNvPr>
            <p:cNvSpPr>
              <a:spLocks/>
            </p:cNvSpPr>
            <p:nvPr/>
          </p:nvSpPr>
          <p:spPr bwMode="auto">
            <a:xfrm>
              <a:off x="681" y="872"/>
              <a:ext cx="25" cy="29"/>
            </a:xfrm>
            <a:custGeom>
              <a:avLst/>
              <a:gdLst>
                <a:gd name="T0" fmla="*/ 783 w 10"/>
                <a:gd name="T1" fmla="*/ 1648 h 11"/>
                <a:gd name="T2" fmla="*/ 0 w 10"/>
                <a:gd name="T3" fmla="*/ 5992 h 11"/>
                <a:gd name="T4" fmla="*/ 1958 w 10"/>
                <a:gd name="T5" fmla="*/ 8028 h 11"/>
                <a:gd name="T6" fmla="*/ 2470 w 10"/>
                <a:gd name="T7" fmla="*/ 2655 h 11"/>
                <a:gd name="T8" fmla="*/ 6175 w 10"/>
                <a:gd name="T9" fmla="*/ 1007 h 11"/>
                <a:gd name="T10" fmla="*/ 1300 w 10"/>
                <a:gd name="T11" fmla="*/ 1648 h 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" h="11">
                  <a:moveTo>
                    <a:pt x="1" y="2"/>
                  </a:moveTo>
                  <a:cubicBezTo>
                    <a:pt x="0" y="4"/>
                    <a:pt x="0" y="5"/>
                    <a:pt x="0" y="7"/>
                  </a:cubicBezTo>
                  <a:cubicBezTo>
                    <a:pt x="1" y="9"/>
                    <a:pt x="2" y="11"/>
                    <a:pt x="3" y="9"/>
                  </a:cubicBezTo>
                  <a:cubicBezTo>
                    <a:pt x="4" y="7"/>
                    <a:pt x="2" y="5"/>
                    <a:pt x="4" y="3"/>
                  </a:cubicBezTo>
                  <a:cubicBezTo>
                    <a:pt x="6" y="2"/>
                    <a:pt x="9" y="2"/>
                    <a:pt x="10" y="1"/>
                  </a:cubicBezTo>
                  <a:cubicBezTo>
                    <a:pt x="9" y="0"/>
                    <a:pt x="4" y="1"/>
                    <a:pt x="2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88" name="Freeform 498">
              <a:extLst>
                <a:ext uri="{FF2B5EF4-FFF2-40B4-BE49-F238E27FC236}">
                  <a16:creationId xmlns:a16="http://schemas.microsoft.com/office/drawing/2014/main" id="{028C0627-3A1C-44A2-A60D-AEFAD14C56C6}"/>
                </a:ext>
              </a:extLst>
            </p:cNvPr>
            <p:cNvSpPr>
              <a:spLocks/>
            </p:cNvSpPr>
            <p:nvPr/>
          </p:nvSpPr>
          <p:spPr bwMode="auto">
            <a:xfrm>
              <a:off x="806" y="899"/>
              <a:ext cx="37" cy="32"/>
            </a:xfrm>
            <a:custGeom>
              <a:avLst/>
              <a:gdLst>
                <a:gd name="T0" fmla="*/ 0 w 15"/>
                <a:gd name="T1" fmla="*/ 11469 h 12"/>
                <a:gd name="T2" fmla="*/ 6110 w 15"/>
                <a:gd name="T3" fmla="*/ 10376 h 12"/>
                <a:gd name="T4" fmla="*/ 6766 w 15"/>
                <a:gd name="T5" fmla="*/ 0 h 12"/>
                <a:gd name="T6" fmla="*/ 2294 w 15"/>
                <a:gd name="T7" fmla="*/ 10376 h 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" h="12">
                  <a:moveTo>
                    <a:pt x="0" y="12"/>
                  </a:moveTo>
                  <a:cubicBezTo>
                    <a:pt x="3" y="12"/>
                    <a:pt x="7" y="12"/>
                    <a:pt x="11" y="11"/>
                  </a:cubicBezTo>
                  <a:cubicBezTo>
                    <a:pt x="15" y="10"/>
                    <a:pt x="15" y="4"/>
                    <a:pt x="12" y="0"/>
                  </a:cubicBezTo>
                  <a:cubicBezTo>
                    <a:pt x="12" y="7"/>
                    <a:pt x="11" y="10"/>
                    <a:pt x="4" y="11"/>
                  </a:cubicBezTo>
                </a:path>
              </a:pathLst>
            </a:custGeom>
            <a:solidFill>
              <a:srgbClr val="B758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89" name="Freeform 499">
              <a:extLst>
                <a:ext uri="{FF2B5EF4-FFF2-40B4-BE49-F238E27FC236}">
                  <a16:creationId xmlns:a16="http://schemas.microsoft.com/office/drawing/2014/main" id="{F4CD214F-CD12-4350-A4CA-04061DF976A2}"/>
                </a:ext>
              </a:extLst>
            </p:cNvPr>
            <p:cNvSpPr>
              <a:spLocks/>
            </p:cNvSpPr>
            <p:nvPr/>
          </p:nvSpPr>
          <p:spPr bwMode="auto">
            <a:xfrm>
              <a:off x="769" y="1192"/>
              <a:ext cx="67" cy="765"/>
            </a:xfrm>
            <a:custGeom>
              <a:avLst/>
              <a:gdLst>
                <a:gd name="T0" fmla="*/ 11003 w 27"/>
                <a:gd name="T1" fmla="*/ 153914 h 287"/>
                <a:gd name="T2" fmla="*/ 12132 w 27"/>
                <a:gd name="T3" fmla="*/ 33372 h 287"/>
                <a:gd name="T4" fmla="*/ 15172 w 27"/>
                <a:gd name="T5" fmla="*/ 0 h 287"/>
                <a:gd name="T6" fmla="*/ 15172 w 27"/>
                <a:gd name="T7" fmla="*/ 258869 h 287"/>
                <a:gd name="T8" fmla="*/ 0 w 27"/>
                <a:gd name="T9" fmla="*/ 271535 h 287"/>
                <a:gd name="T10" fmla="*/ 11003 w 27"/>
                <a:gd name="T11" fmla="*/ 153914 h 28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7" h="287">
                  <a:moveTo>
                    <a:pt x="19" y="161"/>
                  </a:moveTo>
                  <a:cubicBezTo>
                    <a:pt x="20" y="137"/>
                    <a:pt x="19" y="69"/>
                    <a:pt x="21" y="35"/>
                  </a:cubicBezTo>
                  <a:cubicBezTo>
                    <a:pt x="22" y="12"/>
                    <a:pt x="26" y="26"/>
                    <a:pt x="26" y="0"/>
                  </a:cubicBezTo>
                  <a:cubicBezTo>
                    <a:pt x="26" y="0"/>
                    <a:pt x="26" y="263"/>
                    <a:pt x="26" y="271"/>
                  </a:cubicBezTo>
                  <a:cubicBezTo>
                    <a:pt x="27" y="278"/>
                    <a:pt x="18" y="287"/>
                    <a:pt x="0" y="284"/>
                  </a:cubicBezTo>
                  <a:cubicBezTo>
                    <a:pt x="18" y="277"/>
                    <a:pt x="14" y="259"/>
                    <a:pt x="19" y="161"/>
                  </a:cubicBezTo>
                  <a:close/>
                </a:path>
              </a:pathLst>
            </a:custGeom>
            <a:solidFill>
              <a:srgbClr val="E7E7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90" name="Freeform 500">
              <a:extLst>
                <a:ext uri="{FF2B5EF4-FFF2-40B4-BE49-F238E27FC236}">
                  <a16:creationId xmlns:a16="http://schemas.microsoft.com/office/drawing/2014/main" id="{D6EDC2BD-B1DC-43D2-AC69-E2760D70A04A}"/>
                </a:ext>
              </a:extLst>
            </p:cNvPr>
            <p:cNvSpPr>
              <a:spLocks/>
            </p:cNvSpPr>
            <p:nvPr/>
          </p:nvSpPr>
          <p:spPr bwMode="auto">
            <a:xfrm>
              <a:off x="729" y="1059"/>
              <a:ext cx="15" cy="26"/>
            </a:xfrm>
            <a:custGeom>
              <a:avLst/>
              <a:gdLst>
                <a:gd name="T0" fmla="*/ 0 w 6"/>
                <a:gd name="T1" fmla="*/ 2514 h 10"/>
                <a:gd name="T2" fmla="*/ 2470 w 6"/>
                <a:gd name="T3" fmla="*/ 0 h 10"/>
                <a:gd name="T4" fmla="*/ 3250 w 6"/>
                <a:gd name="T5" fmla="*/ 6536 h 10"/>
                <a:gd name="T6" fmla="*/ 783 w 6"/>
                <a:gd name="T7" fmla="*/ 7140 h 10"/>
                <a:gd name="T8" fmla="*/ 3720 w 6"/>
                <a:gd name="T9" fmla="*/ 714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10">
                  <a:moveTo>
                    <a:pt x="0" y="3"/>
                  </a:moveTo>
                  <a:cubicBezTo>
                    <a:pt x="1" y="1"/>
                    <a:pt x="2" y="0"/>
                    <a:pt x="4" y="0"/>
                  </a:cubicBezTo>
                  <a:cubicBezTo>
                    <a:pt x="4" y="3"/>
                    <a:pt x="2" y="6"/>
                    <a:pt x="5" y="8"/>
                  </a:cubicBezTo>
                  <a:cubicBezTo>
                    <a:pt x="3" y="8"/>
                    <a:pt x="2" y="9"/>
                    <a:pt x="1" y="9"/>
                  </a:cubicBezTo>
                  <a:cubicBezTo>
                    <a:pt x="3" y="9"/>
                    <a:pt x="5" y="10"/>
                    <a:pt x="6" y="9"/>
                  </a:cubicBezTo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91" name="Freeform 501">
              <a:extLst>
                <a:ext uri="{FF2B5EF4-FFF2-40B4-BE49-F238E27FC236}">
                  <a16:creationId xmlns:a16="http://schemas.microsoft.com/office/drawing/2014/main" id="{3EBC91D9-ACF4-4E64-82BB-484FCF57F5AA}"/>
                </a:ext>
              </a:extLst>
            </p:cNvPr>
            <p:cNvSpPr>
              <a:spLocks/>
            </p:cNvSpPr>
            <p:nvPr/>
          </p:nvSpPr>
          <p:spPr bwMode="auto">
            <a:xfrm>
              <a:off x="749" y="1067"/>
              <a:ext cx="17" cy="13"/>
            </a:xfrm>
            <a:custGeom>
              <a:avLst/>
              <a:gdLst>
                <a:gd name="T0" fmla="*/ 0 w 7"/>
                <a:gd name="T1" fmla="*/ 0 h 5"/>
                <a:gd name="T2" fmla="*/ 1003 w 7"/>
                <a:gd name="T3" fmla="*/ 4022 h 5"/>
                <a:gd name="T4" fmla="*/ 3480 w 7"/>
                <a:gd name="T5" fmla="*/ 4022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5">
                  <a:moveTo>
                    <a:pt x="0" y="0"/>
                  </a:moveTo>
                  <a:cubicBezTo>
                    <a:pt x="1" y="2"/>
                    <a:pt x="1" y="4"/>
                    <a:pt x="2" y="5"/>
                  </a:cubicBezTo>
                  <a:cubicBezTo>
                    <a:pt x="3" y="3"/>
                    <a:pt x="5" y="3"/>
                    <a:pt x="7" y="5"/>
                  </a:cubicBezTo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92" name="Freeform 502">
              <a:extLst>
                <a:ext uri="{FF2B5EF4-FFF2-40B4-BE49-F238E27FC236}">
                  <a16:creationId xmlns:a16="http://schemas.microsoft.com/office/drawing/2014/main" id="{CEA0557F-84D7-46B0-AFD1-1A4E034E701D}"/>
                </a:ext>
              </a:extLst>
            </p:cNvPr>
            <p:cNvSpPr>
              <a:spLocks/>
            </p:cNvSpPr>
            <p:nvPr/>
          </p:nvSpPr>
          <p:spPr bwMode="auto">
            <a:xfrm>
              <a:off x="764" y="1061"/>
              <a:ext cx="17" cy="24"/>
            </a:xfrm>
            <a:custGeom>
              <a:avLst/>
              <a:gdLst>
                <a:gd name="T0" fmla="*/ 0 w 7"/>
                <a:gd name="T1" fmla="*/ 1763 h 9"/>
                <a:gd name="T2" fmla="*/ 2018 w 7"/>
                <a:gd name="T3" fmla="*/ 0 h 9"/>
                <a:gd name="T4" fmla="*/ 3019 w 7"/>
                <a:gd name="T5" fmla="*/ 8648 h 9"/>
                <a:gd name="T6" fmla="*/ 1433 w 7"/>
                <a:gd name="T7" fmla="*/ 5824 h 9"/>
                <a:gd name="T8" fmla="*/ 1433 w 7"/>
                <a:gd name="T9" fmla="*/ 8648 h 9"/>
                <a:gd name="T10" fmla="*/ 3480 w 7"/>
                <a:gd name="T11" fmla="*/ 6883 h 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" h="9">
                  <a:moveTo>
                    <a:pt x="0" y="2"/>
                  </a:moveTo>
                  <a:cubicBezTo>
                    <a:pt x="1" y="1"/>
                    <a:pt x="3" y="0"/>
                    <a:pt x="4" y="0"/>
                  </a:cubicBezTo>
                  <a:cubicBezTo>
                    <a:pt x="5" y="3"/>
                    <a:pt x="5" y="7"/>
                    <a:pt x="6" y="9"/>
                  </a:cubicBezTo>
                  <a:cubicBezTo>
                    <a:pt x="6" y="7"/>
                    <a:pt x="4" y="6"/>
                    <a:pt x="3" y="6"/>
                  </a:cubicBezTo>
                  <a:cubicBezTo>
                    <a:pt x="2" y="7"/>
                    <a:pt x="2" y="8"/>
                    <a:pt x="3" y="9"/>
                  </a:cubicBezTo>
                  <a:cubicBezTo>
                    <a:pt x="4" y="9"/>
                    <a:pt x="7" y="7"/>
                    <a:pt x="7" y="7"/>
                  </a:cubicBezTo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93" name="Freeform 503">
              <a:extLst>
                <a:ext uri="{FF2B5EF4-FFF2-40B4-BE49-F238E27FC236}">
                  <a16:creationId xmlns:a16="http://schemas.microsoft.com/office/drawing/2014/main" id="{029502D6-229F-4C2A-8D18-A6785E3C6857}"/>
                </a:ext>
              </a:extLst>
            </p:cNvPr>
            <p:cNvSpPr>
              <a:spLocks/>
            </p:cNvSpPr>
            <p:nvPr/>
          </p:nvSpPr>
          <p:spPr bwMode="auto">
            <a:xfrm>
              <a:off x="784" y="1059"/>
              <a:ext cx="52" cy="34"/>
            </a:xfrm>
            <a:custGeom>
              <a:avLst/>
              <a:gdLst>
                <a:gd name="T0" fmla="*/ 0 w 21"/>
                <a:gd name="T1" fmla="*/ 0 h 13"/>
                <a:gd name="T2" fmla="*/ 1582 w 21"/>
                <a:gd name="T3" fmla="*/ 6745 h 13"/>
                <a:gd name="T4" fmla="*/ 3464 w 21"/>
                <a:gd name="T5" fmla="*/ 4166 h 13"/>
                <a:gd name="T6" fmla="*/ 2778 w 21"/>
                <a:gd name="T7" fmla="*/ 8338 h 13"/>
                <a:gd name="T8" fmla="*/ 6242 w 21"/>
                <a:gd name="T9" fmla="*/ 986 h 13"/>
                <a:gd name="T10" fmla="*/ 10338 w 21"/>
                <a:gd name="T11" fmla="*/ 3188 h 13"/>
                <a:gd name="T12" fmla="*/ 11539 w 21"/>
                <a:gd name="T13" fmla="*/ 5150 h 1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1" h="13">
                  <a:moveTo>
                    <a:pt x="0" y="0"/>
                  </a:moveTo>
                  <a:cubicBezTo>
                    <a:pt x="1" y="3"/>
                    <a:pt x="2" y="5"/>
                    <a:pt x="3" y="8"/>
                  </a:cubicBezTo>
                  <a:cubicBezTo>
                    <a:pt x="4" y="6"/>
                    <a:pt x="5" y="6"/>
                    <a:pt x="6" y="5"/>
                  </a:cubicBezTo>
                  <a:cubicBezTo>
                    <a:pt x="6" y="7"/>
                    <a:pt x="6" y="8"/>
                    <a:pt x="5" y="10"/>
                  </a:cubicBezTo>
                  <a:cubicBezTo>
                    <a:pt x="4" y="1"/>
                    <a:pt x="16" y="10"/>
                    <a:pt x="11" y="1"/>
                  </a:cubicBezTo>
                  <a:cubicBezTo>
                    <a:pt x="7" y="13"/>
                    <a:pt x="21" y="10"/>
                    <a:pt x="18" y="4"/>
                  </a:cubicBezTo>
                  <a:cubicBezTo>
                    <a:pt x="18" y="5"/>
                    <a:pt x="19" y="5"/>
                    <a:pt x="20" y="6"/>
                  </a:cubicBezTo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94" name="Freeform 504">
              <a:extLst>
                <a:ext uri="{FF2B5EF4-FFF2-40B4-BE49-F238E27FC236}">
                  <a16:creationId xmlns:a16="http://schemas.microsoft.com/office/drawing/2014/main" id="{79F50AD7-F64F-4F86-8D9A-78E966733912}"/>
                </a:ext>
              </a:extLst>
            </p:cNvPr>
            <p:cNvSpPr>
              <a:spLocks/>
            </p:cNvSpPr>
            <p:nvPr/>
          </p:nvSpPr>
          <p:spPr bwMode="auto">
            <a:xfrm>
              <a:off x="731" y="1205"/>
              <a:ext cx="28" cy="16"/>
            </a:xfrm>
            <a:custGeom>
              <a:avLst/>
              <a:gdLst>
                <a:gd name="T0" fmla="*/ 0 w 11"/>
                <a:gd name="T1" fmla="*/ 1059 h 6"/>
                <a:gd name="T2" fmla="*/ 1387 w 11"/>
                <a:gd name="T3" fmla="*/ 0 h 6"/>
                <a:gd name="T4" fmla="*/ 2146 w 11"/>
                <a:gd name="T5" fmla="*/ 4701 h 6"/>
                <a:gd name="T6" fmla="*/ 4918 w 11"/>
                <a:gd name="T7" fmla="*/ 1763 h 6"/>
                <a:gd name="T8" fmla="*/ 7601 w 11"/>
                <a:gd name="T9" fmla="*/ 4701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6">
                  <a:moveTo>
                    <a:pt x="0" y="1"/>
                  </a:moveTo>
                  <a:cubicBezTo>
                    <a:pt x="0" y="1"/>
                    <a:pt x="1" y="0"/>
                    <a:pt x="2" y="0"/>
                  </a:cubicBezTo>
                  <a:cubicBezTo>
                    <a:pt x="4" y="1"/>
                    <a:pt x="4" y="3"/>
                    <a:pt x="3" y="5"/>
                  </a:cubicBezTo>
                  <a:cubicBezTo>
                    <a:pt x="5" y="6"/>
                    <a:pt x="7" y="5"/>
                    <a:pt x="7" y="2"/>
                  </a:cubicBezTo>
                  <a:cubicBezTo>
                    <a:pt x="9" y="1"/>
                    <a:pt x="11" y="2"/>
                    <a:pt x="11" y="5"/>
                  </a:cubicBezTo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95" name="Freeform 505">
              <a:extLst>
                <a:ext uri="{FF2B5EF4-FFF2-40B4-BE49-F238E27FC236}">
                  <a16:creationId xmlns:a16="http://schemas.microsoft.com/office/drawing/2014/main" id="{75AEE3DE-EBF5-41C7-AAD4-673FAF4C764E}"/>
                </a:ext>
              </a:extLst>
            </p:cNvPr>
            <p:cNvSpPr>
              <a:spLocks/>
            </p:cNvSpPr>
            <p:nvPr/>
          </p:nvSpPr>
          <p:spPr bwMode="auto">
            <a:xfrm>
              <a:off x="754" y="1197"/>
              <a:ext cx="55" cy="35"/>
            </a:xfrm>
            <a:custGeom>
              <a:avLst/>
              <a:gdLst>
                <a:gd name="T0" fmla="*/ 0 w 22"/>
                <a:gd name="T1" fmla="*/ 13287 h 13"/>
                <a:gd name="T2" fmla="*/ 1958 w 22"/>
                <a:gd name="T3" fmla="*/ 0 h 13"/>
                <a:gd name="T4" fmla="*/ 3720 w 22"/>
                <a:gd name="T5" fmla="*/ 11453 h 13"/>
                <a:gd name="T6" fmla="*/ 7345 w 22"/>
                <a:gd name="T7" fmla="*/ 9192 h 13"/>
                <a:gd name="T8" fmla="*/ 6175 w 22"/>
                <a:gd name="T9" fmla="*/ 6090 h 13"/>
                <a:gd name="T10" fmla="*/ 8125 w 22"/>
                <a:gd name="T11" fmla="*/ 8352 h 13"/>
                <a:gd name="T12" fmla="*/ 11720 w 22"/>
                <a:gd name="T13" fmla="*/ 11453 h 13"/>
                <a:gd name="T14" fmla="*/ 12238 w 22"/>
                <a:gd name="T15" fmla="*/ 6090 h 13"/>
                <a:gd name="T16" fmla="*/ 13488 w 22"/>
                <a:gd name="T17" fmla="*/ 8352 h 1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2" h="13">
                  <a:moveTo>
                    <a:pt x="0" y="13"/>
                  </a:moveTo>
                  <a:cubicBezTo>
                    <a:pt x="6" y="11"/>
                    <a:pt x="9" y="4"/>
                    <a:pt x="3" y="0"/>
                  </a:cubicBezTo>
                  <a:cubicBezTo>
                    <a:pt x="3" y="4"/>
                    <a:pt x="5" y="8"/>
                    <a:pt x="6" y="11"/>
                  </a:cubicBezTo>
                  <a:cubicBezTo>
                    <a:pt x="7" y="9"/>
                    <a:pt x="10" y="8"/>
                    <a:pt x="12" y="9"/>
                  </a:cubicBezTo>
                  <a:cubicBezTo>
                    <a:pt x="12" y="7"/>
                    <a:pt x="11" y="6"/>
                    <a:pt x="10" y="6"/>
                  </a:cubicBezTo>
                  <a:cubicBezTo>
                    <a:pt x="8" y="12"/>
                    <a:pt x="12" y="8"/>
                    <a:pt x="13" y="8"/>
                  </a:cubicBezTo>
                  <a:cubicBezTo>
                    <a:pt x="15" y="9"/>
                    <a:pt x="17" y="11"/>
                    <a:pt x="19" y="11"/>
                  </a:cubicBezTo>
                  <a:cubicBezTo>
                    <a:pt x="19" y="10"/>
                    <a:pt x="20" y="7"/>
                    <a:pt x="20" y="6"/>
                  </a:cubicBezTo>
                  <a:cubicBezTo>
                    <a:pt x="20" y="7"/>
                    <a:pt x="21" y="8"/>
                    <a:pt x="22" y="8"/>
                  </a:cubicBezTo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96" name="Freeform 506">
              <a:extLst>
                <a:ext uri="{FF2B5EF4-FFF2-40B4-BE49-F238E27FC236}">
                  <a16:creationId xmlns:a16="http://schemas.microsoft.com/office/drawing/2014/main" id="{0D85FA09-8D3A-483C-8CBC-BF9835994865}"/>
                </a:ext>
              </a:extLst>
            </p:cNvPr>
            <p:cNvSpPr>
              <a:spLocks/>
            </p:cNvSpPr>
            <p:nvPr/>
          </p:nvSpPr>
          <p:spPr bwMode="auto">
            <a:xfrm>
              <a:off x="811" y="1205"/>
              <a:ext cx="12" cy="19"/>
            </a:xfrm>
            <a:custGeom>
              <a:avLst/>
              <a:gdLst>
                <a:gd name="T0" fmla="*/ 2321 w 5"/>
                <a:gd name="T1" fmla="*/ 0 h 7"/>
                <a:gd name="T2" fmla="*/ 1925 w 5"/>
                <a:gd name="T3" fmla="*/ 7662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7">
                  <a:moveTo>
                    <a:pt x="5" y="0"/>
                  </a:moveTo>
                  <a:cubicBezTo>
                    <a:pt x="0" y="1"/>
                    <a:pt x="3" y="5"/>
                    <a:pt x="4" y="7"/>
                  </a:cubicBezTo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0493" name="Group 507">
            <a:extLst>
              <a:ext uri="{FF2B5EF4-FFF2-40B4-BE49-F238E27FC236}">
                <a16:creationId xmlns:a16="http://schemas.microsoft.com/office/drawing/2014/main" id="{E19B8406-1DB1-4DFA-AFBB-ABEEABB4C056}"/>
              </a:ext>
            </a:extLst>
          </p:cNvPr>
          <p:cNvGrpSpPr>
            <a:grpSpLocks/>
          </p:cNvGrpSpPr>
          <p:nvPr/>
        </p:nvGrpSpPr>
        <p:grpSpPr bwMode="auto">
          <a:xfrm>
            <a:off x="3495675" y="1308100"/>
            <a:ext cx="288925" cy="2854325"/>
            <a:chOff x="1242" y="733"/>
            <a:chExt cx="182" cy="1798"/>
          </a:xfrm>
        </p:grpSpPr>
        <p:sp>
          <p:nvSpPr>
            <p:cNvPr id="20809" name="Freeform 508">
              <a:extLst>
                <a:ext uri="{FF2B5EF4-FFF2-40B4-BE49-F238E27FC236}">
                  <a16:creationId xmlns:a16="http://schemas.microsoft.com/office/drawing/2014/main" id="{3590A7E8-FE65-4917-B36D-339754AE54A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2" y="837"/>
              <a:ext cx="182" cy="1600"/>
            </a:xfrm>
            <a:custGeom>
              <a:avLst/>
              <a:gdLst>
                <a:gd name="T0" fmla="*/ 21556 w 73"/>
                <a:gd name="T1" fmla="*/ 0 h 600"/>
                <a:gd name="T2" fmla="*/ 0 w 73"/>
                <a:gd name="T3" fmla="*/ 2824 h 600"/>
                <a:gd name="T4" fmla="*/ 0 w 73"/>
                <a:gd name="T5" fmla="*/ 34531 h 600"/>
                <a:gd name="T6" fmla="*/ 0 w 73"/>
                <a:gd name="T7" fmla="*/ 34531 h 600"/>
                <a:gd name="T8" fmla="*/ 1162 w 73"/>
                <a:gd name="T9" fmla="*/ 35592 h 600"/>
                <a:gd name="T10" fmla="*/ 1162 w 73"/>
                <a:gd name="T11" fmla="*/ 549525 h 600"/>
                <a:gd name="T12" fmla="*/ 21556 w 73"/>
                <a:gd name="T13" fmla="*/ 575411 h 600"/>
                <a:gd name="T14" fmla="*/ 42461 w 73"/>
                <a:gd name="T15" fmla="*/ 549525 h 600"/>
                <a:gd name="T16" fmla="*/ 42461 w 73"/>
                <a:gd name="T17" fmla="*/ 35592 h 600"/>
                <a:gd name="T18" fmla="*/ 43735 w 73"/>
                <a:gd name="T19" fmla="*/ 34531 h 600"/>
                <a:gd name="T20" fmla="*/ 43735 w 73"/>
                <a:gd name="T21" fmla="*/ 2824 h 600"/>
                <a:gd name="T22" fmla="*/ 21556 w 73"/>
                <a:gd name="T23" fmla="*/ 0 h 60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73" h="600">
                  <a:moveTo>
                    <a:pt x="36" y="0"/>
                  </a:moveTo>
                  <a:cubicBezTo>
                    <a:pt x="16" y="0"/>
                    <a:pt x="0" y="1"/>
                    <a:pt x="0" y="3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0" y="36"/>
                    <a:pt x="0" y="37"/>
                    <a:pt x="2" y="37"/>
                  </a:cubicBezTo>
                  <a:cubicBezTo>
                    <a:pt x="2" y="573"/>
                    <a:pt x="2" y="573"/>
                    <a:pt x="2" y="573"/>
                  </a:cubicBezTo>
                  <a:cubicBezTo>
                    <a:pt x="2" y="592"/>
                    <a:pt x="17" y="600"/>
                    <a:pt x="36" y="600"/>
                  </a:cubicBezTo>
                  <a:cubicBezTo>
                    <a:pt x="56" y="600"/>
                    <a:pt x="71" y="592"/>
                    <a:pt x="71" y="573"/>
                  </a:cubicBezTo>
                  <a:cubicBezTo>
                    <a:pt x="71" y="37"/>
                    <a:pt x="71" y="37"/>
                    <a:pt x="71" y="37"/>
                  </a:cubicBezTo>
                  <a:cubicBezTo>
                    <a:pt x="72" y="37"/>
                    <a:pt x="73" y="36"/>
                    <a:pt x="73" y="36"/>
                  </a:cubicBezTo>
                  <a:cubicBezTo>
                    <a:pt x="73" y="3"/>
                    <a:pt x="73" y="3"/>
                    <a:pt x="73" y="3"/>
                  </a:cubicBezTo>
                  <a:cubicBezTo>
                    <a:pt x="73" y="1"/>
                    <a:pt x="57" y="0"/>
                    <a:pt x="36" y="0"/>
                  </a:cubicBezTo>
                  <a:close/>
                </a:path>
              </a:pathLst>
            </a:custGeom>
            <a:noFill/>
            <a:ln w="23813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10" name="Freeform 509">
              <a:extLst>
                <a:ext uri="{FF2B5EF4-FFF2-40B4-BE49-F238E27FC236}">
                  <a16:creationId xmlns:a16="http://schemas.microsoft.com/office/drawing/2014/main" id="{9982C9F0-11C2-4883-8889-B4B38D31418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7" y="909"/>
              <a:ext cx="172" cy="1528"/>
            </a:xfrm>
            <a:custGeom>
              <a:avLst/>
              <a:gdLst>
                <a:gd name="T0" fmla="*/ 0 w 69"/>
                <a:gd name="T1" fmla="*/ 0 h 573"/>
                <a:gd name="T2" fmla="*/ 0 w 69"/>
                <a:gd name="T3" fmla="*/ 523627 h 573"/>
                <a:gd name="T4" fmla="*/ 20381 w 69"/>
                <a:gd name="T5" fmla="*/ 549525 h 573"/>
                <a:gd name="T6" fmla="*/ 41278 w 69"/>
                <a:gd name="T7" fmla="*/ 523627 h 573"/>
                <a:gd name="T8" fmla="*/ 41278 w 69"/>
                <a:gd name="T9" fmla="*/ 0 h 5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9" h="573">
                  <a:moveTo>
                    <a:pt x="0" y="0"/>
                  </a:moveTo>
                  <a:cubicBezTo>
                    <a:pt x="0" y="546"/>
                    <a:pt x="0" y="546"/>
                    <a:pt x="0" y="546"/>
                  </a:cubicBezTo>
                  <a:cubicBezTo>
                    <a:pt x="0" y="565"/>
                    <a:pt x="15" y="573"/>
                    <a:pt x="34" y="573"/>
                  </a:cubicBezTo>
                  <a:cubicBezTo>
                    <a:pt x="54" y="573"/>
                    <a:pt x="69" y="565"/>
                    <a:pt x="69" y="546"/>
                  </a:cubicBezTo>
                  <a:cubicBezTo>
                    <a:pt x="69" y="0"/>
                    <a:pt x="69" y="0"/>
                    <a:pt x="69" y="0"/>
                  </a:cubicBezTo>
                </a:path>
              </a:pathLst>
            </a:custGeom>
            <a:solidFill>
              <a:srgbClr val="E2EF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11" name="Freeform 510">
              <a:extLst>
                <a:ext uri="{FF2B5EF4-FFF2-40B4-BE49-F238E27FC236}">
                  <a16:creationId xmlns:a16="http://schemas.microsoft.com/office/drawing/2014/main" id="{2E2CD329-B44D-4274-887F-F2F31C2E0F4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7" y="1485"/>
              <a:ext cx="172" cy="952"/>
            </a:xfrm>
            <a:custGeom>
              <a:avLst/>
              <a:gdLst>
                <a:gd name="T0" fmla="*/ 20381 w 69"/>
                <a:gd name="T1" fmla="*/ 342392 h 357"/>
                <a:gd name="T2" fmla="*/ 41278 w 69"/>
                <a:gd name="T3" fmla="*/ 316509 h 357"/>
                <a:gd name="T4" fmla="*/ 41278 w 69"/>
                <a:gd name="T5" fmla="*/ 0 h 357"/>
                <a:gd name="T6" fmla="*/ 20381 w 69"/>
                <a:gd name="T7" fmla="*/ 2824 h 357"/>
                <a:gd name="T8" fmla="*/ 0 w 69"/>
                <a:gd name="T9" fmla="*/ 0 h 357"/>
                <a:gd name="T10" fmla="*/ 0 w 69"/>
                <a:gd name="T11" fmla="*/ 316509 h 357"/>
                <a:gd name="T12" fmla="*/ 20381 w 69"/>
                <a:gd name="T13" fmla="*/ 342392 h 35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9" h="357">
                  <a:moveTo>
                    <a:pt x="34" y="357"/>
                  </a:moveTo>
                  <a:cubicBezTo>
                    <a:pt x="53" y="357"/>
                    <a:pt x="69" y="349"/>
                    <a:pt x="69" y="330"/>
                  </a:cubicBezTo>
                  <a:cubicBezTo>
                    <a:pt x="69" y="0"/>
                    <a:pt x="69" y="0"/>
                    <a:pt x="69" y="0"/>
                  </a:cubicBezTo>
                  <a:cubicBezTo>
                    <a:pt x="67" y="2"/>
                    <a:pt x="52" y="3"/>
                    <a:pt x="34" y="3"/>
                  </a:cubicBezTo>
                  <a:cubicBezTo>
                    <a:pt x="16" y="3"/>
                    <a:pt x="1" y="2"/>
                    <a:pt x="0" y="0"/>
                  </a:cubicBezTo>
                  <a:cubicBezTo>
                    <a:pt x="0" y="330"/>
                    <a:pt x="0" y="330"/>
                    <a:pt x="0" y="330"/>
                  </a:cubicBezTo>
                  <a:cubicBezTo>
                    <a:pt x="0" y="349"/>
                    <a:pt x="15" y="357"/>
                    <a:pt x="34" y="357"/>
                  </a:cubicBezTo>
                  <a:close/>
                </a:path>
              </a:pathLst>
            </a:custGeom>
            <a:solidFill>
              <a:srgbClr val="E2EF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12" name="Freeform 511">
              <a:extLst>
                <a:ext uri="{FF2B5EF4-FFF2-40B4-BE49-F238E27FC236}">
                  <a16:creationId xmlns:a16="http://schemas.microsoft.com/office/drawing/2014/main" id="{A2E2097B-9BA7-471E-BC76-13ABF1C8346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9" y="1491"/>
              <a:ext cx="125" cy="912"/>
            </a:xfrm>
            <a:custGeom>
              <a:avLst/>
              <a:gdLst>
                <a:gd name="T0" fmla="*/ 15438 w 50"/>
                <a:gd name="T1" fmla="*/ 1059 h 342"/>
                <a:gd name="T2" fmla="*/ 0 w 50"/>
                <a:gd name="T3" fmla="*/ 0 h 342"/>
                <a:gd name="T4" fmla="*/ 0 w 50"/>
                <a:gd name="T5" fmla="*/ 311752 h 342"/>
                <a:gd name="T6" fmla="*/ 15438 w 50"/>
                <a:gd name="T7" fmla="*/ 327928 h 342"/>
                <a:gd name="T8" fmla="*/ 30595 w 50"/>
                <a:gd name="T9" fmla="*/ 311752 h 342"/>
                <a:gd name="T10" fmla="*/ 30595 w 50"/>
                <a:gd name="T11" fmla="*/ 0 h 342"/>
                <a:gd name="T12" fmla="*/ 15438 w 50"/>
                <a:gd name="T13" fmla="*/ 1059 h 34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0" h="342">
                  <a:moveTo>
                    <a:pt x="25" y="1"/>
                  </a:moveTo>
                  <a:cubicBezTo>
                    <a:pt x="16" y="1"/>
                    <a:pt x="7" y="0"/>
                    <a:pt x="0" y="0"/>
                  </a:cubicBezTo>
                  <a:cubicBezTo>
                    <a:pt x="0" y="325"/>
                    <a:pt x="0" y="325"/>
                    <a:pt x="0" y="325"/>
                  </a:cubicBezTo>
                  <a:cubicBezTo>
                    <a:pt x="0" y="339"/>
                    <a:pt x="12" y="342"/>
                    <a:pt x="25" y="342"/>
                  </a:cubicBezTo>
                  <a:cubicBezTo>
                    <a:pt x="39" y="342"/>
                    <a:pt x="50" y="339"/>
                    <a:pt x="50" y="325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44" y="0"/>
                    <a:pt x="35" y="1"/>
                    <a:pt x="25" y="1"/>
                  </a:cubicBezTo>
                  <a:close/>
                </a:path>
              </a:pathLst>
            </a:custGeom>
            <a:solidFill>
              <a:srgbClr val="BEDB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13" name="Freeform 512">
              <a:extLst>
                <a:ext uri="{FF2B5EF4-FFF2-40B4-BE49-F238E27FC236}">
                  <a16:creationId xmlns:a16="http://schemas.microsoft.com/office/drawing/2014/main" id="{8AB4E15E-A289-4413-A7D3-78C9396C0E0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9" y="925"/>
              <a:ext cx="125" cy="568"/>
            </a:xfrm>
            <a:custGeom>
              <a:avLst/>
              <a:gdLst>
                <a:gd name="T0" fmla="*/ 0 w 50"/>
                <a:gd name="T1" fmla="*/ 0 h 213"/>
                <a:gd name="T2" fmla="*/ 0 w 50"/>
                <a:gd name="T3" fmla="*/ 203229 h 213"/>
                <a:gd name="T4" fmla="*/ 15438 w 50"/>
                <a:gd name="T5" fmla="*/ 204288 h 213"/>
                <a:gd name="T6" fmla="*/ 30595 w 50"/>
                <a:gd name="T7" fmla="*/ 203229 h 213"/>
                <a:gd name="T8" fmla="*/ 30595 w 50"/>
                <a:gd name="T9" fmla="*/ 0 h 213"/>
                <a:gd name="T10" fmla="*/ 0 w 50"/>
                <a:gd name="T11" fmla="*/ 0 h 21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0" h="213">
                  <a:moveTo>
                    <a:pt x="0" y="0"/>
                  </a:moveTo>
                  <a:cubicBezTo>
                    <a:pt x="0" y="212"/>
                    <a:pt x="0" y="212"/>
                    <a:pt x="0" y="212"/>
                  </a:cubicBezTo>
                  <a:cubicBezTo>
                    <a:pt x="7" y="212"/>
                    <a:pt x="16" y="213"/>
                    <a:pt x="25" y="213"/>
                  </a:cubicBezTo>
                  <a:cubicBezTo>
                    <a:pt x="35" y="213"/>
                    <a:pt x="44" y="212"/>
                    <a:pt x="50" y="212"/>
                  </a:cubicBezTo>
                  <a:cubicBezTo>
                    <a:pt x="50" y="0"/>
                    <a:pt x="50" y="0"/>
                    <a:pt x="5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BEDB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14" name="Freeform 513">
              <a:extLst>
                <a:ext uri="{FF2B5EF4-FFF2-40B4-BE49-F238E27FC236}">
                  <a16:creationId xmlns:a16="http://schemas.microsoft.com/office/drawing/2014/main" id="{02DAC1F4-8B6C-40F6-9738-02BF4E040A9C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2" y="1491"/>
              <a:ext cx="62" cy="912"/>
            </a:xfrm>
            <a:custGeom>
              <a:avLst/>
              <a:gdLst>
                <a:gd name="T0" fmla="*/ 12110 w 25"/>
                <a:gd name="T1" fmla="*/ 0 h 342"/>
                <a:gd name="T2" fmla="*/ 12110 w 25"/>
                <a:gd name="T3" fmla="*/ 309624 h 342"/>
                <a:gd name="T4" fmla="*/ 0 w 25"/>
                <a:gd name="T5" fmla="*/ 327928 h 342"/>
                <a:gd name="T6" fmla="*/ 14448 w 25"/>
                <a:gd name="T7" fmla="*/ 311752 h 342"/>
                <a:gd name="T8" fmla="*/ 14448 w 25"/>
                <a:gd name="T9" fmla="*/ 0 h 342"/>
                <a:gd name="T10" fmla="*/ 12110 w 25"/>
                <a:gd name="T11" fmla="*/ 0 h 34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5" h="342">
                  <a:moveTo>
                    <a:pt x="21" y="0"/>
                  </a:moveTo>
                  <a:cubicBezTo>
                    <a:pt x="21" y="323"/>
                    <a:pt x="21" y="323"/>
                    <a:pt x="21" y="323"/>
                  </a:cubicBezTo>
                  <a:cubicBezTo>
                    <a:pt x="21" y="338"/>
                    <a:pt x="10" y="342"/>
                    <a:pt x="0" y="342"/>
                  </a:cubicBezTo>
                  <a:cubicBezTo>
                    <a:pt x="14" y="342"/>
                    <a:pt x="25" y="339"/>
                    <a:pt x="25" y="325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4" y="0"/>
                    <a:pt x="22" y="0"/>
                    <a:pt x="21" y="0"/>
                  </a:cubicBezTo>
                  <a:close/>
                </a:path>
              </a:pathLst>
            </a:custGeom>
            <a:solidFill>
              <a:srgbClr val="96C6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15" name="Freeform 514">
              <a:extLst>
                <a:ext uri="{FF2B5EF4-FFF2-40B4-BE49-F238E27FC236}">
                  <a16:creationId xmlns:a16="http://schemas.microsoft.com/office/drawing/2014/main" id="{1B07985A-62F7-4450-B237-85296A34F58A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4" y="925"/>
              <a:ext cx="10" cy="566"/>
            </a:xfrm>
            <a:custGeom>
              <a:avLst/>
              <a:gdLst>
                <a:gd name="T0" fmla="*/ 0 w 4"/>
                <a:gd name="T1" fmla="*/ 0 h 212"/>
                <a:gd name="T2" fmla="*/ 0 w 4"/>
                <a:gd name="T3" fmla="*/ 204956 h 212"/>
                <a:gd name="T4" fmla="*/ 2470 w 4"/>
                <a:gd name="T5" fmla="*/ 204956 h 212"/>
                <a:gd name="T6" fmla="*/ 2470 w 4"/>
                <a:gd name="T7" fmla="*/ 0 h 212"/>
                <a:gd name="T8" fmla="*/ 0 w 4"/>
                <a:gd name="T9" fmla="*/ 0 h 2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212">
                  <a:moveTo>
                    <a:pt x="0" y="0"/>
                  </a:moveTo>
                  <a:cubicBezTo>
                    <a:pt x="0" y="212"/>
                    <a:pt x="0" y="212"/>
                    <a:pt x="0" y="212"/>
                  </a:cubicBezTo>
                  <a:cubicBezTo>
                    <a:pt x="1" y="212"/>
                    <a:pt x="3" y="212"/>
                    <a:pt x="4" y="212"/>
                  </a:cubicBezTo>
                  <a:cubicBezTo>
                    <a:pt x="4" y="0"/>
                    <a:pt x="4" y="0"/>
                    <a:pt x="4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96C6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16" name="Freeform 515">
              <a:extLst>
                <a:ext uri="{FF2B5EF4-FFF2-40B4-BE49-F238E27FC236}">
                  <a16:creationId xmlns:a16="http://schemas.microsoft.com/office/drawing/2014/main" id="{A906D570-60C0-429B-B9AD-8DA026AC1C6D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4" y="733"/>
              <a:ext cx="75" cy="1694"/>
            </a:xfrm>
            <a:custGeom>
              <a:avLst/>
              <a:gdLst>
                <a:gd name="T0" fmla="*/ 16613 w 30"/>
                <a:gd name="T1" fmla="*/ 68120 h 635"/>
                <a:gd name="T2" fmla="*/ 16613 w 30"/>
                <a:gd name="T3" fmla="*/ 592230 h 635"/>
                <a:gd name="T4" fmla="*/ 0 w 30"/>
                <a:gd name="T5" fmla="*/ 610550 h 635"/>
                <a:gd name="T6" fmla="*/ 18363 w 30"/>
                <a:gd name="T7" fmla="*/ 593292 h 635"/>
                <a:gd name="T8" fmla="*/ 18363 w 30"/>
                <a:gd name="T9" fmla="*/ 64569 h 6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635">
                  <a:moveTo>
                    <a:pt x="27" y="71"/>
                  </a:moveTo>
                  <a:cubicBezTo>
                    <a:pt x="27" y="8"/>
                    <a:pt x="27" y="527"/>
                    <a:pt x="27" y="616"/>
                  </a:cubicBezTo>
                  <a:cubicBezTo>
                    <a:pt x="27" y="626"/>
                    <a:pt x="10" y="635"/>
                    <a:pt x="0" y="635"/>
                  </a:cubicBezTo>
                  <a:cubicBezTo>
                    <a:pt x="10" y="635"/>
                    <a:pt x="30" y="633"/>
                    <a:pt x="30" y="617"/>
                  </a:cubicBezTo>
                  <a:cubicBezTo>
                    <a:pt x="30" y="521"/>
                    <a:pt x="30" y="0"/>
                    <a:pt x="30" y="67"/>
                  </a:cubicBezTo>
                </a:path>
              </a:pathLst>
            </a:custGeom>
            <a:solidFill>
              <a:srgbClr val="ADD2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17" name="Freeform 516">
              <a:extLst>
                <a:ext uri="{FF2B5EF4-FFF2-40B4-BE49-F238E27FC236}">
                  <a16:creationId xmlns:a16="http://schemas.microsoft.com/office/drawing/2014/main" id="{A6B57B0B-1566-4DA5-BC52-D9114B42023F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4" y="1488"/>
              <a:ext cx="75" cy="939"/>
            </a:xfrm>
            <a:custGeom>
              <a:avLst/>
              <a:gdLst>
                <a:gd name="T0" fmla="*/ 18363 w 30"/>
                <a:gd name="T1" fmla="*/ 0 h 352"/>
                <a:gd name="T2" fmla="*/ 16613 w 30"/>
                <a:gd name="T3" fmla="*/ 1059 h 352"/>
                <a:gd name="T4" fmla="*/ 16613 w 30"/>
                <a:gd name="T5" fmla="*/ 320036 h 352"/>
                <a:gd name="T6" fmla="*/ 0 w 30"/>
                <a:gd name="T7" fmla="*/ 338373 h 352"/>
                <a:gd name="T8" fmla="*/ 18363 w 30"/>
                <a:gd name="T9" fmla="*/ 321103 h 352"/>
                <a:gd name="T10" fmla="*/ 18363 w 30"/>
                <a:gd name="T11" fmla="*/ 0 h 35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0" h="352">
                  <a:moveTo>
                    <a:pt x="30" y="0"/>
                  </a:moveTo>
                  <a:cubicBezTo>
                    <a:pt x="29" y="0"/>
                    <a:pt x="28" y="0"/>
                    <a:pt x="27" y="1"/>
                  </a:cubicBezTo>
                  <a:cubicBezTo>
                    <a:pt x="27" y="333"/>
                    <a:pt x="27" y="333"/>
                    <a:pt x="27" y="333"/>
                  </a:cubicBezTo>
                  <a:cubicBezTo>
                    <a:pt x="27" y="343"/>
                    <a:pt x="10" y="352"/>
                    <a:pt x="0" y="352"/>
                  </a:cubicBezTo>
                  <a:cubicBezTo>
                    <a:pt x="10" y="352"/>
                    <a:pt x="30" y="350"/>
                    <a:pt x="30" y="334"/>
                  </a:cubicBezTo>
                  <a:lnTo>
                    <a:pt x="30" y="0"/>
                  </a:lnTo>
                  <a:close/>
                </a:path>
              </a:pathLst>
            </a:custGeom>
            <a:solidFill>
              <a:srgbClr val="ADD2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18" name="Freeform 517">
              <a:extLst>
                <a:ext uri="{FF2B5EF4-FFF2-40B4-BE49-F238E27FC236}">
                  <a16:creationId xmlns:a16="http://schemas.microsoft.com/office/drawing/2014/main" id="{0A84EA66-D740-4820-A591-5977A7557BEB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2" y="1485"/>
              <a:ext cx="7" cy="3"/>
            </a:xfrm>
            <a:custGeom>
              <a:avLst/>
              <a:gdLst>
                <a:gd name="T0" fmla="*/ 0 w 3"/>
                <a:gd name="T1" fmla="*/ 2187 h 1"/>
                <a:gd name="T2" fmla="*/ 1094 w 3"/>
                <a:gd name="T3" fmla="*/ 0 h 1"/>
                <a:gd name="T4" fmla="*/ 1094 w 3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1">
                  <a:moveTo>
                    <a:pt x="0" y="1"/>
                  </a:moveTo>
                  <a:cubicBezTo>
                    <a:pt x="2" y="1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noFill/>
            <a:ln w="3175" cap="rnd">
              <a:solidFill>
                <a:srgbClr val="87888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19" name="Freeform 518">
              <a:extLst>
                <a:ext uri="{FF2B5EF4-FFF2-40B4-BE49-F238E27FC236}">
                  <a16:creationId xmlns:a16="http://schemas.microsoft.com/office/drawing/2014/main" id="{FEC77E67-1208-4DCB-B84B-DC66786C031D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4" y="1488"/>
              <a:ext cx="28" cy="3"/>
            </a:xfrm>
            <a:custGeom>
              <a:avLst/>
              <a:gdLst>
                <a:gd name="T0" fmla="*/ 0 w 11"/>
                <a:gd name="T1" fmla="*/ 2187 h 1"/>
                <a:gd name="T2" fmla="*/ 7601 w 11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1">
                  <a:moveTo>
                    <a:pt x="0" y="1"/>
                  </a:moveTo>
                  <a:cubicBezTo>
                    <a:pt x="4" y="1"/>
                    <a:pt x="8" y="0"/>
                    <a:pt x="11" y="0"/>
                  </a:cubicBezTo>
                </a:path>
              </a:pathLst>
            </a:custGeom>
            <a:noFill/>
            <a:ln w="3175" cap="rnd">
              <a:solidFill>
                <a:srgbClr val="87B1C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20" name="Freeform 519">
              <a:extLst>
                <a:ext uri="{FF2B5EF4-FFF2-40B4-BE49-F238E27FC236}">
                  <a16:creationId xmlns:a16="http://schemas.microsoft.com/office/drawing/2014/main" id="{6D0BBB17-D562-48AF-8704-B6381AB37783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2" y="1477"/>
              <a:ext cx="27" cy="3"/>
            </a:xfrm>
            <a:custGeom>
              <a:avLst/>
              <a:gdLst>
                <a:gd name="T0" fmla="*/ 5886 w 11"/>
                <a:gd name="T1" fmla="*/ 2187 h 1"/>
                <a:gd name="T2" fmla="*/ 0 w 11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1">
                  <a:moveTo>
                    <a:pt x="11" y="1"/>
                  </a:moveTo>
                  <a:cubicBezTo>
                    <a:pt x="9" y="1"/>
                    <a:pt x="5" y="0"/>
                    <a:pt x="0" y="0"/>
                  </a:cubicBezTo>
                </a:path>
              </a:pathLst>
            </a:custGeom>
            <a:noFill/>
            <a:ln w="3175" cap="rnd">
              <a:solidFill>
                <a:srgbClr val="91B7C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21" name="Freeform 520">
              <a:extLst>
                <a:ext uri="{FF2B5EF4-FFF2-40B4-BE49-F238E27FC236}">
                  <a16:creationId xmlns:a16="http://schemas.microsoft.com/office/drawing/2014/main" id="{E21DF762-F826-4A91-A2F5-BC6A8632885E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9" y="1480"/>
              <a:ext cx="10" cy="5"/>
            </a:xfrm>
            <a:custGeom>
              <a:avLst/>
              <a:gdLst>
                <a:gd name="T0" fmla="*/ 2470 w 4"/>
                <a:gd name="T1" fmla="*/ 1300 h 2"/>
                <a:gd name="T2" fmla="*/ 0 w 4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2">
                  <a:moveTo>
                    <a:pt x="4" y="2"/>
                  </a:moveTo>
                  <a:cubicBezTo>
                    <a:pt x="4" y="1"/>
                    <a:pt x="2" y="1"/>
                    <a:pt x="0" y="0"/>
                  </a:cubicBezTo>
                </a:path>
              </a:pathLst>
            </a:custGeom>
            <a:noFill/>
            <a:ln w="3175" cap="rnd">
              <a:solidFill>
                <a:srgbClr val="A1A2A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22" name="Freeform 521">
              <a:extLst>
                <a:ext uri="{FF2B5EF4-FFF2-40B4-BE49-F238E27FC236}">
                  <a16:creationId xmlns:a16="http://schemas.microsoft.com/office/drawing/2014/main" id="{F6D5CE2E-E407-41DF-BF36-815F78FEF8D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7" y="909"/>
              <a:ext cx="172" cy="1528"/>
            </a:xfrm>
            <a:custGeom>
              <a:avLst/>
              <a:gdLst>
                <a:gd name="T0" fmla="*/ 0 w 69"/>
                <a:gd name="T1" fmla="*/ 0 h 573"/>
                <a:gd name="T2" fmla="*/ 0 w 69"/>
                <a:gd name="T3" fmla="*/ 523627 h 573"/>
                <a:gd name="T4" fmla="*/ 20381 w 69"/>
                <a:gd name="T5" fmla="*/ 549525 h 573"/>
                <a:gd name="T6" fmla="*/ 41278 w 69"/>
                <a:gd name="T7" fmla="*/ 523627 h 573"/>
                <a:gd name="T8" fmla="*/ 41278 w 69"/>
                <a:gd name="T9" fmla="*/ 0 h 5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9" h="573">
                  <a:moveTo>
                    <a:pt x="0" y="0"/>
                  </a:moveTo>
                  <a:cubicBezTo>
                    <a:pt x="0" y="546"/>
                    <a:pt x="0" y="546"/>
                    <a:pt x="0" y="546"/>
                  </a:cubicBezTo>
                  <a:cubicBezTo>
                    <a:pt x="0" y="565"/>
                    <a:pt x="15" y="573"/>
                    <a:pt x="34" y="573"/>
                  </a:cubicBezTo>
                  <a:cubicBezTo>
                    <a:pt x="54" y="573"/>
                    <a:pt x="69" y="565"/>
                    <a:pt x="69" y="546"/>
                  </a:cubicBezTo>
                  <a:cubicBezTo>
                    <a:pt x="69" y="0"/>
                    <a:pt x="69" y="0"/>
                    <a:pt x="69" y="0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23" name="Freeform 522">
              <a:extLst>
                <a:ext uri="{FF2B5EF4-FFF2-40B4-BE49-F238E27FC236}">
                  <a16:creationId xmlns:a16="http://schemas.microsoft.com/office/drawing/2014/main" id="{A52D6D6C-CF3E-436D-86C4-6D5935E1D05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2" y="925"/>
              <a:ext cx="162" cy="198"/>
            </a:xfrm>
            <a:custGeom>
              <a:avLst/>
              <a:gdLst>
                <a:gd name="T0" fmla="*/ 19131 w 65"/>
                <a:gd name="T1" fmla="*/ 72679 h 74"/>
                <a:gd name="T2" fmla="*/ 38860 w 65"/>
                <a:gd name="T3" fmla="*/ 69653 h 74"/>
                <a:gd name="T4" fmla="*/ 38860 w 65"/>
                <a:gd name="T5" fmla="*/ 1803 h 74"/>
                <a:gd name="T6" fmla="*/ 19131 w 65"/>
                <a:gd name="T7" fmla="*/ 0 h 74"/>
                <a:gd name="T8" fmla="*/ 0 w 65"/>
                <a:gd name="T9" fmla="*/ 1803 h 74"/>
                <a:gd name="T10" fmla="*/ 0 w 65"/>
                <a:gd name="T11" fmla="*/ 69653 h 74"/>
                <a:gd name="T12" fmla="*/ 19131 w 65"/>
                <a:gd name="T13" fmla="*/ 72679 h 7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5" h="74">
                  <a:moveTo>
                    <a:pt x="32" y="74"/>
                  </a:moveTo>
                  <a:cubicBezTo>
                    <a:pt x="49" y="74"/>
                    <a:pt x="63" y="73"/>
                    <a:pt x="65" y="71"/>
                  </a:cubicBezTo>
                  <a:cubicBezTo>
                    <a:pt x="65" y="2"/>
                    <a:pt x="65" y="2"/>
                    <a:pt x="65" y="2"/>
                  </a:cubicBezTo>
                  <a:cubicBezTo>
                    <a:pt x="59" y="1"/>
                    <a:pt x="47" y="0"/>
                    <a:pt x="32" y="0"/>
                  </a:cubicBezTo>
                  <a:cubicBezTo>
                    <a:pt x="18" y="0"/>
                    <a:pt x="5" y="1"/>
                    <a:pt x="0" y="2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0" y="73"/>
                    <a:pt x="15" y="74"/>
                    <a:pt x="32" y="74"/>
                  </a:cubicBezTo>
                  <a:close/>
                </a:path>
              </a:pathLst>
            </a:custGeom>
            <a:solidFill>
              <a:srgbClr val="F1A1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24" name="Freeform 523">
              <a:extLst>
                <a:ext uri="{FF2B5EF4-FFF2-40B4-BE49-F238E27FC236}">
                  <a16:creationId xmlns:a16="http://schemas.microsoft.com/office/drawing/2014/main" id="{23F6AD13-A417-4B68-9B17-FE0CF28BFF1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4" y="947"/>
              <a:ext cx="80" cy="37"/>
            </a:xfrm>
            <a:custGeom>
              <a:avLst/>
              <a:gdLst>
                <a:gd name="T0" fmla="*/ 0 w 32"/>
                <a:gd name="T1" fmla="*/ 12643 h 14"/>
                <a:gd name="T2" fmla="*/ 0 w 32"/>
                <a:gd name="T3" fmla="*/ 0 h 14"/>
                <a:gd name="T4" fmla="*/ 19533 w 32"/>
                <a:gd name="T5" fmla="*/ 1033 h 14"/>
                <a:gd name="T6" fmla="*/ 3250 w 32"/>
                <a:gd name="T7" fmla="*/ 3766 h 14"/>
                <a:gd name="T8" fmla="*/ 0 w 32"/>
                <a:gd name="T9" fmla="*/ 12643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14">
                  <a:moveTo>
                    <a:pt x="0" y="14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8" y="1"/>
                    <a:pt x="24" y="1"/>
                    <a:pt x="32" y="1"/>
                  </a:cubicBezTo>
                  <a:cubicBezTo>
                    <a:pt x="27" y="3"/>
                    <a:pt x="8" y="4"/>
                    <a:pt x="5" y="4"/>
                  </a:cubicBezTo>
                  <a:cubicBezTo>
                    <a:pt x="1" y="5"/>
                    <a:pt x="1" y="9"/>
                    <a:pt x="0" y="14"/>
                  </a:cubicBezTo>
                  <a:close/>
                </a:path>
              </a:pathLst>
            </a:custGeom>
            <a:solidFill>
              <a:srgbClr val="EA68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25" name="Freeform 524">
              <a:extLst>
                <a:ext uri="{FF2B5EF4-FFF2-40B4-BE49-F238E27FC236}">
                  <a16:creationId xmlns:a16="http://schemas.microsoft.com/office/drawing/2014/main" id="{FEBA245A-274A-48CE-BB87-7D94642B2E7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2" y="925"/>
              <a:ext cx="162" cy="198"/>
            </a:xfrm>
            <a:custGeom>
              <a:avLst/>
              <a:gdLst>
                <a:gd name="T0" fmla="*/ 19131 w 65"/>
                <a:gd name="T1" fmla="*/ 72679 h 74"/>
                <a:gd name="T2" fmla="*/ 38860 w 65"/>
                <a:gd name="T3" fmla="*/ 69653 h 74"/>
                <a:gd name="T4" fmla="*/ 38860 w 65"/>
                <a:gd name="T5" fmla="*/ 1803 h 74"/>
                <a:gd name="T6" fmla="*/ 19131 w 65"/>
                <a:gd name="T7" fmla="*/ 0 h 74"/>
                <a:gd name="T8" fmla="*/ 0 w 65"/>
                <a:gd name="T9" fmla="*/ 1803 h 74"/>
                <a:gd name="T10" fmla="*/ 0 w 65"/>
                <a:gd name="T11" fmla="*/ 69653 h 74"/>
                <a:gd name="T12" fmla="*/ 19131 w 65"/>
                <a:gd name="T13" fmla="*/ 72679 h 7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5" h="74">
                  <a:moveTo>
                    <a:pt x="32" y="74"/>
                  </a:moveTo>
                  <a:cubicBezTo>
                    <a:pt x="49" y="74"/>
                    <a:pt x="63" y="73"/>
                    <a:pt x="65" y="71"/>
                  </a:cubicBezTo>
                  <a:cubicBezTo>
                    <a:pt x="65" y="2"/>
                    <a:pt x="65" y="2"/>
                    <a:pt x="65" y="2"/>
                  </a:cubicBezTo>
                  <a:cubicBezTo>
                    <a:pt x="59" y="1"/>
                    <a:pt x="47" y="0"/>
                    <a:pt x="32" y="0"/>
                  </a:cubicBezTo>
                  <a:cubicBezTo>
                    <a:pt x="18" y="0"/>
                    <a:pt x="5" y="1"/>
                    <a:pt x="0" y="2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0" y="73"/>
                    <a:pt x="15" y="74"/>
                    <a:pt x="32" y="74"/>
                  </a:cubicBezTo>
                  <a:close/>
                </a:path>
              </a:pathLst>
            </a:custGeom>
            <a:noFill/>
            <a:ln w="7938" cap="rnd">
              <a:solidFill>
                <a:srgbClr val="87888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26" name="Oval 525">
              <a:extLst>
                <a:ext uri="{FF2B5EF4-FFF2-40B4-BE49-F238E27FC236}">
                  <a16:creationId xmlns:a16="http://schemas.microsoft.com/office/drawing/2014/main" id="{EB34C54B-3075-41AC-A23A-7FCC142737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4" y="1101"/>
              <a:ext cx="25" cy="2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0827" name="Freeform 526">
              <a:extLst>
                <a:ext uri="{FF2B5EF4-FFF2-40B4-BE49-F238E27FC236}">
                  <a16:creationId xmlns:a16="http://schemas.microsoft.com/office/drawing/2014/main" id="{EF9FEB28-05C7-4EB0-8D5F-02F8A913E90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2" y="1080"/>
              <a:ext cx="15" cy="16"/>
            </a:xfrm>
            <a:custGeom>
              <a:avLst/>
              <a:gdLst>
                <a:gd name="T0" fmla="*/ 3720 w 6"/>
                <a:gd name="T1" fmla="*/ 2824 h 6"/>
                <a:gd name="T2" fmla="*/ 1958 w 6"/>
                <a:gd name="T3" fmla="*/ 5824 h 6"/>
                <a:gd name="T4" fmla="*/ 0 w 6"/>
                <a:gd name="T5" fmla="*/ 2824 h 6"/>
                <a:gd name="T6" fmla="*/ 1958 w 6"/>
                <a:gd name="T7" fmla="*/ 0 h 6"/>
                <a:gd name="T8" fmla="*/ 3720 w 6"/>
                <a:gd name="T9" fmla="*/ 2824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6" y="3"/>
                  </a:moveTo>
                  <a:cubicBezTo>
                    <a:pt x="6" y="5"/>
                    <a:pt x="5" y="6"/>
                    <a:pt x="3" y="6"/>
                  </a:cubicBezTo>
                  <a:cubicBezTo>
                    <a:pt x="1" y="6"/>
                    <a:pt x="0" y="5"/>
                    <a:pt x="0" y="3"/>
                  </a:cubicBezTo>
                  <a:cubicBezTo>
                    <a:pt x="0" y="2"/>
                    <a:pt x="1" y="0"/>
                    <a:pt x="3" y="0"/>
                  </a:cubicBezTo>
                  <a:cubicBezTo>
                    <a:pt x="4" y="0"/>
                    <a:pt x="6" y="1"/>
                    <a:pt x="6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28" name="Freeform 527">
              <a:extLst>
                <a:ext uri="{FF2B5EF4-FFF2-40B4-BE49-F238E27FC236}">
                  <a16:creationId xmlns:a16="http://schemas.microsoft.com/office/drawing/2014/main" id="{0FC85764-941A-489E-94E3-18918000C30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2" y="1133"/>
              <a:ext cx="15" cy="16"/>
            </a:xfrm>
            <a:custGeom>
              <a:avLst/>
              <a:gdLst>
                <a:gd name="T0" fmla="*/ 3720 w 6"/>
                <a:gd name="T1" fmla="*/ 2824 h 6"/>
                <a:gd name="T2" fmla="*/ 1958 w 6"/>
                <a:gd name="T3" fmla="*/ 5824 h 6"/>
                <a:gd name="T4" fmla="*/ 0 w 6"/>
                <a:gd name="T5" fmla="*/ 2824 h 6"/>
                <a:gd name="T6" fmla="*/ 1958 w 6"/>
                <a:gd name="T7" fmla="*/ 0 h 6"/>
                <a:gd name="T8" fmla="*/ 3720 w 6"/>
                <a:gd name="T9" fmla="*/ 2824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6" y="3"/>
                  </a:moveTo>
                  <a:cubicBezTo>
                    <a:pt x="6" y="5"/>
                    <a:pt x="5" y="6"/>
                    <a:pt x="3" y="6"/>
                  </a:cubicBezTo>
                  <a:cubicBezTo>
                    <a:pt x="2" y="6"/>
                    <a:pt x="0" y="5"/>
                    <a:pt x="0" y="3"/>
                  </a:cubicBezTo>
                  <a:cubicBezTo>
                    <a:pt x="0" y="1"/>
                    <a:pt x="1" y="0"/>
                    <a:pt x="3" y="0"/>
                  </a:cubicBezTo>
                  <a:cubicBezTo>
                    <a:pt x="5" y="0"/>
                    <a:pt x="6" y="1"/>
                    <a:pt x="6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29" name="Freeform 528">
              <a:extLst>
                <a:ext uri="{FF2B5EF4-FFF2-40B4-BE49-F238E27FC236}">
                  <a16:creationId xmlns:a16="http://schemas.microsoft.com/office/drawing/2014/main" id="{D0CB6B7D-A444-4F3B-9DF0-2A552184603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9" y="979"/>
              <a:ext cx="63" cy="1552"/>
            </a:xfrm>
            <a:custGeom>
              <a:avLst/>
              <a:gdLst>
                <a:gd name="T0" fmla="*/ 4559 w 25"/>
                <a:gd name="T1" fmla="*/ 493704 h 582"/>
                <a:gd name="T2" fmla="*/ 16181 w 25"/>
                <a:gd name="T3" fmla="*/ 513117 h 582"/>
                <a:gd name="T4" fmla="*/ 1328 w 25"/>
                <a:gd name="T5" fmla="*/ 421795 h 582"/>
                <a:gd name="T6" fmla="*/ 1328 w 25"/>
                <a:gd name="T7" fmla="*/ 0 h 582"/>
                <a:gd name="T8" fmla="*/ 4559 w 25"/>
                <a:gd name="T9" fmla="*/ 493704 h 58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582">
                  <a:moveTo>
                    <a:pt x="7" y="515"/>
                  </a:moveTo>
                  <a:cubicBezTo>
                    <a:pt x="7" y="530"/>
                    <a:pt x="18" y="533"/>
                    <a:pt x="25" y="535"/>
                  </a:cubicBezTo>
                  <a:cubicBezTo>
                    <a:pt x="0" y="536"/>
                    <a:pt x="2" y="532"/>
                    <a:pt x="2" y="44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6" y="582"/>
                    <a:pt x="7" y="420"/>
                    <a:pt x="7" y="51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30" name="Freeform 529">
              <a:extLst>
                <a:ext uri="{FF2B5EF4-FFF2-40B4-BE49-F238E27FC236}">
                  <a16:creationId xmlns:a16="http://schemas.microsoft.com/office/drawing/2014/main" id="{942A440A-0B0F-4F22-8F2B-7DF06082D6FA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2" y="845"/>
              <a:ext cx="70" cy="1582"/>
            </a:xfrm>
            <a:custGeom>
              <a:avLst/>
              <a:gdLst>
                <a:gd name="T0" fmla="*/ 783 w 28"/>
                <a:gd name="T1" fmla="*/ 570251 h 593"/>
                <a:gd name="T2" fmla="*/ 17113 w 28"/>
                <a:gd name="T3" fmla="*/ 551875 h 593"/>
                <a:gd name="T4" fmla="*/ 17113 w 28"/>
                <a:gd name="T5" fmla="*/ 44317 h 593"/>
                <a:gd name="T6" fmla="*/ 15438 w 28"/>
                <a:gd name="T7" fmla="*/ 140256 h 593"/>
                <a:gd name="T8" fmla="*/ 15438 w 28"/>
                <a:gd name="T9" fmla="*/ 469302 h 593"/>
                <a:gd name="T10" fmla="*/ 15438 w 28"/>
                <a:gd name="T11" fmla="*/ 523092 h 593"/>
                <a:gd name="T12" fmla="*/ 14658 w 28"/>
                <a:gd name="T13" fmla="*/ 551214 h 593"/>
                <a:gd name="T14" fmla="*/ 0 w 28"/>
                <a:gd name="T15" fmla="*/ 570251 h 59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8" h="593">
                  <a:moveTo>
                    <a:pt x="1" y="593"/>
                  </a:moveTo>
                  <a:cubicBezTo>
                    <a:pt x="11" y="593"/>
                    <a:pt x="28" y="584"/>
                    <a:pt x="28" y="574"/>
                  </a:cubicBezTo>
                  <a:cubicBezTo>
                    <a:pt x="28" y="502"/>
                    <a:pt x="28" y="0"/>
                    <a:pt x="28" y="46"/>
                  </a:cubicBezTo>
                  <a:cubicBezTo>
                    <a:pt x="25" y="146"/>
                    <a:pt x="25" y="146"/>
                    <a:pt x="25" y="146"/>
                  </a:cubicBezTo>
                  <a:cubicBezTo>
                    <a:pt x="25" y="488"/>
                    <a:pt x="25" y="488"/>
                    <a:pt x="25" y="488"/>
                  </a:cubicBezTo>
                  <a:cubicBezTo>
                    <a:pt x="25" y="511"/>
                    <a:pt x="26" y="530"/>
                    <a:pt x="25" y="544"/>
                  </a:cubicBezTo>
                  <a:cubicBezTo>
                    <a:pt x="25" y="549"/>
                    <a:pt x="25" y="569"/>
                    <a:pt x="24" y="573"/>
                  </a:cubicBezTo>
                  <a:cubicBezTo>
                    <a:pt x="20" y="592"/>
                    <a:pt x="8" y="591"/>
                    <a:pt x="0" y="5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31" name="Freeform 530">
              <a:extLst>
                <a:ext uri="{FF2B5EF4-FFF2-40B4-BE49-F238E27FC236}">
                  <a16:creationId xmlns:a16="http://schemas.microsoft.com/office/drawing/2014/main" id="{C5FF9448-3F1C-40A4-918E-B8BB0F0CD14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2" y="837"/>
              <a:ext cx="182" cy="107"/>
            </a:xfrm>
            <a:custGeom>
              <a:avLst/>
              <a:gdLst>
                <a:gd name="T0" fmla="*/ 43735 w 73"/>
                <a:gd name="T1" fmla="*/ 35184 h 40"/>
                <a:gd name="T2" fmla="*/ 43735 w 73"/>
                <a:gd name="T3" fmla="*/ 2870 h 40"/>
                <a:gd name="T4" fmla="*/ 21556 w 73"/>
                <a:gd name="T5" fmla="*/ 0 h 40"/>
                <a:gd name="T6" fmla="*/ 0 w 73"/>
                <a:gd name="T7" fmla="*/ 2870 h 40"/>
                <a:gd name="T8" fmla="*/ 0 w 73"/>
                <a:gd name="T9" fmla="*/ 35184 h 40"/>
                <a:gd name="T10" fmla="*/ 0 w 73"/>
                <a:gd name="T11" fmla="*/ 35184 h 40"/>
                <a:gd name="T12" fmla="*/ 21556 w 73"/>
                <a:gd name="T13" fmla="*/ 39162 h 40"/>
                <a:gd name="T14" fmla="*/ 43735 w 73"/>
                <a:gd name="T15" fmla="*/ 35184 h 4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3" h="40">
                  <a:moveTo>
                    <a:pt x="73" y="36"/>
                  </a:moveTo>
                  <a:cubicBezTo>
                    <a:pt x="73" y="3"/>
                    <a:pt x="73" y="3"/>
                    <a:pt x="73" y="3"/>
                  </a:cubicBezTo>
                  <a:cubicBezTo>
                    <a:pt x="73" y="1"/>
                    <a:pt x="57" y="0"/>
                    <a:pt x="36" y="0"/>
                  </a:cubicBezTo>
                  <a:cubicBezTo>
                    <a:pt x="16" y="0"/>
                    <a:pt x="0" y="1"/>
                    <a:pt x="0" y="3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0" y="38"/>
                    <a:pt x="16" y="40"/>
                    <a:pt x="36" y="40"/>
                  </a:cubicBezTo>
                  <a:cubicBezTo>
                    <a:pt x="57" y="40"/>
                    <a:pt x="73" y="38"/>
                    <a:pt x="73" y="36"/>
                  </a:cubicBezTo>
                </a:path>
              </a:pathLst>
            </a:custGeom>
            <a:solidFill>
              <a:srgbClr val="EA68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32" name="Freeform 531">
              <a:extLst>
                <a:ext uri="{FF2B5EF4-FFF2-40B4-BE49-F238E27FC236}">
                  <a16:creationId xmlns:a16="http://schemas.microsoft.com/office/drawing/2014/main" id="{EF0D1840-51F8-44AD-85A0-4153BCBDD7A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2" y="837"/>
              <a:ext cx="182" cy="19"/>
            </a:xfrm>
            <a:custGeom>
              <a:avLst/>
              <a:gdLst>
                <a:gd name="T0" fmla="*/ 43735 w 73"/>
                <a:gd name="T1" fmla="*/ 3257 h 7"/>
                <a:gd name="T2" fmla="*/ 21556 w 73"/>
                <a:gd name="T3" fmla="*/ 0 h 7"/>
                <a:gd name="T4" fmla="*/ 0 w 73"/>
                <a:gd name="T5" fmla="*/ 3257 h 7"/>
                <a:gd name="T6" fmla="*/ 0 w 73"/>
                <a:gd name="T7" fmla="*/ 3257 h 7"/>
                <a:gd name="T8" fmla="*/ 21556 w 73"/>
                <a:gd name="T9" fmla="*/ 7662 h 7"/>
                <a:gd name="T10" fmla="*/ 43735 w 73"/>
                <a:gd name="T11" fmla="*/ 3257 h 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3" h="7">
                  <a:moveTo>
                    <a:pt x="73" y="3"/>
                  </a:moveTo>
                  <a:cubicBezTo>
                    <a:pt x="73" y="1"/>
                    <a:pt x="57" y="0"/>
                    <a:pt x="36" y="0"/>
                  </a:cubicBezTo>
                  <a:cubicBezTo>
                    <a:pt x="16" y="0"/>
                    <a:pt x="0" y="1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5"/>
                    <a:pt x="16" y="7"/>
                    <a:pt x="36" y="7"/>
                  </a:cubicBezTo>
                  <a:cubicBezTo>
                    <a:pt x="57" y="7"/>
                    <a:pt x="73" y="5"/>
                    <a:pt x="73" y="3"/>
                  </a:cubicBezTo>
                </a:path>
              </a:pathLst>
            </a:custGeom>
            <a:solidFill>
              <a:srgbClr val="F7CB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33" name="Freeform 532">
              <a:extLst>
                <a:ext uri="{FF2B5EF4-FFF2-40B4-BE49-F238E27FC236}">
                  <a16:creationId xmlns:a16="http://schemas.microsoft.com/office/drawing/2014/main" id="{1F91B21A-41BF-4127-A289-54388853B43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2" y="837"/>
              <a:ext cx="182" cy="19"/>
            </a:xfrm>
            <a:custGeom>
              <a:avLst/>
              <a:gdLst>
                <a:gd name="T0" fmla="*/ 43735 w 73"/>
                <a:gd name="T1" fmla="*/ 3257 h 7"/>
                <a:gd name="T2" fmla="*/ 21556 w 73"/>
                <a:gd name="T3" fmla="*/ 0 h 7"/>
                <a:gd name="T4" fmla="*/ 0 w 73"/>
                <a:gd name="T5" fmla="*/ 3257 h 7"/>
                <a:gd name="T6" fmla="*/ 0 w 73"/>
                <a:gd name="T7" fmla="*/ 3257 h 7"/>
                <a:gd name="T8" fmla="*/ 21556 w 73"/>
                <a:gd name="T9" fmla="*/ 7662 h 7"/>
                <a:gd name="T10" fmla="*/ 43735 w 73"/>
                <a:gd name="T11" fmla="*/ 3257 h 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3" h="7">
                  <a:moveTo>
                    <a:pt x="73" y="3"/>
                  </a:moveTo>
                  <a:cubicBezTo>
                    <a:pt x="73" y="1"/>
                    <a:pt x="57" y="0"/>
                    <a:pt x="36" y="0"/>
                  </a:cubicBezTo>
                  <a:cubicBezTo>
                    <a:pt x="16" y="0"/>
                    <a:pt x="0" y="1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5"/>
                    <a:pt x="16" y="7"/>
                    <a:pt x="36" y="7"/>
                  </a:cubicBezTo>
                  <a:cubicBezTo>
                    <a:pt x="57" y="7"/>
                    <a:pt x="73" y="5"/>
                    <a:pt x="73" y="3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34" name="Freeform 533">
              <a:extLst>
                <a:ext uri="{FF2B5EF4-FFF2-40B4-BE49-F238E27FC236}">
                  <a16:creationId xmlns:a16="http://schemas.microsoft.com/office/drawing/2014/main" id="{4D8E11CD-BDB1-4782-9552-8D0CC63E056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2" y="837"/>
              <a:ext cx="182" cy="107"/>
            </a:xfrm>
            <a:custGeom>
              <a:avLst/>
              <a:gdLst>
                <a:gd name="T0" fmla="*/ 43735 w 73"/>
                <a:gd name="T1" fmla="*/ 35184 h 40"/>
                <a:gd name="T2" fmla="*/ 43735 w 73"/>
                <a:gd name="T3" fmla="*/ 2870 h 40"/>
                <a:gd name="T4" fmla="*/ 21556 w 73"/>
                <a:gd name="T5" fmla="*/ 0 h 40"/>
                <a:gd name="T6" fmla="*/ 0 w 73"/>
                <a:gd name="T7" fmla="*/ 2870 h 40"/>
                <a:gd name="T8" fmla="*/ 0 w 73"/>
                <a:gd name="T9" fmla="*/ 35184 h 40"/>
                <a:gd name="T10" fmla="*/ 0 w 73"/>
                <a:gd name="T11" fmla="*/ 35184 h 40"/>
                <a:gd name="T12" fmla="*/ 21556 w 73"/>
                <a:gd name="T13" fmla="*/ 39162 h 40"/>
                <a:gd name="T14" fmla="*/ 43735 w 73"/>
                <a:gd name="T15" fmla="*/ 35184 h 4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3" h="40">
                  <a:moveTo>
                    <a:pt x="73" y="36"/>
                  </a:moveTo>
                  <a:cubicBezTo>
                    <a:pt x="73" y="3"/>
                    <a:pt x="73" y="3"/>
                    <a:pt x="73" y="3"/>
                  </a:cubicBezTo>
                  <a:cubicBezTo>
                    <a:pt x="73" y="1"/>
                    <a:pt x="57" y="0"/>
                    <a:pt x="36" y="0"/>
                  </a:cubicBezTo>
                  <a:cubicBezTo>
                    <a:pt x="16" y="0"/>
                    <a:pt x="0" y="1"/>
                    <a:pt x="0" y="3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0" y="38"/>
                    <a:pt x="16" y="40"/>
                    <a:pt x="36" y="40"/>
                  </a:cubicBezTo>
                  <a:cubicBezTo>
                    <a:pt x="57" y="40"/>
                    <a:pt x="73" y="38"/>
                    <a:pt x="73" y="36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35" name="Oval 534">
              <a:extLst>
                <a:ext uri="{FF2B5EF4-FFF2-40B4-BE49-F238E27FC236}">
                  <a16:creationId xmlns:a16="http://schemas.microsoft.com/office/drawing/2014/main" id="{AD16C5E3-9E7A-453E-9750-7ED12E1475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9" y="1485"/>
              <a:ext cx="20" cy="1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0836" name="Oval 535">
              <a:extLst>
                <a:ext uri="{FF2B5EF4-FFF2-40B4-BE49-F238E27FC236}">
                  <a16:creationId xmlns:a16="http://schemas.microsoft.com/office/drawing/2014/main" id="{F76E6D4A-CF80-43E7-A750-19C5C03FDD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24" y="1488"/>
              <a:ext cx="10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0837" name="Oval 536">
              <a:extLst>
                <a:ext uri="{FF2B5EF4-FFF2-40B4-BE49-F238E27FC236}">
                  <a16:creationId xmlns:a16="http://schemas.microsoft.com/office/drawing/2014/main" id="{6DE3887D-2D4F-4808-A018-C6F2E0ACFA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4" y="1485"/>
              <a:ext cx="8" cy="1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0838" name="Freeform 537">
              <a:extLst>
                <a:ext uri="{FF2B5EF4-FFF2-40B4-BE49-F238E27FC236}">
                  <a16:creationId xmlns:a16="http://schemas.microsoft.com/office/drawing/2014/main" id="{7AC647D8-215B-4DE3-85CF-AF1BDDB654B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4" y="1032"/>
              <a:ext cx="135" cy="931"/>
            </a:xfrm>
            <a:custGeom>
              <a:avLst/>
              <a:gdLst>
                <a:gd name="T0" fmla="*/ 11720 w 54"/>
                <a:gd name="T1" fmla="*/ 1766 h 349"/>
                <a:gd name="T2" fmla="*/ 6175 w 54"/>
                <a:gd name="T3" fmla="*/ 1766 h 349"/>
                <a:gd name="T4" fmla="*/ 783 w 54"/>
                <a:gd name="T5" fmla="*/ 9721 h 349"/>
                <a:gd name="T6" fmla="*/ 783 w 54"/>
                <a:gd name="T7" fmla="*/ 319341 h 349"/>
                <a:gd name="T8" fmla="*/ 3720 w 54"/>
                <a:gd name="T9" fmla="*/ 330838 h 349"/>
                <a:gd name="T10" fmla="*/ 15938 w 54"/>
                <a:gd name="T11" fmla="*/ 335549 h 349"/>
                <a:gd name="T12" fmla="*/ 33020 w 54"/>
                <a:gd name="T13" fmla="*/ 328662 h 349"/>
                <a:gd name="T14" fmla="*/ 33020 w 54"/>
                <a:gd name="T15" fmla="*/ 0 h 349"/>
                <a:gd name="T16" fmla="*/ 11720 w 54"/>
                <a:gd name="T17" fmla="*/ 1766 h 34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4" h="349">
                  <a:moveTo>
                    <a:pt x="19" y="2"/>
                  </a:moveTo>
                  <a:cubicBezTo>
                    <a:pt x="16" y="2"/>
                    <a:pt x="13" y="2"/>
                    <a:pt x="10" y="2"/>
                  </a:cubicBezTo>
                  <a:cubicBezTo>
                    <a:pt x="1" y="1"/>
                    <a:pt x="1" y="10"/>
                    <a:pt x="1" y="10"/>
                  </a:cubicBezTo>
                  <a:cubicBezTo>
                    <a:pt x="1" y="332"/>
                    <a:pt x="1" y="332"/>
                    <a:pt x="1" y="332"/>
                  </a:cubicBezTo>
                  <a:cubicBezTo>
                    <a:pt x="1" y="332"/>
                    <a:pt x="0" y="342"/>
                    <a:pt x="6" y="344"/>
                  </a:cubicBezTo>
                  <a:cubicBezTo>
                    <a:pt x="9" y="347"/>
                    <a:pt x="17" y="348"/>
                    <a:pt x="26" y="349"/>
                  </a:cubicBezTo>
                  <a:cubicBezTo>
                    <a:pt x="42" y="349"/>
                    <a:pt x="49" y="345"/>
                    <a:pt x="54" y="342"/>
                  </a:cubicBezTo>
                  <a:cubicBezTo>
                    <a:pt x="54" y="0"/>
                    <a:pt x="54" y="0"/>
                    <a:pt x="54" y="0"/>
                  </a:cubicBezTo>
                  <a:cubicBezTo>
                    <a:pt x="49" y="1"/>
                    <a:pt x="35" y="2"/>
                    <a:pt x="19" y="2"/>
                  </a:cubicBezTo>
                  <a:close/>
                </a:path>
              </a:pathLst>
            </a:custGeom>
            <a:solidFill>
              <a:srgbClr val="FFFFFF"/>
            </a:solidFill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839" name="Freeform 538">
              <a:extLst>
                <a:ext uri="{FF2B5EF4-FFF2-40B4-BE49-F238E27FC236}">
                  <a16:creationId xmlns:a16="http://schemas.microsoft.com/office/drawing/2014/main" id="{2AD668F6-5AD9-4308-8AAF-19312D14C7B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9" y="1107"/>
              <a:ext cx="125" cy="82"/>
            </a:xfrm>
            <a:custGeom>
              <a:avLst/>
              <a:gdLst>
                <a:gd name="T0" fmla="*/ 0 w 50"/>
                <a:gd name="T1" fmla="*/ 26428 h 31"/>
                <a:gd name="T2" fmla="*/ 5675 w 50"/>
                <a:gd name="T3" fmla="*/ 28092 h 31"/>
                <a:gd name="T4" fmla="*/ 11063 w 50"/>
                <a:gd name="T5" fmla="*/ 28092 h 31"/>
                <a:gd name="T6" fmla="*/ 30595 w 50"/>
                <a:gd name="T7" fmla="*/ 26428 h 31"/>
                <a:gd name="T8" fmla="*/ 30595 w 50"/>
                <a:gd name="T9" fmla="*/ 0 h 31"/>
                <a:gd name="T10" fmla="*/ 11063 w 50"/>
                <a:gd name="T11" fmla="*/ 1666 h 31"/>
                <a:gd name="T12" fmla="*/ 5675 w 50"/>
                <a:gd name="T13" fmla="*/ 1666 h 31"/>
                <a:gd name="T14" fmla="*/ 0 w 50"/>
                <a:gd name="T15" fmla="*/ 0 h 31"/>
                <a:gd name="T16" fmla="*/ 0 w 50"/>
                <a:gd name="T17" fmla="*/ 26428 h 3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0" h="31">
                  <a:moveTo>
                    <a:pt x="0" y="29"/>
                  </a:moveTo>
                  <a:cubicBezTo>
                    <a:pt x="0" y="29"/>
                    <a:pt x="0" y="30"/>
                    <a:pt x="9" y="31"/>
                  </a:cubicBezTo>
                  <a:cubicBezTo>
                    <a:pt x="12" y="31"/>
                    <a:pt x="15" y="31"/>
                    <a:pt x="18" y="31"/>
                  </a:cubicBezTo>
                  <a:cubicBezTo>
                    <a:pt x="33" y="31"/>
                    <a:pt x="45" y="30"/>
                    <a:pt x="50" y="29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45" y="1"/>
                    <a:pt x="33" y="2"/>
                    <a:pt x="18" y="2"/>
                  </a:cubicBezTo>
                  <a:cubicBezTo>
                    <a:pt x="15" y="2"/>
                    <a:pt x="12" y="2"/>
                    <a:pt x="9" y="2"/>
                  </a:cubicBezTo>
                  <a:cubicBezTo>
                    <a:pt x="0" y="1"/>
                    <a:pt x="0" y="0"/>
                    <a:pt x="0" y="0"/>
                  </a:cubicBezTo>
                  <a:lnTo>
                    <a:pt x="0" y="29"/>
                  </a:lnTo>
                  <a:close/>
                </a:path>
              </a:pathLst>
            </a:custGeom>
            <a:solidFill>
              <a:srgbClr val="EA68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40" name="Freeform 539">
              <a:extLst>
                <a:ext uri="{FF2B5EF4-FFF2-40B4-BE49-F238E27FC236}">
                  <a16:creationId xmlns:a16="http://schemas.microsoft.com/office/drawing/2014/main" id="{473DBD98-26EF-46A3-A268-CA7402BBEA3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5" y="856"/>
              <a:ext cx="162" cy="85"/>
            </a:xfrm>
            <a:custGeom>
              <a:avLst/>
              <a:gdLst>
                <a:gd name="T0" fmla="*/ 2894 w 65"/>
                <a:gd name="T1" fmla="*/ 1052 h 32"/>
                <a:gd name="T2" fmla="*/ 18485 w 65"/>
                <a:gd name="T3" fmla="*/ 2794 h 32"/>
                <a:gd name="T4" fmla="*/ 37128 w 65"/>
                <a:gd name="T5" fmla="*/ 1052 h 32"/>
                <a:gd name="T6" fmla="*/ 38344 w 65"/>
                <a:gd name="T7" fmla="*/ 2794 h 32"/>
                <a:gd name="T8" fmla="*/ 20375 w 65"/>
                <a:gd name="T9" fmla="*/ 12947 h 32"/>
                <a:gd name="T10" fmla="*/ 17212 w 65"/>
                <a:gd name="T11" fmla="*/ 16926 h 32"/>
                <a:gd name="T12" fmla="*/ 16753 w 65"/>
                <a:gd name="T13" fmla="*/ 27136 h 32"/>
                <a:gd name="T14" fmla="*/ 9615 w 65"/>
                <a:gd name="T15" fmla="*/ 28167 h 32"/>
                <a:gd name="T16" fmla="*/ 1161 w 65"/>
                <a:gd name="T17" fmla="*/ 23144 h 32"/>
                <a:gd name="T18" fmla="*/ 466 w 65"/>
                <a:gd name="T19" fmla="*/ 2794 h 32"/>
                <a:gd name="T20" fmla="*/ 2894 w 65"/>
                <a:gd name="T21" fmla="*/ 1052 h 3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65" h="32">
                  <a:moveTo>
                    <a:pt x="5" y="1"/>
                  </a:moveTo>
                  <a:cubicBezTo>
                    <a:pt x="13" y="3"/>
                    <a:pt x="23" y="3"/>
                    <a:pt x="31" y="3"/>
                  </a:cubicBezTo>
                  <a:cubicBezTo>
                    <a:pt x="40" y="2"/>
                    <a:pt x="53" y="1"/>
                    <a:pt x="62" y="1"/>
                  </a:cubicBezTo>
                  <a:cubicBezTo>
                    <a:pt x="65" y="1"/>
                    <a:pt x="64" y="2"/>
                    <a:pt x="64" y="3"/>
                  </a:cubicBezTo>
                  <a:cubicBezTo>
                    <a:pt x="60" y="10"/>
                    <a:pt x="40" y="10"/>
                    <a:pt x="34" y="14"/>
                  </a:cubicBezTo>
                  <a:cubicBezTo>
                    <a:pt x="32" y="15"/>
                    <a:pt x="30" y="16"/>
                    <a:pt x="29" y="18"/>
                  </a:cubicBezTo>
                  <a:cubicBezTo>
                    <a:pt x="28" y="20"/>
                    <a:pt x="29" y="27"/>
                    <a:pt x="28" y="29"/>
                  </a:cubicBezTo>
                  <a:cubicBezTo>
                    <a:pt x="26" y="32"/>
                    <a:pt x="19" y="29"/>
                    <a:pt x="16" y="30"/>
                  </a:cubicBezTo>
                  <a:cubicBezTo>
                    <a:pt x="9" y="30"/>
                    <a:pt x="3" y="29"/>
                    <a:pt x="2" y="25"/>
                  </a:cubicBezTo>
                  <a:cubicBezTo>
                    <a:pt x="0" y="20"/>
                    <a:pt x="0" y="9"/>
                    <a:pt x="1" y="3"/>
                  </a:cubicBezTo>
                  <a:cubicBezTo>
                    <a:pt x="1" y="2"/>
                    <a:pt x="2" y="0"/>
                    <a:pt x="5" y="1"/>
                  </a:cubicBezTo>
                  <a:close/>
                </a:path>
              </a:pathLst>
            </a:custGeom>
            <a:solidFill>
              <a:srgbClr val="F1A1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41" name="Freeform 540">
              <a:extLst>
                <a:ext uri="{FF2B5EF4-FFF2-40B4-BE49-F238E27FC236}">
                  <a16:creationId xmlns:a16="http://schemas.microsoft.com/office/drawing/2014/main" id="{DD5BA311-4522-452E-A6EE-BD40C517B1D1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2" y="864"/>
              <a:ext cx="87" cy="72"/>
            </a:xfrm>
            <a:custGeom>
              <a:avLst/>
              <a:gdLst>
                <a:gd name="T0" fmla="*/ 3515 w 35"/>
                <a:gd name="T1" fmla="*/ 25885 h 27"/>
                <a:gd name="T2" fmla="*/ 13025 w 35"/>
                <a:gd name="T3" fmla="*/ 24824 h 27"/>
                <a:gd name="T4" fmla="*/ 18889 w 35"/>
                <a:gd name="T5" fmla="*/ 23061 h 27"/>
                <a:gd name="T6" fmla="*/ 20012 w 35"/>
                <a:gd name="T7" fmla="*/ 16179 h 27"/>
                <a:gd name="T8" fmla="*/ 19351 w 35"/>
                <a:gd name="T9" fmla="*/ 8648 h 27"/>
                <a:gd name="T10" fmla="*/ 19351 w 35"/>
                <a:gd name="T11" fmla="*/ 3891 h 27"/>
                <a:gd name="T12" fmla="*/ 19351 w 35"/>
                <a:gd name="T13" fmla="*/ 0 h 27"/>
                <a:gd name="T14" fmla="*/ 18141 w 35"/>
                <a:gd name="T15" fmla="*/ 9707 h 27"/>
                <a:gd name="T16" fmla="*/ 13025 w 35"/>
                <a:gd name="T17" fmla="*/ 15531 h 27"/>
                <a:gd name="T18" fmla="*/ 3515 w 35"/>
                <a:gd name="T19" fmla="*/ 24120 h 27"/>
                <a:gd name="T20" fmla="*/ 0 w 35"/>
                <a:gd name="T21" fmla="*/ 24824 h 2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5" h="27">
                  <a:moveTo>
                    <a:pt x="6" y="27"/>
                  </a:moveTo>
                  <a:cubicBezTo>
                    <a:pt x="11" y="27"/>
                    <a:pt x="17" y="26"/>
                    <a:pt x="22" y="26"/>
                  </a:cubicBezTo>
                  <a:cubicBezTo>
                    <a:pt x="25" y="25"/>
                    <a:pt x="29" y="26"/>
                    <a:pt x="32" y="24"/>
                  </a:cubicBezTo>
                  <a:cubicBezTo>
                    <a:pt x="35" y="23"/>
                    <a:pt x="34" y="20"/>
                    <a:pt x="34" y="17"/>
                  </a:cubicBezTo>
                  <a:cubicBezTo>
                    <a:pt x="34" y="14"/>
                    <a:pt x="33" y="11"/>
                    <a:pt x="33" y="9"/>
                  </a:cubicBezTo>
                  <a:cubicBezTo>
                    <a:pt x="33" y="7"/>
                    <a:pt x="33" y="6"/>
                    <a:pt x="33" y="4"/>
                  </a:cubicBezTo>
                  <a:cubicBezTo>
                    <a:pt x="33" y="3"/>
                    <a:pt x="33" y="2"/>
                    <a:pt x="33" y="0"/>
                  </a:cubicBezTo>
                  <a:cubicBezTo>
                    <a:pt x="32" y="3"/>
                    <a:pt x="32" y="7"/>
                    <a:pt x="31" y="10"/>
                  </a:cubicBezTo>
                  <a:cubicBezTo>
                    <a:pt x="29" y="14"/>
                    <a:pt x="26" y="14"/>
                    <a:pt x="22" y="16"/>
                  </a:cubicBezTo>
                  <a:cubicBezTo>
                    <a:pt x="16" y="18"/>
                    <a:pt x="12" y="22"/>
                    <a:pt x="6" y="25"/>
                  </a:cubicBezTo>
                  <a:cubicBezTo>
                    <a:pt x="5" y="25"/>
                    <a:pt x="1" y="27"/>
                    <a:pt x="0" y="26"/>
                  </a:cubicBezTo>
                </a:path>
              </a:pathLst>
            </a:custGeom>
            <a:solidFill>
              <a:srgbClr val="CE00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42" name="Freeform 541">
              <a:extLst>
                <a:ext uri="{FF2B5EF4-FFF2-40B4-BE49-F238E27FC236}">
                  <a16:creationId xmlns:a16="http://schemas.microsoft.com/office/drawing/2014/main" id="{C1918D91-D1F7-42B5-96D9-717F96F3149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9" y="867"/>
              <a:ext cx="75" cy="56"/>
            </a:xfrm>
            <a:custGeom>
              <a:avLst/>
              <a:gdLst>
                <a:gd name="T0" fmla="*/ 1300 w 30"/>
                <a:gd name="T1" fmla="*/ 2824 h 21"/>
                <a:gd name="T2" fmla="*/ 783 w 30"/>
                <a:gd name="T3" fmla="*/ 13347 h 21"/>
                <a:gd name="T4" fmla="*/ 2470 w 30"/>
                <a:gd name="T5" fmla="*/ 18355 h 21"/>
                <a:gd name="T6" fmla="*/ 7345 w 30"/>
                <a:gd name="T7" fmla="*/ 18355 h 21"/>
                <a:gd name="T8" fmla="*/ 7345 w 30"/>
                <a:gd name="T9" fmla="*/ 13347 h 21"/>
                <a:gd name="T10" fmla="*/ 9770 w 30"/>
                <a:gd name="T11" fmla="*/ 7531 h 21"/>
                <a:gd name="T12" fmla="*/ 18363 w 30"/>
                <a:gd name="T13" fmla="*/ 2824 h 21"/>
                <a:gd name="T14" fmla="*/ 11720 w 30"/>
                <a:gd name="T15" fmla="*/ 1059 h 21"/>
                <a:gd name="T16" fmla="*/ 1958 w 30"/>
                <a:gd name="T17" fmla="*/ 1763 h 2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0" h="21">
                  <a:moveTo>
                    <a:pt x="2" y="3"/>
                  </a:moveTo>
                  <a:cubicBezTo>
                    <a:pt x="0" y="6"/>
                    <a:pt x="0" y="10"/>
                    <a:pt x="1" y="14"/>
                  </a:cubicBezTo>
                  <a:cubicBezTo>
                    <a:pt x="1" y="16"/>
                    <a:pt x="2" y="18"/>
                    <a:pt x="4" y="19"/>
                  </a:cubicBezTo>
                  <a:cubicBezTo>
                    <a:pt x="5" y="20"/>
                    <a:pt x="10" y="21"/>
                    <a:pt x="12" y="19"/>
                  </a:cubicBezTo>
                  <a:cubicBezTo>
                    <a:pt x="13" y="18"/>
                    <a:pt x="11" y="16"/>
                    <a:pt x="12" y="14"/>
                  </a:cubicBezTo>
                  <a:cubicBezTo>
                    <a:pt x="12" y="12"/>
                    <a:pt x="14" y="10"/>
                    <a:pt x="16" y="8"/>
                  </a:cubicBezTo>
                  <a:cubicBezTo>
                    <a:pt x="20" y="5"/>
                    <a:pt x="26" y="6"/>
                    <a:pt x="30" y="3"/>
                  </a:cubicBezTo>
                  <a:cubicBezTo>
                    <a:pt x="28" y="1"/>
                    <a:pt x="21" y="1"/>
                    <a:pt x="19" y="1"/>
                  </a:cubicBezTo>
                  <a:cubicBezTo>
                    <a:pt x="15" y="1"/>
                    <a:pt x="6" y="0"/>
                    <a:pt x="3" y="2"/>
                  </a:cubicBezTo>
                </a:path>
              </a:pathLst>
            </a:custGeom>
            <a:solidFill>
              <a:srgbClr val="F7C8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43" name="Freeform 542">
              <a:extLst>
                <a:ext uri="{FF2B5EF4-FFF2-40B4-BE49-F238E27FC236}">
                  <a16:creationId xmlns:a16="http://schemas.microsoft.com/office/drawing/2014/main" id="{AE7D6AC5-2FE1-4626-B2FC-B26EE101C34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4" y="872"/>
              <a:ext cx="25" cy="29"/>
            </a:xfrm>
            <a:custGeom>
              <a:avLst/>
              <a:gdLst>
                <a:gd name="T0" fmla="*/ 783 w 10"/>
                <a:gd name="T1" fmla="*/ 1648 h 11"/>
                <a:gd name="T2" fmla="*/ 0 w 10"/>
                <a:gd name="T3" fmla="*/ 5992 h 11"/>
                <a:gd name="T4" fmla="*/ 1958 w 10"/>
                <a:gd name="T5" fmla="*/ 8028 h 11"/>
                <a:gd name="T6" fmla="*/ 2470 w 10"/>
                <a:gd name="T7" fmla="*/ 2655 h 11"/>
                <a:gd name="T8" fmla="*/ 6175 w 10"/>
                <a:gd name="T9" fmla="*/ 1007 h 11"/>
                <a:gd name="T10" fmla="*/ 1300 w 10"/>
                <a:gd name="T11" fmla="*/ 1648 h 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" h="11">
                  <a:moveTo>
                    <a:pt x="1" y="2"/>
                  </a:moveTo>
                  <a:cubicBezTo>
                    <a:pt x="0" y="4"/>
                    <a:pt x="0" y="5"/>
                    <a:pt x="0" y="7"/>
                  </a:cubicBezTo>
                  <a:cubicBezTo>
                    <a:pt x="1" y="9"/>
                    <a:pt x="2" y="11"/>
                    <a:pt x="3" y="9"/>
                  </a:cubicBezTo>
                  <a:cubicBezTo>
                    <a:pt x="4" y="7"/>
                    <a:pt x="2" y="5"/>
                    <a:pt x="4" y="3"/>
                  </a:cubicBezTo>
                  <a:cubicBezTo>
                    <a:pt x="6" y="2"/>
                    <a:pt x="9" y="2"/>
                    <a:pt x="10" y="1"/>
                  </a:cubicBezTo>
                  <a:cubicBezTo>
                    <a:pt x="9" y="0"/>
                    <a:pt x="4" y="1"/>
                    <a:pt x="2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44" name="Freeform 543">
              <a:extLst>
                <a:ext uri="{FF2B5EF4-FFF2-40B4-BE49-F238E27FC236}">
                  <a16:creationId xmlns:a16="http://schemas.microsoft.com/office/drawing/2014/main" id="{2C48C034-BD8B-4A3B-B982-59B01A587EA4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9" y="899"/>
              <a:ext cx="38" cy="32"/>
            </a:xfrm>
            <a:custGeom>
              <a:avLst/>
              <a:gdLst>
                <a:gd name="T0" fmla="*/ 0 w 15"/>
                <a:gd name="T1" fmla="*/ 11469 h 12"/>
                <a:gd name="T2" fmla="*/ 7413 w 15"/>
                <a:gd name="T3" fmla="*/ 10376 h 12"/>
                <a:gd name="T4" fmla="*/ 7952 w 15"/>
                <a:gd name="T5" fmla="*/ 0 h 12"/>
                <a:gd name="T6" fmla="*/ 2599 w 15"/>
                <a:gd name="T7" fmla="*/ 10376 h 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" h="12">
                  <a:moveTo>
                    <a:pt x="0" y="12"/>
                  </a:moveTo>
                  <a:cubicBezTo>
                    <a:pt x="3" y="12"/>
                    <a:pt x="7" y="12"/>
                    <a:pt x="11" y="11"/>
                  </a:cubicBezTo>
                  <a:cubicBezTo>
                    <a:pt x="15" y="10"/>
                    <a:pt x="15" y="4"/>
                    <a:pt x="12" y="0"/>
                  </a:cubicBezTo>
                  <a:cubicBezTo>
                    <a:pt x="12" y="7"/>
                    <a:pt x="11" y="10"/>
                    <a:pt x="4" y="11"/>
                  </a:cubicBezTo>
                </a:path>
              </a:pathLst>
            </a:custGeom>
            <a:solidFill>
              <a:srgbClr val="B100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45" name="Freeform 544">
              <a:extLst>
                <a:ext uri="{FF2B5EF4-FFF2-40B4-BE49-F238E27FC236}">
                  <a16:creationId xmlns:a16="http://schemas.microsoft.com/office/drawing/2014/main" id="{431D7B7D-8A6C-4D19-BF4D-F4596EB5D3E3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2" y="1192"/>
              <a:ext cx="70" cy="765"/>
            </a:xfrm>
            <a:custGeom>
              <a:avLst/>
              <a:gdLst>
                <a:gd name="T0" fmla="*/ 11720 w 28"/>
                <a:gd name="T1" fmla="*/ 153914 h 287"/>
                <a:gd name="T2" fmla="*/ 13020 w 28"/>
                <a:gd name="T3" fmla="*/ 33372 h 287"/>
                <a:gd name="T4" fmla="*/ 16613 w 28"/>
                <a:gd name="T5" fmla="*/ 0 h 287"/>
                <a:gd name="T6" fmla="*/ 16613 w 28"/>
                <a:gd name="T7" fmla="*/ 258869 h 287"/>
                <a:gd name="T8" fmla="*/ 0 w 28"/>
                <a:gd name="T9" fmla="*/ 271535 h 287"/>
                <a:gd name="T10" fmla="*/ 11720 w 28"/>
                <a:gd name="T11" fmla="*/ 153914 h 28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8" h="287">
                  <a:moveTo>
                    <a:pt x="19" y="161"/>
                  </a:moveTo>
                  <a:cubicBezTo>
                    <a:pt x="20" y="137"/>
                    <a:pt x="20" y="69"/>
                    <a:pt x="21" y="35"/>
                  </a:cubicBezTo>
                  <a:cubicBezTo>
                    <a:pt x="22" y="12"/>
                    <a:pt x="27" y="26"/>
                    <a:pt x="27" y="0"/>
                  </a:cubicBezTo>
                  <a:cubicBezTo>
                    <a:pt x="27" y="0"/>
                    <a:pt x="27" y="263"/>
                    <a:pt x="27" y="271"/>
                  </a:cubicBezTo>
                  <a:cubicBezTo>
                    <a:pt x="28" y="278"/>
                    <a:pt x="18" y="287"/>
                    <a:pt x="0" y="284"/>
                  </a:cubicBezTo>
                  <a:cubicBezTo>
                    <a:pt x="18" y="277"/>
                    <a:pt x="14" y="259"/>
                    <a:pt x="19" y="161"/>
                  </a:cubicBezTo>
                  <a:close/>
                </a:path>
              </a:pathLst>
            </a:custGeom>
            <a:solidFill>
              <a:srgbClr val="E7E7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46" name="Freeform 545">
              <a:extLst>
                <a:ext uri="{FF2B5EF4-FFF2-40B4-BE49-F238E27FC236}">
                  <a16:creationId xmlns:a16="http://schemas.microsoft.com/office/drawing/2014/main" id="{276D6ECD-A474-46C7-9809-7809A33F871A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2" y="1059"/>
              <a:ext cx="15" cy="26"/>
            </a:xfrm>
            <a:custGeom>
              <a:avLst/>
              <a:gdLst>
                <a:gd name="T0" fmla="*/ 0 w 6"/>
                <a:gd name="T1" fmla="*/ 2514 h 10"/>
                <a:gd name="T2" fmla="*/ 2470 w 6"/>
                <a:gd name="T3" fmla="*/ 0 h 10"/>
                <a:gd name="T4" fmla="*/ 3250 w 6"/>
                <a:gd name="T5" fmla="*/ 6536 h 10"/>
                <a:gd name="T6" fmla="*/ 783 w 6"/>
                <a:gd name="T7" fmla="*/ 7140 h 10"/>
                <a:gd name="T8" fmla="*/ 3720 w 6"/>
                <a:gd name="T9" fmla="*/ 714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10">
                  <a:moveTo>
                    <a:pt x="0" y="3"/>
                  </a:moveTo>
                  <a:cubicBezTo>
                    <a:pt x="1" y="1"/>
                    <a:pt x="2" y="0"/>
                    <a:pt x="4" y="0"/>
                  </a:cubicBezTo>
                  <a:cubicBezTo>
                    <a:pt x="4" y="3"/>
                    <a:pt x="3" y="6"/>
                    <a:pt x="5" y="8"/>
                  </a:cubicBezTo>
                  <a:cubicBezTo>
                    <a:pt x="3" y="8"/>
                    <a:pt x="2" y="9"/>
                    <a:pt x="1" y="9"/>
                  </a:cubicBezTo>
                  <a:cubicBezTo>
                    <a:pt x="3" y="9"/>
                    <a:pt x="5" y="10"/>
                    <a:pt x="6" y="9"/>
                  </a:cubicBezTo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47" name="Freeform 546">
              <a:extLst>
                <a:ext uri="{FF2B5EF4-FFF2-40B4-BE49-F238E27FC236}">
                  <a16:creationId xmlns:a16="http://schemas.microsoft.com/office/drawing/2014/main" id="{76B9DBA2-7E10-4549-8017-827D70079B43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2" y="1067"/>
              <a:ext cx="17" cy="13"/>
            </a:xfrm>
            <a:custGeom>
              <a:avLst/>
              <a:gdLst>
                <a:gd name="T0" fmla="*/ 0 w 7"/>
                <a:gd name="T1" fmla="*/ 0 h 5"/>
                <a:gd name="T2" fmla="*/ 1003 w 7"/>
                <a:gd name="T3" fmla="*/ 4022 h 5"/>
                <a:gd name="T4" fmla="*/ 3480 w 7"/>
                <a:gd name="T5" fmla="*/ 4022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5">
                  <a:moveTo>
                    <a:pt x="0" y="0"/>
                  </a:moveTo>
                  <a:cubicBezTo>
                    <a:pt x="1" y="2"/>
                    <a:pt x="1" y="4"/>
                    <a:pt x="2" y="5"/>
                  </a:cubicBezTo>
                  <a:cubicBezTo>
                    <a:pt x="3" y="3"/>
                    <a:pt x="5" y="3"/>
                    <a:pt x="7" y="5"/>
                  </a:cubicBezTo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48" name="Freeform 547">
              <a:extLst>
                <a:ext uri="{FF2B5EF4-FFF2-40B4-BE49-F238E27FC236}">
                  <a16:creationId xmlns:a16="http://schemas.microsoft.com/office/drawing/2014/main" id="{78BD82CE-4D5B-4B83-993B-ADAEF140F181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7" y="1061"/>
              <a:ext cx="17" cy="24"/>
            </a:xfrm>
            <a:custGeom>
              <a:avLst/>
              <a:gdLst>
                <a:gd name="T0" fmla="*/ 0 w 7"/>
                <a:gd name="T1" fmla="*/ 1763 h 9"/>
                <a:gd name="T2" fmla="*/ 2018 w 7"/>
                <a:gd name="T3" fmla="*/ 0 h 9"/>
                <a:gd name="T4" fmla="*/ 3019 w 7"/>
                <a:gd name="T5" fmla="*/ 8648 h 9"/>
                <a:gd name="T6" fmla="*/ 1433 w 7"/>
                <a:gd name="T7" fmla="*/ 5824 h 9"/>
                <a:gd name="T8" fmla="*/ 1433 w 7"/>
                <a:gd name="T9" fmla="*/ 8648 h 9"/>
                <a:gd name="T10" fmla="*/ 3480 w 7"/>
                <a:gd name="T11" fmla="*/ 6883 h 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" h="9">
                  <a:moveTo>
                    <a:pt x="0" y="2"/>
                  </a:moveTo>
                  <a:cubicBezTo>
                    <a:pt x="1" y="1"/>
                    <a:pt x="3" y="0"/>
                    <a:pt x="4" y="0"/>
                  </a:cubicBezTo>
                  <a:cubicBezTo>
                    <a:pt x="5" y="3"/>
                    <a:pt x="5" y="7"/>
                    <a:pt x="6" y="9"/>
                  </a:cubicBezTo>
                  <a:cubicBezTo>
                    <a:pt x="6" y="7"/>
                    <a:pt x="4" y="6"/>
                    <a:pt x="3" y="6"/>
                  </a:cubicBezTo>
                  <a:cubicBezTo>
                    <a:pt x="2" y="7"/>
                    <a:pt x="2" y="8"/>
                    <a:pt x="3" y="9"/>
                  </a:cubicBezTo>
                  <a:cubicBezTo>
                    <a:pt x="4" y="9"/>
                    <a:pt x="7" y="7"/>
                    <a:pt x="7" y="7"/>
                  </a:cubicBezTo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49" name="Freeform 548">
              <a:extLst>
                <a:ext uri="{FF2B5EF4-FFF2-40B4-BE49-F238E27FC236}">
                  <a16:creationId xmlns:a16="http://schemas.microsoft.com/office/drawing/2014/main" id="{BC361656-83BB-48EC-91B5-2C287D5DC1F8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7" y="1059"/>
              <a:ext cx="52" cy="34"/>
            </a:xfrm>
            <a:custGeom>
              <a:avLst/>
              <a:gdLst>
                <a:gd name="T0" fmla="*/ 0 w 21"/>
                <a:gd name="T1" fmla="*/ 0 h 13"/>
                <a:gd name="T2" fmla="*/ 1582 w 21"/>
                <a:gd name="T3" fmla="*/ 6745 h 13"/>
                <a:gd name="T4" fmla="*/ 3464 w 21"/>
                <a:gd name="T5" fmla="*/ 4166 h 13"/>
                <a:gd name="T6" fmla="*/ 2778 w 21"/>
                <a:gd name="T7" fmla="*/ 8338 h 13"/>
                <a:gd name="T8" fmla="*/ 6242 w 21"/>
                <a:gd name="T9" fmla="*/ 986 h 13"/>
                <a:gd name="T10" fmla="*/ 10338 w 21"/>
                <a:gd name="T11" fmla="*/ 3188 h 13"/>
                <a:gd name="T12" fmla="*/ 11539 w 21"/>
                <a:gd name="T13" fmla="*/ 5150 h 1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1" h="13">
                  <a:moveTo>
                    <a:pt x="0" y="0"/>
                  </a:moveTo>
                  <a:cubicBezTo>
                    <a:pt x="1" y="3"/>
                    <a:pt x="2" y="5"/>
                    <a:pt x="3" y="8"/>
                  </a:cubicBezTo>
                  <a:cubicBezTo>
                    <a:pt x="4" y="6"/>
                    <a:pt x="5" y="6"/>
                    <a:pt x="6" y="5"/>
                  </a:cubicBezTo>
                  <a:cubicBezTo>
                    <a:pt x="7" y="7"/>
                    <a:pt x="6" y="8"/>
                    <a:pt x="5" y="10"/>
                  </a:cubicBezTo>
                  <a:cubicBezTo>
                    <a:pt x="4" y="1"/>
                    <a:pt x="16" y="10"/>
                    <a:pt x="11" y="1"/>
                  </a:cubicBezTo>
                  <a:cubicBezTo>
                    <a:pt x="7" y="13"/>
                    <a:pt x="21" y="10"/>
                    <a:pt x="18" y="4"/>
                  </a:cubicBezTo>
                  <a:cubicBezTo>
                    <a:pt x="18" y="5"/>
                    <a:pt x="19" y="5"/>
                    <a:pt x="20" y="6"/>
                  </a:cubicBezTo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50" name="Freeform 549">
              <a:extLst>
                <a:ext uri="{FF2B5EF4-FFF2-40B4-BE49-F238E27FC236}">
                  <a16:creationId xmlns:a16="http://schemas.microsoft.com/office/drawing/2014/main" id="{7B36F074-E7CB-4720-8890-F62A3CA53CC2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4" y="1205"/>
              <a:ext cx="28" cy="16"/>
            </a:xfrm>
            <a:custGeom>
              <a:avLst/>
              <a:gdLst>
                <a:gd name="T0" fmla="*/ 0 w 11"/>
                <a:gd name="T1" fmla="*/ 1059 h 6"/>
                <a:gd name="T2" fmla="*/ 2146 w 11"/>
                <a:gd name="T3" fmla="*/ 0 h 6"/>
                <a:gd name="T4" fmla="*/ 2146 w 11"/>
                <a:gd name="T5" fmla="*/ 4701 h 6"/>
                <a:gd name="T6" fmla="*/ 4918 w 11"/>
                <a:gd name="T7" fmla="*/ 1763 h 6"/>
                <a:gd name="T8" fmla="*/ 7601 w 11"/>
                <a:gd name="T9" fmla="*/ 4701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6">
                  <a:moveTo>
                    <a:pt x="0" y="1"/>
                  </a:moveTo>
                  <a:cubicBezTo>
                    <a:pt x="0" y="1"/>
                    <a:pt x="1" y="0"/>
                    <a:pt x="3" y="0"/>
                  </a:cubicBezTo>
                  <a:cubicBezTo>
                    <a:pt x="4" y="1"/>
                    <a:pt x="4" y="3"/>
                    <a:pt x="3" y="5"/>
                  </a:cubicBezTo>
                  <a:cubicBezTo>
                    <a:pt x="6" y="6"/>
                    <a:pt x="7" y="5"/>
                    <a:pt x="7" y="2"/>
                  </a:cubicBezTo>
                  <a:cubicBezTo>
                    <a:pt x="9" y="1"/>
                    <a:pt x="11" y="2"/>
                    <a:pt x="11" y="5"/>
                  </a:cubicBezTo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51" name="Freeform 550">
              <a:extLst>
                <a:ext uri="{FF2B5EF4-FFF2-40B4-BE49-F238E27FC236}">
                  <a16:creationId xmlns:a16="http://schemas.microsoft.com/office/drawing/2014/main" id="{B7754B7D-5218-4005-A831-8887C41008B2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7" y="1197"/>
              <a:ext cx="55" cy="35"/>
            </a:xfrm>
            <a:custGeom>
              <a:avLst/>
              <a:gdLst>
                <a:gd name="T0" fmla="*/ 0 w 22"/>
                <a:gd name="T1" fmla="*/ 13287 h 13"/>
                <a:gd name="T2" fmla="*/ 1958 w 22"/>
                <a:gd name="T3" fmla="*/ 0 h 13"/>
                <a:gd name="T4" fmla="*/ 3720 w 22"/>
                <a:gd name="T5" fmla="*/ 11453 h 13"/>
                <a:gd name="T6" fmla="*/ 7345 w 22"/>
                <a:gd name="T7" fmla="*/ 9192 h 13"/>
                <a:gd name="T8" fmla="*/ 6175 w 22"/>
                <a:gd name="T9" fmla="*/ 6090 h 13"/>
                <a:gd name="T10" fmla="*/ 8125 w 22"/>
                <a:gd name="T11" fmla="*/ 8352 h 13"/>
                <a:gd name="T12" fmla="*/ 11720 w 22"/>
                <a:gd name="T13" fmla="*/ 11453 h 13"/>
                <a:gd name="T14" fmla="*/ 12238 w 22"/>
                <a:gd name="T15" fmla="*/ 6090 h 13"/>
                <a:gd name="T16" fmla="*/ 13488 w 22"/>
                <a:gd name="T17" fmla="*/ 8352 h 1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2" h="13">
                  <a:moveTo>
                    <a:pt x="0" y="13"/>
                  </a:moveTo>
                  <a:cubicBezTo>
                    <a:pt x="7" y="11"/>
                    <a:pt x="9" y="4"/>
                    <a:pt x="3" y="0"/>
                  </a:cubicBezTo>
                  <a:cubicBezTo>
                    <a:pt x="3" y="4"/>
                    <a:pt x="5" y="8"/>
                    <a:pt x="6" y="11"/>
                  </a:cubicBezTo>
                  <a:cubicBezTo>
                    <a:pt x="7" y="9"/>
                    <a:pt x="10" y="8"/>
                    <a:pt x="12" y="9"/>
                  </a:cubicBezTo>
                  <a:cubicBezTo>
                    <a:pt x="12" y="7"/>
                    <a:pt x="12" y="6"/>
                    <a:pt x="10" y="6"/>
                  </a:cubicBezTo>
                  <a:cubicBezTo>
                    <a:pt x="8" y="12"/>
                    <a:pt x="12" y="8"/>
                    <a:pt x="13" y="8"/>
                  </a:cubicBezTo>
                  <a:cubicBezTo>
                    <a:pt x="15" y="9"/>
                    <a:pt x="17" y="11"/>
                    <a:pt x="19" y="11"/>
                  </a:cubicBezTo>
                  <a:cubicBezTo>
                    <a:pt x="19" y="10"/>
                    <a:pt x="20" y="7"/>
                    <a:pt x="20" y="6"/>
                  </a:cubicBezTo>
                  <a:cubicBezTo>
                    <a:pt x="20" y="7"/>
                    <a:pt x="21" y="8"/>
                    <a:pt x="22" y="8"/>
                  </a:cubicBezTo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52" name="Freeform 551">
              <a:extLst>
                <a:ext uri="{FF2B5EF4-FFF2-40B4-BE49-F238E27FC236}">
                  <a16:creationId xmlns:a16="http://schemas.microsoft.com/office/drawing/2014/main" id="{72A700B2-9378-49D8-A5B9-96B13129D041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4" y="1205"/>
              <a:ext cx="13" cy="19"/>
            </a:xfrm>
            <a:custGeom>
              <a:avLst/>
              <a:gdLst>
                <a:gd name="T0" fmla="*/ 4022 w 5"/>
                <a:gd name="T1" fmla="*/ 0 h 7"/>
                <a:gd name="T2" fmla="*/ 3110 w 5"/>
                <a:gd name="T3" fmla="*/ 7662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7">
                  <a:moveTo>
                    <a:pt x="5" y="0"/>
                  </a:moveTo>
                  <a:cubicBezTo>
                    <a:pt x="0" y="1"/>
                    <a:pt x="3" y="5"/>
                    <a:pt x="4" y="7"/>
                  </a:cubicBezTo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0494" name="Group 552">
            <a:extLst>
              <a:ext uri="{FF2B5EF4-FFF2-40B4-BE49-F238E27FC236}">
                <a16:creationId xmlns:a16="http://schemas.microsoft.com/office/drawing/2014/main" id="{2DE47A9C-90A6-4760-98B0-5A2E4CAD7835}"/>
              </a:ext>
            </a:extLst>
          </p:cNvPr>
          <p:cNvGrpSpPr>
            <a:grpSpLocks/>
          </p:cNvGrpSpPr>
          <p:nvPr/>
        </p:nvGrpSpPr>
        <p:grpSpPr bwMode="auto">
          <a:xfrm>
            <a:off x="4414838" y="1312863"/>
            <a:ext cx="288925" cy="2852737"/>
            <a:chOff x="1821" y="736"/>
            <a:chExt cx="182" cy="1797"/>
          </a:xfrm>
        </p:grpSpPr>
        <p:sp>
          <p:nvSpPr>
            <p:cNvPr id="20765" name="Freeform 553">
              <a:extLst>
                <a:ext uri="{FF2B5EF4-FFF2-40B4-BE49-F238E27FC236}">
                  <a16:creationId xmlns:a16="http://schemas.microsoft.com/office/drawing/2014/main" id="{A0E3EAFC-BB8D-4A36-82DA-DBC6D2919924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1" y="840"/>
              <a:ext cx="182" cy="1600"/>
            </a:xfrm>
            <a:custGeom>
              <a:avLst/>
              <a:gdLst>
                <a:gd name="T0" fmla="*/ 21556 w 73"/>
                <a:gd name="T1" fmla="*/ 0 h 600"/>
                <a:gd name="T2" fmla="*/ 0 w 73"/>
                <a:gd name="T3" fmla="*/ 2824 h 600"/>
                <a:gd name="T4" fmla="*/ 0 w 73"/>
                <a:gd name="T5" fmla="*/ 34531 h 600"/>
                <a:gd name="T6" fmla="*/ 0 w 73"/>
                <a:gd name="T7" fmla="*/ 34531 h 600"/>
                <a:gd name="T8" fmla="*/ 1162 w 73"/>
                <a:gd name="T9" fmla="*/ 35592 h 600"/>
                <a:gd name="T10" fmla="*/ 1162 w 73"/>
                <a:gd name="T11" fmla="*/ 549525 h 600"/>
                <a:gd name="T12" fmla="*/ 21556 w 73"/>
                <a:gd name="T13" fmla="*/ 575411 h 600"/>
                <a:gd name="T14" fmla="*/ 42461 w 73"/>
                <a:gd name="T15" fmla="*/ 549525 h 600"/>
                <a:gd name="T16" fmla="*/ 42461 w 73"/>
                <a:gd name="T17" fmla="*/ 35592 h 600"/>
                <a:gd name="T18" fmla="*/ 43735 w 73"/>
                <a:gd name="T19" fmla="*/ 34531 h 600"/>
                <a:gd name="T20" fmla="*/ 43735 w 73"/>
                <a:gd name="T21" fmla="*/ 2824 h 600"/>
                <a:gd name="T22" fmla="*/ 21556 w 73"/>
                <a:gd name="T23" fmla="*/ 0 h 60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73" h="600">
                  <a:moveTo>
                    <a:pt x="36" y="0"/>
                  </a:moveTo>
                  <a:cubicBezTo>
                    <a:pt x="16" y="0"/>
                    <a:pt x="0" y="1"/>
                    <a:pt x="0" y="3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0" y="36"/>
                    <a:pt x="0" y="37"/>
                    <a:pt x="2" y="37"/>
                  </a:cubicBezTo>
                  <a:cubicBezTo>
                    <a:pt x="2" y="573"/>
                    <a:pt x="2" y="573"/>
                    <a:pt x="2" y="573"/>
                  </a:cubicBezTo>
                  <a:cubicBezTo>
                    <a:pt x="2" y="592"/>
                    <a:pt x="17" y="600"/>
                    <a:pt x="36" y="600"/>
                  </a:cubicBezTo>
                  <a:cubicBezTo>
                    <a:pt x="56" y="600"/>
                    <a:pt x="71" y="592"/>
                    <a:pt x="71" y="573"/>
                  </a:cubicBezTo>
                  <a:cubicBezTo>
                    <a:pt x="71" y="37"/>
                    <a:pt x="71" y="37"/>
                    <a:pt x="71" y="37"/>
                  </a:cubicBezTo>
                  <a:cubicBezTo>
                    <a:pt x="73" y="37"/>
                    <a:pt x="73" y="36"/>
                    <a:pt x="73" y="36"/>
                  </a:cubicBezTo>
                  <a:cubicBezTo>
                    <a:pt x="73" y="3"/>
                    <a:pt x="73" y="3"/>
                    <a:pt x="73" y="3"/>
                  </a:cubicBezTo>
                  <a:cubicBezTo>
                    <a:pt x="73" y="1"/>
                    <a:pt x="57" y="0"/>
                    <a:pt x="36" y="0"/>
                  </a:cubicBezTo>
                  <a:close/>
                </a:path>
              </a:pathLst>
            </a:custGeom>
            <a:noFill/>
            <a:ln w="23813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66" name="Freeform 554">
              <a:extLst>
                <a:ext uri="{FF2B5EF4-FFF2-40B4-BE49-F238E27FC236}">
                  <a16:creationId xmlns:a16="http://schemas.microsoft.com/office/drawing/2014/main" id="{0FD01813-C034-43B5-88DF-3F715A921105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6" y="912"/>
              <a:ext cx="172" cy="1528"/>
            </a:xfrm>
            <a:custGeom>
              <a:avLst/>
              <a:gdLst>
                <a:gd name="T0" fmla="*/ 0 w 69"/>
                <a:gd name="T1" fmla="*/ 0 h 573"/>
                <a:gd name="T2" fmla="*/ 0 w 69"/>
                <a:gd name="T3" fmla="*/ 523627 h 573"/>
                <a:gd name="T4" fmla="*/ 20381 w 69"/>
                <a:gd name="T5" fmla="*/ 549525 h 573"/>
                <a:gd name="T6" fmla="*/ 41278 w 69"/>
                <a:gd name="T7" fmla="*/ 523627 h 573"/>
                <a:gd name="T8" fmla="*/ 41278 w 69"/>
                <a:gd name="T9" fmla="*/ 0 h 5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9" h="573">
                  <a:moveTo>
                    <a:pt x="0" y="0"/>
                  </a:moveTo>
                  <a:cubicBezTo>
                    <a:pt x="0" y="546"/>
                    <a:pt x="0" y="546"/>
                    <a:pt x="0" y="546"/>
                  </a:cubicBezTo>
                  <a:cubicBezTo>
                    <a:pt x="0" y="565"/>
                    <a:pt x="15" y="573"/>
                    <a:pt x="34" y="573"/>
                  </a:cubicBezTo>
                  <a:cubicBezTo>
                    <a:pt x="54" y="573"/>
                    <a:pt x="69" y="565"/>
                    <a:pt x="69" y="546"/>
                  </a:cubicBezTo>
                  <a:cubicBezTo>
                    <a:pt x="69" y="0"/>
                    <a:pt x="69" y="0"/>
                    <a:pt x="69" y="0"/>
                  </a:cubicBezTo>
                </a:path>
              </a:pathLst>
            </a:custGeom>
            <a:solidFill>
              <a:srgbClr val="E2EF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67" name="Freeform 555">
              <a:extLst>
                <a:ext uri="{FF2B5EF4-FFF2-40B4-BE49-F238E27FC236}">
                  <a16:creationId xmlns:a16="http://schemas.microsoft.com/office/drawing/2014/main" id="{A2DE70DB-CB63-4D59-B130-BD6B12449D70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6" y="1488"/>
              <a:ext cx="172" cy="952"/>
            </a:xfrm>
            <a:custGeom>
              <a:avLst/>
              <a:gdLst>
                <a:gd name="T0" fmla="*/ 20381 w 69"/>
                <a:gd name="T1" fmla="*/ 342392 h 357"/>
                <a:gd name="T2" fmla="*/ 41278 w 69"/>
                <a:gd name="T3" fmla="*/ 316509 h 357"/>
                <a:gd name="T4" fmla="*/ 41278 w 69"/>
                <a:gd name="T5" fmla="*/ 0 h 357"/>
                <a:gd name="T6" fmla="*/ 20381 w 69"/>
                <a:gd name="T7" fmla="*/ 2824 h 357"/>
                <a:gd name="T8" fmla="*/ 0 w 69"/>
                <a:gd name="T9" fmla="*/ 0 h 357"/>
                <a:gd name="T10" fmla="*/ 0 w 69"/>
                <a:gd name="T11" fmla="*/ 316509 h 357"/>
                <a:gd name="T12" fmla="*/ 20381 w 69"/>
                <a:gd name="T13" fmla="*/ 342392 h 35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9" h="357">
                  <a:moveTo>
                    <a:pt x="34" y="357"/>
                  </a:moveTo>
                  <a:cubicBezTo>
                    <a:pt x="54" y="357"/>
                    <a:pt x="69" y="349"/>
                    <a:pt x="69" y="330"/>
                  </a:cubicBezTo>
                  <a:cubicBezTo>
                    <a:pt x="69" y="0"/>
                    <a:pt x="69" y="0"/>
                    <a:pt x="69" y="0"/>
                  </a:cubicBezTo>
                  <a:cubicBezTo>
                    <a:pt x="67" y="2"/>
                    <a:pt x="52" y="3"/>
                    <a:pt x="34" y="3"/>
                  </a:cubicBezTo>
                  <a:cubicBezTo>
                    <a:pt x="16" y="3"/>
                    <a:pt x="1" y="2"/>
                    <a:pt x="0" y="0"/>
                  </a:cubicBezTo>
                  <a:cubicBezTo>
                    <a:pt x="0" y="330"/>
                    <a:pt x="0" y="330"/>
                    <a:pt x="0" y="330"/>
                  </a:cubicBezTo>
                  <a:cubicBezTo>
                    <a:pt x="0" y="349"/>
                    <a:pt x="15" y="357"/>
                    <a:pt x="34" y="357"/>
                  </a:cubicBezTo>
                  <a:close/>
                </a:path>
              </a:pathLst>
            </a:custGeom>
            <a:solidFill>
              <a:srgbClr val="E2EF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68" name="Freeform 556">
              <a:extLst>
                <a:ext uri="{FF2B5EF4-FFF2-40B4-BE49-F238E27FC236}">
                  <a16:creationId xmlns:a16="http://schemas.microsoft.com/office/drawing/2014/main" id="{4363A017-CB89-4371-B69A-FE8776BC9901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8" y="1493"/>
              <a:ext cx="125" cy="912"/>
            </a:xfrm>
            <a:custGeom>
              <a:avLst/>
              <a:gdLst>
                <a:gd name="T0" fmla="*/ 15438 w 50"/>
                <a:gd name="T1" fmla="*/ 1059 h 342"/>
                <a:gd name="T2" fmla="*/ 0 w 50"/>
                <a:gd name="T3" fmla="*/ 0 h 342"/>
                <a:gd name="T4" fmla="*/ 0 w 50"/>
                <a:gd name="T5" fmla="*/ 311752 h 342"/>
                <a:gd name="T6" fmla="*/ 15438 w 50"/>
                <a:gd name="T7" fmla="*/ 327928 h 342"/>
                <a:gd name="T8" fmla="*/ 30595 w 50"/>
                <a:gd name="T9" fmla="*/ 311752 h 342"/>
                <a:gd name="T10" fmla="*/ 30595 w 50"/>
                <a:gd name="T11" fmla="*/ 0 h 342"/>
                <a:gd name="T12" fmla="*/ 15438 w 50"/>
                <a:gd name="T13" fmla="*/ 1059 h 34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0" h="342">
                  <a:moveTo>
                    <a:pt x="25" y="1"/>
                  </a:moveTo>
                  <a:cubicBezTo>
                    <a:pt x="16" y="1"/>
                    <a:pt x="7" y="0"/>
                    <a:pt x="0" y="0"/>
                  </a:cubicBezTo>
                  <a:cubicBezTo>
                    <a:pt x="0" y="325"/>
                    <a:pt x="0" y="325"/>
                    <a:pt x="0" y="325"/>
                  </a:cubicBezTo>
                  <a:cubicBezTo>
                    <a:pt x="0" y="339"/>
                    <a:pt x="12" y="342"/>
                    <a:pt x="25" y="342"/>
                  </a:cubicBezTo>
                  <a:cubicBezTo>
                    <a:pt x="39" y="342"/>
                    <a:pt x="50" y="339"/>
                    <a:pt x="50" y="325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44" y="0"/>
                    <a:pt x="35" y="1"/>
                    <a:pt x="25" y="1"/>
                  </a:cubicBezTo>
                  <a:close/>
                </a:path>
              </a:pathLst>
            </a:custGeom>
            <a:solidFill>
              <a:srgbClr val="BEDB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69" name="Freeform 557">
              <a:extLst>
                <a:ext uri="{FF2B5EF4-FFF2-40B4-BE49-F238E27FC236}">
                  <a16:creationId xmlns:a16="http://schemas.microsoft.com/office/drawing/2014/main" id="{DC91DBB7-0905-4D40-BCAF-0116412FB13F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8" y="928"/>
              <a:ext cx="125" cy="568"/>
            </a:xfrm>
            <a:custGeom>
              <a:avLst/>
              <a:gdLst>
                <a:gd name="T0" fmla="*/ 0 w 50"/>
                <a:gd name="T1" fmla="*/ 0 h 213"/>
                <a:gd name="T2" fmla="*/ 0 w 50"/>
                <a:gd name="T3" fmla="*/ 203229 h 213"/>
                <a:gd name="T4" fmla="*/ 15438 w 50"/>
                <a:gd name="T5" fmla="*/ 204288 h 213"/>
                <a:gd name="T6" fmla="*/ 30595 w 50"/>
                <a:gd name="T7" fmla="*/ 203229 h 213"/>
                <a:gd name="T8" fmla="*/ 30595 w 50"/>
                <a:gd name="T9" fmla="*/ 0 h 213"/>
                <a:gd name="T10" fmla="*/ 0 w 50"/>
                <a:gd name="T11" fmla="*/ 0 h 21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0" h="213">
                  <a:moveTo>
                    <a:pt x="0" y="0"/>
                  </a:moveTo>
                  <a:cubicBezTo>
                    <a:pt x="0" y="212"/>
                    <a:pt x="0" y="212"/>
                    <a:pt x="0" y="212"/>
                  </a:cubicBezTo>
                  <a:cubicBezTo>
                    <a:pt x="7" y="212"/>
                    <a:pt x="16" y="213"/>
                    <a:pt x="25" y="213"/>
                  </a:cubicBezTo>
                  <a:cubicBezTo>
                    <a:pt x="35" y="213"/>
                    <a:pt x="44" y="212"/>
                    <a:pt x="50" y="212"/>
                  </a:cubicBezTo>
                  <a:cubicBezTo>
                    <a:pt x="50" y="0"/>
                    <a:pt x="50" y="0"/>
                    <a:pt x="5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BEDB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70" name="Freeform 558">
              <a:extLst>
                <a:ext uri="{FF2B5EF4-FFF2-40B4-BE49-F238E27FC236}">
                  <a16:creationId xmlns:a16="http://schemas.microsoft.com/office/drawing/2014/main" id="{EAA73EC6-0D4B-45AF-A93D-BB887B7345C5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1" y="1493"/>
              <a:ext cx="62" cy="912"/>
            </a:xfrm>
            <a:custGeom>
              <a:avLst/>
              <a:gdLst>
                <a:gd name="T0" fmla="*/ 12110 w 25"/>
                <a:gd name="T1" fmla="*/ 0 h 342"/>
                <a:gd name="T2" fmla="*/ 12110 w 25"/>
                <a:gd name="T3" fmla="*/ 309624 h 342"/>
                <a:gd name="T4" fmla="*/ 0 w 25"/>
                <a:gd name="T5" fmla="*/ 327928 h 342"/>
                <a:gd name="T6" fmla="*/ 14448 w 25"/>
                <a:gd name="T7" fmla="*/ 311752 h 342"/>
                <a:gd name="T8" fmla="*/ 14448 w 25"/>
                <a:gd name="T9" fmla="*/ 0 h 342"/>
                <a:gd name="T10" fmla="*/ 12110 w 25"/>
                <a:gd name="T11" fmla="*/ 0 h 34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5" h="342">
                  <a:moveTo>
                    <a:pt x="21" y="0"/>
                  </a:moveTo>
                  <a:cubicBezTo>
                    <a:pt x="21" y="323"/>
                    <a:pt x="21" y="323"/>
                    <a:pt x="21" y="323"/>
                  </a:cubicBezTo>
                  <a:cubicBezTo>
                    <a:pt x="21" y="338"/>
                    <a:pt x="10" y="342"/>
                    <a:pt x="0" y="342"/>
                  </a:cubicBezTo>
                  <a:cubicBezTo>
                    <a:pt x="14" y="342"/>
                    <a:pt x="25" y="339"/>
                    <a:pt x="25" y="325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4" y="0"/>
                    <a:pt x="22" y="0"/>
                    <a:pt x="21" y="0"/>
                  </a:cubicBezTo>
                  <a:close/>
                </a:path>
              </a:pathLst>
            </a:custGeom>
            <a:solidFill>
              <a:srgbClr val="96C6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71" name="Freeform 559">
              <a:extLst>
                <a:ext uri="{FF2B5EF4-FFF2-40B4-BE49-F238E27FC236}">
                  <a16:creationId xmlns:a16="http://schemas.microsoft.com/office/drawing/2014/main" id="{08D02F66-BAE3-4094-B1CE-06CBEC8071E2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3" y="928"/>
              <a:ext cx="10" cy="565"/>
            </a:xfrm>
            <a:custGeom>
              <a:avLst/>
              <a:gdLst>
                <a:gd name="T0" fmla="*/ 0 w 4"/>
                <a:gd name="T1" fmla="*/ 0 h 212"/>
                <a:gd name="T2" fmla="*/ 0 w 4"/>
                <a:gd name="T3" fmla="*/ 202507 h 212"/>
                <a:gd name="T4" fmla="*/ 2470 w 4"/>
                <a:gd name="T5" fmla="*/ 202507 h 212"/>
                <a:gd name="T6" fmla="*/ 2470 w 4"/>
                <a:gd name="T7" fmla="*/ 0 h 212"/>
                <a:gd name="T8" fmla="*/ 0 w 4"/>
                <a:gd name="T9" fmla="*/ 0 h 2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212">
                  <a:moveTo>
                    <a:pt x="0" y="0"/>
                  </a:moveTo>
                  <a:cubicBezTo>
                    <a:pt x="0" y="212"/>
                    <a:pt x="0" y="212"/>
                    <a:pt x="0" y="212"/>
                  </a:cubicBezTo>
                  <a:cubicBezTo>
                    <a:pt x="1" y="212"/>
                    <a:pt x="3" y="212"/>
                    <a:pt x="4" y="212"/>
                  </a:cubicBezTo>
                  <a:cubicBezTo>
                    <a:pt x="4" y="0"/>
                    <a:pt x="4" y="0"/>
                    <a:pt x="4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96C6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72" name="Freeform 560">
              <a:extLst>
                <a:ext uri="{FF2B5EF4-FFF2-40B4-BE49-F238E27FC236}">
                  <a16:creationId xmlns:a16="http://schemas.microsoft.com/office/drawing/2014/main" id="{466B9F6D-CAAC-4589-9AE8-FDE85EDB8DEE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3" y="736"/>
              <a:ext cx="75" cy="1693"/>
            </a:xfrm>
            <a:custGeom>
              <a:avLst/>
              <a:gdLst>
                <a:gd name="T0" fmla="*/ 16613 w 30"/>
                <a:gd name="T1" fmla="*/ 67907 h 635"/>
                <a:gd name="T2" fmla="*/ 16613 w 30"/>
                <a:gd name="T3" fmla="*/ 589761 h 635"/>
                <a:gd name="T4" fmla="*/ 0 w 30"/>
                <a:gd name="T5" fmla="*/ 608102 h 635"/>
                <a:gd name="T6" fmla="*/ 18363 w 30"/>
                <a:gd name="T7" fmla="*/ 590878 h 635"/>
                <a:gd name="T8" fmla="*/ 18363 w 30"/>
                <a:gd name="T9" fmla="*/ 64267 h 6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635">
                  <a:moveTo>
                    <a:pt x="27" y="71"/>
                  </a:moveTo>
                  <a:cubicBezTo>
                    <a:pt x="27" y="8"/>
                    <a:pt x="27" y="527"/>
                    <a:pt x="27" y="616"/>
                  </a:cubicBezTo>
                  <a:cubicBezTo>
                    <a:pt x="27" y="626"/>
                    <a:pt x="10" y="635"/>
                    <a:pt x="0" y="635"/>
                  </a:cubicBezTo>
                  <a:cubicBezTo>
                    <a:pt x="10" y="635"/>
                    <a:pt x="30" y="633"/>
                    <a:pt x="30" y="617"/>
                  </a:cubicBezTo>
                  <a:cubicBezTo>
                    <a:pt x="30" y="521"/>
                    <a:pt x="30" y="0"/>
                    <a:pt x="30" y="67"/>
                  </a:cubicBezTo>
                </a:path>
              </a:pathLst>
            </a:custGeom>
            <a:solidFill>
              <a:srgbClr val="ADD2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73" name="Freeform 561">
              <a:extLst>
                <a:ext uri="{FF2B5EF4-FFF2-40B4-BE49-F238E27FC236}">
                  <a16:creationId xmlns:a16="http://schemas.microsoft.com/office/drawing/2014/main" id="{D17B6395-37D0-4F61-B056-C00E1D6BF030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3" y="1491"/>
              <a:ext cx="75" cy="938"/>
            </a:xfrm>
            <a:custGeom>
              <a:avLst/>
              <a:gdLst>
                <a:gd name="T0" fmla="*/ 18363 w 30"/>
                <a:gd name="T1" fmla="*/ 0 h 352"/>
                <a:gd name="T2" fmla="*/ 16613 w 30"/>
                <a:gd name="T3" fmla="*/ 1058 h 352"/>
                <a:gd name="T4" fmla="*/ 16613 w 30"/>
                <a:gd name="T5" fmla="*/ 317670 h 352"/>
                <a:gd name="T6" fmla="*/ 0 w 30"/>
                <a:gd name="T7" fmla="*/ 335935 h 352"/>
                <a:gd name="T8" fmla="*/ 18363 w 30"/>
                <a:gd name="T9" fmla="*/ 318728 h 352"/>
                <a:gd name="T10" fmla="*/ 18363 w 30"/>
                <a:gd name="T11" fmla="*/ 0 h 35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0" h="352">
                  <a:moveTo>
                    <a:pt x="30" y="0"/>
                  </a:moveTo>
                  <a:cubicBezTo>
                    <a:pt x="29" y="0"/>
                    <a:pt x="28" y="0"/>
                    <a:pt x="27" y="1"/>
                  </a:cubicBezTo>
                  <a:cubicBezTo>
                    <a:pt x="27" y="333"/>
                    <a:pt x="27" y="333"/>
                    <a:pt x="27" y="333"/>
                  </a:cubicBezTo>
                  <a:cubicBezTo>
                    <a:pt x="27" y="343"/>
                    <a:pt x="10" y="352"/>
                    <a:pt x="0" y="352"/>
                  </a:cubicBezTo>
                  <a:cubicBezTo>
                    <a:pt x="10" y="352"/>
                    <a:pt x="30" y="350"/>
                    <a:pt x="30" y="334"/>
                  </a:cubicBezTo>
                  <a:lnTo>
                    <a:pt x="30" y="0"/>
                  </a:lnTo>
                  <a:close/>
                </a:path>
              </a:pathLst>
            </a:custGeom>
            <a:solidFill>
              <a:srgbClr val="ADD2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74" name="Freeform 562">
              <a:extLst>
                <a:ext uri="{FF2B5EF4-FFF2-40B4-BE49-F238E27FC236}">
                  <a16:creationId xmlns:a16="http://schemas.microsoft.com/office/drawing/2014/main" id="{FF417917-347E-4A6C-B72C-6A4DBE64272A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0" y="1488"/>
              <a:ext cx="8" cy="3"/>
            </a:xfrm>
            <a:custGeom>
              <a:avLst/>
              <a:gdLst>
                <a:gd name="T0" fmla="*/ 0 w 3"/>
                <a:gd name="T1" fmla="*/ 2187 h 1"/>
                <a:gd name="T2" fmla="*/ 2824 w 3"/>
                <a:gd name="T3" fmla="*/ 0 h 1"/>
                <a:gd name="T4" fmla="*/ 2824 w 3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1">
                  <a:moveTo>
                    <a:pt x="0" y="1"/>
                  </a:moveTo>
                  <a:cubicBezTo>
                    <a:pt x="2" y="1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noFill/>
            <a:ln w="4763" cap="rnd">
              <a:solidFill>
                <a:srgbClr val="87888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75" name="Freeform 563">
              <a:extLst>
                <a:ext uri="{FF2B5EF4-FFF2-40B4-BE49-F238E27FC236}">
                  <a16:creationId xmlns:a16="http://schemas.microsoft.com/office/drawing/2014/main" id="{E66113FC-EAF7-49C3-9299-AA20CF0BF8B8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3" y="1491"/>
              <a:ext cx="27" cy="2"/>
            </a:xfrm>
            <a:custGeom>
              <a:avLst/>
              <a:gdLst>
                <a:gd name="T0" fmla="*/ 0 w 11"/>
                <a:gd name="T1" fmla="*/ 128 h 1"/>
                <a:gd name="T2" fmla="*/ 5886 w 11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1">
                  <a:moveTo>
                    <a:pt x="0" y="1"/>
                  </a:moveTo>
                  <a:cubicBezTo>
                    <a:pt x="4" y="1"/>
                    <a:pt x="8" y="0"/>
                    <a:pt x="11" y="0"/>
                  </a:cubicBezTo>
                </a:path>
              </a:pathLst>
            </a:custGeom>
            <a:noFill/>
            <a:ln w="4763" cap="rnd">
              <a:solidFill>
                <a:srgbClr val="87B1C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76" name="Freeform 564">
              <a:extLst>
                <a:ext uri="{FF2B5EF4-FFF2-40B4-BE49-F238E27FC236}">
                  <a16:creationId xmlns:a16="http://schemas.microsoft.com/office/drawing/2014/main" id="{D44703DA-949B-4281-AC10-9045A8EBD4C1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0" y="1480"/>
              <a:ext cx="28" cy="3"/>
            </a:xfrm>
            <a:custGeom>
              <a:avLst/>
              <a:gdLst>
                <a:gd name="T0" fmla="*/ 7601 w 11"/>
                <a:gd name="T1" fmla="*/ 2187 h 1"/>
                <a:gd name="T2" fmla="*/ 0 w 11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1">
                  <a:moveTo>
                    <a:pt x="11" y="1"/>
                  </a:moveTo>
                  <a:cubicBezTo>
                    <a:pt x="9" y="1"/>
                    <a:pt x="5" y="0"/>
                    <a:pt x="0" y="0"/>
                  </a:cubicBezTo>
                </a:path>
              </a:pathLst>
            </a:custGeom>
            <a:noFill/>
            <a:ln w="4763" cap="rnd">
              <a:solidFill>
                <a:srgbClr val="91B7C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77" name="Freeform 565">
              <a:extLst>
                <a:ext uri="{FF2B5EF4-FFF2-40B4-BE49-F238E27FC236}">
                  <a16:creationId xmlns:a16="http://schemas.microsoft.com/office/drawing/2014/main" id="{3ACBA84A-141D-47C2-BDE9-371543009F07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8" y="1483"/>
              <a:ext cx="10" cy="5"/>
            </a:xfrm>
            <a:custGeom>
              <a:avLst/>
              <a:gdLst>
                <a:gd name="T0" fmla="*/ 2470 w 4"/>
                <a:gd name="T1" fmla="*/ 1300 h 2"/>
                <a:gd name="T2" fmla="*/ 0 w 4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2">
                  <a:moveTo>
                    <a:pt x="4" y="2"/>
                  </a:moveTo>
                  <a:cubicBezTo>
                    <a:pt x="4" y="1"/>
                    <a:pt x="3" y="1"/>
                    <a:pt x="0" y="0"/>
                  </a:cubicBezTo>
                </a:path>
              </a:pathLst>
            </a:custGeom>
            <a:noFill/>
            <a:ln w="4763" cap="rnd">
              <a:solidFill>
                <a:srgbClr val="A1A2A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78" name="Freeform 566">
              <a:extLst>
                <a:ext uri="{FF2B5EF4-FFF2-40B4-BE49-F238E27FC236}">
                  <a16:creationId xmlns:a16="http://schemas.microsoft.com/office/drawing/2014/main" id="{8FFA5783-A502-4C9F-9FCC-B1F2087A7E6A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6" y="912"/>
              <a:ext cx="172" cy="1528"/>
            </a:xfrm>
            <a:custGeom>
              <a:avLst/>
              <a:gdLst>
                <a:gd name="T0" fmla="*/ 0 w 69"/>
                <a:gd name="T1" fmla="*/ 0 h 573"/>
                <a:gd name="T2" fmla="*/ 0 w 69"/>
                <a:gd name="T3" fmla="*/ 523627 h 573"/>
                <a:gd name="T4" fmla="*/ 20381 w 69"/>
                <a:gd name="T5" fmla="*/ 549525 h 573"/>
                <a:gd name="T6" fmla="*/ 41278 w 69"/>
                <a:gd name="T7" fmla="*/ 523627 h 573"/>
                <a:gd name="T8" fmla="*/ 41278 w 69"/>
                <a:gd name="T9" fmla="*/ 0 h 5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9" h="573">
                  <a:moveTo>
                    <a:pt x="0" y="0"/>
                  </a:moveTo>
                  <a:cubicBezTo>
                    <a:pt x="0" y="546"/>
                    <a:pt x="0" y="546"/>
                    <a:pt x="0" y="546"/>
                  </a:cubicBezTo>
                  <a:cubicBezTo>
                    <a:pt x="0" y="565"/>
                    <a:pt x="15" y="573"/>
                    <a:pt x="34" y="573"/>
                  </a:cubicBezTo>
                  <a:cubicBezTo>
                    <a:pt x="54" y="573"/>
                    <a:pt x="69" y="565"/>
                    <a:pt x="69" y="546"/>
                  </a:cubicBezTo>
                  <a:cubicBezTo>
                    <a:pt x="69" y="0"/>
                    <a:pt x="69" y="0"/>
                    <a:pt x="69" y="0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79" name="Freeform 567">
              <a:extLst>
                <a:ext uri="{FF2B5EF4-FFF2-40B4-BE49-F238E27FC236}">
                  <a16:creationId xmlns:a16="http://schemas.microsoft.com/office/drawing/2014/main" id="{02A40A37-8507-45C5-B32C-C7333A9C5B83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1" y="928"/>
              <a:ext cx="162" cy="197"/>
            </a:xfrm>
            <a:custGeom>
              <a:avLst/>
              <a:gdLst>
                <a:gd name="T0" fmla="*/ 19131 w 65"/>
                <a:gd name="T1" fmla="*/ 70071 h 74"/>
                <a:gd name="T2" fmla="*/ 38860 w 65"/>
                <a:gd name="T3" fmla="*/ 67265 h 74"/>
                <a:gd name="T4" fmla="*/ 38860 w 65"/>
                <a:gd name="T5" fmla="*/ 1757 h 74"/>
                <a:gd name="T6" fmla="*/ 19131 w 65"/>
                <a:gd name="T7" fmla="*/ 0 h 74"/>
                <a:gd name="T8" fmla="*/ 0 w 65"/>
                <a:gd name="T9" fmla="*/ 1757 h 74"/>
                <a:gd name="T10" fmla="*/ 0 w 65"/>
                <a:gd name="T11" fmla="*/ 67265 h 74"/>
                <a:gd name="T12" fmla="*/ 19131 w 65"/>
                <a:gd name="T13" fmla="*/ 70071 h 7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5" h="74">
                  <a:moveTo>
                    <a:pt x="32" y="74"/>
                  </a:moveTo>
                  <a:cubicBezTo>
                    <a:pt x="50" y="74"/>
                    <a:pt x="64" y="73"/>
                    <a:pt x="65" y="71"/>
                  </a:cubicBezTo>
                  <a:cubicBezTo>
                    <a:pt x="65" y="2"/>
                    <a:pt x="65" y="2"/>
                    <a:pt x="65" y="2"/>
                  </a:cubicBezTo>
                  <a:cubicBezTo>
                    <a:pt x="60" y="1"/>
                    <a:pt x="47" y="0"/>
                    <a:pt x="32" y="0"/>
                  </a:cubicBezTo>
                  <a:cubicBezTo>
                    <a:pt x="18" y="0"/>
                    <a:pt x="5" y="1"/>
                    <a:pt x="0" y="2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0" y="73"/>
                    <a:pt x="15" y="74"/>
                    <a:pt x="32" y="74"/>
                  </a:cubicBezTo>
                  <a:close/>
                </a:path>
              </a:pathLst>
            </a:custGeom>
            <a:solidFill>
              <a:srgbClr val="7EBD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80" name="Freeform 568">
              <a:extLst>
                <a:ext uri="{FF2B5EF4-FFF2-40B4-BE49-F238E27FC236}">
                  <a16:creationId xmlns:a16="http://schemas.microsoft.com/office/drawing/2014/main" id="{4EA88714-EC45-4C9F-9975-973B3FC2AB5E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3" y="949"/>
              <a:ext cx="80" cy="38"/>
            </a:xfrm>
            <a:custGeom>
              <a:avLst/>
              <a:gdLst>
                <a:gd name="T0" fmla="*/ 0 w 32"/>
                <a:gd name="T1" fmla="*/ 15200 h 14"/>
                <a:gd name="T2" fmla="*/ 0 w 32"/>
                <a:gd name="T3" fmla="*/ 0 h 14"/>
                <a:gd name="T4" fmla="*/ 19533 w 32"/>
                <a:gd name="T5" fmla="*/ 1200 h 14"/>
                <a:gd name="T6" fmla="*/ 3250 w 32"/>
                <a:gd name="T7" fmla="*/ 4397 h 14"/>
                <a:gd name="T8" fmla="*/ 0 w 32"/>
                <a:gd name="T9" fmla="*/ 15200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14">
                  <a:moveTo>
                    <a:pt x="0" y="14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8" y="1"/>
                    <a:pt x="25" y="1"/>
                    <a:pt x="32" y="1"/>
                  </a:cubicBezTo>
                  <a:cubicBezTo>
                    <a:pt x="27" y="3"/>
                    <a:pt x="8" y="4"/>
                    <a:pt x="5" y="4"/>
                  </a:cubicBezTo>
                  <a:cubicBezTo>
                    <a:pt x="1" y="5"/>
                    <a:pt x="1" y="9"/>
                    <a:pt x="0" y="14"/>
                  </a:cubicBezTo>
                  <a:close/>
                </a:path>
              </a:pathLst>
            </a:custGeom>
            <a:solidFill>
              <a:srgbClr val="009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81" name="Freeform 569">
              <a:extLst>
                <a:ext uri="{FF2B5EF4-FFF2-40B4-BE49-F238E27FC236}">
                  <a16:creationId xmlns:a16="http://schemas.microsoft.com/office/drawing/2014/main" id="{FF8940BB-A960-43A6-86AD-BE273F61B9D5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1" y="928"/>
              <a:ext cx="162" cy="197"/>
            </a:xfrm>
            <a:custGeom>
              <a:avLst/>
              <a:gdLst>
                <a:gd name="T0" fmla="*/ 19131 w 65"/>
                <a:gd name="T1" fmla="*/ 70071 h 74"/>
                <a:gd name="T2" fmla="*/ 38860 w 65"/>
                <a:gd name="T3" fmla="*/ 67265 h 74"/>
                <a:gd name="T4" fmla="*/ 38860 w 65"/>
                <a:gd name="T5" fmla="*/ 1757 h 74"/>
                <a:gd name="T6" fmla="*/ 19131 w 65"/>
                <a:gd name="T7" fmla="*/ 0 h 74"/>
                <a:gd name="T8" fmla="*/ 0 w 65"/>
                <a:gd name="T9" fmla="*/ 1757 h 74"/>
                <a:gd name="T10" fmla="*/ 0 w 65"/>
                <a:gd name="T11" fmla="*/ 67265 h 74"/>
                <a:gd name="T12" fmla="*/ 19131 w 65"/>
                <a:gd name="T13" fmla="*/ 70071 h 7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5" h="74">
                  <a:moveTo>
                    <a:pt x="32" y="74"/>
                  </a:moveTo>
                  <a:cubicBezTo>
                    <a:pt x="50" y="74"/>
                    <a:pt x="64" y="73"/>
                    <a:pt x="65" y="71"/>
                  </a:cubicBezTo>
                  <a:cubicBezTo>
                    <a:pt x="65" y="2"/>
                    <a:pt x="65" y="2"/>
                    <a:pt x="65" y="2"/>
                  </a:cubicBezTo>
                  <a:cubicBezTo>
                    <a:pt x="60" y="1"/>
                    <a:pt x="47" y="0"/>
                    <a:pt x="32" y="0"/>
                  </a:cubicBezTo>
                  <a:cubicBezTo>
                    <a:pt x="18" y="0"/>
                    <a:pt x="5" y="1"/>
                    <a:pt x="0" y="2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0" y="73"/>
                    <a:pt x="15" y="74"/>
                    <a:pt x="32" y="74"/>
                  </a:cubicBezTo>
                  <a:close/>
                </a:path>
              </a:pathLst>
            </a:custGeom>
            <a:noFill/>
            <a:ln w="7938" cap="rnd">
              <a:solidFill>
                <a:srgbClr val="87888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82" name="Oval 570">
              <a:extLst>
                <a:ext uri="{FF2B5EF4-FFF2-40B4-BE49-F238E27FC236}">
                  <a16:creationId xmlns:a16="http://schemas.microsoft.com/office/drawing/2014/main" id="{154156B7-5164-41D9-9A63-CED8649C6C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33" y="1104"/>
              <a:ext cx="25" cy="2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0783" name="Freeform 571">
              <a:extLst>
                <a:ext uri="{FF2B5EF4-FFF2-40B4-BE49-F238E27FC236}">
                  <a16:creationId xmlns:a16="http://schemas.microsoft.com/office/drawing/2014/main" id="{10AC0F33-B9BC-4B34-9270-35A013A0C521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1" y="1083"/>
              <a:ext cx="15" cy="16"/>
            </a:xfrm>
            <a:custGeom>
              <a:avLst/>
              <a:gdLst>
                <a:gd name="T0" fmla="*/ 3720 w 6"/>
                <a:gd name="T1" fmla="*/ 2824 h 6"/>
                <a:gd name="T2" fmla="*/ 1958 w 6"/>
                <a:gd name="T3" fmla="*/ 5824 h 6"/>
                <a:gd name="T4" fmla="*/ 0 w 6"/>
                <a:gd name="T5" fmla="*/ 2824 h 6"/>
                <a:gd name="T6" fmla="*/ 1958 w 6"/>
                <a:gd name="T7" fmla="*/ 0 h 6"/>
                <a:gd name="T8" fmla="*/ 3720 w 6"/>
                <a:gd name="T9" fmla="*/ 2824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6" y="3"/>
                  </a:moveTo>
                  <a:cubicBezTo>
                    <a:pt x="6" y="5"/>
                    <a:pt x="5" y="6"/>
                    <a:pt x="3" y="6"/>
                  </a:cubicBezTo>
                  <a:cubicBezTo>
                    <a:pt x="1" y="6"/>
                    <a:pt x="0" y="5"/>
                    <a:pt x="0" y="3"/>
                  </a:cubicBezTo>
                  <a:cubicBezTo>
                    <a:pt x="0" y="2"/>
                    <a:pt x="1" y="0"/>
                    <a:pt x="3" y="0"/>
                  </a:cubicBezTo>
                  <a:cubicBezTo>
                    <a:pt x="5" y="0"/>
                    <a:pt x="6" y="1"/>
                    <a:pt x="6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84" name="Freeform 572">
              <a:extLst>
                <a:ext uri="{FF2B5EF4-FFF2-40B4-BE49-F238E27FC236}">
                  <a16:creationId xmlns:a16="http://schemas.microsoft.com/office/drawing/2014/main" id="{71A596DA-9B8E-4745-A7C6-218134AD3D4C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1" y="1136"/>
              <a:ext cx="15" cy="16"/>
            </a:xfrm>
            <a:custGeom>
              <a:avLst/>
              <a:gdLst>
                <a:gd name="T0" fmla="*/ 3720 w 6"/>
                <a:gd name="T1" fmla="*/ 2824 h 6"/>
                <a:gd name="T2" fmla="*/ 1958 w 6"/>
                <a:gd name="T3" fmla="*/ 5824 h 6"/>
                <a:gd name="T4" fmla="*/ 0 w 6"/>
                <a:gd name="T5" fmla="*/ 2824 h 6"/>
                <a:gd name="T6" fmla="*/ 1958 w 6"/>
                <a:gd name="T7" fmla="*/ 0 h 6"/>
                <a:gd name="T8" fmla="*/ 3720 w 6"/>
                <a:gd name="T9" fmla="*/ 2824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6" y="3"/>
                  </a:moveTo>
                  <a:cubicBezTo>
                    <a:pt x="6" y="5"/>
                    <a:pt x="5" y="6"/>
                    <a:pt x="3" y="6"/>
                  </a:cubicBezTo>
                  <a:cubicBezTo>
                    <a:pt x="2" y="6"/>
                    <a:pt x="0" y="5"/>
                    <a:pt x="0" y="3"/>
                  </a:cubicBezTo>
                  <a:cubicBezTo>
                    <a:pt x="0" y="1"/>
                    <a:pt x="1" y="0"/>
                    <a:pt x="3" y="0"/>
                  </a:cubicBezTo>
                  <a:cubicBezTo>
                    <a:pt x="5" y="0"/>
                    <a:pt x="6" y="1"/>
                    <a:pt x="6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85" name="Freeform 573">
              <a:extLst>
                <a:ext uri="{FF2B5EF4-FFF2-40B4-BE49-F238E27FC236}">
                  <a16:creationId xmlns:a16="http://schemas.microsoft.com/office/drawing/2014/main" id="{BE204038-B028-4B36-8878-5C9887C934E0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8" y="981"/>
              <a:ext cx="63" cy="1552"/>
            </a:xfrm>
            <a:custGeom>
              <a:avLst/>
              <a:gdLst>
                <a:gd name="T0" fmla="*/ 4559 w 25"/>
                <a:gd name="T1" fmla="*/ 493704 h 582"/>
                <a:gd name="T2" fmla="*/ 16181 w 25"/>
                <a:gd name="T3" fmla="*/ 513117 h 582"/>
                <a:gd name="T4" fmla="*/ 1328 w 25"/>
                <a:gd name="T5" fmla="*/ 421795 h 582"/>
                <a:gd name="T6" fmla="*/ 1328 w 25"/>
                <a:gd name="T7" fmla="*/ 0 h 582"/>
                <a:gd name="T8" fmla="*/ 4559 w 25"/>
                <a:gd name="T9" fmla="*/ 493704 h 58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582">
                  <a:moveTo>
                    <a:pt x="7" y="515"/>
                  </a:moveTo>
                  <a:cubicBezTo>
                    <a:pt x="7" y="530"/>
                    <a:pt x="18" y="533"/>
                    <a:pt x="25" y="535"/>
                  </a:cubicBezTo>
                  <a:cubicBezTo>
                    <a:pt x="0" y="536"/>
                    <a:pt x="2" y="532"/>
                    <a:pt x="2" y="44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6" y="582"/>
                    <a:pt x="7" y="420"/>
                    <a:pt x="7" y="51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86" name="Freeform 574">
              <a:extLst>
                <a:ext uri="{FF2B5EF4-FFF2-40B4-BE49-F238E27FC236}">
                  <a16:creationId xmlns:a16="http://schemas.microsoft.com/office/drawing/2014/main" id="{10BED9F8-5A1E-48DD-A714-3FB01CC91455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1" y="848"/>
              <a:ext cx="69" cy="1581"/>
            </a:xfrm>
            <a:custGeom>
              <a:avLst/>
              <a:gdLst>
                <a:gd name="T0" fmla="*/ 449 w 28"/>
                <a:gd name="T1" fmla="*/ 567811 h 593"/>
                <a:gd name="T2" fmla="*/ 15461 w 28"/>
                <a:gd name="T3" fmla="*/ 549465 h 593"/>
                <a:gd name="T4" fmla="*/ 15461 w 28"/>
                <a:gd name="T5" fmla="*/ 44156 h 593"/>
                <a:gd name="T6" fmla="*/ 13901 w 28"/>
                <a:gd name="T7" fmla="*/ 139709 h 593"/>
                <a:gd name="T8" fmla="*/ 13901 w 28"/>
                <a:gd name="T9" fmla="*/ 467309 h 593"/>
                <a:gd name="T10" fmla="*/ 13901 w 28"/>
                <a:gd name="T11" fmla="*/ 520776 h 593"/>
                <a:gd name="T12" fmla="*/ 13172 w 28"/>
                <a:gd name="T13" fmla="*/ 548804 h 593"/>
                <a:gd name="T14" fmla="*/ 0 w 28"/>
                <a:gd name="T15" fmla="*/ 567811 h 59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8" h="593">
                  <a:moveTo>
                    <a:pt x="1" y="593"/>
                  </a:moveTo>
                  <a:cubicBezTo>
                    <a:pt x="11" y="593"/>
                    <a:pt x="28" y="584"/>
                    <a:pt x="28" y="574"/>
                  </a:cubicBezTo>
                  <a:cubicBezTo>
                    <a:pt x="28" y="502"/>
                    <a:pt x="28" y="0"/>
                    <a:pt x="28" y="46"/>
                  </a:cubicBezTo>
                  <a:cubicBezTo>
                    <a:pt x="25" y="146"/>
                    <a:pt x="25" y="146"/>
                    <a:pt x="25" y="146"/>
                  </a:cubicBezTo>
                  <a:cubicBezTo>
                    <a:pt x="25" y="488"/>
                    <a:pt x="25" y="488"/>
                    <a:pt x="25" y="488"/>
                  </a:cubicBezTo>
                  <a:cubicBezTo>
                    <a:pt x="25" y="511"/>
                    <a:pt x="26" y="530"/>
                    <a:pt x="25" y="544"/>
                  </a:cubicBezTo>
                  <a:cubicBezTo>
                    <a:pt x="25" y="549"/>
                    <a:pt x="25" y="569"/>
                    <a:pt x="24" y="573"/>
                  </a:cubicBezTo>
                  <a:cubicBezTo>
                    <a:pt x="20" y="592"/>
                    <a:pt x="8" y="591"/>
                    <a:pt x="0" y="5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87" name="Freeform 575">
              <a:extLst>
                <a:ext uri="{FF2B5EF4-FFF2-40B4-BE49-F238E27FC236}">
                  <a16:creationId xmlns:a16="http://schemas.microsoft.com/office/drawing/2014/main" id="{D7545423-9595-4F1A-B125-3D9F45DB5A14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1" y="840"/>
              <a:ext cx="182" cy="107"/>
            </a:xfrm>
            <a:custGeom>
              <a:avLst/>
              <a:gdLst>
                <a:gd name="T0" fmla="*/ 43735 w 73"/>
                <a:gd name="T1" fmla="*/ 35184 h 40"/>
                <a:gd name="T2" fmla="*/ 43735 w 73"/>
                <a:gd name="T3" fmla="*/ 2870 h 40"/>
                <a:gd name="T4" fmla="*/ 21556 w 73"/>
                <a:gd name="T5" fmla="*/ 0 h 40"/>
                <a:gd name="T6" fmla="*/ 0 w 73"/>
                <a:gd name="T7" fmla="*/ 2870 h 40"/>
                <a:gd name="T8" fmla="*/ 0 w 73"/>
                <a:gd name="T9" fmla="*/ 35184 h 40"/>
                <a:gd name="T10" fmla="*/ 0 w 73"/>
                <a:gd name="T11" fmla="*/ 35184 h 40"/>
                <a:gd name="T12" fmla="*/ 21556 w 73"/>
                <a:gd name="T13" fmla="*/ 39162 h 40"/>
                <a:gd name="T14" fmla="*/ 43735 w 73"/>
                <a:gd name="T15" fmla="*/ 35184 h 4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3" h="40">
                  <a:moveTo>
                    <a:pt x="73" y="36"/>
                  </a:moveTo>
                  <a:cubicBezTo>
                    <a:pt x="73" y="3"/>
                    <a:pt x="73" y="3"/>
                    <a:pt x="73" y="3"/>
                  </a:cubicBezTo>
                  <a:cubicBezTo>
                    <a:pt x="73" y="1"/>
                    <a:pt x="57" y="0"/>
                    <a:pt x="36" y="0"/>
                  </a:cubicBezTo>
                  <a:cubicBezTo>
                    <a:pt x="16" y="0"/>
                    <a:pt x="0" y="1"/>
                    <a:pt x="0" y="3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0" y="38"/>
                    <a:pt x="16" y="40"/>
                    <a:pt x="36" y="40"/>
                  </a:cubicBezTo>
                  <a:cubicBezTo>
                    <a:pt x="57" y="40"/>
                    <a:pt x="73" y="38"/>
                    <a:pt x="73" y="36"/>
                  </a:cubicBezTo>
                </a:path>
              </a:pathLst>
            </a:custGeom>
            <a:solidFill>
              <a:srgbClr val="009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88" name="Freeform 576">
              <a:extLst>
                <a:ext uri="{FF2B5EF4-FFF2-40B4-BE49-F238E27FC236}">
                  <a16:creationId xmlns:a16="http://schemas.microsoft.com/office/drawing/2014/main" id="{36859670-8F44-4380-8453-28EDF52481E6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1" y="840"/>
              <a:ext cx="182" cy="19"/>
            </a:xfrm>
            <a:custGeom>
              <a:avLst/>
              <a:gdLst>
                <a:gd name="T0" fmla="*/ 43735 w 73"/>
                <a:gd name="T1" fmla="*/ 3257 h 7"/>
                <a:gd name="T2" fmla="*/ 21556 w 73"/>
                <a:gd name="T3" fmla="*/ 0 h 7"/>
                <a:gd name="T4" fmla="*/ 0 w 73"/>
                <a:gd name="T5" fmla="*/ 3257 h 7"/>
                <a:gd name="T6" fmla="*/ 0 w 73"/>
                <a:gd name="T7" fmla="*/ 3257 h 7"/>
                <a:gd name="T8" fmla="*/ 21556 w 73"/>
                <a:gd name="T9" fmla="*/ 7662 h 7"/>
                <a:gd name="T10" fmla="*/ 43735 w 73"/>
                <a:gd name="T11" fmla="*/ 3257 h 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3" h="7">
                  <a:moveTo>
                    <a:pt x="73" y="3"/>
                  </a:moveTo>
                  <a:cubicBezTo>
                    <a:pt x="73" y="1"/>
                    <a:pt x="57" y="0"/>
                    <a:pt x="36" y="0"/>
                  </a:cubicBezTo>
                  <a:cubicBezTo>
                    <a:pt x="16" y="0"/>
                    <a:pt x="0" y="1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5"/>
                    <a:pt x="16" y="7"/>
                    <a:pt x="36" y="7"/>
                  </a:cubicBezTo>
                  <a:cubicBezTo>
                    <a:pt x="57" y="7"/>
                    <a:pt x="73" y="5"/>
                    <a:pt x="73" y="3"/>
                  </a:cubicBezTo>
                </a:path>
              </a:pathLst>
            </a:custGeom>
            <a:solidFill>
              <a:srgbClr val="CEE4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89" name="Freeform 577">
              <a:extLst>
                <a:ext uri="{FF2B5EF4-FFF2-40B4-BE49-F238E27FC236}">
                  <a16:creationId xmlns:a16="http://schemas.microsoft.com/office/drawing/2014/main" id="{65191744-9FF1-4525-9B50-038168C9881A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1" y="840"/>
              <a:ext cx="182" cy="19"/>
            </a:xfrm>
            <a:custGeom>
              <a:avLst/>
              <a:gdLst>
                <a:gd name="T0" fmla="*/ 43735 w 73"/>
                <a:gd name="T1" fmla="*/ 3257 h 7"/>
                <a:gd name="T2" fmla="*/ 21556 w 73"/>
                <a:gd name="T3" fmla="*/ 0 h 7"/>
                <a:gd name="T4" fmla="*/ 0 w 73"/>
                <a:gd name="T5" fmla="*/ 3257 h 7"/>
                <a:gd name="T6" fmla="*/ 0 w 73"/>
                <a:gd name="T7" fmla="*/ 3257 h 7"/>
                <a:gd name="T8" fmla="*/ 21556 w 73"/>
                <a:gd name="T9" fmla="*/ 7662 h 7"/>
                <a:gd name="T10" fmla="*/ 43735 w 73"/>
                <a:gd name="T11" fmla="*/ 3257 h 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3" h="7">
                  <a:moveTo>
                    <a:pt x="73" y="3"/>
                  </a:moveTo>
                  <a:cubicBezTo>
                    <a:pt x="73" y="1"/>
                    <a:pt x="57" y="0"/>
                    <a:pt x="36" y="0"/>
                  </a:cubicBezTo>
                  <a:cubicBezTo>
                    <a:pt x="16" y="0"/>
                    <a:pt x="0" y="1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5"/>
                    <a:pt x="16" y="7"/>
                    <a:pt x="36" y="7"/>
                  </a:cubicBezTo>
                  <a:cubicBezTo>
                    <a:pt x="57" y="7"/>
                    <a:pt x="73" y="5"/>
                    <a:pt x="73" y="3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90" name="Freeform 578">
              <a:extLst>
                <a:ext uri="{FF2B5EF4-FFF2-40B4-BE49-F238E27FC236}">
                  <a16:creationId xmlns:a16="http://schemas.microsoft.com/office/drawing/2014/main" id="{88C0E468-3B14-46A5-8FC0-9FCA608B5D4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1" y="840"/>
              <a:ext cx="182" cy="107"/>
            </a:xfrm>
            <a:custGeom>
              <a:avLst/>
              <a:gdLst>
                <a:gd name="T0" fmla="*/ 43735 w 73"/>
                <a:gd name="T1" fmla="*/ 35184 h 40"/>
                <a:gd name="T2" fmla="*/ 43735 w 73"/>
                <a:gd name="T3" fmla="*/ 2870 h 40"/>
                <a:gd name="T4" fmla="*/ 21556 w 73"/>
                <a:gd name="T5" fmla="*/ 0 h 40"/>
                <a:gd name="T6" fmla="*/ 0 w 73"/>
                <a:gd name="T7" fmla="*/ 2870 h 40"/>
                <a:gd name="T8" fmla="*/ 0 w 73"/>
                <a:gd name="T9" fmla="*/ 35184 h 40"/>
                <a:gd name="T10" fmla="*/ 0 w 73"/>
                <a:gd name="T11" fmla="*/ 35184 h 40"/>
                <a:gd name="T12" fmla="*/ 21556 w 73"/>
                <a:gd name="T13" fmla="*/ 39162 h 40"/>
                <a:gd name="T14" fmla="*/ 43735 w 73"/>
                <a:gd name="T15" fmla="*/ 35184 h 4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3" h="40">
                  <a:moveTo>
                    <a:pt x="73" y="36"/>
                  </a:moveTo>
                  <a:cubicBezTo>
                    <a:pt x="73" y="3"/>
                    <a:pt x="73" y="3"/>
                    <a:pt x="73" y="3"/>
                  </a:cubicBezTo>
                  <a:cubicBezTo>
                    <a:pt x="73" y="1"/>
                    <a:pt x="57" y="0"/>
                    <a:pt x="36" y="0"/>
                  </a:cubicBezTo>
                  <a:cubicBezTo>
                    <a:pt x="16" y="0"/>
                    <a:pt x="0" y="1"/>
                    <a:pt x="0" y="3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0" y="38"/>
                    <a:pt x="16" y="40"/>
                    <a:pt x="36" y="40"/>
                  </a:cubicBezTo>
                  <a:cubicBezTo>
                    <a:pt x="57" y="40"/>
                    <a:pt x="73" y="38"/>
                    <a:pt x="73" y="36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91" name="Oval 579">
              <a:extLst>
                <a:ext uri="{FF2B5EF4-FFF2-40B4-BE49-F238E27FC236}">
                  <a16:creationId xmlns:a16="http://schemas.microsoft.com/office/drawing/2014/main" id="{765E14E6-3A64-4E69-ADD3-02402CFA0C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78" y="1488"/>
              <a:ext cx="20" cy="1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0792" name="Oval 580">
              <a:extLst>
                <a:ext uri="{FF2B5EF4-FFF2-40B4-BE49-F238E27FC236}">
                  <a16:creationId xmlns:a16="http://schemas.microsoft.com/office/drawing/2014/main" id="{5364A8CE-20FB-46A1-B38C-94826FAB62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03" y="1491"/>
              <a:ext cx="10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0793" name="Oval 581">
              <a:extLst>
                <a:ext uri="{FF2B5EF4-FFF2-40B4-BE49-F238E27FC236}">
                  <a16:creationId xmlns:a16="http://schemas.microsoft.com/office/drawing/2014/main" id="{BBAAAED0-7C7F-4F34-932D-3FE7173CEA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63" y="1488"/>
              <a:ext cx="8" cy="1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0794" name="Freeform 582">
              <a:extLst>
                <a:ext uri="{FF2B5EF4-FFF2-40B4-BE49-F238E27FC236}">
                  <a16:creationId xmlns:a16="http://schemas.microsoft.com/office/drawing/2014/main" id="{039457FA-859E-4B8E-A6B8-D919A7C2CA2E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3" y="1035"/>
              <a:ext cx="135" cy="930"/>
            </a:xfrm>
            <a:custGeom>
              <a:avLst/>
              <a:gdLst>
                <a:gd name="T0" fmla="*/ 11720 w 54"/>
                <a:gd name="T1" fmla="*/ 1761 h 349"/>
                <a:gd name="T2" fmla="*/ 6175 w 54"/>
                <a:gd name="T3" fmla="*/ 1761 h 349"/>
                <a:gd name="T4" fmla="*/ 783 w 54"/>
                <a:gd name="T5" fmla="*/ 9686 h 349"/>
                <a:gd name="T6" fmla="*/ 783 w 54"/>
                <a:gd name="T7" fmla="*/ 316816 h 349"/>
                <a:gd name="T8" fmla="*/ 3720 w 54"/>
                <a:gd name="T9" fmla="*/ 328418 h 349"/>
                <a:gd name="T10" fmla="*/ 15938 w 54"/>
                <a:gd name="T11" fmla="*/ 332935 h 349"/>
                <a:gd name="T12" fmla="*/ 33020 w 54"/>
                <a:gd name="T13" fmla="*/ 326238 h 349"/>
                <a:gd name="T14" fmla="*/ 33020 w 54"/>
                <a:gd name="T15" fmla="*/ 0 h 349"/>
                <a:gd name="T16" fmla="*/ 11720 w 54"/>
                <a:gd name="T17" fmla="*/ 1761 h 34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4" h="349">
                  <a:moveTo>
                    <a:pt x="19" y="2"/>
                  </a:moveTo>
                  <a:cubicBezTo>
                    <a:pt x="16" y="2"/>
                    <a:pt x="13" y="2"/>
                    <a:pt x="10" y="2"/>
                  </a:cubicBezTo>
                  <a:cubicBezTo>
                    <a:pt x="1" y="1"/>
                    <a:pt x="1" y="10"/>
                    <a:pt x="1" y="10"/>
                  </a:cubicBezTo>
                  <a:cubicBezTo>
                    <a:pt x="1" y="332"/>
                    <a:pt x="1" y="332"/>
                    <a:pt x="1" y="332"/>
                  </a:cubicBezTo>
                  <a:cubicBezTo>
                    <a:pt x="1" y="332"/>
                    <a:pt x="0" y="342"/>
                    <a:pt x="6" y="344"/>
                  </a:cubicBezTo>
                  <a:cubicBezTo>
                    <a:pt x="9" y="347"/>
                    <a:pt x="17" y="348"/>
                    <a:pt x="26" y="349"/>
                  </a:cubicBezTo>
                  <a:cubicBezTo>
                    <a:pt x="42" y="349"/>
                    <a:pt x="49" y="345"/>
                    <a:pt x="54" y="342"/>
                  </a:cubicBezTo>
                  <a:cubicBezTo>
                    <a:pt x="54" y="0"/>
                    <a:pt x="54" y="0"/>
                    <a:pt x="54" y="0"/>
                  </a:cubicBezTo>
                  <a:cubicBezTo>
                    <a:pt x="49" y="1"/>
                    <a:pt x="35" y="2"/>
                    <a:pt x="19" y="2"/>
                  </a:cubicBezTo>
                  <a:close/>
                </a:path>
              </a:pathLst>
            </a:custGeom>
            <a:solidFill>
              <a:srgbClr val="FFFFFF"/>
            </a:solidFill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795" name="Freeform 583">
              <a:extLst>
                <a:ext uri="{FF2B5EF4-FFF2-40B4-BE49-F238E27FC236}">
                  <a16:creationId xmlns:a16="http://schemas.microsoft.com/office/drawing/2014/main" id="{1BAF6805-3437-4E19-970A-8AC7D28469F7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8" y="1109"/>
              <a:ext cx="125" cy="83"/>
            </a:xfrm>
            <a:custGeom>
              <a:avLst/>
              <a:gdLst>
                <a:gd name="T0" fmla="*/ 0 w 50"/>
                <a:gd name="T1" fmla="*/ 28766 h 31"/>
                <a:gd name="T2" fmla="*/ 5675 w 50"/>
                <a:gd name="T3" fmla="*/ 30517 h 31"/>
                <a:gd name="T4" fmla="*/ 11063 w 50"/>
                <a:gd name="T5" fmla="*/ 30517 h 31"/>
                <a:gd name="T6" fmla="*/ 30595 w 50"/>
                <a:gd name="T7" fmla="*/ 28766 h 31"/>
                <a:gd name="T8" fmla="*/ 30595 w 50"/>
                <a:gd name="T9" fmla="*/ 0 h 31"/>
                <a:gd name="T10" fmla="*/ 11063 w 50"/>
                <a:gd name="T11" fmla="*/ 1807 h 31"/>
                <a:gd name="T12" fmla="*/ 5675 w 50"/>
                <a:gd name="T13" fmla="*/ 1807 h 31"/>
                <a:gd name="T14" fmla="*/ 0 w 50"/>
                <a:gd name="T15" fmla="*/ 0 h 31"/>
                <a:gd name="T16" fmla="*/ 0 w 50"/>
                <a:gd name="T17" fmla="*/ 28766 h 3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0" h="31">
                  <a:moveTo>
                    <a:pt x="0" y="29"/>
                  </a:moveTo>
                  <a:cubicBezTo>
                    <a:pt x="0" y="29"/>
                    <a:pt x="0" y="30"/>
                    <a:pt x="9" y="31"/>
                  </a:cubicBezTo>
                  <a:cubicBezTo>
                    <a:pt x="12" y="31"/>
                    <a:pt x="15" y="31"/>
                    <a:pt x="18" y="31"/>
                  </a:cubicBezTo>
                  <a:cubicBezTo>
                    <a:pt x="33" y="31"/>
                    <a:pt x="45" y="30"/>
                    <a:pt x="50" y="29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45" y="1"/>
                    <a:pt x="33" y="2"/>
                    <a:pt x="18" y="2"/>
                  </a:cubicBezTo>
                  <a:cubicBezTo>
                    <a:pt x="15" y="2"/>
                    <a:pt x="12" y="2"/>
                    <a:pt x="9" y="2"/>
                  </a:cubicBezTo>
                  <a:cubicBezTo>
                    <a:pt x="0" y="1"/>
                    <a:pt x="0" y="0"/>
                    <a:pt x="0" y="0"/>
                  </a:cubicBezTo>
                  <a:lnTo>
                    <a:pt x="0" y="29"/>
                  </a:lnTo>
                  <a:close/>
                </a:path>
              </a:pathLst>
            </a:custGeom>
            <a:solidFill>
              <a:srgbClr val="009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96" name="Freeform 584">
              <a:extLst>
                <a:ext uri="{FF2B5EF4-FFF2-40B4-BE49-F238E27FC236}">
                  <a16:creationId xmlns:a16="http://schemas.microsoft.com/office/drawing/2014/main" id="{087E9C1A-82AD-4A35-9A34-A01D18485EF7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3" y="859"/>
              <a:ext cx="162" cy="85"/>
            </a:xfrm>
            <a:custGeom>
              <a:avLst/>
              <a:gdLst>
                <a:gd name="T0" fmla="*/ 2894 w 65"/>
                <a:gd name="T1" fmla="*/ 1052 h 32"/>
                <a:gd name="T2" fmla="*/ 18485 w 65"/>
                <a:gd name="T3" fmla="*/ 2794 h 32"/>
                <a:gd name="T4" fmla="*/ 37128 w 65"/>
                <a:gd name="T5" fmla="*/ 1052 h 32"/>
                <a:gd name="T6" fmla="*/ 38344 w 65"/>
                <a:gd name="T7" fmla="*/ 2794 h 32"/>
                <a:gd name="T8" fmla="*/ 20375 w 65"/>
                <a:gd name="T9" fmla="*/ 12947 h 32"/>
                <a:gd name="T10" fmla="*/ 17212 w 65"/>
                <a:gd name="T11" fmla="*/ 16926 h 32"/>
                <a:gd name="T12" fmla="*/ 16753 w 65"/>
                <a:gd name="T13" fmla="*/ 27136 h 32"/>
                <a:gd name="T14" fmla="*/ 9615 w 65"/>
                <a:gd name="T15" fmla="*/ 28167 h 32"/>
                <a:gd name="T16" fmla="*/ 1161 w 65"/>
                <a:gd name="T17" fmla="*/ 23144 h 32"/>
                <a:gd name="T18" fmla="*/ 466 w 65"/>
                <a:gd name="T19" fmla="*/ 2794 h 32"/>
                <a:gd name="T20" fmla="*/ 2894 w 65"/>
                <a:gd name="T21" fmla="*/ 1052 h 3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65" h="32">
                  <a:moveTo>
                    <a:pt x="5" y="1"/>
                  </a:moveTo>
                  <a:cubicBezTo>
                    <a:pt x="13" y="3"/>
                    <a:pt x="23" y="3"/>
                    <a:pt x="31" y="3"/>
                  </a:cubicBezTo>
                  <a:cubicBezTo>
                    <a:pt x="40" y="2"/>
                    <a:pt x="53" y="1"/>
                    <a:pt x="62" y="1"/>
                  </a:cubicBezTo>
                  <a:cubicBezTo>
                    <a:pt x="65" y="1"/>
                    <a:pt x="64" y="2"/>
                    <a:pt x="64" y="3"/>
                  </a:cubicBezTo>
                  <a:cubicBezTo>
                    <a:pt x="60" y="10"/>
                    <a:pt x="40" y="10"/>
                    <a:pt x="34" y="14"/>
                  </a:cubicBezTo>
                  <a:cubicBezTo>
                    <a:pt x="32" y="15"/>
                    <a:pt x="30" y="16"/>
                    <a:pt x="29" y="18"/>
                  </a:cubicBezTo>
                  <a:cubicBezTo>
                    <a:pt x="28" y="20"/>
                    <a:pt x="29" y="27"/>
                    <a:pt x="28" y="29"/>
                  </a:cubicBezTo>
                  <a:cubicBezTo>
                    <a:pt x="26" y="32"/>
                    <a:pt x="19" y="29"/>
                    <a:pt x="16" y="30"/>
                  </a:cubicBezTo>
                  <a:cubicBezTo>
                    <a:pt x="9" y="30"/>
                    <a:pt x="3" y="29"/>
                    <a:pt x="2" y="25"/>
                  </a:cubicBezTo>
                  <a:cubicBezTo>
                    <a:pt x="0" y="20"/>
                    <a:pt x="0" y="9"/>
                    <a:pt x="1" y="3"/>
                  </a:cubicBezTo>
                  <a:cubicBezTo>
                    <a:pt x="1" y="2"/>
                    <a:pt x="2" y="0"/>
                    <a:pt x="5" y="1"/>
                  </a:cubicBezTo>
                  <a:close/>
                </a:path>
              </a:pathLst>
            </a:custGeom>
            <a:solidFill>
              <a:srgbClr val="7EBD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97" name="Freeform 585">
              <a:extLst>
                <a:ext uri="{FF2B5EF4-FFF2-40B4-BE49-F238E27FC236}">
                  <a16:creationId xmlns:a16="http://schemas.microsoft.com/office/drawing/2014/main" id="{2A5758B4-6339-4A60-A872-F1E2E9EC8AFC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1" y="867"/>
              <a:ext cx="87" cy="72"/>
            </a:xfrm>
            <a:custGeom>
              <a:avLst/>
              <a:gdLst>
                <a:gd name="T0" fmla="*/ 3515 w 35"/>
                <a:gd name="T1" fmla="*/ 25885 h 27"/>
                <a:gd name="T2" fmla="*/ 13025 w 35"/>
                <a:gd name="T3" fmla="*/ 24824 h 27"/>
                <a:gd name="T4" fmla="*/ 18889 w 35"/>
                <a:gd name="T5" fmla="*/ 23061 h 27"/>
                <a:gd name="T6" fmla="*/ 20012 w 35"/>
                <a:gd name="T7" fmla="*/ 16179 h 27"/>
                <a:gd name="T8" fmla="*/ 19351 w 35"/>
                <a:gd name="T9" fmla="*/ 8648 h 27"/>
                <a:gd name="T10" fmla="*/ 19351 w 35"/>
                <a:gd name="T11" fmla="*/ 3891 h 27"/>
                <a:gd name="T12" fmla="*/ 19351 w 35"/>
                <a:gd name="T13" fmla="*/ 0 h 27"/>
                <a:gd name="T14" fmla="*/ 18141 w 35"/>
                <a:gd name="T15" fmla="*/ 9707 h 27"/>
                <a:gd name="T16" fmla="*/ 13025 w 35"/>
                <a:gd name="T17" fmla="*/ 15531 h 27"/>
                <a:gd name="T18" fmla="*/ 3515 w 35"/>
                <a:gd name="T19" fmla="*/ 24120 h 27"/>
                <a:gd name="T20" fmla="*/ 0 w 35"/>
                <a:gd name="T21" fmla="*/ 24824 h 2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5" h="27">
                  <a:moveTo>
                    <a:pt x="6" y="27"/>
                  </a:moveTo>
                  <a:cubicBezTo>
                    <a:pt x="11" y="27"/>
                    <a:pt x="17" y="26"/>
                    <a:pt x="22" y="26"/>
                  </a:cubicBezTo>
                  <a:cubicBezTo>
                    <a:pt x="25" y="25"/>
                    <a:pt x="29" y="26"/>
                    <a:pt x="32" y="24"/>
                  </a:cubicBezTo>
                  <a:cubicBezTo>
                    <a:pt x="35" y="23"/>
                    <a:pt x="34" y="20"/>
                    <a:pt x="34" y="17"/>
                  </a:cubicBezTo>
                  <a:cubicBezTo>
                    <a:pt x="34" y="14"/>
                    <a:pt x="34" y="11"/>
                    <a:pt x="33" y="9"/>
                  </a:cubicBezTo>
                  <a:cubicBezTo>
                    <a:pt x="33" y="7"/>
                    <a:pt x="33" y="6"/>
                    <a:pt x="33" y="4"/>
                  </a:cubicBezTo>
                  <a:cubicBezTo>
                    <a:pt x="33" y="3"/>
                    <a:pt x="33" y="2"/>
                    <a:pt x="33" y="0"/>
                  </a:cubicBezTo>
                  <a:cubicBezTo>
                    <a:pt x="32" y="3"/>
                    <a:pt x="32" y="7"/>
                    <a:pt x="31" y="10"/>
                  </a:cubicBezTo>
                  <a:cubicBezTo>
                    <a:pt x="29" y="14"/>
                    <a:pt x="26" y="14"/>
                    <a:pt x="22" y="16"/>
                  </a:cubicBezTo>
                  <a:cubicBezTo>
                    <a:pt x="16" y="18"/>
                    <a:pt x="12" y="22"/>
                    <a:pt x="6" y="25"/>
                  </a:cubicBezTo>
                  <a:cubicBezTo>
                    <a:pt x="5" y="25"/>
                    <a:pt x="1" y="27"/>
                    <a:pt x="0" y="26"/>
                  </a:cubicBezTo>
                </a:path>
              </a:pathLst>
            </a:custGeom>
            <a:solidFill>
              <a:srgbClr val="007B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98" name="Freeform 586">
              <a:extLst>
                <a:ext uri="{FF2B5EF4-FFF2-40B4-BE49-F238E27FC236}">
                  <a16:creationId xmlns:a16="http://schemas.microsoft.com/office/drawing/2014/main" id="{55D78FE2-9CA4-402F-8C5F-81884C15A0D0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8" y="869"/>
              <a:ext cx="75" cy="56"/>
            </a:xfrm>
            <a:custGeom>
              <a:avLst/>
              <a:gdLst>
                <a:gd name="T0" fmla="*/ 1300 w 30"/>
                <a:gd name="T1" fmla="*/ 2824 h 21"/>
                <a:gd name="T2" fmla="*/ 783 w 30"/>
                <a:gd name="T3" fmla="*/ 13347 h 21"/>
                <a:gd name="T4" fmla="*/ 2470 w 30"/>
                <a:gd name="T5" fmla="*/ 18355 h 21"/>
                <a:gd name="T6" fmla="*/ 7345 w 30"/>
                <a:gd name="T7" fmla="*/ 18355 h 21"/>
                <a:gd name="T8" fmla="*/ 7345 w 30"/>
                <a:gd name="T9" fmla="*/ 13347 h 21"/>
                <a:gd name="T10" fmla="*/ 9770 w 30"/>
                <a:gd name="T11" fmla="*/ 7531 h 21"/>
                <a:gd name="T12" fmla="*/ 18363 w 30"/>
                <a:gd name="T13" fmla="*/ 2824 h 21"/>
                <a:gd name="T14" fmla="*/ 11720 w 30"/>
                <a:gd name="T15" fmla="*/ 1059 h 21"/>
                <a:gd name="T16" fmla="*/ 1958 w 30"/>
                <a:gd name="T17" fmla="*/ 1763 h 2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0" h="21">
                  <a:moveTo>
                    <a:pt x="2" y="3"/>
                  </a:moveTo>
                  <a:cubicBezTo>
                    <a:pt x="0" y="6"/>
                    <a:pt x="0" y="10"/>
                    <a:pt x="1" y="14"/>
                  </a:cubicBezTo>
                  <a:cubicBezTo>
                    <a:pt x="1" y="16"/>
                    <a:pt x="2" y="18"/>
                    <a:pt x="4" y="19"/>
                  </a:cubicBezTo>
                  <a:cubicBezTo>
                    <a:pt x="5" y="20"/>
                    <a:pt x="10" y="21"/>
                    <a:pt x="12" y="19"/>
                  </a:cubicBezTo>
                  <a:cubicBezTo>
                    <a:pt x="13" y="18"/>
                    <a:pt x="11" y="16"/>
                    <a:pt x="12" y="14"/>
                  </a:cubicBezTo>
                  <a:cubicBezTo>
                    <a:pt x="12" y="12"/>
                    <a:pt x="14" y="10"/>
                    <a:pt x="16" y="8"/>
                  </a:cubicBezTo>
                  <a:cubicBezTo>
                    <a:pt x="20" y="5"/>
                    <a:pt x="26" y="6"/>
                    <a:pt x="30" y="3"/>
                  </a:cubicBezTo>
                  <a:cubicBezTo>
                    <a:pt x="28" y="1"/>
                    <a:pt x="21" y="1"/>
                    <a:pt x="19" y="1"/>
                  </a:cubicBezTo>
                  <a:cubicBezTo>
                    <a:pt x="15" y="1"/>
                    <a:pt x="6" y="0"/>
                    <a:pt x="3" y="2"/>
                  </a:cubicBezTo>
                </a:path>
              </a:pathLst>
            </a:custGeom>
            <a:solidFill>
              <a:srgbClr val="B2D5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99" name="Freeform 587">
              <a:extLst>
                <a:ext uri="{FF2B5EF4-FFF2-40B4-BE49-F238E27FC236}">
                  <a16:creationId xmlns:a16="http://schemas.microsoft.com/office/drawing/2014/main" id="{913D516D-8C4C-46D2-9FB5-5817A08FD5D3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3" y="875"/>
              <a:ext cx="25" cy="29"/>
            </a:xfrm>
            <a:custGeom>
              <a:avLst/>
              <a:gdLst>
                <a:gd name="T0" fmla="*/ 783 w 10"/>
                <a:gd name="T1" fmla="*/ 1648 h 11"/>
                <a:gd name="T2" fmla="*/ 0 w 10"/>
                <a:gd name="T3" fmla="*/ 5992 h 11"/>
                <a:gd name="T4" fmla="*/ 1958 w 10"/>
                <a:gd name="T5" fmla="*/ 8028 h 11"/>
                <a:gd name="T6" fmla="*/ 3250 w 10"/>
                <a:gd name="T7" fmla="*/ 2655 h 11"/>
                <a:gd name="T8" fmla="*/ 6175 w 10"/>
                <a:gd name="T9" fmla="*/ 1007 h 11"/>
                <a:gd name="T10" fmla="*/ 1300 w 10"/>
                <a:gd name="T11" fmla="*/ 1648 h 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" h="11">
                  <a:moveTo>
                    <a:pt x="1" y="2"/>
                  </a:moveTo>
                  <a:cubicBezTo>
                    <a:pt x="0" y="4"/>
                    <a:pt x="0" y="5"/>
                    <a:pt x="0" y="7"/>
                  </a:cubicBezTo>
                  <a:cubicBezTo>
                    <a:pt x="1" y="9"/>
                    <a:pt x="2" y="11"/>
                    <a:pt x="3" y="9"/>
                  </a:cubicBezTo>
                  <a:cubicBezTo>
                    <a:pt x="4" y="7"/>
                    <a:pt x="2" y="5"/>
                    <a:pt x="5" y="3"/>
                  </a:cubicBezTo>
                  <a:cubicBezTo>
                    <a:pt x="6" y="2"/>
                    <a:pt x="9" y="2"/>
                    <a:pt x="10" y="1"/>
                  </a:cubicBezTo>
                  <a:cubicBezTo>
                    <a:pt x="9" y="0"/>
                    <a:pt x="4" y="1"/>
                    <a:pt x="2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00" name="Freeform 588">
              <a:extLst>
                <a:ext uri="{FF2B5EF4-FFF2-40B4-BE49-F238E27FC236}">
                  <a16:creationId xmlns:a16="http://schemas.microsoft.com/office/drawing/2014/main" id="{DDA36AFA-278C-4044-B16E-FB1586822AE3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8" y="901"/>
              <a:ext cx="37" cy="32"/>
            </a:xfrm>
            <a:custGeom>
              <a:avLst/>
              <a:gdLst>
                <a:gd name="T0" fmla="*/ 0 w 15"/>
                <a:gd name="T1" fmla="*/ 11469 h 12"/>
                <a:gd name="T2" fmla="*/ 6110 w 15"/>
                <a:gd name="T3" fmla="*/ 10376 h 12"/>
                <a:gd name="T4" fmla="*/ 6766 w 15"/>
                <a:gd name="T5" fmla="*/ 0 h 12"/>
                <a:gd name="T6" fmla="*/ 2294 w 15"/>
                <a:gd name="T7" fmla="*/ 10376 h 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" h="12">
                  <a:moveTo>
                    <a:pt x="0" y="12"/>
                  </a:moveTo>
                  <a:cubicBezTo>
                    <a:pt x="3" y="12"/>
                    <a:pt x="7" y="12"/>
                    <a:pt x="11" y="11"/>
                  </a:cubicBezTo>
                  <a:cubicBezTo>
                    <a:pt x="15" y="10"/>
                    <a:pt x="15" y="4"/>
                    <a:pt x="12" y="0"/>
                  </a:cubicBezTo>
                  <a:cubicBezTo>
                    <a:pt x="12" y="7"/>
                    <a:pt x="11" y="10"/>
                    <a:pt x="4" y="11"/>
                  </a:cubicBezTo>
                </a:path>
              </a:pathLst>
            </a:custGeom>
            <a:solidFill>
              <a:srgbClr val="004B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01" name="Freeform 589">
              <a:extLst>
                <a:ext uri="{FF2B5EF4-FFF2-40B4-BE49-F238E27FC236}">
                  <a16:creationId xmlns:a16="http://schemas.microsoft.com/office/drawing/2014/main" id="{925DF0A2-AE3D-4E30-B2E3-DEDDE15A7A2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1" y="1195"/>
              <a:ext cx="69" cy="765"/>
            </a:xfrm>
            <a:custGeom>
              <a:avLst/>
              <a:gdLst>
                <a:gd name="T0" fmla="*/ 10547 w 28"/>
                <a:gd name="T1" fmla="*/ 153914 h 287"/>
                <a:gd name="T2" fmla="*/ 11612 w 28"/>
                <a:gd name="T3" fmla="*/ 33372 h 287"/>
                <a:gd name="T4" fmla="*/ 15012 w 28"/>
                <a:gd name="T5" fmla="*/ 0 h 287"/>
                <a:gd name="T6" fmla="*/ 15012 w 28"/>
                <a:gd name="T7" fmla="*/ 258869 h 287"/>
                <a:gd name="T8" fmla="*/ 0 w 28"/>
                <a:gd name="T9" fmla="*/ 271535 h 287"/>
                <a:gd name="T10" fmla="*/ 10547 w 28"/>
                <a:gd name="T11" fmla="*/ 153914 h 28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8" h="287">
                  <a:moveTo>
                    <a:pt x="19" y="161"/>
                  </a:moveTo>
                  <a:cubicBezTo>
                    <a:pt x="20" y="137"/>
                    <a:pt x="20" y="69"/>
                    <a:pt x="21" y="35"/>
                  </a:cubicBezTo>
                  <a:cubicBezTo>
                    <a:pt x="22" y="12"/>
                    <a:pt x="27" y="26"/>
                    <a:pt x="27" y="0"/>
                  </a:cubicBezTo>
                  <a:cubicBezTo>
                    <a:pt x="27" y="0"/>
                    <a:pt x="27" y="263"/>
                    <a:pt x="27" y="271"/>
                  </a:cubicBezTo>
                  <a:cubicBezTo>
                    <a:pt x="28" y="278"/>
                    <a:pt x="18" y="287"/>
                    <a:pt x="0" y="284"/>
                  </a:cubicBezTo>
                  <a:cubicBezTo>
                    <a:pt x="18" y="277"/>
                    <a:pt x="14" y="259"/>
                    <a:pt x="19" y="161"/>
                  </a:cubicBezTo>
                  <a:close/>
                </a:path>
              </a:pathLst>
            </a:custGeom>
            <a:solidFill>
              <a:srgbClr val="E7E7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02" name="Freeform 590">
              <a:extLst>
                <a:ext uri="{FF2B5EF4-FFF2-40B4-BE49-F238E27FC236}">
                  <a16:creationId xmlns:a16="http://schemas.microsoft.com/office/drawing/2014/main" id="{ACFB7573-C6DD-404B-8103-EFE9E8FCC945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1" y="1061"/>
              <a:ext cx="15" cy="27"/>
            </a:xfrm>
            <a:custGeom>
              <a:avLst/>
              <a:gdLst>
                <a:gd name="T0" fmla="*/ 0 w 6"/>
                <a:gd name="T1" fmla="*/ 3127 h 10"/>
                <a:gd name="T2" fmla="*/ 2470 w 6"/>
                <a:gd name="T3" fmla="*/ 0 h 10"/>
                <a:gd name="T4" fmla="*/ 3250 w 6"/>
                <a:gd name="T5" fmla="*/ 8443 h 10"/>
                <a:gd name="T6" fmla="*/ 783 w 6"/>
                <a:gd name="T7" fmla="*/ 9353 h 10"/>
                <a:gd name="T8" fmla="*/ 3720 w 6"/>
                <a:gd name="T9" fmla="*/ 9353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10">
                  <a:moveTo>
                    <a:pt x="0" y="3"/>
                  </a:moveTo>
                  <a:cubicBezTo>
                    <a:pt x="1" y="1"/>
                    <a:pt x="2" y="0"/>
                    <a:pt x="4" y="0"/>
                  </a:cubicBezTo>
                  <a:cubicBezTo>
                    <a:pt x="4" y="3"/>
                    <a:pt x="3" y="6"/>
                    <a:pt x="5" y="8"/>
                  </a:cubicBezTo>
                  <a:cubicBezTo>
                    <a:pt x="3" y="8"/>
                    <a:pt x="2" y="9"/>
                    <a:pt x="1" y="9"/>
                  </a:cubicBezTo>
                  <a:cubicBezTo>
                    <a:pt x="3" y="9"/>
                    <a:pt x="5" y="10"/>
                    <a:pt x="6" y="9"/>
                  </a:cubicBezTo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03" name="Freeform 591">
              <a:extLst>
                <a:ext uri="{FF2B5EF4-FFF2-40B4-BE49-F238E27FC236}">
                  <a16:creationId xmlns:a16="http://schemas.microsoft.com/office/drawing/2014/main" id="{22890CD2-5F88-4CCB-9A30-1B15CEBB0833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1" y="1069"/>
              <a:ext cx="17" cy="14"/>
            </a:xfrm>
            <a:custGeom>
              <a:avLst/>
              <a:gdLst>
                <a:gd name="T0" fmla="*/ 0 w 7"/>
                <a:gd name="T1" fmla="*/ 0 h 5"/>
                <a:gd name="T2" fmla="*/ 1003 w 7"/>
                <a:gd name="T3" fmla="*/ 6695 h 5"/>
                <a:gd name="T4" fmla="*/ 3480 w 7"/>
                <a:gd name="T5" fmla="*/ 6695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5">
                  <a:moveTo>
                    <a:pt x="0" y="0"/>
                  </a:moveTo>
                  <a:cubicBezTo>
                    <a:pt x="1" y="2"/>
                    <a:pt x="1" y="4"/>
                    <a:pt x="2" y="5"/>
                  </a:cubicBezTo>
                  <a:cubicBezTo>
                    <a:pt x="3" y="3"/>
                    <a:pt x="5" y="3"/>
                    <a:pt x="7" y="5"/>
                  </a:cubicBezTo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04" name="Freeform 592">
              <a:extLst>
                <a:ext uri="{FF2B5EF4-FFF2-40B4-BE49-F238E27FC236}">
                  <a16:creationId xmlns:a16="http://schemas.microsoft.com/office/drawing/2014/main" id="{997B7389-CC6A-41ED-83D6-2D146328176C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6" y="1064"/>
              <a:ext cx="17" cy="24"/>
            </a:xfrm>
            <a:custGeom>
              <a:avLst/>
              <a:gdLst>
                <a:gd name="T0" fmla="*/ 0 w 7"/>
                <a:gd name="T1" fmla="*/ 1763 h 9"/>
                <a:gd name="T2" fmla="*/ 2018 w 7"/>
                <a:gd name="T3" fmla="*/ 0 h 9"/>
                <a:gd name="T4" fmla="*/ 3019 w 7"/>
                <a:gd name="T5" fmla="*/ 8648 h 9"/>
                <a:gd name="T6" fmla="*/ 1433 w 7"/>
                <a:gd name="T7" fmla="*/ 5824 h 9"/>
                <a:gd name="T8" fmla="*/ 1433 w 7"/>
                <a:gd name="T9" fmla="*/ 8648 h 9"/>
                <a:gd name="T10" fmla="*/ 3480 w 7"/>
                <a:gd name="T11" fmla="*/ 6883 h 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" h="9">
                  <a:moveTo>
                    <a:pt x="0" y="2"/>
                  </a:moveTo>
                  <a:cubicBezTo>
                    <a:pt x="1" y="1"/>
                    <a:pt x="3" y="0"/>
                    <a:pt x="4" y="0"/>
                  </a:cubicBezTo>
                  <a:cubicBezTo>
                    <a:pt x="5" y="3"/>
                    <a:pt x="5" y="7"/>
                    <a:pt x="6" y="9"/>
                  </a:cubicBezTo>
                  <a:cubicBezTo>
                    <a:pt x="6" y="7"/>
                    <a:pt x="4" y="6"/>
                    <a:pt x="3" y="6"/>
                  </a:cubicBezTo>
                  <a:cubicBezTo>
                    <a:pt x="2" y="7"/>
                    <a:pt x="2" y="8"/>
                    <a:pt x="3" y="9"/>
                  </a:cubicBezTo>
                  <a:cubicBezTo>
                    <a:pt x="4" y="9"/>
                    <a:pt x="7" y="7"/>
                    <a:pt x="7" y="7"/>
                  </a:cubicBezTo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05" name="Freeform 593">
              <a:extLst>
                <a:ext uri="{FF2B5EF4-FFF2-40B4-BE49-F238E27FC236}">
                  <a16:creationId xmlns:a16="http://schemas.microsoft.com/office/drawing/2014/main" id="{9BEFE8B4-2EBE-46D9-A647-7C07EA871C45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5" y="1061"/>
              <a:ext cx="53" cy="35"/>
            </a:xfrm>
            <a:custGeom>
              <a:avLst/>
              <a:gdLst>
                <a:gd name="T0" fmla="*/ 0 w 21"/>
                <a:gd name="T1" fmla="*/ 0 h 13"/>
                <a:gd name="T2" fmla="*/ 2027 w 21"/>
                <a:gd name="T3" fmla="*/ 8352 h 13"/>
                <a:gd name="T4" fmla="*/ 3892 w 21"/>
                <a:gd name="T5" fmla="*/ 4935 h 13"/>
                <a:gd name="T6" fmla="*/ 3357 w 21"/>
                <a:gd name="T7" fmla="*/ 10344 h 13"/>
                <a:gd name="T8" fmla="*/ 7269 w 21"/>
                <a:gd name="T9" fmla="*/ 1152 h 13"/>
                <a:gd name="T10" fmla="*/ 11688 w 21"/>
                <a:gd name="T11" fmla="*/ 4254 h 13"/>
                <a:gd name="T12" fmla="*/ 12912 w 21"/>
                <a:gd name="T13" fmla="*/ 6090 h 1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1" h="13">
                  <a:moveTo>
                    <a:pt x="0" y="0"/>
                  </a:moveTo>
                  <a:cubicBezTo>
                    <a:pt x="1" y="3"/>
                    <a:pt x="2" y="5"/>
                    <a:pt x="3" y="8"/>
                  </a:cubicBezTo>
                  <a:cubicBezTo>
                    <a:pt x="4" y="6"/>
                    <a:pt x="5" y="6"/>
                    <a:pt x="6" y="5"/>
                  </a:cubicBezTo>
                  <a:cubicBezTo>
                    <a:pt x="7" y="7"/>
                    <a:pt x="6" y="8"/>
                    <a:pt x="5" y="10"/>
                  </a:cubicBezTo>
                  <a:cubicBezTo>
                    <a:pt x="4" y="1"/>
                    <a:pt x="17" y="10"/>
                    <a:pt x="11" y="1"/>
                  </a:cubicBezTo>
                  <a:cubicBezTo>
                    <a:pt x="7" y="13"/>
                    <a:pt x="21" y="10"/>
                    <a:pt x="18" y="4"/>
                  </a:cubicBezTo>
                  <a:cubicBezTo>
                    <a:pt x="18" y="5"/>
                    <a:pt x="19" y="5"/>
                    <a:pt x="20" y="6"/>
                  </a:cubicBezTo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06" name="Freeform 594">
              <a:extLst>
                <a:ext uri="{FF2B5EF4-FFF2-40B4-BE49-F238E27FC236}">
                  <a16:creationId xmlns:a16="http://schemas.microsoft.com/office/drawing/2014/main" id="{AEC453BB-FA6F-41D9-88D4-98046C9D152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3" y="1208"/>
              <a:ext cx="28" cy="16"/>
            </a:xfrm>
            <a:custGeom>
              <a:avLst/>
              <a:gdLst>
                <a:gd name="T0" fmla="*/ 0 w 11"/>
                <a:gd name="T1" fmla="*/ 1059 h 6"/>
                <a:gd name="T2" fmla="*/ 2146 w 11"/>
                <a:gd name="T3" fmla="*/ 0 h 6"/>
                <a:gd name="T4" fmla="*/ 2146 w 11"/>
                <a:gd name="T5" fmla="*/ 4701 h 6"/>
                <a:gd name="T6" fmla="*/ 4918 w 11"/>
                <a:gd name="T7" fmla="*/ 1763 h 6"/>
                <a:gd name="T8" fmla="*/ 7601 w 11"/>
                <a:gd name="T9" fmla="*/ 4701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6">
                  <a:moveTo>
                    <a:pt x="0" y="1"/>
                  </a:moveTo>
                  <a:cubicBezTo>
                    <a:pt x="1" y="1"/>
                    <a:pt x="1" y="0"/>
                    <a:pt x="3" y="0"/>
                  </a:cubicBezTo>
                  <a:cubicBezTo>
                    <a:pt x="4" y="1"/>
                    <a:pt x="4" y="3"/>
                    <a:pt x="3" y="5"/>
                  </a:cubicBezTo>
                  <a:cubicBezTo>
                    <a:pt x="6" y="6"/>
                    <a:pt x="7" y="5"/>
                    <a:pt x="7" y="2"/>
                  </a:cubicBezTo>
                  <a:cubicBezTo>
                    <a:pt x="9" y="1"/>
                    <a:pt x="11" y="2"/>
                    <a:pt x="11" y="5"/>
                  </a:cubicBezTo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07" name="Freeform 595">
              <a:extLst>
                <a:ext uri="{FF2B5EF4-FFF2-40B4-BE49-F238E27FC236}">
                  <a16:creationId xmlns:a16="http://schemas.microsoft.com/office/drawing/2014/main" id="{666DA821-AA24-41EA-A12A-F6CD800564B6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6" y="1200"/>
              <a:ext cx="54" cy="35"/>
            </a:xfrm>
            <a:custGeom>
              <a:avLst/>
              <a:gdLst>
                <a:gd name="T0" fmla="*/ 0 w 22"/>
                <a:gd name="T1" fmla="*/ 13287 h 13"/>
                <a:gd name="T2" fmla="*/ 1524 w 22"/>
                <a:gd name="T3" fmla="*/ 0 h 13"/>
                <a:gd name="T4" fmla="*/ 3296 w 22"/>
                <a:gd name="T5" fmla="*/ 11453 h 13"/>
                <a:gd name="T6" fmla="*/ 6313 w 22"/>
                <a:gd name="T7" fmla="*/ 9192 h 13"/>
                <a:gd name="T8" fmla="*/ 5439 w 22"/>
                <a:gd name="T9" fmla="*/ 6090 h 13"/>
                <a:gd name="T10" fmla="*/ 7037 w 22"/>
                <a:gd name="T11" fmla="*/ 8352 h 13"/>
                <a:gd name="T12" fmla="*/ 10235 w 22"/>
                <a:gd name="T13" fmla="*/ 11453 h 13"/>
                <a:gd name="T14" fmla="*/ 10707 w 22"/>
                <a:gd name="T15" fmla="*/ 6090 h 13"/>
                <a:gd name="T16" fmla="*/ 11833 w 22"/>
                <a:gd name="T17" fmla="*/ 8352 h 1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2" h="13">
                  <a:moveTo>
                    <a:pt x="0" y="13"/>
                  </a:moveTo>
                  <a:cubicBezTo>
                    <a:pt x="7" y="11"/>
                    <a:pt x="9" y="4"/>
                    <a:pt x="3" y="0"/>
                  </a:cubicBezTo>
                  <a:cubicBezTo>
                    <a:pt x="3" y="4"/>
                    <a:pt x="5" y="8"/>
                    <a:pt x="6" y="11"/>
                  </a:cubicBezTo>
                  <a:cubicBezTo>
                    <a:pt x="7" y="9"/>
                    <a:pt x="10" y="8"/>
                    <a:pt x="12" y="9"/>
                  </a:cubicBezTo>
                  <a:cubicBezTo>
                    <a:pt x="12" y="7"/>
                    <a:pt x="12" y="6"/>
                    <a:pt x="10" y="6"/>
                  </a:cubicBezTo>
                  <a:cubicBezTo>
                    <a:pt x="8" y="12"/>
                    <a:pt x="12" y="8"/>
                    <a:pt x="13" y="8"/>
                  </a:cubicBezTo>
                  <a:cubicBezTo>
                    <a:pt x="15" y="9"/>
                    <a:pt x="18" y="11"/>
                    <a:pt x="19" y="11"/>
                  </a:cubicBezTo>
                  <a:cubicBezTo>
                    <a:pt x="19" y="10"/>
                    <a:pt x="20" y="7"/>
                    <a:pt x="20" y="6"/>
                  </a:cubicBezTo>
                  <a:cubicBezTo>
                    <a:pt x="21" y="7"/>
                    <a:pt x="21" y="8"/>
                    <a:pt x="22" y="8"/>
                  </a:cubicBezTo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08" name="Freeform 596">
              <a:extLst>
                <a:ext uri="{FF2B5EF4-FFF2-40B4-BE49-F238E27FC236}">
                  <a16:creationId xmlns:a16="http://schemas.microsoft.com/office/drawing/2014/main" id="{FE6E469D-1B49-437E-8C96-EF8A06ED8E06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3" y="1208"/>
              <a:ext cx="12" cy="19"/>
            </a:xfrm>
            <a:custGeom>
              <a:avLst/>
              <a:gdLst>
                <a:gd name="T0" fmla="*/ 2321 w 5"/>
                <a:gd name="T1" fmla="*/ 0 h 7"/>
                <a:gd name="T2" fmla="*/ 1925 w 5"/>
                <a:gd name="T3" fmla="*/ 7662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7">
                  <a:moveTo>
                    <a:pt x="5" y="0"/>
                  </a:moveTo>
                  <a:cubicBezTo>
                    <a:pt x="0" y="1"/>
                    <a:pt x="4" y="5"/>
                    <a:pt x="4" y="7"/>
                  </a:cubicBezTo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0495" name="Group 597">
            <a:extLst>
              <a:ext uri="{FF2B5EF4-FFF2-40B4-BE49-F238E27FC236}">
                <a16:creationId xmlns:a16="http://schemas.microsoft.com/office/drawing/2014/main" id="{C6E9F7A6-CA04-48FD-A17D-1988ABF19FE1}"/>
              </a:ext>
            </a:extLst>
          </p:cNvPr>
          <p:cNvGrpSpPr>
            <a:grpSpLocks/>
          </p:cNvGrpSpPr>
          <p:nvPr/>
        </p:nvGrpSpPr>
        <p:grpSpPr bwMode="auto">
          <a:xfrm>
            <a:off x="5332413" y="1308100"/>
            <a:ext cx="290512" cy="2854325"/>
            <a:chOff x="2399" y="733"/>
            <a:chExt cx="183" cy="1798"/>
          </a:xfrm>
        </p:grpSpPr>
        <p:sp>
          <p:nvSpPr>
            <p:cNvPr id="20721" name="Freeform 598">
              <a:extLst>
                <a:ext uri="{FF2B5EF4-FFF2-40B4-BE49-F238E27FC236}">
                  <a16:creationId xmlns:a16="http://schemas.microsoft.com/office/drawing/2014/main" id="{19AD2042-5636-4829-96E5-A9D09C7B6B94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9" y="837"/>
              <a:ext cx="183" cy="1600"/>
            </a:xfrm>
            <a:custGeom>
              <a:avLst/>
              <a:gdLst>
                <a:gd name="T0" fmla="*/ 23063 w 73"/>
                <a:gd name="T1" fmla="*/ 0 h 600"/>
                <a:gd name="T2" fmla="*/ 0 w 73"/>
                <a:gd name="T3" fmla="*/ 2824 h 600"/>
                <a:gd name="T4" fmla="*/ 0 w 73"/>
                <a:gd name="T5" fmla="*/ 34531 h 600"/>
                <a:gd name="T6" fmla="*/ 0 w 73"/>
                <a:gd name="T7" fmla="*/ 34531 h 600"/>
                <a:gd name="T8" fmla="*/ 1306 w 73"/>
                <a:gd name="T9" fmla="*/ 35592 h 600"/>
                <a:gd name="T10" fmla="*/ 1306 w 73"/>
                <a:gd name="T11" fmla="*/ 549525 h 600"/>
                <a:gd name="T12" fmla="*/ 22384 w 73"/>
                <a:gd name="T13" fmla="*/ 575411 h 600"/>
                <a:gd name="T14" fmla="*/ 44161 w 73"/>
                <a:gd name="T15" fmla="*/ 549525 h 600"/>
                <a:gd name="T16" fmla="*/ 44161 w 73"/>
                <a:gd name="T17" fmla="*/ 35592 h 600"/>
                <a:gd name="T18" fmla="*/ 45449 w 73"/>
                <a:gd name="T19" fmla="*/ 34531 h 600"/>
                <a:gd name="T20" fmla="*/ 45449 w 73"/>
                <a:gd name="T21" fmla="*/ 2824 h 600"/>
                <a:gd name="T22" fmla="*/ 23063 w 73"/>
                <a:gd name="T23" fmla="*/ 0 h 60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73" h="600">
                  <a:moveTo>
                    <a:pt x="37" y="0"/>
                  </a:moveTo>
                  <a:cubicBezTo>
                    <a:pt x="16" y="0"/>
                    <a:pt x="0" y="1"/>
                    <a:pt x="0" y="3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0" y="36"/>
                    <a:pt x="0" y="37"/>
                    <a:pt x="2" y="37"/>
                  </a:cubicBezTo>
                  <a:cubicBezTo>
                    <a:pt x="2" y="573"/>
                    <a:pt x="2" y="573"/>
                    <a:pt x="2" y="573"/>
                  </a:cubicBezTo>
                  <a:cubicBezTo>
                    <a:pt x="2" y="592"/>
                    <a:pt x="17" y="600"/>
                    <a:pt x="36" y="600"/>
                  </a:cubicBezTo>
                  <a:cubicBezTo>
                    <a:pt x="56" y="600"/>
                    <a:pt x="71" y="592"/>
                    <a:pt x="71" y="573"/>
                  </a:cubicBezTo>
                  <a:cubicBezTo>
                    <a:pt x="71" y="37"/>
                    <a:pt x="71" y="37"/>
                    <a:pt x="71" y="37"/>
                  </a:cubicBezTo>
                  <a:cubicBezTo>
                    <a:pt x="73" y="37"/>
                    <a:pt x="73" y="36"/>
                    <a:pt x="73" y="36"/>
                  </a:cubicBezTo>
                  <a:cubicBezTo>
                    <a:pt x="73" y="3"/>
                    <a:pt x="73" y="3"/>
                    <a:pt x="73" y="3"/>
                  </a:cubicBezTo>
                  <a:cubicBezTo>
                    <a:pt x="73" y="1"/>
                    <a:pt x="57" y="0"/>
                    <a:pt x="37" y="0"/>
                  </a:cubicBezTo>
                  <a:close/>
                </a:path>
              </a:pathLst>
            </a:custGeom>
            <a:noFill/>
            <a:ln w="23813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22" name="Freeform 599">
              <a:extLst>
                <a:ext uri="{FF2B5EF4-FFF2-40B4-BE49-F238E27FC236}">
                  <a16:creationId xmlns:a16="http://schemas.microsoft.com/office/drawing/2014/main" id="{AD6CFDC5-1B08-4725-9061-72CD5C976EA2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4" y="909"/>
              <a:ext cx="173" cy="1528"/>
            </a:xfrm>
            <a:custGeom>
              <a:avLst/>
              <a:gdLst>
                <a:gd name="T0" fmla="*/ 0 w 69"/>
                <a:gd name="T1" fmla="*/ 0 h 573"/>
                <a:gd name="T2" fmla="*/ 0 w 69"/>
                <a:gd name="T3" fmla="*/ 523627 h 573"/>
                <a:gd name="T4" fmla="*/ 21103 w 69"/>
                <a:gd name="T5" fmla="*/ 549525 h 573"/>
                <a:gd name="T6" fmla="*/ 42999 w 69"/>
                <a:gd name="T7" fmla="*/ 523627 h 573"/>
                <a:gd name="T8" fmla="*/ 42999 w 69"/>
                <a:gd name="T9" fmla="*/ 0 h 5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9" h="573">
                  <a:moveTo>
                    <a:pt x="0" y="0"/>
                  </a:moveTo>
                  <a:cubicBezTo>
                    <a:pt x="0" y="546"/>
                    <a:pt x="0" y="546"/>
                    <a:pt x="0" y="546"/>
                  </a:cubicBezTo>
                  <a:cubicBezTo>
                    <a:pt x="0" y="565"/>
                    <a:pt x="15" y="573"/>
                    <a:pt x="34" y="573"/>
                  </a:cubicBezTo>
                  <a:cubicBezTo>
                    <a:pt x="54" y="573"/>
                    <a:pt x="69" y="565"/>
                    <a:pt x="69" y="546"/>
                  </a:cubicBezTo>
                  <a:cubicBezTo>
                    <a:pt x="69" y="0"/>
                    <a:pt x="69" y="0"/>
                    <a:pt x="69" y="0"/>
                  </a:cubicBezTo>
                </a:path>
              </a:pathLst>
            </a:custGeom>
            <a:solidFill>
              <a:srgbClr val="E2EF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23" name="Freeform 600">
              <a:extLst>
                <a:ext uri="{FF2B5EF4-FFF2-40B4-BE49-F238E27FC236}">
                  <a16:creationId xmlns:a16="http://schemas.microsoft.com/office/drawing/2014/main" id="{A7ECB7F5-540E-43FF-AF39-40277F274FB2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4" y="1485"/>
              <a:ext cx="173" cy="952"/>
            </a:xfrm>
            <a:custGeom>
              <a:avLst/>
              <a:gdLst>
                <a:gd name="T0" fmla="*/ 21103 w 69"/>
                <a:gd name="T1" fmla="*/ 342392 h 357"/>
                <a:gd name="T2" fmla="*/ 42999 w 69"/>
                <a:gd name="T3" fmla="*/ 316509 h 357"/>
                <a:gd name="T4" fmla="*/ 42999 w 69"/>
                <a:gd name="T5" fmla="*/ 0 h 357"/>
                <a:gd name="T6" fmla="*/ 21103 w 69"/>
                <a:gd name="T7" fmla="*/ 2824 h 357"/>
                <a:gd name="T8" fmla="*/ 0 w 69"/>
                <a:gd name="T9" fmla="*/ 0 h 357"/>
                <a:gd name="T10" fmla="*/ 0 w 69"/>
                <a:gd name="T11" fmla="*/ 316509 h 357"/>
                <a:gd name="T12" fmla="*/ 21103 w 69"/>
                <a:gd name="T13" fmla="*/ 342392 h 35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9" h="357">
                  <a:moveTo>
                    <a:pt x="34" y="357"/>
                  </a:moveTo>
                  <a:cubicBezTo>
                    <a:pt x="54" y="357"/>
                    <a:pt x="69" y="349"/>
                    <a:pt x="69" y="330"/>
                  </a:cubicBezTo>
                  <a:cubicBezTo>
                    <a:pt x="69" y="0"/>
                    <a:pt x="69" y="0"/>
                    <a:pt x="69" y="0"/>
                  </a:cubicBezTo>
                  <a:cubicBezTo>
                    <a:pt x="67" y="2"/>
                    <a:pt x="52" y="3"/>
                    <a:pt x="34" y="3"/>
                  </a:cubicBezTo>
                  <a:cubicBezTo>
                    <a:pt x="16" y="3"/>
                    <a:pt x="1" y="2"/>
                    <a:pt x="0" y="0"/>
                  </a:cubicBezTo>
                  <a:cubicBezTo>
                    <a:pt x="0" y="330"/>
                    <a:pt x="0" y="330"/>
                    <a:pt x="0" y="330"/>
                  </a:cubicBezTo>
                  <a:cubicBezTo>
                    <a:pt x="0" y="349"/>
                    <a:pt x="15" y="357"/>
                    <a:pt x="34" y="357"/>
                  </a:cubicBezTo>
                  <a:close/>
                </a:path>
              </a:pathLst>
            </a:custGeom>
            <a:solidFill>
              <a:srgbClr val="E2EF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24" name="Freeform 601">
              <a:extLst>
                <a:ext uri="{FF2B5EF4-FFF2-40B4-BE49-F238E27FC236}">
                  <a16:creationId xmlns:a16="http://schemas.microsoft.com/office/drawing/2014/main" id="{98EB35B1-E1A0-4BD6-B6BB-5BDBDE4CA37D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7" y="1491"/>
              <a:ext cx="127" cy="912"/>
            </a:xfrm>
            <a:custGeom>
              <a:avLst/>
              <a:gdLst>
                <a:gd name="T0" fmla="*/ 15501 w 51"/>
                <a:gd name="T1" fmla="*/ 1059 h 342"/>
                <a:gd name="T2" fmla="*/ 0 w 51"/>
                <a:gd name="T3" fmla="*/ 0 h 342"/>
                <a:gd name="T4" fmla="*/ 0 w 51"/>
                <a:gd name="T5" fmla="*/ 311752 h 342"/>
                <a:gd name="T6" fmla="*/ 14734 w 51"/>
                <a:gd name="T7" fmla="*/ 327928 h 342"/>
                <a:gd name="T8" fmla="*/ 30268 w 51"/>
                <a:gd name="T9" fmla="*/ 311752 h 342"/>
                <a:gd name="T10" fmla="*/ 30268 w 51"/>
                <a:gd name="T11" fmla="*/ 0 h 342"/>
                <a:gd name="T12" fmla="*/ 15501 w 51"/>
                <a:gd name="T13" fmla="*/ 1059 h 34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1" h="342">
                  <a:moveTo>
                    <a:pt x="26" y="1"/>
                  </a:moveTo>
                  <a:cubicBezTo>
                    <a:pt x="16" y="1"/>
                    <a:pt x="7" y="0"/>
                    <a:pt x="0" y="0"/>
                  </a:cubicBezTo>
                  <a:cubicBezTo>
                    <a:pt x="0" y="325"/>
                    <a:pt x="0" y="325"/>
                    <a:pt x="0" y="325"/>
                  </a:cubicBezTo>
                  <a:cubicBezTo>
                    <a:pt x="0" y="339"/>
                    <a:pt x="12" y="342"/>
                    <a:pt x="25" y="342"/>
                  </a:cubicBezTo>
                  <a:cubicBezTo>
                    <a:pt x="39" y="342"/>
                    <a:pt x="51" y="339"/>
                    <a:pt x="51" y="325"/>
                  </a:cubicBezTo>
                  <a:cubicBezTo>
                    <a:pt x="51" y="0"/>
                    <a:pt x="51" y="0"/>
                    <a:pt x="51" y="0"/>
                  </a:cubicBezTo>
                  <a:cubicBezTo>
                    <a:pt x="44" y="0"/>
                    <a:pt x="35" y="1"/>
                    <a:pt x="26" y="1"/>
                  </a:cubicBezTo>
                  <a:close/>
                </a:path>
              </a:pathLst>
            </a:custGeom>
            <a:solidFill>
              <a:srgbClr val="BEDB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25" name="Freeform 602">
              <a:extLst>
                <a:ext uri="{FF2B5EF4-FFF2-40B4-BE49-F238E27FC236}">
                  <a16:creationId xmlns:a16="http://schemas.microsoft.com/office/drawing/2014/main" id="{7387A630-B49C-435C-A749-559DE9BF9A74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7" y="925"/>
              <a:ext cx="127" cy="568"/>
            </a:xfrm>
            <a:custGeom>
              <a:avLst/>
              <a:gdLst>
                <a:gd name="T0" fmla="*/ 0 w 51"/>
                <a:gd name="T1" fmla="*/ 0 h 213"/>
                <a:gd name="T2" fmla="*/ 0 w 51"/>
                <a:gd name="T3" fmla="*/ 203229 h 213"/>
                <a:gd name="T4" fmla="*/ 15501 w 51"/>
                <a:gd name="T5" fmla="*/ 204288 h 213"/>
                <a:gd name="T6" fmla="*/ 30268 w 51"/>
                <a:gd name="T7" fmla="*/ 203229 h 213"/>
                <a:gd name="T8" fmla="*/ 30268 w 51"/>
                <a:gd name="T9" fmla="*/ 0 h 213"/>
                <a:gd name="T10" fmla="*/ 0 w 51"/>
                <a:gd name="T11" fmla="*/ 0 h 21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1" h="213">
                  <a:moveTo>
                    <a:pt x="0" y="0"/>
                  </a:moveTo>
                  <a:cubicBezTo>
                    <a:pt x="0" y="212"/>
                    <a:pt x="0" y="212"/>
                    <a:pt x="0" y="212"/>
                  </a:cubicBezTo>
                  <a:cubicBezTo>
                    <a:pt x="7" y="212"/>
                    <a:pt x="16" y="213"/>
                    <a:pt x="26" y="213"/>
                  </a:cubicBezTo>
                  <a:cubicBezTo>
                    <a:pt x="35" y="213"/>
                    <a:pt x="44" y="212"/>
                    <a:pt x="51" y="212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BEDB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26" name="Freeform 603">
              <a:extLst>
                <a:ext uri="{FF2B5EF4-FFF2-40B4-BE49-F238E27FC236}">
                  <a16:creationId xmlns:a16="http://schemas.microsoft.com/office/drawing/2014/main" id="{90BDBA39-A6F2-4A48-9558-725E15658910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9" y="1491"/>
              <a:ext cx="65" cy="912"/>
            </a:xfrm>
            <a:custGeom>
              <a:avLst/>
              <a:gdLst>
                <a:gd name="T0" fmla="*/ 13020 w 26"/>
                <a:gd name="T1" fmla="*/ 0 h 342"/>
                <a:gd name="T2" fmla="*/ 13020 w 26"/>
                <a:gd name="T3" fmla="*/ 309624 h 342"/>
                <a:gd name="T4" fmla="*/ 0 w 26"/>
                <a:gd name="T5" fmla="*/ 327928 h 342"/>
                <a:gd name="T6" fmla="*/ 15938 w 26"/>
                <a:gd name="T7" fmla="*/ 311752 h 342"/>
                <a:gd name="T8" fmla="*/ 15938 w 26"/>
                <a:gd name="T9" fmla="*/ 0 h 342"/>
                <a:gd name="T10" fmla="*/ 13020 w 26"/>
                <a:gd name="T11" fmla="*/ 0 h 34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6" h="342">
                  <a:moveTo>
                    <a:pt x="21" y="0"/>
                  </a:moveTo>
                  <a:cubicBezTo>
                    <a:pt x="21" y="323"/>
                    <a:pt x="21" y="323"/>
                    <a:pt x="21" y="323"/>
                  </a:cubicBezTo>
                  <a:cubicBezTo>
                    <a:pt x="21" y="338"/>
                    <a:pt x="10" y="342"/>
                    <a:pt x="0" y="342"/>
                  </a:cubicBezTo>
                  <a:cubicBezTo>
                    <a:pt x="14" y="342"/>
                    <a:pt x="26" y="339"/>
                    <a:pt x="26" y="325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4" y="0"/>
                    <a:pt x="23" y="0"/>
                    <a:pt x="21" y="0"/>
                  </a:cubicBezTo>
                  <a:close/>
                </a:path>
              </a:pathLst>
            </a:custGeom>
            <a:solidFill>
              <a:srgbClr val="96C6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27" name="Freeform 604">
              <a:extLst>
                <a:ext uri="{FF2B5EF4-FFF2-40B4-BE49-F238E27FC236}">
                  <a16:creationId xmlns:a16="http://schemas.microsoft.com/office/drawing/2014/main" id="{0A93AA0C-699B-4608-BEE2-C1C6AA94868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2" y="925"/>
              <a:ext cx="12" cy="566"/>
            </a:xfrm>
            <a:custGeom>
              <a:avLst/>
              <a:gdLst>
                <a:gd name="T0" fmla="*/ 0 w 5"/>
                <a:gd name="T1" fmla="*/ 0 h 212"/>
                <a:gd name="T2" fmla="*/ 0 w 5"/>
                <a:gd name="T3" fmla="*/ 204956 h 212"/>
                <a:gd name="T4" fmla="*/ 2321 w 5"/>
                <a:gd name="T5" fmla="*/ 204956 h 212"/>
                <a:gd name="T6" fmla="*/ 2321 w 5"/>
                <a:gd name="T7" fmla="*/ 0 h 212"/>
                <a:gd name="T8" fmla="*/ 0 w 5"/>
                <a:gd name="T9" fmla="*/ 0 h 2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212">
                  <a:moveTo>
                    <a:pt x="0" y="0"/>
                  </a:moveTo>
                  <a:cubicBezTo>
                    <a:pt x="0" y="212"/>
                    <a:pt x="0" y="212"/>
                    <a:pt x="0" y="212"/>
                  </a:cubicBezTo>
                  <a:cubicBezTo>
                    <a:pt x="2" y="212"/>
                    <a:pt x="3" y="212"/>
                    <a:pt x="5" y="212"/>
                  </a:cubicBezTo>
                  <a:cubicBezTo>
                    <a:pt x="5" y="0"/>
                    <a:pt x="5" y="0"/>
                    <a:pt x="5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96C6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28" name="Freeform 605">
              <a:extLst>
                <a:ext uri="{FF2B5EF4-FFF2-40B4-BE49-F238E27FC236}">
                  <a16:creationId xmlns:a16="http://schemas.microsoft.com/office/drawing/2014/main" id="{D2EA528D-F398-4A64-B22B-98F8B295CDB3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2" y="733"/>
              <a:ext cx="75" cy="1694"/>
            </a:xfrm>
            <a:custGeom>
              <a:avLst/>
              <a:gdLst>
                <a:gd name="T0" fmla="*/ 16613 w 30"/>
                <a:gd name="T1" fmla="*/ 68120 h 635"/>
                <a:gd name="T2" fmla="*/ 16613 w 30"/>
                <a:gd name="T3" fmla="*/ 592230 h 635"/>
                <a:gd name="T4" fmla="*/ 0 w 30"/>
                <a:gd name="T5" fmla="*/ 610550 h 635"/>
                <a:gd name="T6" fmla="*/ 18363 w 30"/>
                <a:gd name="T7" fmla="*/ 593292 h 635"/>
                <a:gd name="T8" fmla="*/ 18363 w 30"/>
                <a:gd name="T9" fmla="*/ 64569 h 6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635">
                  <a:moveTo>
                    <a:pt x="27" y="71"/>
                  </a:moveTo>
                  <a:cubicBezTo>
                    <a:pt x="27" y="8"/>
                    <a:pt x="27" y="527"/>
                    <a:pt x="27" y="616"/>
                  </a:cubicBezTo>
                  <a:cubicBezTo>
                    <a:pt x="27" y="626"/>
                    <a:pt x="10" y="635"/>
                    <a:pt x="0" y="635"/>
                  </a:cubicBezTo>
                  <a:cubicBezTo>
                    <a:pt x="10" y="635"/>
                    <a:pt x="30" y="633"/>
                    <a:pt x="30" y="617"/>
                  </a:cubicBezTo>
                  <a:cubicBezTo>
                    <a:pt x="30" y="521"/>
                    <a:pt x="30" y="0"/>
                    <a:pt x="30" y="67"/>
                  </a:cubicBezTo>
                </a:path>
              </a:pathLst>
            </a:custGeom>
            <a:solidFill>
              <a:srgbClr val="ADD2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29" name="Freeform 606">
              <a:extLst>
                <a:ext uri="{FF2B5EF4-FFF2-40B4-BE49-F238E27FC236}">
                  <a16:creationId xmlns:a16="http://schemas.microsoft.com/office/drawing/2014/main" id="{F4C54086-CC4E-496D-BC39-D0D57B19C4E8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2" y="1488"/>
              <a:ext cx="75" cy="939"/>
            </a:xfrm>
            <a:custGeom>
              <a:avLst/>
              <a:gdLst>
                <a:gd name="T0" fmla="*/ 18363 w 30"/>
                <a:gd name="T1" fmla="*/ 0 h 352"/>
                <a:gd name="T2" fmla="*/ 16613 w 30"/>
                <a:gd name="T3" fmla="*/ 1059 h 352"/>
                <a:gd name="T4" fmla="*/ 16613 w 30"/>
                <a:gd name="T5" fmla="*/ 320036 h 352"/>
                <a:gd name="T6" fmla="*/ 0 w 30"/>
                <a:gd name="T7" fmla="*/ 338373 h 352"/>
                <a:gd name="T8" fmla="*/ 18363 w 30"/>
                <a:gd name="T9" fmla="*/ 321103 h 352"/>
                <a:gd name="T10" fmla="*/ 18363 w 30"/>
                <a:gd name="T11" fmla="*/ 0 h 35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0" h="352">
                  <a:moveTo>
                    <a:pt x="30" y="0"/>
                  </a:moveTo>
                  <a:cubicBezTo>
                    <a:pt x="29" y="0"/>
                    <a:pt x="28" y="0"/>
                    <a:pt x="27" y="1"/>
                  </a:cubicBezTo>
                  <a:cubicBezTo>
                    <a:pt x="27" y="333"/>
                    <a:pt x="27" y="333"/>
                    <a:pt x="27" y="333"/>
                  </a:cubicBezTo>
                  <a:cubicBezTo>
                    <a:pt x="27" y="343"/>
                    <a:pt x="10" y="352"/>
                    <a:pt x="0" y="352"/>
                  </a:cubicBezTo>
                  <a:cubicBezTo>
                    <a:pt x="10" y="352"/>
                    <a:pt x="30" y="350"/>
                    <a:pt x="30" y="334"/>
                  </a:cubicBezTo>
                  <a:lnTo>
                    <a:pt x="30" y="0"/>
                  </a:lnTo>
                  <a:close/>
                </a:path>
              </a:pathLst>
            </a:custGeom>
            <a:solidFill>
              <a:srgbClr val="ADD2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30" name="Freeform 607">
              <a:extLst>
                <a:ext uri="{FF2B5EF4-FFF2-40B4-BE49-F238E27FC236}">
                  <a16:creationId xmlns:a16="http://schemas.microsoft.com/office/drawing/2014/main" id="{47EDB064-ADFF-4194-B4B0-709BB4FD089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0" y="1485"/>
              <a:ext cx="7" cy="3"/>
            </a:xfrm>
            <a:custGeom>
              <a:avLst/>
              <a:gdLst>
                <a:gd name="T0" fmla="*/ 0 w 3"/>
                <a:gd name="T1" fmla="*/ 2187 h 1"/>
                <a:gd name="T2" fmla="*/ 1094 w 3"/>
                <a:gd name="T3" fmla="*/ 0 h 1"/>
                <a:gd name="T4" fmla="*/ 1094 w 3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1">
                  <a:moveTo>
                    <a:pt x="0" y="1"/>
                  </a:moveTo>
                  <a:cubicBezTo>
                    <a:pt x="2" y="1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noFill/>
            <a:ln w="3175" cap="rnd">
              <a:solidFill>
                <a:srgbClr val="87888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31" name="Freeform 608">
              <a:extLst>
                <a:ext uri="{FF2B5EF4-FFF2-40B4-BE49-F238E27FC236}">
                  <a16:creationId xmlns:a16="http://schemas.microsoft.com/office/drawing/2014/main" id="{108030D2-0DB7-4A03-96DB-D836CA4C643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2" y="1488"/>
              <a:ext cx="28" cy="3"/>
            </a:xfrm>
            <a:custGeom>
              <a:avLst/>
              <a:gdLst>
                <a:gd name="T0" fmla="*/ 0 w 11"/>
                <a:gd name="T1" fmla="*/ 2187 h 1"/>
                <a:gd name="T2" fmla="*/ 7601 w 11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1">
                  <a:moveTo>
                    <a:pt x="0" y="1"/>
                  </a:moveTo>
                  <a:cubicBezTo>
                    <a:pt x="4" y="1"/>
                    <a:pt x="8" y="0"/>
                    <a:pt x="11" y="0"/>
                  </a:cubicBezTo>
                </a:path>
              </a:pathLst>
            </a:custGeom>
            <a:noFill/>
            <a:ln w="3175" cap="rnd">
              <a:solidFill>
                <a:srgbClr val="87B1C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32" name="Freeform 609">
              <a:extLst>
                <a:ext uri="{FF2B5EF4-FFF2-40B4-BE49-F238E27FC236}">
                  <a16:creationId xmlns:a16="http://schemas.microsoft.com/office/drawing/2014/main" id="{FE2CA378-DFEC-40BE-A3AA-EEAE86D4B58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2" y="1477"/>
              <a:ext cx="25" cy="3"/>
            </a:xfrm>
            <a:custGeom>
              <a:avLst/>
              <a:gdLst>
                <a:gd name="T0" fmla="*/ 6175 w 10"/>
                <a:gd name="T1" fmla="*/ 2187 h 1"/>
                <a:gd name="T2" fmla="*/ 0 w 10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1">
                  <a:moveTo>
                    <a:pt x="10" y="1"/>
                  </a:moveTo>
                  <a:cubicBezTo>
                    <a:pt x="8" y="1"/>
                    <a:pt x="4" y="0"/>
                    <a:pt x="0" y="0"/>
                  </a:cubicBezTo>
                </a:path>
              </a:pathLst>
            </a:custGeom>
            <a:noFill/>
            <a:ln w="3175" cap="rnd">
              <a:solidFill>
                <a:srgbClr val="91B7C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33" name="Freeform 610">
              <a:extLst>
                <a:ext uri="{FF2B5EF4-FFF2-40B4-BE49-F238E27FC236}">
                  <a16:creationId xmlns:a16="http://schemas.microsoft.com/office/drawing/2014/main" id="{EE478444-18BC-4725-9A0F-ED6D008A386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7" y="1480"/>
              <a:ext cx="10" cy="5"/>
            </a:xfrm>
            <a:custGeom>
              <a:avLst/>
              <a:gdLst>
                <a:gd name="T0" fmla="*/ 2470 w 4"/>
                <a:gd name="T1" fmla="*/ 1300 h 2"/>
                <a:gd name="T2" fmla="*/ 0 w 4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2">
                  <a:moveTo>
                    <a:pt x="4" y="2"/>
                  </a:moveTo>
                  <a:cubicBezTo>
                    <a:pt x="4" y="1"/>
                    <a:pt x="3" y="1"/>
                    <a:pt x="0" y="0"/>
                  </a:cubicBezTo>
                </a:path>
              </a:pathLst>
            </a:custGeom>
            <a:noFill/>
            <a:ln w="3175" cap="rnd">
              <a:solidFill>
                <a:srgbClr val="A1A2A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34" name="Freeform 611">
              <a:extLst>
                <a:ext uri="{FF2B5EF4-FFF2-40B4-BE49-F238E27FC236}">
                  <a16:creationId xmlns:a16="http://schemas.microsoft.com/office/drawing/2014/main" id="{701A66B7-F6F7-4CE0-8284-24639CED68B8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4" y="909"/>
              <a:ext cx="173" cy="1528"/>
            </a:xfrm>
            <a:custGeom>
              <a:avLst/>
              <a:gdLst>
                <a:gd name="T0" fmla="*/ 0 w 69"/>
                <a:gd name="T1" fmla="*/ 0 h 573"/>
                <a:gd name="T2" fmla="*/ 0 w 69"/>
                <a:gd name="T3" fmla="*/ 523627 h 573"/>
                <a:gd name="T4" fmla="*/ 21103 w 69"/>
                <a:gd name="T5" fmla="*/ 549525 h 573"/>
                <a:gd name="T6" fmla="*/ 42999 w 69"/>
                <a:gd name="T7" fmla="*/ 523627 h 573"/>
                <a:gd name="T8" fmla="*/ 42999 w 69"/>
                <a:gd name="T9" fmla="*/ 0 h 5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9" h="573">
                  <a:moveTo>
                    <a:pt x="0" y="0"/>
                  </a:moveTo>
                  <a:cubicBezTo>
                    <a:pt x="0" y="546"/>
                    <a:pt x="0" y="546"/>
                    <a:pt x="0" y="546"/>
                  </a:cubicBezTo>
                  <a:cubicBezTo>
                    <a:pt x="0" y="565"/>
                    <a:pt x="15" y="573"/>
                    <a:pt x="34" y="573"/>
                  </a:cubicBezTo>
                  <a:cubicBezTo>
                    <a:pt x="54" y="573"/>
                    <a:pt x="69" y="565"/>
                    <a:pt x="69" y="546"/>
                  </a:cubicBezTo>
                  <a:cubicBezTo>
                    <a:pt x="69" y="0"/>
                    <a:pt x="69" y="0"/>
                    <a:pt x="69" y="0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35" name="Freeform 612">
              <a:extLst>
                <a:ext uri="{FF2B5EF4-FFF2-40B4-BE49-F238E27FC236}">
                  <a16:creationId xmlns:a16="http://schemas.microsoft.com/office/drawing/2014/main" id="{74DFDD07-23B2-4F93-8AC8-D156C6375C33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9" y="925"/>
              <a:ext cx="163" cy="198"/>
            </a:xfrm>
            <a:custGeom>
              <a:avLst/>
              <a:gdLst>
                <a:gd name="T0" fmla="*/ 20646 w 65"/>
                <a:gd name="T1" fmla="*/ 72679 h 74"/>
                <a:gd name="T2" fmla="*/ 40574 w 65"/>
                <a:gd name="T3" fmla="*/ 69653 h 74"/>
                <a:gd name="T4" fmla="*/ 40574 w 65"/>
                <a:gd name="T5" fmla="*/ 1803 h 74"/>
                <a:gd name="T6" fmla="*/ 20646 w 65"/>
                <a:gd name="T7" fmla="*/ 0 h 74"/>
                <a:gd name="T8" fmla="*/ 0 w 65"/>
                <a:gd name="T9" fmla="*/ 1803 h 74"/>
                <a:gd name="T10" fmla="*/ 0 w 65"/>
                <a:gd name="T11" fmla="*/ 69653 h 74"/>
                <a:gd name="T12" fmla="*/ 20646 w 65"/>
                <a:gd name="T13" fmla="*/ 72679 h 7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5" h="74">
                  <a:moveTo>
                    <a:pt x="33" y="74"/>
                  </a:moveTo>
                  <a:cubicBezTo>
                    <a:pt x="50" y="74"/>
                    <a:pt x="64" y="73"/>
                    <a:pt x="65" y="71"/>
                  </a:cubicBezTo>
                  <a:cubicBezTo>
                    <a:pt x="65" y="2"/>
                    <a:pt x="65" y="2"/>
                    <a:pt x="65" y="2"/>
                  </a:cubicBezTo>
                  <a:cubicBezTo>
                    <a:pt x="60" y="1"/>
                    <a:pt x="47" y="0"/>
                    <a:pt x="33" y="0"/>
                  </a:cubicBezTo>
                  <a:cubicBezTo>
                    <a:pt x="18" y="0"/>
                    <a:pt x="5" y="1"/>
                    <a:pt x="0" y="2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1" y="73"/>
                    <a:pt x="15" y="74"/>
                    <a:pt x="33" y="74"/>
                  </a:cubicBezTo>
                  <a:close/>
                </a:path>
              </a:pathLst>
            </a:custGeom>
            <a:solidFill>
              <a:srgbClr val="E1E1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36" name="Freeform 613">
              <a:extLst>
                <a:ext uri="{FF2B5EF4-FFF2-40B4-BE49-F238E27FC236}">
                  <a16:creationId xmlns:a16="http://schemas.microsoft.com/office/drawing/2014/main" id="{F7B62D0D-A535-485F-9C56-E858D07A6B88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1" y="947"/>
              <a:ext cx="81" cy="37"/>
            </a:xfrm>
            <a:custGeom>
              <a:avLst/>
              <a:gdLst>
                <a:gd name="T0" fmla="*/ 0 w 32"/>
                <a:gd name="T1" fmla="*/ 12643 h 14"/>
                <a:gd name="T2" fmla="*/ 0 w 32"/>
                <a:gd name="T3" fmla="*/ 0 h 14"/>
                <a:gd name="T4" fmla="*/ 21311 w 32"/>
                <a:gd name="T5" fmla="*/ 1033 h 14"/>
                <a:gd name="T6" fmla="*/ 3453 w 32"/>
                <a:gd name="T7" fmla="*/ 3766 h 14"/>
                <a:gd name="T8" fmla="*/ 0 w 32"/>
                <a:gd name="T9" fmla="*/ 12643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14">
                  <a:moveTo>
                    <a:pt x="0" y="14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8" y="1"/>
                    <a:pt x="25" y="1"/>
                    <a:pt x="32" y="1"/>
                  </a:cubicBezTo>
                  <a:cubicBezTo>
                    <a:pt x="27" y="3"/>
                    <a:pt x="8" y="4"/>
                    <a:pt x="5" y="4"/>
                  </a:cubicBezTo>
                  <a:cubicBezTo>
                    <a:pt x="1" y="5"/>
                    <a:pt x="1" y="9"/>
                    <a:pt x="0" y="14"/>
                  </a:cubicBezTo>
                  <a:close/>
                </a:path>
              </a:pathLst>
            </a:custGeom>
            <a:solidFill>
              <a:srgbClr val="AFB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37" name="Freeform 614">
              <a:extLst>
                <a:ext uri="{FF2B5EF4-FFF2-40B4-BE49-F238E27FC236}">
                  <a16:creationId xmlns:a16="http://schemas.microsoft.com/office/drawing/2014/main" id="{E33C969C-E8AC-4589-B563-4A215553A5D4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9" y="925"/>
              <a:ext cx="163" cy="198"/>
            </a:xfrm>
            <a:custGeom>
              <a:avLst/>
              <a:gdLst>
                <a:gd name="T0" fmla="*/ 20646 w 65"/>
                <a:gd name="T1" fmla="*/ 72679 h 74"/>
                <a:gd name="T2" fmla="*/ 40574 w 65"/>
                <a:gd name="T3" fmla="*/ 69653 h 74"/>
                <a:gd name="T4" fmla="*/ 40574 w 65"/>
                <a:gd name="T5" fmla="*/ 1803 h 74"/>
                <a:gd name="T6" fmla="*/ 20646 w 65"/>
                <a:gd name="T7" fmla="*/ 0 h 74"/>
                <a:gd name="T8" fmla="*/ 0 w 65"/>
                <a:gd name="T9" fmla="*/ 1803 h 74"/>
                <a:gd name="T10" fmla="*/ 0 w 65"/>
                <a:gd name="T11" fmla="*/ 69653 h 74"/>
                <a:gd name="T12" fmla="*/ 20646 w 65"/>
                <a:gd name="T13" fmla="*/ 72679 h 7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5" h="74">
                  <a:moveTo>
                    <a:pt x="33" y="74"/>
                  </a:moveTo>
                  <a:cubicBezTo>
                    <a:pt x="50" y="74"/>
                    <a:pt x="64" y="73"/>
                    <a:pt x="65" y="71"/>
                  </a:cubicBezTo>
                  <a:cubicBezTo>
                    <a:pt x="65" y="2"/>
                    <a:pt x="65" y="2"/>
                    <a:pt x="65" y="2"/>
                  </a:cubicBezTo>
                  <a:cubicBezTo>
                    <a:pt x="60" y="1"/>
                    <a:pt x="47" y="0"/>
                    <a:pt x="33" y="0"/>
                  </a:cubicBezTo>
                  <a:cubicBezTo>
                    <a:pt x="18" y="0"/>
                    <a:pt x="5" y="1"/>
                    <a:pt x="0" y="2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1" y="73"/>
                    <a:pt x="15" y="74"/>
                    <a:pt x="33" y="74"/>
                  </a:cubicBezTo>
                  <a:close/>
                </a:path>
              </a:pathLst>
            </a:custGeom>
            <a:noFill/>
            <a:ln w="7938" cap="rnd">
              <a:solidFill>
                <a:srgbClr val="87888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38" name="Oval 615">
              <a:extLst>
                <a:ext uri="{FF2B5EF4-FFF2-40B4-BE49-F238E27FC236}">
                  <a16:creationId xmlns:a16="http://schemas.microsoft.com/office/drawing/2014/main" id="{80952FCE-F557-4E21-AFCD-78B00C4FD8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11" y="1101"/>
              <a:ext cx="26" cy="2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0739" name="Freeform 616">
              <a:extLst>
                <a:ext uri="{FF2B5EF4-FFF2-40B4-BE49-F238E27FC236}">
                  <a16:creationId xmlns:a16="http://schemas.microsoft.com/office/drawing/2014/main" id="{23DA4D9C-8C07-4E33-AB1C-DF498AEFA07F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9" y="1080"/>
              <a:ext cx="15" cy="16"/>
            </a:xfrm>
            <a:custGeom>
              <a:avLst/>
              <a:gdLst>
                <a:gd name="T0" fmla="*/ 3720 w 6"/>
                <a:gd name="T1" fmla="*/ 2824 h 6"/>
                <a:gd name="T2" fmla="*/ 1958 w 6"/>
                <a:gd name="T3" fmla="*/ 5824 h 6"/>
                <a:gd name="T4" fmla="*/ 0 w 6"/>
                <a:gd name="T5" fmla="*/ 2824 h 6"/>
                <a:gd name="T6" fmla="*/ 1958 w 6"/>
                <a:gd name="T7" fmla="*/ 0 h 6"/>
                <a:gd name="T8" fmla="*/ 3720 w 6"/>
                <a:gd name="T9" fmla="*/ 2824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6" y="3"/>
                  </a:moveTo>
                  <a:cubicBezTo>
                    <a:pt x="6" y="5"/>
                    <a:pt x="5" y="6"/>
                    <a:pt x="3" y="6"/>
                  </a:cubicBezTo>
                  <a:cubicBezTo>
                    <a:pt x="1" y="6"/>
                    <a:pt x="0" y="5"/>
                    <a:pt x="0" y="3"/>
                  </a:cubicBezTo>
                  <a:cubicBezTo>
                    <a:pt x="0" y="2"/>
                    <a:pt x="1" y="0"/>
                    <a:pt x="3" y="0"/>
                  </a:cubicBezTo>
                  <a:cubicBezTo>
                    <a:pt x="5" y="0"/>
                    <a:pt x="6" y="1"/>
                    <a:pt x="6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40" name="Oval 617">
              <a:extLst>
                <a:ext uri="{FF2B5EF4-FFF2-40B4-BE49-F238E27FC236}">
                  <a16:creationId xmlns:a16="http://schemas.microsoft.com/office/drawing/2014/main" id="{D768F1C3-8A5B-4D13-A5A7-625A475968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19" y="1133"/>
              <a:ext cx="15" cy="1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0741" name="Freeform 618">
              <a:extLst>
                <a:ext uri="{FF2B5EF4-FFF2-40B4-BE49-F238E27FC236}">
                  <a16:creationId xmlns:a16="http://schemas.microsoft.com/office/drawing/2014/main" id="{85B8D46A-ADAA-4373-A008-A52EF17B5715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6" y="979"/>
              <a:ext cx="63" cy="1552"/>
            </a:xfrm>
            <a:custGeom>
              <a:avLst/>
              <a:gdLst>
                <a:gd name="T0" fmla="*/ 4559 w 25"/>
                <a:gd name="T1" fmla="*/ 493704 h 582"/>
                <a:gd name="T2" fmla="*/ 16181 w 25"/>
                <a:gd name="T3" fmla="*/ 513117 h 582"/>
                <a:gd name="T4" fmla="*/ 1328 w 25"/>
                <a:gd name="T5" fmla="*/ 421795 h 582"/>
                <a:gd name="T6" fmla="*/ 1328 w 25"/>
                <a:gd name="T7" fmla="*/ 0 h 582"/>
                <a:gd name="T8" fmla="*/ 4559 w 25"/>
                <a:gd name="T9" fmla="*/ 493704 h 58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582">
                  <a:moveTo>
                    <a:pt x="7" y="515"/>
                  </a:moveTo>
                  <a:cubicBezTo>
                    <a:pt x="7" y="530"/>
                    <a:pt x="18" y="533"/>
                    <a:pt x="25" y="535"/>
                  </a:cubicBezTo>
                  <a:cubicBezTo>
                    <a:pt x="0" y="536"/>
                    <a:pt x="2" y="532"/>
                    <a:pt x="2" y="44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6" y="582"/>
                    <a:pt x="7" y="420"/>
                    <a:pt x="7" y="51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42" name="Freeform 619">
              <a:extLst>
                <a:ext uri="{FF2B5EF4-FFF2-40B4-BE49-F238E27FC236}">
                  <a16:creationId xmlns:a16="http://schemas.microsoft.com/office/drawing/2014/main" id="{20405CDB-9943-4318-AEA6-980FE6BE9D4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9" y="845"/>
              <a:ext cx="70" cy="1582"/>
            </a:xfrm>
            <a:custGeom>
              <a:avLst/>
              <a:gdLst>
                <a:gd name="T0" fmla="*/ 783 w 28"/>
                <a:gd name="T1" fmla="*/ 570251 h 593"/>
                <a:gd name="T2" fmla="*/ 17113 w 28"/>
                <a:gd name="T3" fmla="*/ 551875 h 593"/>
                <a:gd name="T4" fmla="*/ 17113 w 28"/>
                <a:gd name="T5" fmla="*/ 44317 h 593"/>
                <a:gd name="T6" fmla="*/ 15938 w 28"/>
                <a:gd name="T7" fmla="*/ 140256 h 593"/>
                <a:gd name="T8" fmla="*/ 15938 w 28"/>
                <a:gd name="T9" fmla="*/ 469302 h 593"/>
                <a:gd name="T10" fmla="*/ 15438 w 28"/>
                <a:gd name="T11" fmla="*/ 523092 h 593"/>
                <a:gd name="T12" fmla="*/ 14658 w 28"/>
                <a:gd name="T13" fmla="*/ 551214 h 593"/>
                <a:gd name="T14" fmla="*/ 0 w 28"/>
                <a:gd name="T15" fmla="*/ 570251 h 59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8" h="593">
                  <a:moveTo>
                    <a:pt x="1" y="593"/>
                  </a:moveTo>
                  <a:cubicBezTo>
                    <a:pt x="11" y="593"/>
                    <a:pt x="28" y="584"/>
                    <a:pt x="28" y="574"/>
                  </a:cubicBezTo>
                  <a:cubicBezTo>
                    <a:pt x="28" y="502"/>
                    <a:pt x="28" y="0"/>
                    <a:pt x="28" y="46"/>
                  </a:cubicBezTo>
                  <a:cubicBezTo>
                    <a:pt x="26" y="146"/>
                    <a:pt x="26" y="146"/>
                    <a:pt x="26" y="146"/>
                  </a:cubicBezTo>
                  <a:cubicBezTo>
                    <a:pt x="26" y="488"/>
                    <a:pt x="26" y="488"/>
                    <a:pt x="26" y="488"/>
                  </a:cubicBezTo>
                  <a:cubicBezTo>
                    <a:pt x="26" y="511"/>
                    <a:pt x="26" y="530"/>
                    <a:pt x="25" y="544"/>
                  </a:cubicBezTo>
                  <a:cubicBezTo>
                    <a:pt x="25" y="549"/>
                    <a:pt x="25" y="569"/>
                    <a:pt x="24" y="573"/>
                  </a:cubicBezTo>
                  <a:cubicBezTo>
                    <a:pt x="20" y="592"/>
                    <a:pt x="8" y="591"/>
                    <a:pt x="0" y="5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43" name="Freeform 620">
              <a:extLst>
                <a:ext uri="{FF2B5EF4-FFF2-40B4-BE49-F238E27FC236}">
                  <a16:creationId xmlns:a16="http://schemas.microsoft.com/office/drawing/2014/main" id="{57687373-493A-4640-9183-8FC9C108AB32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9" y="837"/>
              <a:ext cx="183" cy="107"/>
            </a:xfrm>
            <a:custGeom>
              <a:avLst/>
              <a:gdLst>
                <a:gd name="T0" fmla="*/ 45449 w 73"/>
                <a:gd name="T1" fmla="*/ 35184 h 40"/>
                <a:gd name="T2" fmla="*/ 45449 w 73"/>
                <a:gd name="T3" fmla="*/ 2870 h 40"/>
                <a:gd name="T4" fmla="*/ 23063 w 73"/>
                <a:gd name="T5" fmla="*/ 0 h 40"/>
                <a:gd name="T6" fmla="*/ 0 w 73"/>
                <a:gd name="T7" fmla="*/ 2870 h 40"/>
                <a:gd name="T8" fmla="*/ 0 w 73"/>
                <a:gd name="T9" fmla="*/ 35184 h 40"/>
                <a:gd name="T10" fmla="*/ 0 w 73"/>
                <a:gd name="T11" fmla="*/ 35184 h 40"/>
                <a:gd name="T12" fmla="*/ 23063 w 73"/>
                <a:gd name="T13" fmla="*/ 39162 h 40"/>
                <a:gd name="T14" fmla="*/ 45449 w 73"/>
                <a:gd name="T15" fmla="*/ 35184 h 4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3" h="40">
                  <a:moveTo>
                    <a:pt x="73" y="36"/>
                  </a:moveTo>
                  <a:cubicBezTo>
                    <a:pt x="73" y="3"/>
                    <a:pt x="73" y="3"/>
                    <a:pt x="73" y="3"/>
                  </a:cubicBezTo>
                  <a:cubicBezTo>
                    <a:pt x="73" y="1"/>
                    <a:pt x="57" y="0"/>
                    <a:pt x="37" y="0"/>
                  </a:cubicBezTo>
                  <a:cubicBezTo>
                    <a:pt x="16" y="0"/>
                    <a:pt x="0" y="1"/>
                    <a:pt x="0" y="3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0" y="38"/>
                    <a:pt x="16" y="40"/>
                    <a:pt x="37" y="40"/>
                  </a:cubicBezTo>
                  <a:cubicBezTo>
                    <a:pt x="57" y="40"/>
                    <a:pt x="73" y="38"/>
                    <a:pt x="73" y="36"/>
                  </a:cubicBezTo>
                </a:path>
              </a:pathLst>
            </a:custGeom>
            <a:solidFill>
              <a:srgbClr val="CFD0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44" name="Freeform 621">
              <a:extLst>
                <a:ext uri="{FF2B5EF4-FFF2-40B4-BE49-F238E27FC236}">
                  <a16:creationId xmlns:a16="http://schemas.microsoft.com/office/drawing/2014/main" id="{43A8272F-D81B-4E71-BABB-51A71FEAE2C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9" y="837"/>
              <a:ext cx="183" cy="19"/>
            </a:xfrm>
            <a:custGeom>
              <a:avLst/>
              <a:gdLst>
                <a:gd name="T0" fmla="*/ 45449 w 73"/>
                <a:gd name="T1" fmla="*/ 3257 h 7"/>
                <a:gd name="T2" fmla="*/ 23063 w 73"/>
                <a:gd name="T3" fmla="*/ 0 h 7"/>
                <a:gd name="T4" fmla="*/ 0 w 73"/>
                <a:gd name="T5" fmla="*/ 3257 h 7"/>
                <a:gd name="T6" fmla="*/ 0 w 73"/>
                <a:gd name="T7" fmla="*/ 3257 h 7"/>
                <a:gd name="T8" fmla="*/ 23063 w 73"/>
                <a:gd name="T9" fmla="*/ 7662 h 7"/>
                <a:gd name="T10" fmla="*/ 45449 w 73"/>
                <a:gd name="T11" fmla="*/ 3257 h 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3" h="7">
                  <a:moveTo>
                    <a:pt x="73" y="3"/>
                  </a:moveTo>
                  <a:cubicBezTo>
                    <a:pt x="73" y="1"/>
                    <a:pt x="57" y="0"/>
                    <a:pt x="37" y="0"/>
                  </a:cubicBezTo>
                  <a:cubicBezTo>
                    <a:pt x="16" y="0"/>
                    <a:pt x="0" y="1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5"/>
                    <a:pt x="16" y="7"/>
                    <a:pt x="37" y="7"/>
                  </a:cubicBezTo>
                  <a:cubicBezTo>
                    <a:pt x="57" y="7"/>
                    <a:pt x="73" y="5"/>
                    <a:pt x="73" y="3"/>
                  </a:cubicBezTo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45" name="Freeform 622">
              <a:extLst>
                <a:ext uri="{FF2B5EF4-FFF2-40B4-BE49-F238E27FC236}">
                  <a16:creationId xmlns:a16="http://schemas.microsoft.com/office/drawing/2014/main" id="{7E861CB3-FA2F-4152-9C03-AEE177C6711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9" y="837"/>
              <a:ext cx="183" cy="19"/>
            </a:xfrm>
            <a:custGeom>
              <a:avLst/>
              <a:gdLst>
                <a:gd name="T0" fmla="*/ 45449 w 73"/>
                <a:gd name="T1" fmla="*/ 3257 h 7"/>
                <a:gd name="T2" fmla="*/ 23063 w 73"/>
                <a:gd name="T3" fmla="*/ 0 h 7"/>
                <a:gd name="T4" fmla="*/ 0 w 73"/>
                <a:gd name="T5" fmla="*/ 3257 h 7"/>
                <a:gd name="T6" fmla="*/ 0 w 73"/>
                <a:gd name="T7" fmla="*/ 3257 h 7"/>
                <a:gd name="T8" fmla="*/ 23063 w 73"/>
                <a:gd name="T9" fmla="*/ 7662 h 7"/>
                <a:gd name="T10" fmla="*/ 45449 w 73"/>
                <a:gd name="T11" fmla="*/ 3257 h 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3" h="7">
                  <a:moveTo>
                    <a:pt x="73" y="3"/>
                  </a:moveTo>
                  <a:cubicBezTo>
                    <a:pt x="73" y="1"/>
                    <a:pt x="57" y="0"/>
                    <a:pt x="37" y="0"/>
                  </a:cubicBezTo>
                  <a:cubicBezTo>
                    <a:pt x="16" y="0"/>
                    <a:pt x="0" y="1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5"/>
                    <a:pt x="16" y="7"/>
                    <a:pt x="37" y="7"/>
                  </a:cubicBezTo>
                  <a:cubicBezTo>
                    <a:pt x="57" y="7"/>
                    <a:pt x="73" y="5"/>
                    <a:pt x="73" y="3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46" name="Freeform 623">
              <a:extLst>
                <a:ext uri="{FF2B5EF4-FFF2-40B4-BE49-F238E27FC236}">
                  <a16:creationId xmlns:a16="http://schemas.microsoft.com/office/drawing/2014/main" id="{5BF94585-103E-4329-820A-6C61962343E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9" y="837"/>
              <a:ext cx="183" cy="107"/>
            </a:xfrm>
            <a:custGeom>
              <a:avLst/>
              <a:gdLst>
                <a:gd name="T0" fmla="*/ 45449 w 73"/>
                <a:gd name="T1" fmla="*/ 35184 h 40"/>
                <a:gd name="T2" fmla="*/ 45449 w 73"/>
                <a:gd name="T3" fmla="*/ 2870 h 40"/>
                <a:gd name="T4" fmla="*/ 23063 w 73"/>
                <a:gd name="T5" fmla="*/ 0 h 40"/>
                <a:gd name="T6" fmla="*/ 0 w 73"/>
                <a:gd name="T7" fmla="*/ 2870 h 40"/>
                <a:gd name="T8" fmla="*/ 0 w 73"/>
                <a:gd name="T9" fmla="*/ 35184 h 40"/>
                <a:gd name="T10" fmla="*/ 0 w 73"/>
                <a:gd name="T11" fmla="*/ 35184 h 40"/>
                <a:gd name="T12" fmla="*/ 23063 w 73"/>
                <a:gd name="T13" fmla="*/ 39162 h 40"/>
                <a:gd name="T14" fmla="*/ 45449 w 73"/>
                <a:gd name="T15" fmla="*/ 35184 h 4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3" h="40">
                  <a:moveTo>
                    <a:pt x="73" y="36"/>
                  </a:moveTo>
                  <a:cubicBezTo>
                    <a:pt x="73" y="3"/>
                    <a:pt x="73" y="3"/>
                    <a:pt x="73" y="3"/>
                  </a:cubicBezTo>
                  <a:cubicBezTo>
                    <a:pt x="73" y="1"/>
                    <a:pt x="57" y="0"/>
                    <a:pt x="37" y="0"/>
                  </a:cubicBezTo>
                  <a:cubicBezTo>
                    <a:pt x="16" y="0"/>
                    <a:pt x="0" y="1"/>
                    <a:pt x="0" y="3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0" y="38"/>
                    <a:pt x="16" y="40"/>
                    <a:pt x="37" y="40"/>
                  </a:cubicBezTo>
                  <a:cubicBezTo>
                    <a:pt x="57" y="40"/>
                    <a:pt x="73" y="38"/>
                    <a:pt x="73" y="36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47" name="Oval 624">
              <a:extLst>
                <a:ext uri="{FF2B5EF4-FFF2-40B4-BE49-F238E27FC236}">
                  <a16:creationId xmlns:a16="http://schemas.microsoft.com/office/drawing/2014/main" id="{A0173BA4-5DC5-477C-BE8A-6D2E9789FA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57" y="1485"/>
              <a:ext cx="20" cy="1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0748" name="Oval 625">
              <a:extLst>
                <a:ext uri="{FF2B5EF4-FFF2-40B4-BE49-F238E27FC236}">
                  <a16:creationId xmlns:a16="http://schemas.microsoft.com/office/drawing/2014/main" id="{41E23C25-7462-40B5-934D-8BB6AEF2A2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82" y="1488"/>
              <a:ext cx="10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0749" name="Oval 626">
              <a:extLst>
                <a:ext uri="{FF2B5EF4-FFF2-40B4-BE49-F238E27FC236}">
                  <a16:creationId xmlns:a16="http://schemas.microsoft.com/office/drawing/2014/main" id="{BE2561F3-5521-48FC-8036-A431C4D24A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42" y="1485"/>
              <a:ext cx="7" cy="1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0750" name="Freeform 627">
              <a:extLst>
                <a:ext uri="{FF2B5EF4-FFF2-40B4-BE49-F238E27FC236}">
                  <a16:creationId xmlns:a16="http://schemas.microsoft.com/office/drawing/2014/main" id="{1E81D3B3-D813-4599-885B-3719465F23A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2" y="1032"/>
              <a:ext cx="135" cy="931"/>
            </a:xfrm>
            <a:custGeom>
              <a:avLst/>
              <a:gdLst>
                <a:gd name="T0" fmla="*/ 12238 w 54"/>
                <a:gd name="T1" fmla="*/ 1766 h 349"/>
                <a:gd name="T2" fmla="*/ 6175 w 54"/>
                <a:gd name="T3" fmla="*/ 1766 h 349"/>
                <a:gd name="T4" fmla="*/ 783 w 54"/>
                <a:gd name="T5" fmla="*/ 9721 h 349"/>
                <a:gd name="T6" fmla="*/ 783 w 54"/>
                <a:gd name="T7" fmla="*/ 319341 h 349"/>
                <a:gd name="T8" fmla="*/ 3720 w 54"/>
                <a:gd name="T9" fmla="*/ 330838 h 349"/>
                <a:gd name="T10" fmla="*/ 15938 w 54"/>
                <a:gd name="T11" fmla="*/ 335549 h 349"/>
                <a:gd name="T12" fmla="*/ 33020 w 54"/>
                <a:gd name="T13" fmla="*/ 328662 h 349"/>
                <a:gd name="T14" fmla="*/ 33020 w 54"/>
                <a:gd name="T15" fmla="*/ 0 h 349"/>
                <a:gd name="T16" fmla="*/ 12238 w 54"/>
                <a:gd name="T17" fmla="*/ 1766 h 34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4" h="349">
                  <a:moveTo>
                    <a:pt x="20" y="2"/>
                  </a:moveTo>
                  <a:cubicBezTo>
                    <a:pt x="16" y="2"/>
                    <a:pt x="13" y="2"/>
                    <a:pt x="10" y="2"/>
                  </a:cubicBezTo>
                  <a:cubicBezTo>
                    <a:pt x="1" y="1"/>
                    <a:pt x="1" y="10"/>
                    <a:pt x="1" y="10"/>
                  </a:cubicBezTo>
                  <a:cubicBezTo>
                    <a:pt x="1" y="332"/>
                    <a:pt x="1" y="332"/>
                    <a:pt x="1" y="332"/>
                  </a:cubicBezTo>
                  <a:cubicBezTo>
                    <a:pt x="1" y="332"/>
                    <a:pt x="0" y="342"/>
                    <a:pt x="6" y="344"/>
                  </a:cubicBezTo>
                  <a:cubicBezTo>
                    <a:pt x="9" y="347"/>
                    <a:pt x="17" y="348"/>
                    <a:pt x="26" y="349"/>
                  </a:cubicBezTo>
                  <a:cubicBezTo>
                    <a:pt x="42" y="349"/>
                    <a:pt x="49" y="345"/>
                    <a:pt x="54" y="342"/>
                  </a:cubicBezTo>
                  <a:cubicBezTo>
                    <a:pt x="54" y="0"/>
                    <a:pt x="54" y="0"/>
                    <a:pt x="54" y="0"/>
                  </a:cubicBezTo>
                  <a:cubicBezTo>
                    <a:pt x="49" y="1"/>
                    <a:pt x="35" y="2"/>
                    <a:pt x="20" y="2"/>
                  </a:cubicBezTo>
                  <a:close/>
                </a:path>
              </a:pathLst>
            </a:custGeom>
            <a:solidFill>
              <a:srgbClr val="FFFFFF"/>
            </a:solidFill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751" name="Freeform 628">
              <a:extLst>
                <a:ext uri="{FF2B5EF4-FFF2-40B4-BE49-F238E27FC236}">
                  <a16:creationId xmlns:a16="http://schemas.microsoft.com/office/drawing/2014/main" id="{9B4AB852-C6DF-4ACA-9E29-C3073D99ECB7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7" y="1107"/>
              <a:ext cx="125" cy="82"/>
            </a:xfrm>
            <a:custGeom>
              <a:avLst/>
              <a:gdLst>
                <a:gd name="T0" fmla="*/ 0 w 50"/>
                <a:gd name="T1" fmla="*/ 26428 h 31"/>
                <a:gd name="T2" fmla="*/ 5675 w 50"/>
                <a:gd name="T3" fmla="*/ 28092 h 31"/>
                <a:gd name="T4" fmla="*/ 11063 w 50"/>
                <a:gd name="T5" fmla="*/ 28092 h 31"/>
                <a:gd name="T6" fmla="*/ 30595 w 50"/>
                <a:gd name="T7" fmla="*/ 26428 h 31"/>
                <a:gd name="T8" fmla="*/ 30595 w 50"/>
                <a:gd name="T9" fmla="*/ 0 h 31"/>
                <a:gd name="T10" fmla="*/ 11063 w 50"/>
                <a:gd name="T11" fmla="*/ 1666 h 31"/>
                <a:gd name="T12" fmla="*/ 5675 w 50"/>
                <a:gd name="T13" fmla="*/ 1666 h 31"/>
                <a:gd name="T14" fmla="*/ 0 w 50"/>
                <a:gd name="T15" fmla="*/ 0 h 31"/>
                <a:gd name="T16" fmla="*/ 0 w 50"/>
                <a:gd name="T17" fmla="*/ 26428 h 3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0" h="31">
                  <a:moveTo>
                    <a:pt x="0" y="29"/>
                  </a:moveTo>
                  <a:cubicBezTo>
                    <a:pt x="0" y="29"/>
                    <a:pt x="0" y="30"/>
                    <a:pt x="9" y="31"/>
                  </a:cubicBezTo>
                  <a:cubicBezTo>
                    <a:pt x="12" y="31"/>
                    <a:pt x="15" y="31"/>
                    <a:pt x="18" y="31"/>
                  </a:cubicBezTo>
                  <a:cubicBezTo>
                    <a:pt x="33" y="31"/>
                    <a:pt x="45" y="30"/>
                    <a:pt x="50" y="29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45" y="1"/>
                    <a:pt x="33" y="2"/>
                    <a:pt x="18" y="2"/>
                  </a:cubicBezTo>
                  <a:cubicBezTo>
                    <a:pt x="15" y="2"/>
                    <a:pt x="12" y="2"/>
                    <a:pt x="9" y="2"/>
                  </a:cubicBezTo>
                  <a:cubicBezTo>
                    <a:pt x="0" y="1"/>
                    <a:pt x="0" y="0"/>
                    <a:pt x="0" y="0"/>
                  </a:cubicBezTo>
                  <a:lnTo>
                    <a:pt x="0" y="29"/>
                  </a:lnTo>
                  <a:close/>
                </a:path>
              </a:pathLst>
            </a:custGeom>
            <a:solidFill>
              <a:srgbClr val="CFD0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52" name="Freeform 629">
              <a:extLst>
                <a:ext uri="{FF2B5EF4-FFF2-40B4-BE49-F238E27FC236}">
                  <a16:creationId xmlns:a16="http://schemas.microsoft.com/office/drawing/2014/main" id="{AD4CB6FE-8FEE-4660-ADA4-2AF11DA779D2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1" y="856"/>
              <a:ext cx="163" cy="85"/>
            </a:xfrm>
            <a:custGeom>
              <a:avLst/>
              <a:gdLst>
                <a:gd name="T0" fmla="*/ 3283 w 65"/>
                <a:gd name="T1" fmla="*/ 1052 h 32"/>
                <a:gd name="T2" fmla="*/ 19457 w 65"/>
                <a:gd name="T3" fmla="*/ 2794 h 32"/>
                <a:gd name="T4" fmla="*/ 39265 w 65"/>
                <a:gd name="T5" fmla="*/ 1052 h 32"/>
                <a:gd name="T6" fmla="*/ 39787 w 65"/>
                <a:gd name="T7" fmla="*/ 2794 h 32"/>
                <a:gd name="T8" fmla="*/ 21117 w 65"/>
                <a:gd name="T9" fmla="*/ 12947 h 32"/>
                <a:gd name="T10" fmla="*/ 18148 w 65"/>
                <a:gd name="T11" fmla="*/ 16926 h 32"/>
                <a:gd name="T12" fmla="*/ 17444 w 65"/>
                <a:gd name="T13" fmla="*/ 27136 h 32"/>
                <a:gd name="T14" fmla="*/ 9918 w 65"/>
                <a:gd name="T15" fmla="*/ 28167 h 32"/>
                <a:gd name="T16" fmla="*/ 1309 w 65"/>
                <a:gd name="T17" fmla="*/ 23144 h 32"/>
                <a:gd name="T18" fmla="*/ 785 w 65"/>
                <a:gd name="T19" fmla="*/ 2794 h 32"/>
                <a:gd name="T20" fmla="*/ 3283 w 65"/>
                <a:gd name="T21" fmla="*/ 1052 h 3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65" h="32">
                  <a:moveTo>
                    <a:pt x="5" y="1"/>
                  </a:moveTo>
                  <a:cubicBezTo>
                    <a:pt x="13" y="3"/>
                    <a:pt x="23" y="3"/>
                    <a:pt x="31" y="3"/>
                  </a:cubicBezTo>
                  <a:cubicBezTo>
                    <a:pt x="40" y="2"/>
                    <a:pt x="53" y="1"/>
                    <a:pt x="63" y="1"/>
                  </a:cubicBezTo>
                  <a:cubicBezTo>
                    <a:pt x="65" y="1"/>
                    <a:pt x="64" y="2"/>
                    <a:pt x="64" y="3"/>
                  </a:cubicBezTo>
                  <a:cubicBezTo>
                    <a:pt x="60" y="10"/>
                    <a:pt x="40" y="10"/>
                    <a:pt x="34" y="14"/>
                  </a:cubicBezTo>
                  <a:cubicBezTo>
                    <a:pt x="32" y="15"/>
                    <a:pt x="30" y="16"/>
                    <a:pt x="29" y="18"/>
                  </a:cubicBezTo>
                  <a:cubicBezTo>
                    <a:pt x="28" y="20"/>
                    <a:pt x="30" y="27"/>
                    <a:pt x="28" y="29"/>
                  </a:cubicBezTo>
                  <a:cubicBezTo>
                    <a:pt x="26" y="32"/>
                    <a:pt x="19" y="29"/>
                    <a:pt x="16" y="30"/>
                  </a:cubicBezTo>
                  <a:cubicBezTo>
                    <a:pt x="9" y="30"/>
                    <a:pt x="3" y="29"/>
                    <a:pt x="2" y="25"/>
                  </a:cubicBezTo>
                  <a:cubicBezTo>
                    <a:pt x="0" y="20"/>
                    <a:pt x="1" y="9"/>
                    <a:pt x="1" y="3"/>
                  </a:cubicBezTo>
                  <a:cubicBezTo>
                    <a:pt x="1" y="2"/>
                    <a:pt x="3" y="0"/>
                    <a:pt x="5" y="1"/>
                  </a:cubicBezTo>
                  <a:close/>
                </a:path>
              </a:pathLst>
            </a:custGeom>
            <a:solidFill>
              <a:srgbClr val="E1E1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53" name="Freeform 630">
              <a:extLst>
                <a:ext uri="{FF2B5EF4-FFF2-40B4-BE49-F238E27FC236}">
                  <a16:creationId xmlns:a16="http://schemas.microsoft.com/office/drawing/2014/main" id="{7932A9A0-7166-40EA-BF9D-7559458E9677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9" y="864"/>
              <a:ext cx="88" cy="72"/>
            </a:xfrm>
            <a:custGeom>
              <a:avLst/>
              <a:gdLst>
                <a:gd name="T0" fmla="*/ 3832 w 35"/>
                <a:gd name="T1" fmla="*/ 25885 h 27"/>
                <a:gd name="T2" fmla="*/ 13856 w 35"/>
                <a:gd name="T3" fmla="*/ 24824 h 27"/>
                <a:gd name="T4" fmla="*/ 20185 w 35"/>
                <a:gd name="T5" fmla="*/ 23061 h 27"/>
                <a:gd name="T6" fmla="*/ 21507 w 35"/>
                <a:gd name="T7" fmla="*/ 16179 h 27"/>
                <a:gd name="T8" fmla="*/ 20982 w 35"/>
                <a:gd name="T9" fmla="*/ 8648 h 27"/>
                <a:gd name="T10" fmla="*/ 20982 w 35"/>
                <a:gd name="T11" fmla="*/ 3891 h 27"/>
                <a:gd name="T12" fmla="*/ 20982 w 35"/>
                <a:gd name="T13" fmla="*/ 0 h 27"/>
                <a:gd name="T14" fmla="*/ 19712 w 35"/>
                <a:gd name="T15" fmla="*/ 9707 h 27"/>
                <a:gd name="T16" fmla="*/ 13856 w 35"/>
                <a:gd name="T17" fmla="*/ 15531 h 27"/>
                <a:gd name="T18" fmla="*/ 3832 w 35"/>
                <a:gd name="T19" fmla="*/ 24120 h 27"/>
                <a:gd name="T20" fmla="*/ 0 w 35"/>
                <a:gd name="T21" fmla="*/ 24824 h 2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5" h="27">
                  <a:moveTo>
                    <a:pt x="6" y="27"/>
                  </a:moveTo>
                  <a:cubicBezTo>
                    <a:pt x="12" y="27"/>
                    <a:pt x="17" y="26"/>
                    <a:pt x="22" y="26"/>
                  </a:cubicBezTo>
                  <a:cubicBezTo>
                    <a:pt x="25" y="25"/>
                    <a:pt x="29" y="26"/>
                    <a:pt x="32" y="24"/>
                  </a:cubicBezTo>
                  <a:cubicBezTo>
                    <a:pt x="35" y="23"/>
                    <a:pt x="34" y="20"/>
                    <a:pt x="34" y="17"/>
                  </a:cubicBezTo>
                  <a:cubicBezTo>
                    <a:pt x="34" y="14"/>
                    <a:pt x="34" y="11"/>
                    <a:pt x="33" y="9"/>
                  </a:cubicBezTo>
                  <a:cubicBezTo>
                    <a:pt x="33" y="7"/>
                    <a:pt x="34" y="6"/>
                    <a:pt x="33" y="4"/>
                  </a:cubicBezTo>
                  <a:cubicBezTo>
                    <a:pt x="33" y="3"/>
                    <a:pt x="33" y="2"/>
                    <a:pt x="33" y="0"/>
                  </a:cubicBezTo>
                  <a:cubicBezTo>
                    <a:pt x="32" y="3"/>
                    <a:pt x="32" y="7"/>
                    <a:pt x="31" y="10"/>
                  </a:cubicBezTo>
                  <a:cubicBezTo>
                    <a:pt x="29" y="14"/>
                    <a:pt x="26" y="14"/>
                    <a:pt x="22" y="16"/>
                  </a:cubicBezTo>
                  <a:cubicBezTo>
                    <a:pt x="16" y="18"/>
                    <a:pt x="12" y="22"/>
                    <a:pt x="6" y="25"/>
                  </a:cubicBezTo>
                  <a:cubicBezTo>
                    <a:pt x="5" y="25"/>
                    <a:pt x="1" y="27"/>
                    <a:pt x="0" y="26"/>
                  </a:cubicBezTo>
                </a:path>
              </a:pathLst>
            </a:custGeom>
            <a:solidFill>
              <a:srgbClr val="AFB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54" name="Freeform 631">
              <a:extLst>
                <a:ext uri="{FF2B5EF4-FFF2-40B4-BE49-F238E27FC236}">
                  <a16:creationId xmlns:a16="http://schemas.microsoft.com/office/drawing/2014/main" id="{2552C3A1-AF4A-4083-9A01-0EC796BFEEFD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6" y="867"/>
              <a:ext cx="76" cy="56"/>
            </a:xfrm>
            <a:custGeom>
              <a:avLst/>
              <a:gdLst>
                <a:gd name="T0" fmla="*/ 1368 w 30"/>
                <a:gd name="T1" fmla="*/ 2824 h 21"/>
                <a:gd name="T2" fmla="*/ 828 w 30"/>
                <a:gd name="T3" fmla="*/ 13347 h 21"/>
                <a:gd name="T4" fmla="*/ 2599 w 30"/>
                <a:gd name="T5" fmla="*/ 18355 h 21"/>
                <a:gd name="T6" fmla="*/ 7952 w 30"/>
                <a:gd name="T7" fmla="*/ 18355 h 21"/>
                <a:gd name="T8" fmla="*/ 7952 w 30"/>
                <a:gd name="T9" fmla="*/ 13347 h 21"/>
                <a:gd name="T10" fmla="*/ 10827 w 30"/>
                <a:gd name="T11" fmla="*/ 7531 h 21"/>
                <a:gd name="T12" fmla="*/ 20145 w 30"/>
                <a:gd name="T13" fmla="*/ 2824 h 21"/>
                <a:gd name="T14" fmla="*/ 12733 w 30"/>
                <a:gd name="T15" fmla="*/ 1059 h 21"/>
                <a:gd name="T16" fmla="*/ 2098 w 30"/>
                <a:gd name="T17" fmla="*/ 1763 h 2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0" h="21">
                  <a:moveTo>
                    <a:pt x="2" y="3"/>
                  </a:moveTo>
                  <a:cubicBezTo>
                    <a:pt x="0" y="6"/>
                    <a:pt x="0" y="10"/>
                    <a:pt x="1" y="14"/>
                  </a:cubicBezTo>
                  <a:cubicBezTo>
                    <a:pt x="1" y="16"/>
                    <a:pt x="2" y="18"/>
                    <a:pt x="4" y="19"/>
                  </a:cubicBezTo>
                  <a:cubicBezTo>
                    <a:pt x="5" y="20"/>
                    <a:pt x="10" y="21"/>
                    <a:pt x="12" y="19"/>
                  </a:cubicBezTo>
                  <a:cubicBezTo>
                    <a:pt x="13" y="18"/>
                    <a:pt x="11" y="16"/>
                    <a:pt x="12" y="14"/>
                  </a:cubicBezTo>
                  <a:cubicBezTo>
                    <a:pt x="12" y="12"/>
                    <a:pt x="14" y="10"/>
                    <a:pt x="16" y="8"/>
                  </a:cubicBezTo>
                  <a:cubicBezTo>
                    <a:pt x="20" y="5"/>
                    <a:pt x="26" y="6"/>
                    <a:pt x="30" y="3"/>
                  </a:cubicBezTo>
                  <a:cubicBezTo>
                    <a:pt x="28" y="1"/>
                    <a:pt x="21" y="1"/>
                    <a:pt x="19" y="1"/>
                  </a:cubicBezTo>
                  <a:cubicBezTo>
                    <a:pt x="15" y="1"/>
                    <a:pt x="6" y="0"/>
                    <a:pt x="3" y="2"/>
                  </a:cubicBezTo>
                </a:path>
              </a:pathLst>
            </a:custGeom>
            <a:solidFill>
              <a:srgbClr val="EAEB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55" name="Freeform 632">
              <a:extLst>
                <a:ext uri="{FF2B5EF4-FFF2-40B4-BE49-F238E27FC236}">
                  <a16:creationId xmlns:a16="http://schemas.microsoft.com/office/drawing/2014/main" id="{0309971F-45AC-49C0-9B8D-37360A1D4D46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1" y="872"/>
              <a:ext cx="26" cy="29"/>
            </a:xfrm>
            <a:custGeom>
              <a:avLst/>
              <a:gdLst>
                <a:gd name="T0" fmla="*/ 967 w 10"/>
                <a:gd name="T1" fmla="*/ 1648 h 11"/>
                <a:gd name="T2" fmla="*/ 0 w 10"/>
                <a:gd name="T3" fmla="*/ 5992 h 11"/>
                <a:gd name="T4" fmla="*/ 2514 w 10"/>
                <a:gd name="T5" fmla="*/ 8028 h 11"/>
                <a:gd name="T6" fmla="*/ 4022 w 10"/>
                <a:gd name="T7" fmla="*/ 2655 h 11"/>
                <a:gd name="T8" fmla="*/ 8086 w 10"/>
                <a:gd name="T9" fmla="*/ 1007 h 11"/>
                <a:gd name="T10" fmla="*/ 1547 w 10"/>
                <a:gd name="T11" fmla="*/ 1648 h 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" h="11">
                  <a:moveTo>
                    <a:pt x="1" y="2"/>
                  </a:moveTo>
                  <a:cubicBezTo>
                    <a:pt x="0" y="4"/>
                    <a:pt x="0" y="5"/>
                    <a:pt x="0" y="7"/>
                  </a:cubicBezTo>
                  <a:cubicBezTo>
                    <a:pt x="1" y="9"/>
                    <a:pt x="2" y="11"/>
                    <a:pt x="3" y="9"/>
                  </a:cubicBezTo>
                  <a:cubicBezTo>
                    <a:pt x="4" y="7"/>
                    <a:pt x="2" y="5"/>
                    <a:pt x="5" y="3"/>
                  </a:cubicBezTo>
                  <a:cubicBezTo>
                    <a:pt x="6" y="2"/>
                    <a:pt x="9" y="2"/>
                    <a:pt x="10" y="1"/>
                  </a:cubicBezTo>
                  <a:cubicBezTo>
                    <a:pt x="9" y="0"/>
                    <a:pt x="4" y="1"/>
                    <a:pt x="2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56" name="Freeform 633">
              <a:extLst>
                <a:ext uri="{FF2B5EF4-FFF2-40B4-BE49-F238E27FC236}">
                  <a16:creationId xmlns:a16="http://schemas.microsoft.com/office/drawing/2014/main" id="{6C9D9FB0-654F-4AFD-803C-61F0DE815FF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7" y="899"/>
              <a:ext cx="38" cy="32"/>
            </a:xfrm>
            <a:custGeom>
              <a:avLst/>
              <a:gdLst>
                <a:gd name="T0" fmla="*/ 0 w 15"/>
                <a:gd name="T1" fmla="*/ 11469 h 12"/>
                <a:gd name="T2" fmla="*/ 7413 w 15"/>
                <a:gd name="T3" fmla="*/ 10376 h 12"/>
                <a:gd name="T4" fmla="*/ 7952 w 15"/>
                <a:gd name="T5" fmla="*/ 0 h 12"/>
                <a:gd name="T6" fmla="*/ 2599 w 15"/>
                <a:gd name="T7" fmla="*/ 10376 h 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" h="12">
                  <a:moveTo>
                    <a:pt x="0" y="12"/>
                  </a:moveTo>
                  <a:cubicBezTo>
                    <a:pt x="4" y="12"/>
                    <a:pt x="7" y="12"/>
                    <a:pt x="11" y="11"/>
                  </a:cubicBezTo>
                  <a:cubicBezTo>
                    <a:pt x="15" y="10"/>
                    <a:pt x="15" y="4"/>
                    <a:pt x="12" y="0"/>
                  </a:cubicBezTo>
                  <a:cubicBezTo>
                    <a:pt x="12" y="7"/>
                    <a:pt x="11" y="10"/>
                    <a:pt x="4" y="11"/>
                  </a:cubicBezTo>
                </a:path>
              </a:pathLst>
            </a:custGeom>
            <a:solidFill>
              <a:srgbClr val="8B8C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57" name="Freeform 634">
              <a:extLst>
                <a:ext uri="{FF2B5EF4-FFF2-40B4-BE49-F238E27FC236}">
                  <a16:creationId xmlns:a16="http://schemas.microsoft.com/office/drawing/2014/main" id="{20610C05-A0F5-4924-BE30-921F747CB798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9" y="1192"/>
              <a:ext cx="71" cy="765"/>
            </a:xfrm>
            <a:custGeom>
              <a:avLst/>
              <a:gdLst>
                <a:gd name="T0" fmla="*/ 12783 w 28"/>
                <a:gd name="T1" fmla="*/ 153914 h 287"/>
                <a:gd name="T2" fmla="*/ 14055 w 28"/>
                <a:gd name="T3" fmla="*/ 33372 h 287"/>
                <a:gd name="T4" fmla="*/ 18037 w 28"/>
                <a:gd name="T5" fmla="*/ 0 h 287"/>
                <a:gd name="T6" fmla="*/ 18037 w 28"/>
                <a:gd name="T7" fmla="*/ 258869 h 287"/>
                <a:gd name="T8" fmla="*/ 0 w 28"/>
                <a:gd name="T9" fmla="*/ 271535 h 287"/>
                <a:gd name="T10" fmla="*/ 12783 w 28"/>
                <a:gd name="T11" fmla="*/ 153914 h 28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8" h="287">
                  <a:moveTo>
                    <a:pt x="19" y="161"/>
                  </a:moveTo>
                  <a:cubicBezTo>
                    <a:pt x="21" y="137"/>
                    <a:pt x="20" y="69"/>
                    <a:pt x="21" y="35"/>
                  </a:cubicBezTo>
                  <a:cubicBezTo>
                    <a:pt x="23" y="12"/>
                    <a:pt x="27" y="26"/>
                    <a:pt x="27" y="0"/>
                  </a:cubicBezTo>
                  <a:cubicBezTo>
                    <a:pt x="27" y="0"/>
                    <a:pt x="27" y="263"/>
                    <a:pt x="27" y="271"/>
                  </a:cubicBezTo>
                  <a:cubicBezTo>
                    <a:pt x="28" y="278"/>
                    <a:pt x="18" y="287"/>
                    <a:pt x="0" y="284"/>
                  </a:cubicBezTo>
                  <a:cubicBezTo>
                    <a:pt x="18" y="277"/>
                    <a:pt x="14" y="259"/>
                    <a:pt x="19" y="161"/>
                  </a:cubicBezTo>
                  <a:close/>
                </a:path>
              </a:pathLst>
            </a:custGeom>
            <a:solidFill>
              <a:srgbClr val="E7E7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58" name="Freeform 635">
              <a:extLst>
                <a:ext uri="{FF2B5EF4-FFF2-40B4-BE49-F238E27FC236}">
                  <a16:creationId xmlns:a16="http://schemas.microsoft.com/office/drawing/2014/main" id="{B2810007-92DE-45B8-8761-051F08E8EA26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9" y="1059"/>
              <a:ext cx="15" cy="26"/>
            </a:xfrm>
            <a:custGeom>
              <a:avLst/>
              <a:gdLst>
                <a:gd name="T0" fmla="*/ 0 w 6"/>
                <a:gd name="T1" fmla="*/ 2514 h 10"/>
                <a:gd name="T2" fmla="*/ 2470 w 6"/>
                <a:gd name="T3" fmla="*/ 0 h 10"/>
                <a:gd name="T4" fmla="*/ 3250 w 6"/>
                <a:gd name="T5" fmla="*/ 6536 h 10"/>
                <a:gd name="T6" fmla="*/ 783 w 6"/>
                <a:gd name="T7" fmla="*/ 7140 h 10"/>
                <a:gd name="T8" fmla="*/ 3720 w 6"/>
                <a:gd name="T9" fmla="*/ 714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10">
                  <a:moveTo>
                    <a:pt x="0" y="3"/>
                  </a:moveTo>
                  <a:cubicBezTo>
                    <a:pt x="1" y="1"/>
                    <a:pt x="2" y="0"/>
                    <a:pt x="4" y="0"/>
                  </a:cubicBezTo>
                  <a:cubicBezTo>
                    <a:pt x="4" y="3"/>
                    <a:pt x="3" y="6"/>
                    <a:pt x="5" y="8"/>
                  </a:cubicBezTo>
                  <a:cubicBezTo>
                    <a:pt x="3" y="8"/>
                    <a:pt x="2" y="9"/>
                    <a:pt x="1" y="9"/>
                  </a:cubicBezTo>
                  <a:cubicBezTo>
                    <a:pt x="3" y="9"/>
                    <a:pt x="5" y="10"/>
                    <a:pt x="6" y="9"/>
                  </a:cubicBezTo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59" name="Freeform 636">
              <a:extLst>
                <a:ext uri="{FF2B5EF4-FFF2-40B4-BE49-F238E27FC236}">
                  <a16:creationId xmlns:a16="http://schemas.microsoft.com/office/drawing/2014/main" id="{CE1F1DE3-524A-452D-AD15-9317C3A3A521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9" y="1067"/>
              <a:ext cx="18" cy="13"/>
            </a:xfrm>
            <a:custGeom>
              <a:avLst/>
              <a:gdLst>
                <a:gd name="T0" fmla="*/ 0 w 7"/>
                <a:gd name="T1" fmla="*/ 0 h 5"/>
                <a:gd name="T2" fmla="*/ 1448 w 7"/>
                <a:gd name="T3" fmla="*/ 4022 h 5"/>
                <a:gd name="T4" fmla="*/ 5151 w 7"/>
                <a:gd name="T5" fmla="*/ 4022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5">
                  <a:moveTo>
                    <a:pt x="0" y="0"/>
                  </a:moveTo>
                  <a:cubicBezTo>
                    <a:pt x="1" y="2"/>
                    <a:pt x="1" y="4"/>
                    <a:pt x="2" y="5"/>
                  </a:cubicBezTo>
                  <a:cubicBezTo>
                    <a:pt x="3" y="3"/>
                    <a:pt x="5" y="3"/>
                    <a:pt x="7" y="5"/>
                  </a:cubicBezTo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60" name="Freeform 637">
              <a:extLst>
                <a:ext uri="{FF2B5EF4-FFF2-40B4-BE49-F238E27FC236}">
                  <a16:creationId xmlns:a16="http://schemas.microsoft.com/office/drawing/2014/main" id="{00B0CB2B-73B5-4E60-B399-4D3476EE9F47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4" y="1061"/>
              <a:ext cx="18" cy="24"/>
            </a:xfrm>
            <a:custGeom>
              <a:avLst/>
              <a:gdLst>
                <a:gd name="T0" fmla="*/ 0 w 7"/>
                <a:gd name="T1" fmla="*/ 1763 h 9"/>
                <a:gd name="T2" fmla="*/ 2924 w 7"/>
                <a:gd name="T3" fmla="*/ 0 h 9"/>
                <a:gd name="T4" fmla="*/ 4371 w 7"/>
                <a:gd name="T5" fmla="*/ 8648 h 9"/>
                <a:gd name="T6" fmla="*/ 2361 w 7"/>
                <a:gd name="T7" fmla="*/ 5824 h 9"/>
                <a:gd name="T8" fmla="*/ 2361 w 7"/>
                <a:gd name="T9" fmla="*/ 8648 h 9"/>
                <a:gd name="T10" fmla="*/ 5151 w 7"/>
                <a:gd name="T11" fmla="*/ 6883 h 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" h="9">
                  <a:moveTo>
                    <a:pt x="0" y="2"/>
                  </a:moveTo>
                  <a:cubicBezTo>
                    <a:pt x="1" y="1"/>
                    <a:pt x="3" y="0"/>
                    <a:pt x="4" y="0"/>
                  </a:cubicBezTo>
                  <a:cubicBezTo>
                    <a:pt x="5" y="3"/>
                    <a:pt x="5" y="7"/>
                    <a:pt x="6" y="9"/>
                  </a:cubicBezTo>
                  <a:cubicBezTo>
                    <a:pt x="6" y="7"/>
                    <a:pt x="4" y="6"/>
                    <a:pt x="3" y="6"/>
                  </a:cubicBezTo>
                  <a:cubicBezTo>
                    <a:pt x="2" y="7"/>
                    <a:pt x="2" y="8"/>
                    <a:pt x="3" y="9"/>
                  </a:cubicBezTo>
                  <a:cubicBezTo>
                    <a:pt x="4" y="9"/>
                    <a:pt x="7" y="7"/>
                    <a:pt x="7" y="7"/>
                  </a:cubicBezTo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61" name="Freeform 638">
              <a:extLst>
                <a:ext uri="{FF2B5EF4-FFF2-40B4-BE49-F238E27FC236}">
                  <a16:creationId xmlns:a16="http://schemas.microsoft.com/office/drawing/2014/main" id="{CB834348-79F0-4DC1-AE65-E82A8A96F32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4" y="1059"/>
              <a:ext cx="53" cy="34"/>
            </a:xfrm>
            <a:custGeom>
              <a:avLst/>
              <a:gdLst>
                <a:gd name="T0" fmla="*/ 0 w 21"/>
                <a:gd name="T1" fmla="*/ 0 h 13"/>
                <a:gd name="T2" fmla="*/ 2027 w 21"/>
                <a:gd name="T3" fmla="*/ 6745 h 13"/>
                <a:gd name="T4" fmla="*/ 3892 w 21"/>
                <a:gd name="T5" fmla="*/ 4166 h 13"/>
                <a:gd name="T6" fmla="*/ 3357 w 21"/>
                <a:gd name="T7" fmla="*/ 8338 h 13"/>
                <a:gd name="T8" fmla="*/ 7796 w 21"/>
                <a:gd name="T9" fmla="*/ 986 h 13"/>
                <a:gd name="T10" fmla="*/ 11688 w 21"/>
                <a:gd name="T11" fmla="*/ 3188 h 13"/>
                <a:gd name="T12" fmla="*/ 12912 w 21"/>
                <a:gd name="T13" fmla="*/ 5150 h 1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1" h="13">
                  <a:moveTo>
                    <a:pt x="0" y="0"/>
                  </a:moveTo>
                  <a:cubicBezTo>
                    <a:pt x="1" y="3"/>
                    <a:pt x="2" y="5"/>
                    <a:pt x="3" y="8"/>
                  </a:cubicBezTo>
                  <a:cubicBezTo>
                    <a:pt x="4" y="6"/>
                    <a:pt x="5" y="6"/>
                    <a:pt x="6" y="5"/>
                  </a:cubicBezTo>
                  <a:cubicBezTo>
                    <a:pt x="7" y="7"/>
                    <a:pt x="6" y="8"/>
                    <a:pt x="5" y="10"/>
                  </a:cubicBezTo>
                  <a:cubicBezTo>
                    <a:pt x="4" y="1"/>
                    <a:pt x="17" y="10"/>
                    <a:pt x="12" y="1"/>
                  </a:cubicBezTo>
                  <a:cubicBezTo>
                    <a:pt x="7" y="13"/>
                    <a:pt x="21" y="10"/>
                    <a:pt x="18" y="4"/>
                  </a:cubicBezTo>
                  <a:cubicBezTo>
                    <a:pt x="18" y="5"/>
                    <a:pt x="19" y="5"/>
                    <a:pt x="20" y="6"/>
                  </a:cubicBezTo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62" name="Freeform 639">
              <a:extLst>
                <a:ext uri="{FF2B5EF4-FFF2-40B4-BE49-F238E27FC236}">
                  <a16:creationId xmlns:a16="http://schemas.microsoft.com/office/drawing/2014/main" id="{EAD23C0A-379C-4FF2-ADFC-A0759173BAB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2" y="1205"/>
              <a:ext cx="27" cy="16"/>
            </a:xfrm>
            <a:custGeom>
              <a:avLst/>
              <a:gdLst>
                <a:gd name="T0" fmla="*/ 0 w 11"/>
                <a:gd name="T1" fmla="*/ 1059 h 6"/>
                <a:gd name="T2" fmla="*/ 1524 w 11"/>
                <a:gd name="T3" fmla="*/ 0 h 6"/>
                <a:gd name="T4" fmla="*/ 1524 w 11"/>
                <a:gd name="T5" fmla="*/ 4701 h 6"/>
                <a:gd name="T6" fmla="*/ 3741 w 11"/>
                <a:gd name="T7" fmla="*/ 1763 h 6"/>
                <a:gd name="T8" fmla="*/ 5886 w 11"/>
                <a:gd name="T9" fmla="*/ 4701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6">
                  <a:moveTo>
                    <a:pt x="0" y="1"/>
                  </a:moveTo>
                  <a:cubicBezTo>
                    <a:pt x="1" y="1"/>
                    <a:pt x="2" y="0"/>
                    <a:pt x="3" y="0"/>
                  </a:cubicBezTo>
                  <a:cubicBezTo>
                    <a:pt x="4" y="1"/>
                    <a:pt x="4" y="3"/>
                    <a:pt x="3" y="5"/>
                  </a:cubicBezTo>
                  <a:cubicBezTo>
                    <a:pt x="6" y="6"/>
                    <a:pt x="8" y="5"/>
                    <a:pt x="7" y="2"/>
                  </a:cubicBezTo>
                  <a:cubicBezTo>
                    <a:pt x="9" y="1"/>
                    <a:pt x="11" y="2"/>
                    <a:pt x="11" y="5"/>
                  </a:cubicBezTo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63" name="Freeform 640">
              <a:extLst>
                <a:ext uri="{FF2B5EF4-FFF2-40B4-BE49-F238E27FC236}">
                  <a16:creationId xmlns:a16="http://schemas.microsoft.com/office/drawing/2014/main" id="{8C6CC177-E2DC-4A06-AA7E-EED6AD2C33B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4" y="1197"/>
              <a:ext cx="55" cy="35"/>
            </a:xfrm>
            <a:custGeom>
              <a:avLst/>
              <a:gdLst>
                <a:gd name="T0" fmla="*/ 0 w 22"/>
                <a:gd name="T1" fmla="*/ 13287 h 13"/>
                <a:gd name="T2" fmla="*/ 1958 w 22"/>
                <a:gd name="T3" fmla="*/ 0 h 13"/>
                <a:gd name="T4" fmla="*/ 3720 w 22"/>
                <a:gd name="T5" fmla="*/ 11453 h 13"/>
                <a:gd name="T6" fmla="*/ 7345 w 22"/>
                <a:gd name="T7" fmla="*/ 9192 h 13"/>
                <a:gd name="T8" fmla="*/ 6175 w 22"/>
                <a:gd name="T9" fmla="*/ 6090 h 13"/>
                <a:gd name="T10" fmla="*/ 8595 w 22"/>
                <a:gd name="T11" fmla="*/ 8352 h 13"/>
                <a:gd name="T12" fmla="*/ 12238 w 22"/>
                <a:gd name="T13" fmla="*/ 11453 h 13"/>
                <a:gd name="T14" fmla="*/ 12238 w 22"/>
                <a:gd name="T15" fmla="*/ 6090 h 13"/>
                <a:gd name="T16" fmla="*/ 13488 w 22"/>
                <a:gd name="T17" fmla="*/ 8352 h 1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2" h="13">
                  <a:moveTo>
                    <a:pt x="0" y="13"/>
                  </a:moveTo>
                  <a:cubicBezTo>
                    <a:pt x="7" y="11"/>
                    <a:pt x="9" y="4"/>
                    <a:pt x="3" y="0"/>
                  </a:cubicBezTo>
                  <a:cubicBezTo>
                    <a:pt x="3" y="4"/>
                    <a:pt x="5" y="8"/>
                    <a:pt x="6" y="11"/>
                  </a:cubicBezTo>
                  <a:cubicBezTo>
                    <a:pt x="7" y="9"/>
                    <a:pt x="10" y="8"/>
                    <a:pt x="12" y="9"/>
                  </a:cubicBezTo>
                  <a:cubicBezTo>
                    <a:pt x="12" y="7"/>
                    <a:pt x="12" y="6"/>
                    <a:pt x="10" y="6"/>
                  </a:cubicBezTo>
                  <a:cubicBezTo>
                    <a:pt x="8" y="12"/>
                    <a:pt x="12" y="8"/>
                    <a:pt x="14" y="8"/>
                  </a:cubicBezTo>
                  <a:cubicBezTo>
                    <a:pt x="15" y="9"/>
                    <a:pt x="18" y="11"/>
                    <a:pt x="20" y="11"/>
                  </a:cubicBezTo>
                  <a:cubicBezTo>
                    <a:pt x="19" y="10"/>
                    <a:pt x="20" y="7"/>
                    <a:pt x="20" y="6"/>
                  </a:cubicBezTo>
                  <a:cubicBezTo>
                    <a:pt x="21" y="7"/>
                    <a:pt x="21" y="8"/>
                    <a:pt x="22" y="8"/>
                  </a:cubicBezTo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64" name="Freeform 641">
              <a:extLst>
                <a:ext uri="{FF2B5EF4-FFF2-40B4-BE49-F238E27FC236}">
                  <a16:creationId xmlns:a16="http://schemas.microsoft.com/office/drawing/2014/main" id="{6D2DD4BA-5589-4E60-B644-FCA76E29E6C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2" y="1205"/>
              <a:ext cx="12" cy="19"/>
            </a:xfrm>
            <a:custGeom>
              <a:avLst/>
              <a:gdLst>
                <a:gd name="T0" fmla="*/ 2321 w 5"/>
                <a:gd name="T1" fmla="*/ 0 h 7"/>
                <a:gd name="T2" fmla="*/ 1925 w 5"/>
                <a:gd name="T3" fmla="*/ 7662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7">
                  <a:moveTo>
                    <a:pt x="5" y="0"/>
                  </a:moveTo>
                  <a:cubicBezTo>
                    <a:pt x="0" y="1"/>
                    <a:pt x="4" y="5"/>
                    <a:pt x="4" y="7"/>
                  </a:cubicBezTo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0496" name="Group 642">
            <a:extLst>
              <a:ext uri="{FF2B5EF4-FFF2-40B4-BE49-F238E27FC236}">
                <a16:creationId xmlns:a16="http://schemas.microsoft.com/office/drawing/2014/main" id="{647ADE0E-2741-48AB-9923-39959663243B}"/>
              </a:ext>
            </a:extLst>
          </p:cNvPr>
          <p:cNvGrpSpPr>
            <a:grpSpLocks/>
          </p:cNvGrpSpPr>
          <p:nvPr/>
        </p:nvGrpSpPr>
        <p:grpSpPr bwMode="auto">
          <a:xfrm>
            <a:off x="6243638" y="1308100"/>
            <a:ext cx="288925" cy="2854325"/>
            <a:chOff x="2973" y="733"/>
            <a:chExt cx="182" cy="1798"/>
          </a:xfrm>
        </p:grpSpPr>
        <p:sp>
          <p:nvSpPr>
            <p:cNvPr id="20677" name="Freeform 643">
              <a:extLst>
                <a:ext uri="{FF2B5EF4-FFF2-40B4-BE49-F238E27FC236}">
                  <a16:creationId xmlns:a16="http://schemas.microsoft.com/office/drawing/2014/main" id="{CD554493-9317-4B25-A5D9-754F80BA627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3" y="837"/>
              <a:ext cx="182" cy="1600"/>
            </a:xfrm>
            <a:custGeom>
              <a:avLst/>
              <a:gdLst>
                <a:gd name="T0" fmla="*/ 22067 w 73"/>
                <a:gd name="T1" fmla="*/ 0 h 600"/>
                <a:gd name="T2" fmla="*/ 0 w 73"/>
                <a:gd name="T3" fmla="*/ 2824 h 600"/>
                <a:gd name="T4" fmla="*/ 0 w 73"/>
                <a:gd name="T5" fmla="*/ 34531 h 600"/>
                <a:gd name="T6" fmla="*/ 0 w 73"/>
                <a:gd name="T7" fmla="*/ 34531 h 600"/>
                <a:gd name="T8" fmla="*/ 1162 w 73"/>
                <a:gd name="T9" fmla="*/ 35592 h 600"/>
                <a:gd name="T10" fmla="*/ 1162 w 73"/>
                <a:gd name="T11" fmla="*/ 549525 h 600"/>
                <a:gd name="T12" fmla="*/ 22067 w 73"/>
                <a:gd name="T13" fmla="*/ 575411 h 600"/>
                <a:gd name="T14" fmla="*/ 42461 w 73"/>
                <a:gd name="T15" fmla="*/ 549525 h 600"/>
                <a:gd name="T16" fmla="*/ 42461 w 73"/>
                <a:gd name="T17" fmla="*/ 35592 h 600"/>
                <a:gd name="T18" fmla="*/ 43735 w 73"/>
                <a:gd name="T19" fmla="*/ 34531 h 600"/>
                <a:gd name="T20" fmla="*/ 43735 w 73"/>
                <a:gd name="T21" fmla="*/ 2824 h 600"/>
                <a:gd name="T22" fmla="*/ 22067 w 73"/>
                <a:gd name="T23" fmla="*/ 0 h 60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73" h="600">
                  <a:moveTo>
                    <a:pt x="37" y="0"/>
                  </a:moveTo>
                  <a:cubicBezTo>
                    <a:pt x="16" y="0"/>
                    <a:pt x="0" y="1"/>
                    <a:pt x="0" y="3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0" y="36"/>
                    <a:pt x="1" y="37"/>
                    <a:pt x="2" y="37"/>
                  </a:cubicBezTo>
                  <a:cubicBezTo>
                    <a:pt x="2" y="573"/>
                    <a:pt x="2" y="573"/>
                    <a:pt x="2" y="573"/>
                  </a:cubicBezTo>
                  <a:cubicBezTo>
                    <a:pt x="2" y="592"/>
                    <a:pt x="17" y="600"/>
                    <a:pt x="37" y="600"/>
                  </a:cubicBezTo>
                  <a:cubicBezTo>
                    <a:pt x="56" y="600"/>
                    <a:pt x="71" y="592"/>
                    <a:pt x="71" y="573"/>
                  </a:cubicBezTo>
                  <a:cubicBezTo>
                    <a:pt x="71" y="37"/>
                    <a:pt x="71" y="37"/>
                    <a:pt x="71" y="37"/>
                  </a:cubicBezTo>
                  <a:cubicBezTo>
                    <a:pt x="73" y="37"/>
                    <a:pt x="73" y="36"/>
                    <a:pt x="73" y="36"/>
                  </a:cubicBezTo>
                  <a:cubicBezTo>
                    <a:pt x="73" y="3"/>
                    <a:pt x="73" y="3"/>
                    <a:pt x="73" y="3"/>
                  </a:cubicBezTo>
                  <a:cubicBezTo>
                    <a:pt x="73" y="1"/>
                    <a:pt x="57" y="0"/>
                    <a:pt x="37" y="0"/>
                  </a:cubicBezTo>
                  <a:close/>
                </a:path>
              </a:pathLst>
            </a:custGeom>
            <a:noFill/>
            <a:ln w="23813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78" name="Freeform 644">
              <a:extLst>
                <a:ext uri="{FF2B5EF4-FFF2-40B4-BE49-F238E27FC236}">
                  <a16:creationId xmlns:a16="http://schemas.microsoft.com/office/drawing/2014/main" id="{BE9EB5ED-BC62-406A-8993-6B593ECD17A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8" y="909"/>
              <a:ext cx="172" cy="1528"/>
            </a:xfrm>
            <a:custGeom>
              <a:avLst/>
              <a:gdLst>
                <a:gd name="T0" fmla="*/ 0 w 69"/>
                <a:gd name="T1" fmla="*/ 0 h 573"/>
                <a:gd name="T2" fmla="*/ 0 w 69"/>
                <a:gd name="T3" fmla="*/ 523627 h 573"/>
                <a:gd name="T4" fmla="*/ 20897 w 69"/>
                <a:gd name="T5" fmla="*/ 549525 h 573"/>
                <a:gd name="T6" fmla="*/ 41278 w 69"/>
                <a:gd name="T7" fmla="*/ 523627 h 573"/>
                <a:gd name="T8" fmla="*/ 41278 w 69"/>
                <a:gd name="T9" fmla="*/ 0 h 5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9" h="573">
                  <a:moveTo>
                    <a:pt x="0" y="0"/>
                  </a:moveTo>
                  <a:cubicBezTo>
                    <a:pt x="0" y="546"/>
                    <a:pt x="0" y="546"/>
                    <a:pt x="0" y="546"/>
                  </a:cubicBezTo>
                  <a:cubicBezTo>
                    <a:pt x="0" y="565"/>
                    <a:pt x="15" y="573"/>
                    <a:pt x="35" y="573"/>
                  </a:cubicBezTo>
                  <a:cubicBezTo>
                    <a:pt x="54" y="573"/>
                    <a:pt x="69" y="565"/>
                    <a:pt x="69" y="546"/>
                  </a:cubicBezTo>
                  <a:cubicBezTo>
                    <a:pt x="69" y="0"/>
                    <a:pt x="69" y="0"/>
                    <a:pt x="69" y="0"/>
                  </a:cubicBezTo>
                </a:path>
              </a:pathLst>
            </a:custGeom>
            <a:solidFill>
              <a:srgbClr val="E2EF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79" name="Freeform 645">
              <a:extLst>
                <a:ext uri="{FF2B5EF4-FFF2-40B4-BE49-F238E27FC236}">
                  <a16:creationId xmlns:a16="http://schemas.microsoft.com/office/drawing/2014/main" id="{2623C259-AD89-436F-BE8B-D4FD1148F9A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8" y="1485"/>
              <a:ext cx="172" cy="952"/>
            </a:xfrm>
            <a:custGeom>
              <a:avLst/>
              <a:gdLst>
                <a:gd name="T0" fmla="*/ 20897 w 69"/>
                <a:gd name="T1" fmla="*/ 342392 h 357"/>
                <a:gd name="T2" fmla="*/ 41278 w 69"/>
                <a:gd name="T3" fmla="*/ 316509 h 357"/>
                <a:gd name="T4" fmla="*/ 41278 w 69"/>
                <a:gd name="T5" fmla="*/ 0 h 357"/>
                <a:gd name="T6" fmla="*/ 20897 w 69"/>
                <a:gd name="T7" fmla="*/ 2824 h 357"/>
                <a:gd name="T8" fmla="*/ 0 w 69"/>
                <a:gd name="T9" fmla="*/ 0 h 357"/>
                <a:gd name="T10" fmla="*/ 0 w 69"/>
                <a:gd name="T11" fmla="*/ 316509 h 357"/>
                <a:gd name="T12" fmla="*/ 20897 w 69"/>
                <a:gd name="T13" fmla="*/ 342392 h 35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9" h="357">
                  <a:moveTo>
                    <a:pt x="35" y="357"/>
                  </a:moveTo>
                  <a:cubicBezTo>
                    <a:pt x="54" y="357"/>
                    <a:pt x="69" y="349"/>
                    <a:pt x="69" y="330"/>
                  </a:cubicBezTo>
                  <a:cubicBezTo>
                    <a:pt x="69" y="0"/>
                    <a:pt x="69" y="0"/>
                    <a:pt x="69" y="0"/>
                  </a:cubicBezTo>
                  <a:cubicBezTo>
                    <a:pt x="67" y="2"/>
                    <a:pt x="52" y="3"/>
                    <a:pt x="35" y="3"/>
                  </a:cubicBezTo>
                  <a:cubicBezTo>
                    <a:pt x="16" y="3"/>
                    <a:pt x="1" y="2"/>
                    <a:pt x="0" y="0"/>
                  </a:cubicBezTo>
                  <a:cubicBezTo>
                    <a:pt x="0" y="330"/>
                    <a:pt x="0" y="330"/>
                    <a:pt x="0" y="330"/>
                  </a:cubicBezTo>
                  <a:cubicBezTo>
                    <a:pt x="0" y="349"/>
                    <a:pt x="15" y="357"/>
                    <a:pt x="35" y="357"/>
                  </a:cubicBezTo>
                  <a:close/>
                </a:path>
              </a:pathLst>
            </a:custGeom>
            <a:solidFill>
              <a:srgbClr val="E2EF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80" name="Freeform 646">
              <a:extLst>
                <a:ext uri="{FF2B5EF4-FFF2-40B4-BE49-F238E27FC236}">
                  <a16:creationId xmlns:a16="http://schemas.microsoft.com/office/drawing/2014/main" id="{88CA2C5F-0F4F-4FBE-917D-A98520B4DB0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3" y="1491"/>
              <a:ext cx="124" cy="912"/>
            </a:xfrm>
            <a:custGeom>
              <a:avLst/>
              <a:gdLst>
                <a:gd name="T0" fmla="*/ 14448 w 50"/>
                <a:gd name="T1" fmla="*/ 1059 h 342"/>
                <a:gd name="T2" fmla="*/ 0 w 50"/>
                <a:gd name="T3" fmla="*/ 0 h 342"/>
                <a:gd name="T4" fmla="*/ 0 w 50"/>
                <a:gd name="T5" fmla="*/ 311752 h 342"/>
                <a:gd name="T6" fmla="*/ 14448 w 50"/>
                <a:gd name="T7" fmla="*/ 327928 h 342"/>
                <a:gd name="T8" fmla="*/ 28907 w 50"/>
                <a:gd name="T9" fmla="*/ 311752 h 342"/>
                <a:gd name="T10" fmla="*/ 28907 w 50"/>
                <a:gd name="T11" fmla="*/ 0 h 342"/>
                <a:gd name="T12" fmla="*/ 14448 w 50"/>
                <a:gd name="T13" fmla="*/ 1059 h 34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0" h="342">
                  <a:moveTo>
                    <a:pt x="25" y="1"/>
                  </a:moveTo>
                  <a:cubicBezTo>
                    <a:pt x="15" y="1"/>
                    <a:pt x="6" y="0"/>
                    <a:pt x="0" y="0"/>
                  </a:cubicBezTo>
                  <a:cubicBezTo>
                    <a:pt x="0" y="325"/>
                    <a:pt x="0" y="325"/>
                    <a:pt x="0" y="325"/>
                  </a:cubicBezTo>
                  <a:cubicBezTo>
                    <a:pt x="0" y="339"/>
                    <a:pt x="11" y="342"/>
                    <a:pt x="25" y="342"/>
                  </a:cubicBezTo>
                  <a:cubicBezTo>
                    <a:pt x="38" y="342"/>
                    <a:pt x="50" y="339"/>
                    <a:pt x="50" y="325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43" y="0"/>
                    <a:pt x="34" y="1"/>
                    <a:pt x="25" y="1"/>
                  </a:cubicBezTo>
                  <a:close/>
                </a:path>
              </a:pathLst>
            </a:custGeom>
            <a:solidFill>
              <a:srgbClr val="BEDB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81" name="Freeform 647">
              <a:extLst>
                <a:ext uri="{FF2B5EF4-FFF2-40B4-BE49-F238E27FC236}">
                  <a16:creationId xmlns:a16="http://schemas.microsoft.com/office/drawing/2014/main" id="{876718D7-131E-44BF-84AB-D127F65591C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3" y="925"/>
              <a:ext cx="124" cy="568"/>
            </a:xfrm>
            <a:custGeom>
              <a:avLst/>
              <a:gdLst>
                <a:gd name="T0" fmla="*/ 0 w 50"/>
                <a:gd name="T1" fmla="*/ 0 h 213"/>
                <a:gd name="T2" fmla="*/ 0 w 50"/>
                <a:gd name="T3" fmla="*/ 203229 h 213"/>
                <a:gd name="T4" fmla="*/ 14448 w 50"/>
                <a:gd name="T5" fmla="*/ 204288 h 213"/>
                <a:gd name="T6" fmla="*/ 28907 w 50"/>
                <a:gd name="T7" fmla="*/ 203229 h 213"/>
                <a:gd name="T8" fmla="*/ 28907 w 50"/>
                <a:gd name="T9" fmla="*/ 0 h 213"/>
                <a:gd name="T10" fmla="*/ 0 w 50"/>
                <a:gd name="T11" fmla="*/ 0 h 21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0" h="213">
                  <a:moveTo>
                    <a:pt x="0" y="0"/>
                  </a:moveTo>
                  <a:cubicBezTo>
                    <a:pt x="0" y="212"/>
                    <a:pt x="0" y="212"/>
                    <a:pt x="0" y="212"/>
                  </a:cubicBezTo>
                  <a:cubicBezTo>
                    <a:pt x="6" y="212"/>
                    <a:pt x="15" y="213"/>
                    <a:pt x="25" y="213"/>
                  </a:cubicBezTo>
                  <a:cubicBezTo>
                    <a:pt x="34" y="213"/>
                    <a:pt x="43" y="212"/>
                    <a:pt x="50" y="212"/>
                  </a:cubicBezTo>
                  <a:cubicBezTo>
                    <a:pt x="50" y="0"/>
                    <a:pt x="50" y="0"/>
                    <a:pt x="5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BEDB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82" name="Freeform 648">
              <a:extLst>
                <a:ext uri="{FF2B5EF4-FFF2-40B4-BE49-F238E27FC236}">
                  <a16:creationId xmlns:a16="http://schemas.microsoft.com/office/drawing/2014/main" id="{4E2D1FA9-0B5C-499A-8296-CDC57983C29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5" y="1491"/>
              <a:ext cx="62" cy="912"/>
            </a:xfrm>
            <a:custGeom>
              <a:avLst/>
              <a:gdLst>
                <a:gd name="T0" fmla="*/ 11656 w 25"/>
                <a:gd name="T1" fmla="*/ 0 h 342"/>
                <a:gd name="T2" fmla="*/ 11656 w 25"/>
                <a:gd name="T3" fmla="*/ 309624 h 342"/>
                <a:gd name="T4" fmla="*/ 0 w 25"/>
                <a:gd name="T5" fmla="*/ 327928 h 342"/>
                <a:gd name="T6" fmla="*/ 14448 w 25"/>
                <a:gd name="T7" fmla="*/ 311752 h 342"/>
                <a:gd name="T8" fmla="*/ 14448 w 25"/>
                <a:gd name="T9" fmla="*/ 0 h 342"/>
                <a:gd name="T10" fmla="*/ 11656 w 25"/>
                <a:gd name="T11" fmla="*/ 0 h 34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5" h="342">
                  <a:moveTo>
                    <a:pt x="20" y="0"/>
                  </a:moveTo>
                  <a:cubicBezTo>
                    <a:pt x="20" y="323"/>
                    <a:pt x="20" y="323"/>
                    <a:pt x="20" y="323"/>
                  </a:cubicBezTo>
                  <a:cubicBezTo>
                    <a:pt x="20" y="338"/>
                    <a:pt x="9" y="342"/>
                    <a:pt x="0" y="342"/>
                  </a:cubicBezTo>
                  <a:cubicBezTo>
                    <a:pt x="13" y="342"/>
                    <a:pt x="25" y="339"/>
                    <a:pt x="25" y="325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3" y="0"/>
                    <a:pt x="22" y="0"/>
                    <a:pt x="20" y="0"/>
                  </a:cubicBezTo>
                  <a:close/>
                </a:path>
              </a:pathLst>
            </a:custGeom>
            <a:solidFill>
              <a:srgbClr val="96C6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83" name="Freeform 649">
              <a:extLst>
                <a:ext uri="{FF2B5EF4-FFF2-40B4-BE49-F238E27FC236}">
                  <a16:creationId xmlns:a16="http://schemas.microsoft.com/office/drawing/2014/main" id="{087A5CFA-FF5D-4A32-8F9C-F0C390C981B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5" y="925"/>
              <a:ext cx="12" cy="566"/>
            </a:xfrm>
            <a:custGeom>
              <a:avLst/>
              <a:gdLst>
                <a:gd name="T0" fmla="*/ 0 w 5"/>
                <a:gd name="T1" fmla="*/ 0 h 212"/>
                <a:gd name="T2" fmla="*/ 0 w 5"/>
                <a:gd name="T3" fmla="*/ 204956 h 212"/>
                <a:gd name="T4" fmla="*/ 2321 w 5"/>
                <a:gd name="T5" fmla="*/ 204956 h 212"/>
                <a:gd name="T6" fmla="*/ 2321 w 5"/>
                <a:gd name="T7" fmla="*/ 0 h 212"/>
                <a:gd name="T8" fmla="*/ 0 w 5"/>
                <a:gd name="T9" fmla="*/ 0 h 2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212">
                  <a:moveTo>
                    <a:pt x="0" y="0"/>
                  </a:moveTo>
                  <a:cubicBezTo>
                    <a:pt x="0" y="212"/>
                    <a:pt x="0" y="212"/>
                    <a:pt x="0" y="212"/>
                  </a:cubicBezTo>
                  <a:cubicBezTo>
                    <a:pt x="2" y="212"/>
                    <a:pt x="3" y="212"/>
                    <a:pt x="5" y="212"/>
                  </a:cubicBezTo>
                  <a:cubicBezTo>
                    <a:pt x="5" y="0"/>
                    <a:pt x="5" y="0"/>
                    <a:pt x="5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96C6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84" name="Freeform 650">
              <a:extLst>
                <a:ext uri="{FF2B5EF4-FFF2-40B4-BE49-F238E27FC236}">
                  <a16:creationId xmlns:a16="http://schemas.microsoft.com/office/drawing/2014/main" id="{ADB4A415-2D38-4E9C-B74B-3254F829C89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5" y="733"/>
              <a:ext cx="75" cy="1694"/>
            </a:xfrm>
            <a:custGeom>
              <a:avLst/>
              <a:gdLst>
                <a:gd name="T0" fmla="*/ 16613 w 30"/>
                <a:gd name="T1" fmla="*/ 68120 h 635"/>
                <a:gd name="T2" fmla="*/ 16613 w 30"/>
                <a:gd name="T3" fmla="*/ 592230 h 635"/>
                <a:gd name="T4" fmla="*/ 0 w 30"/>
                <a:gd name="T5" fmla="*/ 610550 h 635"/>
                <a:gd name="T6" fmla="*/ 18363 w 30"/>
                <a:gd name="T7" fmla="*/ 593292 h 635"/>
                <a:gd name="T8" fmla="*/ 18363 w 30"/>
                <a:gd name="T9" fmla="*/ 64569 h 6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635">
                  <a:moveTo>
                    <a:pt x="27" y="71"/>
                  </a:moveTo>
                  <a:cubicBezTo>
                    <a:pt x="27" y="8"/>
                    <a:pt x="27" y="527"/>
                    <a:pt x="27" y="616"/>
                  </a:cubicBezTo>
                  <a:cubicBezTo>
                    <a:pt x="27" y="626"/>
                    <a:pt x="10" y="635"/>
                    <a:pt x="0" y="635"/>
                  </a:cubicBezTo>
                  <a:cubicBezTo>
                    <a:pt x="10" y="635"/>
                    <a:pt x="30" y="633"/>
                    <a:pt x="30" y="617"/>
                  </a:cubicBezTo>
                  <a:cubicBezTo>
                    <a:pt x="30" y="521"/>
                    <a:pt x="30" y="0"/>
                    <a:pt x="30" y="67"/>
                  </a:cubicBezTo>
                </a:path>
              </a:pathLst>
            </a:custGeom>
            <a:solidFill>
              <a:srgbClr val="ADD2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85" name="Freeform 651">
              <a:extLst>
                <a:ext uri="{FF2B5EF4-FFF2-40B4-BE49-F238E27FC236}">
                  <a16:creationId xmlns:a16="http://schemas.microsoft.com/office/drawing/2014/main" id="{5CA9CA2E-2955-4C13-BE7F-2ACAC4BD5DC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5" y="1488"/>
              <a:ext cx="75" cy="939"/>
            </a:xfrm>
            <a:custGeom>
              <a:avLst/>
              <a:gdLst>
                <a:gd name="T0" fmla="*/ 18363 w 30"/>
                <a:gd name="T1" fmla="*/ 0 h 352"/>
                <a:gd name="T2" fmla="*/ 16613 w 30"/>
                <a:gd name="T3" fmla="*/ 1059 h 352"/>
                <a:gd name="T4" fmla="*/ 16613 w 30"/>
                <a:gd name="T5" fmla="*/ 320036 h 352"/>
                <a:gd name="T6" fmla="*/ 0 w 30"/>
                <a:gd name="T7" fmla="*/ 338373 h 352"/>
                <a:gd name="T8" fmla="*/ 18363 w 30"/>
                <a:gd name="T9" fmla="*/ 321103 h 352"/>
                <a:gd name="T10" fmla="*/ 18363 w 30"/>
                <a:gd name="T11" fmla="*/ 0 h 35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0" h="352">
                  <a:moveTo>
                    <a:pt x="30" y="0"/>
                  </a:moveTo>
                  <a:cubicBezTo>
                    <a:pt x="29" y="0"/>
                    <a:pt x="28" y="0"/>
                    <a:pt x="27" y="1"/>
                  </a:cubicBezTo>
                  <a:cubicBezTo>
                    <a:pt x="27" y="333"/>
                    <a:pt x="27" y="333"/>
                    <a:pt x="27" y="333"/>
                  </a:cubicBezTo>
                  <a:cubicBezTo>
                    <a:pt x="27" y="343"/>
                    <a:pt x="10" y="352"/>
                    <a:pt x="0" y="352"/>
                  </a:cubicBezTo>
                  <a:cubicBezTo>
                    <a:pt x="10" y="352"/>
                    <a:pt x="30" y="350"/>
                    <a:pt x="30" y="334"/>
                  </a:cubicBezTo>
                  <a:lnTo>
                    <a:pt x="30" y="0"/>
                  </a:lnTo>
                  <a:close/>
                </a:path>
              </a:pathLst>
            </a:custGeom>
            <a:solidFill>
              <a:srgbClr val="ADD2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86" name="Freeform 652">
              <a:extLst>
                <a:ext uri="{FF2B5EF4-FFF2-40B4-BE49-F238E27FC236}">
                  <a16:creationId xmlns:a16="http://schemas.microsoft.com/office/drawing/2014/main" id="{FBC8E460-EC44-4195-AFCD-291CF31F480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2" y="1485"/>
              <a:ext cx="8" cy="3"/>
            </a:xfrm>
            <a:custGeom>
              <a:avLst/>
              <a:gdLst>
                <a:gd name="T0" fmla="*/ 0 w 3"/>
                <a:gd name="T1" fmla="*/ 2187 h 1"/>
                <a:gd name="T2" fmla="*/ 2824 w 3"/>
                <a:gd name="T3" fmla="*/ 0 h 1"/>
                <a:gd name="T4" fmla="*/ 2824 w 3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1">
                  <a:moveTo>
                    <a:pt x="0" y="1"/>
                  </a:moveTo>
                  <a:cubicBezTo>
                    <a:pt x="2" y="1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noFill/>
            <a:ln w="4763" cap="rnd">
              <a:solidFill>
                <a:srgbClr val="87888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87" name="Freeform 653">
              <a:extLst>
                <a:ext uri="{FF2B5EF4-FFF2-40B4-BE49-F238E27FC236}">
                  <a16:creationId xmlns:a16="http://schemas.microsoft.com/office/drawing/2014/main" id="{17FA2078-1C4F-4AEF-BA30-B964D94ED91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5" y="1488"/>
              <a:ext cx="27" cy="3"/>
            </a:xfrm>
            <a:custGeom>
              <a:avLst/>
              <a:gdLst>
                <a:gd name="T0" fmla="*/ 0 w 11"/>
                <a:gd name="T1" fmla="*/ 2187 h 1"/>
                <a:gd name="T2" fmla="*/ 5886 w 11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1">
                  <a:moveTo>
                    <a:pt x="0" y="1"/>
                  </a:moveTo>
                  <a:cubicBezTo>
                    <a:pt x="4" y="1"/>
                    <a:pt x="8" y="0"/>
                    <a:pt x="11" y="0"/>
                  </a:cubicBezTo>
                </a:path>
              </a:pathLst>
            </a:custGeom>
            <a:noFill/>
            <a:ln w="4763" cap="rnd">
              <a:solidFill>
                <a:srgbClr val="87B1C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88" name="Freeform 654">
              <a:extLst>
                <a:ext uri="{FF2B5EF4-FFF2-40B4-BE49-F238E27FC236}">
                  <a16:creationId xmlns:a16="http://schemas.microsoft.com/office/drawing/2014/main" id="{72A1E84E-449A-454F-B436-37E1BC5F197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5" y="1477"/>
              <a:ext cx="25" cy="3"/>
            </a:xfrm>
            <a:custGeom>
              <a:avLst/>
              <a:gdLst>
                <a:gd name="T0" fmla="*/ 6175 w 10"/>
                <a:gd name="T1" fmla="*/ 2187 h 1"/>
                <a:gd name="T2" fmla="*/ 0 w 10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1">
                  <a:moveTo>
                    <a:pt x="10" y="1"/>
                  </a:moveTo>
                  <a:cubicBezTo>
                    <a:pt x="8" y="1"/>
                    <a:pt x="4" y="0"/>
                    <a:pt x="0" y="0"/>
                  </a:cubicBezTo>
                </a:path>
              </a:pathLst>
            </a:custGeom>
            <a:noFill/>
            <a:ln w="4763" cap="rnd">
              <a:solidFill>
                <a:srgbClr val="91B7C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89" name="Freeform 655">
              <a:extLst>
                <a:ext uri="{FF2B5EF4-FFF2-40B4-BE49-F238E27FC236}">
                  <a16:creationId xmlns:a16="http://schemas.microsoft.com/office/drawing/2014/main" id="{CB2C8E2F-0280-425F-9435-9D64ACCA947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0" y="1480"/>
              <a:ext cx="10" cy="5"/>
            </a:xfrm>
            <a:custGeom>
              <a:avLst/>
              <a:gdLst>
                <a:gd name="T0" fmla="*/ 2470 w 4"/>
                <a:gd name="T1" fmla="*/ 1300 h 2"/>
                <a:gd name="T2" fmla="*/ 0 w 4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2">
                  <a:moveTo>
                    <a:pt x="4" y="2"/>
                  </a:moveTo>
                  <a:cubicBezTo>
                    <a:pt x="4" y="1"/>
                    <a:pt x="3" y="1"/>
                    <a:pt x="0" y="0"/>
                  </a:cubicBezTo>
                </a:path>
              </a:pathLst>
            </a:custGeom>
            <a:noFill/>
            <a:ln w="4763" cap="rnd">
              <a:solidFill>
                <a:srgbClr val="A1A2A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90" name="Freeform 656">
              <a:extLst>
                <a:ext uri="{FF2B5EF4-FFF2-40B4-BE49-F238E27FC236}">
                  <a16:creationId xmlns:a16="http://schemas.microsoft.com/office/drawing/2014/main" id="{D4DBBE44-50EA-445E-9B88-874B60B5715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8" y="909"/>
              <a:ext cx="172" cy="1528"/>
            </a:xfrm>
            <a:custGeom>
              <a:avLst/>
              <a:gdLst>
                <a:gd name="T0" fmla="*/ 0 w 69"/>
                <a:gd name="T1" fmla="*/ 0 h 573"/>
                <a:gd name="T2" fmla="*/ 0 w 69"/>
                <a:gd name="T3" fmla="*/ 523627 h 573"/>
                <a:gd name="T4" fmla="*/ 20897 w 69"/>
                <a:gd name="T5" fmla="*/ 549525 h 573"/>
                <a:gd name="T6" fmla="*/ 41278 w 69"/>
                <a:gd name="T7" fmla="*/ 523627 h 573"/>
                <a:gd name="T8" fmla="*/ 41278 w 69"/>
                <a:gd name="T9" fmla="*/ 0 h 5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9" h="573">
                  <a:moveTo>
                    <a:pt x="0" y="0"/>
                  </a:moveTo>
                  <a:cubicBezTo>
                    <a:pt x="0" y="546"/>
                    <a:pt x="0" y="546"/>
                    <a:pt x="0" y="546"/>
                  </a:cubicBezTo>
                  <a:cubicBezTo>
                    <a:pt x="0" y="565"/>
                    <a:pt x="15" y="573"/>
                    <a:pt x="35" y="573"/>
                  </a:cubicBezTo>
                  <a:cubicBezTo>
                    <a:pt x="54" y="573"/>
                    <a:pt x="69" y="565"/>
                    <a:pt x="69" y="546"/>
                  </a:cubicBezTo>
                  <a:cubicBezTo>
                    <a:pt x="69" y="0"/>
                    <a:pt x="69" y="0"/>
                    <a:pt x="69" y="0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91" name="Freeform 657">
              <a:extLst>
                <a:ext uri="{FF2B5EF4-FFF2-40B4-BE49-F238E27FC236}">
                  <a16:creationId xmlns:a16="http://schemas.microsoft.com/office/drawing/2014/main" id="{2FEB1AD9-D2A5-46D2-A65A-FEA6140FCD8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3" y="925"/>
              <a:ext cx="162" cy="198"/>
            </a:xfrm>
            <a:custGeom>
              <a:avLst/>
              <a:gdLst>
                <a:gd name="T0" fmla="*/ 19597 w 65"/>
                <a:gd name="T1" fmla="*/ 72679 h 74"/>
                <a:gd name="T2" fmla="*/ 38860 w 65"/>
                <a:gd name="T3" fmla="*/ 69653 h 74"/>
                <a:gd name="T4" fmla="*/ 38860 w 65"/>
                <a:gd name="T5" fmla="*/ 1803 h 74"/>
                <a:gd name="T6" fmla="*/ 19597 w 65"/>
                <a:gd name="T7" fmla="*/ 0 h 74"/>
                <a:gd name="T8" fmla="*/ 0 w 65"/>
                <a:gd name="T9" fmla="*/ 1803 h 74"/>
                <a:gd name="T10" fmla="*/ 0 w 65"/>
                <a:gd name="T11" fmla="*/ 69653 h 74"/>
                <a:gd name="T12" fmla="*/ 19597 w 65"/>
                <a:gd name="T13" fmla="*/ 72679 h 7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5" h="74">
                  <a:moveTo>
                    <a:pt x="33" y="74"/>
                  </a:moveTo>
                  <a:cubicBezTo>
                    <a:pt x="50" y="74"/>
                    <a:pt x="64" y="73"/>
                    <a:pt x="65" y="71"/>
                  </a:cubicBezTo>
                  <a:cubicBezTo>
                    <a:pt x="65" y="2"/>
                    <a:pt x="65" y="2"/>
                    <a:pt x="65" y="2"/>
                  </a:cubicBezTo>
                  <a:cubicBezTo>
                    <a:pt x="60" y="1"/>
                    <a:pt x="47" y="0"/>
                    <a:pt x="33" y="0"/>
                  </a:cubicBezTo>
                  <a:cubicBezTo>
                    <a:pt x="18" y="0"/>
                    <a:pt x="5" y="1"/>
                    <a:pt x="0" y="2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1" y="73"/>
                    <a:pt x="15" y="74"/>
                    <a:pt x="33" y="74"/>
                  </a:cubicBezTo>
                  <a:close/>
                </a:path>
              </a:pathLst>
            </a:custGeom>
            <a:solidFill>
              <a:srgbClr val="DDD3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92" name="Freeform 658">
              <a:extLst>
                <a:ext uri="{FF2B5EF4-FFF2-40B4-BE49-F238E27FC236}">
                  <a16:creationId xmlns:a16="http://schemas.microsoft.com/office/drawing/2014/main" id="{2A35FCA7-0F8B-4F0D-BF11-FFA27B22211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8" y="947"/>
              <a:ext cx="80" cy="37"/>
            </a:xfrm>
            <a:custGeom>
              <a:avLst/>
              <a:gdLst>
                <a:gd name="T0" fmla="*/ 0 w 32"/>
                <a:gd name="T1" fmla="*/ 12643 h 14"/>
                <a:gd name="T2" fmla="*/ 0 w 32"/>
                <a:gd name="T3" fmla="*/ 0 h 14"/>
                <a:gd name="T4" fmla="*/ 19533 w 32"/>
                <a:gd name="T5" fmla="*/ 1033 h 14"/>
                <a:gd name="T6" fmla="*/ 2470 w 32"/>
                <a:gd name="T7" fmla="*/ 3766 h 14"/>
                <a:gd name="T8" fmla="*/ 0 w 32"/>
                <a:gd name="T9" fmla="*/ 12643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14">
                  <a:moveTo>
                    <a:pt x="0" y="14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7" y="1"/>
                    <a:pt x="24" y="1"/>
                    <a:pt x="32" y="1"/>
                  </a:cubicBezTo>
                  <a:cubicBezTo>
                    <a:pt x="26" y="3"/>
                    <a:pt x="7" y="4"/>
                    <a:pt x="4" y="4"/>
                  </a:cubicBezTo>
                  <a:cubicBezTo>
                    <a:pt x="0" y="5"/>
                    <a:pt x="0" y="9"/>
                    <a:pt x="0" y="14"/>
                  </a:cubicBezTo>
                  <a:close/>
                </a:path>
              </a:pathLst>
            </a:custGeom>
            <a:solidFill>
              <a:srgbClr val="AC91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93" name="Freeform 659">
              <a:extLst>
                <a:ext uri="{FF2B5EF4-FFF2-40B4-BE49-F238E27FC236}">
                  <a16:creationId xmlns:a16="http://schemas.microsoft.com/office/drawing/2014/main" id="{D83384DB-93AD-42D4-AF54-26CB2C7A26B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3" y="925"/>
              <a:ext cx="162" cy="198"/>
            </a:xfrm>
            <a:custGeom>
              <a:avLst/>
              <a:gdLst>
                <a:gd name="T0" fmla="*/ 19597 w 65"/>
                <a:gd name="T1" fmla="*/ 72679 h 74"/>
                <a:gd name="T2" fmla="*/ 38860 w 65"/>
                <a:gd name="T3" fmla="*/ 69653 h 74"/>
                <a:gd name="T4" fmla="*/ 38860 w 65"/>
                <a:gd name="T5" fmla="*/ 1803 h 74"/>
                <a:gd name="T6" fmla="*/ 19597 w 65"/>
                <a:gd name="T7" fmla="*/ 0 h 74"/>
                <a:gd name="T8" fmla="*/ 0 w 65"/>
                <a:gd name="T9" fmla="*/ 1803 h 74"/>
                <a:gd name="T10" fmla="*/ 0 w 65"/>
                <a:gd name="T11" fmla="*/ 69653 h 74"/>
                <a:gd name="T12" fmla="*/ 19597 w 65"/>
                <a:gd name="T13" fmla="*/ 72679 h 7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5" h="74">
                  <a:moveTo>
                    <a:pt x="33" y="74"/>
                  </a:moveTo>
                  <a:cubicBezTo>
                    <a:pt x="50" y="74"/>
                    <a:pt x="64" y="73"/>
                    <a:pt x="65" y="71"/>
                  </a:cubicBezTo>
                  <a:cubicBezTo>
                    <a:pt x="65" y="2"/>
                    <a:pt x="65" y="2"/>
                    <a:pt x="65" y="2"/>
                  </a:cubicBezTo>
                  <a:cubicBezTo>
                    <a:pt x="60" y="1"/>
                    <a:pt x="47" y="0"/>
                    <a:pt x="33" y="0"/>
                  </a:cubicBezTo>
                  <a:cubicBezTo>
                    <a:pt x="18" y="0"/>
                    <a:pt x="5" y="1"/>
                    <a:pt x="0" y="2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1" y="73"/>
                    <a:pt x="15" y="74"/>
                    <a:pt x="33" y="74"/>
                  </a:cubicBezTo>
                  <a:close/>
                </a:path>
              </a:pathLst>
            </a:custGeom>
            <a:noFill/>
            <a:ln w="7938" cap="rnd">
              <a:solidFill>
                <a:srgbClr val="87888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94" name="Oval 660">
              <a:extLst>
                <a:ext uri="{FF2B5EF4-FFF2-40B4-BE49-F238E27FC236}">
                  <a16:creationId xmlns:a16="http://schemas.microsoft.com/office/drawing/2014/main" id="{34DA7C7A-910B-4B7D-AF55-736D75C8F7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85" y="1101"/>
              <a:ext cx="25" cy="2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0695" name="Freeform 661">
              <a:extLst>
                <a:ext uri="{FF2B5EF4-FFF2-40B4-BE49-F238E27FC236}">
                  <a16:creationId xmlns:a16="http://schemas.microsoft.com/office/drawing/2014/main" id="{2E374B94-1612-4945-86F3-922D4AC85F7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3" y="1080"/>
              <a:ext cx="15" cy="16"/>
            </a:xfrm>
            <a:custGeom>
              <a:avLst/>
              <a:gdLst>
                <a:gd name="T0" fmla="*/ 3720 w 6"/>
                <a:gd name="T1" fmla="*/ 2824 h 6"/>
                <a:gd name="T2" fmla="*/ 1958 w 6"/>
                <a:gd name="T3" fmla="*/ 5824 h 6"/>
                <a:gd name="T4" fmla="*/ 0 w 6"/>
                <a:gd name="T5" fmla="*/ 2824 h 6"/>
                <a:gd name="T6" fmla="*/ 1958 w 6"/>
                <a:gd name="T7" fmla="*/ 0 h 6"/>
                <a:gd name="T8" fmla="*/ 3720 w 6"/>
                <a:gd name="T9" fmla="*/ 2824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6" y="3"/>
                  </a:moveTo>
                  <a:cubicBezTo>
                    <a:pt x="6" y="5"/>
                    <a:pt x="5" y="6"/>
                    <a:pt x="3" y="6"/>
                  </a:cubicBezTo>
                  <a:cubicBezTo>
                    <a:pt x="1" y="6"/>
                    <a:pt x="0" y="5"/>
                    <a:pt x="0" y="3"/>
                  </a:cubicBezTo>
                  <a:cubicBezTo>
                    <a:pt x="0" y="2"/>
                    <a:pt x="1" y="0"/>
                    <a:pt x="3" y="0"/>
                  </a:cubicBezTo>
                  <a:cubicBezTo>
                    <a:pt x="5" y="0"/>
                    <a:pt x="6" y="1"/>
                    <a:pt x="6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96" name="Oval 662">
              <a:extLst>
                <a:ext uri="{FF2B5EF4-FFF2-40B4-BE49-F238E27FC236}">
                  <a16:creationId xmlns:a16="http://schemas.microsoft.com/office/drawing/2014/main" id="{8EA1FFFE-06B9-4A7F-A64C-346FC6211E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93" y="1133"/>
              <a:ext cx="15" cy="1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0697" name="Freeform 663">
              <a:extLst>
                <a:ext uri="{FF2B5EF4-FFF2-40B4-BE49-F238E27FC236}">
                  <a16:creationId xmlns:a16="http://schemas.microsoft.com/office/drawing/2014/main" id="{53E5098F-AF5B-4049-BE1C-804BF14EE88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0" y="979"/>
              <a:ext cx="63" cy="1552"/>
            </a:xfrm>
            <a:custGeom>
              <a:avLst/>
              <a:gdLst>
                <a:gd name="T0" fmla="*/ 4559 w 25"/>
                <a:gd name="T1" fmla="*/ 493704 h 582"/>
                <a:gd name="T2" fmla="*/ 16181 w 25"/>
                <a:gd name="T3" fmla="*/ 513117 h 582"/>
                <a:gd name="T4" fmla="*/ 1328 w 25"/>
                <a:gd name="T5" fmla="*/ 421795 h 582"/>
                <a:gd name="T6" fmla="*/ 1328 w 25"/>
                <a:gd name="T7" fmla="*/ 0 h 582"/>
                <a:gd name="T8" fmla="*/ 4559 w 25"/>
                <a:gd name="T9" fmla="*/ 493704 h 58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582">
                  <a:moveTo>
                    <a:pt x="7" y="515"/>
                  </a:moveTo>
                  <a:cubicBezTo>
                    <a:pt x="7" y="530"/>
                    <a:pt x="18" y="533"/>
                    <a:pt x="25" y="535"/>
                  </a:cubicBezTo>
                  <a:cubicBezTo>
                    <a:pt x="0" y="536"/>
                    <a:pt x="2" y="532"/>
                    <a:pt x="2" y="44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7" y="582"/>
                    <a:pt x="7" y="420"/>
                    <a:pt x="7" y="51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98" name="Freeform 664">
              <a:extLst>
                <a:ext uri="{FF2B5EF4-FFF2-40B4-BE49-F238E27FC236}">
                  <a16:creationId xmlns:a16="http://schemas.microsoft.com/office/drawing/2014/main" id="{9E958BCE-1039-4768-8F7C-12CE0F2C32F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5" y="845"/>
              <a:ext cx="67" cy="1582"/>
            </a:xfrm>
            <a:custGeom>
              <a:avLst/>
              <a:gdLst>
                <a:gd name="T0" fmla="*/ 0 w 27"/>
                <a:gd name="T1" fmla="*/ 570251 h 593"/>
                <a:gd name="T2" fmla="*/ 15616 w 27"/>
                <a:gd name="T3" fmla="*/ 551875 h 593"/>
                <a:gd name="T4" fmla="*/ 15616 w 27"/>
                <a:gd name="T5" fmla="*/ 44317 h 593"/>
                <a:gd name="T6" fmla="*/ 14482 w 27"/>
                <a:gd name="T7" fmla="*/ 140256 h 593"/>
                <a:gd name="T8" fmla="*/ 14482 w 27"/>
                <a:gd name="T9" fmla="*/ 469302 h 593"/>
                <a:gd name="T10" fmla="*/ 14482 w 27"/>
                <a:gd name="T11" fmla="*/ 523092 h 593"/>
                <a:gd name="T12" fmla="*/ 13276 w 27"/>
                <a:gd name="T13" fmla="*/ 551214 h 593"/>
                <a:gd name="T14" fmla="*/ 0 w 27"/>
                <a:gd name="T15" fmla="*/ 570251 h 59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7" h="593">
                  <a:moveTo>
                    <a:pt x="0" y="593"/>
                  </a:moveTo>
                  <a:cubicBezTo>
                    <a:pt x="10" y="593"/>
                    <a:pt x="27" y="584"/>
                    <a:pt x="27" y="574"/>
                  </a:cubicBezTo>
                  <a:cubicBezTo>
                    <a:pt x="27" y="502"/>
                    <a:pt x="27" y="0"/>
                    <a:pt x="27" y="46"/>
                  </a:cubicBezTo>
                  <a:cubicBezTo>
                    <a:pt x="25" y="146"/>
                    <a:pt x="25" y="146"/>
                    <a:pt x="25" y="146"/>
                  </a:cubicBezTo>
                  <a:cubicBezTo>
                    <a:pt x="25" y="488"/>
                    <a:pt x="25" y="488"/>
                    <a:pt x="25" y="488"/>
                  </a:cubicBezTo>
                  <a:cubicBezTo>
                    <a:pt x="25" y="511"/>
                    <a:pt x="25" y="530"/>
                    <a:pt x="25" y="544"/>
                  </a:cubicBezTo>
                  <a:cubicBezTo>
                    <a:pt x="24" y="549"/>
                    <a:pt x="24" y="569"/>
                    <a:pt x="23" y="573"/>
                  </a:cubicBezTo>
                  <a:cubicBezTo>
                    <a:pt x="19" y="592"/>
                    <a:pt x="7" y="591"/>
                    <a:pt x="0" y="5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99" name="Freeform 665">
              <a:extLst>
                <a:ext uri="{FF2B5EF4-FFF2-40B4-BE49-F238E27FC236}">
                  <a16:creationId xmlns:a16="http://schemas.microsoft.com/office/drawing/2014/main" id="{83098771-F1FF-4C5B-9B90-CEF3A75E5C9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3" y="837"/>
              <a:ext cx="182" cy="107"/>
            </a:xfrm>
            <a:custGeom>
              <a:avLst/>
              <a:gdLst>
                <a:gd name="T0" fmla="*/ 43735 w 73"/>
                <a:gd name="T1" fmla="*/ 35184 h 40"/>
                <a:gd name="T2" fmla="*/ 43735 w 73"/>
                <a:gd name="T3" fmla="*/ 2870 h 40"/>
                <a:gd name="T4" fmla="*/ 22067 w 73"/>
                <a:gd name="T5" fmla="*/ 0 h 40"/>
                <a:gd name="T6" fmla="*/ 0 w 73"/>
                <a:gd name="T7" fmla="*/ 2870 h 40"/>
                <a:gd name="T8" fmla="*/ 0 w 73"/>
                <a:gd name="T9" fmla="*/ 35184 h 40"/>
                <a:gd name="T10" fmla="*/ 0 w 73"/>
                <a:gd name="T11" fmla="*/ 35184 h 40"/>
                <a:gd name="T12" fmla="*/ 22067 w 73"/>
                <a:gd name="T13" fmla="*/ 39162 h 40"/>
                <a:gd name="T14" fmla="*/ 43735 w 73"/>
                <a:gd name="T15" fmla="*/ 35184 h 4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3" h="40">
                  <a:moveTo>
                    <a:pt x="73" y="36"/>
                  </a:moveTo>
                  <a:cubicBezTo>
                    <a:pt x="73" y="3"/>
                    <a:pt x="73" y="3"/>
                    <a:pt x="73" y="3"/>
                  </a:cubicBezTo>
                  <a:cubicBezTo>
                    <a:pt x="73" y="1"/>
                    <a:pt x="57" y="0"/>
                    <a:pt x="37" y="0"/>
                  </a:cubicBezTo>
                  <a:cubicBezTo>
                    <a:pt x="16" y="0"/>
                    <a:pt x="0" y="1"/>
                    <a:pt x="0" y="3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0" y="38"/>
                    <a:pt x="16" y="40"/>
                    <a:pt x="37" y="40"/>
                  </a:cubicBezTo>
                  <a:cubicBezTo>
                    <a:pt x="57" y="40"/>
                    <a:pt x="73" y="38"/>
                    <a:pt x="73" y="36"/>
                  </a:cubicBezTo>
                </a:path>
              </a:pathLst>
            </a:custGeom>
            <a:solidFill>
              <a:srgbClr val="C9B9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00" name="Freeform 666">
              <a:extLst>
                <a:ext uri="{FF2B5EF4-FFF2-40B4-BE49-F238E27FC236}">
                  <a16:creationId xmlns:a16="http://schemas.microsoft.com/office/drawing/2014/main" id="{1C97D847-03D9-403C-A9D6-CDD5C57EB57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3" y="837"/>
              <a:ext cx="182" cy="19"/>
            </a:xfrm>
            <a:custGeom>
              <a:avLst/>
              <a:gdLst>
                <a:gd name="T0" fmla="*/ 43735 w 73"/>
                <a:gd name="T1" fmla="*/ 3257 h 7"/>
                <a:gd name="T2" fmla="*/ 22067 w 73"/>
                <a:gd name="T3" fmla="*/ 0 h 7"/>
                <a:gd name="T4" fmla="*/ 0 w 73"/>
                <a:gd name="T5" fmla="*/ 3257 h 7"/>
                <a:gd name="T6" fmla="*/ 0 w 73"/>
                <a:gd name="T7" fmla="*/ 3257 h 7"/>
                <a:gd name="T8" fmla="*/ 22067 w 73"/>
                <a:gd name="T9" fmla="*/ 7662 h 7"/>
                <a:gd name="T10" fmla="*/ 43735 w 73"/>
                <a:gd name="T11" fmla="*/ 3257 h 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3" h="7">
                  <a:moveTo>
                    <a:pt x="73" y="3"/>
                  </a:moveTo>
                  <a:cubicBezTo>
                    <a:pt x="73" y="1"/>
                    <a:pt x="57" y="0"/>
                    <a:pt x="37" y="0"/>
                  </a:cubicBezTo>
                  <a:cubicBezTo>
                    <a:pt x="16" y="0"/>
                    <a:pt x="0" y="1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5"/>
                    <a:pt x="16" y="7"/>
                    <a:pt x="37" y="7"/>
                  </a:cubicBezTo>
                  <a:cubicBezTo>
                    <a:pt x="57" y="7"/>
                    <a:pt x="73" y="5"/>
                    <a:pt x="73" y="3"/>
                  </a:cubicBezTo>
                </a:path>
              </a:pathLst>
            </a:custGeom>
            <a:solidFill>
              <a:srgbClr val="E9E2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01" name="Freeform 667">
              <a:extLst>
                <a:ext uri="{FF2B5EF4-FFF2-40B4-BE49-F238E27FC236}">
                  <a16:creationId xmlns:a16="http://schemas.microsoft.com/office/drawing/2014/main" id="{514B9F59-721E-4305-8E09-79C36FA7016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3" y="837"/>
              <a:ext cx="182" cy="19"/>
            </a:xfrm>
            <a:custGeom>
              <a:avLst/>
              <a:gdLst>
                <a:gd name="T0" fmla="*/ 43735 w 73"/>
                <a:gd name="T1" fmla="*/ 3257 h 7"/>
                <a:gd name="T2" fmla="*/ 22067 w 73"/>
                <a:gd name="T3" fmla="*/ 0 h 7"/>
                <a:gd name="T4" fmla="*/ 0 w 73"/>
                <a:gd name="T5" fmla="*/ 3257 h 7"/>
                <a:gd name="T6" fmla="*/ 0 w 73"/>
                <a:gd name="T7" fmla="*/ 3257 h 7"/>
                <a:gd name="T8" fmla="*/ 22067 w 73"/>
                <a:gd name="T9" fmla="*/ 7662 h 7"/>
                <a:gd name="T10" fmla="*/ 43735 w 73"/>
                <a:gd name="T11" fmla="*/ 3257 h 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3" h="7">
                  <a:moveTo>
                    <a:pt x="73" y="3"/>
                  </a:moveTo>
                  <a:cubicBezTo>
                    <a:pt x="73" y="1"/>
                    <a:pt x="57" y="0"/>
                    <a:pt x="37" y="0"/>
                  </a:cubicBezTo>
                  <a:cubicBezTo>
                    <a:pt x="16" y="0"/>
                    <a:pt x="0" y="1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5"/>
                    <a:pt x="16" y="7"/>
                    <a:pt x="37" y="7"/>
                  </a:cubicBezTo>
                  <a:cubicBezTo>
                    <a:pt x="57" y="7"/>
                    <a:pt x="73" y="5"/>
                    <a:pt x="73" y="3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02" name="Freeform 668">
              <a:extLst>
                <a:ext uri="{FF2B5EF4-FFF2-40B4-BE49-F238E27FC236}">
                  <a16:creationId xmlns:a16="http://schemas.microsoft.com/office/drawing/2014/main" id="{0EE0484A-7AA3-4646-B1FE-72210D6ACAC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3" y="837"/>
              <a:ext cx="182" cy="107"/>
            </a:xfrm>
            <a:custGeom>
              <a:avLst/>
              <a:gdLst>
                <a:gd name="T0" fmla="*/ 43735 w 73"/>
                <a:gd name="T1" fmla="*/ 35184 h 40"/>
                <a:gd name="T2" fmla="*/ 43735 w 73"/>
                <a:gd name="T3" fmla="*/ 2870 h 40"/>
                <a:gd name="T4" fmla="*/ 22067 w 73"/>
                <a:gd name="T5" fmla="*/ 0 h 40"/>
                <a:gd name="T6" fmla="*/ 0 w 73"/>
                <a:gd name="T7" fmla="*/ 2870 h 40"/>
                <a:gd name="T8" fmla="*/ 0 w 73"/>
                <a:gd name="T9" fmla="*/ 35184 h 40"/>
                <a:gd name="T10" fmla="*/ 0 w 73"/>
                <a:gd name="T11" fmla="*/ 35184 h 40"/>
                <a:gd name="T12" fmla="*/ 22067 w 73"/>
                <a:gd name="T13" fmla="*/ 39162 h 40"/>
                <a:gd name="T14" fmla="*/ 43735 w 73"/>
                <a:gd name="T15" fmla="*/ 35184 h 4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3" h="40">
                  <a:moveTo>
                    <a:pt x="73" y="36"/>
                  </a:moveTo>
                  <a:cubicBezTo>
                    <a:pt x="73" y="3"/>
                    <a:pt x="73" y="3"/>
                    <a:pt x="73" y="3"/>
                  </a:cubicBezTo>
                  <a:cubicBezTo>
                    <a:pt x="73" y="1"/>
                    <a:pt x="57" y="0"/>
                    <a:pt x="37" y="0"/>
                  </a:cubicBezTo>
                  <a:cubicBezTo>
                    <a:pt x="16" y="0"/>
                    <a:pt x="0" y="1"/>
                    <a:pt x="0" y="3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0" y="38"/>
                    <a:pt x="16" y="40"/>
                    <a:pt x="37" y="40"/>
                  </a:cubicBezTo>
                  <a:cubicBezTo>
                    <a:pt x="57" y="40"/>
                    <a:pt x="73" y="38"/>
                    <a:pt x="73" y="36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03" name="Oval 669">
              <a:extLst>
                <a:ext uri="{FF2B5EF4-FFF2-40B4-BE49-F238E27FC236}">
                  <a16:creationId xmlns:a16="http://schemas.microsoft.com/office/drawing/2014/main" id="{E5003662-E9FE-46AE-9E7B-CF7804542C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0" y="1485"/>
              <a:ext cx="20" cy="1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0704" name="Oval 670">
              <a:extLst>
                <a:ext uri="{FF2B5EF4-FFF2-40B4-BE49-F238E27FC236}">
                  <a16:creationId xmlns:a16="http://schemas.microsoft.com/office/drawing/2014/main" id="{0A7A730A-EFB4-40B6-9EEE-F4B027039D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55" y="1488"/>
              <a:ext cx="10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0705" name="Oval 671">
              <a:extLst>
                <a:ext uri="{FF2B5EF4-FFF2-40B4-BE49-F238E27FC236}">
                  <a16:creationId xmlns:a16="http://schemas.microsoft.com/office/drawing/2014/main" id="{87F6023D-A8D9-48AF-8623-7AFF618FE9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5" y="1485"/>
              <a:ext cx="10" cy="1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0706" name="Freeform 672">
              <a:extLst>
                <a:ext uri="{FF2B5EF4-FFF2-40B4-BE49-F238E27FC236}">
                  <a16:creationId xmlns:a16="http://schemas.microsoft.com/office/drawing/2014/main" id="{1AD2F542-032A-4E33-BE39-71778B77E5B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8" y="1032"/>
              <a:ext cx="132" cy="931"/>
            </a:xfrm>
            <a:custGeom>
              <a:avLst/>
              <a:gdLst>
                <a:gd name="T0" fmla="*/ 11203 w 53"/>
                <a:gd name="T1" fmla="*/ 1766 h 349"/>
                <a:gd name="T2" fmla="*/ 5265 w 53"/>
                <a:gd name="T3" fmla="*/ 1766 h 349"/>
                <a:gd name="T4" fmla="*/ 0 w 53"/>
                <a:gd name="T5" fmla="*/ 9721 h 349"/>
                <a:gd name="T6" fmla="*/ 0 w 53"/>
                <a:gd name="T7" fmla="*/ 319341 h 349"/>
                <a:gd name="T8" fmla="*/ 2892 w 53"/>
                <a:gd name="T9" fmla="*/ 330838 h 349"/>
                <a:gd name="T10" fmla="*/ 14769 w 53"/>
                <a:gd name="T11" fmla="*/ 335549 h 349"/>
                <a:gd name="T12" fmla="*/ 31518 w 53"/>
                <a:gd name="T13" fmla="*/ 328662 h 349"/>
                <a:gd name="T14" fmla="*/ 31518 w 53"/>
                <a:gd name="T15" fmla="*/ 0 h 349"/>
                <a:gd name="T16" fmla="*/ 11203 w 53"/>
                <a:gd name="T17" fmla="*/ 1766 h 34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3" h="349">
                  <a:moveTo>
                    <a:pt x="19" y="2"/>
                  </a:moveTo>
                  <a:cubicBezTo>
                    <a:pt x="15" y="2"/>
                    <a:pt x="12" y="2"/>
                    <a:pt x="9" y="2"/>
                  </a:cubicBezTo>
                  <a:cubicBezTo>
                    <a:pt x="0" y="1"/>
                    <a:pt x="0" y="10"/>
                    <a:pt x="0" y="10"/>
                  </a:cubicBezTo>
                  <a:cubicBezTo>
                    <a:pt x="0" y="332"/>
                    <a:pt x="0" y="332"/>
                    <a:pt x="0" y="332"/>
                  </a:cubicBezTo>
                  <a:cubicBezTo>
                    <a:pt x="0" y="332"/>
                    <a:pt x="0" y="342"/>
                    <a:pt x="5" y="344"/>
                  </a:cubicBezTo>
                  <a:cubicBezTo>
                    <a:pt x="8" y="347"/>
                    <a:pt x="16" y="348"/>
                    <a:pt x="25" y="349"/>
                  </a:cubicBezTo>
                  <a:cubicBezTo>
                    <a:pt x="41" y="349"/>
                    <a:pt x="48" y="345"/>
                    <a:pt x="53" y="342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48" y="1"/>
                    <a:pt x="35" y="2"/>
                    <a:pt x="19" y="2"/>
                  </a:cubicBezTo>
                  <a:close/>
                </a:path>
              </a:pathLst>
            </a:custGeom>
            <a:solidFill>
              <a:srgbClr val="FFFFFF"/>
            </a:solidFill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707" name="Freeform 673">
              <a:extLst>
                <a:ext uri="{FF2B5EF4-FFF2-40B4-BE49-F238E27FC236}">
                  <a16:creationId xmlns:a16="http://schemas.microsoft.com/office/drawing/2014/main" id="{0EA81169-9CAD-4830-AE86-181177515D4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0" y="1107"/>
              <a:ext cx="125" cy="82"/>
            </a:xfrm>
            <a:custGeom>
              <a:avLst/>
              <a:gdLst>
                <a:gd name="T0" fmla="*/ 0 w 50"/>
                <a:gd name="T1" fmla="*/ 26428 h 31"/>
                <a:gd name="T2" fmla="*/ 5675 w 50"/>
                <a:gd name="T3" fmla="*/ 28092 h 31"/>
                <a:gd name="T4" fmla="*/ 11063 w 50"/>
                <a:gd name="T5" fmla="*/ 28092 h 31"/>
                <a:gd name="T6" fmla="*/ 30595 w 50"/>
                <a:gd name="T7" fmla="*/ 26428 h 31"/>
                <a:gd name="T8" fmla="*/ 30595 w 50"/>
                <a:gd name="T9" fmla="*/ 0 h 31"/>
                <a:gd name="T10" fmla="*/ 11063 w 50"/>
                <a:gd name="T11" fmla="*/ 1666 h 31"/>
                <a:gd name="T12" fmla="*/ 5675 w 50"/>
                <a:gd name="T13" fmla="*/ 1666 h 31"/>
                <a:gd name="T14" fmla="*/ 0 w 50"/>
                <a:gd name="T15" fmla="*/ 0 h 31"/>
                <a:gd name="T16" fmla="*/ 0 w 50"/>
                <a:gd name="T17" fmla="*/ 26428 h 3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0" h="31">
                  <a:moveTo>
                    <a:pt x="0" y="29"/>
                  </a:moveTo>
                  <a:cubicBezTo>
                    <a:pt x="0" y="29"/>
                    <a:pt x="0" y="30"/>
                    <a:pt x="9" y="31"/>
                  </a:cubicBezTo>
                  <a:cubicBezTo>
                    <a:pt x="12" y="31"/>
                    <a:pt x="15" y="31"/>
                    <a:pt x="18" y="31"/>
                  </a:cubicBezTo>
                  <a:cubicBezTo>
                    <a:pt x="33" y="31"/>
                    <a:pt x="45" y="30"/>
                    <a:pt x="50" y="29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45" y="1"/>
                    <a:pt x="33" y="2"/>
                    <a:pt x="18" y="2"/>
                  </a:cubicBezTo>
                  <a:cubicBezTo>
                    <a:pt x="15" y="2"/>
                    <a:pt x="12" y="2"/>
                    <a:pt x="9" y="2"/>
                  </a:cubicBezTo>
                  <a:cubicBezTo>
                    <a:pt x="0" y="1"/>
                    <a:pt x="0" y="0"/>
                    <a:pt x="0" y="0"/>
                  </a:cubicBezTo>
                  <a:lnTo>
                    <a:pt x="0" y="29"/>
                  </a:lnTo>
                  <a:close/>
                </a:path>
              </a:pathLst>
            </a:custGeom>
            <a:solidFill>
              <a:srgbClr val="C9B9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08" name="Freeform 674">
              <a:extLst>
                <a:ext uri="{FF2B5EF4-FFF2-40B4-BE49-F238E27FC236}">
                  <a16:creationId xmlns:a16="http://schemas.microsoft.com/office/drawing/2014/main" id="{57629709-232C-4161-AEFE-4010EBFBDA4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5" y="856"/>
              <a:ext cx="162" cy="85"/>
            </a:xfrm>
            <a:custGeom>
              <a:avLst/>
              <a:gdLst>
                <a:gd name="T0" fmla="*/ 3547 w 65"/>
                <a:gd name="T1" fmla="*/ 1052 h 32"/>
                <a:gd name="T2" fmla="*/ 18485 w 65"/>
                <a:gd name="T3" fmla="*/ 2794 h 32"/>
                <a:gd name="T4" fmla="*/ 37586 w 65"/>
                <a:gd name="T5" fmla="*/ 1052 h 32"/>
                <a:gd name="T6" fmla="*/ 38344 w 65"/>
                <a:gd name="T7" fmla="*/ 2794 h 32"/>
                <a:gd name="T8" fmla="*/ 20375 w 65"/>
                <a:gd name="T9" fmla="*/ 12947 h 32"/>
                <a:gd name="T10" fmla="*/ 17212 w 65"/>
                <a:gd name="T11" fmla="*/ 16926 h 32"/>
                <a:gd name="T12" fmla="*/ 16753 w 65"/>
                <a:gd name="T13" fmla="*/ 27136 h 32"/>
                <a:gd name="T14" fmla="*/ 9615 w 65"/>
                <a:gd name="T15" fmla="*/ 28167 h 32"/>
                <a:gd name="T16" fmla="*/ 1161 w 65"/>
                <a:gd name="T17" fmla="*/ 23144 h 32"/>
                <a:gd name="T18" fmla="*/ 466 w 65"/>
                <a:gd name="T19" fmla="*/ 2794 h 32"/>
                <a:gd name="T20" fmla="*/ 3547 w 65"/>
                <a:gd name="T21" fmla="*/ 1052 h 3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65" h="32">
                  <a:moveTo>
                    <a:pt x="6" y="1"/>
                  </a:moveTo>
                  <a:cubicBezTo>
                    <a:pt x="14" y="3"/>
                    <a:pt x="23" y="3"/>
                    <a:pt x="31" y="3"/>
                  </a:cubicBezTo>
                  <a:cubicBezTo>
                    <a:pt x="41" y="2"/>
                    <a:pt x="53" y="1"/>
                    <a:pt x="63" y="1"/>
                  </a:cubicBezTo>
                  <a:cubicBezTo>
                    <a:pt x="65" y="1"/>
                    <a:pt x="64" y="2"/>
                    <a:pt x="64" y="3"/>
                  </a:cubicBezTo>
                  <a:cubicBezTo>
                    <a:pt x="61" y="10"/>
                    <a:pt x="40" y="10"/>
                    <a:pt x="34" y="14"/>
                  </a:cubicBezTo>
                  <a:cubicBezTo>
                    <a:pt x="32" y="15"/>
                    <a:pt x="30" y="16"/>
                    <a:pt x="29" y="18"/>
                  </a:cubicBezTo>
                  <a:cubicBezTo>
                    <a:pt x="28" y="20"/>
                    <a:pt x="30" y="27"/>
                    <a:pt x="28" y="29"/>
                  </a:cubicBezTo>
                  <a:cubicBezTo>
                    <a:pt x="26" y="32"/>
                    <a:pt x="19" y="29"/>
                    <a:pt x="16" y="30"/>
                  </a:cubicBezTo>
                  <a:cubicBezTo>
                    <a:pt x="9" y="30"/>
                    <a:pt x="4" y="29"/>
                    <a:pt x="2" y="25"/>
                  </a:cubicBezTo>
                  <a:cubicBezTo>
                    <a:pt x="0" y="20"/>
                    <a:pt x="1" y="9"/>
                    <a:pt x="1" y="3"/>
                  </a:cubicBezTo>
                  <a:cubicBezTo>
                    <a:pt x="1" y="2"/>
                    <a:pt x="3" y="0"/>
                    <a:pt x="6" y="1"/>
                  </a:cubicBezTo>
                  <a:close/>
                </a:path>
              </a:pathLst>
            </a:custGeom>
            <a:solidFill>
              <a:srgbClr val="DDD3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09" name="Freeform 675">
              <a:extLst>
                <a:ext uri="{FF2B5EF4-FFF2-40B4-BE49-F238E27FC236}">
                  <a16:creationId xmlns:a16="http://schemas.microsoft.com/office/drawing/2014/main" id="{592C40E4-3B6E-4F0F-930D-85ABE9B6705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3" y="864"/>
              <a:ext cx="87" cy="72"/>
            </a:xfrm>
            <a:custGeom>
              <a:avLst/>
              <a:gdLst>
                <a:gd name="T0" fmla="*/ 3515 w 35"/>
                <a:gd name="T1" fmla="*/ 25885 h 27"/>
                <a:gd name="T2" fmla="*/ 13025 w 35"/>
                <a:gd name="T3" fmla="*/ 24824 h 27"/>
                <a:gd name="T4" fmla="*/ 18889 w 35"/>
                <a:gd name="T5" fmla="*/ 23061 h 27"/>
                <a:gd name="T6" fmla="*/ 20012 w 35"/>
                <a:gd name="T7" fmla="*/ 16179 h 27"/>
                <a:gd name="T8" fmla="*/ 19351 w 35"/>
                <a:gd name="T9" fmla="*/ 8648 h 27"/>
                <a:gd name="T10" fmla="*/ 19351 w 35"/>
                <a:gd name="T11" fmla="*/ 3891 h 27"/>
                <a:gd name="T12" fmla="*/ 19351 w 35"/>
                <a:gd name="T13" fmla="*/ 0 h 27"/>
                <a:gd name="T14" fmla="*/ 18141 w 35"/>
                <a:gd name="T15" fmla="*/ 9707 h 27"/>
                <a:gd name="T16" fmla="*/ 13025 w 35"/>
                <a:gd name="T17" fmla="*/ 15531 h 27"/>
                <a:gd name="T18" fmla="*/ 3515 w 35"/>
                <a:gd name="T19" fmla="*/ 24120 h 27"/>
                <a:gd name="T20" fmla="*/ 0 w 35"/>
                <a:gd name="T21" fmla="*/ 24824 h 2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5" h="27">
                  <a:moveTo>
                    <a:pt x="6" y="27"/>
                  </a:moveTo>
                  <a:cubicBezTo>
                    <a:pt x="12" y="27"/>
                    <a:pt x="17" y="26"/>
                    <a:pt x="22" y="26"/>
                  </a:cubicBezTo>
                  <a:cubicBezTo>
                    <a:pt x="25" y="25"/>
                    <a:pt x="29" y="26"/>
                    <a:pt x="32" y="24"/>
                  </a:cubicBezTo>
                  <a:cubicBezTo>
                    <a:pt x="35" y="23"/>
                    <a:pt x="34" y="20"/>
                    <a:pt x="34" y="17"/>
                  </a:cubicBezTo>
                  <a:cubicBezTo>
                    <a:pt x="34" y="14"/>
                    <a:pt x="34" y="11"/>
                    <a:pt x="33" y="9"/>
                  </a:cubicBezTo>
                  <a:cubicBezTo>
                    <a:pt x="33" y="7"/>
                    <a:pt x="34" y="6"/>
                    <a:pt x="33" y="4"/>
                  </a:cubicBezTo>
                  <a:cubicBezTo>
                    <a:pt x="33" y="3"/>
                    <a:pt x="33" y="2"/>
                    <a:pt x="33" y="0"/>
                  </a:cubicBezTo>
                  <a:cubicBezTo>
                    <a:pt x="32" y="3"/>
                    <a:pt x="32" y="7"/>
                    <a:pt x="31" y="10"/>
                  </a:cubicBezTo>
                  <a:cubicBezTo>
                    <a:pt x="29" y="14"/>
                    <a:pt x="26" y="14"/>
                    <a:pt x="22" y="16"/>
                  </a:cubicBezTo>
                  <a:cubicBezTo>
                    <a:pt x="16" y="18"/>
                    <a:pt x="12" y="22"/>
                    <a:pt x="6" y="25"/>
                  </a:cubicBezTo>
                  <a:cubicBezTo>
                    <a:pt x="5" y="25"/>
                    <a:pt x="1" y="27"/>
                    <a:pt x="0" y="26"/>
                  </a:cubicBezTo>
                </a:path>
              </a:pathLst>
            </a:custGeom>
            <a:solidFill>
              <a:srgbClr val="AC91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10" name="Freeform 676">
              <a:extLst>
                <a:ext uri="{FF2B5EF4-FFF2-40B4-BE49-F238E27FC236}">
                  <a16:creationId xmlns:a16="http://schemas.microsoft.com/office/drawing/2014/main" id="{A95E0876-B8A0-4ECF-858A-A29A7E010CB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0" y="867"/>
              <a:ext cx="75" cy="56"/>
            </a:xfrm>
            <a:custGeom>
              <a:avLst/>
              <a:gdLst>
                <a:gd name="T0" fmla="*/ 1300 w 30"/>
                <a:gd name="T1" fmla="*/ 2824 h 21"/>
                <a:gd name="T2" fmla="*/ 783 w 30"/>
                <a:gd name="T3" fmla="*/ 13347 h 21"/>
                <a:gd name="T4" fmla="*/ 2470 w 30"/>
                <a:gd name="T5" fmla="*/ 18355 h 21"/>
                <a:gd name="T6" fmla="*/ 7345 w 30"/>
                <a:gd name="T7" fmla="*/ 18355 h 21"/>
                <a:gd name="T8" fmla="*/ 7345 w 30"/>
                <a:gd name="T9" fmla="*/ 13347 h 21"/>
                <a:gd name="T10" fmla="*/ 9770 w 30"/>
                <a:gd name="T11" fmla="*/ 7531 h 21"/>
                <a:gd name="T12" fmla="*/ 18363 w 30"/>
                <a:gd name="T13" fmla="*/ 2824 h 21"/>
                <a:gd name="T14" fmla="*/ 11720 w 30"/>
                <a:gd name="T15" fmla="*/ 1059 h 21"/>
                <a:gd name="T16" fmla="*/ 1958 w 30"/>
                <a:gd name="T17" fmla="*/ 1763 h 2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0" h="21">
                  <a:moveTo>
                    <a:pt x="2" y="3"/>
                  </a:moveTo>
                  <a:cubicBezTo>
                    <a:pt x="0" y="6"/>
                    <a:pt x="0" y="10"/>
                    <a:pt x="1" y="14"/>
                  </a:cubicBezTo>
                  <a:cubicBezTo>
                    <a:pt x="1" y="16"/>
                    <a:pt x="2" y="18"/>
                    <a:pt x="4" y="19"/>
                  </a:cubicBezTo>
                  <a:cubicBezTo>
                    <a:pt x="5" y="20"/>
                    <a:pt x="10" y="21"/>
                    <a:pt x="12" y="19"/>
                  </a:cubicBezTo>
                  <a:cubicBezTo>
                    <a:pt x="13" y="18"/>
                    <a:pt x="11" y="16"/>
                    <a:pt x="12" y="14"/>
                  </a:cubicBezTo>
                  <a:cubicBezTo>
                    <a:pt x="12" y="12"/>
                    <a:pt x="15" y="10"/>
                    <a:pt x="16" y="8"/>
                  </a:cubicBezTo>
                  <a:cubicBezTo>
                    <a:pt x="20" y="5"/>
                    <a:pt x="26" y="6"/>
                    <a:pt x="30" y="3"/>
                  </a:cubicBezTo>
                  <a:cubicBezTo>
                    <a:pt x="29" y="1"/>
                    <a:pt x="22" y="1"/>
                    <a:pt x="19" y="1"/>
                  </a:cubicBezTo>
                  <a:cubicBezTo>
                    <a:pt x="15" y="1"/>
                    <a:pt x="6" y="0"/>
                    <a:pt x="3" y="2"/>
                  </a:cubicBezTo>
                </a:path>
              </a:pathLst>
            </a:custGeom>
            <a:solidFill>
              <a:srgbClr val="EBE4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11" name="Freeform 677">
              <a:extLst>
                <a:ext uri="{FF2B5EF4-FFF2-40B4-BE49-F238E27FC236}">
                  <a16:creationId xmlns:a16="http://schemas.microsoft.com/office/drawing/2014/main" id="{9E0FB52C-3274-4C7F-869C-2C57ED63869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5" y="872"/>
              <a:ext cx="25" cy="29"/>
            </a:xfrm>
            <a:custGeom>
              <a:avLst/>
              <a:gdLst>
                <a:gd name="T0" fmla="*/ 783 w 10"/>
                <a:gd name="T1" fmla="*/ 1648 h 11"/>
                <a:gd name="T2" fmla="*/ 783 w 10"/>
                <a:gd name="T3" fmla="*/ 5992 h 11"/>
                <a:gd name="T4" fmla="*/ 1958 w 10"/>
                <a:gd name="T5" fmla="*/ 8028 h 11"/>
                <a:gd name="T6" fmla="*/ 3250 w 10"/>
                <a:gd name="T7" fmla="*/ 2655 h 11"/>
                <a:gd name="T8" fmla="*/ 6175 w 10"/>
                <a:gd name="T9" fmla="*/ 1007 h 11"/>
                <a:gd name="T10" fmla="*/ 1958 w 10"/>
                <a:gd name="T11" fmla="*/ 1648 h 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" h="11">
                  <a:moveTo>
                    <a:pt x="1" y="2"/>
                  </a:moveTo>
                  <a:cubicBezTo>
                    <a:pt x="1" y="4"/>
                    <a:pt x="0" y="5"/>
                    <a:pt x="1" y="7"/>
                  </a:cubicBezTo>
                  <a:cubicBezTo>
                    <a:pt x="1" y="9"/>
                    <a:pt x="2" y="11"/>
                    <a:pt x="3" y="9"/>
                  </a:cubicBezTo>
                  <a:cubicBezTo>
                    <a:pt x="4" y="7"/>
                    <a:pt x="3" y="5"/>
                    <a:pt x="5" y="3"/>
                  </a:cubicBezTo>
                  <a:cubicBezTo>
                    <a:pt x="6" y="2"/>
                    <a:pt x="9" y="2"/>
                    <a:pt x="10" y="1"/>
                  </a:cubicBezTo>
                  <a:cubicBezTo>
                    <a:pt x="9" y="0"/>
                    <a:pt x="4" y="1"/>
                    <a:pt x="3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12" name="Freeform 678">
              <a:extLst>
                <a:ext uri="{FF2B5EF4-FFF2-40B4-BE49-F238E27FC236}">
                  <a16:creationId xmlns:a16="http://schemas.microsoft.com/office/drawing/2014/main" id="{46E4C71C-7B70-43F0-952F-0ACEDE69535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0" y="899"/>
              <a:ext cx="40" cy="32"/>
            </a:xfrm>
            <a:custGeom>
              <a:avLst/>
              <a:gdLst>
                <a:gd name="T0" fmla="*/ 0 w 16"/>
                <a:gd name="T1" fmla="*/ 11469 h 12"/>
                <a:gd name="T2" fmla="*/ 6845 w 16"/>
                <a:gd name="T3" fmla="*/ 10376 h 12"/>
                <a:gd name="T4" fmla="*/ 8125 w 16"/>
                <a:gd name="T5" fmla="*/ 0 h 12"/>
                <a:gd name="T6" fmla="*/ 2470 w 16"/>
                <a:gd name="T7" fmla="*/ 10376 h 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" h="12">
                  <a:moveTo>
                    <a:pt x="0" y="12"/>
                  </a:moveTo>
                  <a:cubicBezTo>
                    <a:pt x="4" y="12"/>
                    <a:pt x="7" y="12"/>
                    <a:pt x="11" y="11"/>
                  </a:cubicBezTo>
                  <a:cubicBezTo>
                    <a:pt x="16" y="10"/>
                    <a:pt x="15" y="4"/>
                    <a:pt x="13" y="0"/>
                  </a:cubicBezTo>
                  <a:cubicBezTo>
                    <a:pt x="12" y="7"/>
                    <a:pt x="11" y="10"/>
                    <a:pt x="4" y="11"/>
                  </a:cubicBezTo>
                </a:path>
              </a:pathLst>
            </a:custGeom>
            <a:solidFill>
              <a:srgbClr val="8760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13" name="Freeform 679">
              <a:extLst>
                <a:ext uri="{FF2B5EF4-FFF2-40B4-BE49-F238E27FC236}">
                  <a16:creationId xmlns:a16="http://schemas.microsoft.com/office/drawing/2014/main" id="{9281F048-7A06-45B5-8D98-9C6493DE138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3" y="1192"/>
              <a:ext cx="69" cy="765"/>
            </a:xfrm>
            <a:custGeom>
              <a:avLst/>
              <a:gdLst>
                <a:gd name="T0" fmla="*/ 10547 w 28"/>
                <a:gd name="T1" fmla="*/ 153914 h 287"/>
                <a:gd name="T2" fmla="*/ 11612 w 28"/>
                <a:gd name="T3" fmla="*/ 33372 h 287"/>
                <a:gd name="T4" fmla="*/ 15012 w 28"/>
                <a:gd name="T5" fmla="*/ 0 h 287"/>
                <a:gd name="T6" fmla="*/ 15012 w 28"/>
                <a:gd name="T7" fmla="*/ 258869 h 287"/>
                <a:gd name="T8" fmla="*/ 0 w 28"/>
                <a:gd name="T9" fmla="*/ 271535 h 287"/>
                <a:gd name="T10" fmla="*/ 10547 w 28"/>
                <a:gd name="T11" fmla="*/ 153914 h 28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8" h="287">
                  <a:moveTo>
                    <a:pt x="19" y="161"/>
                  </a:moveTo>
                  <a:cubicBezTo>
                    <a:pt x="21" y="137"/>
                    <a:pt x="20" y="69"/>
                    <a:pt x="21" y="35"/>
                  </a:cubicBezTo>
                  <a:cubicBezTo>
                    <a:pt x="23" y="12"/>
                    <a:pt x="27" y="26"/>
                    <a:pt x="27" y="0"/>
                  </a:cubicBezTo>
                  <a:cubicBezTo>
                    <a:pt x="27" y="0"/>
                    <a:pt x="27" y="263"/>
                    <a:pt x="27" y="271"/>
                  </a:cubicBezTo>
                  <a:cubicBezTo>
                    <a:pt x="28" y="278"/>
                    <a:pt x="18" y="287"/>
                    <a:pt x="0" y="284"/>
                  </a:cubicBezTo>
                  <a:cubicBezTo>
                    <a:pt x="18" y="277"/>
                    <a:pt x="14" y="259"/>
                    <a:pt x="19" y="161"/>
                  </a:cubicBezTo>
                  <a:close/>
                </a:path>
              </a:pathLst>
            </a:custGeom>
            <a:solidFill>
              <a:srgbClr val="E7E7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14" name="Freeform 680">
              <a:extLst>
                <a:ext uri="{FF2B5EF4-FFF2-40B4-BE49-F238E27FC236}">
                  <a16:creationId xmlns:a16="http://schemas.microsoft.com/office/drawing/2014/main" id="{0C661887-3DCE-4FC3-9703-7E018735D30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3" y="1059"/>
              <a:ext cx="15" cy="26"/>
            </a:xfrm>
            <a:custGeom>
              <a:avLst/>
              <a:gdLst>
                <a:gd name="T0" fmla="*/ 0 w 6"/>
                <a:gd name="T1" fmla="*/ 2514 h 10"/>
                <a:gd name="T2" fmla="*/ 2470 w 6"/>
                <a:gd name="T3" fmla="*/ 0 h 10"/>
                <a:gd name="T4" fmla="*/ 3250 w 6"/>
                <a:gd name="T5" fmla="*/ 6536 h 10"/>
                <a:gd name="T6" fmla="*/ 783 w 6"/>
                <a:gd name="T7" fmla="*/ 7140 h 10"/>
                <a:gd name="T8" fmla="*/ 3720 w 6"/>
                <a:gd name="T9" fmla="*/ 714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10">
                  <a:moveTo>
                    <a:pt x="0" y="3"/>
                  </a:moveTo>
                  <a:cubicBezTo>
                    <a:pt x="1" y="1"/>
                    <a:pt x="3" y="0"/>
                    <a:pt x="4" y="0"/>
                  </a:cubicBezTo>
                  <a:cubicBezTo>
                    <a:pt x="4" y="3"/>
                    <a:pt x="3" y="6"/>
                    <a:pt x="5" y="8"/>
                  </a:cubicBezTo>
                  <a:cubicBezTo>
                    <a:pt x="3" y="8"/>
                    <a:pt x="2" y="9"/>
                    <a:pt x="1" y="9"/>
                  </a:cubicBezTo>
                  <a:cubicBezTo>
                    <a:pt x="3" y="9"/>
                    <a:pt x="5" y="10"/>
                    <a:pt x="6" y="9"/>
                  </a:cubicBezTo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15" name="Freeform 681">
              <a:extLst>
                <a:ext uri="{FF2B5EF4-FFF2-40B4-BE49-F238E27FC236}">
                  <a16:creationId xmlns:a16="http://schemas.microsoft.com/office/drawing/2014/main" id="{BACF0BD1-32CF-463E-A092-34BB30584A9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" y="1067"/>
              <a:ext cx="17" cy="13"/>
            </a:xfrm>
            <a:custGeom>
              <a:avLst/>
              <a:gdLst>
                <a:gd name="T0" fmla="*/ 0 w 7"/>
                <a:gd name="T1" fmla="*/ 0 h 5"/>
                <a:gd name="T2" fmla="*/ 1003 w 7"/>
                <a:gd name="T3" fmla="*/ 4022 h 5"/>
                <a:gd name="T4" fmla="*/ 3480 w 7"/>
                <a:gd name="T5" fmla="*/ 4022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5">
                  <a:moveTo>
                    <a:pt x="0" y="0"/>
                  </a:moveTo>
                  <a:cubicBezTo>
                    <a:pt x="1" y="2"/>
                    <a:pt x="1" y="4"/>
                    <a:pt x="2" y="5"/>
                  </a:cubicBezTo>
                  <a:cubicBezTo>
                    <a:pt x="3" y="3"/>
                    <a:pt x="5" y="3"/>
                    <a:pt x="7" y="5"/>
                  </a:cubicBezTo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16" name="Freeform 682">
              <a:extLst>
                <a:ext uri="{FF2B5EF4-FFF2-40B4-BE49-F238E27FC236}">
                  <a16:creationId xmlns:a16="http://schemas.microsoft.com/office/drawing/2014/main" id="{A03F16E8-6BA0-475A-9264-537EA52A2A4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8" y="1061"/>
              <a:ext cx="17" cy="24"/>
            </a:xfrm>
            <a:custGeom>
              <a:avLst/>
              <a:gdLst>
                <a:gd name="T0" fmla="*/ 0 w 7"/>
                <a:gd name="T1" fmla="*/ 1763 h 9"/>
                <a:gd name="T2" fmla="*/ 2018 w 7"/>
                <a:gd name="T3" fmla="*/ 0 h 9"/>
                <a:gd name="T4" fmla="*/ 3019 w 7"/>
                <a:gd name="T5" fmla="*/ 8648 h 9"/>
                <a:gd name="T6" fmla="*/ 1433 w 7"/>
                <a:gd name="T7" fmla="*/ 5824 h 9"/>
                <a:gd name="T8" fmla="*/ 1433 w 7"/>
                <a:gd name="T9" fmla="*/ 8648 h 9"/>
                <a:gd name="T10" fmla="*/ 3480 w 7"/>
                <a:gd name="T11" fmla="*/ 6883 h 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" h="9">
                  <a:moveTo>
                    <a:pt x="0" y="2"/>
                  </a:moveTo>
                  <a:cubicBezTo>
                    <a:pt x="1" y="1"/>
                    <a:pt x="3" y="0"/>
                    <a:pt x="4" y="0"/>
                  </a:cubicBezTo>
                  <a:cubicBezTo>
                    <a:pt x="5" y="3"/>
                    <a:pt x="6" y="7"/>
                    <a:pt x="6" y="9"/>
                  </a:cubicBezTo>
                  <a:cubicBezTo>
                    <a:pt x="6" y="7"/>
                    <a:pt x="4" y="6"/>
                    <a:pt x="3" y="6"/>
                  </a:cubicBezTo>
                  <a:cubicBezTo>
                    <a:pt x="2" y="7"/>
                    <a:pt x="2" y="8"/>
                    <a:pt x="3" y="9"/>
                  </a:cubicBezTo>
                  <a:cubicBezTo>
                    <a:pt x="4" y="9"/>
                    <a:pt x="7" y="7"/>
                    <a:pt x="7" y="7"/>
                  </a:cubicBezTo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17" name="Freeform 683">
              <a:extLst>
                <a:ext uri="{FF2B5EF4-FFF2-40B4-BE49-F238E27FC236}">
                  <a16:creationId xmlns:a16="http://schemas.microsoft.com/office/drawing/2014/main" id="{C0677DD4-FE4A-44DF-B304-F5335ABBBDE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7" y="1059"/>
              <a:ext cx="53" cy="34"/>
            </a:xfrm>
            <a:custGeom>
              <a:avLst/>
              <a:gdLst>
                <a:gd name="T0" fmla="*/ 0 w 21"/>
                <a:gd name="T1" fmla="*/ 0 h 13"/>
                <a:gd name="T2" fmla="*/ 2027 w 21"/>
                <a:gd name="T3" fmla="*/ 6745 h 13"/>
                <a:gd name="T4" fmla="*/ 3892 w 21"/>
                <a:gd name="T5" fmla="*/ 4166 h 13"/>
                <a:gd name="T6" fmla="*/ 3357 w 21"/>
                <a:gd name="T7" fmla="*/ 8338 h 13"/>
                <a:gd name="T8" fmla="*/ 7796 w 21"/>
                <a:gd name="T9" fmla="*/ 986 h 13"/>
                <a:gd name="T10" fmla="*/ 11688 w 21"/>
                <a:gd name="T11" fmla="*/ 3188 h 13"/>
                <a:gd name="T12" fmla="*/ 12912 w 21"/>
                <a:gd name="T13" fmla="*/ 5150 h 1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1" h="13">
                  <a:moveTo>
                    <a:pt x="0" y="0"/>
                  </a:moveTo>
                  <a:cubicBezTo>
                    <a:pt x="1" y="3"/>
                    <a:pt x="2" y="5"/>
                    <a:pt x="3" y="8"/>
                  </a:cubicBezTo>
                  <a:cubicBezTo>
                    <a:pt x="4" y="6"/>
                    <a:pt x="5" y="6"/>
                    <a:pt x="6" y="5"/>
                  </a:cubicBezTo>
                  <a:cubicBezTo>
                    <a:pt x="7" y="7"/>
                    <a:pt x="6" y="8"/>
                    <a:pt x="5" y="10"/>
                  </a:cubicBezTo>
                  <a:cubicBezTo>
                    <a:pt x="4" y="1"/>
                    <a:pt x="17" y="10"/>
                    <a:pt x="12" y="1"/>
                  </a:cubicBezTo>
                  <a:cubicBezTo>
                    <a:pt x="8" y="13"/>
                    <a:pt x="21" y="10"/>
                    <a:pt x="18" y="4"/>
                  </a:cubicBezTo>
                  <a:cubicBezTo>
                    <a:pt x="18" y="5"/>
                    <a:pt x="19" y="5"/>
                    <a:pt x="20" y="6"/>
                  </a:cubicBezTo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18" name="Freeform 684">
              <a:extLst>
                <a:ext uri="{FF2B5EF4-FFF2-40B4-BE49-F238E27FC236}">
                  <a16:creationId xmlns:a16="http://schemas.microsoft.com/office/drawing/2014/main" id="{DD9BBA97-FE7F-4AB5-AE53-A6F3516813F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5" y="1205"/>
              <a:ext cx="28" cy="16"/>
            </a:xfrm>
            <a:custGeom>
              <a:avLst/>
              <a:gdLst>
                <a:gd name="T0" fmla="*/ 0 w 11"/>
                <a:gd name="T1" fmla="*/ 1059 h 6"/>
                <a:gd name="T2" fmla="*/ 2146 w 11"/>
                <a:gd name="T3" fmla="*/ 0 h 6"/>
                <a:gd name="T4" fmla="*/ 2146 w 11"/>
                <a:gd name="T5" fmla="*/ 4701 h 6"/>
                <a:gd name="T6" fmla="*/ 4918 w 11"/>
                <a:gd name="T7" fmla="*/ 1763 h 6"/>
                <a:gd name="T8" fmla="*/ 7601 w 11"/>
                <a:gd name="T9" fmla="*/ 4701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6">
                  <a:moveTo>
                    <a:pt x="0" y="1"/>
                  </a:moveTo>
                  <a:cubicBezTo>
                    <a:pt x="1" y="1"/>
                    <a:pt x="2" y="0"/>
                    <a:pt x="3" y="0"/>
                  </a:cubicBezTo>
                  <a:cubicBezTo>
                    <a:pt x="4" y="1"/>
                    <a:pt x="4" y="3"/>
                    <a:pt x="3" y="5"/>
                  </a:cubicBezTo>
                  <a:cubicBezTo>
                    <a:pt x="6" y="6"/>
                    <a:pt x="8" y="5"/>
                    <a:pt x="7" y="2"/>
                  </a:cubicBezTo>
                  <a:cubicBezTo>
                    <a:pt x="9" y="1"/>
                    <a:pt x="11" y="2"/>
                    <a:pt x="11" y="5"/>
                  </a:cubicBezTo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19" name="Freeform 685">
              <a:extLst>
                <a:ext uri="{FF2B5EF4-FFF2-40B4-BE49-F238E27FC236}">
                  <a16:creationId xmlns:a16="http://schemas.microsoft.com/office/drawing/2014/main" id="{D31BA822-8106-429C-92E7-9953679BE38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0" y="1197"/>
              <a:ext cx="52" cy="35"/>
            </a:xfrm>
            <a:custGeom>
              <a:avLst/>
              <a:gdLst>
                <a:gd name="T0" fmla="*/ 0 w 21"/>
                <a:gd name="T1" fmla="*/ 13287 h 13"/>
                <a:gd name="T2" fmla="*/ 1122 w 21"/>
                <a:gd name="T3" fmla="*/ 0 h 13"/>
                <a:gd name="T4" fmla="*/ 2778 w 21"/>
                <a:gd name="T5" fmla="*/ 11453 h 13"/>
                <a:gd name="T6" fmla="*/ 6242 w 21"/>
                <a:gd name="T7" fmla="*/ 9192 h 13"/>
                <a:gd name="T8" fmla="*/ 5039 w 21"/>
                <a:gd name="T9" fmla="*/ 6090 h 13"/>
                <a:gd name="T10" fmla="*/ 7364 w 21"/>
                <a:gd name="T11" fmla="*/ 8352 h 13"/>
                <a:gd name="T12" fmla="*/ 10799 w 21"/>
                <a:gd name="T13" fmla="*/ 11453 h 13"/>
                <a:gd name="T14" fmla="*/ 10799 w 21"/>
                <a:gd name="T15" fmla="*/ 6090 h 13"/>
                <a:gd name="T16" fmla="*/ 11992 w 21"/>
                <a:gd name="T17" fmla="*/ 8352 h 1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" h="13">
                  <a:moveTo>
                    <a:pt x="0" y="13"/>
                  </a:moveTo>
                  <a:cubicBezTo>
                    <a:pt x="6" y="11"/>
                    <a:pt x="8" y="4"/>
                    <a:pt x="2" y="0"/>
                  </a:cubicBezTo>
                  <a:cubicBezTo>
                    <a:pt x="2" y="4"/>
                    <a:pt x="4" y="8"/>
                    <a:pt x="5" y="11"/>
                  </a:cubicBezTo>
                  <a:cubicBezTo>
                    <a:pt x="7" y="9"/>
                    <a:pt x="9" y="8"/>
                    <a:pt x="11" y="9"/>
                  </a:cubicBezTo>
                  <a:cubicBezTo>
                    <a:pt x="12" y="7"/>
                    <a:pt x="11" y="6"/>
                    <a:pt x="9" y="6"/>
                  </a:cubicBezTo>
                  <a:cubicBezTo>
                    <a:pt x="7" y="12"/>
                    <a:pt x="12" y="8"/>
                    <a:pt x="13" y="8"/>
                  </a:cubicBezTo>
                  <a:cubicBezTo>
                    <a:pt x="15" y="9"/>
                    <a:pt x="17" y="11"/>
                    <a:pt x="19" y="11"/>
                  </a:cubicBezTo>
                  <a:cubicBezTo>
                    <a:pt x="18" y="10"/>
                    <a:pt x="19" y="7"/>
                    <a:pt x="19" y="6"/>
                  </a:cubicBezTo>
                  <a:cubicBezTo>
                    <a:pt x="20" y="7"/>
                    <a:pt x="20" y="8"/>
                    <a:pt x="21" y="8"/>
                  </a:cubicBezTo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20" name="Freeform 686">
              <a:extLst>
                <a:ext uri="{FF2B5EF4-FFF2-40B4-BE49-F238E27FC236}">
                  <a16:creationId xmlns:a16="http://schemas.microsoft.com/office/drawing/2014/main" id="{7F5EAA83-69DB-45F5-8966-2D56CF5B836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7" y="1205"/>
              <a:ext cx="10" cy="19"/>
            </a:xfrm>
            <a:custGeom>
              <a:avLst/>
              <a:gdLst>
                <a:gd name="T0" fmla="*/ 2470 w 4"/>
                <a:gd name="T1" fmla="*/ 0 h 7"/>
                <a:gd name="T2" fmla="*/ 1958 w 4"/>
                <a:gd name="T3" fmla="*/ 7662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7">
                  <a:moveTo>
                    <a:pt x="4" y="0"/>
                  </a:moveTo>
                  <a:cubicBezTo>
                    <a:pt x="0" y="1"/>
                    <a:pt x="3" y="5"/>
                    <a:pt x="3" y="7"/>
                  </a:cubicBezTo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0497" name="Group 687">
            <a:extLst>
              <a:ext uri="{FF2B5EF4-FFF2-40B4-BE49-F238E27FC236}">
                <a16:creationId xmlns:a16="http://schemas.microsoft.com/office/drawing/2014/main" id="{595B69F4-FEA5-4C0E-8DE3-B0F2F68547D7}"/>
              </a:ext>
            </a:extLst>
          </p:cNvPr>
          <p:cNvGrpSpPr>
            <a:grpSpLocks/>
          </p:cNvGrpSpPr>
          <p:nvPr/>
        </p:nvGrpSpPr>
        <p:grpSpPr bwMode="auto">
          <a:xfrm>
            <a:off x="7175500" y="1317625"/>
            <a:ext cx="293688" cy="2852738"/>
            <a:chOff x="3560" y="739"/>
            <a:chExt cx="185" cy="1797"/>
          </a:xfrm>
        </p:grpSpPr>
        <p:sp>
          <p:nvSpPr>
            <p:cNvPr id="20633" name="Freeform 688">
              <a:extLst>
                <a:ext uri="{FF2B5EF4-FFF2-40B4-BE49-F238E27FC236}">
                  <a16:creationId xmlns:a16="http://schemas.microsoft.com/office/drawing/2014/main" id="{70358324-7B3D-4AB0-AC64-92F8D85DBEF3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0" y="843"/>
              <a:ext cx="185" cy="1600"/>
            </a:xfrm>
            <a:custGeom>
              <a:avLst/>
              <a:gdLst>
                <a:gd name="T0" fmla="*/ 22783 w 74"/>
                <a:gd name="T1" fmla="*/ 0 h 600"/>
                <a:gd name="T2" fmla="*/ 0 w 74"/>
                <a:gd name="T3" fmla="*/ 2824 h 600"/>
                <a:gd name="T4" fmla="*/ 0 w 74"/>
                <a:gd name="T5" fmla="*/ 34531 h 600"/>
                <a:gd name="T6" fmla="*/ 0 w 74"/>
                <a:gd name="T7" fmla="*/ 34531 h 600"/>
                <a:gd name="T8" fmla="*/ 1300 w 74"/>
                <a:gd name="T9" fmla="*/ 35592 h 600"/>
                <a:gd name="T10" fmla="*/ 1300 w 74"/>
                <a:gd name="T11" fmla="*/ 549525 h 600"/>
                <a:gd name="T12" fmla="*/ 22783 w 74"/>
                <a:gd name="T13" fmla="*/ 575411 h 600"/>
                <a:gd name="T14" fmla="*/ 43488 w 74"/>
                <a:gd name="T15" fmla="*/ 549525 h 600"/>
                <a:gd name="T16" fmla="*/ 43488 w 74"/>
                <a:gd name="T17" fmla="*/ 35592 h 600"/>
                <a:gd name="T18" fmla="*/ 45238 w 74"/>
                <a:gd name="T19" fmla="*/ 34531 h 600"/>
                <a:gd name="T20" fmla="*/ 45238 w 74"/>
                <a:gd name="T21" fmla="*/ 2824 h 600"/>
                <a:gd name="T22" fmla="*/ 22783 w 74"/>
                <a:gd name="T23" fmla="*/ 0 h 60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74" h="600">
                  <a:moveTo>
                    <a:pt x="37" y="0"/>
                  </a:moveTo>
                  <a:cubicBezTo>
                    <a:pt x="16" y="0"/>
                    <a:pt x="0" y="1"/>
                    <a:pt x="0" y="3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0" y="36"/>
                    <a:pt x="1" y="37"/>
                    <a:pt x="2" y="37"/>
                  </a:cubicBezTo>
                  <a:cubicBezTo>
                    <a:pt x="2" y="573"/>
                    <a:pt x="2" y="573"/>
                    <a:pt x="2" y="573"/>
                  </a:cubicBezTo>
                  <a:cubicBezTo>
                    <a:pt x="2" y="592"/>
                    <a:pt x="17" y="600"/>
                    <a:pt x="37" y="600"/>
                  </a:cubicBezTo>
                  <a:cubicBezTo>
                    <a:pt x="56" y="600"/>
                    <a:pt x="71" y="592"/>
                    <a:pt x="71" y="573"/>
                  </a:cubicBezTo>
                  <a:cubicBezTo>
                    <a:pt x="71" y="37"/>
                    <a:pt x="71" y="37"/>
                    <a:pt x="71" y="37"/>
                  </a:cubicBezTo>
                  <a:cubicBezTo>
                    <a:pt x="73" y="37"/>
                    <a:pt x="74" y="36"/>
                    <a:pt x="74" y="36"/>
                  </a:cubicBezTo>
                  <a:cubicBezTo>
                    <a:pt x="74" y="3"/>
                    <a:pt x="74" y="3"/>
                    <a:pt x="74" y="3"/>
                  </a:cubicBezTo>
                  <a:cubicBezTo>
                    <a:pt x="74" y="1"/>
                    <a:pt x="57" y="0"/>
                    <a:pt x="37" y="0"/>
                  </a:cubicBezTo>
                  <a:close/>
                </a:path>
              </a:pathLst>
            </a:custGeom>
            <a:noFill/>
            <a:ln w="23813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34" name="Freeform 689">
              <a:extLst>
                <a:ext uri="{FF2B5EF4-FFF2-40B4-BE49-F238E27FC236}">
                  <a16:creationId xmlns:a16="http://schemas.microsoft.com/office/drawing/2014/main" id="{2E756910-1635-4ACF-B122-4443DF9D24FB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5" y="915"/>
              <a:ext cx="172" cy="1528"/>
            </a:xfrm>
            <a:custGeom>
              <a:avLst/>
              <a:gdLst>
                <a:gd name="T0" fmla="*/ 0 w 69"/>
                <a:gd name="T1" fmla="*/ 0 h 573"/>
                <a:gd name="T2" fmla="*/ 0 w 69"/>
                <a:gd name="T3" fmla="*/ 523627 h 573"/>
                <a:gd name="T4" fmla="*/ 20897 w 69"/>
                <a:gd name="T5" fmla="*/ 549525 h 573"/>
                <a:gd name="T6" fmla="*/ 41278 w 69"/>
                <a:gd name="T7" fmla="*/ 523627 h 573"/>
                <a:gd name="T8" fmla="*/ 41278 w 69"/>
                <a:gd name="T9" fmla="*/ 0 h 5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9" h="573">
                  <a:moveTo>
                    <a:pt x="0" y="0"/>
                  </a:moveTo>
                  <a:cubicBezTo>
                    <a:pt x="0" y="546"/>
                    <a:pt x="0" y="546"/>
                    <a:pt x="0" y="546"/>
                  </a:cubicBezTo>
                  <a:cubicBezTo>
                    <a:pt x="0" y="565"/>
                    <a:pt x="15" y="573"/>
                    <a:pt x="35" y="573"/>
                  </a:cubicBezTo>
                  <a:cubicBezTo>
                    <a:pt x="54" y="573"/>
                    <a:pt x="69" y="565"/>
                    <a:pt x="69" y="546"/>
                  </a:cubicBezTo>
                  <a:cubicBezTo>
                    <a:pt x="69" y="0"/>
                    <a:pt x="69" y="0"/>
                    <a:pt x="69" y="0"/>
                  </a:cubicBezTo>
                </a:path>
              </a:pathLst>
            </a:custGeom>
            <a:solidFill>
              <a:srgbClr val="E2EF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35" name="Freeform 690">
              <a:extLst>
                <a:ext uri="{FF2B5EF4-FFF2-40B4-BE49-F238E27FC236}">
                  <a16:creationId xmlns:a16="http://schemas.microsoft.com/office/drawing/2014/main" id="{28BAAF6F-AD24-47E0-ADD3-252457D3A729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5" y="1491"/>
              <a:ext cx="172" cy="952"/>
            </a:xfrm>
            <a:custGeom>
              <a:avLst/>
              <a:gdLst>
                <a:gd name="T0" fmla="*/ 20897 w 69"/>
                <a:gd name="T1" fmla="*/ 342392 h 357"/>
                <a:gd name="T2" fmla="*/ 41278 w 69"/>
                <a:gd name="T3" fmla="*/ 316509 h 357"/>
                <a:gd name="T4" fmla="*/ 41278 w 69"/>
                <a:gd name="T5" fmla="*/ 0 h 357"/>
                <a:gd name="T6" fmla="*/ 20897 w 69"/>
                <a:gd name="T7" fmla="*/ 2824 h 357"/>
                <a:gd name="T8" fmla="*/ 0 w 69"/>
                <a:gd name="T9" fmla="*/ 0 h 357"/>
                <a:gd name="T10" fmla="*/ 0 w 69"/>
                <a:gd name="T11" fmla="*/ 316509 h 357"/>
                <a:gd name="T12" fmla="*/ 20897 w 69"/>
                <a:gd name="T13" fmla="*/ 342392 h 35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9" h="357">
                  <a:moveTo>
                    <a:pt x="35" y="357"/>
                  </a:moveTo>
                  <a:cubicBezTo>
                    <a:pt x="54" y="357"/>
                    <a:pt x="69" y="349"/>
                    <a:pt x="69" y="330"/>
                  </a:cubicBezTo>
                  <a:cubicBezTo>
                    <a:pt x="69" y="0"/>
                    <a:pt x="69" y="0"/>
                    <a:pt x="69" y="0"/>
                  </a:cubicBezTo>
                  <a:cubicBezTo>
                    <a:pt x="67" y="2"/>
                    <a:pt x="52" y="3"/>
                    <a:pt x="35" y="3"/>
                  </a:cubicBezTo>
                  <a:cubicBezTo>
                    <a:pt x="16" y="3"/>
                    <a:pt x="1" y="2"/>
                    <a:pt x="0" y="0"/>
                  </a:cubicBezTo>
                  <a:cubicBezTo>
                    <a:pt x="0" y="330"/>
                    <a:pt x="0" y="330"/>
                    <a:pt x="0" y="330"/>
                  </a:cubicBezTo>
                  <a:cubicBezTo>
                    <a:pt x="0" y="349"/>
                    <a:pt x="15" y="357"/>
                    <a:pt x="35" y="357"/>
                  </a:cubicBezTo>
                  <a:close/>
                </a:path>
              </a:pathLst>
            </a:custGeom>
            <a:solidFill>
              <a:srgbClr val="E2EF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36" name="Freeform 691">
              <a:extLst>
                <a:ext uri="{FF2B5EF4-FFF2-40B4-BE49-F238E27FC236}">
                  <a16:creationId xmlns:a16="http://schemas.microsoft.com/office/drawing/2014/main" id="{A05B6BA1-42FA-4CA8-A348-34CE72BADA5C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0" y="1496"/>
              <a:ext cx="125" cy="912"/>
            </a:xfrm>
            <a:custGeom>
              <a:avLst/>
              <a:gdLst>
                <a:gd name="T0" fmla="*/ 15438 w 50"/>
                <a:gd name="T1" fmla="*/ 1059 h 342"/>
                <a:gd name="T2" fmla="*/ 0 w 50"/>
                <a:gd name="T3" fmla="*/ 0 h 342"/>
                <a:gd name="T4" fmla="*/ 0 w 50"/>
                <a:gd name="T5" fmla="*/ 311752 h 342"/>
                <a:gd name="T6" fmla="*/ 15438 w 50"/>
                <a:gd name="T7" fmla="*/ 327928 h 342"/>
                <a:gd name="T8" fmla="*/ 30595 w 50"/>
                <a:gd name="T9" fmla="*/ 311752 h 342"/>
                <a:gd name="T10" fmla="*/ 30595 w 50"/>
                <a:gd name="T11" fmla="*/ 0 h 342"/>
                <a:gd name="T12" fmla="*/ 15438 w 50"/>
                <a:gd name="T13" fmla="*/ 1059 h 34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0" h="342">
                  <a:moveTo>
                    <a:pt x="25" y="1"/>
                  </a:moveTo>
                  <a:cubicBezTo>
                    <a:pt x="15" y="1"/>
                    <a:pt x="6" y="0"/>
                    <a:pt x="0" y="0"/>
                  </a:cubicBezTo>
                  <a:cubicBezTo>
                    <a:pt x="0" y="325"/>
                    <a:pt x="0" y="325"/>
                    <a:pt x="0" y="325"/>
                  </a:cubicBezTo>
                  <a:cubicBezTo>
                    <a:pt x="0" y="339"/>
                    <a:pt x="11" y="342"/>
                    <a:pt x="25" y="342"/>
                  </a:cubicBezTo>
                  <a:cubicBezTo>
                    <a:pt x="38" y="342"/>
                    <a:pt x="50" y="339"/>
                    <a:pt x="50" y="325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43" y="0"/>
                    <a:pt x="34" y="1"/>
                    <a:pt x="25" y="1"/>
                  </a:cubicBezTo>
                  <a:close/>
                </a:path>
              </a:pathLst>
            </a:custGeom>
            <a:solidFill>
              <a:srgbClr val="BEDB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37" name="Freeform 692">
              <a:extLst>
                <a:ext uri="{FF2B5EF4-FFF2-40B4-BE49-F238E27FC236}">
                  <a16:creationId xmlns:a16="http://schemas.microsoft.com/office/drawing/2014/main" id="{6BEEDB40-CEC7-4F11-AAE7-A00C8AA3FEAF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0" y="931"/>
              <a:ext cx="125" cy="568"/>
            </a:xfrm>
            <a:custGeom>
              <a:avLst/>
              <a:gdLst>
                <a:gd name="T0" fmla="*/ 0 w 50"/>
                <a:gd name="T1" fmla="*/ 0 h 213"/>
                <a:gd name="T2" fmla="*/ 0 w 50"/>
                <a:gd name="T3" fmla="*/ 203229 h 213"/>
                <a:gd name="T4" fmla="*/ 15438 w 50"/>
                <a:gd name="T5" fmla="*/ 204288 h 213"/>
                <a:gd name="T6" fmla="*/ 30595 w 50"/>
                <a:gd name="T7" fmla="*/ 203229 h 213"/>
                <a:gd name="T8" fmla="*/ 30595 w 50"/>
                <a:gd name="T9" fmla="*/ 0 h 213"/>
                <a:gd name="T10" fmla="*/ 0 w 50"/>
                <a:gd name="T11" fmla="*/ 0 h 21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0" h="213">
                  <a:moveTo>
                    <a:pt x="0" y="0"/>
                  </a:moveTo>
                  <a:cubicBezTo>
                    <a:pt x="0" y="212"/>
                    <a:pt x="0" y="212"/>
                    <a:pt x="0" y="212"/>
                  </a:cubicBezTo>
                  <a:cubicBezTo>
                    <a:pt x="6" y="212"/>
                    <a:pt x="15" y="213"/>
                    <a:pt x="25" y="213"/>
                  </a:cubicBezTo>
                  <a:cubicBezTo>
                    <a:pt x="34" y="213"/>
                    <a:pt x="43" y="212"/>
                    <a:pt x="50" y="212"/>
                  </a:cubicBezTo>
                  <a:cubicBezTo>
                    <a:pt x="50" y="0"/>
                    <a:pt x="50" y="0"/>
                    <a:pt x="5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BEDB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38" name="Freeform 693">
              <a:extLst>
                <a:ext uri="{FF2B5EF4-FFF2-40B4-BE49-F238E27FC236}">
                  <a16:creationId xmlns:a16="http://schemas.microsoft.com/office/drawing/2014/main" id="{CAF4B916-CE5A-4A60-8ACD-56CAC28E6D8D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2" y="1496"/>
              <a:ext cx="63" cy="912"/>
            </a:xfrm>
            <a:custGeom>
              <a:avLst/>
              <a:gdLst>
                <a:gd name="T0" fmla="*/ 12822 w 25"/>
                <a:gd name="T1" fmla="*/ 0 h 342"/>
                <a:gd name="T2" fmla="*/ 12822 w 25"/>
                <a:gd name="T3" fmla="*/ 309624 h 342"/>
                <a:gd name="T4" fmla="*/ 0 w 25"/>
                <a:gd name="T5" fmla="*/ 327928 h 342"/>
                <a:gd name="T6" fmla="*/ 16181 w 25"/>
                <a:gd name="T7" fmla="*/ 311752 h 342"/>
                <a:gd name="T8" fmla="*/ 16181 w 25"/>
                <a:gd name="T9" fmla="*/ 0 h 342"/>
                <a:gd name="T10" fmla="*/ 12822 w 25"/>
                <a:gd name="T11" fmla="*/ 0 h 34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5" h="342">
                  <a:moveTo>
                    <a:pt x="20" y="0"/>
                  </a:moveTo>
                  <a:cubicBezTo>
                    <a:pt x="20" y="323"/>
                    <a:pt x="20" y="323"/>
                    <a:pt x="20" y="323"/>
                  </a:cubicBezTo>
                  <a:cubicBezTo>
                    <a:pt x="20" y="338"/>
                    <a:pt x="9" y="342"/>
                    <a:pt x="0" y="342"/>
                  </a:cubicBezTo>
                  <a:cubicBezTo>
                    <a:pt x="13" y="342"/>
                    <a:pt x="25" y="339"/>
                    <a:pt x="25" y="325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3" y="0"/>
                    <a:pt x="22" y="0"/>
                    <a:pt x="20" y="0"/>
                  </a:cubicBezTo>
                  <a:close/>
                </a:path>
              </a:pathLst>
            </a:custGeom>
            <a:solidFill>
              <a:srgbClr val="96C6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39" name="Freeform 694">
              <a:extLst>
                <a:ext uri="{FF2B5EF4-FFF2-40B4-BE49-F238E27FC236}">
                  <a16:creationId xmlns:a16="http://schemas.microsoft.com/office/drawing/2014/main" id="{A9310262-7B00-4BEF-9980-C752E42BB7D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2" y="931"/>
              <a:ext cx="13" cy="565"/>
            </a:xfrm>
            <a:custGeom>
              <a:avLst/>
              <a:gdLst>
                <a:gd name="T0" fmla="*/ 0 w 5"/>
                <a:gd name="T1" fmla="*/ 0 h 212"/>
                <a:gd name="T2" fmla="*/ 0 w 5"/>
                <a:gd name="T3" fmla="*/ 202507 h 212"/>
                <a:gd name="T4" fmla="*/ 4022 w 5"/>
                <a:gd name="T5" fmla="*/ 202507 h 212"/>
                <a:gd name="T6" fmla="*/ 4022 w 5"/>
                <a:gd name="T7" fmla="*/ 0 h 212"/>
                <a:gd name="T8" fmla="*/ 0 w 5"/>
                <a:gd name="T9" fmla="*/ 0 h 2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212">
                  <a:moveTo>
                    <a:pt x="0" y="0"/>
                  </a:moveTo>
                  <a:cubicBezTo>
                    <a:pt x="0" y="212"/>
                    <a:pt x="0" y="212"/>
                    <a:pt x="0" y="212"/>
                  </a:cubicBezTo>
                  <a:cubicBezTo>
                    <a:pt x="2" y="212"/>
                    <a:pt x="3" y="212"/>
                    <a:pt x="5" y="212"/>
                  </a:cubicBezTo>
                  <a:cubicBezTo>
                    <a:pt x="5" y="0"/>
                    <a:pt x="5" y="0"/>
                    <a:pt x="5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96C6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40" name="Freeform 695">
              <a:extLst>
                <a:ext uri="{FF2B5EF4-FFF2-40B4-BE49-F238E27FC236}">
                  <a16:creationId xmlns:a16="http://schemas.microsoft.com/office/drawing/2014/main" id="{68FCFE30-F1F6-4A6F-8B12-82425FA7242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2" y="739"/>
              <a:ext cx="75" cy="1693"/>
            </a:xfrm>
            <a:custGeom>
              <a:avLst/>
              <a:gdLst>
                <a:gd name="T0" fmla="*/ 16613 w 30"/>
                <a:gd name="T1" fmla="*/ 67907 h 635"/>
                <a:gd name="T2" fmla="*/ 16613 w 30"/>
                <a:gd name="T3" fmla="*/ 589761 h 635"/>
                <a:gd name="T4" fmla="*/ 0 w 30"/>
                <a:gd name="T5" fmla="*/ 608102 h 635"/>
                <a:gd name="T6" fmla="*/ 18363 w 30"/>
                <a:gd name="T7" fmla="*/ 590878 h 635"/>
                <a:gd name="T8" fmla="*/ 18363 w 30"/>
                <a:gd name="T9" fmla="*/ 64267 h 6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635">
                  <a:moveTo>
                    <a:pt x="27" y="71"/>
                  </a:moveTo>
                  <a:cubicBezTo>
                    <a:pt x="27" y="8"/>
                    <a:pt x="27" y="527"/>
                    <a:pt x="27" y="616"/>
                  </a:cubicBezTo>
                  <a:cubicBezTo>
                    <a:pt x="27" y="626"/>
                    <a:pt x="10" y="635"/>
                    <a:pt x="0" y="635"/>
                  </a:cubicBezTo>
                  <a:cubicBezTo>
                    <a:pt x="10" y="635"/>
                    <a:pt x="30" y="633"/>
                    <a:pt x="30" y="617"/>
                  </a:cubicBezTo>
                  <a:cubicBezTo>
                    <a:pt x="30" y="521"/>
                    <a:pt x="30" y="0"/>
                    <a:pt x="30" y="67"/>
                  </a:cubicBezTo>
                </a:path>
              </a:pathLst>
            </a:custGeom>
            <a:solidFill>
              <a:srgbClr val="ADD2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41" name="Freeform 696">
              <a:extLst>
                <a:ext uri="{FF2B5EF4-FFF2-40B4-BE49-F238E27FC236}">
                  <a16:creationId xmlns:a16="http://schemas.microsoft.com/office/drawing/2014/main" id="{F1FA4352-A7BA-452C-9EBE-B093659F45F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2" y="1493"/>
              <a:ext cx="75" cy="939"/>
            </a:xfrm>
            <a:custGeom>
              <a:avLst/>
              <a:gdLst>
                <a:gd name="T0" fmla="*/ 18363 w 30"/>
                <a:gd name="T1" fmla="*/ 0 h 352"/>
                <a:gd name="T2" fmla="*/ 16613 w 30"/>
                <a:gd name="T3" fmla="*/ 1059 h 352"/>
                <a:gd name="T4" fmla="*/ 16613 w 30"/>
                <a:gd name="T5" fmla="*/ 320036 h 352"/>
                <a:gd name="T6" fmla="*/ 0 w 30"/>
                <a:gd name="T7" fmla="*/ 338373 h 352"/>
                <a:gd name="T8" fmla="*/ 18363 w 30"/>
                <a:gd name="T9" fmla="*/ 321103 h 352"/>
                <a:gd name="T10" fmla="*/ 18363 w 30"/>
                <a:gd name="T11" fmla="*/ 0 h 35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0" h="352">
                  <a:moveTo>
                    <a:pt x="30" y="0"/>
                  </a:moveTo>
                  <a:cubicBezTo>
                    <a:pt x="29" y="0"/>
                    <a:pt x="28" y="0"/>
                    <a:pt x="27" y="1"/>
                  </a:cubicBezTo>
                  <a:cubicBezTo>
                    <a:pt x="27" y="333"/>
                    <a:pt x="27" y="333"/>
                    <a:pt x="27" y="333"/>
                  </a:cubicBezTo>
                  <a:cubicBezTo>
                    <a:pt x="27" y="343"/>
                    <a:pt x="10" y="352"/>
                    <a:pt x="0" y="352"/>
                  </a:cubicBezTo>
                  <a:cubicBezTo>
                    <a:pt x="10" y="352"/>
                    <a:pt x="30" y="350"/>
                    <a:pt x="30" y="334"/>
                  </a:cubicBezTo>
                  <a:lnTo>
                    <a:pt x="30" y="0"/>
                  </a:lnTo>
                  <a:close/>
                </a:path>
              </a:pathLst>
            </a:custGeom>
            <a:solidFill>
              <a:srgbClr val="ADD2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42" name="Freeform 697">
              <a:extLst>
                <a:ext uri="{FF2B5EF4-FFF2-40B4-BE49-F238E27FC236}">
                  <a16:creationId xmlns:a16="http://schemas.microsoft.com/office/drawing/2014/main" id="{4CB30CEF-D0E4-4C90-B939-F17D8FC3C14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0" y="1491"/>
              <a:ext cx="7" cy="2"/>
            </a:xfrm>
            <a:custGeom>
              <a:avLst/>
              <a:gdLst>
                <a:gd name="T0" fmla="*/ 0 w 3"/>
                <a:gd name="T1" fmla="*/ 128 h 1"/>
                <a:gd name="T2" fmla="*/ 1094 w 3"/>
                <a:gd name="T3" fmla="*/ 0 h 1"/>
                <a:gd name="T4" fmla="*/ 1094 w 3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1">
                  <a:moveTo>
                    <a:pt x="0" y="1"/>
                  </a:moveTo>
                  <a:cubicBezTo>
                    <a:pt x="2" y="1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noFill/>
            <a:ln w="4763" cap="rnd">
              <a:solidFill>
                <a:srgbClr val="87888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43" name="Freeform 698">
              <a:extLst>
                <a:ext uri="{FF2B5EF4-FFF2-40B4-BE49-F238E27FC236}">
                  <a16:creationId xmlns:a16="http://schemas.microsoft.com/office/drawing/2014/main" id="{3D1D9C08-BE09-4C10-A0D5-17296EE463B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2" y="1493"/>
              <a:ext cx="28" cy="3"/>
            </a:xfrm>
            <a:custGeom>
              <a:avLst/>
              <a:gdLst>
                <a:gd name="T0" fmla="*/ 0 w 11"/>
                <a:gd name="T1" fmla="*/ 2187 h 1"/>
                <a:gd name="T2" fmla="*/ 7601 w 11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1">
                  <a:moveTo>
                    <a:pt x="0" y="1"/>
                  </a:moveTo>
                  <a:cubicBezTo>
                    <a:pt x="4" y="1"/>
                    <a:pt x="8" y="0"/>
                    <a:pt x="11" y="0"/>
                  </a:cubicBezTo>
                </a:path>
              </a:pathLst>
            </a:custGeom>
            <a:noFill/>
            <a:ln w="4763" cap="rnd">
              <a:solidFill>
                <a:srgbClr val="87B1C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44" name="Freeform 699">
              <a:extLst>
                <a:ext uri="{FF2B5EF4-FFF2-40B4-BE49-F238E27FC236}">
                  <a16:creationId xmlns:a16="http://schemas.microsoft.com/office/drawing/2014/main" id="{57F3B5E8-9F11-4DE3-A305-41A707FC5EB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2" y="1483"/>
              <a:ext cx="25" cy="2"/>
            </a:xfrm>
            <a:custGeom>
              <a:avLst/>
              <a:gdLst>
                <a:gd name="T0" fmla="*/ 6175 w 10"/>
                <a:gd name="T1" fmla="*/ 128 h 1"/>
                <a:gd name="T2" fmla="*/ 0 w 10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1">
                  <a:moveTo>
                    <a:pt x="10" y="1"/>
                  </a:moveTo>
                  <a:cubicBezTo>
                    <a:pt x="8" y="1"/>
                    <a:pt x="4" y="0"/>
                    <a:pt x="0" y="0"/>
                  </a:cubicBezTo>
                </a:path>
              </a:pathLst>
            </a:custGeom>
            <a:noFill/>
            <a:ln w="4763" cap="rnd">
              <a:solidFill>
                <a:srgbClr val="91B7C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45" name="Freeform 700">
              <a:extLst>
                <a:ext uri="{FF2B5EF4-FFF2-40B4-BE49-F238E27FC236}">
                  <a16:creationId xmlns:a16="http://schemas.microsoft.com/office/drawing/2014/main" id="{48C581EB-28DA-499D-B285-068AFF02930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7" y="1485"/>
              <a:ext cx="10" cy="6"/>
            </a:xfrm>
            <a:custGeom>
              <a:avLst/>
              <a:gdLst>
                <a:gd name="T0" fmla="*/ 2470 w 4"/>
                <a:gd name="T1" fmla="*/ 4374 h 2"/>
                <a:gd name="T2" fmla="*/ 0 w 4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2">
                  <a:moveTo>
                    <a:pt x="4" y="2"/>
                  </a:moveTo>
                  <a:cubicBezTo>
                    <a:pt x="4" y="1"/>
                    <a:pt x="3" y="1"/>
                    <a:pt x="0" y="0"/>
                  </a:cubicBezTo>
                </a:path>
              </a:pathLst>
            </a:custGeom>
            <a:noFill/>
            <a:ln w="4763" cap="rnd">
              <a:solidFill>
                <a:srgbClr val="A1A2A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46" name="Freeform 701">
              <a:extLst>
                <a:ext uri="{FF2B5EF4-FFF2-40B4-BE49-F238E27FC236}">
                  <a16:creationId xmlns:a16="http://schemas.microsoft.com/office/drawing/2014/main" id="{7B69DE23-8CEC-4AB2-9773-9D6594CD34B8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5" y="915"/>
              <a:ext cx="172" cy="1528"/>
            </a:xfrm>
            <a:custGeom>
              <a:avLst/>
              <a:gdLst>
                <a:gd name="T0" fmla="*/ 0 w 69"/>
                <a:gd name="T1" fmla="*/ 0 h 573"/>
                <a:gd name="T2" fmla="*/ 0 w 69"/>
                <a:gd name="T3" fmla="*/ 523627 h 573"/>
                <a:gd name="T4" fmla="*/ 20897 w 69"/>
                <a:gd name="T5" fmla="*/ 549525 h 573"/>
                <a:gd name="T6" fmla="*/ 41278 w 69"/>
                <a:gd name="T7" fmla="*/ 523627 h 573"/>
                <a:gd name="T8" fmla="*/ 41278 w 69"/>
                <a:gd name="T9" fmla="*/ 0 h 5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9" h="573">
                  <a:moveTo>
                    <a:pt x="0" y="0"/>
                  </a:moveTo>
                  <a:cubicBezTo>
                    <a:pt x="0" y="546"/>
                    <a:pt x="0" y="546"/>
                    <a:pt x="0" y="546"/>
                  </a:cubicBezTo>
                  <a:cubicBezTo>
                    <a:pt x="0" y="565"/>
                    <a:pt x="15" y="573"/>
                    <a:pt x="35" y="573"/>
                  </a:cubicBezTo>
                  <a:cubicBezTo>
                    <a:pt x="54" y="573"/>
                    <a:pt x="69" y="565"/>
                    <a:pt x="69" y="546"/>
                  </a:cubicBezTo>
                  <a:cubicBezTo>
                    <a:pt x="69" y="0"/>
                    <a:pt x="69" y="0"/>
                    <a:pt x="69" y="0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47" name="Freeform 702">
              <a:extLst>
                <a:ext uri="{FF2B5EF4-FFF2-40B4-BE49-F238E27FC236}">
                  <a16:creationId xmlns:a16="http://schemas.microsoft.com/office/drawing/2014/main" id="{C08E1FE7-3D58-49CF-9355-C067ACE04F80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0" y="931"/>
              <a:ext cx="162" cy="197"/>
            </a:xfrm>
            <a:custGeom>
              <a:avLst/>
              <a:gdLst>
                <a:gd name="T0" fmla="*/ 19597 w 65"/>
                <a:gd name="T1" fmla="*/ 70071 h 74"/>
                <a:gd name="T2" fmla="*/ 38860 w 65"/>
                <a:gd name="T3" fmla="*/ 67265 h 74"/>
                <a:gd name="T4" fmla="*/ 38860 w 65"/>
                <a:gd name="T5" fmla="*/ 1757 h 74"/>
                <a:gd name="T6" fmla="*/ 19597 w 65"/>
                <a:gd name="T7" fmla="*/ 0 h 74"/>
                <a:gd name="T8" fmla="*/ 0 w 65"/>
                <a:gd name="T9" fmla="*/ 1757 h 74"/>
                <a:gd name="T10" fmla="*/ 0 w 65"/>
                <a:gd name="T11" fmla="*/ 67265 h 74"/>
                <a:gd name="T12" fmla="*/ 19597 w 65"/>
                <a:gd name="T13" fmla="*/ 70071 h 7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5" h="74">
                  <a:moveTo>
                    <a:pt x="33" y="74"/>
                  </a:moveTo>
                  <a:cubicBezTo>
                    <a:pt x="50" y="74"/>
                    <a:pt x="64" y="73"/>
                    <a:pt x="65" y="71"/>
                  </a:cubicBezTo>
                  <a:cubicBezTo>
                    <a:pt x="65" y="2"/>
                    <a:pt x="65" y="2"/>
                    <a:pt x="65" y="2"/>
                  </a:cubicBezTo>
                  <a:cubicBezTo>
                    <a:pt x="60" y="1"/>
                    <a:pt x="47" y="0"/>
                    <a:pt x="33" y="0"/>
                  </a:cubicBezTo>
                  <a:cubicBezTo>
                    <a:pt x="18" y="0"/>
                    <a:pt x="5" y="1"/>
                    <a:pt x="0" y="2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1" y="73"/>
                    <a:pt x="15" y="74"/>
                    <a:pt x="33" y="74"/>
                  </a:cubicBezTo>
                  <a:close/>
                </a:path>
              </a:pathLst>
            </a:custGeom>
            <a:solidFill>
              <a:srgbClr val="83CA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48" name="Freeform 703">
              <a:extLst>
                <a:ext uri="{FF2B5EF4-FFF2-40B4-BE49-F238E27FC236}">
                  <a16:creationId xmlns:a16="http://schemas.microsoft.com/office/drawing/2014/main" id="{F7461EC9-C23B-425B-B84C-4DC15B15586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5" y="952"/>
              <a:ext cx="80" cy="37"/>
            </a:xfrm>
            <a:custGeom>
              <a:avLst/>
              <a:gdLst>
                <a:gd name="T0" fmla="*/ 0 w 32"/>
                <a:gd name="T1" fmla="*/ 12643 h 14"/>
                <a:gd name="T2" fmla="*/ 0 w 32"/>
                <a:gd name="T3" fmla="*/ 0 h 14"/>
                <a:gd name="T4" fmla="*/ 19533 w 32"/>
                <a:gd name="T5" fmla="*/ 1033 h 14"/>
                <a:gd name="T6" fmla="*/ 2470 w 32"/>
                <a:gd name="T7" fmla="*/ 3766 h 14"/>
                <a:gd name="T8" fmla="*/ 0 w 32"/>
                <a:gd name="T9" fmla="*/ 12643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14">
                  <a:moveTo>
                    <a:pt x="0" y="14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7" y="1"/>
                    <a:pt x="24" y="1"/>
                    <a:pt x="32" y="1"/>
                  </a:cubicBezTo>
                  <a:cubicBezTo>
                    <a:pt x="26" y="3"/>
                    <a:pt x="7" y="4"/>
                    <a:pt x="4" y="4"/>
                  </a:cubicBezTo>
                  <a:cubicBezTo>
                    <a:pt x="0" y="5"/>
                    <a:pt x="0" y="9"/>
                    <a:pt x="0" y="14"/>
                  </a:cubicBezTo>
                  <a:close/>
                </a:path>
              </a:pathLst>
            </a:custGeom>
            <a:solidFill>
              <a:srgbClr val="04B2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49" name="Freeform 704">
              <a:extLst>
                <a:ext uri="{FF2B5EF4-FFF2-40B4-BE49-F238E27FC236}">
                  <a16:creationId xmlns:a16="http://schemas.microsoft.com/office/drawing/2014/main" id="{276DF285-D163-45BF-9F65-F529136CD2A3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0" y="931"/>
              <a:ext cx="162" cy="197"/>
            </a:xfrm>
            <a:custGeom>
              <a:avLst/>
              <a:gdLst>
                <a:gd name="T0" fmla="*/ 19597 w 65"/>
                <a:gd name="T1" fmla="*/ 70071 h 74"/>
                <a:gd name="T2" fmla="*/ 38860 w 65"/>
                <a:gd name="T3" fmla="*/ 67265 h 74"/>
                <a:gd name="T4" fmla="*/ 38860 w 65"/>
                <a:gd name="T5" fmla="*/ 1757 h 74"/>
                <a:gd name="T6" fmla="*/ 19597 w 65"/>
                <a:gd name="T7" fmla="*/ 0 h 74"/>
                <a:gd name="T8" fmla="*/ 0 w 65"/>
                <a:gd name="T9" fmla="*/ 1757 h 74"/>
                <a:gd name="T10" fmla="*/ 0 w 65"/>
                <a:gd name="T11" fmla="*/ 67265 h 74"/>
                <a:gd name="T12" fmla="*/ 19597 w 65"/>
                <a:gd name="T13" fmla="*/ 70071 h 7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5" h="74">
                  <a:moveTo>
                    <a:pt x="33" y="74"/>
                  </a:moveTo>
                  <a:cubicBezTo>
                    <a:pt x="50" y="74"/>
                    <a:pt x="64" y="73"/>
                    <a:pt x="65" y="71"/>
                  </a:cubicBezTo>
                  <a:cubicBezTo>
                    <a:pt x="65" y="2"/>
                    <a:pt x="65" y="2"/>
                    <a:pt x="65" y="2"/>
                  </a:cubicBezTo>
                  <a:cubicBezTo>
                    <a:pt x="60" y="1"/>
                    <a:pt x="47" y="0"/>
                    <a:pt x="33" y="0"/>
                  </a:cubicBezTo>
                  <a:cubicBezTo>
                    <a:pt x="18" y="0"/>
                    <a:pt x="5" y="1"/>
                    <a:pt x="0" y="2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1" y="73"/>
                    <a:pt x="15" y="74"/>
                    <a:pt x="33" y="74"/>
                  </a:cubicBezTo>
                  <a:close/>
                </a:path>
              </a:pathLst>
            </a:custGeom>
            <a:noFill/>
            <a:ln w="7938" cap="rnd">
              <a:solidFill>
                <a:srgbClr val="87888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50" name="Oval 705">
              <a:extLst>
                <a:ext uri="{FF2B5EF4-FFF2-40B4-BE49-F238E27FC236}">
                  <a16:creationId xmlns:a16="http://schemas.microsoft.com/office/drawing/2014/main" id="{C3F00DD3-E4E3-40C8-A68B-E8020DB9CE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72" y="1107"/>
              <a:ext cx="25" cy="2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0651" name="Freeform 706">
              <a:extLst>
                <a:ext uri="{FF2B5EF4-FFF2-40B4-BE49-F238E27FC236}">
                  <a16:creationId xmlns:a16="http://schemas.microsoft.com/office/drawing/2014/main" id="{E78022BF-411F-4C88-AF2A-4AE8DAAA149E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0" y="1085"/>
              <a:ext cx="15" cy="16"/>
            </a:xfrm>
            <a:custGeom>
              <a:avLst/>
              <a:gdLst>
                <a:gd name="T0" fmla="*/ 3720 w 6"/>
                <a:gd name="T1" fmla="*/ 2824 h 6"/>
                <a:gd name="T2" fmla="*/ 1958 w 6"/>
                <a:gd name="T3" fmla="*/ 5824 h 6"/>
                <a:gd name="T4" fmla="*/ 0 w 6"/>
                <a:gd name="T5" fmla="*/ 2824 h 6"/>
                <a:gd name="T6" fmla="*/ 1958 w 6"/>
                <a:gd name="T7" fmla="*/ 0 h 6"/>
                <a:gd name="T8" fmla="*/ 3720 w 6"/>
                <a:gd name="T9" fmla="*/ 2824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6" y="3"/>
                  </a:moveTo>
                  <a:cubicBezTo>
                    <a:pt x="6" y="5"/>
                    <a:pt x="5" y="6"/>
                    <a:pt x="3" y="6"/>
                  </a:cubicBezTo>
                  <a:cubicBezTo>
                    <a:pt x="1" y="6"/>
                    <a:pt x="0" y="5"/>
                    <a:pt x="0" y="3"/>
                  </a:cubicBezTo>
                  <a:cubicBezTo>
                    <a:pt x="0" y="2"/>
                    <a:pt x="1" y="0"/>
                    <a:pt x="3" y="0"/>
                  </a:cubicBezTo>
                  <a:cubicBezTo>
                    <a:pt x="5" y="0"/>
                    <a:pt x="6" y="1"/>
                    <a:pt x="6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52" name="Oval 707">
              <a:extLst>
                <a:ext uri="{FF2B5EF4-FFF2-40B4-BE49-F238E27FC236}">
                  <a16:creationId xmlns:a16="http://schemas.microsoft.com/office/drawing/2014/main" id="{437DF4AB-CA25-4D16-8830-31C30CD607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80" y="1139"/>
              <a:ext cx="15" cy="1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0653" name="Freeform 708">
              <a:extLst>
                <a:ext uri="{FF2B5EF4-FFF2-40B4-BE49-F238E27FC236}">
                  <a16:creationId xmlns:a16="http://schemas.microsoft.com/office/drawing/2014/main" id="{9774A159-BBE0-4F7F-8596-4A8DE86FEBD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7" y="984"/>
              <a:ext cx="63" cy="1552"/>
            </a:xfrm>
            <a:custGeom>
              <a:avLst/>
              <a:gdLst>
                <a:gd name="T0" fmla="*/ 4559 w 25"/>
                <a:gd name="T1" fmla="*/ 493704 h 582"/>
                <a:gd name="T2" fmla="*/ 16181 w 25"/>
                <a:gd name="T3" fmla="*/ 513117 h 582"/>
                <a:gd name="T4" fmla="*/ 1328 w 25"/>
                <a:gd name="T5" fmla="*/ 421795 h 582"/>
                <a:gd name="T6" fmla="*/ 1328 w 25"/>
                <a:gd name="T7" fmla="*/ 0 h 582"/>
                <a:gd name="T8" fmla="*/ 4559 w 25"/>
                <a:gd name="T9" fmla="*/ 493704 h 58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582">
                  <a:moveTo>
                    <a:pt x="7" y="515"/>
                  </a:moveTo>
                  <a:cubicBezTo>
                    <a:pt x="7" y="530"/>
                    <a:pt x="18" y="533"/>
                    <a:pt x="25" y="535"/>
                  </a:cubicBezTo>
                  <a:cubicBezTo>
                    <a:pt x="0" y="536"/>
                    <a:pt x="2" y="532"/>
                    <a:pt x="2" y="44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7" y="582"/>
                    <a:pt x="7" y="420"/>
                    <a:pt x="7" y="51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54" name="Freeform 709">
              <a:extLst>
                <a:ext uri="{FF2B5EF4-FFF2-40B4-BE49-F238E27FC236}">
                  <a16:creationId xmlns:a16="http://schemas.microsoft.com/office/drawing/2014/main" id="{0D1B8993-0FEA-42CD-8560-8A4CA224E57B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2" y="851"/>
              <a:ext cx="68" cy="1581"/>
            </a:xfrm>
            <a:custGeom>
              <a:avLst/>
              <a:gdLst>
                <a:gd name="T0" fmla="*/ 0 w 27"/>
                <a:gd name="T1" fmla="*/ 567811 h 593"/>
                <a:gd name="T2" fmla="*/ 17335 w 27"/>
                <a:gd name="T3" fmla="*/ 549465 h 593"/>
                <a:gd name="T4" fmla="*/ 17335 w 27"/>
                <a:gd name="T5" fmla="*/ 44156 h 593"/>
                <a:gd name="T6" fmla="*/ 16086 w 27"/>
                <a:gd name="T7" fmla="*/ 139709 h 593"/>
                <a:gd name="T8" fmla="*/ 16086 w 27"/>
                <a:gd name="T9" fmla="*/ 467309 h 593"/>
                <a:gd name="T10" fmla="*/ 16086 w 27"/>
                <a:gd name="T11" fmla="*/ 520776 h 593"/>
                <a:gd name="T12" fmla="*/ 14811 w 27"/>
                <a:gd name="T13" fmla="*/ 548804 h 593"/>
                <a:gd name="T14" fmla="*/ 0 w 27"/>
                <a:gd name="T15" fmla="*/ 567811 h 59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7" h="593">
                  <a:moveTo>
                    <a:pt x="0" y="593"/>
                  </a:moveTo>
                  <a:cubicBezTo>
                    <a:pt x="10" y="593"/>
                    <a:pt x="27" y="584"/>
                    <a:pt x="27" y="574"/>
                  </a:cubicBezTo>
                  <a:cubicBezTo>
                    <a:pt x="27" y="502"/>
                    <a:pt x="27" y="0"/>
                    <a:pt x="27" y="46"/>
                  </a:cubicBezTo>
                  <a:cubicBezTo>
                    <a:pt x="25" y="146"/>
                    <a:pt x="25" y="146"/>
                    <a:pt x="25" y="146"/>
                  </a:cubicBezTo>
                  <a:cubicBezTo>
                    <a:pt x="25" y="488"/>
                    <a:pt x="25" y="488"/>
                    <a:pt x="25" y="488"/>
                  </a:cubicBezTo>
                  <a:cubicBezTo>
                    <a:pt x="25" y="511"/>
                    <a:pt x="25" y="530"/>
                    <a:pt x="25" y="544"/>
                  </a:cubicBezTo>
                  <a:cubicBezTo>
                    <a:pt x="24" y="549"/>
                    <a:pt x="24" y="569"/>
                    <a:pt x="23" y="573"/>
                  </a:cubicBezTo>
                  <a:cubicBezTo>
                    <a:pt x="19" y="592"/>
                    <a:pt x="7" y="591"/>
                    <a:pt x="0" y="5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55" name="Freeform 710">
              <a:extLst>
                <a:ext uri="{FF2B5EF4-FFF2-40B4-BE49-F238E27FC236}">
                  <a16:creationId xmlns:a16="http://schemas.microsoft.com/office/drawing/2014/main" id="{1A69D95C-8370-41D4-8453-B6119324C5BF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0" y="843"/>
              <a:ext cx="185" cy="106"/>
            </a:xfrm>
            <a:custGeom>
              <a:avLst/>
              <a:gdLst>
                <a:gd name="T0" fmla="*/ 45238 w 74"/>
                <a:gd name="T1" fmla="*/ 32942 h 40"/>
                <a:gd name="T2" fmla="*/ 45238 w 74"/>
                <a:gd name="T3" fmla="*/ 2753 h 40"/>
                <a:gd name="T4" fmla="*/ 22783 w 74"/>
                <a:gd name="T5" fmla="*/ 0 h 40"/>
                <a:gd name="T6" fmla="*/ 0 w 74"/>
                <a:gd name="T7" fmla="*/ 2753 h 40"/>
                <a:gd name="T8" fmla="*/ 0 w 74"/>
                <a:gd name="T9" fmla="*/ 32942 h 40"/>
                <a:gd name="T10" fmla="*/ 0 w 74"/>
                <a:gd name="T11" fmla="*/ 32942 h 40"/>
                <a:gd name="T12" fmla="*/ 22783 w 74"/>
                <a:gd name="T13" fmla="*/ 36734 h 40"/>
                <a:gd name="T14" fmla="*/ 45238 w 74"/>
                <a:gd name="T15" fmla="*/ 32942 h 4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4" h="40">
                  <a:moveTo>
                    <a:pt x="74" y="36"/>
                  </a:moveTo>
                  <a:cubicBezTo>
                    <a:pt x="74" y="3"/>
                    <a:pt x="74" y="3"/>
                    <a:pt x="74" y="3"/>
                  </a:cubicBezTo>
                  <a:cubicBezTo>
                    <a:pt x="74" y="1"/>
                    <a:pt x="57" y="0"/>
                    <a:pt x="37" y="0"/>
                  </a:cubicBezTo>
                  <a:cubicBezTo>
                    <a:pt x="16" y="0"/>
                    <a:pt x="0" y="1"/>
                    <a:pt x="0" y="3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0" y="38"/>
                    <a:pt x="16" y="40"/>
                    <a:pt x="37" y="40"/>
                  </a:cubicBezTo>
                  <a:cubicBezTo>
                    <a:pt x="57" y="40"/>
                    <a:pt x="74" y="38"/>
                    <a:pt x="74" y="36"/>
                  </a:cubicBezTo>
                </a:path>
              </a:pathLst>
            </a:custGeom>
            <a:solidFill>
              <a:srgbClr val="04B2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56" name="Freeform 711">
              <a:extLst>
                <a:ext uri="{FF2B5EF4-FFF2-40B4-BE49-F238E27FC236}">
                  <a16:creationId xmlns:a16="http://schemas.microsoft.com/office/drawing/2014/main" id="{9494E295-C933-4EE2-82F9-6D3C69FFB1C0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0" y="843"/>
              <a:ext cx="185" cy="18"/>
            </a:xfrm>
            <a:custGeom>
              <a:avLst/>
              <a:gdLst>
                <a:gd name="T0" fmla="*/ 45238 w 74"/>
                <a:gd name="T1" fmla="*/ 2361 h 7"/>
                <a:gd name="T2" fmla="*/ 22783 w 74"/>
                <a:gd name="T3" fmla="*/ 0 h 7"/>
                <a:gd name="T4" fmla="*/ 0 w 74"/>
                <a:gd name="T5" fmla="*/ 2361 h 7"/>
                <a:gd name="T6" fmla="*/ 0 w 74"/>
                <a:gd name="T7" fmla="*/ 2361 h 7"/>
                <a:gd name="T8" fmla="*/ 22783 w 74"/>
                <a:gd name="T9" fmla="*/ 5151 h 7"/>
                <a:gd name="T10" fmla="*/ 45238 w 74"/>
                <a:gd name="T11" fmla="*/ 2361 h 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4" h="7">
                  <a:moveTo>
                    <a:pt x="74" y="3"/>
                  </a:moveTo>
                  <a:cubicBezTo>
                    <a:pt x="74" y="1"/>
                    <a:pt x="57" y="0"/>
                    <a:pt x="37" y="0"/>
                  </a:cubicBezTo>
                  <a:cubicBezTo>
                    <a:pt x="16" y="0"/>
                    <a:pt x="0" y="1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5"/>
                    <a:pt x="16" y="7"/>
                    <a:pt x="37" y="7"/>
                  </a:cubicBezTo>
                  <a:cubicBezTo>
                    <a:pt x="57" y="7"/>
                    <a:pt x="74" y="5"/>
                    <a:pt x="74" y="3"/>
                  </a:cubicBezTo>
                </a:path>
              </a:pathLst>
            </a:custGeom>
            <a:solidFill>
              <a:srgbClr val="CDE8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57" name="Freeform 712">
              <a:extLst>
                <a:ext uri="{FF2B5EF4-FFF2-40B4-BE49-F238E27FC236}">
                  <a16:creationId xmlns:a16="http://schemas.microsoft.com/office/drawing/2014/main" id="{A86B9CA6-04F4-458A-B82A-F1E7D71B7F3F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0" y="843"/>
              <a:ext cx="185" cy="18"/>
            </a:xfrm>
            <a:custGeom>
              <a:avLst/>
              <a:gdLst>
                <a:gd name="T0" fmla="*/ 45238 w 74"/>
                <a:gd name="T1" fmla="*/ 2361 h 7"/>
                <a:gd name="T2" fmla="*/ 22783 w 74"/>
                <a:gd name="T3" fmla="*/ 0 h 7"/>
                <a:gd name="T4" fmla="*/ 0 w 74"/>
                <a:gd name="T5" fmla="*/ 2361 h 7"/>
                <a:gd name="T6" fmla="*/ 0 w 74"/>
                <a:gd name="T7" fmla="*/ 2361 h 7"/>
                <a:gd name="T8" fmla="*/ 22783 w 74"/>
                <a:gd name="T9" fmla="*/ 5151 h 7"/>
                <a:gd name="T10" fmla="*/ 45238 w 74"/>
                <a:gd name="T11" fmla="*/ 2361 h 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4" h="7">
                  <a:moveTo>
                    <a:pt x="74" y="3"/>
                  </a:moveTo>
                  <a:cubicBezTo>
                    <a:pt x="74" y="1"/>
                    <a:pt x="57" y="0"/>
                    <a:pt x="37" y="0"/>
                  </a:cubicBezTo>
                  <a:cubicBezTo>
                    <a:pt x="16" y="0"/>
                    <a:pt x="0" y="1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5"/>
                    <a:pt x="16" y="7"/>
                    <a:pt x="37" y="7"/>
                  </a:cubicBezTo>
                  <a:cubicBezTo>
                    <a:pt x="57" y="7"/>
                    <a:pt x="74" y="5"/>
                    <a:pt x="74" y="3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58" name="Freeform 713">
              <a:extLst>
                <a:ext uri="{FF2B5EF4-FFF2-40B4-BE49-F238E27FC236}">
                  <a16:creationId xmlns:a16="http://schemas.microsoft.com/office/drawing/2014/main" id="{A75F7DFB-A54B-4820-B296-075BEEA5FBAE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0" y="843"/>
              <a:ext cx="185" cy="106"/>
            </a:xfrm>
            <a:custGeom>
              <a:avLst/>
              <a:gdLst>
                <a:gd name="T0" fmla="*/ 45238 w 74"/>
                <a:gd name="T1" fmla="*/ 32942 h 40"/>
                <a:gd name="T2" fmla="*/ 45238 w 74"/>
                <a:gd name="T3" fmla="*/ 2753 h 40"/>
                <a:gd name="T4" fmla="*/ 22783 w 74"/>
                <a:gd name="T5" fmla="*/ 0 h 40"/>
                <a:gd name="T6" fmla="*/ 0 w 74"/>
                <a:gd name="T7" fmla="*/ 2753 h 40"/>
                <a:gd name="T8" fmla="*/ 0 w 74"/>
                <a:gd name="T9" fmla="*/ 32942 h 40"/>
                <a:gd name="T10" fmla="*/ 0 w 74"/>
                <a:gd name="T11" fmla="*/ 32942 h 40"/>
                <a:gd name="T12" fmla="*/ 22783 w 74"/>
                <a:gd name="T13" fmla="*/ 36734 h 40"/>
                <a:gd name="T14" fmla="*/ 45238 w 74"/>
                <a:gd name="T15" fmla="*/ 32942 h 4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4" h="40">
                  <a:moveTo>
                    <a:pt x="74" y="36"/>
                  </a:moveTo>
                  <a:cubicBezTo>
                    <a:pt x="74" y="3"/>
                    <a:pt x="74" y="3"/>
                    <a:pt x="74" y="3"/>
                  </a:cubicBezTo>
                  <a:cubicBezTo>
                    <a:pt x="74" y="1"/>
                    <a:pt x="57" y="0"/>
                    <a:pt x="37" y="0"/>
                  </a:cubicBezTo>
                  <a:cubicBezTo>
                    <a:pt x="16" y="0"/>
                    <a:pt x="0" y="1"/>
                    <a:pt x="0" y="3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0" y="38"/>
                    <a:pt x="16" y="40"/>
                    <a:pt x="37" y="40"/>
                  </a:cubicBezTo>
                  <a:cubicBezTo>
                    <a:pt x="57" y="40"/>
                    <a:pt x="74" y="38"/>
                    <a:pt x="74" y="36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59" name="Oval 714">
              <a:extLst>
                <a:ext uri="{FF2B5EF4-FFF2-40B4-BE49-F238E27FC236}">
                  <a16:creationId xmlns:a16="http://schemas.microsoft.com/office/drawing/2014/main" id="{3D548D06-452B-41A2-8661-3A3CD504D6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17" y="1491"/>
              <a:ext cx="20" cy="1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0660" name="Oval 715">
              <a:extLst>
                <a:ext uri="{FF2B5EF4-FFF2-40B4-BE49-F238E27FC236}">
                  <a16:creationId xmlns:a16="http://schemas.microsoft.com/office/drawing/2014/main" id="{A17FE8FA-37AC-49B0-8B65-5E5CEC7390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2" y="1493"/>
              <a:ext cx="13" cy="1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0661" name="Oval 716">
              <a:extLst>
                <a:ext uri="{FF2B5EF4-FFF2-40B4-BE49-F238E27FC236}">
                  <a16:creationId xmlns:a16="http://schemas.microsoft.com/office/drawing/2014/main" id="{BD09A801-BB39-48EC-9DBA-2E0B6662D3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02" y="1491"/>
              <a:ext cx="10" cy="1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0662" name="Freeform 717">
              <a:extLst>
                <a:ext uri="{FF2B5EF4-FFF2-40B4-BE49-F238E27FC236}">
                  <a16:creationId xmlns:a16="http://schemas.microsoft.com/office/drawing/2014/main" id="{27864BF9-3CC4-4AA4-AB41-E4E30E1BCC8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5" y="1037"/>
              <a:ext cx="132" cy="931"/>
            </a:xfrm>
            <a:custGeom>
              <a:avLst/>
              <a:gdLst>
                <a:gd name="T0" fmla="*/ 11203 w 53"/>
                <a:gd name="T1" fmla="*/ 1766 h 349"/>
                <a:gd name="T2" fmla="*/ 5265 w 53"/>
                <a:gd name="T3" fmla="*/ 1766 h 349"/>
                <a:gd name="T4" fmla="*/ 0 w 53"/>
                <a:gd name="T5" fmla="*/ 9721 h 349"/>
                <a:gd name="T6" fmla="*/ 0 w 53"/>
                <a:gd name="T7" fmla="*/ 319341 h 349"/>
                <a:gd name="T8" fmla="*/ 2892 w 53"/>
                <a:gd name="T9" fmla="*/ 330838 h 349"/>
                <a:gd name="T10" fmla="*/ 14769 w 53"/>
                <a:gd name="T11" fmla="*/ 335549 h 349"/>
                <a:gd name="T12" fmla="*/ 31518 w 53"/>
                <a:gd name="T13" fmla="*/ 328662 h 349"/>
                <a:gd name="T14" fmla="*/ 31518 w 53"/>
                <a:gd name="T15" fmla="*/ 0 h 349"/>
                <a:gd name="T16" fmla="*/ 11203 w 53"/>
                <a:gd name="T17" fmla="*/ 1766 h 34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3" h="349">
                  <a:moveTo>
                    <a:pt x="19" y="2"/>
                  </a:moveTo>
                  <a:cubicBezTo>
                    <a:pt x="15" y="2"/>
                    <a:pt x="12" y="2"/>
                    <a:pt x="9" y="2"/>
                  </a:cubicBezTo>
                  <a:cubicBezTo>
                    <a:pt x="0" y="1"/>
                    <a:pt x="0" y="10"/>
                    <a:pt x="0" y="10"/>
                  </a:cubicBezTo>
                  <a:cubicBezTo>
                    <a:pt x="0" y="332"/>
                    <a:pt x="0" y="332"/>
                    <a:pt x="0" y="332"/>
                  </a:cubicBezTo>
                  <a:cubicBezTo>
                    <a:pt x="0" y="332"/>
                    <a:pt x="0" y="342"/>
                    <a:pt x="5" y="344"/>
                  </a:cubicBezTo>
                  <a:cubicBezTo>
                    <a:pt x="8" y="347"/>
                    <a:pt x="16" y="348"/>
                    <a:pt x="25" y="349"/>
                  </a:cubicBezTo>
                  <a:cubicBezTo>
                    <a:pt x="41" y="349"/>
                    <a:pt x="48" y="345"/>
                    <a:pt x="53" y="342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48" y="1"/>
                    <a:pt x="35" y="2"/>
                    <a:pt x="19" y="2"/>
                  </a:cubicBezTo>
                  <a:close/>
                </a:path>
              </a:pathLst>
            </a:custGeom>
            <a:solidFill>
              <a:srgbClr val="FFFFFF"/>
            </a:solidFill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663" name="Freeform 718">
              <a:extLst>
                <a:ext uri="{FF2B5EF4-FFF2-40B4-BE49-F238E27FC236}">
                  <a16:creationId xmlns:a16="http://schemas.microsoft.com/office/drawing/2014/main" id="{45B8405C-080D-47F4-B51F-FF6086674C73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7" y="1112"/>
              <a:ext cx="125" cy="83"/>
            </a:xfrm>
            <a:custGeom>
              <a:avLst/>
              <a:gdLst>
                <a:gd name="T0" fmla="*/ 0 w 50"/>
                <a:gd name="T1" fmla="*/ 28766 h 31"/>
                <a:gd name="T2" fmla="*/ 5675 w 50"/>
                <a:gd name="T3" fmla="*/ 30517 h 31"/>
                <a:gd name="T4" fmla="*/ 11063 w 50"/>
                <a:gd name="T5" fmla="*/ 30517 h 31"/>
                <a:gd name="T6" fmla="*/ 30595 w 50"/>
                <a:gd name="T7" fmla="*/ 28766 h 31"/>
                <a:gd name="T8" fmla="*/ 30595 w 50"/>
                <a:gd name="T9" fmla="*/ 0 h 31"/>
                <a:gd name="T10" fmla="*/ 11063 w 50"/>
                <a:gd name="T11" fmla="*/ 1807 h 31"/>
                <a:gd name="T12" fmla="*/ 5675 w 50"/>
                <a:gd name="T13" fmla="*/ 1807 h 31"/>
                <a:gd name="T14" fmla="*/ 0 w 50"/>
                <a:gd name="T15" fmla="*/ 0 h 31"/>
                <a:gd name="T16" fmla="*/ 0 w 50"/>
                <a:gd name="T17" fmla="*/ 28766 h 3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0" h="31">
                  <a:moveTo>
                    <a:pt x="0" y="29"/>
                  </a:moveTo>
                  <a:cubicBezTo>
                    <a:pt x="0" y="29"/>
                    <a:pt x="0" y="30"/>
                    <a:pt x="9" y="31"/>
                  </a:cubicBezTo>
                  <a:cubicBezTo>
                    <a:pt x="12" y="31"/>
                    <a:pt x="15" y="31"/>
                    <a:pt x="18" y="31"/>
                  </a:cubicBezTo>
                  <a:cubicBezTo>
                    <a:pt x="33" y="31"/>
                    <a:pt x="46" y="30"/>
                    <a:pt x="50" y="29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46" y="1"/>
                    <a:pt x="33" y="2"/>
                    <a:pt x="18" y="2"/>
                  </a:cubicBezTo>
                  <a:cubicBezTo>
                    <a:pt x="15" y="2"/>
                    <a:pt x="12" y="2"/>
                    <a:pt x="9" y="2"/>
                  </a:cubicBezTo>
                  <a:cubicBezTo>
                    <a:pt x="0" y="1"/>
                    <a:pt x="0" y="0"/>
                    <a:pt x="0" y="0"/>
                  </a:cubicBezTo>
                  <a:lnTo>
                    <a:pt x="0" y="29"/>
                  </a:lnTo>
                  <a:close/>
                </a:path>
              </a:pathLst>
            </a:custGeom>
            <a:solidFill>
              <a:srgbClr val="04B2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64" name="Freeform 719">
              <a:extLst>
                <a:ext uri="{FF2B5EF4-FFF2-40B4-BE49-F238E27FC236}">
                  <a16:creationId xmlns:a16="http://schemas.microsoft.com/office/drawing/2014/main" id="{4C93E433-6FFE-4354-85CC-FFA3FC36BE40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2" y="861"/>
              <a:ext cx="163" cy="86"/>
            </a:xfrm>
            <a:custGeom>
              <a:avLst/>
              <a:gdLst>
                <a:gd name="T0" fmla="*/ 3754 w 65"/>
                <a:gd name="T1" fmla="*/ 1148 h 32"/>
                <a:gd name="T2" fmla="*/ 19457 w 65"/>
                <a:gd name="T3" fmla="*/ 3085 h 32"/>
                <a:gd name="T4" fmla="*/ 39265 w 65"/>
                <a:gd name="T5" fmla="*/ 1148 h 32"/>
                <a:gd name="T6" fmla="*/ 39787 w 65"/>
                <a:gd name="T7" fmla="*/ 3085 h 32"/>
                <a:gd name="T8" fmla="*/ 21117 w 65"/>
                <a:gd name="T9" fmla="*/ 14287 h 32"/>
                <a:gd name="T10" fmla="*/ 18148 w 65"/>
                <a:gd name="T11" fmla="*/ 18108 h 32"/>
                <a:gd name="T12" fmla="*/ 18148 w 65"/>
                <a:gd name="T13" fmla="*/ 29425 h 32"/>
                <a:gd name="T14" fmla="*/ 9918 w 65"/>
                <a:gd name="T15" fmla="*/ 30573 h 32"/>
                <a:gd name="T16" fmla="*/ 1309 w 65"/>
                <a:gd name="T17" fmla="*/ 25252 h 32"/>
                <a:gd name="T18" fmla="*/ 785 w 65"/>
                <a:gd name="T19" fmla="*/ 3085 h 32"/>
                <a:gd name="T20" fmla="*/ 3754 w 65"/>
                <a:gd name="T21" fmla="*/ 1148 h 3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65" h="32">
                  <a:moveTo>
                    <a:pt x="6" y="1"/>
                  </a:moveTo>
                  <a:cubicBezTo>
                    <a:pt x="14" y="3"/>
                    <a:pt x="23" y="3"/>
                    <a:pt x="31" y="3"/>
                  </a:cubicBezTo>
                  <a:cubicBezTo>
                    <a:pt x="41" y="2"/>
                    <a:pt x="53" y="1"/>
                    <a:pt x="63" y="1"/>
                  </a:cubicBezTo>
                  <a:cubicBezTo>
                    <a:pt x="65" y="1"/>
                    <a:pt x="64" y="2"/>
                    <a:pt x="64" y="3"/>
                  </a:cubicBezTo>
                  <a:cubicBezTo>
                    <a:pt x="61" y="10"/>
                    <a:pt x="40" y="10"/>
                    <a:pt x="34" y="14"/>
                  </a:cubicBezTo>
                  <a:cubicBezTo>
                    <a:pt x="32" y="15"/>
                    <a:pt x="30" y="16"/>
                    <a:pt x="29" y="18"/>
                  </a:cubicBezTo>
                  <a:cubicBezTo>
                    <a:pt x="28" y="20"/>
                    <a:pt x="30" y="27"/>
                    <a:pt x="29" y="29"/>
                  </a:cubicBezTo>
                  <a:cubicBezTo>
                    <a:pt x="26" y="32"/>
                    <a:pt x="19" y="29"/>
                    <a:pt x="16" y="30"/>
                  </a:cubicBezTo>
                  <a:cubicBezTo>
                    <a:pt x="9" y="30"/>
                    <a:pt x="4" y="29"/>
                    <a:pt x="2" y="25"/>
                  </a:cubicBezTo>
                  <a:cubicBezTo>
                    <a:pt x="0" y="20"/>
                    <a:pt x="1" y="9"/>
                    <a:pt x="1" y="3"/>
                  </a:cubicBezTo>
                  <a:cubicBezTo>
                    <a:pt x="1" y="2"/>
                    <a:pt x="3" y="0"/>
                    <a:pt x="6" y="1"/>
                  </a:cubicBezTo>
                  <a:close/>
                </a:path>
              </a:pathLst>
            </a:custGeom>
            <a:solidFill>
              <a:srgbClr val="83CA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65" name="Freeform 720">
              <a:extLst>
                <a:ext uri="{FF2B5EF4-FFF2-40B4-BE49-F238E27FC236}">
                  <a16:creationId xmlns:a16="http://schemas.microsoft.com/office/drawing/2014/main" id="{DCC68D67-B4DE-465C-B90A-396F8511BBE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0" y="869"/>
              <a:ext cx="87" cy="72"/>
            </a:xfrm>
            <a:custGeom>
              <a:avLst/>
              <a:gdLst>
                <a:gd name="T0" fmla="*/ 3980 w 35"/>
                <a:gd name="T1" fmla="*/ 25885 h 27"/>
                <a:gd name="T2" fmla="*/ 13025 w 35"/>
                <a:gd name="T3" fmla="*/ 24824 h 27"/>
                <a:gd name="T4" fmla="*/ 18889 w 35"/>
                <a:gd name="T5" fmla="*/ 23061 h 27"/>
                <a:gd name="T6" fmla="*/ 20012 w 35"/>
                <a:gd name="T7" fmla="*/ 16179 h 27"/>
                <a:gd name="T8" fmla="*/ 20012 w 35"/>
                <a:gd name="T9" fmla="*/ 8648 h 27"/>
                <a:gd name="T10" fmla="*/ 20012 w 35"/>
                <a:gd name="T11" fmla="*/ 3891 h 27"/>
                <a:gd name="T12" fmla="*/ 19351 w 35"/>
                <a:gd name="T13" fmla="*/ 0 h 27"/>
                <a:gd name="T14" fmla="*/ 18141 w 35"/>
                <a:gd name="T15" fmla="*/ 9707 h 27"/>
                <a:gd name="T16" fmla="*/ 13025 w 35"/>
                <a:gd name="T17" fmla="*/ 15531 h 27"/>
                <a:gd name="T18" fmla="*/ 3980 w 35"/>
                <a:gd name="T19" fmla="*/ 24120 h 27"/>
                <a:gd name="T20" fmla="*/ 0 w 35"/>
                <a:gd name="T21" fmla="*/ 24824 h 2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5" h="27">
                  <a:moveTo>
                    <a:pt x="7" y="27"/>
                  </a:moveTo>
                  <a:cubicBezTo>
                    <a:pt x="12" y="27"/>
                    <a:pt x="17" y="26"/>
                    <a:pt x="22" y="26"/>
                  </a:cubicBezTo>
                  <a:cubicBezTo>
                    <a:pt x="25" y="25"/>
                    <a:pt x="29" y="26"/>
                    <a:pt x="32" y="24"/>
                  </a:cubicBezTo>
                  <a:cubicBezTo>
                    <a:pt x="35" y="23"/>
                    <a:pt x="34" y="20"/>
                    <a:pt x="34" y="17"/>
                  </a:cubicBezTo>
                  <a:cubicBezTo>
                    <a:pt x="34" y="14"/>
                    <a:pt x="34" y="11"/>
                    <a:pt x="34" y="9"/>
                  </a:cubicBezTo>
                  <a:cubicBezTo>
                    <a:pt x="33" y="7"/>
                    <a:pt x="34" y="6"/>
                    <a:pt x="34" y="4"/>
                  </a:cubicBezTo>
                  <a:cubicBezTo>
                    <a:pt x="33" y="3"/>
                    <a:pt x="33" y="2"/>
                    <a:pt x="33" y="0"/>
                  </a:cubicBezTo>
                  <a:cubicBezTo>
                    <a:pt x="32" y="3"/>
                    <a:pt x="32" y="7"/>
                    <a:pt x="31" y="10"/>
                  </a:cubicBezTo>
                  <a:cubicBezTo>
                    <a:pt x="29" y="14"/>
                    <a:pt x="26" y="14"/>
                    <a:pt x="22" y="16"/>
                  </a:cubicBezTo>
                  <a:cubicBezTo>
                    <a:pt x="16" y="18"/>
                    <a:pt x="12" y="22"/>
                    <a:pt x="7" y="25"/>
                  </a:cubicBezTo>
                  <a:cubicBezTo>
                    <a:pt x="5" y="25"/>
                    <a:pt x="1" y="27"/>
                    <a:pt x="0" y="26"/>
                  </a:cubicBezTo>
                </a:path>
              </a:pathLst>
            </a:custGeom>
            <a:solidFill>
              <a:srgbClr val="0089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66" name="Freeform 721">
              <a:extLst>
                <a:ext uri="{FF2B5EF4-FFF2-40B4-BE49-F238E27FC236}">
                  <a16:creationId xmlns:a16="http://schemas.microsoft.com/office/drawing/2014/main" id="{E7339245-F060-4594-AB8E-9D55B5E3C0A3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7" y="872"/>
              <a:ext cx="75" cy="56"/>
            </a:xfrm>
            <a:custGeom>
              <a:avLst/>
              <a:gdLst>
                <a:gd name="T0" fmla="*/ 1300 w 30"/>
                <a:gd name="T1" fmla="*/ 2824 h 21"/>
                <a:gd name="T2" fmla="*/ 783 w 30"/>
                <a:gd name="T3" fmla="*/ 13347 h 21"/>
                <a:gd name="T4" fmla="*/ 2470 w 30"/>
                <a:gd name="T5" fmla="*/ 18355 h 21"/>
                <a:gd name="T6" fmla="*/ 7345 w 30"/>
                <a:gd name="T7" fmla="*/ 18355 h 21"/>
                <a:gd name="T8" fmla="*/ 7345 w 30"/>
                <a:gd name="T9" fmla="*/ 13347 h 21"/>
                <a:gd name="T10" fmla="*/ 9770 w 30"/>
                <a:gd name="T11" fmla="*/ 7531 h 21"/>
                <a:gd name="T12" fmla="*/ 18363 w 30"/>
                <a:gd name="T13" fmla="*/ 2824 h 21"/>
                <a:gd name="T14" fmla="*/ 11720 w 30"/>
                <a:gd name="T15" fmla="*/ 1059 h 21"/>
                <a:gd name="T16" fmla="*/ 1958 w 30"/>
                <a:gd name="T17" fmla="*/ 1763 h 2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0" h="21">
                  <a:moveTo>
                    <a:pt x="2" y="3"/>
                  </a:moveTo>
                  <a:cubicBezTo>
                    <a:pt x="0" y="6"/>
                    <a:pt x="0" y="10"/>
                    <a:pt x="1" y="14"/>
                  </a:cubicBezTo>
                  <a:cubicBezTo>
                    <a:pt x="1" y="16"/>
                    <a:pt x="2" y="18"/>
                    <a:pt x="4" y="19"/>
                  </a:cubicBezTo>
                  <a:cubicBezTo>
                    <a:pt x="6" y="20"/>
                    <a:pt x="11" y="21"/>
                    <a:pt x="12" y="19"/>
                  </a:cubicBezTo>
                  <a:cubicBezTo>
                    <a:pt x="13" y="18"/>
                    <a:pt x="11" y="16"/>
                    <a:pt x="12" y="14"/>
                  </a:cubicBezTo>
                  <a:cubicBezTo>
                    <a:pt x="12" y="12"/>
                    <a:pt x="15" y="10"/>
                    <a:pt x="16" y="8"/>
                  </a:cubicBezTo>
                  <a:cubicBezTo>
                    <a:pt x="21" y="5"/>
                    <a:pt x="26" y="6"/>
                    <a:pt x="30" y="3"/>
                  </a:cubicBezTo>
                  <a:cubicBezTo>
                    <a:pt x="29" y="1"/>
                    <a:pt x="22" y="1"/>
                    <a:pt x="19" y="1"/>
                  </a:cubicBezTo>
                  <a:cubicBezTo>
                    <a:pt x="15" y="1"/>
                    <a:pt x="6" y="0"/>
                    <a:pt x="3" y="2"/>
                  </a:cubicBezTo>
                </a:path>
              </a:pathLst>
            </a:custGeom>
            <a:solidFill>
              <a:srgbClr val="D1EA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67" name="Freeform 722">
              <a:extLst>
                <a:ext uri="{FF2B5EF4-FFF2-40B4-BE49-F238E27FC236}">
                  <a16:creationId xmlns:a16="http://schemas.microsoft.com/office/drawing/2014/main" id="{1F310344-572E-4F18-9C04-6A960266C8A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2" y="877"/>
              <a:ext cx="28" cy="30"/>
            </a:xfrm>
            <a:custGeom>
              <a:avLst/>
              <a:gdLst>
                <a:gd name="T0" fmla="*/ 843 w 11"/>
                <a:gd name="T1" fmla="*/ 2114 h 11"/>
                <a:gd name="T2" fmla="*/ 843 w 11"/>
                <a:gd name="T3" fmla="*/ 7846 h 11"/>
                <a:gd name="T4" fmla="*/ 2146 w 11"/>
                <a:gd name="T5" fmla="*/ 10241 h 11"/>
                <a:gd name="T6" fmla="*/ 3531 w 11"/>
                <a:gd name="T7" fmla="*/ 3325 h 11"/>
                <a:gd name="T8" fmla="*/ 7601 w 11"/>
                <a:gd name="T9" fmla="*/ 1219 h 11"/>
                <a:gd name="T10" fmla="*/ 2146 w 11"/>
                <a:gd name="T11" fmla="*/ 2114 h 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" h="11">
                  <a:moveTo>
                    <a:pt x="1" y="2"/>
                  </a:moveTo>
                  <a:cubicBezTo>
                    <a:pt x="1" y="4"/>
                    <a:pt x="0" y="5"/>
                    <a:pt x="1" y="7"/>
                  </a:cubicBezTo>
                  <a:cubicBezTo>
                    <a:pt x="1" y="9"/>
                    <a:pt x="2" y="11"/>
                    <a:pt x="3" y="9"/>
                  </a:cubicBezTo>
                  <a:cubicBezTo>
                    <a:pt x="4" y="7"/>
                    <a:pt x="3" y="5"/>
                    <a:pt x="5" y="3"/>
                  </a:cubicBezTo>
                  <a:cubicBezTo>
                    <a:pt x="6" y="2"/>
                    <a:pt x="9" y="2"/>
                    <a:pt x="11" y="1"/>
                  </a:cubicBezTo>
                  <a:cubicBezTo>
                    <a:pt x="9" y="0"/>
                    <a:pt x="5" y="1"/>
                    <a:pt x="3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68" name="Freeform 723">
              <a:extLst>
                <a:ext uri="{FF2B5EF4-FFF2-40B4-BE49-F238E27FC236}">
                  <a16:creationId xmlns:a16="http://schemas.microsoft.com/office/drawing/2014/main" id="{60CD81FC-5015-40A9-8804-CE2087F6E00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0" y="904"/>
              <a:ext cx="37" cy="32"/>
            </a:xfrm>
            <a:custGeom>
              <a:avLst/>
              <a:gdLst>
                <a:gd name="T0" fmla="*/ 0 w 15"/>
                <a:gd name="T1" fmla="*/ 11469 h 12"/>
                <a:gd name="T2" fmla="*/ 5659 w 15"/>
                <a:gd name="T3" fmla="*/ 10376 h 12"/>
                <a:gd name="T4" fmla="*/ 6766 w 15"/>
                <a:gd name="T5" fmla="*/ 0 h 12"/>
                <a:gd name="T6" fmla="*/ 1564 w 15"/>
                <a:gd name="T7" fmla="*/ 10376 h 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" h="12">
                  <a:moveTo>
                    <a:pt x="0" y="12"/>
                  </a:moveTo>
                  <a:cubicBezTo>
                    <a:pt x="3" y="12"/>
                    <a:pt x="7" y="12"/>
                    <a:pt x="10" y="11"/>
                  </a:cubicBezTo>
                  <a:cubicBezTo>
                    <a:pt x="15" y="10"/>
                    <a:pt x="14" y="4"/>
                    <a:pt x="12" y="0"/>
                  </a:cubicBezTo>
                  <a:cubicBezTo>
                    <a:pt x="11" y="7"/>
                    <a:pt x="11" y="10"/>
                    <a:pt x="3" y="11"/>
                  </a:cubicBezTo>
                </a:path>
              </a:pathLst>
            </a:custGeom>
            <a:solidFill>
              <a:srgbClr val="006D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69" name="Freeform 724">
              <a:extLst>
                <a:ext uri="{FF2B5EF4-FFF2-40B4-BE49-F238E27FC236}">
                  <a16:creationId xmlns:a16="http://schemas.microsoft.com/office/drawing/2014/main" id="{00079382-E4CD-4107-A74D-D7CB3CC7AE8D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2" y="1197"/>
              <a:ext cx="68" cy="766"/>
            </a:xfrm>
            <a:custGeom>
              <a:avLst/>
              <a:gdLst>
                <a:gd name="T0" fmla="*/ 11467 w 27"/>
                <a:gd name="T1" fmla="*/ 155485 h 287"/>
                <a:gd name="T2" fmla="*/ 12749 w 27"/>
                <a:gd name="T3" fmla="*/ 33595 h 287"/>
                <a:gd name="T4" fmla="*/ 16612 w 27"/>
                <a:gd name="T5" fmla="*/ 0 h 287"/>
                <a:gd name="T6" fmla="*/ 16612 w 27"/>
                <a:gd name="T7" fmla="*/ 261382 h 287"/>
                <a:gd name="T8" fmla="*/ 0 w 27"/>
                <a:gd name="T9" fmla="*/ 273969 h 287"/>
                <a:gd name="T10" fmla="*/ 11467 w 27"/>
                <a:gd name="T11" fmla="*/ 155485 h 28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7" h="287">
                  <a:moveTo>
                    <a:pt x="18" y="161"/>
                  </a:moveTo>
                  <a:cubicBezTo>
                    <a:pt x="20" y="137"/>
                    <a:pt x="19" y="69"/>
                    <a:pt x="20" y="35"/>
                  </a:cubicBezTo>
                  <a:cubicBezTo>
                    <a:pt x="22" y="12"/>
                    <a:pt x="26" y="26"/>
                    <a:pt x="26" y="0"/>
                  </a:cubicBezTo>
                  <a:cubicBezTo>
                    <a:pt x="26" y="0"/>
                    <a:pt x="26" y="263"/>
                    <a:pt x="26" y="271"/>
                  </a:cubicBezTo>
                  <a:cubicBezTo>
                    <a:pt x="27" y="278"/>
                    <a:pt x="17" y="287"/>
                    <a:pt x="0" y="284"/>
                  </a:cubicBezTo>
                  <a:cubicBezTo>
                    <a:pt x="17" y="277"/>
                    <a:pt x="14" y="259"/>
                    <a:pt x="18" y="161"/>
                  </a:cubicBezTo>
                  <a:close/>
                </a:path>
              </a:pathLst>
            </a:custGeom>
            <a:solidFill>
              <a:srgbClr val="E7E7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70" name="Freeform 725">
              <a:extLst>
                <a:ext uri="{FF2B5EF4-FFF2-40B4-BE49-F238E27FC236}">
                  <a16:creationId xmlns:a16="http://schemas.microsoft.com/office/drawing/2014/main" id="{1D699BD7-CE61-4CBA-AFCB-290C7EC5BED9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2" y="1064"/>
              <a:ext cx="15" cy="27"/>
            </a:xfrm>
            <a:custGeom>
              <a:avLst/>
              <a:gdLst>
                <a:gd name="T0" fmla="*/ 0 w 6"/>
                <a:gd name="T1" fmla="*/ 3127 h 10"/>
                <a:gd name="T2" fmla="*/ 1958 w 6"/>
                <a:gd name="T3" fmla="*/ 0 h 10"/>
                <a:gd name="T4" fmla="*/ 2470 w 6"/>
                <a:gd name="T5" fmla="*/ 8443 h 10"/>
                <a:gd name="T6" fmla="*/ 0 w 6"/>
                <a:gd name="T7" fmla="*/ 9353 h 10"/>
                <a:gd name="T8" fmla="*/ 3720 w 6"/>
                <a:gd name="T9" fmla="*/ 9353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10">
                  <a:moveTo>
                    <a:pt x="0" y="3"/>
                  </a:moveTo>
                  <a:cubicBezTo>
                    <a:pt x="0" y="1"/>
                    <a:pt x="2" y="0"/>
                    <a:pt x="3" y="0"/>
                  </a:cubicBezTo>
                  <a:cubicBezTo>
                    <a:pt x="3" y="3"/>
                    <a:pt x="2" y="6"/>
                    <a:pt x="4" y="8"/>
                  </a:cubicBezTo>
                  <a:cubicBezTo>
                    <a:pt x="2" y="8"/>
                    <a:pt x="1" y="9"/>
                    <a:pt x="0" y="9"/>
                  </a:cubicBezTo>
                  <a:cubicBezTo>
                    <a:pt x="2" y="9"/>
                    <a:pt x="4" y="10"/>
                    <a:pt x="6" y="9"/>
                  </a:cubicBezTo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71" name="Freeform 726">
              <a:extLst>
                <a:ext uri="{FF2B5EF4-FFF2-40B4-BE49-F238E27FC236}">
                  <a16:creationId xmlns:a16="http://schemas.microsoft.com/office/drawing/2014/main" id="{DD12A975-32B5-4D1B-B46E-E6B99E688346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2" y="1072"/>
              <a:ext cx="15" cy="13"/>
            </a:xfrm>
            <a:custGeom>
              <a:avLst/>
              <a:gdLst>
                <a:gd name="T0" fmla="*/ 0 w 6"/>
                <a:gd name="T1" fmla="*/ 0 h 5"/>
                <a:gd name="T2" fmla="*/ 783 w 6"/>
                <a:gd name="T3" fmla="*/ 4022 h 5"/>
                <a:gd name="T4" fmla="*/ 3720 w 6"/>
                <a:gd name="T5" fmla="*/ 4022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5">
                  <a:moveTo>
                    <a:pt x="0" y="0"/>
                  </a:moveTo>
                  <a:cubicBezTo>
                    <a:pt x="0" y="2"/>
                    <a:pt x="0" y="4"/>
                    <a:pt x="1" y="5"/>
                  </a:cubicBezTo>
                  <a:cubicBezTo>
                    <a:pt x="2" y="3"/>
                    <a:pt x="4" y="3"/>
                    <a:pt x="6" y="5"/>
                  </a:cubicBezTo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72" name="Freeform 727">
              <a:extLst>
                <a:ext uri="{FF2B5EF4-FFF2-40B4-BE49-F238E27FC236}">
                  <a16:creationId xmlns:a16="http://schemas.microsoft.com/office/drawing/2014/main" id="{F7EE1C03-CD49-4709-A9A7-295F455358D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7" y="1067"/>
              <a:ext cx="18" cy="24"/>
            </a:xfrm>
            <a:custGeom>
              <a:avLst/>
              <a:gdLst>
                <a:gd name="T0" fmla="*/ 0 w 7"/>
                <a:gd name="T1" fmla="*/ 1763 h 9"/>
                <a:gd name="T2" fmla="*/ 2361 w 7"/>
                <a:gd name="T3" fmla="*/ 0 h 9"/>
                <a:gd name="T4" fmla="*/ 3723 w 7"/>
                <a:gd name="T5" fmla="*/ 8648 h 9"/>
                <a:gd name="T6" fmla="*/ 1448 w 7"/>
                <a:gd name="T7" fmla="*/ 5824 h 9"/>
                <a:gd name="T8" fmla="*/ 1448 w 7"/>
                <a:gd name="T9" fmla="*/ 8648 h 9"/>
                <a:gd name="T10" fmla="*/ 5151 w 7"/>
                <a:gd name="T11" fmla="*/ 6883 h 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" h="9">
                  <a:moveTo>
                    <a:pt x="0" y="2"/>
                  </a:moveTo>
                  <a:cubicBezTo>
                    <a:pt x="0" y="1"/>
                    <a:pt x="2" y="0"/>
                    <a:pt x="3" y="0"/>
                  </a:cubicBezTo>
                  <a:cubicBezTo>
                    <a:pt x="4" y="3"/>
                    <a:pt x="5" y="7"/>
                    <a:pt x="5" y="9"/>
                  </a:cubicBezTo>
                  <a:cubicBezTo>
                    <a:pt x="5" y="7"/>
                    <a:pt x="4" y="6"/>
                    <a:pt x="2" y="6"/>
                  </a:cubicBezTo>
                  <a:cubicBezTo>
                    <a:pt x="1" y="7"/>
                    <a:pt x="1" y="8"/>
                    <a:pt x="2" y="9"/>
                  </a:cubicBezTo>
                  <a:cubicBezTo>
                    <a:pt x="4" y="9"/>
                    <a:pt x="6" y="7"/>
                    <a:pt x="7" y="7"/>
                  </a:cubicBezTo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73" name="Freeform 728">
              <a:extLst>
                <a:ext uri="{FF2B5EF4-FFF2-40B4-BE49-F238E27FC236}">
                  <a16:creationId xmlns:a16="http://schemas.microsoft.com/office/drawing/2014/main" id="{118EC6A5-4B67-4D35-88E2-BA69473E7B1D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7" y="1064"/>
              <a:ext cx="50" cy="35"/>
            </a:xfrm>
            <a:custGeom>
              <a:avLst/>
              <a:gdLst>
                <a:gd name="T0" fmla="*/ 0 w 20"/>
                <a:gd name="T1" fmla="*/ 0 h 13"/>
                <a:gd name="T2" fmla="*/ 1300 w 20"/>
                <a:gd name="T3" fmla="*/ 8352 h 13"/>
                <a:gd name="T4" fmla="*/ 3250 w 20"/>
                <a:gd name="T5" fmla="*/ 4935 h 13"/>
                <a:gd name="T6" fmla="*/ 2470 w 20"/>
                <a:gd name="T7" fmla="*/ 10344 h 13"/>
                <a:gd name="T8" fmla="*/ 6845 w 20"/>
                <a:gd name="T9" fmla="*/ 1152 h 13"/>
                <a:gd name="T10" fmla="*/ 10550 w 20"/>
                <a:gd name="T11" fmla="*/ 4254 h 13"/>
                <a:gd name="T12" fmla="*/ 11720 w 20"/>
                <a:gd name="T13" fmla="*/ 6090 h 1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0" h="13">
                  <a:moveTo>
                    <a:pt x="0" y="0"/>
                  </a:moveTo>
                  <a:cubicBezTo>
                    <a:pt x="0" y="3"/>
                    <a:pt x="1" y="5"/>
                    <a:pt x="2" y="8"/>
                  </a:cubicBezTo>
                  <a:cubicBezTo>
                    <a:pt x="3" y="6"/>
                    <a:pt x="4" y="6"/>
                    <a:pt x="5" y="5"/>
                  </a:cubicBezTo>
                  <a:cubicBezTo>
                    <a:pt x="6" y="7"/>
                    <a:pt x="6" y="8"/>
                    <a:pt x="4" y="10"/>
                  </a:cubicBezTo>
                  <a:cubicBezTo>
                    <a:pt x="3" y="1"/>
                    <a:pt x="16" y="10"/>
                    <a:pt x="11" y="1"/>
                  </a:cubicBezTo>
                  <a:cubicBezTo>
                    <a:pt x="7" y="13"/>
                    <a:pt x="20" y="10"/>
                    <a:pt x="17" y="4"/>
                  </a:cubicBezTo>
                  <a:cubicBezTo>
                    <a:pt x="18" y="5"/>
                    <a:pt x="19" y="5"/>
                    <a:pt x="19" y="6"/>
                  </a:cubicBezTo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74" name="Freeform 729">
              <a:extLst>
                <a:ext uri="{FF2B5EF4-FFF2-40B4-BE49-F238E27FC236}">
                  <a16:creationId xmlns:a16="http://schemas.microsoft.com/office/drawing/2014/main" id="{B420F6E3-D1F3-41F4-8925-25E1707E43BD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2" y="1211"/>
              <a:ext cx="28" cy="16"/>
            </a:xfrm>
            <a:custGeom>
              <a:avLst/>
              <a:gdLst>
                <a:gd name="T0" fmla="*/ 0 w 11"/>
                <a:gd name="T1" fmla="*/ 1059 h 6"/>
                <a:gd name="T2" fmla="*/ 2146 w 11"/>
                <a:gd name="T3" fmla="*/ 0 h 6"/>
                <a:gd name="T4" fmla="*/ 2146 w 11"/>
                <a:gd name="T5" fmla="*/ 4701 h 6"/>
                <a:gd name="T6" fmla="*/ 4918 w 11"/>
                <a:gd name="T7" fmla="*/ 1763 h 6"/>
                <a:gd name="T8" fmla="*/ 7601 w 11"/>
                <a:gd name="T9" fmla="*/ 4701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6">
                  <a:moveTo>
                    <a:pt x="0" y="1"/>
                  </a:moveTo>
                  <a:cubicBezTo>
                    <a:pt x="1" y="1"/>
                    <a:pt x="2" y="0"/>
                    <a:pt x="3" y="0"/>
                  </a:cubicBezTo>
                  <a:cubicBezTo>
                    <a:pt x="4" y="1"/>
                    <a:pt x="4" y="3"/>
                    <a:pt x="3" y="5"/>
                  </a:cubicBezTo>
                  <a:cubicBezTo>
                    <a:pt x="6" y="6"/>
                    <a:pt x="8" y="5"/>
                    <a:pt x="7" y="2"/>
                  </a:cubicBezTo>
                  <a:cubicBezTo>
                    <a:pt x="9" y="1"/>
                    <a:pt x="11" y="2"/>
                    <a:pt x="11" y="5"/>
                  </a:cubicBezTo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75" name="Freeform 730">
              <a:extLst>
                <a:ext uri="{FF2B5EF4-FFF2-40B4-BE49-F238E27FC236}">
                  <a16:creationId xmlns:a16="http://schemas.microsoft.com/office/drawing/2014/main" id="{E9B1C1DB-3A41-4E04-A073-5E263374EDF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7" y="1203"/>
              <a:ext cx="53" cy="34"/>
            </a:xfrm>
            <a:custGeom>
              <a:avLst/>
              <a:gdLst>
                <a:gd name="T0" fmla="*/ 0 w 21"/>
                <a:gd name="T1" fmla="*/ 10896 h 13"/>
                <a:gd name="T2" fmla="*/ 2027 w 21"/>
                <a:gd name="T3" fmla="*/ 0 h 13"/>
                <a:gd name="T4" fmla="*/ 3357 w 21"/>
                <a:gd name="T5" fmla="*/ 9303 h 13"/>
                <a:gd name="T6" fmla="*/ 7269 w 21"/>
                <a:gd name="T7" fmla="*/ 7728 h 13"/>
                <a:gd name="T8" fmla="*/ 5918 w 21"/>
                <a:gd name="T9" fmla="*/ 5150 h 13"/>
                <a:gd name="T10" fmla="*/ 8472 w 21"/>
                <a:gd name="T11" fmla="*/ 6745 h 13"/>
                <a:gd name="T12" fmla="*/ 12377 w 21"/>
                <a:gd name="T13" fmla="*/ 9303 h 13"/>
                <a:gd name="T14" fmla="*/ 12377 w 21"/>
                <a:gd name="T15" fmla="*/ 5150 h 13"/>
                <a:gd name="T16" fmla="*/ 13714 w 21"/>
                <a:gd name="T17" fmla="*/ 6745 h 1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" h="13">
                  <a:moveTo>
                    <a:pt x="0" y="13"/>
                  </a:moveTo>
                  <a:cubicBezTo>
                    <a:pt x="6" y="11"/>
                    <a:pt x="8" y="4"/>
                    <a:pt x="3" y="0"/>
                  </a:cubicBezTo>
                  <a:cubicBezTo>
                    <a:pt x="2" y="4"/>
                    <a:pt x="4" y="8"/>
                    <a:pt x="5" y="11"/>
                  </a:cubicBezTo>
                  <a:cubicBezTo>
                    <a:pt x="7" y="9"/>
                    <a:pt x="9" y="8"/>
                    <a:pt x="11" y="9"/>
                  </a:cubicBezTo>
                  <a:cubicBezTo>
                    <a:pt x="12" y="7"/>
                    <a:pt x="11" y="6"/>
                    <a:pt x="9" y="6"/>
                  </a:cubicBezTo>
                  <a:cubicBezTo>
                    <a:pt x="7" y="12"/>
                    <a:pt x="12" y="8"/>
                    <a:pt x="13" y="8"/>
                  </a:cubicBezTo>
                  <a:cubicBezTo>
                    <a:pt x="15" y="9"/>
                    <a:pt x="17" y="11"/>
                    <a:pt x="19" y="11"/>
                  </a:cubicBezTo>
                  <a:cubicBezTo>
                    <a:pt x="19" y="10"/>
                    <a:pt x="19" y="7"/>
                    <a:pt x="19" y="6"/>
                  </a:cubicBezTo>
                  <a:cubicBezTo>
                    <a:pt x="20" y="7"/>
                    <a:pt x="20" y="8"/>
                    <a:pt x="21" y="8"/>
                  </a:cubicBezTo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76" name="Freeform 731">
              <a:extLst>
                <a:ext uri="{FF2B5EF4-FFF2-40B4-BE49-F238E27FC236}">
                  <a16:creationId xmlns:a16="http://schemas.microsoft.com/office/drawing/2014/main" id="{03F2D9EE-6A37-4476-98AC-7012E9AC6C5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5" y="1211"/>
              <a:ext cx="10" cy="18"/>
            </a:xfrm>
            <a:custGeom>
              <a:avLst/>
              <a:gdLst>
                <a:gd name="T0" fmla="*/ 2470 w 4"/>
                <a:gd name="T1" fmla="*/ 0 h 7"/>
                <a:gd name="T2" fmla="*/ 1958 w 4"/>
                <a:gd name="T3" fmla="*/ 5151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7">
                  <a:moveTo>
                    <a:pt x="4" y="0"/>
                  </a:moveTo>
                  <a:cubicBezTo>
                    <a:pt x="0" y="1"/>
                    <a:pt x="3" y="5"/>
                    <a:pt x="3" y="7"/>
                  </a:cubicBezTo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0498" name="Group 732">
            <a:extLst>
              <a:ext uri="{FF2B5EF4-FFF2-40B4-BE49-F238E27FC236}">
                <a16:creationId xmlns:a16="http://schemas.microsoft.com/office/drawing/2014/main" id="{3DFAC14F-703A-4BA0-8A6C-879A12FA441E}"/>
              </a:ext>
            </a:extLst>
          </p:cNvPr>
          <p:cNvGrpSpPr>
            <a:grpSpLocks/>
          </p:cNvGrpSpPr>
          <p:nvPr/>
        </p:nvGrpSpPr>
        <p:grpSpPr bwMode="auto">
          <a:xfrm>
            <a:off x="8024813" y="1308100"/>
            <a:ext cx="293687" cy="2854325"/>
            <a:chOff x="4095" y="733"/>
            <a:chExt cx="185" cy="1798"/>
          </a:xfrm>
        </p:grpSpPr>
        <p:sp>
          <p:nvSpPr>
            <p:cNvPr id="20589" name="Freeform 733">
              <a:extLst>
                <a:ext uri="{FF2B5EF4-FFF2-40B4-BE49-F238E27FC236}">
                  <a16:creationId xmlns:a16="http://schemas.microsoft.com/office/drawing/2014/main" id="{ADD0771A-2B2F-4CED-8095-8189FC9D77DC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5" y="837"/>
              <a:ext cx="185" cy="1600"/>
            </a:xfrm>
            <a:custGeom>
              <a:avLst/>
              <a:gdLst>
                <a:gd name="T0" fmla="*/ 22783 w 74"/>
                <a:gd name="T1" fmla="*/ 0 h 600"/>
                <a:gd name="T2" fmla="*/ 0 w 74"/>
                <a:gd name="T3" fmla="*/ 2824 h 600"/>
                <a:gd name="T4" fmla="*/ 0 w 74"/>
                <a:gd name="T5" fmla="*/ 34531 h 600"/>
                <a:gd name="T6" fmla="*/ 0 w 74"/>
                <a:gd name="T7" fmla="*/ 34531 h 600"/>
                <a:gd name="T8" fmla="*/ 1300 w 74"/>
                <a:gd name="T9" fmla="*/ 35592 h 600"/>
                <a:gd name="T10" fmla="*/ 1300 w 74"/>
                <a:gd name="T11" fmla="*/ 549525 h 600"/>
                <a:gd name="T12" fmla="*/ 22783 w 74"/>
                <a:gd name="T13" fmla="*/ 575411 h 600"/>
                <a:gd name="T14" fmla="*/ 43488 w 74"/>
                <a:gd name="T15" fmla="*/ 549525 h 600"/>
                <a:gd name="T16" fmla="*/ 43488 w 74"/>
                <a:gd name="T17" fmla="*/ 35592 h 600"/>
                <a:gd name="T18" fmla="*/ 45238 w 74"/>
                <a:gd name="T19" fmla="*/ 34531 h 600"/>
                <a:gd name="T20" fmla="*/ 45238 w 74"/>
                <a:gd name="T21" fmla="*/ 2824 h 600"/>
                <a:gd name="T22" fmla="*/ 22783 w 74"/>
                <a:gd name="T23" fmla="*/ 0 h 60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74" h="600">
                  <a:moveTo>
                    <a:pt x="37" y="0"/>
                  </a:moveTo>
                  <a:cubicBezTo>
                    <a:pt x="16" y="0"/>
                    <a:pt x="0" y="1"/>
                    <a:pt x="0" y="3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0" y="36"/>
                    <a:pt x="1" y="37"/>
                    <a:pt x="2" y="37"/>
                  </a:cubicBezTo>
                  <a:cubicBezTo>
                    <a:pt x="2" y="573"/>
                    <a:pt x="2" y="573"/>
                    <a:pt x="2" y="573"/>
                  </a:cubicBezTo>
                  <a:cubicBezTo>
                    <a:pt x="2" y="592"/>
                    <a:pt x="18" y="600"/>
                    <a:pt x="37" y="600"/>
                  </a:cubicBezTo>
                  <a:cubicBezTo>
                    <a:pt x="56" y="600"/>
                    <a:pt x="71" y="592"/>
                    <a:pt x="71" y="573"/>
                  </a:cubicBezTo>
                  <a:cubicBezTo>
                    <a:pt x="71" y="37"/>
                    <a:pt x="71" y="37"/>
                    <a:pt x="71" y="37"/>
                  </a:cubicBezTo>
                  <a:cubicBezTo>
                    <a:pt x="73" y="37"/>
                    <a:pt x="74" y="36"/>
                    <a:pt x="74" y="36"/>
                  </a:cubicBezTo>
                  <a:cubicBezTo>
                    <a:pt x="74" y="3"/>
                    <a:pt x="74" y="3"/>
                    <a:pt x="74" y="3"/>
                  </a:cubicBezTo>
                  <a:cubicBezTo>
                    <a:pt x="74" y="1"/>
                    <a:pt x="57" y="0"/>
                    <a:pt x="37" y="0"/>
                  </a:cubicBezTo>
                  <a:close/>
                </a:path>
              </a:pathLst>
            </a:custGeom>
            <a:noFill/>
            <a:ln w="23813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90" name="Freeform 734">
              <a:extLst>
                <a:ext uri="{FF2B5EF4-FFF2-40B4-BE49-F238E27FC236}">
                  <a16:creationId xmlns:a16="http://schemas.microsoft.com/office/drawing/2014/main" id="{8DB9E46B-69ED-4A08-8BD2-791E6329FC47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0" y="909"/>
              <a:ext cx="172" cy="1528"/>
            </a:xfrm>
            <a:custGeom>
              <a:avLst/>
              <a:gdLst>
                <a:gd name="T0" fmla="*/ 0 w 69"/>
                <a:gd name="T1" fmla="*/ 0 h 573"/>
                <a:gd name="T2" fmla="*/ 0 w 69"/>
                <a:gd name="T3" fmla="*/ 523627 h 573"/>
                <a:gd name="T4" fmla="*/ 20897 w 69"/>
                <a:gd name="T5" fmla="*/ 549525 h 573"/>
                <a:gd name="T6" fmla="*/ 41278 w 69"/>
                <a:gd name="T7" fmla="*/ 523627 h 573"/>
                <a:gd name="T8" fmla="*/ 41278 w 69"/>
                <a:gd name="T9" fmla="*/ 0 h 5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9" h="573">
                  <a:moveTo>
                    <a:pt x="0" y="0"/>
                  </a:moveTo>
                  <a:cubicBezTo>
                    <a:pt x="0" y="546"/>
                    <a:pt x="0" y="546"/>
                    <a:pt x="0" y="546"/>
                  </a:cubicBezTo>
                  <a:cubicBezTo>
                    <a:pt x="0" y="565"/>
                    <a:pt x="16" y="573"/>
                    <a:pt x="35" y="573"/>
                  </a:cubicBezTo>
                  <a:cubicBezTo>
                    <a:pt x="54" y="573"/>
                    <a:pt x="69" y="565"/>
                    <a:pt x="69" y="546"/>
                  </a:cubicBezTo>
                  <a:cubicBezTo>
                    <a:pt x="69" y="0"/>
                    <a:pt x="69" y="0"/>
                    <a:pt x="69" y="0"/>
                  </a:cubicBezTo>
                </a:path>
              </a:pathLst>
            </a:custGeom>
            <a:solidFill>
              <a:srgbClr val="E2EF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91" name="Freeform 735">
              <a:extLst>
                <a:ext uri="{FF2B5EF4-FFF2-40B4-BE49-F238E27FC236}">
                  <a16:creationId xmlns:a16="http://schemas.microsoft.com/office/drawing/2014/main" id="{8DD4B0BD-AD77-459A-AE7F-4EE5DC6E1CC9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0" y="1485"/>
              <a:ext cx="172" cy="952"/>
            </a:xfrm>
            <a:custGeom>
              <a:avLst/>
              <a:gdLst>
                <a:gd name="T0" fmla="*/ 20897 w 69"/>
                <a:gd name="T1" fmla="*/ 342392 h 357"/>
                <a:gd name="T2" fmla="*/ 41278 w 69"/>
                <a:gd name="T3" fmla="*/ 316509 h 357"/>
                <a:gd name="T4" fmla="*/ 41278 w 69"/>
                <a:gd name="T5" fmla="*/ 0 h 357"/>
                <a:gd name="T6" fmla="*/ 20897 w 69"/>
                <a:gd name="T7" fmla="*/ 2824 h 357"/>
                <a:gd name="T8" fmla="*/ 0 w 69"/>
                <a:gd name="T9" fmla="*/ 0 h 357"/>
                <a:gd name="T10" fmla="*/ 0 w 69"/>
                <a:gd name="T11" fmla="*/ 316509 h 357"/>
                <a:gd name="T12" fmla="*/ 20897 w 69"/>
                <a:gd name="T13" fmla="*/ 342392 h 35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9" h="357">
                  <a:moveTo>
                    <a:pt x="35" y="357"/>
                  </a:moveTo>
                  <a:cubicBezTo>
                    <a:pt x="54" y="357"/>
                    <a:pt x="69" y="349"/>
                    <a:pt x="69" y="330"/>
                  </a:cubicBezTo>
                  <a:cubicBezTo>
                    <a:pt x="69" y="0"/>
                    <a:pt x="69" y="0"/>
                    <a:pt x="69" y="0"/>
                  </a:cubicBezTo>
                  <a:cubicBezTo>
                    <a:pt x="67" y="2"/>
                    <a:pt x="53" y="3"/>
                    <a:pt x="35" y="3"/>
                  </a:cubicBezTo>
                  <a:cubicBezTo>
                    <a:pt x="16" y="3"/>
                    <a:pt x="1" y="2"/>
                    <a:pt x="0" y="0"/>
                  </a:cubicBezTo>
                  <a:cubicBezTo>
                    <a:pt x="0" y="330"/>
                    <a:pt x="0" y="330"/>
                    <a:pt x="0" y="330"/>
                  </a:cubicBezTo>
                  <a:cubicBezTo>
                    <a:pt x="0" y="349"/>
                    <a:pt x="16" y="357"/>
                    <a:pt x="35" y="357"/>
                  </a:cubicBezTo>
                  <a:close/>
                </a:path>
              </a:pathLst>
            </a:custGeom>
            <a:solidFill>
              <a:srgbClr val="E2EF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92" name="Freeform 736">
              <a:extLst>
                <a:ext uri="{FF2B5EF4-FFF2-40B4-BE49-F238E27FC236}">
                  <a16:creationId xmlns:a16="http://schemas.microsoft.com/office/drawing/2014/main" id="{04FD122E-03FA-4474-88D3-65A7EC2AE19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5" y="1491"/>
              <a:ext cx="125" cy="912"/>
            </a:xfrm>
            <a:custGeom>
              <a:avLst/>
              <a:gdLst>
                <a:gd name="T0" fmla="*/ 15438 w 50"/>
                <a:gd name="T1" fmla="*/ 1059 h 342"/>
                <a:gd name="T2" fmla="*/ 0 w 50"/>
                <a:gd name="T3" fmla="*/ 0 h 342"/>
                <a:gd name="T4" fmla="*/ 0 w 50"/>
                <a:gd name="T5" fmla="*/ 311752 h 342"/>
                <a:gd name="T6" fmla="*/ 15438 w 50"/>
                <a:gd name="T7" fmla="*/ 327928 h 342"/>
                <a:gd name="T8" fmla="*/ 30595 w 50"/>
                <a:gd name="T9" fmla="*/ 311752 h 342"/>
                <a:gd name="T10" fmla="*/ 30595 w 50"/>
                <a:gd name="T11" fmla="*/ 0 h 342"/>
                <a:gd name="T12" fmla="*/ 15438 w 50"/>
                <a:gd name="T13" fmla="*/ 1059 h 34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0" h="342">
                  <a:moveTo>
                    <a:pt x="25" y="1"/>
                  </a:moveTo>
                  <a:cubicBezTo>
                    <a:pt x="15" y="1"/>
                    <a:pt x="6" y="0"/>
                    <a:pt x="0" y="0"/>
                  </a:cubicBezTo>
                  <a:cubicBezTo>
                    <a:pt x="0" y="325"/>
                    <a:pt x="0" y="325"/>
                    <a:pt x="0" y="325"/>
                  </a:cubicBezTo>
                  <a:cubicBezTo>
                    <a:pt x="0" y="339"/>
                    <a:pt x="11" y="342"/>
                    <a:pt x="25" y="342"/>
                  </a:cubicBezTo>
                  <a:cubicBezTo>
                    <a:pt x="39" y="342"/>
                    <a:pt x="50" y="339"/>
                    <a:pt x="50" y="325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43" y="0"/>
                    <a:pt x="35" y="1"/>
                    <a:pt x="25" y="1"/>
                  </a:cubicBezTo>
                  <a:close/>
                </a:path>
              </a:pathLst>
            </a:custGeom>
            <a:solidFill>
              <a:srgbClr val="BEDB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93" name="Freeform 737">
              <a:extLst>
                <a:ext uri="{FF2B5EF4-FFF2-40B4-BE49-F238E27FC236}">
                  <a16:creationId xmlns:a16="http://schemas.microsoft.com/office/drawing/2014/main" id="{AF6BC5AF-39F4-4AFE-83AA-3CB30901AEB0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5" y="925"/>
              <a:ext cx="125" cy="568"/>
            </a:xfrm>
            <a:custGeom>
              <a:avLst/>
              <a:gdLst>
                <a:gd name="T0" fmla="*/ 0 w 50"/>
                <a:gd name="T1" fmla="*/ 0 h 213"/>
                <a:gd name="T2" fmla="*/ 0 w 50"/>
                <a:gd name="T3" fmla="*/ 203229 h 213"/>
                <a:gd name="T4" fmla="*/ 15438 w 50"/>
                <a:gd name="T5" fmla="*/ 204288 h 213"/>
                <a:gd name="T6" fmla="*/ 30595 w 50"/>
                <a:gd name="T7" fmla="*/ 203229 h 213"/>
                <a:gd name="T8" fmla="*/ 30595 w 50"/>
                <a:gd name="T9" fmla="*/ 0 h 213"/>
                <a:gd name="T10" fmla="*/ 0 w 50"/>
                <a:gd name="T11" fmla="*/ 0 h 21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0" h="213">
                  <a:moveTo>
                    <a:pt x="0" y="0"/>
                  </a:moveTo>
                  <a:cubicBezTo>
                    <a:pt x="0" y="212"/>
                    <a:pt x="0" y="212"/>
                    <a:pt x="0" y="212"/>
                  </a:cubicBezTo>
                  <a:cubicBezTo>
                    <a:pt x="6" y="212"/>
                    <a:pt x="15" y="213"/>
                    <a:pt x="25" y="213"/>
                  </a:cubicBezTo>
                  <a:cubicBezTo>
                    <a:pt x="35" y="213"/>
                    <a:pt x="43" y="212"/>
                    <a:pt x="50" y="212"/>
                  </a:cubicBezTo>
                  <a:cubicBezTo>
                    <a:pt x="50" y="0"/>
                    <a:pt x="50" y="0"/>
                    <a:pt x="5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BEDB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94" name="Freeform 738">
              <a:extLst>
                <a:ext uri="{FF2B5EF4-FFF2-40B4-BE49-F238E27FC236}">
                  <a16:creationId xmlns:a16="http://schemas.microsoft.com/office/drawing/2014/main" id="{FCEE83D4-4361-4A03-851C-BF9D54B708CD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7" y="1491"/>
              <a:ext cx="63" cy="912"/>
            </a:xfrm>
            <a:custGeom>
              <a:avLst/>
              <a:gdLst>
                <a:gd name="T0" fmla="*/ 12822 w 25"/>
                <a:gd name="T1" fmla="*/ 0 h 342"/>
                <a:gd name="T2" fmla="*/ 12822 w 25"/>
                <a:gd name="T3" fmla="*/ 309624 h 342"/>
                <a:gd name="T4" fmla="*/ 0 w 25"/>
                <a:gd name="T5" fmla="*/ 327928 h 342"/>
                <a:gd name="T6" fmla="*/ 16181 w 25"/>
                <a:gd name="T7" fmla="*/ 311752 h 342"/>
                <a:gd name="T8" fmla="*/ 16181 w 25"/>
                <a:gd name="T9" fmla="*/ 0 h 342"/>
                <a:gd name="T10" fmla="*/ 12822 w 25"/>
                <a:gd name="T11" fmla="*/ 0 h 34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5" h="342">
                  <a:moveTo>
                    <a:pt x="20" y="0"/>
                  </a:moveTo>
                  <a:cubicBezTo>
                    <a:pt x="20" y="323"/>
                    <a:pt x="20" y="323"/>
                    <a:pt x="20" y="323"/>
                  </a:cubicBezTo>
                  <a:cubicBezTo>
                    <a:pt x="20" y="338"/>
                    <a:pt x="9" y="342"/>
                    <a:pt x="0" y="342"/>
                  </a:cubicBezTo>
                  <a:cubicBezTo>
                    <a:pt x="14" y="342"/>
                    <a:pt x="25" y="339"/>
                    <a:pt x="25" y="325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3" y="0"/>
                    <a:pt x="22" y="0"/>
                    <a:pt x="20" y="0"/>
                  </a:cubicBezTo>
                  <a:close/>
                </a:path>
              </a:pathLst>
            </a:custGeom>
            <a:solidFill>
              <a:srgbClr val="96C6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95" name="Freeform 739">
              <a:extLst>
                <a:ext uri="{FF2B5EF4-FFF2-40B4-BE49-F238E27FC236}">
                  <a16:creationId xmlns:a16="http://schemas.microsoft.com/office/drawing/2014/main" id="{51715B4F-9E68-493D-AC63-C93ADD285BF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7" y="925"/>
              <a:ext cx="13" cy="566"/>
            </a:xfrm>
            <a:custGeom>
              <a:avLst/>
              <a:gdLst>
                <a:gd name="T0" fmla="*/ 0 w 5"/>
                <a:gd name="T1" fmla="*/ 0 h 212"/>
                <a:gd name="T2" fmla="*/ 0 w 5"/>
                <a:gd name="T3" fmla="*/ 204956 h 212"/>
                <a:gd name="T4" fmla="*/ 4022 w 5"/>
                <a:gd name="T5" fmla="*/ 204956 h 212"/>
                <a:gd name="T6" fmla="*/ 4022 w 5"/>
                <a:gd name="T7" fmla="*/ 0 h 212"/>
                <a:gd name="T8" fmla="*/ 0 w 5"/>
                <a:gd name="T9" fmla="*/ 0 h 2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212">
                  <a:moveTo>
                    <a:pt x="0" y="0"/>
                  </a:moveTo>
                  <a:cubicBezTo>
                    <a:pt x="0" y="212"/>
                    <a:pt x="0" y="212"/>
                    <a:pt x="0" y="212"/>
                  </a:cubicBezTo>
                  <a:cubicBezTo>
                    <a:pt x="2" y="212"/>
                    <a:pt x="3" y="212"/>
                    <a:pt x="5" y="212"/>
                  </a:cubicBezTo>
                  <a:cubicBezTo>
                    <a:pt x="5" y="0"/>
                    <a:pt x="5" y="0"/>
                    <a:pt x="5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96C6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96" name="Freeform 740">
              <a:extLst>
                <a:ext uri="{FF2B5EF4-FFF2-40B4-BE49-F238E27FC236}">
                  <a16:creationId xmlns:a16="http://schemas.microsoft.com/office/drawing/2014/main" id="{F97F202D-4B43-4273-B183-367159002820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7" y="733"/>
              <a:ext cx="78" cy="1694"/>
            </a:xfrm>
            <a:custGeom>
              <a:avLst/>
              <a:gdLst>
                <a:gd name="T0" fmla="*/ 17233 w 31"/>
                <a:gd name="T1" fmla="*/ 68120 h 635"/>
                <a:gd name="T2" fmla="*/ 17233 w 31"/>
                <a:gd name="T3" fmla="*/ 592230 h 635"/>
                <a:gd name="T4" fmla="*/ 0 w 31"/>
                <a:gd name="T5" fmla="*/ 610550 h 635"/>
                <a:gd name="T6" fmla="*/ 19752 w 31"/>
                <a:gd name="T7" fmla="*/ 593292 h 635"/>
                <a:gd name="T8" fmla="*/ 19752 w 31"/>
                <a:gd name="T9" fmla="*/ 64569 h 6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635">
                  <a:moveTo>
                    <a:pt x="27" y="71"/>
                  </a:moveTo>
                  <a:cubicBezTo>
                    <a:pt x="27" y="8"/>
                    <a:pt x="27" y="527"/>
                    <a:pt x="27" y="616"/>
                  </a:cubicBezTo>
                  <a:cubicBezTo>
                    <a:pt x="27" y="626"/>
                    <a:pt x="11" y="635"/>
                    <a:pt x="0" y="635"/>
                  </a:cubicBezTo>
                  <a:cubicBezTo>
                    <a:pt x="10" y="635"/>
                    <a:pt x="31" y="633"/>
                    <a:pt x="31" y="617"/>
                  </a:cubicBezTo>
                  <a:cubicBezTo>
                    <a:pt x="31" y="521"/>
                    <a:pt x="31" y="0"/>
                    <a:pt x="31" y="67"/>
                  </a:cubicBezTo>
                </a:path>
              </a:pathLst>
            </a:custGeom>
            <a:solidFill>
              <a:srgbClr val="ADD2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97" name="Freeform 741">
              <a:extLst>
                <a:ext uri="{FF2B5EF4-FFF2-40B4-BE49-F238E27FC236}">
                  <a16:creationId xmlns:a16="http://schemas.microsoft.com/office/drawing/2014/main" id="{F7CD2358-FCC6-46DD-BD6C-81AD978E1EAF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7" y="1488"/>
              <a:ext cx="78" cy="939"/>
            </a:xfrm>
            <a:custGeom>
              <a:avLst/>
              <a:gdLst>
                <a:gd name="T0" fmla="*/ 19752 w 31"/>
                <a:gd name="T1" fmla="*/ 0 h 352"/>
                <a:gd name="T2" fmla="*/ 17233 w 31"/>
                <a:gd name="T3" fmla="*/ 1059 h 352"/>
                <a:gd name="T4" fmla="*/ 17233 w 31"/>
                <a:gd name="T5" fmla="*/ 320036 h 352"/>
                <a:gd name="T6" fmla="*/ 0 w 31"/>
                <a:gd name="T7" fmla="*/ 338373 h 352"/>
                <a:gd name="T8" fmla="*/ 19752 w 31"/>
                <a:gd name="T9" fmla="*/ 321103 h 352"/>
                <a:gd name="T10" fmla="*/ 19752 w 31"/>
                <a:gd name="T11" fmla="*/ 0 h 35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1" h="352">
                  <a:moveTo>
                    <a:pt x="31" y="0"/>
                  </a:moveTo>
                  <a:cubicBezTo>
                    <a:pt x="29" y="0"/>
                    <a:pt x="28" y="0"/>
                    <a:pt x="27" y="1"/>
                  </a:cubicBezTo>
                  <a:cubicBezTo>
                    <a:pt x="27" y="333"/>
                    <a:pt x="27" y="333"/>
                    <a:pt x="27" y="333"/>
                  </a:cubicBezTo>
                  <a:cubicBezTo>
                    <a:pt x="27" y="343"/>
                    <a:pt x="11" y="352"/>
                    <a:pt x="0" y="352"/>
                  </a:cubicBezTo>
                  <a:cubicBezTo>
                    <a:pt x="10" y="352"/>
                    <a:pt x="31" y="350"/>
                    <a:pt x="31" y="334"/>
                  </a:cubicBezTo>
                  <a:lnTo>
                    <a:pt x="31" y="0"/>
                  </a:lnTo>
                  <a:close/>
                </a:path>
              </a:pathLst>
            </a:custGeom>
            <a:solidFill>
              <a:srgbClr val="ADD2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98" name="Freeform 742">
              <a:extLst>
                <a:ext uri="{FF2B5EF4-FFF2-40B4-BE49-F238E27FC236}">
                  <a16:creationId xmlns:a16="http://schemas.microsoft.com/office/drawing/2014/main" id="{64F82F82-AFD1-443B-B515-64DC177DFE7C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5" y="1485"/>
              <a:ext cx="7" cy="3"/>
            </a:xfrm>
            <a:custGeom>
              <a:avLst/>
              <a:gdLst>
                <a:gd name="T0" fmla="*/ 0 w 3"/>
                <a:gd name="T1" fmla="*/ 2187 h 1"/>
                <a:gd name="T2" fmla="*/ 1094 w 3"/>
                <a:gd name="T3" fmla="*/ 0 h 1"/>
                <a:gd name="T4" fmla="*/ 1094 w 3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1">
                  <a:moveTo>
                    <a:pt x="0" y="1"/>
                  </a:moveTo>
                  <a:cubicBezTo>
                    <a:pt x="2" y="1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noFill/>
            <a:ln w="3175" cap="rnd">
              <a:solidFill>
                <a:srgbClr val="87888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99" name="Freeform 743">
              <a:extLst>
                <a:ext uri="{FF2B5EF4-FFF2-40B4-BE49-F238E27FC236}">
                  <a16:creationId xmlns:a16="http://schemas.microsoft.com/office/drawing/2014/main" id="{B9C99082-62B8-4B19-8C99-BBF68A3BDA86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7" y="1488"/>
              <a:ext cx="28" cy="3"/>
            </a:xfrm>
            <a:custGeom>
              <a:avLst/>
              <a:gdLst>
                <a:gd name="T0" fmla="*/ 0 w 11"/>
                <a:gd name="T1" fmla="*/ 2187 h 1"/>
                <a:gd name="T2" fmla="*/ 7601 w 11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1">
                  <a:moveTo>
                    <a:pt x="0" y="1"/>
                  </a:moveTo>
                  <a:cubicBezTo>
                    <a:pt x="5" y="1"/>
                    <a:pt x="8" y="0"/>
                    <a:pt x="11" y="0"/>
                  </a:cubicBezTo>
                </a:path>
              </a:pathLst>
            </a:custGeom>
            <a:noFill/>
            <a:ln w="3175" cap="rnd">
              <a:solidFill>
                <a:srgbClr val="87B1C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00" name="Freeform 744">
              <a:extLst>
                <a:ext uri="{FF2B5EF4-FFF2-40B4-BE49-F238E27FC236}">
                  <a16:creationId xmlns:a16="http://schemas.microsoft.com/office/drawing/2014/main" id="{FD66D503-1FB1-4F2F-A264-50D82A2DAC47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7" y="1477"/>
              <a:ext cx="28" cy="3"/>
            </a:xfrm>
            <a:custGeom>
              <a:avLst/>
              <a:gdLst>
                <a:gd name="T0" fmla="*/ 7601 w 11"/>
                <a:gd name="T1" fmla="*/ 2187 h 1"/>
                <a:gd name="T2" fmla="*/ 0 w 11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1">
                  <a:moveTo>
                    <a:pt x="11" y="1"/>
                  </a:moveTo>
                  <a:cubicBezTo>
                    <a:pt x="8" y="1"/>
                    <a:pt x="4" y="0"/>
                    <a:pt x="0" y="0"/>
                  </a:cubicBezTo>
                </a:path>
              </a:pathLst>
            </a:custGeom>
            <a:noFill/>
            <a:ln w="3175" cap="rnd">
              <a:solidFill>
                <a:srgbClr val="91B7C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01" name="Freeform 745">
              <a:extLst>
                <a:ext uri="{FF2B5EF4-FFF2-40B4-BE49-F238E27FC236}">
                  <a16:creationId xmlns:a16="http://schemas.microsoft.com/office/drawing/2014/main" id="{10EA767B-AB41-482A-8467-7CBA30C1FD85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5" y="1480"/>
              <a:ext cx="7" cy="5"/>
            </a:xfrm>
            <a:custGeom>
              <a:avLst/>
              <a:gdLst>
                <a:gd name="T0" fmla="*/ 1094 w 3"/>
                <a:gd name="T1" fmla="*/ 1300 h 2"/>
                <a:gd name="T2" fmla="*/ 0 w 3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2">
                  <a:moveTo>
                    <a:pt x="3" y="2"/>
                  </a:moveTo>
                  <a:cubicBezTo>
                    <a:pt x="3" y="1"/>
                    <a:pt x="2" y="1"/>
                    <a:pt x="0" y="0"/>
                  </a:cubicBezTo>
                </a:path>
              </a:pathLst>
            </a:custGeom>
            <a:noFill/>
            <a:ln w="3175" cap="rnd">
              <a:solidFill>
                <a:srgbClr val="A1A2A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02" name="Freeform 746">
              <a:extLst>
                <a:ext uri="{FF2B5EF4-FFF2-40B4-BE49-F238E27FC236}">
                  <a16:creationId xmlns:a16="http://schemas.microsoft.com/office/drawing/2014/main" id="{EB6F0201-C022-4C45-925C-6E0022342EAD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0" y="909"/>
              <a:ext cx="172" cy="1528"/>
            </a:xfrm>
            <a:custGeom>
              <a:avLst/>
              <a:gdLst>
                <a:gd name="T0" fmla="*/ 0 w 69"/>
                <a:gd name="T1" fmla="*/ 0 h 573"/>
                <a:gd name="T2" fmla="*/ 0 w 69"/>
                <a:gd name="T3" fmla="*/ 523627 h 573"/>
                <a:gd name="T4" fmla="*/ 20897 w 69"/>
                <a:gd name="T5" fmla="*/ 549525 h 573"/>
                <a:gd name="T6" fmla="*/ 41278 w 69"/>
                <a:gd name="T7" fmla="*/ 523627 h 573"/>
                <a:gd name="T8" fmla="*/ 41278 w 69"/>
                <a:gd name="T9" fmla="*/ 0 h 5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9" h="573">
                  <a:moveTo>
                    <a:pt x="0" y="0"/>
                  </a:moveTo>
                  <a:cubicBezTo>
                    <a:pt x="0" y="546"/>
                    <a:pt x="0" y="546"/>
                    <a:pt x="0" y="546"/>
                  </a:cubicBezTo>
                  <a:cubicBezTo>
                    <a:pt x="0" y="565"/>
                    <a:pt x="16" y="573"/>
                    <a:pt x="35" y="573"/>
                  </a:cubicBezTo>
                  <a:cubicBezTo>
                    <a:pt x="54" y="573"/>
                    <a:pt x="69" y="565"/>
                    <a:pt x="69" y="546"/>
                  </a:cubicBezTo>
                  <a:cubicBezTo>
                    <a:pt x="69" y="0"/>
                    <a:pt x="69" y="0"/>
                    <a:pt x="69" y="0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03" name="Freeform 747">
              <a:extLst>
                <a:ext uri="{FF2B5EF4-FFF2-40B4-BE49-F238E27FC236}">
                  <a16:creationId xmlns:a16="http://schemas.microsoft.com/office/drawing/2014/main" id="{D603E7BB-0BFA-41D6-98CF-82F242A8D863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5" y="925"/>
              <a:ext cx="165" cy="198"/>
            </a:xfrm>
            <a:custGeom>
              <a:avLst/>
              <a:gdLst>
                <a:gd name="T0" fmla="*/ 20313 w 66"/>
                <a:gd name="T1" fmla="*/ 72679 h 74"/>
                <a:gd name="T2" fmla="*/ 40363 w 66"/>
                <a:gd name="T3" fmla="*/ 69653 h 74"/>
                <a:gd name="T4" fmla="*/ 40363 w 66"/>
                <a:gd name="T5" fmla="*/ 1803 h 74"/>
                <a:gd name="T6" fmla="*/ 20313 w 66"/>
                <a:gd name="T7" fmla="*/ 0 h 74"/>
                <a:gd name="T8" fmla="*/ 0 w 66"/>
                <a:gd name="T9" fmla="*/ 1803 h 74"/>
                <a:gd name="T10" fmla="*/ 0 w 66"/>
                <a:gd name="T11" fmla="*/ 69653 h 74"/>
                <a:gd name="T12" fmla="*/ 20313 w 66"/>
                <a:gd name="T13" fmla="*/ 72679 h 7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6" h="74">
                  <a:moveTo>
                    <a:pt x="33" y="74"/>
                  </a:moveTo>
                  <a:cubicBezTo>
                    <a:pt x="50" y="74"/>
                    <a:pt x="64" y="73"/>
                    <a:pt x="66" y="71"/>
                  </a:cubicBezTo>
                  <a:cubicBezTo>
                    <a:pt x="66" y="2"/>
                    <a:pt x="66" y="2"/>
                    <a:pt x="66" y="2"/>
                  </a:cubicBezTo>
                  <a:cubicBezTo>
                    <a:pt x="60" y="1"/>
                    <a:pt x="47" y="0"/>
                    <a:pt x="33" y="0"/>
                  </a:cubicBezTo>
                  <a:cubicBezTo>
                    <a:pt x="18" y="0"/>
                    <a:pt x="6" y="1"/>
                    <a:pt x="0" y="2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1" y="73"/>
                    <a:pt x="15" y="74"/>
                    <a:pt x="33" y="74"/>
                  </a:cubicBezTo>
                  <a:close/>
                </a:path>
              </a:pathLst>
            </a:custGeom>
            <a:solidFill>
              <a:srgbClr val="A7A5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04" name="Freeform 748">
              <a:extLst>
                <a:ext uri="{FF2B5EF4-FFF2-40B4-BE49-F238E27FC236}">
                  <a16:creationId xmlns:a16="http://schemas.microsoft.com/office/drawing/2014/main" id="{61399283-D38E-4CD3-A68A-097D8E24D850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0" y="947"/>
              <a:ext cx="80" cy="37"/>
            </a:xfrm>
            <a:custGeom>
              <a:avLst/>
              <a:gdLst>
                <a:gd name="T0" fmla="*/ 0 w 32"/>
                <a:gd name="T1" fmla="*/ 12643 h 14"/>
                <a:gd name="T2" fmla="*/ 0 w 32"/>
                <a:gd name="T3" fmla="*/ 0 h 14"/>
                <a:gd name="T4" fmla="*/ 19533 w 32"/>
                <a:gd name="T5" fmla="*/ 1033 h 14"/>
                <a:gd name="T6" fmla="*/ 2470 w 32"/>
                <a:gd name="T7" fmla="*/ 3766 h 14"/>
                <a:gd name="T8" fmla="*/ 0 w 32"/>
                <a:gd name="T9" fmla="*/ 12643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14">
                  <a:moveTo>
                    <a:pt x="0" y="14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7" y="1"/>
                    <a:pt x="24" y="1"/>
                    <a:pt x="32" y="1"/>
                  </a:cubicBezTo>
                  <a:cubicBezTo>
                    <a:pt x="26" y="3"/>
                    <a:pt x="8" y="4"/>
                    <a:pt x="4" y="4"/>
                  </a:cubicBezTo>
                  <a:cubicBezTo>
                    <a:pt x="0" y="5"/>
                    <a:pt x="0" y="9"/>
                    <a:pt x="0" y="14"/>
                  </a:cubicBezTo>
                  <a:close/>
                </a:path>
              </a:pathLst>
            </a:custGeom>
            <a:solidFill>
              <a:srgbClr val="605D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05" name="Freeform 749">
              <a:extLst>
                <a:ext uri="{FF2B5EF4-FFF2-40B4-BE49-F238E27FC236}">
                  <a16:creationId xmlns:a16="http://schemas.microsoft.com/office/drawing/2014/main" id="{873EED41-9394-4994-B221-70651FBB4C41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5" y="925"/>
              <a:ext cx="165" cy="198"/>
            </a:xfrm>
            <a:custGeom>
              <a:avLst/>
              <a:gdLst>
                <a:gd name="T0" fmla="*/ 20313 w 66"/>
                <a:gd name="T1" fmla="*/ 72679 h 74"/>
                <a:gd name="T2" fmla="*/ 40363 w 66"/>
                <a:gd name="T3" fmla="*/ 69653 h 74"/>
                <a:gd name="T4" fmla="*/ 40363 w 66"/>
                <a:gd name="T5" fmla="*/ 1803 h 74"/>
                <a:gd name="T6" fmla="*/ 20313 w 66"/>
                <a:gd name="T7" fmla="*/ 0 h 74"/>
                <a:gd name="T8" fmla="*/ 0 w 66"/>
                <a:gd name="T9" fmla="*/ 1803 h 74"/>
                <a:gd name="T10" fmla="*/ 0 w 66"/>
                <a:gd name="T11" fmla="*/ 69653 h 74"/>
                <a:gd name="T12" fmla="*/ 20313 w 66"/>
                <a:gd name="T13" fmla="*/ 72679 h 7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6" h="74">
                  <a:moveTo>
                    <a:pt x="33" y="74"/>
                  </a:moveTo>
                  <a:cubicBezTo>
                    <a:pt x="50" y="74"/>
                    <a:pt x="64" y="73"/>
                    <a:pt x="66" y="71"/>
                  </a:cubicBezTo>
                  <a:cubicBezTo>
                    <a:pt x="66" y="2"/>
                    <a:pt x="66" y="2"/>
                    <a:pt x="66" y="2"/>
                  </a:cubicBezTo>
                  <a:cubicBezTo>
                    <a:pt x="60" y="1"/>
                    <a:pt x="47" y="0"/>
                    <a:pt x="33" y="0"/>
                  </a:cubicBezTo>
                  <a:cubicBezTo>
                    <a:pt x="18" y="0"/>
                    <a:pt x="6" y="1"/>
                    <a:pt x="0" y="2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1" y="73"/>
                    <a:pt x="15" y="74"/>
                    <a:pt x="33" y="74"/>
                  </a:cubicBezTo>
                  <a:close/>
                </a:path>
              </a:pathLst>
            </a:custGeom>
            <a:noFill/>
            <a:ln w="7938" cap="rnd">
              <a:solidFill>
                <a:srgbClr val="87888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06" name="Oval 750">
              <a:extLst>
                <a:ext uri="{FF2B5EF4-FFF2-40B4-BE49-F238E27FC236}">
                  <a16:creationId xmlns:a16="http://schemas.microsoft.com/office/drawing/2014/main" id="{3B6851B8-8921-4B6C-AD37-72D999BB76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07" y="1101"/>
              <a:ext cx="25" cy="2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0607" name="Freeform 751">
              <a:extLst>
                <a:ext uri="{FF2B5EF4-FFF2-40B4-BE49-F238E27FC236}">
                  <a16:creationId xmlns:a16="http://schemas.microsoft.com/office/drawing/2014/main" id="{759C27B4-8B0D-4DFA-BCDB-5E30BE22F1B0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5" y="1080"/>
              <a:ext cx="15" cy="16"/>
            </a:xfrm>
            <a:custGeom>
              <a:avLst/>
              <a:gdLst>
                <a:gd name="T0" fmla="*/ 3720 w 6"/>
                <a:gd name="T1" fmla="*/ 2824 h 6"/>
                <a:gd name="T2" fmla="*/ 1958 w 6"/>
                <a:gd name="T3" fmla="*/ 5824 h 6"/>
                <a:gd name="T4" fmla="*/ 0 w 6"/>
                <a:gd name="T5" fmla="*/ 2824 h 6"/>
                <a:gd name="T6" fmla="*/ 1958 w 6"/>
                <a:gd name="T7" fmla="*/ 0 h 6"/>
                <a:gd name="T8" fmla="*/ 3720 w 6"/>
                <a:gd name="T9" fmla="*/ 2824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6" y="3"/>
                  </a:moveTo>
                  <a:cubicBezTo>
                    <a:pt x="6" y="5"/>
                    <a:pt x="5" y="6"/>
                    <a:pt x="3" y="6"/>
                  </a:cubicBezTo>
                  <a:cubicBezTo>
                    <a:pt x="2" y="6"/>
                    <a:pt x="0" y="5"/>
                    <a:pt x="0" y="3"/>
                  </a:cubicBezTo>
                  <a:cubicBezTo>
                    <a:pt x="0" y="2"/>
                    <a:pt x="1" y="0"/>
                    <a:pt x="3" y="0"/>
                  </a:cubicBezTo>
                  <a:cubicBezTo>
                    <a:pt x="5" y="0"/>
                    <a:pt x="6" y="1"/>
                    <a:pt x="6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08" name="Oval 752">
              <a:extLst>
                <a:ext uri="{FF2B5EF4-FFF2-40B4-BE49-F238E27FC236}">
                  <a16:creationId xmlns:a16="http://schemas.microsoft.com/office/drawing/2014/main" id="{D19A59C2-906F-415D-8BF6-61BC38DBB8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15" y="1133"/>
              <a:ext cx="15" cy="1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0609" name="Freeform 753">
              <a:extLst>
                <a:ext uri="{FF2B5EF4-FFF2-40B4-BE49-F238E27FC236}">
                  <a16:creationId xmlns:a16="http://schemas.microsoft.com/office/drawing/2014/main" id="{98EADD79-15CC-4B7E-BE45-F0FE77E26895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2" y="979"/>
              <a:ext cx="63" cy="1552"/>
            </a:xfrm>
            <a:custGeom>
              <a:avLst/>
              <a:gdLst>
                <a:gd name="T0" fmla="*/ 4559 w 25"/>
                <a:gd name="T1" fmla="*/ 493704 h 582"/>
                <a:gd name="T2" fmla="*/ 16181 w 25"/>
                <a:gd name="T3" fmla="*/ 513117 h 582"/>
                <a:gd name="T4" fmla="*/ 1328 w 25"/>
                <a:gd name="T5" fmla="*/ 421795 h 582"/>
                <a:gd name="T6" fmla="*/ 1328 w 25"/>
                <a:gd name="T7" fmla="*/ 0 h 582"/>
                <a:gd name="T8" fmla="*/ 4559 w 25"/>
                <a:gd name="T9" fmla="*/ 493704 h 58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582">
                  <a:moveTo>
                    <a:pt x="7" y="515"/>
                  </a:moveTo>
                  <a:cubicBezTo>
                    <a:pt x="7" y="530"/>
                    <a:pt x="18" y="533"/>
                    <a:pt x="25" y="535"/>
                  </a:cubicBezTo>
                  <a:cubicBezTo>
                    <a:pt x="0" y="536"/>
                    <a:pt x="2" y="532"/>
                    <a:pt x="2" y="44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7" y="582"/>
                    <a:pt x="7" y="420"/>
                    <a:pt x="7" y="51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10" name="Freeform 754">
              <a:extLst>
                <a:ext uri="{FF2B5EF4-FFF2-40B4-BE49-F238E27FC236}">
                  <a16:creationId xmlns:a16="http://schemas.microsoft.com/office/drawing/2014/main" id="{BB2F2B22-AB7C-4480-8E69-90684DC0C44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7" y="845"/>
              <a:ext cx="68" cy="1582"/>
            </a:xfrm>
            <a:custGeom>
              <a:avLst/>
              <a:gdLst>
                <a:gd name="T0" fmla="*/ 0 w 27"/>
                <a:gd name="T1" fmla="*/ 570251 h 593"/>
                <a:gd name="T2" fmla="*/ 17335 w 27"/>
                <a:gd name="T3" fmla="*/ 551875 h 593"/>
                <a:gd name="T4" fmla="*/ 17335 w 27"/>
                <a:gd name="T5" fmla="*/ 44317 h 593"/>
                <a:gd name="T6" fmla="*/ 16086 w 27"/>
                <a:gd name="T7" fmla="*/ 140256 h 593"/>
                <a:gd name="T8" fmla="*/ 16086 w 27"/>
                <a:gd name="T9" fmla="*/ 469302 h 593"/>
                <a:gd name="T10" fmla="*/ 16086 w 27"/>
                <a:gd name="T11" fmla="*/ 523092 h 593"/>
                <a:gd name="T12" fmla="*/ 14811 w 27"/>
                <a:gd name="T13" fmla="*/ 551214 h 593"/>
                <a:gd name="T14" fmla="*/ 0 w 27"/>
                <a:gd name="T15" fmla="*/ 570251 h 59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7" h="593">
                  <a:moveTo>
                    <a:pt x="0" y="593"/>
                  </a:moveTo>
                  <a:cubicBezTo>
                    <a:pt x="11" y="593"/>
                    <a:pt x="27" y="584"/>
                    <a:pt x="27" y="574"/>
                  </a:cubicBezTo>
                  <a:cubicBezTo>
                    <a:pt x="27" y="502"/>
                    <a:pt x="27" y="0"/>
                    <a:pt x="27" y="46"/>
                  </a:cubicBezTo>
                  <a:cubicBezTo>
                    <a:pt x="25" y="146"/>
                    <a:pt x="25" y="146"/>
                    <a:pt x="25" y="146"/>
                  </a:cubicBezTo>
                  <a:cubicBezTo>
                    <a:pt x="25" y="488"/>
                    <a:pt x="25" y="488"/>
                    <a:pt x="25" y="488"/>
                  </a:cubicBezTo>
                  <a:cubicBezTo>
                    <a:pt x="25" y="511"/>
                    <a:pt x="25" y="530"/>
                    <a:pt x="25" y="544"/>
                  </a:cubicBezTo>
                  <a:cubicBezTo>
                    <a:pt x="25" y="549"/>
                    <a:pt x="24" y="569"/>
                    <a:pt x="23" y="573"/>
                  </a:cubicBezTo>
                  <a:cubicBezTo>
                    <a:pt x="19" y="592"/>
                    <a:pt x="7" y="591"/>
                    <a:pt x="0" y="5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11" name="Freeform 755">
              <a:extLst>
                <a:ext uri="{FF2B5EF4-FFF2-40B4-BE49-F238E27FC236}">
                  <a16:creationId xmlns:a16="http://schemas.microsoft.com/office/drawing/2014/main" id="{58664266-2B29-4FFF-A3B4-6032745F98F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5" y="837"/>
              <a:ext cx="185" cy="107"/>
            </a:xfrm>
            <a:custGeom>
              <a:avLst/>
              <a:gdLst>
                <a:gd name="T0" fmla="*/ 45238 w 74"/>
                <a:gd name="T1" fmla="*/ 35184 h 40"/>
                <a:gd name="T2" fmla="*/ 45238 w 74"/>
                <a:gd name="T3" fmla="*/ 2870 h 40"/>
                <a:gd name="T4" fmla="*/ 22783 w 74"/>
                <a:gd name="T5" fmla="*/ 0 h 40"/>
                <a:gd name="T6" fmla="*/ 0 w 74"/>
                <a:gd name="T7" fmla="*/ 2870 h 40"/>
                <a:gd name="T8" fmla="*/ 0 w 74"/>
                <a:gd name="T9" fmla="*/ 35184 h 40"/>
                <a:gd name="T10" fmla="*/ 0 w 74"/>
                <a:gd name="T11" fmla="*/ 35184 h 40"/>
                <a:gd name="T12" fmla="*/ 22783 w 74"/>
                <a:gd name="T13" fmla="*/ 39162 h 40"/>
                <a:gd name="T14" fmla="*/ 45238 w 74"/>
                <a:gd name="T15" fmla="*/ 35184 h 4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4" h="40">
                  <a:moveTo>
                    <a:pt x="74" y="36"/>
                  </a:moveTo>
                  <a:cubicBezTo>
                    <a:pt x="74" y="3"/>
                    <a:pt x="74" y="3"/>
                    <a:pt x="74" y="3"/>
                  </a:cubicBezTo>
                  <a:cubicBezTo>
                    <a:pt x="74" y="1"/>
                    <a:pt x="57" y="0"/>
                    <a:pt x="37" y="0"/>
                  </a:cubicBezTo>
                  <a:cubicBezTo>
                    <a:pt x="16" y="0"/>
                    <a:pt x="0" y="1"/>
                    <a:pt x="0" y="3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0" y="38"/>
                    <a:pt x="16" y="40"/>
                    <a:pt x="37" y="40"/>
                  </a:cubicBezTo>
                  <a:cubicBezTo>
                    <a:pt x="57" y="40"/>
                    <a:pt x="74" y="38"/>
                    <a:pt x="74" y="36"/>
                  </a:cubicBezTo>
                </a:path>
              </a:pathLst>
            </a:custGeom>
            <a:solidFill>
              <a:srgbClr val="7D7A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12" name="Freeform 756">
              <a:extLst>
                <a:ext uri="{FF2B5EF4-FFF2-40B4-BE49-F238E27FC236}">
                  <a16:creationId xmlns:a16="http://schemas.microsoft.com/office/drawing/2014/main" id="{8AEF483F-8A0A-43AA-BADC-3532680F1EFD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5" y="837"/>
              <a:ext cx="185" cy="19"/>
            </a:xfrm>
            <a:custGeom>
              <a:avLst/>
              <a:gdLst>
                <a:gd name="T0" fmla="*/ 45238 w 74"/>
                <a:gd name="T1" fmla="*/ 3257 h 7"/>
                <a:gd name="T2" fmla="*/ 22783 w 74"/>
                <a:gd name="T3" fmla="*/ 0 h 7"/>
                <a:gd name="T4" fmla="*/ 0 w 74"/>
                <a:gd name="T5" fmla="*/ 3257 h 7"/>
                <a:gd name="T6" fmla="*/ 0 w 74"/>
                <a:gd name="T7" fmla="*/ 3257 h 7"/>
                <a:gd name="T8" fmla="*/ 22783 w 74"/>
                <a:gd name="T9" fmla="*/ 7662 h 7"/>
                <a:gd name="T10" fmla="*/ 45238 w 74"/>
                <a:gd name="T11" fmla="*/ 3257 h 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4" h="7">
                  <a:moveTo>
                    <a:pt x="74" y="3"/>
                  </a:moveTo>
                  <a:cubicBezTo>
                    <a:pt x="74" y="1"/>
                    <a:pt x="57" y="0"/>
                    <a:pt x="37" y="0"/>
                  </a:cubicBezTo>
                  <a:cubicBezTo>
                    <a:pt x="16" y="0"/>
                    <a:pt x="0" y="1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5"/>
                    <a:pt x="16" y="7"/>
                    <a:pt x="37" y="7"/>
                  </a:cubicBezTo>
                  <a:cubicBezTo>
                    <a:pt x="57" y="7"/>
                    <a:pt x="74" y="5"/>
                    <a:pt x="74" y="3"/>
                  </a:cubicBezTo>
                </a:path>
              </a:pathLst>
            </a:custGeom>
            <a:solidFill>
              <a:srgbClr val="D1D1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13" name="Freeform 757">
              <a:extLst>
                <a:ext uri="{FF2B5EF4-FFF2-40B4-BE49-F238E27FC236}">
                  <a16:creationId xmlns:a16="http://schemas.microsoft.com/office/drawing/2014/main" id="{B8B32A49-9BF3-4D6A-8DF8-FE13E91703DD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5" y="837"/>
              <a:ext cx="185" cy="19"/>
            </a:xfrm>
            <a:custGeom>
              <a:avLst/>
              <a:gdLst>
                <a:gd name="T0" fmla="*/ 45238 w 74"/>
                <a:gd name="T1" fmla="*/ 3257 h 7"/>
                <a:gd name="T2" fmla="*/ 22783 w 74"/>
                <a:gd name="T3" fmla="*/ 0 h 7"/>
                <a:gd name="T4" fmla="*/ 0 w 74"/>
                <a:gd name="T5" fmla="*/ 3257 h 7"/>
                <a:gd name="T6" fmla="*/ 0 w 74"/>
                <a:gd name="T7" fmla="*/ 3257 h 7"/>
                <a:gd name="T8" fmla="*/ 22783 w 74"/>
                <a:gd name="T9" fmla="*/ 7662 h 7"/>
                <a:gd name="T10" fmla="*/ 45238 w 74"/>
                <a:gd name="T11" fmla="*/ 3257 h 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4" h="7">
                  <a:moveTo>
                    <a:pt x="74" y="3"/>
                  </a:moveTo>
                  <a:cubicBezTo>
                    <a:pt x="74" y="1"/>
                    <a:pt x="57" y="0"/>
                    <a:pt x="37" y="0"/>
                  </a:cubicBezTo>
                  <a:cubicBezTo>
                    <a:pt x="16" y="0"/>
                    <a:pt x="0" y="1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5"/>
                    <a:pt x="16" y="7"/>
                    <a:pt x="37" y="7"/>
                  </a:cubicBezTo>
                  <a:cubicBezTo>
                    <a:pt x="57" y="7"/>
                    <a:pt x="74" y="5"/>
                    <a:pt x="74" y="3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14" name="Freeform 758">
              <a:extLst>
                <a:ext uri="{FF2B5EF4-FFF2-40B4-BE49-F238E27FC236}">
                  <a16:creationId xmlns:a16="http://schemas.microsoft.com/office/drawing/2014/main" id="{E8EC71BE-B05D-4950-B3B2-BDD338BB1ED0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5" y="837"/>
              <a:ext cx="185" cy="107"/>
            </a:xfrm>
            <a:custGeom>
              <a:avLst/>
              <a:gdLst>
                <a:gd name="T0" fmla="*/ 45238 w 74"/>
                <a:gd name="T1" fmla="*/ 35184 h 40"/>
                <a:gd name="T2" fmla="*/ 45238 w 74"/>
                <a:gd name="T3" fmla="*/ 2870 h 40"/>
                <a:gd name="T4" fmla="*/ 22783 w 74"/>
                <a:gd name="T5" fmla="*/ 0 h 40"/>
                <a:gd name="T6" fmla="*/ 0 w 74"/>
                <a:gd name="T7" fmla="*/ 2870 h 40"/>
                <a:gd name="T8" fmla="*/ 0 w 74"/>
                <a:gd name="T9" fmla="*/ 35184 h 40"/>
                <a:gd name="T10" fmla="*/ 0 w 74"/>
                <a:gd name="T11" fmla="*/ 35184 h 40"/>
                <a:gd name="T12" fmla="*/ 22783 w 74"/>
                <a:gd name="T13" fmla="*/ 39162 h 40"/>
                <a:gd name="T14" fmla="*/ 45238 w 74"/>
                <a:gd name="T15" fmla="*/ 35184 h 4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4" h="40">
                  <a:moveTo>
                    <a:pt x="74" y="36"/>
                  </a:moveTo>
                  <a:cubicBezTo>
                    <a:pt x="74" y="3"/>
                    <a:pt x="74" y="3"/>
                    <a:pt x="74" y="3"/>
                  </a:cubicBezTo>
                  <a:cubicBezTo>
                    <a:pt x="74" y="1"/>
                    <a:pt x="57" y="0"/>
                    <a:pt x="37" y="0"/>
                  </a:cubicBezTo>
                  <a:cubicBezTo>
                    <a:pt x="16" y="0"/>
                    <a:pt x="0" y="1"/>
                    <a:pt x="0" y="3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0" y="38"/>
                    <a:pt x="16" y="40"/>
                    <a:pt x="37" y="40"/>
                  </a:cubicBezTo>
                  <a:cubicBezTo>
                    <a:pt x="57" y="40"/>
                    <a:pt x="74" y="38"/>
                    <a:pt x="74" y="36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15" name="Oval 759">
              <a:extLst>
                <a:ext uri="{FF2B5EF4-FFF2-40B4-BE49-F238E27FC236}">
                  <a16:creationId xmlns:a16="http://schemas.microsoft.com/office/drawing/2014/main" id="{CC09449C-66F4-4934-9F12-8E1E73813F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52" y="1485"/>
              <a:ext cx="20" cy="1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0616" name="Oval 760">
              <a:extLst>
                <a:ext uri="{FF2B5EF4-FFF2-40B4-BE49-F238E27FC236}">
                  <a16:creationId xmlns:a16="http://schemas.microsoft.com/office/drawing/2014/main" id="{9AD8F3F6-8FA1-446C-B69E-4B6E1174A1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77" y="1488"/>
              <a:ext cx="13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0617" name="Oval 761">
              <a:extLst>
                <a:ext uri="{FF2B5EF4-FFF2-40B4-BE49-F238E27FC236}">
                  <a16:creationId xmlns:a16="http://schemas.microsoft.com/office/drawing/2014/main" id="{E21BEB09-24B2-4683-87D3-F4BB7D889D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37" y="1485"/>
              <a:ext cx="10" cy="1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0618" name="Freeform 762">
              <a:extLst>
                <a:ext uri="{FF2B5EF4-FFF2-40B4-BE49-F238E27FC236}">
                  <a16:creationId xmlns:a16="http://schemas.microsoft.com/office/drawing/2014/main" id="{8462057A-A2FD-4B91-9EBE-BA7296CE0490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0" y="1032"/>
              <a:ext cx="132" cy="931"/>
            </a:xfrm>
            <a:custGeom>
              <a:avLst/>
              <a:gdLst>
                <a:gd name="T0" fmla="*/ 11203 w 53"/>
                <a:gd name="T1" fmla="*/ 1766 h 349"/>
                <a:gd name="T2" fmla="*/ 5265 w 53"/>
                <a:gd name="T3" fmla="*/ 1766 h 349"/>
                <a:gd name="T4" fmla="*/ 0 w 53"/>
                <a:gd name="T5" fmla="*/ 9721 h 349"/>
                <a:gd name="T6" fmla="*/ 0 w 53"/>
                <a:gd name="T7" fmla="*/ 319341 h 349"/>
                <a:gd name="T8" fmla="*/ 3537 w 53"/>
                <a:gd name="T9" fmla="*/ 330838 h 349"/>
                <a:gd name="T10" fmla="*/ 14769 w 53"/>
                <a:gd name="T11" fmla="*/ 335549 h 349"/>
                <a:gd name="T12" fmla="*/ 31518 w 53"/>
                <a:gd name="T13" fmla="*/ 328662 h 349"/>
                <a:gd name="T14" fmla="*/ 31518 w 53"/>
                <a:gd name="T15" fmla="*/ 0 h 349"/>
                <a:gd name="T16" fmla="*/ 11203 w 53"/>
                <a:gd name="T17" fmla="*/ 1766 h 34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3" h="349">
                  <a:moveTo>
                    <a:pt x="19" y="2"/>
                  </a:moveTo>
                  <a:cubicBezTo>
                    <a:pt x="15" y="2"/>
                    <a:pt x="12" y="2"/>
                    <a:pt x="9" y="2"/>
                  </a:cubicBezTo>
                  <a:cubicBezTo>
                    <a:pt x="0" y="1"/>
                    <a:pt x="0" y="10"/>
                    <a:pt x="0" y="10"/>
                  </a:cubicBezTo>
                  <a:cubicBezTo>
                    <a:pt x="0" y="332"/>
                    <a:pt x="0" y="332"/>
                    <a:pt x="0" y="332"/>
                  </a:cubicBezTo>
                  <a:cubicBezTo>
                    <a:pt x="0" y="332"/>
                    <a:pt x="0" y="342"/>
                    <a:pt x="6" y="344"/>
                  </a:cubicBezTo>
                  <a:cubicBezTo>
                    <a:pt x="8" y="347"/>
                    <a:pt x="16" y="348"/>
                    <a:pt x="25" y="349"/>
                  </a:cubicBezTo>
                  <a:cubicBezTo>
                    <a:pt x="42" y="349"/>
                    <a:pt x="48" y="345"/>
                    <a:pt x="53" y="342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48" y="1"/>
                    <a:pt x="35" y="2"/>
                    <a:pt x="19" y="2"/>
                  </a:cubicBezTo>
                  <a:close/>
                </a:path>
              </a:pathLst>
            </a:custGeom>
            <a:solidFill>
              <a:srgbClr val="FFFFFF"/>
            </a:solidFill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619" name="Freeform 763">
              <a:extLst>
                <a:ext uri="{FF2B5EF4-FFF2-40B4-BE49-F238E27FC236}">
                  <a16:creationId xmlns:a16="http://schemas.microsoft.com/office/drawing/2014/main" id="{86407176-2984-495E-BBC6-D126B0877DEC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2" y="1107"/>
              <a:ext cx="125" cy="82"/>
            </a:xfrm>
            <a:custGeom>
              <a:avLst/>
              <a:gdLst>
                <a:gd name="T0" fmla="*/ 783 w 50"/>
                <a:gd name="T1" fmla="*/ 26428 h 31"/>
                <a:gd name="T2" fmla="*/ 5675 w 50"/>
                <a:gd name="T3" fmla="*/ 28092 h 31"/>
                <a:gd name="T4" fmla="*/ 11063 w 50"/>
                <a:gd name="T5" fmla="*/ 28092 h 31"/>
                <a:gd name="T6" fmla="*/ 30595 w 50"/>
                <a:gd name="T7" fmla="*/ 26428 h 31"/>
                <a:gd name="T8" fmla="*/ 30595 w 50"/>
                <a:gd name="T9" fmla="*/ 0 h 31"/>
                <a:gd name="T10" fmla="*/ 11063 w 50"/>
                <a:gd name="T11" fmla="*/ 1666 h 31"/>
                <a:gd name="T12" fmla="*/ 5675 w 50"/>
                <a:gd name="T13" fmla="*/ 1666 h 31"/>
                <a:gd name="T14" fmla="*/ 783 w 50"/>
                <a:gd name="T15" fmla="*/ 0 h 31"/>
                <a:gd name="T16" fmla="*/ 783 w 50"/>
                <a:gd name="T17" fmla="*/ 26428 h 3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0" h="31">
                  <a:moveTo>
                    <a:pt x="1" y="29"/>
                  </a:moveTo>
                  <a:cubicBezTo>
                    <a:pt x="1" y="29"/>
                    <a:pt x="0" y="30"/>
                    <a:pt x="9" y="31"/>
                  </a:cubicBezTo>
                  <a:cubicBezTo>
                    <a:pt x="12" y="31"/>
                    <a:pt x="15" y="31"/>
                    <a:pt x="18" y="31"/>
                  </a:cubicBezTo>
                  <a:cubicBezTo>
                    <a:pt x="33" y="31"/>
                    <a:pt x="46" y="30"/>
                    <a:pt x="50" y="29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46" y="1"/>
                    <a:pt x="33" y="2"/>
                    <a:pt x="18" y="2"/>
                  </a:cubicBezTo>
                  <a:cubicBezTo>
                    <a:pt x="15" y="2"/>
                    <a:pt x="12" y="2"/>
                    <a:pt x="9" y="2"/>
                  </a:cubicBezTo>
                  <a:cubicBezTo>
                    <a:pt x="0" y="1"/>
                    <a:pt x="1" y="0"/>
                    <a:pt x="1" y="0"/>
                  </a:cubicBezTo>
                  <a:lnTo>
                    <a:pt x="1" y="29"/>
                  </a:lnTo>
                  <a:close/>
                </a:path>
              </a:pathLst>
            </a:custGeom>
            <a:solidFill>
              <a:srgbClr val="7D7A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20" name="Freeform 764">
              <a:extLst>
                <a:ext uri="{FF2B5EF4-FFF2-40B4-BE49-F238E27FC236}">
                  <a16:creationId xmlns:a16="http://schemas.microsoft.com/office/drawing/2014/main" id="{B151677B-FD78-4786-81CD-10470DC3203C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0" y="856"/>
              <a:ext cx="160" cy="85"/>
            </a:xfrm>
            <a:custGeom>
              <a:avLst/>
              <a:gdLst>
                <a:gd name="T0" fmla="*/ 3250 w 64"/>
                <a:gd name="T1" fmla="*/ 1052 h 32"/>
                <a:gd name="T2" fmla="*/ 18363 w 64"/>
                <a:gd name="T3" fmla="*/ 2794 h 32"/>
                <a:gd name="T4" fmla="*/ 37895 w 64"/>
                <a:gd name="T5" fmla="*/ 1052 h 32"/>
                <a:gd name="T6" fmla="*/ 38595 w 64"/>
                <a:gd name="T7" fmla="*/ 2794 h 32"/>
                <a:gd name="T8" fmla="*/ 20313 w 64"/>
                <a:gd name="T9" fmla="*/ 12947 h 32"/>
                <a:gd name="T10" fmla="*/ 17113 w 64"/>
                <a:gd name="T11" fmla="*/ 16926 h 32"/>
                <a:gd name="T12" fmla="*/ 17113 w 64"/>
                <a:gd name="T13" fmla="*/ 27136 h 32"/>
                <a:gd name="T14" fmla="*/ 9300 w 64"/>
                <a:gd name="T15" fmla="*/ 28167 h 32"/>
                <a:gd name="T16" fmla="*/ 783 w 64"/>
                <a:gd name="T17" fmla="*/ 23144 h 32"/>
                <a:gd name="T18" fmla="*/ 0 w 64"/>
                <a:gd name="T19" fmla="*/ 2794 h 32"/>
                <a:gd name="T20" fmla="*/ 3250 w 64"/>
                <a:gd name="T21" fmla="*/ 1052 h 3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64" h="32">
                  <a:moveTo>
                    <a:pt x="5" y="1"/>
                  </a:moveTo>
                  <a:cubicBezTo>
                    <a:pt x="13" y="3"/>
                    <a:pt x="22" y="3"/>
                    <a:pt x="30" y="3"/>
                  </a:cubicBezTo>
                  <a:cubicBezTo>
                    <a:pt x="40" y="2"/>
                    <a:pt x="52" y="1"/>
                    <a:pt x="62" y="1"/>
                  </a:cubicBezTo>
                  <a:cubicBezTo>
                    <a:pt x="64" y="1"/>
                    <a:pt x="63" y="2"/>
                    <a:pt x="63" y="3"/>
                  </a:cubicBezTo>
                  <a:cubicBezTo>
                    <a:pt x="60" y="10"/>
                    <a:pt x="39" y="10"/>
                    <a:pt x="33" y="14"/>
                  </a:cubicBezTo>
                  <a:cubicBezTo>
                    <a:pt x="31" y="15"/>
                    <a:pt x="29" y="16"/>
                    <a:pt x="28" y="18"/>
                  </a:cubicBezTo>
                  <a:cubicBezTo>
                    <a:pt x="27" y="20"/>
                    <a:pt x="29" y="27"/>
                    <a:pt x="28" y="29"/>
                  </a:cubicBezTo>
                  <a:cubicBezTo>
                    <a:pt x="25" y="32"/>
                    <a:pt x="18" y="29"/>
                    <a:pt x="15" y="30"/>
                  </a:cubicBezTo>
                  <a:cubicBezTo>
                    <a:pt x="9" y="30"/>
                    <a:pt x="3" y="29"/>
                    <a:pt x="1" y="25"/>
                  </a:cubicBezTo>
                  <a:cubicBezTo>
                    <a:pt x="0" y="20"/>
                    <a:pt x="0" y="9"/>
                    <a:pt x="0" y="3"/>
                  </a:cubicBezTo>
                  <a:cubicBezTo>
                    <a:pt x="1" y="2"/>
                    <a:pt x="2" y="0"/>
                    <a:pt x="5" y="1"/>
                  </a:cubicBezTo>
                  <a:close/>
                </a:path>
              </a:pathLst>
            </a:custGeom>
            <a:solidFill>
              <a:srgbClr val="A7A5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21" name="Freeform 765">
              <a:extLst>
                <a:ext uri="{FF2B5EF4-FFF2-40B4-BE49-F238E27FC236}">
                  <a16:creationId xmlns:a16="http://schemas.microsoft.com/office/drawing/2014/main" id="{4267FEB5-4C73-42BA-A3AB-21B48ADC34B8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5" y="864"/>
              <a:ext cx="87" cy="72"/>
            </a:xfrm>
            <a:custGeom>
              <a:avLst/>
              <a:gdLst>
                <a:gd name="T0" fmla="*/ 3980 w 35"/>
                <a:gd name="T1" fmla="*/ 25885 h 27"/>
                <a:gd name="T2" fmla="*/ 13025 w 35"/>
                <a:gd name="T3" fmla="*/ 24824 h 27"/>
                <a:gd name="T4" fmla="*/ 18889 w 35"/>
                <a:gd name="T5" fmla="*/ 23061 h 27"/>
                <a:gd name="T6" fmla="*/ 20012 w 35"/>
                <a:gd name="T7" fmla="*/ 16179 h 27"/>
                <a:gd name="T8" fmla="*/ 20012 w 35"/>
                <a:gd name="T9" fmla="*/ 8648 h 27"/>
                <a:gd name="T10" fmla="*/ 20012 w 35"/>
                <a:gd name="T11" fmla="*/ 3891 h 27"/>
                <a:gd name="T12" fmla="*/ 19351 w 35"/>
                <a:gd name="T13" fmla="*/ 0 h 27"/>
                <a:gd name="T14" fmla="*/ 18141 w 35"/>
                <a:gd name="T15" fmla="*/ 9707 h 27"/>
                <a:gd name="T16" fmla="*/ 13025 w 35"/>
                <a:gd name="T17" fmla="*/ 15531 h 27"/>
                <a:gd name="T18" fmla="*/ 3980 w 35"/>
                <a:gd name="T19" fmla="*/ 24120 h 27"/>
                <a:gd name="T20" fmla="*/ 0 w 35"/>
                <a:gd name="T21" fmla="*/ 24824 h 2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5" h="27">
                  <a:moveTo>
                    <a:pt x="7" y="27"/>
                  </a:moveTo>
                  <a:cubicBezTo>
                    <a:pt x="12" y="27"/>
                    <a:pt x="17" y="26"/>
                    <a:pt x="22" y="26"/>
                  </a:cubicBezTo>
                  <a:cubicBezTo>
                    <a:pt x="25" y="25"/>
                    <a:pt x="29" y="26"/>
                    <a:pt x="32" y="24"/>
                  </a:cubicBezTo>
                  <a:cubicBezTo>
                    <a:pt x="35" y="23"/>
                    <a:pt x="34" y="20"/>
                    <a:pt x="34" y="17"/>
                  </a:cubicBezTo>
                  <a:cubicBezTo>
                    <a:pt x="34" y="14"/>
                    <a:pt x="34" y="11"/>
                    <a:pt x="34" y="9"/>
                  </a:cubicBezTo>
                  <a:cubicBezTo>
                    <a:pt x="34" y="7"/>
                    <a:pt x="34" y="6"/>
                    <a:pt x="34" y="4"/>
                  </a:cubicBezTo>
                  <a:cubicBezTo>
                    <a:pt x="33" y="3"/>
                    <a:pt x="33" y="2"/>
                    <a:pt x="33" y="0"/>
                  </a:cubicBezTo>
                  <a:cubicBezTo>
                    <a:pt x="32" y="3"/>
                    <a:pt x="32" y="7"/>
                    <a:pt x="31" y="10"/>
                  </a:cubicBezTo>
                  <a:cubicBezTo>
                    <a:pt x="29" y="14"/>
                    <a:pt x="26" y="14"/>
                    <a:pt x="22" y="16"/>
                  </a:cubicBezTo>
                  <a:cubicBezTo>
                    <a:pt x="16" y="18"/>
                    <a:pt x="12" y="22"/>
                    <a:pt x="7" y="25"/>
                  </a:cubicBezTo>
                  <a:cubicBezTo>
                    <a:pt x="5" y="25"/>
                    <a:pt x="1" y="27"/>
                    <a:pt x="0" y="26"/>
                  </a:cubicBezTo>
                </a:path>
              </a:pathLst>
            </a:custGeom>
            <a:solidFill>
              <a:srgbClr val="605D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22" name="Freeform 766">
              <a:extLst>
                <a:ext uri="{FF2B5EF4-FFF2-40B4-BE49-F238E27FC236}">
                  <a16:creationId xmlns:a16="http://schemas.microsoft.com/office/drawing/2014/main" id="{7408786E-FEFA-4EBD-8CF0-2556321DF463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5" y="867"/>
              <a:ext cx="72" cy="56"/>
            </a:xfrm>
            <a:custGeom>
              <a:avLst/>
              <a:gdLst>
                <a:gd name="T0" fmla="*/ 1135 w 29"/>
                <a:gd name="T1" fmla="*/ 2824 h 21"/>
                <a:gd name="T2" fmla="*/ 0 w 29"/>
                <a:gd name="T3" fmla="*/ 13347 h 21"/>
                <a:gd name="T4" fmla="*/ 1591 w 29"/>
                <a:gd name="T5" fmla="*/ 18355 h 21"/>
                <a:gd name="T6" fmla="*/ 6306 w 29"/>
                <a:gd name="T7" fmla="*/ 18355 h 21"/>
                <a:gd name="T8" fmla="*/ 6306 w 29"/>
                <a:gd name="T9" fmla="*/ 13347 h 21"/>
                <a:gd name="T10" fmla="*/ 9350 w 29"/>
                <a:gd name="T11" fmla="*/ 7531 h 21"/>
                <a:gd name="T12" fmla="*/ 16865 w 29"/>
                <a:gd name="T13" fmla="*/ 2824 h 21"/>
                <a:gd name="T14" fmla="*/ 10559 w 29"/>
                <a:gd name="T15" fmla="*/ 1059 h 21"/>
                <a:gd name="T16" fmla="*/ 1591 w 29"/>
                <a:gd name="T17" fmla="*/ 1763 h 2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9" h="21">
                  <a:moveTo>
                    <a:pt x="2" y="3"/>
                  </a:moveTo>
                  <a:cubicBezTo>
                    <a:pt x="0" y="6"/>
                    <a:pt x="0" y="10"/>
                    <a:pt x="0" y="14"/>
                  </a:cubicBezTo>
                  <a:cubicBezTo>
                    <a:pt x="0" y="16"/>
                    <a:pt x="1" y="18"/>
                    <a:pt x="3" y="19"/>
                  </a:cubicBezTo>
                  <a:cubicBezTo>
                    <a:pt x="5" y="20"/>
                    <a:pt x="10" y="21"/>
                    <a:pt x="11" y="19"/>
                  </a:cubicBezTo>
                  <a:cubicBezTo>
                    <a:pt x="12" y="18"/>
                    <a:pt x="10" y="16"/>
                    <a:pt x="11" y="14"/>
                  </a:cubicBezTo>
                  <a:cubicBezTo>
                    <a:pt x="11" y="12"/>
                    <a:pt x="14" y="10"/>
                    <a:pt x="16" y="8"/>
                  </a:cubicBezTo>
                  <a:cubicBezTo>
                    <a:pt x="20" y="5"/>
                    <a:pt x="25" y="6"/>
                    <a:pt x="29" y="3"/>
                  </a:cubicBezTo>
                  <a:cubicBezTo>
                    <a:pt x="28" y="1"/>
                    <a:pt x="21" y="1"/>
                    <a:pt x="18" y="1"/>
                  </a:cubicBezTo>
                  <a:cubicBezTo>
                    <a:pt x="14" y="1"/>
                    <a:pt x="5" y="0"/>
                    <a:pt x="3" y="2"/>
                  </a:cubicBezTo>
                </a:path>
              </a:pathLst>
            </a:custGeom>
            <a:solidFill>
              <a:srgbClr val="CFCE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23" name="Freeform 767">
              <a:extLst>
                <a:ext uri="{FF2B5EF4-FFF2-40B4-BE49-F238E27FC236}">
                  <a16:creationId xmlns:a16="http://schemas.microsoft.com/office/drawing/2014/main" id="{40A2A10D-B6ED-4B68-AFD2-210E5196E9AA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7" y="872"/>
              <a:ext cx="28" cy="29"/>
            </a:xfrm>
            <a:custGeom>
              <a:avLst/>
              <a:gdLst>
                <a:gd name="T0" fmla="*/ 843 w 11"/>
                <a:gd name="T1" fmla="*/ 1648 h 11"/>
                <a:gd name="T2" fmla="*/ 843 w 11"/>
                <a:gd name="T3" fmla="*/ 5992 h 11"/>
                <a:gd name="T4" fmla="*/ 2146 w 11"/>
                <a:gd name="T5" fmla="*/ 8028 h 11"/>
                <a:gd name="T6" fmla="*/ 3531 w 11"/>
                <a:gd name="T7" fmla="*/ 2655 h 11"/>
                <a:gd name="T8" fmla="*/ 7601 w 11"/>
                <a:gd name="T9" fmla="*/ 1007 h 11"/>
                <a:gd name="T10" fmla="*/ 2146 w 11"/>
                <a:gd name="T11" fmla="*/ 1648 h 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" h="11">
                  <a:moveTo>
                    <a:pt x="1" y="2"/>
                  </a:moveTo>
                  <a:cubicBezTo>
                    <a:pt x="1" y="4"/>
                    <a:pt x="0" y="5"/>
                    <a:pt x="1" y="7"/>
                  </a:cubicBezTo>
                  <a:cubicBezTo>
                    <a:pt x="1" y="9"/>
                    <a:pt x="2" y="11"/>
                    <a:pt x="3" y="9"/>
                  </a:cubicBezTo>
                  <a:cubicBezTo>
                    <a:pt x="4" y="7"/>
                    <a:pt x="3" y="5"/>
                    <a:pt x="5" y="3"/>
                  </a:cubicBezTo>
                  <a:cubicBezTo>
                    <a:pt x="7" y="2"/>
                    <a:pt x="9" y="2"/>
                    <a:pt x="11" y="1"/>
                  </a:cubicBezTo>
                  <a:cubicBezTo>
                    <a:pt x="9" y="0"/>
                    <a:pt x="5" y="1"/>
                    <a:pt x="3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24" name="Freeform 768">
              <a:extLst>
                <a:ext uri="{FF2B5EF4-FFF2-40B4-BE49-F238E27FC236}">
                  <a16:creationId xmlns:a16="http://schemas.microsoft.com/office/drawing/2014/main" id="{6552D4D6-4F6D-4D98-A70E-FFCE055C1C3C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5" y="899"/>
              <a:ext cx="37" cy="32"/>
            </a:xfrm>
            <a:custGeom>
              <a:avLst/>
              <a:gdLst>
                <a:gd name="T0" fmla="*/ 0 w 15"/>
                <a:gd name="T1" fmla="*/ 11469 h 12"/>
                <a:gd name="T2" fmla="*/ 5659 w 15"/>
                <a:gd name="T3" fmla="*/ 10376 h 12"/>
                <a:gd name="T4" fmla="*/ 6766 w 15"/>
                <a:gd name="T5" fmla="*/ 0 h 12"/>
                <a:gd name="T6" fmla="*/ 1564 w 15"/>
                <a:gd name="T7" fmla="*/ 10376 h 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" h="12">
                  <a:moveTo>
                    <a:pt x="0" y="12"/>
                  </a:moveTo>
                  <a:cubicBezTo>
                    <a:pt x="3" y="12"/>
                    <a:pt x="7" y="12"/>
                    <a:pt x="10" y="11"/>
                  </a:cubicBezTo>
                  <a:cubicBezTo>
                    <a:pt x="15" y="10"/>
                    <a:pt x="14" y="4"/>
                    <a:pt x="12" y="0"/>
                  </a:cubicBezTo>
                  <a:cubicBezTo>
                    <a:pt x="11" y="7"/>
                    <a:pt x="11" y="10"/>
                    <a:pt x="3" y="11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25" name="Freeform 769">
              <a:extLst>
                <a:ext uri="{FF2B5EF4-FFF2-40B4-BE49-F238E27FC236}">
                  <a16:creationId xmlns:a16="http://schemas.microsoft.com/office/drawing/2014/main" id="{513258F1-B323-4644-BA21-E60D7E11F254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7" y="1192"/>
              <a:ext cx="68" cy="765"/>
            </a:xfrm>
            <a:custGeom>
              <a:avLst/>
              <a:gdLst>
                <a:gd name="T0" fmla="*/ 12268 w 27"/>
                <a:gd name="T1" fmla="*/ 153914 h 287"/>
                <a:gd name="T2" fmla="*/ 13484 w 27"/>
                <a:gd name="T3" fmla="*/ 33372 h 287"/>
                <a:gd name="T4" fmla="*/ 16612 w 27"/>
                <a:gd name="T5" fmla="*/ 0 h 287"/>
                <a:gd name="T6" fmla="*/ 16612 w 27"/>
                <a:gd name="T7" fmla="*/ 258869 h 287"/>
                <a:gd name="T8" fmla="*/ 0 w 27"/>
                <a:gd name="T9" fmla="*/ 271535 h 287"/>
                <a:gd name="T10" fmla="*/ 12268 w 27"/>
                <a:gd name="T11" fmla="*/ 153914 h 28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7" h="287">
                  <a:moveTo>
                    <a:pt x="19" y="161"/>
                  </a:moveTo>
                  <a:cubicBezTo>
                    <a:pt x="20" y="137"/>
                    <a:pt x="19" y="69"/>
                    <a:pt x="21" y="35"/>
                  </a:cubicBezTo>
                  <a:cubicBezTo>
                    <a:pt x="22" y="12"/>
                    <a:pt x="26" y="26"/>
                    <a:pt x="26" y="0"/>
                  </a:cubicBezTo>
                  <a:cubicBezTo>
                    <a:pt x="26" y="0"/>
                    <a:pt x="26" y="263"/>
                    <a:pt x="26" y="271"/>
                  </a:cubicBezTo>
                  <a:cubicBezTo>
                    <a:pt x="27" y="278"/>
                    <a:pt x="17" y="287"/>
                    <a:pt x="0" y="284"/>
                  </a:cubicBezTo>
                  <a:cubicBezTo>
                    <a:pt x="17" y="277"/>
                    <a:pt x="14" y="259"/>
                    <a:pt x="19" y="161"/>
                  </a:cubicBezTo>
                  <a:close/>
                </a:path>
              </a:pathLst>
            </a:custGeom>
            <a:solidFill>
              <a:srgbClr val="E7E7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26" name="Freeform 770">
              <a:extLst>
                <a:ext uri="{FF2B5EF4-FFF2-40B4-BE49-F238E27FC236}">
                  <a16:creationId xmlns:a16="http://schemas.microsoft.com/office/drawing/2014/main" id="{4591493B-3235-4FC4-91BA-30D10372AB5A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7" y="1059"/>
              <a:ext cx="15" cy="26"/>
            </a:xfrm>
            <a:custGeom>
              <a:avLst/>
              <a:gdLst>
                <a:gd name="T0" fmla="*/ 0 w 6"/>
                <a:gd name="T1" fmla="*/ 2514 h 10"/>
                <a:gd name="T2" fmla="*/ 2470 w 6"/>
                <a:gd name="T3" fmla="*/ 0 h 10"/>
                <a:gd name="T4" fmla="*/ 2470 w 6"/>
                <a:gd name="T5" fmla="*/ 6536 h 10"/>
                <a:gd name="T6" fmla="*/ 0 w 6"/>
                <a:gd name="T7" fmla="*/ 7140 h 10"/>
                <a:gd name="T8" fmla="*/ 3720 w 6"/>
                <a:gd name="T9" fmla="*/ 714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10">
                  <a:moveTo>
                    <a:pt x="0" y="3"/>
                  </a:moveTo>
                  <a:cubicBezTo>
                    <a:pt x="1" y="1"/>
                    <a:pt x="2" y="0"/>
                    <a:pt x="4" y="0"/>
                  </a:cubicBezTo>
                  <a:cubicBezTo>
                    <a:pt x="3" y="3"/>
                    <a:pt x="2" y="6"/>
                    <a:pt x="4" y="8"/>
                  </a:cubicBezTo>
                  <a:cubicBezTo>
                    <a:pt x="2" y="8"/>
                    <a:pt x="1" y="9"/>
                    <a:pt x="0" y="9"/>
                  </a:cubicBezTo>
                  <a:cubicBezTo>
                    <a:pt x="2" y="9"/>
                    <a:pt x="4" y="10"/>
                    <a:pt x="6" y="9"/>
                  </a:cubicBezTo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27" name="Freeform 771">
              <a:extLst>
                <a:ext uri="{FF2B5EF4-FFF2-40B4-BE49-F238E27FC236}">
                  <a16:creationId xmlns:a16="http://schemas.microsoft.com/office/drawing/2014/main" id="{01F3DEF7-E4E7-48E6-9533-236ABF0D3578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7" y="1067"/>
              <a:ext cx="15" cy="13"/>
            </a:xfrm>
            <a:custGeom>
              <a:avLst/>
              <a:gdLst>
                <a:gd name="T0" fmla="*/ 0 w 6"/>
                <a:gd name="T1" fmla="*/ 0 h 5"/>
                <a:gd name="T2" fmla="*/ 783 w 6"/>
                <a:gd name="T3" fmla="*/ 4022 h 5"/>
                <a:gd name="T4" fmla="*/ 3720 w 6"/>
                <a:gd name="T5" fmla="*/ 4022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5">
                  <a:moveTo>
                    <a:pt x="0" y="0"/>
                  </a:moveTo>
                  <a:cubicBezTo>
                    <a:pt x="0" y="2"/>
                    <a:pt x="0" y="4"/>
                    <a:pt x="1" y="5"/>
                  </a:cubicBezTo>
                  <a:cubicBezTo>
                    <a:pt x="3" y="3"/>
                    <a:pt x="4" y="3"/>
                    <a:pt x="6" y="5"/>
                  </a:cubicBezTo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28" name="Freeform 772">
              <a:extLst>
                <a:ext uri="{FF2B5EF4-FFF2-40B4-BE49-F238E27FC236}">
                  <a16:creationId xmlns:a16="http://schemas.microsoft.com/office/drawing/2014/main" id="{81AF4B04-B6A9-496E-801F-64C35298CABD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2" y="1061"/>
              <a:ext cx="18" cy="24"/>
            </a:xfrm>
            <a:custGeom>
              <a:avLst/>
              <a:gdLst>
                <a:gd name="T0" fmla="*/ 0 w 7"/>
                <a:gd name="T1" fmla="*/ 1763 h 9"/>
                <a:gd name="T2" fmla="*/ 2361 w 7"/>
                <a:gd name="T3" fmla="*/ 0 h 9"/>
                <a:gd name="T4" fmla="*/ 4371 w 7"/>
                <a:gd name="T5" fmla="*/ 8648 h 9"/>
                <a:gd name="T6" fmla="*/ 1448 w 7"/>
                <a:gd name="T7" fmla="*/ 5824 h 9"/>
                <a:gd name="T8" fmla="*/ 1448 w 7"/>
                <a:gd name="T9" fmla="*/ 8648 h 9"/>
                <a:gd name="T10" fmla="*/ 5151 w 7"/>
                <a:gd name="T11" fmla="*/ 6883 h 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" h="9">
                  <a:moveTo>
                    <a:pt x="0" y="2"/>
                  </a:moveTo>
                  <a:cubicBezTo>
                    <a:pt x="1" y="1"/>
                    <a:pt x="2" y="0"/>
                    <a:pt x="3" y="0"/>
                  </a:cubicBezTo>
                  <a:cubicBezTo>
                    <a:pt x="4" y="3"/>
                    <a:pt x="5" y="7"/>
                    <a:pt x="6" y="9"/>
                  </a:cubicBezTo>
                  <a:cubicBezTo>
                    <a:pt x="5" y="7"/>
                    <a:pt x="4" y="6"/>
                    <a:pt x="2" y="6"/>
                  </a:cubicBezTo>
                  <a:cubicBezTo>
                    <a:pt x="1" y="7"/>
                    <a:pt x="2" y="8"/>
                    <a:pt x="2" y="9"/>
                  </a:cubicBezTo>
                  <a:cubicBezTo>
                    <a:pt x="4" y="9"/>
                    <a:pt x="6" y="7"/>
                    <a:pt x="7" y="7"/>
                  </a:cubicBezTo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29" name="Freeform 773">
              <a:extLst>
                <a:ext uri="{FF2B5EF4-FFF2-40B4-BE49-F238E27FC236}">
                  <a16:creationId xmlns:a16="http://schemas.microsoft.com/office/drawing/2014/main" id="{F14A31DF-1EA7-4A80-9622-CE687CAFF108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2" y="1059"/>
              <a:ext cx="50" cy="34"/>
            </a:xfrm>
            <a:custGeom>
              <a:avLst/>
              <a:gdLst>
                <a:gd name="T0" fmla="*/ 0 w 20"/>
                <a:gd name="T1" fmla="*/ 0 h 13"/>
                <a:gd name="T2" fmla="*/ 1300 w 20"/>
                <a:gd name="T3" fmla="*/ 6745 h 13"/>
                <a:gd name="T4" fmla="*/ 3250 w 20"/>
                <a:gd name="T5" fmla="*/ 4166 h 13"/>
                <a:gd name="T6" fmla="*/ 3250 w 20"/>
                <a:gd name="T7" fmla="*/ 8338 h 13"/>
                <a:gd name="T8" fmla="*/ 6845 w 20"/>
                <a:gd name="T9" fmla="*/ 986 h 13"/>
                <a:gd name="T10" fmla="*/ 10550 w 20"/>
                <a:gd name="T11" fmla="*/ 3188 h 13"/>
                <a:gd name="T12" fmla="*/ 11720 w 20"/>
                <a:gd name="T13" fmla="*/ 5150 h 1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0" h="13">
                  <a:moveTo>
                    <a:pt x="0" y="0"/>
                  </a:moveTo>
                  <a:cubicBezTo>
                    <a:pt x="0" y="3"/>
                    <a:pt x="1" y="5"/>
                    <a:pt x="2" y="8"/>
                  </a:cubicBezTo>
                  <a:cubicBezTo>
                    <a:pt x="3" y="6"/>
                    <a:pt x="4" y="6"/>
                    <a:pt x="5" y="5"/>
                  </a:cubicBezTo>
                  <a:cubicBezTo>
                    <a:pt x="6" y="7"/>
                    <a:pt x="6" y="8"/>
                    <a:pt x="5" y="10"/>
                  </a:cubicBezTo>
                  <a:cubicBezTo>
                    <a:pt x="3" y="1"/>
                    <a:pt x="16" y="10"/>
                    <a:pt x="11" y="1"/>
                  </a:cubicBezTo>
                  <a:cubicBezTo>
                    <a:pt x="7" y="13"/>
                    <a:pt x="20" y="10"/>
                    <a:pt x="17" y="4"/>
                  </a:cubicBezTo>
                  <a:cubicBezTo>
                    <a:pt x="18" y="5"/>
                    <a:pt x="19" y="5"/>
                    <a:pt x="19" y="6"/>
                  </a:cubicBezTo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30" name="Freeform 774">
              <a:extLst>
                <a:ext uri="{FF2B5EF4-FFF2-40B4-BE49-F238E27FC236}">
                  <a16:creationId xmlns:a16="http://schemas.microsoft.com/office/drawing/2014/main" id="{233184A9-1E41-4DB5-8FB2-CDD8AAEAF5C5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7" y="1205"/>
              <a:ext cx="30" cy="16"/>
            </a:xfrm>
            <a:custGeom>
              <a:avLst/>
              <a:gdLst>
                <a:gd name="T0" fmla="*/ 0 w 12"/>
                <a:gd name="T1" fmla="*/ 1059 h 6"/>
                <a:gd name="T2" fmla="*/ 1958 w 12"/>
                <a:gd name="T3" fmla="*/ 0 h 6"/>
                <a:gd name="T4" fmla="*/ 1958 w 12"/>
                <a:gd name="T5" fmla="*/ 4701 h 6"/>
                <a:gd name="T6" fmla="*/ 4425 w 12"/>
                <a:gd name="T7" fmla="*/ 1763 h 6"/>
                <a:gd name="T8" fmla="*/ 6845 w 12"/>
                <a:gd name="T9" fmla="*/ 4701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6">
                  <a:moveTo>
                    <a:pt x="0" y="1"/>
                  </a:moveTo>
                  <a:cubicBezTo>
                    <a:pt x="1" y="1"/>
                    <a:pt x="2" y="0"/>
                    <a:pt x="3" y="0"/>
                  </a:cubicBezTo>
                  <a:cubicBezTo>
                    <a:pt x="4" y="1"/>
                    <a:pt x="4" y="3"/>
                    <a:pt x="3" y="5"/>
                  </a:cubicBezTo>
                  <a:cubicBezTo>
                    <a:pt x="6" y="6"/>
                    <a:pt x="8" y="5"/>
                    <a:pt x="7" y="2"/>
                  </a:cubicBezTo>
                  <a:cubicBezTo>
                    <a:pt x="9" y="1"/>
                    <a:pt x="12" y="2"/>
                    <a:pt x="11" y="5"/>
                  </a:cubicBezTo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31" name="Freeform 775">
              <a:extLst>
                <a:ext uri="{FF2B5EF4-FFF2-40B4-BE49-F238E27FC236}">
                  <a16:creationId xmlns:a16="http://schemas.microsoft.com/office/drawing/2014/main" id="{AF64F1EC-BD74-4E92-BED0-BAEF1F5F2AB2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2" y="1197"/>
              <a:ext cx="53" cy="35"/>
            </a:xfrm>
            <a:custGeom>
              <a:avLst/>
              <a:gdLst>
                <a:gd name="T0" fmla="*/ 0 w 21"/>
                <a:gd name="T1" fmla="*/ 13287 h 13"/>
                <a:gd name="T2" fmla="*/ 2027 w 21"/>
                <a:gd name="T3" fmla="*/ 0 h 13"/>
                <a:gd name="T4" fmla="*/ 3892 w 21"/>
                <a:gd name="T5" fmla="*/ 11453 h 13"/>
                <a:gd name="T6" fmla="*/ 7269 w 21"/>
                <a:gd name="T7" fmla="*/ 9192 h 13"/>
                <a:gd name="T8" fmla="*/ 5918 w 21"/>
                <a:gd name="T9" fmla="*/ 6090 h 13"/>
                <a:gd name="T10" fmla="*/ 8472 w 21"/>
                <a:gd name="T11" fmla="*/ 8352 h 13"/>
                <a:gd name="T12" fmla="*/ 12377 w 21"/>
                <a:gd name="T13" fmla="*/ 11453 h 13"/>
                <a:gd name="T14" fmla="*/ 12377 w 21"/>
                <a:gd name="T15" fmla="*/ 6090 h 13"/>
                <a:gd name="T16" fmla="*/ 13714 w 21"/>
                <a:gd name="T17" fmla="*/ 8352 h 1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" h="13">
                  <a:moveTo>
                    <a:pt x="0" y="13"/>
                  </a:moveTo>
                  <a:cubicBezTo>
                    <a:pt x="6" y="11"/>
                    <a:pt x="8" y="4"/>
                    <a:pt x="3" y="0"/>
                  </a:cubicBezTo>
                  <a:cubicBezTo>
                    <a:pt x="2" y="4"/>
                    <a:pt x="4" y="8"/>
                    <a:pt x="6" y="11"/>
                  </a:cubicBezTo>
                  <a:cubicBezTo>
                    <a:pt x="7" y="9"/>
                    <a:pt x="9" y="8"/>
                    <a:pt x="11" y="9"/>
                  </a:cubicBezTo>
                  <a:cubicBezTo>
                    <a:pt x="12" y="7"/>
                    <a:pt x="11" y="6"/>
                    <a:pt x="9" y="6"/>
                  </a:cubicBezTo>
                  <a:cubicBezTo>
                    <a:pt x="7" y="12"/>
                    <a:pt x="12" y="8"/>
                    <a:pt x="13" y="8"/>
                  </a:cubicBezTo>
                  <a:cubicBezTo>
                    <a:pt x="15" y="9"/>
                    <a:pt x="17" y="11"/>
                    <a:pt x="19" y="11"/>
                  </a:cubicBezTo>
                  <a:cubicBezTo>
                    <a:pt x="19" y="10"/>
                    <a:pt x="19" y="7"/>
                    <a:pt x="19" y="6"/>
                  </a:cubicBezTo>
                  <a:cubicBezTo>
                    <a:pt x="20" y="7"/>
                    <a:pt x="21" y="8"/>
                    <a:pt x="21" y="8"/>
                  </a:cubicBezTo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32" name="Freeform 776">
              <a:extLst>
                <a:ext uri="{FF2B5EF4-FFF2-40B4-BE49-F238E27FC236}">
                  <a16:creationId xmlns:a16="http://schemas.microsoft.com/office/drawing/2014/main" id="{70B509CD-A719-49FE-BE31-95E28A8C206A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0" y="1205"/>
              <a:ext cx="10" cy="19"/>
            </a:xfrm>
            <a:custGeom>
              <a:avLst/>
              <a:gdLst>
                <a:gd name="T0" fmla="*/ 2470 w 4"/>
                <a:gd name="T1" fmla="*/ 0 h 7"/>
                <a:gd name="T2" fmla="*/ 1958 w 4"/>
                <a:gd name="T3" fmla="*/ 7662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7">
                  <a:moveTo>
                    <a:pt x="4" y="0"/>
                  </a:moveTo>
                  <a:cubicBezTo>
                    <a:pt x="0" y="1"/>
                    <a:pt x="3" y="5"/>
                    <a:pt x="3" y="7"/>
                  </a:cubicBezTo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0499" name="Group 777">
            <a:extLst>
              <a:ext uri="{FF2B5EF4-FFF2-40B4-BE49-F238E27FC236}">
                <a16:creationId xmlns:a16="http://schemas.microsoft.com/office/drawing/2014/main" id="{58C81FE8-170D-4E06-9CC3-6BB1EA066B71}"/>
              </a:ext>
            </a:extLst>
          </p:cNvPr>
          <p:cNvGrpSpPr>
            <a:grpSpLocks/>
          </p:cNvGrpSpPr>
          <p:nvPr/>
        </p:nvGrpSpPr>
        <p:grpSpPr bwMode="auto">
          <a:xfrm>
            <a:off x="8891588" y="1308100"/>
            <a:ext cx="293687" cy="2854325"/>
            <a:chOff x="4641" y="733"/>
            <a:chExt cx="185" cy="1798"/>
          </a:xfrm>
        </p:grpSpPr>
        <p:sp>
          <p:nvSpPr>
            <p:cNvPr id="20545" name="Freeform 778">
              <a:extLst>
                <a:ext uri="{FF2B5EF4-FFF2-40B4-BE49-F238E27FC236}">
                  <a16:creationId xmlns:a16="http://schemas.microsoft.com/office/drawing/2014/main" id="{C7982CCA-D425-4B62-B881-59BC9315A066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1" y="837"/>
              <a:ext cx="185" cy="1600"/>
            </a:xfrm>
            <a:custGeom>
              <a:avLst/>
              <a:gdLst>
                <a:gd name="T0" fmla="*/ 22783 w 74"/>
                <a:gd name="T1" fmla="*/ 0 h 600"/>
                <a:gd name="T2" fmla="*/ 0 w 74"/>
                <a:gd name="T3" fmla="*/ 2824 h 600"/>
                <a:gd name="T4" fmla="*/ 0 w 74"/>
                <a:gd name="T5" fmla="*/ 34531 h 600"/>
                <a:gd name="T6" fmla="*/ 0 w 74"/>
                <a:gd name="T7" fmla="*/ 34531 h 600"/>
                <a:gd name="T8" fmla="*/ 1300 w 74"/>
                <a:gd name="T9" fmla="*/ 35592 h 600"/>
                <a:gd name="T10" fmla="*/ 1300 w 74"/>
                <a:gd name="T11" fmla="*/ 549525 h 600"/>
                <a:gd name="T12" fmla="*/ 22783 w 74"/>
                <a:gd name="T13" fmla="*/ 575411 h 600"/>
                <a:gd name="T14" fmla="*/ 43488 w 74"/>
                <a:gd name="T15" fmla="*/ 549525 h 600"/>
                <a:gd name="T16" fmla="*/ 43488 w 74"/>
                <a:gd name="T17" fmla="*/ 35592 h 600"/>
                <a:gd name="T18" fmla="*/ 45238 w 74"/>
                <a:gd name="T19" fmla="*/ 34531 h 600"/>
                <a:gd name="T20" fmla="*/ 45238 w 74"/>
                <a:gd name="T21" fmla="*/ 2824 h 600"/>
                <a:gd name="T22" fmla="*/ 22783 w 74"/>
                <a:gd name="T23" fmla="*/ 0 h 60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74" h="600">
                  <a:moveTo>
                    <a:pt x="37" y="0"/>
                  </a:moveTo>
                  <a:cubicBezTo>
                    <a:pt x="16" y="0"/>
                    <a:pt x="0" y="1"/>
                    <a:pt x="0" y="3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0" y="36"/>
                    <a:pt x="1" y="37"/>
                    <a:pt x="2" y="37"/>
                  </a:cubicBezTo>
                  <a:cubicBezTo>
                    <a:pt x="2" y="573"/>
                    <a:pt x="2" y="573"/>
                    <a:pt x="2" y="573"/>
                  </a:cubicBezTo>
                  <a:cubicBezTo>
                    <a:pt x="2" y="592"/>
                    <a:pt x="18" y="600"/>
                    <a:pt x="37" y="600"/>
                  </a:cubicBezTo>
                  <a:cubicBezTo>
                    <a:pt x="56" y="600"/>
                    <a:pt x="71" y="592"/>
                    <a:pt x="71" y="573"/>
                  </a:cubicBezTo>
                  <a:cubicBezTo>
                    <a:pt x="71" y="37"/>
                    <a:pt x="71" y="37"/>
                    <a:pt x="71" y="37"/>
                  </a:cubicBezTo>
                  <a:cubicBezTo>
                    <a:pt x="73" y="37"/>
                    <a:pt x="74" y="36"/>
                    <a:pt x="74" y="36"/>
                  </a:cubicBezTo>
                  <a:cubicBezTo>
                    <a:pt x="74" y="3"/>
                    <a:pt x="74" y="3"/>
                    <a:pt x="74" y="3"/>
                  </a:cubicBezTo>
                  <a:cubicBezTo>
                    <a:pt x="74" y="1"/>
                    <a:pt x="57" y="0"/>
                    <a:pt x="37" y="0"/>
                  </a:cubicBezTo>
                  <a:close/>
                </a:path>
              </a:pathLst>
            </a:custGeom>
            <a:noFill/>
            <a:ln w="23813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46" name="Freeform 779">
              <a:extLst>
                <a:ext uri="{FF2B5EF4-FFF2-40B4-BE49-F238E27FC236}">
                  <a16:creationId xmlns:a16="http://schemas.microsoft.com/office/drawing/2014/main" id="{BD193808-1E0D-431E-A34F-7FB50AC95266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6" y="909"/>
              <a:ext cx="173" cy="1528"/>
            </a:xfrm>
            <a:custGeom>
              <a:avLst/>
              <a:gdLst>
                <a:gd name="T0" fmla="*/ 0 w 69"/>
                <a:gd name="T1" fmla="*/ 0 h 573"/>
                <a:gd name="T2" fmla="*/ 0 w 69"/>
                <a:gd name="T3" fmla="*/ 523627 h 573"/>
                <a:gd name="T4" fmla="*/ 21896 w 69"/>
                <a:gd name="T5" fmla="*/ 549525 h 573"/>
                <a:gd name="T6" fmla="*/ 42999 w 69"/>
                <a:gd name="T7" fmla="*/ 523627 h 573"/>
                <a:gd name="T8" fmla="*/ 42999 w 69"/>
                <a:gd name="T9" fmla="*/ 0 h 5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9" h="573">
                  <a:moveTo>
                    <a:pt x="0" y="0"/>
                  </a:moveTo>
                  <a:cubicBezTo>
                    <a:pt x="0" y="546"/>
                    <a:pt x="0" y="546"/>
                    <a:pt x="0" y="546"/>
                  </a:cubicBezTo>
                  <a:cubicBezTo>
                    <a:pt x="0" y="565"/>
                    <a:pt x="16" y="573"/>
                    <a:pt x="35" y="573"/>
                  </a:cubicBezTo>
                  <a:cubicBezTo>
                    <a:pt x="54" y="573"/>
                    <a:pt x="69" y="565"/>
                    <a:pt x="69" y="546"/>
                  </a:cubicBezTo>
                  <a:cubicBezTo>
                    <a:pt x="69" y="0"/>
                    <a:pt x="69" y="0"/>
                    <a:pt x="69" y="0"/>
                  </a:cubicBezTo>
                </a:path>
              </a:pathLst>
            </a:custGeom>
            <a:solidFill>
              <a:srgbClr val="E2EF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47" name="Freeform 780">
              <a:extLst>
                <a:ext uri="{FF2B5EF4-FFF2-40B4-BE49-F238E27FC236}">
                  <a16:creationId xmlns:a16="http://schemas.microsoft.com/office/drawing/2014/main" id="{175D9798-8E80-4508-BD2C-F0C795B8CB71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6" y="1485"/>
              <a:ext cx="173" cy="952"/>
            </a:xfrm>
            <a:custGeom>
              <a:avLst/>
              <a:gdLst>
                <a:gd name="T0" fmla="*/ 21896 w 69"/>
                <a:gd name="T1" fmla="*/ 342392 h 357"/>
                <a:gd name="T2" fmla="*/ 42999 w 69"/>
                <a:gd name="T3" fmla="*/ 316509 h 357"/>
                <a:gd name="T4" fmla="*/ 42999 w 69"/>
                <a:gd name="T5" fmla="*/ 0 h 357"/>
                <a:gd name="T6" fmla="*/ 21896 w 69"/>
                <a:gd name="T7" fmla="*/ 2824 h 357"/>
                <a:gd name="T8" fmla="*/ 0 w 69"/>
                <a:gd name="T9" fmla="*/ 0 h 357"/>
                <a:gd name="T10" fmla="*/ 0 w 69"/>
                <a:gd name="T11" fmla="*/ 316509 h 357"/>
                <a:gd name="T12" fmla="*/ 21896 w 69"/>
                <a:gd name="T13" fmla="*/ 342392 h 35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9" h="357">
                  <a:moveTo>
                    <a:pt x="35" y="357"/>
                  </a:moveTo>
                  <a:cubicBezTo>
                    <a:pt x="54" y="357"/>
                    <a:pt x="69" y="349"/>
                    <a:pt x="69" y="330"/>
                  </a:cubicBezTo>
                  <a:cubicBezTo>
                    <a:pt x="69" y="0"/>
                    <a:pt x="69" y="0"/>
                    <a:pt x="69" y="0"/>
                  </a:cubicBezTo>
                  <a:cubicBezTo>
                    <a:pt x="67" y="2"/>
                    <a:pt x="53" y="3"/>
                    <a:pt x="35" y="3"/>
                  </a:cubicBezTo>
                  <a:cubicBezTo>
                    <a:pt x="16" y="3"/>
                    <a:pt x="1" y="2"/>
                    <a:pt x="0" y="0"/>
                  </a:cubicBezTo>
                  <a:cubicBezTo>
                    <a:pt x="0" y="330"/>
                    <a:pt x="0" y="330"/>
                    <a:pt x="0" y="330"/>
                  </a:cubicBezTo>
                  <a:cubicBezTo>
                    <a:pt x="0" y="349"/>
                    <a:pt x="16" y="357"/>
                    <a:pt x="35" y="357"/>
                  </a:cubicBezTo>
                  <a:close/>
                </a:path>
              </a:pathLst>
            </a:custGeom>
            <a:solidFill>
              <a:srgbClr val="E2EF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48" name="Freeform 781">
              <a:extLst>
                <a:ext uri="{FF2B5EF4-FFF2-40B4-BE49-F238E27FC236}">
                  <a16:creationId xmlns:a16="http://schemas.microsoft.com/office/drawing/2014/main" id="{FE3DA975-7E8D-4C76-9F1F-FCF8FD630E23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1" y="1491"/>
              <a:ext cx="125" cy="912"/>
            </a:xfrm>
            <a:custGeom>
              <a:avLst/>
              <a:gdLst>
                <a:gd name="T0" fmla="*/ 15438 w 50"/>
                <a:gd name="T1" fmla="*/ 1059 h 342"/>
                <a:gd name="T2" fmla="*/ 0 w 50"/>
                <a:gd name="T3" fmla="*/ 0 h 342"/>
                <a:gd name="T4" fmla="*/ 0 w 50"/>
                <a:gd name="T5" fmla="*/ 311752 h 342"/>
                <a:gd name="T6" fmla="*/ 15438 w 50"/>
                <a:gd name="T7" fmla="*/ 327928 h 342"/>
                <a:gd name="T8" fmla="*/ 30595 w 50"/>
                <a:gd name="T9" fmla="*/ 311752 h 342"/>
                <a:gd name="T10" fmla="*/ 30595 w 50"/>
                <a:gd name="T11" fmla="*/ 0 h 342"/>
                <a:gd name="T12" fmla="*/ 15438 w 50"/>
                <a:gd name="T13" fmla="*/ 1059 h 34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0" h="342">
                  <a:moveTo>
                    <a:pt x="25" y="1"/>
                  </a:moveTo>
                  <a:cubicBezTo>
                    <a:pt x="15" y="1"/>
                    <a:pt x="6" y="0"/>
                    <a:pt x="0" y="0"/>
                  </a:cubicBezTo>
                  <a:cubicBezTo>
                    <a:pt x="0" y="325"/>
                    <a:pt x="0" y="325"/>
                    <a:pt x="0" y="325"/>
                  </a:cubicBezTo>
                  <a:cubicBezTo>
                    <a:pt x="0" y="339"/>
                    <a:pt x="11" y="342"/>
                    <a:pt x="25" y="342"/>
                  </a:cubicBezTo>
                  <a:cubicBezTo>
                    <a:pt x="39" y="342"/>
                    <a:pt x="50" y="339"/>
                    <a:pt x="50" y="325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44" y="0"/>
                    <a:pt x="35" y="1"/>
                    <a:pt x="25" y="1"/>
                  </a:cubicBezTo>
                  <a:close/>
                </a:path>
              </a:pathLst>
            </a:custGeom>
            <a:solidFill>
              <a:srgbClr val="BEDB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49" name="Freeform 782">
              <a:extLst>
                <a:ext uri="{FF2B5EF4-FFF2-40B4-BE49-F238E27FC236}">
                  <a16:creationId xmlns:a16="http://schemas.microsoft.com/office/drawing/2014/main" id="{B5EC147E-0DA7-4195-A06B-DFFB3F1C6F45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1" y="925"/>
              <a:ext cx="125" cy="568"/>
            </a:xfrm>
            <a:custGeom>
              <a:avLst/>
              <a:gdLst>
                <a:gd name="T0" fmla="*/ 0 w 50"/>
                <a:gd name="T1" fmla="*/ 0 h 213"/>
                <a:gd name="T2" fmla="*/ 0 w 50"/>
                <a:gd name="T3" fmla="*/ 203229 h 213"/>
                <a:gd name="T4" fmla="*/ 15438 w 50"/>
                <a:gd name="T5" fmla="*/ 204288 h 213"/>
                <a:gd name="T6" fmla="*/ 30595 w 50"/>
                <a:gd name="T7" fmla="*/ 203229 h 213"/>
                <a:gd name="T8" fmla="*/ 30595 w 50"/>
                <a:gd name="T9" fmla="*/ 0 h 213"/>
                <a:gd name="T10" fmla="*/ 0 w 50"/>
                <a:gd name="T11" fmla="*/ 0 h 21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0" h="213">
                  <a:moveTo>
                    <a:pt x="0" y="0"/>
                  </a:moveTo>
                  <a:cubicBezTo>
                    <a:pt x="0" y="212"/>
                    <a:pt x="0" y="212"/>
                    <a:pt x="0" y="212"/>
                  </a:cubicBezTo>
                  <a:cubicBezTo>
                    <a:pt x="6" y="212"/>
                    <a:pt x="15" y="213"/>
                    <a:pt x="25" y="213"/>
                  </a:cubicBezTo>
                  <a:cubicBezTo>
                    <a:pt x="35" y="213"/>
                    <a:pt x="44" y="212"/>
                    <a:pt x="50" y="212"/>
                  </a:cubicBezTo>
                  <a:cubicBezTo>
                    <a:pt x="50" y="0"/>
                    <a:pt x="50" y="0"/>
                    <a:pt x="5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BEDB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50" name="Freeform 783">
              <a:extLst>
                <a:ext uri="{FF2B5EF4-FFF2-40B4-BE49-F238E27FC236}">
                  <a16:creationId xmlns:a16="http://schemas.microsoft.com/office/drawing/2014/main" id="{7157F2DB-93B0-486C-BC3B-63F1ECFEEC28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3" y="1491"/>
              <a:ext cx="63" cy="912"/>
            </a:xfrm>
            <a:custGeom>
              <a:avLst/>
              <a:gdLst>
                <a:gd name="T0" fmla="*/ 12822 w 25"/>
                <a:gd name="T1" fmla="*/ 0 h 342"/>
                <a:gd name="T2" fmla="*/ 12822 w 25"/>
                <a:gd name="T3" fmla="*/ 309624 h 342"/>
                <a:gd name="T4" fmla="*/ 0 w 25"/>
                <a:gd name="T5" fmla="*/ 327928 h 342"/>
                <a:gd name="T6" fmla="*/ 16181 w 25"/>
                <a:gd name="T7" fmla="*/ 311752 h 342"/>
                <a:gd name="T8" fmla="*/ 16181 w 25"/>
                <a:gd name="T9" fmla="*/ 0 h 342"/>
                <a:gd name="T10" fmla="*/ 12822 w 25"/>
                <a:gd name="T11" fmla="*/ 0 h 34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5" h="342">
                  <a:moveTo>
                    <a:pt x="20" y="0"/>
                  </a:moveTo>
                  <a:cubicBezTo>
                    <a:pt x="20" y="323"/>
                    <a:pt x="20" y="323"/>
                    <a:pt x="20" y="323"/>
                  </a:cubicBezTo>
                  <a:cubicBezTo>
                    <a:pt x="20" y="338"/>
                    <a:pt x="9" y="342"/>
                    <a:pt x="0" y="342"/>
                  </a:cubicBezTo>
                  <a:cubicBezTo>
                    <a:pt x="14" y="342"/>
                    <a:pt x="25" y="339"/>
                    <a:pt x="25" y="325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3" y="0"/>
                    <a:pt x="22" y="0"/>
                    <a:pt x="20" y="0"/>
                  </a:cubicBezTo>
                  <a:close/>
                </a:path>
              </a:pathLst>
            </a:custGeom>
            <a:solidFill>
              <a:srgbClr val="96C6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51" name="Freeform 784">
              <a:extLst>
                <a:ext uri="{FF2B5EF4-FFF2-40B4-BE49-F238E27FC236}">
                  <a16:creationId xmlns:a16="http://schemas.microsoft.com/office/drawing/2014/main" id="{9049A6CC-6E7F-4651-ACFC-F461C2438E82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3" y="925"/>
              <a:ext cx="13" cy="566"/>
            </a:xfrm>
            <a:custGeom>
              <a:avLst/>
              <a:gdLst>
                <a:gd name="T0" fmla="*/ 0 w 5"/>
                <a:gd name="T1" fmla="*/ 0 h 212"/>
                <a:gd name="T2" fmla="*/ 0 w 5"/>
                <a:gd name="T3" fmla="*/ 204956 h 212"/>
                <a:gd name="T4" fmla="*/ 4022 w 5"/>
                <a:gd name="T5" fmla="*/ 204956 h 212"/>
                <a:gd name="T6" fmla="*/ 4022 w 5"/>
                <a:gd name="T7" fmla="*/ 0 h 212"/>
                <a:gd name="T8" fmla="*/ 0 w 5"/>
                <a:gd name="T9" fmla="*/ 0 h 2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212">
                  <a:moveTo>
                    <a:pt x="0" y="0"/>
                  </a:moveTo>
                  <a:cubicBezTo>
                    <a:pt x="0" y="212"/>
                    <a:pt x="0" y="212"/>
                    <a:pt x="0" y="212"/>
                  </a:cubicBezTo>
                  <a:cubicBezTo>
                    <a:pt x="2" y="212"/>
                    <a:pt x="3" y="212"/>
                    <a:pt x="5" y="212"/>
                  </a:cubicBezTo>
                  <a:cubicBezTo>
                    <a:pt x="5" y="0"/>
                    <a:pt x="5" y="0"/>
                    <a:pt x="5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96C6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52" name="Freeform 785">
              <a:extLst>
                <a:ext uri="{FF2B5EF4-FFF2-40B4-BE49-F238E27FC236}">
                  <a16:creationId xmlns:a16="http://schemas.microsoft.com/office/drawing/2014/main" id="{C88182E3-0B77-49AE-B4DF-E52C677A56F5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3" y="733"/>
              <a:ext cx="78" cy="1694"/>
            </a:xfrm>
            <a:custGeom>
              <a:avLst/>
              <a:gdLst>
                <a:gd name="T0" fmla="*/ 17233 w 31"/>
                <a:gd name="T1" fmla="*/ 68120 h 635"/>
                <a:gd name="T2" fmla="*/ 17233 w 31"/>
                <a:gd name="T3" fmla="*/ 592230 h 635"/>
                <a:gd name="T4" fmla="*/ 0 w 31"/>
                <a:gd name="T5" fmla="*/ 610550 h 635"/>
                <a:gd name="T6" fmla="*/ 19752 w 31"/>
                <a:gd name="T7" fmla="*/ 593292 h 635"/>
                <a:gd name="T8" fmla="*/ 19752 w 31"/>
                <a:gd name="T9" fmla="*/ 64569 h 6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635">
                  <a:moveTo>
                    <a:pt x="27" y="71"/>
                  </a:moveTo>
                  <a:cubicBezTo>
                    <a:pt x="27" y="8"/>
                    <a:pt x="27" y="527"/>
                    <a:pt x="27" y="616"/>
                  </a:cubicBezTo>
                  <a:cubicBezTo>
                    <a:pt x="27" y="626"/>
                    <a:pt x="11" y="635"/>
                    <a:pt x="0" y="635"/>
                  </a:cubicBezTo>
                  <a:cubicBezTo>
                    <a:pt x="10" y="635"/>
                    <a:pt x="31" y="633"/>
                    <a:pt x="31" y="617"/>
                  </a:cubicBezTo>
                  <a:cubicBezTo>
                    <a:pt x="31" y="521"/>
                    <a:pt x="31" y="0"/>
                    <a:pt x="31" y="67"/>
                  </a:cubicBezTo>
                </a:path>
              </a:pathLst>
            </a:custGeom>
            <a:solidFill>
              <a:srgbClr val="ADD2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53" name="Freeform 786">
              <a:extLst>
                <a:ext uri="{FF2B5EF4-FFF2-40B4-BE49-F238E27FC236}">
                  <a16:creationId xmlns:a16="http://schemas.microsoft.com/office/drawing/2014/main" id="{0AB09CA4-051A-4B48-BB9A-DC854EB8C8F1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3" y="1488"/>
              <a:ext cx="78" cy="939"/>
            </a:xfrm>
            <a:custGeom>
              <a:avLst/>
              <a:gdLst>
                <a:gd name="T0" fmla="*/ 19752 w 31"/>
                <a:gd name="T1" fmla="*/ 0 h 352"/>
                <a:gd name="T2" fmla="*/ 17233 w 31"/>
                <a:gd name="T3" fmla="*/ 1059 h 352"/>
                <a:gd name="T4" fmla="*/ 17233 w 31"/>
                <a:gd name="T5" fmla="*/ 320036 h 352"/>
                <a:gd name="T6" fmla="*/ 0 w 31"/>
                <a:gd name="T7" fmla="*/ 338373 h 352"/>
                <a:gd name="T8" fmla="*/ 19752 w 31"/>
                <a:gd name="T9" fmla="*/ 321103 h 352"/>
                <a:gd name="T10" fmla="*/ 19752 w 31"/>
                <a:gd name="T11" fmla="*/ 0 h 35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1" h="352">
                  <a:moveTo>
                    <a:pt x="31" y="0"/>
                  </a:moveTo>
                  <a:cubicBezTo>
                    <a:pt x="30" y="0"/>
                    <a:pt x="28" y="0"/>
                    <a:pt x="27" y="1"/>
                  </a:cubicBezTo>
                  <a:cubicBezTo>
                    <a:pt x="27" y="333"/>
                    <a:pt x="27" y="333"/>
                    <a:pt x="27" y="333"/>
                  </a:cubicBezTo>
                  <a:cubicBezTo>
                    <a:pt x="27" y="343"/>
                    <a:pt x="11" y="352"/>
                    <a:pt x="0" y="352"/>
                  </a:cubicBezTo>
                  <a:cubicBezTo>
                    <a:pt x="10" y="352"/>
                    <a:pt x="31" y="350"/>
                    <a:pt x="31" y="334"/>
                  </a:cubicBezTo>
                  <a:lnTo>
                    <a:pt x="31" y="0"/>
                  </a:lnTo>
                  <a:close/>
                </a:path>
              </a:pathLst>
            </a:custGeom>
            <a:solidFill>
              <a:srgbClr val="ADD2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54" name="Freeform 787">
              <a:extLst>
                <a:ext uri="{FF2B5EF4-FFF2-40B4-BE49-F238E27FC236}">
                  <a16:creationId xmlns:a16="http://schemas.microsoft.com/office/drawing/2014/main" id="{9B25A7B2-F42F-47C0-BB3E-CFD07B275A56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1" y="1485"/>
              <a:ext cx="10" cy="3"/>
            </a:xfrm>
            <a:custGeom>
              <a:avLst/>
              <a:gdLst>
                <a:gd name="T0" fmla="*/ 0 w 4"/>
                <a:gd name="T1" fmla="*/ 2187 h 1"/>
                <a:gd name="T2" fmla="*/ 2470 w 4"/>
                <a:gd name="T3" fmla="*/ 0 h 1"/>
                <a:gd name="T4" fmla="*/ 2470 w 4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1">
                  <a:moveTo>
                    <a:pt x="0" y="1"/>
                  </a:moveTo>
                  <a:cubicBezTo>
                    <a:pt x="2" y="1"/>
                    <a:pt x="3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noFill/>
            <a:ln w="4763" cap="rnd">
              <a:solidFill>
                <a:srgbClr val="87888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55" name="Freeform 788">
              <a:extLst>
                <a:ext uri="{FF2B5EF4-FFF2-40B4-BE49-F238E27FC236}">
                  <a16:creationId xmlns:a16="http://schemas.microsoft.com/office/drawing/2014/main" id="{F00E9F86-22D6-471B-AB0E-9930385D2847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3" y="1488"/>
              <a:ext cx="28" cy="3"/>
            </a:xfrm>
            <a:custGeom>
              <a:avLst/>
              <a:gdLst>
                <a:gd name="T0" fmla="*/ 0 w 11"/>
                <a:gd name="T1" fmla="*/ 2187 h 1"/>
                <a:gd name="T2" fmla="*/ 7601 w 11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1">
                  <a:moveTo>
                    <a:pt x="0" y="1"/>
                  </a:moveTo>
                  <a:cubicBezTo>
                    <a:pt x="5" y="1"/>
                    <a:pt x="9" y="0"/>
                    <a:pt x="11" y="0"/>
                  </a:cubicBezTo>
                </a:path>
              </a:pathLst>
            </a:custGeom>
            <a:noFill/>
            <a:ln w="4763" cap="rnd">
              <a:solidFill>
                <a:srgbClr val="87B1C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56" name="Freeform 789">
              <a:extLst>
                <a:ext uri="{FF2B5EF4-FFF2-40B4-BE49-F238E27FC236}">
                  <a16:creationId xmlns:a16="http://schemas.microsoft.com/office/drawing/2014/main" id="{057844F2-841F-4D17-9D0E-BE0F7D807D0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3" y="1477"/>
              <a:ext cx="28" cy="3"/>
            </a:xfrm>
            <a:custGeom>
              <a:avLst/>
              <a:gdLst>
                <a:gd name="T0" fmla="*/ 7601 w 11"/>
                <a:gd name="T1" fmla="*/ 2187 h 1"/>
                <a:gd name="T2" fmla="*/ 0 w 11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1">
                  <a:moveTo>
                    <a:pt x="11" y="1"/>
                  </a:moveTo>
                  <a:cubicBezTo>
                    <a:pt x="8" y="1"/>
                    <a:pt x="4" y="0"/>
                    <a:pt x="0" y="0"/>
                  </a:cubicBezTo>
                </a:path>
              </a:pathLst>
            </a:custGeom>
            <a:noFill/>
            <a:ln w="4763" cap="rnd">
              <a:solidFill>
                <a:srgbClr val="91B7C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57" name="Freeform 790">
              <a:extLst>
                <a:ext uri="{FF2B5EF4-FFF2-40B4-BE49-F238E27FC236}">
                  <a16:creationId xmlns:a16="http://schemas.microsoft.com/office/drawing/2014/main" id="{E0E29F81-B4BC-444C-9C80-EA747F07649E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1" y="1480"/>
              <a:ext cx="10" cy="5"/>
            </a:xfrm>
            <a:custGeom>
              <a:avLst/>
              <a:gdLst>
                <a:gd name="T0" fmla="*/ 2470 w 4"/>
                <a:gd name="T1" fmla="*/ 1300 h 2"/>
                <a:gd name="T2" fmla="*/ 0 w 4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2">
                  <a:moveTo>
                    <a:pt x="4" y="2"/>
                  </a:moveTo>
                  <a:cubicBezTo>
                    <a:pt x="3" y="1"/>
                    <a:pt x="2" y="1"/>
                    <a:pt x="0" y="0"/>
                  </a:cubicBezTo>
                </a:path>
              </a:pathLst>
            </a:custGeom>
            <a:noFill/>
            <a:ln w="4763" cap="rnd">
              <a:solidFill>
                <a:srgbClr val="A1A2A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58" name="Freeform 791">
              <a:extLst>
                <a:ext uri="{FF2B5EF4-FFF2-40B4-BE49-F238E27FC236}">
                  <a16:creationId xmlns:a16="http://schemas.microsoft.com/office/drawing/2014/main" id="{FCF5AD04-9854-42AC-960A-07C02D937A4A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6" y="909"/>
              <a:ext cx="173" cy="1528"/>
            </a:xfrm>
            <a:custGeom>
              <a:avLst/>
              <a:gdLst>
                <a:gd name="T0" fmla="*/ 0 w 69"/>
                <a:gd name="T1" fmla="*/ 0 h 573"/>
                <a:gd name="T2" fmla="*/ 0 w 69"/>
                <a:gd name="T3" fmla="*/ 523627 h 573"/>
                <a:gd name="T4" fmla="*/ 21896 w 69"/>
                <a:gd name="T5" fmla="*/ 549525 h 573"/>
                <a:gd name="T6" fmla="*/ 42999 w 69"/>
                <a:gd name="T7" fmla="*/ 523627 h 573"/>
                <a:gd name="T8" fmla="*/ 42999 w 69"/>
                <a:gd name="T9" fmla="*/ 0 h 5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9" h="573">
                  <a:moveTo>
                    <a:pt x="0" y="0"/>
                  </a:moveTo>
                  <a:cubicBezTo>
                    <a:pt x="0" y="546"/>
                    <a:pt x="0" y="546"/>
                    <a:pt x="0" y="546"/>
                  </a:cubicBezTo>
                  <a:cubicBezTo>
                    <a:pt x="0" y="565"/>
                    <a:pt x="16" y="573"/>
                    <a:pt x="35" y="573"/>
                  </a:cubicBezTo>
                  <a:cubicBezTo>
                    <a:pt x="54" y="573"/>
                    <a:pt x="69" y="565"/>
                    <a:pt x="69" y="546"/>
                  </a:cubicBezTo>
                  <a:cubicBezTo>
                    <a:pt x="69" y="0"/>
                    <a:pt x="69" y="0"/>
                    <a:pt x="69" y="0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59" name="Freeform 792">
              <a:extLst>
                <a:ext uri="{FF2B5EF4-FFF2-40B4-BE49-F238E27FC236}">
                  <a16:creationId xmlns:a16="http://schemas.microsoft.com/office/drawing/2014/main" id="{D6C12CAC-1BEC-4544-A6D3-6664FAA6503B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1" y="925"/>
              <a:ext cx="165" cy="198"/>
            </a:xfrm>
            <a:custGeom>
              <a:avLst/>
              <a:gdLst>
                <a:gd name="T0" fmla="*/ 20313 w 66"/>
                <a:gd name="T1" fmla="*/ 72679 h 74"/>
                <a:gd name="T2" fmla="*/ 40363 w 66"/>
                <a:gd name="T3" fmla="*/ 69653 h 74"/>
                <a:gd name="T4" fmla="*/ 40363 w 66"/>
                <a:gd name="T5" fmla="*/ 1803 h 74"/>
                <a:gd name="T6" fmla="*/ 20313 w 66"/>
                <a:gd name="T7" fmla="*/ 0 h 74"/>
                <a:gd name="T8" fmla="*/ 0 w 66"/>
                <a:gd name="T9" fmla="*/ 1803 h 74"/>
                <a:gd name="T10" fmla="*/ 0 w 66"/>
                <a:gd name="T11" fmla="*/ 69653 h 74"/>
                <a:gd name="T12" fmla="*/ 20313 w 66"/>
                <a:gd name="T13" fmla="*/ 72679 h 7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6" h="74">
                  <a:moveTo>
                    <a:pt x="33" y="74"/>
                  </a:moveTo>
                  <a:cubicBezTo>
                    <a:pt x="50" y="74"/>
                    <a:pt x="64" y="73"/>
                    <a:pt x="66" y="71"/>
                  </a:cubicBezTo>
                  <a:cubicBezTo>
                    <a:pt x="66" y="2"/>
                    <a:pt x="66" y="2"/>
                    <a:pt x="66" y="2"/>
                  </a:cubicBezTo>
                  <a:cubicBezTo>
                    <a:pt x="60" y="1"/>
                    <a:pt x="47" y="0"/>
                    <a:pt x="33" y="0"/>
                  </a:cubicBezTo>
                  <a:cubicBezTo>
                    <a:pt x="18" y="0"/>
                    <a:pt x="6" y="1"/>
                    <a:pt x="0" y="2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1" y="73"/>
                    <a:pt x="15" y="74"/>
                    <a:pt x="33" y="74"/>
                  </a:cubicBezTo>
                  <a:close/>
                </a:path>
              </a:pathLst>
            </a:custGeom>
            <a:solidFill>
              <a:srgbClr val="E4CB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60" name="Freeform 793">
              <a:extLst>
                <a:ext uri="{FF2B5EF4-FFF2-40B4-BE49-F238E27FC236}">
                  <a16:creationId xmlns:a16="http://schemas.microsoft.com/office/drawing/2014/main" id="{5A28CE22-72F8-4C24-A841-7F6A9380B5E9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6" y="947"/>
              <a:ext cx="80" cy="37"/>
            </a:xfrm>
            <a:custGeom>
              <a:avLst/>
              <a:gdLst>
                <a:gd name="T0" fmla="*/ 0 w 32"/>
                <a:gd name="T1" fmla="*/ 12643 h 14"/>
                <a:gd name="T2" fmla="*/ 0 w 32"/>
                <a:gd name="T3" fmla="*/ 0 h 14"/>
                <a:gd name="T4" fmla="*/ 19533 w 32"/>
                <a:gd name="T5" fmla="*/ 1033 h 14"/>
                <a:gd name="T6" fmla="*/ 2470 w 32"/>
                <a:gd name="T7" fmla="*/ 3766 h 14"/>
                <a:gd name="T8" fmla="*/ 0 w 32"/>
                <a:gd name="T9" fmla="*/ 12643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14">
                  <a:moveTo>
                    <a:pt x="0" y="14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7" y="1"/>
                    <a:pt x="24" y="1"/>
                    <a:pt x="32" y="1"/>
                  </a:cubicBezTo>
                  <a:cubicBezTo>
                    <a:pt x="26" y="3"/>
                    <a:pt x="8" y="4"/>
                    <a:pt x="4" y="4"/>
                  </a:cubicBezTo>
                  <a:cubicBezTo>
                    <a:pt x="0" y="5"/>
                    <a:pt x="0" y="9"/>
                    <a:pt x="0" y="14"/>
                  </a:cubicBezTo>
                  <a:close/>
                </a:path>
              </a:pathLst>
            </a:custGeom>
            <a:solidFill>
              <a:srgbClr val="CEA1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61" name="Freeform 794">
              <a:extLst>
                <a:ext uri="{FF2B5EF4-FFF2-40B4-BE49-F238E27FC236}">
                  <a16:creationId xmlns:a16="http://schemas.microsoft.com/office/drawing/2014/main" id="{C498C7E8-D92D-4CC6-A89E-CC31F047B5F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1" y="925"/>
              <a:ext cx="165" cy="198"/>
            </a:xfrm>
            <a:custGeom>
              <a:avLst/>
              <a:gdLst>
                <a:gd name="T0" fmla="*/ 20313 w 66"/>
                <a:gd name="T1" fmla="*/ 72679 h 74"/>
                <a:gd name="T2" fmla="*/ 40363 w 66"/>
                <a:gd name="T3" fmla="*/ 69653 h 74"/>
                <a:gd name="T4" fmla="*/ 40363 w 66"/>
                <a:gd name="T5" fmla="*/ 1803 h 74"/>
                <a:gd name="T6" fmla="*/ 20313 w 66"/>
                <a:gd name="T7" fmla="*/ 0 h 74"/>
                <a:gd name="T8" fmla="*/ 0 w 66"/>
                <a:gd name="T9" fmla="*/ 1803 h 74"/>
                <a:gd name="T10" fmla="*/ 0 w 66"/>
                <a:gd name="T11" fmla="*/ 69653 h 74"/>
                <a:gd name="T12" fmla="*/ 20313 w 66"/>
                <a:gd name="T13" fmla="*/ 72679 h 7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6" h="74">
                  <a:moveTo>
                    <a:pt x="33" y="74"/>
                  </a:moveTo>
                  <a:cubicBezTo>
                    <a:pt x="50" y="74"/>
                    <a:pt x="64" y="73"/>
                    <a:pt x="66" y="71"/>
                  </a:cubicBezTo>
                  <a:cubicBezTo>
                    <a:pt x="66" y="2"/>
                    <a:pt x="66" y="2"/>
                    <a:pt x="66" y="2"/>
                  </a:cubicBezTo>
                  <a:cubicBezTo>
                    <a:pt x="60" y="1"/>
                    <a:pt x="47" y="0"/>
                    <a:pt x="33" y="0"/>
                  </a:cubicBezTo>
                  <a:cubicBezTo>
                    <a:pt x="18" y="0"/>
                    <a:pt x="6" y="1"/>
                    <a:pt x="0" y="2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1" y="73"/>
                    <a:pt x="15" y="74"/>
                    <a:pt x="33" y="74"/>
                  </a:cubicBezTo>
                  <a:close/>
                </a:path>
              </a:pathLst>
            </a:custGeom>
            <a:noFill/>
            <a:ln w="7938" cap="rnd">
              <a:solidFill>
                <a:srgbClr val="87888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62" name="Freeform 795">
              <a:extLst>
                <a:ext uri="{FF2B5EF4-FFF2-40B4-BE49-F238E27FC236}">
                  <a16:creationId xmlns:a16="http://schemas.microsoft.com/office/drawing/2014/main" id="{8B6DBA19-E78E-474B-97B5-41CF266C05CE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3" y="1101"/>
              <a:ext cx="28" cy="27"/>
            </a:xfrm>
            <a:custGeom>
              <a:avLst/>
              <a:gdLst>
                <a:gd name="T0" fmla="*/ 6842 w 11"/>
                <a:gd name="T1" fmla="*/ 5476 h 10"/>
                <a:gd name="T2" fmla="*/ 3531 w 11"/>
                <a:gd name="T3" fmla="*/ 10468 h 10"/>
                <a:gd name="T4" fmla="*/ 0 w 11"/>
                <a:gd name="T5" fmla="*/ 5476 h 10"/>
                <a:gd name="T6" fmla="*/ 3531 w 11"/>
                <a:gd name="T7" fmla="*/ 0 h 10"/>
                <a:gd name="T8" fmla="*/ 6842 w 11"/>
                <a:gd name="T9" fmla="*/ 5476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10">
                  <a:moveTo>
                    <a:pt x="10" y="5"/>
                  </a:moveTo>
                  <a:cubicBezTo>
                    <a:pt x="11" y="8"/>
                    <a:pt x="8" y="10"/>
                    <a:pt x="5" y="10"/>
                  </a:cubicBezTo>
                  <a:cubicBezTo>
                    <a:pt x="2" y="10"/>
                    <a:pt x="0" y="8"/>
                    <a:pt x="0" y="5"/>
                  </a:cubicBezTo>
                  <a:cubicBezTo>
                    <a:pt x="0" y="2"/>
                    <a:pt x="2" y="0"/>
                    <a:pt x="5" y="0"/>
                  </a:cubicBezTo>
                  <a:cubicBezTo>
                    <a:pt x="8" y="0"/>
                    <a:pt x="10" y="2"/>
                    <a:pt x="10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63" name="Freeform 796">
              <a:extLst>
                <a:ext uri="{FF2B5EF4-FFF2-40B4-BE49-F238E27FC236}">
                  <a16:creationId xmlns:a16="http://schemas.microsoft.com/office/drawing/2014/main" id="{9066365B-0A1B-481E-8EC6-3DD4809B69D0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1" y="1080"/>
              <a:ext cx="15" cy="16"/>
            </a:xfrm>
            <a:custGeom>
              <a:avLst/>
              <a:gdLst>
                <a:gd name="T0" fmla="*/ 3720 w 6"/>
                <a:gd name="T1" fmla="*/ 2824 h 6"/>
                <a:gd name="T2" fmla="*/ 1958 w 6"/>
                <a:gd name="T3" fmla="*/ 5824 h 6"/>
                <a:gd name="T4" fmla="*/ 0 w 6"/>
                <a:gd name="T5" fmla="*/ 2824 h 6"/>
                <a:gd name="T6" fmla="*/ 1958 w 6"/>
                <a:gd name="T7" fmla="*/ 0 h 6"/>
                <a:gd name="T8" fmla="*/ 3720 w 6"/>
                <a:gd name="T9" fmla="*/ 2824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6" y="3"/>
                  </a:moveTo>
                  <a:cubicBezTo>
                    <a:pt x="6" y="5"/>
                    <a:pt x="5" y="6"/>
                    <a:pt x="3" y="6"/>
                  </a:cubicBezTo>
                  <a:cubicBezTo>
                    <a:pt x="2" y="6"/>
                    <a:pt x="0" y="5"/>
                    <a:pt x="0" y="3"/>
                  </a:cubicBezTo>
                  <a:cubicBezTo>
                    <a:pt x="0" y="2"/>
                    <a:pt x="2" y="0"/>
                    <a:pt x="3" y="0"/>
                  </a:cubicBezTo>
                  <a:cubicBezTo>
                    <a:pt x="5" y="0"/>
                    <a:pt x="6" y="1"/>
                    <a:pt x="6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64" name="Freeform 797">
              <a:extLst>
                <a:ext uri="{FF2B5EF4-FFF2-40B4-BE49-F238E27FC236}">
                  <a16:creationId xmlns:a16="http://schemas.microsoft.com/office/drawing/2014/main" id="{F04330DA-3017-4FA7-8859-EB4D113DDB4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1" y="1133"/>
              <a:ext cx="17" cy="16"/>
            </a:xfrm>
            <a:custGeom>
              <a:avLst/>
              <a:gdLst>
                <a:gd name="T0" fmla="*/ 3480 w 7"/>
                <a:gd name="T1" fmla="*/ 2824 h 6"/>
                <a:gd name="T2" fmla="*/ 2018 w 7"/>
                <a:gd name="T3" fmla="*/ 5824 h 6"/>
                <a:gd name="T4" fmla="*/ 413 w 7"/>
                <a:gd name="T5" fmla="*/ 2824 h 6"/>
                <a:gd name="T6" fmla="*/ 1433 w 7"/>
                <a:gd name="T7" fmla="*/ 0 h 6"/>
                <a:gd name="T8" fmla="*/ 3480 w 7"/>
                <a:gd name="T9" fmla="*/ 2824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6">
                  <a:moveTo>
                    <a:pt x="7" y="3"/>
                  </a:moveTo>
                  <a:cubicBezTo>
                    <a:pt x="7" y="5"/>
                    <a:pt x="5" y="6"/>
                    <a:pt x="4" y="6"/>
                  </a:cubicBezTo>
                  <a:cubicBezTo>
                    <a:pt x="2" y="6"/>
                    <a:pt x="1" y="5"/>
                    <a:pt x="1" y="3"/>
                  </a:cubicBezTo>
                  <a:cubicBezTo>
                    <a:pt x="0" y="1"/>
                    <a:pt x="2" y="0"/>
                    <a:pt x="3" y="0"/>
                  </a:cubicBezTo>
                  <a:cubicBezTo>
                    <a:pt x="5" y="0"/>
                    <a:pt x="7" y="1"/>
                    <a:pt x="7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65" name="Freeform 798">
              <a:extLst>
                <a:ext uri="{FF2B5EF4-FFF2-40B4-BE49-F238E27FC236}">
                  <a16:creationId xmlns:a16="http://schemas.microsoft.com/office/drawing/2014/main" id="{B31D6965-94AF-4603-B39D-4ED06FCB5C8E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8" y="979"/>
              <a:ext cx="65" cy="1552"/>
            </a:xfrm>
            <a:custGeom>
              <a:avLst/>
              <a:gdLst>
                <a:gd name="T0" fmla="*/ 4425 w 26"/>
                <a:gd name="T1" fmla="*/ 493704 h 582"/>
                <a:gd name="T2" fmla="*/ 15938 w 26"/>
                <a:gd name="T3" fmla="*/ 513117 h 582"/>
                <a:gd name="T4" fmla="*/ 1300 w 26"/>
                <a:gd name="T5" fmla="*/ 421795 h 582"/>
                <a:gd name="T6" fmla="*/ 1300 w 26"/>
                <a:gd name="T7" fmla="*/ 0 h 582"/>
                <a:gd name="T8" fmla="*/ 4425 w 26"/>
                <a:gd name="T9" fmla="*/ 493704 h 58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582">
                  <a:moveTo>
                    <a:pt x="7" y="515"/>
                  </a:moveTo>
                  <a:cubicBezTo>
                    <a:pt x="7" y="530"/>
                    <a:pt x="18" y="533"/>
                    <a:pt x="26" y="535"/>
                  </a:cubicBezTo>
                  <a:cubicBezTo>
                    <a:pt x="0" y="536"/>
                    <a:pt x="2" y="532"/>
                    <a:pt x="2" y="44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7" y="582"/>
                    <a:pt x="7" y="420"/>
                    <a:pt x="7" y="51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66" name="Freeform 799">
              <a:extLst>
                <a:ext uri="{FF2B5EF4-FFF2-40B4-BE49-F238E27FC236}">
                  <a16:creationId xmlns:a16="http://schemas.microsoft.com/office/drawing/2014/main" id="{137033CA-0E12-4C35-9B4F-345762B0C622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3" y="845"/>
              <a:ext cx="68" cy="1582"/>
            </a:xfrm>
            <a:custGeom>
              <a:avLst/>
              <a:gdLst>
                <a:gd name="T0" fmla="*/ 0 w 27"/>
                <a:gd name="T1" fmla="*/ 570251 h 593"/>
                <a:gd name="T2" fmla="*/ 17335 w 27"/>
                <a:gd name="T3" fmla="*/ 551875 h 593"/>
                <a:gd name="T4" fmla="*/ 17335 w 27"/>
                <a:gd name="T5" fmla="*/ 44317 h 593"/>
                <a:gd name="T6" fmla="*/ 16086 w 27"/>
                <a:gd name="T7" fmla="*/ 140256 h 593"/>
                <a:gd name="T8" fmla="*/ 16086 w 27"/>
                <a:gd name="T9" fmla="*/ 469302 h 593"/>
                <a:gd name="T10" fmla="*/ 16086 w 27"/>
                <a:gd name="T11" fmla="*/ 523092 h 593"/>
                <a:gd name="T12" fmla="*/ 15287 w 27"/>
                <a:gd name="T13" fmla="*/ 551214 h 593"/>
                <a:gd name="T14" fmla="*/ 0 w 27"/>
                <a:gd name="T15" fmla="*/ 570251 h 59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7" h="593">
                  <a:moveTo>
                    <a:pt x="0" y="593"/>
                  </a:moveTo>
                  <a:cubicBezTo>
                    <a:pt x="11" y="593"/>
                    <a:pt x="27" y="584"/>
                    <a:pt x="27" y="574"/>
                  </a:cubicBezTo>
                  <a:cubicBezTo>
                    <a:pt x="27" y="502"/>
                    <a:pt x="27" y="0"/>
                    <a:pt x="27" y="46"/>
                  </a:cubicBezTo>
                  <a:cubicBezTo>
                    <a:pt x="25" y="146"/>
                    <a:pt x="25" y="146"/>
                    <a:pt x="25" y="146"/>
                  </a:cubicBezTo>
                  <a:cubicBezTo>
                    <a:pt x="25" y="488"/>
                    <a:pt x="25" y="488"/>
                    <a:pt x="25" y="488"/>
                  </a:cubicBezTo>
                  <a:cubicBezTo>
                    <a:pt x="25" y="511"/>
                    <a:pt x="25" y="530"/>
                    <a:pt x="25" y="544"/>
                  </a:cubicBezTo>
                  <a:cubicBezTo>
                    <a:pt x="25" y="549"/>
                    <a:pt x="25" y="569"/>
                    <a:pt x="24" y="573"/>
                  </a:cubicBezTo>
                  <a:cubicBezTo>
                    <a:pt x="19" y="592"/>
                    <a:pt x="7" y="591"/>
                    <a:pt x="0" y="5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67" name="Freeform 800">
              <a:extLst>
                <a:ext uri="{FF2B5EF4-FFF2-40B4-BE49-F238E27FC236}">
                  <a16:creationId xmlns:a16="http://schemas.microsoft.com/office/drawing/2014/main" id="{4F4A57B4-EB54-46D9-8346-B38679819C4F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1" y="837"/>
              <a:ext cx="185" cy="107"/>
            </a:xfrm>
            <a:custGeom>
              <a:avLst/>
              <a:gdLst>
                <a:gd name="T0" fmla="*/ 45238 w 74"/>
                <a:gd name="T1" fmla="*/ 35184 h 40"/>
                <a:gd name="T2" fmla="*/ 45238 w 74"/>
                <a:gd name="T3" fmla="*/ 2870 h 40"/>
                <a:gd name="T4" fmla="*/ 22783 w 74"/>
                <a:gd name="T5" fmla="*/ 0 h 40"/>
                <a:gd name="T6" fmla="*/ 0 w 74"/>
                <a:gd name="T7" fmla="*/ 2870 h 40"/>
                <a:gd name="T8" fmla="*/ 0 w 74"/>
                <a:gd name="T9" fmla="*/ 35184 h 40"/>
                <a:gd name="T10" fmla="*/ 0 w 74"/>
                <a:gd name="T11" fmla="*/ 35184 h 40"/>
                <a:gd name="T12" fmla="*/ 22783 w 74"/>
                <a:gd name="T13" fmla="*/ 39162 h 40"/>
                <a:gd name="T14" fmla="*/ 45238 w 74"/>
                <a:gd name="T15" fmla="*/ 35184 h 4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4" h="40">
                  <a:moveTo>
                    <a:pt x="74" y="36"/>
                  </a:moveTo>
                  <a:cubicBezTo>
                    <a:pt x="74" y="3"/>
                    <a:pt x="74" y="3"/>
                    <a:pt x="74" y="3"/>
                  </a:cubicBezTo>
                  <a:cubicBezTo>
                    <a:pt x="74" y="1"/>
                    <a:pt x="57" y="0"/>
                    <a:pt x="37" y="0"/>
                  </a:cubicBezTo>
                  <a:cubicBezTo>
                    <a:pt x="16" y="0"/>
                    <a:pt x="0" y="1"/>
                    <a:pt x="0" y="3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0" y="38"/>
                    <a:pt x="16" y="40"/>
                    <a:pt x="37" y="40"/>
                  </a:cubicBezTo>
                  <a:cubicBezTo>
                    <a:pt x="57" y="40"/>
                    <a:pt x="74" y="38"/>
                    <a:pt x="74" y="36"/>
                  </a:cubicBezTo>
                </a:path>
              </a:pathLst>
            </a:custGeom>
            <a:solidFill>
              <a:srgbClr val="D9B5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68" name="Freeform 801">
              <a:extLst>
                <a:ext uri="{FF2B5EF4-FFF2-40B4-BE49-F238E27FC236}">
                  <a16:creationId xmlns:a16="http://schemas.microsoft.com/office/drawing/2014/main" id="{DC354B1E-9161-4565-83C0-2254FF193666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1" y="837"/>
              <a:ext cx="185" cy="19"/>
            </a:xfrm>
            <a:custGeom>
              <a:avLst/>
              <a:gdLst>
                <a:gd name="T0" fmla="*/ 45238 w 74"/>
                <a:gd name="T1" fmla="*/ 3257 h 7"/>
                <a:gd name="T2" fmla="*/ 22783 w 74"/>
                <a:gd name="T3" fmla="*/ 0 h 7"/>
                <a:gd name="T4" fmla="*/ 0 w 74"/>
                <a:gd name="T5" fmla="*/ 3257 h 7"/>
                <a:gd name="T6" fmla="*/ 0 w 74"/>
                <a:gd name="T7" fmla="*/ 3257 h 7"/>
                <a:gd name="T8" fmla="*/ 22783 w 74"/>
                <a:gd name="T9" fmla="*/ 7662 h 7"/>
                <a:gd name="T10" fmla="*/ 45238 w 74"/>
                <a:gd name="T11" fmla="*/ 3257 h 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4" h="7">
                  <a:moveTo>
                    <a:pt x="74" y="3"/>
                  </a:moveTo>
                  <a:cubicBezTo>
                    <a:pt x="74" y="1"/>
                    <a:pt x="57" y="0"/>
                    <a:pt x="37" y="0"/>
                  </a:cubicBezTo>
                  <a:cubicBezTo>
                    <a:pt x="16" y="0"/>
                    <a:pt x="0" y="1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5"/>
                    <a:pt x="16" y="7"/>
                    <a:pt x="37" y="7"/>
                  </a:cubicBezTo>
                  <a:cubicBezTo>
                    <a:pt x="57" y="7"/>
                    <a:pt x="74" y="5"/>
                    <a:pt x="74" y="3"/>
                  </a:cubicBezTo>
                </a:path>
              </a:pathLst>
            </a:custGeom>
            <a:solidFill>
              <a:srgbClr val="F1E4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69" name="Freeform 802">
              <a:extLst>
                <a:ext uri="{FF2B5EF4-FFF2-40B4-BE49-F238E27FC236}">
                  <a16:creationId xmlns:a16="http://schemas.microsoft.com/office/drawing/2014/main" id="{DA3BBE4F-100B-4167-AD31-B1831A5278DA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1" y="837"/>
              <a:ext cx="185" cy="19"/>
            </a:xfrm>
            <a:custGeom>
              <a:avLst/>
              <a:gdLst>
                <a:gd name="T0" fmla="*/ 45238 w 74"/>
                <a:gd name="T1" fmla="*/ 3257 h 7"/>
                <a:gd name="T2" fmla="*/ 22783 w 74"/>
                <a:gd name="T3" fmla="*/ 0 h 7"/>
                <a:gd name="T4" fmla="*/ 0 w 74"/>
                <a:gd name="T5" fmla="*/ 3257 h 7"/>
                <a:gd name="T6" fmla="*/ 0 w 74"/>
                <a:gd name="T7" fmla="*/ 3257 h 7"/>
                <a:gd name="T8" fmla="*/ 22783 w 74"/>
                <a:gd name="T9" fmla="*/ 7662 h 7"/>
                <a:gd name="T10" fmla="*/ 45238 w 74"/>
                <a:gd name="T11" fmla="*/ 3257 h 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4" h="7">
                  <a:moveTo>
                    <a:pt x="74" y="3"/>
                  </a:moveTo>
                  <a:cubicBezTo>
                    <a:pt x="74" y="1"/>
                    <a:pt x="57" y="0"/>
                    <a:pt x="37" y="0"/>
                  </a:cubicBezTo>
                  <a:cubicBezTo>
                    <a:pt x="16" y="0"/>
                    <a:pt x="0" y="1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5"/>
                    <a:pt x="16" y="7"/>
                    <a:pt x="37" y="7"/>
                  </a:cubicBezTo>
                  <a:cubicBezTo>
                    <a:pt x="57" y="7"/>
                    <a:pt x="74" y="5"/>
                    <a:pt x="74" y="3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70" name="Freeform 803">
              <a:extLst>
                <a:ext uri="{FF2B5EF4-FFF2-40B4-BE49-F238E27FC236}">
                  <a16:creationId xmlns:a16="http://schemas.microsoft.com/office/drawing/2014/main" id="{8302D09D-1587-42D4-9D43-E53ED5C09815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1" y="837"/>
              <a:ext cx="185" cy="107"/>
            </a:xfrm>
            <a:custGeom>
              <a:avLst/>
              <a:gdLst>
                <a:gd name="T0" fmla="*/ 45238 w 74"/>
                <a:gd name="T1" fmla="*/ 35184 h 40"/>
                <a:gd name="T2" fmla="*/ 45238 w 74"/>
                <a:gd name="T3" fmla="*/ 2870 h 40"/>
                <a:gd name="T4" fmla="*/ 22783 w 74"/>
                <a:gd name="T5" fmla="*/ 0 h 40"/>
                <a:gd name="T6" fmla="*/ 0 w 74"/>
                <a:gd name="T7" fmla="*/ 2870 h 40"/>
                <a:gd name="T8" fmla="*/ 0 w 74"/>
                <a:gd name="T9" fmla="*/ 35184 h 40"/>
                <a:gd name="T10" fmla="*/ 0 w 74"/>
                <a:gd name="T11" fmla="*/ 35184 h 40"/>
                <a:gd name="T12" fmla="*/ 22783 w 74"/>
                <a:gd name="T13" fmla="*/ 39162 h 40"/>
                <a:gd name="T14" fmla="*/ 45238 w 74"/>
                <a:gd name="T15" fmla="*/ 35184 h 4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4" h="40">
                  <a:moveTo>
                    <a:pt x="74" y="36"/>
                  </a:moveTo>
                  <a:cubicBezTo>
                    <a:pt x="74" y="3"/>
                    <a:pt x="74" y="3"/>
                    <a:pt x="74" y="3"/>
                  </a:cubicBezTo>
                  <a:cubicBezTo>
                    <a:pt x="74" y="1"/>
                    <a:pt x="57" y="0"/>
                    <a:pt x="37" y="0"/>
                  </a:cubicBezTo>
                  <a:cubicBezTo>
                    <a:pt x="16" y="0"/>
                    <a:pt x="0" y="1"/>
                    <a:pt x="0" y="3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0" y="38"/>
                    <a:pt x="16" y="40"/>
                    <a:pt x="37" y="40"/>
                  </a:cubicBezTo>
                  <a:cubicBezTo>
                    <a:pt x="57" y="40"/>
                    <a:pt x="74" y="38"/>
                    <a:pt x="74" y="36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71" name="Oval 804">
              <a:extLst>
                <a:ext uri="{FF2B5EF4-FFF2-40B4-BE49-F238E27FC236}">
                  <a16:creationId xmlns:a16="http://schemas.microsoft.com/office/drawing/2014/main" id="{2969B061-5E4C-4EC5-961D-A7CD5C98AC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98" y="1485"/>
              <a:ext cx="20" cy="1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0572" name="Oval 805">
              <a:extLst>
                <a:ext uri="{FF2B5EF4-FFF2-40B4-BE49-F238E27FC236}">
                  <a16:creationId xmlns:a16="http://schemas.microsoft.com/office/drawing/2014/main" id="{AF4C110B-D178-4654-98C6-0AE192FF7C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23" y="1488"/>
              <a:ext cx="13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0573" name="Oval 806">
              <a:extLst>
                <a:ext uri="{FF2B5EF4-FFF2-40B4-BE49-F238E27FC236}">
                  <a16:creationId xmlns:a16="http://schemas.microsoft.com/office/drawing/2014/main" id="{D768DD08-AF10-4E9D-A5FC-7BBF6AB8E8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83" y="1485"/>
              <a:ext cx="10" cy="1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0574" name="Freeform 807">
              <a:extLst>
                <a:ext uri="{FF2B5EF4-FFF2-40B4-BE49-F238E27FC236}">
                  <a16:creationId xmlns:a16="http://schemas.microsoft.com/office/drawing/2014/main" id="{6B7CAA65-E48A-4528-8E27-38A2EC482C61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6" y="1032"/>
              <a:ext cx="133" cy="931"/>
            </a:xfrm>
            <a:custGeom>
              <a:avLst/>
              <a:gdLst>
                <a:gd name="T0" fmla="*/ 11932 w 53"/>
                <a:gd name="T1" fmla="*/ 1766 h 349"/>
                <a:gd name="T2" fmla="*/ 5782 w 53"/>
                <a:gd name="T3" fmla="*/ 1766 h 349"/>
                <a:gd name="T4" fmla="*/ 0 w 53"/>
                <a:gd name="T5" fmla="*/ 9721 h 349"/>
                <a:gd name="T6" fmla="*/ 0 w 53"/>
                <a:gd name="T7" fmla="*/ 319341 h 349"/>
                <a:gd name="T8" fmla="*/ 3759 w 53"/>
                <a:gd name="T9" fmla="*/ 330838 h 349"/>
                <a:gd name="T10" fmla="*/ 15707 w 53"/>
                <a:gd name="T11" fmla="*/ 335549 h 349"/>
                <a:gd name="T12" fmla="*/ 33230 w 53"/>
                <a:gd name="T13" fmla="*/ 328662 h 349"/>
                <a:gd name="T14" fmla="*/ 33230 w 53"/>
                <a:gd name="T15" fmla="*/ 0 h 349"/>
                <a:gd name="T16" fmla="*/ 11932 w 53"/>
                <a:gd name="T17" fmla="*/ 1766 h 34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3" h="349">
                  <a:moveTo>
                    <a:pt x="19" y="2"/>
                  </a:moveTo>
                  <a:cubicBezTo>
                    <a:pt x="16" y="2"/>
                    <a:pt x="12" y="2"/>
                    <a:pt x="9" y="2"/>
                  </a:cubicBezTo>
                  <a:cubicBezTo>
                    <a:pt x="0" y="1"/>
                    <a:pt x="0" y="10"/>
                    <a:pt x="0" y="10"/>
                  </a:cubicBezTo>
                  <a:cubicBezTo>
                    <a:pt x="0" y="332"/>
                    <a:pt x="0" y="332"/>
                    <a:pt x="0" y="332"/>
                  </a:cubicBezTo>
                  <a:cubicBezTo>
                    <a:pt x="0" y="332"/>
                    <a:pt x="0" y="342"/>
                    <a:pt x="6" y="344"/>
                  </a:cubicBezTo>
                  <a:cubicBezTo>
                    <a:pt x="8" y="347"/>
                    <a:pt x="16" y="348"/>
                    <a:pt x="25" y="349"/>
                  </a:cubicBezTo>
                  <a:cubicBezTo>
                    <a:pt x="42" y="349"/>
                    <a:pt x="48" y="345"/>
                    <a:pt x="53" y="342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48" y="1"/>
                    <a:pt x="35" y="2"/>
                    <a:pt x="19" y="2"/>
                  </a:cubicBezTo>
                  <a:close/>
                </a:path>
              </a:pathLst>
            </a:custGeom>
            <a:solidFill>
              <a:srgbClr val="FFFFFF"/>
            </a:solidFill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575" name="Freeform 808">
              <a:extLst>
                <a:ext uri="{FF2B5EF4-FFF2-40B4-BE49-F238E27FC236}">
                  <a16:creationId xmlns:a16="http://schemas.microsoft.com/office/drawing/2014/main" id="{6C3F32DF-F595-4918-8242-87DA99D7AE6C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8" y="1107"/>
              <a:ext cx="128" cy="82"/>
            </a:xfrm>
            <a:custGeom>
              <a:avLst/>
              <a:gdLst>
                <a:gd name="T0" fmla="*/ 788 w 51"/>
                <a:gd name="T1" fmla="*/ 26428 h 31"/>
                <a:gd name="T2" fmla="*/ 5790 w 51"/>
                <a:gd name="T3" fmla="*/ 28092 h 31"/>
                <a:gd name="T4" fmla="*/ 11269 w 51"/>
                <a:gd name="T5" fmla="*/ 28092 h 31"/>
                <a:gd name="T6" fmla="*/ 31980 w 51"/>
                <a:gd name="T7" fmla="*/ 26428 h 31"/>
                <a:gd name="T8" fmla="*/ 31980 w 51"/>
                <a:gd name="T9" fmla="*/ 0 h 31"/>
                <a:gd name="T10" fmla="*/ 11269 w 51"/>
                <a:gd name="T11" fmla="*/ 1666 h 31"/>
                <a:gd name="T12" fmla="*/ 5790 w 51"/>
                <a:gd name="T13" fmla="*/ 1666 h 31"/>
                <a:gd name="T14" fmla="*/ 788 w 51"/>
                <a:gd name="T15" fmla="*/ 0 h 31"/>
                <a:gd name="T16" fmla="*/ 788 w 51"/>
                <a:gd name="T17" fmla="*/ 26428 h 3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1" h="31">
                  <a:moveTo>
                    <a:pt x="1" y="29"/>
                  </a:moveTo>
                  <a:cubicBezTo>
                    <a:pt x="1" y="29"/>
                    <a:pt x="0" y="30"/>
                    <a:pt x="9" y="31"/>
                  </a:cubicBezTo>
                  <a:cubicBezTo>
                    <a:pt x="12" y="31"/>
                    <a:pt x="15" y="31"/>
                    <a:pt x="18" y="31"/>
                  </a:cubicBezTo>
                  <a:cubicBezTo>
                    <a:pt x="33" y="31"/>
                    <a:pt x="46" y="30"/>
                    <a:pt x="51" y="29"/>
                  </a:cubicBezTo>
                  <a:cubicBezTo>
                    <a:pt x="51" y="0"/>
                    <a:pt x="51" y="0"/>
                    <a:pt x="51" y="0"/>
                  </a:cubicBezTo>
                  <a:cubicBezTo>
                    <a:pt x="46" y="1"/>
                    <a:pt x="33" y="2"/>
                    <a:pt x="18" y="2"/>
                  </a:cubicBezTo>
                  <a:cubicBezTo>
                    <a:pt x="15" y="2"/>
                    <a:pt x="12" y="2"/>
                    <a:pt x="9" y="2"/>
                  </a:cubicBezTo>
                  <a:cubicBezTo>
                    <a:pt x="0" y="1"/>
                    <a:pt x="1" y="0"/>
                    <a:pt x="1" y="0"/>
                  </a:cubicBezTo>
                  <a:lnTo>
                    <a:pt x="1" y="29"/>
                  </a:lnTo>
                  <a:close/>
                </a:path>
              </a:pathLst>
            </a:custGeom>
            <a:solidFill>
              <a:srgbClr val="D9B5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76" name="Freeform 809">
              <a:extLst>
                <a:ext uri="{FF2B5EF4-FFF2-40B4-BE49-F238E27FC236}">
                  <a16:creationId xmlns:a16="http://schemas.microsoft.com/office/drawing/2014/main" id="{6B32A601-A8E7-497C-A89F-C4D0AA1C362C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6" y="856"/>
              <a:ext cx="160" cy="85"/>
            </a:xfrm>
            <a:custGeom>
              <a:avLst/>
              <a:gdLst>
                <a:gd name="T0" fmla="*/ 3250 w 64"/>
                <a:gd name="T1" fmla="*/ 1052 h 32"/>
                <a:gd name="T2" fmla="*/ 18363 w 64"/>
                <a:gd name="T3" fmla="*/ 2794 h 32"/>
                <a:gd name="T4" fmla="*/ 37895 w 64"/>
                <a:gd name="T5" fmla="*/ 1052 h 32"/>
                <a:gd name="T6" fmla="*/ 38595 w 64"/>
                <a:gd name="T7" fmla="*/ 2794 h 32"/>
                <a:gd name="T8" fmla="*/ 20313 w 64"/>
                <a:gd name="T9" fmla="*/ 12947 h 32"/>
                <a:gd name="T10" fmla="*/ 17113 w 64"/>
                <a:gd name="T11" fmla="*/ 16926 h 32"/>
                <a:gd name="T12" fmla="*/ 17113 w 64"/>
                <a:gd name="T13" fmla="*/ 27136 h 32"/>
                <a:gd name="T14" fmla="*/ 9300 w 64"/>
                <a:gd name="T15" fmla="*/ 28167 h 32"/>
                <a:gd name="T16" fmla="*/ 783 w 64"/>
                <a:gd name="T17" fmla="*/ 23144 h 32"/>
                <a:gd name="T18" fmla="*/ 0 w 64"/>
                <a:gd name="T19" fmla="*/ 2794 h 32"/>
                <a:gd name="T20" fmla="*/ 3250 w 64"/>
                <a:gd name="T21" fmla="*/ 1052 h 3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64" h="32">
                  <a:moveTo>
                    <a:pt x="5" y="1"/>
                  </a:moveTo>
                  <a:cubicBezTo>
                    <a:pt x="13" y="3"/>
                    <a:pt x="22" y="3"/>
                    <a:pt x="30" y="3"/>
                  </a:cubicBezTo>
                  <a:cubicBezTo>
                    <a:pt x="40" y="2"/>
                    <a:pt x="52" y="1"/>
                    <a:pt x="62" y="1"/>
                  </a:cubicBezTo>
                  <a:cubicBezTo>
                    <a:pt x="64" y="1"/>
                    <a:pt x="63" y="2"/>
                    <a:pt x="63" y="3"/>
                  </a:cubicBezTo>
                  <a:cubicBezTo>
                    <a:pt x="60" y="10"/>
                    <a:pt x="40" y="10"/>
                    <a:pt x="33" y="14"/>
                  </a:cubicBezTo>
                  <a:cubicBezTo>
                    <a:pt x="31" y="15"/>
                    <a:pt x="29" y="16"/>
                    <a:pt x="28" y="18"/>
                  </a:cubicBezTo>
                  <a:cubicBezTo>
                    <a:pt x="27" y="20"/>
                    <a:pt x="29" y="27"/>
                    <a:pt x="28" y="29"/>
                  </a:cubicBezTo>
                  <a:cubicBezTo>
                    <a:pt x="26" y="32"/>
                    <a:pt x="19" y="29"/>
                    <a:pt x="15" y="30"/>
                  </a:cubicBezTo>
                  <a:cubicBezTo>
                    <a:pt x="9" y="30"/>
                    <a:pt x="3" y="29"/>
                    <a:pt x="1" y="25"/>
                  </a:cubicBezTo>
                  <a:cubicBezTo>
                    <a:pt x="0" y="20"/>
                    <a:pt x="0" y="9"/>
                    <a:pt x="0" y="3"/>
                  </a:cubicBezTo>
                  <a:cubicBezTo>
                    <a:pt x="1" y="2"/>
                    <a:pt x="2" y="0"/>
                    <a:pt x="5" y="1"/>
                  </a:cubicBezTo>
                  <a:close/>
                </a:path>
              </a:pathLst>
            </a:custGeom>
            <a:solidFill>
              <a:srgbClr val="E4CB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77" name="Freeform 810">
              <a:extLst>
                <a:ext uri="{FF2B5EF4-FFF2-40B4-BE49-F238E27FC236}">
                  <a16:creationId xmlns:a16="http://schemas.microsoft.com/office/drawing/2014/main" id="{0CA3907F-508A-4AE9-AD9D-6A66C57C4651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1" y="864"/>
              <a:ext cx="88" cy="72"/>
            </a:xfrm>
            <a:custGeom>
              <a:avLst/>
              <a:gdLst>
                <a:gd name="T0" fmla="*/ 4513 w 35"/>
                <a:gd name="T1" fmla="*/ 25885 h 27"/>
                <a:gd name="T2" fmla="*/ 13856 w 35"/>
                <a:gd name="T3" fmla="*/ 24824 h 27"/>
                <a:gd name="T4" fmla="*/ 20185 w 35"/>
                <a:gd name="T5" fmla="*/ 23061 h 27"/>
                <a:gd name="T6" fmla="*/ 21507 w 35"/>
                <a:gd name="T7" fmla="*/ 16179 h 27"/>
                <a:gd name="T8" fmla="*/ 21507 w 35"/>
                <a:gd name="T9" fmla="*/ 8648 h 27"/>
                <a:gd name="T10" fmla="*/ 21507 w 35"/>
                <a:gd name="T11" fmla="*/ 3891 h 27"/>
                <a:gd name="T12" fmla="*/ 20982 w 35"/>
                <a:gd name="T13" fmla="*/ 0 h 27"/>
                <a:gd name="T14" fmla="*/ 19712 w 35"/>
                <a:gd name="T15" fmla="*/ 9707 h 27"/>
                <a:gd name="T16" fmla="*/ 13856 w 35"/>
                <a:gd name="T17" fmla="*/ 15531 h 27"/>
                <a:gd name="T18" fmla="*/ 4513 w 35"/>
                <a:gd name="T19" fmla="*/ 24120 h 27"/>
                <a:gd name="T20" fmla="*/ 0 w 35"/>
                <a:gd name="T21" fmla="*/ 24824 h 2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5" h="27">
                  <a:moveTo>
                    <a:pt x="7" y="27"/>
                  </a:moveTo>
                  <a:cubicBezTo>
                    <a:pt x="12" y="27"/>
                    <a:pt x="17" y="26"/>
                    <a:pt x="22" y="26"/>
                  </a:cubicBezTo>
                  <a:cubicBezTo>
                    <a:pt x="25" y="25"/>
                    <a:pt x="29" y="26"/>
                    <a:pt x="32" y="24"/>
                  </a:cubicBezTo>
                  <a:cubicBezTo>
                    <a:pt x="35" y="23"/>
                    <a:pt x="34" y="20"/>
                    <a:pt x="34" y="17"/>
                  </a:cubicBezTo>
                  <a:cubicBezTo>
                    <a:pt x="34" y="14"/>
                    <a:pt x="34" y="11"/>
                    <a:pt x="34" y="9"/>
                  </a:cubicBezTo>
                  <a:cubicBezTo>
                    <a:pt x="34" y="7"/>
                    <a:pt x="34" y="6"/>
                    <a:pt x="34" y="4"/>
                  </a:cubicBezTo>
                  <a:cubicBezTo>
                    <a:pt x="34" y="3"/>
                    <a:pt x="33" y="2"/>
                    <a:pt x="33" y="0"/>
                  </a:cubicBezTo>
                  <a:cubicBezTo>
                    <a:pt x="32" y="3"/>
                    <a:pt x="32" y="7"/>
                    <a:pt x="31" y="10"/>
                  </a:cubicBezTo>
                  <a:cubicBezTo>
                    <a:pt x="30" y="14"/>
                    <a:pt x="26" y="14"/>
                    <a:pt x="22" y="16"/>
                  </a:cubicBezTo>
                  <a:cubicBezTo>
                    <a:pt x="17" y="18"/>
                    <a:pt x="12" y="22"/>
                    <a:pt x="7" y="25"/>
                  </a:cubicBezTo>
                  <a:cubicBezTo>
                    <a:pt x="5" y="25"/>
                    <a:pt x="1" y="27"/>
                    <a:pt x="0" y="26"/>
                  </a:cubicBezTo>
                </a:path>
              </a:pathLst>
            </a:custGeom>
            <a:solidFill>
              <a:srgbClr val="CEA1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78" name="Freeform 811">
              <a:extLst>
                <a:ext uri="{FF2B5EF4-FFF2-40B4-BE49-F238E27FC236}">
                  <a16:creationId xmlns:a16="http://schemas.microsoft.com/office/drawing/2014/main" id="{47040840-4430-4276-AA1D-74B85B85CB4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1" y="867"/>
              <a:ext cx="72" cy="56"/>
            </a:xfrm>
            <a:custGeom>
              <a:avLst/>
              <a:gdLst>
                <a:gd name="T0" fmla="*/ 1135 w 29"/>
                <a:gd name="T1" fmla="*/ 2824 h 21"/>
                <a:gd name="T2" fmla="*/ 0 w 29"/>
                <a:gd name="T3" fmla="*/ 13347 h 21"/>
                <a:gd name="T4" fmla="*/ 1591 w 29"/>
                <a:gd name="T5" fmla="*/ 18355 h 21"/>
                <a:gd name="T6" fmla="*/ 6306 w 29"/>
                <a:gd name="T7" fmla="*/ 18355 h 21"/>
                <a:gd name="T8" fmla="*/ 6306 w 29"/>
                <a:gd name="T9" fmla="*/ 13347 h 21"/>
                <a:gd name="T10" fmla="*/ 9350 w 29"/>
                <a:gd name="T11" fmla="*/ 7531 h 21"/>
                <a:gd name="T12" fmla="*/ 16865 w 29"/>
                <a:gd name="T13" fmla="*/ 2824 h 21"/>
                <a:gd name="T14" fmla="*/ 10559 w 29"/>
                <a:gd name="T15" fmla="*/ 1059 h 21"/>
                <a:gd name="T16" fmla="*/ 1591 w 29"/>
                <a:gd name="T17" fmla="*/ 1763 h 2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9" h="21">
                  <a:moveTo>
                    <a:pt x="2" y="3"/>
                  </a:moveTo>
                  <a:cubicBezTo>
                    <a:pt x="0" y="6"/>
                    <a:pt x="0" y="10"/>
                    <a:pt x="0" y="14"/>
                  </a:cubicBezTo>
                  <a:cubicBezTo>
                    <a:pt x="0" y="16"/>
                    <a:pt x="1" y="18"/>
                    <a:pt x="3" y="19"/>
                  </a:cubicBezTo>
                  <a:cubicBezTo>
                    <a:pt x="5" y="20"/>
                    <a:pt x="10" y="21"/>
                    <a:pt x="11" y="19"/>
                  </a:cubicBezTo>
                  <a:cubicBezTo>
                    <a:pt x="12" y="18"/>
                    <a:pt x="11" y="16"/>
                    <a:pt x="11" y="14"/>
                  </a:cubicBezTo>
                  <a:cubicBezTo>
                    <a:pt x="12" y="12"/>
                    <a:pt x="14" y="10"/>
                    <a:pt x="16" y="8"/>
                  </a:cubicBezTo>
                  <a:cubicBezTo>
                    <a:pt x="20" y="5"/>
                    <a:pt x="25" y="6"/>
                    <a:pt x="29" y="3"/>
                  </a:cubicBezTo>
                  <a:cubicBezTo>
                    <a:pt x="28" y="1"/>
                    <a:pt x="21" y="1"/>
                    <a:pt x="18" y="1"/>
                  </a:cubicBezTo>
                  <a:cubicBezTo>
                    <a:pt x="14" y="1"/>
                    <a:pt x="5" y="0"/>
                    <a:pt x="3" y="2"/>
                  </a:cubicBezTo>
                </a:path>
              </a:pathLst>
            </a:custGeom>
            <a:solidFill>
              <a:srgbClr val="F3E7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79" name="Freeform 812">
              <a:extLst>
                <a:ext uri="{FF2B5EF4-FFF2-40B4-BE49-F238E27FC236}">
                  <a16:creationId xmlns:a16="http://schemas.microsoft.com/office/drawing/2014/main" id="{D7A6F191-1565-4F99-8925-11110BCE4DC6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3" y="872"/>
              <a:ext cx="28" cy="29"/>
            </a:xfrm>
            <a:custGeom>
              <a:avLst/>
              <a:gdLst>
                <a:gd name="T0" fmla="*/ 843 w 11"/>
                <a:gd name="T1" fmla="*/ 1648 h 11"/>
                <a:gd name="T2" fmla="*/ 843 w 11"/>
                <a:gd name="T3" fmla="*/ 5992 h 11"/>
                <a:gd name="T4" fmla="*/ 2146 w 11"/>
                <a:gd name="T5" fmla="*/ 8028 h 11"/>
                <a:gd name="T6" fmla="*/ 3531 w 11"/>
                <a:gd name="T7" fmla="*/ 2655 h 11"/>
                <a:gd name="T8" fmla="*/ 7601 w 11"/>
                <a:gd name="T9" fmla="*/ 1007 h 11"/>
                <a:gd name="T10" fmla="*/ 2146 w 11"/>
                <a:gd name="T11" fmla="*/ 1648 h 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" h="11">
                  <a:moveTo>
                    <a:pt x="1" y="2"/>
                  </a:moveTo>
                  <a:cubicBezTo>
                    <a:pt x="1" y="4"/>
                    <a:pt x="0" y="5"/>
                    <a:pt x="1" y="7"/>
                  </a:cubicBezTo>
                  <a:cubicBezTo>
                    <a:pt x="1" y="9"/>
                    <a:pt x="2" y="11"/>
                    <a:pt x="3" y="9"/>
                  </a:cubicBezTo>
                  <a:cubicBezTo>
                    <a:pt x="4" y="7"/>
                    <a:pt x="3" y="5"/>
                    <a:pt x="5" y="3"/>
                  </a:cubicBezTo>
                  <a:cubicBezTo>
                    <a:pt x="7" y="2"/>
                    <a:pt x="9" y="2"/>
                    <a:pt x="11" y="1"/>
                  </a:cubicBezTo>
                  <a:cubicBezTo>
                    <a:pt x="9" y="0"/>
                    <a:pt x="5" y="1"/>
                    <a:pt x="3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80" name="Freeform 813">
              <a:extLst>
                <a:ext uri="{FF2B5EF4-FFF2-40B4-BE49-F238E27FC236}">
                  <a16:creationId xmlns:a16="http://schemas.microsoft.com/office/drawing/2014/main" id="{18A5799E-4946-49D2-8CFE-9025C8EA17E7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1" y="899"/>
              <a:ext cx="38" cy="32"/>
            </a:xfrm>
            <a:custGeom>
              <a:avLst/>
              <a:gdLst>
                <a:gd name="T0" fmla="*/ 0 w 15"/>
                <a:gd name="T1" fmla="*/ 11469 h 12"/>
                <a:gd name="T2" fmla="*/ 6584 w 15"/>
                <a:gd name="T3" fmla="*/ 10376 h 12"/>
                <a:gd name="T4" fmla="*/ 7952 w 15"/>
                <a:gd name="T5" fmla="*/ 0 h 12"/>
                <a:gd name="T6" fmla="*/ 2098 w 15"/>
                <a:gd name="T7" fmla="*/ 10376 h 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" h="12">
                  <a:moveTo>
                    <a:pt x="0" y="12"/>
                  </a:moveTo>
                  <a:cubicBezTo>
                    <a:pt x="3" y="12"/>
                    <a:pt x="7" y="12"/>
                    <a:pt x="10" y="11"/>
                  </a:cubicBezTo>
                  <a:cubicBezTo>
                    <a:pt x="15" y="10"/>
                    <a:pt x="14" y="4"/>
                    <a:pt x="12" y="0"/>
                  </a:cubicBezTo>
                  <a:cubicBezTo>
                    <a:pt x="11" y="7"/>
                    <a:pt x="11" y="10"/>
                    <a:pt x="3" y="11"/>
                  </a:cubicBezTo>
                </a:path>
              </a:pathLst>
            </a:custGeom>
            <a:solidFill>
              <a:srgbClr val="B888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81" name="Freeform 814">
              <a:extLst>
                <a:ext uri="{FF2B5EF4-FFF2-40B4-BE49-F238E27FC236}">
                  <a16:creationId xmlns:a16="http://schemas.microsoft.com/office/drawing/2014/main" id="{AE3B110D-2A70-4285-AAB7-F721C6D6FB5A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3" y="1192"/>
              <a:ext cx="68" cy="765"/>
            </a:xfrm>
            <a:custGeom>
              <a:avLst/>
              <a:gdLst>
                <a:gd name="T0" fmla="*/ 12268 w 27"/>
                <a:gd name="T1" fmla="*/ 153914 h 287"/>
                <a:gd name="T2" fmla="*/ 13484 w 27"/>
                <a:gd name="T3" fmla="*/ 33372 h 287"/>
                <a:gd name="T4" fmla="*/ 16612 w 27"/>
                <a:gd name="T5" fmla="*/ 0 h 287"/>
                <a:gd name="T6" fmla="*/ 16612 w 27"/>
                <a:gd name="T7" fmla="*/ 258869 h 287"/>
                <a:gd name="T8" fmla="*/ 0 w 27"/>
                <a:gd name="T9" fmla="*/ 271535 h 287"/>
                <a:gd name="T10" fmla="*/ 12268 w 27"/>
                <a:gd name="T11" fmla="*/ 153914 h 28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7" h="287">
                  <a:moveTo>
                    <a:pt x="19" y="161"/>
                  </a:moveTo>
                  <a:cubicBezTo>
                    <a:pt x="20" y="137"/>
                    <a:pt x="19" y="69"/>
                    <a:pt x="21" y="35"/>
                  </a:cubicBezTo>
                  <a:cubicBezTo>
                    <a:pt x="22" y="12"/>
                    <a:pt x="26" y="26"/>
                    <a:pt x="26" y="0"/>
                  </a:cubicBezTo>
                  <a:cubicBezTo>
                    <a:pt x="26" y="0"/>
                    <a:pt x="26" y="263"/>
                    <a:pt x="26" y="271"/>
                  </a:cubicBezTo>
                  <a:cubicBezTo>
                    <a:pt x="27" y="278"/>
                    <a:pt x="17" y="287"/>
                    <a:pt x="0" y="284"/>
                  </a:cubicBezTo>
                  <a:cubicBezTo>
                    <a:pt x="17" y="277"/>
                    <a:pt x="14" y="259"/>
                    <a:pt x="19" y="161"/>
                  </a:cubicBezTo>
                  <a:close/>
                </a:path>
              </a:pathLst>
            </a:custGeom>
            <a:solidFill>
              <a:srgbClr val="E7E7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82" name="Freeform 815">
              <a:extLst>
                <a:ext uri="{FF2B5EF4-FFF2-40B4-BE49-F238E27FC236}">
                  <a16:creationId xmlns:a16="http://schemas.microsoft.com/office/drawing/2014/main" id="{FEA8BF62-9E4F-48FD-92A5-B7AFB1AD9F3A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3" y="1059"/>
              <a:ext cx="15" cy="26"/>
            </a:xfrm>
            <a:custGeom>
              <a:avLst/>
              <a:gdLst>
                <a:gd name="T0" fmla="*/ 0 w 6"/>
                <a:gd name="T1" fmla="*/ 2514 h 10"/>
                <a:gd name="T2" fmla="*/ 2470 w 6"/>
                <a:gd name="T3" fmla="*/ 0 h 10"/>
                <a:gd name="T4" fmla="*/ 2470 w 6"/>
                <a:gd name="T5" fmla="*/ 6536 h 10"/>
                <a:gd name="T6" fmla="*/ 0 w 6"/>
                <a:gd name="T7" fmla="*/ 7140 h 10"/>
                <a:gd name="T8" fmla="*/ 3720 w 6"/>
                <a:gd name="T9" fmla="*/ 714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10">
                  <a:moveTo>
                    <a:pt x="0" y="3"/>
                  </a:moveTo>
                  <a:cubicBezTo>
                    <a:pt x="1" y="1"/>
                    <a:pt x="2" y="0"/>
                    <a:pt x="4" y="0"/>
                  </a:cubicBezTo>
                  <a:cubicBezTo>
                    <a:pt x="3" y="3"/>
                    <a:pt x="2" y="6"/>
                    <a:pt x="4" y="8"/>
                  </a:cubicBezTo>
                  <a:cubicBezTo>
                    <a:pt x="2" y="8"/>
                    <a:pt x="1" y="9"/>
                    <a:pt x="0" y="9"/>
                  </a:cubicBezTo>
                  <a:cubicBezTo>
                    <a:pt x="2" y="9"/>
                    <a:pt x="4" y="10"/>
                    <a:pt x="6" y="9"/>
                  </a:cubicBezTo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83" name="Freeform 816">
              <a:extLst>
                <a:ext uri="{FF2B5EF4-FFF2-40B4-BE49-F238E27FC236}">
                  <a16:creationId xmlns:a16="http://schemas.microsoft.com/office/drawing/2014/main" id="{7703359C-DCE9-4A64-B3BB-6915C6626384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3" y="1067"/>
              <a:ext cx="15" cy="13"/>
            </a:xfrm>
            <a:custGeom>
              <a:avLst/>
              <a:gdLst>
                <a:gd name="T0" fmla="*/ 0 w 6"/>
                <a:gd name="T1" fmla="*/ 0 h 5"/>
                <a:gd name="T2" fmla="*/ 783 w 6"/>
                <a:gd name="T3" fmla="*/ 4022 h 5"/>
                <a:gd name="T4" fmla="*/ 3720 w 6"/>
                <a:gd name="T5" fmla="*/ 4022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5">
                  <a:moveTo>
                    <a:pt x="0" y="0"/>
                  </a:moveTo>
                  <a:cubicBezTo>
                    <a:pt x="0" y="2"/>
                    <a:pt x="0" y="4"/>
                    <a:pt x="1" y="5"/>
                  </a:cubicBezTo>
                  <a:cubicBezTo>
                    <a:pt x="3" y="3"/>
                    <a:pt x="4" y="3"/>
                    <a:pt x="6" y="5"/>
                  </a:cubicBezTo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84" name="Freeform 817">
              <a:extLst>
                <a:ext uri="{FF2B5EF4-FFF2-40B4-BE49-F238E27FC236}">
                  <a16:creationId xmlns:a16="http://schemas.microsoft.com/office/drawing/2014/main" id="{1FA45459-6DA4-40F0-A11D-71C419C0F98E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8" y="1061"/>
              <a:ext cx="18" cy="24"/>
            </a:xfrm>
            <a:custGeom>
              <a:avLst/>
              <a:gdLst>
                <a:gd name="T0" fmla="*/ 0 w 7"/>
                <a:gd name="T1" fmla="*/ 1763 h 9"/>
                <a:gd name="T2" fmla="*/ 2361 w 7"/>
                <a:gd name="T3" fmla="*/ 0 h 9"/>
                <a:gd name="T4" fmla="*/ 4371 w 7"/>
                <a:gd name="T5" fmla="*/ 8648 h 9"/>
                <a:gd name="T6" fmla="*/ 1448 w 7"/>
                <a:gd name="T7" fmla="*/ 5824 h 9"/>
                <a:gd name="T8" fmla="*/ 1448 w 7"/>
                <a:gd name="T9" fmla="*/ 8648 h 9"/>
                <a:gd name="T10" fmla="*/ 5151 w 7"/>
                <a:gd name="T11" fmla="*/ 6883 h 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" h="9">
                  <a:moveTo>
                    <a:pt x="0" y="2"/>
                  </a:moveTo>
                  <a:cubicBezTo>
                    <a:pt x="1" y="1"/>
                    <a:pt x="2" y="0"/>
                    <a:pt x="3" y="0"/>
                  </a:cubicBezTo>
                  <a:cubicBezTo>
                    <a:pt x="4" y="3"/>
                    <a:pt x="5" y="7"/>
                    <a:pt x="6" y="9"/>
                  </a:cubicBezTo>
                  <a:cubicBezTo>
                    <a:pt x="5" y="7"/>
                    <a:pt x="4" y="6"/>
                    <a:pt x="2" y="6"/>
                  </a:cubicBezTo>
                  <a:cubicBezTo>
                    <a:pt x="2" y="7"/>
                    <a:pt x="2" y="8"/>
                    <a:pt x="2" y="9"/>
                  </a:cubicBezTo>
                  <a:cubicBezTo>
                    <a:pt x="4" y="9"/>
                    <a:pt x="6" y="7"/>
                    <a:pt x="7" y="7"/>
                  </a:cubicBezTo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85" name="Freeform 818">
              <a:extLst>
                <a:ext uri="{FF2B5EF4-FFF2-40B4-BE49-F238E27FC236}">
                  <a16:creationId xmlns:a16="http://schemas.microsoft.com/office/drawing/2014/main" id="{7413FA16-8F36-44D9-9EC4-150B67BEF945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8" y="1059"/>
              <a:ext cx="51" cy="34"/>
            </a:xfrm>
            <a:custGeom>
              <a:avLst/>
              <a:gdLst>
                <a:gd name="T0" fmla="*/ 0 w 20"/>
                <a:gd name="T1" fmla="*/ 0 h 13"/>
                <a:gd name="T2" fmla="*/ 1392 w 20"/>
                <a:gd name="T3" fmla="*/ 6745 h 13"/>
                <a:gd name="T4" fmla="*/ 4098 w 20"/>
                <a:gd name="T5" fmla="*/ 4166 h 13"/>
                <a:gd name="T6" fmla="*/ 3550 w 20"/>
                <a:gd name="T7" fmla="*/ 8338 h 13"/>
                <a:gd name="T8" fmla="*/ 7660 w 20"/>
                <a:gd name="T9" fmla="*/ 986 h 13"/>
                <a:gd name="T10" fmla="*/ 11886 w 20"/>
                <a:gd name="T11" fmla="*/ 3188 h 13"/>
                <a:gd name="T12" fmla="*/ 13148 w 20"/>
                <a:gd name="T13" fmla="*/ 5150 h 1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0" h="13">
                  <a:moveTo>
                    <a:pt x="0" y="0"/>
                  </a:moveTo>
                  <a:cubicBezTo>
                    <a:pt x="0" y="3"/>
                    <a:pt x="1" y="5"/>
                    <a:pt x="2" y="8"/>
                  </a:cubicBezTo>
                  <a:cubicBezTo>
                    <a:pt x="3" y="6"/>
                    <a:pt x="4" y="6"/>
                    <a:pt x="6" y="5"/>
                  </a:cubicBezTo>
                  <a:cubicBezTo>
                    <a:pt x="6" y="7"/>
                    <a:pt x="6" y="8"/>
                    <a:pt x="5" y="10"/>
                  </a:cubicBezTo>
                  <a:cubicBezTo>
                    <a:pt x="3" y="1"/>
                    <a:pt x="16" y="10"/>
                    <a:pt x="11" y="1"/>
                  </a:cubicBezTo>
                  <a:cubicBezTo>
                    <a:pt x="7" y="13"/>
                    <a:pt x="20" y="10"/>
                    <a:pt x="17" y="4"/>
                  </a:cubicBezTo>
                  <a:cubicBezTo>
                    <a:pt x="18" y="5"/>
                    <a:pt x="19" y="5"/>
                    <a:pt x="19" y="6"/>
                  </a:cubicBezTo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86" name="Freeform 819">
              <a:extLst>
                <a:ext uri="{FF2B5EF4-FFF2-40B4-BE49-F238E27FC236}">
                  <a16:creationId xmlns:a16="http://schemas.microsoft.com/office/drawing/2014/main" id="{EB0BAA20-0B04-4F2E-A9DE-61B9D6631220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3" y="1205"/>
              <a:ext cx="30" cy="16"/>
            </a:xfrm>
            <a:custGeom>
              <a:avLst/>
              <a:gdLst>
                <a:gd name="T0" fmla="*/ 0 w 12"/>
                <a:gd name="T1" fmla="*/ 1059 h 6"/>
                <a:gd name="T2" fmla="*/ 1958 w 12"/>
                <a:gd name="T3" fmla="*/ 0 h 6"/>
                <a:gd name="T4" fmla="*/ 1958 w 12"/>
                <a:gd name="T5" fmla="*/ 4701 h 6"/>
                <a:gd name="T6" fmla="*/ 4425 w 12"/>
                <a:gd name="T7" fmla="*/ 1763 h 6"/>
                <a:gd name="T8" fmla="*/ 6845 w 12"/>
                <a:gd name="T9" fmla="*/ 4701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6">
                  <a:moveTo>
                    <a:pt x="0" y="1"/>
                  </a:moveTo>
                  <a:cubicBezTo>
                    <a:pt x="1" y="1"/>
                    <a:pt x="2" y="0"/>
                    <a:pt x="3" y="0"/>
                  </a:cubicBezTo>
                  <a:cubicBezTo>
                    <a:pt x="4" y="1"/>
                    <a:pt x="4" y="3"/>
                    <a:pt x="3" y="5"/>
                  </a:cubicBezTo>
                  <a:cubicBezTo>
                    <a:pt x="6" y="6"/>
                    <a:pt x="8" y="5"/>
                    <a:pt x="7" y="2"/>
                  </a:cubicBezTo>
                  <a:cubicBezTo>
                    <a:pt x="9" y="1"/>
                    <a:pt x="12" y="2"/>
                    <a:pt x="11" y="5"/>
                  </a:cubicBezTo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87" name="Freeform 820">
              <a:extLst>
                <a:ext uri="{FF2B5EF4-FFF2-40B4-BE49-F238E27FC236}">
                  <a16:creationId xmlns:a16="http://schemas.microsoft.com/office/drawing/2014/main" id="{2676400F-244C-4B0F-A6F0-DD9A1028313F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8" y="1197"/>
              <a:ext cx="53" cy="35"/>
            </a:xfrm>
            <a:custGeom>
              <a:avLst/>
              <a:gdLst>
                <a:gd name="T0" fmla="*/ 0 w 21"/>
                <a:gd name="T1" fmla="*/ 13287 h 13"/>
                <a:gd name="T2" fmla="*/ 2027 w 21"/>
                <a:gd name="T3" fmla="*/ 0 h 13"/>
                <a:gd name="T4" fmla="*/ 3892 w 21"/>
                <a:gd name="T5" fmla="*/ 11453 h 13"/>
                <a:gd name="T6" fmla="*/ 7269 w 21"/>
                <a:gd name="T7" fmla="*/ 9192 h 13"/>
                <a:gd name="T8" fmla="*/ 5918 w 21"/>
                <a:gd name="T9" fmla="*/ 6090 h 13"/>
                <a:gd name="T10" fmla="*/ 8472 w 21"/>
                <a:gd name="T11" fmla="*/ 8352 h 13"/>
                <a:gd name="T12" fmla="*/ 12377 w 21"/>
                <a:gd name="T13" fmla="*/ 11453 h 13"/>
                <a:gd name="T14" fmla="*/ 12377 w 21"/>
                <a:gd name="T15" fmla="*/ 6090 h 13"/>
                <a:gd name="T16" fmla="*/ 13714 w 21"/>
                <a:gd name="T17" fmla="*/ 8352 h 1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" h="13">
                  <a:moveTo>
                    <a:pt x="0" y="13"/>
                  </a:moveTo>
                  <a:cubicBezTo>
                    <a:pt x="6" y="11"/>
                    <a:pt x="8" y="4"/>
                    <a:pt x="3" y="0"/>
                  </a:cubicBezTo>
                  <a:cubicBezTo>
                    <a:pt x="3" y="4"/>
                    <a:pt x="4" y="8"/>
                    <a:pt x="6" y="11"/>
                  </a:cubicBezTo>
                  <a:cubicBezTo>
                    <a:pt x="7" y="9"/>
                    <a:pt x="9" y="8"/>
                    <a:pt x="11" y="9"/>
                  </a:cubicBezTo>
                  <a:cubicBezTo>
                    <a:pt x="12" y="7"/>
                    <a:pt x="11" y="6"/>
                    <a:pt x="9" y="6"/>
                  </a:cubicBezTo>
                  <a:cubicBezTo>
                    <a:pt x="7" y="12"/>
                    <a:pt x="12" y="8"/>
                    <a:pt x="13" y="8"/>
                  </a:cubicBezTo>
                  <a:cubicBezTo>
                    <a:pt x="15" y="9"/>
                    <a:pt x="17" y="11"/>
                    <a:pt x="19" y="11"/>
                  </a:cubicBezTo>
                  <a:cubicBezTo>
                    <a:pt x="19" y="10"/>
                    <a:pt x="19" y="7"/>
                    <a:pt x="19" y="6"/>
                  </a:cubicBezTo>
                  <a:cubicBezTo>
                    <a:pt x="20" y="7"/>
                    <a:pt x="21" y="8"/>
                    <a:pt x="21" y="8"/>
                  </a:cubicBezTo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88" name="Freeform 821">
              <a:extLst>
                <a:ext uri="{FF2B5EF4-FFF2-40B4-BE49-F238E27FC236}">
                  <a16:creationId xmlns:a16="http://schemas.microsoft.com/office/drawing/2014/main" id="{B8D4ADB9-0894-4855-B3E0-A6787E3DDA44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6" y="1205"/>
              <a:ext cx="12" cy="19"/>
            </a:xfrm>
            <a:custGeom>
              <a:avLst/>
              <a:gdLst>
                <a:gd name="T0" fmla="*/ 2321 w 5"/>
                <a:gd name="T1" fmla="*/ 0 h 7"/>
                <a:gd name="T2" fmla="*/ 1354 w 5"/>
                <a:gd name="T3" fmla="*/ 7662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7">
                  <a:moveTo>
                    <a:pt x="5" y="0"/>
                  </a:moveTo>
                  <a:cubicBezTo>
                    <a:pt x="0" y="1"/>
                    <a:pt x="3" y="5"/>
                    <a:pt x="3" y="7"/>
                  </a:cubicBezTo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0500" name="Group 822">
            <a:extLst>
              <a:ext uri="{FF2B5EF4-FFF2-40B4-BE49-F238E27FC236}">
                <a16:creationId xmlns:a16="http://schemas.microsoft.com/office/drawing/2014/main" id="{C8A99E9E-E7B6-45FD-81C1-88F1FB483E92}"/>
              </a:ext>
            </a:extLst>
          </p:cNvPr>
          <p:cNvGrpSpPr>
            <a:grpSpLocks/>
          </p:cNvGrpSpPr>
          <p:nvPr/>
        </p:nvGrpSpPr>
        <p:grpSpPr bwMode="auto">
          <a:xfrm>
            <a:off x="9747250" y="1317625"/>
            <a:ext cx="295275" cy="2852738"/>
            <a:chOff x="5180" y="739"/>
            <a:chExt cx="186" cy="1797"/>
          </a:xfrm>
        </p:grpSpPr>
        <p:sp>
          <p:nvSpPr>
            <p:cNvPr id="20501" name="Freeform 823">
              <a:extLst>
                <a:ext uri="{FF2B5EF4-FFF2-40B4-BE49-F238E27FC236}">
                  <a16:creationId xmlns:a16="http://schemas.microsoft.com/office/drawing/2014/main" id="{D958014C-3C67-4BC0-983D-C4E6C7FC74AD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0" y="843"/>
              <a:ext cx="186" cy="1600"/>
            </a:xfrm>
            <a:custGeom>
              <a:avLst/>
              <a:gdLst>
                <a:gd name="T0" fmla="*/ 23471 w 74"/>
                <a:gd name="T1" fmla="*/ 0 h 600"/>
                <a:gd name="T2" fmla="*/ 0 w 74"/>
                <a:gd name="T3" fmla="*/ 2824 h 600"/>
                <a:gd name="T4" fmla="*/ 0 w 74"/>
                <a:gd name="T5" fmla="*/ 34531 h 600"/>
                <a:gd name="T6" fmla="*/ 0 w 74"/>
                <a:gd name="T7" fmla="*/ 34531 h 600"/>
                <a:gd name="T8" fmla="*/ 1320 w 74"/>
                <a:gd name="T9" fmla="*/ 35592 h 600"/>
                <a:gd name="T10" fmla="*/ 1320 w 74"/>
                <a:gd name="T11" fmla="*/ 549525 h 600"/>
                <a:gd name="T12" fmla="*/ 23471 w 74"/>
                <a:gd name="T13" fmla="*/ 575411 h 600"/>
                <a:gd name="T14" fmla="*/ 45653 w 74"/>
                <a:gd name="T15" fmla="*/ 549525 h 600"/>
                <a:gd name="T16" fmla="*/ 45653 w 74"/>
                <a:gd name="T17" fmla="*/ 35592 h 600"/>
                <a:gd name="T18" fmla="*/ 46940 w 74"/>
                <a:gd name="T19" fmla="*/ 34531 h 600"/>
                <a:gd name="T20" fmla="*/ 46940 w 74"/>
                <a:gd name="T21" fmla="*/ 2824 h 600"/>
                <a:gd name="T22" fmla="*/ 23471 w 74"/>
                <a:gd name="T23" fmla="*/ 0 h 60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74" h="600">
                  <a:moveTo>
                    <a:pt x="37" y="0"/>
                  </a:moveTo>
                  <a:cubicBezTo>
                    <a:pt x="17" y="0"/>
                    <a:pt x="0" y="1"/>
                    <a:pt x="0" y="3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0" y="36"/>
                    <a:pt x="1" y="37"/>
                    <a:pt x="2" y="37"/>
                  </a:cubicBezTo>
                  <a:cubicBezTo>
                    <a:pt x="2" y="573"/>
                    <a:pt x="2" y="573"/>
                    <a:pt x="2" y="573"/>
                  </a:cubicBezTo>
                  <a:cubicBezTo>
                    <a:pt x="2" y="592"/>
                    <a:pt x="18" y="600"/>
                    <a:pt x="37" y="600"/>
                  </a:cubicBezTo>
                  <a:cubicBezTo>
                    <a:pt x="56" y="600"/>
                    <a:pt x="72" y="592"/>
                    <a:pt x="72" y="573"/>
                  </a:cubicBezTo>
                  <a:cubicBezTo>
                    <a:pt x="72" y="37"/>
                    <a:pt x="72" y="37"/>
                    <a:pt x="72" y="37"/>
                  </a:cubicBezTo>
                  <a:cubicBezTo>
                    <a:pt x="73" y="37"/>
                    <a:pt x="74" y="36"/>
                    <a:pt x="74" y="36"/>
                  </a:cubicBezTo>
                  <a:cubicBezTo>
                    <a:pt x="74" y="3"/>
                    <a:pt x="74" y="3"/>
                    <a:pt x="74" y="3"/>
                  </a:cubicBezTo>
                  <a:cubicBezTo>
                    <a:pt x="74" y="1"/>
                    <a:pt x="57" y="0"/>
                    <a:pt x="37" y="0"/>
                  </a:cubicBezTo>
                  <a:close/>
                </a:path>
              </a:pathLst>
            </a:custGeom>
            <a:noFill/>
            <a:ln w="23813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02" name="Freeform 824">
              <a:extLst>
                <a:ext uri="{FF2B5EF4-FFF2-40B4-BE49-F238E27FC236}">
                  <a16:creationId xmlns:a16="http://schemas.microsoft.com/office/drawing/2014/main" id="{FC5FBDB8-4508-4288-A244-51B6D9D1232A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5" y="915"/>
              <a:ext cx="176" cy="1528"/>
            </a:xfrm>
            <a:custGeom>
              <a:avLst/>
              <a:gdLst>
                <a:gd name="T0" fmla="*/ 0 w 70"/>
                <a:gd name="T1" fmla="*/ 0 h 573"/>
                <a:gd name="T2" fmla="*/ 0 w 70"/>
                <a:gd name="T3" fmla="*/ 523627 h 573"/>
                <a:gd name="T4" fmla="*/ 22221 w 70"/>
                <a:gd name="T5" fmla="*/ 549525 h 573"/>
                <a:gd name="T6" fmla="*/ 44523 w 70"/>
                <a:gd name="T7" fmla="*/ 523627 h 573"/>
                <a:gd name="T8" fmla="*/ 44523 w 70"/>
                <a:gd name="T9" fmla="*/ 0 h 5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0" h="573">
                  <a:moveTo>
                    <a:pt x="0" y="0"/>
                  </a:moveTo>
                  <a:cubicBezTo>
                    <a:pt x="0" y="546"/>
                    <a:pt x="0" y="546"/>
                    <a:pt x="0" y="546"/>
                  </a:cubicBezTo>
                  <a:cubicBezTo>
                    <a:pt x="0" y="565"/>
                    <a:pt x="16" y="573"/>
                    <a:pt x="35" y="573"/>
                  </a:cubicBezTo>
                  <a:cubicBezTo>
                    <a:pt x="54" y="573"/>
                    <a:pt x="70" y="565"/>
                    <a:pt x="70" y="546"/>
                  </a:cubicBezTo>
                  <a:cubicBezTo>
                    <a:pt x="70" y="0"/>
                    <a:pt x="70" y="0"/>
                    <a:pt x="70" y="0"/>
                  </a:cubicBezTo>
                </a:path>
              </a:pathLst>
            </a:custGeom>
            <a:solidFill>
              <a:srgbClr val="E2EF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03" name="Freeform 825">
              <a:extLst>
                <a:ext uri="{FF2B5EF4-FFF2-40B4-BE49-F238E27FC236}">
                  <a16:creationId xmlns:a16="http://schemas.microsoft.com/office/drawing/2014/main" id="{A72A01ED-3304-4226-9DA7-E6BF83E590FB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5" y="1491"/>
              <a:ext cx="176" cy="952"/>
            </a:xfrm>
            <a:custGeom>
              <a:avLst/>
              <a:gdLst>
                <a:gd name="T0" fmla="*/ 22221 w 70"/>
                <a:gd name="T1" fmla="*/ 342392 h 357"/>
                <a:gd name="T2" fmla="*/ 44523 w 70"/>
                <a:gd name="T3" fmla="*/ 316509 h 357"/>
                <a:gd name="T4" fmla="*/ 44523 w 70"/>
                <a:gd name="T5" fmla="*/ 0 h 357"/>
                <a:gd name="T6" fmla="*/ 22221 w 70"/>
                <a:gd name="T7" fmla="*/ 2824 h 357"/>
                <a:gd name="T8" fmla="*/ 0 w 70"/>
                <a:gd name="T9" fmla="*/ 0 h 357"/>
                <a:gd name="T10" fmla="*/ 0 w 70"/>
                <a:gd name="T11" fmla="*/ 316509 h 357"/>
                <a:gd name="T12" fmla="*/ 22221 w 70"/>
                <a:gd name="T13" fmla="*/ 342392 h 35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0" h="357">
                  <a:moveTo>
                    <a:pt x="35" y="357"/>
                  </a:moveTo>
                  <a:cubicBezTo>
                    <a:pt x="54" y="357"/>
                    <a:pt x="70" y="349"/>
                    <a:pt x="70" y="330"/>
                  </a:cubicBezTo>
                  <a:cubicBezTo>
                    <a:pt x="70" y="0"/>
                    <a:pt x="70" y="0"/>
                    <a:pt x="70" y="0"/>
                  </a:cubicBezTo>
                  <a:cubicBezTo>
                    <a:pt x="67" y="2"/>
                    <a:pt x="53" y="3"/>
                    <a:pt x="35" y="3"/>
                  </a:cubicBezTo>
                  <a:cubicBezTo>
                    <a:pt x="17" y="3"/>
                    <a:pt x="2" y="2"/>
                    <a:pt x="0" y="0"/>
                  </a:cubicBezTo>
                  <a:cubicBezTo>
                    <a:pt x="0" y="330"/>
                    <a:pt x="0" y="330"/>
                    <a:pt x="0" y="330"/>
                  </a:cubicBezTo>
                  <a:cubicBezTo>
                    <a:pt x="0" y="349"/>
                    <a:pt x="16" y="357"/>
                    <a:pt x="35" y="357"/>
                  </a:cubicBezTo>
                  <a:close/>
                </a:path>
              </a:pathLst>
            </a:custGeom>
            <a:solidFill>
              <a:srgbClr val="E2EF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04" name="Freeform 826">
              <a:extLst>
                <a:ext uri="{FF2B5EF4-FFF2-40B4-BE49-F238E27FC236}">
                  <a16:creationId xmlns:a16="http://schemas.microsoft.com/office/drawing/2014/main" id="{5BD819E3-A0C5-4266-A5E7-0EA1026228F9}"/>
                </a:ext>
              </a:extLst>
            </p:cNvPr>
            <p:cNvSpPr>
              <a:spLocks/>
            </p:cNvSpPr>
            <p:nvPr/>
          </p:nvSpPr>
          <p:spPr bwMode="auto">
            <a:xfrm>
              <a:off x="5211" y="1496"/>
              <a:ext cx="125" cy="912"/>
            </a:xfrm>
            <a:custGeom>
              <a:avLst/>
              <a:gdLst>
                <a:gd name="T0" fmla="*/ 15438 w 50"/>
                <a:gd name="T1" fmla="*/ 1059 h 342"/>
                <a:gd name="T2" fmla="*/ 0 w 50"/>
                <a:gd name="T3" fmla="*/ 0 h 342"/>
                <a:gd name="T4" fmla="*/ 0 w 50"/>
                <a:gd name="T5" fmla="*/ 311752 h 342"/>
                <a:gd name="T6" fmla="*/ 15438 w 50"/>
                <a:gd name="T7" fmla="*/ 327928 h 342"/>
                <a:gd name="T8" fmla="*/ 30595 w 50"/>
                <a:gd name="T9" fmla="*/ 311752 h 342"/>
                <a:gd name="T10" fmla="*/ 30595 w 50"/>
                <a:gd name="T11" fmla="*/ 0 h 342"/>
                <a:gd name="T12" fmla="*/ 15438 w 50"/>
                <a:gd name="T13" fmla="*/ 1059 h 34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0" h="342">
                  <a:moveTo>
                    <a:pt x="25" y="1"/>
                  </a:moveTo>
                  <a:cubicBezTo>
                    <a:pt x="15" y="1"/>
                    <a:pt x="6" y="0"/>
                    <a:pt x="0" y="0"/>
                  </a:cubicBezTo>
                  <a:cubicBezTo>
                    <a:pt x="0" y="325"/>
                    <a:pt x="0" y="325"/>
                    <a:pt x="0" y="325"/>
                  </a:cubicBezTo>
                  <a:cubicBezTo>
                    <a:pt x="0" y="339"/>
                    <a:pt x="11" y="342"/>
                    <a:pt x="25" y="342"/>
                  </a:cubicBezTo>
                  <a:cubicBezTo>
                    <a:pt x="39" y="342"/>
                    <a:pt x="50" y="339"/>
                    <a:pt x="50" y="325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44" y="0"/>
                    <a:pt x="35" y="1"/>
                    <a:pt x="25" y="1"/>
                  </a:cubicBezTo>
                  <a:close/>
                </a:path>
              </a:pathLst>
            </a:custGeom>
            <a:solidFill>
              <a:srgbClr val="BEDB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05" name="Freeform 827">
              <a:extLst>
                <a:ext uri="{FF2B5EF4-FFF2-40B4-BE49-F238E27FC236}">
                  <a16:creationId xmlns:a16="http://schemas.microsoft.com/office/drawing/2014/main" id="{628D58CE-DFD3-44D1-9240-893E0B31FBE5}"/>
                </a:ext>
              </a:extLst>
            </p:cNvPr>
            <p:cNvSpPr>
              <a:spLocks/>
            </p:cNvSpPr>
            <p:nvPr/>
          </p:nvSpPr>
          <p:spPr bwMode="auto">
            <a:xfrm>
              <a:off x="5211" y="931"/>
              <a:ext cx="125" cy="568"/>
            </a:xfrm>
            <a:custGeom>
              <a:avLst/>
              <a:gdLst>
                <a:gd name="T0" fmla="*/ 0 w 50"/>
                <a:gd name="T1" fmla="*/ 0 h 213"/>
                <a:gd name="T2" fmla="*/ 0 w 50"/>
                <a:gd name="T3" fmla="*/ 203229 h 213"/>
                <a:gd name="T4" fmla="*/ 15438 w 50"/>
                <a:gd name="T5" fmla="*/ 204288 h 213"/>
                <a:gd name="T6" fmla="*/ 30595 w 50"/>
                <a:gd name="T7" fmla="*/ 203229 h 213"/>
                <a:gd name="T8" fmla="*/ 30595 w 50"/>
                <a:gd name="T9" fmla="*/ 0 h 213"/>
                <a:gd name="T10" fmla="*/ 0 w 50"/>
                <a:gd name="T11" fmla="*/ 0 h 21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0" h="213">
                  <a:moveTo>
                    <a:pt x="0" y="0"/>
                  </a:moveTo>
                  <a:cubicBezTo>
                    <a:pt x="0" y="212"/>
                    <a:pt x="0" y="212"/>
                    <a:pt x="0" y="212"/>
                  </a:cubicBezTo>
                  <a:cubicBezTo>
                    <a:pt x="6" y="212"/>
                    <a:pt x="15" y="213"/>
                    <a:pt x="25" y="213"/>
                  </a:cubicBezTo>
                  <a:cubicBezTo>
                    <a:pt x="35" y="213"/>
                    <a:pt x="44" y="212"/>
                    <a:pt x="50" y="212"/>
                  </a:cubicBezTo>
                  <a:cubicBezTo>
                    <a:pt x="50" y="0"/>
                    <a:pt x="50" y="0"/>
                    <a:pt x="5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BEDB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06" name="Freeform 828">
              <a:extLst>
                <a:ext uri="{FF2B5EF4-FFF2-40B4-BE49-F238E27FC236}">
                  <a16:creationId xmlns:a16="http://schemas.microsoft.com/office/drawing/2014/main" id="{72B58643-205B-43E8-9B24-7D1A6F07BD79}"/>
                </a:ext>
              </a:extLst>
            </p:cNvPr>
            <p:cNvSpPr>
              <a:spLocks/>
            </p:cNvSpPr>
            <p:nvPr/>
          </p:nvSpPr>
          <p:spPr bwMode="auto">
            <a:xfrm>
              <a:off x="5273" y="1496"/>
              <a:ext cx="63" cy="912"/>
            </a:xfrm>
            <a:custGeom>
              <a:avLst/>
              <a:gdLst>
                <a:gd name="T0" fmla="*/ 12822 w 25"/>
                <a:gd name="T1" fmla="*/ 0 h 342"/>
                <a:gd name="T2" fmla="*/ 12822 w 25"/>
                <a:gd name="T3" fmla="*/ 309624 h 342"/>
                <a:gd name="T4" fmla="*/ 0 w 25"/>
                <a:gd name="T5" fmla="*/ 327928 h 342"/>
                <a:gd name="T6" fmla="*/ 16181 w 25"/>
                <a:gd name="T7" fmla="*/ 311752 h 342"/>
                <a:gd name="T8" fmla="*/ 16181 w 25"/>
                <a:gd name="T9" fmla="*/ 0 h 342"/>
                <a:gd name="T10" fmla="*/ 12822 w 25"/>
                <a:gd name="T11" fmla="*/ 0 h 34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5" h="342">
                  <a:moveTo>
                    <a:pt x="20" y="0"/>
                  </a:moveTo>
                  <a:cubicBezTo>
                    <a:pt x="20" y="323"/>
                    <a:pt x="20" y="323"/>
                    <a:pt x="20" y="323"/>
                  </a:cubicBezTo>
                  <a:cubicBezTo>
                    <a:pt x="20" y="338"/>
                    <a:pt x="10" y="342"/>
                    <a:pt x="0" y="342"/>
                  </a:cubicBezTo>
                  <a:cubicBezTo>
                    <a:pt x="14" y="342"/>
                    <a:pt x="25" y="339"/>
                    <a:pt x="25" y="325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3" y="0"/>
                    <a:pt x="22" y="0"/>
                    <a:pt x="20" y="0"/>
                  </a:cubicBezTo>
                  <a:close/>
                </a:path>
              </a:pathLst>
            </a:custGeom>
            <a:solidFill>
              <a:srgbClr val="96C6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07" name="Freeform 829">
              <a:extLst>
                <a:ext uri="{FF2B5EF4-FFF2-40B4-BE49-F238E27FC236}">
                  <a16:creationId xmlns:a16="http://schemas.microsoft.com/office/drawing/2014/main" id="{CF8226A2-24AE-4557-A6BA-E97B7FB0518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3" y="931"/>
              <a:ext cx="13" cy="565"/>
            </a:xfrm>
            <a:custGeom>
              <a:avLst/>
              <a:gdLst>
                <a:gd name="T0" fmla="*/ 0 w 5"/>
                <a:gd name="T1" fmla="*/ 0 h 212"/>
                <a:gd name="T2" fmla="*/ 0 w 5"/>
                <a:gd name="T3" fmla="*/ 202507 h 212"/>
                <a:gd name="T4" fmla="*/ 4022 w 5"/>
                <a:gd name="T5" fmla="*/ 202507 h 212"/>
                <a:gd name="T6" fmla="*/ 4022 w 5"/>
                <a:gd name="T7" fmla="*/ 0 h 212"/>
                <a:gd name="T8" fmla="*/ 0 w 5"/>
                <a:gd name="T9" fmla="*/ 0 h 2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212">
                  <a:moveTo>
                    <a:pt x="0" y="0"/>
                  </a:moveTo>
                  <a:cubicBezTo>
                    <a:pt x="0" y="212"/>
                    <a:pt x="0" y="212"/>
                    <a:pt x="0" y="212"/>
                  </a:cubicBezTo>
                  <a:cubicBezTo>
                    <a:pt x="2" y="212"/>
                    <a:pt x="3" y="212"/>
                    <a:pt x="5" y="212"/>
                  </a:cubicBezTo>
                  <a:cubicBezTo>
                    <a:pt x="5" y="0"/>
                    <a:pt x="5" y="0"/>
                    <a:pt x="5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96C6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08" name="Freeform 830">
              <a:extLst>
                <a:ext uri="{FF2B5EF4-FFF2-40B4-BE49-F238E27FC236}">
                  <a16:creationId xmlns:a16="http://schemas.microsoft.com/office/drawing/2014/main" id="{C6253944-C6C5-4B0E-A0DE-2C0A87098B5C}"/>
                </a:ext>
              </a:extLst>
            </p:cNvPr>
            <p:cNvSpPr>
              <a:spLocks/>
            </p:cNvSpPr>
            <p:nvPr/>
          </p:nvSpPr>
          <p:spPr bwMode="auto">
            <a:xfrm>
              <a:off x="5273" y="739"/>
              <a:ext cx="78" cy="1693"/>
            </a:xfrm>
            <a:custGeom>
              <a:avLst/>
              <a:gdLst>
                <a:gd name="T0" fmla="*/ 17233 w 31"/>
                <a:gd name="T1" fmla="*/ 67907 h 635"/>
                <a:gd name="T2" fmla="*/ 17233 w 31"/>
                <a:gd name="T3" fmla="*/ 589761 h 635"/>
                <a:gd name="T4" fmla="*/ 0 w 31"/>
                <a:gd name="T5" fmla="*/ 608102 h 635"/>
                <a:gd name="T6" fmla="*/ 19752 w 31"/>
                <a:gd name="T7" fmla="*/ 590878 h 635"/>
                <a:gd name="T8" fmla="*/ 19752 w 31"/>
                <a:gd name="T9" fmla="*/ 64267 h 6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635">
                  <a:moveTo>
                    <a:pt x="27" y="71"/>
                  </a:moveTo>
                  <a:cubicBezTo>
                    <a:pt x="27" y="8"/>
                    <a:pt x="27" y="527"/>
                    <a:pt x="27" y="616"/>
                  </a:cubicBezTo>
                  <a:cubicBezTo>
                    <a:pt x="27" y="626"/>
                    <a:pt x="11" y="635"/>
                    <a:pt x="0" y="635"/>
                  </a:cubicBezTo>
                  <a:cubicBezTo>
                    <a:pt x="10" y="635"/>
                    <a:pt x="31" y="633"/>
                    <a:pt x="31" y="617"/>
                  </a:cubicBezTo>
                  <a:cubicBezTo>
                    <a:pt x="31" y="521"/>
                    <a:pt x="31" y="0"/>
                    <a:pt x="31" y="67"/>
                  </a:cubicBezTo>
                </a:path>
              </a:pathLst>
            </a:custGeom>
            <a:solidFill>
              <a:srgbClr val="ADD2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09" name="Freeform 831">
              <a:extLst>
                <a:ext uri="{FF2B5EF4-FFF2-40B4-BE49-F238E27FC236}">
                  <a16:creationId xmlns:a16="http://schemas.microsoft.com/office/drawing/2014/main" id="{8C723760-4DE6-45DC-8EC5-34E77886D05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73" y="1493"/>
              <a:ext cx="78" cy="939"/>
            </a:xfrm>
            <a:custGeom>
              <a:avLst/>
              <a:gdLst>
                <a:gd name="T0" fmla="*/ 19752 w 31"/>
                <a:gd name="T1" fmla="*/ 0 h 352"/>
                <a:gd name="T2" fmla="*/ 17233 w 31"/>
                <a:gd name="T3" fmla="*/ 1059 h 352"/>
                <a:gd name="T4" fmla="*/ 17233 w 31"/>
                <a:gd name="T5" fmla="*/ 320036 h 352"/>
                <a:gd name="T6" fmla="*/ 0 w 31"/>
                <a:gd name="T7" fmla="*/ 338373 h 352"/>
                <a:gd name="T8" fmla="*/ 19752 w 31"/>
                <a:gd name="T9" fmla="*/ 321103 h 352"/>
                <a:gd name="T10" fmla="*/ 19752 w 31"/>
                <a:gd name="T11" fmla="*/ 0 h 35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1" h="352">
                  <a:moveTo>
                    <a:pt x="31" y="0"/>
                  </a:moveTo>
                  <a:cubicBezTo>
                    <a:pt x="30" y="0"/>
                    <a:pt x="28" y="0"/>
                    <a:pt x="27" y="1"/>
                  </a:cubicBezTo>
                  <a:cubicBezTo>
                    <a:pt x="27" y="333"/>
                    <a:pt x="27" y="333"/>
                    <a:pt x="27" y="333"/>
                  </a:cubicBezTo>
                  <a:cubicBezTo>
                    <a:pt x="27" y="343"/>
                    <a:pt x="11" y="352"/>
                    <a:pt x="0" y="352"/>
                  </a:cubicBezTo>
                  <a:cubicBezTo>
                    <a:pt x="10" y="352"/>
                    <a:pt x="31" y="350"/>
                    <a:pt x="31" y="334"/>
                  </a:cubicBezTo>
                  <a:lnTo>
                    <a:pt x="31" y="0"/>
                  </a:lnTo>
                  <a:close/>
                </a:path>
              </a:pathLst>
            </a:custGeom>
            <a:solidFill>
              <a:srgbClr val="ADD2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10" name="Freeform 832">
              <a:extLst>
                <a:ext uri="{FF2B5EF4-FFF2-40B4-BE49-F238E27FC236}">
                  <a16:creationId xmlns:a16="http://schemas.microsoft.com/office/drawing/2014/main" id="{D3FD06D2-7BC3-4BCF-AB9E-37EAC4CE5265}"/>
                </a:ext>
              </a:extLst>
            </p:cNvPr>
            <p:cNvSpPr>
              <a:spLocks/>
            </p:cNvSpPr>
            <p:nvPr/>
          </p:nvSpPr>
          <p:spPr bwMode="auto">
            <a:xfrm>
              <a:off x="5351" y="1491"/>
              <a:ext cx="10" cy="2"/>
            </a:xfrm>
            <a:custGeom>
              <a:avLst/>
              <a:gdLst>
                <a:gd name="T0" fmla="*/ 0 w 4"/>
                <a:gd name="T1" fmla="*/ 128 h 1"/>
                <a:gd name="T2" fmla="*/ 2470 w 4"/>
                <a:gd name="T3" fmla="*/ 0 h 1"/>
                <a:gd name="T4" fmla="*/ 2470 w 4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1">
                  <a:moveTo>
                    <a:pt x="0" y="1"/>
                  </a:moveTo>
                  <a:cubicBezTo>
                    <a:pt x="2" y="1"/>
                    <a:pt x="3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noFill/>
            <a:ln w="4763" cap="rnd">
              <a:solidFill>
                <a:srgbClr val="87888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11" name="Freeform 833">
              <a:extLst>
                <a:ext uri="{FF2B5EF4-FFF2-40B4-BE49-F238E27FC236}">
                  <a16:creationId xmlns:a16="http://schemas.microsoft.com/office/drawing/2014/main" id="{38DC872A-3C3D-46FD-BFD5-DB01E18691F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3" y="1493"/>
              <a:ext cx="28" cy="3"/>
            </a:xfrm>
            <a:custGeom>
              <a:avLst/>
              <a:gdLst>
                <a:gd name="T0" fmla="*/ 0 w 11"/>
                <a:gd name="T1" fmla="*/ 2187 h 1"/>
                <a:gd name="T2" fmla="*/ 7601 w 11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1">
                  <a:moveTo>
                    <a:pt x="0" y="1"/>
                  </a:moveTo>
                  <a:cubicBezTo>
                    <a:pt x="5" y="1"/>
                    <a:pt x="9" y="0"/>
                    <a:pt x="11" y="0"/>
                  </a:cubicBezTo>
                </a:path>
              </a:pathLst>
            </a:custGeom>
            <a:noFill/>
            <a:ln w="4763" cap="rnd">
              <a:solidFill>
                <a:srgbClr val="87B1C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12" name="Freeform 834">
              <a:extLst>
                <a:ext uri="{FF2B5EF4-FFF2-40B4-BE49-F238E27FC236}">
                  <a16:creationId xmlns:a16="http://schemas.microsoft.com/office/drawing/2014/main" id="{7364E066-765B-4A37-BDD3-8229E5821E8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3" y="1483"/>
              <a:ext cx="28" cy="2"/>
            </a:xfrm>
            <a:custGeom>
              <a:avLst/>
              <a:gdLst>
                <a:gd name="T0" fmla="*/ 7601 w 11"/>
                <a:gd name="T1" fmla="*/ 128 h 1"/>
                <a:gd name="T2" fmla="*/ 0 w 11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1">
                  <a:moveTo>
                    <a:pt x="11" y="1"/>
                  </a:moveTo>
                  <a:cubicBezTo>
                    <a:pt x="8" y="1"/>
                    <a:pt x="4" y="0"/>
                    <a:pt x="0" y="0"/>
                  </a:cubicBezTo>
                </a:path>
              </a:pathLst>
            </a:custGeom>
            <a:noFill/>
            <a:ln w="4763" cap="rnd">
              <a:solidFill>
                <a:srgbClr val="91B7C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13" name="Freeform 835">
              <a:extLst>
                <a:ext uri="{FF2B5EF4-FFF2-40B4-BE49-F238E27FC236}">
                  <a16:creationId xmlns:a16="http://schemas.microsoft.com/office/drawing/2014/main" id="{913F9B24-FE60-4FD9-96F9-7C21199B1BC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51" y="1485"/>
              <a:ext cx="10" cy="6"/>
            </a:xfrm>
            <a:custGeom>
              <a:avLst/>
              <a:gdLst>
                <a:gd name="T0" fmla="*/ 2470 w 4"/>
                <a:gd name="T1" fmla="*/ 4374 h 2"/>
                <a:gd name="T2" fmla="*/ 0 w 4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2">
                  <a:moveTo>
                    <a:pt x="4" y="2"/>
                  </a:moveTo>
                  <a:cubicBezTo>
                    <a:pt x="3" y="1"/>
                    <a:pt x="2" y="1"/>
                    <a:pt x="0" y="0"/>
                  </a:cubicBezTo>
                </a:path>
              </a:pathLst>
            </a:custGeom>
            <a:noFill/>
            <a:ln w="4763" cap="rnd">
              <a:solidFill>
                <a:srgbClr val="A1A2A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14" name="Freeform 836">
              <a:extLst>
                <a:ext uri="{FF2B5EF4-FFF2-40B4-BE49-F238E27FC236}">
                  <a16:creationId xmlns:a16="http://schemas.microsoft.com/office/drawing/2014/main" id="{04155E1E-2B88-4FA5-A828-50D380734A25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5" y="915"/>
              <a:ext cx="176" cy="1528"/>
            </a:xfrm>
            <a:custGeom>
              <a:avLst/>
              <a:gdLst>
                <a:gd name="T0" fmla="*/ 0 w 70"/>
                <a:gd name="T1" fmla="*/ 0 h 573"/>
                <a:gd name="T2" fmla="*/ 0 w 70"/>
                <a:gd name="T3" fmla="*/ 523627 h 573"/>
                <a:gd name="T4" fmla="*/ 22221 w 70"/>
                <a:gd name="T5" fmla="*/ 549525 h 573"/>
                <a:gd name="T6" fmla="*/ 44523 w 70"/>
                <a:gd name="T7" fmla="*/ 523627 h 573"/>
                <a:gd name="T8" fmla="*/ 44523 w 70"/>
                <a:gd name="T9" fmla="*/ 0 h 5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0" h="573">
                  <a:moveTo>
                    <a:pt x="0" y="0"/>
                  </a:moveTo>
                  <a:cubicBezTo>
                    <a:pt x="0" y="546"/>
                    <a:pt x="0" y="546"/>
                    <a:pt x="0" y="546"/>
                  </a:cubicBezTo>
                  <a:cubicBezTo>
                    <a:pt x="0" y="565"/>
                    <a:pt x="16" y="573"/>
                    <a:pt x="35" y="573"/>
                  </a:cubicBezTo>
                  <a:cubicBezTo>
                    <a:pt x="54" y="573"/>
                    <a:pt x="70" y="565"/>
                    <a:pt x="70" y="546"/>
                  </a:cubicBezTo>
                  <a:cubicBezTo>
                    <a:pt x="70" y="0"/>
                    <a:pt x="70" y="0"/>
                    <a:pt x="70" y="0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15" name="Freeform 837">
              <a:extLst>
                <a:ext uri="{FF2B5EF4-FFF2-40B4-BE49-F238E27FC236}">
                  <a16:creationId xmlns:a16="http://schemas.microsoft.com/office/drawing/2014/main" id="{490D25D8-62CA-4D10-915D-AE278311567A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0" y="931"/>
              <a:ext cx="166" cy="197"/>
            </a:xfrm>
            <a:custGeom>
              <a:avLst/>
              <a:gdLst>
                <a:gd name="T0" fmla="*/ 21052 w 66"/>
                <a:gd name="T1" fmla="*/ 70071 h 74"/>
                <a:gd name="T2" fmla="*/ 42056 w 66"/>
                <a:gd name="T3" fmla="*/ 67265 h 74"/>
                <a:gd name="T4" fmla="*/ 42056 w 66"/>
                <a:gd name="T5" fmla="*/ 1757 h 74"/>
                <a:gd name="T6" fmla="*/ 21052 w 66"/>
                <a:gd name="T7" fmla="*/ 0 h 74"/>
                <a:gd name="T8" fmla="*/ 0 w 66"/>
                <a:gd name="T9" fmla="*/ 1757 h 74"/>
                <a:gd name="T10" fmla="*/ 0 w 66"/>
                <a:gd name="T11" fmla="*/ 67265 h 74"/>
                <a:gd name="T12" fmla="*/ 21052 w 66"/>
                <a:gd name="T13" fmla="*/ 70071 h 7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6" h="74">
                  <a:moveTo>
                    <a:pt x="33" y="74"/>
                  </a:moveTo>
                  <a:cubicBezTo>
                    <a:pt x="50" y="74"/>
                    <a:pt x="64" y="73"/>
                    <a:pt x="66" y="71"/>
                  </a:cubicBezTo>
                  <a:cubicBezTo>
                    <a:pt x="66" y="2"/>
                    <a:pt x="66" y="2"/>
                    <a:pt x="66" y="2"/>
                  </a:cubicBezTo>
                  <a:cubicBezTo>
                    <a:pt x="60" y="1"/>
                    <a:pt x="47" y="0"/>
                    <a:pt x="33" y="0"/>
                  </a:cubicBezTo>
                  <a:cubicBezTo>
                    <a:pt x="18" y="0"/>
                    <a:pt x="6" y="1"/>
                    <a:pt x="0" y="2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1" y="73"/>
                    <a:pt x="15" y="74"/>
                    <a:pt x="33" y="74"/>
                  </a:cubicBezTo>
                  <a:close/>
                </a:path>
              </a:pathLst>
            </a:custGeom>
            <a:solidFill>
              <a:srgbClr val="FDDA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16" name="Freeform 838">
              <a:extLst>
                <a:ext uri="{FF2B5EF4-FFF2-40B4-BE49-F238E27FC236}">
                  <a16:creationId xmlns:a16="http://schemas.microsoft.com/office/drawing/2014/main" id="{8C71A184-2AF9-4FF8-8CEE-C024D7342E64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5" y="952"/>
              <a:ext cx="81" cy="37"/>
            </a:xfrm>
            <a:custGeom>
              <a:avLst/>
              <a:gdLst>
                <a:gd name="T0" fmla="*/ 0 w 32"/>
                <a:gd name="T1" fmla="*/ 12643 h 14"/>
                <a:gd name="T2" fmla="*/ 0 w 32"/>
                <a:gd name="T3" fmla="*/ 0 h 14"/>
                <a:gd name="T4" fmla="*/ 21311 w 32"/>
                <a:gd name="T5" fmla="*/ 1033 h 14"/>
                <a:gd name="T6" fmla="*/ 2577 w 32"/>
                <a:gd name="T7" fmla="*/ 3766 h 14"/>
                <a:gd name="T8" fmla="*/ 0 w 32"/>
                <a:gd name="T9" fmla="*/ 12643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14">
                  <a:moveTo>
                    <a:pt x="0" y="14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7" y="1"/>
                    <a:pt x="24" y="1"/>
                    <a:pt x="32" y="1"/>
                  </a:cubicBezTo>
                  <a:cubicBezTo>
                    <a:pt x="26" y="3"/>
                    <a:pt x="8" y="4"/>
                    <a:pt x="4" y="4"/>
                  </a:cubicBezTo>
                  <a:cubicBezTo>
                    <a:pt x="1" y="5"/>
                    <a:pt x="1" y="9"/>
                    <a:pt x="0" y="14"/>
                  </a:cubicBezTo>
                  <a:close/>
                </a:path>
              </a:pathLst>
            </a:custGeom>
            <a:solidFill>
              <a:srgbClr val="FAC1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17" name="Freeform 839">
              <a:extLst>
                <a:ext uri="{FF2B5EF4-FFF2-40B4-BE49-F238E27FC236}">
                  <a16:creationId xmlns:a16="http://schemas.microsoft.com/office/drawing/2014/main" id="{5BD898F0-F3F7-4E52-B185-A856C1E48281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0" y="931"/>
              <a:ext cx="166" cy="197"/>
            </a:xfrm>
            <a:custGeom>
              <a:avLst/>
              <a:gdLst>
                <a:gd name="T0" fmla="*/ 21052 w 66"/>
                <a:gd name="T1" fmla="*/ 70071 h 74"/>
                <a:gd name="T2" fmla="*/ 42056 w 66"/>
                <a:gd name="T3" fmla="*/ 67265 h 74"/>
                <a:gd name="T4" fmla="*/ 42056 w 66"/>
                <a:gd name="T5" fmla="*/ 1757 h 74"/>
                <a:gd name="T6" fmla="*/ 21052 w 66"/>
                <a:gd name="T7" fmla="*/ 0 h 74"/>
                <a:gd name="T8" fmla="*/ 0 w 66"/>
                <a:gd name="T9" fmla="*/ 1757 h 74"/>
                <a:gd name="T10" fmla="*/ 0 w 66"/>
                <a:gd name="T11" fmla="*/ 67265 h 74"/>
                <a:gd name="T12" fmla="*/ 21052 w 66"/>
                <a:gd name="T13" fmla="*/ 70071 h 7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6" h="74">
                  <a:moveTo>
                    <a:pt x="33" y="74"/>
                  </a:moveTo>
                  <a:cubicBezTo>
                    <a:pt x="50" y="74"/>
                    <a:pt x="64" y="73"/>
                    <a:pt x="66" y="71"/>
                  </a:cubicBezTo>
                  <a:cubicBezTo>
                    <a:pt x="66" y="2"/>
                    <a:pt x="66" y="2"/>
                    <a:pt x="66" y="2"/>
                  </a:cubicBezTo>
                  <a:cubicBezTo>
                    <a:pt x="60" y="1"/>
                    <a:pt x="47" y="0"/>
                    <a:pt x="33" y="0"/>
                  </a:cubicBezTo>
                  <a:cubicBezTo>
                    <a:pt x="18" y="0"/>
                    <a:pt x="6" y="1"/>
                    <a:pt x="0" y="2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1" y="73"/>
                    <a:pt x="15" y="74"/>
                    <a:pt x="33" y="74"/>
                  </a:cubicBezTo>
                  <a:close/>
                </a:path>
              </a:pathLst>
            </a:custGeom>
            <a:noFill/>
            <a:ln w="7938" cap="rnd">
              <a:solidFill>
                <a:srgbClr val="87888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18" name="Freeform 840">
              <a:extLst>
                <a:ext uri="{FF2B5EF4-FFF2-40B4-BE49-F238E27FC236}">
                  <a16:creationId xmlns:a16="http://schemas.microsoft.com/office/drawing/2014/main" id="{10EA9461-4C1D-49C0-B0E4-90AD2CCFD438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3" y="1107"/>
              <a:ext cx="28" cy="26"/>
            </a:xfrm>
            <a:custGeom>
              <a:avLst/>
              <a:gdLst>
                <a:gd name="T0" fmla="*/ 7601 w 11"/>
                <a:gd name="T1" fmla="*/ 4022 h 10"/>
                <a:gd name="T2" fmla="*/ 3531 w 11"/>
                <a:gd name="T3" fmla="*/ 8086 h 10"/>
                <a:gd name="T4" fmla="*/ 0 w 11"/>
                <a:gd name="T5" fmla="*/ 4022 h 10"/>
                <a:gd name="T6" fmla="*/ 3531 w 11"/>
                <a:gd name="T7" fmla="*/ 0 h 10"/>
                <a:gd name="T8" fmla="*/ 7601 w 11"/>
                <a:gd name="T9" fmla="*/ 4022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10">
                  <a:moveTo>
                    <a:pt x="11" y="5"/>
                  </a:moveTo>
                  <a:cubicBezTo>
                    <a:pt x="11" y="8"/>
                    <a:pt x="8" y="10"/>
                    <a:pt x="5" y="10"/>
                  </a:cubicBezTo>
                  <a:cubicBezTo>
                    <a:pt x="3" y="10"/>
                    <a:pt x="0" y="8"/>
                    <a:pt x="0" y="5"/>
                  </a:cubicBezTo>
                  <a:cubicBezTo>
                    <a:pt x="0" y="2"/>
                    <a:pt x="2" y="0"/>
                    <a:pt x="5" y="0"/>
                  </a:cubicBezTo>
                  <a:cubicBezTo>
                    <a:pt x="8" y="0"/>
                    <a:pt x="11" y="2"/>
                    <a:pt x="11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19" name="Freeform 841">
              <a:extLst>
                <a:ext uri="{FF2B5EF4-FFF2-40B4-BE49-F238E27FC236}">
                  <a16:creationId xmlns:a16="http://schemas.microsoft.com/office/drawing/2014/main" id="{81797A59-C0ED-4FA6-831A-FA454925BD45}"/>
                </a:ext>
              </a:extLst>
            </p:cNvPr>
            <p:cNvSpPr>
              <a:spLocks/>
            </p:cNvSpPr>
            <p:nvPr/>
          </p:nvSpPr>
          <p:spPr bwMode="auto">
            <a:xfrm>
              <a:off x="5200" y="1085"/>
              <a:ext cx="16" cy="16"/>
            </a:xfrm>
            <a:custGeom>
              <a:avLst/>
              <a:gdLst>
                <a:gd name="T0" fmla="*/ 5824 w 6"/>
                <a:gd name="T1" fmla="*/ 2824 h 6"/>
                <a:gd name="T2" fmla="*/ 2824 w 6"/>
                <a:gd name="T3" fmla="*/ 5824 h 6"/>
                <a:gd name="T4" fmla="*/ 0 w 6"/>
                <a:gd name="T5" fmla="*/ 2824 h 6"/>
                <a:gd name="T6" fmla="*/ 2824 w 6"/>
                <a:gd name="T7" fmla="*/ 0 h 6"/>
                <a:gd name="T8" fmla="*/ 5824 w 6"/>
                <a:gd name="T9" fmla="*/ 2824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6" y="3"/>
                  </a:moveTo>
                  <a:cubicBezTo>
                    <a:pt x="6" y="5"/>
                    <a:pt x="5" y="6"/>
                    <a:pt x="3" y="6"/>
                  </a:cubicBezTo>
                  <a:cubicBezTo>
                    <a:pt x="2" y="6"/>
                    <a:pt x="0" y="5"/>
                    <a:pt x="0" y="3"/>
                  </a:cubicBezTo>
                  <a:cubicBezTo>
                    <a:pt x="0" y="2"/>
                    <a:pt x="2" y="0"/>
                    <a:pt x="3" y="0"/>
                  </a:cubicBezTo>
                  <a:cubicBezTo>
                    <a:pt x="5" y="0"/>
                    <a:pt x="6" y="1"/>
                    <a:pt x="6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20" name="Oval 842">
              <a:extLst>
                <a:ext uri="{FF2B5EF4-FFF2-40B4-BE49-F238E27FC236}">
                  <a16:creationId xmlns:a16="http://schemas.microsoft.com/office/drawing/2014/main" id="{D7AB6FF1-56D1-42C8-B250-D975A145AC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03" y="1139"/>
              <a:ext cx="15" cy="1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0521" name="Freeform 843">
              <a:extLst>
                <a:ext uri="{FF2B5EF4-FFF2-40B4-BE49-F238E27FC236}">
                  <a16:creationId xmlns:a16="http://schemas.microsoft.com/office/drawing/2014/main" id="{DA01B7B6-4042-4694-AFAC-59AF990E0703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8" y="984"/>
              <a:ext cx="65" cy="1552"/>
            </a:xfrm>
            <a:custGeom>
              <a:avLst/>
              <a:gdLst>
                <a:gd name="T0" fmla="*/ 4895 w 26"/>
                <a:gd name="T1" fmla="*/ 493704 h 582"/>
                <a:gd name="T2" fmla="*/ 15938 w 26"/>
                <a:gd name="T3" fmla="*/ 513117 h 582"/>
                <a:gd name="T4" fmla="*/ 1300 w 26"/>
                <a:gd name="T5" fmla="*/ 421795 h 582"/>
                <a:gd name="T6" fmla="*/ 1300 w 26"/>
                <a:gd name="T7" fmla="*/ 0 h 582"/>
                <a:gd name="T8" fmla="*/ 4895 w 26"/>
                <a:gd name="T9" fmla="*/ 493704 h 58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582">
                  <a:moveTo>
                    <a:pt x="8" y="515"/>
                  </a:moveTo>
                  <a:cubicBezTo>
                    <a:pt x="8" y="530"/>
                    <a:pt x="18" y="533"/>
                    <a:pt x="26" y="535"/>
                  </a:cubicBezTo>
                  <a:cubicBezTo>
                    <a:pt x="0" y="536"/>
                    <a:pt x="2" y="532"/>
                    <a:pt x="2" y="44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7" y="582"/>
                    <a:pt x="8" y="420"/>
                    <a:pt x="8" y="51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22" name="Freeform 844">
              <a:extLst>
                <a:ext uri="{FF2B5EF4-FFF2-40B4-BE49-F238E27FC236}">
                  <a16:creationId xmlns:a16="http://schemas.microsoft.com/office/drawing/2014/main" id="{3DF06BB3-20EF-4A9A-8621-A1EFF4D10766}"/>
                </a:ext>
              </a:extLst>
            </p:cNvPr>
            <p:cNvSpPr>
              <a:spLocks/>
            </p:cNvSpPr>
            <p:nvPr/>
          </p:nvSpPr>
          <p:spPr bwMode="auto">
            <a:xfrm>
              <a:off x="5273" y="851"/>
              <a:ext cx="68" cy="1581"/>
            </a:xfrm>
            <a:custGeom>
              <a:avLst/>
              <a:gdLst>
                <a:gd name="T0" fmla="*/ 0 w 27"/>
                <a:gd name="T1" fmla="*/ 567811 h 593"/>
                <a:gd name="T2" fmla="*/ 17335 w 27"/>
                <a:gd name="T3" fmla="*/ 549465 h 593"/>
                <a:gd name="T4" fmla="*/ 17335 w 27"/>
                <a:gd name="T5" fmla="*/ 44156 h 593"/>
                <a:gd name="T6" fmla="*/ 16086 w 27"/>
                <a:gd name="T7" fmla="*/ 139709 h 593"/>
                <a:gd name="T8" fmla="*/ 16086 w 27"/>
                <a:gd name="T9" fmla="*/ 467309 h 593"/>
                <a:gd name="T10" fmla="*/ 16086 w 27"/>
                <a:gd name="T11" fmla="*/ 520776 h 593"/>
                <a:gd name="T12" fmla="*/ 15287 w 27"/>
                <a:gd name="T13" fmla="*/ 548804 h 593"/>
                <a:gd name="T14" fmla="*/ 0 w 27"/>
                <a:gd name="T15" fmla="*/ 567811 h 59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7" h="593">
                  <a:moveTo>
                    <a:pt x="0" y="593"/>
                  </a:moveTo>
                  <a:cubicBezTo>
                    <a:pt x="11" y="593"/>
                    <a:pt x="27" y="584"/>
                    <a:pt x="27" y="574"/>
                  </a:cubicBezTo>
                  <a:cubicBezTo>
                    <a:pt x="27" y="502"/>
                    <a:pt x="27" y="0"/>
                    <a:pt x="27" y="46"/>
                  </a:cubicBezTo>
                  <a:cubicBezTo>
                    <a:pt x="25" y="146"/>
                    <a:pt x="25" y="146"/>
                    <a:pt x="25" y="146"/>
                  </a:cubicBezTo>
                  <a:cubicBezTo>
                    <a:pt x="25" y="488"/>
                    <a:pt x="25" y="488"/>
                    <a:pt x="25" y="488"/>
                  </a:cubicBezTo>
                  <a:cubicBezTo>
                    <a:pt x="25" y="511"/>
                    <a:pt x="25" y="530"/>
                    <a:pt x="25" y="544"/>
                  </a:cubicBezTo>
                  <a:cubicBezTo>
                    <a:pt x="25" y="549"/>
                    <a:pt x="25" y="569"/>
                    <a:pt x="24" y="573"/>
                  </a:cubicBezTo>
                  <a:cubicBezTo>
                    <a:pt x="19" y="592"/>
                    <a:pt x="7" y="591"/>
                    <a:pt x="0" y="5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23" name="Freeform 845">
              <a:extLst>
                <a:ext uri="{FF2B5EF4-FFF2-40B4-BE49-F238E27FC236}">
                  <a16:creationId xmlns:a16="http://schemas.microsoft.com/office/drawing/2014/main" id="{FB577EA5-7F36-4D71-A310-E9F1A2DC0326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0" y="843"/>
              <a:ext cx="186" cy="106"/>
            </a:xfrm>
            <a:custGeom>
              <a:avLst/>
              <a:gdLst>
                <a:gd name="T0" fmla="*/ 46940 w 74"/>
                <a:gd name="T1" fmla="*/ 32942 h 40"/>
                <a:gd name="T2" fmla="*/ 46940 w 74"/>
                <a:gd name="T3" fmla="*/ 2753 h 40"/>
                <a:gd name="T4" fmla="*/ 23471 w 74"/>
                <a:gd name="T5" fmla="*/ 0 h 40"/>
                <a:gd name="T6" fmla="*/ 0 w 74"/>
                <a:gd name="T7" fmla="*/ 2753 h 40"/>
                <a:gd name="T8" fmla="*/ 0 w 74"/>
                <a:gd name="T9" fmla="*/ 32942 h 40"/>
                <a:gd name="T10" fmla="*/ 0 w 74"/>
                <a:gd name="T11" fmla="*/ 32942 h 40"/>
                <a:gd name="T12" fmla="*/ 23471 w 74"/>
                <a:gd name="T13" fmla="*/ 36734 h 40"/>
                <a:gd name="T14" fmla="*/ 46940 w 74"/>
                <a:gd name="T15" fmla="*/ 32942 h 4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4" h="40">
                  <a:moveTo>
                    <a:pt x="74" y="36"/>
                  </a:moveTo>
                  <a:cubicBezTo>
                    <a:pt x="74" y="3"/>
                    <a:pt x="74" y="3"/>
                    <a:pt x="74" y="3"/>
                  </a:cubicBezTo>
                  <a:cubicBezTo>
                    <a:pt x="74" y="1"/>
                    <a:pt x="57" y="0"/>
                    <a:pt x="37" y="0"/>
                  </a:cubicBezTo>
                  <a:cubicBezTo>
                    <a:pt x="17" y="0"/>
                    <a:pt x="0" y="1"/>
                    <a:pt x="0" y="3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0" y="38"/>
                    <a:pt x="17" y="40"/>
                    <a:pt x="37" y="40"/>
                  </a:cubicBezTo>
                  <a:cubicBezTo>
                    <a:pt x="57" y="40"/>
                    <a:pt x="74" y="38"/>
                    <a:pt x="74" y="36"/>
                  </a:cubicBezTo>
                </a:path>
              </a:pathLst>
            </a:custGeom>
            <a:solidFill>
              <a:srgbClr val="FAC1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24" name="Freeform 846">
              <a:extLst>
                <a:ext uri="{FF2B5EF4-FFF2-40B4-BE49-F238E27FC236}">
                  <a16:creationId xmlns:a16="http://schemas.microsoft.com/office/drawing/2014/main" id="{850C8893-45BE-4A4F-9B27-EC8ACF170DEB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0" y="843"/>
              <a:ext cx="186" cy="18"/>
            </a:xfrm>
            <a:custGeom>
              <a:avLst/>
              <a:gdLst>
                <a:gd name="T0" fmla="*/ 46940 w 74"/>
                <a:gd name="T1" fmla="*/ 2361 h 7"/>
                <a:gd name="T2" fmla="*/ 23471 w 74"/>
                <a:gd name="T3" fmla="*/ 0 h 7"/>
                <a:gd name="T4" fmla="*/ 0 w 74"/>
                <a:gd name="T5" fmla="*/ 2361 h 7"/>
                <a:gd name="T6" fmla="*/ 0 w 74"/>
                <a:gd name="T7" fmla="*/ 2361 h 7"/>
                <a:gd name="T8" fmla="*/ 23471 w 74"/>
                <a:gd name="T9" fmla="*/ 5151 h 7"/>
                <a:gd name="T10" fmla="*/ 46940 w 74"/>
                <a:gd name="T11" fmla="*/ 2361 h 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4" h="7">
                  <a:moveTo>
                    <a:pt x="74" y="3"/>
                  </a:moveTo>
                  <a:cubicBezTo>
                    <a:pt x="74" y="1"/>
                    <a:pt x="57" y="0"/>
                    <a:pt x="37" y="0"/>
                  </a:cubicBezTo>
                  <a:cubicBezTo>
                    <a:pt x="17" y="0"/>
                    <a:pt x="0" y="1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5"/>
                    <a:pt x="17" y="7"/>
                    <a:pt x="37" y="7"/>
                  </a:cubicBezTo>
                  <a:cubicBezTo>
                    <a:pt x="57" y="7"/>
                    <a:pt x="74" y="5"/>
                    <a:pt x="74" y="3"/>
                  </a:cubicBezTo>
                </a:path>
              </a:pathLst>
            </a:custGeom>
            <a:solidFill>
              <a:srgbClr val="FEE7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25" name="Freeform 847">
              <a:extLst>
                <a:ext uri="{FF2B5EF4-FFF2-40B4-BE49-F238E27FC236}">
                  <a16:creationId xmlns:a16="http://schemas.microsoft.com/office/drawing/2014/main" id="{21C15714-5658-4610-ADC4-B29D17957917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0" y="843"/>
              <a:ext cx="186" cy="18"/>
            </a:xfrm>
            <a:custGeom>
              <a:avLst/>
              <a:gdLst>
                <a:gd name="T0" fmla="*/ 46940 w 74"/>
                <a:gd name="T1" fmla="*/ 2361 h 7"/>
                <a:gd name="T2" fmla="*/ 23471 w 74"/>
                <a:gd name="T3" fmla="*/ 0 h 7"/>
                <a:gd name="T4" fmla="*/ 0 w 74"/>
                <a:gd name="T5" fmla="*/ 2361 h 7"/>
                <a:gd name="T6" fmla="*/ 0 w 74"/>
                <a:gd name="T7" fmla="*/ 2361 h 7"/>
                <a:gd name="T8" fmla="*/ 23471 w 74"/>
                <a:gd name="T9" fmla="*/ 5151 h 7"/>
                <a:gd name="T10" fmla="*/ 46940 w 74"/>
                <a:gd name="T11" fmla="*/ 2361 h 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4" h="7">
                  <a:moveTo>
                    <a:pt x="74" y="3"/>
                  </a:moveTo>
                  <a:cubicBezTo>
                    <a:pt x="74" y="1"/>
                    <a:pt x="57" y="0"/>
                    <a:pt x="37" y="0"/>
                  </a:cubicBezTo>
                  <a:cubicBezTo>
                    <a:pt x="17" y="0"/>
                    <a:pt x="0" y="1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5"/>
                    <a:pt x="17" y="7"/>
                    <a:pt x="37" y="7"/>
                  </a:cubicBezTo>
                  <a:cubicBezTo>
                    <a:pt x="57" y="7"/>
                    <a:pt x="74" y="5"/>
                    <a:pt x="74" y="3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26" name="Freeform 848">
              <a:extLst>
                <a:ext uri="{FF2B5EF4-FFF2-40B4-BE49-F238E27FC236}">
                  <a16:creationId xmlns:a16="http://schemas.microsoft.com/office/drawing/2014/main" id="{78896534-4EA0-42B7-A893-94D964FB9E75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0" y="843"/>
              <a:ext cx="186" cy="106"/>
            </a:xfrm>
            <a:custGeom>
              <a:avLst/>
              <a:gdLst>
                <a:gd name="T0" fmla="*/ 46940 w 74"/>
                <a:gd name="T1" fmla="*/ 32942 h 40"/>
                <a:gd name="T2" fmla="*/ 46940 w 74"/>
                <a:gd name="T3" fmla="*/ 2753 h 40"/>
                <a:gd name="T4" fmla="*/ 23471 w 74"/>
                <a:gd name="T5" fmla="*/ 0 h 40"/>
                <a:gd name="T6" fmla="*/ 0 w 74"/>
                <a:gd name="T7" fmla="*/ 2753 h 40"/>
                <a:gd name="T8" fmla="*/ 0 w 74"/>
                <a:gd name="T9" fmla="*/ 32942 h 40"/>
                <a:gd name="T10" fmla="*/ 0 w 74"/>
                <a:gd name="T11" fmla="*/ 32942 h 40"/>
                <a:gd name="T12" fmla="*/ 23471 w 74"/>
                <a:gd name="T13" fmla="*/ 36734 h 40"/>
                <a:gd name="T14" fmla="*/ 46940 w 74"/>
                <a:gd name="T15" fmla="*/ 32942 h 4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4" h="40">
                  <a:moveTo>
                    <a:pt x="74" y="36"/>
                  </a:moveTo>
                  <a:cubicBezTo>
                    <a:pt x="74" y="3"/>
                    <a:pt x="74" y="3"/>
                    <a:pt x="74" y="3"/>
                  </a:cubicBezTo>
                  <a:cubicBezTo>
                    <a:pt x="74" y="1"/>
                    <a:pt x="57" y="0"/>
                    <a:pt x="37" y="0"/>
                  </a:cubicBezTo>
                  <a:cubicBezTo>
                    <a:pt x="17" y="0"/>
                    <a:pt x="0" y="1"/>
                    <a:pt x="0" y="3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0" y="38"/>
                    <a:pt x="17" y="40"/>
                    <a:pt x="37" y="40"/>
                  </a:cubicBezTo>
                  <a:cubicBezTo>
                    <a:pt x="57" y="40"/>
                    <a:pt x="74" y="38"/>
                    <a:pt x="74" y="36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27" name="Oval 849">
              <a:extLst>
                <a:ext uri="{FF2B5EF4-FFF2-40B4-BE49-F238E27FC236}">
                  <a16:creationId xmlns:a16="http://schemas.microsoft.com/office/drawing/2014/main" id="{405D6B77-CF1B-44F4-BBF8-677374ACFD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1" y="1491"/>
              <a:ext cx="17" cy="1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0528" name="Oval 850">
              <a:extLst>
                <a:ext uri="{FF2B5EF4-FFF2-40B4-BE49-F238E27FC236}">
                  <a16:creationId xmlns:a16="http://schemas.microsoft.com/office/drawing/2014/main" id="{A751B531-627B-40E0-9265-971628F17A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63" y="1493"/>
              <a:ext cx="13" cy="1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0529" name="Oval 851">
              <a:extLst>
                <a:ext uri="{FF2B5EF4-FFF2-40B4-BE49-F238E27FC236}">
                  <a16:creationId xmlns:a16="http://schemas.microsoft.com/office/drawing/2014/main" id="{D1478D13-DA08-4AEC-9020-6A43844792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23" y="1491"/>
              <a:ext cx="10" cy="1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0530" name="Freeform 852">
              <a:extLst>
                <a:ext uri="{FF2B5EF4-FFF2-40B4-BE49-F238E27FC236}">
                  <a16:creationId xmlns:a16="http://schemas.microsoft.com/office/drawing/2014/main" id="{8D2AC4F9-79FB-4004-A1A9-46697E2EA496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6" y="1037"/>
              <a:ext cx="135" cy="931"/>
            </a:xfrm>
            <a:custGeom>
              <a:avLst/>
              <a:gdLst>
                <a:gd name="T0" fmla="*/ 11720 w 54"/>
                <a:gd name="T1" fmla="*/ 1766 h 349"/>
                <a:gd name="T2" fmla="*/ 6175 w 54"/>
                <a:gd name="T3" fmla="*/ 1766 h 349"/>
                <a:gd name="T4" fmla="*/ 0 w 54"/>
                <a:gd name="T5" fmla="*/ 9721 h 349"/>
                <a:gd name="T6" fmla="*/ 0 w 54"/>
                <a:gd name="T7" fmla="*/ 319341 h 349"/>
                <a:gd name="T8" fmla="*/ 3720 w 54"/>
                <a:gd name="T9" fmla="*/ 330838 h 349"/>
                <a:gd name="T10" fmla="*/ 15438 w 54"/>
                <a:gd name="T11" fmla="*/ 335549 h 349"/>
                <a:gd name="T12" fmla="*/ 33020 w 54"/>
                <a:gd name="T13" fmla="*/ 328662 h 349"/>
                <a:gd name="T14" fmla="*/ 33020 w 54"/>
                <a:gd name="T15" fmla="*/ 0 h 349"/>
                <a:gd name="T16" fmla="*/ 11720 w 54"/>
                <a:gd name="T17" fmla="*/ 1766 h 34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4" h="349">
                  <a:moveTo>
                    <a:pt x="19" y="2"/>
                  </a:moveTo>
                  <a:cubicBezTo>
                    <a:pt x="16" y="2"/>
                    <a:pt x="13" y="2"/>
                    <a:pt x="10" y="2"/>
                  </a:cubicBezTo>
                  <a:cubicBezTo>
                    <a:pt x="0" y="1"/>
                    <a:pt x="0" y="10"/>
                    <a:pt x="0" y="10"/>
                  </a:cubicBezTo>
                  <a:cubicBezTo>
                    <a:pt x="0" y="332"/>
                    <a:pt x="0" y="332"/>
                    <a:pt x="0" y="332"/>
                  </a:cubicBezTo>
                  <a:cubicBezTo>
                    <a:pt x="0" y="332"/>
                    <a:pt x="0" y="342"/>
                    <a:pt x="6" y="344"/>
                  </a:cubicBezTo>
                  <a:cubicBezTo>
                    <a:pt x="8" y="347"/>
                    <a:pt x="16" y="348"/>
                    <a:pt x="25" y="349"/>
                  </a:cubicBezTo>
                  <a:cubicBezTo>
                    <a:pt x="42" y="349"/>
                    <a:pt x="48" y="345"/>
                    <a:pt x="54" y="342"/>
                  </a:cubicBezTo>
                  <a:cubicBezTo>
                    <a:pt x="54" y="0"/>
                    <a:pt x="54" y="0"/>
                    <a:pt x="54" y="0"/>
                  </a:cubicBezTo>
                  <a:cubicBezTo>
                    <a:pt x="48" y="1"/>
                    <a:pt x="35" y="2"/>
                    <a:pt x="19" y="2"/>
                  </a:cubicBezTo>
                  <a:close/>
                </a:path>
              </a:pathLst>
            </a:custGeom>
            <a:solidFill>
              <a:srgbClr val="FFFFFF"/>
            </a:solidFill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531" name="Freeform 853">
              <a:extLst>
                <a:ext uri="{FF2B5EF4-FFF2-40B4-BE49-F238E27FC236}">
                  <a16:creationId xmlns:a16="http://schemas.microsoft.com/office/drawing/2014/main" id="{8173FEE3-62C8-4234-8B4F-A9B2CF805044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8" y="1112"/>
              <a:ext cx="128" cy="83"/>
            </a:xfrm>
            <a:custGeom>
              <a:avLst/>
              <a:gdLst>
                <a:gd name="T0" fmla="*/ 788 w 51"/>
                <a:gd name="T1" fmla="*/ 28766 h 31"/>
                <a:gd name="T2" fmla="*/ 5790 w 51"/>
                <a:gd name="T3" fmla="*/ 30517 h 31"/>
                <a:gd name="T4" fmla="*/ 11269 w 51"/>
                <a:gd name="T5" fmla="*/ 30517 h 31"/>
                <a:gd name="T6" fmla="*/ 31980 w 51"/>
                <a:gd name="T7" fmla="*/ 28766 h 31"/>
                <a:gd name="T8" fmla="*/ 31980 w 51"/>
                <a:gd name="T9" fmla="*/ 0 h 31"/>
                <a:gd name="T10" fmla="*/ 11269 w 51"/>
                <a:gd name="T11" fmla="*/ 1807 h 31"/>
                <a:gd name="T12" fmla="*/ 5790 w 51"/>
                <a:gd name="T13" fmla="*/ 1807 h 31"/>
                <a:gd name="T14" fmla="*/ 788 w 51"/>
                <a:gd name="T15" fmla="*/ 0 h 31"/>
                <a:gd name="T16" fmla="*/ 788 w 51"/>
                <a:gd name="T17" fmla="*/ 28766 h 3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1" h="31">
                  <a:moveTo>
                    <a:pt x="1" y="29"/>
                  </a:moveTo>
                  <a:cubicBezTo>
                    <a:pt x="1" y="29"/>
                    <a:pt x="0" y="30"/>
                    <a:pt x="9" y="31"/>
                  </a:cubicBezTo>
                  <a:cubicBezTo>
                    <a:pt x="12" y="31"/>
                    <a:pt x="15" y="31"/>
                    <a:pt x="18" y="31"/>
                  </a:cubicBezTo>
                  <a:cubicBezTo>
                    <a:pt x="33" y="31"/>
                    <a:pt x="46" y="30"/>
                    <a:pt x="51" y="29"/>
                  </a:cubicBezTo>
                  <a:cubicBezTo>
                    <a:pt x="51" y="0"/>
                    <a:pt x="51" y="0"/>
                    <a:pt x="51" y="0"/>
                  </a:cubicBezTo>
                  <a:cubicBezTo>
                    <a:pt x="46" y="1"/>
                    <a:pt x="33" y="2"/>
                    <a:pt x="18" y="2"/>
                  </a:cubicBezTo>
                  <a:cubicBezTo>
                    <a:pt x="15" y="2"/>
                    <a:pt x="12" y="2"/>
                    <a:pt x="9" y="2"/>
                  </a:cubicBezTo>
                  <a:cubicBezTo>
                    <a:pt x="0" y="1"/>
                    <a:pt x="1" y="0"/>
                    <a:pt x="1" y="0"/>
                  </a:cubicBezTo>
                  <a:lnTo>
                    <a:pt x="1" y="29"/>
                  </a:lnTo>
                  <a:close/>
                </a:path>
              </a:pathLst>
            </a:custGeom>
            <a:solidFill>
              <a:srgbClr val="FAC1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32" name="Freeform 854">
              <a:extLst>
                <a:ext uri="{FF2B5EF4-FFF2-40B4-BE49-F238E27FC236}">
                  <a16:creationId xmlns:a16="http://schemas.microsoft.com/office/drawing/2014/main" id="{4C831A34-3A00-459A-A37E-0BC774893B48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5" y="861"/>
              <a:ext cx="161" cy="86"/>
            </a:xfrm>
            <a:custGeom>
              <a:avLst/>
              <a:gdLst>
                <a:gd name="T0" fmla="*/ 3328 w 64"/>
                <a:gd name="T1" fmla="*/ 1148 h 32"/>
                <a:gd name="T2" fmla="*/ 19023 w 64"/>
                <a:gd name="T3" fmla="*/ 3085 h 32"/>
                <a:gd name="T4" fmla="*/ 39483 w 64"/>
                <a:gd name="T5" fmla="*/ 1148 h 32"/>
                <a:gd name="T6" fmla="*/ 40009 w 64"/>
                <a:gd name="T7" fmla="*/ 3085 h 32"/>
                <a:gd name="T8" fmla="*/ 21061 w 64"/>
                <a:gd name="T9" fmla="*/ 14287 h 32"/>
                <a:gd name="T10" fmla="*/ 17733 w 64"/>
                <a:gd name="T11" fmla="*/ 18108 h 32"/>
                <a:gd name="T12" fmla="*/ 17733 w 64"/>
                <a:gd name="T13" fmla="*/ 29425 h 32"/>
                <a:gd name="T14" fmla="*/ 9695 w 64"/>
                <a:gd name="T15" fmla="*/ 30573 h 32"/>
                <a:gd name="T16" fmla="*/ 797 w 64"/>
                <a:gd name="T17" fmla="*/ 25252 h 32"/>
                <a:gd name="T18" fmla="*/ 797 w 64"/>
                <a:gd name="T19" fmla="*/ 3085 h 32"/>
                <a:gd name="T20" fmla="*/ 3328 w 64"/>
                <a:gd name="T21" fmla="*/ 1148 h 3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64" h="32">
                  <a:moveTo>
                    <a:pt x="5" y="1"/>
                  </a:moveTo>
                  <a:cubicBezTo>
                    <a:pt x="13" y="3"/>
                    <a:pt x="23" y="3"/>
                    <a:pt x="30" y="3"/>
                  </a:cubicBezTo>
                  <a:cubicBezTo>
                    <a:pt x="40" y="2"/>
                    <a:pt x="52" y="1"/>
                    <a:pt x="62" y="1"/>
                  </a:cubicBezTo>
                  <a:cubicBezTo>
                    <a:pt x="64" y="1"/>
                    <a:pt x="63" y="2"/>
                    <a:pt x="63" y="3"/>
                  </a:cubicBezTo>
                  <a:cubicBezTo>
                    <a:pt x="60" y="10"/>
                    <a:pt x="40" y="10"/>
                    <a:pt x="33" y="14"/>
                  </a:cubicBezTo>
                  <a:cubicBezTo>
                    <a:pt x="31" y="15"/>
                    <a:pt x="29" y="16"/>
                    <a:pt x="28" y="18"/>
                  </a:cubicBezTo>
                  <a:cubicBezTo>
                    <a:pt x="27" y="20"/>
                    <a:pt x="29" y="27"/>
                    <a:pt x="28" y="29"/>
                  </a:cubicBezTo>
                  <a:cubicBezTo>
                    <a:pt x="26" y="32"/>
                    <a:pt x="19" y="29"/>
                    <a:pt x="15" y="30"/>
                  </a:cubicBezTo>
                  <a:cubicBezTo>
                    <a:pt x="9" y="30"/>
                    <a:pt x="3" y="29"/>
                    <a:pt x="1" y="25"/>
                  </a:cubicBezTo>
                  <a:cubicBezTo>
                    <a:pt x="0" y="20"/>
                    <a:pt x="0" y="9"/>
                    <a:pt x="1" y="3"/>
                  </a:cubicBezTo>
                  <a:cubicBezTo>
                    <a:pt x="1" y="2"/>
                    <a:pt x="2" y="0"/>
                    <a:pt x="5" y="1"/>
                  </a:cubicBezTo>
                  <a:close/>
                </a:path>
              </a:pathLst>
            </a:custGeom>
            <a:solidFill>
              <a:srgbClr val="FDDA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33" name="Freeform 855">
              <a:extLst>
                <a:ext uri="{FF2B5EF4-FFF2-40B4-BE49-F238E27FC236}">
                  <a16:creationId xmlns:a16="http://schemas.microsoft.com/office/drawing/2014/main" id="{9FE56E55-1FDC-4BCE-87D1-0061AFE1518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71" y="869"/>
              <a:ext cx="88" cy="72"/>
            </a:xfrm>
            <a:custGeom>
              <a:avLst/>
              <a:gdLst>
                <a:gd name="T0" fmla="*/ 4513 w 35"/>
                <a:gd name="T1" fmla="*/ 25885 h 27"/>
                <a:gd name="T2" fmla="*/ 13856 w 35"/>
                <a:gd name="T3" fmla="*/ 24824 h 27"/>
                <a:gd name="T4" fmla="*/ 20185 w 35"/>
                <a:gd name="T5" fmla="*/ 23061 h 27"/>
                <a:gd name="T6" fmla="*/ 21507 w 35"/>
                <a:gd name="T7" fmla="*/ 16179 h 27"/>
                <a:gd name="T8" fmla="*/ 21507 w 35"/>
                <a:gd name="T9" fmla="*/ 8648 h 27"/>
                <a:gd name="T10" fmla="*/ 21507 w 35"/>
                <a:gd name="T11" fmla="*/ 3891 h 27"/>
                <a:gd name="T12" fmla="*/ 20982 w 35"/>
                <a:gd name="T13" fmla="*/ 0 h 27"/>
                <a:gd name="T14" fmla="*/ 19712 w 35"/>
                <a:gd name="T15" fmla="*/ 9707 h 27"/>
                <a:gd name="T16" fmla="*/ 13856 w 35"/>
                <a:gd name="T17" fmla="*/ 15531 h 27"/>
                <a:gd name="T18" fmla="*/ 4513 w 35"/>
                <a:gd name="T19" fmla="*/ 24120 h 27"/>
                <a:gd name="T20" fmla="*/ 0 w 35"/>
                <a:gd name="T21" fmla="*/ 24824 h 2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5" h="27">
                  <a:moveTo>
                    <a:pt x="7" y="27"/>
                  </a:moveTo>
                  <a:cubicBezTo>
                    <a:pt x="12" y="27"/>
                    <a:pt x="17" y="26"/>
                    <a:pt x="22" y="26"/>
                  </a:cubicBezTo>
                  <a:cubicBezTo>
                    <a:pt x="26" y="25"/>
                    <a:pt x="29" y="26"/>
                    <a:pt x="32" y="24"/>
                  </a:cubicBezTo>
                  <a:cubicBezTo>
                    <a:pt x="35" y="23"/>
                    <a:pt x="34" y="20"/>
                    <a:pt x="34" y="17"/>
                  </a:cubicBezTo>
                  <a:cubicBezTo>
                    <a:pt x="34" y="14"/>
                    <a:pt x="34" y="11"/>
                    <a:pt x="34" y="9"/>
                  </a:cubicBezTo>
                  <a:cubicBezTo>
                    <a:pt x="34" y="7"/>
                    <a:pt x="34" y="6"/>
                    <a:pt x="34" y="4"/>
                  </a:cubicBezTo>
                  <a:cubicBezTo>
                    <a:pt x="34" y="3"/>
                    <a:pt x="33" y="2"/>
                    <a:pt x="33" y="0"/>
                  </a:cubicBezTo>
                  <a:cubicBezTo>
                    <a:pt x="32" y="3"/>
                    <a:pt x="33" y="7"/>
                    <a:pt x="31" y="10"/>
                  </a:cubicBezTo>
                  <a:cubicBezTo>
                    <a:pt x="30" y="14"/>
                    <a:pt x="26" y="14"/>
                    <a:pt x="22" y="16"/>
                  </a:cubicBezTo>
                  <a:cubicBezTo>
                    <a:pt x="17" y="18"/>
                    <a:pt x="12" y="22"/>
                    <a:pt x="7" y="25"/>
                  </a:cubicBezTo>
                  <a:cubicBezTo>
                    <a:pt x="6" y="25"/>
                    <a:pt x="1" y="27"/>
                    <a:pt x="0" y="26"/>
                  </a:cubicBezTo>
                </a:path>
              </a:pathLst>
            </a:custGeom>
            <a:solidFill>
              <a:srgbClr val="ECA8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34" name="Freeform 856">
              <a:extLst>
                <a:ext uri="{FF2B5EF4-FFF2-40B4-BE49-F238E27FC236}">
                  <a16:creationId xmlns:a16="http://schemas.microsoft.com/office/drawing/2014/main" id="{CD5A4892-27FA-41E7-9E73-011F5B51FEE6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0" y="872"/>
              <a:ext cx="76" cy="56"/>
            </a:xfrm>
            <a:custGeom>
              <a:avLst/>
              <a:gdLst>
                <a:gd name="T0" fmla="*/ 1368 w 30"/>
                <a:gd name="T1" fmla="*/ 2824 h 21"/>
                <a:gd name="T2" fmla="*/ 0 w 30"/>
                <a:gd name="T3" fmla="*/ 13347 h 21"/>
                <a:gd name="T4" fmla="*/ 2098 w 30"/>
                <a:gd name="T5" fmla="*/ 18355 h 21"/>
                <a:gd name="T6" fmla="*/ 7413 w 30"/>
                <a:gd name="T7" fmla="*/ 18355 h 21"/>
                <a:gd name="T8" fmla="*/ 7413 w 30"/>
                <a:gd name="T9" fmla="*/ 13347 h 21"/>
                <a:gd name="T10" fmla="*/ 10827 w 30"/>
                <a:gd name="T11" fmla="*/ 7531 h 21"/>
                <a:gd name="T12" fmla="*/ 20145 w 30"/>
                <a:gd name="T13" fmla="*/ 2824 h 21"/>
                <a:gd name="T14" fmla="*/ 12193 w 30"/>
                <a:gd name="T15" fmla="*/ 1059 h 21"/>
                <a:gd name="T16" fmla="*/ 2098 w 30"/>
                <a:gd name="T17" fmla="*/ 1763 h 2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0" h="21">
                  <a:moveTo>
                    <a:pt x="2" y="3"/>
                  </a:moveTo>
                  <a:cubicBezTo>
                    <a:pt x="0" y="6"/>
                    <a:pt x="0" y="10"/>
                    <a:pt x="0" y="14"/>
                  </a:cubicBezTo>
                  <a:cubicBezTo>
                    <a:pt x="0" y="16"/>
                    <a:pt x="1" y="18"/>
                    <a:pt x="3" y="19"/>
                  </a:cubicBezTo>
                  <a:cubicBezTo>
                    <a:pt x="5" y="20"/>
                    <a:pt x="10" y="21"/>
                    <a:pt x="11" y="19"/>
                  </a:cubicBezTo>
                  <a:cubicBezTo>
                    <a:pt x="12" y="18"/>
                    <a:pt x="11" y="16"/>
                    <a:pt x="11" y="14"/>
                  </a:cubicBezTo>
                  <a:cubicBezTo>
                    <a:pt x="12" y="12"/>
                    <a:pt x="14" y="10"/>
                    <a:pt x="16" y="8"/>
                  </a:cubicBezTo>
                  <a:cubicBezTo>
                    <a:pt x="20" y="5"/>
                    <a:pt x="25" y="6"/>
                    <a:pt x="30" y="3"/>
                  </a:cubicBezTo>
                  <a:cubicBezTo>
                    <a:pt x="28" y="1"/>
                    <a:pt x="21" y="1"/>
                    <a:pt x="18" y="1"/>
                  </a:cubicBezTo>
                  <a:cubicBezTo>
                    <a:pt x="14" y="1"/>
                    <a:pt x="5" y="0"/>
                    <a:pt x="3" y="2"/>
                  </a:cubicBezTo>
                </a:path>
              </a:pathLst>
            </a:custGeom>
            <a:solidFill>
              <a:srgbClr val="FEEB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35" name="Freeform 857">
              <a:extLst>
                <a:ext uri="{FF2B5EF4-FFF2-40B4-BE49-F238E27FC236}">
                  <a16:creationId xmlns:a16="http://schemas.microsoft.com/office/drawing/2014/main" id="{3378D007-21D5-4D53-B7A7-8047990133EF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3" y="877"/>
              <a:ext cx="28" cy="30"/>
            </a:xfrm>
            <a:custGeom>
              <a:avLst/>
              <a:gdLst>
                <a:gd name="T0" fmla="*/ 843 w 11"/>
                <a:gd name="T1" fmla="*/ 2114 h 11"/>
                <a:gd name="T2" fmla="*/ 843 w 11"/>
                <a:gd name="T3" fmla="*/ 7846 h 11"/>
                <a:gd name="T4" fmla="*/ 2146 w 11"/>
                <a:gd name="T5" fmla="*/ 10241 h 11"/>
                <a:gd name="T6" fmla="*/ 3531 w 11"/>
                <a:gd name="T7" fmla="*/ 3325 h 11"/>
                <a:gd name="T8" fmla="*/ 7601 w 11"/>
                <a:gd name="T9" fmla="*/ 1219 h 11"/>
                <a:gd name="T10" fmla="*/ 2146 w 11"/>
                <a:gd name="T11" fmla="*/ 2114 h 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" h="11">
                  <a:moveTo>
                    <a:pt x="1" y="2"/>
                  </a:moveTo>
                  <a:cubicBezTo>
                    <a:pt x="1" y="4"/>
                    <a:pt x="0" y="5"/>
                    <a:pt x="1" y="7"/>
                  </a:cubicBezTo>
                  <a:cubicBezTo>
                    <a:pt x="1" y="9"/>
                    <a:pt x="2" y="11"/>
                    <a:pt x="3" y="9"/>
                  </a:cubicBezTo>
                  <a:cubicBezTo>
                    <a:pt x="4" y="7"/>
                    <a:pt x="3" y="5"/>
                    <a:pt x="5" y="3"/>
                  </a:cubicBezTo>
                  <a:cubicBezTo>
                    <a:pt x="7" y="2"/>
                    <a:pt x="9" y="2"/>
                    <a:pt x="11" y="1"/>
                  </a:cubicBezTo>
                  <a:cubicBezTo>
                    <a:pt x="9" y="0"/>
                    <a:pt x="5" y="1"/>
                    <a:pt x="3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36" name="Freeform 858">
              <a:extLst>
                <a:ext uri="{FF2B5EF4-FFF2-40B4-BE49-F238E27FC236}">
                  <a16:creationId xmlns:a16="http://schemas.microsoft.com/office/drawing/2014/main" id="{6F03C5FC-ADA2-43B6-833D-AA9E1C64E71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904"/>
              <a:ext cx="38" cy="32"/>
            </a:xfrm>
            <a:custGeom>
              <a:avLst/>
              <a:gdLst>
                <a:gd name="T0" fmla="*/ 0 w 15"/>
                <a:gd name="T1" fmla="*/ 11469 h 12"/>
                <a:gd name="T2" fmla="*/ 6584 w 15"/>
                <a:gd name="T3" fmla="*/ 10376 h 12"/>
                <a:gd name="T4" fmla="*/ 7952 w 15"/>
                <a:gd name="T5" fmla="*/ 0 h 12"/>
                <a:gd name="T6" fmla="*/ 2098 w 15"/>
                <a:gd name="T7" fmla="*/ 10376 h 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" h="12">
                  <a:moveTo>
                    <a:pt x="0" y="12"/>
                  </a:moveTo>
                  <a:cubicBezTo>
                    <a:pt x="3" y="12"/>
                    <a:pt x="7" y="12"/>
                    <a:pt x="10" y="11"/>
                  </a:cubicBezTo>
                  <a:cubicBezTo>
                    <a:pt x="15" y="10"/>
                    <a:pt x="14" y="4"/>
                    <a:pt x="12" y="0"/>
                  </a:cubicBezTo>
                  <a:cubicBezTo>
                    <a:pt x="11" y="7"/>
                    <a:pt x="11" y="10"/>
                    <a:pt x="3" y="11"/>
                  </a:cubicBezTo>
                </a:path>
              </a:pathLst>
            </a:custGeom>
            <a:solidFill>
              <a:srgbClr val="C68E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37" name="Freeform 859">
              <a:extLst>
                <a:ext uri="{FF2B5EF4-FFF2-40B4-BE49-F238E27FC236}">
                  <a16:creationId xmlns:a16="http://schemas.microsoft.com/office/drawing/2014/main" id="{4DC804EA-32E1-4765-BD4F-D2E9F5409924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3" y="1197"/>
              <a:ext cx="68" cy="766"/>
            </a:xfrm>
            <a:custGeom>
              <a:avLst/>
              <a:gdLst>
                <a:gd name="T0" fmla="*/ 12268 w 27"/>
                <a:gd name="T1" fmla="*/ 155485 h 287"/>
                <a:gd name="T2" fmla="*/ 13484 w 27"/>
                <a:gd name="T3" fmla="*/ 33595 h 287"/>
                <a:gd name="T4" fmla="*/ 16612 w 27"/>
                <a:gd name="T5" fmla="*/ 0 h 287"/>
                <a:gd name="T6" fmla="*/ 16612 w 27"/>
                <a:gd name="T7" fmla="*/ 261382 h 287"/>
                <a:gd name="T8" fmla="*/ 0 w 27"/>
                <a:gd name="T9" fmla="*/ 273969 h 287"/>
                <a:gd name="T10" fmla="*/ 12268 w 27"/>
                <a:gd name="T11" fmla="*/ 155485 h 28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7" h="287">
                  <a:moveTo>
                    <a:pt x="19" y="161"/>
                  </a:moveTo>
                  <a:cubicBezTo>
                    <a:pt x="20" y="137"/>
                    <a:pt x="19" y="69"/>
                    <a:pt x="21" y="35"/>
                  </a:cubicBezTo>
                  <a:cubicBezTo>
                    <a:pt x="22" y="12"/>
                    <a:pt x="26" y="26"/>
                    <a:pt x="26" y="0"/>
                  </a:cubicBezTo>
                  <a:cubicBezTo>
                    <a:pt x="26" y="0"/>
                    <a:pt x="26" y="263"/>
                    <a:pt x="26" y="271"/>
                  </a:cubicBezTo>
                  <a:cubicBezTo>
                    <a:pt x="27" y="278"/>
                    <a:pt x="17" y="287"/>
                    <a:pt x="0" y="284"/>
                  </a:cubicBezTo>
                  <a:cubicBezTo>
                    <a:pt x="17" y="277"/>
                    <a:pt x="14" y="259"/>
                    <a:pt x="19" y="161"/>
                  </a:cubicBezTo>
                  <a:close/>
                </a:path>
              </a:pathLst>
            </a:custGeom>
            <a:solidFill>
              <a:srgbClr val="E7E7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38" name="Freeform 860">
              <a:extLst>
                <a:ext uri="{FF2B5EF4-FFF2-40B4-BE49-F238E27FC236}">
                  <a16:creationId xmlns:a16="http://schemas.microsoft.com/office/drawing/2014/main" id="{B056A244-1980-45DA-9A04-2CD3F6DF9A97}"/>
                </a:ext>
              </a:extLst>
            </p:cNvPr>
            <p:cNvSpPr>
              <a:spLocks/>
            </p:cNvSpPr>
            <p:nvPr/>
          </p:nvSpPr>
          <p:spPr bwMode="auto">
            <a:xfrm>
              <a:off x="5243" y="1064"/>
              <a:ext cx="15" cy="27"/>
            </a:xfrm>
            <a:custGeom>
              <a:avLst/>
              <a:gdLst>
                <a:gd name="T0" fmla="*/ 0 w 6"/>
                <a:gd name="T1" fmla="*/ 3127 h 10"/>
                <a:gd name="T2" fmla="*/ 2470 w 6"/>
                <a:gd name="T3" fmla="*/ 0 h 10"/>
                <a:gd name="T4" fmla="*/ 2470 w 6"/>
                <a:gd name="T5" fmla="*/ 8443 h 10"/>
                <a:gd name="T6" fmla="*/ 0 w 6"/>
                <a:gd name="T7" fmla="*/ 9353 h 10"/>
                <a:gd name="T8" fmla="*/ 3720 w 6"/>
                <a:gd name="T9" fmla="*/ 9353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10">
                  <a:moveTo>
                    <a:pt x="0" y="3"/>
                  </a:moveTo>
                  <a:cubicBezTo>
                    <a:pt x="1" y="1"/>
                    <a:pt x="2" y="0"/>
                    <a:pt x="4" y="0"/>
                  </a:cubicBezTo>
                  <a:cubicBezTo>
                    <a:pt x="4" y="3"/>
                    <a:pt x="2" y="6"/>
                    <a:pt x="4" y="8"/>
                  </a:cubicBezTo>
                  <a:cubicBezTo>
                    <a:pt x="3" y="8"/>
                    <a:pt x="1" y="9"/>
                    <a:pt x="0" y="9"/>
                  </a:cubicBezTo>
                  <a:cubicBezTo>
                    <a:pt x="2" y="9"/>
                    <a:pt x="4" y="10"/>
                    <a:pt x="6" y="9"/>
                  </a:cubicBezTo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39" name="Freeform 861">
              <a:extLst>
                <a:ext uri="{FF2B5EF4-FFF2-40B4-BE49-F238E27FC236}">
                  <a16:creationId xmlns:a16="http://schemas.microsoft.com/office/drawing/2014/main" id="{C695AB6A-9EC1-447E-865A-244F327499B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3" y="1072"/>
              <a:ext cx="15" cy="13"/>
            </a:xfrm>
            <a:custGeom>
              <a:avLst/>
              <a:gdLst>
                <a:gd name="T0" fmla="*/ 0 w 6"/>
                <a:gd name="T1" fmla="*/ 0 h 5"/>
                <a:gd name="T2" fmla="*/ 783 w 6"/>
                <a:gd name="T3" fmla="*/ 4022 h 5"/>
                <a:gd name="T4" fmla="*/ 3720 w 6"/>
                <a:gd name="T5" fmla="*/ 4022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5">
                  <a:moveTo>
                    <a:pt x="0" y="0"/>
                  </a:moveTo>
                  <a:cubicBezTo>
                    <a:pt x="0" y="2"/>
                    <a:pt x="0" y="4"/>
                    <a:pt x="1" y="5"/>
                  </a:cubicBezTo>
                  <a:cubicBezTo>
                    <a:pt x="3" y="3"/>
                    <a:pt x="5" y="3"/>
                    <a:pt x="6" y="5"/>
                  </a:cubicBezTo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40" name="Freeform 862">
              <a:extLst>
                <a:ext uri="{FF2B5EF4-FFF2-40B4-BE49-F238E27FC236}">
                  <a16:creationId xmlns:a16="http://schemas.microsoft.com/office/drawing/2014/main" id="{C9FB92FF-4FC8-484B-98AF-26EEED968E87}"/>
                </a:ext>
              </a:extLst>
            </p:cNvPr>
            <p:cNvSpPr>
              <a:spLocks/>
            </p:cNvSpPr>
            <p:nvPr/>
          </p:nvSpPr>
          <p:spPr bwMode="auto">
            <a:xfrm>
              <a:off x="5278" y="1067"/>
              <a:ext cx="18" cy="24"/>
            </a:xfrm>
            <a:custGeom>
              <a:avLst/>
              <a:gdLst>
                <a:gd name="T0" fmla="*/ 0 w 7"/>
                <a:gd name="T1" fmla="*/ 1763 h 9"/>
                <a:gd name="T2" fmla="*/ 2361 w 7"/>
                <a:gd name="T3" fmla="*/ 0 h 9"/>
                <a:gd name="T4" fmla="*/ 4371 w 7"/>
                <a:gd name="T5" fmla="*/ 8648 h 9"/>
                <a:gd name="T6" fmla="*/ 1448 w 7"/>
                <a:gd name="T7" fmla="*/ 5824 h 9"/>
                <a:gd name="T8" fmla="*/ 1448 w 7"/>
                <a:gd name="T9" fmla="*/ 8648 h 9"/>
                <a:gd name="T10" fmla="*/ 5151 w 7"/>
                <a:gd name="T11" fmla="*/ 6883 h 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" h="9">
                  <a:moveTo>
                    <a:pt x="0" y="2"/>
                  </a:moveTo>
                  <a:cubicBezTo>
                    <a:pt x="1" y="1"/>
                    <a:pt x="2" y="0"/>
                    <a:pt x="3" y="0"/>
                  </a:cubicBezTo>
                  <a:cubicBezTo>
                    <a:pt x="4" y="3"/>
                    <a:pt x="5" y="7"/>
                    <a:pt x="6" y="9"/>
                  </a:cubicBezTo>
                  <a:cubicBezTo>
                    <a:pt x="5" y="7"/>
                    <a:pt x="4" y="6"/>
                    <a:pt x="2" y="6"/>
                  </a:cubicBezTo>
                  <a:cubicBezTo>
                    <a:pt x="2" y="7"/>
                    <a:pt x="2" y="8"/>
                    <a:pt x="2" y="9"/>
                  </a:cubicBezTo>
                  <a:cubicBezTo>
                    <a:pt x="4" y="9"/>
                    <a:pt x="6" y="7"/>
                    <a:pt x="7" y="7"/>
                  </a:cubicBezTo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41" name="Freeform 863">
              <a:extLst>
                <a:ext uri="{FF2B5EF4-FFF2-40B4-BE49-F238E27FC236}">
                  <a16:creationId xmlns:a16="http://schemas.microsoft.com/office/drawing/2014/main" id="{61FD1245-3153-4A96-83D9-1CA191BD945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98" y="1064"/>
              <a:ext cx="50" cy="35"/>
            </a:xfrm>
            <a:custGeom>
              <a:avLst/>
              <a:gdLst>
                <a:gd name="T0" fmla="*/ 0 w 20"/>
                <a:gd name="T1" fmla="*/ 0 h 13"/>
                <a:gd name="T2" fmla="*/ 1300 w 20"/>
                <a:gd name="T3" fmla="*/ 8352 h 13"/>
                <a:gd name="T4" fmla="*/ 3720 w 20"/>
                <a:gd name="T5" fmla="*/ 4935 h 13"/>
                <a:gd name="T6" fmla="*/ 3250 w 20"/>
                <a:gd name="T7" fmla="*/ 10344 h 13"/>
                <a:gd name="T8" fmla="*/ 6845 w 20"/>
                <a:gd name="T9" fmla="*/ 1152 h 13"/>
                <a:gd name="T10" fmla="*/ 10550 w 20"/>
                <a:gd name="T11" fmla="*/ 4254 h 13"/>
                <a:gd name="T12" fmla="*/ 11720 w 20"/>
                <a:gd name="T13" fmla="*/ 6090 h 1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0" h="13">
                  <a:moveTo>
                    <a:pt x="0" y="0"/>
                  </a:moveTo>
                  <a:cubicBezTo>
                    <a:pt x="1" y="3"/>
                    <a:pt x="1" y="5"/>
                    <a:pt x="2" y="8"/>
                  </a:cubicBezTo>
                  <a:cubicBezTo>
                    <a:pt x="3" y="6"/>
                    <a:pt x="4" y="6"/>
                    <a:pt x="6" y="5"/>
                  </a:cubicBezTo>
                  <a:cubicBezTo>
                    <a:pt x="6" y="7"/>
                    <a:pt x="6" y="8"/>
                    <a:pt x="5" y="10"/>
                  </a:cubicBezTo>
                  <a:cubicBezTo>
                    <a:pt x="3" y="1"/>
                    <a:pt x="16" y="10"/>
                    <a:pt x="11" y="1"/>
                  </a:cubicBezTo>
                  <a:cubicBezTo>
                    <a:pt x="7" y="13"/>
                    <a:pt x="20" y="10"/>
                    <a:pt x="17" y="4"/>
                  </a:cubicBezTo>
                  <a:cubicBezTo>
                    <a:pt x="18" y="5"/>
                    <a:pt x="19" y="5"/>
                    <a:pt x="19" y="6"/>
                  </a:cubicBezTo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42" name="Freeform 864">
              <a:extLst>
                <a:ext uri="{FF2B5EF4-FFF2-40B4-BE49-F238E27FC236}">
                  <a16:creationId xmlns:a16="http://schemas.microsoft.com/office/drawing/2014/main" id="{1F022B6A-613C-4571-9FF9-892DE8F004C9}"/>
                </a:ext>
              </a:extLst>
            </p:cNvPr>
            <p:cNvSpPr>
              <a:spLocks/>
            </p:cNvSpPr>
            <p:nvPr/>
          </p:nvSpPr>
          <p:spPr bwMode="auto">
            <a:xfrm>
              <a:off x="5243" y="1211"/>
              <a:ext cx="30" cy="16"/>
            </a:xfrm>
            <a:custGeom>
              <a:avLst/>
              <a:gdLst>
                <a:gd name="T0" fmla="*/ 0 w 12"/>
                <a:gd name="T1" fmla="*/ 1059 h 6"/>
                <a:gd name="T2" fmla="*/ 1958 w 12"/>
                <a:gd name="T3" fmla="*/ 0 h 6"/>
                <a:gd name="T4" fmla="*/ 2470 w 12"/>
                <a:gd name="T5" fmla="*/ 4701 h 6"/>
                <a:gd name="T6" fmla="*/ 4425 w 12"/>
                <a:gd name="T7" fmla="*/ 1763 h 6"/>
                <a:gd name="T8" fmla="*/ 6845 w 12"/>
                <a:gd name="T9" fmla="*/ 4701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6">
                  <a:moveTo>
                    <a:pt x="0" y="1"/>
                  </a:moveTo>
                  <a:cubicBezTo>
                    <a:pt x="1" y="1"/>
                    <a:pt x="2" y="0"/>
                    <a:pt x="3" y="0"/>
                  </a:cubicBezTo>
                  <a:cubicBezTo>
                    <a:pt x="4" y="1"/>
                    <a:pt x="4" y="3"/>
                    <a:pt x="4" y="5"/>
                  </a:cubicBezTo>
                  <a:cubicBezTo>
                    <a:pt x="6" y="6"/>
                    <a:pt x="8" y="5"/>
                    <a:pt x="7" y="2"/>
                  </a:cubicBezTo>
                  <a:cubicBezTo>
                    <a:pt x="9" y="1"/>
                    <a:pt x="12" y="2"/>
                    <a:pt x="11" y="5"/>
                  </a:cubicBezTo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43" name="Freeform 865">
              <a:extLst>
                <a:ext uri="{FF2B5EF4-FFF2-40B4-BE49-F238E27FC236}">
                  <a16:creationId xmlns:a16="http://schemas.microsoft.com/office/drawing/2014/main" id="{20FCA09E-79BA-46B9-85E3-D9324B4CBA74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1203"/>
              <a:ext cx="53" cy="34"/>
            </a:xfrm>
            <a:custGeom>
              <a:avLst/>
              <a:gdLst>
                <a:gd name="T0" fmla="*/ 0 w 21"/>
                <a:gd name="T1" fmla="*/ 10896 h 13"/>
                <a:gd name="T2" fmla="*/ 2027 w 21"/>
                <a:gd name="T3" fmla="*/ 0 h 13"/>
                <a:gd name="T4" fmla="*/ 3892 w 21"/>
                <a:gd name="T5" fmla="*/ 9303 h 13"/>
                <a:gd name="T6" fmla="*/ 7269 w 21"/>
                <a:gd name="T7" fmla="*/ 7728 h 13"/>
                <a:gd name="T8" fmla="*/ 5918 w 21"/>
                <a:gd name="T9" fmla="*/ 5150 h 13"/>
                <a:gd name="T10" fmla="*/ 8472 w 21"/>
                <a:gd name="T11" fmla="*/ 6745 h 13"/>
                <a:gd name="T12" fmla="*/ 12377 w 21"/>
                <a:gd name="T13" fmla="*/ 9303 h 13"/>
                <a:gd name="T14" fmla="*/ 12377 w 21"/>
                <a:gd name="T15" fmla="*/ 5150 h 13"/>
                <a:gd name="T16" fmla="*/ 13714 w 21"/>
                <a:gd name="T17" fmla="*/ 6745 h 1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" h="13">
                  <a:moveTo>
                    <a:pt x="0" y="13"/>
                  </a:moveTo>
                  <a:cubicBezTo>
                    <a:pt x="6" y="11"/>
                    <a:pt x="9" y="4"/>
                    <a:pt x="3" y="0"/>
                  </a:cubicBezTo>
                  <a:cubicBezTo>
                    <a:pt x="3" y="4"/>
                    <a:pt x="4" y="8"/>
                    <a:pt x="6" y="11"/>
                  </a:cubicBezTo>
                  <a:cubicBezTo>
                    <a:pt x="7" y="9"/>
                    <a:pt x="9" y="8"/>
                    <a:pt x="11" y="9"/>
                  </a:cubicBezTo>
                  <a:cubicBezTo>
                    <a:pt x="12" y="7"/>
                    <a:pt x="11" y="6"/>
                    <a:pt x="9" y="6"/>
                  </a:cubicBezTo>
                  <a:cubicBezTo>
                    <a:pt x="8" y="12"/>
                    <a:pt x="12" y="8"/>
                    <a:pt x="13" y="8"/>
                  </a:cubicBezTo>
                  <a:cubicBezTo>
                    <a:pt x="15" y="9"/>
                    <a:pt x="17" y="11"/>
                    <a:pt x="19" y="11"/>
                  </a:cubicBezTo>
                  <a:cubicBezTo>
                    <a:pt x="19" y="10"/>
                    <a:pt x="19" y="7"/>
                    <a:pt x="19" y="6"/>
                  </a:cubicBezTo>
                  <a:cubicBezTo>
                    <a:pt x="20" y="7"/>
                    <a:pt x="21" y="8"/>
                    <a:pt x="21" y="8"/>
                  </a:cubicBezTo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44" name="Freeform 866">
              <a:extLst>
                <a:ext uri="{FF2B5EF4-FFF2-40B4-BE49-F238E27FC236}">
                  <a16:creationId xmlns:a16="http://schemas.microsoft.com/office/drawing/2014/main" id="{DB6918E0-A513-40CC-9C2D-D363C3280C1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6" y="1211"/>
              <a:ext cx="12" cy="18"/>
            </a:xfrm>
            <a:custGeom>
              <a:avLst/>
              <a:gdLst>
                <a:gd name="T0" fmla="*/ 2321 w 5"/>
                <a:gd name="T1" fmla="*/ 0 h 7"/>
                <a:gd name="T2" fmla="*/ 1354 w 5"/>
                <a:gd name="T3" fmla="*/ 5151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7">
                  <a:moveTo>
                    <a:pt x="5" y="0"/>
                  </a:moveTo>
                  <a:cubicBezTo>
                    <a:pt x="0" y="1"/>
                    <a:pt x="3" y="5"/>
                    <a:pt x="3" y="7"/>
                  </a:cubicBezTo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94" name="Rectangle 2">
            <a:extLst>
              <a:ext uri="{FF2B5EF4-FFF2-40B4-BE49-F238E27FC236}">
                <a16:creationId xmlns:a16="http://schemas.microsoft.com/office/drawing/2014/main" id="{A965BD65-F791-4C54-AC72-1BE69460E88F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34963" y="74613"/>
            <a:ext cx="11406187" cy="1338262"/>
          </a:xfrm>
        </p:spPr>
        <p:txBody>
          <a:bodyPr/>
          <a:lstStyle/>
          <a:p>
            <a:pPr eaLnBrk="1" hangingPunct="1">
              <a:defRPr/>
            </a:pPr>
            <a:r>
              <a:rPr lang="fr-FR" altLang="x-none" sz="5067"/>
              <a:t>Blood test (2)</a:t>
            </a:r>
          </a:p>
        </p:txBody>
      </p:sp>
      <p:sp>
        <p:nvSpPr>
          <p:cNvPr id="21507" name="Text Box 66">
            <a:extLst>
              <a:ext uri="{FF2B5EF4-FFF2-40B4-BE49-F238E27FC236}">
                <a16:creationId xmlns:a16="http://schemas.microsoft.com/office/drawing/2014/main" id="{297D1C55-8223-4118-B738-C6B43D0A54E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054975" y="6159500"/>
            <a:ext cx="2179638" cy="346075"/>
          </a:xfrm>
          <a:prstGeom prst="rect">
            <a:avLst/>
          </a:prstGeom>
          <a:noFill/>
          <a:ln w="9525">
            <a:solidFill>
              <a:schemeClr val="bg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defRPr sz="3200">
                <a:solidFill>
                  <a:schemeClr val="bg2"/>
                </a:solidFill>
                <a:latin typeface="Georgia" panose="02040502050405020303" pitchFamily="18" charset="0"/>
                <a:ea typeface="Georgia" panose="02040502050405020303" pitchFamily="18" charset="0"/>
                <a:cs typeface="Georgia" panose="02040502050405020303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>
                <a:solidFill>
                  <a:schemeClr val="bg2"/>
                </a:solidFill>
                <a:latin typeface="Georgia" panose="02040502050405020303" pitchFamily="18" charset="0"/>
                <a:ea typeface="Georgia" panose="02040502050405020303" pitchFamily="18" charset="0"/>
                <a:cs typeface="Georgia" panose="02040502050405020303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>
                <a:solidFill>
                  <a:schemeClr val="bg2"/>
                </a:solidFill>
                <a:latin typeface="Georgia" panose="02040502050405020303" pitchFamily="18" charset="0"/>
                <a:ea typeface="Georgia" panose="02040502050405020303" pitchFamily="18" charset="0"/>
                <a:cs typeface="Georgia" panose="02040502050405020303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1600">
                <a:solidFill>
                  <a:schemeClr val="bg2"/>
                </a:solidFill>
                <a:latin typeface="Georgia" panose="02040502050405020303" pitchFamily="18" charset="0"/>
                <a:ea typeface="Georgia" panose="02040502050405020303" pitchFamily="18" charset="0"/>
                <a:cs typeface="Georgia" panose="02040502050405020303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1600">
                <a:solidFill>
                  <a:schemeClr val="bg2"/>
                </a:solidFill>
                <a:latin typeface="Georgia" panose="02040502050405020303" pitchFamily="18" charset="0"/>
                <a:ea typeface="Georgia" panose="02040502050405020303" pitchFamily="18" charset="0"/>
                <a:cs typeface="Georgia" panose="02040502050405020303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600">
                <a:solidFill>
                  <a:schemeClr val="bg2"/>
                </a:solidFill>
                <a:latin typeface="Georgia" panose="02040502050405020303" pitchFamily="18" charset="0"/>
                <a:ea typeface="Georgia" panose="02040502050405020303" pitchFamily="18" charset="0"/>
                <a:cs typeface="Georgia" panose="02040502050405020303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600">
                <a:solidFill>
                  <a:schemeClr val="bg2"/>
                </a:solidFill>
                <a:latin typeface="Georgia" panose="02040502050405020303" pitchFamily="18" charset="0"/>
                <a:ea typeface="Georgia" panose="02040502050405020303" pitchFamily="18" charset="0"/>
                <a:cs typeface="Georgia" panose="02040502050405020303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600">
                <a:solidFill>
                  <a:schemeClr val="bg2"/>
                </a:solidFill>
                <a:latin typeface="Georgia" panose="02040502050405020303" pitchFamily="18" charset="0"/>
                <a:ea typeface="Georgia" panose="02040502050405020303" pitchFamily="18" charset="0"/>
                <a:cs typeface="Georgia" panose="02040502050405020303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600">
                <a:solidFill>
                  <a:schemeClr val="bg2"/>
                </a:solidFill>
                <a:latin typeface="Georgia" panose="02040502050405020303" pitchFamily="18" charset="0"/>
                <a:ea typeface="Georgia" panose="02040502050405020303" pitchFamily="18" charset="0"/>
                <a:cs typeface="Georgia" panose="02040502050405020303" pitchFamily="18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fr-FR" altLang="fr-FR" sz="1600">
                <a:solidFill>
                  <a:srgbClr val="0070C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Centrifugal blood tube</a:t>
            </a:r>
          </a:p>
        </p:txBody>
      </p:sp>
      <p:sp>
        <p:nvSpPr>
          <p:cNvPr id="21508" name="Text Box 67">
            <a:extLst>
              <a:ext uri="{FF2B5EF4-FFF2-40B4-BE49-F238E27FC236}">
                <a16:creationId xmlns:a16="http://schemas.microsoft.com/office/drawing/2014/main" id="{982BE2C8-545B-4137-A2C9-0BD66166985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534400" y="2868613"/>
            <a:ext cx="706438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defRPr sz="3200">
                <a:solidFill>
                  <a:schemeClr val="bg2"/>
                </a:solidFill>
                <a:latin typeface="Georgia" panose="02040502050405020303" pitchFamily="18" charset="0"/>
                <a:ea typeface="Georgia" panose="02040502050405020303" pitchFamily="18" charset="0"/>
                <a:cs typeface="Georgia" panose="02040502050405020303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>
                <a:solidFill>
                  <a:schemeClr val="bg2"/>
                </a:solidFill>
                <a:latin typeface="Georgia" panose="02040502050405020303" pitchFamily="18" charset="0"/>
                <a:ea typeface="Georgia" panose="02040502050405020303" pitchFamily="18" charset="0"/>
                <a:cs typeface="Georgia" panose="02040502050405020303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>
                <a:solidFill>
                  <a:schemeClr val="bg2"/>
                </a:solidFill>
                <a:latin typeface="Georgia" panose="02040502050405020303" pitchFamily="18" charset="0"/>
                <a:ea typeface="Georgia" panose="02040502050405020303" pitchFamily="18" charset="0"/>
                <a:cs typeface="Georgia" panose="02040502050405020303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1600">
                <a:solidFill>
                  <a:schemeClr val="bg2"/>
                </a:solidFill>
                <a:latin typeface="Georgia" panose="02040502050405020303" pitchFamily="18" charset="0"/>
                <a:ea typeface="Georgia" panose="02040502050405020303" pitchFamily="18" charset="0"/>
                <a:cs typeface="Georgia" panose="02040502050405020303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1600">
                <a:solidFill>
                  <a:schemeClr val="bg2"/>
                </a:solidFill>
                <a:latin typeface="Georgia" panose="02040502050405020303" pitchFamily="18" charset="0"/>
                <a:ea typeface="Georgia" panose="02040502050405020303" pitchFamily="18" charset="0"/>
                <a:cs typeface="Georgia" panose="02040502050405020303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600">
                <a:solidFill>
                  <a:schemeClr val="bg2"/>
                </a:solidFill>
                <a:latin typeface="Georgia" panose="02040502050405020303" pitchFamily="18" charset="0"/>
                <a:ea typeface="Georgia" panose="02040502050405020303" pitchFamily="18" charset="0"/>
                <a:cs typeface="Georgia" panose="02040502050405020303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600">
                <a:solidFill>
                  <a:schemeClr val="bg2"/>
                </a:solidFill>
                <a:latin typeface="Georgia" panose="02040502050405020303" pitchFamily="18" charset="0"/>
                <a:ea typeface="Georgia" panose="02040502050405020303" pitchFamily="18" charset="0"/>
                <a:cs typeface="Georgia" panose="02040502050405020303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600">
                <a:solidFill>
                  <a:schemeClr val="bg2"/>
                </a:solidFill>
                <a:latin typeface="Georgia" panose="02040502050405020303" pitchFamily="18" charset="0"/>
                <a:ea typeface="Georgia" panose="02040502050405020303" pitchFamily="18" charset="0"/>
                <a:cs typeface="Georgia" panose="02040502050405020303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600">
                <a:solidFill>
                  <a:schemeClr val="bg2"/>
                </a:solidFill>
                <a:latin typeface="Georgia" panose="02040502050405020303" pitchFamily="18" charset="0"/>
                <a:ea typeface="Georgia" panose="02040502050405020303" pitchFamily="18" charset="0"/>
                <a:cs typeface="Georgia" panose="02040502050405020303" pitchFamily="18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fr-FR" altLang="fr-FR" sz="1400">
                <a:solidFill>
                  <a:srgbClr val="0070C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Serum</a:t>
            </a:r>
          </a:p>
        </p:txBody>
      </p:sp>
      <p:sp>
        <p:nvSpPr>
          <p:cNvPr id="21509" name="Text Box 68">
            <a:extLst>
              <a:ext uri="{FF2B5EF4-FFF2-40B4-BE49-F238E27FC236}">
                <a16:creationId xmlns:a16="http://schemas.microsoft.com/office/drawing/2014/main" id="{A118EF16-C0D2-42DF-8986-1090F9C9084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86700" y="3706813"/>
            <a:ext cx="1385888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defRPr sz="3200">
                <a:solidFill>
                  <a:schemeClr val="bg2"/>
                </a:solidFill>
                <a:latin typeface="Georgia" panose="02040502050405020303" pitchFamily="18" charset="0"/>
                <a:ea typeface="Georgia" panose="02040502050405020303" pitchFamily="18" charset="0"/>
                <a:cs typeface="Georgia" panose="02040502050405020303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>
                <a:solidFill>
                  <a:schemeClr val="bg2"/>
                </a:solidFill>
                <a:latin typeface="Georgia" panose="02040502050405020303" pitchFamily="18" charset="0"/>
                <a:ea typeface="Georgia" panose="02040502050405020303" pitchFamily="18" charset="0"/>
                <a:cs typeface="Georgia" panose="02040502050405020303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>
                <a:solidFill>
                  <a:schemeClr val="bg2"/>
                </a:solidFill>
                <a:latin typeface="Georgia" panose="02040502050405020303" pitchFamily="18" charset="0"/>
                <a:ea typeface="Georgia" panose="02040502050405020303" pitchFamily="18" charset="0"/>
                <a:cs typeface="Georgia" panose="02040502050405020303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1600">
                <a:solidFill>
                  <a:schemeClr val="bg2"/>
                </a:solidFill>
                <a:latin typeface="Georgia" panose="02040502050405020303" pitchFamily="18" charset="0"/>
                <a:ea typeface="Georgia" panose="02040502050405020303" pitchFamily="18" charset="0"/>
                <a:cs typeface="Georgia" panose="02040502050405020303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1600">
                <a:solidFill>
                  <a:schemeClr val="bg2"/>
                </a:solidFill>
                <a:latin typeface="Georgia" panose="02040502050405020303" pitchFamily="18" charset="0"/>
                <a:ea typeface="Georgia" panose="02040502050405020303" pitchFamily="18" charset="0"/>
                <a:cs typeface="Georgia" panose="02040502050405020303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600">
                <a:solidFill>
                  <a:schemeClr val="bg2"/>
                </a:solidFill>
                <a:latin typeface="Georgia" panose="02040502050405020303" pitchFamily="18" charset="0"/>
                <a:ea typeface="Georgia" panose="02040502050405020303" pitchFamily="18" charset="0"/>
                <a:cs typeface="Georgia" panose="02040502050405020303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600">
                <a:solidFill>
                  <a:schemeClr val="bg2"/>
                </a:solidFill>
                <a:latin typeface="Georgia" panose="02040502050405020303" pitchFamily="18" charset="0"/>
                <a:ea typeface="Georgia" panose="02040502050405020303" pitchFamily="18" charset="0"/>
                <a:cs typeface="Georgia" panose="02040502050405020303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600">
                <a:solidFill>
                  <a:schemeClr val="bg2"/>
                </a:solidFill>
                <a:latin typeface="Georgia" panose="02040502050405020303" pitchFamily="18" charset="0"/>
                <a:ea typeface="Georgia" panose="02040502050405020303" pitchFamily="18" charset="0"/>
                <a:cs typeface="Georgia" panose="02040502050405020303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600">
                <a:solidFill>
                  <a:schemeClr val="bg2"/>
                </a:solidFill>
                <a:latin typeface="Georgia" panose="02040502050405020303" pitchFamily="18" charset="0"/>
                <a:ea typeface="Georgia" panose="02040502050405020303" pitchFamily="18" charset="0"/>
                <a:cs typeface="Georgia" panose="02040502050405020303" pitchFamily="18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fr-FR" altLang="fr-FR" sz="1400">
                <a:solidFill>
                  <a:srgbClr val="0070C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Translucide gel</a:t>
            </a:r>
          </a:p>
        </p:txBody>
      </p:sp>
      <p:sp>
        <p:nvSpPr>
          <p:cNvPr id="21510" name="Text Box 69">
            <a:extLst>
              <a:ext uri="{FF2B5EF4-FFF2-40B4-BE49-F238E27FC236}">
                <a16:creationId xmlns:a16="http://schemas.microsoft.com/office/drawing/2014/main" id="{CC65D4E3-037A-49C5-AEAA-A1156174C3B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905750" y="5078413"/>
            <a:ext cx="13970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defRPr sz="3200">
                <a:solidFill>
                  <a:schemeClr val="bg2"/>
                </a:solidFill>
                <a:latin typeface="Georgia" panose="02040502050405020303" pitchFamily="18" charset="0"/>
                <a:ea typeface="Georgia" panose="02040502050405020303" pitchFamily="18" charset="0"/>
                <a:cs typeface="Georgia" panose="02040502050405020303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>
                <a:solidFill>
                  <a:schemeClr val="bg2"/>
                </a:solidFill>
                <a:latin typeface="Georgia" panose="02040502050405020303" pitchFamily="18" charset="0"/>
                <a:ea typeface="Georgia" panose="02040502050405020303" pitchFamily="18" charset="0"/>
                <a:cs typeface="Georgia" panose="02040502050405020303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>
                <a:solidFill>
                  <a:schemeClr val="bg2"/>
                </a:solidFill>
                <a:latin typeface="Georgia" panose="02040502050405020303" pitchFamily="18" charset="0"/>
                <a:ea typeface="Georgia" panose="02040502050405020303" pitchFamily="18" charset="0"/>
                <a:cs typeface="Georgia" panose="02040502050405020303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1600">
                <a:solidFill>
                  <a:schemeClr val="bg2"/>
                </a:solidFill>
                <a:latin typeface="Georgia" panose="02040502050405020303" pitchFamily="18" charset="0"/>
                <a:ea typeface="Georgia" panose="02040502050405020303" pitchFamily="18" charset="0"/>
                <a:cs typeface="Georgia" panose="02040502050405020303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1600">
                <a:solidFill>
                  <a:schemeClr val="bg2"/>
                </a:solidFill>
                <a:latin typeface="Georgia" panose="02040502050405020303" pitchFamily="18" charset="0"/>
                <a:ea typeface="Georgia" panose="02040502050405020303" pitchFamily="18" charset="0"/>
                <a:cs typeface="Georgia" panose="02040502050405020303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600">
                <a:solidFill>
                  <a:schemeClr val="bg2"/>
                </a:solidFill>
                <a:latin typeface="Georgia" panose="02040502050405020303" pitchFamily="18" charset="0"/>
                <a:ea typeface="Georgia" panose="02040502050405020303" pitchFamily="18" charset="0"/>
                <a:cs typeface="Georgia" panose="02040502050405020303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600">
                <a:solidFill>
                  <a:schemeClr val="bg2"/>
                </a:solidFill>
                <a:latin typeface="Georgia" panose="02040502050405020303" pitchFamily="18" charset="0"/>
                <a:ea typeface="Georgia" panose="02040502050405020303" pitchFamily="18" charset="0"/>
                <a:cs typeface="Georgia" panose="02040502050405020303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600">
                <a:solidFill>
                  <a:schemeClr val="bg2"/>
                </a:solidFill>
                <a:latin typeface="Georgia" panose="02040502050405020303" pitchFamily="18" charset="0"/>
                <a:ea typeface="Georgia" panose="02040502050405020303" pitchFamily="18" charset="0"/>
                <a:cs typeface="Georgia" panose="02040502050405020303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600">
                <a:solidFill>
                  <a:schemeClr val="bg2"/>
                </a:solidFill>
                <a:latin typeface="Georgia" panose="02040502050405020303" pitchFamily="18" charset="0"/>
                <a:ea typeface="Georgia" panose="02040502050405020303" pitchFamily="18" charset="0"/>
                <a:cs typeface="Georgia" panose="02040502050405020303" pitchFamily="18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fr-FR" altLang="fr-FR" sz="1400">
                <a:solidFill>
                  <a:srgbClr val="0070C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Red blood cells</a:t>
            </a:r>
          </a:p>
        </p:txBody>
      </p:sp>
      <p:grpSp>
        <p:nvGrpSpPr>
          <p:cNvPr id="21511" name="Group 70">
            <a:extLst>
              <a:ext uri="{FF2B5EF4-FFF2-40B4-BE49-F238E27FC236}">
                <a16:creationId xmlns:a16="http://schemas.microsoft.com/office/drawing/2014/main" id="{0460FC81-26F1-4B7A-9DB2-8E26A350054D}"/>
              </a:ext>
            </a:extLst>
          </p:cNvPr>
          <p:cNvGrpSpPr>
            <a:grpSpLocks/>
          </p:cNvGrpSpPr>
          <p:nvPr/>
        </p:nvGrpSpPr>
        <p:grpSpPr bwMode="auto">
          <a:xfrm>
            <a:off x="3440113" y="2106613"/>
            <a:ext cx="930275" cy="3927475"/>
            <a:chOff x="1207" y="1296"/>
            <a:chExt cx="586" cy="2474"/>
          </a:xfrm>
        </p:grpSpPr>
        <p:sp>
          <p:nvSpPr>
            <p:cNvPr id="21757" name="Freeform 71">
              <a:extLst>
                <a:ext uri="{FF2B5EF4-FFF2-40B4-BE49-F238E27FC236}">
                  <a16:creationId xmlns:a16="http://schemas.microsoft.com/office/drawing/2014/main" id="{0E88E96A-D4B3-4BF9-983E-79932051C13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207" y="1296"/>
              <a:ext cx="586" cy="1765"/>
            </a:xfrm>
            <a:custGeom>
              <a:avLst/>
              <a:gdLst>
                <a:gd name="T0" fmla="*/ 30904 w 244"/>
                <a:gd name="T1" fmla="*/ 0 h 690"/>
                <a:gd name="T2" fmla="*/ 0 w 244"/>
                <a:gd name="T3" fmla="*/ 30008 h 690"/>
                <a:gd name="T4" fmla="*/ 56254 w 244"/>
                <a:gd name="T5" fmla="*/ 67264 h 690"/>
                <a:gd name="T6" fmla="*/ 112411 w 244"/>
                <a:gd name="T7" fmla="*/ 30008 h 690"/>
                <a:gd name="T8" fmla="*/ 81178 w 244"/>
                <a:gd name="T9" fmla="*/ 0 h 690"/>
                <a:gd name="T10" fmla="*/ 18464 w 244"/>
                <a:gd name="T11" fmla="*/ 330313 h 690"/>
                <a:gd name="T12" fmla="*/ 23025 w 244"/>
                <a:gd name="T13" fmla="*/ 341274 h 690"/>
                <a:gd name="T14" fmla="*/ 22049 w 244"/>
                <a:gd name="T15" fmla="*/ 347603 h 690"/>
                <a:gd name="T16" fmla="*/ 22621 w 244"/>
                <a:gd name="T17" fmla="*/ 349022 h 690"/>
                <a:gd name="T18" fmla="*/ 23025 w 244"/>
                <a:gd name="T19" fmla="*/ 350480 h 690"/>
                <a:gd name="T20" fmla="*/ 23423 w 244"/>
                <a:gd name="T21" fmla="*/ 351887 h 690"/>
                <a:gd name="T22" fmla="*/ 23423 w 244"/>
                <a:gd name="T23" fmla="*/ 351887 h 690"/>
                <a:gd name="T24" fmla="*/ 23423 w 244"/>
                <a:gd name="T25" fmla="*/ 351887 h 690"/>
                <a:gd name="T26" fmla="*/ 24381 w 244"/>
                <a:gd name="T27" fmla="*/ 355486 h 690"/>
                <a:gd name="T28" fmla="*/ 15736 w 244"/>
                <a:gd name="T29" fmla="*/ 355486 h 690"/>
                <a:gd name="T30" fmla="*/ 24381 w 244"/>
                <a:gd name="T31" fmla="*/ 370379 h 690"/>
                <a:gd name="T32" fmla="*/ 39728 w 244"/>
                <a:gd name="T33" fmla="*/ 386266 h 690"/>
                <a:gd name="T34" fmla="*/ 51196 w 244"/>
                <a:gd name="T35" fmla="*/ 410664 h 690"/>
                <a:gd name="T36" fmla="*/ 50274 w 244"/>
                <a:gd name="T37" fmla="*/ 414867 h 690"/>
                <a:gd name="T38" fmla="*/ 50274 w 244"/>
                <a:gd name="T39" fmla="*/ 415724 h 690"/>
                <a:gd name="T40" fmla="*/ 48347 w 244"/>
                <a:gd name="T41" fmla="*/ 437853 h 690"/>
                <a:gd name="T42" fmla="*/ 46685 w 244"/>
                <a:gd name="T43" fmla="*/ 465904 h 690"/>
                <a:gd name="T44" fmla="*/ 49702 w 244"/>
                <a:gd name="T45" fmla="*/ 473782 h 690"/>
                <a:gd name="T46" fmla="*/ 52569 w 244"/>
                <a:gd name="T47" fmla="*/ 493601 h 690"/>
                <a:gd name="T48" fmla="*/ 59525 w 244"/>
                <a:gd name="T49" fmla="*/ 493601 h 690"/>
                <a:gd name="T50" fmla="*/ 63113 w 244"/>
                <a:gd name="T51" fmla="*/ 473782 h 690"/>
                <a:gd name="T52" fmla="*/ 65841 w 244"/>
                <a:gd name="T53" fmla="*/ 465904 h 690"/>
                <a:gd name="T54" fmla="*/ 64081 w 244"/>
                <a:gd name="T55" fmla="*/ 437853 h 690"/>
                <a:gd name="T56" fmla="*/ 62142 w 244"/>
                <a:gd name="T57" fmla="*/ 414867 h 690"/>
                <a:gd name="T58" fmla="*/ 61739 w 244"/>
                <a:gd name="T59" fmla="*/ 413532 h 690"/>
                <a:gd name="T60" fmla="*/ 61215 w 244"/>
                <a:gd name="T61" fmla="*/ 411222 h 690"/>
                <a:gd name="T62" fmla="*/ 73252 w 244"/>
                <a:gd name="T63" fmla="*/ 386266 h 690"/>
                <a:gd name="T64" fmla="*/ 88059 w 244"/>
                <a:gd name="T65" fmla="*/ 370379 h 690"/>
                <a:gd name="T66" fmla="*/ 97314 w 244"/>
                <a:gd name="T67" fmla="*/ 355486 h 690"/>
                <a:gd name="T68" fmla="*/ 88059 w 244"/>
                <a:gd name="T69" fmla="*/ 355486 h 690"/>
                <a:gd name="T70" fmla="*/ 88986 w 244"/>
                <a:gd name="T71" fmla="*/ 351887 h 690"/>
                <a:gd name="T72" fmla="*/ 88986 w 244"/>
                <a:gd name="T73" fmla="*/ 351887 h 690"/>
                <a:gd name="T74" fmla="*/ 89788 w 244"/>
                <a:gd name="T75" fmla="*/ 350480 h 690"/>
                <a:gd name="T76" fmla="*/ 90359 w 244"/>
                <a:gd name="T77" fmla="*/ 349022 h 690"/>
                <a:gd name="T78" fmla="*/ 90359 w 244"/>
                <a:gd name="T79" fmla="*/ 347603 h 690"/>
                <a:gd name="T80" fmla="*/ 90763 w 244"/>
                <a:gd name="T81" fmla="*/ 346280 h 690"/>
                <a:gd name="T82" fmla="*/ 89391 w 244"/>
                <a:gd name="T83" fmla="*/ 341274 h 690"/>
                <a:gd name="T84" fmla="*/ 94046 w 244"/>
                <a:gd name="T85" fmla="*/ 330313 h 690"/>
                <a:gd name="T86" fmla="*/ 94046 w 244"/>
                <a:gd name="T87" fmla="*/ 57378 h 690"/>
                <a:gd name="T88" fmla="*/ 18464 w 244"/>
                <a:gd name="T89" fmla="*/ 57378 h 690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244" h="690">
                  <a:moveTo>
                    <a:pt x="176" y="0"/>
                  </a:moveTo>
                  <a:cubicBezTo>
                    <a:pt x="67" y="0"/>
                    <a:pt x="67" y="0"/>
                    <a:pt x="67" y="0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42"/>
                    <a:pt x="0" y="42"/>
                    <a:pt x="0" y="42"/>
                  </a:cubicBezTo>
                  <a:cubicBezTo>
                    <a:pt x="24" y="78"/>
                    <a:pt x="24" y="78"/>
                    <a:pt x="24" y="78"/>
                  </a:cubicBezTo>
                  <a:cubicBezTo>
                    <a:pt x="122" y="94"/>
                    <a:pt x="122" y="94"/>
                    <a:pt x="122" y="94"/>
                  </a:cubicBezTo>
                  <a:cubicBezTo>
                    <a:pt x="220" y="78"/>
                    <a:pt x="220" y="78"/>
                    <a:pt x="220" y="78"/>
                  </a:cubicBezTo>
                  <a:cubicBezTo>
                    <a:pt x="244" y="42"/>
                    <a:pt x="244" y="42"/>
                    <a:pt x="244" y="42"/>
                  </a:cubicBezTo>
                  <a:cubicBezTo>
                    <a:pt x="244" y="29"/>
                    <a:pt x="244" y="29"/>
                    <a:pt x="244" y="29"/>
                  </a:cubicBezTo>
                  <a:lnTo>
                    <a:pt x="176" y="0"/>
                  </a:lnTo>
                  <a:close/>
                  <a:moveTo>
                    <a:pt x="35" y="80"/>
                  </a:moveTo>
                  <a:cubicBezTo>
                    <a:pt x="35" y="80"/>
                    <a:pt x="38" y="428"/>
                    <a:pt x="40" y="461"/>
                  </a:cubicBezTo>
                  <a:cubicBezTo>
                    <a:pt x="40" y="466"/>
                    <a:pt x="44" y="471"/>
                    <a:pt x="50" y="476"/>
                  </a:cubicBezTo>
                  <a:cubicBezTo>
                    <a:pt x="50" y="476"/>
                    <a:pt x="50" y="476"/>
                    <a:pt x="50" y="476"/>
                  </a:cubicBezTo>
                  <a:cubicBezTo>
                    <a:pt x="49" y="478"/>
                    <a:pt x="48" y="480"/>
                    <a:pt x="48" y="483"/>
                  </a:cubicBezTo>
                  <a:cubicBezTo>
                    <a:pt x="48" y="483"/>
                    <a:pt x="48" y="484"/>
                    <a:pt x="48" y="485"/>
                  </a:cubicBezTo>
                  <a:cubicBezTo>
                    <a:pt x="48" y="485"/>
                    <a:pt x="48" y="485"/>
                    <a:pt x="48" y="485"/>
                  </a:cubicBezTo>
                  <a:cubicBezTo>
                    <a:pt x="48" y="486"/>
                    <a:pt x="48" y="486"/>
                    <a:pt x="49" y="487"/>
                  </a:cubicBezTo>
                  <a:cubicBezTo>
                    <a:pt x="49" y="487"/>
                    <a:pt x="49" y="487"/>
                    <a:pt x="49" y="487"/>
                  </a:cubicBezTo>
                  <a:cubicBezTo>
                    <a:pt x="49" y="487"/>
                    <a:pt x="49" y="488"/>
                    <a:pt x="50" y="489"/>
                  </a:cubicBezTo>
                  <a:cubicBezTo>
                    <a:pt x="50" y="489"/>
                    <a:pt x="50" y="489"/>
                    <a:pt x="50" y="489"/>
                  </a:cubicBezTo>
                  <a:cubicBezTo>
                    <a:pt x="50" y="489"/>
                    <a:pt x="50" y="490"/>
                    <a:pt x="51" y="491"/>
                  </a:cubicBezTo>
                  <a:cubicBezTo>
                    <a:pt x="51" y="491"/>
                    <a:pt x="51" y="491"/>
                    <a:pt x="51" y="491"/>
                  </a:cubicBezTo>
                  <a:cubicBezTo>
                    <a:pt x="51" y="491"/>
                    <a:pt x="51" y="491"/>
                    <a:pt x="51" y="491"/>
                  </a:cubicBezTo>
                  <a:cubicBezTo>
                    <a:pt x="51" y="491"/>
                    <a:pt x="51" y="491"/>
                    <a:pt x="51" y="491"/>
                  </a:cubicBezTo>
                  <a:cubicBezTo>
                    <a:pt x="51" y="491"/>
                    <a:pt x="51" y="491"/>
                    <a:pt x="51" y="491"/>
                  </a:cubicBezTo>
                  <a:cubicBezTo>
                    <a:pt x="52" y="492"/>
                    <a:pt x="52" y="495"/>
                    <a:pt x="53" y="497"/>
                  </a:cubicBezTo>
                  <a:cubicBezTo>
                    <a:pt x="53" y="497"/>
                    <a:pt x="53" y="496"/>
                    <a:pt x="53" y="496"/>
                  </a:cubicBezTo>
                  <a:cubicBezTo>
                    <a:pt x="53" y="496"/>
                    <a:pt x="53" y="496"/>
                    <a:pt x="53" y="496"/>
                  </a:cubicBezTo>
                  <a:cubicBezTo>
                    <a:pt x="34" y="496"/>
                    <a:pt x="34" y="496"/>
                    <a:pt x="34" y="496"/>
                  </a:cubicBezTo>
                  <a:cubicBezTo>
                    <a:pt x="34" y="517"/>
                    <a:pt x="34" y="517"/>
                    <a:pt x="34" y="517"/>
                  </a:cubicBezTo>
                  <a:cubicBezTo>
                    <a:pt x="53" y="517"/>
                    <a:pt x="53" y="517"/>
                    <a:pt x="53" y="517"/>
                  </a:cubicBezTo>
                  <a:cubicBezTo>
                    <a:pt x="53" y="539"/>
                    <a:pt x="53" y="539"/>
                    <a:pt x="53" y="539"/>
                  </a:cubicBezTo>
                  <a:cubicBezTo>
                    <a:pt x="86" y="539"/>
                    <a:pt x="86" y="539"/>
                    <a:pt x="86" y="539"/>
                  </a:cubicBezTo>
                  <a:cubicBezTo>
                    <a:pt x="86" y="561"/>
                    <a:pt x="86" y="561"/>
                    <a:pt x="86" y="561"/>
                  </a:cubicBezTo>
                  <a:cubicBezTo>
                    <a:pt x="86" y="567"/>
                    <a:pt x="96" y="572"/>
                    <a:pt x="111" y="573"/>
                  </a:cubicBezTo>
                  <a:cubicBezTo>
                    <a:pt x="111" y="577"/>
                    <a:pt x="111" y="577"/>
                    <a:pt x="111" y="577"/>
                  </a:cubicBezTo>
                  <a:cubicBezTo>
                    <a:pt x="110" y="577"/>
                    <a:pt x="109" y="578"/>
                    <a:pt x="109" y="579"/>
                  </a:cubicBezTo>
                  <a:cubicBezTo>
                    <a:pt x="109" y="579"/>
                    <a:pt x="109" y="579"/>
                    <a:pt x="109" y="580"/>
                  </a:cubicBezTo>
                  <a:cubicBezTo>
                    <a:pt x="109" y="580"/>
                    <a:pt x="109" y="580"/>
                    <a:pt x="109" y="580"/>
                  </a:cubicBezTo>
                  <a:cubicBezTo>
                    <a:pt x="109" y="607"/>
                    <a:pt x="109" y="607"/>
                    <a:pt x="109" y="607"/>
                  </a:cubicBezTo>
                  <a:cubicBezTo>
                    <a:pt x="107" y="608"/>
                    <a:pt x="105" y="609"/>
                    <a:pt x="105" y="611"/>
                  </a:cubicBezTo>
                  <a:cubicBezTo>
                    <a:pt x="105" y="645"/>
                    <a:pt x="105" y="645"/>
                    <a:pt x="105" y="645"/>
                  </a:cubicBezTo>
                  <a:cubicBezTo>
                    <a:pt x="103" y="646"/>
                    <a:pt x="101" y="648"/>
                    <a:pt x="101" y="650"/>
                  </a:cubicBezTo>
                  <a:cubicBezTo>
                    <a:pt x="101" y="655"/>
                    <a:pt x="101" y="655"/>
                    <a:pt x="101" y="655"/>
                  </a:cubicBezTo>
                  <a:cubicBezTo>
                    <a:pt x="101" y="657"/>
                    <a:pt x="104" y="659"/>
                    <a:pt x="108" y="661"/>
                  </a:cubicBezTo>
                  <a:cubicBezTo>
                    <a:pt x="108" y="683"/>
                    <a:pt x="108" y="683"/>
                    <a:pt x="108" y="683"/>
                  </a:cubicBezTo>
                  <a:cubicBezTo>
                    <a:pt x="107" y="683"/>
                    <a:pt x="114" y="689"/>
                    <a:pt x="114" y="689"/>
                  </a:cubicBezTo>
                  <a:cubicBezTo>
                    <a:pt x="114" y="689"/>
                    <a:pt x="119" y="690"/>
                    <a:pt x="122" y="690"/>
                  </a:cubicBezTo>
                  <a:cubicBezTo>
                    <a:pt x="125" y="690"/>
                    <a:pt x="129" y="689"/>
                    <a:pt x="129" y="689"/>
                  </a:cubicBezTo>
                  <a:cubicBezTo>
                    <a:pt x="129" y="689"/>
                    <a:pt x="136" y="683"/>
                    <a:pt x="137" y="683"/>
                  </a:cubicBezTo>
                  <a:cubicBezTo>
                    <a:pt x="137" y="661"/>
                    <a:pt x="137" y="661"/>
                    <a:pt x="137" y="661"/>
                  </a:cubicBezTo>
                  <a:cubicBezTo>
                    <a:pt x="141" y="659"/>
                    <a:pt x="143" y="657"/>
                    <a:pt x="143" y="655"/>
                  </a:cubicBezTo>
                  <a:cubicBezTo>
                    <a:pt x="143" y="650"/>
                    <a:pt x="143" y="650"/>
                    <a:pt x="143" y="650"/>
                  </a:cubicBezTo>
                  <a:cubicBezTo>
                    <a:pt x="143" y="648"/>
                    <a:pt x="142" y="646"/>
                    <a:pt x="139" y="645"/>
                  </a:cubicBezTo>
                  <a:cubicBezTo>
                    <a:pt x="139" y="611"/>
                    <a:pt x="139" y="611"/>
                    <a:pt x="139" y="611"/>
                  </a:cubicBezTo>
                  <a:cubicBezTo>
                    <a:pt x="139" y="609"/>
                    <a:pt x="138" y="608"/>
                    <a:pt x="135" y="607"/>
                  </a:cubicBezTo>
                  <a:cubicBezTo>
                    <a:pt x="135" y="579"/>
                    <a:pt x="135" y="579"/>
                    <a:pt x="135" y="579"/>
                  </a:cubicBezTo>
                  <a:cubicBezTo>
                    <a:pt x="135" y="579"/>
                    <a:pt x="135" y="579"/>
                    <a:pt x="135" y="579"/>
                  </a:cubicBezTo>
                  <a:cubicBezTo>
                    <a:pt x="135" y="578"/>
                    <a:pt x="135" y="578"/>
                    <a:pt x="134" y="577"/>
                  </a:cubicBezTo>
                  <a:cubicBezTo>
                    <a:pt x="134" y="577"/>
                    <a:pt x="134" y="577"/>
                    <a:pt x="133" y="577"/>
                  </a:cubicBezTo>
                  <a:cubicBezTo>
                    <a:pt x="133" y="574"/>
                    <a:pt x="133" y="574"/>
                    <a:pt x="133" y="574"/>
                  </a:cubicBezTo>
                  <a:cubicBezTo>
                    <a:pt x="148" y="572"/>
                    <a:pt x="159" y="567"/>
                    <a:pt x="159" y="561"/>
                  </a:cubicBezTo>
                  <a:cubicBezTo>
                    <a:pt x="159" y="539"/>
                    <a:pt x="159" y="539"/>
                    <a:pt x="159" y="539"/>
                  </a:cubicBezTo>
                  <a:cubicBezTo>
                    <a:pt x="191" y="539"/>
                    <a:pt x="191" y="539"/>
                    <a:pt x="191" y="539"/>
                  </a:cubicBezTo>
                  <a:cubicBezTo>
                    <a:pt x="191" y="517"/>
                    <a:pt x="191" y="517"/>
                    <a:pt x="191" y="517"/>
                  </a:cubicBezTo>
                  <a:cubicBezTo>
                    <a:pt x="211" y="517"/>
                    <a:pt x="211" y="517"/>
                    <a:pt x="211" y="517"/>
                  </a:cubicBezTo>
                  <a:cubicBezTo>
                    <a:pt x="211" y="496"/>
                    <a:pt x="211" y="496"/>
                    <a:pt x="211" y="496"/>
                  </a:cubicBezTo>
                  <a:cubicBezTo>
                    <a:pt x="191" y="496"/>
                    <a:pt x="191" y="496"/>
                    <a:pt x="191" y="496"/>
                  </a:cubicBezTo>
                  <a:cubicBezTo>
                    <a:pt x="191" y="496"/>
                    <a:pt x="191" y="496"/>
                    <a:pt x="191" y="496"/>
                  </a:cubicBezTo>
                  <a:cubicBezTo>
                    <a:pt x="192" y="495"/>
                    <a:pt x="189" y="502"/>
                    <a:pt x="193" y="491"/>
                  </a:cubicBezTo>
                  <a:cubicBezTo>
                    <a:pt x="193" y="491"/>
                    <a:pt x="193" y="491"/>
                    <a:pt x="193" y="491"/>
                  </a:cubicBezTo>
                  <a:cubicBezTo>
                    <a:pt x="193" y="491"/>
                    <a:pt x="193" y="491"/>
                    <a:pt x="193" y="491"/>
                  </a:cubicBezTo>
                  <a:cubicBezTo>
                    <a:pt x="193" y="491"/>
                    <a:pt x="193" y="491"/>
                    <a:pt x="193" y="491"/>
                  </a:cubicBezTo>
                  <a:cubicBezTo>
                    <a:pt x="193" y="491"/>
                    <a:pt x="193" y="491"/>
                    <a:pt x="193" y="491"/>
                  </a:cubicBezTo>
                  <a:cubicBezTo>
                    <a:pt x="194" y="490"/>
                    <a:pt x="194" y="490"/>
                    <a:pt x="195" y="489"/>
                  </a:cubicBezTo>
                  <a:cubicBezTo>
                    <a:pt x="195" y="489"/>
                    <a:pt x="195" y="489"/>
                    <a:pt x="195" y="489"/>
                  </a:cubicBezTo>
                  <a:cubicBezTo>
                    <a:pt x="195" y="488"/>
                    <a:pt x="196" y="488"/>
                    <a:pt x="196" y="487"/>
                  </a:cubicBezTo>
                  <a:cubicBezTo>
                    <a:pt x="196" y="487"/>
                    <a:pt x="196" y="487"/>
                    <a:pt x="196" y="487"/>
                  </a:cubicBezTo>
                  <a:cubicBezTo>
                    <a:pt x="196" y="486"/>
                    <a:pt x="196" y="486"/>
                    <a:pt x="196" y="485"/>
                  </a:cubicBezTo>
                  <a:cubicBezTo>
                    <a:pt x="196" y="485"/>
                    <a:pt x="196" y="485"/>
                    <a:pt x="196" y="485"/>
                  </a:cubicBezTo>
                  <a:cubicBezTo>
                    <a:pt x="196" y="484"/>
                    <a:pt x="197" y="483"/>
                    <a:pt x="197" y="483"/>
                  </a:cubicBezTo>
                  <a:cubicBezTo>
                    <a:pt x="197" y="481"/>
                    <a:pt x="196" y="478"/>
                    <a:pt x="194" y="476"/>
                  </a:cubicBezTo>
                  <a:cubicBezTo>
                    <a:pt x="194" y="476"/>
                    <a:pt x="194" y="476"/>
                    <a:pt x="194" y="476"/>
                  </a:cubicBezTo>
                  <a:cubicBezTo>
                    <a:pt x="200" y="472"/>
                    <a:pt x="204" y="467"/>
                    <a:pt x="204" y="462"/>
                  </a:cubicBezTo>
                  <a:cubicBezTo>
                    <a:pt x="204" y="461"/>
                    <a:pt x="204" y="461"/>
                    <a:pt x="204" y="461"/>
                  </a:cubicBezTo>
                  <a:cubicBezTo>
                    <a:pt x="206" y="428"/>
                    <a:pt x="209" y="80"/>
                    <a:pt x="209" y="80"/>
                  </a:cubicBezTo>
                  <a:cubicBezTo>
                    <a:pt x="204" y="80"/>
                    <a:pt x="204" y="80"/>
                    <a:pt x="204" y="80"/>
                  </a:cubicBezTo>
                  <a:cubicBezTo>
                    <a:pt x="122" y="94"/>
                    <a:pt x="122" y="94"/>
                    <a:pt x="122" y="94"/>
                  </a:cubicBezTo>
                  <a:cubicBezTo>
                    <a:pt x="40" y="80"/>
                    <a:pt x="40" y="80"/>
                    <a:pt x="40" y="80"/>
                  </a:cubicBezTo>
                  <a:lnTo>
                    <a:pt x="35" y="80"/>
                  </a:lnTo>
                  <a:close/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58" name="Freeform 72">
              <a:extLst>
                <a:ext uri="{FF2B5EF4-FFF2-40B4-BE49-F238E27FC236}">
                  <a16:creationId xmlns:a16="http://schemas.microsoft.com/office/drawing/2014/main" id="{4C3C9E36-65A0-40EE-A156-B50FCD9927CA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9" y="2859"/>
              <a:ext cx="82" cy="115"/>
            </a:xfrm>
            <a:custGeom>
              <a:avLst/>
              <a:gdLst>
                <a:gd name="T0" fmla="*/ 0 w 34"/>
                <a:gd name="T1" fmla="*/ 27886 h 45"/>
                <a:gd name="T2" fmla="*/ 8079 w 34"/>
                <a:gd name="T3" fmla="*/ 32026 h 45"/>
                <a:gd name="T4" fmla="*/ 16176 w 34"/>
                <a:gd name="T5" fmla="*/ 27886 h 45"/>
                <a:gd name="T6" fmla="*/ 16176 w 34"/>
                <a:gd name="T7" fmla="*/ 0 h 45"/>
                <a:gd name="T8" fmla="*/ 8079 w 34"/>
                <a:gd name="T9" fmla="*/ 4140 h 45"/>
                <a:gd name="T10" fmla="*/ 0 w 34"/>
                <a:gd name="T11" fmla="*/ 0 h 45"/>
                <a:gd name="T12" fmla="*/ 0 w 34"/>
                <a:gd name="T13" fmla="*/ 27886 h 4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4" h="45">
                  <a:moveTo>
                    <a:pt x="0" y="39"/>
                  </a:moveTo>
                  <a:cubicBezTo>
                    <a:pt x="0" y="42"/>
                    <a:pt x="8" y="45"/>
                    <a:pt x="17" y="45"/>
                  </a:cubicBezTo>
                  <a:cubicBezTo>
                    <a:pt x="27" y="45"/>
                    <a:pt x="34" y="42"/>
                    <a:pt x="34" y="39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34" y="3"/>
                    <a:pt x="27" y="6"/>
                    <a:pt x="17" y="6"/>
                  </a:cubicBezTo>
                  <a:cubicBezTo>
                    <a:pt x="8" y="6"/>
                    <a:pt x="0" y="3"/>
                    <a:pt x="0" y="0"/>
                  </a:cubicBezTo>
                  <a:lnTo>
                    <a:pt x="0" y="39"/>
                  </a:lnTo>
                  <a:close/>
                </a:path>
              </a:pathLst>
            </a:custGeom>
            <a:solidFill>
              <a:srgbClr val="4AAE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59" name="Freeform 73">
              <a:extLst>
                <a:ext uri="{FF2B5EF4-FFF2-40B4-BE49-F238E27FC236}">
                  <a16:creationId xmlns:a16="http://schemas.microsoft.com/office/drawing/2014/main" id="{DE5D23E4-7BF5-496E-B687-78401AA7F8E7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0" y="2946"/>
              <a:ext cx="101" cy="33"/>
            </a:xfrm>
            <a:custGeom>
              <a:avLst/>
              <a:gdLst>
                <a:gd name="T0" fmla="*/ 17620 w 42"/>
                <a:gd name="T1" fmla="*/ 0 h 13"/>
                <a:gd name="T2" fmla="*/ 17620 w 42"/>
                <a:gd name="T3" fmla="*/ 3485 h 13"/>
                <a:gd name="T4" fmla="*/ 9900 w 42"/>
                <a:gd name="T5" fmla="*/ 7476 h 13"/>
                <a:gd name="T6" fmla="*/ 1931 w 42"/>
                <a:gd name="T7" fmla="*/ 3485 h 13"/>
                <a:gd name="T8" fmla="*/ 1931 w 42"/>
                <a:gd name="T9" fmla="*/ 0 h 13"/>
                <a:gd name="T10" fmla="*/ 0 w 42"/>
                <a:gd name="T11" fmla="*/ 3485 h 13"/>
                <a:gd name="T12" fmla="*/ 9900 w 42"/>
                <a:gd name="T13" fmla="*/ 8847 h 13"/>
                <a:gd name="T14" fmla="*/ 19522 w 42"/>
                <a:gd name="T15" fmla="*/ 3485 h 13"/>
                <a:gd name="T16" fmla="*/ 17620 w 42"/>
                <a:gd name="T17" fmla="*/ 0 h 1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2" h="13">
                  <a:moveTo>
                    <a:pt x="38" y="0"/>
                  </a:moveTo>
                  <a:cubicBezTo>
                    <a:pt x="38" y="5"/>
                    <a:pt x="38" y="5"/>
                    <a:pt x="38" y="5"/>
                  </a:cubicBezTo>
                  <a:cubicBezTo>
                    <a:pt x="38" y="8"/>
                    <a:pt x="31" y="11"/>
                    <a:pt x="21" y="11"/>
                  </a:cubicBezTo>
                  <a:cubicBezTo>
                    <a:pt x="12" y="11"/>
                    <a:pt x="4" y="8"/>
                    <a:pt x="4" y="5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1"/>
                    <a:pt x="0" y="3"/>
                    <a:pt x="0" y="5"/>
                  </a:cubicBezTo>
                  <a:cubicBezTo>
                    <a:pt x="0" y="10"/>
                    <a:pt x="10" y="13"/>
                    <a:pt x="21" y="13"/>
                  </a:cubicBezTo>
                  <a:cubicBezTo>
                    <a:pt x="33" y="13"/>
                    <a:pt x="42" y="10"/>
                    <a:pt x="42" y="5"/>
                  </a:cubicBezTo>
                  <a:cubicBezTo>
                    <a:pt x="42" y="3"/>
                    <a:pt x="41" y="1"/>
                    <a:pt x="38" y="0"/>
                  </a:cubicBezTo>
                  <a:close/>
                </a:path>
              </a:pathLst>
            </a:custGeom>
            <a:solidFill>
              <a:srgbClr val="D8EA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60" name="Freeform 74">
              <a:extLst>
                <a:ext uri="{FF2B5EF4-FFF2-40B4-BE49-F238E27FC236}">
                  <a16:creationId xmlns:a16="http://schemas.microsoft.com/office/drawing/2014/main" id="{7968B937-94A2-4D06-89AD-DD553201CC20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0" y="2959"/>
              <a:ext cx="101" cy="33"/>
            </a:xfrm>
            <a:custGeom>
              <a:avLst/>
              <a:gdLst>
                <a:gd name="T0" fmla="*/ 0 w 42"/>
                <a:gd name="T1" fmla="*/ 3485 h 13"/>
                <a:gd name="T2" fmla="*/ 9900 w 42"/>
                <a:gd name="T3" fmla="*/ 8847 h 13"/>
                <a:gd name="T4" fmla="*/ 19522 w 42"/>
                <a:gd name="T5" fmla="*/ 3485 h 13"/>
                <a:gd name="T6" fmla="*/ 19522 w 42"/>
                <a:gd name="T7" fmla="*/ 0 h 13"/>
                <a:gd name="T8" fmla="*/ 9900 w 42"/>
                <a:gd name="T9" fmla="*/ 5349 h 13"/>
                <a:gd name="T10" fmla="*/ 0 w 42"/>
                <a:gd name="T11" fmla="*/ 0 h 13"/>
                <a:gd name="T12" fmla="*/ 0 w 42"/>
                <a:gd name="T13" fmla="*/ 3485 h 1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2" h="13">
                  <a:moveTo>
                    <a:pt x="0" y="5"/>
                  </a:moveTo>
                  <a:cubicBezTo>
                    <a:pt x="0" y="10"/>
                    <a:pt x="10" y="13"/>
                    <a:pt x="21" y="13"/>
                  </a:cubicBezTo>
                  <a:cubicBezTo>
                    <a:pt x="33" y="13"/>
                    <a:pt x="42" y="10"/>
                    <a:pt x="42" y="5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2" y="5"/>
                    <a:pt x="33" y="8"/>
                    <a:pt x="21" y="8"/>
                  </a:cubicBezTo>
                  <a:cubicBezTo>
                    <a:pt x="10" y="8"/>
                    <a:pt x="0" y="5"/>
                    <a:pt x="0" y="0"/>
                  </a:cubicBezTo>
                  <a:lnTo>
                    <a:pt x="0" y="5"/>
                  </a:lnTo>
                  <a:close/>
                </a:path>
              </a:pathLst>
            </a:custGeom>
            <a:solidFill>
              <a:srgbClr val="98CB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61" name="Freeform 75">
              <a:extLst>
                <a:ext uri="{FF2B5EF4-FFF2-40B4-BE49-F238E27FC236}">
                  <a16:creationId xmlns:a16="http://schemas.microsoft.com/office/drawing/2014/main" id="{59DB803E-658C-497B-BE17-D973EFB5E9F4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4" y="2987"/>
              <a:ext cx="72" cy="74"/>
            </a:xfrm>
            <a:custGeom>
              <a:avLst/>
              <a:gdLst>
                <a:gd name="T0" fmla="*/ 6830 w 30"/>
                <a:gd name="T1" fmla="*/ 1393 h 29"/>
                <a:gd name="T2" fmla="*/ 403 w 30"/>
                <a:gd name="T3" fmla="*/ 0 h 29"/>
                <a:gd name="T4" fmla="*/ 403 w 30"/>
                <a:gd name="T5" fmla="*/ 15471 h 29"/>
                <a:gd name="T6" fmla="*/ 3250 w 30"/>
                <a:gd name="T7" fmla="*/ 19587 h 29"/>
                <a:gd name="T8" fmla="*/ 6830 w 30"/>
                <a:gd name="T9" fmla="*/ 20439 h 29"/>
                <a:gd name="T10" fmla="*/ 10121 w 30"/>
                <a:gd name="T11" fmla="*/ 19587 h 29"/>
                <a:gd name="T12" fmla="*/ 13766 w 30"/>
                <a:gd name="T13" fmla="*/ 15471 h 29"/>
                <a:gd name="T14" fmla="*/ 13766 w 30"/>
                <a:gd name="T15" fmla="*/ 0 h 29"/>
                <a:gd name="T16" fmla="*/ 6830 w 30"/>
                <a:gd name="T17" fmla="*/ 1393 h 2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0" h="29">
                  <a:moveTo>
                    <a:pt x="15" y="2"/>
                  </a:moveTo>
                  <a:cubicBezTo>
                    <a:pt x="9" y="2"/>
                    <a:pt x="4" y="1"/>
                    <a:pt x="1" y="0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0" y="22"/>
                    <a:pt x="7" y="28"/>
                    <a:pt x="7" y="28"/>
                  </a:cubicBezTo>
                  <a:cubicBezTo>
                    <a:pt x="7" y="28"/>
                    <a:pt x="12" y="29"/>
                    <a:pt x="15" y="29"/>
                  </a:cubicBezTo>
                  <a:cubicBezTo>
                    <a:pt x="18" y="29"/>
                    <a:pt x="22" y="28"/>
                    <a:pt x="22" y="28"/>
                  </a:cubicBezTo>
                  <a:cubicBezTo>
                    <a:pt x="22" y="28"/>
                    <a:pt x="29" y="22"/>
                    <a:pt x="30" y="22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26" y="1"/>
                    <a:pt x="21" y="2"/>
                    <a:pt x="15" y="2"/>
                  </a:cubicBezTo>
                  <a:close/>
                </a:path>
              </a:pathLst>
            </a:custGeom>
            <a:solidFill>
              <a:srgbClr val="4AAE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62" name="Freeform 76">
              <a:extLst>
                <a:ext uri="{FF2B5EF4-FFF2-40B4-BE49-F238E27FC236}">
                  <a16:creationId xmlns:a16="http://schemas.microsoft.com/office/drawing/2014/main" id="{CB738F38-E3E2-45C6-8B55-C2A7CE5F0F0B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9" y="2772"/>
              <a:ext cx="62" cy="18"/>
            </a:xfrm>
            <a:custGeom>
              <a:avLst/>
              <a:gdLst>
                <a:gd name="T0" fmla="*/ 10480 w 26"/>
                <a:gd name="T1" fmla="*/ 0 h 7"/>
                <a:gd name="T2" fmla="*/ 10480 w 26"/>
                <a:gd name="T3" fmla="*/ 918 h 7"/>
                <a:gd name="T4" fmla="*/ 5697 w 26"/>
                <a:gd name="T5" fmla="*/ 3723 h 7"/>
                <a:gd name="T6" fmla="*/ 937 w 26"/>
                <a:gd name="T7" fmla="*/ 918 h 7"/>
                <a:gd name="T8" fmla="*/ 937 w 26"/>
                <a:gd name="T9" fmla="*/ 0 h 7"/>
                <a:gd name="T10" fmla="*/ 0 w 26"/>
                <a:gd name="T11" fmla="*/ 1448 h 7"/>
                <a:gd name="T12" fmla="*/ 5697 w 26"/>
                <a:gd name="T13" fmla="*/ 5151 h 7"/>
                <a:gd name="T14" fmla="*/ 11418 w 26"/>
                <a:gd name="T15" fmla="*/ 1448 h 7"/>
                <a:gd name="T16" fmla="*/ 10480 w 26"/>
                <a:gd name="T17" fmla="*/ 0 h 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6" h="7">
                  <a:moveTo>
                    <a:pt x="24" y="0"/>
                  </a:moveTo>
                  <a:cubicBezTo>
                    <a:pt x="24" y="1"/>
                    <a:pt x="24" y="1"/>
                    <a:pt x="24" y="1"/>
                  </a:cubicBezTo>
                  <a:cubicBezTo>
                    <a:pt x="24" y="3"/>
                    <a:pt x="19" y="5"/>
                    <a:pt x="13" y="5"/>
                  </a:cubicBezTo>
                  <a:cubicBezTo>
                    <a:pt x="7" y="5"/>
                    <a:pt x="2" y="3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5"/>
                    <a:pt x="6" y="7"/>
                    <a:pt x="13" y="7"/>
                  </a:cubicBezTo>
                  <a:cubicBezTo>
                    <a:pt x="20" y="7"/>
                    <a:pt x="26" y="5"/>
                    <a:pt x="26" y="2"/>
                  </a:cubicBezTo>
                  <a:cubicBezTo>
                    <a:pt x="26" y="1"/>
                    <a:pt x="25" y="0"/>
                    <a:pt x="24" y="0"/>
                  </a:cubicBezTo>
                  <a:close/>
                </a:path>
              </a:pathLst>
            </a:custGeom>
            <a:solidFill>
              <a:srgbClr val="D8EA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63" name="Freeform 77">
              <a:extLst>
                <a:ext uri="{FF2B5EF4-FFF2-40B4-BE49-F238E27FC236}">
                  <a16:creationId xmlns:a16="http://schemas.microsoft.com/office/drawing/2014/main" id="{8BD2F219-C844-4CEA-82C6-735CDB2FC3D4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9" y="2777"/>
              <a:ext cx="62" cy="92"/>
            </a:xfrm>
            <a:custGeom>
              <a:avLst/>
              <a:gdLst>
                <a:gd name="T0" fmla="*/ 11418 w 26"/>
                <a:gd name="T1" fmla="*/ 0 h 36"/>
                <a:gd name="T2" fmla="*/ 11418 w 26"/>
                <a:gd name="T3" fmla="*/ 0 h 36"/>
                <a:gd name="T4" fmla="*/ 5697 w 26"/>
                <a:gd name="T5" fmla="*/ 3585 h 36"/>
                <a:gd name="T6" fmla="*/ 0 w 26"/>
                <a:gd name="T7" fmla="*/ 848 h 36"/>
                <a:gd name="T8" fmla="*/ 0 w 26"/>
                <a:gd name="T9" fmla="*/ 848 h 36"/>
                <a:gd name="T10" fmla="*/ 0 w 26"/>
                <a:gd name="T11" fmla="*/ 22898 h 36"/>
                <a:gd name="T12" fmla="*/ 5697 w 26"/>
                <a:gd name="T13" fmla="*/ 25635 h 36"/>
                <a:gd name="T14" fmla="*/ 11418 w 26"/>
                <a:gd name="T15" fmla="*/ 22898 h 36"/>
                <a:gd name="T16" fmla="*/ 11418 w 26"/>
                <a:gd name="T17" fmla="*/ 0 h 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6" h="36">
                  <a:moveTo>
                    <a:pt x="26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6" y="3"/>
                    <a:pt x="20" y="5"/>
                    <a:pt x="13" y="5"/>
                  </a:cubicBezTo>
                  <a:cubicBezTo>
                    <a:pt x="6" y="5"/>
                    <a:pt x="1" y="3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0" y="34"/>
                    <a:pt x="6" y="36"/>
                    <a:pt x="13" y="36"/>
                  </a:cubicBezTo>
                  <a:cubicBezTo>
                    <a:pt x="20" y="36"/>
                    <a:pt x="26" y="34"/>
                    <a:pt x="26" y="32"/>
                  </a:cubicBezTo>
                  <a:cubicBezTo>
                    <a:pt x="26" y="0"/>
                    <a:pt x="26" y="0"/>
                    <a:pt x="26" y="0"/>
                  </a:cubicBezTo>
                  <a:close/>
                </a:path>
              </a:pathLst>
            </a:custGeom>
            <a:solidFill>
              <a:srgbClr val="4AAE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64" name="Freeform 78">
              <a:extLst>
                <a:ext uri="{FF2B5EF4-FFF2-40B4-BE49-F238E27FC236}">
                  <a16:creationId xmlns:a16="http://schemas.microsoft.com/office/drawing/2014/main" id="{EE0559B4-0A1F-4438-B673-9DEA61410F73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9" y="2849"/>
              <a:ext cx="82" cy="25"/>
            </a:xfrm>
            <a:custGeom>
              <a:avLst/>
              <a:gdLst>
                <a:gd name="T0" fmla="*/ 14210 w 34"/>
                <a:gd name="T1" fmla="*/ 0 h 10"/>
                <a:gd name="T2" fmla="*/ 14210 w 34"/>
                <a:gd name="T3" fmla="*/ 2470 h 10"/>
                <a:gd name="T4" fmla="*/ 8079 w 34"/>
                <a:gd name="T5" fmla="*/ 4895 h 10"/>
                <a:gd name="T6" fmla="*/ 1966 w 34"/>
                <a:gd name="T7" fmla="*/ 2470 h 10"/>
                <a:gd name="T8" fmla="*/ 1966 w 34"/>
                <a:gd name="T9" fmla="*/ 0 h 10"/>
                <a:gd name="T10" fmla="*/ 0 w 34"/>
                <a:gd name="T11" fmla="*/ 2470 h 10"/>
                <a:gd name="T12" fmla="*/ 8079 w 34"/>
                <a:gd name="T13" fmla="*/ 6175 h 10"/>
                <a:gd name="T14" fmla="*/ 16176 w 34"/>
                <a:gd name="T15" fmla="*/ 2470 h 10"/>
                <a:gd name="T16" fmla="*/ 14210 w 34"/>
                <a:gd name="T17" fmla="*/ 0 h 1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4" h="10">
                  <a:moveTo>
                    <a:pt x="30" y="0"/>
                  </a:moveTo>
                  <a:cubicBezTo>
                    <a:pt x="30" y="4"/>
                    <a:pt x="30" y="4"/>
                    <a:pt x="30" y="4"/>
                  </a:cubicBezTo>
                  <a:cubicBezTo>
                    <a:pt x="30" y="6"/>
                    <a:pt x="24" y="8"/>
                    <a:pt x="17" y="8"/>
                  </a:cubicBezTo>
                  <a:cubicBezTo>
                    <a:pt x="10" y="8"/>
                    <a:pt x="4" y="6"/>
                    <a:pt x="4" y="4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1"/>
                    <a:pt x="0" y="2"/>
                    <a:pt x="0" y="4"/>
                  </a:cubicBezTo>
                  <a:cubicBezTo>
                    <a:pt x="0" y="7"/>
                    <a:pt x="8" y="10"/>
                    <a:pt x="17" y="10"/>
                  </a:cubicBezTo>
                  <a:cubicBezTo>
                    <a:pt x="27" y="10"/>
                    <a:pt x="34" y="7"/>
                    <a:pt x="34" y="4"/>
                  </a:cubicBezTo>
                  <a:cubicBezTo>
                    <a:pt x="34" y="2"/>
                    <a:pt x="33" y="1"/>
                    <a:pt x="30" y="0"/>
                  </a:cubicBezTo>
                  <a:close/>
                </a:path>
              </a:pathLst>
            </a:custGeom>
            <a:solidFill>
              <a:srgbClr val="D8EA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65" name="Freeform 79">
              <a:extLst>
                <a:ext uri="{FF2B5EF4-FFF2-40B4-BE49-F238E27FC236}">
                  <a16:creationId xmlns:a16="http://schemas.microsoft.com/office/drawing/2014/main" id="{EE250DCD-C838-45A3-8FB3-2B512FDE000C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4" y="2882"/>
              <a:ext cx="48" cy="87"/>
            </a:xfrm>
            <a:custGeom>
              <a:avLst/>
              <a:gdLst>
                <a:gd name="T0" fmla="*/ 5904 w 20"/>
                <a:gd name="T1" fmla="*/ 0 h 34"/>
                <a:gd name="T2" fmla="*/ 2724 w 20"/>
                <a:gd name="T3" fmla="*/ 0 h 34"/>
                <a:gd name="T4" fmla="*/ 403 w 20"/>
                <a:gd name="T5" fmla="*/ 7889 h 34"/>
                <a:gd name="T6" fmla="*/ 403 w 20"/>
                <a:gd name="T7" fmla="*/ 17108 h 34"/>
                <a:gd name="T8" fmla="*/ 1354 w 20"/>
                <a:gd name="T9" fmla="*/ 23022 h 34"/>
                <a:gd name="T10" fmla="*/ 5570 w 20"/>
                <a:gd name="T11" fmla="*/ 24475 h 34"/>
                <a:gd name="T12" fmla="*/ 9154 w 20"/>
                <a:gd name="T13" fmla="*/ 18779 h 34"/>
                <a:gd name="T14" fmla="*/ 8767 w 20"/>
                <a:gd name="T15" fmla="*/ 11525 h 34"/>
                <a:gd name="T16" fmla="*/ 8767 w 20"/>
                <a:gd name="T17" fmla="*/ 5061 h 34"/>
                <a:gd name="T18" fmla="*/ 6830 w 20"/>
                <a:gd name="T19" fmla="*/ 0 h 3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0" h="34">
                  <a:moveTo>
                    <a:pt x="13" y="0"/>
                  </a:moveTo>
                  <a:cubicBezTo>
                    <a:pt x="10" y="1"/>
                    <a:pt x="8" y="0"/>
                    <a:pt x="6" y="0"/>
                  </a:cubicBezTo>
                  <a:cubicBezTo>
                    <a:pt x="2" y="1"/>
                    <a:pt x="1" y="7"/>
                    <a:pt x="1" y="11"/>
                  </a:cubicBezTo>
                  <a:cubicBezTo>
                    <a:pt x="1" y="15"/>
                    <a:pt x="1" y="20"/>
                    <a:pt x="1" y="24"/>
                  </a:cubicBezTo>
                  <a:cubicBezTo>
                    <a:pt x="1" y="27"/>
                    <a:pt x="0" y="30"/>
                    <a:pt x="3" y="32"/>
                  </a:cubicBezTo>
                  <a:cubicBezTo>
                    <a:pt x="5" y="34"/>
                    <a:pt x="9" y="34"/>
                    <a:pt x="12" y="34"/>
                  </a:cubicBezTo>
                  <a:cubicBezTo>
                    <a:pt x="17" y="34"/>
                    <a:pt x="20" y="32"/>
                    <a:pt x="20" y="26"/>
                  </a:cubicBezTo>
                  <a:cubicBezTo>
                    <a:pt x="20" y="23"/>
                    <a:pt x="19" y="19"/>
                    <a:pt x="19" y="16"/>
                  </a:cubicBezTo>
                  <a:cubicBezTo>
                    <a:pt x="19" y="13"/>
                    <a:pt x="20" y="10"/>
                    <a:pt x="19" y="7"/>
                  </a:cubicBezTo>
                  <a:cubicBezTo>
                    <a:pt x="18" y="4"/>
                    <a:pt x="18" y="1"/>
                    <a:pt x="15" y="0"/>
                  </a:cubicBezTo>
                </a:path>
              </a:pathLst>
            </a:custGeom>
            <a:solidFill>
              <a:srgbClr val="8CC5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66" name="Freeform 80">
              <a:extLst>
                <a:ext uri="{FF2B5EF4-FFF2-40B4-BE49-F238E27FC236}">
                  <a16:creationId xmlns:a16="http://schemas.microsoft.com/office/drawing/2014/main" id="{B477EB77-C186-4B6D-B1D1-E28F5A713700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1" y="2887"/>
              <a:ext cx="34" cy="82"/>
            </a:xfrm>
            <a:custGeom>
              <a:avLst/>
              <a:gdLst>
                <a:gd name="T0" fmla="*/ 5574 w 14"/>
                <a:gd name="T1" fmla="*/ 907 h 32"/>
                <a:gd name="T2" fmla="*/ 6577 w 14"/>
                <a:gd name="T3" fmla="*/ 13935 h 32"/>
                <a:gd name="T4" fmla="*/ 5574 w 14"/>
                <a:gd name="T5" fmla="*/ 21000 h 32"/>
                <a:gd name="T6" fmla="*/ 1003 w 14"/>
                <a:gd name="T7" fmla="*/ 19016 h 32"/>
                <a:gd name="T8" fmla="*/ 0 w 14"/>
                <a:gd name="T9" fmla="*/ 5955 h 32"/>
                <a:gd name="T10" fmla="*/ 3480 w 14"/>
                <a:gd name="T11" fmla="*/ 0 h 32"/>
                <a:gd name="T12" fmla="*/ 5574 w 14"/>
                <a:gd name="T13" fmla="*/ 907 h 3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" h="32">
                  <a:moveTo>
                    <a:pt x="11" y="1"/>
                  </a:moveTo>
                  <a:cubicBezTo>
                    <a:pt x="14" y="3"/>
                    <a:pt x="13" y="17"/>
                    <a:pt x="13" y="19"/>
                  </a:cubicBezTo>
                  <a:cubicBezTo>
                    <a:pt x="13" y="22"/>
                    <a:pt x="14" y="27"/>
                    <a:pt x="11" y="29"/>
                  </a:cubicBezTo>
                  <a:cubicBezTo>
                    <a:pt x="7" y="32"/>
                    <a:pt x="3" y="29"/>
                    <a:pt x="2" y="26"/>
                  </a:cubicBezTo>
                  <a:cubicBezTo>
                    <a:pt x="0" y="20"/>
                    <a:pt x="0" y="14"/>
                    <a:pt x="0" y="8"/>
                  </a:cubicBezTo>
                  <a:cubicBezTo>
                    <a:pt x="1" y="3"/>
                    <a:pt x="1" y="1"/>
                    <a:pt x="7" y="0"/>
                  </a:cubicBezTo>
                  <a:cubicBezTo>
                    <a:pt x="9" y="0"/>
                    <a:pt x="10" y="0"/>
                    <a:pt x="11" y="1"/>
                  </a:cubicBezTo>
                  <a:close/>
                </a:path>
              </a:pathLst>
            </a:custGeom>
            <a:solidFill>
              <a:srgbClr val="B9DB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67" name="Freeform 81">
              <a:extLst>
                <a:ext uri="{FF2B5EF4-FFF2-40B4-BE49-F238E27FC236}">
                  <a16:creationId xmlns:a16="http://schemas.microsoft.com/office/drawing/2014/main" id="{F119CA27-9733-48A0-9182-5EF803620561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6" y="2892"/>
              <a:ext cx="10" cy="67"/>
            </a:xfrm>
            <a:custGeom>
              <a:avLst/>
              <a:gdLst>
                <a:gd name="T0" fmla="*/ 1958 w 4"/>
                <a:gd name="T1" fmla="*/ 19662 h 26"/>
                <a:gd name="T2" fmla="*/ 1958 w 4"/>
                <a:gd name="T3" fmla="*/ 9084 h 26"/>
                <a:gd name="T4" fmla="*/ 1958 w 4"/>
                <a:gd name="T5" fmla="*/ 0 h 26"/>
                <a:gd name="T6" fmla="*/ 783 w 4"/>
                <a:gd name="T7" fmla="*/ 7630 h 26"/>
                <a:gd name="T8" fmla="*/ 1958 w 4"/>
                <a:gd name="T9" fmla="*/ 18739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26">
                  <a:moveTo>
                    <a:pt x="3" y="26"/>
                  </a:moveTo>
                  <a:cubicBezTo>
                    <a:pt x="2" y="18"/>
                    <a:pt x="3" y="14"/>
                    <a:pt x="3" y="12"/>
                  </a:cubicBezTo>
                  <a:cubicBezTo>
                    <a:pt x="3" y="9"/>
                    <a:pt x="4" y="3"/>
                    <a:pt x="3" y="0"/>
                  </a:cubicBezTo>
                  <a:cubicBezTo>
                    <a:pt x="1" y="1"/>
                    <a:pt x="1" y="8"/>
                    <a:pt x="1" y="10"/>
                  </a:cubicBezTo>
                  <a:cubicBezTo>
                    <a:pt x="1" y="15"/>
                    <a:pt x="0" y="21"/>
                    <a:pt x="3" y="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68" name="Freeform 82">
              <a:extLst>
                <a:ext uri="{FF2B5EF4-FFF2-40B4-BE49-F238E27FC236}">
                  <a16:creationId xmlns:a16="http://schemas.microsoft.com/office/drawing/2014/main" id="{6FECC73D-5293-4C52-A8B6-CB2C60675C6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7" y="2874"/>
              <a:ext cx="22" cy="90"/>
            </a:xfrm>
            <a:custGeom>
              <a:avLst/>
              <a:gdLst>
                <a:gd name="T0" fmla="*/ 1506 w 9"/>
                <a:gd name="T1" fmla="*/ 918 h 35"/>
                <a:gd name="T2" fmla="*/ 3681 w 9"/>
                <a:gd name="T3" fmla="*/ 0 h 35"/>
                <a:gd name="T4" fmla="*/ 4278 w 9"/>
                <a:gd name="T5" fmla="*/ 10453 h 35"/>
                <a:gd name="T6" fmla="*/ 4278 w 9"/>
                <a:gd name="T7" fmla="*/ 18535 h 35"/>
                <a:gd name="T8" fmla="*/ 4278 w 9"/>
                <a:gd name="T9" fmla="*/ 23737 h 35"/>
                <a:gd name="T10" fmla="*/ 0 w 9"/>
                <a:gd name="T11" fmla="*/ 25966 h 35"/>
                <a:gd name="T12" fmla="*/ 3214 w 9"/>
                <a:gd name="T13" fmla="*/ 14163 h 35"/>
                <a:gd name="T14" fmla="*/ 2102 w 9"/>
                <a:gd name="T15" fmla="*/ 2361 h 3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" h="35">
                  <a:moveTo>
                    <a:pt x="3" y="1"/>
                  </a:moveTo>
                  <a:cubicBezTo>
                    <a:pt x="4" y="1"/>
                    <a:pt x="6" y="0"/>
                    <a:pt x="7" y="0"/>
                  </a:cubicBezTo>
                  <a:cubicBezTo>
                    <a:pt x="9" y="3"/>
                    <a:pt x="8" y="10"/>
                    <a:pt x="8" y="14"/>
                  </a:cubicBezTo>
                  <a:cubicBezTo>
                    <a:pt x="8" y="18"/>
                    <a:pt x="8" y="22"/>
                    <a:pt x="8" y="25"/>
                  </a:cubicBezTo>
                  <a:cubicBezTo>
                    <a:pt x="8" y="27"/>
                    <a:pt x="8" y="31"/>
                    <a:pt x="8" y="32"/>
                  </a:cubicBezTo>
                  <a:cubicBezTo>
                    <a:pt x="6" y="35"/>
                    <a:pt x="2" y="34"/>
                    <a:pt x="0" y="35"/>
                  </a:cubicBezTo>
                  <a:cubicBezTo>
                    <a:pt x="6" y="31"/>
                    <a:pt x="6" y="26"/>
                    <a:pt x="6" y="19"/>
                  </a:cubicBezTo>
                  <a:cubicBezTo>
                    <a:pt x="6" y="14"/>
                    <a:pt x="6" y="9"/>
                    <a:pt x="4" y="3"/>
                  </a:cubicBezTo>
                </a:path>
              </a:pathLst>
            </a:custGeom>
            <a:solidFill>
              <a:srgbClr val="0090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69" name="Freeform 83">
              <a:extLst>
                <a:ext uri="{FF2B5EF4-FFF2-40B4-BE49-F238E27FC236}">
                  <a16:creationId xmlns:a16="http://schemas.microsoft.com/office/drawing/2014/main" id="{DD36665A-EFCA-41E7-8059-3DE5636CC9CB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4" y="2795"/>
              <a:ext cx="36" cy="69"/>
            </a:xfrm>
            <a:custGeom>
              <a:avLst/>
              <a:gdLst>
                <a:gd name="T0" fmla="*/ 4620 w 15"/>
                <a:gd name="T1" fmla="*/ 0 h 27"/>
                <a:gd name="T2" fmla="*/ 1925 w 15"/>
                <a:gd name="T3" fmla="*/ 0 h 27"/>
                <a:gd name="T4" fmla="*/ 403 w 15"/>
                <a:gd name="T5" fmla="*/ 6440 h 27"/>
                <a:gd name="T6" fmla="*/ 403 w 15"/>
                <a:gd name="T7" fmla="*/ 13603 h 27"/>
                <a:gd name="T8" fmla="*/ 967 w 15"/>
                <a:gd name="T9" fmla="*/ 18423 h 27"/>
                <a:gd name="T10" fmla="*/ 4217 w 15"/>
                <a:gd name="T11" fmla="*/ 19195 h 27"/>
                <a:gd name="T12" fmla="*/ 6830 w 15"/>
                <a:gd name="T13" fmla="*/ 15055 h 27"/>
                <a:gd name="T14" fmla="*/ 6830 w 15"/>
                <a:gd name="T15" fmla="*/ 9162 h 27"/>
                <a:gd name="T16" fmla="*/ 6830 w 15"/>
                <a:gd name="T17" fmla="*/ 3585 h 27"/>
                <a:gd name="T18" fmla="*/ 4949 w 15"/>
                <a:gd name="T19" fmla="*/ 0 h 2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5" h="27">
                  <a:moveTo>
                    <a:pt x="10" y="0"/>
                  </a:moveTo>
                  <a:cubicBezTo>
                    <a:pt x="8" y="0"/>
                    <a:pt x="6" y="0"/>
                    <a:pt x="4" y="0"/>
                  </a:cubicBezTo>
                  <a:cubicBezTo>
                    <a:pt x="1" y="1"/>
                    <a:pt x="1" y="6"/>
                    <a:pt x="1" y="9"/>
                  </a:cubicBezTo>
                  <a:cubicBezTo>
                    <a:pt x="0" y="12"/>
                    <a:pt x="0" y="16"/>
                    <a:pt x="1" y="19"/>
                  </a:cubicBezTo>
                  <a:cubicBezTo>
                    <a:pt x="1" y="21"/>
                    <a:pt x="0" y="24"/>
                    <a:pt x="2" y="26"/>
                  </a:cubicBezTo>
                  <a:cubicBezTo>
                    <a:pt x="4" y="27"/>
                    <a:pt x="7" y="27"/>
                    <a:pt x="9" y="27"/>
                  </a:cubicBezTo>
                  <a:cubicBezTo>
                    <a:pt x="13" y="27"/>
                    <a:pt x="15" y="25"/>
                    <a:pt x="15" y="21"/>
                  </a:cubicBezTo>
                  <a:cubicBezTo>
                    <a:pt x="15" y="18"/>
                    <a:pt x="15" y="15"/>
                    <a:pt x="15" y="13"/>
                  </a:cubicBezTo>
                  <a:cubicBezTo>
                    <a:pt x="15" y="10"/>
                    <a:pt x="15" y="8"/>
                    <a:pt x="15" y="5"/>
                  </a:cubicBezTo>
                  <a:cubicBezTo>
                    <a:pt x="14" y="3"/>
                    <a:pt x="14" y="1"/>
                    <a:pt x="11" y="0"/>
                  </a:cubicBezTo>
                </a:path>
              </a:pathLst>
            </a:custGeom>
            <a:solidFill>
              <a:srgbClr val="8CC5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70" name="Freeform 84">
              <a:extLst>
                <a:ext uri="{FF2B5EF4-FFF2-40B4-BE49-F238E27FC236}">
                  <a16:creationId xmlns:a16="http://schemas.microsoft.com/office/drawing/2014/main" id="{D5706E88-A191-4FB2-9158-A6FDCA08602B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9" y="2798"/>
              <a:ext cx="26" cy="66"/>
            </a:xfrm>
            <a:custGeom>
              <a:avLst/>
              <a:gdLst>
                <a:gd name="T0" fmla="*/ 3683 w 11"/>
                <a:gd name="T1" fmla="*/ 1373 h 26"/>
                <a:gd name="T2" fmla="*/ 4212 w 11"/>
                <a:gd name="T3" fmla="*/ 10961 h 26"/>
                <a:gd name="T4" fmla="*/ 3683 w 11"/>
                <a:gd name="T5" fmla="*/ 16322 h 26"/>
                <a:gd name="T6" fmla="*/ 369 w 11"/>
                <a:gd name="T7" fmla="*/ 14248 h 26"/>
                <a:gd name="T8" fmla="*/ 0 w 11"/>
                <a:gd name="T9" fmla="*/ 4859 h 26"/>
                <a:gd name="T10" fmla="*/ 2061 w 11"/>
                <a:gd name="T11" fmla="*/ 830 h 26"/>
                <a:gd name="T12" fmla="*/ 3683 w 11"/>
                <a:gd name="T13" fmla="*/ 1373 h 2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" h="26">
                  <a:moveTo>
                    <a:pt x="9" y="2"/>
                  </a:moveTo>
                  <a:cubicBezTo>
                    <a:pt x="11" y="3"/>
                    <a:pt x="10" y="14"/>
                    <a:pt x="10" y="16"/>
                  </a:cubicBezTo>
                  <a:cubicBezTo>
                    <a:pt x="10" y="18"/>
                    <a:pt x="11" y="22"/>
                    <a:pt x="9" y="24"/>
                  </a:cubicBezTo>
                  <a:cubicBezTo>
                    <a:pt x="6" y="26"/>
                    <a:pt x="2" y="24"/>
                    <a:pt x="1" y="21"/>
                  </a:cubicBezTo>
                  <a:cubicBezTo>
                    <a:pt x="0" y="16"/>
                    <a:pt x="0" y="12"/>
                    <a:pt x="0" y="7"/>
                  </a:cubicBezTo>
                  <a:cubicBezTo>
                    <a:pt x="1" y="3"/>
                    <a:pt x="1" y="1"/>
                    <a:pt x="5" y="1"/>
                  </a:cubicBezTo>
                  <a:cubicBezTo>
                    <a:pt x="7" y="0"/>
                    <a:pt x="8" y="1"/>
                    <a:pt x="9" y="2"/>
                  </a:cubicBezTo>
                  <a:close/>
                </a:path>
              </a:pathLst>
            </a:custGeom>
            <a:solidFill>
              <a:srgbClr val="B9DB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71" name="Freeform 85">
              <a:extLst>
                <a:ext uri="{FF2B5EF4-FFF2-40B4-BE49-F238E27FC236}">
                  <a16:creationId xmlns:a16="http://schemas.microsoft.com/office/drawing/2014/main" id="{5F9141D0-FA09-4D2A-B711-D731D205668F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3" y="2805"/>
              <a:ext cx="8" cy="51"/>
            </a:xfrm>
            <a:custGeom>
              <a:avLst/>
              <a:gdLst>
                <a:gd name="T0" fmla="*/ 1763 w 3"/>
                <a:gd name="T1" fmla="*/ 14045 h 20"/>
                <a:gd name="T2" fmla="*/ 1763 w 3"/>
                <a:gd name="T3" fmla="*/ 6352 h 20"/>
                <a:gd name="T4" fmla="*/ 1763 w 3"/>
                <a:gd name="T5" fmla="*/ 0 h 20"/>
                <a:gd name="T6" fmla="*/ 1059 w 3"/>
                <a:gd name="T7" fmla="*/ 4942 h 20"/>
                <a:gd name="T8" fmla="*/ 1763 w 3"/>
                <a:gd name="T9" fmla="*/ 13148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20">
                  <a:moveTo>
                    <a:pt x="2" y="20"/>
                  </a:moveTo>
                  <a:cubicBezTo>
                    <a:pt x="1" y="14"/>
                    <a:pt x="2" y="10"/>
                    <a:pt x="2" y="9"/>
                  </a:cubicBezTo>
                  <a:cubicBezTo>
                    <a:pt x="2" y="6"/>
                    <a:pt x="3" y="2"/>
                    <a:pt x="2" y="0"/>
                  </a:cubicBezTo>
                  <a:cubicBezTo>
                    <a:pt x="0" y="0"/>
                    <a:pt x="1" y="6"/>
                    <a:pt x="1" y="7"/>
                  </a:cubicBezTo>
                  <a:cubicBezTo>
                    <a:pt x="1" y="11"/>
                    <a:pt x="0" y="16"/>
                    <a:pt x="2" y="1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72" name="Freeform 86">
              <a:extLst>
                <a:ext uri="{FF2B5EF4-FFF2-40B4-BE49-F238E27FC236}">
                  <a16:creationId xmlns:a16="http://schemas.microsoft.com/office/drawing/2014/main" id="{9B9D8FFB-40D6-4143-95FF-D688949BED2C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5" y="2790"/>
              <a:ext cx="16" cy="72"/>
            </a:xfrm>
            <a:custGeom>
              <a:avLst/>
              <a:gdLst>
                <a:gd name="T0" fmla="*/ 679 w 7"/>
                <a:gd name="T1" fmla="*/ 918 h 28"/>
                <a:gd name="T2" fmla="*/ 1552 w 7"/>
                <a:gd name="T3" fmla="*/ 0 h 28"/>
                <a:gd name="T4" fmla="*/ 1995 w 7"/>
                <a:gd name="T5" fmla="*/ 8092 h 28"/>
                <a:gd name="T6" fmla="*/ 1995 w 7"/>
                <a:gd name="T7" fmla="*/ 14739 h 28"/>
                <a:gd name="T8" fmla="*/ 1552 w 7"/>
                <a:gd name="T9" fmla="*/ 19335 h 28"/>
                <a:gd name="T10" fmla="*/ 0 w 7"/>
                <a:gd name="T11" fmla="*/ 20808 h 28"/>
                <a:gd name="T12" fmla="*/ 1312 w 7"/>
                <a:gd name="T13" fmla="*/ 11803 h 28"/>
                <a:gd name="T14" fmla="*/ 679 w 7"/>
                <a:gd name="T15" fmla="*/ 2361 h 2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" h="28">
                  <a:moveTo>
                    <a:pt x="2" y="1"/>
                  </a:moveTo>
                  <a:cubicBezTo>
                    <a:pt x="3" y="1"/>
                    <a:pt x="4" y="0"/>
                    <a:pt x="5" y="0"/>
                  </a:cubicBezTo>
                  <a:cubicBezTo>
                    <a:pt x="7" y="3"/>
                    <a:pt x="6" y="8"/>
                    <a:pt x="6" y="11"/>
                  </a:cubicBezTo>
                  <a:cubicBezTo>
                    <a:pt x="6" y="14"/>
                    <a:pt x="5" y="17"/>
                    <a:pt x="6" y="20"/>
                  </a:cubicBezTo>
                  <a:cubicBezTo>
                    <a:pt x="6" y="22"/>
                    <a:pt x="6" y="25"/>
                    <a:pt x="5" y="26"/>
                  </a:cubicBezTo>
                  <a:cubicBezTo>
                    <a:pt x="5" y="28"/>
                    <a:pt x="1" y="27"/>
                    <a:pt x="0" y="28"/>
                  </a:cubicBezTo>
                  <a:cubicBezTo>
                    <a:pt x="4" y="25"/>
                    <a:pt x="4" y="21"/>
                    <a:pt x="4" y="16"/>
                  </a:cubicBezTo>
                  <a:cubicBezTo>
                    <a:pt x="4" y="11"/>
                    <a:pt x="4" y="7"/>
                    <a:pt x="2" y="3"/>
                  </a:cubicBezTo>
                </a:path>
              </a:pathLst>
            </a:custGeom>
            <a:solidFill>
              <a:srgbClr val="0090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73" name="Freeform 87">
              <a:extLst>
                <a:ext uri="{FF2B5EF4-FFF2-40B4-BE49-F238E27FC236}">
                  <a16:creationId xmlns:a16="http://schemas.microsoft.com/office/drawing/2014/main" id="{5E6C005F-7802-40C9-8E10-54E93AA40698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4" y="2987"/>
              <a:ext cx="57" cy="69"/>
            </a:xfrm>
            <a:custGeom>
              <a:avLst/>
              <a:gdLst>
                <a:gd name="T0" fmla="*/ 0 w 24"/>
                <a:gd name="T1" fmla="*/ 848 h 27"/>
                <a:gd name="T2" fmla="*/ 9899 w 24"/>
                <a:gd name="T3" fmla="*/ 848 h 27"/>
                <a:gd name="T4" fmla="*/ 10210 w 24"/>
                <a:gd name="T5" fmla="*/ 3585 h 27"/>
                <a:gd name="T6" fmla="*/ 10210 w 24"/>
                <a:gd name="T7" fmla="*/ 14153 h 27"/>
                <a:gd name="T8" fmla="*/ 7705 w 24"/>
                <a:gd name="T9" fmla="*/ 18423 h 27"/>
                <a:gd name="T10" fmla="*/ 3401 w 24"/>
                <a:gd name="T11" fmla="*/ 19195 h 27"/>
                <a:gd name="T12" fmla="*/ 8077 w 24"/>
                <a:gd name="T13" fmla="*/ 15055 h 27"/>
                <a:gd name="T14" fmla="*/ 6498 w 24"/>
                <a:gd name="T15" fmla="*/ 5538 h 27"/>
                <a:gd name="T16" fmla="*/ 0 w 24"/>
                <a:gd name="T17" fmla="*/ 848 h 2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4" h="27">
                  <a:moveTo>
                    <a:pt x="0" y="1"/>
                  </a:moveTo>
                  <a:cubicBezTo>
                    <a:pt x="4" y="4"/>
                    <a:pt x="19" y="3"/>
                    <a:pt x="23" y="1"/>
                  </a:cubicBezTo>
                  <a:cubicBezTo>
                    <a:pt x="23" y="1"/>
                    <a:pt x="24" y="0"/>
                    <a:pt x="24" y="5"/>
                  </a:cubicBezTo>
                  <a:cubicBezTo>
                    <a:pt x="24" y="9"/>
                    <a:pt x="24" y="18"/>
                    <a:pt x="24" y="20"/>
                  </a:cubicBezTo>
                  <a:cubicBezTo>
                    <a:pt x="24" y="22"/>
                    <a:pt x="19" y="25"/>
                    <a:pt x="18" y="26"/>
                  </a:cubicBezTo>
                  <a:cubicBezTo>
                    <a:pt x="16" y="27"/>
                    <a:pt x="8" y="27"/>
                    <a:pt x="8" y="27"/>
                  </a:cubicBezTo>
                  <a:cubicBezTo>
                    <a:pt x="13" y="26"/>
                    <a:pt x="18" y="26"/>
                    <a:pt x="19" y="21"/>
                  </a:cubicBezTo>
                  <a:cubicBezTo>
                    <a:pt x="19" y="16"/>
                    <a:pt x="20" y="9"/>
                    <a:pt x="15" y="8"/>
                  </a:cubicBezTo>
                  <a:cubicBezTo>
                    <a:pt x="9" y="7"/>
                    <a:pt x="1" y="5"/>
                    <a:pt x="0" y="1"/>
                  </a:cubicBezTo>
                  <a:close/>
                </a:path>
              </a:pathLst>
            </a:custGeom>
            <a:solidFill>
              <a:srgbClr val="0090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74" name="Freeform 88">
              <a:extLst>
                <a:ext uri="{FF2B5EF4-FFF2-40B4-BE49-F238E27FC236}">
                  <a16:creationId xmlns:a16="http://schemas.microsoft.com/office/drawing/2014/main" id="{D2FF64CE-180B-47AD-8B9D-3E0D1DC6255F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1" y="3000"/>
              <a:ext cx="34" cy="53"/>
            </a:xfrm>
            <a:custGeom>
              <a:avLst/>
              <a:gdLst>
                <a:gd name="T0" fmla="*/ 0 w 14"/>
                <a:gd name="T1" fmla="*/ 0 h 21"/>
                <a:gd name="T2" fmla="*/ 0 w 14"/>
                <a:gd name="T3" fmla="*/ 8472 h 21"/>
                <a:gd name="T4" fmla="*/ 3898 w 14"/>
                <a:gd name="T5" fmla="*/ 12912 h 21"/>
                <a:gd name="T6" fmla="*/ 6577 w 14"/>
                <a:gd name="T7" fmla="*/ 6446 h 21"/>
                <a:gd name="T8" fmla="*/ 3898 w 14"/>
                <a:gd name="T9" fmla="*/ 2554 h 21"/>
                <a:gd name="T10" fmla="*/ 2436 w 14"/>
                <a:gd name="T11" fmla="*/ 1330 h 21"/>
                <a:gd name="T12" fmla="*/ 1003 w 14"/>
                <a:gd name="T13" fmla="*/ 0 h 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" h="21">
                  <a:moveTo>
                    <a:pt x="0" y="0"/>
                  </a:moveTo>
                  <a:cubicBezTo>
                    <a:pt x="0" y="4"/>
                    <a:pt x="0" y="9"/>
                    <a:pt x="0" y="13"/>
                  </a:cubicBezTo>
                  <a:cubicBezTo>
                    <a:pt x="1" y="17"/>
                    <a:pt x="4" y="19"/>
                    <a:pt x="8" y="20"/>
                  </a:cubicBezTo>
                  <a:cubicBezTo>
                    <a:pt x="13" y="21"/>
                    <a:pt x="14" y="13"/>
                    <a:pt x="13" y="10"/>
                  </a:cubicBezTo>
                  <a:cubicBezTo>
                    <a:pt x="13" y="7"/>
                    <a:pt x="11" y="5"/>
                    <a:pt x="8" y="4"/>
                  </a:cubicBezTo>
                  <a:cubicBezTo>
                    <a:pt x="7" y="3"/>
                    <a:pt x="6" y="3"/>
                    <a:pt x="5" y="2"/>
                  </a:cubicBezTo>
                  <a:cubicBezTo>
                    <a:pt x="4" y="1"/>
                    <a:pt x="3" y="0"/>
                    <a:pt x="2" y="0"/>
                  </a:cubicBezTo>
                </a:path>
              </a:pathLst>
            </a:custGeom>
            <a:solidFill>
              <a:srgbClr val="8CC5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75" name="Freeform 89">
              <a:extLst>
                <a:ext uri="{FF2B5EF4-FFF2-40B4-BE49-F238E27FC236}">
                  <a16:creationId xmlns:a16="http://schemas.microsoft.com/office/drawing/2014/main" id="{7200E9F1-5D19-4758-9D46-BA7F5858C43E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6" y="3010"/>
              <a:ext cx="19" cy="33"/>
            </a:xfrm>
            <a:custGeom>
              <a:avLst/>
              <a:gdLst>
                <a:gd name="T0" fmla="*/ 390 w 8"/>
                <a:gd name="T1" fmla="*/ 0 h 13"/>
                <a:gd name="T2" fmla="*/ 390 w 8"/>
                <a:gd name="T3" fmla="*/ 6102 h 13"/>
                <a:gd name="T4" fmla="*/ 2477 w 8"/>
                <a:gd name="T5" fmla="*/ 8016 h 13"/>
                <a:gd name="T6" fmla="*/ 3028 w 8"/>
                <a:gd name="T7" fmla="*/ 3988 h 13"/>
                <a:gd name="T8" fmla="*/ 926 w 8"/>
                <a:gd name="T9" fmla="*/ 0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13">
                  <a:moveTo>
                    <a:pt x="1" y="0"/>
                  </a:moveTo>
                  <a:cubicBezTo>
                    <a:pt x="1" y="3"/>
                    <a:pt x="0" y="6"/>
                    <a:pt x="1" y="9"/>
                  </a:cubicBezTo>
                  <a:cubicBezTo>
                    <a:pt x="1" y="11"/>
                    <a:pt x="4" y="13"/>
                    <a:pt x="6" y="12"/>
                  </a:cubicBezTo>
                  <a:cubicBezTo>
                    <a:pt x="8" y="11"/>
                    <a:pt x="8" y="8"/>
                    <a:pt x="7" y="6"/>
                  </a:cubicBezTo>
                  <a:cubicBezTo>
                    <a:pt x="7" y="3"/>
                    <a:pt x="4" y="2"/>
                    <a:pt x="2" y="0"/>
                  </a:cubicBezTo>
                </a:path>
              </a:pathLst>
            </a:custGeom>
            <a:solidFill>
              <a:srgbClr val="B9DB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76" name="Freeform 90">
              <a:extLst>
                <a:ext uri="{FF2B5EF4-FFF2-40B4-BE49-F238E27FC236}">
                  <a16:creationId xmlns:a16="http://schemas.microsoft.com/office/drawing/2014/main" id="{24F96DD1-0136-447A-93EE-1868C2AD0417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1" y="3015"/>
              <a:ext cx="7" cy="20"/>
            </a:xfrm>
            <a:custGeom>
              <a:avLst/>
              <a:gdLst>
                <a:gd name="T0" fmla="*/ 0 w 3"/>
                <a:gd name="T1" fmla="*/ 0 h 8"/>
                <a:gd name="T2" fmla="*/ 0 w 3"/>
                <a:gd name="T3" fmla="*/ 2470 h 8"/>
                <a:gd name="T4" fmla="*/ 355 w 3"/>
                <a:gd name="T5" fmla="*/ 4895 h 8"/>
                <a:gd name="T6" fmla="*/ 1094 w 3"/>
                <a:gd name="T7" fmla="*/ 1300 h 8"/>
                <a:gd name="T8" fmla="*/ 355 w 3"/>
                <a:gd name="T9" fmla="*/ 783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8">
                  <a:moveTo>
                    <a:pt x="0" y="0"/>
                  </a:moveTo>
                  <a:cubicBezTo>
                    <a:pt x="0" y="1"/>
                    <a:pt x="0" y="3"/>
                    <a:pt x="0" y="4"/>
                  </a:cubicBezTo>
                  <a:cubicBezTo>
                    <a:pt x="0" y="6"/>
                    <a:pt x="0" y="7"/>
                    <a:pt x="1" y="8"/>
                  </a:cubicBezTo>
                  <a:cubicBezTo>
                    <a:pt x="1" y="6"/>
                    <a:pt x="0" y="3"/>
                    <a:pt x="3" y="2"/>
                  </a:cubicBezTo>
                  <a:cubicBezTo>
                    <a:pt x="3" y="1"/>
                    <a:pt x="2" y="1"/>
                    <a:pt x="1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77" name="Freeform 91">
              <a:extLst>
                <a:ext uri="{FF2B5EF4-FFF2-40B4-BE49-F238E27FC236}">
                  <a16:creationId xmlns:a16="http://schemas.microsoft.com/office/drawing/2014/main" id="{E05B9F9A-622E-41E0-BB7A-40CD08142FF4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8" y="3061"/>
              <a:ext cx="5" cy="709"/>
            </a:xfrm>
            <a:custGeom>
              <a:avLst/>
              <a:gdLst>
                <a:gd name="T0" fmla="*/ 0 w 5"/>
                <a:gd name="T1" fmla="*/ 0 h 709"/>
                <a:gd name="T2" fmla="*/ 0 w 5"/>
                <a:gd name="T3" fmla="*/ 683 h 709"/>
                <a:gd name="T4" fmla="*/ 5 w 5"/>
                <a:gd name="T5" fmla="*/ 709 h 709"/>
                <a:gd name="T6" fmla="*/ 5 w 5"/>
                <a:gd name="T7" fmla="*/ 0 h 709"/>
                <a:gd name="T8" fmla="*/ 0 w 5"/>
                <a:gd name="T9" fmla="*/ 0 h 70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709">
                  <a:moveTo>
                    <a:pt x="0" y="0"/>
                  </a:moveTo>
                  <a:lnTo>
                    <a:pt x="0" y="683"/>
                  </a:lnTo>
                  <a:lnTo>
                    <a:pt x="5" y="709"/>
                  </a:lnTo>
                  <a:lnTo>
                    <a:pt x="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78" name="Freeform 92">
              <a:extLst>
                <a:ext uri="{FF2B5EF4-FFF2-40B4-BE49-F238E27FC236}">
                  <a16:creationId xmlns:a16="http://schemas.microsoft.com/office/drawing/2014/main" id="{DE2B48C0-C583-4B7E-B562-63B2C82A3EDD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9" y="2762"/>
              <a:ext cx="45" cy="20"/>
            </a:xfrm>
            <a:custGeom>
              <a:avLst/>
              <a:gdLst>
                <a:gd name="T0" fmla="*/ 2456 w 19"/>
                <a:gd name="T1" fmla="*/ 4425 h 8"/>
                <a:gd name="T2" fmla="*/ 6698 w 19"/>
                <a:gd name="T3" fmla="*/ 4425 h 8"/>
                <a:gd name="T4" fmla="*/ 7960 w 19"/>
                <a:gd name="T5" fmla="*/ 1300 h 8"/>
                <a:gd name="T6" fmla="*/ 7079 w 19"/>
                <a:gd name="T7" fmla="*/ 783 h 8"/>
                <a:gd name="T8" fmla="*/ 3709 w 19"/>
                <a:gd name="T9" fmla="*/ 783 h 8"/>
                <a:gd name="T10" fmla="*/ 0 w 19"/>
                <a:gd name="T11" fmla="*/ 783 h 8"/>
                <a:gd name="T12" fmla="*/ 3361 w 19"/>
                <a:gd name="T13" fmla="*/ 3720 h 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" h="8">
                  <a:moveTo>
                    <a:pt x="6" y="7"/>
                  </a:moveTo>
                  <a:cubicBezTo>
                    <a:pt x="9" y="8"/>
                    <a:pt x="13" y="8"/>
                    <a:pt x="16" y="7"/>
                  </a:cubicBezTo>
                  <a:cubicBezTo>
                    <a:pt x="18" y="6"/>
                    <a:pt x="19" y="5"/>
                    <a:pt x="19" y="2"/>
                  </a:cubicBezTo>
                  <a:cubicBezTo>
                    <a:pt x="19" y="0"/>
                    <a:pt x="19" y="0"/>
                    <a:pt x="17" y="1"/>
                  </a:cubicBezTo>
                  <a:cubicBezTo>
                    <a:pt x="14" y="1"/>
                    <a:pt x="11" y="1"/>
                    <a:pt x="9" y="1"/>
                  </a:cubicBezTo>
                  <a:cubicBezTo>
                    <a:pt x="6" y="1"/>
                    <a:pt x="3" y="1"/>
                    <a:pt x="0" y="1"/>
                  </a:cubicBezTo>
                  <a:cubicBezTo>
                    <a:pt x="2" y="3"/>
                    <a:pt x="9" y="1"/>
                    <a:pt x="8" y="6"/>
                  </a:cubicBezTo>
                </a:path>
              </a:pathLst>
            </a:custGeom>
            <a:solidFill>
              <a:srgbClr val="C1D0BA"/>
            </a:solidFill>
            <a:ln w="7938" cap="rnd">
              <a:solidFill>
                <a:srgbClr val="82828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779" name="Freeform 93">
              <a:extLst>
                <a:ext uri="{FF2B5EF4-FFF2-40B4-BE49-F238E27FC236}">
                  <a16:creationId xmlns:a16="http://schemas.microsoft.com/office/drawing/2014/main" id="{FC00BF8D-F6AB-4BA2-9578-5B95B06C916B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9" y="2762"/>
              <a:ext cx="45" cy="20"/>
            </a:xfrm>
            <a:custGeom>
              <a:avLst/>
              <a:gdLst>
                <a:gd name="T0" fmla="*/ 2456 w 19"/>
                <a:gd name="T1" fmla="*/ 4425 h 8"/>
                <a:gd name="T2" fmla="*/ 6698 w 19"/>
                <a:gd name="T3" fmla="*/ 4425 h 8"/>
                <a:gd name="T4" fmla="*/ 7960 w 19"/>
                <a:gd name="T5" fmla="*/ 1300 h 8"/>
                <a:gd name="T6" fmla="*/ 7079 w 19"/>
                <a:gd name="T7" fmla="*/ 783 h 8"/>
                <a:gd name="T8" fmla="*/ 3709 w 19"/>
                <a:gd name="T9" fmla="*/ 783 h 8"/>
                <a:gd name="T10" fmla="*/ 0 w 19"/>
                <a:gd name="T11" fmla="*/ 783 h 8"/>
                <a:gd name="T12" fmla="*/ 3361 w 19"/>
                <a:gd name="T13" fmla="*/ 3720 h 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" h="8">
                  <a:moveTo>
                    <a:pt x="6" y="7"/>
                  </a:moveTo>
                  <a:cubicBezTo>
                    <a:pt x="9" y="8"/>
                    <a:pt x="13" y="8"/>
                    <a:pt x="16" y="7"/>
                  </a:cubicBezTo>
                  <a:cubicBezTo>
                    <a:pt x="18" y="6"/>
                    <a:pt x="19" y="5"/>
                    <a:pt x="19" y="2"/>
                  </a:cubicBezTo>
                  <a:cubicBezTo>
                    <a:pt x="19" y="0"/>
                    <a:pt x="19" y="0"/>
                    <a:pt x="17" y="1"/>
                  </a:cubicBezTo>
                  <a:cubicBezTo>
                    <a:pt x="14" y="1"/>
                    <a:pt x="11" y="1"/>
                    <a:pt x="9" y="1"/>
                  </a:cubicBezTo>
                  <a:cubicBezTo>
                    <a:pt x="6" y="1"/>
                    <a:pt x="3" y="1"/>
                    <a:pt x="0" y="1"/>
                  </a:cubicBezTo>
                  <a:cubicBezTo>
                    <a:pt x="2" y="3"/>
                    <a:pt x="9" y="1"/>
                    <a:pt x="8" y="6"/>
                  </a:cubicBezTo>
                </a:path>
              </a:pathLst>
            </a:custGeom>
            <a:noFill/>
            <a:ln w="7938" cap="rnd">
              <a:solidFill>
                <a:srgbClr val="82828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80" name="Freeform 94">
              <a:extLst>
                <a:ext uri="{FF2B5EF4-FFF2-40B4-BE49-F238E27FC236}">
                  <a16:creationId xmlns:a16="http://schemas.microsoft.com/office/drawing/2014/main" id="{F6728A89-B30D-4C25-9DF5-32CDA8FA5935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4" y="2752"/>
              <a:ext cx="53" cy="33"/>
            </a:xfrm>
            <a:custGeom>
              <a:avLst/>
              <a:gdLst>
                <a:gd name="T0" fmla="*/ 5288 w 22"/>
                <a:gd name="T1" fmla="*/ 2107 h 13"/>
                <a:gd name="T2" fmla="*/ 0 w 22"/>
                <a:gd name="T3" fmla="*/ 0 h 13"/>
                <a:gd name="T4" fmla="*/ 0 w 22"/>
                <a:gd name="T5" fmla="*/ 6102 h 13"/>
                <a:gd name="T6" fmla="*/ 5288 w 22"/>
                <a:gd name="T7" fmla="*/ 8847 h 13"/>
                <a:gd name="T8" fmla="*/ 10376 w 22"/>
                <a:gd name="T9" fmla="*/ 6102 h 13"/>
                <a:gd name="T10" fmla="*/ 10376 w 22"/>
                <a:gd name="T11" fmla="*/ 0 h 13"/>
                <a:gd name="T12" fmla="*/ 5288 w 22"/>
                <a:gd name="T13" fmla="*/ 2107 h 1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2" h="13">
                  <a:moveTo>
                    <a:pt x="11" y="3"/>
                  </a:moveTo>
                  <a:cubicBezTo>
                    <a:pt x="6" y="3"/>
                    <a:pt x="3" y="2"/>
                    <a:pt x="0" y="0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11"/>
                    <a:pt x="5" y="13"/>
                    <a:pt x="11" y="13"/>
                  </a:cubicBezTo>
                  <a:cubicBezTo>
                    <a:pt x="17" y="13"/>
                    <a:pt x="22" y="11"/>
                    <a:pt x="22" y="9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19" y="2"/>
                    <a:pt x="16" y="3"/>
                    <a:pt x="11" y="3"/>
                  </a:cubicBezTo>
                  <a:close/>
                </a:path>
              </a:pathLst>
            </a:custGeom>
            <a:solidFill>
              <a:srgbClr val="C1D0BA"/>
            </a:solidFill>
            <a:ln w="7938" cap="rnd">
              <a:solidFill>
                <a:srgbClr val="82828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781" name="Freeform 95">
              <a:extLst>
                <a:ext uri="{FF2B5EF4-FFF2-40B4-BE49-F238E27FC236}">
                  <a16:creationId xmlns:a16="http://schemas.microsoft.com/office/drawing/2014/main" id="{E3C98220-7741-453D-A855-F0ACAE6B119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8" y="1994"/>
              <a:ext cx="406" cy="164"/>
            </a:xfrm>
            <a:custGeom>
              <a:avLst/>
              <a:gdLst>
                <a:gd name="T0" fmla="*/ 38808 w 169"/>
                <a:gd name="T1" fmla="*/ 0 h 64"/>
                <a:gd name="T2" fmla="*/ 78005 w 169"/>
                <a:gd name="T3" fmla="*/ 23206 h 64"/>
                <a:gd name="T4" fmla="*/ 38808 w 169"/>
                <a:gd name="T5" fmla="*/ 46392 h 64"/>
                <a:gd name="T6" fmla="*/ 0 w 169"/>
                <a:gd name="T7" fmla="*/ 23206 h 64"/>
                <a:gd name="T8" fmla="*/ 38808 w 169"/>
                <a:gd name="T9" fmla="*/ 0 h 6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9" h="64">
                  <a:moveTo>
                    <a:pt x="84" y="0"/>
                  </a:moveTo>
                  <a:cubicBezTo>
                    <a:pt x="131" y="0"/>
                    <a:pt x="169" y="14"/>
                    <a:pt x="169" y="32"/>
                  </a:cubicBezTo>
                  <a:cubicBezTo>
                    <a:pt x="169" y="50"/>
                    <a:pt x="131" y="64"/>
                    <a:pt x="84" y="64"/>
                  </a:cubicBezTo>
                  <a:cubicBezTo>
                    <a:pt x="37" y="64"/>
                    <a:pt x="0" y="49"/>
                    <a:pt x="0" y="32"/>
                  </a:cubicBezTo>
                  <a:cubicBezTo>
                    <a:pt x="0" y="14"/>
                    <a:pt x="38" y="0"/>
                    <a:pt x="84" y="0"/>
                  </a:cubicBezTo>
                  <a:close/>
                </a:path>
              </a:pathLst>
            </a:custGeom>
            <a:solidFill>
              <a:srgbClr val="FBE3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82" name="Freeform 96">
              <a:extLst>
                <a:ext uri="{FF2B5EF4-FFF2-40B4-BE49-F238E27FC236}">
                  <a16:creationId xmlns:a16="http://schemas.microsoft.com/office/drawing/2014/main" id="{20940D3F-C7EA-4EDA-A270-948CC37CBA69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2" y="2532"/>
              <a:ext cx="358" cy="138"/>
            </a:xfrm>
            <a:custGeom>
              <a:avLst/>
              <a:gdLst>
                <a:gd name="T0" fmla="*/ 7931 w 149"/>
                <a:gd name="T1" fmla="*/ 28456 h 54"/>
                <a:gd name="T2" fmla="*/ 34262 w 149"/>
                <a:gd name="T3" fmla="*/ 38474 h 54"/>
                <a:gd name="T4" fmla="*/ 60062 w 149"/>
                <a:gd name="T5" fmla="*/ 29225 h 54"/>
                <a:gd name="T6" fmla="*/ 68854 w 149"/>
                <a:gd name="T7" fmla="*/ 0 h 54"/>
                <a:gd name="T8" fmla="*/ 34262 w 149"/>
                <a:gd name="T9" fmla="*/ 20043 h 54"/>
                <a:gd name="T10" fmla="*/ 0 w 149"/>
                <a:gd name="T11" fmla="*/ 0 h 54"/>
                <a:gd name="T12" fmla="*/ 7931 w 149"/>
                <a:gd name="T13" fmla="*/ 28456 h 5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9" h="54">
                  <a:moveTo>
                    <a:pt x="17" y="40"/>
                  </a:moveTo>
                  <a:cubicBezTo>
                    <a:pt x="26" y="48"/>
                    <a:pt x="48" y="54"/>
                    <a:pt x="74" y="54"/>
                  </a:cubicBezTo>
                  <a:cubicBezTo>
                    <a:pt x="99" y="54"/>
                    <a:pt x="120" y="49"/>
                    <a:pt x="130" y="41"/>
                  </a:cubicBezTo>
                  <a:cubicBezTo>
                    <a:pt x="134" y="38"/>
                    <a:pt x="149" y="0"/>
                    <a:pt x="149" y="0"/>
                  </a:cubicBezTo>
                  <a:cubicBezTo>
                    <a:pt x="149" y="15"/>
                    <a:pt x="115" y="28"/>
                    <a:pt x="74" y="28"/>
                  </a:cubicBezTo>
                  <a:cubicBezTo>
                    <a:pt x="33" y="28"/>
                    <a:pt x="0" y="15"/>
                    <a:pt x="0" y="0"/>
                  </a:cubicBezTo>
                  <a:cubicBezTo>
                    <a:pt x="0" y="0"/>
                    <a:pt x="14" y="37"/>
                    <a:pt x="17" y="40"/>
                  </a:cubicBezTo>
                  <a:close/>
                </a:path>
              </a:pathLst>
            </a:custGeom>
            <a:solidFill>
              <a:srgbClr val="F9D4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83" name="Freeform 97">
              <a:extLst>
                <a:ext uri="{FF2B5EF4-FFF2-40B4-BE49-F238E27FC236}">
                  <a16:creationId xmlns:a16="http://schemas.microsoft.com/office/drawing/2014/main" id="{99764199-A4CC-4197-B6D0-D41D08F1F462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4" y="2659"/>
              <a:ext cx="175" cy="105"/>
            </a:xfrm>
            <a:custGeom>
              <a:avLst/>
              <a:gdLst>
                <a:gd name="T0" fmla="*/ 16309 w 73"/>
                <a:gd name="T1" fmla="*/ 2886 h 41"/>
                <a:gd name="T2" fmla="*/ 0 w 73"/>
                <a:gd name="T3" fmla="*/ 0 h 41"/>
                <a:gd name="T4" fmla="*/ 0 w 73"/>
                <a:gd name="T5" fmla="*/ 20260 h 41"/>
                <a:gd name="T6" fmla="*/ 16309 w 73"/>
                <a:gd name="T7" fmla="*/ 29646 h 41"/>
                <a:gd name="T8" fmla="*/ 33257 w 73"/>
                <a:gd name="T9" fmla="*/ 20260 h 41"/>
                <a:gd name="T10" fmla="*/ 33257 w 73"/>
                <a:gd name="T11" fmla="*/ 0 h 41"/>
                <a:gd name="T12" fmla="*/ 16309 w 73"/>
                <a:gd name="T13" fmla="*/ 2886 h 4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3" h="41">
                  <a:moveTo>
                    <a:pt x="36" y="4"/>
                  </a:moveTo>
                  <a:cubicBezTo>
                    <a:pt x="23" y="4"/>
                    <a:pt x="10" y="2"/>
                    <a:pt x="0" y="0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35"/>
                    <a:pt x="16" y="41"/>
                    <a:pt x="36" y="41"/>
                  </a:cubicBezTo>
                  <a:cubicBezTo>
                    <a:pt x="56" y="41"/>
                    <a:pt x="73" y="35"/>
                    <a:pt x="73" y="28"/>
                  </a:cubicBezTo>
                  <a:cubicBezTo>
                    <a:pt x="73" y="0"/>
                    <a:pt x="73" y="0"/>
                    <a:pt x="73" y="0"/>
                  </a:cubicBezTo>
                  <a:cubicBezTo>
                    <a:pt x="62" y="3"/>
                    <a:pt x="50" y="4"/>
                    <a:pt x="36" y="4"/>
                  </a:cubicBezTo>
                  <a:close/>
                </a:path>
              </a:pathLst>
            </a:custGeom>
            <a:solidFill>
              <a:srgbClr val="E2ED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84" name="Freeform 98">
              <a:extLst>
                <a:ext uri="{FF2B5EF4-FFF2-40B4-BE49-F238E27FC236}">
                  <a16:creationId xmlns:a16="http://schemas.microsoft.com/office/drawing/2014/main" id="{5BAF1BCA-C6D1-464D-930F-C970F01C0BB8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4" y="2752"/>
              <a:ext cx="53" cy="33"/>
            </a:xfrm>
            <a:custGeom>
              <a:avLst/>
              <a:gdLst>
                <a:gd name="T0" fmla="*/ 5288 w 22"/>
                <a:gd name="T1" fmla="*/ 2107 h 13"/>
                <a:gd name="T2" fmla="*/ 0 w 22"/>
                <a:gd name="T3" fmla="*/ 0 h 13"/>
                <a:gd name="T4" fmla="*/ 0 w 22"/>
                <a:gd name="T5" fmla="*/ 6102 h 13"/>
                <a:gd name="T6" fmla="*/ 5288 w 22"/>
                <a:gd name="T7" fmla="*/ 8847 h 13"/>
                <a:gd name="T8" fmla="*/ 10376 w 22"/>
                <a:gd name="T9" fmla="*/ 6102 h 13"/>
                <a:gd name="T10" fmla="*/ 10376 w 22"/>
                <a:gd name="T11" fmla="*/ 0 h 13"/>
                <a:gd name="T12" fmla="*/ 5288 w 22"/>
                <a:gd name="T13" fmla="*/ 2107 h 1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2" h="13">
                  <a:moveTo>
                    <a:pt x="11" y="3"/>
                  </a:moveTo>
                  <a:cubicBezTo>
                    <a:pt x="6" y="3"/>
                    <a:pt x="3" y="2"/>
                    <a:pt x="0" y="0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11"/>
                    <a:pt x="5" y="13"/>
                    <a:pt x="11" y="13"/>
                  </a:cubicBezTo>
                  <a:cubicBezTo>
                    <a:pt x="17" y="13"/>
                    <a:pt x="22" y="11"/>
                    <a:pt x="22" y="9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19" y="2"/>
                    <a:pt x="16" y="3"/>
                    <a:pt x="11" y="3"/>
                  </a:cubicBezTo>
                  <a:close/>
                </a:path>
              </a:pathLst>
            </a:custGeom>
            <a:solidFill>
              <a:srgbClr val="A6D2AC"/>
            </a:solidFill>
            <a:ln w="7938" cap="rnd">
              <a:solidFill>
                <a:srgbClr val="92939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785" name="Freeform 99">
              <a:extLst>
                <a:ext uri="{FF2B5EF4-FFF2-40B4-BE49-F238E27FC236}">
                  <a16:creationId xmlns:a16="http://schemas.microsoft.com/office/drawing/2014/main" id="{34C438EF-5EA6-4E7D-B877-1FDBB784F01C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4" y="2762"/>
              <a:ext cx="53" cy="23"/>
            </a:xfrm>
            <a:custGeom>
              <a:avLst/>
              <a:gdLst>
                <a:gd name="T0" fmla="*/ 5288 w 22"/>
                <a:gd name="T1" fmla="*/ 848 h 9"/>
                <a:gd name="T2" fmla="*/ 0 w 22"/>
                <a:gd name="T3" fmla="*/ 0 h 9"/>
                <a:gd name="T4" fmla="*/ 0 w 22"/>
                <a:gd name="T5" fmla="*/ 3585 h 9"/>
                <a:gd name="T6" fmla="*/ 5288 w 22"/>
                <a:gd name="T7" fmla="*/ 6440 h 9"/>
                <a:gd name="T8" fmla="*/ 10376 w 22"/>
                <a:gd name="T9" fmla="*/ 3585 h 9"/>
                <a:gd name="T10" fmla="*/ 10376 w 22"/>
                <a:gd name="T11" fmla="*/ 848 h 9"/>
                <a:gd name="T12" fmla="*/ 5288 w 22"/>
                <a:gd name="T13" fmla="*/ 848 h 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2" h="9">
                  <a:moveTo>
                    <a:pt x="11" y="1"/>
                  </a:moveTo>
                  <a:cubicBezTo>
                    <a:pt x="7" y="1"/>
                    <a:pt x="4" y="1"/>
                    <a:pt x="0" y="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7"/>
                    <a:pt x="5" y="9"/>
                    <a:pt x="11" y="9"/>
                  </a:cubicBezTo>
                  <a:cubicBezTo>
                    <a:pt x="17" y="9"/>
                    <a:pt x="22" y="7"/>
                    <a:pt x="22" y="5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19" y="1"/>
                    <a:pt x="15" y="1"/>
                    <a:pt x="11" y="1"/>
                  </a:cubicBezTo>
                  <a:close/>
                </a:path>
              </a:pathLst>
            </a:custGeom>
            <a:solidFill>
              <a:srgbClr val="4AAE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86" name="Freeform 100">
              <a:extLst>
                <a:ext uri="{FF2B5EF4-FFF2-40B4-BE49-F238E27FC236}">
                  <a16:creationId xmlns:a16="http://schemas.microsoft.com/office/drawing/2014/main" id="{F064E7B7-6F65-4CFD-9B45-941EA02D22CD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9" y="2762"/>
              <a:ext cx="45" cy="20"/>
            </a:xfrm>
            <a:custGeom>
              <a:avLst/>
              <a:gdLst>
                <a:gd name="T0" fmla="*/ 2456 w 19"/>
                <a:gd name="T1" fmla="*/ 4425 h 8"/>
                <a:gd name="T2" fmla="*/ 6698 w 19"/>
                <a:gd name="T3" fmla="*/ 4425 h 8"/>
                <a:gd name="T4" fmla="*/ 7960 w 19"/>
                <a:gd name="T5" fmla="*/ 1300 h 8"/>
                <a:gd name="T6" fmla="*/ 7079 w 19"/>
                <a:gd name="T7" fmla="*/ 783 h 8"/>
                <a:gd name="T8" fmla="*/ 3709 w 19"/>
                <a:gd name="T9" fmla="*/ 783 h 8"/>
                <a:gd name="T10" fmla="*/ 0 w 19"/>
                <a:gd name="T11" fmla="*/ 783 h 8"/>
                <a:gd name="T12" fmla="*/ 3361 w 19"/>
                <a:gd name="T13" fmla="*/ 3720 h 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" h="8">
                  <a:moveTo>
                    <a:pt x="6" y="7"/>
                  </a:moveTo>
                  <a:cubicBezTo>
                    <a:pt x="9" y="8"/>
                    <a:pt x="13" y="8"/>
                    <a:pt x="16" y="7"/>
                  </a:cubicBezTo>
                  <a:cubicBezTo>
                    <a:pt x="18" y="6"/>
                    <a:pt x="19" y="5"/>
                    <a:pt x="19" y="2"/>
                  </a:cubicBezTo>
                  <a:cubicBezTo>
                    <a:pt x="19" y="0"/>
                    <a:pt x="19" y="0"/>
                    <a:pt x="17" y="1"/>
                  </a:cubicBezTo>
                  <a:cubicBezTo>
                    <a:pt x="14" y="1"/>
                    <a:pt x="11" y="1"/>
                    <a:pt x="9" y="1"/>
                  </a:cubicBezTo>
                  <a:cubicBezTo>
                    <a:pt x="6" y="1"/>
                    <a:pt x="3" y="1"/>
                    <a:pt x="0" y="1"/>
                  </a:cubicBezTo>
                  <a:cubicBezTo>
                    <a:pt x="2" y="3"/>
                    <a:pt x="9" y="1"/>
                    <a:pt x="8" y="6"/>
                  </a:cubicBezTo>
                </a:path>
              </a:pathLst>
            </a:custGeom>
            <a:solidFill>
              <a:srgbClr val="0090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87" name="Freeform 101">
              <a:extLst>
                <a:ext uri="{FF2B5EF4-FFF2-40B4-BE49-F238E27FC236}">
                  <a16:creationId xmlns:a16="http://schemas.microsoft.com/office/drawing/2014/main" id="{8705483C-4995-4D73-BA41-32231C872242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6" y="2703"/>
              <a:ext cx="48" cy="28"/>
            </a:xfrm>
            <a:custGeom>
              <a:avLst/>
              <a:gdLst>
                <a:gd name="T0" fmla="*/ 4620 w 20"/>
                <a:gd name="T1" fmla="*/ 1387 h 11"/>
                <a:gd name="T2" fmla="*/ 0 w 20"/>
                <a:gd name="T3" fmla="*/ 0 h 11"/>
                <a:gd name="T4" fmla="*/ 0 w 20"/>
                <a:gd name="T5" fmla="*/ 5463 h 11"/>
                <a:gd name="T6" fmla="*/ 4620 w 20"/>
                <a:gd name="T7" fmla="*/ 7601 h 11"/>
                <a:gd name="T8" fmla="*/ 9154 w 20"/>
                <a:gd name="T9" fmla="*/ 5463 h 11"/>
                <a:gd name="T10" fmla="*/ 9154 w 20"/>
                <a:gd name="T11" fmla="*/ 0 h 11"/>
                <a:gd name="T12" fmla="*/ 4620 w 20"/>
                <a:gd name="T13" fmla="*/ 1387 h 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0" h="11">
                  <a:moveTo>
                    <a:pt x="10" y="2"/>
                  </a:moveTo>
                  <a:cubicBezTo>
                    <a:pt x="6" y="2"/>
                    <a:pt x="3" y="2"/>
                    <a:pt x="0" y="0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10"/>
                    <a:pt x="5" y="11"/>
                    <a:pt x="10" y="11"/>
                  </a:cubicBezTo>
                  <a:cubicBezTo>
                    <a:pt x="16" y="11"/>
                    <a:pt x="20" y="10"/>
                    <a:pt x="20" y="8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18" y="2"/>
                    <a:pt x="15" y="2"/>
                    <a:pt x="10" y="2"/>
                  </a:cubicBezTo>
                  <a:close/>
                </a:path>
              </a:pathLst>
            </a:custGeom>
            <a:solidFill>
              <a:srgbClr val="A6D2AC"/>
            </a:solidFill>
            <a:ln w="7938" cap="rnd">
              <a:solidFill>
                <a:srgbClr val="92939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788" name="Freeform 102">
              <a:extLst>
                <a:ext uri="{FF2B5EF4-FFF2-40B4-BE49-F238E27FC236}">
                  <a16:creationId xmlns:a16="http://schemas.microsoft.com/office/drawing/2014/main" id="{619185A4-0C79-46A1-8D73-71A85C2EC3E1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6" y="2729"/>
              <a:ext cx="51" cy="30"/>
            </a:xfrm>
            <a:custGeom>
              <a:avLst/>
              <a:gdLst>
                <a:gd name="T0" fmla="*/ 4901 w 21"/>
                <a:gd name="T1" fmla="*/ 1300 h 12"/>
                <a:gd name="T2" fmla="*/ 0 w 21"/>
                <a:gd name="T3" fmla="*/ 0 h 12"/>
                <a:gd name="T4" fmla="*/ 0 w 21"/>
                <a:gd name="T5" fmla="*/ 4895 h 12"/>
                <a:gd name="T6" fmla="*/ 4901 w 21"/>
                <a:gd name="T7" fmla="*/ 7345 h 12"/>
                <a:gd name="T8" fmla="*/ 10470 w 21"/>
                <a:gd name="T9" fmla="*/ 4895 h 12"/>
                <a:gd name="T10" fmla="*/ 10470 w 21"/>
                <a:gd name="T11" fmla="*/ 0 h 12"/>
                <a:gd name="T12" fmla="*/ 4901 w 21"/>
                <a:gd name="T13" fmla="*/ 1300 h 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1" h="12">
                  <a:moveTo>
                    <a:pt x="10" y="2"/>
                  </a:moveTo>
                  <a:cubicBezTo>
                    <a:pt x="5" y="2"/>
                    <a:pt x="3" y="1"/>
                    <a:pt x="0" y="0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10"/>
                    <a:pt x="4" y="12"/>
                    <a:pt x="10" y="12"/>
                  </a:cubicBezTo>
                  <a:cubicBezTo>
                    <a:pt x="16" y="12"/>
                    <a:pt x="21" y="10"/>
                    <a:pt x="21" y="8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18" y="1"/>
                    <a:pt x="15" y="2"/>
                    <a:pt x="10" y="2"/>
                  </a:cubicBezTo>
                  <a:close/>
                </a:path>
              </a:pathLst>
            </a:custGeom>
            <a:solidFill>
              <a:srgbClr val="A6D2AC"/>
            </a:solidFill>
            <a:ln w="7938" cap="rnd">
              <a:solidFill>
                <a:srgbClr val="92939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789" name="Freeform 103">
              <a:extLst>
                <a:ext uri="{FF2B5EF4-FFF2-40B4-BE49-F238E27FC236}">
                  <a16:creationId xmlns:a16="http://schemas.microsoft.com/office/drawing/2014/main" id="{73B916A0-8DAB-4D47-AA3D-5560EA13BFFC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9" y="2680"/>
              <a:ext cx="45" cy="28"/>
            </a:xfrm>
            <a:custGeom>
              <a:avLst/>
              <a:gdLst>
                <a:gd name="T0" fmla="*/ 3709 w 19"/>
                <a:gd name="T1" fmla="*/ 1387 h 11"/>
                <a:gd name="T2" fmla="*/ 0 w 19"/>
                <a:gd name="T3" fmla="*/ 0 h 11"/>
                <a:gd name="T4" fmla="*/ 0 w 19"/>
                <a:gd name="T5" fmla="*/ 4918 h 11"/>
                <a:gd name="T6" fmla="*/ 3709 w 19"/>
                <a:gd name="T7" fmla="*/ 7601 h 11"/>
                <a:gd name="T8" fmla="*/ 7960 w 19"/>
                <a:gd name="T9" fmla="*/ 4918 h 11"/>
                <a:gd name="T10" fmla="*/ 7960 w 19"/>
                <a:gd name="T11" fmla="*/ 0 h 11"/>
                <a:gd name="T12" fmla="*/ 3709 w 19"/>
                <a:gd name="T13" fmla="*/ 1387 h 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" h="11">
                  <a:moveTo>
                    <a:pt x="9" y="2"/>
                  </a:moveTo>
                  <a:cubicBezTo>
                    <a:pt x="5" y="2"/>
                    <a:pt x="2" y="2"/>
                    <a:pt x="0" y="0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9"/>
                    <a:pt x="4" y="11"/>
                    <a:pt x="9" y="11"/>
                  </a:cubicBezTo>
                  <a:cubicBezTo>
                    <a:pt x="14" y="11"/>
                    <a:pt x="19" y="9"/>
                    <a:pt x="19" y="7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6" y="2"/>
                    <a:pt x="14" y="2"/>
                    <a:pt x="9" y="2"/>
                  </a:cubicBezTo>
                  <a:close/>
                </a:path>
              </a:pathLst>
            </a:custGeom>
            <a:solidFill>
              <a:srgbClr val="A6D2AC"/>
            </a:solidFill>
            <a:ln w="7938" cap="rnd">
              <a:solidFill>
                <a:srgbClr val="92939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790" name="Freeform 104">
              <a:extLst>
                <a:ext uri="{FF2B5EF4-FFF2-40B4-BE49-F238E27FC236}">
                  <a16:creationId xmlns:a16="http://schemas.microsoft.com/office/drawing/2014/main" id="{2496EF8B-196B-4F02-B02A-3D4CA81DE3F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7" y="1296"/>
              <a:ext cx="586" cy="205"/>
            </a:xfrm>
            <a:custGeom>
              <a:avLst/>
              <a:gdLst>
                <a:gd name="T0" fmla="*/ 423 w 586"/>
                <a:gd name="T1" fmla="*/ 0 h 205"/>
                <a:gd name="T2" fmla="*/ 586 w 586"/>
                <a:gd name="T3" fmla="*/ 74 h 205"/>
                <a:gd name="T4" fmla="*/ 529 w 586"/>
                <a:gd name="T5" fmla="*/ 164 h 205"/>
                <a:gd name="T6" fmla="*/ 293 w 586"/>
                <a:gd name="T7" fmla="*/ 205 h 205"/>
                <a:gd name="T8" fmla="*/ 58 w 586"/>
                <a:gd name="T9" fmla="*/ 164 h 205"/>
                <a:gd name="T10" fmla="*/ 0 w 586"/>
                <a:gd name="T11" fmla="*/ 74 h 205"/>
                <a:gd name="T12" fmla="*/ 161 w 586"/>
                <a:gd name="T13" fmla="*/ 0 h 205"/>
                <a:gd name="T14" fmla="*/ 423 w 586"/>
                <a:gd name="T15" fmla="*/ 0 h 20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86" h="205">
                  <a:moveTo>
                    <a:pt x="423" y="0"/>
                  </a:moveTo>
                  <a:lnTo>
                    <a:pt x="586" y="74"/>
                  </a:lnTo>
                  <a:lnTo>
                    <a:pt x="529" y="164"/>
                  </a:lnTo>
                  <a:lnTo>
                    <a:pt x="293" y="205"/>
                  </a:lnTo>
                  <a:lnTo>
                    <a:pt x="58" y="164"/>
                  </a:lnTo>
                  <a:lnTo>
                    <a:pt x="0" y="74"/>
                  </a:lnTo>
                  <a:lnTo>
                    <a:pt x="161" y="0"/>
                  </a:lnTo>
                  <a:lnTo>
                    <a:pt x="423" y="0"/>
                  </a:lnTo>
                  <a:close/>
                </a:path>
              </a:pathLst>
            </a:custGeom>
            <a:solidFill>
              <a:srgbClr val="FDF0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91" name="Oval 105">
              <a:extLst>
                <a:ext uri="{FF2B5EF4-FFF2-40B4-BE49-F238E27FC236}">
                  <a16:creationId xmlns:a16="http://schemas.microsoft.com/office/drawing/2014/main" id="{561002FD-2E53-4987-8611-41F9904EC4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6" y="1314"/>
              <a:ext cx="411" cy="164"/>
            </a:xfrm>
            <a:prstGeom prst="ellipse">
              <a:avLst/>
            </a:prstGeom>
            <a:solidFill>
              <a:srgbClr val="EBB6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1792" name="Freeform 106">
              <a:extLst>
                <a:ext uri="{FF2B5EF4-FFF2-40B4-BE49-F238E27FC236}">
                  <a16:creationId xmlns:a16="http://schemas.microsoft.com/office/drawing/2014/main" id="{E159F05A-0026-493A-9A46-7E542F9D4237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0" y="1403"/>
              <a:ext cx="341" cy="75"/>
            </a:xfrm>
            <a:custGeom>
              <a:avLst/>
              <a:gdLst>
                <a:gd name="T0" fmla="*/ 0 w 142"/>
                <a:gd name="T1" fmla="*/ 11679 h 29"/>
                <a:gd name="T2" fmla="*/ 32818 w 142"/>
                <a:gd name="T3" fmla="*/ 22453 h 29"/>
                <a:gd name="T4" fmla="*/ 65419 w 142"/>
                <a:gd name="T5" fmla="*/ 11679 h 29"/>
                <a:gd name="T6" fmla="*/ 32818 w 142"/>
                <a:gd name="T7" fmla="*/ 0 h 29"/>
                <a:gd name="T8" fmla="*/ 0 w 142"/>
                <a:gd name="T9" fmla="*/ 11679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2" h="29">
                  <a:moveTo>
                    <a:pt x="0" y="15"/>
                  </a:moveTo>
                  <a:cubicBezTo>
                    <a:pt x="15" y="23"/>
                    <a:pt x="42" y="29"/>
                    <a:pt x="71" y="29"/>
                  </a:cubicBezTo>
                  <a:cubicBezTo>
                    <a:pt x="101" y="29"/>
                    <a:pt x="127" y="23"/>
                    <a:pt x="142" y="15"/>
                  </a:cubicBezTo>
                  <a:cubicBezTo>
                    <a:pt x="127" y="6"/>
                    <a:pt x="101" y="0"/>
                    <a:pt x="71" y="0"/>
                  </a:cubicBezTo>
                  <a:cubicBezTo>
                    <a:pt x="42" y="0"/>
                    <a:pt x="15" y="6"/>
                    <a:pt x="0" y="15"/>
                  </a:cubicBezTo>
                  <a:close/>
                </a:path>
              </a:pathLst>
            </a:custGeom>
            <a:solidFill>
              <a:srgbClr val="DE97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93" name="Freeform 107">
              <a:extLst>
                <a:ext uri="{FF2B5EF4-FFF2-40B4-BE49-F238E27FC236}">
                  <a16:creationId xmlns:a16="http://schemas.microsoft.com/office/drawing/2014/main" id="{21566E94-5720-4E14-B94E-012364B2BAC7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3" y="1447"/>
              <a:ext cx="235" cy="31"/>
            </a:xfrm>
            <a:custGeom>
              <a:avLst/>
              <a:gdLst>
                <a:gd name="T0" fmla="*/ 0 w 98"/>
                <a:gd name="T1" fmla="*/ 4725 h 12"/>
                <a:gd name="T2" fmla="*/ 22450 w 98"/>
                <a:gd name="T3" fmla="*/ 9223 h 12"/>
                <a:gd name="T4" fmla="*/ 44703 w 98"/>
                <a:gd name="T5" fmla="*/ 4725 h 12"/>
                <a:gd name="T6" fmla="*/ 22450 w 98"/>
                <a:gd name="T7" fmla="*/ 0 h 12"/>
                <a:gd name="T8" fmla="*/ 0 w 98"/>
                <a:gd name="T9" fmla="*/ 4725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8" h="12">
                  <a:moveTo>
                    <a:pt x="0" y="6"/>
                  </a:moveTo>
                  <a:cubicBezTo>
                    <a:pt x="14" y="10"/>
                    <a:pt x="31" y="12"/>
                    <a:pt x="49" y="12"/>
                  </a:cubicBezTo>
                  <a:cubicBezTo>
                    <a:pt x="67" y="12"/>
                    <a:pt x="84" y="10"/>
                    <a:pt x="98" y="6"/>
                  </a:cubicBezTo>
                  <a:cubicBezTo>
                    <a:pt x="84" y="3"/>
                    <a:pt x="67" y="0"/>
                    <a:pt x="49" y="0"/>
                  </a:cubicBezTo>
                  <a:cubicBezTo>
                    <a:pt x="31" y="0"/>
                    <a:pt x="14" y="2"/>
                    <a:pt x="0" y="6"/>
                  </a:cubicBezTo>
                  <a:close/>
                </a:path>
              </a:pathLst>
            </a:custGeom>
            <a:solidFill>
              <a:srgbClr val="C277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94" name="Freeform 108">
              <a:extLst>
                <a:ext uri="{FF2B5EF4-FFF2-40B4-BE49-F238E27FC236}">
                  <a16:creationId xmlns:a16="http://schemas.microsoft.com/office/drawing/2014/main" id="{EBAAEFFF-C1B7-4A19-B199-9C159A03A49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7" y="1370"/>
              <a:ext cx="586" cy="166"/>
            </a:xfrm>
            <a:custGeom>
              <a:avLst/>
              <a:gdLst>
                <a:gd name="T0" fmla="*/ 0 w 586"/>
                <a:gd name="T1" fmla="*/ 33 h 166"/>
                <a:gd name="T2" fmla="*/ 58 w 586"/>
                <a:gd name="T3" fmla="*/ 126 h 166"/>
                <a:gd name="T4" fmla="*/ 293 w 586"/>
                <a:gd name="T5" fmla="*/ 166 h 166"/>
                <a:gd name="T6" fmla="*/ 529 w 586"/>
                <a:gd name="T7" fmla="*/ 126 h 166"/>
                <a:gd name="T8" fmla="*/ 586 w 586"/>
                <a:gd name="T9" fmla="*/ 33 h 166"/>
                <a:gd name="T10" fmla="*/ 586 w 586"/>
                <a:gd name="T11" fmla="*/ 0 h 166"/>
                <a:gd name="T12" fmla="*/ 529 w 586"/>
                <a:gd name="T13" fmla="*/ 90 h 166"/>
                <a:gd name="T14" fmla="*/ 293 w 586"/>
                <a:gd name="T15" fmla="*/ 131 h 166"/>
                <a:gd name="T16" fmla="*/ 58 w 586"/>
                <a:gd name="T17" fmla="*/ 90 h 166"/>
                <a:gd name="T18" fmla="*/ 0 w 586"/>
                <a:gd name="T19" fmla="*/ 0 h 166"/>
                <a:gd name="T20" fmla="*/ 0 w 586"/>
                <a:gd name="T21" fmla="*/ 33 h 16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86" h="166">
                  <a:moveTo>
                    <a:pt x="0" y="33"/>
                  </a:moveTo>
                  <a:lnTo>
                    <a:pt x="58" y="126"/>
                  </a:lnTo>
                  <a:lnTo>
                    <a:pt x="293" y="166"/>
                  </a:lnTo>
                  <a:lnTo>
                    <a:pt x="529" y="126"/>
                  </a:lnTo>
                  <a:lnTo>
                    <a:pt x="586" y="33"/>
                  </a:lnTo>
                  <a:lnTo>
                    <a:pt x="586" y="0"/>
                  </a:lnTo>
                  <a:lnTo>
                    <a:pt x="529" y="90"/>
                  </a:lnTo>
                  <a:lnTo>
                    <a:pt x="293" y="131"/>
                  </a:lnTo>
                  <a:lnTo>
                    <a:pt x="58" y="90"/>
                  </a:lnTo>
                  <a:lnTo>
                    <a:pt x="0" y="0"/>
                  </a:lnTo>
                  <a:lnTo>
                    <a:pt x="0" y="33"/>
                  </a:lnTo>
                  <a:close/>
                </a:path>
              </a:pathLst>
            </a:custGeom>
            <a:solidFill>
              <a:srgbClr val="F9D4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95" name="Freeform 109">
              <a:extLst>
                <a:ext uri="{FF2B5EF4-FFF2-40B4-BE49-F238E27FC236}">
                  <a16:creationId xmlns:a16="http://schemas.microsoft.com/office/drawing/2014/main" id="{E1850B94-8453-4F6D-B04A-2D89CB85FC10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4" y="2565"/>
              <a:ext cx="80" cy="110"/>
            </a:xfrm>
            <a:custGeom>
              <a:avLst/>
              <a:gdLst>
                <a:gd name="T0" fmla="*/ 16225 w 33"/>
                <a:gd name="T1" fmla="*/ 26635 h 43"/>
                <a:gd name="T2" fmla="*/ 5872 w 33"/>
                <a:gd name="T3" fmla="*/ 19403 h 43"/>
                <a:gd name="T4" fmla="*/ 0 w 33"/>
                <a:gd name="T5" fmla="*/ 0 h 43"/>
                <a:gd name="T6" fmla="*/ 0 w 33"/>
                <a:gd name="T7" fmla="*/ 30782 h 43"/>
                <a:gd name="T8" fmla="*/ 16225 w 33"/>
                <a:gd name="T9" fmla="*/ 30782 h 43"/>
                <a:gd name="T10" fmla="*/ 16225 w 33"/>
                <a:gd name="T11" fmla="*/ 26635 h 4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3" h="43">
                  <a:moveTo>
                    <a:pt x="33" y="37"/>
                  </a:moveTo>
                  <a:cubicBezTo>
                    <a:pt x="24" y="34"/>
                    <a:pt x="16" y="31"/>
                    <a:pt x="12" y="27"/>
                  </a:cubicBezTo>
                  <a:cubicBezTo>
                    <a:pt x="10" y="25"/>
                    <a:pt x="4" y="11"/>
                    <a:pt x="0" y="0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33" y="43"/>
                    <a:pt x="33" y="43"/>
                    <a:pt x="33" y="43"/>
                  </a:cubicBezTo>
                  <a:lnTo>
                    <a:pt x="33" y="37"/>
                  </a:lnTo>
                  <a:close/>
                </a:path>
              </a:pathLst>
            </a:custGeom>
            <a:solidFill>
              <a:srgbClr val="E2ED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96" name="Rectangle 110">
              <a:extLst>
                <a:ext uri="{FF2B5EF4-FFF2-40B4-BE49-F238E27FC236}">
                  <a16:creationId xmlns:a16="http://schemas.microsoft.com/office/drawing/2014/main" id="{E4295390-1582-4311-AD0E-84AA3D5D59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9" y="2565"/>
              <a:ext cx="45" cy="54"/>
            </a:xfrm>
            <a:prstGeom prst="rect">
              <a:avLst/>
            </a:prstGeom>
            <a:solidFill>
              <a:srgbClr val="E2ED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1797" name="Freeform 111">
              <a:extLst>
                <a:ext uri="{FF2B5EF4-FFF2-40B4-BE49-F238E27FC236}">
                  <a16:creationId xmlns:a16="http://schemas.microsoft.com/office/drawing/2014/main" id="{672D267B-ABB3-4559-A254-AFA1B4EC38E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9" y="2565"/>
              <a:ext cx="77" cy="110"/>
            </a:xfrm>
            <a:custGeom>
              <a:avLst/>
              <a:gdLst>
                <a:gd name="T0" fmla="*/ 0 w 32"/>
                <a:gd name="T1" fmla="*/ 26635 h 43"/>
                <a:gd name="T2" fmla="*/ 9351 w 32"/>
                <a:gd name="T3" fmla="*/ 19403 h 43"/>
                <a:gd name="T4" fmla="*/ 14921 w 32"/>
                <a:gd name="T5" fmla="*/ 0 h 43"/>
                <a:gd name="T6" fmla="*/ 14921 w 32"/>
                <a:gd name="T7" fmla="*/ 30782 h 43"/>
                <a:gd name="T8" fmla="*/ 0 w 32"/>
                <a:gd name="T9" fmla="*/ 30782 h 43"/>
                <a:gd name="T10" fmla="*/ 0 w 32"/>
                <a:gd name="T11" fmla="*/ 26635 h 4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2" h="43">
                  <a:moveTo>
                    <a:pt x="0" y="37"/>
                  </a:moveTo>
                  <a:cubicBezTo>
                    <a:pt x="9" y="34"/>
                    <a:pt x="16" y="31"/>
                    <a:pt x="20" y="27"/>
                  </a:cubicBezTo>
                  <a:cubicBezTo>
                    <a:pt x="22" y="25"/>
                    <a:pt x="28" y="11"/>
                    <a:pt x="32" y="0"/>
                  </a:cubicBezTo>
                  <a:cubicBezTo>
                    <a:pt x="32" y="43"/>
                    <a:pt x="32" y="43"/>
                    <a:pt x="32" y="43"/>
                  </a:cubicBezTo>
                  <a:cubicBezTo>
                    <a:pt x="0" y="43"/>
                    <a:pt x="0" y="43"/>
                    <a:pt x="0" y="43"/>
                  </a:cubicBezTo>
                  <a:lnTo>
                    <a:pt x="0" y="37"/>
                  </a:lnTo>
                  <a:close/>
                </a:path>
              </a:pathLst>
            </a:custGeom>
            <a:solidFill>
              <a:srgbClr val="E2ED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98" name="Rectangle 112">
              <a:extLst>
                <a:ext uri="{FF2B5EF4-FFF2-40B4-BE49-F238E27FC236}">
                  <a16:creationId xmlns:a16="http://schemas.microsoft.com/office/drawing/2014/main" id="{D638725D-0F6B-4F58-B77F-261476FDDF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66" y="2565"/>
              <a:ext cx="48" cy="54"/>
            </a:xfrm>
            <a:prstGeom prst="rect">
              <a:avLst/>
            </a:prstGeom>
            <a:solidFill>
              <a:srgbClr val="E2ED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1799" name="Freeform 113">
              <a:extLst>
                <a:ext uri="{FF2B5EF4-FFF2-40B4-BE49-F238E27FC236}">
                  <a16:creationId xmlns:a16="http://schemas.microsoft.com/office/drawing/2014/main" id="{2EFDBEA2-2BF2-43EE-BC05-ED457F64EAD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1" y="1501"/>
              <a:ext cx="418" cy="1054"/>
            </a:xfrm>
            <a:custGeom>
              <a:avLst/>
              <a:gdLst>
                <a:gd name="T0" fmla="*/ 40162 w 174"/>
                <a:gd name="T1" fmla="*/ 10067 h 412"/>
                <a:gd name="T2" fmla="*/ 2333 w 174"/>
                <a:gd name="T3" fmla="*/ 0 h 412"/>
                <a:gd name="T4" fmla="*/ 0 w 174"/>
                <a:gd name="T5" fmla="*/ 0 h 412"/>
                <a:gd name="T6" fmla="*/ 2333 w 174"/>
                <a:gd name="T7" fmla="*/ 273278 h 412"/>
                <a:gd name="T8" fmla="*/ 40162 w 174"/>
                <a:gd name="T9" fmla="*/ 295412 h 412"/>
                <a:gd name="T10" fmla="*/ 77995 w 174"/>
                <a:gd name="T11" fmla="*/ 273828 h 412"/>
                <a:gd name="T12" fmla="*/ 77995 w 174"/>
                <a:gd name="T13" fmla="*/ 273278 h 412"/>
                <a:gd name="T14" fmla="*/ 80328 w 174"/>
                <a:gd name="T15" fmla="*/ 0 h 412"/>
                <a:gd name="T16" fmla="*/ 77995 w 174"/>
                <a:gd name="T17" fmla="*/ 0 h 412"/>
                <a:gd name="T18" fmla="*/ 40162 w 174"/>
                <a:gd name="T19" fmla="*/ 10067 h 41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74" h="412">
                  <a:moveTo>
                    <a:pt x="87" y="14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3" y="348"/>
                    <a:pt x="5" y="381"/>
                  </a:cubicBezTo>
                  <a:cubicBezTo>
                    <a:pt x="5" y="398"/>
                    <a:pt x="42" y="412"/>
                    <a:pt x="87" y="412"/>
                  </a:cubicBezTo>
                  <a:cubicBezTo>
                    <a:pt x="132" y="412"/>
                    <a:pt x="169" y="399"/>
                    <a:pt x="169" y="382"/>
                  </a:cubicBezTo>
                  <a:cubicBezTo>
                    <a:pt x="169" y="381"/>
                    <a:pt x="169" y="381"/>
                    <a:pt x="169" y="381"/>
                  </a:cubicBezTo>
                  <a:cubicBezTo>
                    <a:pt x="171" y="348"/>
                    <a:pt x="174" y="0"/>
                    <a:pt x="174" y="0"/>
                  </a:cubicBezTo>
                  <a:cubicBezTo>
                    <a:pt x="169" y="0"/>
                    <a:pt x="169" y="0"/>
                    <a:pt x="169" y="0"/>
                  </a:cubicBezTo>
                  <a:lnTo>
                    <a:pt x="87" y="14"/>
                  </a:lnTo>
                  <a:close/>
                </a:path>
              </a:pathLst>
            </a:custGeom>
            <a:solidFill>
              <a:srgbClr val="FBE3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00" name="Freeform 114">
              <a:extLst>
                <a:ext uri="{FF2B5EF4-FFF2-40B4-BE49-F238E27FC236}">
                  <a16:creationId xmlns:a16="http://schemas.microsoft.com/office/drawing/2014/main" id="{95E14C5E-A474-4F93-9202-9B639C133B99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2" y="2514"/>
              <a:ext cx="358" cy="89"/>
            </a:xfrm>
            <a:custGeom>
              <a:avLst/>
              <a:gdLst>
                <a:gd name="T0" fmla="*/ 34262 w 149"/>
                <a:gd name="T1" fmla="*/ 11031 h 35"/>
                <a:gd name="T2" fmla="*/ 971 w 149"/>
                <a:gd name="T3" fmla="*/ 0 h 35"/>
                <a:gd name="T4" fmla="*/ 0 w 149"/>
                <a:gd name="T5" fmla="*/ 4900 h 35"/>
                <a:gd name="T6" fmla="*/ 34262 w 149"/>
                <a:gd name="T7" fmla="*/ 24040 h 35"/>
                <a:gd name="T8" fmla="*/ 68854 w 149"/>
                <a:gd name="T9" fmla="*/ 4900 h 35"/>
                <a:gd name="T10" fmla="*/ 67479 w 149"/>
                <a:gd name="T11" fmla="*/ 0 h 35"/>
                <a:gd name="T12" fmla="*/ 34262 w 149"/>
                <a:gd name="T13" fmla="*/ 11031 h 3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9" h="35">
                  <a:moveTo>
                    <a:pt x="74" y="16"/>
                  </a:moveTo>
                  <a:cubicBezTo>
                    <a:pt x="43" y="16"/>
                    <a:pt x="16" y="10"/>
                    <a:pt x="2" y="0"/>
                  </a:cubicBezTo>
                  <a:cubicBezTo>
                    <a:pt x="1" y="2"/>
                    <a:pt x="0" y="4"/>
                    <a:pt x="0" y="7"/>
                  </a:cubicBezTo>
                  <a:cubicBezTo>
                    <a:pt x="0" y="22"/>
                    <a:pt x="33" y="35"/>
                    <a:pt x="74" y="35"/>
                  </a:cubicBezTo>
                  <a:cubicBezTo>
                    <a:pt x="115" y="35"/>
                    <a:pt x="149" y="22"/>
                    <a:pt x="149" y="7"/>
                  </a:cubicBezTo>
                  <a:cubicBezTo>
                    <a:pt x="149" y="5"/>
                    <a:pt x="148" y="2"/>
                    <a:pt x="146" y="0"/>
                  </a:cubicBezTo>
                  <a:cubicBezTo>
                    <a:pt x="133" y="10"/>
                    <a:pt x="106" y="16"/>
                    <a:pt x="74" y="16"/>
                  </a:cubicBezTo>
                  <a:close/>
                </a:path>
              </a:pathLst>
            </a:custGeom>
            <a:solidFill>
              <a:srgbClr val="FBE3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01" name="Freeform 115">
              <a:extLst>
                <a:ext uri="{FF2B5EF4-FFF2-40B4-BE49-F238E27FC236}">
                  <a16:creationId xmlns:a16="http://schemas.microsoft.com/office/drawing/2014/main" id="{B612A124-0E00-42DC-B103-F01A86A2CA4E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9" y="2657"/>
              <a:ext cx="43" cy="28"/>
            </a:xfrm>
            <a:custGeom>
              <a:avLst/>
              <a:gdLst>
                <a:gd name="T0" fmla="*/ 4133 w 18"/>
                <a:gd name="T1" fmla="*/ 1387 h 11"/>
                <a:gd name="T2" fmla="*/ 0 w 18"/>
                <a:gd name="T3" fmla="*/ 0 h 11"/>
                <a:gd name="T4" fmla="*/ 0 w 18"/>
                <a:gd name="T5" fmla="*/ 4918 h 11"/>
                <a:gd name="T6" fmla="*/ 4133 w 18"/>
                <a:gd name="T7" fmla="*/ 7601 h 11"/>
                <a:gd name="T8" fmla="*/ 8017 w 18"/>
                <a:gd name="T9" fmla="*/ 4918 h 11"/>
                <a:gd name="T10" fmla="*/ 8017 w 18"/>
                <a:gd name="T11" fmla="*/ 0 h 11"/>
                <a:gd name="T12" fmla="*/ 4133 w 18"/>
                <a:gd name="T13" fmla="*/ 1387 h 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8" h="11">
                  <a:moveTo>
                    <a:pt x="9" y="2"/>
                  </a:moveTo>
                  <a:cubicBezTo>
                    <a:pt x="5" y="2"/>
                    <a:pt x="3" y="2"/>
                    <a:pt x="0" y="0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9"/>
                    <a:pt x="4" y="11"/>
                    <a:pt x="9" y="11"/>
                  </a:cubicBezTo>
                  <a:cubicBezTo>
                    <a:pt x="14" y="11"/>
                    <a:pt x="18" y="9"/>
                    <a:pt x="18" y="7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6" y="2"/>
                    <a:pt x="13" y="2"/>
                    <a:pt x="9" y="2"/>
                  </a:cubicBezTo>
                  <a:close/>
                </a:path>
              </a:pathLst>
            </a:custGeom>
            <a:solidFill>
              <a:srgbClr val="A6D2AC"/>
            </a:solidFill>
            <a:ln w="7938" cap="rnd">
              <a:solidFill>
                <a:srgbClr val="92939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802" name="Freeform 116">
              <a:extLst>
                <a:ext uri="{FF2B5EF4-FFF2-40B4-BE49-F238E27FC236}">
                  <a16:creationId xmlns:a16="http://schemas.microsoft.com/office/drawing/2014/main" id="{AC45A2C9-15DC-4169-882A-40E24D907729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1" y="2636"/>
              <a:ext cx="41" cy="26"/>
            </a:xfrm>
            <a:custGeom>
              <a:avLst/>
              <a:gdLst>
                <a:gd name="T0" fmla="*/ 3758 w 17"/>
                <a:gd name="T1" fmla="*/ 1547 h 10"/>
                <a:gd name="T2" fmla="*/ 0 w 17"/>
                <a:gd name="T3" fmla="*/ 0 h 10"/>
                <a:gd name="T4" fmla="*/ 0 w 17"/>
                <a:gd name="T5" fmla="*/ 5569 h 10"/>
                <a:gd name="T6" fmla="*/ 3758 w 17"/>
                <a:gd name="T7" fmla="*/ 8086 h 10"/>
                <a:gd name="T8" fmla="*/ 8079 w 17"/>
                <a:gd name="T9" fmla="*/ 5569 h 10"/>
                <a:gd name="T10" fmla="*/ 8079 w 17"/>
                <a:gd name="T11" fmla="*/ 0 h 10"/>
                <a:gd name="T12" fmla="*/ 3758 w 17"/>
                <a:gd name="T13" fmla="*/ 1547 h 1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" h="10">
                  <a:moveTo>
                    <a:pt x="8" y="2"/>
                  </a:moveTo>
                  <a:cubicBezTo>
                    <a:pt x="4" y="2"/>
                    <a:pt x="2" y="2"/>
                    <a:pt x="0" y="0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8"/>
                    <a:pt x="3" y="10"/>
                    <a:pt x="8" y="10"/>
                  </a:cubicBezTo>
                  <a:cubicBezTo>
                    <a:pt x="13" y="10"/>
                    <a:pt x="17" y="9"/>
                    <a:pt x="17" y="7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5" y="2"/>
                    <a:pt x="12" y="2"/>
                    <a:pt x="8" y="2"/>
                  </a:cubicBezTo>
                  <a:close/>
                </a:path>
              </a:pathLst>
            </a:custGeom>
            <a:solidFill>
              <a:srgbClr val="A6D2AC"/>
            </a:solidFill>
            <a:ln w="7938" cap="rnd">
              <a:solidFill>
                <a:srgbClr val="92939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803" name="Freeform 117">
              <a:extLst>
                <a:ext uri="{FF2B5EF4-FFF2-40B4-BE49-F238E27FC236}">
                  <a16:creationId xmlns:a16="http://schemas.microsoft.com/office/drawing/2014/main" id="{282664C4-89C1-45DA-BD48-693AD4C45B77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1" y="2616"/>
              <a:ext cx="38" cy="26"/>
            </a:xfrm>
            <a:custGeom>
              <a:avLst/>
              <a:gdLst>
                <a:gd name="T0" fmla="*/ 3401 w 16"/>
                <a:gd name="T1" fmla="*/ 1547 h 10"/>
                <a:gd name="T2" fmla="*/ 0 w 16"/>
                <a:gd name="T3" fmla="*/ 0 h 10"/>
                <a:gd name="T4" fmla="*/ 0 w 16"/>
                <a:gd name="T5" fmla="*/ 5569 h 10"/>
                <a:gd name="T6" fmla="*/ 3401 w 16"/>
                <a:gd name="T7" fmla="*/ 8086 h 10"/>
                <a:gd name="T8" fmla="*/ 6809 w 16"/>
                <a:gd name="T9" fmla="*/ 5569 h 10"/>
                <a:gd name="T10" fmla="*/ 6809 w 16"/>
                <a:gd name="T11" fmla="*/ 0 h 10"/>
                <a:gd name="T12" fmla="*/ 3401 w 16"/>
                <a:gd name="T13" fmla="*/ 1547 h 1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6" h="10">
                  <a:moveTo>
                    <a:pt x="8" y="2"/>
                  </a:moveTo>
                  <a:cubicBezTo>
                    <a:pt x="4" y="2"/>
                    <a:pt x="2" y="2"/>
                    <a:pt x="0" y="0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8"/>
                    <a:pt x="4" y="10"/>
                    <a:pt x="8" y="10"/>
                  </a:cubicBezTo>
                  <a:cubicBezTo>
                    <a:pt x="13" y="10"/>
                    <a:pt x="16" y="8"/>
                    <a:pt x="16" y="7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4" y="2"/>
                    <a:pt x="12" y="2"/>
                    <a:pt x="8" y="2"/>
                  </a:cubicBezTo>
                  <a:close/>
                </a:path>
              </a:pathLst>
            </a:custGeom>
            <a:solidFill>
              <a:srgbClr val="A6D2AC"/>
            </a:solidFill>
            <a:ln w="7938" cap="rnd">
              <a:solidFill>
                <a:srgbClr val="92939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804" name="Freeform 118">
              <a:extLst>
                <a:ext uri="{FF2B5EF4-FFF2-40B4-BE49-F238E27FC236}">
                  <a16:creationId xmlns:a16="http://schemas.microsoft.com/office/drawing/2014/main" id="{E528A8E9-5700-4E93-8175-007BF75CC3AA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1" y="2598"/>
              <a:ext cx="38" cy="23"/>
            </a:xfrm>
            <a:custGeom>
              <a:avLst/>
              <a:gdLst>
                <a:gd name="T0" fmla="*/ 3401 w 16"/>
                <a:gd name="T1" fmla="*/ 1403 h 9"/>
                <a:gd name="T2" fmla="*/ 0 w 16"/>
                <a:gd name="T3" fmla="*/ 0 h 9"/>
                <a:gd name="T4" fmla="*/ 0 w 16"/>
                <a:gd name="T5" fmla="*/ 4140 h 9"/>
                <a:gd name="T6" fmla="*/ 3401 w 16"/>
                <a:gd name="T7" fmla="*/ 6440 h 9"/>
                <a:gd name="T8" fmla="*/ 6809 w 16"/>
                <a:gd name="T9" fmla="*/ 4140 h 9"/>
                <a:gd name="T10" fmla="*/ 6809 w 16"/>
                <a:gd name="T11" fmla="*/ 0 h 9"/>
                <a:gd name="T12" fmla="*/ 3401 w 16"/>
                <a:gd name="T13" fmla="*/ 1403 h 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6" h="9">
                  <a:moveTo>
                    <a:pt x="8" y="2"/>
                  </a:moveTo>
                  <a:cubicBezTo>
                    <a:pt x="5" y="2"/>
                    <a:pt x="3" y="1"/>
                    <a:pt x="0" y="0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8"/>
                    <a:pt x="4" y="9"/>
                    <a:pt x="8" y="9"/>
                  </a:cubicBezTo>
                  <a:cubicBezTo>
                    <a:pt x="12" y="9"/>
                    <a:pt x="16" y="8"/>
                    <a:pt x="16" y="6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4" y="2"/>
                    <a:pt x="12" y="2"/>
                    <a:pt x="8" y="2"/>
                  </a:cubicBezTo>
                  <a:close/>
                </a:path>
              </a:pathLst>
            </a:custGeom>
            <a:solidFill>
              <a:srgbClr val="A6D2AC"/>
            </a:solidFill>
            <a:ln w="7938" cap="rnd">
              <a:solidFill>
                <a:srgbClr val="92939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805" name="Oval 119">
              <a:extLst>
                <a:ext uri="{FF2B5EF4-FFF2-40B4-BE49-F238E27FC236}">
                  <a16:creationId xmlns:a16="http://schemas.microsoft.com/office/drawing/2014/main" id="{562F6EFB-87EB-4615-B122-57F26F7848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86" y="2524"/>
              <a:ext cx="29" cy="10"/>
            </a:xfrm>
            <a:prstGeom prst="ellipse">
              <a:avLst/>
            </a:prstGeom>
            <a:solidFill>
              <a:srgbClr val="E5EAE0"/>
            </a:solidFill>
            <a:ln w="7938" cap="rnd">
              <a:solidFill>
                <a:srgbClr val="828282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1806" name="Freeform 120">
              <a:extLst>
                <a:ext uri="{FF2B5EF4-FFF2-40B4-BE49-F238E27FC236}">
                  <a16:creationId xmlns:a16="http://schemas.microsoft.com/office/drawing/2014/main" id="{38AD9CCA-C91B-4C4E-80E5-68818B7262B6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9" y="2734"/>
              <a:ext cx="24" cy="12"/>
            </a:xfrm>
            <a:custGeom>
              <a:avLst/>
              <a:gdLst>
                <a:gd name="T0" fmla="*/ 0 w 10"/>
                <a:gd name="T1" fmla="*/ 1925 h 5"/>
                <a:gd name="T2" fmla="*/ 967 w 10"/>
                <a:gd name="T3" fmla="*/ 0 h 5"/>
                <a:gd name="T4" fmla="*/ 2321 w 10"/>
                <a:gd name="T5" fmla="*/ 967 h 5"/>
                <a:gd name="T6" fmla="*/ 4620 w 10"/>
                <a:gd name="T7" fmla="*/ 1354 h 5"/>
                <a:gd name="T8" fmla="*/ 967 w 10"/>
                <a:gd name="T9" fmla="*/ 1925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5">
                  <a:moveTo>
                    <a:pt x="0" y="4"/>
                  </a:moveTo>
                  <a:cubicBezTo>
                    <a:pt x="0" y="3"/>
                    <a:pt x="0" y="0"/>
                    <a:pt x="2" y="0"/>
                  </a:cubicBezTo>
                  <a:cubicBezTo>
                    <a:pt x="3" y="0"/>
                    <a:pt x="4" y="2"/>
                    <a:pt x="5" y="2"/>
                  </a:cubicBezTo>
                  <a:cubicBezTo>
                    <a:pt x="7" y="2"/>
                    <a:pt x="8" y="3"/>
                    <a:pt x="10" y="3"/>
                  </a:cubicBezTo>
                  <a:cubicBezTo>
                    <a:pt x="8" y="5"/>
                    <a:pt x="3" y="0"/>
                    <a:pt x="2" y="4"/>
                  </a:cubicBezTo>
                </a:path>
              </a:pathLst>
            </a:custGeom>
            <a:solidFill>
              <a:srgbClr val="EEF1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07" name="Freeform 121">
              <a:extLst>
                <a:ext uri="{FF2B5EF4-FFF2-40B4-BE49-F238E27FC236}">
                  <a16:creationId xmlns:a16="http://schemas.microsoft.com/office/drawing/2014/main" id="{E958546A-2AA6-4C13-814F-CC83C42F4845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6" y="2711"/>
              <a:ext cx="31" cy="12"/>
            </a:xfrm>
            <a:custGeom>
              <a:avLst/>
              <a:gdLst>
                <a:gd name="T0" fmla="*/ 937 w 13"/>
                <a:gd name="T1" fmla="*/ 2321 h 5"/>
                <a:gd name="T2" fmla="*/ 1331 w 13"/>
                <a:gd name="T3" fmla="*/ 0 h 5"/>
                <a:gd name="T4" fmla="*/ 3174 w 13"/>
                <a:gd name="T5" fmla="*/ 403 h 5"/>
                <a:gd name="T6" fmla="*/ 5697 w 13"/>
                <a:gd name="T7" fmla="*/ 403 h 5"/>
                <a:gd name="T8" fmla="*/ 3174 w 13"/>
                <a:gd name="T9" fmla="*/ 967 h 5"/>
                <a:gd name="T10" fmla="*/ 1331 w 13"/>
                <a:gd name="T11" fmla="*/ 1925 h 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" h="5">
                  <a:moveTo>
                    <a:pt x="2" y="5"/>
                  </a:moveTo>
                  <a:cubicBezTo>
                    <a:pt x="3" y="3"/>
                    <a:pt x="0" y="0"/>
                    <a:pt x="3" y="0"/>
                  </a:cubicBezTo>
                  <a:cubicBezTo>
                    <a:pt x="5" y="0"/>
                    <a:pt x="6" y="1"/>
                    <a:pt x="7" y="1"/>
                  </a:cubicBezTo>
                  <a:cubicBezTo>
                    <a:pt x="9" y="1"/>
                    <a:pt x="11" y="1"/>
                    <a:pt x="13" y="1"/>
                  </a:cubicBezTo>
                  <a:cubicBezTo>
                    <a:pt x="11" y="1"/>
                    <a:pt x="9" y="2"/>
                    <a:pt x="7" y="2"/>
                  </a:cubicBezTo>
                  <a:cubicBezTo>
                    <a:pt x="5" y="2"/>
                    <a:pt x="4" y="2"/>
                    <a:pt x="3" y="4"/>
                  </a:cubicBezTo>
                </a:path>
              </a:pathLst>
            </a:custGeom>
            <a:solidFill>
              <a:srgbClr val="EEF1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08" name="Freeform 122">
              <a:extLst>
                <a:ext uri="{FF2B5EF4-FFF2-40B4-BE49-F238E27FC236}">
                  <a16:creationId xmlns:a16="http://schemas.microsoft.com/office/drawing/2014/main" id="{2FE81DDC-5EBD-4CBC-9E3C-E9842423B804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9" y="2685"/>
              <a:ext cx="28" cy="13"/>
            </a:xfrm>
            <a:custGeom>
              <a:avLst/>
              <a:gdLst>
                <a:gd name="T0" fmla="*/ 355 w 12"/>
                <a:gd name="T1" fmla="*/ 4022 h 5"/>
                <a:gd name="T2" fmla="*/ 1094 w 12"/>
                <a:gd name="T3" fmla="*/ 0 h 5"/>
                <a:gd name="T4" fmla="*/ 2553 w 12"/>
                <a:gd name="T5" fmla="*/ 1547 h 5"/>
                <a:gd name="T6" fmla="*/ 4508 w 12"/>
                <a:gd name="T7" fmla="*/ 967 h 5"/>
                <a:gd name="T8" fmla="*/ 1094 w 12"/>
                <a:gd name="T9" fmla="*/ 3110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5">
                  <a:moveTo>
                    <a:pt x="1" y="5"/>
                  </a:moveTo>
                  <a:cubicBezTo>
                    <a:pt x="1" y="3"/>
                    <a:pt x="0" y="0"/>
                    <a:pt x="3" y="0"/>
                  </a:cubicBezTo>
                  <a:cubicBezTo>
                    <a:pt x="4" y="1"/>
                    <a:pt x="5" y="1"/>
                    <a:pt x="7" y="2"/>
                  </a:cubicBezTo>
                  <a:cubicBezTo>
                    <a:pt x="8" y="2"/>
                    <a:pt x="10" y="1"/>
                    <a:pt x="12" y="1"/>
                  </a:cubicBezTo>
                  <a:cubicBezTo>
                    <a:pt x="10" y="3"/>
                    <a:pt x="4" y="1"/>
                    <a:pt x="3" y="4"/>
                  </a:cubicBezTo>
                </a:path>
              </a:pathLst>
            </a:custGeom>
            <a:solidFill>
              <a:srgbClr val="EEF1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09" name="Freeform 123">
              <a:extLst>
                <a:ext uri="{FF2B5EF4-FFF2-40B4-BE49-F238E27FC236}">
                  <a16:creationId xmlns:a16="http://schemas.microsoft.com/office/drawing/2014/main" id="{5F780E81-BC62-4EBD-9BD0-32851C705852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1" y="2665"/>
              <a:ext cx="22" cy="12"/>
            </a:xfrm>
            <a:custGeom>
              <a:avLst/>
              <a:gdLst>
                <a:gd name="T0" fmla="*/ 425 w 9"/>
                <a:gd name="T1" fmla="*/ 2321 h 5"/>
                <a:gd name="T2" fmla="*/ 1039 w 9"/>
                <a:gd name="T3" fmla="*/ 0 h 5"/>
                <a:gd name="T4" fmla="*/ 2102 w 9"/>
                <a:gd name="T5" fmla="*/ 403 h 5"/>
                <a:gd name="T6" fmla="*/ 4720 w 9"/>
                <a:gd name="T7" fmla="*/ 403 h 5"/>
                <a:gd name="T8" fmla="*/ 2540 w 9"/>
                <a:gd name="T9" fmla="*/ 967 h 5"/>
                <a:gd name="T10" fmla="*/ 1039 w 9"/>
                <a:gd name="T11" fmla="*/ 1925 h 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" h="5">
                  <a:moveTo>
                    <a:pt x="1" y="5"/>
                  </a:moveTo>
                  <a:cubicBezTo>
                    <a:pt x="0" y="3"/>
                    <a:pt x="0" y="1"/>
                    <a:pt x="2" y="0"/>
                  </a:cubicBezTo>
                  <a:cubicBezTo>
                    <a:pt x="3" y="0"/>
                    <a:pt x="4" y="1"/>
                    <a:pt x="4" y="1"/>
                  </a:cubicBezTo>
                  <a:cubicBezTo>
                    <a:pt x="6" y="1"/>
                    <a:pt x="8" y="1"/>
                    <a:pt x="9" y="1"/>
                  </a:cubicBezTo>
                  <a:cubicBezTo>
                    <a:pt x="8" y="2"/>
                    <a:pt x="6" y="2"/>
                    <a:pt x="5" y="2"/>
                  </a:cubicBezTo>
                  <a:cubicBezTo>
                    <a:pt x="3" y="2"/>
                    <a:pt x="3" y="3"/>
                    <a:pt x="2" y="4"/>
                  </a:cubicBezTo>
                </a:path>
              </a:pathLst>
            </a:custGeom>
            <a:solidFill>
              <a:srgbClr val="EEF1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10" name="Freeform 124">
              <a:extLst>
                <a:ext uri="{FF2B5EF4-FFF2-40B4-BE49-F238E27FC236}">
                  <a16:creationId xmlns:a16="http://schemas.microsoft.com/office/drawing/2014/main" id="{8A2552D9-9A9D-4AFD-BC68-74DDC3A83941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3" y="2644"/>
              <a:ext cx="29" cy="10"/>
            </a:xfrm>
            <a:custGeom>
              <a:avLst/>
              <a:gdLst>
                <a:gd name="T0" fmla="*/ 0 w 12"/>
                <a:gd name="T1" fmla="*/ 2470 h 4"/>
                <a:gd name="T2" fmla="*/ 0 w 12"/>
                <a:gd name="T3" fmla="*/ 0 h 4"/>
                <a:gd name="T4" fmla="*/ 1974 w 12"/>
                <a:gd name="T5" fmla="*/ 0 h 4"/>
                <a:gd name="T6" fmla="*/ 5759 w 12"/>
                <a:gd name="T7" fmla="*/ 0 h 4"/>
                <a:gd name="T8" fmla="*/ 2383 w 12"/>
                <a:gd name="T9" fmla="*/ 1300 h 4"/>
                <a:gd name="T10" fmla="*/ 408 w 12"/>
                <a:gd name="T11" fmla="*/ 1958 h 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" h="4">
                  <a:moveTo>
                    <a:pt x="0" y="4"/>
                  </a:moveTo>
                  <a:cubicBezTo>
                    <a:pt x="0" y="3"/>
                    <a:pt x="0" y="1"/>
                    <a:pt x="0" y="0"/>
                  </a:cubicBezTo>
                  <a:cubicBezTo>
                    <a:pt x="1" y="0"/>
                    <a:pt x="3" y="0"/>
                    <a:pt x="4" y="0"/>
                  </a:cubicBezTo>
                  <a:cubicBezTo>
                    <a:pt x="6" y="1"/>
                    <a:pt x="9" y="0"/>
                    <a:pt x="12" y="0"/>
                  </a:cubicBezTo>
                  <a:cubicBezTo>
                    <a:pt x="9" y="1"/>
                    <a:pt x="8" y="2"/>
                    <a:pt x="5" y="2"/>
                  </a:cubicBezTo>
                  <a:cubicBezTo>
                    <a:pt x="3" y="2"/>
                    <a:pt x="2" y="1"/>
                    <a:pt x="1" y="3"/>
                  </a:cubicBezTo>
                </a:path>
              </a:pathLst>
            </a:custGeom>
            <a:solidFill>
              <a:srgbClr val="EEF1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11" name="Freeform 125">
              <a:extLst>
                <a:ext uri="{FF2B5EF4-FFF2-40B4-BE49-F238E27FC236}">
                  <a16:creationId xmlns:a16="http://schemas.microsoft.com/office/drawing/2014/main" id="{C9588261-19C0-4DF4-B9B6-D2CF2A871576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3" y="2621"/>
              <a:ext cx="29" cy="13"/>
            </a:xfrm>
            <a:custGeom>
              <a:avLst/>
              <a:gdLst>
                <a:gd name="T0" fmla="*/ 0 w 12"/>
                <a:gd name="T1" fmla="*/ 4022 h 5"/>
                <a:gd name="T2" fmla="*/ 0 w 12"/>
                <a:gd name="T3" fmla="*/ 967 h 5"/>
                <a:gd name="T4" fmla="*/ 1974 w 12"/>
                <a:gd name="T5" fmla="*/ 967 h 5"/>
                <a:gd name="T6" fmla="*/ 5759 w 12"/>
                <a:gd name="T7" fmla="*/ 967 h 5"/>
                <a:gd name="T8" fmla="*/ 2383 w 12"/>
                <a:gd name="T9" fmla="*/ 2514 h 5"/>
                <a:gd name="T10" fmla="*/ 408 w 12"/>
                <a:gd name="T11" fmla="*/ 3110 h 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" h="5">
                  <a:moveTo>
                    <a:pt x="0" y="5"/>
                  </a:moveTo>
                  <a:cubicBezTo>
                    <a:pt x="0" y="4"/>
                    <a:pt x="0" y="2"/>
                    <a:pt x="0" y="1"/>
                  </a:cubicBezTo>
                  <a:cubicBezTo>
                    <a:pt x="1" y="0"/>
                    <a:pt x="3" y="1"/>
                    <a:pt x="4" y="1"/>
                  </a:cubicBezTo>
                  <a:cubicBezTo>
                    <a:pt x="6" y="2"/>
                    <a:pt x="9" y="1"/>
                    <a:pt x="12" y="1"/>
                  </a:cubicBezTo>
                  <a:cubicBezTo>
                    <a:pt x="9" y="2"/>
                    <a:pt x="8" y="3"/>
                    <a:pt x="5" y="3"/>
                  </a:cubicBezTo>
                  <a:cubicBezTo>
                    <a:pt x="3" y="3"/>
                    <a:pt x="2" y="2"/>
                    <a:pt x="1" y="4"/>
                  </a:cubicBezTo>
                </a:path>
              </a:pathLst>
            </a:custGeom>
            <a:solidFill>
              <a:srgbClr val="EEF1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12" name="Freeform 126">
              <a:extLst>
                <a:ext uri="{FF2B5EF4-FFF2-40B4-BE49-F238E27FC236}">
                  <a16:creationId xmlns:a16="http://schemas.microsoft.com/office/drawing/2014/main" id="{151D077D-9B38-4FC5-91B4-851D2F78CCAB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3" y="2603"/>
              <a:ext cx="20" cy="10"/>
            </a:xfrm>
            <a:custGeom>
              <a:avLst/>
              <a:gdLst>
                <a:gd name="T0" fmla="*/ 783 w 8"/>
                <a:gd name="T1" fmla="*/ 2470 h 4"/>
                <a:gd name="T2" fmla="*/ 1300 w 8"/>
                <a:gd name="T3" fmla="*/ 783 h 4"/>
                <a:gd name="T4" fmla="*/ 4895 w 8"/>
                <a:gd name="T5" fmla="*/ 1300 h 4"/>
                <a:gd name="T6" fmla="*/ 1300 w 8"/>
                <a:gd name="T7" fmla="*/ 1958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" h="4">
                  <a:moveTo>
                    <a:pt x="1" y="4"/>
                  </a:moveTo>
                  <a:cubicBezTo>
                    <a:pt x="0" y="3"/>
                    <a:pt x="1" y="1"/>
                    <a:pt x="2" y="1"/>
                  </a:cubicBezTo>
                  <a:cubicBezTo>
                    <a:pt x="4" y="0"/>
                    <a:pt x="6" y="2"/>
                    <a:pt x="8" y="2"/>
                  </a:cubicBezTo>
                  <a:cubicBezTo>
                    <a:pt x="6" y="2"/>
                    <a:pt x="3" y="1"/>
                    <a:pt x="2" y="3"/>
                  </a:cubicBezTo>
                </a:path>
              </a:pathLst>
            </a:custGeom>
            <a:solidFill>
              <a:srgbClr val="EEF1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13" name="Freeform 127">
              <a:extLst>
                <a:ext uri="{FF2B5EF4-FFF2-40B4-BE49-F238E27FC236}">
                  <a16:creationId xmlns:a16="http://schemas.microsoft.com/office/drawing/2014/main" id="{DA914C17-0F66-4720-B21F-79D502A1DDC0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6" y="2588"/>
              <a:ext cx="19" cy="7"/>
            </a:xfrm>
            <a:custGeom>
              <a:avLst/>
              <a:gdLst>
                <a:gd name="T0" fmla="*/ 0 w 8"/>
                <a:gd name="T1" fmla="*/ 828 h 3"/>
                <a:gd name="T2" fmla="*/ 0 w 8"/>
                <a:gd name="T3" fmla="*/ 0 h 3"/>
                <a:gd name="T4" fmla="*/ 1810 w 8"/>
                <a:gd name="T5" fmla="*/ 0 h 3"/>
                <a:gd name="T6" fmla="*/ 3401 w 8"/>
                <a:gd name="T7" fmla="*/ 0 h 3"/>
                <a:gd name="T8" fmla="*/ 1275 w 8"/>
                <a:gd name="T9" fmla="*/ 355 h 3"/>
                <a:gd name="T10" fmla="*/ 390 w 8"/>
                <a:gd name="T11" fmla="*/ 1094 h 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" h="3">
                  <a:moveTo>
                    <a:pt x="0" y="2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1" y="0"/>
                    <a:pt x="2" y="0"/>
                    <a:pt x="4" y="0"/>
                  </a:cubicBezTo>
                  <a:cubicBezTo>
                    <a:pt x="5" y="0"/>
                    <a:pt x="6" y="0"/>
                    <a:pt x="8" y="0"/>
                  </a:cubicBezTo>
                  <a:cubicBezTo>
                    <a:pt x="6" y="1"/>
                    <a:pt x="5" y="1"/>
                    <a:pt x="3" y="1"/>
                  </a:cubicBezTo>
                  <a:cubicBezTo>
                    <a:pt x="2" y="2"/>
                    <a:pt x="1" y="2"/>
                    <a:pt x="1" y="3"/>
                  </a:cubicBezTo>
                </a:path>
              </a:pathLst>
            </a:custGeom>
            <a:solidFill>
              <a:srgbClr val="EEF1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14" name="Freeform 128">
              <a:extLst>
                <a:ext uri="{FF2B5EF4-FFF2-40B4-BE49-F238E27FC236}">
                  <a16:creationId xmlns:a16="http://schemas.microsoft.com/office/drawing/2014/main" id="{1B4A5D8B-CA69-428B-B6A3-69130B90D5B2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6" y="2552"/>
              <a:ext cx="17" cy="8"/>
            </a:xfrm>
            <a:custGeom>
              <a:avLst/>
              <a:gdLst>
                <a:gd name="T0" fmla="*/ 413 w 7"/>
                <a:gd name="T1" fmla="*/ 2824 h 3"/>
                <a:gd name="T2" fmla="*/ 1003 w 7"/>
                <a:gd name="T3" fmla="*/ 0 h 3"/>
                <a:gd name="T4" fmla="*/ 3480 w 7"/>
                <a:gd name="T5" fmla="*/ 1059 h 3"/>
                <a:gd name="T6" fmla="*/ 1003 w 7"/>
                <a:gd name="T7" fmla="*/ 1763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" h="3">
                  <a:moveTo>
                    <a:pt x="1" y="3"/>
                  </a:moveTo>
                  <a:cubicBezTo>
                    <a:pt x="1" y="2"/>
                    <a:pt x="0" y="1"/>
                    <a:pt x="2" y="0"/>
                  </a:cubicBezTo>
                  <a:cubicBezTo>
                    <a:pt x="3" y="0"/>
                    <a:pt x="6" y="0"/>
                    <a:pt x="7" y="1"/>
                  </a:cubicBezTo>
                  <a:cubicBezTo>
                    <a:pt x="6" y="1"/>
                    <a:pt x="2" y="1"/>
                    <a:pt x="2" y="2"/>
                  </a:cubicBezTo>
                </a:path>
              </a:pathLst>
            </a:custGeom>
            <a:solidFill>
              <a:srgbClr val="EEF1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15" name="Freeform 129">
              <a:extLst>
                <a:ext uri="{FF2B5EF4-FFF2-40B4-BE49-F238E27FC236}">
                  <a16:creationId xmlns:a16="http://schemas.microsoft.com/office/drawing/2014/main" id="{1B7455EF-BD1B-4131-B721-6A60AD47EFB6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8" y="2534"/>
              <a:ext cx="17" cy="8"/>
            </a:xfrm>
            <a:custGeom>
              <a:avLst/>
              <a:gdLst>
                <a:gd name="T0" fmla="*/ 0 w 7"/>
                <a:gd name="T1" fmla="*/ 2824 h 3"/>
                <a:gd name="T2" fmla="*/ 413 w 7"/>
                <a:gd name="T3" fmla="*/ 0 h 3"/>
                <a:gd name="T4" fmla="*/ 1433 w 7"/>
                <a:gd name="T5" fmla="*/ 1059 h 3"/>
                <a:gd name="T6" fmla="*/ 3480 w 7"/>
                <a:gd name="T7" fmla="*/ 1059 h 3"/>
                <a:gd name="T8" fmla="*/ 413 w 7"/>
                <a:gd name="T9" fmla="*/ 2824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3">
                  <a:moveTo>
                    <a:pt x="0" y="3"/>
                  </a:moveTo>
                  <a:cubicBezTo>
                    <a:pt x="0" y="2"/>
                    <a:pt x="0" y="1"/>
                    <a:pt x="1" y="0"/>
                  </a:cubicBezTo>
                  <a:cubicBezTo>
                    <a:pt x="1" y="0"/>
                    <a:pt x="2" y="1"/>
                    <a:pt x="3" y="1"/>
                  </a:cubicBezTo>
                  <a:cubicBezTo>
                    <a:pt x="4" y="1"/>
                    <a:pt x="5" y="1"/>
                    <a:pt x="7" y="1"/>
                  </a:cubicBezTo>
                  <a:cubicBezTo>
                    <a:pt x="5" y="2"/>
                    <a:pt x="2" y="1"/>
                    <a:pt x="1" y="3"/>
                  </a:cubicBezTo>
                </a:path>
              </a:pathLst>
            </a:custGeom>
            <a:solidFill>
              <a:srgbClr val="EEF1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16" name="Freeform 130">
              <a:extLst>
                <a:ext uri="{FF2B5EF4-FFF2-40B4-BE49-F238E27FC236}">
                  <a16:creationId xmlns:a16="http://schemas.microsoft.com/office/drawing/2014/main" id="{E785C892-709D-4531-A72B-682EEFCD0E96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0" y="2734"/>
              <a:ext cx="24" cy="20"/>
            </a:xfrm>
            <a:custGeom>
              <a:avLst/>
              <a:gdLst>
                <a:gd name="T0" fmla="*/ 0 w 10"/>
                <a:gd name="T1" fmla="*/ 4895 h 8"/>
                <a:gd name="T2" fmla="*/ 3653 w 10"/>
                <a:gd name="T3" fmla="*/ 4425 h 8"/>
                <a:gd name="T4" fmla="*/ 4217 w 10"/>
                <a:gd name="T5" fmla="*/ 0 h 8"/>
                <a:gd name="T6" fmla="*/ 2321 w 10"/>
                <a:gd name="T7" fmla="*/ 783 h 8"/>
                <a:gd name="T8" fmla="*/ 1925 w 10"/>
                <a:gd name="T9" fmla="*/ 3720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8">
                  <a:moveTo>
                    <a:pt x="0" y="8"/>
                  </a:moveTo>
                  <a:cubicBezTo>
                    <a:pt x="3" y="8"/>
                    <a:pt x="6" y="8"/>
                    <a:pt x="8" y="7"/>
                  </a:cubicBezTo>
                  <a:cubicBezTo>
                    <a:pt x="10" y="5"/>
                    <a:pt x="10" y="2"/>
                    <a:pt x="9" y="0"/>
                  </a:cubicBezTo>
                  <a:cubicBezTo>
                    <a:pt x="8" y="1"/>
                    <a:pt x="6" y="1"/>
                    <a:pt x="5" y="1"/>
                  </a:cubicBezTo>
                  <a:cubicBezTo>
                    <a:pt x="8" y="2"/>
                    <a:pt x="5" y="6"/>
                    <a:pt x="4" y="6"/>
                  </a:cubicBezTo>
                </a:path>
              </a:pathLst>
            </a:custGeom>
            <a:solidFill>
              <a:srgbClr val="A2BB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17" name="Freeform 131">
              <a:extLst>
                <a:ext uri="{FF2B5EF4-FFF2-40B4-BE49-F238E27FC236}">
                  <a16:creationId xmlns:a16="http://schemas.microsoft.com/office/drawing/2014/main" id="{4F30E87B-3FA0-4408-918B-5E83D2A346C5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0" y="2708"/>
              <a:ext cx="22" cy="23"/>
            </a:xfrm>
            <a:custGeom>
              <a:avLst/>
              <a:gdLst>
                <a:gd name="T0" fmla="*/ 0 w 9"/>
                <a:gd name="T1" fmla="*/ 6440 h 9"/>
                <a:gd name="T2" fmla="*/ 3681 w 9"/>
                <a:gd name="T3" fmla="*/ 5042 h 9"/>
                <a:gd name="T4" fmla="*/ 4720 w 9"/>
                <a:gd name="T5" fmla="*/ 0 h 9"/>
                <a:gd name="T6" fmla="*/ 2540 w 9"/>
                <a:gd name="T7" fmla="*/ 1403 h 9"/>
                <a:gd name="T8" fmla="*/ 2102 w 9"/>
                <a:gd name="T9" fmla="*/ 4140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9">
                  <a:moveTo>
                    <a:pt x="0" y="9"/>
                  </a:moveTo>
                  <a:cubicBezTo>
                    <a:pt x="2" y="8"/>
                    <a:pt x="5" y="8"/>
                    <a:pt x="7" y="7"/>
                  </a:cubicBezTo>
                  <a:cubicBezTo>
                    <a:pt x="9" y="5"/>
                    <a:pt x="9" y="2"/>
                    <a:pt x="9" y="0"/>
                  </a:cubicBezTo>
                  <a:cubicBezTo>
                    <a:pt x="7" y="1"/>
                    <a:pt x="6" y="1"/>
                    <a:pt x="5" y="2"/>
                  </a:cubicBezTo>
                  <a:cubicBezTo>
                    <a:pt x="7" y="2"/>
                    <a:pt x="5" y="6"/>
                    <a:pt x="4" y="6"/>
                  </a:cubicBezTo>
                </a:path>
              </a:pathLst>
            </a:custGeom>
            <a:solidFill>
              <a:srgbClr val="A2BB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18" name="Freeform 132">
              <a:extLst>
                <a:ext uri="{FF2B5EF4-FFF2-40B4-BE49-F238E27FC236}">
                  <a16:creationId xmlns:a16="http://schemas.microsoft.com/office/drawing/2014/main" id="{AD7E7AC8-DB6C-4A3E-B9A0-82C9C7886094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5" y="2688"/>
              <a:ext cx="17" cy="15"/>
            </a:xfrm>
            <a:custGeom>
              <a:avLst/>
              <a:gdLst>
                <a:gd name="T0" fmla="*/ 0 w 7"/>
                <a:gd name="T1" fmla="*/ 3720 h 6"/>
                <a:gd name="T2" fmla="*/ 2436 w 7"/>
                <a:gd name="T3" fmla="*/ 3250 h 6"/>
                <a:gd name="T4" fmla="*/ 3019 w 7"/>
                <a:gd name="T5" fmla="*/ 0 h 6"/>
                <a:gd name="T6" fmla="*/ 2018 w 7"/>
                <a:gd name="T7" fmla="*/ 783 h 6"/>
                <a:gd name="T8" fmla="*/ 0 w 7"/>
                <a:gd name="T9" fmla="*/ 3720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6">
                  <a:moveTo>
                    <a:pt x="0" y="6"/>
                  </a:moveTo>
                  <a:cubicBezTo>
                    <a:pt x="2" y="6"/>
                    <a:pt x="4" y="6"/>
                    <a:pt x="5" y="5"/>
                  </a:cubicBezTo>
                  <a:cubicBezTo>
                    <a:pt x="6" y="4"/>
                    <a:pt x="7" y="1"/>
                    <a:pt x="6" y="0"/>
                  </a:cubicBezTo>
                  <a:cubicBezTo>
                    <a:pt x="5" y="0"/>
                    <a:pt x="5" y="1"/>
                    <a:pt x="4" y="1"/>
                  </a:cubicBezTo>
                  <a:cubicBezTo>
                    <a:pt x="4" y="3"/>
                    <a:pt x="2" y="5"/>
                    <a:pt x="0" y="6"/>
                  </a:cubicBezTo>
                </a:path>
              </a:pathLst>
            </a:custGeom>
            <a:solidFill>
              <a:srgbClr val="A2BB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19" name="Freeform 133">
              <a:extLst>
                <a:ext uri="{FF2B5EF4-FFF2-40B4-BE49-F238E27FC236}">
                  <a16:creationId xmlns:a16="http://schemas.microsoft.com/office/drawing/2014/main" id="{76CAD31E-D91F-4C0B-B133-D18BC2693344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2" y="2662"/>
              <a:ext cx="7" cy="15"/>
            </a:xfrm>
            <a:custGeom>
              <a:avLst/>
              <a:gdLst>
                <a:gd name="T0" fmla="*/ 0 w 3"/>
                <a:gd name="T1" fmla="*/ 3720 h 6"/>
                <a:gd name="T2" fmla="*/ 1094 w 3"/>
                <a:gd name="T3" fmla="*/ 783 h 6"/>
                <a:gd name="T4" fmla="*/ 0 w 3"/>
                <a:gd name="T5" fmla="*/ 1300 h 6"/>
                <a:gd name="T6" fmla="*/ 0 w 3"/>
                <a:gd name="T7" fmla="*/ 3250 h 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6">
                  <a:moveTo>
                    <a:pt x="0" y="6"/>
                  </a:moveTo>
                  <a:cubicBezTo>
                    <a:pt x="3" y="6"/>
                    <a:pt x="2" y="4"/>
                    <a:pt x="3" y="1"/>
                  </a:cubicBezTo>
                  <a:cubicBezTo>
                    <a:pt x="2" y="0"/>
                    <a:pt x="1" y="1"/>
                    <a:pt x="0" y="2"/>
                  </a:cubicBezTo>
                  <a:cubicBezTo>
                    <a:pt x="1" y="2"/>
                    <a:pt x="1" y="4"/>
                    <a:pt x="0" y="5"/>
                  </a:cubicBezTo>
                </a:path>
              </a:pathLst>
            </a:custGeom>
            <a:solidFill>
              <a:srgbClr val="A2BB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20" name="Freeform 134">
              <a:extLst>
                <a:ext uri="{FF2B5EF4-FFF2-40B4-BE49-F238E27FC236}">
                  <a16:creationId xmlns:a16="http://schemas.microsoft.com/office/drawing/2014/main" id="{97758C3C-5004-4DD5-8FDE-58F81BEAB0E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5" y="2644"/>
              <a:ext cx="12" cy="13"/>
            </a:xfrm>
            <a:custGeom>
              <a:avLst/>
              <a:gdLst>
                <a:gd name="T0" fmla="*/ 0 w 5"/>
                <a:gd name="T1" fmla="*/ 4022 h 5"/>
                <a:gd name="T2" fmla="*/ 1925 w 5"/>
                <a:gd name="T3" fmla="*/ 3110 h 5"/>
                <a:gd name="T4" fmla="*/ 2321 w 5"/>
                <a:gd name="T5" fmla="*/ 0 h 5"/>
                <a:gd name="T6" fmla="*/ 1354 w 5"/>
                <a:gd name="T7" fmla="*/ 967 h 5"/>
                <a:gd name="T8" fmla="*/ 0 w 5"/>
                <a:gd name="T9" fmla="*/ 4022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5">
                  <a:moveTo>
                    <a:pt x="0" y="5"/>
                  </a:moveTo>
                  <a:cubicBezTo>
                    <a:pt x="1" y="5"/>
                    <a:pt x="3" y="5"/>
                    <a:pt x="4" y="4"/>
                  </a:cubicBezTo>
                  <a:cubicBezTo>
                    <a:pt x="5" y="4"/>
                    <a:pt x="5" y="1"/>
                    <a:pt x="5" y="0"/>
                  </a:cubicBezTo>
                  <a:cubicBezTo>
                    <a:pt x="4" y="0"/>
                    <a:pt x="4" y="0"/>
                    <a:pt x="3" y="1"/>
                  </a:cubicBezTo>
                  <a:cubicBezTo>
                    <a:pt x="4" y="2"/>
                    <a:pt x="1" y="3"/>
                    <a:pt x="0" y="5"/>
                  </a:cubicBezTo>
                </a:path>
              </a:pathLst>
            </a:custGeom>
            <a:solidFill>
              <a:srgbClr val="A2BB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21" name="Freeform 135">
              <a:extLst>
                <a:ext uri="{FF2B5EF4-FFF2-40B4-BE49-F238E27FC236}">
                  <a16:creationId xmlns:a16="http://schemas.microsoft.com/office/drawing/2014/main" id="{BAE48271-D26E-4B11-935B-92366722F417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5" y="2624"/>
              <a:ext cx="12" cy="12"/>
            </a:xfrm>
            <a:custGeom>
              <a:avLst/>
              <a:gdLst>
                <a:gd name="T0" fmla="*/ 0 w 5"/>
                <a:gd name="T1" fmla="*/ 2321 h 5"/>
                <a:gd name="T2" fmla="*/ 1925 w 5"/>
                <a:gd name="T3" fmla="*/ 1925 h 5"/>
                <a:gd name="T4" fmla="*/ 2321 w 5"/>
                <a:gd name="T5" fmla="*/ 0 h 5"/>
                <a:gd name="T6" fmla="*/ 1354 w 5"/>
                <a:gd name="T7" fmla="*/ 0 h 5"/>
                <a:gd name="T8" fmla="*/ 0 w 5"/>
                <a:gd name="T9" fmla="*/ 1925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5">
                  <a:moveTo>
                    <a:pt x="0" y="5"/>
                  </a:moveTo>
                  <a:cubicBezTo>
                    <a:pt x="1" y="4"/>
                    <a:pt x="3" y="5"/>
                    <a:pt x="4" y="4"/>
                  </a:cubicBezTo>
                  <a:cubicBezTo>
                    <a:pt x="5" y="3"/>
                    <a:pt x="5" y="1"/>
                    <a:pt x="5" y="0"/>
                  </a:cubicBezTo>
                  <a:cubicBezTo>
                    <a:pt x="4" y="0"/>
                    <a:pt x="3" y="0"/>
                    <a:pt x="3" y="0"/>
                  </a:cubicBezTo>
                  <a:cubicBezTo>
                    <a:pt x="4" y="2"/>
                    <a:pt x="1" y="3"/>
                    <a:pt x="0" y="4"/>
                  </a:cubicBezTo>
                </a:path>
              </a:pathLst>
            </a:custGeom>
            <a:solidFill>
              <a:srgbClr val="A2BB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22" name="Freeform 136">
              <a:extLst>
                <a:ext uri="{FF2B5EF4-FFF2-40B4-BE49-F238E27FC236}">
                  <a16:creationId xmlns:a16="http://schemas.microsoft.com/office/drawing/2014/main" id="{1D24FDEB-4740-49ED-AED2-7D1B056B0A49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7" y="2603"/>
              <a:ext cx="10" cy="13"/>
            </a:xfrm>
            <a:custGeom>
              <a:avLst/>
              <a:gdLst>
                <a:gd name="T0" fmla="*/ 0 w 4"/>
                <a:gd name="T1" fmla="*/ 4022 h 5"/>
                <a:gd name="T2" fmla="*/ 1958 w 4"/>
                <a:gd name="T3" fmla="*/ 0 h 5"/>
                <a:gd name="T4" fmla="*/ 783 w 4"/>
                <a:gd name="T5" fmla="*/ 967 h 5"/>
                <a:gd name="T6" fmla="*/ 783 w 4"/>
                <a:gd name="T7" fmla="*/ 3110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5">
                  <a:moveTo>
                    <a:pt x="0" y="5"/>
                  </a:moveTo>
                  <a:cubicBezTo>
                    <a:pt x="2" y="5"/>
                    <a:pt x="4" y="3"/>
                    <a:pt x="3" y="0"/>
                  </a:cubicBezTo>
                  <a:cubicBezTo>
                    <a:pt x="3" y="1"/>
                    <a:pt x="2" y="1"/>
                    <a:pt x="1" y="1"/>
                  </a:cubicBezTo>
                  <a:cubicBezTo>
                    <a:pt x="2" y="2"/>
                    <a:pt x="1" y="3"/>
                    <a:pt x="1" y="4"/>
                  </a:cubicBezTo>
                </a:path>
              </a:pathLst>
            </a:custGeom>
            <a:solidFill>
              <a:srgbClr val="A2BB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23" name="Freeform 137">
              <a:extLst>
                <a:ext uri="{FF2B5EF4-FFF2-40B4-BE49-F238E27FC236}">
                  <a16:creationId xmlns:a16="http://schemas.microsoft.com/office/drawing/2014/main" id="{41E39485-F191-46B4-BE3B-DB2A977B6486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5" y="2534"/>
              <a:ext cx="10" cy="10"/>
            </a:xfrm>
            <a:custGeom>
              <a:avLst/>
              <a:gdLst>
                <a:gd name="T0" fmla="*/ 0 w 4"/>
                <a:gd name="T1" fmla="*/ 2470 h 4"/>
                <a:gd name="T2" fmla="*/ 1958 w 4"/>
                <a:gd name="T3" fmla="*/ 0 h 4"/>
                <a:gd name="T4" fmla="*/ 783 w 4"/>
                <a:gd name="T5" fmla="*/ 783 h 4"/>
                <a:gd name="T6" fmla="*/ 783 w 4"/>
                <a:gd name="T7" fmla="*/ 1958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4">
                  <a:moveTo>
                    <a:pt x="0" y="4"/>
                  </a:moveTo>
                  <a:cubicBezTo>
                    <a:pt x="2" y="4"/>
                    <a:pt x="4" y="2"/>
                    <a:pt x="3" y="0"/>
                  </a:cubicBezTo>
                  <a:cubicBezTo>
                    <a:pt x="2" y="1"/>
                    <a:pt x="2" y="1"/>
                    <a:pt x="1" y="1"/>
                  </a:cubicBezTo>
                  <a:cubicBezTo>
                    <a:pt x="1" y="2"/>
                    <a:pt x="1" y="2"/>
                    <a:pt x="1" y="3"/>
                  </a:cubicBezTo>
                </a:path>
              </a:pathLst>
            </a:custGeom>
            <a:solidFill>
              <a:srgbClr val="A2BB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24" name="Freeform 138">
              <a:extLst>
                <a:ext uri="{FF2B5EF4-FFF2-40B4-BE49-F238E27FC236}">
                  <a16:creationId xmlns:a16="http://schemas.microsoft.com/office/drawing/2014/main" id="{BEC7D4A8-49CF-4CEB-B8FD-E87D8D6E104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2" y="1304"/>
              <a:ext cx="410" cy="143"/>
            </a:xfrm>
            <a:custGeom>
              <a:avLst/>
              <a:gdLst>
                <a:gd name="T0" fmla="*/ 45 w 410"/>
                <a:gd name="T1" fmla="*/ 143 h 143"/>
                <a:gd name="T2" fmla="*/ 0 w 410"/>
                <a:gd name="T3" fmla="*/ 69 h 143"/>
                <a:gd name="T4" fmla="*/ 148 w 410"/>
                <a:gd name="T5" fmla="*/ 0 h 143"/>
                <a:gd name="T6" fmla="*/ 410 w 410"/>
                <a:gd name="T7" fmla="*/ 0 h 143"/>
                <a:gd name="T8" fmla="*/ 156 w 410"/>
                <a:gd name="T9" fmla="*/ 10 h 143"/>
                <a:gd name="T10" fmla="*/ 50 w 410"/>
                <a:gd name="T11" fmla="*/ 74 h 143"/>
                <a:gd name="T12" fmla="*/ 45 w 410"/>
                <a:gd name="T13" fmla="*/ 143 h 14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10" h="143">
                  <a:moveTo>
                    <a:pt x="45" y="143"/>
                  </a:moveTo>
                  <a:lnTo>
                    <a:pt x="0" y="69"/>
                  </a:lnTo>
                  <a:lnTo>
                    <a:pt x="148" y="0"/>
                  </a:lnTo>
                  <a:lnTo>
                    <a:pt x="410" y="0"/>
                  </a:lnTo>
                  <a:lnTo>
                    <a:pt x="156" y="10"/>
                  </a:lnTo>
                  <a:lnTo>
                    <a:pt x="50" y="74"/>
                  </a:lnTo>
                  <a:lnTo>
                    <a:pt x="45" y="143"/>
                  </a:lnTo>
                  <a:close/>
                </a:path>
              </a:pathLst>
            </a:custGeom>
            <a:solidFill>
              <a:srgbClr val="F9D4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25" name="Freeform 139">
              <a:extLst>
                <a:ext uri="{FF2B5EF4-FFF2-40B4-BE49-F238E27FC236}">
                  <a16:creationId xmlns:a16="http://schemas.microsoft.com/office/drawing/2014/main" id="{DE2F1629-A13B-4FA2-BE07-3A1B22EC6296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7" y="1470"/>
              <a:ext cx="221" cy="56"/>
            </a:xfrm>
            <a:custGeom>
              <a:avLst/>
              <a:gdLst>
                <a:gd name="T0" fmla="*/ 0 w 221"/>
                <a:gd name="T1" fmla="*/ 38 h 56"/>
                <a:gd name="T2" fmla="*/ 0 w 221"/>
                <a:gd name="T3" fmla="*/ 56 h 56"/>
                <a:gd name="T4" fmla="*/ 221 w 221"/>
                <a:gd name="T5" fmla="*/ 0 h 56"/>
                <a:gd name="T6" fmla="*/ 0 w 221"/>
                <a:gd name="T7" fmla="*/ 38 h 5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21" h="56">
                  <a:moveTo>
                    <a:pt x="0" y="38"/>
                  </a:moveTo>
                  <a:lnTo>
                    <a:pt x="0" y="56"/>
                  </a:lnTo>
                  <a:lnTo>
                    <a:pt x="221" y="0"/>
                  </a:lnTo>
                  <a:lnTo>
                    <a:pt x="0" y="38"/>
                  </a:lnTo>
                  <a:close/>
                </a:path>
              </a:pathLst>
            </a:custGeom>
            <a:solidFill>
              <a:srgbClr val="E4A9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26" name="Freeform 140">
              <a:extLst>
                <a:ext uri="{FF2B5EF4-FFF2-40B4-BE49-F238E27FC236}">
                  <a16:creationId xmlns:a16="http://schemas.microsoft.com/office/drawing/2014/main" id="{E9E2C6AF-5A38-499B-88D7-59B2ACA2AD6C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7" y="1470"/>
              <a:ext cx="221" cy="56"/>
            </a:xfrm>
            <a:custGeom>
              <a:avLst/>
              <a:gdLst>
                <a:gd name="T0" fmla="*/ 0 w 221"/>
                <a:gd name="T1" fmla="*/ 38 h 56"/>
                <a:gd name="T2" fmla="*/ 0 w 221"/>
                <a:gd name="T3" fmla="*/ 56 h 56"/>
                <a:gd name="T4" fmla="*/ 221 w 221"/>
                <a:gd name="T5" fmla="*/ 0 h 5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1" h="56">
                  <a:moveTo>
                    <a:pt x="0" y="38"/>
                  </a:moveTo>
                  <a:lnTo>
                    <a:pt x="0" y="56"/>
                  </a:lnTo>
                  <a:lnTo>
                    <a:pt x="22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27" name="Freeform 141">
              <a:extLst>
                <a:ext uri="{FF2B5EF4-FFF2-40B4-BE49-F238E27FC236}">
                  <a16:creationId xmlns:a16="http://schemas.microsoft.com/office/drawing/2014/main" id="{A2AD073C-AAFB-4970-ACA8-201221E9DD0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0" y="1380"/>
              <a:ext cx="51" cy="100"/>
            </a:xfrm>
            <a:custGeom>
              <a:avLst/>
              <a:gdLst>
                <a:gd name="T0" fmla="*/ 0 w 51"/>
                <a:gd name="T1" fmla="*/ 80 h 100"/>
                <a:gd name="T2" fmla="*/ 0 w 51"/>
                <a:gd name="T3" fmla="*/ 100 h 100"/>
                <a:gd name="T4" fmla="*/ 51 w 51"/>
                <a:gd name="T5" fmla="*/ 21 h 100"/>
                <a:gd name="T6" fmla="*/ 51 w 51"/>
                <a:gd name="T7" fmla="*/ 0 h 100"/>
                <a:gd name="T8" fmla="*/ 0 w 51"/>
                <a:gd name="T9" fmla="*/ 80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" h="100">
                  <a:moveTo>
                    <a:pt x="0" y="80"/>
                  </a:moveTo>
                  <a:lnTo>
                    <a:pt x="0" y="100"/>
                  </a:lnTo>
                  <a:lnTo>
                    <a:pt x="51" y="21"/>
                  </a:lnTo>
                  <a:lnTo>
                    <a:pt x="51" y="0"/>
                  </a:lnTo>
                  <a:lnTo>
                    <a:pt x="0" y="80"/>
                  </a:lnTo>
                  <a:close/>
                </a:path>
              </a:pathLst>
            </a:custGeom>
            <a:solidFill>
              <a:srgbClr val="E4A9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28" name="Freeform 142">
              <a:extLst>
                <a:ext uri="{FF2B5EF4-FFF2-40B4-BE49-F238E27FC236}">
                  <a16:creationId xmlns:a16="http://schemas.microsoft.com/office/drawing/2014/main" id="{85601E86-719C-4AE1-8404-5A033FB3CC8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0" y="1380"/>
              <a:ext cx="51" cy="100"/>
            </a:xfrm>
            <a:custGeom>
              <a:avLst/>
              <a:gdLst>
                <a:gd name="T0" fmla="*/ 0 w 51"/>
                <a:gd name="T1" fmla="*/ 80 h 100"/>
                <a:gd name="T2" fmla="*/ 0 w 51"/>
                <a:gd name="T3" fmla="*/ 100 h 100"/>
                <a:gd name="T4" fmla="*/ 51 w 51"/>
                <a:gd name="T5" fmla="*/ 21 h 100"/>
                <a:gd name="T6" fmla="*/ 51 w 51"/>
                <a:gd name="T7" fmla="*/ 0 h 10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1" h="100">
                  <a:moveTo>
                    <a:pt x="0" y="80"/>
                  </a:moveTo>
                  <a:lnTo>
                    <a:pt x="0" y="100"/>
                  </a:lnTo>
                  <a:lnTo>
                    <a:pt x="51" y="21"/>
                  </a:lnTo>
                  <a:lnTo>
                    <a:pt x="5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29" name="Freeform 143">
              <a:extLst>
                <a:ext uri="{FF2B5EF4-FFF2-40B4-BE49-F238E27FC236}">
                  <a16:creationId xmlns:a16="http://schemas.microsoft.com/office/drawing/2014/main" id="{7DCB7930-3473-4534-81FE-50C999705BD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2" y="1467"/>
              <a:ext cx="197" cy="34"/>
            </a:xfrm>
            <a:custGeom>
              <a:avLst/>
              <a:gdLst>
                <a:gd name="T0" fmla="*/ 0 w 197"/>
                <a:gd name="T1" fmla="*/ 23 h 34"/>
                <a:gd name="T2" fmla="*/ 0 w 197"/>
                <a:gd name="T3" fmla="*/ 0 h 34"/>
                <a:gd name="T4" fmla="*/ 197 w 197"/>
                <a:gd name="T5" fmla="*/ 34 h 34"/>
                <a:gd name="T6" fmla="*/ 0 w 197"/>
                <a:gd name="T7" fmla="*/ 23 h 3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97" h="34">
                  <a:moveTo>
                    <a:pt x="0" y="23"/>
                  </a:moveTo>
                  <a:lnTo>
                    <a:pt x="0" y="0"/>
                  </a:lnTo>
                  <a:lnTo>
                    <a:pt x="197" y="34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E4A9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30" name="Freeform 144">
              <a:extLst>
                <a:ext uri="{FF2B5EF4-FFF2-40B4-BE49-F238E27FC236}">
                  <a16:creationId xmlns:a16="http://schemas.microsoft.com/office/drawing/2014/main" id="{D6E625A2-30F7-4271-9D49-5731F317FDD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2" y="1467"/>
              <a:ext cx="197" cy="34"/>
            </a:xfrm>
            <a:custGeom>
              <a:avLst/>
              <a:gdLst>
                <a:gd name="T0" fmla="*/ 0 w 197"/>
                <a:gd name="T1" fmla="*/ 23 h 34"/>
                <a:gd name="T2" fmla="*/ 0 w 197"/>
                <a:gd name="T3" fmla="*/ 0 h 34"/>
                <a:gd name="T4" fmla="*/ 197 w 197"/>
                <a:gd name="T5" fmla="*/ 34 h 3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7" h="34">
                  <a:moveTo>
                    <a:pt x="0" y="23"/>
                  </a:moveTo>
                  <a:lnTo>
                    <a:pt x="0" y="0"/>
                  </a:lnTo>
                  <a:lnTo>
                    <a:pt x="197" y="34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31" name="Freeform 145">
              <a:extLst>
                <a:ext uri="{FF2B5EF4-FFF2-40B4-BE49-F238E27FC236}">
                  <a16:creationId xmlns:a16="http://schemas.microsoft.com/office/drawing/2014/main" id="{964BC184-138A-48D5-9EB8-64CA9EA05CD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4" y="1406"/>
              <a:ext cx="36" cy="72"/>
            </a:xfrm>
            <a:custGeom>
              <a:avLst/>
              <a:gdLst>
                <a:gd name="T0" fmla="*/ 0 w 36"/>
                <a:gd name="T1" fmla="*/ 0 h 72"/>
                <a:gd name="T2" fmla="*/ 36 w 36"/>
                <a:gd name="T3" fmla="*/ 54 h 72"/>
                <a:gd name="T4" fmla="*/ 36 w 36"/>
                <a:gd name="T5" fmla="*/ 72 h 72"/>
                <a:gd name="T6" fmla="*/ 0 w 36"/>
                <a:gd name="T7" fmla="*/ 0 h 7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6" h="72">
                  <a:moveTo>
                    <a:pt x="0" y="0"/>
                  </a:moveTo>
                  <a:lnTo>
                    <a:pt x="36" y="54"/>
                  </a:lnTo>
                  <a:lnTo>
                    <a:pt x="36" y="7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32" name="Freeform 146">
              <a:extLst>
                <a:ext uri="{FF2B5EF4-FFF2-40B4-BE49-F238E27FC236}">
                  <a16:creationId xmlns:a16="http://schemas.microsoft.com/office/drawing/2014/main" id="{8F528EEB-81BA-491C-B411-77008D56ACF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4" y="1406"/>
              <a:ext cx="36" cy="72"/>
            </a:xfrm>
            <a:custGeom>
              <a:avLst/>
              <a:gdLst>
                <a:gd name="T0" fmla="*/ 0 w 36"/>
                <a:gd name="T1" fmla="*/ 0 h 72"/>
                <a:gd name="T2" fmla="*/ 36 w 36"/>
                <a:gd name="T3" fmla="*/ 54 h 72"/>
                <a:gd name="T4" fmla="*/ 36 w 36"/>
                <a:gd name="T5" fmla="*/ 72 h 7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6" h="72">
                  <a:moveTo>
                    <a:pt x="0" y="0"/>
                  </a:moveTo>
                  <a:lnTo>
                    <a:pt x="36" y="54"/>
                  </a:lnTo>
                  <a:lnTo>
                    <a:pt x="36" y="72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33" name="Freeform 147">
              <a:extLst>
                <a:ext uri="{FF2B5EF4-FFF2-40B4-BE49-F238E27FC236}">
                  <a16:creationId xmlns:a16="http://schemas.microsoft.com/office/drawing/2014/main" id="{B444AAE1-4536-4ECA-B12B-D3094A0C07EB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7" y="1513"/>
              <a:ext cx="98" cy="16"/>
            </a:xfrm>
            <a:custGeom>
              <a:avLst/>
              <a:gdLst>
                <a:gd name="T0" fmla="*/ 0 w 98"/>
                <a:gd name="T1" fmla="*/ 0 h 16"/>
                <a:gd name="T2" fmla="*/ 98 w 98"/>
                <a:gd name="T3" fmla="*/ 16 h 16"/>
                <a:gd name="T4" fmla="*/ 98 w 98"/>
                <a:gd name="T5" fmla="*/ 3 h 16"/>
                <a:gd name="T6" fmla="*/ 0 w 98"/>
                <a:gd name="T7" fmla="*/ 0 h 1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8" h="16">
                  <a:moveTo>
                    <a:pt x="0" y="0"/>
                  </a:moveTo>
                  <a:lnTo>
                    <a:pt x="98" y="16"/>
                  </a:lnTo>
                  <a:lnTo>
                    <a:pt x="98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34" name="Freeform 148">
              <a:extLst>
                <a:ext uri="{FF2B5EF4-FFF2-40B4-BE49-F238E27FC236}">
                  <a16:creationId xmlns:a16="http://schemas.microsoft.com/office/drawing/2014/main" id="{9A994989-15E9-42D8-9B85-FC678215F424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7" y="1513"/>
              <a:ext cx="98" cy="16"/>
            </a:xfrm>
            <a:custGeom>
              <a:avLst/>
              <a:gdLst>
                <a:gd name="T0" fmla="*/ 0 w 98"/>
                <a:gd name="T1" fmla="*/ 0 h 16"/>
                <a:gd name="T2" fmla="*/ 98 w 98"/>
                <a:gd name="T3" fmla="*/ 16 h 16"/>
                <a:gd name="T4" fmla="*/ 98 w 98"/>
                <a:gd name="T5" fmla="*/ 3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8" h="16">
                  <a:moveTo>
                    <a:pt x="0" y="0"/>
                  </a:moveTo>
                  <a:lnTo>
                    <a:pt x="98" y="16"/>
                  </a:lnTo>
                  <a:lnTo>
                    <a:pt x="98" y="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35" name="Freeform 149">
              <a:extLst>
                <a:ext uri="{FF2B5EF4-FFF2-40B4-BE49-F238E27FC236}">
                  <a16:creationId xmlns:a16="http://schemas.microsoft.com/office/drawing/2014/main" id="{8B724C56-FDF3-4329-8F2E-93F38C3B92C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6" y="1506"/>
              <a:ext cx="404" cy="1049"/>
            </a:xfrm>
            <a:custGeom>
              <a:avLst/>
              <a:gdLst>
                <a:gd name="T0" fmla="*/ 404 w 168"/>
                <a:gd name="T1" fmla="*/ 1407 h 410"/>
                <a:gd name="T2" fmla="*/ 45044 w 168"/>
                <a:gd name="T3" fmla="*/ 20732 h 410"/>
                <a:gd name="T4" fmla="*/ 71563 w 168"/>
                <a:gd name="T5" fmla="*/ 79706 h 410"/>
                <a:gd name="T6" fmla="*/ 71563 w 168"/>
                <a:gd name="T7" fmla="*/ 246218 h 410"/>
                <a:gd name="T8" fmla="*/ 66516 w 168"/>
                <a:gd name="T9" fmla="*/ 278576 h 410"/>
                <a:gd name="T10" fmla="*/ 6998 w 168"/>
                <a:gd name="T11" fmla="*/ 280554 h 410"/>
                <a:gd name="T12" fmla="*/ 42372 w 168"/>
                <a:gd name="T13" fmla="*/ 291440 h 410"/>
                <a:gd name="T14" fmla="*/ 75849 w 168"/>
                <a:gd name="T15" fmla="*/ 271259 h 410"/>
                <a:gd name="T16" fmla="*/ 78155 w 168"/>
                <a:gd name="T17" fmla="*/ 852 h 410"/>
                <a:gd name="T18" fmla="*/ 39498 w 168"/>
                <a:gd name="T19" fmla="*/ 9211 h 410"/>
                <a:gd name="T20" fmla="*/ 0 w 168"/>
                <a:gd name="T21" fmla="*/ 0 h 41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68" h="410">
                  <a:moveTo>
                    <a:pt x="1" y="2"/>
                  </a:moveTo>
                  <a:cubicBezTo>
                    <a:pt x="1" y="2"/>
                    <a:pt x="57" y="16"/>
                    <a:pt x="97" y="29"/>
                  </a:cubicBezTo>
                  <a:cubicBezTo>
                    <a:pt x="133" y="40"/>
                    <a:pt x="154" y="59"/>
                    <a:pt x="154" y="111"/>
                  </a:cubicBezTo>
                  <a:cubicBezTo>
                    <a:pt x="154" y="148"/>
                    <a:pt x="154" y="318"/>
                    <a:pt x="154" y="343"/>
                  </a:cubicBezTo>
                  <a:cubicBezTo>
                    <a:pt x="154" y="369"/>
                    <a:pt x="152" y="379"/>
                    <a:pt x="143" y="388"/>
                  </a:cubicBezTo>
                  <a:cubicBezTo>
                    <a:pt x="113" y="410"/>
                    <a:pt x="32" y="399"/>
                    <a:pt x="15" y="391"/>
                  </a:cubicBezTo>
                  <a:cubicBezTo>
                    <a:pt x="30" y="403"/>
                    <a:pt x="62" y="406"/>
                    <a:pt x="91" y="406"/>
                  </a:cubicBezTo>
                  <a:cubicBezTo>
                    <a:pt x="139" y="406"/>
                    <a:pt x="163" y="385"/>
                    <a:pt x="163" y="378"/>
                  </a:cubicBezTo>
                  <a:cubicBezTo>
                    <a:pt x="168" y="1"/>
                    <a:pt x="168" y="1"/>
                    <a:pt x="168" y="1"/>
                  </a:cubicBezTo>
                  <a:cubicBezTo>
                    <a:pt x="85" y="13"/>
                    <a:pt x="85" y="13"/>
                    <a:pt x="85" y="13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E4A9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36" name="Freeform 150">
              <a:extLst>
                <a:ext uri="{FF2B5EF4-FFF2-40B4-BE49-F238E27FC236}">
                  <a16:creationId xmlns:a16="http://schemas.microsoft.com/office/drawing/2014/main" id="{824BC829-7C1C-4076-AFB4-DE444FE24DA2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7" y="1542"/>
              <a:ext cx="80" cy="961"/>
            </a:xfrm>
            <a:custGeom>
              <a:avLst/>
              <a:gdLst>
                <a:gd name="T0" fmla="*/ 0 w 33"/>
                <a:gd name="T1" fmla="*/ 0 h 376"/>
                <a:gd name="T2" fmla="*/ 3008 w 33"/>
                <a:gd name="T3" fmla="*/ 260119 h 376"/>
                <a:gd name="T4" fmla="*/ 14235 w 33"/>
                <a:gd name="T5" fmla="*/ 264260 h 376"/>
                <a:gd name="T6" fmla="*/ 16225 w 33"/>
                <a:gd name="T7" fmla="*/ 4140 h 37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" h="376">
                  <a:moveTo>
                    <a:pt x="0" y="0"/>
                  </a:moveTo>
                  <a:cubicBezTo>
                    <a:pt x="6" y="365"/>
                    <a:pt x="6" y="365"/>
                    <a:pt x="6" y="365"/>
                  </a:cubicBezTo>
                  <a:cubicBezTo>
                    <a:pt x="8" y="372"/>
                    <a:pt x="25" y="376"/>
                    <a:pt x="29" y="371"/>
                  </a:cubicBezTo>
                  <a:cubicBezTo>
                    <a:pt x="33" y="6"/>
                    <a:pt x="33" y="6"/>
                    <a:pt x="33" y="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37" name="Freeform 151">
              <a:extLst>
                <a:ext uri="{FF2B5EF4-FFF2-40B4-BE49-F238E27FC236}">
                  <a16:creationId xmlns:a16="http://schemas.microsoft.com/office/drawing/2014/main" id="{74EFB063-6365-4638-B22E-5A64C2C76AE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5" y="1605"/>
              <a:ext cx="46" cy="909"/>
            </a:xfrm>
            <a:custGeom>
              <a:avLst/>
              <a:gdLst>
                <a:gd name="T0" fmla="*/ 0 w 19"/>
                <a:gd name="T1" fmla="*/ 0 h 355"/>
                <a:gd name="T2" fmla="*/ 1407 w 19"/>
                <a:gd name="T3" fmla="*/ 248851 h 355"/>
                <a:gd name="T4" fmla="*/ 8897 w 19"/>
                <a:gd name="T5" fmla="*/ 247443 h 355"/>
                <a:gd name="T6" fmla="*/ 8897 w 19"/>
                <a:gd name="T7" fmla="*/ 2197 h 35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9" h="355">
                  <a:moveTo>
                    <a:pt x="0" y="0"/>
                  </a:moveTo>
                  <a:cubicBezTo>
                    <a:pt x="3" y="345"/>
                    <a:pt x="3" y="345"/>
                    <a:pt x="3" y="345"/>
                  </a:cubicBezTo>
                  <a:cubicBezTo>
                    <a:pt x="4" y="353"/>
                    <a:pt x="18" y="355"/>
                    <a:pt x="18" y="343"/>
                  </a:cubicBezTo>
                  <a:cubicBezTo>
                    <a:pt x="19" y="337"/>
                    <a:pt x="18" y="3"/>
                    <a:pt x="18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38" name="Freeform 152">
              <a:extLst>
                <a:ext uri="{FF2B5EF4-FFF2-40B4-BE49-F238E27FC236}">
                  <a16:creationId xmlns:a16="http://schemas.microsoft.com/office/drawing/2014/main" id="{88420566-1ACF-44BC-A1E0-D09575184885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1" y="1506"/>
              <a:ext cx="29" cy="964"/>
            </a:xfrm>
            <a:custGeom>
              <a:avLst/>
              <a:gdLst>
                <a:gd name="T0" fmla="*/ 17 w 29"/>
                <a:gd name="T1" fmla="*/ 7 h 964"/>
                <a:gd name="T2" fmla="*/ 29 w 29"/>
                <a:gd name="T3" fmla="*/ 964 h 964"/>
                <a:gd name="T4" fmla="*/ 24 w 29"/>
                <a:gd name="T5" fmla="*/ 964 h 964"/>
                <a:gd name="T6" fmla="*/ 0 w 29"/>
                <a:gd name="T7" fmla="*/ 0 h 964"/>
                <a:gd name="T8" fmla="*/ 17 w 29"/>
                <a:gd name="T9" fmla="*/ 7 h 96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964">
                  <a:moveTo>
                    <a:pt x="17" y="7"/>
                  </a:moveTo>
                  <a:lnTo>
                    <a:pt x="29" y="964"/>
                  </a:lnTo>
                  <a:lnTo>
                    <a:pt x="24" y="964"/>
                  </a:lnTo>
                  <a:lnTo>
                    <a:pt x="0" y="0"/>
                  </a:lnTo>
                  <a:lnTo>
                    <a:pt x="17" y="7"/>
                  </a:lnTo>
                  <a:close/>
                </a:path>
              </a:pathLst>
            </a:custGeom>
            <a:solidFill>
              <a:srgbClr val="E4A9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39" name="Freeform 153">
              <a:extLst>
                <a:ext uri="{FF2B5EF4-FFF2-40B4-BE49-F238E27FC236}">
                  <a16:creationId xmlns:a16="http://schemas.microsoft.com/office/drawing/2014/main" id="{575FE404-33D8-483B-BD6C-67DCBEF89056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1" y="1506"/>
              <a:ext cx="29" cy="964"/>
            </a:xfrm>
            <a:custGeom>
              <a:avLst/>
              <a:gdLst>
                <a:gd name="T0" fmla="*/ 17 w 29"/>
                <a:gd name="T1" fmla="*/ 7 h 964"/>
                <a:gd name="T2" fmla="*/ 29 w 29"/>
                <a:gd name="T3" fmla="*/ 964 h 964"/>
                <a:gd name="T4" fmla="*/ 24 w 29"/>
                <a:gd name="T5" fmla="*/ 964 h 964"/>
                <a:gd name="T6" fmla="*/ 0 w 29"/>
                <a:gd name="T7" fmla="*/ 0 h 96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9" h="964">
                  <a:moveTo>
                    <a:pt x="17" y="7"/>
                  </a:moveTo>
                  <a:lnTo>
                    <a:pt x="29" y="964"/>
                  </a:lnTo>
                  <a:lnTo>
                    <a:pt x="24" y="964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40" name="Freeform 154">
              <a:extLst>
                <a:ext uri="{FF2B5EF4-FFF2-40B4-BE49-F238E27FC236}">
                  <a16:creationId xmlns:a16="http://schemas.microsoft.com/office/drawing/2014/main" id="{17F2D205-2134-4797-AC25-E55A2109DECA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9" y="1539"/>
              <a:ext cx="28" cy="972"/>
            </a:xfrm>
            <a:custGeom>
              <a:avLst/>
              <a:gdLst>
                <a:gd name="T0" fmla="*/ 0 w 12"/>
                <a:gd name="T1" fmla="*/ 0 h 380"/>
                <a:gd name="T2" fmla="*/ 355 w 12"/>
                <a:gd name="T3" fmla="*/ 266620 h 380"/>
                <a:gd name="T4" fmla="*/ 3381 w 12"/>
                <a:gd name="T5" fmla="*/ 266620 h 380"/>
                <a:gd name="T6" fmla="*/ 4508 w 12"/>
                <a:gd name="T7" fmla="*/ 2860 h 38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" h="380">
                  <a:moveTo>
                    <a:pt x="0" y="0"/>
                  </a:moveTo>
                  <a:cubicBezTo>
                    <a:pt x="1" y="372"/>
                    <a:pt x="1" y="372"/>
                    <a:pt x="1" y="372"/>
                  </a:cubicBezTo>
                  <a:cubicBezTo>
                    <a:pt x="1" y="380"/>
                    <a:pt x="9" y="376"/>
                    <a:pt x="9" y="372"/>
                  </a:cubicBezTo>
                  <a:cubicBezTo>
                    <a:pt x="9" y="369"/>
                    <a:pt x="12" y="4"/>
                    <a:pt x="12" y="4"/>
                  </a:cubicBezTo>
                </a:path>
              </a:pathLst>
            </a:custGeom>
            <a:solidFill>
              <a:srgbClr val="E4A9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41" name="Freeform 155">
              <a:extLst>
                <a:ext uri="{FF2B5EF4-FFF2-40B4-BE49-F238E27FC236}">
                  <a16:creationId xmlns:a16="http://schemas.microsoft.com/office/drawing/2014/main" id="{B3CA3C69-37B7-4EE3-AA5A-4897D803AEB7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1" y="1641"/>
              <a:ext cx="12" cy="821"/>
            </a:xfrm>
            <a:custGeom>
              <a:avLst/>
              <a:gdLst>
                <a:gd name="T0" fmla="*/ 0 w 12"/>
                <a:gd name="T1" fmla="*/ 0 h 821"/>
                <a:gd name="T2" fmla="*/ 0 w 12"/>
                <a:gd name="T3" fmla="*/ 821 h 821"/>
                <a:gd name="T4" fmla="*/ 12 w 12"/>
                <a:gd name="T5" fmla="*/ 3 h 821"/>
                <a:gd name="T6" fmla="*/ 0 w 12"/>
                <a:gd name="T7" fmla="*/ 0 h 82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" h="821">
                  <a:moveTo>
                    <a:pt x="0" y="0"/>
                  </a:moveTo>
                  <a:lnTo>
                    <a:pt x="0" y="821"/>
                  </a:lnTo>
                  <a:lnTo>
                    <a:pt x="1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4A9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42" name="Freeform 156">
              <a:extLst>
                <a:ext uri="{FF2B5EF4-FFF2-40B4-BE49-F238E27FC236}">
                  <a16:creationId xmlns:a16="http://schemas.microsoft.com/office/drawing/2014/main" id="{A09E923B-61E4-4B26-9961-858C94FC6658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1" y="1641"/>
              <a:ext cx="12" cy="821"/>
            </a:xfrm>
            <a:custGeom>
              <a:avLst/>
              <a:gdLst>
                <a:gd name="T0" fmla="*/ 0 w 12"/>
                <a:gd name="T1" fmla="*/ 0 h 821"/>
                <a:gd name="T2" fmla="*/ 0 w 12"/>
                <a:gd name="T3" fmla="*/ 821 h 821"/>
                <a:gd name="T4" fmla="*/ 12 w 12"/>
                <a:gd name="T5" fmla="*/ 3 h 8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821">
                  <a:moveTo>
                    <a:pt x="0" y="0"/>
                  </a:moveTo>
                  <a:lnTo>
                    <a:pt x="0" y="821"/>
                  </a:lnTo>
                  <a:lnTo>
                    <a:pt x="12" y="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43" name="Freeform 157">
              <a:extLst>
                <a:ext uri="{FF2B5EF4-FFF2-40B4-BE49-F238E27FC236}">
                  <a16:creationId xmlns:a16="http://schemas.microsoft.com/office/drawing/2014/main" id="{6495875A-659F-4404-A18D-0C2350718332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6" y="1559"/>
              <a:ext cx="26" cy="921"/>
            </a:xfrm>
            <a:custGeom>
              <a:avLst/>
              <a:gdLst>
                <a:gd name="T0" fmla="*/ 2971 w 11"/>
                <a:gd name="T1" fmla="*/ 2180 h 360"/>
                <a:gd name="T2" fmla="*/ 4491 w 11"/>
                <a:gd name="T3" fmla="*/ 249524 h 360"/>
                <a:gd name="T4" fmla="*/ 2971 w 11"/>
                <a:gd name="T5" fmla="*/ 250428 h 360"/>
                <a:gd name="T6" fmla="*/ 0 w 11"/>
                <a:gd name="T7" fmla="*/ 0 h 36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360">
                  <a:moveTo>
                    <a:pt x="7" y="3"/>
                  </a:moveTo>
                  <a:cubicBezTo>
                    <a:pt x="11" y="348"/>
                    <a:pt x="11" y="348"/>
                    <a:pt x="11" y="348"/>
                  </a:cubicBezTo>
                  <a:cubicBezTo>
                    <a:pt x="11" y="360"/>
                    <a:pt x="8" y="355"/>
                    <a:pt x="7" y="349"/>
                  </a:cubicBezTo>
                  <a:cubicBezTo>
                    <a:pt x="7" y="343"/>
                    <a:pt x="0" y="0"/>
                    <a:pt x="0" y="0"/>
                  </a:cubicBezTo>
                </a:path>
              </a:pathLst>
            </a:custGeom>
            <a:solidFill>
              <a:srgbClr val="EFCA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44" name="Freeform 158">
              <a:extLst>
                <a:ext uri="{FF2B5EF4-FFF2-40B4-BE49-F238E27FC236}">
                  <a16:creationId xmlns:a16="http://schemas.microsoft.com/office/drawing/2014/main" id="{1E3988BC-7B71-42F5-9CFD-B6AF7816BEBC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2" y="1552"/>
              <a:ext cx="22" cy="895"/>
            </a:xfrm>
            <a:custGeom>
              <a:avLst/>
              <a:gdLst>
                <a:gd name="T0" fmla="*/ 0 w 9"/>
                <a:gd name="T1" fmla="*/ 0 h 350"/>
                <a:gd name="T2" fmla="*/ 2540 w 9"/>
                <a:gd name="T3" fmla="*/ 250268 h 350"/>
                <a:gd name="T4" fmla="*/ 0 w 9"/>
                <a:gd name="T5" fmla="*/ 0 h 35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350">
                  <a:moveTo>
                    <a:pt x="0" y="0"/>
                  </a:moveTo>
                  <a:cubicBezTo>
                    <a:pt x="5" y="350"/>
                    <a:pt x="5" y="350"/>
                    <a:pt x="5" y="350"/>
                  </a:cubicBezTo>
                  <a:cubicBezTo>
                    <a:pt x="9" y="327"/>
                    <a:pt x="9" y="38"/>
                    <a:pt x="0" y="0"/>
                  </a:cubicBezTo>
                  <a:close/>
                </a:path>
              </a:pathLst>
            </a:custGeom>
            <a:solidFill>
              <a:srgbClr val="EFCA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45" name="Freeform 159">
              <a:extLst>
                <a:ext uri="{FF2B5EF4-FFF2-40B4-BE49-F238E27FC236}">
                  <a16:creationId xmlns:a16="http://schemas.microsoft.com/office/drawing/2014/main" id="{BA94C2FD-4742-4B36-B977-F4F928A67F0F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7" y="1508"/>
              <a:ext cx="123" cy="297"/>
            </a:xfrm>
            <a:custGeom>
              <a:avLst/>
              <a:gdLst>
                <a:gd name="T0" fmla="*/ 0 w 51"/>
                <a:gd name="T1" fmla="*/ 6496 h 116"/>
                <a:gd name="T2" fmla="*/ 24226 w 51"/>
                <a:gd name="T3" fmla="*/ 0 h 116"/>
                <a:gd name="T4" fmla="*/ 23242 w 51"/>
                <a:gd name="T5" fmla="*/ 83621 h 116"/>
                <a:gd name="T6" fmla="*/ 18095 w 51"/>
                <a:gd name="T7" fmla="*/ 9230 h 116"/>
                <a:gd name="T8" fmla="*/ 0 w 51"/>
                <a:gd name="T9" fmla="*/ 6496 h 1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" h="116">
                  <a:moveTo>
                    <a:pt x="0" y="9"/>
                  </a:moveTo>
                  <a:cubicBezTo>
                    <a:pt x="51" y="0"/>
                    <a:pt x="51" y="0"/>
                    <a:pt x="51" y="0"/>
                  </a:cubicBezTo>
                  <a:cubicBezTo>
                    <a:pt x="49" y="116"/>
                    <a:pt x="49" y="116"/>
                    <a:pt x="49" y="116"/>
                  </a:cubicBezTo>
                  <a:cubicBezTo>
                    <a:pt x="46" y="67"/>
                    <a:pt x="45" y="18"/>
                    <a:pt x="38" y="13"/>
                  </a:cubicBezTo>
                  <a:cubicBezTo>
                    <a:pt x="30" y="7"/>
                    <a:pt x="0" y="9"/>
                    <a:pt x="0" y="9"/>
                  </a:cubicBezTo>
                  <a:close/>
                </a:path>
              </a:pathLst>
            </a:custGeom>
            <a:solidFill>
              <a:srgbClr val="C277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46" name="Freeform 160">
              <a:extLst>
                <a:ext uri="{FF2B5EF4-FFF2-40B4-BE49-F238E27FC236}">
                  <a16:creationId xmlns:a16="http://schemas.microsoft.com/office/drawing/2014/main" id="{6BCE47CE-BDAD-4D72-9218-87433181DF55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9" y="2575"/>
              <a:ext cx="247" cy="100"/>
            </a:xfrm>
            <a:custGeom>
              <a:avLst/>
              <a:gdLst>
                <a:gd name="T0" fmla="*/ 0 w 103"/>
                <a:gd name="T1" fmla="*/ 21059 h 39"/>
                <a:gd name="T2" fmla="*/ 40117 w 103"/>
                <a:gd name="T3" fmla="*/ 18192 h 39"/>
                <a:gd name="T4" fmla="*/ 42820 w 103"/>
                <a:gd name="T5" fmla="*/ 13097 h 39"/>
                <a:gd name="T6" fmla="*/ 46954 w 103"/>
                <a:gd name="T7" fmla="*/ 0 h 39"/>
                <a:gd name="T8" fmla="*/ 23774 w 103"/>
                <a:gd name="T9" fmla="*/ 10756 h 39"/>
                <a:gd name="T10" fmla="*/ 0 w 103"/>
                <a:gd name="T11" fmla="*/ 21059 h 3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3" h="39">
                  <a:moveTo>
                    <a:pt x="0" y="29"/>
                  </a:moveTo>
                  <a:cubicBezTo>
                    <a:pt x="14" y="33"/>
                    <a:pt x="57" y="39"/>
                    <a:pt x="88" y="25"/>
                  </a:cubicBezTo>
                  <a:cubicBezTo>
                    <a:pt x="91" y="22"/>
                    <a:pt x="94" y="18"/>
                    <a:pt x="94" y="18"/>
                  </a:cubicBezTo>
                  <a:cubicBezTo>
                    <a:pt x="103" y="0"/>
                    <a:pt x="103" y="0"/>
                    <a:pt x="103" y="0"/>
                  </a:cubicBezTo>
                  <a:cubicBezTo>
                    <a:pt x="98" y="5"/>
                    <a:pt x="69" y="15"/>
                    <a:pt x="52" y="15"/>
                  </a:cubicBezTo>
                  <a:cubicBezTo>
                    <a:pt x="59" y="17"/>
                    <a:pt x="50" y="34"/>
                    <a:pt x="0" y="29"/>
                  </a:cubicBezTo>
                  <a:close/>
                </a:path>
              </a:pathLst>
            </a:custGeom>
            <a:solidFill>
              <a:srgbClr val="E4A9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47" name="Freeform 161">
              <a:extLst>
                <a:ext uri="{FF2B5EF4-FFF2-40B4-BE49-F238E27FC236}">
                  <a16:creationId xmlns:a16="http://schemas.microsoft.com/office/drawing/2014/main" id="{696CA8AC-E914-487F-9377-A0A2158C425B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6" y="2578"/>
              <a:ext cx="46" cy="51"/>
            </a:xfrm>
            <a:custGeom>
              <a:avLst/>
              <a:gdLst>
                <a:gd name="T0" fmla="*/ 4813 w 19"/>
                <a:gd name="T1" fmla="*/ 14045 h 20"/>
                <a:gd name="T2" fmla="*/ 0 w 19"/>
                <a:gd name="T3" fmla="*/ 0 h 20"/>
                <a:gd name="T4" fmla="*/ 3816 w 19"/>
                <a:gd name="T5" fmla="*/ 2782 h 20"/>
                <a:gd name="T6" fmla="*/ 9239 w 19"/>
                <a:gd name="T7" fmla="*/ 4942 h 20"/>
                <a:gd name="T8" fmla="*/ 4401 w 19"/>
                <a:gd name="T9" fmla="*/ 10450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20">
                  <a:moveTo>
                    <a:pt x="10" y="20"/>
                  </a:moveTo>
                  <a:cubicBezTo>
                    <a:pt x="5" y="14"/>
                    <a:pt x="2" y="7"/>
                    <a:pt x="0" y="0"/>
                  </a:cubicBezTo>
                  <a:cubicBezTo>
                    <a:pt x="3" y="1"/>
                    <a:pt x="5" y="3"/>
                    <a:pt x="8" y="4"/>
                  </a:cubicBezTo>
                  <a:cubicBezTo>
                    <a:pt x="12" y="6"/>
                    <a:pt x="16" y="5"/>
                    <a:pt x="19" y="7"/>
                  </a:cubicBezTo>
                  <a:cubicBezTo>
                    <a:pt x="14" y="7"/>
                    <a:pt x="7" y="8"/>
                    <a:pt x="9" y="1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48" name="Freeform 162">
              <a:extLst>
                <a:ext uri="{FF2B5EF4-FFF2-40B4-BE49-F238E27FC236}">
                  <a16:creationId xmlns:a16="http://schemas.microsoft.com/office/drawing/2014/main" id="{D5532999-4081-4B36-8080-B6022EEBDFFF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7" y="2521"/>
              <a:ext cx="89" cy="39"/>
            </a:xfrm>
            <a:custGeom>
              <a:avLst/>
              <a:gdLst>
                <a:gd name="T0" fmla="*/ 0 w 37"/>
                <a:gd name="T1" fmla="*/ 10457 h 15"/>
                <a:gd name="T2" fmla="*/ 16270 w 37"/>
                <a:gd name="T3" fmla="*/ 0 h 15"/>
                <a:gd name="T4" fmla="*/ 13932 w 37"/>
                <a:gd name="T5" fmla="*/ 10457 h 15"/>
                <a:gd name="T6" fmla="*/ 1376 w 37"/>
                <a:gd name="T7" fmla="*/ 10457 h 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7" h="15">
                  <a:moveTo>
                    <a:pt x="0" y="13"/>
                  </a:moveTo>
                  <a:cubicBezTo>
                    <a:pt x="11" y="13"/>
                    <a:pt x="27" y="7"/>
                    <a:pt x="35" y="0"/>
                  </a:cubicBezTo>
                  <a:cubicBezTo>
                    <a:pt x="37" y="4"/>
                    <a:pt x="33" y="10"/>
                    <a:pt x="30" y="13"/>
                  </a:cubicBezTo>
                  <a:cubicBezTo>
                    <a:pt x="32" y="7"/>
                    <a:pt x="5" y="15"/>
                    <a:pt x="3" y="13"/>
                  </a:cubicBezTo>
                </a:path>
              </a:pathLst>
            </a:custGeom>
            <a:solidFill>
              <a:srgbClr val="E4A9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49" name="Freeform 163">
              <a:extLst>
                <a:ext uri="{FF2B5EF4-FFF2-40B4-BE49-F238E27FC236}">
                  <a16:creationId xmlns:a16="http://schemas.microsoft.com/office/drawing/2014/main" id="{72DA0D95-25F4-4204-A63C-1CBD85335BAC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5" y="1332"/>
              <a:ext cx="94" cy="120"/>
            </a:xfrm>
            <a:custGeom>
              <a:avLst/>
              <a:gdLst>
                <a:gd name="T0" fmla="*/ 0 w 94"/>
                <a:gd name="T1" fmla="*/ 0 h 120"/>
                <a:gd name="T2" fmla="*/ 94 w 94"/>
                <a:gd name="T3" fmla="*/ 41 h 120"/>
                <a:gd name="T4" fmla="*/ 46 w 94"/>
                <a:gd name="T5" fmla="*/ 120 h 120"/>
                <a:gd name="T6" fmla="*/ 65 w 94"/>
                <a:gd name="T7" fmla="*/ 51 h 120"/>
                <a:gd name="T8" fmla="*/ 0 w 94"/>
                <a:gd name="T9" fmla="*/ 0 h 1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4" h="120">
                  <a:moveTo>
                    <a:pt x="0" y="0"/>
                  </a:moveTo>
                  <a:lnTo>
                    <a:pt x="94" y="41"/>
                  </a:lnTo>
                  <a:lnTo>
                    <a:pt x="46" y="120"/>
                  </a:lnTo>
                  <a:lnTo>
                    <a:pt x="65" y="5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50" name="Freeform 164">
              <a:extLst>
                <a:ext uri="{FF2B5EF4-FFF2-40B4-BE49-F238E27FC236}">
                  <a16:creationId xmlns:a16="http://schemas.microsoft.com/office/drawing/2014/main" id="{C2296847-085D-4AED-8745-96630F20C379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4" y="1386"/>
              <a:ext cx="62" cy="71"/>
            </a:xfrm>
            <a:custGeom>
              <a:avLst/>
              <a:gdLst>
                <a:gd name="T0" fmla="*/ 0 w 26"/>
                <a:gd name="T1" fmla="*/ 18845 h 28"/>
                <a:gd name="T2" fmla="*/ 9178 w 26"/>
                <a:gd name="T3" fmla="*/ 0 h 28"/>
                <a:gd name="T4" fmla="*/ 0 w 26"/>
                <a:gd name="T5" fmla="*/ 18845 h 2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" h="28">
                  <a:moveTo>
                    <a:pt x="0" y="28"/>
                  </a:moveTo>
                  <a:cubicBezTo>
                    <a:pt x="12" y="22"/>
                    <a:pt x="25" y="13"/>
                    <a:pt x="21" y="0"/>
                  </a:cubicBezTo>
                  <a:cubicBezTo>
                    <a:pt x="26" y="11"/>
                    <a:pt x="25" y="24"/>
                    <a:pt x="0" y="2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51" name="Freeform 165">
              <a:extLst>
                <a:ext uri="{FF2B5EF4-FFF2-40B4-BE49-F238E27FC236}">
                  <a16:creationId xmlns:a16="http://schemas.microsoft.com/office/drawing/2014/main" id="{83D6E876-4C52-4324-91BA-3D156DA9127D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1" y="2675"/>
              <a:ext cx="82" cy="82"/>
            </a:xfrm>
            <a:custGeom>
              <a:avLst/>
              <a:gdLst>
                <a:gd name="T0" fmla="*/ 0 w 34"/>
                <a:gd name="T1" fmla="*/ 0 h 32"/>
                <a:gd name="T2" fmla="*/ 0 w 34"/>
                <a:gd name="T3" fmla="*/ 14486 h 32"/>
                <a:gd name="T4" fmla="*/ 16176 w 34"/>
                <a:gd name="T5" fmla="*/ 23206 h 32"/>
                <a:gd name="T6" fmla="*/ 2781 w 34"/>
                <a:gd name="T7" fmla="*/ 13020 h 32"/>
                <a:gd name="T8" fmla="*/ 0 w 34"/>
                <a:gd name="T9" fmla="*/ 0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32">
                  <a:moveTo>
                    <a:pt x="0" y="0"/>
                  </a:moveTo>
                  <a:cubicBezTo>
                    <a:pt x="0" y="0"/>
                    <a:pt x="0" y="17"/>
                    <a:pt x="0" y="20"/>
                  </a:cubicBezTo>
                  <a:cubicBezTo>
                    <a:pt x="0" y="23"/>
                    <a:pt x="6" y="32"/>
                    <a:pt x="34" y="32"/>
                  </a:cubicBezTo>
                  <a:cubicBezTo>
                    <a:pt x="25" y="31"/>
                    <a:pt x="10" y="25"/>
                    <a:pt x="6" y="18"/>
                  </a:cubicBezTo>
                  <a:cubicBezTo>
                    <a:pt x="3" y="13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52" name="Freeform 166">
              <a:extLst>
                <a:ext uri="{FF2B5EF4-FFF2-40B4-BE49-F238E27FC236}">
                  <a16:creationId xmlns:a16="http://schemas.microsoft.com/office/drawing/2014/main" id="{90468A7B-50D0-42C6-BFC1-E50D933AE957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3" y="2665"/>
              <a:ext cx="81" cy="89"/>
            </a:xfrm>
            <a:custGeom>
              <a:avLst/>
              <a:gdLst>
                <a:gd name="T0" fmla="*/ 0 w 34"/>
                <a:gd name="T1" fmla="*/ 3517 h 35"/>
                <a:gd name="T2" fmla="*/ 13496 w 34"/>
                <a:gd name="T3" fmla="*/ 1383 h 35"/>
                <a:gd name="T4" fmla="*/ 14428 w 34"/>
                <a:gd name="T5" fmla="*/ 5444 h 35"/>
                <a:gd name="T6" fmla="*/ 14428 w 34"/>
                <a:gd name="T7" fmla="*/ 17317 h 35"/>
                <a:gd name="T8" fmla="*/ 6602 w 34"/>
                <a:gd name="T9" fmla="*/ 24040 h 35"/>
                <a:gd name="T10" fmla="*/ 10976 w 34"/>
                <a:gd name="T11" fmla="*/ 13843 h 35"/>
                <a:gd name="T12" fmla="*/ 6602 w 34"/>
                <a:gd name="T13" fmla="*/ 6149 h 35"/>
                <a:gd name="T14" fmla="*/ 0 w 34"/>
                <a:gd name="T15" fmla="*/ 3517 h 3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4" h="35">
                  <a:moveTo>
                    <a:pt x="0" y="5"/>
                  </a:moveTo>
                  <a:cubicBezTo>
                    <a:pt x="8" y="6"/>
                    <a:pt x="27" y="3"/>
                    <a:pt x="31" y="2"/>
                  </a:cubicBezTo>
                  <a:cubicBezTo>
                    <a:pt x="34" y="0"/>
                    <a:pt x="33" y="4"/>
                    <a:pt x="33" y="8"/>
                  </a:cubicBezTo>
                  <a:cubicBezTo>
                    <a:pt x="33" y="11"/>
                    <a:pt x="33" y="25"/>
                    <a:pt x="33" y="25"/>
                  </a:cubicBezTo>
                  <a:cubicBezTo>
                    <a:pt x="33" y="25"/>
                    <a:pt x="25" y="34"/>
                    <a:pt x="15" y="35"/>
                  </a:cubicBezTo>
                  <a:cubicBezTo>
                    <a:pt x="21" y="31"/>
                    <a:pt x="25" y="27"/>
                    <a:pt x="25" y="20"/>
                  </a:cubicBezTo>
                  <a:cubicBezTo>
                    <a:pt x="25" y="13"/>
                    <a:pt x="23" y="10"/>
                    <a:pt x="15" y="9"/>
                  </a:cubicBezTo>
                  <a:cubicBezTo>
                    <a:pt x="7" y="7"/>
                    <a:pt x="1" y="6"/>
                    <a:pt x="0" y="5"/>
                  </a:cubicBezTo>
                  <a:close/>
                </a:path>
              </a:pathLst>
            </a:custGeom>
            <a:solidFill>
              <a:srgbClr val="B0CE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53" name="Freeform 167">
              <a:extLst>
                <a:ext uri="{FF2B5EF4-FFF2-40B4-BE49-F238E27FC236}">
                  <a16:creationId xmlns:a16="http://schemas.microsoft.com/office/drawing/2014/main" id="{AB44EBEF-1CD3-4B8E-BF32-49BD2FD52016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6" y="2588"/>
              <a:ext cx="65" cy="79"/>
            </a:xfrm>
            <a:custGeom>
              <a:avLst/>
              <a:gdLst>
                <a:gd name="T0" fmla="*/ 0 w 27"/>
                <a:gd name="T1" fmla="*/ 21600 h 31"/>
                <a:gd name="T2" fmla="*/ 12629 w 27"/>
                <a:gd name="T3" fmla="*/ 21600 h 31"/>
                <a:gd name="T4" fmla="*/ 12629 w 27"/>
                <a:gd name="T5" fmla="*/ 0 h 31"/>
                <a:gd name="T6" fmla="*/ 9945 w 27"/>
                <a:gd name="T7" fmla="*/ 11170 h 31"/>
                <a:gd name="T8" fmla="*/ 0 w 27"/>
                <a:gd name="T9" fmla="*/ 19444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" h="31">
                  <a:moveTo>
                    <a:pt x="0" y="31"/>
                  </a:moveTo>
                  <a:cubicBezTo>
                    <a:pt x="27" y="31"/>
                    <a:pt x="27" y="31"/>
                    <a:pt x="27" y="31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1" y="16"/>
                    <a:pt x="21" y="16"/>
                    <a:pt x="21" y="16"/>
                  </a:cubicBezTo>
                  <a:cubicBezTo>
                    <a:pt x="19" y="20"/>
                    <a:pt x="10" y="26"/>
                    <a:pt x="0" y="28"/>
                  </a:cubicBezTo>
                </a:path>
              </a:pathLst>
            </a:custGeom>
            <a:solidFill>
              <a:srgbClr val="B0CE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54" name="Freeform 168">
              <a:extLst>
                <a:ext uri="{FF2B5EF4-FFF2-40B4-BE49-F238E27FC236}">
                  <a16:creationId xmlns:a16="http://schemas.microsoft.com/office/drawing/2014/main" id="{23E0AB42-C127-4016-9814-274208343FD6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1" y="2572"/>
              <a:ext cx="36" cy="44"/>
            </a:xfrm>
            <a:custGeom>
              <a:avLst/>
              <a:gdLst>
                <a:gd name="T0" fmla="*/ 0 w 36"/>
                <a:gd name="T1" fmla="*/ 0 h 44"/>
                <a:gd name="T2" fmla="*/ 36 w 36"/>
                <a:gd name="T3" fmla="*/ 0 h 44"/>
                <a:gd name="T4" fmla="*/ 9 w 36"/>
                <a:gd name="T5" fmla="*/ 18 h 44"/>
                <a:gd name="T6" fmla="*/ 0 w 36"/>
                <a:gd name="T7" fmla="*/ 44 h 44"/>
                <a:gd name="T8" fmla="*/ 0 w 36"/>
                <a:gd name="T9" fmla="*/ 0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6" h="44">
                  <a:moveTo>
                    <a:pt x="0" y="0"/>
                  </a:moveTo>
                  <a:lnTo>
                    <a:pt x="36" y="0"/>
                  </a:lnTo>
                  <a:lnTo>
                    <a:pt x="9" y="18"/>
                  </a:lnTo>
                  <a:lnTo>
                    <a:pt x="0" y="4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0CE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55" name="Freeform 169">
              <a:extLst>
                <a:ext uri="{FF2B5EF4-FFF2-40B4-BE49-F238E27FC236}">
                  <a16:creationId xmlns:a16="http://schemas.microsoft.com/office/drawing/2014/main" id="{52ABA0EA-7A47-4B29-ABD3-0168517174DE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1" y="2572"/>
              <a:ext cx="36" cy="44"/>
            </a:xfrm>
            <a:custGeom>
              <a:avLst/>
              <a:gdLst>
                <a:gd name="T0" fmla="*/ 0 w 36"/>
                <a:gd name="T1" fmla="*/ 0 h 44"/>
                <a:gd name="T2" fmla="*/ 36 w 36"/>
                <a:gd name="T3" fmla="*/ 0 h 44"/>
                <a:gd name="T4" fmla="*/ 9 w 36"/>
                <a:gd name="T5" fmla="*/ 18 h 44"/>
                <a:gd name="T6" fmla="*/ 0 w 36"/>
                <a:gd name="T7" fmla="*/ 44 h 4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6" h="44">
                  <a:moveTo>
                    <a:pt x="0" y="0"/>
                  </a:moveTo>
                  <a:lnTo>
                    <a:pt x="36" y="0"/>
                  </a:lnTo>
                  <a:lnTo>
                    <a:pt x="9" y="18"/>
                  </a:lnTo>
                  <a:lnTo>
                    <a:pt x="0" y="44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56" name="Freeform 170">
              <a:extLst>
                <a:ext uri="{FF2B5EF4-FFF2-40B4-BE49-F238E27FC236}">
                  <a16:creationId xmlns:a16="http://schemas.microsoft.com/office/drawing/2014/main" id="{CE6190C4-735B-4D6E-91E2-40B98E51803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6" y="2572"/>
              <a:ext cx="34" cy="41"/>
            </a:xfrm>
            <a:custGeom>
              <a:avLst/>
              <a:gdLst>
                <a:gd name="T0" fmla="*/ 0 w 34"/>
                <a:gd name="T1" fmla="*/ 0 h 41"/>
                <a:gd name="T2" fmla="*/ 34 w 34"/>
                <a:gd name="T3" fmla="*/ 0 h 41"/>
                <a:gd name="T4" fmla="*/ 34 w 34"/>
                <a:gd name="T5" fmla="*/ 41 h 41"/>
                <a:gd name="T6" fmla="*/ 24 w 34"/>
                <a:gd name="T7" fmla="*/ 8 h 41"/>
                <a:gd name="T8" fmla="*/ 0 w 34"/>
                <a:gd name="T9" fmla="*/ 0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41">
                  <a:moveTo>
                    <a:pt x="0" y="0"/>
                  </a:moveTo>
                  <a:lnTo>
                    <a:pt x="34" y="0"/>
                  </a:lnTo>
                  <a:lnTo>
                    <a:pt x="34" y="41"/>
                  </a:lnTo>
                  <a:lnTo>
                    <a:pt x="24" y="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0CE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57" name="Freeform 171">
              <a:extLst>
                <a:ext uri="{FF2B5EF4-FFF2-40B4-BE49-F238E27FC236}">
                  <a16:creationId xmlns:a16="http://schemas.microsoft.com/office/drawing/2014/main" id="{376D6AA7-004B-4783-A6AD-6EBD0BE01C0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6" y="2572"/>
              <a:ext cx="34" cy="41"/>
            </a:xfrm>
            <a:custGeom>
              <a:avLst/>
              <a:gdLst>
                <a:gd name="T0" fmla="*/ 0 w 34"/>
                <a:gd name="T1" fmla="*/ 0 h 41"/>
                <a:gd name="T2" fmla="*/ 34 w 34"/>
                <a:gd name="T3" fmla="*/ 0 h 41"/>
                <a:gd name="T4" fmla="*/ 34 w 34"/>
                <a:gd name="T5" fmla="*/ 41 h 41"/>
                <a:gd name="T6" fmla="*/ 24 w 34"/>
                <a:gd name="T7" fmla="*/ 8 h 41"/>
                <a:gd name="T8" fmla="*/ 0 w 34"/>
                <a:gd name="T9" fmla="*/ 0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41">
                  <a:moveTo>
                    <a:pt x="0" y="0"/>
                  </a:moveTo>
                  <a:lnTo>
                    <a:pt x="34" y="0"/>
                  </a:lnTo>
                  <a:lnTo>
                    <a:pt x="34" y="41"/>
                  </a:lnTo>
                  <a:lnTo>
                    <a:pt x="24" y="8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58" name="Freeform 172">
              <a:extLst>
                <a:ext uri="{FF2B5EF4-FFF2-40B4-BE49-F238E27FC236}">
                  <a16:creationId xmlns:a16="http://schemas.microsoft.com/office/drawing/2014/main" id="{90FFF35A-726D-4052-B0BF-C89C90346B69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2" y="2590"/>
              <a:ext cx="67" cy="77"/>
            </a:xfrm>
            <a:custGeom>
              <a:avLst/>
              <a:gdLst>
                <a:gd name="T0" fmla="*/ 3532 w 28"/>
                <a:gd name="T1" fmla="*/ 22050 h 30"/>
                <a:gd name="T2" fmla="*/ 12551 w 28"/>
                <a:gd name="T3" fmla="*/ 22050 h 30"/>
                <a:gd name="T4" fmla="*/ 12551 w 28"/>
                <a:gd name="T5" fmla="*/ 20613 h 30"/>
                <a:gd name="T6" fmla="*/ 4456 w 28"/>
                <a:gd name="T7" fmla="*/ 14019 h 30"/>
                <a:gd name="T8" fmla="*/ 0 w 28"/>
                <a:gd name="T9" fmla="*/ 0 h 30"/>
                <a:gd name="T10" fmla="*/ 3218 w 28"/>
                <a:gd name="T11" fmla="*/ 15487 h 30"/>
                <a:gd name="T12" fmla="*/ 3532 w 28"/>
                <a:gd name="T13" fmla="*/ 22050 h 3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8" h="30">
                  <a:moveTo>
                    <a:pt x="8" y="30"/>
                  </a:moveTo>
                  <a:cubicBezTo>
                    <a:pt x="28" y="30"/>
                    <a:pt x="28" y="30"/>
                    <a:pt x="28" y="30"/>
                  </a:cubicBezTo>
                  <a:cubicBezTo>
                    <a:pt x="28" y="28"/>
                    <a:pt x="28" y="28"/>
                    <a:pt x="28" y="28"/>
                  </a:cubicBezTo>
                  <a:cubicBezTo>
                    <a:pt x="28" y="28"/>
                    <a:pt x="13" y="23"/>
                    <a:pt x="10" y="19"/>
                  </a:cubicBezTo>
                  <a:cubicBezTo>
                    <a:pt x="6" y="16"/>
                    <a:pt x="0" y="0"/>
                    <a:pt x="0" y="0"/>
                  </a:cubicBezTo>
                  <a:cubicBezTo>
                    <a:pt x="0" y="0"/>
                    <a:pt x="5" y="17"/>
                    <a:pt x="7" y="21"/>
                  </a:cubicBezTo>
                  <a:cubicBezTo>
                    <a:pt x="10" y="26"/>
                    <a:pt x="13" y="30"/>
                    <a:pt x="8" y="30"/>
                  </a:cubicBezTo>
                  <a:close/>
                </a:path>
              </a:pathLst>
            </a:custGeom>
            <a:solidFill>
              <a:srgbClr val="B0CE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59" name="Freeform 173">
              <a:extLst>
                <a:ext uri="{FF2B5EF4-FFF2-40B4-BE49-F238E27FC236}">
                  <a16:creationId xmlns:a16="http://schemas.microsoft.com/office/drawing/2014/main" id="{1312A541-CBDC-41C3-9B06-163CD23C052F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9" y="2593"/>
              <a:ext cx="7" cy="74"/>
            </a:xfrm>
            <a:custGeom>
              <a:avLst/>
              <a:gdLst>
                <a:gd name="T0" fmla="*/ 0 w 3"/>
                <a:gd name="T1" fmla="*/ 0 h 29"/>
                <a:gd name="T2" fmla="*/ 0 w 3"/>
                <a:gd name="T3" fmla="*/ 20439 h 29"/>
                <a:gd name="T4" fmla="*/ 0 w 3"/>
                <a:gd name="T5" fmla="*/ 0 h 2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29">
                  <a:moveTo>
                    <a:pt x="0" y="0"/>
                  </a:moveTo>
                  <a:cubicBezTo>
                    <a:pt x="0" y="29"/>
                    <a:pt x="0" y="29"/>
                    <a:pt x="0" y="29"/>
                  </a:cubicBezTo>
                  <a:cubicBezTo>
                    <a:pt x="3" y="24"/>
                    <a:pt x="2" y="9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60" name="Freeform 174">
              <a:extLst>
                <a:ext uri="{FF2B5EF4-FFF2-40B4-BE49-F238E27FC236}">
                  <a16:creationId xmlns:a16="http://schemas.microsoft.com/office/drawing/2014/main" id="{6C7A1B1A-714F-42B0-8E50-EFD78A6D4D7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4" y="2578"/>
              <a:ext cx="19" cy="35"/>
            </a:xfrm>
            <a:custGeom>
              <a:avLst/>
              <a:gdLst>
                <a:gd name="T0" fmla="*/ 0 w 19"/>
                <a:gd name="T1" fmla="*/ 0 h 35"/>
                <a:gd name="T2" fmla="*/ 0 w 19"/>
                <a:gd name="T3" fmla="*/ 35 h 35"/>
                <a:gd name="T4" fmla="*/ 19 w 19"/>
                <a:gd name="T5" fmla="*/ 35 h 35"/>
                <a:gd name="T6" fmla="*/ 7 w 19"/>
                <a:gd name="T7" fmla="*/ 25 h 35"/>
                <a:gd name="T8" fmla="*/ 0 w 19"/>
                <a:gd name="T9" fmla="*/ 0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35">
                  <a:moveTo>
                    <a:pt x="0" y="0"/>
                  </a:moveTo>
                  <a:lnTo>
                    <a:pt x="0" y="35"/>
                  </a:lnTo>
                  <a:lnTo>
                    <a:pt x="19" y="35"/>
                  </a:lnTo>
                  <a:lnTo>
                    <a:pt x="7" y="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61" name="Freeform 175">
              <a:extLst>
                <a:ext uri="{FF2B5EF4-FFF2-40B4-BE49-F238E27FC236}">
                  <a16:creationId xmlns:a16="http://schemas.microsoft.com/office/drawing/2014/main" id="{2C83DFD5-804E-4CDF-8A58-118267C4AB8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4" y="2578"/>
              <a:ext cx="19" cy="35"/>
            </a:xfrm>
            <a:custGeom>
              <a:avLst/>
              <a:gdLst>
                <a:gd name="T0" fmla="*/ 0 w 19"/>
                <a:gd name="T1" fmla="*/ 0 h 35"/>
                <a:gd name="T2" fmla="*/ 0 w 19"/>
                <a:gd name="T3" fmla="*/ 35 h 35"/>
                <a:gd name="T4" fmla="*/ 19 w 19"/>
                <a:gd name="T5" fmla="*/ 35 h 35"/>
                <a:gd name="T6" fmla="*/ 7 w 19"/>
                <a:gd name="T7" fmla="*/ 25 h 3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9" h="35">
                  <a:moveTo>
                    <a:pt x="0" y="0"/>
                  </a:moveTo>
                  <a:lnTo>
                    <a:pt x="0" y="35"/>
                  </a:lnTo>
                  <a:lnTo>
                    <a:pt x="19" y="35"/>
                  </a:lnTo>
                  <a:lnTo>
                    <a:pt x="7" y="25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62" name="Freeform 176">
              <a:extLst>
                <a:ext uri="{FF2B5EF4-FFF2-40B4-BE49-F238E27FC236}">
                  <a16:creationId xmlns:a16="http://schemas.microsoft.com/office/drawing/2014/main" id="{9A9F35E5-E1F5-48B4-9A4E-058E239AB7D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6" y="2672"/>
              <a:ext cx="36" cy="69"/>
            </a:xfrm>
            <a:custGeom>
              <a:avLst/>
              <a:gdLst>
                <a:gd name="T0" fmla="*/ 0 w 15"/>
                <a:gd name="T1" fmla="*/ 1403 h 27"/>
                <a:gd name="T2" fmla="*/ 4620 w 15"/>
                <a:gd name="T3" fmla="*/ 848 h 27"/>
                <a:gd name="T4" fmla="*/ 5904 w 15"/>
                <a:gd name="T5" fmla="*/ 6440 h 27"/>
                <a:gd name="T6" fmla="*/ 3250 w 15"/>
                <a:gd name="T7" fmla="*/ 19195 h 27"/>
                <a:gd name="T8" fmla="*/ 4620 w 15"/>
                <a:gd name="T9" fmla="*/ 15568 h 27"/>
                <a:gd name="T10" fmla="*/ 4949 w 15"/>
                <a:gd name="T11" fmla="*/ 7843 h 27"/>
                <a:gd name="T12" fmla="*/ 2321 w 15"/>
                <a:gd name="T13" fmla="*/ 2167 h 2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5" h="27">
                  <a:moveTo>
                    <a:pt x="0" y="2"/>
                  </a:moveTo>
                  <a:cubicBezTo>
                    <a:pt x="3" y="2"/>
                    <a:pt x="7" y="0"/>
                    <a:pt x="10" y="1"/>
                  </a:cubicBezTo>
                  <a:cubicBezTo>
                    <a:pt x="13" y="2"/>
                    <a:pt x="13" y="6"/>
                    <a:pt x="13" y="9"/>
                  </a:cubicBezTo>
                  <a:cubicBezTo>
                    <a:pt x="13" y="15"/>
                    <a:pt x="15" y="24"/>
                    <a:pt x="7" y="27"/>
                  </a:cubicBezTo>
                  <a:cubicBezTo>
                    <a:pt x="8" y="25"/>
                    <a:pt x="10" y="24"/>
                    <a:pt x="10" y="22"/>
                  </a:cubicBezTo>
                  <a:cubicBezTo>
                    <a:pt x="12" y="19"/>
                    <a:pt x="11" y="14"/>
                    <a:pt x="11" y="11"/>
                  </a:cubicBezTo>
                  <a:cubicBezTo>
                    <a:pt x="10" y="8"/>
                    <a:pt x="7" y="6"/>
                    <a:pt x="5" y="3"/>
                  </a:cubicBezTo>
                </a:path>
              </a:pathLst>
            </a:custGeom>
            <a:solidFill>
              <a:srgbClr val="6BA7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63" name="Freeform 177">
              <a:extLst>
                <a:ext uri="{FF2B5EF4-FFF2-40B4-BE49-F238E27FC236}">
                  <a16:creationId xmlns:a16="http://schemas.microsoft.com/office/drawing/2014/main" id="{65753338-9251-4E60-9114-A8726BE37AAA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8" y="2593"/>
              <a:ext cx="43" cy="72"/>
            </a:xfrm>
            <a:custGeom>
              <a:avLst/>
              <a:gdLst>
                <a:gd name="T0" fmla="*/ 0 w 43"/>
                <a:gd name="T1" fmla="*/ 72 h 72"/>
                <a:gd name="T2" fmla="*/ 43 w 43"/>
                <a:gd name="T3" fmla="*/ 72 h 72"/>
                <a:gd name="T4" fmla="*/ 43 w 43"/>
                <a:gd name="T5" fmla="*/ 0 h 72"/>
                <a:gd name="T6" fmla="*/ 34 w 43"/>
                <a:gd name="T7" fmla="*/ 61 h 72"/>
                <a:gd name="T8" fmla="*/ 0 w 43"/>
                <a:gd name="T9" fmla="*/ 72 h 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" h="72">
                  <a:moveTo>
                    <a:pt x="0" y="72"/>
                  </a:moveTo>
                  <a:lnTo>
                    <a:pt x="43" y="72"/>
                  </a:lnTo>
                  <a:lnTo>
                    <a:pt x="43" y="0"/>
                  </a:lnTo>
                  <a:lnTo>
                    <a:pt x="34" y="61"/>
                  </a:lnTo>
                  <a:lnTo>
                    <a:pt x="0" y="72"/>
                  </a:lnTo>
                  <a:close/>
                </a:path>
              </a:pathLst>
            </a:custGeom>
            <a:solidFill>
              <a:srgbClr val="6BA7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64" name="Freeform 178">
              <a:extLst>
                <a:ext uri="{FF2B5EF4-FFF2-40B4-BE49-F238E27FC236}">
                  <a16:creationId xmlns:a16="http://schemas.microsoft.com/office/drawing/2014/main" id="{0EDF7ADC-8A9A-4121-8237-60BC3AB3EBF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8" y="2593"/>
              <a:ext cx="43" cy="72"/>
            </a:xfrm>
            <a:custGeom>
              <a:avLst/>
              <a:gdLst>
                <a:gd name="T0" fmla="*/ 0 w 43"/>
                <a:gd name="T1" fmla="*/ 72 h 72"/>
                <a:gd name="T2" fmla="*/ 43 w 43"/>
                <a:gd name="T3" fmla="*/ 72 h 72"/>
                <a:gd name="T4" fmla="*/ 43 w 43"/>
                <a:gd name="T5" fmla="*/ 0 h 72"/>
                <a:gd name="T6" fmla="*/ 34 w 43"/>
                <a:gd name="T7" fmla="*/ 61 h 7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3" h="72">
                  <a:moveTo>
                    <a:pt x="0" y="72"/>
                  </a:moveTo>
                  <a:lnTo>
                    <a:pt x="43" y="72"/>
                  </a:lnTo>
                  <a:lnTo>
                    <a:pt x="43" y="0"/>
                  </a:lnTo>
                  <a:lnTo>
                    <a:pt x="34" y="61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65" name="Freeform 179">
              <a:extLst>
                <a:ext uri="{FF2B5EF4-FFF2-40B4-BE49-F238E27FC236}">
                  <a16:creationId xmlns:a16="http://schemas.microsoft.com/office/drawing/2014/main" id="{C7F0A1EE-3CAF-4B5F-B214-D8F9BDFD1B25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3" y="2654"/>
              <a:ext cx="26" cy="13"/>
            </a:xfrm>
            <a:custGeom>
              <a:avLst/>
              <a:gdLst>
                <a:gd name="T0" fmla="*/ 0 w 11"/>
                <a:gd name="T1" fmla="*/ 4022 h 5"/>
                <a:gd name="T2" fmla="*/ 4491 w 11"/>
                <a:gd name="T3" fmla="*/ 4022 h 5"/>
                <a:gd name="T4" fmla="*/ 4491 w 11"/>
                <a:gd name="T5" fmla="*/ 2514 h 5"/>
                <a:gd name="T6" fmla="*/ 369 w 11"/>
                <a:gd name="T7" fmla="*/ 0 h 5"/>
                <a:gd name="T8" fmla="*/ 0 w 11"/>
                <a:gd name="T9" fmla="*/ 4022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5">
                  <a:moveTo>
                    <a:pt x="0" y="5"/>
                  </a:moveTo>
                  <a:cubicBezTo>
                    <a:pt x="11" y="5"/>
                    <a:pt x="11" y="5"/>
                    <a:pt x="11" y="5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4" y="1"/>
                    <a:pt x="5" y="4"/>
                    <a:pt x="0" y="5"/>
                  </a:cubicBezTo>
                  <a:close/>
                </a:path>
              </a:pathLst>
            </a:custGeom>
            <a:solidFill>
              <a:srgbClr val="6BA7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66" name="Freeform 180">
              <a:extLst>
                <a:ext uri="{FF2B5EF4-FFF2-40B4-BE49-F238E27FC236}">
                  <a16:creationId xmlns:a16="http://schemas.microsoft.com/office/drawing/2014/main" id="{2EB134FD-0240-4359-82F9-3DEFF7875DE9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4" y="2578"/>
              <a:ext cx="70" cy="74"/>
            </a:xfrm>
            <a:custGeom>
              <a:avLst/>
              <a:gdLst>
                <a:gd name="T0" fmla="*/ 0 w 29"/>
                <a:gd name="T1" fmla="*/ 20439 h 29"/>
                <a:gd name="T2" fmla="*/ 9100 w 29"/>
                <a:gd name="T3" fmla="*/ 14917 h 29"/>
                <a:gd name="T4" fmla="*/ 13855 w 29"/>
                <a:gd name="T5" fmla="*/ 0 h 29"/>
                <a:gd name="T6" fmla="*/ 1393 w 29"/>
                <a:gd name="T7" fmla="*/ 7130 h 29"/>
                <a:gd name="T8" fmla="*/ 7707 w 29"/>
                <a:gd name="T9" fmla="*/ 10516 h 29"/>
                <a:gd name="T10" fmla="*/ 0 w 29"/>
                <a:gd name="T11" fmla="*/ 20439 h 2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9" h="29">
                  <a:moveTo>
                    <a:pt x="0" y="29"/>
                  </a:moveTo>
                  <a:cubicBezTo>
                    <a:pt x="6" y="28"/>
                    <a:pt x="17" y="23"/>
                    <a:pt x="19" y="21"/>
                  </a:cubicBezTo>
                  <a:cubicBezTo>
                    <a:pt x="21" y="18"/>
                    <a:pt x="29" y="0"/>
                    <a:pt x="29" y="0"/>
                  </a:cubicBezTo>
                  <a:cubicBezTo>
                    <a:pt x="26" y="3"/>
                    <a:pt x="8" y="9"/>
                    <a:pt x="3" y="10"/>
                  </a:cubicBezTo>
                  <a:cubicBezTo>
                    <a:pt x="14" y="9"/>
                    <a:pt x="17" y="10"/>
                    <a:pt x="16" y="15"/>
                  </a:cubicBezTo>
                  <a:cubicBezTo>
                    <a:pt x="14" y="20"/>
                    <a:pt x="5" y="28"/>
                    <a:pt x="0" y="29"/>
                  </a:cubicBezTo>
                  <a:close/>
                </a:path>
              </a:pathLst>
            </a:custGeom>
            <a:solidFill>
              <a:srgbClr val="C277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67" name="Rectangle 181">
              <a:extLst>
                <a:ext uri="{FF2B5EF4-FFF2-40B4-BE49-F238E27FC236}">
                  <a16:creationId xmlns:a16="http://schemas.microsoft.com/office/drawing/2014/main" id="{F90E234D-2A18-427A-BEA7-EB41F4B285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98" y="2327"/>
              <a:ext cx="5" cy="274"/>
            </a:xfrm>
            <a:prstGeom prst="rect">
              <a:avLst/>
            </a:prstGeom>
            <a:solidFill>
              <a:srgbClr val="898A8C"/>
            </a:solidFill>
            <a:ln w="14288" cap="rnd">
              <a:solidFill>
                <a:srgbClr val="898A8C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1868" name="Freeform 182">
              <a:extLst>
                <a:ext uri="{FF2B5EF4-FFF2-40B4-BE49-F238E27FC236}">
                  <a16:creationId xmlns:a16="http://schemas.microsoft.com/office/drawing/2014/main" id="{45CFE220-ADB1-429B-8F57-839A8C311EFC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2" y="1580"/>
              <a:ext cx="334" cy="975"/>
            </a:xfrm>
            <a:custGeom>
              <a:avLst/>
              <a:gdLst>
                <a:gd name="T0" fmla="*/ 0 w 139"/>
                <a:gd name="T1" fmla="*/ 260110 h 381"/>
                <a:gd name="T2" fmla="*/ 59269 w 139"/>
                <a:gd name="T3" fmla="*/ 258132 h 381"/>
                <a:gd name="T4" fmla="*/ 64349 w 139"/>
                <a:gd name="T5" fmla="*/ 225755 h 381"/>
                <a:gd name="T6" fmla="*/ 64349 w 139"/>
                <a:gd name="T7" fmla="*/ 58925 h 381"/>
                <a:gd name="T8" fmla="*/ 37905 w 139"/>
                <a:gd name="T9" fmla="*/ 0 h 381"/>
                <a:gd name="T10" fmla="*/ 61048 w 139"/>
                <a:gd name="T11" fmla="*/ 42365 h 381"/>
                <a:gd name="T12" fmla="*/ 61048 w 139"/>
                <a:gd name="T13" fmla="*/ 181196 h 381"/>
                <a:gd name="T14" fmla="*/ 47173 w 139"/>
                <a:gd name="T15" fmla="*/ 260110 h 381"/>
                <a:gd name="T16" fmla="*/ 0 w 139"/>
                <a:gd name="T17" fmla="*/ 260110 h 38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9" h="381">
                  <a:moveTo>
                    <a:pt x="0" y="362"/>
                  </a:moveTo>
                  <a:cubicBezTo>
                    <a:pt x="17" y="370"/>
                    <a:pt x="98" y="381"/>
                    <a:pt x="128" y="359"/>
                  </a:cubicBezTo>
                  <a:cubicBezTo>
                    <a:pt x="137" y="350"/>
                    <a:pt x="139" y="340"/>
                    <a:pt x="139" y="314"/>
                  </a:cubicBezTo>
                  <a:cubicBezTo>
                    <a:pt x="139" y="289"/>
                    <a:pt x="139" y="119"/>
                    <a:pt x="139" y="82"/>
                  </a:cubicBezTo>
                  <a:cubicBezTo>
                    <a:pt x="139" y="30"/>
                    <a:pt x="118" y="11"/>
                    <a:pt x="82" y="0"/>
                  </a:cubicBezTo>
                  <a:cubicBezTo>
                    <a:pt x="100" y="9"/>
                    <a:pt x="129" y="26"/>
                    <a:pt x="132" y="59"/>
                  </a:cubicBezTo>
                  <a:cubicBezTo>
                    <a:pt x="135" y="93"/>
                    <a:pt x="132" y="204"/>
                    <a:pt x="132" y="252"/>
                  </a:cubicBezTo>
                  <a:cubicBezTo>
                    <a:pt x="132" y="301"/>
                    <a:pt x="139" y="347"/>
                    <a:pt x="102" y="362"/>
                  </a:cubicBezTo>
                  <a:cubicBezTo>
                    <a:pt x="69" y="375"/>
                    <a:pt x="0" y="362"/>
                    <a:pt x="0" y="36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69" name="Freeform 183">
              <a:extLst>
                <a:ext uri="{FF2B5EF4-FFF2-40B4-BE49-F238E27FC236}">
                  <a16:creationId xmlns:a16="http://schemas.microsoft.com/office/drawing/2014/main" id="{E0AA4FE1-4B4C-4749-BF39-CCD153986A02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3" y="2552"/>
              <a:ext cx="296" cy="43"/>
            </a:xfrm>
            <a:custGeom>
              <a:avLst/>
              <a:gdLst>
                <a:gd name="T0" fmla="*/ 0 w 123"/>
                <a:gd name="T1" fmla="*/ 3397 h 17"/>
                <a:gd name="T2" fmla="*/ 28974 w 123"/>
                <a:gd name="T3" fmla="*/ 11299 h 17"/>
                <a:gd name="T4" fmla="*/ 57450 w 123"/>
                <a:gd name="T5" fmla="*/ 0 h 17"/>
                <a:gd name="T6" fmla="*/ 0 w 123"/>
                <a:gd name="T7" fmla="*/ 3397 h 1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3" h="17">
                  <a:moveTo>
                    <a:pt x="0" y="5"/>
                  </a:moveTo>
                  <a:cubicBezTo>
                    <a:pt x="6" y="11"/>
                    <a:pt x="33" y="17"/>
                    <a:pt x="62" y="17"/>
                  </a:cubicBezTo>
                  <a:cubicBezTo>
                    <a:pt x="85" y="16"/>
                    <a:pt x="110" y="11"/>
                    <a:pt x="123" y="0"/>
                  </a:cubicBezTo>
                  <a:cubicBezTo>
                    <a:pt x="95" y="14"/>
                    <a:pt x="25" y="14"/>
                    <a:pt x="0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70" name="Oval 184">
              <a:extLst>
                <a:ext uri="{FF2B5EF4-FFF2-40B4-BE49-F238E27FC236}">
                  <a16:creationId xmlns:a16="http://schemas.microsoft.com/office/drawing/2014/main" id="{EADE03AF-09CD-4695-819F-237040BC7D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6" y="1314"/>
              <a:ext cx="411" cy="164"/>
            </a:xfrm>
            <a:prstGeom prst="ellipse">
              <a:avLst/>
            </a:prstGeom>
            <a:noFill/>
            <a:ln w="7938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1871" name="Line 185">
              <a:extLst>
                <a:ext uri="{FF2B5EF4-FFF2-40B4-BE49-F238E27FC236}">
                  <a16:creationId xmlns:a16="http://schemas.microsoft.com/office/drawing/2014/main" id="{CAD2CD94-02AA-48BD-BB14-8BF0A3633DF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736" y="1460"/>
              <a:ext cx="1" cy="36"/>
            </a:xfrm>
            <a:prstGeom prst="line">
              <a:avLst/>
            </a:prstGeom>
            <a:noFill/>
            <a:ln w="7938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72" name="Freeform 186">
              <a:extLst>
                <a:ext uri="{FF2B5EF4-FFF2-40B4-BE49-F238E27FC236}">
                  <a16:creationId xmlns:a16="http://schemas.microsoft.com/office/drawing/2014/main" id="{9AEC444E-0E8F-46D7-AD76-099D4641EF1A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0" y="2549"/>
              <a:ext cx="341" cy="121"/>
            </a:xfrm>
            <a:custGeom>
              <a:avLst/>
              <a:gdLst>
                <a:gd name="T0" fmla="*/ 0 w 142"/>
                <a:gd name="T1" fmla="*/ 0 h 47"/>
                <a:gd name="T2" fmla="*/ 6551 w 142"/>
                <a:gd name="T3" fmla="*/ 24774 h 47"/>
                <a:gd name="T4" fmla="*/ 32818 w 142"/>
                <a:gd name="T5" fmla="*/ 35268 h 47"/>
                <a:gd name="T6" fmla="*/ 58469 w 142"/>
                <a:gd name="T7" fmla="*/ 25644 h 47"/>
                <a:gd name="T8" fmla="*/ 65419 w 142"/>
                <a:gd name="T9" fmla="*/ 922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2" h="47">
                  <a:moveTo>
                    <a:pt x="0" y="0"/>
                  </a:moveTo>
                  <a:cubicBezTo>
                    <a:pt x="4" y="11"/>
                    <a:pt x="12" y="31"/>
                    <a:pt x="14" y="33"/>
                  </a:cubicBezTo>
                  <a:cubicBezTo>
                    <a:pt x="23" y="41"/>
                    <a:pt x="45" y="47"/>
                    <a:pt x="71" y="47"/>
                  </a:cubicBezTo>
                  <a:cubicBezTo>
                    <a:pt x="96" y="47"/>
                    <a:pt x="117" y="42"/>
                    <a:pt x="127" y="34"/>
                  </a:cubicBezTo>
                  <a:cubicBezTo>
                    <a:pt x="130" y="32"/>
                    <a:pt x="138" y="12"/>
                    <a:pt x="142" y="1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73" name="Freeform 187">
              <a:extLst>
                <a:ext uri="{FF2B5EF4-FFF2-40B4-BE49-F238E27FC236}">
                  <a16:creationId xmlns:a16="http://schemas.microsoft.com/office/drawing/2014/main" id="{6F06B16B-F675-4C44-B36B-B76A5202A3F4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2" y="2532"/>
              <a:ext cx="358" cy="71"/>
            </a:xfrm>
            <a:custGeom>
              <a:avLst/>
              <a:gdLst>
                <a:gd name="T0" fmla="*/ 68854 w 149"/>
                <a:gd name="T1" fmla="*/ 0 h 28"/>
                <a:gd name="T2" fmla="*/ 34262 w 149"/>
                <a:gd name="T3" fmla="*/ 18845 h 28"/>
                <a:gd name="T4" fmla="*/ 0 w 149"/>
                <a:gd name="T5" fmla="*/ 0 h 2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9" h="28">
                  <a:moveTo>
                    <a:pt x="149" y="0"/>
                  </a:moveTo>
                  <a:cubicBezTo>
                    <a:pt x="149" y="15"/>
                    <a:pt x="115" y="28"/>
                    <a:pt x="74" y="28"/>
                  </a:cubicBezTo>
                  <a:cubicBezTo>
                    <a:pt x="33" y="28"/>
                    <a:pt x="0" y="15"/>
                    <a:pt x="0" y="0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74" name="Freeform 188">
              <a:extLst>
                <a:ext uri="{FF2B5EF4-FFF2-40B4-BE49-F238E27FC236}">
                  <a16:creationId xmlns:a16="http://schemas.microsoft.com/office/drawing/2014/main" id="{5C9B071C-84F5-48C0-AFFA-A563AED4E468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4" y="2659"/>
              <a:ext cx="175" cy="105"/>
            </a:xfrm>
            <a:custGeom>
              <a:avLst/>
              <a:gdLst>
                <a:gd name="T0" fmla="*/ 16309 w 73"/>
                <a:gd name="T1" fmla="*/ 2886 h 41"/>
                <a:gd name="T2" fmla="*/ 0 w 73"/>
                <a:gd name="T3" fmla="*/ 0 h 41"/>
                <a:gd name="T4" fmla="*/ 0 w 73"/>
                <a:gd name="T5" fmla="*/ 20260 h 41"/>
                <a:gd name="T6" fmla="*/ 16309 w 73"/>
                <a:gd name="T7" fmla="*/ 29646 h 41"/>
                <a:gd name="T8" fmla="*/ 33257 w 73"/>
                <a:gd name="T9" fmla="*/ 20260 h 41"/>
                <a:gd name="T10" fmla="*/ 33257 w 73"/>
                <a:gd name="T11" fmla="*/ 0 h 41"/>
                <a:gd name="T12" fmla="*/ 16309 w 73"/>
                <a:gd name="T13" fmla="*/ 2886 h 4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3" h="41">
                  <a:moveTo>
                    <a:pt x="36" y="4"/>
                  </a:moveTo>
                  <a:cubicBezTo>
                    <a:pt x="23" y="4"/>
                    <a:pt x="10" y="2"/>
                    <a:pt x="0" y="0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35"/>
                    <a:pt x="16" y="41"/>
                    <a:pt x="36" y="41"/>
                  </a:cubicBezTo>
                  <a:cubicBezTo>
                    <a:pt x="56" y="41"/>
                    <a:pt x="73" y="35"/>
                    <a:pt x="73" y="28"/>
                  </a:cubicBezTo>
                  <a:cubicBezTo>
                    <a:pt x="73" y="0"/>
                    <a:pt x="73" y="0"/>
                    <a:pt x="73" y="0"/>
                  </a:cubicBezTo>
                  <a:cubicBezTo>
                    <a:pt x="62" y="3"/>
                    <a:pt x="50" y="4"/>
                    <a:pt x="36" y="4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75" name="Freeform 189">
              <a:extLst>
                <a:ext uri="{FF2B5EF4-FFF2-40B4-BE49-F238E27FC236}">
                  <a16:creationId xmlns:a16="http://schemas.microsoft.com/office/drawing/2014/main" id="{12262D92-8F7E-44AB-83B8-3FEE647C3F3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7" y="1296"/>
              <a:ext cx="586" cy="205"/>
            </a:xfrm>
            <a:custGeom>
              <a:avLst/>
              <a:gdLst>
                <a:gd name="T0" fmla="*/ 423 w 586"/>
                <a:gd name="T1" fmla="*/ 0 h 205"/>
                <a:gd name="T2" fmla="*/ 586 w 586"/>
                <a:gd name="T3" fmla="*/ 74 h 205"/>
                <a:gd name="T4" fmla="*/ 529 w 586"/>
                <a:gd name="T5" fmla="*/ 164 h 205"/>
                <a:gd name="T6" fmla="*/ 293 w 586"/>
                <a:gd name="T7" fmla="*/ 205 h 205"/>
                <a:gd name="T8" fmla="*/ 58 w 586"/>
                <a:gd name="T9" fmla="*/ 164 h 205"/>
                <a:gd name="T10" fmla="*/ 0 w 586"/>
                <a:gd name="T11" fmla="*/ 74 h 205"/>
                <a:gd name="T12" fmla="*/ 161 w 586"/>
                <a:gd name="T13" fmla="*/ 0 h 205"/>
                <a:gd name="T14" fmla="*/ 423 w 586"/>
                <a:gd name="T15" fmla="*/ 0 h 20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86" h="205">
                  <a:moveTo>
                    <a:pt x="423" y="0"/>
                  </a:moveTo>
                  <a:lnTo>
                    <a:pt x="586" y="74"/>
                  </a:lnTo>
                  <a:lnTo>
                    <a:pt x="529" y="164"/>
                  </a:lnTo>
                  <a:lnTo>
                    <a:pt x="293" y="205"/>
                  </a:lnTo>
                  <a:lnTo>
                    <a:pt x="58" y="164"/>
                  </a:lnTo>
                  <a:lnTo>
                    <a:pt x="0" y="74"/>
                  </a:lnTo>
                  <a:lnTo>
                    <a:pt x="161" y="0"/>
                  </a:lnTo>
                  <a:lnTo>
                    <a:pt x="423" y="0"/>
                  </a:ln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76" name="Freeform 190">
              <a:extLst>
                <a:ext uri="{FF2B5EF4-FFF2-40B4-BE49-F238E27FC236}">
                  <a16:creationId xmlns:a16="http://schemas.microsoft.com/office/drawing/2014/main" id="{B1B5CDAF-15CF-446E-BBA4-C04CE68B21F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7" y="1370"/>
              <a:ext cx="586" cy="166"/>
            </a:xfrm>
            <a:custGeom>
              <a:avLst/>
              <a:gdLst>
                <a:gd name="T0" fmla="*/ 0 w 586"/>
                <a:gd name="T1" fmla="*/ 33 h 166"/>
                <a:gd name="T2" fmla="*/ 58 w 586"/>
                <a:gd name="T3" fmla="*/ 126 h 166"/>
                <a:gd name="T4" fmla="*/ 293 w 586"/>
                <a:gd name="T5" fmla="*/ 166 h 166"/>
                <a:gd name="T6" fmla="*/ 529 w 586"/>
                <a:gd name="T7" fmla="*/ 126 h 166"/>
                <a:gd name="T8" fmla="*/ 586 w 586"/>
                <a:gd name="T9" fmla="*/ 33 h 166"/>
                <a:gd name="T10" fmla="*/ 586 w 586"/>
                <a:gd name="T11" fmla="*/ 0 h 166"/>
                <a:gd name="T12" fmla="*/ 529 w 586"/>
                <a:gd name="T13" fmla="*/ 90 h 166"/>
                <a:gd name="T14" fmla="*/ 293 w 586"/>
                <a:gd name="T15" fmla="*/ 131 h 166"/>
                <a:gd name="T16" fmla="*/ 58 w 586"/>
                <a:gd name="T17" fmla="*/ 90 h 166"/>
                <a:gd name="T18" fmla="*/ 0 w 586"/>
                <a:gd name="T19" fmla="*/ 0 h 166"/>
                <a:gd name="T20" fmla="*/ 0 w 586"/>
                <a:gd name="T21" fmla="*/ 33 h 16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86" h="166">
                  <a:moveTo>
                    <a:pt x="0" y="33"/>
                  </a:moveTo>
                  <a:lnTo>
                    <a:pt x="58" y="126"/>
                  </a:lnTo>
                  <a:lnTo>
                    <a:pt x="293" y="166"/>
                  </a:lnTo>
                  <a:lnTo>
                    <a:pt x="529" y="126"/>
                  </a:lnTo>
                  <a:lnTo>
                    <a:pt x="586" y="33"/>
                  </a:lnTo>
                  <a:lnTo>
                    <a:pt x="586" y="0"/>
                  </a:lnTo>
                  <a:lnTo>
                    <a:pt x="529" y="90"/>
                  </a:lnTo>
                  <a:lnTo>
                    <a:pt x="293" y="131"/>
                  </a:lnTo>
                  <a:lnTo>
                    <a:pt x="58" y="90"/>
                  </a:lnTo>
                  <a:lnTo>
                    <a:pt x="0" y="0"/>
                  </a:lnTo>
                  <a:lnTo>
                    <a:pt x="0" y="33"/>
                  </a:ln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77" name="Line 191">
              <a:extLst>
                <a:ext uri="{FF2B5EF4-FFF2-40B4-BE49-F238E27FC236}">
                  <a16:creationId xmlns:a16="http://schemas.microsoft.com/office/drawing/2014/main" id="{C00AF1DC-813E-4056-9E40-6E50D487B9A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262" y="1460"/>
              <a:ext cx="1" cy="36"/>
            </a:xfrm>
            <a:prstGeom prst="line">
              <a:avLst/>
            </a:prstGeom>
            <a:noFill/>
            <a:ln w="7938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78" name="Line 192">
              <a:extLst>
                <a:ext uri="{FF2B5EF4-FFF2-40B4-BE49-F238E27FC236}">
                  <a16:creationId xmlns:a16="http://schemas.microsoft.com/office/drawing/2014/main" id="{3398ECFB-73AD-406C-914F-15283ADD998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500" y="1501"/>
              <a:ext cx="1" cy="35"/>
            </a:xfrm>
            <a:prstGeom prst="line">
              <a:avLst/>
            </a:prstGeom>
            <a:noFill/>
            <a:ln w="7938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79" name="Freeform 193">
              <a:extLst>
                <a:ext uri="{FF2B5EF4-FFF2-40B4-BE49-F238E27FC236}">
                  <a16:creationId xmlns:a16="http://schemas.microsoft.com/office/drawing/2014/main" id="{4C801C54-24AD-4456-9663-8508C077EF32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4" y="2565"/>
              <a:ext cx="80" cy="110"/>
            </a:xfrm>
            <a:custGeom>
              <a:avLst/>
              <a:gdLst>
                <a:gd name="T0" fmla="*/ 16225 w 33"/>
                <a:gd name="T1" fmla="*/ 26635 h 43"/>
                <a:gd name="T2" fmla="*/ 5872 w 33"/>
                <a:gd name="T3" fmla="*/ 19403 h 43"/>
                <a:gd name="T4" fmla="*/ 0 w 33"/>
                <a:gd name="T5" fmla="*/ 0 h 43"/>
                <a:gd name="T6" fmla="*/ 0 w 33"/>
                <a:gd name="T7" fmla="*/ 30782 h 43"/>
                <a:gd name="T8" fmla="*/ 16225 w 33"/>
                <a:gd name="T9" fmla="*/ 30782 h 43"/>
                <a:gd name="T10" fmla="*/ 16225 w 33"/>
                <a:gd name="T11" fmla="*/ 26635 h 4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3" h="43">
                  <a:moveTo>
                    <a:pt x="33" y="37"/>
                  </a:moveTo>
                  <a:cubicBezTo>
                    <a:pt x="24" y="34"/>
                    <a:pt x="16" y="31"/>
                    <a:pt x="12" y="27"/>
                  </a:cubicBezTo>
                  <a:cubicBezTo>
                    <a:pt x="10" y="25"/>
                    <a:pt x="4" y="11"/>
                    <a:pt x="0" y="0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33" y="43"/>
                    <a:pt x="33" y="43"/>
                    <a:pt x="33" y="43"/>
                  </a:cubicBezTo>
                  <a:lnTo>
                    <a:pt x="33" y="37"/>
                  </a:ln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80" name="Rectangle 194">
              <a:extLst>
                <a:ext uri="{FF2B5EF4-FFF2-40B4-BE49-F238E27FC236}">
                  <a16:creationId xmlns:a16="http://schemas.microsoft.com/office/drawing/2014/main" id="{64959C59-6924-4F77-AAD2-3BFB85DF7B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9" y="2565"/>
              <a:ext cx="45" cy="54"/>
            </a:xfrm>
            <a:prstGeom prst="rect">
              <a:avLst/>
            </a:prstGeom>
            <a:noFill/>
            <a:ln w="7938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1881" name="Freeform 195">
              <a:extLst>
                <a:ext uri="{FF2B5EF4-FFF2-40B4-BE49-F238E27FC236}">
                  <a16:creationId xmlns:a16="http://schemas.microsoft.com/office/drawing/2014/main" id="{812E5CC8-FC21-4EBA-87DD-1ECDD172C93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9" y="2565"/>
              <a:ext cx="77" cy="110"/>
            </a:xfrm>
            <a:custGeom>
              <a:avLst/>
              <a:gdLst>
                <a:gd name="T0" fmla="*/ 0 w 32"/>
                <a:gd name="T1" fmla="*/ 26635 h 43"/>
                <a:gd name="T2" fmla="*/ 9351 w 32"/>
                <a:gd name="T3" fmla="*/ 19403 h 43"/>
                <a:gd name="T4" fmla="*/ 14921 w 32"/>
                <a:gd name="T5" fmla="*/ 0 h 43"/>
                <a:gd name="T6" fmla="*/ 14921 w 32"/>
                <a:gd name="T7" fmla="*/ 30782 h 43"/>
                <a:gd name="T8" fmla="*/ 0 w 32"/>
                <a:gd name="T9" fmla="*/ 30782 h 43"/>
                <a:gd name="T10" fmla="*/ 0 w 32"/>
                <a:gd name="T11" fmla="*/ 26635 h 4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2" h="43">
                  <a:moveTo>
                    <a:pt x="0" y="37"/>
                  </a:moveTo>
                  <a:cubicBezTo>
                    <a:pt x="9" y="34"/>
                    <a:pt x="16" y="31"/>
                    <a:pt x="20" y="27"/>
                  </a:cubicBezTo>
                  <a:cubicBezTo>
                    <a:pt x="22" y="25"/>
                    <a:pt x="28" y="11"/>
                    <a:pt x="32" y="0"/>
                  </a:cubicBezTo>
                  <a:cubicBezTo>
                    <a:pt x="32" y="43"/>
                    <a:pt x="32" y="43"/>
                    <a:pt x="32" y="43"/>
                  </a:cubicBezTo>
                  <a:cubicBezTo>
                    <a:pt x="0" y="43"/>
                    <a:pt x="0" y="43"/>
                    <a:pt x="0" y="43"/>
                  </a:cubicBezTo>
                  <a:lnTo>
                    <a:pt x="0" y="37"/>
                  </a:ln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82" name="Rectangle 196">
              <a:extLst>
                <a:ext uri="{FF2B5EF4-FFF2-40B4-BE49-F238E27FC236}">
                  <a16:creationId xmlns:a16="http://schemas.microsoft.com/office/drawing/2014/main" id="{33627D3A-EDD0-4C77-B115-2CDF9D6E48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66" y="2565"/>
              <a:ext cx="48" cy="54"/>
            </a:xfrm>
            <a:prstGeom prst="rect">
              <a:avLst/>
            </a:prstGeom>
            <a:noFill/>
            <a:ln w="7938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1883" name="Freeform 197">
              <a:extLst>
                <a:ext uri="{FF2B5EF4-FFF2-40B4-BE49-F238E27FC236}">
                  <a16:creationId xmlns:a16="http://schemas.microsoft.com/office/drawing/2014/main" id="{8CCF6462-105B-4475-B566-7FD7E587D2A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1" y="1501"/>
              <a:ext cx="418" cy="1054"/>
            </a:xfrm>
            <a:custGeom>
              <a:avLst/>
              <a:gdLst>
                <a:gd name="T0" fmla="*/ 80328 w 174"/>
                <a:gd name="T1" fmla="*/ 0 h 412"/>
                <a:gd name="T2" fmla="*/ 77995 w 174"/>
                <a:gd name="T3" fmla="*/ 273278 h 412"/>
                <a:gd name="T4" fmla="*/ 77995 w 174"/>
                <a:gd name="T5" fmla="*/ 273828 h 412"/>
                <a:gd name="T6" fmla="*/ 40162 w 174"/>
                <a:gd name="T7" fmla="*/ 295412 h 412"/>
                <a:gd name="T8" fmla="*/ 2333 w 174"/>
                <a:gd name="T9" fmla="*/ 273278 h 412"/>
                <a:gd name="T10" fmla="*/ 0 w 174"/>
                <a:gd name="T11" fmla="*/ 0 h 41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74" h="412">
                  <a:moveTo>
                    <a:pt x="174" y="0"/>
                  </a:moveTo>
                  <a:cubicBezTo>
                    <a:pt x="174" y="0"/>
                    <a:pt x="171" y="348"/>
                    <a:pt x="169" y="381"/>
                  </a:cubicBezTo>
                  <a:cubicBezTo>
                    <a:pt x="169" y="382"/>
                    <a:pt x="169" y="382"/>
                    <a:pt x="169" y="382"/>
                  </a:cubicBezTo>
                  <a:cubicBezTo>
                    <a:pt x="169" y="399"/>
                    <a:pt x="132" y="412"/>
                    <a:pt x="87" y="412"/>
                  </a:cubicBezTo>
                  <a:cubicBezTo>
                    <a:pt x="42" y="412"/>
                    <a:pt x="5" y="398"/>
                    <a:pt x="5" y="381"/>
                  </a:cubicBezTo>
                  <a:cubicBezTo>
                    <a:pt x="3" y="348"/>
                    <a:pt x="0" y="0"/>
                    <a:pt x="0" y="0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84" name="Freeform 198">
              <a:extLst>
                <a:ext uri="{FF2B5EF4-FFF2-40B4-BE49-F238E27FC236}">
                  <a16:creationId xmlns:a16="http://schemas.microsoft.com/office/drawing/2014/main" id="{54013E46-83A6-46A3-A567-649067C3087D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2" y="2514"/>
              <a:ext cx="358" cy="89"/>
            </a:xfrm>
            <a:custGeom>
              <a:avLst/>
              <a:gdLst>
                <a:gd name="T0" fmla="*/ 34262 w 149"/>
                <a:gd name="T1" fmla="*/ 11031 h 35"/>
                <a:gd name="T2" fmla="*/ 971 w 149"/>
                <a:gd name="T3" fmla="*/ 0 h 35"/>
                <a:gd name="T4" fmla="*/ 0 w 149"/>
                <a:gd name="T5" fmla="*/ 4900 h 35"/>
                <a:gd name="T6" fmla="*/ 34262 w 149"/>
                <a:gd name="T7" fmla="*/ 24040 h 35"/>
                <a:gd name="T8" fmla="*/ 68854 w 149"/>
                <a:gd name="T9" fmla="*/ 4900 h 35"/>
                <a:gd name="T10" fmla="*/ 67479 w 149"/>
                <a:gd name="T11" fmla="*/ 0 h 35"/>
                <a:gd name="T12" fmla="*/ 34262 w 149"/>
                <a:gd name="T13" fmla="*/ 11031 h 3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9" h="35">
                  <a:moveTo>
                    <a:pt x="74" y="16"/>
                  </a:moveTo>
                  <a:cubicBezTo>
                    <a:pt x="43" y="16"/>
                    <a:pt x="16" y="10"/>
                    <a:pt x="2" y="0"/>
                  </a:cubicBezTo>
                  <a:cubicBezTo>
                    <a:pt x="1" y="2"/>
                    <a:pt x="0" y="4"/>
                    <a:pt x="0" y="7"/>
                  </a:cubicBezTo>
                  <a:cubicBezTo>
                    <a:pt x="0" y="22"/>
                    <a:pt x="33" y="35"/>
                    <a:pt x="74" y="35"/>
                  </a:cubicBezTo>
                  <a:cubicBezTo>
                    <a:pt x="115" y="35"/>
                    <a:pt x="149" y="22"/>
                    <a:pt x="149" y="7"/>
                  </a:cubicBezTo>
                  <a:cubicBezTo>
                    <a:pt x="149" y="5"/>
                    <a:pt x="148" y="2"/>
                    <a:pt x="146" y="0"/>
                  </a:cubicBezTo>
                  <a:cubicBezTo>
                    <a:pt x="133" y="10"/>
                    <a:pt x="106" y="16"/>
                    <a:pt x="74" y="16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85" name="Freeform 199">
              <a:extLst>
                <a:ext uri="{FF2B5EF4-FFF2-40B4-BE49-F238E27FC236}">
                  <a16:creationId xmlns:a16="http://schemas.microsoft.com/office/drawing/2014/main" id="{D8DF6FB3-6CB1-4A2E-822C-86C5B33B9D3F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0" y="2762"/>
              <a:ext cx="101" cy="299"/>
            </a:xfrm>
            <a:custGeom>
              <a:avLst/>
              <a:gdLst>
                <a:gd name="T0" fmla="*/ 4644 w 42"/>
                <a:gd name="T1" fmla="*/ 0 h 117"/>
                <a:gd name="T2" fmla="*/ 4644 w 42"/>
                <a:gd name="T3" fmla="*/ 2821 h 117"/>
                <a:gd name="T4" fmla="*/ 3713 w 42"/>
                <a:gd name="T5" fmla="*/ 4140 h 117"/>
                <a:gd name="T6" fmla="*/ 3713 w 42"/>
                <a:gd name="T7" fmla="*/ 5042 h 117"/>
                <a:gd name="T8" fmla="*/ 3713 w 42"/>
                <a:gd name="T9" fmla="*/ 5042 h 117"/>
                <a:gd name="T10" fmla="*/ 3713 w 42"/>
                <a:gd name="T11" fmla="*/ 24183 h 117"/>
                <a:gd name="T12" fmla="*/ 1931 w 42"/>
                <a:gd name="T13" fmla="*/ 27038 h 117"/>
                <a:gd name="T14" fmla="*/ 1931 w 42"/>
                <a:gd name="T15" fmla="*/ 51221 h 117"/>
                <a:gd name="T16" fmla="*/ 0 w 42"/>
                <a:gd name="T17" fmla="*/ 54806 h 117"/>
                <a:gd name="T18" fmla="*/ 0 w 42"/>
                <a:gd name="T19" fmla="*/ 58517 h 117"/>
                <a:gd name="T20" fmla="*/ 3309 w 42"/>
                <a:gd name="T21" fmla="*/ 62657 h 117"/>
                <a:gd name="T22" fmla="*/ 3309 w 42"/>
                <a:gd name="T23" fmla="*/ 78259 h 117"/>
                <a:gd name="T24" fmla="*/ 6019 w 42"/>
                <a:gd name="T25" fmla="*/ 82399 h 117"/>
                <a:gd name="T26" fmla="*/ 9900 w 42"/>
                <a:gd name="T27" fmla="*/ 83250 h 117"/>
                <a:gd name="T28" fmla="*/ 12947 w 42"/>
                <a:gd name="T29" fmla="*/ 82399 h 117"/>
                <a:gd name="T30" fmla="*/ 16829 w 42"/>
                <a:gd name="T31" fmla="*/ 78259 h 117"/>
                <a:gd name="T32" fmla="*/ 16829 w 42"/>
                <a:gd name="T33" fmla="*/ 62657 h 117"/>
                <a:gd name="T34" fmla="*/ 19522 w 42"/>
                <a:gd name="T35" fmla="*/ 58517 h 117"/>
                <a:gd name="T36" fmla="*/ 19522 w 42"/>
                <a:gd name="T37" fmla="*/ 54806 h 117"/>
                <a:gd name="T38" fmla="*/ 17620 w 42"/>
                <a:gd name="T39" fmla="*/ 51221 h 117"/>
                <a:gd name="T40" fmla="*/ 17620 w 42"/>
                <a:gd name="T41" fmla="*/ 27038 h 117"/>
                <a:gd name="T42" fmla="*/ 15850 w 42"/>
                <a:gd name="T43" fmla="*/ 24183 h 117"/>
                <a:gd name="T44" fmla="*/ 15850 w 42"/>
                <a:gd name="T45" fmla="*/ 4140 h 117"/>
                <a:gd name="T46" fmla="*/ 15850 w 42"/>
                <a:gd name="T47" fmla="*/ 4140 h 117"/>
                <a:gd name="T48" fmla="*/ 15285 w 42"/>
                <a:gd name="T49" fmla="*/ 2821 h 117"/>
                <a:gd name="T50" fmla="*/ 14878 w 42"/>
                <a:gd name="T51" fmla="*/ 2821 h 117"/>
                <a:gd name="T52" fmla="*/ 14878 w 42"/>
                <a:gd name="T53" fmla="*/ 848 h 117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42" h="117">
                  <a:moveTo>
                    <a:pt x="10" y="0"/>
                  </a:moveTo>
                  <a:cubicBezTo>
                    <a:pt x="10" y="4"/>
                    <a:pt x="10" y="4"/>
                    <a:pt x="10" y="4"/>
                  </a:cubicBezTo>
                  <a:cubicBezTo>
                    <a:pt x="9" y="4"/>
                    <a:pt x="8" y="5"/>
                    <a:pt x="8" y="6"/>
                  </a:cubicBezTo>
                  <a:cubicBezTo>
                    <a:pt x="8" y="6"/>
                    <a:pt x="8" y="6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34"/>
                    <a:pt x="8" y="34"/>
                    <a:pt x="8" y="34"/>
                  </a:cubicBezTo>
                  <a:cubicBezTo>
                    <a:pt x="6" y="35"/>
                    <a:pt x="4" y="36"/>
                    <a:pt x="4" y="38"/>
                  </a:cubicBezTo>
                  <a:cubicBezTo>
                    <a:pt x="4" y="72"/>
                    <a:pt x="4" y="72"/>
                    <a:pt x="4" y="72"/>
                  </a:cubicBezTo>
                  <a:cubicBezTo>
                    <a:pt x="2" y="73"/>
                    <a:pt x="0" y="75"/>
                    <a:pt x="0" y="77"/>
                  </a:cubicBezTo>
                  <a:cubicBezTo>
                    <a:pt x="0" y="82"/>
                    <a:pt x="0" y="82"/>
                    <a:pt x="0" y="82"/>
                  </a:cubicBezTo>
                  <a:cubicBezTo>
                    <a:pt x="0" y="84"/>
                    <a:pt x="3" y="86"/>
                    <a:pt x="7" y="88"/>
                  </a:cubicBezTo>
                  <a:cubicBezTo>
                    <a:pt x="7" y="110"/>
                    <a:pt x="7" y="110"/>
                    <a:pt x="7" y="110"/>
                  </a:cubicBezTo>
                  <a:cubicBezTo>
                    <a:pt x="6" y="110"/>
                    <a:pt x="13" y="116"/>
                    <a:pt x="13" y="116"/>
                  </a:cubicBezTo>
                  <a:cubicBezTo>
                    <a:pt x="13" y="116"/>
                    <a:pt x="18" y="117"/>
                    <a:pt x="21" y="117"/>
                  </a:cubicBezTo>
                  <a:cubicBezTo>
                    <a:pt x="24" y="117"/>
                    <a:pt x="28" y="116"/>
                    <a:pt x="28" y="116"/>
                  </a:cubicBezTo>
                  <a:cubicBezTo>
                    <a:pt x="28" y="116"/>
                    <a:pt x="35" y="110"/>
                    <a:pt x="36" y="110"/>
                  </a:cubicBezTo>
                  <a:cubicBezTo>
                    <a:pt x="36" y="88"/>
                    <a:pt x="36" y="88"/>
                    <a:pt x="36" y="88"/>
                  </a:cubicBezTo>
                  <a:cubicBezTo>
                    <a:pt x="40" y="86"/>
                    <a:pt x="42" y="84"/>
                    <a:pt x="42" y="82"/>
                  </a:cubicBezTo>
                  <a:cubicBezTo>
                    <a:pt x="42" y="77"/>
                    <a:pt x="42" y="77"/>
                    <a:pt x="42" y="77"/>
                  </a:cubicBezTo>
                  <a:cubicBezTo>
                    <a:pt x="42" y="75"/>
                    <a:pt x="41" y="73"/>
                    <a:pt x="38" y="72"/>
                  </a:cubicBezTo>
                  <a:cubicBezTo>
                    <a:pt x="38" y="38"/>
                    <a:pt x="38" y="38"/>
                    <a:pt x="38" y="38"/>
                  </a:cubicBezTo>
                  <a:cubicBezTo>
                    <a:pt x="38" y="36"/>
                    <a:pt x="37" y="35"/>
                    <a:pt x="34" y="34"/>
                  </a:cubicBezTo>
                  <a:cubicBezTo>
                    <a:pt x="34" y="6"/>
                    <a:pt x="34" y="6"/>
                    <a:pt x="34" y="6"/>
                  </a:cubicBezTo>
                  <a:cubicBezTo>
                    <a:pt x="34" y="6"/>
                    <a:pt x="34" y="6"/>
                    <a:pt x="34" y="6"/>
                  </a:cubicBezTo>
                  <a:cubicBezTo>
                    <a:pt x="34" y="5"/>
                    <a:pt x="34" y="5"/>
                    <a:pt x="33" y="4"/>
                  </a:cubicBezTo>
                  <a:cubicBezTo>
                    <a:pt x="33" y="4"/>
                    <a:pt x="33" y="4"/>
                    <a:pt x="32" y="4"/>
                  </a:cubicBezTo>
                  <a:cubicBezTo>
                    <a:pt x="32" y="1"/>
                    <a:pt x="32" y="1"/>
                    <a:pt x="32" y="1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1512" name="Group 200">
            <a:extLst>
              <a:ext uri="{FF2B5EF4-FFF2-40B4-BE49-F238E27FC236}">
                <a16:creationId xmlns:a16="http://schemas.microsoft.com/office/drawing/2014/main" id="{3D0B5EC0-6527-427B-8344-3074970058B7}"/>
              </a:ext>
            </a:extLst>
          </p:cNvPr>
          <p:cNvGrpSpPr>
            <a:grpSpLocks/>
          </p:cNvGrpSpPr>
          <p:nvPr/>
        </p:nvGrpSpPr>
        <p:grpSpPr bwMode="auto">
          <a:xfrm>
            <a:off x="5726113" y="1157288"/>
            <a:ext cx="930275" cy="5367337"/>
            <a:chOff x="2647" y="698"/>
            <a:chExt cx="586" cy="3381"/>
          </a:xfrm>
        </p:grpSpPr>
        <p:sp>
          <p:nvSpPr>
            <p:cNvPr id="21576" name="Freeform 201">
              <a:extLst>
                <a:ext uri="{FF2B5EF4-FFF2-40B4-BE49-F238E27FC236}">
                  <a16:creationId xmlns:a16="http://schemas.microsoft.com/office/drawing/2014/main" id="{53F72915-AF3A-4AED-B3FF-DED65C367C9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647" y="698"/>
              <a:ext cx="586" cy="2673"/>
            </a:xfrm>
            <a:custGeom>
              <a:avLst/>
              <a:gdLst>
                <a:gd name="T0" fmla="*/ 88462 w 244"/>
                <a:gd name="T1" fmla="*/ 609805 h 1045"/>
                <a:gd name="T2" fmla="*/ 88986 w 244"/>
                <a:gd name="T3" fmla="*/ 259424 h 1045"/>
                <a:gd name="T4" fmla="*/ 55850 w 244"/>
                <a:gd name="T5" fmla="*/ 0 h 1045"/>
                <a:gd name="T6" fmla="*/ 23025 w 244"/>
                <a:gd name="T7" fmla="*/ 260194 h 1045"/>
                <a:gd name="T8" fmla="*/ 0 w 244"/>
                <a:gd name="T9" fmla="*/ 284241 h 1045"/>
                <a:gd name="T10" fmla="*/ 56254 w 244"/>
                <a:gd name="T11" fmla="*/ 321494 h 1045"/>
                <a:gd name="T12" fmla="*/ 112411 w 244"/>
                <a:gd name="T13" fmla="*/ 284241 h 1045"/>
                <a:gd name="T14" fmla="*/ 88986 w 244"/>
                <a:gd name="T15" fmla="*/ 259424 h 1045"/>
                <a:gd name="T16" fmla="*/ 18464 w 244"/>
                <a:gd name="T17" fmla="*/ 584497 h 1045"/>
                <a:gd name="T18" fmla="*/ 23025 w 244"/>
                <a:gd name="T19" fmla="*/ 595463 h 1045"/>
                <a:gd name="T20" fmla="*/ 22049 w 244"/>
                <a:gd name="T21" fmla="*/ 601939 h 1045"/>
                <a:gd name="T22" fmla="*/ 22621 w 244"/>
                <a:gd name="T23" fmla="*/ 603346 h 1045"/>
                <a:gd name="T24" fmla="*/ 23025 w 244"/>
                <a:gd name="T25" fmla="*/ 604668 h 1045"/>
                <a:gd name="T26" fmla="*/ 23423 w 244"/>
                <a:gd name="T27" fmla="*/ 606088 h 1045"/>
                <a:gd name="T28" fmla="*/ 24381 w 244"/>
                <a:gd name="T29" fmla="*/ 610355 h 1045"/>
                <a:gd name="T30" fmla="*/ 24381 w 244"/>
                <a:gd name="T31" fmla="*/ 609805 h 1045"/>
                <a:gd name="T32" fmla="*/ 15736 w 244"/>
                <a:gd name="T33" fmla="*/ 624584 h 1045"/>
                <a:gd name="T34" fmla="*/ 24381 w 244"/>
                <a:gd name="T35" fmla="*/ 640581 h 1045"/>
                <a:gd name="T36" fmla="*/ 39728 w 244"/>
                <a:gd name="T37" fmla="*/ 656213 h 1045"/>
                <a:gd name="T38" fmla="*/ 51196 w 244"/>
                <a:gd name="T39" fmla="*/ 667728 h 1045"/>
                <a:gd name="T40" fmla="*/ 50274 w 244"/>
                <a:gd name="T41" fmla="*/ 669900 h 1045"/>
                <a:gd name="T42" fmla="*/ 50274 w 244"/>
                <a:gd name="T43" fmla="*/ 689299 h 1045"/>
                <a:gd name="T44" fmla="*/ 48347 w 244"/>
                <a:gd name="T45" fmla="*/ 716446 h 1045"/>
                <a:gd name="T46" fmla="*/ 46974 w 244"/>
                <a:gd name="T47" fmla="*/ 723460 h 1045"/>
                <a:gd name="T48" fmla="*/ 49702 w 244"/>
                <a:gd name="T49" fmla="*/ 743626 h 1045"/>
                <a:gd name="T50" fmla="*/ 56254 w 244"/>
                <a:gd name="T51" fmla="*/ 748629 h 1045"/>
                <a:gd name="T52" fmla="*/ 63113 w 244"/>
                <a:gd name="T53" fmla="*/ 743626 h 1045"/>
                <a:gd name="T54" fmla="*/ 65841 w 244"/>
                <a:gd name="T55" fmla="*/ 723460 h 1045"/>
                <a:gd name="T56" fmla="*/ 64081 w 244"/>
                <a:gd name="T57" fmla="*/ 716446 h 1045"/>
                <a:gd name="T58" fmla="*/ 62142 w 244"/>
                <a:gd name="T59" fmla="*/ 689299 h 1045"/>
                <a:gd name="T60" fmla="*/ 62142 w 244"/>
                <a:gd name="T61" fmla="*/ 669135 h 1045"/>
                <a:gd name="T62" fmla="*/ 61215 w 244"/>
                <a:gd name="T63" fmla="*/ 667728 h 1045"/>
                <a:gd name="T64" fmla="*/ 73252 w 244"/>
                <a:gd name="T65" fmla="*/ 656213 h 1045"/>
                <a:gd name="T66" fmla="*/ 88059 w 244"/>
                <a:gd name="T67" fmla="*/ 640581 h 1045"/>
                <a:gd name="T68" fmla="*/ 97314 w 244"/>
                <a:gd name="T69" fmla="*/ 624584 h 1045"/>
                <a:gd name="T70" fmla="*/ 88059 w 244"/>
                <a:gd name="T71" fmla="*/ 609805 h 1045"/>
                <a:gd name="T72" fmla="*/ 88059 w 244"/>
                <a:gd name="T73" fmla="*/ 609805 h 1045"/>
                <a:gd name="T74" fmla="*/ 88462 w 244"/>
                <a:gd name="T75" fmla="*/ 609805 h 1045"/>
                <a:gd name="T76" fmla="*/ 89391 w 244"/>
                <a:gd name="T77" fmla="*/ 606088 h 1045"/>
                <a:gd name="T78" fmla="*/ 89788 w 244"/>
                <a:gd name="T79" fmla="*/ 604668 h 1045"/>
                <a:gd name="T80" fmla="*/ 90359 w 244"/>
                <a:gd name="T81" fmla="*/ 603346 h 1045"/>
                <a:gd name="T82" fmla="*/ 90763 w 244"/>
                <a:gd name="T83" fmla="*/ 601939 h 1045"/>
                <a:gd name="T84" fmla="*/ 89788 w 244"/>
                <a:gd name="T85" fmla="*/ 595463 h 1045"/>
                <a:gd name="T86" fmla="*/ 94046 w 244"/>
                <a:gd name="T87" fmla="*/ 585407 h 1045"/>
                <a:gd name="T88" fmla="*/ 96676 w 244"/>
                <a:gd name="T89" fmla="*/ 311738 h 1045"/>
                <a:gd name="T90" fmla="*/ 56254 w 244"/>
                <a:gd name="T91" fmla="*/ 321494 h 1045"/>
                <a:gd name="T92" fmla="*/ 16139 w 244"/>
                <a:gd name="T93" fmla="*/ 311738 h 1045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244" h="1045">
                  <a:moveTo>
                    <a:pt x="191" y="851"/>
                  </a:moveTo>
                  <a:cubicBezTo>
                    <a:pt x="192" y="851"/>
                    <a:pt x="192" y="851"/>
                    <a:pt x="192" y="851"/>
                  </a:cubicBezTo>
                  <a:cubicBezTo>
                    <a:pt x="191" y="851"/>
                    <a:pt x="191" y="851"/>
                    <a:pt x="191" y="851"/>
                  </a:cubicBezTo>
                  <a:close/>
                  <a:moveTo>
                    <a:pt x="193" y="362"/>
                  </a:moveTo>
                  <a:cubicBezTo>
                    <a:pt x="193" y="55"/>
                    <a:pt x="193" y="55"/>
                    <a:pt x="193" y="55"/>
                  </a:cubicBezTo>
                  <a:cubicBezTo>
                    <a:pt x="193" y="15"/>
                    <a:pt x="161" y="0"/>
                    <a:pt x="121" y="0"/>
                  </a:cubicBezTo>
                  <a:cubicBezTo>
                    <a:pt x="82" y="0"/>
                    <a:pt x="50" y="15"/>
                    <a:pt x="50" y="55"/>
                  </a:cubicBezTo>
                  <a:cubicBezTo>
                    <a:pt x="50" y="363"/>
                    <a:pt x="50" y="363"/>
                    <a:pt x="50" y="363"/>
                  </a:cubicBezTo>
                  <a:cubicBezTo>
                    <a:pt x="0" y="384"/>
                    <a:pt x="0" y="384"/>
                    <a:pt x="0" y="384"/>
                  </a:cubicBezTo>
                  <a:cubicBezTo>
                    <a:pt x="0" y="397"/>
                    <a:pt x="0" y="397"/>
                    <a:pt x="0" y="397"/>
                  </a:cubicBezTo>
                  <a:cubicBezTo>
                    <a:pt x="24" y="433"/>
                    <a:pt x="24" y="433"/>
                    <a:pt x="24" y="433"/>
                  </a:cubicBezTo>
                  <a:cubicBezTo>
                    <a:pt x="122" y="449"/>
                    <a:pt x="122" y="449"/>
                    <a:pt x="122" y="449"/>
                  </a:cubicBezTo>
                  <a:cubicBezTo>
                    <a:pt x="220" y="433"/>
                    <a:pt x="220" y="433"/>
                    <a:pt x="220" y="433"/>
                  </a:cubicBezTo>
                  <a:cubicBezTo>
                    <a:pt x="244" y="397"/>
                    <a:pt x="244" y="397"/>
                    <a:pt x="244" y="397"/>
                  </a:cubicBezTo>
                  <a:cubicBezTo>
                    <a:pt x="244" y="384"/>
                    <a:pt x="244" y="384"/>
                    <a:pt x="244" y="384"/>
                  </a:cubicBezTo>
                  <a:lnTo>
                    <a:pt x="193" y="362"/>
                  </a:lnTo>
                  <a:close/>
                  <a:moveTo>
                    <a:pt x="35" y="435"/>
                  </a:moveTo>
                  <a:cubicBezTo>
                    <a:pt x="35" y="435"/>
                    <a:pt x="38" y="783"/>
                    <a:pt x="40" y="816"/>
                  </a:cubicBezTo>
                  <a:cubicBezTo>
                    <a:pt x="40" y="821"/>
                    <a:pt x="44" y="826"/>
                    <a:pt x="50" y="831"/>
                  </a:cubicBezTo>
                  <a:cubicBezTo>
                    <a:pt x="50" y="831"/>
                    <a:pt x="50" y="831"/>
                    <a:pt x="50" y="831"/>
                  </a:cubicBezTo>
                  <a:cubicBezTo>
                    <a:pt x="49" y="833"/>
                    <a:pt x="48" y="835"/>
                    <a:pt x="48" y="838"/>
                  </a:cubicBezTo>
                  <a:cubicBezTo>
                    <a:pt x="48" y="838"/>
                    <a:pt x="48" y="839"/>
                    <a:pt x="48" y="840"/>
                  </a:cubicBezTo>
                  <a:cubicBezTo>
                    <a:pt x="48" y="840"/>
                    <a:pt x="48" y="840"/>
                    <a:pt x="48" y="840"/>
                  </a:cubicBezTo>
                  <a:cubicBezTo>
                    <a:pt x="48" y="841"/>
                    <a:pt x="48" y="841"/>
                    <a:pt x="49" y="842"/>
                  </a:cubicBezTo>
                  <a:cubicBezTo>
                    <a:pt x="49" y="842"/>
                    <a:pt x="49" y="842"/>
                    <a:pt x="49" y="842"/>
                  </a:cubicBezTo>
                  <a:cubicBezTo>
                    <a:pt x="49" y="842"/>
                    <a:pt x="49" y="843"/>
                    <a:pt x="50" y="844"/>
                  </a:cubicBezTo>
                  <a:cubicBezTo>
                    <a:pt x="50" y="844"/>
                    <a:pt x="50" y="844"/>
                    <a:pt x="50" y="844"/>
                  </a:cubicBezTo>
                  <a:cubicBezTo>
                    <a:pt x="50" y="844"/>
                    <a:pt x="50" y="845"/>
                    <a:pt x="51" y="846"/>
                  </a:cubicBezTo>
                  <a:cubicBezTo>
                    <a:pt x="51" y="846"/>
                    <a:pt x="51" y="846"/>
                    <a:pt x="51" y="846"/>
                  </a:cubicBezTo>
                  <a:cubicBezTo>
                    <a:pt x="52" y="847"/>
                    <a:pt x="52" y="850"/>
                    <a:pt x="53" y="852"/>
                  </a:cubicBezTo>
                  <a:cubicBezTo>
                    <a:pt x="53" y="852"/>
                    <a:pt x="53" y="851"/>
                    <a:pt x="53" y="851"/>
                  </a:cubicBezTo>
                  <a:cubicBezTo>
                    <a:pt x="53" y="851"/>
                    <a:pt x="53" y="851"/>
                    <a:pt x="53" y="851"/>
                  </a:cubicBezTo>
                  <a:cubicBezTo>
                    <a:pt x="34" y="851"/>
                    <a:pt x="34" y="851"/>
                    <a:pt x="34" y="851"/>
                  </a:cubicBezTo>
                  <a:cubicBezTo>
                    <a:pt x="34" y="872"/>
                    <a:pt x="34" y="872"/>
                    <a:pt x="34" y="872"/>
                  </a:cubicBezTo>
                  <a:cubicBezTo>
                    <a:pt x="53" y="872"/>
                    <a:pt x="53" y="872"/>
                    <a:pt x="53" y="872"/>
                  </a:cubicBezTo>
                  <a:cubicBezTo>
                    <a:pt x="53" y="894"/>
                    <a:pt x="53" y="894"/>
                    <a:pt x="53" y="894"/>
                  </a:cubicBezTo>
                  <a:cubicBezTo>
                    <a:pt x="86" y="894"/>
                    <a:pt x="86" y="894"/>
                    <a:pt x="86" y="894"/>
                  </a:cubicBezTo>
                  <a:cubicBezTo>
                    <a:pt x="86" y="916"/>
                    <a:pt x="86" y="916"/>
                    <a:pt x="86" y="916"/>
                  </a:cubicBezTo>
                  <a:cubicBezTo>
                    <a:pt x="86" y="922"/>
                    <a:pt x="97" y="927"/>
                    <a:pt x="111" y="928"/>
                  </a:cubicBezTo>
                  <a:cubicBezTo>
                    <a:pt x="111" y="932"/>
                    <a:pt x="111" y="932"/>
                    <a:pt x="111" y="932"/>
                  </a:cubicBezTo>
                  <a:cubicBezTo>
                    <a:pt x="110" y="932"/>
                    <a:pt x="109" y="933"/>
                    <a:pt x="109" y="934"/>
                  </a:cubicBezTo>
                  <a:cubicBezTo>
                    <a:pt x="109" y="934"/>
                    <a:pt x="109" y="934"/>
                    <a:pt x="109" y="935"/>
                  </a:cubicBezTo>
                  <a:cubicBezTo>
                    <a:pt x="109" y="935"/>
                    <a:pt x="109" y="935"/>
                    <a:pt x="109" y="935"/>
                  </a:cubicBezTo>
                  <a:cubicBezTo>
                    <a:pt x="109" y="962"/>
                    <a:pt x="109" y="962"/>
                    <a:pt x="109" y="962"/>
                  </a:cubicBezTo>
                  <a:cubicBezTo>
                    <a:pt x="107" y="963"/>
                    <a:pt x="105" y="964"/>
                    <a:pt x="105" y="966"/>
                  </a:cubicBezTo>
                  <a:cubicBezTo>
                    <a:pt x="105" y="1000"/>
                    <a:pt x="105" y="1000"/>
                    <a:pt x="105" y="1000"/>
                  </a:cubicBezTo>
                  <a:cubicBezTo>
                    <a:pt x="103" y="1001"/>
                    <a:pt x="102" y="1003"/>
                    <a:pt x="102" y="1005"/>
                  </a:cubicBezTo>
                  <a:cubicBezTo>
                    <a:pt x="102" y="1010"/>
                    <a:pt x="102" y="1010"/>
                    <a:pt x="102" y="1010"/>
                  </a:cubicBezTo>
                  <a:cubicBezTo>
                    <a:pt x="102" y="1012"/>
                    <a:pt x="104" y="1014"/>
                    <a:pt x="108" y="1016"/>
                  </a:cubicBezTo>
                  <a:cubicBezTo>
                    <a:pt x="108" y="1038"/>
                    <a:pt x="108" y="1038"/>
                    <a:pt x="108" y="1038"/>
                  </a:cubicBezTo>
                  <a:cubicBezTo>
                    <a:pt x="107" y="1038"/>
                    <a:pt x="114" y="1044"/>
                    <a:pt x="114" y="1044"/>
                  </a:cubicBezTo>
                  <a:cubicBezTo>
                    <a:pt x="114" y="1044"/>
                    <a:pt x="119" y="1045"/>
                    <a:pt x="122" y="1045"/>
                  </a:cubicBezTo>
                  <a:cubicBezTo>
                    <a:pt x="125" y="1045"/>
                    <a:pt x="130" y="1044"/>
                    <a:pt x="130" y="1044"/>
                  </a:cubicBezTo>
                  <a:cubicBezTo>
                    <a:pt x="130" y="1044"/>
                    <a:pt x="136" y="1038"/>
                    <a:pt x="137" y="1038"/>
                  </a:cubicBezTo>
                  <a:cubicBezTo>
                    <a:pt x="137" y="1016"/>
                    <a:pt x="137" y="1016"/>
                    <a:pt x="137" y="1016"/>
                  </a:cubicBezTo>
                  <a:cubicBezTo>
                    <a:pt x="141" y="1014"/>
                    <a:pt x="143" y="1012"/>
                    <a:pt x="143" y="1010"/>
                  </a:cubicBezTo>
                  <a:cubicBezTo>
                    <a:pt x="143" y="1005"/>
                    <a:pt x="143" y="1005"/>
                    <a:pt x="143" y="1005"/>
                  </a:cubicBezTo>
                  <a:cubicBezTo>
                    <a:pt x="143" y="1003"/>
                    <a:pt x="142" y="1001"/>
                    <a:pt x="139" y="1000"/>
                  </a:cubicBezTo>
                  <a:cubicBezTo>
                    <a:pt x="139" y="966"/>
                    <a:pt x="139" y="966"/>
                    <a:pt x="139" y="966"/>
                  </a:cubicBezTo>
                  <a:cubicBezTo>
                    <a:pt x="139" y="964"/>
                    <a:pt x="138" y="963"/>
                    <a:pt x="135" y="962"/>
                  </a:cubicBezTo>
                  <a:cubicBezTo>
                    <a:pt x="135" y="934"/>
                    <a:pt x="135" y="934"/>
                    <a:pt x="135" y="934"/>
                  </a:cubicBezTo>
                  <a:cubicBezTo>
                    <a:pt x="135" y="934"/>
                    <a:pt x="135" y="934"/>
                    <a:pt x="135" y="934"/>
                  </a:cubicBezTo>
                  <a:cubicBezTo>
                    <a:pt x="135" y="933"/>
                    <a:pt x="135" y="933"/>
                    <a:pt x="134" y="932"/>
                  </a:cubicBezTo>
                  <a:cubicBezTo>
                    <a:pt x="134" y="932"/>
                    <a:pt x="134" y="932"/>
                    <a:pt x="133" y="932"/>
                  </a:cubicBezTo>
                  <a:cubicBezTo>
                    <a:pt x="133" y="929"/>
                    <a:pt x="133" y="929"/>
                    <a:pt x="133" y="929"/>
                  </a:cubicBezTo>
                  <a:cubicBezTo>
                    <a:pt x="148" y="927"/>
                    <a:pt x="159" y="922"/>
                    <a:pt x="159" y="916"/>
                  </a:cubicBezTo>
                  <a:cubicBezTo>
                    <a:pt x="159" y="894"/>
                    <a:pt x="159" y="894"/>
                    <a:pt x="159" y="894"/>
                  </a:cubicBezTo>
                  <a:cubicBezTo>
                    <a:pt x="191" y="894"/>
                    <a:pt x="191" y="894"/>
                    <a:pt x="191" y="894"/>
                  </a:cubicBezTo>
                  <a:cubicBezTo>
                    <a:pt x="191" y="872"/>
                    <a:pt x="191" y="872"/>
                    <a:pt x="191" y="872"/>
                  </a:cubicBezTo>
                  <a:cubicBezTo>
                    <a:pt x="211" y="872"/>
                    <a:pt x="211" y="872"/>
                    <a:pt x="211" y="872"/>
                  </a:cubicBezTo>
                  <a:cubicBezTo>
                    <a:pt x="211" y="851"/>
                    <a:pt x="211" y="851"/>
                    <a:pt x="211" y="851"/>
                  </a:cubicBezTo>
                  <a:cubicBezTo>
                    <a:pt x="191" y="851"/>
                    <a:pt x="191" y="851"/>
                    <a:pt x="191" y="851"/>
                  </a:cubicBezTo>
                  <a:cubicBezTo>
                    <a:pt x="191" y="851"/>
                    <a:pt x="191" y="851"/>
                    <a:pt x="191" y="851"/>
                  </a:cubicBezTo>
                  <a:cubicBezTo>
                    <a:pt x="191" y="852"/>
                    <a:pt x="191" y="853"/>
                    <a:pt x="191" y="851"/>
                  </a:cubicBezTo>
                  <a:cubicBezTo>
                    <a:pt x="191" y="851"/>
                    <a:pt x="191" y="851"/>
                    <a:pt x="191" y="851"/>
                  </a:cubicBezTo>
                  <a:cubicBezTo>
                    <a:pt x="191" y="851"/>
                    <a:pt x="192" y="851"/>
                    <a:pt x="192" y="851"/>
                  </a:cubicBezTo>
                  <a:cubicBezTo>
                    <a:pt x="192" y="850"/>
                    <a:pt x="192" y="849"/>
                    <a:pt x="194" y="846"/>
                  </a:cubicBezTo>
                  <a:cubicBezTo>
                    <a:pt x="194" y="846"/>
                    <a:pt x="194" y="846"/>
                    <a:pt x="194" y="846"/>
                  </a:cubicBezTo>
                  <a:cubicBezTo>
                    <a:pt x="194" y="845"/>
                    <a:pt x="194" y="845"/>
                    <a:pt x="195" y="844"/>
                  </a:cubicBezTo>
                  <a:cubicBezTo>
                    <a:pt x="195" y="844"/>
                    <a:pt x="195" y="844"/>
                    <a:pt x="195" y="844"/>
                  </a:cubicBezTo>
                  <a:cubicBezTo>
                    <a:pt x="195" y="843"/>
                    <a:pt x="196" y="843"/>
                    <a:pt x="196" y="842"/>
                  </a:cubicBezTo>
                  <a:cubicBezTo>
                    <a:pt x="196" y="842"/>
                    <a:pt x="196" y="842"/>
                    <a:pt x="196" y="842"/>
                  </a:cubicBezTo>
                  <a:cubicBezTo>
                    <a:pt x="196" y="841"/>
                    <a:pt x="196" y="841"/>
                    <a:pt x="196" y="840"/>
                  </a:cubicBezTo>
                  <a:cubicBezTo>
                    <a:pt x="196" y="840"/>
                    <a:pt x="196" y="840"/>
                    <a:pt x="197" y="840"/>
                  </a:cubicBezTo>
                  <a:cubicBezTo>
                    <a:pt x="197" y="839"/>
                    <a:pt x="197" y="838"/>
                    <a:pt x="197" y="838"/>
                  </a:cubicBezTo>
                  <a:cubicBezTo>
                    <a:pt x="197" y="836"/>
                    <a:pt x="196" y="833"/>
                    <a:pt x="195" y="831"/>
                  </a:cubicBezTo>
                  <a:cubicBezTo>
                    <a:pt x="195" y="831"/>
                    <a:pt x="195" y="831"/>
                    <a:pt x="195" y="831"/>
                  </a:cubicBezTo>
                  <a:cubicBezTo>
                    <a:pt x="201" y="827"/>
                    <a:pt x="204" y="822"/>
                    <a:pt x="204" y="817"/>
                  </a:cubicBezTo>
                  <a:cubicBezTo>
                    <a:pt x="204" y="816"/>
                    <a:pt x="204" y="816"/>
                    <a:pt x="204" y="816"/>
                  </a:cubicBezTo>
                  <a:cubicBezTo>
                    <a:pt x="206" y="783"/>
                    <a:pt x="210" y="435"/>
                    <a:pt x="210" y="435"/>
                  </a:cubicBezTo>
                  <a:cubicBezTo>
                    <a:pt x="204" y="435"/>
                    <a:pt x="204" y="435"/>
                    <a:pt x="204" y="435"/>
                  </a:cubicBezTo>
                  <a:cubicBezTo>
                    <a:pt x="122" y="449"/>
                    <a:pt x="122" y="449"/>
                    <a:pt x="122" y="449"/>
                  </a:cubicBezTo>
                  <a:cubicBezTo>
                    <a:pt x="40" y="435"/>
                    <a:pt x="40" y="435"/>
                    <a:pt x="40" y="435"/>
                  </a:cubicBezTo>
                  <a:lnTo>
                    <a:pt x="35" y="435"/>
                  </a:lnTo>
                  <a:close/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77" name="Freeform 202">
              <a:extLst>
                <a:ext uri="{FF2B5EF4-FFF2-40B4-BE49-F238E27FC236}">
                  <a16:creationId xmlns:a16="http://schemas.microsoft.com/office/drawing/2014/main" id="{C754A65C-0421-42DB-BD84-C086E872E44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9" y="3169"/>
              <a:ext cx="82" cy="115"/>
            </a:xfrm>
            <a:custGeom>
              <a:avLst/>
              <a:gdLst>
                <a:gd name="T0" fmla="*/ 0 w 34"/>
                <a:gd name="T1" fmla="*/ 27886 h 45"/>
                <a:gd name="T2" fmla="*/ 8079 w 34"/>
                <a:gd name="T3" fmla="*/ 32026 h 45"/>
                <a:gd name="T4" fmla="*/ 16176 w 34"/>
                <a:gd name="T5" fmla="*/ 27886 h 45"/>
                <a:gd name="T6" fmla="*/ 16176 w 34"/>
                <a:gd name="T7" fmla="*/ 0 h 45"/>
                <a:gd name="T8" fmla="*/ 8079 w 34"/>
                <a:gd name="T9" fmla="*/ 4140 h 45"/>
                <a:gd name="T10" fmla="*/ 0 w 34"/>
                <a:gd name="T11" fmla="*/ 0 h 45"/>
                <a:gd name="T12" fmla="*/ 0 w 34"/>
                <a:gd name="T13" fmla="*/ 27886 h 4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4" h="45">
                  <a:moveTo>
                    <a:pt x="0" y="39"/>
                  </a:moveTo>
                  <a:cubicBezTo>
                    <a:pt x="0" y="42"/>
                    <a:pt x="8" y="45"/>
                    <a:pt x="17" y="45"/>
                  </a:cubicBezTo>
                  <a:cubicBezTo>
                    <a:pt x="27" y="45"/>
                    <a:pt x="34" y="42"/>
                    <a:pt x="34" y="39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34" y="3"/>
                    <a:pt x="27" y="6"/>
                    <a:pt x="17" y="6"/>
                  </a:cubicBezTo>
                  <a:cubicBezTo>
                    <a:pt x="8" y="6"/>
                    <a:pt x="0" y="3"/>
                    <a:pt x="0" y="0"/>
                  </a:cubicBezTo>
                  <a:lnTo>
                    <a:pt x="0" y="39"/>
                  </a:lnTo>
                  <a:close/>
                </a:path>
              </a:pathLst>
            </a:custGeom>
            <a:solidFill>
              <a:srgbClr val="4AAE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78" name="Freeform 203">
              <a:extLst>
                <a:ext uri="{FF2B5EF4-FFF2-40B4-BE49-F238E27FC236}">
                  <a16:creationId xmlns:a16="http://schemas.microsoft.com/office/drawing/2014/main" id="{66E39CFF-D901-4CA3-8659-608790C2AB6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2" y="3256"/>
              <a:ext cx="99" cy="33"/>
            </a:xfrm>
            <a:custGeom>
              <a:avLst/>
              <a:gdLst>
                <a:gd name="T0" fmla="*/ 17644 w 41"/>
                <a:gd name="T1" fmla="*/ 0 h 13"/>
                <a:gd name="T2" fmla="*/ 17644 w 41"/>
                <a:gd name="T3" fmla="*/ 3485 h 13"/>
                <a:gd name="T4" fmla="*/ 9516 w 41"/>
                <a:gd name="T5" fmla="*/ 7476 h 13"/>
                <a:gd name="T6" fmla="*/ 1393 w 41"/>
                <a:gd name="T7" fmla="*/ 3485 h 13"/>
                <a:gd name="T8" fmla="*/ 1393 w 41"/>
                <a:gd name="T9" fmla="*/ 0 h 13"/>
                <a:gd name="T10" fmla="*/ 0 w 41"/>
                <a:gd name="T11" fmla="*/ 3485 h 13"/>
                <a:gd name="T12" fmla="*/ 9516 w 41"/>
                <a:gd name="T13" fmla="*/ 8847 h 13"/>
                <a:gd name="T14" fmla="*/ 19614 w 41"/>
                <a:gd name="T15" fmla="*/ 3485 h 13"/>
                <a:gd name="T16" fmla="*/ 17644 w 41"/>
                <a:gd name="T17" fmla="*/ 0 h 1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1" h="13">
                  <a:moveTo>
                    <a:pt x="37" y="0"/>
                  </a:moveTo>
                  <a:cubicBezTo>
                    <a:pt x="37" y="5"/>
                    <a:pt x="37" y="5"/>
                    <a:pt x="37" y="5"/>
                  </a:cubicBezTo>
                  <a:cubicBezTo>
                    <a:pt x="37" y="8"/>
                    <a:pt x="30" y="11"/>
                    <a:pt x="20" y="11"/>
                  </a:cubicBezTo>
                  <a:cubicBezTo>
                    <a:pt x="11" y="11"/>
                    <a:pt x="3" y="8"/>
                    <a:pt x="3" y="5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1" y="1"/>
                    <a:pt x="0" y="3"/>
                    <a:pt x="0" y="5"/>
                  </a:cubicBezTo>
                  <a:cubicBezTo>
                    <a:pt x="0" y="10"/>
                    <a:pt x="9" y="13"/>
                    <a:pt x="20" y="13"/>
                  </a:cubicBezTo>
                  <a:cubicBezTo>
                    <a:pt x="32" y="13"/>
                    <a:pt x="41" y="10"/>
                    <a:pt x="41" y="5"/>
                  </a:cubicBezTo>
                  <a:cubicBezTo>
                    <a:pt x="41" y="3"/>
                    <a:pt x="40" y="1"/>
                    <a:pt x="37" y="0"/>
                  </a:cubicBezTo>
                  <a:close/>
                </a:path>
              </a:pathLst>
            </a:custGeom>
            <a:solidFill>
              <a:srgbClr val="D8EA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79" name="Freeform 204">
              <a:extLst>
                <a:ext uri="{FF2B5EF4-FFF2-40B4-BE49-F238E27FC236}">
                  <a16:creationId xmlns:a16="http://schemas.microsoft.com/office/drawing/2014/main" id="{8AD9BA6F-2817-40CF-99AD-FCE9BCD4399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2" y="3269"/>
              <a:ext cx="99" cy="33"/>
            </a:xfrm>
            <a:custGeom>
              <a:avLst/>
              <a:gdLst>
                <a:gd name="T0" fmla="*/ 0 w 41"/>
                <a:gd name="T1" fmla="*/ 3485 h 13"/>
                <a:gd name="T2" fmla="*/ 9516 w 41"/>
                <a:gd name="T3" fmla="*/ 8847 h 13"/>
                <a:gd name="T4" fmla="*/ 19614 w 41"/>
                <a:gd name="T5" fmla="*/ 3485 h 13"/>
                <a:gd name="T6" fmla="*/ 19614 w 41"/>
                <a:gd name="T7" fmla="*/ 0 h 13"/>
                <a:gd name="T8" fmla="*/ 9516 w 41"/>
                <a:gd name="T9" fmla="*/ 5349 h 13"/>
                <a:gd name="T10" fmla="*/ 0 w 41"/>
                <a:gd name="T11" fmla="*/ 0 h 13"/>
                <a:gd name="T12" fmla="*/ 0 w 41"/>
                <a:gd name="T13" fmla="*/ 3485 h 1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1" h="13">
                  <a:moveTo>
                    <a:pt x="0" y="5"/>
                  </a:moveTo>
                  <a:cubicBezTo>
                    <a:pt x="0" y="10"/>
                    <a:pt x="9" y="13"/>
                    <a:pt x="20" y="13"/>
                  </a:cubicBezTo>
                  <a:cubicBezTo>
                    <a:pt x="32" y="13"/>
                    <a:pt x="41" y="10"/>
                    <a:pt x="41" y="5"/>
                  </a:cubicBezTo>
                  <a:cubicBezTo>
                    <a:pt x="41" y="0"/>
                    <a:pt x="41" y="0"/>
                    <a:pt x="41" y="0"/>
                  </a:cubicBezTo>
                  <a:cubicBezTo>
                    <a:pt x="41" y="5"/>
                    <a:pt x="32" y="8"/>
                    <a:pt x="20" y="8"/>
                  </a:cubicBezTo>
                  <a:cubicBezTo>
                    <a:pt x="9" y="8"/>
                    <a:pt x="0" y="5"/>
                    <a:pt x="0" y="0"/>
                  </a:cubicBezTo>
                  <a:lnTo>
                    <a:pt x="0" y="5"/>
                  </a:lnTo>
                  <a:close/>
                </a:path>
              </a:pathLst>
            </a:custGeom>
            <a:solidFill>
              <a:srgbClr val="98CB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80" name="Freeform 205">
              <a:extLst>
                <a:ext uri="{FF2B5EF4-FFF2-40B4-BE49-F238E27FC236}">
                  <a16:creationId xmlns:a16="http://schemas.microsoft.com/office/drawing/2014/main" id="{0888D2B7-DF50-4150-BA17-530E373B939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4" y="3297"/>
              <a:ext cx="72" cy="74"/>
            </a:xfrm>
            <a:custGeom>
              <a:avLst/>
              <a:gdLst>
                <a:gd name="T0" fmla="*/ 6830 w 30"/>
                <a:gd name="T1" fmla="*/ 1393 h 29"/>
                <a:gd name="T2" fmla="*/ 403 w 30"/>
                <a:gd name="T3" fmla="*/ 0 h 29"/>
                <a:gd name="T4" fmla="*/ 403 w 30"/>
                <a:gd name="T5" fmla="*/ 15471 h 29"/>
                <a:gd name="T6" fmla="*/ 3250 w 30"/>
                <a:gd name="T7" fmla="*/ 19587 h 29"/>
                <a:gd name="T8" fmla="*/ 6830 w 30"/>
                <a:gd name="T9" fmla="*/ 20439 h 29"/>
                <a:gd name="T10" fmla="*/ 10517 w 30"/>
                <a:gd name="T11" fmla="*/ 19587 h 29"/>
                <a:gd name="T12" fmla="*/ 13766 w 30"/>
                <a:gd name="T13" fmla="*/ 15471 h 29"/>
                <a:gd name="T14" fmla="*/ 13766 w 30"/>
                <a:gd name="T15" fmla="*/ 0 h 29"/>
                <a:gd name="T16" fmla="*/ 6830 w 30"/>
                <a:gd name="T17" fmla="*/ 1393 h 2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0" h="29">
                  <a:moveTo>
                    <a:pt x="15" y="2"/>
                  </a:moveTo>
                  <a:cubicBezTo>
                    <a:pt x="10" y="2"/>
                    <a:pt x="4" y="1"/>
                    <a:pt x="1" y="0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0" y="22"/>
                    <a:pt x="7" y="28"/>
                    <a:pt x="7" y="28"/>
                  </a:cubicBezTo>
                  <a:cubicBezTo>
                    <a:pt x="7" y="28"/>
                    <a:pt x="12" y="29"/>
                    <a:pt x="15" y="29"/>
                  </a:cubicBezTo>
                  <a:cubicBezTo>
                    <a:pt x="18" y="29"/>
                    <a:pt x="23" y="28"/>
                    <a:pt x="23" y="28"/>
                  </a:cubicBezTo>
                  <a:cubicBezTo>
                    <a:pt x="23" y="28"/>
                    <a:pt x="29" y="22"/>
                    <a:pt x="30" y="22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26" y="1"/>
                    <a:pt x="21" y="2"/>
                    <a:pt x="15" y="2"/>
                  </a:cubicBezTo>
                  <a:close/>
                </a:path>
              </a:pathLst>
            </a:custGeom>
            <a:solidFill>
              <a:srgbClr val="4AAE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81" name="Freeform 206">
              <a:extLst>
                <a:ext uri="{FF2B5EF4-FFF2-40B4-BE49-F238E27FC236}">
                  <a16:creationId xmlns:a16="http://schemas.microsoft.com/office/drawing/2014/main" id="{1613BFEA-2628-4FA8-B39D-E5A0D958AF5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9" y="3082"/>
              <a:ext cx="62" cy="18"/>
            </a:xfrm>
            <a:custGeom>
              <a:avLst/>
              <a:gdLst>
                <a:gd name="T0" fmla="*/ 10480 w 26"/>
                <a:gd name="T1" fmla="*/ 0 h 7"/>
                <a:gd name="T2" fmla="*/ 10480 w 26"/>
                <a:gd name="T3" fmla="*/ 918 h 7"/>
                <a:gd name="T4" fmla="*/ 5697 w 26"/>
                <a:gd name="T5" fmla="*/ 3723 h 7"/>
                <a:gd name="T6" fmla="*/ 937 w 26"/>
                <a:gd name="T7" fmla="*/ 918 h 7"/>
                <a:gd name="T8" fmla="*/ 937 w 26"/>
                <a:gd name="T9" fmla="*/ 0 h 7"/>
                <a:gd name="T10" fmla="*/ 0 w 26"/>
                <a:gd name="T11" fmla="*/ 1448 h 7"/>
                <a:gd name="T12" fmla="*/ 5697 w 26"/>
                <a:gd name="T13" fmla="*/ 5151 h 7"/>
                <a:gd name="T14" fmla="*/ 11418 w 26"/>
                <a:gd name="T15" fmla="*/ 1448 h 7"/>
                <a:gd name="T16" fmla="*/ 10480 w 26"/>
                <a:gd name="T17" fmla="*/ 0 h 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6" h="7">
                  <a:moveTo>
                    <a:pt x="24" y="0"/>
                  </a:moveTo>
                  <a:cubicBezTo>
                    <a:pt x="24" y="1"/>
                    <a:pt x="24" y="1"/>
                    <a:pt x="24" y="1"/>
                  </a:cubicBezTo>
                  <a:cubicBezTo>
                    <a:pt x="24" y="3"/>
                    <a:pt x="19" y="5"/>
                    <a:pt x="13" y="5"/>
                  </a:cubicBezTo>
                  <a:cubicBezTo>
                    <a:pt x="7" y="5"/>
                    <a:pt x="2" y="3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5"/>
                    <a:pt x="6" y="7"/>
                    <a:pt x="13" y="7"/>
                  </a:cubicBezTo>
                  <a:cubicBezTo>
                    <a:pt x="20" y="7"/>
                    <a:pt x="26" y="5"/>
                    <a:pt x="26" y="2"/>
                  </a:cubicBezTo>
                  <a:cubicBezTo>
                    <a:pt x="26" y="1"/>
                    <a:pt x="26" y="0"/>
                    <a:pt x="24" y="0"/>
                  </a:cubicBezTo>
                  <a:close/>
                </a:path>
              </a:pathLst>
            </a:custGeom>
            <a:solidFill>
              <a:srgbClr val="D8EA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82" name="Freeform 207">
              <a:extLst>
                <a:ext uri="{FF2B5EF4-FFF2-40B4-BE49-F238E27FC236}">
                  <a16:creationId xmlns:a16="http://schemas.microsoft.com/office/drawing/2014/main" id="{894C4CFB-F001-4E90-81B1-89D171AE142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9" y="3087"/>
              <a:ext cx="62" cy="92"/>
            </a:xfrm>
            <a:custGeom>
              <a:avLst/>
              <a:gdLst>
                <a:gd name="T0" fmla="*/ 11418 w 26"/>
                <a:gd name="T1" fmla="*/ 0 h 36"/>
                <a:gd name="T2" fmla="*/ 11418 w 26"/>
                <a:gd name="T3" fmla="*/ 0 h 36"/>
                <a:gd name="T4" fmla="*/ 5697 w 26"/>
                <a:gd name="T5" fmla="*/ 3585 h 36"/>
                <a:gd name="T6" fmla="*/ 0 w 26"/>
                <a:gd name="T7" fmla="*/ 848 h 36"/>
                <a:gd name="T8" fmla="*/ 0 w 26"/>
                <a:gd name="T9" fmla="*/ 848 h 36"/>
                <a:gd name="T10" fmla="*/ 0 w 26"/>
                <a:gd name="T11" fmla="*/ 22898 h 36"/>
                <a:gd name="T12" fmla="*/ 5697 w 26"/>
                <a:gd name="T13" fmla="*/ 25635 h 36"/>
                <a:gd name="T14" fmla="*/ 11418 w 26"/>
                <a:gd name="T15" fmla="*/ 22898 h 36"/>
                <a:gd name="T16" fmla="*/ 11418 w 26"/>
                <a:gd name="T17" fmla="*/ 0 h 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6" h="36">
                  <a:moveTo>
                    <a:pt x="26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6" y="3"/>
                    <a:pt x="20" y="5"/>
                    <a:pt x="13" y="5"/>
                  </a:cubicBezTo>
                  <a:cubicBezTo>
                    <a:pt x="7" y="5"/>
                    <a:pt x="1" y="3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0" y="34"/>
                    <a:pt x="6" y="36"/>
                    <a:pt x="13" y="36"/>
                  </a:cubicBezTo>
                  <a:cubicBezTo>
                    <a:pt x="20" y="36"/>
                    <a:pt x="26" y="34"/>
                    <a:pt x="26" y="32"/>
                  </a:cubicBezTo>
                  <a:cubicBezTo>
                    <a:pt x="26" y="0"/>
                    <a:pt x="26" y="0"/>
                    <a:pt x="26" y="0"/>
                  </a:cubicBezTo>
                  <a:close/>
                </a:path>
              </a:pathLst>
            </a:custGeom>
            <a:solidFill>
              <a:srgbClr val="4AAE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83" name="Freeform 208">
              <a:extLst>
                <a:ext uri="{FF2B5EF4-FFF2-40B4-BE49-F238E27FC236}">
                  <a16:creationId xmlns:a16="http://schemas.microsoft.com/office/drawing/2014/main" id="{3DEAABDC-ADBB-4C4F-97B1-8552B5E49E9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9" y="3159"/>
              <a:ext cx="82" cy="25"/>
            </a:xfrm>
            <a:custGeom>
              <a:avLst/>
              <a:gdLst>
                <a:gd name="T0" fmla="*/ 14210 w 34"/>
                <a:gd name="T1" fmla="*/ 0 h 10"/>
                <a:gd name="T2" fmla="*/ 14210 w 34"/>
                <a:gd name="T3" fmla="*/ 2470 h 10"/>
                <a:gd name="T4" fmla="*/ 8079 w 34"/>
                <a:gd name="T5" fmla="*/ 4895 h 10"/>
                <a:gd name="T6" fmla="*/ 1966 w 34"/>
                <a:gd name="T7" fmla="*/ 2470 h 10"/>
                <a:gd name="T8" fmla="*/ 1966 w 34"/>
                <a:gd name="T9" fmla="*/ 0 h 10"/>
                <a:gd name="T10" fmla="*/ 0 w 34"/>
                <a:gd name="T11" fmla="*/ 2470 h 10"/>
                <a:gd name="T12" fmla="*/ 8079 w 34"/>
                <a:gd name="T13" fmla="*/ 6175 h 10"/>
                <a:gd name="T14" fmla="*/ 16176 w 34"/>
                <a:gd name="T15" fmla="*/ 2470 h 10"/>
                <a:gd name="T16" fmla="*/ 14210 w 34"/>
                <a:gd name="T17" fmla="*/ 0 h 1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4" h="10">
                  <a:moveTo>
                    <a:pt x="30" y="0"/>
                  </a:moveTo>
                  <a:cubicBezTo>
                    <a:pt x="30" y="4"/>
                    <a:pt x="30" y="4"/>
                    <a:pt x="30" y="4"/>
                  </a:cubicBezTo>
                  <a:cubicBezTo>
                    <a:pt x="30" y="6"/>
                    <a:pt x="24" y="8"/>
                    <a:pt x="17" y="8"/>
                  </a:cubicBezTo>
                  <a:cubicBezTo>
                    <a:pt x="10" y="8"/>
                    <a:pt x="4" y="6"/>
                    <a:pt x="4" y="4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1"/>
                    <a:pt x="0" y="2"/>
                    <a:pt x="0" y="4"/>
                  </a:cubicBezTo>
                  <a:cubicBezTo>
                    <a:pt x="0" y="7"/>
                    <a:pt x="8" y="10"/>
                    <a:pt x="17" y="10"/>
                  </a:cubicBezTo>
                  <a:cubicBezTo>
                    <a:pt x="27" y="10"/>
                    <a:pt x="34" y="7"/>
                    <a:pt x="34" y="4"/>
                  </a:cubicBezTo>
                  <a:cubicBezTo>
                    <a:pt x="34" y="2"/>
                    <a:pt x="33" y="1"/>
                    <a:pt x="30" y="0"/>
                  </a:cubicBezTo>
                  <a:close/>
                </a:path>
              </a:pathLst>
            </a:custGeom>
            <a:solidFill>
              <a:srgbClr val="D8EA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84" name="Freeform 209">
              <a:extLst>
                <a:ext uri="{FF2B5EF4-FFF2-40B4-BE49-F238E27FC236}">
                  <a16:creationId xmlns:a16="http://schemas.microsoft.com/office/drawing/2014/main" id="{769FA22C-A29D-4911-A302-9430451E47D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7" y="3192"/>
              <a:ext cx="45" cy="87"/>
            </a:xfrm>
            <a:custGeom>
              <a:avLst/>
              <a:gdLst>
                <a:gd name="T0" fmla="*/ 4903 w 19"/>
                <a:gd name="T1" fmla="*/ 0 h 34"/>
                <a:gd name="T2" fmla="*/ 2070 w 19"/>
                <a:gd name="T3" fmla="*/ 0 h 34"/>
                <a:gd name="T4" fmla="*/ 0 w 19"/>
                <a:gd name="T5" fmla="*/ 7889 h 34"/>
                <a:gd name="T6" fmla="*/ 0 w 19"/>
                <a:gd name="T7" fmla="*/ 17108 h 34"/>
                <a:gd name="T8" fmla="*/ 874 w 19"/>
                <a:gd name="T9" fmla="*/ 23022 h 34"/>
                <a:gd name="T10" fmla="*/ 4623 w 19"/>
                <a:gd name="T11" fmla="*/ 24475 h 34"/>
                <a:gd name="T12" fmla="*/ 7960 w 19"/>
                <a:gd name="T13" fmla="*/ 18779 h 34"/>
                <a:gd name="T14" fmla="*/ 7612 w 19"/>
                <a:gd name="T15" fmla="*/ 11525 h 34"/>
                <a:gd name="T16" fmla="*/ 7612 w 19"/>
                <a:gd name="T17" fmla="*/ 5061 h 34"/>
                <a:gd name="T18" fmla="*/ 5817 w 19"/>
                <a:gd name="T19" fmla="*/ 0 h 3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9" h="34">
                  <a:moveTo>
                    <a:pt x="12" y="0"/>
                  </a:moveTo>
                  <a:cubicBezTo>
                    <a:pt x="9" y="1"/>
                    <a:pt x="8" y="0"/>
                    <a:pt x="5" y="0"/>
                  </a:cubicBezTo>
                  <a:cubicBezTo>
                    <a:pt x="1" y="1"/>
                    <a:pt x="1" y="7"/>
                    <a:pt x="0" y="11"/>
                  </a:cubicBezTo>
                  <a:cubicBezTo>
                    <a:pt x="0" y="15"/>
                    <a:pt x="0" y="20"/>
                    <a:pt x="0" y="24"/>
                  </a:cubicBezTo>
                  <a:cubicBezTo>
                    <a:pt x="0" y="27"/>
                    <a:pt x="0" y="30"/>
                    <a:pt x="2" y="32"/>
                  </a:cubicBezTo>
                  <a:cubicBezTo>
                    <a:pt x="4" y="34"/>
                    <a:pt x="8" y="34"/>
                    <a:pt x="11" y="34"/>
                  </a:cubicBezTo>
                  <a:cubicBezTo>
                    <a:pt x="16" y="34"/>
                    <a:pt x="19" y="32"/>
                    <a:pt x="19" y="26"/>
                  </a:cubicBezTo>
                  <a:cubicBezTo>
                    <a:pt x="19" y="23"/>
                    <a:pt x="18" y="19"/>
                    <a:pt x="18" y="16"/>
                  </a:cubicBezTo>
                  <a:cubicBezTo>
                    <a:pt x="18" y="13"/>
                    <a:pt x="19" y="10"/>
                    <a:pt x="18" y="7"/>
                  </a:cubicBezTo>
                  <a:cubicBezTo>
                    <a:pt x="17" y="4"/>
                    <a:pt x="17" y="1"/>
                    <a:pt x="14" y="0"/>
                  </a:cubicBezTo>
                </a:path>
              </a:pathLst>
            </a:custGeom>
            <a:solidFill>
              <a:srgbClr val="8CC5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85" name="Freeform 210">
              <a:extLst>
                <a:ext uri="{FF2B5EF4-FFF2-40B4-BE49-F238E27FC236}">
                  <a16:creationId xmlns:a16="http://schemas.microsoft.com/office/drawing/2014/main" id="{97128E23-6D3B-40FD-8E1C-6CFBD877E68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1" y="3197"/>
              <a:ext cx="34" cy="82"/>
            </a:xfrm>
            <a:custGeom>
              <a:avLst/>
              <a:gdLst>
                <a:gd name="T0" fmla="*/ 5916 w 14"/>
                <a:gd name="T1" fmla="*/ 907 h 32"/>
                <a:gd name="T2" fmla="*/ 6577 w 14"/>
                <a:gd name="T3" fmla="*/ 13935 h 32"/>
                <a:gd name="T4" fmla="*/ 5574 w 14"/>
                <a:gd name="T5" fmla="*/ 21000 h 32"/>
                <a:gd name="T6" fmla="*/ 1003 w 14"/>
                <a:gd name="T7" fmla="*/ 19016 h 32"/>
                <a:gd name="T8" fmla="*/ 413 w 14"/>
                <a:gd name="T9" fmla="*/ 5955 h 32"/>
                <a:gd name="T10" fmla="*/ 3480 w 14"/>
                <a:gd name="T11" fmla="*/ 0 h 32"/>
                <a:gd name="T12" fmla="*/ 5916 w 14"/>
                <a:gd name="T13" fmla="*/ 907 h 3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" h="32">
                  <a:moveTo>
                    <a:pt x="12" y="1"/>
                  </a:moveTo>
                  <a:cubicBezTo>
                    <a:pt x="14" y="3"/>
                    <a:pt x="13" y="17"/>
                    <a:pt x="13" y="19"/>
                  </a:cubicBezTo>
                  <a:cubicBezTo>
                    <a:pt x="13" y="22"/>
                    <a:pt x="14" y="27"/>
                    <a:pt x="11" y="29"/>
                  </a:cubicBezTo>
                  <a:cubicBezTo>
                    <a:pt x="8" y="32"/>
                    <a:pt x="3" y="29"/>
                    <a:pt x="2" y="26"/>
                  </a:cubicBezTo>
                  <a:cubicBezTo>
                    <a:pt x="0" y="20"/>
                    <a:pt x="0" y="14"/>
                    <a:pt x="1" y="8"/>
                  </a:cubicBezTo>
                  <a:cubicBezTo>
                    <a:pt x="1" y="3"/>
                    <a:pt x="1" y="1"/>
                    <a:pt x="7" y="0"/>
                  </a:cubicBezTo>
                  <a:cubicBezTo>
                    <a:pt x="9" y="0"/>
                    <a:pt x="11" y="0"/>
                    <a:pt x="12" y="1"/>
                  </a:cubicBezTo>
                  <a:close/>
                </a:path>
              </a:pathLst>
            </a:custGeom>
            <a:solidFill>
              <a:srgbClr val="B9DB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86" name="Freeform 211">
              <a:extLst>
                <a:ext uri="{FF2B5EF4-FFF2-40B4-BE49-F238E27FC236}">
                  <a16:creationId xmlns:a16="http://schemas.microsoft.com/office/drawing/2014/main" id="{8776675D-0595-4B87-9C98-C516E7B4BB1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9" y="3202"/>
              <a:ext cx="9" cy="67"/>
            </a:xfrm>
            <a:custGeom>
              <a:avLst/>
              <a:gdLst>
                <a:gd name="T0" fmla="*/ 639 w 4"/>
                <a:gd name="T1" fmla="*/ 19662 h 26"/>
                <a:gd name="T2" fmla="*/ 639 w 4"/>
                <a:gd name="T3" fmla="*/ 9084 h 26"/>
                <a:gd name="T4" fmla="*/ 639 w 4"/>
                <a:gd name="T5" fmla="*/ 0 h 26"/>
                <a:gd name="T6" fmla="*/ 0 w 4"/>
                <a:gd name="T7" fmla="*/ 7630 h 26"/>
                <a:gd name="T8" fmla="*/ 639 w 4"/>
                <a:gd name="T9" fmla="*/ 18739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26">
                  <a:moveTo>
                    <a:pt x="2" y="26"/>
                  </a:moveTo>
                  <a:cubicBezTo>
                    <a:pt x="1" y="18"/>
                    <a:pt x="2" y="14"/>
                    <a:pt x="2" y="12"/>
                  </a:cubicBezTo>
                  <a:cubicBezTo>
                    <a:pt x="2" y="9"/>
                    <a:pt x="4" y="3"/>
                    <a:pt x="2" y="0"/>
                  </a:cubicBezTo>
                  <a:cubicBezTo>
                    <a:pt x="0" y="1"/>
                    <a:pt x="0" y="8"/>
                    <a:pt x="0" y="10"/>
                  </a:cubicBezTo>
                  <a:cubicBezTo>
                    <a:pt x="0" y="15"/>
                    <a:pt x="0" y="21"/>
                    <a:pt x="2" y="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87" name="Freeform 212">
              <a:extLst>
                <a:ext uri="{FF2B5EF4-FFF2-40B4-BE49-F238E27FC236}">
                  <a16:creationId xmlns:a16="http://schemas.microsoft.com/office/drawing/2014/main" id="{118D9331-2FF9-4778-8615-EDD98491B6A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9" y="3184"/>
              <a:ext cx="20" cy="90"/>
            </a:xfrm>
            <a:custGeom>
              <a:avLst/>
              <a:gdLst>
                <a:gd name="T0" fmla="*/ 1300 w 8"/>
                <a:gd name="T1" fmla="*/ 918 h 35"/>
                <a:gd name="T2" fmla="*/ 3720 w 8"/>
                <a:gd name="T3" fmla="*/ 0 h 35"/>
                <a:gd name="T4" fmla="*/ 4425 w 8"/>
                <a:gd name="T5" fmla="*/ 10453 h 35"/>
                <a:gd name="T6" fmla="*/ 4425 w 8"/>
                <a:gd name="T7" fmla="*/ 18535 h 35"/>
                <a:gd name="T8" fmla="*/ 4425 w 8"/>
                <a:gd name="T9" fmla="*/ 23737 h 35"/>
                <a:gd name="T10" fmla="*/ 0 w 8"/>
                <a:gd name="T11" fmla="*/ 25966 h 35"/>
                <a:gd name="T12" fmla="*/ 3250 w 8"/>
                <a:gd name="T13" fmla="*/ 14163 h 35"/>
                <a:gd name="T14" fmla="*/ 1958 w 8"/>
                <a:gd name="T15" fmla="*/ 2361 h 3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8" h="35">
                  <a:moveTo>
                    <a:pt x="2" y="1"/>
                  </a:moveTo>
                  <a:cubicBezTo>
                    <a:pt x="3" y="1"/>
                    <a:pt x="5" y="0"/>
                    <a:pt x="6" y="0"/>
                  </a:cubicBezTo>
                  <a:cubicBezTo>
                    <a:pt x="8" y="3"/>
                    <a:pt x="7" y="10"/>
                    <a:pt x="7" y="14"/>
                  </a:cubicBezTo>
                  <a:cubicBezTo>
                    <a:pt x="7" y="18"/>
                    <a:pt x="7" y="22"/>
                    <a:pt x="7" y="25"/>
                  </a:cubicBezTo>
                  <a:cubicBezTo>
                    <a:pt x="7" y="27"/>
                    <a:pt x="7" y="31"/>
                    <a:pt x="7" y="32"/>
                  </a:cubicBezTo>
                  <a:cubicBezTo>
                    <a:pt x="6" y="35"/>
                    <a:pt x="2" y="34"/>
                    <a:pt x="0" y="35"/>
                  </a:cubicBezTo>
                  <a:cubicBezTo>
                    <a:pt x="5" y="31"/>
                    <a:pt x="5" y="26"/>
                    <a:pt x="5" y="19"/>
                  </a:cubicBezTo>
                  <a:cubicBezTo>
                    <a:pt x="5" y="14"/>
                    <a:pt x="5" y="9"/>
                    <a:pt x="3" y="3"/>
                  </a:cubicBezTo>
                </a:path>
              </a:pathLst>
            </a:custGeom>
            <a:solidFill>
              <a:srgbClr val="0090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88" name="Freeform 213">
              <a:extLst>
                <a:ext uri="{FF2B5EF4-FFF2-40B4-BE49-F238E27FC236}">
                  <a16:creationId xmlns:a16="http://schemas.microsoft.com/office/drawing/2014/main" id="{D4ABFEAA-32E6-4FC2-BECC-8A86938A56A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4" y="3105"/>
              <a:ext cx="36" cy="69"/>
            </a:xfrm>
            <a:custGeom>
              <a:avLst/>
              <a:gdLst>
                <a:gd name="T0" fmla="*/ 4620 w 15"/>
                <a:gd name="T1" fmla="*/ 0 h 27"/>
                <a:gd name="T2" fmla="*/ 1925 w 15"/>
                <a:gd name="T3" fmla="*/ 0 h 27"/>
                <a:gd name="T4" fmla="*/ 403 w 15"/>
                <a:gd name="T5" fmla="*/ 6440 h 27"/>
                <a:gd name="T6" fmla="*/ 403 w 15"/>
                <a:gd name="T7" fmla="*/ 13603 h 27"/>
                <a:gd name="T8" fmla="*/ 967 w 15"/>
                <a:gd name="T9" fmla="*/ 18423 h 27"/>
                <a:gd name="T10" fmla="*/ 4217 w 15"/>
                <a:gd name="T11" fmla="*/ 19195 h 27"/>
                <a:gd name="T12" fmla="*/ 6830 w 15"/>
                <a:gd name="T13" fmla="*/ 15055 h 27"/>
                <a:gd name="T14" fmla="*/ 6830 w 15"/>
                <a:gd name="T15" fmla="*/ 9162 h 27"/>
                <a:gd name="T16" fmla="*/ 6830 w 15"/>
                <a:gd name="T17" fmla="*/ 3585 h 27"/>
                <a:gd name="T18" fmla="*/ 5570 w 15"/>
                <a:gd name="T19" fmla="*/ 0 h 2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5" h="27">
                  <a:moveTo>
                    <a:pt x="10" y="0"/>
                  </a:moveTo>
                  <a:cubicBezTo>
                    <a:pt x="8" y="0"/>
                    <a:pt x="7" y="0"/>
                    <a:pt x="4" y="0"/>
                  </a:cubicBezTo>
                  <a:cubicBezTo>
                    <a:pt x="1" y="1"/>
                    <a:pt x="1" y="6"/>
                    <a:pt x="1" y="9"/>
                  </a:cubicBezTo>
                  <a:cubicBezTo>
                    <a:pt x="0" y="12"/>
                    <a:pt x="1" y="16"/>
                    <a:pt x="1" y="19"/>
                  </a:cubicBezTo>
                  <a:cubicBezTo>
                    <a:pt x="1" y="21"/>
                    <a:pt x="0" y="24"/>
                    <a:pt x="2" y="26"/>
                  </a:cubicBezTo>
                  <a:cubicBezTo>
                    <a:pt x="4" y="27"/>
                    <a:pt x="7" y="27"/>
                    <a:pt x="9" y="27"/>
                  </a:cubicBezTo>
                  <a:cubicBezTo>
                    <a:pt x="13" y="27"/>
                    <a:pt x="15" y="25"/>
                    <a:pt x="15" y="21"/>
                  </a:cubicBezTo>
                  <a:cubicBezTo>
                    <a:pt x="15" y="18"/>
                    <a:pt x="15" y="15"/>
                    <a:pt x="15" y="13"/>
                  </a:cubicBezTo>
                  <a:cubicBezTo>
                    <a:pt x="15" y="10"/>
                    <a:pt x="15" y="8"/>
                    <a:pt x="15" y="5"/>
                  </a:cubicBezTo>
                  <a:cubicBezTo>
                    <a:pt x="14" y="3"/>
                    <a:pt x="14" y="1"/>
                    <a:pt x="12" y="0"/>
                  </a:cubicBezTo>
                </a:path>
              </a:pathLst>
            </a:custGeom>
            <a:solidFill>
              <a:srgbClr val="8CC5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89" name="Freeform 214">
              <a:extLst>
                <a:ext uri="{FF2B5EF4-FFF2-40B4-BE49-F238E27FC236}">
                  <a16:creationId xmlns:a16="http://schemas.microsoft.com/office/drawing/2014/main" id="{03AC89EF-5347-45BF-820D-54B3DC8E7E3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9" y="3107"/>
              <a:ext cx="26" cy="67"/>
            </a:xfrm>
            <a:custGeom>
              <a:avLst/>
              <a:gdLst>
                <a:gd name="T0" fmla="*/ 3683 w 11"/>
                <a:gd name="T1" fmla="*/ 1508 h 26"/>
                <a:gd name="T2" fmla="*/ 4212 w 11"/>
                <a:gd name="T3" fmla="*/ 12047 h 26"/>
                <a:gd name="T4" fmla="*/ 3683 w 11"/>
                <a:gd name="T5" fmla="*/ 18175 h 26"/>
                <a:gd name="T6" fmla="*/ 369 w 11"/>
                <a:gd name="T7" fmla="*/ 15799 h 26"/>
                <a:gd name="T8" fmla="*/ 369 w 11"/>
                <a:gd name="T9" fmla="*/ 5252 h 26"/>
                <a:gd name="T10" fmla="*/ 2430 w 11"/>
                <a:gd name="T11" fmla="*/ 923 h 26"/>
                <a:gd name="T12" fmla="*/ 3683 w 11"/>
                <a:gd name="T13" fmla="*/ 1508 h 2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" h="26">
                  <a:moveTo>
                    <a:pt x="9" y="2"/>
                  </a:moveTo>
                  <a:cubicBezTo>
                    <a:pt x="11" y="3"/>
                    <a:pt x="10" y="14"/>
                    <a:pt x="10" y="16"/>
                  </a:cubicBezTo>
                  <a:cubicBezTo>
                    <a:pt x="10" y="18"/>
                    <a:pt x="11" y="22"/>
                    <a:pt x="9" y="24"/>
                  </a:cubicBezTo>
                  <a:cubicBezTo>
                    <a:pt x="6" y="26"/>
                    <a:pt x="2" y="24"/>
                    <a:pt x="1" y="21"/>
                  </a:cubicBezTo>
                  <a:cubicBezTo>
                    <a:pt x="0" y="16"/>
                    <a:pt x="0" y="12"/>
                    <a:pt x="1" y="7"/>
                  </a:cubicBezTo>
                  <a:cubicBezTo>
                    <a:pt x="1" y="3"/>
                    <a:pt x="1" y="1"/>
                    <a:pt x="6" y="1"/>
                  </a:cubicBezTo>
                  <a:cubicBezTo>
                    <a:pt x="7" y="0"/>
                    <a:pt x="8" y="1"/>
                    <a:pt x="9" y="2"/>
                  </a:cubicBezTo>
                  <a:close/>
                </a:path>
              </a:pathLst>
            </a:custGeom>
            <a:solidFill>
              <a:srgbClr val="B9DB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90" name="Freeform 215">
              <a:extLst>
                <a:ext uri="{FF2B5EF4-FFF2-40B4-BE49-F238E27FC236}">
                  <a16:creationId xmlns:a16="http://schemas.microsoft.com/office/drawing/2014/main" id="{AC7B7F45-C897-41FA-992D-6E85D735AA3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3" y="3115"/>
              <a:ext cx="8" cy="51"/>
            </a:xfrm>
            <a:custGeom>
              <a:avLst/>
              <a:gdLst>
                <a:gd name="T0" fmla="*/ 1763 w 3"/>
                <a:gd name="T1" fmla="*/ 14045 h 20"/>
                <a:gd name="T2" fmla="*/ 1763 w 3"/>
                <a:gd name="T3" fmla="*/ 6352 h 20"/>
                <a:gd name="T4" fmla="*/ 1763 w 3"/>
                <a:gd name="T5" fmla="*/ 0 h 20"/>
                <a:gd name="T6" fmla="*/ 1059 w 3"/>
                <a:gd name="T7" fmla="*/ 4942 h 20"/>
                <a:gd name="T8" fmla="*/ 1763 w 3"/>
                <a:gd name="T9" fmla="*/ 13148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20">
                  <a:moveTo>
                    <a:pt x="2" y="20"/>
                  </a:moveTo>
                  <a:cubicBezTo>
                    <a:pt x="1" y="14"/>
                    <a:pt x="2" y="10"/>
                    <a:pt x="2" y="9"/>
                  </a:cubicBezTo>
                  <a:cubicBezTo>
                    <a:pt x="2" y="6"/>
                    <a:pt x="3" y="2"/>
                    <a:pt x="2" y="0"/>
                  </a:cubicBezTo>
                  <a:cubicBezTo>
                    <a:pt x="0" y="0"/>
                    <a:pt x="1" y="6"/>
                    <a:pt x="1" y="7"/>
                  </a:cubicBezTo>
                  <a:cubicBezTo>
                    <a:pt x="1" y="11"/>
                    <a:pt x="0" y="16"/>
                    <a:pt x="2" y="1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91" name="Freeform 216">
              <a:extLst>
                <a:ext uri="{FF2B5EF4-FFF2-40B4-BE49-F238E27FC236}">
                  <a16:creationId xmlns:a16="http://schemas.microsoft.com/office/drawing/2014/main" id="{2D695EF7-CDC3-4FEC-8390-670C2F7D96C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5" y="3100"/>
              <a:ext cx="16" cy="71"/>
            </a:xfrm>
            <a:custGeom>
              <a:avLst/>
              <a:gdLst>
                <a:gd name="T0" fmla="*/ 679 w 7"/>
                <a:gd name="T1" fmla="*/ 829 h 28"/>
                <a:gd name="T2" fmla="*/ 1552 w 7"/>
                <a:gd name="T3" fmla="*/ 0 h 28"/>
                <a:gd name="T4" fmla="*/ 1995 w 7"/>
                <a:gd name="T5" fmla="*/ 7432 h 28"/>
                <a:gd name="T6" fmla="*/ 1995 w 7"/>
                <a:gd name="T7" fmla="*/ 13515 h 28"/>
                <a:gd name="T8" fmla="*/ 1995 w 7"/>
                <a:gd name="T9" fmla="*/ 17496 h 28"/>
                <a:gd name="T10" fmla="*/ 0 w 7"/>
                <a:gd name="T11" fmla="*/ 18845 h 28"/>
                <a:gd name="T12" fmla="*/ 1312 w 7"/>
                <a:gd name="T13" fmla="*/ 10906 h 28"/>
                <a:gd name="T14" fmla="*/ 679 w 7"/>
                <a:gd name="T15" fmla="*/ 2102 h 2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" h="28">
                  <a:moveTo>
                    <a:pt x="2" y="1"/>
                  </a:moveTo>
                  <a:cubicBezTo>
                    <a:pt x="3" y="1"/>
                    <a:pt x="4" y="0"/>
                    <a:pt x="5" y="0"/>
                  </a:cubicBezTo>
                  <a:cubicBezTo>
                    <a:pt x="7" y="3"/>
                    <a:pt x="6" y="8"/>
                    <a:pt x="6" y="11"/>
                  </a:cubicBezTo>
                  <a:cubicBezTo>
                    <a:pt x="6" y="14"/>
                    <a:pt x="6" y="17"/>
                    <a:pt x="6" y="20"/>
                  </a:cubicBezTo>
                  <a:cubicBezTo>
                    <a:pt x="6" y="22"/>
                    <a:pt x="6" y="25"/>
                    <a:pt x="6" y="26"/>
                  </a:cubicBezTo>
                  <a:cubicBezTo>
                    <a:pt x="5" y="28"/>
                    <a:pt x="2" y="27"/>
                    <a:pt x="0" y="28"/>
                  </a:cubicBezTo>
                  <a:cubicBezTo>
                    <a:pt x="4" y="25"/>
                    <a:pt x="4" y="21"/>
                    <a:pt x="4" y="16"/>
                  </a:cubicBezTo>
                  <a:cubicBezTo>
                    <a:pt x="4" y="11"/>
                    <a:pt x="4" y="7"/>
                    <a:pt x="2" y="3"/>
                  </a:cubicBezTo>
                </a:path>
              </a:pathLst>
            </a:custGeom>
            <a:solidFill>
              <a:srgbClr val="0090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92" name="Freeform 217">
              <a:extLst>
                <a:ext uri="{FF2B5EF4-FFF2-40B4-BE49-F238E27FC236}">
                  <a16:creationId xmlns:a16="http://schemas.microsoft.com/office/drawing/2014/main" id="{B46EF30A-C951-4BD0-8600-2DBE551A0EE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4" y="3297"/>
              <a:ext cx="57" cy="69"/>
            </a:xfrm>
            <a:custGeom>
              <a:avLst/>
              <a:gdLst>
                <a:gd name="T0" fmla="*/ 0 w 24"/>
                <a:gd name="T1" fmla="*/ 848 h 27"/>
                <a:gd name="T2" fmla="*/ 9899 w 24"/>
                <a:gd name="T3" fmla="*/ 848 h 27"/>
                <a:gd name="T4" fmla="*/ 10210 w 24"/>
                <a:gd name="T5" fmla="*/ 3585 h 27"/>
                <a:gd name="T6" fmla="*/ 10210 w 24"/>
                <a:gd name="T7" fmla="*/ 14153 h 27"/>
                <a:gd name="T8" fmla="*/ 7705 w 24"/>
                <a:gd name="T9" fmla="*/ 18423 h 27"/>
                <a:gd name="T10" fmla="*/ 3791 w 24"/>
                <a:gd name="T11" fmla="*/ 19195 h 27"/>
                <a:gd name="T12" fmla="*/ 8077 w 24"/>
                <a:gd name="T13" fmla="*/ 15055 h 27"/>
                <a:gd name="T14" fmla="*/ 6498 w 24"/>
                <a:gd name="T15" fmla="*/ 5538 h 27"/>
                <a:gd name="T16" fmla="*/ 0 w 24"/>
                <a:gd name="T17" fmla="*/ 848 h 2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4" h="27">
                  <a:moveTo>
                    <a:pt x="0" y="1"/>
                  </a:moveTo>
                  <a:cubicBezTo>
                    <a:pt x="4" y="4"/>
                    <a:pt x="19" y="3"/>
                    <a:pt x="23" y="1"/>
                  </a:cubicBezTo>
                  <a:cubicBezTo>
                    <a:pt x="23" y="1"/>
                    <a:pt x="24" y="0"/>
                    <a:pt x="24" y="5"/>
                  </a:cubicBezTo>
                  <a:cubicBezTo>
                    <a:pt x="24" y="9"/>
                    <a:pt x="24" y="18"/>
                    <a:pt x="24" y="20"/>
                  </a:cubicBezTo>
                  <a:cubicBezTo>
                    <a:pt x="24" y="22"/>
                    <a:pt x="19" y="25"/>
                    <a:pt x="18" y="26"/>
                  </a:cubicBezTo>
                  <a:cubicBezTo>
                    <a:pt x="16" y="27"/>
                    <a:pt x="9" y="27"/>
                    <a:pt x="9" y="27"/>
                  </a:cubicBezTo>
                  <a:cubicBezTo>
                    <a:pt x="13" y="26"/>
                    <a:pt x="18" y="26"/>
                    <a:pt x="19" y="21"/>
                  </a:cubicBezTo>
                  <a:cubicBezTo>
                    <a:pt x="20" y="16"/>
                    <a:pt x="20" y="9"/>
                    <a:pt x="15" y="8"/>
                  </a:cubicBezTo>
                  <a:cubicBezTo>
                    <a:pt x="9" y="7"/>
                    <a:pt x="1" y="5"/>
                    <a:pt x="0" y="1"/>
                  </a:cubicBezTo>
                  <a:close/>
                </a:path>
              </a:pathLst>
            </a:custGeom>
            <a:solidFill>
              <a:srgbClr val="0090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93" name="Freeform 218">
              <a:extLst>
                <a:ext uri="{FF2B5EF4-FFF2-40B4-BE49-F238E27FC236}">
                  <a16:creationId xmlns:a16="http://schemas.microsoft.com/office/drawing/2014/main" id="{744B1EC2-1B6C-4A91-9B9A-6B44F167D91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4" y="3309"/>
              <a:ext cx="31" cy="54"/>
            </a:xfrm>
            <a:custGeom>
              <a:avLst/>
              <a:gdLst>
                <a:gd name="T0" fmla="*/ 0 w 13"/>
                <a:gd name="T1" fmla="*/ 0 h 21"/>
                <a:gd name="T2" fmla="*/ 0 w 13"/>
                <a:gd name="T3" fmla="*/ 9573 h 21"/>
                <a:gd name="T4" fmla="*/ 3174 w 13"/>
                <a:gd name="T5" fmla="*/ 14739 h 21"/>
                <a:gd name="T6" fmla="*/ 5697 w 13"/>
                <a:gd name="T7" fmla="*/ 7519 h 21"/>
                <a:gd name="T8" fmla="*/ 3458 w 13"/>
                <a:gd name="T9" fmla="*/ 2924 h 21"/>
                <a:gd name="T10" fmla="*/ 1843 w 13"/>
                <a:gd name="T11" fmla="*/ 1448 h 21"/>
                <a:gd name="T12" fmla="*/ 393 w 13"/>
                <a:gd name="T13" fmla="*/ 0 h 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" h="21">
                  <a:moveTo>
                    <a:pt x="0" y="0"/>
                  </a:moveTo>
                  <a:cubicBezTo>
                    <a:pt x="0" y="4"/>
                    <a:pt x="0" y="9"/>
                    <a:pt x="0" y="13"/>
                  </a:cubicBezTo>
                  <a:cubicBezTo>
                    <a:pt x="0" y="17"/>
                    <a:pt x="4" y="19"/>
                    <a:pt x="7" y="20"/>
                  </a:cubicBezTo>
                  <a:cubicBezTo>
                    <a:pt x="12" y="21"/>
                    <a:pt x="13" y="13"/>
                    <a:pt x="13" y="10"/>
                  </a:cubicBezTo>
                  <a:cubicBezTo>
                    <a:pt x="12" y="7"/>
                    <a:pt x="10" y="5"/>
                    <a:pt x="8" y="4"/>
                  </a:cubicBezTo>
                  <a:cubicBezTo>
                    <a:pt x="6" y="3"/>
                    <a:pt x="5" y="3"/>
                    <a:pt x="4" y="2"/>
                  </a:cubicBezTo>
                  <a:cubicBezTo>
                    <a:pt x="3" y="1"/>
                    <a:pt x="2" y="0"/>
                    <a:pt x="1" y="0"/>
                  </a:cubicBezTo>
                </a:path>
              </a:pathLst>
            </a:custGeom>
            <a:solidFill>
              <a:srgbClr val="8CC5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94" name="Freeform 219">
              <a:extLst>
                <a:ext uri="{FF2B5EF4-FFF2-40B4-BE49-F238E27FC236}">
                  <a16:creationId xmlns:a16="http://schemas.microsoft.com/office/drawing/2014/main" id="{D2AE94B4-4DE7-4C12-A4DC-7FB6D577224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320"/>
              <a:ext cx="19" cy="33"/>
            </a:xfrm>
            <a:custGeom>
              <a:avLst/>
              <a:gdLst>
                <a:gd name="T0" fmla="*/ 390 w 8"/>
                <a:gd name="T1" fmla="*/ 0 h 13"/>
                <a:gd name="T2" fmla="*/ 390 w 8"/>
                <a:gd name="T3" fmla="*/ 6102 h 13"/>
                <a:gd name="T4" fmla="*/ 2477 w 8"/>
                <a:gd name="T5" fmla="*/ 8016 h 13"/>
                <a:gd name="T6" fmla="*/ 3401 w 8"/>
                <a:gd name="T7" fmla="*/ 3988 h 13"/>
                <a:gd name="T8" fmla="*/ 926 w 8"/>
                <a:gd name="T9" fmla="*/ 0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13">
                  <a:moveTo>
                    <a:pt x="1" y="0"/>
                  </a:moveTo>
                  <a:cubicBezTo>
                    <a:pt x="1" y="3"/>
                    <a:pt x="0" y="6"/>
                    <a:pt x="1" y="9"/>
                  </a:cubicBezTo>
                  <a:cubicBezTo>
                    <a:pt x="1" y="11"/>
                    <a:pt x="4" y="13"/>
                    <a:pt x="6" y="12"/>
                  </a:cubicBezTo>
                  <a:cubicBezTo>
                    <a:pt x="8" y="11"/>
                    <a:pt x="8" y="8"/>
                    <a:pt x="8" y="6"/>
                  </a:cubicBezTo>
                  <a:cubicBezTo>
                    <a:pt x="7" y="3"/>
                    <a:pt x="4" y="2"/>
                    <a:pt x="2" y="0"/>
                  </a:cubicBezTo>
                </a:path>
              </a:pathLst>
            </a:custGeom>
            <a:solidFill>
              <a:srgbClr val="B9DB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95" name="Freeform 220">
              <a:extLst>
                <a:ext uri="{FF2B5EF4-FFF2-40B4-BE49-F238E27FC236}">
                  <a16:creationId xmlns:a16="http://schemas.microsoft.com/office/drawing/2014/main" id="{D3C7EF44-A34E-4B87-85AB-BDDE8ABC619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1" y="3325"/>
              <a:ext cx="7" cy="20"/>
            </a:xfrm>
            <a:custGeom>
              <a:avLst/>
              <a:gdLst>
                <a:gd name="T0" fmla="*/ 0 w 3"/>
                <a:gd name="T1" fmla="*/ 0 h 8"/>
                <a:gd name="T2" fmla="*/ 0 w 3"/>
                <a:gd name="T3" fmla="*/ 2470 h 8"/>
                <a:gd name="T4" fmla="*/ 355 w 3"/>
                <a:gd name="T5" fmla="*/ 4895 h 8"/>
                <a:gd name="T6" fmla="*/ 1094 w 3"/>
                <a:gd name="T7" fmla="*/ 1300 h 8"/>
                <a:gd name="T8" fmla="*/ 355 w 3"/>
                <a:gd name="T9" fmla="*/ 783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8">
                  <a:moveTo>
                    <a:pt x="0" y="0"/>
                  </a:moveTo>
                  <a:cubicBezTo>
                    <a:pt x="1" y="1"/>
                    <a:pt x="0" y="3"/>
                    <a:pt x="0" y="4"/>
                  </a:cubicBezTo>
                  <a:cubicBezTo>
                    <a:pt x="0" y="6"/>
                    <a:pt x="0" y="7"/>
                    <a:pt x="1" y="8"/>
                  </a:cubicBezTo>
                  <a:cubicBezTo>
                    <a:pt x="1" y="6"/>
                    <a:pt x="0" y="3"/>
                    <a:pt x="3" y="2"/>
                  </a:cubicBezTo>
                  <a:cubicBezTo>
                    <a:pt x="3" y="1"/>
                    <a:pt x="2" y="1"/>
                    <a:pt x="1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96" name="Freeform 221">
              <a:extLst>
                <a:ext uri="{FF2B5EF4-FFF2-40B4-BE49-F238E27FC236}">
                  <a16:creationId xmlns:a16="http://schemas.microsoft.com/office/drawing/2014/main" id="{58AF4CB9-1D73-4E22-A624-D3ABDE3949C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8" y="3371"/>
              <a:ext cx="5" cy="708"/>
            </a:xfrm>
            <a:custGeom>
              <a:avLst/>
              <a:gdLst>
                <a:gd name="T0" fmla="*/ 0 w 5"/>
                <a:gd name="T1" fmla="*/ 0 h 708"/>
                <a:gd name="T2" fmla="*/ 0 w 5"/>
                <a:gd name="T3" fmla="*/ 683 h 708"/>
                <a:gd name="T4" fmla="*/ 5 w 5"/>
                <a:gd name="T5" fmla="*/ 708 h 708"/>
                <a:gd name="T6" fmla="*/ 5 w 5"/>
                <a:gd name="T7" fmla="*/ 0 h 708"/>
                <a:gd name="T8" fmla="*/ 0 w 5"/>
                <a:gd name="T9" fmla="*/ 0 h 70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708">
                  <a:moveTo>
                    <a:pt x="0" y="0"/>
                  </a:moveTo>
                  <a:lnTo>
                    <a:pt x="0" y="683"/>
                  </a:lnTo>
                  <a:lnTo>
                    <a:pt x="5" y="708"/>
                  </a:lnTo>
                  <a:lnTo>
                    <a:pt x="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97" name="Freeform 222">
              <a:extLst>
                <a:ext uri="{FF2B5EF4-FFF2-40B4-BE49-F238E27FC236}">
                  <a16:creationId xmlns:a16="http://schemas.microsoft.com/office/drawing/2014/main" id="{32BF0C87-879E-4125-ABFB-A6DA3F2C498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9" y="3072"/>
              <a:ext cx="48" cy="20"/>
            </a:xfrm>
            <a:custGeom>
              <a:avLst/>
              <a:gdLst>
                <a:gd name="T0" fmla="*/ 2724 w 20"/>
                <a:gd name="T1" fmla="*/ 4425 h 8"/>
                <a:gd name="T2" fmla="*/ 7229 w 20"/>
                <a:gd name="T3" fmla="*/ 4425 h 8"/>
                <a:gd name="T4" fmla="*/ 8767 w 20"/>
                <a:gd name="T5" fmla="*/ 1300 h 8"/>
                <a:gd name="T6" fmla="*/ 7800 w 20"/>
                <a:gd name="T7" fmla="*/ 783 h 8"/>
                <a:gd name="T8" fmla="*/ 4217 w 20"/>
                <a:gd name="T9" fmla="*/ 783 h 8"/>
                <a:gd name="T10" fmla="*/ 0 w 20"/>
                <a:gd name="T11" fmla="*/ 783 h 8"/>
                <a:gd name="T12" fmla="*/ 3653 w 20"/>
                <a:gd name="T13" fmla="*/ 3720 h 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0" h="8">
                  <a:moveTo>
                    <a:pt x="6" y="7"/>
                  </a:moveTo>
                  <a:cubicBezTo>
                    <a:pt x="9" y="8"/>
                    <a:pt x="13" y="8"/>
                    <a:pt x="16" y="7"/>
                  </a:cubicBezTo>
                  <a:cubicBezTo>
                    <a:pt x="18" y="6"/>
                    <a:pt x="20" y="5"/>
                    <a:pt x="19" y="2"/>
                  </a:cubicBezTo>
                  <a:cubicBezTo>
                    <a:pt x="19" y="0"/>
                    <a:pt x="19" y="0"/>
                    <a:pt x="17" y="1"/>
                  </a:cubicBezTo>
                  <a:cubicBezTo>
                    <a:pt x="14" y="1"/>
                    <a:pt x="11" y="1"/>
                    <a:pt x="9" y="1"/>
                  </a:cubicBezTo>
                  <a:cubicBezTo>
                    <a:pt x="6" y="1"/>
                    <a:pt x="3" y="1"/>
                    <a:pt x="0" y="1"/>
                  </a:cubicBezTo>
                  <a:cubicBezTo>
                    <a:pt x="2" y="3"/>
                    <a:pt x="9" y="1"/>
                    <a:pt x="8" y="6"/>
                  </a:cubicBezTo>
                </a:path>
              </a:pathLst>
            </a:custGeom>
            <a:solidFill>
              <a:srgbClr val="C1D0BA"/>
            </a:solidFill>
            <a:ln w="7938" cap="rnd">
              <a:solidFill>
                <a:srgbClr val="82828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598" name="Freeform 223">
              <a:extLst>
                <a:ext uri="{FF2B5EF4-FFF2-40B4-BE49-F238E27FC236}">
                  <a16:creationId xmlns:a16="http://schemas.microsoft.com/office/drawing/2014/main" id="{6EEC63B9-6F83-4A56-ABC0-D64D00300EA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9" y="3072"/>
              <a:ext cx="48" cy="20"/>
            </a:xfrm>
            <a:custGeom>
              <a:avLst/>
              <a:gdLst>
                <a:gd name="T0" fmla="*/ 2724 w 20"/>
                <a:gd name="T1" fmla="*/ 4425 h 8"/>
                <a:gd name="T2" fmla="*/ 7229 w 20"/>
                <a:gd name="T3" fmla="*/ 4425 h 8"/>
                <a:gd name="T4" fmla="*/ 8767 w 20"/>
                <a:gd name="T5" fmla="*/ 1300 h 8"/>
                <a:gd name="T6" fmla="*/ 7800 w 20"/>
                <a:gd name="T7" fmla="*/ 783 h 8"/>
                <a:gd name="T8" fmla="*/ 4217 w 20"/>
                <a:gd name="T9" fmla="*/ 783 h 8"/>
                <a:gd name="T10" fmla="*/ 0 w 20"/>
                <a:gd name="T11" fmla="*/ 783 h 8"/>
                <a:gd name="T12" fmla="*/ 3653 w 20"/>
                <a:gd name="T13" fmla="*/ 3720 h 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0" h="8">
                  <a:moveTo>
                    <a:pt x="6" y="7"/>
                  </a:moveTo>
                  <a:cubicBezTo>
                    <a:pt x="9" y="8"/>
                    <a:pt x="13" y="8"/>
                    <a:pt x="16" y="7"/>
                  </a:cubicBezTo>
                  <a:cubicBezTo>
                    <a:pt x="18" y="6"/>
                    <a:pt x="20" y="5"/>
                    <a:pt x="19" y="2"/>
                  </a:cubicBezTo>
                  <a:cubicBezTo>
                    <a:pt x="19" y="0"/>
                    <a:pt x="19" y="0"/>
                    <a:pt x="17" y="1"/>
                  </a:cubicBezTo>
                  <a:cubicBezTo>
                    <a:pt x="14" y="1"/>
                    <a:pt x="11" y="1"/>
                    <a:pt x="9" y="1"/>
                  </a:cubicBezTo>
                  <a:cubicBezTo>
                    <a:pt x="6" y="1"/>
                    <a:pt x="3" y="1"/>
                    <a:pt x="0" y="1"/>
                  </a:cubicBezTo>
                  <a:cubicBezTo>
                    <a:pt x="2" y="3"/>
                    <a:pt x="9" y="1"/>
                    <a:pt x="8" y="6"/>
                  </a:cubicBezTo>
                </a:path>
              </a:pathLst>
            </a:custGeom>
            <a:noFill/>
            <a:ln w="7938" cap="rnd">
              <a:solidFill>
                <a:srgbClr val="82828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99" name="Freeform 224">
              <a:extLst>
                <a:ext uri="{FF2B5EF4-FFF2-40B4-BE49-F238E27FC236}">
                  <a16:creationId xmlns:a16="http://schemas.microsoft.com/office/drawing/2014/main" id="{35C7F497-A37B-4D95-A0DF-F4219BD6BF6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4" y="3061"/>
              <a:ext cx="53" cy="34"/>
            </a:xfrm>
            <a:custGeom>
              <a:avLst/>
              <a:gdLst>
                <a:gd name="T0" fmla="*/ 5288 w 22"/>
                <a:gd name="T1" fmla="*/ 2579 h 13"/>
                <a:gd name="T2" fmla="*/ 0 w 22"/>
                <a:gd name="T3" fmla="*/ 0 h 13"/>
                <a:gd name="T4" fmla="*/ 0 w 22"/>
                <a:gd name="T5" fmla="*/ 7728 h 13"/>
                <a:gd name="T6" fmla="*/ 5288 w 22"/>
                <a:gd name="T7" fmla="*/ 10896 h 13"/>
                <a:gd name="T8" fmla="*/ 10376 w 22"/>
                <a:gd name="T9" fmla="*/ 7728 h 13"/>
                <a:gd name="T10" fmla="*/ 10376 w 22"/>
                <a:gd name="T11" fmla="*/ 0 h 13"/>
                <a:gd name="T12" fmla="*/ 5288 w 22"/>
                <a:gd name="T13" fmla="*/ 2579 h 1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2" h="13">
                  <a:moveTo>
                    <a:pt x="11" y="3"/>
                  </a:moveTo>
                  <a:cubicBezTo>
                    <a:pt x="6" y="3"/>
                    <a:pt x="3" y="2"/>
                    <a:pt x="0" y="0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11"/>
                    <a:pt x="5" y="13"/>
                    <a:pt x="11" y="13"/>
                  </a:cubicBezTo>
                  <a:cubicBezTo>
                    <a:pt x="17" y="13"/>
                    <a:pt x="22" y="11"/>
                    <a:pt x="22" y="9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19" y="2"/>
                    <a:pt x="16" y="3"/>
                    <a:pt x="11" y="3"/>
                  </a:cubicBezTo>
                  <a:close/>
                </a:path>
              </a:pathLst>
            </a:custGeom>
            <a:solidFill>
              <a:srgbClr val="C1D0BA"/>
            </a:solidFill>
            <a:ln w="7938" cap="rnd">
              <a:solidFill>
                <a:srgbClr val="82828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600" name="Freeform 225">
              <a:extLst>
                <a:ext uri="{FF2B5EF4-FFF2-40B4-BE49-F238E27FC236}">
                  <a16:creationId xmlns:a16="http://schemas.microsoft.com/office/drawing/2014/main" id="{979C9928-D7F2-49B5-8DB4-EA325D18DFB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8" y="2304"/>
              <a:ext cx="406" cy="164"/>
            </a:xfrm>
            <a:custGeom>
              <a:avLst/>
              <a:gdLst>
                <a:gd name="T0" fmla="*/ 38808 w 169"/>
                <a:gd name="T1" fmla="*/ 0 h 64"/>
                <a:gd name="T2" fmla="*/ 78005 w 169"/>
                <a:gd name="T3" fmla="*/ 23206 h 64"/>
                <a:gd name="T4" fmla="*/ 38808 w 169"/>
                <a:gd name="T5" fmla="*/ 46392 h 64"/>
                <a:gd name="T6" fmla="*/ 0 w 169"/>
                <a:gd name="T7" fmla="*/ 23206 h 64"/>
                <a:gd name="T8" fmla="*/ 38808 w 169"/>
                <a:gd name="T9" fmla="*/ 0 h 6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9" h="64">
                  <a:moveTo>
                    <a:pt x="84" y="0"/>
                  </a:moveTo>
                  <a:cubicBezTo>
                    <a:pt x="131" y="0"/>
                    <a:pt x="169" y="14"/>
                    <a:pt x="169" y="32"/>
                  </a:cubicBezTo>
                  <a:cubicBezTo>
                    <a:pt x="169" y="50"/>
                    <a:pt x="131" y="64"/>
                    <a:pt x="84" y="64"/>
                  </a:cubicBezTo>
                  <a:cubicBezTo>
                    <a:pt x="38" y="64"/>
                    <a:pt x="0" y="49"/>
                    <a:pt x="0" y="32"/>
                  </a:cubicBezTo>
                  <a:cubicBezTo>
                    <a:pt x="0" y="14"/>
                    <a:pt x="38" y="0"/>
                    <a:pt x="84" y="0"/>
                  </a:cubicBezTo>
                  <a:close/>
                </a:path>
              </a:pathLst>
            </a:custGeom>
            <a:solidFill>
              <a:srgbClr val="FBE3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01" name="Freeform 226">
              <a:extLst>
                <a:ext uri="{FF2B5EF4-FFF2-40B4-BE49-F238E27FC236}">
                  <a16:creationId xmlns:a16="http://schemas.microsoft.com/office/drawing/2014/main" id="{F58FD97B-F3E6-4AF4-9A40-5A8ECA09A95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2" y="2841"/>
              <a:ext cx="358" cy="138"/>
            </a:xfrm>
            <a:custGeom>
              <a:avLst/>
              <a:gdLst>
                <a:gd name="T0" fmla="*/ 7931 w 149"/>
                <a:gd name="T1" fmla="*/ 28456 h 54"/>
                <a:gd name="T2" fmla="*/ 34262 w 149"/>
                <a:gd name="T3" fmla="*/ 38474 h 54"/>
                <a:gd name="T4" fmla="*/ 60062 w 149"/>
                <a:gd name="T5" fmla="*/ 29225 h 54"/>
                <a:gd name="T6" fmla="*/ 68854 w 149"/>
                <a:gd name="T7" fmla="*/ 0 h 54"/>
                <a:gd name="T8" fmla="*/ 34262 w 149"/>
                <a:gd name="T9" fmla="*/ 20043 h 54"/>
                <a:gd name="T10" fmla="*/ 0 w 149"/>
                <a:gd name="T11" fmla="*/ 0 h 54"/>
                <a:gd name="T12" fmla="*/ 7931 w 149"/>
                <a:gd name="T13" fmla="*/ 28456 h 5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9" h="54">
                  <a:moveTo>
                    <a:pt x="17" y="40"/>
                  </a:moveTo>
                  <a:cubicBezTo>
                    <a:pt x="26" y="48"/>
                    <a:pt x="49" y="54"/>
                    <a:pt x="74" y="54"/>
                  </a:cubicBezTo>
                  <a:cubicBezTo>
                    <a:pt x="99" y="54"/>
                    <a:pt x="120" y="49"/>
                    <a:pt x="130" y="41"/>
                  </a:cubicBezTo>
                  <a:cubicBezTo>
                    <a:pt x="134" y="38"/>
                    <a:pt x="149" y="0"/>
                    <a:pt x="149" y="0"/>
                  </a:cubicBezTo>
                  <a:cubicBezTo>
                    <a:pt x="149" y="15"/>
                    <a:pt x="115" y="28"/>
                    <a:pt x="74" y="28"/>
                  </a:cubicBezTo>
                  <a:cubicBezTo>
                    <a:pt x="33" y="28"/>
                    <a:pt x="0" y="15"/>
                    <a:pt x="0" y="0"/>
                  </a:cubicBezTo>
                  <a:cubicBezTo>
                    <a:pt x="0" y="0"/>
                    <a:pt x="14" y="37"/>
                    <a:pt x="17" y="40"/>
                  </a:cubicBezTo>
                  <a:close/>
                </a:path>
              </a:pathLst>
            </a:custGeom>
            <a:solidFill>
              <a:srgbClr val="F9D4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02" name="Freeform 227">
              <a:extLst>
                <a:ext uri="{FF2B5EF4-FFF2-40B4-BE49-F238E27FC236}">
                  <a16:creationId xmlns:a16="http://schemas.microsoft.com/office/drawing/2014/main" id="{C5676B5D-0731-42A8-83A3-42D149E113B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4" y="2969"/>
              <a:ext cx="175" cy="105"/>
            </a:xfrm>
            <a:custGeom>
              <a:avLst/>
              <a:gdLst>
                <a:gd name="T0" fmla="*/ 16309 w 73"/>
                <a:gd name="T1" fmla="*/ 2886 h 41"/>
                <a:gd name="T2" fmla="*/ 0 w 73"/>
                <a:gd name="T3" fmla="*/ 0 h 41"/>
                <a:gd name="T4" fmla="*/ 0 w 73"/>
                <a:gd name="T5" fmla="*/ 20260 h 41"/>
                <a:gd name="T6" fmla="*/ 16309 w 73"/>
                <a:gd name="T7" fmla="*/ 29646 h 41"/>
                <a:gd name="T8" fmla="*/ 33257 w 73"/>
                <a:gd name="T9" fmla="*/ 20260 h 41"/>
                <a:gd name="T10" fmla="*/ 33257 w 73"/>
                <a:gd name="T11" fmla="*/ 0 h 41"/>
                <a:gd name="T12" fmla="*/ 16309 w 73"/>
                <a:gd name="T13" fmla="*/ 2886 h 4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3" h="41">
                  <a:moveTo>
                    <a:pt x="36" y="4"/>
                  </a:moveTo>
                  <a:cubicBezTo>
                    <a:pt x="23" y="4"/>
                    <a:pt x="10" y="2"/>
                    <a:pt x="0" y="0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35"/>
                    <a:pt x="16" y="41"/>
                    <a:pt x="36" y="41"/>
                  </a:cubicBezTo>
                  <a:cubicBezTo>
                    <a:pt x="56" y="41"/>
                    <a:pt x="73" y="35"/>
                    <a:pt x="73" y="28"/>
                  </a:cubicBezTo>
                  <a:cubicBezTo>
                    <a:pt x="73" y="0"/>
                    <a:pt x="73" y="0"/>
                    <a:pt x="73" y="0"/>
                  </a:cubicBezTo>
                  <a:cubicBezTo>
                    <a:pt x="62" y="3"/>
                    <a:pt x="50" y="4"/>
                    <a:pt x="36" y="4"/>
                  </a:cubicBezTo>
                  <a:close/>
                </a:path>
              </a:pathLst>
            </a:custGeom>
            <a:solidFill>
              <a:srgbClr val="E2ED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03" name="Freeform 228">
              <a:extLst>
                <a:ext uri="{FF2B5EF4-FFF2-40B4-BE49-F238E27FC236}">
                  <a16:creationId xmlns:a16="http://schemas.microsoft.com/office/drawing/2014/main" id="{1A53CC34-316A-4ABD-970C-D190D3D0EB6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4" y="3061"/>
              <a:ext cx="53" cy="34"/>
            </a:xfrm>
            <a:custGeom>
              <a:avLst/>
              <a:gdLst>
                <a:gd name="T0" fmla="*/ 5288 w 22"/>
                <a:gd name="T1" fmla="*/ 2579 h 13"/>
                <a:gd name="T2" fmla="*/ 0 w 22"/>
                <a:gd name="T3" fmla="*/ 0 h 13"/>
                <a:gd name="T4" fmla="*/ 0 w 22"/>
                <a:gd name="T5" fmla="*/ 7728 h 13"/>
                <a:gd name="T6" fmla="*/ 5288 w 22"/>
                <a:gd name="T7" fmla="*/ 10896 h 13"/>
                <a:gd name="T8" fmla="*/ 10376 w 22"/>
                <a:gd name="T9" fmla="*/ 7728 h 13"/>
                <a:gd name="T10" fmla="*/ 10376 w 22"/>
                <a:gd name="T11" fmla="*/ 0 h 13"/>
                <a:gd name="T12" fmla="*/ 5288 w 22"/>
                <a:gd name="T13" fmla="*/ 2579 h 1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2" h="13">
                  <a:moveTo>
                    <a:pt x="11" y="3"/>
                  </a:moveTo>
                  <a:cubicBezTo>
                    <a:pt x="6" y="3"/>
                    <a:pt x="3" y="2"/>
                    <a:pt x="0" y="0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11"/>
                    <a:pt x="5" y="13"/>
                    <a:pt x="11" y="13"/>
                  </a:cubicBezTo>
                  <a:cubicBezTo>
                    <a:pt x="17" y="13"/>
                    <a:pt x="22" y="11"/>
                    <a:pt x="22" y="9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19" y="2"/>
                    <a:pt x="16" y="3"/>
                    <a:pt x="11" y="3"/>
                  </a:cubicBezTo>
                  <a:close/>
                </a:path>
              </a:pathLst>
            </a:custGeom>
            <a:solidFill>
              <a:srgbClr val="C1D0BA"/>
            </a:solidFill>
            <a:ln w="7938" cap="rnd">
              <a:solidFill>
                <a:srgbClr val="82828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604" name="Freeform 229">
              <a:extLst>
                <a:ext uri="{FF2B5EF4-FFF2-40B4-BE49-F238E27FC236}">
                  <a16:creationId xmlns:a16="http://schemas.microsoft.com/office/drawing/2014/main" id="{C07CC76E-54ED-4470-9388-AE9BD7AA45F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4" y="3072"/>
              <a:ext cx="53" cy="23"/>
            </a:xfrm>
            <a:custGeom>
              <a:avLst/>
              <a:gdLst>
                <a:gd name="T0" fmla="*/ 5288 w 22"/>
                <a:gd name="T1" fmla="*/ 848 h 9"/>
                <a:gd name="T2" fmla="*/ 0 w 22"/>
                <a:gd name="T3" fmla="*/ 0 h 9"/>
                <a:gd name="T4" fmla="*/ 0 w 22"/>
                <a:gd name="T5" fmla="*/ 3585 h 9"/>
                <a:gd name="T6" fmla="*/ 5288 w 22"/>
                <a:gd name="T7" fmla="*/ 6440 h 9"/>
                <a:gd name="T8" fmla="*/ 10376 w 22"/>
                <a:gd name="T9" fmla="*/ 3585 h 9"/>
                <a:gd name="T10" fmla="*/ 10376 w 22"/>
                <a:gd name="T11" fmla="*/ 848 h 9"/>
                <a:gd name="T12" fmla="*/ 5288 w 22"/>
                <a:gd name="T13" fmla="*/ 848 h 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2" h="9">
                  <a:moveTo>
                    <a:pt x="11" y="1"/>
                  </a:moveTo>
                  <a:cubicBezTo>
                    <a:pt x="7" y="1"/>
                    <a:pt x="4" y="1"/>
                    <a:pt x="0" y="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7"/>
                    <a:pt x="5" y="9"/>
                    <a:pt x="11" y="9"/>
                  </a:cubicBezTo>
                  <a:cubicBezTo>
                    <a:pt x="17" y="9"/>
                    <a:pt x="22" y="7"/>
                    <a:pt x="22" y="5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19" y="1"/>
                    <a:pt x="15" y="1"/>
                    <a:pt x="11" y="1"/>
                  </a:cubicBezTo>
                  <a:close/>
                </a:path>
              </a:pathLst>
            </a:custGeom>
            <a:solidFill>
              <a:srgbClr val="4AAE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05" name="Freeform 230">
              <a:extLst>
                <a:ext uri="{FF2B5EF4-FFF2-40B4-BE49-F238E27FC236}">
                  <a16:creationId xmlns:a16="http://schemas.microsoft.com/office/drawing/2014/main" id="{048B9B3B-B558-4EDD-A1C3-C49A9A3A14A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9" y="3072"/>
              <a:ext cx="48" cy="20"/>
            </a:xfrm>
            <a:custGeom>
              <a:avLst/>
              <a:gdLst>
                <a:gd name="T0" fmla="*/ 2724 w 20"/>
                <a:gd name="T1" fmla="*/ 4425 h 8"/>
                <a:gd name="T2" fmla="*/ 7229 w 20"/>
                <a:gd name="T3" fmla="*/ 4425 h 8"/>
                <a:gd name="T4" fmla="*/ 8767 w 20"/>
                <a:gd name="T5" fmla="*/ 1300 h 8"/>
                <a:gd name="T6" fmla="*/ 7800 w 20"/>
                <a:gd name="T7" fmla="*/ 783 h 8"/>
                <a:gd name="T8" fmla="*/ 4217 w 20"/>
                <a:gd name="T9" fmla="*/ 783 h 8"/>
                <a:gd name="T10" fmla="*/ 0 w 20"/>
                <a:gd name="T11" fmla="*/ 783 h 8"/>
                <a:gd name="T12" fmla="*/ 3653 w 20"/>
                <a:gd name="T13" fmla="*/ 3720 h 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0" h="8">
                  <a:moveTo>
                    <a:pt x="6" y="7"/>
                  </a:moveTo>
                  <a:cubicBezTo>
                    <a:pt x="9" y="8"/>
                    <a:pt x="13" y="8"/>
                    <a:pt x="16" y="7"/>
                  </a:cubicBezTo>
                  <a:cubicBezTo>
                    <a:pt x="18" y="6"/>
                    <a:pt x="20" y="5"/>
                    <a:pt x="19" y="2"/>
                  </a:cubicBezTo>
                  <a:cubicBezTo>
                    <a:pt x="19" y="0"/>
                    <a:pt x="19" y="0"/>
                    <a:pt x="17" y="1"/>
                  </a:cubicBezTo>
                  <a:cubicBezTo>
                    <a:pt x="14" y="1"/>
                    <a:pt x="11" y="1"/>
                    <a:pt x="9" y="1"/>
                  </a:cubicBezTo>
                  <a:cubicBezTo>
                    <a:pt x="6" y="1"/>
                    <a:pt x="3" y="1"/>
                    <a:pt x="0" y="1"/>
                  </a:cubicBezTo>
                  <a:cubicBezTo>
                    <a:pt x="2" y="3"/>
                    <a:pt x="9" y="1"/>
                    <a:pt x="8" y="6"/>
                  </a:cubicBezTo>
                </a:path>
              </a:pathLst>
            </a:custGeom>
            <a:solidFill>
              <a:srgbClr val="0090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06" name="Freeform 231">
              <a:extLst>
                <a:ext uri="{FF2B5EF4-FFF2-40B4-BE49-F238E27FC236}">
                  <a16:creationId xmlns:a16="http://schemas.microsoft.com/office/drawing/2014/main" id="{87190F4C-67A0-416E-B7DC-A72DCAAA716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013"/>
              <a:ext cx="48" cy="28"/>
            </a:xfrm>
            <a:custGeom>
              <a:avLst/>
              <a:gdLst>
                <a:gd name="T0" fmla="*/ 4620 w 20"/>
                <a:gd name="T1" fmla="*/ 1387 h 11"/>
                <a:gd name="T2" fmla="*/ 0 w 20"/>
                <a:gd name="T3" fmla="*/ 0 h 11"/>
                <a:gd name="T4" fmla="*/ 0 w 20"/>
                <a:gd name="T5" fmla="*/ 5463 h 11"/>
                <a:gd name="T6" fmla="*/ 4620 w 20"/>
                <a:gd name="T7" fmla="*/ 7601 h 11"/>
                <a:gd name="T8" fmla="*/ 9154 w 20"/>
                <a:gd name="T9" fmla="*/ 5463 h 11"/>
                <a:gd name="T10" fmla="*/ 9154 w 20"/>
                <a:gd name="T11" fmla="*/ 0 h 11"/>
                <a:gd name="T12" fmla="*/ 4620 w 20"/>
                <a:gd name="T13" fmla="*/ 1387 h 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0" h="11">
                  <a:moveTo>
                    <a:pt x="10" y="2"/>
                  </a:moveTo>
                  <a:cubicBezTo>
                    <a:pt x="6" y="2"/>
                    <a:pt x="3" y="2"/>
                    <a:pt x="0" y="0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10"/>
                    <a:pt x="5" y="11"/>
                    <a:pt x="10" y="11"/>
                  </a:cubicBezTo>
                  <a:cubicBezTo>
                    <a:pt x="16" y="11"/>
                    <a:pt x="20" y="10"/>
                    <a:pt x="20" y="8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18" y="2"/>
                    <a:pt x="15" y="2"/>
                    <a:pt x="10" y="2"/>
                  </a:cubicBezTo>
                  <a:close/>
                </a:path>
              </a:pathLst>
            </a:custGeom>
            <a:solidFill>
              <a:srgbClr val="C1D0BA"/>
            </a:solidFill>
            <a:ln w="7938" cap="rnd">
              <a:solidFill>
                <a:srgbClr val="82828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607" name="Freeform 232">
              <a:extLst>
                <a:ext uri="{FF2B5EF4-FFF2-40B4-BE49-F238E27FC236}">
                  <a16:creationId xmlns:a16="http://schemas.microsoft.com/office/drawing/2014/main" id="{30910135-355A-498B-B31B-DE9F0CEB846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038"/>
              <a:ext cx="51" cy="31"/>
            </a:xfrm>
            <a:custGeom>
              <a:avLst/>
              <a:gdLst>
                <a:gd name="T0" fmla="*/ 4901 w 21"/>
                <a:gd name="T1" fmla="*/ 1514 h 12"/>
                <a:gd name="T2" fmla="*/ 0 w 21"/>
                <a:gd name="T3" fmla="*/ 0 h 12"/>
                <a:gd name="T4" fmla="*/ 0 w 21"/>
                <a:gd name="T5" fmla="*/ 6239 h 12"/>
                <a:gd name="T6" fmla="*/ 4901 w 21"/>
                <a:gd name="T7" fmla="*/ 9223 h 12"/>
                <a:gd name="T8" fmla="*/ 10470 w 21"/>
                <a:gd name="T9" fmla="*/ 6239 h 12"/>
                <a:gd name="T10" fmla="*/ 10470 w 21"/>
                <a:gd name="T11" fmla="*/ 0 h 12"/>
                <a:gd name="T12" fmla="*/ 4901 w 21"/>
                <a:gd name="T13" fmla="*/ 1514 h 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1" h="12">
                  <a:moveTo>
                    <a:pt x="10" y="2"/>
                  </a:moveTo>
                  <a:cubicBezTo>
                    <a:pt x="5" y="2"/>
                    <a:pt x="3" y="1"/>
                    <a:pt x="0" y="0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10"/>
                    <a:pt x="4" y="12"/>
                    <a:pt x="10" y="12"/>
                  </a:cubicBezTo>
                  <a:cubicBezTo>
                    <a:pt x="16" y="12"/>
                    <a:pt x="21" y="10"/>
                    <a:pt x="21" y="8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18" y="1"/>
                    <a:pt x="15" y="2"/>
                    <a:pt x="10" y="2"/>
                  </a:cubicBezTo>
                  <a:close/>
                </a:path>
              </a:pathLst>
            </a:custGeom>
            <a:solidFill>
              <a:srgbClr val="C1D0BA"/>
            </a:solidFill>
            <a:ln w="7938" cap="rnd">
              <a:solidFill>
                <a:srgbClr val="82828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608" name="Freeform 233">
              <a:extLst>
                <a:ext uri="{FF2B5EF4-FFF2-40B4-BE49-F238E27FC236}">
                  <a16:creationId xmlns:a16="http://schemas.microsoft.com/office/drawing/2014/main" id="{042B7A2C-6F34-41EC-A40E-3A74E09A906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9" y="2990"/>
              <a:ext cx="45" cy="28"/>
            </a:xfrm>
            <a:custGeom>
              <a:avLst/>
              <a:gdLst>
                <a:gd name="T0" fmla="*/ 3709 w 19"/>
                <a:gd name="T1" fmla="*/ 1387 h 11"/>
                <a:gd name="T2" fmla="*/ 0 w 19"/>
                <a:gd name="T3" fmla="*/ 0 h 11"/>
                <a:gd name="T4" fmla="*/ 0 w 19"/>
                <a:gd name="T5" fmla="*/ 4918 h 11"/>
                <a:gd name="T6" fmla="*/ 3709 w 19"/>
                <a:gd name="T7" fmla="*/ 7601 h 11"/>
                <a:gd name="T8" fmla="*/ 7960 w 19"/>
                <a:gd name="T9" fmla="*/ 4918 h 11"/>
                <a:gd name="T10" fmla="*/ 7960 w 19"/>
                <a:gd name="T11" fmla="*/ 0 h 11"/>
                <a:gd name="T12" fmla="*/ 3709 w 19"/>
                <a:gd name="T13" fmla="*/ 1387 h 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" h="11">
                  <a:moveTo>
                    <a:pt x="9" y="2"/>
                  </a:moveTo>
                  <a:cubicBezTo>
                    <a:pt x="5" y="2"/>
                    <a:pt x="2" y="2"/>
                    <a:pt x="0" y="0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9"/>
                    <a:pt x="4" y="11"/>
                    <a:pt x="9" y="11"/>
                  </a:cubicBezTo>
                  <a:cubicBezTo>
                    <a:pt x="15" y="11"/>
                    <a:pt x="19" y="9"/>
                    <a:pt x="19" y="7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6" y="2"/>
                    <a:pt x="14" y="2"/>
                    <a:pt x="9" y="2"/>
                  </a:cubicBezTo>
                  <a:close/>
                </a:path>
              </a:pathLst>
            </a:custGeom>
            <a:solidFill>
              <a:srgbClr val="C1D0BA"/>
            </a:solidFill>
            <a:ln w="7938" cap="rnd">
              <a:solidFill>
                <a:srgbClr val="82828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609" name="Freeform 234">
              <a:extLst>
                <a:ext uri="{FF2B5EF4-FFF2-40B4-BE49-F238E27FC236}">
                  <a16:creationId xmlns:a16="http://schemas.microsoft.com/office/drawing/2014/main" id="{82580B8A-3119-4CF1-B875-15199975257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7" y="1606"/>
              <a:ext cx="586" cy="204"/>
            </a:xfrm>
            <a:custGeom>
              <a:avLst/>
              <a:gdLst>
                <a:gd name="T0" fmla="*/ 423 w 586"/>
                <a:gd name="T1" fmla="*/ 0 h 204"/>
                <a:gd name="T2" fmla="*/ 586 w 586"/>
                <a:gd name="T3" fmla="*/ 74 h 204"/>
                <a:gd name="T4" fmla="*/ 528 w 586"/>
                <a:gd name="T5" fmla="*/ 164 h 204"/>
                <a:gd name="T6" fmla="*/ 293 w 586"/>
                <a:gd name="T7" fmla="*/ 204 h 204"/>
                <a:gd name="T8" fmla="*/ 58 w 586"/>
                <a:gd name="T9" fmla="*/ 164 h 204"/>
                <a:gd name="T10" fmla="*/ 0 w 586"/>
                <a:gd name="T11" fmla="*/ 74 h 204"/>
                <a:gd name="T12" fmla="*/ 163 w 586"/>
                <a:gd name="T13" fmla="*/ 0 h 204"/>
                <a:gd name="T14" fmla="*/ 423 w 586"/>
                <a:gd name="T15" fmla="*/ 0 h 20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86" h="204">
                  <a:moveTo>
                    <a:pt x="423" y="0"/>
                  </a:moveTo>
                  <a:lnTo>
                    <a:pt x="586" y="74"/>
                  </a:lnTo>
                  <a:lnTo>
                    <a:pt x="528" y="164"/>
                  </a:lnTo>
                  <a:lnTo>
                    <a:pt x="293" y="204"/>
                  </a:lnTo>
                  <a:lnTo>
                    <a:pt x="58" y="164"/>
                  </a:lnTo>
                  <a:lnTo>
                    <a:pt x="0" y="74"/>
                  </a:lnTo>
                  <a:lnTo>
                    <a:pt x="163" y="0"/>
                  </a:lnTo>
                  <a:lnTo>
                    <a:pt x="423" y="0"/>
                  </a:lnTo>
                  <a:close/>
                </a:path>
              </a:pathLst>
            </a:custGeom>
            <a:solidFill>
              <a:srgbClr val="FDF0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10" name="Freeform 235">
              <a:extLst>
                <a:ext uri="{FF2B5EF4-FFF2-40B4-BE49-F238E27FC236}">
                  <a16:creationId xmlns:a16="http://schemas.microsoft.com/office/drawing/2014/main" id="{AE89DBAB-C1BD-41BE-81BA-9D705C68E12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6" y="1624"/>
              <a:ext cx="411" cy="163"/>
            </a:xfrm>
            <a:custGeom>
              <a:avLst/>
              <a:gdLst>
                <a:gd name="T0" fmla="*/ 39305 w 171"/>
                <a:gd name="T1" fmla="*/ 0 h 64"/>
                <a:gd name="T2" fmla="*/ 79253 w 171"/>
                <a:gd name="T3" fmla="*/ 22384 h 64"/>
                <a:gd name="T4" fmla="*/ 39305 w 171"/>
                <a:gd name="T5" fmla="*/ 44471 h 64"/>
                <a:gd name="T6" fmla="*/ 0 w 171"/>
                <a:gd name="T7" fmla="*/ 22384 h 64"/>
                <a:gd name="T8" fmla="*/ 39305 w 171"/>
                <a:gd name="T9" fmla="*/ 0 h 6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1" h="64">
                  <a:moveTo>
                    <a:pt x="85" y="0"/>
                  </a:moveTo>
                  <a:cubicBezTo>
                    <a:pt x="133" y="0"/>
                    <a:pt x="171" y="14"/>
                    <a:pt x="171" y="32"/>
                  </a:cubicBezTo>
                  <a:cubicBezTo>
                    <a:pt x="171" y="50"/>
                    <a:pt x="132" y="64"/>
                    <a:pt x="85" y="64"/>
                  </a:cubicBezTo>
                  <a:cubicBezTo>
                    <a:pt x="38" y="64"/>
                    <a:pt x="0" y="50"/>
                    <a:pt x="0" y="32"/>
                  </a:cubicBezTo>
                  <a:cubicBezTo>
                    <a:pt x="0" y="14"/>
                    <a:pt x="38" y="0"/>
                    <a:pt x="85" y="0"/>
                  </a:cubicBezTo>
                  <a:close/>
                </a:path>
              </a:pathLst>
            </a:custGeom>
            <a:solidFill>
              <a:srgbClr val="EBB6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11" name="Freeform 236">
              <a:extLst>
                <a:ext uri="{FF2B5EF4-FFF2-40B4-BE49-F238E27FC236}">
                  <a16:creationId xmlns:a16="http://schemas.microsoft.com/office/drawing/2014/main" id="{1DE0AAE8-9191-4DBE-956E-6D203C025F2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0" y="1713"/>
              <a:ext cx="341" cy="74"/>
            </a:xfrm>
            <a:custGeom>
              <a:avLst/>
              <a:gdLst>
                <a:gd name="T0" fmla="*/ 0 w 142"/>
                <a:gd name="T1" fmla="*/ 10516 h 29"/>
                <a:gd name="T2" fmla="*/ 32818 w 142"/>
                <a:gd name="T3" fmla="*/ 20439 h 29"/>
                <a:gd name="T4" fmla="*/ 65419 w 142"/>
                <a:gd name="T5" fmla="*/ 10516 h 29"/>
                <a:gd name="T6" fmla="*/ 32818 w 142"/>
                <a:gd name="T7" fmla="*/ 0 h 29"/>
                <a:gd name="T8" fmla="*/ 0 w 142"/>
                <a:gd name="T9" fmla="*/ 10516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2" h="29">
                  <a:moveTo>
                    <a:pt x="0" y="15"/>
                  </a:moveTo>
                  <a:cubicBezTo>
                    <a:pt x="15" y="23"/>
                    <a:pt x="42" y="29"/>
                    <a:pt x="71" y="29"/>
                  </a:cubicBezTo>
                  <a:cubicBezTo>
                    <a:pt x="101" y="29"/>
                    <a:pt x="127" y="23"/>
                    <a:pt x="142" y="15"/>
                  </a:cubicBezTo>
                  <a:cubicBezTo>
                    <a:pt x="127" y="6"/>
                    <a:pt x="101" y="0"/>
                    <a:pt x="71" y="0"/>
                  </a:cubicBezTo>
                  <a:cubicBezTo>
                    <a:pt x="42" y="0"/>
                    <a:pt x="15" y="6"/>
                    <a:pt x="0" y="15"/>
                  </a:cubicBezTo>
                  <a:close/>
                </a:path>
              </a:pathLst>
            </a:custGeom>
            <a:solidFill>
              <a:srgbClr val="DE97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12" name="Freeform 237">
              <a:extLst>
                <a:ext uri="{FF2B5EF4-FFF2-40B4-BE49-F238E27FC236}">
                  <a16:creationId xmlns:a16="http://schemas.microsoft.com/office/drawing/2014/main" id="{1412C87D-AD7C-4701-85FC-B6722116B73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2" y="1757"/>
              <a:ext cx="236" cy="30"/>
            </a:xfrm>
            <a:custGeom>
              <a:avLst/>
              <a:gdLst>
                <a:gd name="T0" fmla="*/ 0 w 98"/>
                <a:gd name="T1" fmla="*/ 3720 h 12"/>
                <a:gd name="T2" fmla="*/ 23000 w 98"/>
                <a:gd name="T3" fmla="*/ 7345 h 12"/>
                <a:gd name="T4" fmla="*/ 46001 w 98"/>
                <a:gd name="T5" fmla="*/ 3720 h 12"/>
                <a:gd name="T6" fmla="*/ 23000 w 98"/>
                <a:gd name="T7" fmla="*/ 0 h 12"/>
                <a:gd name="T8" fmla="*/ 0 w 98"/>
                <a:gd name="T9" fmla="*/ 3720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8" h="12">
                  <a:moveTo>
                    <a:pt x="0" y="6"/>
                  </a:moveTo>
                  <a:cubicBezTo>
                    <a:pt x="14" y="10"/>
                    <a:pt x="31" y="12"/>
                    <a:pt x="49" y="12"/>
                  </a:cubicBezTo>
                  <a:cubicBezTo>
                    <a:pt x="67" y="12"/>
                    <a:pt x="84" y="10"/>
                    <a:pt x="98" y="6"/>
                  </a:cubicBezTo>
                  <a:cubicBezTo>
                    <a:pt x="84" y="3"/>
                    <a:pt x="68" y="0"/>
                    <a:pt x="49" y="0"/>
                  </a:cubicBezTo>
                  <a:cubicBezTo>
                    <a:pt x="31" y="0"/>
                    <a:pt x="14" y="2"/>
                    <a:pt x="0" y="6"/>
                  </a:cubicBezTo>
                  <a:close/>
                </a:path>
              </a:pathLst>
            </a:custGeom>
            <a:solidFill>
              <a:srgbClr val="C277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13" name="Freeform 238">
              <a:extLst>
                <a:ext uri="{FF2B5EF4-FFF2-40B4-BE49-F238E27FC236}">
                  <a16:creationId xmlns:a16="http://schemas.microsoft.com/office/drawing/2014/main" id="{18BADDD5-7B9B-42AB-BEF4-906AFA0844B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7" y="1680"/>
              <a:ext cx="586" cy="166"/>
            </a:xfrm>
            <a:custGeom>
              <a:avLst/>
              <a:gdLst>
                <a:gd name="T0" fmla="*/ 0 w 586"/>
                <a:gd name="T1" fmla="*/ 33 h 166"/>
                <a:gd name="T2" fmla="*/ 58 w 586"/>
                <a:gd name="T3" fmla="*/ 125 h 166"/>
                <a:gd name="T4" fmla="*/ 293 w 586"/>
                <a:gd name="T5" fmla="*/ 166 h 166"/>
                <a:gd name="T6" fmla="*/ 528 w 586"/>
                <a:gd name="T7" fmla="*/ 125 h 166"/>
                <a:gd name="T8" fmla="*/ 586 w 586"/>
                <a:gd name="T9" fmla="*/ 33 h 166"/>
                <a:gd name="T10" fmla="*/ 586 w 586"/>
                <a:gd name="T11" fmla="*/ 0 h 166"/>
                <a:gd name="T12" fmla="*/ 528 w 586"/>
                <a:gd name="T13" fmla="*/ 90 h 166"/>
                <a:gd name="T14" fmla="*/ 293 w 586"/>
                <a:gd name="T15" fmla="*/ 130 h 166"/>
                <a:gd name="T16" fmla="*/ 58 w 586"/>
                <a:gd name="T17" fmla="*/ 90 h 166"/>
                <a:gd name="T18" fmla="*/ 0 w 586"/>
                <a:gd name="T19" fmla="*/ 0 h 166"/>
                <a:gd name="T20" fmla="*/ 0 w 586"/>
                <a:gd name="T21" fmla="*/ 33 h 16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86" h="166">
                  <a:moveTo>
                    <a:pt x="0" y="33"/>
                  </a:moveTo>
                  <a:lnTo>
                    <a:pt x="58" y="125"/>
                  </a:lnTo>
                  <a:lnTo>
                    <a:pt x="293" y="166"/>
                  </a:lnTo>
                  <a:lnTo>
                    <a:pt x="528" y="125"/>
                  </a:lnTo>
                  <a:lnTo>
                    <a:pt x="586" y="33"/>
                  </a:lnTo>
                  <a:lnTo>
                    <a:pt x="586" y="0"/>
                  </a:lnTo>
                  <a:lnTo>
                    <a:pt x="528" y="90"/>
                  </a:lnTo>
                  <a:lnTo>
                    <a:pt x="293" y="130"/>
                  </a:lnTo>
                  <a:lnTo>
                    <a:pt x="58" y="90"/>
                  </a:lnTo>
                  <a:lnTo>
                    <a:pt x="0" y="0"/>
                  </a:lnTo>
                  <a:lnTo>
                    <a:pt x="0" y="33"/>
                  </a:lnTo>
                  <a:close/>
                </a:path>
              </a:pathLst>
            </a:custGeom>
            <a:solidFill>
              <a:srgbClr val="F9D4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14" name="Freeform 239">
              <a:extLst>
                <a:ext uri="{FF2B5EF4-FFF2-40B4-BE49-F238E27FC236}">
                  <a16:creationId xmlns:a16="http://schemas.microsoft.com/office/drawing/2014/main" id="{BE877600-9FD5-4B28-BA47-8667FB96093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4" y="2875"/>
              <a:ext cx="80" cy="110"/>
            </a:xfrm>
            <a:custGeom>
              <a:avLst/>
              <a:gdLst>
                <a:gd name="T0" fmla="*/ 16225 w 33"/>
                <a:gd name="T1" fmla="*/ 26635 h 43"/>
                <a:gd name="T2" fmla="*/ 5872 w 33"/>
                <a:gd name="T3" fmla="*/ 19403 h 43"/>
                <a:gd name="T4" fmla="*/ 0 w 33"/>
                <a:gd name="T5" fmla="*/ 0 h 43"/>
                <a:gd name="T6" fmla="*/ 0 w 33"/>
                <a:gd name="T7" fmla="*/ 30782 h 43"/>
                <a:gd name="T8" fmla="*/ 16225 w 33"/>
                <a:gd name="T9" fmla="*/ 30782 h 43"/>
                <a:gd name="T10" fmla="*/ 16225 w 33"/>
                <a:gd name="T11" fmla="*/ 26635 h 4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3" h="43">
                  <a:moveTo>
                    <a:pt x="33" y="37"/>
                  </a:moveTo>
                  <a:cubicBezTo>
                    <a:pt x="24" y="34"/>
                    <a:pt x="16" y="31"/>
                    <a:pt x="12" y="27"/>
                  </a:cubicBezTo>
                  <a:cubicBezTo>
                    <a:pt x="10" y="25"/>
                    <a:pt x="4" y="11"/>
                    <a:pt x="0" y="0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33" y="43"/>
                    <a:pt x="33" y="43"/>
                    <a:pt x="33" y="43"/>
                  </a:cubicBezTo>
                  <a:lnTo>
                    <a:pt x="33" y="37"/>
                  </a:lnTo>
                  <a:close/>
                </a:path>
              </a:pathLst>
            </a:custGeom>
            <a:solidFill>
              <a:srgbClr val="E2ED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15" name="Rectangle 240">
              <a:extLst>
                <a:ext uri="{FF2B5EF4-FFF2-40B4-BE49-F238E27FC236}">
                  <a16:creationId xmlns:a16="http://schemas.microsoft.com/office/drawing/2014/main" id="{3EDFCE67-2368-4B10-B84D-B4497B0E07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29" y="2875"/>
              <a:ext cx="45" cy="53"/>
            </a:xfrm>
            <a:prstGeom prst="rect">
              <a:avLst/>
            </a:prstGeom>
            <a:solidFill>
              <a:srgbClr val="E2ED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1616" name="Freeform 241">
              <a:extLst>
                <a:ext uri="{FF2B5EF4-FFF2-40B4-BE49-F238E27FC236}">
                  <a16:creationId xmlns:a16="http://schemas.microsoft.com/office/drawing/2014/main" id="{987C18EE-3AB4-47C5-B880-8E91994F1D4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9" y="2875"/>
              <a:ext cx="77" cy="110"/>
            </a:xfrm>
            <a:custGeom>
              <a:avLst/>
              <a:gdLst>
                <a:gd name="T0" fmla="*/ 0 w 32"/>
                <a:gd name="T1" fmla="*/ 26635 h 43"/>
                <a:gd name="T2" fmla="*/ 9919 w 32"/>
                <a:gd name="T3" fmla="*/ 19403 h 43"/>
                <a:gd name="T4" fmla="*/ 14921 w 32"/>
                <a:gd name="T5" fmla="*/ 0 h 43"/>
                <a:gd name="T6" fmla="*/ 14921 w 32"/>
                <a:gd name="T7" fmla="*/ 30782 h 43"/>
                <a:gd name="T8" fmla="*/ 0 w 32"/>
                <a:gd name="T9" fmla="*/ 30782 h 43"/>
                <a:gd name="T10" fmla="*/ 0 w 32"/>
                <a:gd name="T11" fmla="*/ 26635 h 4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2" h="43">
                  <a:moveTo>
                    <a:pt x="0" y="37"/>
                  </a:moveTo>
                  <a:cubicBezTo>
                    <a:pt x="9" y="34"/>
                    <a:pt x="16" y="31"/>
                    <a:pt x="21" y="27"/>
                  </a:cubicBezTo>
                  <a:cubicBezTo>
                    <a:pt x="22" y="25"/>
                    <a:pt x="28" y="11"/>
                    <a:pt x="32" y="0"/>
                  </a:cubicBezTo>
                  <a:cubicBezTo>
                    <a:pt x="32" y="43"/>
                    <a:pt x="32" y="43"/>
                    <a:pt x="32" y="43"/>
                  </a:cubicBezTo>
                  <a:cubicBezTo>
                    <a:pt x="0" y="43"/>
                    <a:pt x="0" y="43"/>
                    <a:pt x="0" y="43"/>
                  </a:cubicBezTo>
                  <a:lnTo>
                    <a:pt x="0" y="37"/>
                  </a:lnTo>
                  <a:close/>
                </a:path>
              </a:pathLst>
            </a:custGeom>
            <a:solidFill>
              <a:srgbClr val="E2ED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17" name="Rectangle 242">
              <a:extLst>
                <a:ext uri="{FF2B5EF4-FFF2-40B4-BE49-F238E27FC236}">
                  <a16:creationId xmlns:a16="http://schemas.microsoft.com/office/drawing/2014/main" id="{46041CDC-1B3B-45F8-BA74-2D4FC1D691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06" y="2875"/>
              <a:ext cx="48" cy="53"/>
            </a:xfrm>
            <a:prstGeom prst="rect">
              <a:avLst/>
            </a:prstGeom>
            <a:solidFill>
              <a:srgbClr val="E2ED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1618" name="Freeform 243">
              <a:extLst>
                <a:ext uri="{FF2B5EF4-FFF2-40B4-BE49-F238E27FC236}">
                  <a16:creationId xmlns:a16="http://schemas.microsoft.com/office/drawing/2014/main" id="{1929688D-49CF-434A-9EC9-AD55360CAEC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1" y="1810"/>
              <a:ext cx="420" cy="1054"/>
            </a:xfrm>
            <a:custGeom>
              <a:avLst/>
              <a:gdLst>
                <a:gd name="T0" fmla="*/ 39979 w 175"/>
                <a:gd name="T1" fmla="*/ 10067 h 412"/>
                <a:gd name="T2" fmla="*/ 2321 w 175"/>
                <a:gd name="T3" fmla="*/ 0 h 412"/>
                <a:gd name="T4" fmla="*/ 0 w 175"/>
                <a:gd name="T5" fmla="*/ 0 h 412"/>
                <a:gd name="T6" fmla="*/ 2321 w 175"/>
                <a:gd name="T7" fmla="*/ 273278 h 412"/>
                <a:gd name="T8" fmla="*/ 39979 w 175"/>
                <a:gd name="T9" fmla="*/ 295412 h 412"/>
                <a:gd name="T10" fmla="*/ 77563 w 175"/>
                <a:gd name="T11" fmla="*/ 273828 h 412"/>
                <a:gd name="T12" fmla="*/ 77563 w 175"/>
                <a:gd name="T13" fmla="*/ 273278 h 412"/>
                <a:gd name="T14" fmla="*/ 80261 w 175"/>
                <a:gd name="T15" fmla="*/ 0 h 412"/>
                <a:gd name="T16" fmla="*/ 77563 w 175"/>
                <a:gd name="T17" fmla="*/ 0 h 412"/>
                <a:gd name="T18" fmla="*/ 39979 w 175"/>
                <a:gd name="T19" fmla="*/ 10067 h 41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75" h="412">
                  <a:moveTo>
                    <a:pt x="87" y="14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3" y="348"/>
                    <a:pt x="5" y="381"/>
                  </a:cubicBezTo>
                  <a:cubicBezTo>
                    <a:pt x="5" y="398"/>
                    <a:pt x="42" y="412"/>
                    <a:pt x="87" y="412"/>
                  </a:cubicBezTo>
                  <a:cubicBezTo>
                    <a:pt x="132" y="412"/>
                    <a:pt x="169" y="399"/>
                    <a:pt x="169" y="382"/>
                  </a:cubicBezTo>
                  <a:cubicBezTo>
                    <a:pt x="169" y="381"/>
                    <a:pt x="169" y="381"/>
                    <a:pt x="169" y="381"/>
                  </a:cubicBezTo>
                  <a:cubicBezTo>
                    <a:pt x="171" y="348"/>
                    <a:pt x="175" y="0"/>
                    <a:pt x="175" y="0"/>
                  </a:cubicBezTo>
                  <a:cubicBezTo>
                    <a:pt x="169" y="0"/>
                    <a:pt x="169" y="0"/>
                    <a:pt x="169" y="0"/>
                  </a:cubicBezTo>
                  <a:lnTo>
                    <a:pt x="87" y="14"/>
                  </a:lnTo>
                  <a:close/>
                </a:path>
              </a:pathLst>
            </a:custGeom>
            <a:solidFill>
              <a:srgbClr val="FBE3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19" name="Freeform 244">
              <a:extLst>
                <a:ext uri="{FF2B5EF4-FFF2-40B4-BE49-F238E27FC236}">
                  <a16:creationId xmlns:a16="http://schemas.microsoft.com/office/drawing/2014/main" id="{F10798C8-5834-406F-A364-4AF6542C700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8" y="2629"/>
              <a:ext cx="367" cy="235"/>
            </a:xfrm>
            <a:custGeom>
              <a:avLst/>
              <a:gdLst>
                <a:gd name="T0" fmla="*/ 69891 w 153"/>
                <a:gd name="T1" fmla="*/ 53299 h 92"/>
                <a:gd name="T2" fmla="*/ 69891 w 153"/>
                <a:gd name="T3" fmla="*/ 5017 h 92"/>
                <a:gd name="T4" fmla="*/ 35266 w 153"/>
                <a:gd name="T5" fmla="*/ 0 h 92"/>
                <a:gd name="T6" fmla="*/ 0 w 153"/>
                <a:gd name="T7" fmla="*/ 5017 h 92"/>
                <a:gd name="T8" fmla="*/ 0 w 153"/>
                <a:gd name="T9" fmla="*/ 53299 h 92"/>
                <a:gd name="T10" fmla="*/ 0 w 153"/>
                <a:gd name="T11" fmla="*/ 53299 h 92"/>
                <a:gd name="T12" fmla="*/ 35266 w 153"/>
                <a:gd name="T13" fmla="*/ 65266 h 92"/>
                <a:gd name="T14" fmla="*/ 69891 w 153"/>
                <a:gd name="T15" fmla="*/ 53299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53" h="92">
                  <a:moveTo>
                    <a:pt x="153" y="75"/>
                  </a:moveTo>
                  <a:cubicBezTo>
                    <a:pt x="153" y="7"/>
                    <a:pt x="153" y="7"/>
                    <a:pt x="153" y="7"/>
                  </a:cubicBezTo>
                  <a:cubicBezTo>
                    <a:pt x="153" y="3"/>
                    <a:pt x="119" y="0"/>
                    <a:pt x="77" y="0"/>
                  </a:cubicBezTo>
                  <a:cubicBezTo>
                    <a:pt x="35" y="0"/>
                    <a:pt x="0" y="3"/>
                    <a:pt x="0" y="7"/>
                  </a:cubicBezTo>
                  <a:cubicBezTo>
                    <a:pt x="0" y="75"/>
                    <a:pt x="0" y="75"/>
                    <a:pt x="0" y="75"/>
                  </a:cubicBezTo>
                  <a:cubicBezTo>
                    <a:pt x="0" y="75"/>
                    <a:pt x="0" y="75"/>
                    <a:pt x="0" y="75"/>
                  </a:cubicBezTo>
                  <a:cubicBezTo>
                    <a:pt x="0" y="79"/>
                    <a:pt x="35" y="92"/>
                    <a:pt x="77" y="92"/>
                  </a:cubicBezTo>
                  <a:cubicBezTo>
                    <a:pt x="119" y="92"/>
                    <a:pt x="153" y="79"/>
                    <a:pt x="153" y="75"/>
                  </a:cubicBezTo>
                </a:path>
              </a:pathLst>
            </a:custGeom>
            <a:solidFill>
              <a:srgbClr val="FAC1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20" name="Freeform 245">
              <a:extLst>
                <a:ext uri="{FF2B5EF4-FFF2-40B4-BE49-F238E27FC236}">
                  <a16:creationId xmlns:a16="http://schemas.microsoft.com/office/drawing/2014/main" id="{BDB2D895-E86E-43BF-B214-E42056A6E7A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8" y="2629"/>
              <a:ext cx="367" cy="61"/>
            </a:xfrm>
            <a:custGeom>
              <a:avLst/>
              <a:gdLst>
                <a:gd name="T0" fmla="*/ 69891 w 153"/>
                <a:gd name="T1" fmla="*/ 4877 h 24"/>
                <a:gd name="T2" fmla="*/ 35266 w 153"/>
                <a:gd name="T3" fmla="*/ 0 h 24"/>
                <a:gd name="T4" fmla="*/ 0 w 153"/>
                <a:gd name="T5" fmla="*/ 4877 h 24"/>
                <a:gd name="T6" fmla="*/ 0 w 153"/>
                <a:gd name="T7" fmla="*/ 4877 h 24"/>
                <a:gd name="T8" fmla="*/ 35266 w 153"/>
                <a:gd name="T9" fmla="*/ 16434 h 24"/>
                <a:gd name="T10" fmla="*/ 69891 w 153"/>
                <a:gd name="T11" fmla="*/ 4877 h 2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53" h="24">
                  <a:moveTo>
                    <a:pt x="153" y="7"/>
                  </a:moveTo>
                  <a:cubicBezTo>
                    <a:pt x="153" y="3"/>
                    <a:pt x="119" y="0"/>
                    <a:pt x="77" y="0"/>
                  </a:cubicBezTo>
                  <a:cubicBezTo>
                    <a:pt x="35" y="0"/>
                    <a:pt x="0" y="3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11"/>
                    <a:pt x="35" y="24"/>
                    <a:pt x="77" y="24"/>
                  </a:cubicBezTo>
                  <a:cubicBezTo>
                    <a:pt x="119" y="24"/>
                    <a:pt x="153" y="11"/>
                    <a:pt x="153" y="7"/>
                  </a:cubicBezTo>
                </a:path>
              </a:pathLst>
            </a:custGeom>
            <a:solidFill>
              <a:srgbClr val="FEE7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21" name="Freeform 246">
              <a:extLst>
                <a:ext uri="{FF2B5EF4-FFF2-40B4-BE49-F238E27FC236}">
                  <a16:creationId xmlns:a16="http://schemas.microsoft.com/office/drawing/2014/main" id="{0C2BDB27-F27A-457F-B78E-C805D18FEB5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8" y="2629"/>
              <a:ext cx="367" cy="61"/>
            </a:xfrm>
            <a:custGeom>
              <a:avLst/>
              <a:gdLst>
                <a:gd name="T0" fmla="*/ 69891 w 153"/>
                <a:gd name="T1" fmla="*/ 4877 h 24"/>
                <a:gd name="T2" fmla="*/ 35266 w 153"/>
                <a:gd name="T3" fmla="*/ 0 h 24"/>
                <a:gd name="T4" fmla="*/ 0 w 153"/>
                <a:gd name="T5" fmla="*/ 4877 h 24"/>
                <a:gd name="T6" fmla="*/ 0 w 153"/>
                <a:gd name="T7" fmla="*/ 4877 h 24"/>
                <a:gd name="T8" fmla="*/ 35266 w 153"/>
                <a:gd name="T9" fmla="*/ 16434 h 24"/>
                <a:gd name="T10" fmla="*/ 69891 w 153"/>
                <a:gd name="T11" fmla="*/ 4877 h 2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53" h="24">
                  <a:moveTo>
                    <a:pt x="153" y="7"/>
                  </a:moveTo>
                  <a:cubicBezTo>
                    <a:pt x="153" y="3"/>
                    <a:pt x="119" y="0"/>
                    <a:pt x="77" y="0"/>
                  </a:cubicBezTo>
                  <a:cubicBezTo>
                    <a:pt x="35" y="0"/>
                    <a:pt x="0" y="3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11"/>
                    <a:pt x="35" y="24"/>
                    <a:pt x="77" y="24"/>
                  </a:cubicBezTo>
                  <a:cubicBezTo>
                    <a:pt x="119" y="24"/>
                    <a:pt x="153" y="11"/>
                    <a:pt x="153" y="7"/>
                  </a:cubicBezTo>
                </a:path>
              </a:pathLst>
            </a:custGeom>
            <a:noFill/>
            <a:ln w="7938" cap="rnd">
              <a:solidFill>
                <a:srgbClr val="757678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22" name="Freeform 247">
              <a:extLst>
                <a:ext uri="{FF2B5EF4-FFF2-40B4-BE49-F238E27FC236}">
                  <a16:creationId xmlns:a16="http://schemas.microsoft.com/office/drawing/2014/main" id="{E8F1DDA1-4D8D-4752-BFD5-4E60F3D40B9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8" y="2629"/>
              <a:ext cx="367" cy="235"/>
            </a:xfrm>
            <a:custGeom>
              <a:avLst/>
              <a:gdLst>
                <a:gd name="T0" fmla="*/ 69891 w 153"/>
                <a:gd name="T1" fmla="*/ 53299 h 92"/>
                <a:gd name="T2" fmla="*/ 69891 w 153"/>
                <a:gd name="T3" fmla="*/ 5017 h 92"/>
                <a:gd name="T4" fmla="*/ 35266 w 153"/>
                <a:gd name="T5" fmla="*/ 0 h 92"/>
                <a:gd name="T6" fmla="*/ 0 w 153"/>
                <a:gd name="T7" fmla="*/ 5017 h 92"/>
                <a:gd name="T8" fmla="*/ 0 w 153"/>
                <a:gd name="T9" fmla="*/ 53299 h 92"/>
                <a:gd name="T10" fmla="*/ 0 w 153"/>
                <a:gd name="T11" fmla="*/ 53299 h 92"/>
                <a:gd name="T12" fmla="*/ 35266 w 153"/>
                <a:gd name="T13" fmla="*/ 65266 h 92"/>
                <a:gd name="T14" fmla="*/ 69891 w 153"/>
                <a:gd name="T15" fmla="*/ 53299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53" h="92">
                  <a:moveTo>
                    <a:pt x="153" y="75"/>
                  </a:moveTo>
                  <a:cubicBezTo>
                    <a:pt x="153" y="7"/>
                    <a:pt x="153" y="7"/>
                    <a:pt x="153" y="7"/>
                  </a:cubicBezTo>
                  <a:cubicBezTo>
                    <a:pt x="153" y="3"/>
                    <a:pt x="119" y="0"/>
                    <a:pt x="77" y="0"/>
                  </a:cubicBezTo>
                  <a:cubicBezTo>
                    <a:pt x="35" y="0"/>
                    <a:pt x="0" y="3"/>
                    <a:pt x="0" y="7"/>
                  </a:cubicBezTo>
                  <a:cubicBezTo>
                    <a:pt x="0" y="75"/>
                    <a:pt x="0" y="75"/>
                    <a:pt x="0" y="75"/>
                  </a:cubicBezTo>
                  <a:cubicBezTo>
                    <a:pt x="0" y="75"/>
                    <a:pt x="0" y="75"/>
                    <a:pt x="0" y="75"/>
                  </a:cubicBezTo>
                  <a:cubicBezTo>
                    <a:pt x="0" y="79"/>
                    <a:pt x="35" y="92"/>
                    <a:pt x="77" y="92"/>
                  </a:cubicBezTo>
                  <a:cubicBezTo>
                    <a:pt x="119" y="92"/>
                    <a:pt x="153" y="79"/>
                    <a:pt x="153" y="75"/>
                  </a:cubicBezTo>
                </a:path>
              </a:pathLst>
            </a:custGeom>
            <a:noFill/>
            <a:ln w="7938" cap="rnd">
              <a:solidFill>
                <a:srgbClr val="9A9B9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23" name="Freeform 248">
              <a:extLst>
                <a:ext uri="{FF2B5EF4-FFF2-40B4-BE49-F238E27FC236}">
                  <a16:creationId xmlns:a16="http://schemas.microsoft.com/office/drawing/2014/main" id="{AB9253C3-0961-4BC2-84A9-AACD849EDA6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7" y="2683"/>
              <a:ext cx="320" cy="169"/>
            </a:xfrm>
            <a:custGeom>
              <a:avLst/>
              <a:gdLst>
                <a:gd name="T0" fmla="*/ 5101 w 133"/>
                <a:gd name="T1" fmla="*/ 1429 h 66"/>
                <a:gd name="T2" fmla="*/ 36463 w 133"/>
                <a:gd name="T3" fmla="*/ 7390 h 66"/>
                <a:gd name="T4" fmla="*/ 59753 w 133"/>
                <a:gd name="T5" fmla="*/ 1429 h 66"/>
                <a:gd name="T6" fmla="*/ 61132 w 133"/>
                <a:gd name="T7" fmla="*/ 4164 h 66"/>
                <a:gd name="T8" fmla="*/ 32176 w 133"/>
                <a:gd name="T9" fmla="*/ 20805 h 66"/>
                <a:gd name="T10" fmla="*/ 27578 w 133"/>
                <a:gd name="T11" fmla="*/ 27301 h 66"/>
                <a:gd name="T12" fmla="*/ 27174 w 133"/>
                <a:gd name="T13" fmla="*/ 42611 h 66"/>
                <a:gd name="T14" fmla="*/ 14917 w 133"/>
                <a:gd name="T15" fmla="*/ 43937 h 66"/>
                <a:gd name="T16" fmla="*/ 1379 w 133"/>
                <a:gd name="T17" fmla="*/ 37523 h 66"/>
                <a:gd name="T18" fmla="*/ 972 w 133"/>
                <a:gd name="T19" fmla="*/ 4164 h 66"/>
                <a:gd name="T20" fmla="*/ 5101 w 133"/>
                <a:gd name="T21" fmla="*/ 1429 h 6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33" h="66">
                  <a:moveTo>
                    <a:pt x="11" y="2"/>
                  </a:moveTo>
                  <a:cubicBezTo>
                    <a:pt x="27" y="6"/>
                    <a:pt x="62" y="10"/>
                    <a:pt x="78" y="10"/>
                  </a:cubicBezTo>
                  <a:cubicBezTo>
                    <a:pt x="98" y="9"/>
                    <a:pt x="109" y="2"/>
                    <a:pt x="128" y="2"/>
                  </a:cubicBezTo>
                  <a:cubicBezTo>
                    <a:pt x="133" y="2"/>
                    <a:pt x="132" y="5"/>
                    <a:pt x="131" y="6"/>
                  </a:cubicBezTo>
                  <a:cubicBezTo>
                    <a:pt x="124" y="22"/>
                    <a:pt x="82" y="22"/>
                    <a:pt x="69" y="29"/>
                  </a:cubicBezTo>
                  <a:cubicBezTo>
                    <a:pt x="65" y="31"/>
                    <a:pt x="61" y="33"/>
                    <a:pt x="59" y="38"/>
                  </a:cubicBezTo>
                  <a:cubicBezTo>
                    <a:pt x="57" y="42"/>
                    <a:pt x="60" y="56"/>
                    <a:pt x="58" y="59"/>
                  </a:cubicBezTo>
                  <a:cubicBezTo>
                    <a:pt x="53" y="66"/>
                    <a:pt x="39" y="61"/>
                    <a:pt x="32" y="61"/>
                  </a:cubicBezTo>
                  <a:cubicBezTo>
                    <a:pt x="18" y="62"/>
                    <a:pt x="6" y="60"/>
                    <a:pt x="3" y="52"/>
                  </a:cubicBezTo>
                  <a:cubicBezTo>
                    <a:pt x="0" y="42"/>
                    <a:pt x="0" y="18"/>
                    <a:pt x="2" y="6"/>
                  </a:cubicBezTo>
                  <a:cubicBezTo>
                    <a:pt x="2" y="4"/>
                    <a:pt x="4" y="0"/>
                    <a:pt x="11" y="2"/>
                  </a:cubicBezTo>
                  <a:close/>
                </a:path>
              </a:pathLst>
            </a:custGeom>
            <a:solidFill>
              <a:srgbClr val="FDDA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24" name="Freeform 249">
              <a:extLst>
                <a:ext uri="{FF2B5EF4-FFF2-40B4-BE49-F238E27FC236}">
                  <a16:creationId xmlns:a16="http://schemas.microsoft.com/office/drawing/2014/main" id="{A8B918B8-0BD7-43CE-9CCB-506AF03E3FA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8" y="2685"/>
              <a:ext cx="175" cy="144"/>
            </a:xfrm>
            <a:custGeom>
              <a:avLst/>
              <a:gdLst>
                <a:gd name="T0" fmla="*/ 6506 w 73"/>
                <a:gd name="T1" fmla="*/ 40791 h 56"/>
                <a:gd name="T2" fmla="*/ 20902 w 73"/>
                <a:gd name="T3" fmla="*/ 39343 h 56"/>
                <a:gd name="T4" fmla="*/ 30021 w 73"/>
                <a:gd name="T5" fmla="*/ 37340 h 56"/>
                <a:gd name="T6" fmla="*/ 32308 w 73"/>
                <a:gd name="T7" fmla="*/ 25179 h 56"/>
                <a:gd name="T8" fmla="*/ 31908 w 73"/>
                <a:gd name="T9" fmla="*/ 13245 h 56"/>
                <a:gd name="T10" fmla="*/ 31344 w 73"/>
                <a:gd name="T11" fmla="*/ 6071 h 56"/>
                <a:gd name="T12" fmla="*/ 30941 w 73"/>
                <a:gd name="T13" fmla="*/ 0 h 56"/>
                <a:gd name="T14" fmla="*/ 29618 w 73"/>
                <a:gd name="T15" fmla="*/ 14163 h 56"/>
                <a:gd name="T16" fmla="*/ 20516 w 73"/>
                <a:gd name="T17" fmla="*/ 24616 h 56"/>
                <a:gd name="T18" fmla="*/ 6506 w 73"/>
                <a:gd name="T19" fmla="*/ 37340 h 56"/>
                <a:gd name="T20" fmla="*/ 0 w 73"/>
                <a:gd name="T21" fmla="*/ 40143 h 5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73" h="56">
                  <a:moveTo>
                    <a:pt x="14" y="55"/>
                  </a:moveTo>
                  <a:cubicBezTo>
                    <a:pt x="24" y="56"/>
                    <a:pt x="36" y="54"/>
                    <a:pt x="46" y="53"/>
                  </a:cubicBezTo>
                  <a:cubicBezTo>
                    <a:pt x="52" y="52"/>
                    <a:pt x="60" y="52"/>
                    <a:pt x="66" y="50"/>
                  </a:cubicBezTo>
                  <a:cubicBezTo>
                    <a:pt x="73" y="47"/>
                    <a:pt x="71" y="40"/>
                    <a:pt x="71" y="34"/>
                  </a:cubicBezTo>
                  <a:cubicBezTo>
                    <a:pt x="71" y="28"/>
                    <a:pt x="70" y="23"/>
                    <a:pt x="70" y="18"/>
                  </a:cubicBezTo>
                  <a:cubicBezTo>
                    <a:pt x="69" y="14"/>
                    <a:pt x="70" y="11"/>
                    <a:pt x="69" y="8"/>
                  </a:cubicBezTo>
                  <a:cubicBezTo>
                    <a:pt x="69" y="5"/>
                    <a:pt x="68" y="3"/>
                    <a:pt x="68" y="0"/>
                  </a:cubicBezTo>
                  <a:cubicBezTo>
                    <a:pt x="66" y="6"/>
                    <a:pt x="67" y="13"/>
                    <a:pt x="65" y="19"/>
                  </a:cubicBezTo>
                  <a:cubicBezTo>
                    <a:pt x="61" y="29"/>
                    <a:pt x="54" y="29"/>
                    <a:pt x="45" y="33"/>
                  </a:cubicBezTo>
                  <a:cubicBezTo>
                    <a:pt x="34" y="37"/>
                    <a:pt x="25" y="45"/>
                    <a:pt x="14" y="50"/>
                  </a:cubicBezTo>
                  <a:cubicBezTo>
                    <a:pt x="11" y="52"/>
                    <a:pt x="2" y="55"/>
                    <a:pt x="0" y="54"/>
                  </a:cubicBezTo>
                </a:path>
              </a:pathLst>
            </a:custGeom>
            <a:solidFill>
              <a:srgbClr val="ECA8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25" name="Freeform 250">
              <a:extLst>
                <a:ext uri="{FF2B5EF4-FFF2-40B4-BE49-F238E27FC236}">
                  <a16:creationId xmlns:a16="http://schemas.microsoft.com/office/drawing/2014/main" id="{DCF77F04-E8E0-426A-9115-96E959E81F6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6" y="2716"/>
              <a:ext cx="51" cy="59"/>
            </a:xfrm>
            <a:custGeom>
              <a:avLst/>
              <a:gdLst>
                <a:gd name="T0" fmla="*/ 413 w 21"/>
                <a:gd name="T1" fmla="*/ 2901 h 23"/>
                <a:gd name="T2" fmla="*/ 0 w 21"/>
                <a:gd name="T3" fmla="*/ 10784 h 23"/>
                <a:gd name="T4" fmla="*/ 3019 w 21"/>
                <a:gd name="T5" fmla="*/ 13113 h 23"/>
                <a:gd name="T6" fmla="*/ 4483 w 21"/>
                <a:gd name="T7" fmla="*/ 5112 h 23"/>
                <a:gd name="T8" fmla="*/ 10470 w 21"/>
                <a:gd name="T9" fmla="*/ 1434 h 23"/>
                <a:gd name="T10" fmla="*/ 2436 w 21"/>
                <a:gd name="T11" fmla="*/ 2350 h 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1" h="23">
                  <a:moveTo>
                    <a:pt x="1" y="4"/>
                  </a:moveTo>
                  <a:cubicBezTo>
                    <a:pt x="0" y="8"/>
                    <a:pt x="0" y="11"/>
                    <a:pt x="0" y="15"/>
                  </a:cubicBezTo>
                  <a:cubicBezTo>
                    <a:pt x="1" y="18"/>
                    <a:pt x="3" y="23"/>
                    <a:pt x="6" y="18"/>
                  </a:cubicBezTo>
                  <a:cubicBezTo>
                    <a:pt x="7" y="14"/>
                    <a:pt x="5" y="10"/>
                    <a:pt x="9" y="7"/>
                  </a:cubicBezTo>
                  <a:cubicBezTo>
                    <a:pt x="12" y="4"/>
                    <a:pt x="18" y="5"/>
                    <a:pt x="21" y="2"/>
                  </a:cubicBezTo>
                  <a:cubicBezTo>
                    <a:pt x="18" y="0"/>
                    <a:pt x="9" y="2"/>
                    <a:pt x="5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26" name="Freeform 251">
              <a:extLst>
                <a:ext uri="{FF2B5EF4-FFF2-40B4-BE49-F238E27FC236}">
                  <a16:creationId xmlns:a16="http://schemas.microsoft.com/office/drawing/2014/main" id="{D0BC77C7-FA8E-4AA2-A0C7-BF4B1BD1811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2" y="2823"/>
              <a:ext cx="358" cy="90"/>
            </a:xfrm>
            <a:custGeom>
              <a:avLst/>
              <a:gdLst>
                <a:gd name="T0" fmla="*/ 34262 w 149"/>
                <a:gd name="T1" fmla="*/ 11803 h 35"/>
                <a:gd name="T2" fmla="*/ 971 w 149"/>
                <a:gd name="T3" fmla="*/ 0 h 35"/>
                <a:gd name="T4" fmla="*/ 0 w 149"/>
                <a:gd name="T5" fmla="*/ 5151 h 35"/>
                <a:gd name="T6" fmla="*/ 34262 w 149"/>
                <a:gd name="T7" fmla="*/ 25966 h 35"/>
                <a:gd name="T8" fmla="*/ 68854 w 149"/>
                <a:gd name="T9" fmla="*/ 5151 h 35"/>
                <a:gd name="T10" fmla="*/ 67883 w 149"/>
                <a:gd name="T11" fmla="*/ 0 h 35"/>
                <a:gd name="T12" fmla="*/ 34262 w 149"/>
                <a:gd name="T13" fmla="*/ 11803 h 3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9" h="35">
                  <a:moveTo>
                    <a:pt x="74" y="16"/>
                  </a:moveTo>
                  <a:cubicBezTo>
                    <a:pt x="43" y="16"/>
                    <a:pt x="16" y="10"/>
                    <a:pt x="2" y="0"/>
                  </a:cubicBezTo>
                  <a:cubicBezTo>
                    <a:pt x="1" y="2"/>
                    <a:pt x="0" y="4"/>
                    <a:pt x="0" y="7"/>
                  </a:cubicBezTo>
                  <a:cubicBezTo>
                    <a:pt x="0" y="22"/>
                    <a:pt x="33" y="35"/>
                    <a:pt x="74" y="35"/>
                  </a:cubicBezTo>
                  <a:cubicBezTo>
                    <a:pt x="115" y="35"/>
                    <a:pt x="149" y="22"/>
                    <a:pt x="149" y="7"/>
                  </a:cubicBezTo>
                  <a:cubicBezTo>
                    <a:pt x="149" y="5"/>
                    <a:pt x="148" y="2"/>
                    <a:pt x="147" y="0"/>
                  </a:cubicBezTo>
                  <a:cubicBezTo>
                    <a:pt x="133" y="10"/>
                    <a:pt x="106" y="16"/>
                    <a:pt x="74" y="16"/>
                  </a:cubicBezTo>
                  <a:close/>
                </a:path>
              </a:pathLst>
            </a:custGeom>
            <a:solidFill>
              <a:srgbClr val="FBE3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27" name="Freeform 252">
              <a:extLst>
                <a:ext uri="{FF2B5EF4-FFF2-40B4-BE49-F238E27FC236}">
                  <a16:creationId xmlns:a16="http://schemas.microsoft.com/office/drawing/2014/main" id="{5E903261-E3DA-49ED-BED4-A031B36E6CA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9" y="2967"/>
              <a:ext cx="43" cy="28"/>
            </a:xfrm>
            <a:custGeom>
              <a:avLst/>
              <a:gdLst>
                <a:gd name="T0" fmla="*/ 4133 w 18"/>
                <a:gd name="T1" fmla="*/ 1387 h 11"/>
                <a:gd name="T2" fmla="*/ 0 w 18"/>
                <a:gd name="T3" fmla="*/ 0 h 11"/>
                <a:gd name="T4" fmla="*/ 0 w 18"/>
                <a:gd name="T5" fmla="*/ 4918 h 11"/>
                <a:gd name="T6" fmla="*/ 4133 w 18"/>
                <a:gd name="T7" fmla="*/ 7601 h 11"/>
                <a:gd name="T8" fmla="*/ 8017 w 18"/>
                <a:gd name="T9" fmla="*/ 4918 h 11"/>
                <a:gd name="T10" fmla="*/ 8017 w 18"/>
                <a:gd name="T11" fmla="*/ 0 h 11"/>
                <a:gd name="T12" fmla="*/ 4133 w 18"/>
                <a:gd name="T13" fmla="*/ 1387 h 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8" h="11">
                  <a:moveTo>
                    <a:pt x="9" y="2"/>
                  </a:moveTo>
                  <a:cubicBezTo>
                    <a:pt x="5" y="2"/>
                    <a:pt x="3" y="2"/>
                    <a:pt x="0" y="0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9"/>
                    <a:pt x="4" y="11"/>
                    <a:pt x="9" y="11"/>
                  </a:cubicBezTo>
                  <a:cubicBezTo>
                    <a:pt x="14" y="11"/>
                    <a:pt x="18" y="9"/>
                    <a:pt x="18" y="7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6" y="2"/>
                    <a:pt x="13" y="2"/>
                    <a:pt x="9" y="2"/>
                  </a:cubicBezTo>
                  <a:close/>
                </a:path>
              </a:pathLst>
            </a:custGeom>
            <a:solidFill>
              <a:srgbClr val="C1D0BA"/>
            </a:solidFill>
            <a:ln w="7938" cap="rnd">
              <a:solidFill>
                <a:srgbClr val="82828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628" name="Freeform 253">
              <a:extLst>
                <a:ext uri="{FF2B5EF4-FFF2-40B4-BE49-F238E27FC236}">
                  <a16:creationId xmlns:a16="http://schemas.microsoft.com/office/drawing/2014/main" id="{65660430-67C2-4841-81A5-A1E9FBA3C1E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1" y="2946"/>
              <a:ext cx="41" cy="26"/>
            </a:xfrm>
            <a:custGeom>
              <a:avLst/>
              <a:gdLst>
                <a:gd name="T0" fmla="*/ 3758 w 17"/>
                <a:gd name="T1" fmla="*/ 1547 h 10"/>
                <a:gd name="T2" fmla="*/ 0 w 17"/>
                <a:gd name="T3" fmla="*/ 0 h 10"/>
                <a:gd name="T4" fmla="*/ 0 w 17"/>
                <a:gd name="T5" fmla="*/ 5569 h 10"/>
                <a:gd name="T6" fmla="*/ 3758 w 17"/>
                <a:gd name="T7" fmla="*/ 8086 h 10"/>
                <a:gd name="T8" fmla="*/ 8079 w 17"/>
                <a:gd name="T9" fmla="*/ 5569 h 10"/>
                <a:gd name="T10" fmla="*/ 8079 w 17"/>
                <a:gd name="T11" fmla="*/ 0 h 10"/>
                <a:gd name="T12" fmla="*/ 3758 w 17"/>
                <a:gd name="T13" fmla="*/ 1547 h 1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" h="10">
                  <a:moveTo>
                    <a:pt x="8" y="2"/>
                  </a:moveTo>
                  <a:cubicBezTo>
                    <a:pt x="4" y="2"/>
                    <a:pt x="2" y="2"/>
                    <a:pt x="0" y="0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8"/>
                    <a:pt x="4" y="10"/>
                    <a:pt x="8" y="10"/>
                  </a:cubicBezTo>
                  <a:cubicBezTo>
                    <a:pt x="13" y="10"/>
                    <a:pt x="17" y="9"/>
                    <a:pt x="17" y="7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5" y="2"/>
                    <a:pt x="12" y="2"/>
                    <a:pt x="8" y="2"/>
                  </a:cubicBezTo>
                  <a:close/>
                </a:path>
              </a:pathLst>
            </a:custGeom>
            <a:solidFill>
              <a:srgbClr val="C1D0BA"/>
            </a:solidFill>
            <a:ln w="7938" cap="rnd">
              <a:solidFill>
                <a:srgbClr val="82828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629" name="Freeform 254">
              <a:extLst>
                <a:ext uri="{FF2B5EF4-FFF2-40B4-BE49-F238E27FC236}">
                  <a16:creationId xmlns:a16="http://schemas.microsoft.com/office/drawing/2014/main" id="{365BB88B-F775-422F-BF24-35CB4CCE401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1" y="2926"/>
              <a:ext cx="38" cy="25"/>
            </a:xfrm>
            <a:custGeom>
              <a:avLst/>
              <a:gdLst>
                <a:gd name="T0" fmla="*/ 3401 w 16"/>
                <a:gd name="T1" fmla="*/ 1300 h 10"/>
                <a:gd name="T2" fmla="*/ 0 w 16"/>
                <a:gd name="T3" fmla="*/ 0 h 10"/>
                <a:gd name="T4" fmla="*/ 0 w 16"/>
                <a:gd name="T5" fmla="*/ 4425 h 10"/>
                <a:gd name="T6" fmla="*/ 3401 w 16"/>
                <a:gd name="T7" fmla="*/ 6175 h 10"/>
                <a:gd name="T8" fmla="*/ 6809 w 16"/>
                <a:gd name="T9" fmla="*/ 4425 h 10"/>
                <a:gd name="T10" fmla="*/ 6809 w 16"/>
                <a:gd name="T11" fmla="*/ 0 h 10"/>
                <a:gd name="T12" fmla="*/ 3401 w 16"/>
                <a:gd name="T13" fmla="*/ 1300 h 1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6" h="10">
                  <a:moveTo>
                    <a:pt x="8" y="2"/>
                  </a:moveTo>
                  <a:cubicBezTo>
                    <a:pt x="5" y="2"/>
                    <a:pt x="2" y="2"/>
                    <a:pt x="0" y="0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8"/>
                    <a:pt x="4" y="10"/>
                    <a:pt x="8" y="10"/>
                  </a:cubicBezTo>
                  <a:cubicBezTo>
                    <a:pt x="13" y="10"/>
                    <a:pt x="16" y="8"/>
                    <a:pt x="16" y="7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4" y="2"/>
                    <a:pt x="12" y="2"/>
                    <a:pt x="8" y="2"/>
                  </a:cubicBezTo>
                  <a:close/>
                </a:path>
              </a:pathLst>
            </a:custGeom>
            <a:solidFill>
              <a:srgbClr val="C1D0BA"/>
            </a:solidFill>
            <a:ln w="7938" cap="rnd">
              <a:solidFill>
                <a:srgbClr val="82828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630" name="Freeform 255">
              <a:extLst>
                <a:ext uri="{FF2B5EF4-FFF2-40B4-BE49-F238E27FC236}">
                  <a16:creationId xmlns:a16="http://schemas.microsoft.com/office/drawing/2014/main" id="{C1BAFC75-58EF-4F3A-A79E-5BEE842FE09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3" y="2908"/>
              <a:ext cx="36" cy="23"/>
            </a:xfrm>
            <a:custGeom>
              <a:avLst/>
              <a:gdLst>
                <a:gd name="T0" fmla="*/ 3250 w 15"/>
                <a:gd name="T1" fmla="*/ 1403 h 9"/>
                <a:gd name="T2" fmla="*/ 0 w 15"/>
                <a:gd name="T3" fmla="*/ 0 h 9"/>
                <a:gd name="T4" fmla="*/ 0 w 15"/>
                <a:gd name="T5" fmla="*/ 4140 h 9"/>
                <a:gd name="T6" fmla="*/ 3250 w 15"/>
                <a:gd name="T7" fmla="*/ 6440 h 9"/>
                <a:gd name="T8" fmla="*/ 6830 w 15"/>
                <a:gd name="T9" fmla="*/ 4140 h 9"/>
                <a:gd name="T10" fmla="*/ 6830 w 15"/>
                <a:gd name="T11" fmla="*/ 0 h 9"/>
                <a:gd name="T12" fmla="*/ 3250 w 15"/>
                <a:gd name="T13" fmla="*/ 1403 h 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5" h="9">
                  <a:moveTo>
                    <a:pt x="7" y="2"/>
                  </a:moveTo>
                  <a:cubicBezTo>
                    <a:pt x="4" y="2"/>
                    <a:pt x="2" y="1"/>
                    <a:pt x="0" y="0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8"/>
                    <a:pt x="3" y="9"/>
                    <a:pt x="7" y="9"/>
                  </a:cubicBezTo>
                  <a:cubicBezTo>
                    <a:pt x="12" y="9"/>
                    <a:pt x="15" y="8"/>
                    <a:pt x="15" y="6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3" y="2"/>
                    <a:pt x="11" y="2"/>
                    <a:pt x="7" y="2"/>
                  </a:cubicBezTo>
                  <a:close/>
                </a:path>
              </a:pathLst>
            </a:custGeom>
            <a:solidFill>
              <a:srgbClr val="C1D0BA"/>
            </a:solidFill>
            <a:ln w="7938" cap="rnd">
              <a:solidFill>
                <a:srgbClr val="82828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631" name="Freeform 256">
              <a:extLst>
                <a:ext uri="{FF2B5EF4-FFF2-40B4-BE49-F238E27FC236}">
                  <a16:creationId xmlns:a16="http://schemas.microsoft.com/office/drawing/2014/main" id="{8289284A-3DDC-4C9A-92FA-332F43934B6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6" y="2839"/>
              <a:ext cx="31" cy="20"/>
            </a:xfrm>
            <a:custGeom>
              <a:avLst/>
              <a:gdLst>
                <a:gd name="T0" fmla="*/ 2547 w 13"/>
                <a:gd name="T1" fmla="*/ 1300 h 8"/>
                <a:gd name="T2" fmla="*/ 0 w 13"/>
                <a:gd name="T3" fmla="*/ 0 h 8"/>
                <a:gd name="T4" fmla="*/ 0 w 13"/>
                <a:gd name="T5" fmla="*/ 3250 h 8"/>
                <a:gd name="T6" fmla="*/ 2547 w 13"/>
                <a:gd name="T7" fmla="*/ 4895 h 8"/>
                <a:gd name="T8" fmla="*/ 5697 w 13"/>
                <a:gd name="T9" fmla="*/ 3250 h 8"/>
                <a:gd name="T10" fmla="*/ 5697 w 13"/>
                <a:gd name="T11" fmla="*/ 0 h 8"/>
                <a:gd name="T12" fmla="*/ 2547 w 13"/>
                <a:gd name="T13" fmla="*/ 1300 h 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" h="8">
                  <a:moveTo>
                    <a:pt x="6" y="2"/>
                  </a:moveTo>
                  <a:cubicBezTo>
                    <a:pt x="3" y="2"/>
                    <a:pt x="2" y="1"/>
                    <a:pt x="0" y="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7"/>
                    <a:pt x="3" y="8"/>
                    <a:pt x="6" y="8"/>
                  </a:cubicBezTo>
                  <a:cubicBezTo>
                    <a:pt x="10" y="8"/>
                    <a:pt x="13" y="7"/>
                    <a:pt x="13" y="5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1" y="2"/>
                    <a:pt x="9" y="2"/>
                    <a:pt x="6" y="2"/>
                  </a:cubicBezTo>
                  <a:close/>
                </a:path>
              </a:pathLst>
            </a:custGeom>
            <a:solidFill>
              <a:srgbClr val="C1D0BA"/>
            </a:solidFill>
            <a:ln w="7938" cap="rnd">
              <a:solidFill>
                <a:srgbClr val="82828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632" name="Oval 257">
              <a:extLst>
                <a:ext uri="{FF2B5EF4-FFF2-40B4-BE49-F238E27FC236}">
                  <a16:creationId xmlns:a16="http://schemas.microsoft.com/office/drawing/2014/main" id="{058E0BDF-065A-498D-AA2C-576EF91B9E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26" y="2834"/>
              <a:ext cx="31" cy="10"/>
            </a:xfrm>
            <a:prstGeom prst="ellipse">
              <a:avLst/>
            </a:prstGeom>
            <a:solidFill>
              <a:srgbClr val="E5EAE0"/>
            </a:solidFill>
            <a:ln w="7938" cap="rnd">
              <a:solidFill>
                <a:srgbClr val="828282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1633" name="Freeform 258">
              <a:extLst>
                <a:ext uri="{FF2B5EF4-FFF2-40B4-BE49-F238E27FC236}">
                  <a16:creationId xmlns:a16="http://schemas.microsoft.com/office/drawing/2014/main" id="{097453A3-1D09-4A3F-A6F7-EB6FB8BFD8C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9" y="3043"/>
              <a:ext cx="24" cy="13"/>
            </a:xfrm>
            <a:custGeom>
              <a:avLst/>
              <a:gdLst>
                <a:gd name="T0" fmla="*/ 0 w 10"/>
                <a:gd name="T1" fmla="*/ 3110 h 5"/>
                <a:gd name="T2" fmla="*/ 967 w 10"/>
                <a:gd name="T3" fmla="*/ 0 h 5"/>
                <a:gd name="T4" fmla="*/ 2321 w 10"/>
                <a:gd name="T5" fmla="*/ 1547 h 5"/>
                <a:gd name="T6" fmla="*/ 4620 w 10"/>
                <a:gd name="T7" fmla="*/ 2514 h 5"/>
                <a:gd name="T8" fmla="*/ 967 w 10"/>
                <a:gd name="T9" fmla="*/ 3110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5">
                  <a:moveTo>
                    <a:pt x="0" y="4"/>
                  </a:moveTo>
                  <a:cubicBezTo>
                    <a:pt x="0" y="3"/>
                    <a:pt x="0" y="0"/>
                    <a:pt x="2" y="0"/>
                  </a:cubicBezTo>
                  <a:cubicBezTo>
                    <a:pt x="3" y="0"/>
                    <a:pt x="5" y="2"/>
                    <a:pt x="5" y="2"/>
                  </a:cubicBezTo>
                  <a:cubicBezTo>
                    <a:pt x="7" y="2"/>
                    <a:pt x="8" y="3"/>
                    <a:pt x="10" y="3"/>
                  </a:cubicBezTo>
                  <a:cubicBezTo>
                    <a:pt x="8" y="5"/>
                    <a:pt x="3" y="0"/>
                    <a:pt x="2" y="4"/>
                  </a:cubicBezTo>
                </a:path>
              </a:pathLst>
            </a:custGeom>
            <a:solidFill>
              <a:srgbClr val="EEF1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34" name="Freeform 259">
              <a:extLst>
                <a:ext uri="{FF2B5EF4-FFF2-40B4-BE49-F238E27FC236}">
                  <a16:creationId xmlns:a16="http://schemas.microsoft.com/office/drawing/2014/main" id="{E8456AB7-DFD0-4E57-9E13-0060CC97799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9" y="3020"/>
              <a:ext cx="28" cy="13"/>
            </a:xfrm>
            <a:custGeom>
              <a:avLst/>
              <a:gdLst>
                <a:gd name="T0" fmla="*/ 355 w 12"/>
                <a:gd name="T1" fmla="*/ 4022 h 5"/>
                <a:gd name="T2" fmla="*/ 828 w 12"/>
                <a:gd name="T3" fmla="*/ 0 h 5"/>
                <a:gd name="T4" fmla="*/ 2553 w 12"/>
                <a:gd name="T5" fmla="*/ 967 h 5"/>
                <a:gd name="T6" fmla="*/ 4508 w 12"/>
                <a:gd name="T7" fmla="*/ 967 h 5"/>
                <a:gd name="T8" fmla="*/ 2287 w 12"/>
                <a:gd name="T9" fmla="*/ 1547 h 5"/>
                <a:gd name="T10" fmla="*/ 828 w 12"/>
                <a:gd name="T11" fmla="*/ 3110 h 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" h="5">
                  <a:moveTo>
                    <a:pt x="1" y="5"/>
                  </a:moveTo>
                  <a:cubicBezTo>
                    <a:pt x="2" y="3"/>
                    <a:pt x="0" y="0"/>
                    <a:pt x="2" y="0"/>
                  </a:cubicBezTo>
                  <a:cubicBezTo>
                    <a:pt x="4" y="0"/>
                    <a:pt x="5" y="1"/>
                    <a:pt x="7" y="1"/>
                  </a:cubicBezTo>
                  <a:cubicBezTo>
                    <a:pt x="8" y="1"/>
                    <a:pt x="10" y="1"/>
                    <a:pt x="12" y="1"/>
                  </a:cubicBezTo>
                  <a:cubicBezTo>
                    <a:pt x="10" y="1"/>
                    <a:pt x="8" y="2"/>
                    <a:pt x="6" y="2"/>
                  </a:cubicBezTo>
                  <a:cubicBezTo>
                    <a:pt x="4" y="2"/>
                    <a:pt x="3" y="2"/>
                    <a:pt x="2" y="4"/>
                  </a:cubicBezTo>
                </a:path>
              </a:pathLst>
            </a:custGeom>
            <a:solidFill>
              <a:srgbClr val="EEF1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35" name="Freeform 260">
              <a:extLst>
                <a:ext uri="{FF2B5EF4-FFF2-40B4-BE49-F238E27FC236}">
                  <a16:creationId xmlns:a16="http://schemas.microsoft.com/office/drawing/2014/main" id="{4097BB5E-0EB0-4C86-8165-EEB83967FDB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9" y="2995"/>
              <a:ext cx="28" cy="13"/>
            </a:xfrm>
            <a:custGeom>
              <a:avLst/>
              <a:gdLst>
                <a:gd name="T0" fmla="*/ 355 w 12"/>
                <a:gd name="T1" fmla="*/ 4022 h 5"/>
                <a:gd name="T2" fmla="*/ 1094 w 12"/>
                <a:gd name="T3" fmla="*/ 0 h 5"/>
                <a:gd name="T4" fmla="*/ 2553 w 12"/>
                <a:gd name="T5" fmla="*/ 1547 h 5"/>
                <a:gd name="T6" fmla="*/ 4508 w 12"/>
                <a:gd name="T7" fmla="*/ 967 h 5"/>
                <a:gd name="T8" fmla="*/ 1094 w 12"/>
                <a:gd name="T9" fmla="*/ 3110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5">
                  <a:moveTo>
                    <a:pt x="1" y="5"/>
                  </a:moveTo>
                  <a:cubicBezTo>
                    <a:pt x="1" y="3"/>
                    <a:pt x="0" y="0"/>
                    <a:pt x="3" y="0"/>
                  </a:cubicBezTo>
                  <a:cubicBezTo>
                    <a:pt x="4" y="1"/>
                    <a:pt x="5" y="1"/>
                    <a:pt x="7" y="2"/>
                  </a:cubicBezTo>
                  <a:cubicBezTo>
                    <a:pt x="9" y="2"/>
                    <a:pt x="10" y="1"/>
                    <a:pt x="12" y="1"/>
                  </a:cubicBezTo>
                  <a:cubicBezTo>
                    <a:pt x="10" y="3"/>
                    <a:pt x="4" y="1"/>
                    <a:pt x="3" y="4"/>
                  </a:cubicBezTo>
                </a:path>
              </a:pathLst>
            </a:custGeom>
            <a:solidFill>
              <a:srgbClr val="EEF1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36" name="Freeform 261">
              <a:extLst>
                <a:ext uri="{FF2B5EF4-FFF2-40B4-BE49-F238E27FC236}">
                  <a16:creationId xmlns:a16="http://schemas.microsoft.com/office/drawing/2014/main" id="{CAD064E9-F6C4-4247-A73A-52DD16FF89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1" y="2974"/>
              <a:ext cx="22" cy="13"/>
            </a:xfrm>
            <a:custGeom>
              <a:avLst/>
              <a:gdLst>
                <a:gd name="T0" fmla="*/ 425 w 9"/>
                <a:gd name="T1" fmla="*/ 4022 h 5"/>
                <a:gd name="T2" fmla="*/ 1039 w 9"/>
                <a:gd name="T3" fmla="*/ 0 h 5"/>
                <a:gd name="T4" fmla="*/ 2540 w 9"/>
                <a:gd name="T5" fmla="*/ 967 h 5"/>
                <a:gd name="T6" fmla="*/ 4720 w 9"/>
                <a:gd name="T7" fmla="*/ 967 h 5"/>
                <a:gd name="T8" fmla="*/ 2540 w 9"/>
                <a:gd name="T9" fmla="*/ 1547 h 5"/>
                <a:gd name="T10" fmla="*/ 1039 w 9"/>
                <a:gd name="T11" fmla="*/ 3110 h 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" h="5">
                  <a:moveTo>
                    <a:pt x="1" y="5"/>
                  </a:moveTo>
                  <a:cubicBezTo>
                    <a:pt x="1" y="3"/>
                    <a:pt x="0" y="1"/>
                    <a:pt x="2" y="0"/>
                  </a:cubicBezTo>
                  <a:cubicBezTo>
                    <a:pt x="3" y="0"/>
                    <a:pt x="4" y="1"/>
                    <a:pt x="5" y="1"/>
                  </a:cubicBezTo>
                  <a:cubicBezTo>
                    <a:pt x="6" y="1"/>
                    <a:pt x="8" y="1"/>
                    <a:pt x="9" y="1"/>
                  </a:cubicBezTo>
                  <a:cubicBezTo>
                    <a:pt x="8" y="2"/>
                    <a:pt x="6" y="2"/>
                    <a:pt x="5" y="2"/>
                  </a:cubicBezTo>
                  <a:cubicBezTo>
                    <a:pt x="3" y="2"/>
                    <a:pt x="3" y="3"/>
                    <a:pt x="2" y="4"/>
                  </a:cubicBezTo>
                </a:path>
              </a:pathLst>
            </a:custGeom>
            <a:solidFill>
              <a:srgbClr val="EEF1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37" name="Freeform 262">
              <a:extLst>
                <a:ext uri="{FF2B5EF4-FFF2-40B4-BE49-F238E27FC236}">
                  <a16:creationId xmlns:a16="http://schemas.microsoft.com/office/drawing/2014/main" id="{0F7ADEAD-DD15-4E35-8A19-DEAD030501C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3" y="2954"/>
              <a:ext cx="29" cy="10"/>
            </a:xfrm>
            <a:custGeom>
              <a:avLst/>
              <a:gdLst>
                <a:gd name="T0" fmla="*/ 0 w 12"/>
                <a:gd name="T1" fmla="*/ 2470 h 4"/>
                <a:gd name="T2" fmla="*/ 0 w 12"/>
                <a:gd name="T3" fmla="*/ 0 h 4"/>
                <a:gd name="T4" fmla="*/ 1974 w 12"/>
                <a:gd name="T5" fmla="*/ 0 h 4"/>
                <a:gd name="T6" fmla="*/ 5759 w 12"/>
                <a:gd name="T7" fmla="*/ 0 h 4"/>
                <a:gd name="T8" fmla="*/ 2960 w 12"/>
                <a:gd name="T9" fmla="*/ 1300 h 4"/>
                <a:gd name="T10" fmla="*/ 408 w 12"/>
                <a:gd name="T11" fmla="*/ 1958 h 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" h="4">
                  <a:moveTo>
                    <a:pt x="0" y="4"/>
                  </a:moveTo>
                  <a:cubicBezTo>
                    <a:pt x="0" y="3"/>
                    <a:pt x="0" y="1"/>
                    <a:pt x="0" y="0"/>
                  </a:cubicBezTo>
                  <a:cubicBezTo>
                    <a:pt x="1" y="0"/>
                    <a:pt x="3" y="0"/>
                    <a:pt x="4" y="0"/>
                  </a:cubicBezTo>
                  <a:cubicBezTo>
                    <a:pt x="6" y="1"/>
                    <a:pt x="9" y="0"/>
                    <a:pt x="12" y="0"/>
                  </a:cubicBezTo>
                  <a:cubicBezTo>
                    <a:pt x="10" y="1"/>
                    <a:pt x="8" y="2"/>
                    <a:pt x="6" y="2"/>
                  </a:cubicBezTo>
                  <a:cubicBezTo>
                    <a:pt x="4" y="2"/>
                    <a:pt x="2" y="1"/>
                    <a:pt x="1" y="3"/>
                  </a:cubicBezTo>
                </a:path>
              </a:pathLst>
            </a:custGeom>
            <a:solidFill>
              <a:srgbClr val="EEF1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38" name="Freeform 263">
              <a:extLst>
                <a:ext uri="{FF2B5EF4-FFF2-40B4-BE49-F238E27FC236}">
                  <a16:creationId xmlns:a16="http://schemas.microsoft.com/office/drawing/2014/main" id="{99769A76-6CCA-4149-AF27-1E339D0B72B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3" y="2931"/>
              <a:ext cx="29" cy="13"/>
            </a:xfrm>
            <a:custGeom>
              <a:avLst/>
              <a:gdLst>
                <a:gd name="T0" fmla="*/ 0 w 12"/>
                <a:gd name="T1" fmla="*/ 4022 h 5"/>
                <a:gd name="T2" fmla="*/ 0 w 12"/>
                <a:gd name="T3" fmla="*/ 967 h 5"/>
                <a:gd name="T4" fmla="*/ 1974 w 12"/>
                <a:gd name="T5" fmla="*/ 967 h 5"/>
                <a:gd name="T6" fmla="*/ 5759 w 12"/>
                <a:gd name="T7" fmla="*/ 967 h 5"/>
                <a:gd name="T8" fmla="*/ 2960 w 12"/>
                <a:gd name="T9" fmla="*/ 2514 h 5"/>
                <a:gd name="T10" fmla="*/ 408 w 12"/>
                <a:gd name="T11" fmla="*/ 3110 h 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" h="5">
                  <a:moveTo>
                    <a:pt x="0" y="5"/>
                  </a:moveTo>
                  <a:cubicBezTo>
                    <a:pt x="0" y="4"/>
                    <a:pt x="0" y="2"/>
                    <a:pt x="0" y="1"/>
                  </a:cubicBezTo>
                  <a:cubicBezTo>
                    <a:pt x="1" y="0"/>
                    <a:pt x="3" y="1"/>
                    <a:pt x="4" y="1"/>
                  </a:cubicBezTo>
                  <a:cubicBezTo>
                    <a:pt x="6" y="2"/>
                    <a:pt x="9" y="1"/>
                    <a:pt x="12" y="1"/>
                  </a:cubicBezTo>
                  <a:cubicBezTo>
                    <a:pt x="10" y="2"/>
                    <a:pt x="8" y="3"/>
                    <a:pt x="6" y="3"/>
                  </a:cubicBezTo>
                  <a:cubicBezTo>
                    <a:pt x="4" y="3"/>
                    <a:pt x="2" y="2"/>
                    <a:pt x="1" y="4"/>
                  </a:cubicBezTo>
                </a:path>
              </a:pathLst>
            </a:custGeom>
            <a:solidFill>
              <a:srgbClr val="EEF1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39" name="Freeform 264">
              <a:extLst>
                <a:ext uri="{FF2B5EF4-FFF2-40B4-BE49-F238E27FC236}">
                  <a16:creationId xmlns:a16="http://schemas.microsoft.com/office/drawing/2014/main" id="{DE81419C-1FE6-4042-8D70-7C67B395C6F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3" y="2913"/>
              <a:ext cx="20" cy="10"/>
            </a:xfrm>
            <a:custGeom>
              <a:avLst/>
              <a:gdLst>
                <a:gd name="T0" fmla="*/ 783 w 8"/>
                <a:gd name="T1" fmla="*/ 2470 h 4"/>
                <a:gd name="T2" fmla="*/ 1300 w 8"/>
                <a:gd name="T3" fmla="*/ 783 h 4"/>
                <a:gd name="T4" fmla="*/ 4895 w 8"/>
                <a:gd name="T5" fmla="*/ 1300 h 4"/>
                <a:gd name="T6" fmla="*/ 1958 w 8"/>
                <a:gd name="T7" fmla="*/ 1958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" h="4">
                  <a:moveTo>
                    <a:pt x="1" y="4"/>
                  </a:moveTo>
                  <a:cubicBezTo>
                    <a:pt x="0" y="3"/>
                    <a:pt x="1" y="1"/>
                    <a:pt x="2" y="1"/>
                  </a:cubicBezTo>
                  <a:cubicBezTo>
                    <a:pt x="4" y="0"/>
                    <a:pt x="6" y="2"/>
                    <a:pt x="8" y="2"/>
                  </a:cubicBezTo>
                  <a:cubicBezTo>
                    <a:pt x="6" y="2"/>
                    <a:pt x="3" y="1"/>
                    <a:pt x="3" y="3"/>
                  </a:cubicBezTo>
                </a:path>
              </a:pathLst>
            </a:custGeom>
            <a:solidFill>
              <a:srgbClr val="EEF1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40" name="Freeform 265">
              <a:extLst>
                <a:ext uri="{FF2B5EF4-FFF2-40B4-BE49-F238E27FC236}">
                  <a16:creationId xmlns:a16="http://schemas.microsoft.com/office/drawing/2014/main" id="{F592C8C7-2A20-4024-A0B8-82AF07A62BD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8" y="2844"/>
              <a:ext cx="17" cy="8"/>
            </a:xfrm>
            <a:custGeom>
              <a:avLst/>
              <a:gdLst>
                <a:gd name="T0" fmla="*/ 0 w 7"/>
                <a:gd name="T1" fmla="*/ 2824 h 3"/>
                <a:gd name="T2" fmla="*/ 413 w 7"/>
                <a:gd name="T3" fmla="*/ 0 h 3"/>
                <a:gd name="T4" fmla="*/ 1433 w 7"/>
                <a:gd name="T5" fmla="*/ 1059 h 3"/>
                <a:gd name="T6" fmla="*/ 3480 w 7"/>
                <a:gd name="T7" fmla="*/ 1059 h 3"/>
                <a:gd name="T8" fmla="*/ 413 w 7"/>
                <a:gd name="T9" fmla="*/ 2824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3">
                  <a:moveTo>
                    <a:pt x="0" y="3"/>
                  </a:moveTo>
                  <a:cubicBezTo>
                    <a:pt x="0" y="2"/>
                    <a:pt x="0" y="1"/>
                    <a:pt x="1" y="0"/>
                  </a:cubicBezTo>
                  <a:cubicBezTo>
                    <a:pt x="2" y="0"/>
                    <a:pt x="3" y="1"/>
                    <a:pt x="3" y="1"/>
                  </a:cubicBezTo>
                  <a:cubicBezTo>
                    <a:pt x="4" y="1"/>
                    <a:pt x="6" y="1"/>
                    <a:pt x="7" y="1"/>
                  </a:cubicBezTo>
                  <a:cubicBezTo>
                    <a:pt x="5" y="2"/>
                    <a:pt x="2" y="1"/>
                    <a:pt x="1" y="3"/>
                  </a:cubicBezTo>
                </a:path>
              </a:pathLst>
            </a:custGeom>
            <a:solidFill>
              <a:srgbClr val="EEF1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41" name="Freeform 266">
              <a:extLst>
                <a:ext uri="{FF2B5EF4-FFF2-40B4-BE49-F238E27FC236}">
                  <a16:creationId xmlns:a16="http://schemas.microsoft.com/office/drawing/2014/main" id="{18FA682F-B8B5-4134-9F15-8AC0C943135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0" y="3043"/>
              <a:ext cx="24" cy="21"/>
            </a:xfrm>
            <a:custGeom>
              <a:avLst/>
              <a:gdLst>
                <a:gd name="T0" fmla="*/ 0 w 10"/>
                <a:gd name="T1" fmla="*/ 6836 h 8"/>
                <a:gd name="T2" fmla="*/ 3653 w 10"/>
                <a:gd name="T3" fmla="*/ 5843 h 8"/>
                <a:gd name="T4" fmla="*/ 4217 w 10"/>
                <a:gd name="T5" fmla="*/ 0 h 8"/>
                <a:gd name="T6" fmla="*/ 2724 w 10"/>
                <a:gd name="T7" fmla="*/ 992 h 8"/>
                <a:gd name="T8" fmla="*/ 1925 w 10"/>
                <a:gd name="T9" fmla="*/ 5229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8">
                  <a:moveTo>
                    <a:pt x="0" y="8"/>
                  </a:moveTo>
                  <a:cubicBezTo>
                    <a:pt x="3" y="8"/>
                    <a:pt x="6" y="8"/>
                    <a:pt x="8" y="7"/>
                  </a:cubicBezTo>
                  <a:cubicBezTo>
                    <a:pt x="10" y="5"/>
                    <a:pt x="10" y="2"/>
                    <a:pt x="9" y="0"/>
                  </a:cubicBezTo>
                  <a:cubicBezTo>
                    <a:pt x="8" y="1"/>
                    <a:pt x="7" y="1"/>
                    <a:pt x="6" y="1"/>
                  </a:cubicBezTo>
                  <a:cubicBezTo>
                    <a:pt x="8" y="2"/>
                    <a:pt x="5" y="6"/>
                    <a:pt x="4" y="6"/>
                  </a:cubicBezTo>
                </a:path>
              </a:pathLst>
            </a:custGeom>
            <a:solidFill>
              <a:srgbClr val="A2BB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42" name="Freeform 267">
              <a:extLst>
                <a:ext uri="{FF2B5EF4-FFF2-40B4-BE49-F238E27FC236}">
                  <a16:creationId xmlns:a16="http://schemas.microsoft.com/office/drawing/2014/main" id="{2DF4BD42-08BF-4F42-A21A-8DF689E1B24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0" y="3018"/>
              <a:ext cx="24" cy="23"/>
            </a:xfrm>
            <a:custGeom>
              <a:avLst/>
              <a:gdLst>
                <a:gd name="T0" fmla="*/ 0 w 10"/>
                <a:gd name="T1" fmla="*/ 6440 h 9"/>
                <a:gd name="T2" fmla="*/ 3250 w 10"/>
                <a:gd name="T3" fmla="*/ 5042 h 9"/>
                <a:gd name="T4" fmla="*/ 4217 w 10"/>
                <a:gd name="T5" fmla="*/ 0 h 9"/>
                <a:gd name="T6" fmla="*/ 2321 w 10"/>
                <a:gd name="T7" fmla="*/ 1403 h 9"/>
                <a:gd name="T8" fmla="*/ 1925 w 10"/>
                <a:gd name="T9" fmla="*/ 4140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9">
                  <a:moveTo>
                    <a:pt x="0" y="9"/>
                  </a:moveTo>
                  <a:cubicBezTo>
                    <a:pt x="2" y="8"/>
                    <a:pt x="5" y="8"/>
                    <a:pt x="7" y="7"/>
                  </a:cubicBezTo>
                  <a:cubicBezTo>
                    <a:pt x="9" y="5"/>
                    <a:pt x="10" y="2"/>
                    <a:pt x="9" y="0"/>
                  </a:cubicBezTo>
                  <a:cubicBezTo>
                    <a:pt x="8" y="1"/>
                    <a:pt x="6" y="1"/>
                    <a:pt x="5" y="2"/>
                  </a:cubicBezTo>
                  <a:cubicBezTo>
                    <a:pt x="7" y="2"/>
                    <a:pt x="5" y="6"/>
                    <a:pt x="4" y="6"/>
                  </a:cubicBezTo>
                </a:path>
              </a:pathLst>
            </a:custGeom>
            <a:solidFill>
              <a:srgbClr val="A2BB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43" name="Freeform 268">
              <a:extLst>
                <a:ext uri="{FF2B5EF4-FFF2-40B4-BE49-F238E27FC236}">
                  <a16:creationId xmlns:a16="http://schemas.microsoft.com/office/drawing/2014/main" id="{F840D6ED-10BA-4383-9FCF-F5EEB677EC6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5" y="2997"/>
              <a:ext cx="17" cy="16"/>
            </a:xfrm>
            <a:custGeom>
              <a:avLst/>
              <a:gdLst>
                <a:gd name="T0" fmla="*/ 0 w 7"/>
                <a:gd name="T1" fmla="*/ 5824 h 6"/>
                <a:gd name="T2" fmla="*/ 2436 w 7"/>
                <a:gd name="T3" fmla="*/ 4701 h 6"/>
                <a:gd name="T4" fmla="*/ 3019 w 7"/>
                <a:gd name="T5" fmla="*/ 0 h 6"/>
                <a:gd name="T6" fmla="*/ 2018 w 7"/>
                <a:gd name="T7" fmla="*/ 1059 h 6"/>
                <a:gd name="T8" fmla="*/ 413 w 7"/>
                <a:gd name="T9" fmla="*/ 5824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6">
                  <a:moveTo>
                    <a:pt x="0" y="6"/>
                  </a:moveTo>
                  <a:cubicBezTo>
                    <a:pt x="2" y="6"/>
                    <a:pt x="4" y="6"/>
                    <a:pt x="5" y="5"/>
                  </a:cubicBezTo>
                  <a:cubicBezTo>
                    <a:pt x="6" y="4"/>
                    <a:pt x="7" y="1"/>
                    <a:pt x="6" y="0"/>
                  </a:cubicBezTo>
                  <a:cubicBezTo>
                    <a:pt x="5" y="0"/>
                    <a:pt x="5" y="1"/>
                    <a:pt x="4" y="1"/>
                  </a:cubicBezTo>
                  <a:cubicBezTo>
                    <a:pt x="4" y="3"/>
                    <a:pt x="2" y="5"/>
                    <a:pt x="1" y="6"/>
                  </a:cubicBezTo>
                </a:path>
              </a:pathLst>
            </a:custGeom>
            <a:solidFill>
              <a:srgbClr val="A2BB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44" name="Freeform 269">
              <a:extLst>
                <a:ext uri="{FF2B5EF4-FFF2-40B4-BE49-F238E27FC236}">
                  <a16:creationId xmlns:a16="http://schemas.microsoft.com/office/drawing/2014/main" id="{8D220810-19B1-4983-90A8-6ADF60AC8C7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2" y="2972"/>
              <a:ext cx="10" cy="15"/>
            </a:xfrm>
            <a:custGeom>
              <a:avLst/>
              <a:gdLst>
                <a:gd name="T0" fmla="*/ 0 w 4"/>
                <a:gd name="T1" fmla="*/ 3720 h 6"/>
                <a:gd name="T2" fmla="*/ 1958 w 4"/>
                <a:gd name="T3" fmla="*/ 783 h 6"/>
                <a:gd name="T4" fmla="*/ 0 w 4"/>
                <a:gd name="T5" fmla="*/ 1300 h 6"/>
                <a:gd name="T6" fmla="*/ 0 w 4"/>
                <a:gd name="T7" fmla="*/ 3250 h 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6">
                  <a:moveTo>
                    <a:pt x="0" y="6"/>
                  </a:moveTo>
                  <a:cubicBezTo>
                    <a:pt x="4" y="6"/>
                    <a:pt x="2" y="4"/>
                    <a:pt x="3" y="1"/>
                  </a:cubicBezTo>
                  <a:cubicBezTo>
                    <a:pt x="2" y="0"/>
                    <a:pt x="1" y="1"/>
                    <a:pt x="0" y="2"/>
                  </a:cubicBezTo>
                  <a:cubicBezTo>
                    <a:pt x="2" y="2"/>
                    <a:pt x="1" y="4"/>
                    <a:pt x="0" y="5"/>
                  </a:cubicBezTo>
                </a:path>
              </a:pathLst>
            </a:custGeom>
            <a:solidFill>
              <a:srgbClr val="A2BB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45" name="Freeform 270">
              <a:extLst>
                <a:ext uri="{FF2B5EF4-FFF2-40B4-BE49-F238E27FC236}">
                  <a16:creationId xmlns:a16="http://schemas.microsoft.com/office/drawing/2014/main" id="{EDB7A371-4B7E-442C-9496-02465D505E5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5" y="2954"/>
              <a:ext cx="14" cy="13"/>
            </a:xfrm>
            <a:custGeom>
              <a:avLst/>
              <a:gdLst>
                <a:gd name="T0" fmla="*/ 0 w 6"/>
                <a:gd name="T1" fmla="*/ 4022 h 5"/>
                <a:gd name="T2" fmla="*/ 1449 w 6"/>
                <a:gd name="T3" fmla="*/ 3110 h 5"/>
                <a:gd name="T4" fmla="*/ 1932 w 6"/>
                <a:gd name="T5" fmla="*/ 0 h 5"/>
                <a:gd name="T6" fmla="*/ 1094 w 6"/>
                <a:gd name="T7" fmla="*/ 967 h 5"/>
                <a:gd name="T8" fmla="*/ 355 w 6"/>
                <a:gd name="T9" fmla="*/ 4022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5">
                  <a:moveTo>
                    <a:pt x="0" y="5"/>
                  </a:moveTo>
                  <a:cubicBezTo>
                    <a:pt x="1" y="5"/>
                    <a:pt x="3" y="5"/>
                    <a:pt x="4" y="4"/>
                  </a:cubicBezTo>
                  <a:cubicBezTo>
                    <a:pt x="6" y="4"/>
                    <a:pt x="5" y="1"/>
                    <a:pt x="5" y="0"/>
                  </a:cubicBezTo>
                  <a:cubicBezTo>
                    <a:pt x="4" y="0"/>
                    <a:pt x="4" y="0"/>
                    <a:pt x="3" y="1"/>
                  </a:cubicBezTo>
                  <a:cubicBezTo>
                    <a:pt x="4" y="2"/>
                    <a:pt x="1" y="3"/>
                    <a:pt x="1" y="5"/>
                  </a:cubicBezTo>
                </a:path>
              </a:pathLst>
            </a:custGeom>
            <a:solidFill>
              <a:srgbClr val="A2BB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46" name="Freeform 271">
              <a:extLst>
                <a:ext uri="{FF2B5EF4-FFF2-40B4-BE49-F238E27FC236}">
                  <a16:creationId xmlns:a16="http://schemas.microsoft.com/office/drawing/2014/main" id="{EAD5D0B2-3B52-423E-BB6C-263B56A1D15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5" y="2933"/>
              <a:ext cx="12" cy="13"/>
            </a:xfrm>
            <a:custGeom>
              <a:avLst/>
              <a:gdLst>
                <a:gd name="T0" fmla="*/ 0 w 5"/>
                <a:gd name="T1" fmla="*/ 4022 h 5"/>
                <a:gd name="T2" fmla="*/ 1925 w 5"/>
                <a:gd name="T3" fmla="*/ 3110 h 5"/>
                <a:gd name="T4" fmla="*/ 2321 w 5"/>
                <a:gd name="T5" fmla="*/ 0 h 5"/>
                <a:gd name="T6" fmla="*/ 1354 w 5"/>
                <a:gd name="T7" fmla="*/ 0 h 5"/>
                <a:gd name="T8" fmla="*/ 0 w 5"/>
                <a:gd name="T9" fmla="*/ 3110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5">
                  <a:moveTo>
                    <a:pt x="0" y="5"/>
                  </a:moveTo>
                  <a:cubicBezTo>
                    <a:pt x="1" y="4"/>
                    <a:pt x="3" y="5"/>
                    <a:pt x="4" y="4"/>
                  </a:cubicBezTo>
                  <a:cubicBezTo>
                    <a:pt x="5" y="3"/>
                    <a:pt x="5" y="1"/>
                    <a:pt x="5" y="0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4" y="2"/>
                    <a:pt x="1" y="3"/>
                    <a:pt x="0" y="4"/>
                  </a:cubicBezTo>
                </a:path>
              </a:pathLst>
            </a:custGeom>
            <a:solidFill>
              <a:srgbClr val="A2BB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47" name="Freeform 272">
              <a:extLst>
                <a:ext uri="{FF2B5EF4-FFF2-40B4-BE49-F238E27FC236}">
                  <a16:creationId xmlns:a16="http://schemas.microsoft.com/office/drawing/2014/main" id="{C7BC1D40-4374-4191-9154-91161418C3B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7" y="2913"/>
              <a:ext cx="10" cy="13"/>
            </a:xfrm>
            <a:custGeom>
              <a:avLst/>
              <a:gdLst>
                <a:gd name="T0" fmla="*/ 0 w 4"/>
                <a:gd name="T1" fmla="*/ 4022 h 5"/>
                <a:gd name="T2" fmla="*/ 1958 w 4"/>
                <a:gd name="T3" fmla="*/ 0 h 5"/>
                <a:gd name="T4" fmla="*/ 783 w 4"/>
                <a:gd name="T5" fmla="*/ 967 h 5"/>
                <a:gd name="T6" fmla="*/ 783 w 4"/>
                <a:gd name="T7" fmla="*/ 3110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5">
                  <a:moveTo>
                    <a:pt x="0" y="5"/>
                  </a:moveTo>
                  <a:cubicBezTo>
                    <a:pt x="3" y="5"/>
                    <a:pt x="4" y="3"/>
                    <a:pt x="3" y="0"/>
                  </a:cubicBezTo>
                  <a:cubicBezTo>
                    <a:pt x="3" y="1"/>
                    <a:pt x="2" y="1"/>
                    <a:pt x="1" y="1"/>
                  </a:cubicBezTo>
                  <a:cubicBezTo>
                    <a:pt x="2" y="2"/>
                    <a:pt x="2" y="3"/>
                    <a:pt x="1" y="4"/>
                  </a:cubicBezTo>
                </a:path>
              </a:pathLst>
            </a:custGeom>
            <a:solidFill>
              <a:srgbClr val="A2BB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48" name="Freeform 273">
              <a:extLst>
                <a:ext uri="{FF2B5EF4-FFF2-40B4-BE49-F238E27FC236}">
                  <a16:creationId xmlns:a16="http://schemas.microsoft.com/office/drawing/2014/main" id="{0FC556B5-7C89-4768-829E-FA35E46F892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5" y="2844"/>
              <a:ext cx="10" cy="10"/>
            </a:xfrm>
            <a:custGeom>
              <a:avLst/>
              <a:gdLst>
                <a:gd name="T0" fmla="*/ 0 w 4"/>
                <a:gd name="T1" fmla="*/ 2470 h 4"/>
                <a:gd name="T2" fmla="*/ 1958 w 4"/>
                <a:gd name="T3" fmla="*/ 0 h 4"/>
                <a:gd name="T4" fmla="*/ 783 w 4"/>
                <a:gd name="T5" fmla="*/ 783 h 4"/>
                <a:gd name="T6" fmla="*/ 783 w 4"/>
                <a:gd name="T7" fmla="*/ 1958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4">
                  <a:moveTo>
                    <a:pt x="0" y="4"/>
                  </a:moveTo>
                  <a:cubicBezTo>
                    <a:pt x="2" y="4"/>
                    <a:pt x="4" y="2"/>
                    <a:pt x="3" y="0"/>
                  </a:cubicBezTo>
                  <a:cubicBezTo>
                    <a:pt x="2" y="1"/>
                    <a:pt x="2" y="1"/>
                    <a:pt x="1" y="1"/>
                  </a:cubicBezTo>
                  <a:cubicBezTo>
                    <a:pt x="1" y="2"/>
                    <a:pt x="1" y="2"/>
                    <a:pt x="1" y="3"/>
                  </a:cubicBezTo>
                </a:path>
              </a:pathLst>
            </a:custGeom>
            <a:solidFill>
              <a:srgbClr val="A2BB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49" name="Freeform 274">
              <a:extLst>
                <a:ext uri="{FF2B5EF4-FFF2-40B4-BE49-F238E27FC236}">
                  <a16:creationId xmlns:a16="http://schemas.microsoft.com/office/drawing/2014/main" id="{B37A4BEA-95D6-4727-B4E4-4CDDCF5FD3A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2" y="1614"/>
              <a:ext cx="410" cy="143"/>
            </a:xfrm>
            <a:custGeom>
              <a:avLst/>
              <a:gdLst>
                <a:gd name="T0" fmla="*/ 45 w 410"/>
                <a:gd name="T1" fmla="*/ 143 h 143"/>
                <a:gd name="T2" fmla="*/ 0 w 410"/>
                <a:gd name="T3" fmla="*/ 69 h 143"/>
                <a:gd name="T4" fmla="*/ 148 w 410"/>
                <a:gd name="T5" fmla="*/ 0 h 143"/>
                <a:gd name="T6" fmla="*/ 410 w 410"/>
                <a:gd name="T7" fmla="*/ 0 h 143"/>
                <a:gd name="T8" fmla="*/ 156 w 410"/>
                <a:gd name="T9" fmla="*/ 10 h 143"/>
                <a:gd name="T10" fmla="*/ 50 w 410"/>
                <a:gd name="T11" fmla="*/ 74 h 143"/>
                <a:gd name="T12" fmla="*/ 45 w 410"/>
                <a:gd name="T13" fmla="*/ 143 h 14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10" h="143">
                  <a:moveTo>
                    <a:pt x="45" y="143"/>
                  </a:moveTo>
                  <a:lnTo>
                    <a:pt x="0" y="69"/>
                  </a:lnTo>
                  <a:lnTo>
                    <a:pt x="148" y="0"/>
                  </a:lnTo>
                  <a:lnTo>
                    <a:pt x="410" y="0"/>
                  </a:lnTo>
                  <a:lnTo>
                    <a:pt x="156" y="10"/>
                  </a:lnTo>
                  <a:lnTo>
                    <a:pt x="50" y="74"/>
                  </a:lnTo>
                  <a:lnTo>
                    <a:pt x="45" y="143"/>
                  </a:lnTo>
                  <a:close/>
                </a:path>
              </a:pathLst>
            </a:custGeom>
            <a:solidFill>
              <a:srgbClr val="F9D4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50" name="Freeform 275">
              <a:extLst>
                <a:ext uri="{FF2B5EF4-FFF2-40B4-BE49-F238E27FC236}">
                  <a16:creationId xmlns:a16="http://schemas.microsoft.com/office/drawing/2014/main" id="{B422BB33-0702-450E-B6F0-083A348A44C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7" y="1780"/>
              <a:ext cx="221" cy="56"/>
            </a:xfrm>
            <a:custGeom>
              <a:avLst/>
              <a:gdLst>
                <a:gd name="T0" fmla="*/ 0 w 221"/>
                <a:gd name="T1" fmla="*/ 38 h 56"/>
                <a:gd name="T2" fmla="*/ 0 w 221"/>
                <a:gd name="T3" fmla="*/ 56 h 56"/>
                <a:gd name="T4" fmla="*/ 221 w 221"/>
                <a:gd name="T5" fmla="*/ 0 h 56"/>
                <a:gd name="T6" fmla="*/ 0 w 221"/>
                <a:gd name="T7" fmla="*/ 38 h 5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21" h="56">
                  <a:moveTo>
                    <a:pt x="0" y="38"/>
                  </a:moveTo>
                  <a:lnTo>
                    <a:pt x="0" y="56"/>
                  </a:lnTo>
                  <a:lnTo>
                    <a:pt x="221" y="0"/>
                  </a:lnTo>
                  <a:lnTo>
                    <a:pt x="0" y="38"/>
                  </a:lnTo>
                  <a:close/>
                </a:path>
              </a:pathLst>
            </a:custGeom>
            <a:solidFill>
              <a:srgbClr val="E4A9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51" name="Freeform 276">
              <a:extLst>
                <a:ext uri="{FF2B5EF4-FFF2-40B4-BE49-F238E27FC236}">
                  <a16:creationId xmlns:a16="http://schemas.microsoft.com/office/drawing/2014/main" id="{E741473A-E548-4167-BA55-429855CB1B3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7" y="1780"/>
              <a:ext cx="221" cy="56"/>
            </a:xfrm>
            <a:custGeom>
              <a:avLst/>
              <a:gdLst>
                <a:gd name="T0" fmla="*/ 0 w 221"/>
                <a:gd name="T1" fmla="*/ 38 h 56"/>
                <a:gd name="T2" fmla="*/ 0 w 221"/>
                <a:gd name="T3" fmla="*/ 56 h 56"/>
                <a:gd name="T4" fmla="*/ 221 w 221"/>
                <a:gd name="T5" fmla="*/ 0 h 5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1" h="56">
                  <a:moveTo>
                    <a:pt x="0" y="38"/>
                  </a:moveTo>
                  <a:lnTo>
                    <a:pt x="0" y="56"/>
                  </a:lnTo>
                  <a:lnTo>
                    <a:pt x="22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52" name="Freeform 277">
              <a:extLst>
                <a:ext uri="{FF2B5EF4-FFF2-40B4-BE49-F238E27FC236}">
                  <a16:creationId xmlns:a16="http://schemas.microsoft.com/office/drawing/2014/main" id="{8BC8AD33-7C1A-4144-A21A-471AF0954C2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0" y="1690"/>
              <a:ext cx="51" cy="100"/>
            </a:xfrm>
            <a:custGeom>
              <a:avLst/>
              <a:gdLst>
                <a:gd name="T0" fmla="*/ 0 w 51"/>
                <a:gd name="T1" fmla="*/ 80 h 100"/>
                <a:gd name="T2" fmla="*/ 0 w 51"/>
                <a:gd name="T3" fmla="*/ 100 h 100"/>
                <a:gd name="T4" fmla="*/ 51 w 51"/>
                <a:gd name="T5" fmla="*/ 21 h 100"/>
                <a:gd name="T6" fmla="*/ 51 w 51"/>
                <a:gd name="T7" fmla="*/ 0 h 100"/>
                <a:gd name="T8" fmla="*/ 0 w 51"/>
                <a:gd name="T9" fmla="*/ 80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" h="100">
                  <a:moveTo>
                    <a:pt x="0" y="80"/>
                  </a:moveTo>
                  <a:lnTo>
                    <a:pt x="0" y="100"/>
                  </a:lnTo>
                  <a:lnTo>
                    <a:pt x="51" y="21"/>
                  </a:lnTo>
                  <a:lnTo>
                    <a:pt x="51" y="0"/>
                  </a:lnTo>
                  <a:lnTo>
                    <a:pt x="0" y="80"/>
                  </a:lnTo>
                  <a:close/>
                </a:path>
              </a:pathLst>
            </a:custGeom>
            <a:solidFill>
              <a:srgbClr val="E4A9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53" name="Freeform 278">
              <a:extLst>
                <a:ext uri="{FF2B5EF4-FFF2-40B4-BE49-F238E27FC236}">
                  <a16:creationId xmlns:a16="http://schemas.microsoft.com/office/drawing/2014/main" id="{560359B4-7676-4960-8217-5FA5E3F8392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0" y="1690"/>
              <a:ext cx="51" cy="100"/>
            </a:xfrm>
            <a:custGeom>
              <a:avLst/>
              <a:gdLst>
                <a:gd name="T0" fmla="*/ 0 w 51"/>
                <a:gd name="T1" fmla="*/ 80 h 100"/>
                <a:gd name="T2" fmla="*/ 0 w 51"/>
                <a:gd name="T3" fmla="*/ 100 h 100"/>
                <a:gd name="T4" fmla="*/ 51 w 51"/>
                <a:gd name="T5" fmla="*/ 21 h 100"/>
                <a:gd name="T6" fmla="*/ 51 w 51"/>
                <a:gd name="T7" fmla="*/ 0 h 10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1" h="100">
                  <a:moveTo>
                    <a:pt x="0" y="80"/>
                  </a:moveTo>
                  <a:lnTo>
                    <a:pt x="0" y="100"/>
                  </a:lnTo>
                  <a:lnTo>
                    <a:pt x="51" y="21"/>
                  </a:lnTo>
                  <a:lnTo>
                    <a:pt x="5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54" name="Freeform 279">
              <a:extLst>
                <a:ext uri="{FF2B5EF4-FFF2-40B4-BE49-F238E27FC236}">
                  <a16:creationId xmlns:a16="http://schemas.microsoft.com/office/drawing/2014/main" id="{3321426D-4780-4B4A-93E5-0667E2D48E4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2" y="1777"/>
              <a:ext cx="197" cy="33"/>
            </a:xfrm>
            <a:custGeom>
              <a:avLst/>
              <a:gdLst>
                <a:gd name="T0" fmla="*/ 0 w 197"/>
                <a:gd name="T1" fmla="*/ 23 h 33"/>
                <a:gd name="T2" fmla="*/ 0 w 197"/>
                <a:gd name="T3" fmla="*/ 0 h 33"/>
                <a:gd name="T4" fmla="*/ 197 w 197"/>
                <a:gd name="T5" fmla="*/ 33 h 33"/>
                <a:gd name="T6" fmla="*/ 0 w 197"/>
                <a:gd name="T7" fmla="*/ 23 h 3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97" h="33">
                  <a:moveTo>
                    <a:pt x="0" y="23"/>
                  </a:moveTo>
                  <a:lnTo>
                    <a:pt x="0" y="0"/>
                  </a:lnTo>
                  <a:lnTo>
                    <a:pt x="197" y="33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E4A9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55" name="Freeform 280">
              <a:extLst>
                <a:ext uri="{FF2B5EF4-FFF2-40B4-BE49-F238E27FC236}">
                  <a16:creationId xmlns:a16="http://schemas.microsoft.com/office/drawing/2014/main" id="{85A9BED5-A084-4F71-B807-2179FA941C6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2" y="1777"/>
              <a:ext cx="197" cy="33"/>
            </a:xfrm>
            <a:custGeom>
              <a:avLst/>
              <a:gdLst>
                <a:gd name="T0" fmla="*/ 0 w 197"/>
                <a:gd name="T1" fmla="*/ 23 h 33"/>
                <a:gd name="T2" fmla="*/ 0 w 197"/>
                <a:gd name="T3" fmla="*/ 0 h 33"/>
                <a:gd name="T4" fmla="*/ 197 w 197"/>
                <a:gd name="T5" fmla="*/ 33 h 3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7" h="33">
                  <a:moveTo>
                    <a:pt x="0" y="23"/>
                  </a:moveTo>
                  <a:lnTo>
                    <a:pt x="0" y="0"/>
                  </a:lnTo>
                  <a:lnTo>
                    <a:pt x="197" y="3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56" name="Freeform 281">
              <a:extLst>
                <a:ext uri="{FF2B5EF4-FFF2-40B4-BE49-F238E27FC236}">
                  <a16:creationId xmlns:a16="http://schemas.microsoft.com/office/drawing/2014/main" id="{D68C4384-2740-4DEB-9FF0-465CAAB6D49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4" y="1716"/>
              <a:ext cx="36" cy="71"/>
            </a:xfrm>
            <a:custGeom>
              <a:avLst/>
              <a:gdLst>
                <a:gd name="T0" fmla="*/ 0 w 36"/>
                <a:gd name="T1" fmla="*/ 0 h 71"/>
                <a:gd name="T2" fmla="*/ 36 w 36"/>
                <a:gd name="T3" fmla="*/ 54 h 71"/>
                <a:gd name="T4" fmla="*/ 36 w 36"/>
                <a:gd name="T5" fmla="*/ 71 h 71"/>
                <a:gd name="T6" fmla="*/ 0 w 36"/>
                <a:gd name="T7" fmla="*/ 0 h 7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6" h="71">
                  <a:moveTo>
                    <a:pt x="0" y="0"/>
                  </a:moveTo>
                  <a:lnTo>
                    <a:pt x="36" y="54"/>
                  </a:lnTo>
                  <a:lnTo>
                    <a:pt x="36" y="7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57" name="Freeform 282">
              <a:extLst>
                <a:ext uri="{FF2B5EF4-FFF2-40B4-BE49-F238E27FC236}">
                  <a16:creationId xmlns:a16="http://schemas.microsoft.com/office/drawing/2014/main" id="{F6B9BBE7-5124-4C97-934C-76B958F365F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4" y="1716"/>
              <a:ext cx="36" cy="71"/>
            </a:xfrm>
            <a:custGeom>
              <a:avLst/>
              <a:gdLst>
                <a:gd name="T0" fmla="*/ 0 w 36"/>
                <a:gd name="T1" fmla="*/ 0 h 71"/>
                <a:gd name="T2" fmla="*/ 36 w 36"/>
                <a:gd name="T3" fmla="*/ 54 h 71"/>
                <a:gd name="T4" fmla="*/ 36 w 36"/>
                <a:gd name="T5" fmla="*/ 71 h 7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6" h="71">
                  <a:moveTo>
                    <a:pt x="0" y="0"/>
                  </a:moveTo>
                  <a:lnTo>
                    <a:pt x="36" y="54"/>
                  </a:lnTo>
                  <a:lnTo>
                    <a:pt x="36" y="71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58" name="Freeform 283">
              <a:extLst>
                <a:ext uri="{FF2B5EF4-FFF2-40B4-BE49-F238E27FC236}">
                  <a16:creationId xmlns:a16="http://schemas.microsoft.com/office/drawing/2014/main" id="{D875E099-C3B3-47EF-A7FD-C97541AB0CC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7" y="1823"/>
              <a:ext cx="98" cy="16"/>
            </a:xfrm>
            <a:custGeom>
              <a:avLst/>
              <a:gdLst>
                <a:gd name="T0" fmla="*/ 0 w 98"/>
                <a:gd name="T1" fmla="*/ 0 h 16"/>
                <a:gd name="T2" fmla="*/ 98 w 98"/>
                <a:gd name="T3" fmla="*/ 16 h 16"/>
                <a:gd name="T4" fmla="*/ 98 w 98"/>
                <a:gd name="T5" fmla="*/ 3 h 16"/>
                <a:gd name="T6" fmla="*/ 0 w 98"/>
                <a:gd name="T7" fmla="*/ 0 h 1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8" h="16">
                  <a:moveTo>
                    <a:pt x="0" y="0"/>
                  </a:moveTo>
                  <a:lnTo>
                    <a:pt x="98" y="16"/>
                  </a:lnTo>
                  <a:lnTo>
                    <a:pt x="98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59" name="Freeform 284">
              <a:extLst>
                <a:ext uri="{FF2B5EF4-FFF2-40B4-BE49-F238E27FC236}">
                  <a16:creationId xmlns:a16="http://schemas.microsoft.com/office/drawing/2014/main" id="{87083E75-20AB-454B-A439-79337E02A4A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7" y="1823"/>
              <a:ext cx="98" cy="16"/>
            </a:xfrm>
            <a:custGeom>
              <a:avLst/>
              <a:gdLst>
                <a:gd name="T0" fmla="*/ 0 w 98"/>
                <a:gd name="T1" fmla="*/ 0 h 16"/>
                <a:gd name="T2" fmla="*/ 98 w 98"/>
                <a:gd name="T3" fmla="*/ 16 h 16"/>
                <a:gd name="T4" fmla="*/ 98 w 98"/>
                <a:gd name="T5" fmla="*/ 3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8" h="16">
                  <a:moveTo>
                    <a:pt x="0" y="0"/>
                  </a:moveTo>
                  <a:lnTo>
                    <a:pt x="98" y="16"/>
                  </a:lnTo>
                  <a:lnTo>
                    <a:pt x="98" y="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60" name="Freeform 285">
              <a:extLst>
                <a:ext uri="{FF2B5EF4-FFF2-40B4-BE49-F238E27FC236}">
                  <a16:creationId xmlns:a16="http://schemas.microsoft.com/office/drawing/2014/main" id="{E58CAD61-6214-43B6-84AA-A50F7CBA7EC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8" y="1816"/>
              <a:ext cx="401" cy="1048"/>
            </a:xfrm>
            <a:custGeom>
              <a:avLst/>
              <a:gdLst>
                <a:gd name="T0" fmla="*/ 0 w 167"/>
                <a:gd name="T1" fmla="*/ 1406 h 410"/>
                <a:gd name="T2" fmla="*/ 44317 w 167"/>
                <a:gd name="T3" fmla="*/ 20628 h 410"/>
                <a:gd name="T4" fmla="*/ 70874 w 167"/>
                <a:gd name="T5" fmla="*/ 79226 h 410"/>
                <a:gd name="T6" fmla="*/ 70874 w 167"/>
                <a:gd name="T7" fmla="*/ 244647 h 410"/>
                <a:gd name="T8" fmla="*/ 65389 w 167"/>
                <a:gd name="T9" fmla="*/ 276713 h 410"/>
                <a:gd name="T10" fmla="*/ 6550 w 167"/>
                <a:gd name="T11" fmla="*/ 278666 h 410"/>
                <a:gd name="T12" fmla="*/ 41421 w 167"/>
                <a:gd name="T13" fmla="*/ 289473 h 410"/>
                <a:gd name="T14" fmla="*/ 74569 w 167"/>
                <a:gd name="T15" fmla="*/ 269415 h 410"/>
                <a:gd name="T16" fmla="*/ 76862 w 167"/>
                <a:gd name="T17" fmla="*/ 849 h 410"/>
                <a:gd name="T18" fmla="*/ 38722 w 167"/>
                <a:gd name="T19" fmla="*/ 9187 h 410"/>
                <a:gd name="T20" fmla="*/ 0 w 167"/>
                <a:gd name="T21" fmla="*/ 0 h 41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67" h="410">
                  <a:moveTo>
                    <a:pt x="0" y="2"/>
                  </a:moveTo>
                  <a:cubicBezTo>
                    <a:pt x="0" y="2"/>
                    <a:pt x="56" y="16"/>
                    <a:pt x="96" y="29"/>
                  </a:cubicBezTo>
                  <a:cubicBezTo>
                    <a:pt x="132" y="40"/>
                    <a:pt x="154" y="59"/>
                    <a:pt x="154" y="111"/>
                  </a:cubicBezTo>
                  <a:cubicBezTo>
                    <a:pt x="154" y="148"/>
                    <a:pt x="154" y="318"/>
                    <a:pt x="154" y="343"/>
                  </a:cubicBezTo>
                  <a:cubicBezTo>
                    <a:pt x="154" y="369"/>
                    <a:pt x="151" y="379"/>
                    <a:pt x="142" y="388"/>
                  </a:cubicBezTo>
                  <a:cubicBezTo>
                    <a:pt x="112" y="410"/>
                    <a:pt x="31" y="399"/>
                    <a:pt x="14" y="391"/>
                  </a:cubicBezTo>
                  <a:cubicBezTo>
                    <a:pt x="29" y="403"/>
                    <a:pt x="61" y="406"/>
                    <a:pt x="90" y="406"/>
                  </a:cubicBezTo>
                  <a:cubicBezTo>
                    <a:pt x="138" y="406"/>
                    <a:pt x="162" y="385"/>
                    <a:pt x="162" y="378"/>
                  </a:cubicBezTo>
                  <a:cubicBezTo>
                    <a:pt x="167" y="1"/>
                    <a:pt x="167" y="1"/>
                    <a:pt x="167" y="1"/>
                  </a:cubicBezTo>
                  <a:cubicBezTo>
                    <a:pt x="84" y="13"/>
                    <a:pt x="84" y="13"/>
                    <a:pt x="84" y="13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E4A9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61" name="Freeform 286">
              <a:extLst>
                <a:ext uri="{FF2B5EF4-FFF2-40B4-BE49-F238E27FC236}">
                  <a16:creationId xmlns:a16="http://schemas.microsoft.com/office/drawing/2014/main" id="{D92F2495-EED0-4E5C-BC9A-3BBE5871FBE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6" y="1823"/>
              <a:ext cx="265" cy="765"/>
            </a:xfrm>
            <a:custGeom>
              <a:avLst/>
              <a:gdLst>
                <a:gd name="T0" fmla="*/ 18328 w 110"/>
                <a:gd name="T1" fmla="*/ 7338 h 299"/>
                <a:gd name="T2" fmla="*/ 0 w 110"/>
                <a:gd name="T3" fmla="*/ 2868 h 299"/>
                <a:gd name="T4" fmla="*/ 0 w 110"/>
                <a:gd name="T5" fmla="*/ 7888 h 299"/>
                <a:gd name="T6" fmla="*/ 24021 w 110"/>
                <a:gd name="T7" fmla="*/ 18774 h 299"/>
                <a:gd name="T8" fmla="*/ 51439 w 110"/>
                <a:gd name="T9" fmla="*/ 77393 h 299"/>
                <a:gd name="T10" fmla="*/ 51439 w 110"/>
                <a:gd name="T11" fmla="*/ 214561 h 299"/>
                <a:gd name="T12" fmla="*/ 51776 w 110"/>
                <a:gd name="T13" fmla="*/ 214561 h 299"/>
                <a:gd name="T14" fmla="*/ 51776 w 110"/>
                <a:gd name="T15" fmla="*/ 0 h 299"/>
                <a:gd name="T16" fmla="*/ 18328 w 110"/>
                <a:gd name="T17" fmla="*/ 7338 h 29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10" h="299">
                  <a:moveTo>
                    <a:pt x="39" y="1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16" y="15"/>
                    <a:pt x="35" y="20"/>
                    <a:pt x="51" y="26"/>
                  </a:cubicBezTo>
                  <a:cubicBezTo>
                    <a:pt x="87" y="37"/>
                    <a:pt x="109" y="56"/>
                    <a:pt x="109" y="108"/>
                  </a:cubicBezTo>
                  <a:cubicBezTo>
                    <a:pt x="109" y="299"/>
                    <a:pt x="109" y="299"/>
                    <a:pt x="109" y="299"/>
                  </a:cubicBezTo>
                  <a:cubicBezTo>
                    <a:pt x="109" y="299"/>
                    <a:pt x="109" y="299"/>
                    <a:pt x="110" y="299"/>
                  </a:cubicBezTo>
                  <a:cubicBezTo>
                    <a:pt x="110" y="0"/>
                    <a:pt x="110" y="0"/>
                    <a:pt x="110" y="0"/>
                  </a:cubicBezTo>
                  <a:lnTo>
                    <a:pt x="39" y="10"/>
                  </a:lnTo>
                  <a:close/>
                </a:path>
              </a:pathLst>
            </a:custGeom>
            <a:solidFill>
              <a:srgbClr val="DBD0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62" name="Freeform 287">
              <a:extLst>
                <a:ext uri="{FF2B5EF4-FFF2-40B4-BE49-F238E27FC236}">
                  <a16:creationId xmlns:a16="http://schemas.microsoft.com/office/drawing/2014/main" id="{6C780E6D-682B-417E-AF81-6E0DF415EF7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7" y="1818"/>
              <a:ext cx="122" cy="297"/>
            </a:xfrm>
            <a:custGeom>
              <a:avLst/>
              <a:gdLst>
                <a:gd name="T0" fmla="*/ 0 w 51"/>
                <a:gd name="T1" fmla="*/ 6496 h 116"/>
                <a:gd name="T2" fmla="*/ 22891 w 51"/>
                <a:gd name="T3" fmla="*/ 0 h 116"/>
                <a:gd name="T4" fmla="*/ 21946 w 51"/>
                <a:gd name="T5" fmla="*/ 83621 h 116"/>
                <a:gd name="T6" fmla="*/ 17058 w 51"/>
                <a:gd name="T7" fmla="*/ 9230 h 116"/>
                <a:gd name="T8" fmla="*/ 0 w 51"/>
                <a:gd name="T9" fmla="*/ 6496 h 1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" h="116">
                  <a:moveTo>
                    <a:pt x="0" y="9"/>
                  </a:moveTo>
                  <a:cubicBezTo>
                    <a:pt x="51" y="0"/>
                    <a:pt x="51" y="0"/>
                    <a:pt x="51" y="0"/>
                  </a:cubicBezTo>
                  <a:cubicBezTo>
                    <a:pt x="49" y="116"/>
                    <a:pt x="49" y="116"/>
                    <a:pt x="49" y="116"/>
                  </a:cubicBezTo>
                  <a:cubicBezTo>
                    <a:pt x="47" y="67"/>
                    <a:pt x="45" y="18"/>
                    <a:pt x="38" y="13"/>
                  </a:cubicBezTo>
                  <a:cubicBezTo>
                    <a:pt x="30" y="7"/>
                    <a:pt x="0" y="9"/>
                    <a:pt x="0" y="9"/>
                  </a:cubicBezTo>
                  <a:close/>
                </a:path>
              </a:pathLst>
            </a:custGeom>
            <a:solidFill>
              <a:srgbClr val="C277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63" name="Freeform 288">
              <a:extLst>
                <a:ext uri="{FF2B5EF4-FFF2-40B4-BE49-F238E27FC236}">
                  <a16:creationId xmlns:a16="http://schemas.microsoft.com/office/drawing/2014/main" id="{0F6CB681-51F7-4A4D-84A5-F46220EF4FC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7" y="1823"/>
              <a:ext cx="94" cy="31"/>
            </a:xfrm>
            <a:custGeom>
              <a:avLst/>
              <a:gdLst>
                <a:gd name="T0" fmla="*/ 18455 w 39"/>
                <a:gd name="T1" fmla="*/ 0 h 12"/>
                <a:gd name="T2" fmla="*/ 0 w 39"/>
                <a:gd name="T3" fmla="*/ 5399 h 12"/>
                <a:gd name="T4" fmla="*/ 18050 w 39"/>
                <a:gd name="T5" fmla="*/ 8295 h 12"/>
                <a:gd name="T6" fmla="*/ 18455 w 39"/>
                <a:gd name="T7" fmla="*/ 9223 h 12"/>
                <a:gd name="T8" fmla="*/ 18455 w 39"/>
                <a:gd name="T9" fmla="*/ 0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12">
                  <a:moveTo>
                    <a:pt x="39" y="0"/>
                  </a:move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30" y="5"/>
                    <a:pt x="38" y="11"/>
                  </a:cubicBezTo>
                  <a:cubicBezTo>
                    <a:pt x="38" y="11"/>
                    <a:pt x="39" y="11"/>
                    <a:pt x="39" y="12"/>
                  </a:cubicBezTo>
                  <a:lnTo>
                    <a:pt x="39" y="0"/>
                  </a:lnTo>
                  <a:close/>
                </a:path>
              </a:pathLst>
            </a:custGeom>
            <a:solidFill>
              <a:srgbClr val="C4B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64" name="Freeform 289">
              <a:extLst>
                <a:ext uri="{FF2B5EF4-FFF2-40B4-BE49-F238E27FC236}">
                  <a16:creationId xmlns:a16="http://schemas.microsoft.com/office/drawing/2014/main" id="{8FAE51CD-5154-4F4E-A456-F500CF8848E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9" y="2885"/>
              <a:ext cx="247" cy="100"/>
            </a:xfrm>
            <a:custGeom>
              <a:avLst/>
              <a:gdLst>
                <a:gd name="T0" fmla="*/ 0 w 103"/>
                <a:gd name="T1" fmla="*/ 21059 h 39"/>
                <a:gd name="T2" fmla="*/ 40117 w 103"/>
                <a:gd name="T3" fmla="*/ 18192 h 39"/>
                <a:gd name="T4" fmla="*/ 42820 w 103"/>
                <a:gd name="T5" fmla="*/ 13097 h 39"/>
                <a:gd name="T6" fmla="*/ 46954 w 103"/>
                <a:gd name="T7" fmla="*/ 0 h 39"/>
                <a:gd name="T8" fmla="*/ 23774 w 103"/>
                <a:gd name="T9" fmla="*/ 10756 h 39"/>
                <a:gd name="T10" fmla="*/ 0 w 103"/>
                <a:gd name="T11" fmla="*/ 21059 h 3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3" h="39">
                  <a:moveTo>
                    <a:pt x="0" y="29"/>
                  </a:moveTo>
                  <a:cubicBezTo>
                    <a:pt x="14" y="33"/>
                    <a:pt x="57" y="39"/>
                    <a:pt x="88" y="25"/>
                  </a:cubicBezTo>
                  <a:cubicBezTo>
                    <a:pt x="91" y="22"/>
                    <a:pt x="94" y="18"/>
                    <a:pt x="94" y="18"/>
                  </a:cubicBezTo>
                  <a:cubicBezTo>
                    <a:pt x="103" y="0"/>
                    <a:pt x="103" y="0"/>
                    <a:pt x="103" y="0"/>
                  </a:cubicBezTo>
                  <a:cubicBezTo>
                    <a:pt x="98" y="5"/>
                    <a:pt x="69" y="15"/>
                    <a:pt x="52" y="15"/>
                  </a:cubicBezTo>
                  <a:cubicBezTo>
                    <a:pt x="59" y="17"/>
                    <a:pt x="50" y="34"/>
                    <a:pt x="0" y="29"/>
                  </a:cubicBezTo>
                  <a:close/>
                </a:path>
              </a:pathLst>
            </a:custGeom>
            <a:solidFill>
              <a:srgbClr val="E4A9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65" name="Freeform 290">
              <a:extLst>
                <a:ext uri="{FF2B5EF4-FFF2-40B4-BE49-F238E27FC236}">
                  <a16:creationId xmlns:a16="http://schemas.microsoft.com/office/drawing/2014/main" id="{7E841168-6036-4725-8167-9E7B892B8FB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6" y="2887"/>
              <a:ext cx="46" cy="52"/>
            </a:xfrm>
            <a:custGeom>
              <a:avLst/>
              <a:gdLst>
                <a:gd name="T0" fmla="*/ 4813 w 19"/>
                <a:gd name="T1" fmla="*/ 16047 h 20"/>
                <a:gd name="T2" fmla="*/ 0 w 19"/>
                <a:gd name="T3" fmla="*/ 0 h 20"/>
                <a:gd name="T4" fmla="*/ 3816 w 19"/>
                <a:gd name="T5" fmla="*/ 3110 h 20"/>
                <a:gd name="T6" fmla="*/ 9239 w 19"/>
                <a:gd name="T7" fmla="*/ 5569 h 20"/>
                <a:gd name="T8" fmla="*/ 4401 w 19"/>
                <a:gd name="T9" fmla="*/ 12020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20">
                  <a:moveTo>
                    <a:pt x="10" y="20"/>
                  </a:moveTo>
                  <a:cubicBezTo>
                    <a:pt x="5" y="14"/>
                    <a:pt x="3" y="7"/>
                    <a:pt x="0" y="0"/>
                  </a:cubicBezTo>
                  <a:cubicBezTo>
                    <a:pt x="3" y="1"/>
                    <a:pt x="5" y="3"/>
                    <a:pt x="8" y="4"/>
                  </a:cubicBezTo>
                  <a:cubicBezTo>
                    <a:pt x="12" y="6"/>
                    <a:pt x="16" y="5"/>
                    <a:pt x="19" y="7"/>
                  </a:cubicBezTo>
                  <a:cubicBezTo>
                    <a:pt x="15" y="7"/>
                    <a:pt x="7" y="8"/>
                    <a:pt x="9" y="1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66" name="Freeform 291">
              <a:extLst>
                <a:ext uri="{FF2B5EF4-FFF2-40B4-BE49-F238E27FC236}">
                  <a16:creationId xmlns:a16="http://schemas.microsoft.com/office/drawing/2014/main" id="{6915BEA0-F5DA-4315-8ABA-37889D77362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9" y="2831"/>
              <a:ext cx="86" cy="38"/>
            </a:xfrm>
            <a:custGeom>
              <a:avLst/>
              <a:gdLst>
                <a:gd name="T0" fmla="*/ 0 w 36"/>
                <a:gd name="T1" fmla="*/ 8781 h 15"/>
                <a:gd name="T2" fmla="*/ 15076 w 36"/>
                <a:gd name="T3" fmla="*/ 0 h 15"/>
                <a:gd name="T4" fmla="*/ 12828 w 36"/>
                <a:gd name="T5" fmla="*/ 8781 h 15"/>
                <a:gd name="T6" fmla="*/ 1335 w 36"/>
                <a:gd name="T7" fmla="*/ 8781 h 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6" h="15">
                  <a:moveTo>
                    <a:pt x="0" y="13"/>
                  </a:moveTo>
                  <a:cubicBezTo>
                    <a:pt x="10" y="13"/>
                    <a:pt x="26" y="7"/>
                    <a:pt x="34" y="0"/>
                  </a:cubicBezTo>
                  <a:cubicBezTo>
                    <a:pt x="36" y="4"/>
                    <a:pt x="33" y="10"/>
                    <a:pt x="29" y="13"/>
                  </a:cubicBezTo>
                  <a:cubicBezTo>
                    <a:pt x="31" y="7"/>
                    <a:pt x="4" y="15"/>
                    <a:pt x="3" y="13"/>
                  </a:cubicBezTo>
                </a:path>
              </a:pathLst>
            </a:custGeom>
            <a:solidFill>
              <a:srgbClr val="E4A9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67" name="Freeform 292">
              <a:extLst>
                <a:ext uri="{FF2B5EF4-FFF2-40B4-BE49-F238E27FC236}">
                  <a16:creationId xmlns:a16="http://schemas.microsoft.com/office/drawing/2014/main" id="{3FF4C25A-B28E-4709-A606-68E6B906D1D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5" y="1642"/>
              <a:ext cx="96" cy="120"/>
            </a:xfrm>
            <a:custGeom>
              <a:avLst/>
              <a:gdLst>
                <a:gd name="T0" fmla="*/ 0 w 96"/>
                <a:gd name="T1" fmla="*/ 0 h 120"/>
                <a:gd name="T2" fmla="*/ 96 w 96"/>
                <a:gd name="T3" fmla="*/ 41 h 120"/>
                <a:gd name="T4" fmla="*/ 46 w 96"/>
                <a:gd name="T5" fmla="*/ 120 h 120"/>
                <a:gd name="T6" fmla="*/ 65 w 96"/>
                <a:gd name="T7" fmla="*/ 51 h 120"/>
                <a:gd name="T8" fmla="*/ 0 w 96"/>
                <a:gd name="T9" fmla="*/ 0 h 1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6" h="120">
                  <a:moveTo>
                    <a:pt x="0" y="0"/>
                  </a:moveTo>
                  <a:lnTo>
                    <a:pt x="96" y="41"/>
                  </a:lnTo>
                  <a:lnTo>
                    <a:pt x="46" y="120"/>
                  </a:lnTo>
                  <a:lnTo>
                    <a:pt x="65" y="5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68" name="Freeform 293">
              <a:extLst>
                <a:ext uri="{FF2B5EF4-FFF2-40B4-BE49-F238E27FC236}">
                  <a16:creationId xmlns:a16="http://schemas.microsoft.com/office/drawing/2014/main" id="{70CD61D6-92AE-491F-B20F-14F490B256A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3" y="1695"/>
              <a:ext cx="63" cy="72"/>
            </a:xfrm>
            <a:custGeom>
              <a:avLst/>
              <a:gdLst>
                <a:gd name="T0" fmla="*/ 0 w 26"/>
                <a:gd name="T1" fmla="*/ 20808 h 28"/>
                <a:gd name="T2" fmla="*/ 10344 w 26"/>
                <a:gd name="T3" fmla="*/ 0 h 28"/>
                <a:gd name="T4" fmla="*/ 0 w 26"/>
                <a:gd name="T5" fmla="*/ 20808 h 2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" h="28">
                  <a:moveTo>
                    <a:pt x="0" y="28"/>
                  </a:moveTo>
                  <a:cubicBezTo>
                    <a:pt x="13" y="22"/>
                    <a:pt x="25" y="13"/>
                    <a:pt x="21" y="0"/>
                  </a:cubicBezTo>
                  <a:cubicBezTo>
                    <a:pt x="26" y="11"/>
                    <a:pt x="26" y="24"/>
                    <a:pt x="0" y="2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69" name="Freeform 294">
              <a:extLst>
                <a:ext uri="{FF2B5EF4-FFF2-40B4-BE49-F238E27FC236}">
                  <a16:creationId xmlns:a16="http://schemas.microsoft.com/office/drawing/2014/main" id="{AEA0812E-404C-4933-8682-0BAEBFD4902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1" y="2985"/>
              <a:ext cx="84" cy="81"/>
            </a:xfrm>
            <a:custGeom>
              <a:avLst/>
              <a:gdLst>
                <a:gd name="T0" fmla="*/ 0 w 35"/>
                <a:gd name="T1" fmla="*/ 0 h 32"/>
                <a:gd name="T2" fmla="*/ 0 w 35"/>
                <a:gd name="T3" fmla="*/ 13431 h 32"/>
                <a:gd name="T4" fmla="*/ 16094 w 35"/>
                <a:gd name="T5" fmla="*/ 21311 h 32"/>
                <a:gd name="T6" fmla="*/ 2724 w 35"/>
                <a:gd name="T7" fmla="*/ 12064 h 32"/>
                <a:gd name="T8" fmla="*/ 0 w 35"/>
                <a:gd name="T9" fmla="*/ 0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2">
                  <a:moveTo>
                    <a:pt x="0" y="0"/>
                  </a:moveTo>
                  <a:cubicBezTo>
                    <a:pt x="0" y="0"/>
                    <a:pt x="0" y="17"/>
                    <a:pt x="0" y="20"/>
                  </a:cubicBezTo>
                  <a:cubicBezTo>
                    <a:pt x="0" y="23"/>
                    <a:pt x="6" y="32"/>
                    <a:pt x="35" y="32"/>
                  </a:cubicBezTo>
                  <a:cubicBezTo>
                    <a:pt x="25" y="31"/>
                    <a:pt x="11" y="25"/>
                    <a:pt x="6" y="18"/>
                  </a:cubicBezTo>
                  <a:cubicBezTo>
                    <a:pt x="3" y="13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70" name="Freeform 295">
              <a:extLst>
                <a:ext uri="{FF2B5EF4-FFF2-40B4-BE49-F238E27FC236}">
                  <a16:creationId xmlns:a16="http://schemas.microsoft.com/office/drawing/2014/main" id="{C13D7480-F278-4511-A33B-4B2230860A6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5" y="2974"/>
              <a:ext cx="79" cy="90"/>
            </a:xfrm>
            <a:custGeom>
              <a:avLst/>
              <a:gdLst>
                <a:gd name="T0" fmla="*/ 0 w 33"/>
                <a:gd name="T1" fmla="*/ 3723 h 35"/>
                <a:gd name="T2" fmla="*/ 13526 w 33"/>
                <a:gd name="T3" fmla="*/ 1448 h 35"/>
                <a:gd name="T4" fmla="*/ 14447 w 33"/>
                <a:gd name="T5" fmla="*/ 6071 h 35"/>
                <a:gd name="T6" fmla="*/ 14447 w 33"/>
                <a:gd name="T7" fmla="*/ 18535 h 35"/>
                <a:gd name="T8" fmla="*/ 6368 w 33"/>
                <a:gd name="T9" fmla="*/ 25966 h 35"/>
                <a:gd name="T10" fmla="*/ 10699 w 33"/>
                <a:gd name="T11" fmla="*/ 14739 h 35"/>
                <a:gd name="T12" fmla="*/ 6368 w 33"/>
                <a:gd name="T13" fmla="*/ 6645 h 35"/>
                <a:gd name="T14" fmla="*/ 0 w 33"/>
                <a:gd name="T15" fmla="*/ 3723 h 3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3" h="35">
                  <a:moveTo>
                    <a:pt x="0" y="5"/>
                  </a:moveTo>
                  <a:cubicBezTo>
                    <a:pt x="7" y="6"/>
                    <a:pt x="26" y="3"/>
                    <a:pt x="30" y="2"/>
                  </a:cubicBezTo>
                  <a:cubicBezTo>
                    <a:pt x="33" y="0"/>
                    <a:pt x="32" y="4"/>
                    <a:pt x="32" y="8"/>
                  </a:cubicBezTo>
                  <a:cubicBezTo>
                    <a:pt x="32" y="11"/>
                    <a:pt x="32" y="25"/>
                    <a:pt x="32" y="25"/>
                  </a:cubicBezTo>
                  <a:cubicBezTo>
                    <a:pt x="32" y="25"/>
                    <a:pt x="25" y="34"/>
                    <a:pt x="14" y="35"/>
                  </a:cubicBezTo>
                  <a:cubicBezTo>
                    <a:pt x="21" y="31"/>
                    <a:pt x="24" y="27"/>
                    <a:pt x="24" y="20"/>
                  </a:cubicBezTo>
                  <a:cubicBezTo>
                    <a:pt x="24" y="13"/>
                    <a:pt x="22" y="10"/>
                    <a:pt x="14" y="9"/>
                  </a:cubicBezTo>
                  <a:cubicBezTo>
                    <a:pt x="6" y="7"/>
                    <a:pt x="1" y="6"/>
                    <a:pt x="0" y="5"/>
                  </a:cubicBezTo>
                  <a:close/>
                </a:path>
              </a:pathLst>
            </a:custGeom>
            <a:solidFill>
              <a:srgbClr val="B0CE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71" name="Freeform 296">
              <a:extLst>
                <a:ext uri="{FF2B5EF4-FFF2-40B4-BE49-F238E27FC236}">
                  <a16:creationId xmlns:a16="http://schemas.microsoft.com/office/drawing/2014/main" id="{27132FE8-1E57-4E28-9864-736EBF89E05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6" y="2898"/>
              <a:ext cx="67" cy="79"/>
            </a:xfrm>
            <a:custGeom>
              <a:avLst/>
              <a:gdLst>
                <a:gd name="T0" fmla="*/ 0 w 28"/>
                <a:gd name="T1" fmla="*/ 21600 h 31"/>
                <a:gd name="T2" fmla="*/ 12551 w 28"/>
                <a:gd name="T3" fmla="*/ 21600 h 31"/>
                <a:gd name="T4" fmla="*/ 12551 w 28"/>
                <a:gd name="T5" fmla="*/ 0 h 31"/>
                <a:gd name="T6" fmla="*/ 9414 w 28"/>
                <a:gd name="T7" fmla="*/ 11170 h 31"/>
                <a:gd name="T8" fmla="*/ 0 w 28"/>
                <a:gd name="T9" fmla="*/ 19444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31">
                  <a:moveTo>
                    <a:pt x="0" y="31"/>
                  </a:moveTo>
                  <a:cubicBezTo>
                    <a:pt x="28" y="31"/>
                    <a:pt x="28" y="31"/>
                    <a:pt x="28" y="31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1" y="16"/>
                    <a:pt x="21" y="16"/>
                    <a:pt x="21" y="16"/>
                  </a:cubicBezTo>
                  <a:cubicBezTo>
                    <a:pt x="19" y="20"/>
                    <a:pt x="10" y="26"/>
                    <a:pt x="0" y="28"/>
                  </a:cubicBezTo>
                </a:path>
              </a:pathLst>
            </a:custGeom>
            <a:solidFill>
              <a:srgbClr val="B0CE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72" name="Freeform 297">
              <a:extLst>
                <a:ext uri="{FF2B5EF4-FFF2-40B4-BE49-F238E27FC236}">
                  <a16:creationId xmlns:a16="http://schemas.microsoft.com/office/drawing/2014/main" id="{0BDF329C-F3F4-44C1-99F1-623A2391393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1" y="2882"/>
              <a:ext cx="38" cy="44"/>
            </a:xfrm>
            <a:custGeom>
              <a:avLst/>
              <a:gdLst>
                <a:gd name="T0" fmla="*/ 0 w 38"/>
                <a:gd name="T1" fmla="*/ 0 h 44"/>
                <a:gd name="T2" fmla="*/ 38 w 38"/>
                <a:gd name="T3" fmla="*/ 0 h 44"/>
                <a:gd name="T4" fmla="*/ 9 w 38"/>
                <a:gd name="T5" fmla="*/ 18 h 44"/>
                <a:gd name="T6" fmla="*/ 2 w 38"/>
                <a:gd name="T7" fmla="*/ 44 h 44"/>
                <a:gd name="T8" fmla="*/ 0 w 38"/>
                <a:gd name="T9" fmla="*/ 0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44">
                  <a:moveTo>
                    <a:pt x="0" y="0"/>
                  </a:moveTo>
                  <a:lnTo>
                    <a:pt x="38" y="0"/>
                  </a:lnTo>
                  <a:lnTo>
                    <a:pt x="9" y="18"/>
                  </a:lnTo>
                  <a:lnTo>
                    <a:pt x="2" y="4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0CE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73" name="Freeform 298">
              <a:extLst>
                <a:ext uri="{FF2B5EF4-FFF2-40B4-BE49-F238E27FC236}">
                  <a16:creationId xmlns:a16="http://schemas.microsoft.com/office/drawing/2014/main" id="{F0210824-4B60-4914-9E34-0E568FA4C88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1" y="2882"/>
              <a:ext cx="38" cy="44"/>
            </a:xfrm>
            <a:custGeom>
              <a:avLst/>
              <a:gdLst>
                <a:gd name="T0" fmla="*/ 0 w 38"/>
                <a:gd name="T1" fmla="*/ 0 h 44"/>
                <a:gd name="T2" fmla="*/ 38 w 38"/>
                <a:gd name="T3" fmla="*/ 0 h 44"/>
                <a:gd name="T4" fmla="*/ 9 w 38"/>
                <a:gd name="T5" fmla="*/ 18 h 44"/>
                <a:gd name="T6" fmla="*/ 2 w 38"/>
                <a:gd name="T7" fmla="*/ 44 h 4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8" h="44">
                  <a:moveTo>
                    <a:pt x="0" y="0"/>
                  </a:moveTo>
                  <a:lnTo>
                    <a:pt x="38" y="0"/>
                  </a:lnTo>
                  <a:lnTo>
                    <a:pt x="9" y="18"/>
                  </a:lnTo>
                  <a:lnTo>
                    <a:pt x="2" y="44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74" name="Freeform 299">
              <a:extLst>
                <a:ext uri="{FF2B5EF4-FFF2-40B4-BE49-F238E27FC236}">
                  <a16:creationId xmlns:a16="http://schemas.microsoft.com/office/drawing/2014/main" id="{47A4DF78-1C8D-4832-94CA-AA338593591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6" y="2882"/>
              <a:ext cx="34" cy="41"/>
            </a:xfrm>
            <a:custGeom>
              <a:avLst/>
              <a:gdLst>
                <a:gd name="T0" fmla="*/ 0 w 34"/>
                <a:gd name="T1" fmla="*/ 0 h 41"/>
                <a:gd name="T2" fmla="*/ 34 w 34"/>
                <a:gd name="T3" fmla="*/ 0 h 41"/>
                <a:gd name="T4" fmla="*/ 34 w 34"/>
                <a:gd name="T5" fmla="*/ 41 h 41"/>
                <a:gd name="T6" fmla="*/ 24 w 34"/>
                <a:gd name="T7" fmla="*/ 8 h 41"/>
                <a:gd name="T8" fmla="*/ 0 w 34"/>
                <a:gd name="T9" fmla="*/ 0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41">
                  <a:moveTo>
                    <a:pt x="0" y="0"/>
                  </a:moveTo>
                  <a:lnTo>
                    <a:pt x="34" y="0"/>
                  </a:lnTo>
                  <a:lnTo>
                    <a:pt x="34" y="41"/>
                  </a:lnTo>
                  <a:lnTo>
                    <a:pt x="24" y="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0CE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75" name="Freeform 300">
              <a:extLst>
                <a:ext uri="{FF2B5EF4-FFF2-40B4-BE49-F238E27FC236}">
                  <a16:creationId xmlns:a16="http://schemas.microsoft.com/office/drawing/2014/main" id="{EE3994B0-62C5-4495-91BB-7DB7CC051D5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6" y="2882"/>
              <a:ext cx="34" cy="41"/>
            </a:xfrm>
            <a:custGeom>
              <a:avLst/>
              <a:gdLst>
                <a:gd name="T0" fmla="*/ 0 w 34"/>
                <a:gd name="T1" fmla="*/ 0 h 41"/>
                <a:gd name="T2" fmla="*/ 34 w 34"/>
                <a:gd name="T3" fmla="*/ 0 h 41"/>
                <a:gd name="T4" fmla="*/ 34 w 34"/>
                <a:gd name="T5" fmla="*/ 41 h 41"/>
                <a:gd name="T6" fmla="*/ 24 w 34"/>
                <a:gd name="T7" fmla="*/ 8 h 41"/>
                <a:gd name="T8" fmla="*/ 0 w 34"/>
                <a:gd name="T9" fmla="*/ 0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41">
                  <a:moveTo>
                    <a:pt x="0" y="0"/>
                  </a:moveTo>
                  <a:lnTo>
                    <a:pt x="34" y="0"/>
                  </a:lnTo>
                  <a:lnTo>
                    <a:pt x="34" y="41"/>
                  </a:lnTo>
                  <a:lnTo>
                    <a:pt x="24" y="8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76" name="Freeform 301">
              <a:extLst>
                <a:ext uri="{FF2B5EF4-FFF2-40B4-BE49-F238E27FC236}">
                  <a16:creationId xmlns:a16="http://schemas.microsoft.com/office/drawing/2014/main" id="{B7643D99-F7E4-412D-B8F0-F0442E021DD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2" y="2900"/>
              <a:ext cx="69" cy="77"/>
            </a:xfrm>
            <a:custGeom>
              <a:avLst/>
              <a:gdLst>
                <a:gd name="T0" fmla="*/ 3436 w 29"/>
                <a:gd name="T1" fmla="*/ 22050 h 30"/>
                <a:gd name="T2" fmla="*/ 12501 w 29"/>
                <a:gd name="T3" fmla="*/ 22050 h 30"/>
                <a:gd name="T4" fmla="*/ 12501 w 29"/>
                <a:gd name="T5" fmla="*/ 20613 h 30"/>
                <a:gd name="T6" fmla="*/ 4364 w 29"/>
                <a:gd name="T7" fmla="*/ 14019 h 30"/>
                <a:gd name="T8" fmla="*/ 0 w 29"/>
                <a:gd name="T9" fmla="*/ 0 h 30"/>
                <a:gd name="T10" fmla="*/ 3436 w 29"/>
                <a:gd name="T11" fmla="*/ 15487 h 30"/>
                <a:gd name="T12" fmla="*/ 3436 w 29"/>
                <a:gd name="T13" fmla="*/ 22050 h 3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9" h="30">
                  <a:moveTo>
                    <a:pt x="8" y="30"/>
                  </a:moveTo>
                  <a:cubicBezTo>
                    <a:pt x="29" y="30"/>
                    <a:pt x="29" y="30"/>
                    <a:pt x="29" y="30"/>
                  </a:cubicBezTo>
                  <a:cubicBezTo>
                    <a:pt x="29" y="28"/>
                    <a:pt x="29" y="28"/>
                    <a:pt x="29" y="28"/>
                  </a:cubicBezTo>
                  <a:cubicBezTo>
                    <a:pt x="29" y="28"/>
                    <a:pt x="14" y="23"/>
                    <a:pt x="10" y="19"/>
                  </a:cubicBezTo>
                  <a:cubicBezTo>
                    <a:pt x="6" y="16"/>
                    <a:pt x="0" y="0"/>
                    <a:pt x="0" y="0"/>
                  </a:cubicBezTo>
                  <a:cubicBezTo>
                    <a:pt x="0" y="0"/>
                    <a:pt x="5" y="17"/>
                    <a:pt x="8" y="21"/>
                  </a:cubicBezTo>
                  <a:cubicBezTo>
                    <a:pt x="10" y="26"/>
                    <a:pt x="13" y="30"/>
                    <a:pt x="8" y="30"/>
                  </a:cubicBezTo>
                  <a:close/>
                </a:path>
              </a:pathLst>
            </a:custGeom>
            <a:solidFill>
              <a:srgbClr val="B0CE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77" name="Freeform 302">
              <a:extLst>
                <a:ext uri="{FF2B5EF4-FFF2-40B4-BE49-F238E27FC236}">
                  <a16:creationId xmlns:a16="http://schemas.microsoft.com/office/drawing/2014/main" id="{01E7479B-EA7E-41C8-A3B8-A1517602241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9" y="2903"/>
              <a:ext cx="10" cy="74"/>
            </a:xfrm>
            <a:custGeom>
              <a:avLst/>
              <a:gdLst>
                <a:gd name="T0" fmla="*/ 0 w 4"/>
                <a:gd name="T1" fmla="*/ 0 h 29"/>
                <a:gd name="T2" fmla="*/ 0 w 4"/>
                <a:gd name="T3" fmla="*/ 20439 h 29"/>
                <a:gd name="T4" fmla="*/ 0 w 4"/>
                <a:gd name="T5" fmla="*/ 0 h 2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29">
                  <a:moveTo>
                    <a:pt x="0" y="0"/>
                  </a:moveTo>
                  <a:cubicBezTo>
                    <a:pt x="0" y="29"/>
                    <a:pt x="0" y="29"/>
                    <a:pt x="0" y="29"/>
                  </a:cubicBezTo>
                  <a:cubicBezTo>
                    <a:pt x="4" y="24"/>
                    <a:pt x="2" y="9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78" name="Freeform 303">
              <a:extLst>
                <a:ext uri="{FF2B5EF4-FFF2-40B4-BE49-F238E27FC236}">
                  <a16:creationId xmlns:a16="http://schemas.microsoft.com/office/drawing/2014/main" id="{889DB4C3-B1FD-42B7-B1C5-0A35DCF915F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4" y="2887"/>
              <a:ext cx="21" cy="36"/>
            </a:xfrm>
            <a:custGeom>
              <a:avLst/>
              <a:gdLst>
                <a:gd name="T0" fmla="*/ 0 w 21"/>
                <a:gd name="T1" fmla="*/ 0 h 36"/>
                <a:gd name="T2" fmla="*/ 0 w 21"/>
                <a:gd name="T3" fmla="*/ 36 h 36"/>
                <a:gd name="T4" fmla="*/ 21 w 21"/>
                <a:gd name="T5" fmla="*/ 36 h 36"/>
                <a:gd name="T6" fmla="*/ 7 w 21"/>
                <a:gd name="T7" fmla="*/ 26 h 36"/>
                <a:gd name="T8" fmla="*/ 0 w 21"/>
                <a:gd name="T9" fmla="*/ 0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36">
                  <a:moveTo>
                    <a:pt x="0" y="0"/>
                  </a:moveTo>
                  <a:lnTo>
                    <a:pt x="0" y="36"/>
                  </a:lnTo>
                  <a:lnTo>
                    <a:pt x="21" y="36"/>
                  </a:lnTo>
                  <a:lnTo>
                    <a:pt x="7" y="2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79" name="Freeform 304">
              <a:extLst>
                <a:ext uri="{FF2B5EF4-FFF2-40B4-BE49-F238E27FC236}">
                  <a16:creationId xmlns:a16="http://schemas.microsoft.com/office/drawing/2014/main" id="{24086F30-14BA-402C-BA76-2AA7D4DE601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4" y="2887"/>
              <a:ext cx="21" cy="36"/>
            </a:xfrm>
            <a:custGeom>
              <a:avLst/>
              <a:gdLst>
                <a:gd name="T0" fmla="*/ 0 w 21"/>
                <a:gd name="T1" fmla="*/ 0 h 36"/>
                <a:gd name="T2" fmla="*/ 0 w 21"/>
                <a:gd name="T3" fmla="*/ 36 h 36"/>
                <a:gd name="T4" fmla="*/ 21 w 21"/>
                <a:gd name="T5" fmla="*/ 36 h 36"/>
                <a:gd name="T6" fmla="*/ 7 w 21"/>
                <a:gd name="T7" fmla="*/ 26 h 3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" h="36">
                  <a:moveTo>
                    <a:pt x="0" y="0"/>
                  </a:moveTo>
                  <a:lnTo>
                    <a:pt x="0" y="36"/>
                  </a:lnTo>
                  <a:lnTo>
                    <a:pt x="21" y="36"/>
                  </a:lnTo>
                  <a:lnTo>
                    <a:pt x="7" y="2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80" name="Freeform 305">
              <a:extLst>
                <a:ext uri="{FF2B5EF4-FFF2-40B4-BE49-F238E27FC236}">
                  <a16:creationId xmlns:a16="http://schemas.microsoft.com/office/drawing/2014/main" id="{10862F95-B7AC-48E3-8C2D-DA598D170BE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6" y="2982"/>
              <a:ext cx="36" cy="69"/>
            </a:xfrm>
            <a:custGeom>
              <a:avLst/>
              <a:gdLst>
                <a:gd name="T0" fmla="*/ 0 w 15"/>
                <a:gd name="T1" fmla="*/ 1403 h 27"/>
                <a:gd name="T2" fmla="*/ 4620 w 15"/>
                <a:gd name="T3" fmla="*/ 848 h 27"/>
                <a:gd name="T4" fmla="*/ 5904 w 15"/>
                <a:gd name="T5" fmla="*/ 6440 h 27"/>
                <a:gd name="T6" fmla="*/ 3250 w 15"/>
                <a:gd name="T7" fmla="*/ 19195 h 27"/>
                <a:gd name="T8" fmla="*/ 4620 w 15"/>
                <a:gd name="T9" fmla="*/ 15568 h 27"/>
                <a:gd name="T10" fmla="*/ 4949 w 15"/>
                <a:gd name="T11" fmla="*/ 7843 h 27"/>
                <a:gd name="T12" fmla="*/ 2321 w 15"/>
                <a:gd name="T13" fmla="*/ 2167 h 2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5" h="27">
                  <a:moveTo>
                    <a:pt x="0" y="2"/>
                  </a:moveTo>
                  <a:cubicBezTo>
                    <a:pt x="3" y="2"/>
                    <a:pt x="7" y="0"/>
                    <a:pt x="10" y="1"/>
                  </a:cubicBezTo>
                  <a:cubicBezTo>
                    <a:pt x="13" y="2"/>
                    <a:pt x="13" y="6"/>
                    <a:pt x="13" y="9"/>
                  </a:cubicBezTo>
                  <a:cubicBezTo>
                    <a:pt x="13" y="15"/>
                    <a:pt x="15" y="24"/>
                    <a:pt x="7" y="27"/>
                  </a:cubicBezTo>
                  <a:cubicBezTo>
                    <a:pt x="8" y="25"/>
                    <a:pt x="10" y="24"/>
                    <a:pt x="10" y="22"/>
                  </a:cubicBezTo>
                  <a:cubicBezTo>
                    <a:pt x="12" y="19"/>
                    <a:pt x="12" y="14"/>
                    <a:pt x="11" y="11"/>
                  </a:cubicBezTo>
                  <a:cubicBezTo>
                    <a:pt x="10" y="8"/>
                    <a:pt x="7" y="6"/>
                    <a:pt x="5" y="3"/>
                  </a:cubicBezTo>
                </a:path>
              </a:pathLst>
            </a:custGeom>
            <a:solidFill>
              <a:srgbClr val="6BA7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81" name="Freeform 306">
              <a:extLst>
                <a:ext uri="{FF2B5EF4-FFF2-40B4-BE49-F238E27FC236}">
                  <a16:creationId xmlns:a16="http://schemas.microsoft.com/office/drawing/2014/main" id="{587D84DB-8ADC-4722-A658-0EF15F5ED7C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8" y="2903"/>
              <a:ext cx="45" cy="71"/>
            </a:xfrm>
            <a:custGeom>
              <a:avLst/>
              <a:gdLst>
                <a:gd name="T0" fmla="*/ 0 w 45"/>
                <a:gd name="T1" fmla="*/ 71 h 71"/>
                <a:gd name="T2" fmla="*/ 45 w 45"/>
                <a:gd name="T3" fmla="*/ 71 h 71"/>
                <a:gd name="T4" fmla="*/ 45 w 45"/>
                <a:gd name="T5" fmla="*/ 0 h 71"/>
                <a:gd name="T6" fmla="*/ 33 w 45"/>
                <a:gd name="T7" fmla="*/ 61 h 71"/>
                <a:gd name="T8" fmla="*/ 0 w 45"/>
                <a:gd name="T9" fmla="*/ 71 h 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5" h="71">
                  <a:moveTo>
                    <a:pt x="0" y="71"/>
                  </a:moveTo>
                  <a:lnTo>
                    <a:pt x="45" y="71"/>
                  </a:lnTo>
                  <a:lnTo>
                    <a:pt x="45" y="0"/>
                  </a:lnTo>
                  <a:lnTo>
                    <a:pt x="33" y="61"/>
                  </a:lnTo>
                  <a:lnTo>
                    <a:pt x="0" y="71"/>
                  </a:lnTo>
                  <a:close/>
                </a:path>
              </a:pathLst>
            </a:custGeom>
            <a:solidFill>
              <a:srgbClr val="6BA7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82" name="Freeform 307">
              <a:extLst>
                <a:ext uri="{FF2B5EF4-FFF2-40B4-BE49-F238E27FC236}">
                  <a16:creationId xmlns:a16="http://schemas.microsoft.com/office/drawing/2014/main" id="{4D014710-3702-4DDB-B51A-B62FE80D785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8" y="2903"/>
              <a:ext cx="45" cy="71"/>
            </a:xfrm>
            <a:custGeom>
              <a:avLst/>
              <a:gdLst>
                <a:gd name="T0" fmla="*/ 0 w 45"/>
                <a:gd name="T1" fmla="*/ 71 h 71"/>
                <a:gd name="T2" fmla="*/ 45 w 45"/>
                <a:gd name="T3" fmla="*/ 71 h 71"/>
                <a:gd name="T4" fmla="*/ 45 w 45"/>
                <a:gd name="T5" fmla="*/ 0 h 71"/>
                <a:gd name="T6" fmla="*/ 33 w 45"/>
                <a:gd name="T7" fmla="*/ 61 h 7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5" h="71">
                  <a:moveTo>
                    <a:pt x="0" y="71"/>
                  </a:moveTo>
                  <a:lnTo>
                    <a:pt x="45" y="71"/>
                  </a:lnTo>
                  <a:lnTo>
                    <a:pt x="45" y="0"/>
                  </a:lnTo>
                  <a:lnTo>
                    <a:pt x="33" y="61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83" name="Freeform 308">
              <a:extLst>
                <a:ext uri="{FF2B5EF4-FFF2-40B4-BE49-F238E27FC236}">
                  <a16:creationId xmlns:a16="http://schemas.microsoft.com/office/drawing/2014/main" id="{7F41D6FC-63C2-4652-9580-B968450125D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2" y="2964"/>
              <a:ext cx="29" cy="13"/>
            </a:xfrm>
            <a:custGeom>
              <a:avLst/>
              <a:gdLst>
                <a:gd name="T0" fmla="*/ 0 w 12"/>
                <a:gd name="T1" fmla="*/ 4022 h 5"/>
                <a:gd name="T2" fmla="*/ 5759 w 12"/>
                <a:gd name="T3" fmla="*/ 4022 h 5"/>
                <a:gd name="T4" fmla="*/ 5759 w 12"/>
                <a:gd name="T5" fmla="*/ 2514 h 5"/>
                <a:gd name="T6" fmla="*/ 986 w 12"/>
                <a:gd name="T7" fmla="*/ 0 h 5"/>
                <a:gd name="T8" fmla="*/ 0 w 12"/>
                <a:gd name="T9" fmla="*/ 4022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5">
                  <a:moveTo>
                    <a:pt x="0" y="5"/>
                  </a:moveTo>
                  <a:cubicBezTo>
                    <a:pt x="12" y="5"/>
                    <a:pt x="12" y="5"/>
                    <a:pt x="12" y="5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4" y="1"/>
                    <a:pt x="5" y="4"/>
                    <a:pt x="0" y="5"/>
                  </a:cubicBezTo>
                  <a:close/>
                </a:path>
              </a:pathLst>
            </a:custGeom>
            <a:solidFill>
              <a:srgbClr val="6BA7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84" name="Freeform 309">
              <a:extLst>
                <a:ext uri="{FF2B5EF4-FFF2-40B4-BE49-F238E27FC236}">
                  <a16:creationId xmlns:a16="http://schemas.microsoft.com/office/drawing/2014/main" id="{A88965F8-8DCF-4430-AFB2-14473D92539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4" y="2887"/>
              <a:ext cx="70" cy="75"/>
            </a:xfrm>
            <a:custGeom>
              <a:avLst/>
              <a:gdLst>
                <a:gd name="T0" fmla="*/ 0 w 29"/>
                <a:gd name="T1" fmla="*/ 22453 h 29"/>
                <a:gd name="T2" fmla="*/ 9100 w 29"/>
                <a:gd name="T3" fmla="*/ 16192 h 29"/>
                <a:gd name="T4" fmla="*/ 13855 w 29"/>
                <a:gd name="T5" fmla="*/ 0 h 29"/>
                <a:gd name="T6" fmla="*/ 1393 w 29"/>
                <a:gd name="T7" fmla="*/ 7733 h 29"/>
                <a:gd name="T8" fmla="*/ 7707 w 29"/>
                <a:gd name="T9" fmla="*/ 11679 h 29"/>
                <a:gd name="T10" fmla="*/ 0 w 29"/>
                <a:gd name="T11" fmla="*/ 22453 h 2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9" h="29">
                  <a:moveTo>
                    <a:pt x="0" y="29"/>
                  </a:moveTo>
                  <a:cubicBezTo>
                    <a:pt x="6" y="28"/>
                    <a:pt x="17" y="23"/>
                    <a:pt x="19" y="21"/>
                  </a:cubicBezTo>
                  <a:cubicBezTo>
                    <a:pt x="22" y="18"/>
                    <a:pt x="29" y="0"/>
                    <a:pt x="29" y="0"/>
                  </a:cubicBezTo>
                  <a:cubicBezTo>
                    <a:pt x="26" y="3"/>
                    <a:pt x="8" y="9"/>
                    <a:pt x="3" y="10"/>
                  </a:cubicBezTo>
                  <a:cubicBezTo>
                    <a:pt x="14" y="9"/>
                    <a:pt x="17" y="10"/>
                    <a:pt x="16" y="15"/>
                  </a:cubicBezTo>
                  <a:cubicBezTo>
                    <a:pt x="14" y="20"/>
                    <a:pt x="5" y="28"/>
                    <a:pt x="0" y="29"/>
                  </a:cubicBezTo>
                  <a:close/>
                </a:path>
              </a:pathLst>
            </a:custGeom>
            <a:solidFill>
              <a:srgbClr val="C277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85" name="Rectangle 310">
              <a:extLst>
                <a:ext uri="{FF2B5EF4-FFF2-40B4-BE49-F238E27FC236}">
                  <a16:creationId xmlns:a16="http://schemas.microsoft.com/office/drawing/2014/main" id="{0BA779D0-6727-4E80-8025-0F1A468C39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38" y="2862"/>
              <a:ext cx="5" cy="48"/>
            </a:xfrm>
            <a:prstGeom prst="rect">
              <a:avLst/>
            </a:prstGeom>
            <a:solidFill>
              <a:srgbClr val="898A8C"/>
            </a:solidFill>
            <a:ln w="14288" cap="rnd">
              <a:solidFill>
                <a:srgbClr val="898A8C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1686" name="Freeform 311">
              <a:extLst>
                <a:ext uri="{FF2B5EF4-FFF2-40B4-BE49-F238E27FC236}">
                  <a16:creationId xmlns:a16="http://schemas.microsoft.com/office/drawing/2014/main" id="{C7C0DDD8-5E3F-4AC0-B10E-7296D2581BA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7" y="1821"/>
              <a:ext cx="344" cy="1043"/>
            </a:xfrm>
            <a:custGeom>
              <a:avLst/>
              <a:gdLst>
                <a:gd name="T0" fmla="*/ 60652 w 143"/>
                <a:gd name="T1" fmla="*/ 275464 h 408"/>
                <a:gd name="T2" fmla="*/ 972 w 143"/>
                <a:gd name="T3" fmla="*/ 277420 h 408"/>
                <a:gd name="T4" fmla="*/ 36406 w 143"/>
                <a:gd name="T5" fmla="*/ 288313 h 408"/>
                <a:gd name="T6" fmla="*/ 66712 w 143"/>
                <a:gd name="T7" fmla="*/ 275464 h 408"/>
                <a:gd name="T8" fmla="*/ 66712 w 143"/>
                <a:gd name="T9" fmla="*/ 849 h 408"/>
                <a:gd name="T10" fmla="*/ 33524 w 143"/>
                <a:gd name="T11" fmla="*/ 7848 h 408"/>
                <a:gd name="T12" fmla="*/ 0 w 143"/>
                <a:gd name="T13" fmla="*/ 0 h 408"/>
                <a:gd name="T14" fmla="*/ 0 w 143"/>
                <a:gd name="T15" fmla="*/ 2170 h 408"/>
                <a:gd name="T16" fmla="*/ 39149 w 143"/>
                <a:gd name="T17" fmla="*/ 19214 h 408"/>
                <a:gd name="T18" fmla="*/ 66305 w 143"/>
                <a:gd name="T19" fmla="*/ 77852 h 408"/>
                <a:gd name="T20" fmla="*/ 66305 w 143"/>
                <a:gd name="T21" fmla="*/ 243339 h 408"/>
                <a:gd name="T22" fmla="*/ 60652 w 143"/>
                <a:gd name="T23" fmla="*/ 275464 h 40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43" h="408">
                  <a:moveTo>
                    <a:pt x="130" y="386"/>
                  </a:moveTo>
                  <a:cubicBezTo>
                    <a:pt x="100" y="408"/>
                    <a:pt x="19" y="397"/>
                    <a:pt x="2" y="389"/>
                  </a:cubicBezTo>
                  <a:cubicBezTo>
                    <a:pt x="17" y="401"/>
                    <a:pt x="49" y="404"/>
                    <a:pt x="78" y="404"/>
                  </a:cubicBezTo>
                  <a:cubicBezTo>
                    <a:pt x="111" y="404"/>
                    <a:pt x="133" y="394"/>
                    <a:pt x="143" y="386"/>
                  </a:cubicBezTo>
                  <a:cubicBezTo>
                    <a:pt x="143" y="1"/>
                    <a:pt x="143" y="1"/>
                    <a:pt x="143" y="1"/>
                  </a:cubicBezTo>
                  <a:cubicBezTo>
                    <a:pt x="72" y="11"/>
                    <a:pt x="72" y="11"/>
                    <a:pt x="72" y="1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8" y="8"/>
                    <a:pt x="55" y="17"/>
                    <a:pt x="84" y="27"/>
                  </a:cubicBezTo>
                  <a:cubicBezTo>
                    <a:pt x="120" y="38"/>
                    <a:pt x="142" y="57"/>
                    <a:pt x="142" y="109"/>
                  </a:cubicBezTo>
                  <a:cubicBezTo>
                    <a:pt x="142" y="341"/>
                    <a:pt x="142" y="341"/>
                    <a:pt x="142" y="341"/>
                  </a:cubicBezTo>
                  <a:cubicBezTo>
                    <a:pt x="142" y="367"/>
                    <a:pt x="139" y="377"/>
                    <a:pt x="130" y="386"/>
                  </a:cubicBezTo>
                  <a:close/>
                </a:path>
              </a:pathLst>
            </a:custGeom>
            <a:solidFill>
              <a:srgbClr val="C68E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87" name="Freeform 312">
              <a:extLst>
                <a:ext uri="{FF2B5EF4-FFF2-40B4-BE49-F238E27FC236}">
                  <a16:creationId xmlns:a16="http://schemas.microsoft.com/office/drawing/2014/main" id="{F2B13557-52F6-4AC2-AB62-BC59094D28E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3" y="2862"/>
              <a:ext cx="296" cy="43"/>
            </a:xfrm>
            <a:custGeom>
              <a:avLst/>
              <a:gdLst>
                <a:gd name="T0" fmla="*/ 0 w 123"/>
                <a:gd name="T1" fmla="*/ 3397 h 17"/>
                <a:gd name="T2" fmla="*/ 29547 w 123"/>
                <a:gd name="T3" fmla="*/ 11299 h 17"/>
                <a:gd name="T4" fmla="*/ 57450 w 123"/>
                <a:gd name="T5" fmla="*/ 0 h 17"/>
                <a:gd name="T6" fmla="*/ 0 w 123"/>
                <a:gd name="T7" fmla="*/ 3397 h 1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3" h="17">
                  <a:moveTo>
                    <a:pt x="0" y="5"/>
                  </a:moveTo>
                  <a:cubicBezTo>
                    <a:pt x="6" y="11"/>
                    <a:pt x="33" y="17"/>
                    <a:pt x="63" y="17"/>
                  </a:cubicBezTo>
                  <a:cubicBezTo>
                    <a:pt x="85" y="16"/>
                    <a:pt x="110" y="11"/>
                    <a:pt x="123" y="0"/>
                  </a:cubicBezTo>
                  <a:cubicBezTo>
                    <a:pt x="95" y="14"/>
                    <a:pt x="25" y="14"/>
                    <a:pt x="0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88" name="Freeform 313">
              <a:extLst>
                <a:ext uri="{FF2B5EF4-FFF2-40B4-BE49-F238E27FC236}">
                  <a16:creationId xmlns:a16="http://schemas.microsoft.com/office/drawing/2014/main" id="{8EA75F52-3A83-4293-B0CA-49083346046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6" y="1624"/>
              <a:ext cx="411" cy="163"/>
            </a:xfrm>
            <a:custGeom>
              <a:avLst/>
              <a:gdLst>
                <a:gd name="T0" fmla="*/ 39305 w 171"/>
                <a:gd name="T1" fmla="*/ 0 h 64"/>
                <a:gd name="T2" fmla="*/ 79253 w 171"/>
                <a:gd name="T3" fmla="*/ 22384 h 64"/>
                <a:gd name="T4" fmla="*/ 39305 w 171"/>
                <a:gd name="T5" fmla="*/ 44471 h 64"/>
                <a:gd name="T6" fmla="*/ 0 w 171"/>
                <a:gd name="T7" fmla="*/ 22384 h 64"/>
                <a:gd name="T8" fmla="*/ 39305 w 171"/>
                <a:gd name="T9" fmla="*/ 0 h 6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1" h="64">
                  <a:moveTo>
                    <a:pt x="85" y="0"/>
                  </a:moveTo>
                  <a:cubicBezTo>
                    <a:pt x="133" y="0"/>
                    <a:pt x="171" y="14"/>
                    <a:pt x="171" y="32"/>
                  </a:cubicBezTo>
                  <a:cubicBezTo>
                    <a:pt x="171" y="50"/>
                    <a:pt x="132" y="64"/>
                    <a:pt x="85" y="64"/>
                  </a:cubicBezTo>
                  <a:cubicBezTo>
                    <a:pt x="38" y="64"/>
                    <a:pt x="0" y="50"/>
                    <a:pt x="0" y="32"/>
                  </a:cubicBezTo>
                  <a:cubicBezTo>
                    <a:pt x="0" y="14"/>
                    <a:pt x="38" y="0"/>
                    <a:pt x="85" y="0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89" name="Line 314">
              <a:extLst>
                <a:ext uri="{FF2B5EF4-FFF2-40B4-BE49-F238E27FC236}">
                  <a16:creationId xmlns:a16="http://schemas.microsoft.com/office/drawing/2014/main" id="{3AC161BB-8329-40C4-B672-E1624142C66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75" y="1770"/>
              <a:ext cx="1" cy="35"/>
            </a:xfrm>
            <a:prstGeom prst="line">
              <a:avLst/>
            </a:prstGeom>
            <a:noFill/>
            <a:ln w="7938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90" name="Freeform 315">
              <a:extLst>
                <a:ext uri="{FF2B5EF4-FFF2-40B4-BE49-F238E27FC236}">
                  <a16:creationId xmlns:a16="http://schemas.microsoft.com/office/drawing/2014/main" id="{E5AB3384-9377-43EA-B18A-726725847AB8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0" y="2859"/>
              <a:ext cx="343" cy="120"/>
            </a:xfrm>
            <a:custGeom>
              <a:avLst/>
              <a:gdLst>
                <a:gd name="T0" fmla="*/ 0 w 143"/>
                <a:gd name="T1" fmla="*/ 0 h 47"/>
                <a:gd name="T2" fmla="*/ 6529 w 143"/>
                <a:gd name="T3" fmla="*/ 23201 h 47"/>
                <a:gd name="T4" fmla="*/ 32403 w 143"/>
                <a:gd name="T5" fmla="*/ 33186 h 47"/>
                <a:gd name="T6" fmla="*/ 58125 w 143"/>
                <a:gd name="T7" fmla="*/ 24100 h 47"/>
                <a:gd name="T8" fmla="*/ 65340 w 143"/>
                <a:gd name="T9" fmla="*/ 848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3" h="47">
                  <a:moveTo>
                    <a:pt x="0" y="0"/>
                  </a:moveTo>
                  <a:cubicBezTo>
                    <a:pt x="4" y="11"/>
                    <a:pt x="12" y="31"/>
                    <a:pt x="14" y="33"/>
                  </a:cubicBezTo>
                  <a:cubicBezTo>
                    <a:pt x="23" y="41"/>
                    <a:pt x="46" y="47"/>
                    <a:pt x="71" y="47"/>
                  </a:cubicBezTo>
                  <a:cubicBezTo>
                    <a:pt x="96" y="47"/>
                    <a:pt x="117" y="42"/>
                    <a:pt x="127" y="34"/>
                  </a:cubicBezTo>
                  <a:cubicBezTo>
                    <a:pt x="130" y="32"/>
                    <a:pt x="138" y="12"/>
                    <a:pt x="143" y="1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91" name="Freeform 316">
              <a:extLst>
                <a:ext uri="{FF2B5EF4-FFF2-40B4-BE49-F238E27FC236}">
                  <a16:creationId xmlns:a16="http://schemas.microsoft.com/office/drawing/2014/main" id="{A5399760-4B5B-44DA-A31D-980D6F0DF842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2" y="2841"/>
              <a:ext cx="358" cy="72"/>
            </a:xfrm>
            <a:custGeom>
              <a:avLst/>
              <a:gdLst>
                <a:gd name="T0" fmla="*/ 68854 w 149"/>
                <a:gd name="T1" fmla="*/ 0 h 28"/>
                <a:gd name="T2" fmla="*/ 34262 w 149"/>
                <a:gd name="T3" fmla="*/ 20808 h 28"/>
                <a:gd name="T4" fmla="*/ 0 w 149"/>
                <a:gd name="T5" fmla="*/ 0 h 2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9" h="28">
                  <a:moveTo>
                    <a:pt x="149" y="0"/>
                  </a:moveTo>
                  <a:cubicBezTo>
                    <a:pt x="149" y="15"/>
                    <a:pt x="115" y="28"/>
                    <a:pt x="74" y="28"/>
                  </a:cubicBezTo>
                  <a:cubicBezTo>
                    <a:pt x="33" y="28"/>
                    <a:pt x="0" y="15"/>
                    <a:pt x="0" y="0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92" name="Freeform 317">
              <a:extLst>
                <a:ext uri="{FF2B5EF4-FFF2-40B4-BE49-F238E27FC236}">
                  <a16:creationId xmlns:a16="http://schemas.microsoft.com/office/drawing/2014/main" id="{F2A75AFF-18D3-4C62-9B75-C25DA97CD5D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4" y="2969"/>
              <a:ext cx="175" cy="105"/>
            </a:xfrm>
            <a:custGeom>
              <a:avLst/>
              <a:gdLst>
                <a:gd name="T0" fmla="*/ 16309 w 73"/>
                <a:gd name="T1" fmla="*/ 2886 h 41"/>
                <a:gd name="T2" fmla="*/ 0 w 73"/>
                <a:gd name="T3" fmla="*/ 0 h 41"/>
                <a:gd name="T4" fmla="*/ 0 w 73"/>
                <a:gd name="T5" fmla="*/ 20260 h 41"/>
                <a:gd name="T6" fmla="*/ 16309 w 73"/>
                <a:gd name="T7" fmla="*/ 29646 h 41"/>
                <a:gd name="T8" fmla="*/ 33257 w 73"/>
                <a:gd name="T9" fmla="*/ 20260 h 41"/>
                <a:gd name="T10" fmla="*/ 33257 w 73"/>
                <a:gd name="T11" fmla="*/ 0 h 41"/>
                <a:gd name="T12" fmla="*/ 16309 w 73"/>
                <a:gd name="T13" fmla="*/ 2886 h 4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3" h="41">
                  <a:moveTo>
                    <a:pt x="36" y="4"/>
                  </a:moveTo>
                  <a:cubicBezTo>
                    <a:pt x="23" y="4"/>
                    <a:pt x="10" y="2"/>
                    <a:pt x="0" y="0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35"/>
                    <a:pt x="16" y="41"/>
                    <a:pt x="36" y="41"/>
                  </a:cubicBezTo>
                  <a:cubicBezTo>
                    <a:pt x="56" y="41"/>
                    <a:pt x="73" y="35"/>
                    <a:pt x="73" y="28"/>
                  </a:cubicBezTo>
                  <a:cubicBezTo>
                    <a:pt x="73" y="0"/>
                    <a:pt x="73" y="0"/>
                    <a:pt x="73" y="0"/>
                  </a:cubicBezTo>
                  <a:cubicBezTo>
                    <a:pt x="62" y="3"/>
                    <a:pt x="50" y="4"/>
                    <a:pt x="36" y="4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93" name="Freeform 318">
              <a:extLst>
                <a:ext uri="{FF2B5EF4-FFF2-40B4-BE49-F238E27FC236}">
                  <a16:creationId xmlns:a16="http://schemas.microsoft.com/office/drawing/2014/main" id="{5075F4EE-C5B8-46B1-82AA-70A967BBC75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7" y="1606"/>
              <a:ext cx="586" cy="204"/>
            </a:xfrm>
            <a:custGeom>
              <a:avLst/>
              <a:gdLst>
                <a:gd name="T0" fmla="*/ 423 w 586"/>
                <a:gd name="T1" fmla="*/ 0 h 204"/>
                <a:gd name="T2" fmla="*/ 586 w 586"/>
                <a:gd name="T3" fmla="*/ 74 h 204"/>
                <a:gd name="T4" fmla="*/ 528 w 586"/>
                <a:gd name="T5" fmla="*/ 164 h 204"/>
                <a:gd name="T6" fmla="*/ 293 w 586"/>
                <a:gd name="T7" fmla="*/ 204 h 204"/>
                <a:gd name="T8" fmla="*/ 58 w 586"/>
                <a:gd name="T9" fmla="*/ 164 h 204"/>
                <a:gd name="T10" fmla="*/ 0 w 586"/>
                <a:gd name="T11" fmla="*/ 74 h 204"/>
                <a:gd name="T12" fmla="*/ 163 w 586"/>
                <a:gd name="T13" fmla="*/ 0 h 204"/>
                <a:gd name="T14" fmla="*/ 423 w 586"/>
                <a:gd name="T15" fmla="*/ 0 h 20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86" h="204">
                  <a:moveTo>
                    <a:pt x="423" y="0"/>
                  </a:moveTo>
                  <a:lnTo>
                    <a:pt x="586" y="74"/>
                  </a:lnTo>
                  <a:lnTo>
                    <a:pt x="528" y="164"/>
                  </a:lnTo>
                  <a:lnTo>
                    <a:pt x="293" y="204"/>
                  </a:lnTo>
                  <a:lnTo>
                    <a:pt x="58" y="164"/>
                  </a:lnTo>
                  <a:lnTo>
                    <a:pt x="0" y="74"/>
                  </a:lnTo>
                  <a:lnTo>
                    <a:pt x="163" y="0"/>
                  </a:lnTo>
                  <a:lnTo>
                    <a:pt x="423" y="0"/>
                  </a:ln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94" name="Freeform 319">
              <a:extLst>
                <a:ext uri="{FF2B5EF4-FFF2-40B4-BE49-F238E27FC236}">
                  <a16:creationId xmlns:a16="http://schemas.microsoft.com/office/drawing/2014/main" id="{501B1621-CCA9-447C-9FFD-343F1FAD028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7" y="1680"/>
              <a:ext cx="586" cy="166"/>
            </a:xfrm>
            <a:custGeom>
              <a:avLst/>
              <a:gdLst>
                <a:gd name="T0" fmla="*/ 0 w 586"/>
                <a:gd name="T1" fmla="*/ 33 h 166"/>
                <a:gd name="T2" fmla="*/ 58 w 586"/>
                <a:gd name="T3" fmla="*/ 125 h 166"/>
                <a:gd name="T4" fmla="*/ 293 w 586"/>
                <a:gd name="T5" fmla="*/ 166 h 166"/>
                <a:gd name="T6" fmla="*/ 528 w 586"/>
                <a:gd name="T7" fmla="*/ 125 h 166"/>
                <a:gd name="T8" fmla="*/ 586 w 586"/>
                <a:gd name="T9" fmla="*/ 33 h 166"/>
                <a:gd name="T10" fmla="*/ 586 w 586"/>
                <a:gd name="T11" fmla="*/ 0 h 166"/>
                <a:gd name="T12" fmla="*/ 528 w 586"/>
                <a:gd name="T13" fmla="*/ 90 h 166"/>
                <a:gd name="T14" fmla="*/ 293 w 586"/>
                <a:gd name="T15" fmla="*/ 130 h 166"/>
                <a:gd name="T16" fmla="*/ 58 w 586"/>
                <a:gd name="T17" fmla="*/ 90 h 166"/>
                <a:gd name="T18" fmla="*/ 0 w 586"/>
                <a:gd name="T19" fmla="*/ 0 h 166"/>
                <a:gd name="T20" fmla="*/ 0 w 586"/>
                <a:gd name="T21" fmla="*/ 33 h 16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86" h="166">
                  <a:moveTo>
                    <a:pt x="0" y="33"/>
                  </a:moveTo>
                  <a:lnTo>
                    <a:pt x="58" y="125"/>
                  </a:lnTo>
                  <a:lnTo>
                    <a:pt x="293" y="166"/>
                  </a:lnTo>
                  <a:lnTo>
                    <a:pt x="528" y="125"/>
                  </a:lnTo>
                  <a:lnTo>
                    <a:pt x="586" y="33"/>
                  </a:lnTo>
                  <a:lnTo>
                    <a:pt x="586" y="0"/>
                  </a:lnTo>
                  <a:lnTo>
                    <a:pt x="528" y="90"/>
                  </a:lnTo>
                  <a:lnTo>
                    <a:pt x="293" y="130"/>
                  </a:lnTo>
                  <a:lnTo>
                    <a:pt x="58" y="90"/>
                  </a:lnTo>
                  <a:lnTo>
                    <a:pt x="0" y="0"/>
                  </a:lnTo>
                  <a:lnTo>
                    <a:pt x="0" y="33"/>
                  </a:ln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95" name="Line 320">
              <a:extLst>
                <a:ext uri="{FF2B5EF4-FFF2-40B4-BE49-F238E27FC236}">
                  <a16:creationId xmlns:a16="http://schemas.microsoft.com/office/drawing/2014/main" id="{51CBB7A6-8F57-4806-834F-B152789D169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705" y="1770"/>
              <a:ext cx="1" cy="35"/>
            </a:xfrm>
            <a:prstGeom prst="line">
              <a:avLst/>
            </a:prstGeom>
            <a:noFill/>
            <a:ln w="7938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96" name="Line 321">
              <a:extLst>
                <a:ext uri="{FF2B5EF4-FFF2-40B4-BE49-F238E27FC236}">
                  <a16:creationId xmlns:a16="http://schemas.microsoft.com/office/drawing/2014/main" id="{DCC38EFB-E9C7-41A1-AB34-180B6DFF516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40" y="1810"/>
              <a:ext cx="1" cy="36"/>
            </a:xfrm>
            <a:prstGeom prst="line">
              <a:avLst/>
            </a:prstGeom>
            <a:noFill/>
            <a:ln w="7938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97" name="Freeform 322">
              <a:extLst>
                <a:ext uri="{FF2B5EF4-FFF2-40B4-BE49-F238E27FC236}">
                  <a16:creationId xmlns:a16="http://schemas.microsoft.com/office/drawing/2014/main" id="{D359EAB0-9CDE-4EFA-96C0-7CD523CF5ED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4" y="2875"/>
              <a:ext cx="80" cy="110"/>
            </a:xfrm>
            <a:custGeom>
              <a:avLst/>
              <a:gdLst>
                <a:gd name="T0" fmla="*/ 16225 w 33"/>
                <a:gd name="T1" fmla="*/ 26635 h 43"/>
                <a:gd name="T2" fmla="*/ 5872 w 33"/>
                <a:gd name="T3" fmla="*/ 19403 h 43"/>
                <a:gd name="T4" fmla="*/ 0 w 33"/>
                <a:gd name="T5" fmla="*/ 0 h 43"/>
                <a:gd name="T6" fmla="*/ 0 w 33"/>
                <a:gd name="T7" fmla="*/ 30782 h 43"/>
                <a:gd name="T8" fmla="*/ 16225 w 33"/>
                <a:gd name="T9" fmla="*/ 30782 h 43"/>
                <a:gd name="T10" fmla="*/ 16225 w 33"/>
                <a:gd name="T11" fmla="*/ 26635 h 4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3" h="43">
                  <a:moveTo>
                    <a:pt x="33" y="37"/>
                  </a:moveTo>
                  <a:cubicBezTo>
                    <a:pt x="24" y="34"/>
                    <a:pt x="16" y="31"/>
                    <a:pt x="12" y="27"/>
                  </a:cubicBezTo>
                  <a:cubicBezTo>
                    <a:pt x="10" y="25"/>
                    <a:pt x="4" y="11"/>
                    <a:pt x="0" y="0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33" y="43"/>
                    <a:pt x="33" y="43"/>
                    <a:pt x="33" y="43"/>
                  </a:cubicBezTo>
                  <a:lnTo>
                    <a:pt x="33" y="37"/>
                  </a:ln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98" name="Rectangle 323">
              <a:extLst>
                <a:ext uri="{FF2B5EF4-FFF2-40B4-BE49-F238E27FC236}">
                  <a16:creationId xmlns:a16="http://schemas.microsoft.com/office/drawing/2014/main" id="{BFC44EBB-7C2A-42A2-93F4-E39A579ACA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29" y="2875"/>
              <a:ext cx="45" cy="53"/>
            </a:xfrm>
            <a:prstGeom prst="rect">
              <a:avLst/>
            </a:prstGeom>
            <a:noFill/>
            <a:ln w="7938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1699" name="Freeform 324">
              <a:extLst>
                <a:ext uri="{FF2B5EF4-FFF2-40B4-BE49-F238E27FC236}">
                  <a16:creationId xmlns:a16="http://schemas.microsoft.com/office/drawing/2014/main" id="{A67E86B2-0919-48D2-8F65-0B729BDB82D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9" y="2875"/>
              <a:ext cx="77" cy="110"/>
            </a:xfrm>
            <a:custGeom>
              <a:avLst/>
              <a:gdLst>
                <a:gd name="T0" fmla="*/ 0 w 32"/>
                <a:gd name="T1" fmla="*/ 26635 h 43"/>
                <a:gd name="T2" fmla="*/ 9919 w 32"/>
                <a:gd name="T3" fmla="*/ 19403 h 43"/>
                <a:gd name="T4" fmla="*/ 14921 w 32"/>
                <a:gd name="T5" fmla="*/ 0 h 43"/>
                <a:gd name="T6" fmla="*/ 14921 w 32"/>
                <a:gd name="T7" fmla="*/ 30782 h 43"/>
                <a:gd name="T8" fmla="*/ 0 w 32"/>
                <a:gd name="T9" fmla="*/ 30782 h 43"/>
                <a:gd name="T10" fmla="*/ 0 w 32"/>
                <a:gd name="T11" fmla="*/ 26635 h 4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2" h="43">
                  <a:moveTo>
                    <a:pt x="0" y="37"/>
                  </a:moveTo>
                  <a:cubicBezTo>
                    <a:pt x="9" y="34"/>
                    <a:pt x="16" y="31"/>
                    <a:pt x="21" y="27"/>
                  </a:cubicBezTo>
                  <a:cubicBezTo>
                    <a:pt x="22" y="25"/>
                    <a:pt x="28" y="11"/>
                    <a:pt x="32" y="0"/>
                  </a:cubicBezTo>
                  <a:cubicBezTo>
                    <a:pt x="32" y="43"/>
                    <a:pt x="32" y="43"/>
                    <a:pt x="32" y="43"/>
                  </a:cubicBezTo>
                  <a:cubicBezTo>
                    <a:pt x="0" y="43"/>
                    <a:pt x="0" y="43"/>
                    <a:pt x="0" y="43"/>
                  </a:cubicBezTo>
                  <a:lnTo>
                    <a:pt x="0" y="37"/>
                  </a:ln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00" name="Rectangle 325">
              <a:extLst>
                <a:ext uri="{FF2B5EF4-FFF2-40B4-BE49-F238E27FC236}">
                  <a16:creationId xmlns:a16="http://schemas.microsoft.com/office/drawing/2014/main" id="{8FED4FDE-031C-4320-AAB6-0880819F53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06" y="2875"/>
              <a:ext cx="48" cy="53"/>
            </a:xfrm>
            <a:prstGeom prst="rect">
              <a:avLst/>
            </a:prstGeom>
            <a:noFill/>
            <a:ln w="7938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1701" name="Freeform 326">
              <a:extLst>
                <a:ext uri="{FF2B5EF4-FFF2-40B4-BE49-F238E27FC236}">
                  <a16:creationId xmlns:a16="http://schemas.microsoft.com/office/drawing/2014/main" id="{D5AC5456-94EC-40CF-BADC-73DF3528342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1" y="1810"/>
              <a:ext cx="420" cy="1054"/>
            </a:xfrm>
            <a:custGeom>
              <a:avLst/>
              <a:gdLst>
                <a:gd name="T0" fmla="*/ 80261 w 175"/>
                <a:gd name="T1" fmla="*/ 0 h 412"/>
                <a:gd name="T2" fmla="*/ 77563 w 175"/>
                <a:gd name="T3" fmla="*/ 273278 h 412"/>
                <a:gd name="T4" fmla="*/ 77563 w 175"/>
                <a:gd name="T5" fmla="*/ 273828 h 412"/>
                <a:gd name="T6" fmla="*/ 39979 w 175"/>
                <a:gd name="T7" fmla="*/ 295412 h 412"/>
                <a:gd name="T8" fmla="*/ 2321 w 175"/>
                <a:gd name="T9" fmla="*/ 273278 h 412"/>
                <a:gd name="T10" fmla="*/ 0 w 175"/>
                <a:gd name="T11" fmla="*/ 0 h 41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75" h="412">
                  <a:moveTo>
                    <a:pt x="175" y="0"/>
                  </a:moveTo>
                  <a:cubicBezTo>
                    <a:pt x="175" y="0"/>
                    <a:pt x="171" y="348"/>
                    <a:pt x="169" y="381"/>
                  </a:cubicBezTo>
                  <a:cubicBezTo>
                    <a:pt x="169" y="382"/>
                    <a:pt x="169" y="382"/>
                    <a:pt x="169" y="382"/>
                  </a:cubicBezTo>
                  <a:cubicBezTo>
                    <a:pt x="169" y="399"/>
                    <a:pt x="132" y="412"/>
                    <a:pt x="87" y="412"/>
                  </a:cubicBezTo>
                  <a:cubicBezTo>
                    <a:pt x="42" y="412"/>
                    <a:pt x="5" y="398"/>
                    <a:pt x="5" y="381"/>
                  </a:cubicBezTo>
                  <a:cubicBezTo>
                    <a:pt x="3" y="348"/>
                    <a:pt x="0" y="0"/>
                    <a:pt x="0" y="0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02" name="Freeform 327">
              <a:extLst>
                <a:ext uri="{FF2B5EF4-FFF2-40B4-BE49-F238E27FC236}">
                  <a16:creationId xmlns:a16="http://schemas.microsoft.com/office/drawing/2014/main" id="{59F29B3F-A5A3-4EC7-A1EA-D4D16DA5A7F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2" y="2823"/>
              <a:ext cx="358" cy="90"/>
            </a:xfrm>
            <a:custGeom>
              <a:avLst/>
              <a:gdLst>
                <a:gd name="T0" fmla="*/ 34262 w 149"/>
                <a:gd name="T1" fmla="*/ 11803 h 35"/>
                <a:gd name="T2" fmla="*/ 971 w 149"/>
                <a:gd name="T3" fmla="*/ 0 h 35"/>
                <a:gd name="T4" fmla="*/ 0 w 149"/>
                <a:gd name="T5" fmla="*/ 5151 h 35"/>
                <a:gd name="T6" fmla="*/ 34262 w 149"/>
                <a:gd name="T7" fmla="*/ 25966 h 35"/>
                <a:gd name="T8" fmla="*/ 68854 w 149"/>
                <a:gd name="T9" fmla="*/ 5151 h 35"/>
                <a:gd name="T10" fmla="*/ 67883 w 149"/>
                <a:gd name="T11" fmla="*/ 0 h 35"/>
                <a:gd name="T12" fmla="*/ 34262 w 149"/>
                <a:gd name="T13" fmla="*/ 11803 h 3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9" h="35">
                  <a:moveTo>
                    <a:pt x="74" y="16"/>
                  </a:moveTo>
                  <a:cubicBezTo>
                    <a:pt x="43" y="16"/>
                    <a:pt x="16" y="10"/>
                    <a:pt x="2" y="0"/>
                  </a:cubicBezTo>
                  <a:cubicBezTo>
                    <a:pt x="1" y="2"/>
                    <a:pt x="0" y="4"/>
                    <a:pt x="0" y="7"/>
                  </a:cubicBezTo>
                  <a:cubicBezTo>
                    <a:pt x="0" y="22"/>
                    <a:pt x="33" y="35"/>
                    <a:pt x="74" y="35"/>
                  </a:cubicBezTo>
                  <a:cubicBezTo>
                    <a:pt x="115" y="35"/>
                    <a:pt x="149" y="22"/>
                    <a:pt x="149" y="7"/>
                  </a:cubicBezTo>
                  <a:cubicBezTo>
                    <a:pt x="149" y="5"/>
                    <a:pt x="148" y="2"/>
                    <a:pt x="147" y="0"/>
                  </a:cubicBezTo>
                  <a:cubicBezTo>
                    <a:pt x="133" y="10"/>
                    <a:pt x="106" y="16"/>
                    <a:pt x="74" y="16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03" name="Freeform 328">
              <a:extLst>
                <a:ext uri="{FF2B5EF4-FFF2-40B4-BE49-F238E27FC236}">
                  <a16:creationId xmlns:a16="http://schemas.microsoft.com/office/drawing/2014/main" id="{393CE193-7AEB-43BB-AB6E-217544617E6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2" y="3072"/>
              <a:ext cx="99" cy="299"/>
            </a:xfrm>
            <a:custGeom>
              <a:avLst/>
              <a:gdLst>
                <a:gd name="T0" fmla="*/ 4349 w 41"/>
                <a:gd name="T1" fmla="*/ 0 h 117"/>
                <a:gd name="T2" fmla="*/ 4349 w 41"/>
                <a:gd name="T3" fmla="*/ 2821 h 117"/>
                <a:gd name="T4" fmla="*/ 3364 w 41"/>
                <a:gd name="T5" fmla="*/ 4140 h 117"/>
                <a:gd name="T6" fmla="*/ 3364 w 41"/>
                <a:gd name="T7" fmla="*/ 5042 h 117"/>
                <a:gd name="T8" fmla="*/ 3364 w 41"/>
                <a:gd name="T9" fmla="*/ 5042 h 117"/>
                <a:gd name="T10" fmla="*/ 3364 w 41"/>
                <a:gd name="T11" fmla="*/ 24183 h 117"/>
                <a:gd name="T12" fmla="*/ 1393 w 41"/>
                <a:gd name="T13" fmla="*/ 27038 h 117"/>
                <a:gd name="T14" fmla="*/ 1393 w 41"/>
                <a:gd name="T15" fmla="*/ 51221 h 117"/>
                <a:gd name="T16" fmla="*/ 0 w 41"/>
                <a:gd name="T17" fmla="*/ 54806 h 117"/>
                <a:gd name="T18" fmla="*/ 0 w 41"/>
                <a:gd name="T19" fmla="*/ 58517 h 117"/>
                <a:gd name="T20" fmla="*/ 2786 w 41"/>
                <a:gd name="T21" fmla="*/ 62657 h 117"/>
                <a:gd name="T22" fmla="*/ 2786 w 41"/>
                <a:gd name="T23" fmla="*/ 78259 h 117"/>
                <a:gd name="T24" fmla="*/ 5742 w 41"/>
                <a:gd name="T25" fmla="*/ 82399 h 117"/>
                <a:gd name="T26" fmla="*/ 9516 w 41"/>
                <a:gd name="T27" fmla="*/ 83250 h 117"/>
                <a:gd name="T28" fmla="*/ 13457 w 41"/>
                <a:gd name="T29" fmla="*/ 82399 h 117"/>
                <a:gd name="T30" fmla="*/ 16820 w 41"/>
                <a:gd name="T31" fmla="*/ 78259 h 117"/>
                <a:gd name="T32" fmla="*/ 16820 w 41"/>
                <a:gd name="T33" fmla="*/ 62657 h 117"/>
                <a:gd name="T34" fmla="*/ 19614 w 41"/>
                <a:gd name="T35" fmla="*/ 58517 h 117"/>
                <a:gd name="T36" fmla="*/ 19614 w 41"/>
                <a:gd name="T37" fmla="*/ 54806 h 117"/>
                <a:gd name="T38" fmla="*/ 17644 w 41"/>
                <a:gd name="T39" fmla="*/ 51221 h 117"/>
                <a:gd name="T40" fmla="*/ 17644 w 41"/>
                <a:gd name="T41" fmla="*/ 27038 h 117"/>
                <a:gd name="T42" fmla="*/ 15835 w 41"/>
                <a:gd name="T43" fmla="*/ 24183 h 117"/>
                <a:gd name="T44" fmla="*/ 15835 w 41"/>
                <a:gd name="T45" fmla="*/ 4140 h 117"/>
                <a:gd name="T46" fmla="*/ 15835 w 41"/>
                <a:gd name="T47" fmla="*/ 4140 h 117"/>
                <a:gd name="T48" fmla="*/ 15258 w 41"/>
                <a:gd name="T49" fmla="*/ 2821 h 117"/>
                <a:gd name="T50" fmla="*/ 14850 w 41"/>
                <a:gd name="T51" fmla="*/ 2821 h 117"/>
                <a:gd name="T52" fmla="*/ 14850 w 41"/>
                <a:gd name="T53" fmla="*/ 848 h 117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41" h="117">
                  <a:moveTo>
                    <a:pt x="9" y="0"/>
                  </a:moveTo>
                  <a:cubicBezTo>
                    <a:pt x="9" y="4"/>
                    <a:pt x="9" y="4"/>
                    <a:pt x="9" y="4"/>
                  </a:cubicBezTo>
                  <a:cubicBezTo>
                    <a:pt x="8" y="4"/>
                    <a:pt x="7" y="5"/>
                    <a:pt x="7" y="6"/>
                  </a:cubicBezTo>
                  <a:cubicBezTo>
                    <a:pt x="7" y="6"/>
                    <a:pt x="7" y="6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34"/>
                    <a:pt x="7" y="34"/>
                    <a:pt x="7" y="34"/>
                  </a:cubicBezTo>
                  <a:cubicBezTo>
                    <a:pt x="5" y="35"/>
                    <a:pt x="3" y="36"/>
                    <a:pt x="3" y="38"/>
                  </a:cubicBezTo>
                  <a:cubicBezTo>
                    <a:pt x="3" y="72"/>
                    <a:pt x="3" y="72"/>
                    <a:pt x="3" y="72"/>
                  </a:cubicBezTo>
                  <a:cubicBezTo>
                    <a:pt x="1" y="73"/>
                    <a:pt x="0" y="75"/>
                    <a:pt x="0" y="77"/>
                  </a:cubicBezTo>
                  <a:cubicBezTo>
                    <a:pt x="0" y="82"/>
                    <a:pt x="0" y="82"/>
                    <a:pt x="0" y="82"/>
                  </a:cubicBezTo>
                  <a:cubicBezTo>
                    <a:pt x="0" y="84"/>
                    <a:pt x="2" y="86"/>
                    <a:pt x="6" y="88"/>
                  </a:cubicBezTo>
                  <a:cubicBezTo>
                    <a:pt x="6" y="110"/>
                    <a:pt x="6" y="110"/>
                    <a:pt x="6" y="110"/>
                  </a:cubicBezTo>
                  <a:cubicBezTo>
                    <a:pt x="5" y="110"/>
                    <a:pt x="12" y="116"/>
                    <a:pt x="12" y="116"/>
                  </a:cubicBezTo>
                  <a:cubicBezTo>
                    <a:pt x="12" y="116"/>
                    <a:pt x="17" y="117"/>
                    <a:pt x="20" y="117"/>
                  </a:cubicBezTo>
                  <a:cubicBezTo>
                    <a:pt x="23" y="117"/>
                    <a:pt x="28" y="116"/>
                    <a:pt x="28" y="116"/>
                  </a:cubicBezTo>
                  <a:cubicBezTo>
                    <a:pt x="28" y="116"/>
                    <a:pt x="34" y="110"/>
                    <a:pt x="35" y="110"/>
                  </a:cubicBezTo>
                  <a:cubicBezTo>
                    <a:pt x="35" y="88"/>
                    <a:pt x="35" y="88"/>
                    <a:pt x="35" y="88"/>
                  </a:cubicBezTo>
                  <a:cubicBezTo>
                    <a:pt x="39" y="86"/>
                    <a:pt x="41" y="84"/>
                    <a:pt x="41" y="82"/>
                  </a:cubicBezTo>
                  <a:cubicBezTo>
                    <a:pt x="41" y="77"/>
                    <a:pt x="41" y="77"/>
                    <a:pt x="41" y="77"/>
                  </a:cubicBezTo>
                  <a:cubicBezTo>
                    <a:pt x="41" y="75"/>
                    <a:pt x="40" y="73"/>
                    <a:pt x="37" y="72"/>
                  </a:cubicBezTo>
                  <a:cubicBezTo>
                    <a:pt x="37" y="38"/>
                    <a:pt x="37" y="38"/>
                    <a:pt x="37" y="38"/>
                  </a:cubicBezTo>
                  <a:cubicBezTo>
                    <a:pt x="37" y="36"/>
                    <a:pt x="36" y="35"/>
                    <a:pt x="33" y="34"/>
                  </a:cubicBezTo>
                  <a:cubicBezTo>
                    <a:pt x="33" y="6"/>
                    <a:pt x="33" y="6"/>
                    <a:pt x="33" y="6"/>
                  </a:cubicBezTo>
                  <a:cubicBezTo>
                    <a:pt x="33" y="6"/>
                    <a:pt x="33" y="6"/>
                    <a:pt x="33" y="6"/>
                  </a:cubicBezTo>
                  <a:cubicBezTo>
                    <a:pt x="33" y="5"/>
                    <a:pt x="33" y="5"/>
                    <a:pt x="32" y="4"/>
                  </a:cubicBezTo>
                  <a:cubicBezTo>
                    <a:pt x="32" y="4"/>
                    <a:pt x="32" y="4"/>
                    <a:pt x="31" y="4"/>
                  </a:cubicBezTo>
                  <a:cubicBezTo>
                    <a:pt x="31" y="1"/>
                    <a:pt x="31" y="1"/>
                    <a:pt x="31" y="1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04" name="Freeform 329">
              <a:extLst>
                <a:ext uri="{FF2B5EF4-FFF2-40B4-BE49-F238E27FC236}">
                  <a16:creationId xmlns:a16="http://schemas.microsoft.com/office/drawing/2014/main" id="{B526BD09-E4ED-4127-91BA-2FFA91C5C98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7" y="1816"/>
              <a:ext cx="344" cy="859"/>
            </a:xfrm>
            <a:custGeom>
              <a:avLst/>
              <a:gdLst>
                <a:gd name="T0" fmla="*/ 32545 w 143"/>
                <a:gd name="T1" fmla="*/ 239817 h 336"/>
                <a:gd name="T2" fmla="*/ 66305 w 143"/>
                <a:gd name="T3" fmla="*/ 230639 h 336"/>
                <a:gd name="T4" fmla="*/ 66712 w 143"/>
                <a:gd name="T5" fmla="*/ 231189 h 336"/>
                <a:gd name="T6" fmla="*/ 66712 w 143"/>
                <a:gd name="T7" fmla="*/ 0 h 336"/>
                <a:gd name="T8" fmla="*/ 33524 w 143"/>
                <a:gd name="T9" fmla="*/ 8621 h 336"/>
                <a:gd name="T10" fmla="*/ 0 w 143"/>
                <a:gd name="T11" fmla="*/ 0 h 336"/>
                <a:gd name="T12" fmla="*/ 0 w 143"/>
                <a:gd name="T13" fmla="*/ 229790 h 336"/>
                <a:gd name="T14" fmla="*/ 32545 w 143"/>
                <a:gd name="T15" fmla="*/ 239817 h 3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43" h="336">
                  <a:moveTo>
                    <a:pt x="70" y="336"/>
                  </a:moveTo>
                  <a:cubicBezTo>
                    <a:pt x="110" y="336"/>
                    <a:pt x="142" y="327"/>
                    <a:pt x="142" y="323"/>
                  </a:cubicBezTo>
                  <a:cubicBezTo>
                    <a:pt x="142" y="323"/>
                    <a:pt x="143" y="324"/>
                    <a:pt x="143" y="324"/>
                  </a:cubicBezTo>
                  <a:cubicBezTo>
                    <a:pt x="143" y="0"/>
                    <a:pt x="143" y="0"/>
                    <a:pt x="143" y="0"/>
                  </a:cubicBezTo>
                  <a:cubicBezTo>
                    <a:pt x="72" y="12"/>
                    <a:pt x="72" y="12"/>
                    <a:pt x="72" y="1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322"/>
                    <a:pt x="0" y="322"/>
                    <a:pt x="0" y="322"/>
                  </a:cubicBezTo>
                  <a:cubicBezTo>
                    <a:pt x="8" y="327"/>
                    <a:pt x="36" y="336"/>
                    <a:pt x="70" y="336"/>
                  </a:cubicBezTo>
                  <a:close/>
                </a:path>
              </a:pathLst>
            </a:custGeom>
            <a:solidFill>
              <a:srgbClr val="DADDEE"/>
            </a:solidFill>
            <a:ln w="7938" cap="rnd">
              <a:solidFill>
                <a:srgbClr val="5A5B5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705" name="Freeform 330">
              <a:extLst>
                <a:ext uri="{FF2B5EF4-FFF2-40B4-BE49-F238E27FC236}">
                  <a16:creationId xmlns:a16="http://schemas.microsoft.com/office/drawing/2014/main" id="{AE4CCAFE-13A4-425C-AD33-88E8F958EA6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7" y="2596"/>
              <a:ext cx="341" cy="79"/>
            </a:xfrm>
            <a:custGeom>
              <a:avLst/>
              <a:gdLst>
                <a:gd name="T0" fmla="*/ 65021 w 142"/>
                <a:gd name="T1" fmla="*/ 13124 h 31"/>
                <a:gd name="T2" fmla="*/ 65419 w 142"/>
                <a:gd name="T3" fmla="*/ 9865 h 31"/>
                <a:gd name="T4" fmla="*/ 33154 w 142"/>
                <a:gd name="T5" fmla="*/ 0 h 31"/>
                <a:gd name="T6" fmla="*/ 0 w 142"/>
                <a:gd name="T7" fmla="*/ 9021 h 31"/>
                <a:gd name="T8" fmla="*/ 403 w 142"/>
                <a:gd name="T9" fmla="*/ 12561 h 31"/>
                <a:gd name="T10" fmla="*/ 32196 w 142"/>
                <a:gd name="T11" fmla="*/ 21600 h 31"/>
                <a:gd name="T12" fmla="*/ 65021 w 142"/>
                <a:gd name="T13" fmla="*/ 13124 h 3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2" h="31">
                  <a:moveTo>
                    <a:pt x="141" y="19"/>
                  </a:moveTo>
                  <a:cubicBezTo>
                    <a:pt x="142" y="14"/>
                    <a:pt x="142" y="14"/>
                    <a:pt x="142" y="14"/>
                  </a:cubicBezTo>
                  <a:cubicBezTo>
                    <a:pt x="134" y="9"/>
                    <a:pt x="106" y="0"/>
                    <a:pt x="72" y="0"/>
                  </a:cubicBezTo>
                  <a:cubicBezTo>
                    <a:pt x="32" y="0"/>
                    <a:pt x="0" y="9"/>
                    <a:pt x="0" y="13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10" y="23"/>
                    <a:pt x="37" y="31"/>
                    <a:pt x="70" y="31"/>
                  </a:cubicBezTo>
                  <a:cubicBezTo>
                    <a:pt x="106" y="31"/>
                    <a:pt x="135" y="24"/>
                    <a:pt x="141" y="19"/>
                  </a:cubicBezTo>
                  <a:close/>
                </a:path>
              </a:pathLst>
            </a:custGeom>
            <a:solidFill>
              <a:srgbClr val="EAC282"/>
            </a:solidFill>
            <a:ln w="7938" cap="flat">
              <a:solidFill>
                <a:srgbClr val="BCBDBE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706" name="Freeform 331">
              <a:extLst>
                <a:ext uri="{FF2B5EF4-FFF2-40B4-BE49-F238E27FC236}">
                  <a16:creationId xmlns:a16="http://schemas.microsoft.com/office/drawing/2014/main" id="{EDB5C41F-95A9-4F84-9C9F-34DCE5FF915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8" y="2632"/>
              <a:ext cx="5" cy="35"/>
            </a:xfrm>
            <a:custGeom>
              <a:avLst/>
              <a:gdLst>
                <a:gd name="T0" fmla="*/ 0 w 2"/>
                <a:gd name="T1" fmla="*/ 8595 h 14"/>
                <a:gd name="T2" fmla="*/ 1300 w 2"/>
                <a:gd name="T3" fmla="*/ 8595 h 14"/>
                <a:gd name="T4" fmla="*/ 1300 w 2"/>
                <a:gd name="T5" fmla="*/ 0 h 14"/>
                <a:gd name="T6" fmla="*/ 0 w 2"/>
                <a:gd name="T7" fmla="*/ 0 h 14"/>
                <a:gd name="T8" fmla="*/ 0 w 2"/>
                <a:gd name="T9" fmla="*/ 8595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14">
                  <a:moveTo>
                    <a:pt x="0" y="14"/>
                  </a:moveTo>
                  <a:cubicBezTo>
                    <a:pt x="1" y="14"/>
                    <a:pt x="1" y="14"/>
                    <a:pt x="2" y="14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14"/>
                  </a:lnTo>
                  <a:close/>
                </a:path>
              </a:pathLst>
            </a:custGeom>
            <a:solidFill>
              <a:srgbClr val="B1B2B4"/>
            </a:solidFill>
            <a:ln w="14288" cap="rnd">
              <a:solidFill>
                <a:srgbClr val="B1B2B4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707" name="Freeform 332">
              <a:extLst>
                <a:ext uri="{FF2B5EF4-FFF2-40B4-BE49-F238E27FC236}">
                  <a16:creationId xmlns:a16="http://schemas.microsoft.com/office/drawing/2014/main" id="{FF1F3CE0-040E-4713-AA9E-B62C932A42D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7" y="1821"/>
              <a:ext cx="344" cy="823"/>
            </a:xfrm>
            <a:custGeom>
              <a:avLst/>
              <a:gdLst>
                <a:gd name="T0" fmla="*/ 33524 w 143"/>
                <a:gd name="T1" fmla="*/ 7847 h 322"/>
                <a:gd name="T2" fmla="*/ 0 w 143"/>
                <a:gd name="T3" fmla="*/ 0 h 322"/>
                <a:gd name="T4" fmla="*/ 0 w 143"/>
                <a:gd name="T5" fmla="*/ 2170 h 322"/>
                <a:gd name="T6" fmla="*/ 39149 w 143"/>
                <a:gd name="T7" fmla="*/ 19200 h 322"/>
                <a:gd name="T8" fmla="*/ 66305 w 143"/>
                <a:gd name="T9" fmla="*/ 77758 h 322"/>
                <a:gd name="T10" fmla="*/ 66305 w 143"/>
                <a:gd name="T11" fmla="*/ 229510 h 322"/>
                <a:gd name="T12" fmla="*/ 66305 w 143"/>
                <a:gd name="T13" fmla="*/ 228610 h 322"/>
                <a:gd name="T14" fmla="*/ 66712 w 143"/>
                <a:gd name="T15" fmla="*/ 229510 h 322"/>
                <a:gd name="T16" fmla="*/ 66712 w 143"/>
                <a:gd name="T17" fmla="*/ 849 h 322"/>
                <a:gd name="T18" fmla="*/ 33524 w 143"/>
                <a:gd name="T19" fmla="*/ 7847 h 32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43" h="322">
                  <a:moveTo>
                    <a:pt x="72" y="1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8" y="8"/>
                    <a:pt x="55" y="17"/>
                    <a:pt x="84" y="27"/>
                  </a:cubicBezTo>
                  <a:cubicBezTo>
                    <a:pt x="120" y="38"/>
                    <a:pt x="142" y="57"/>
                    <a:pt x="142" y="109"/>
                  </a:cubicBezTo>
                  <a:cubicBezTo>
                    <a:pt x="142" y="322"/>
                    <a:pt x="142" y="322"/>
                    <a:pt x="142" y="322"/>
                  </a:cubicBezTo>
                  <a:cubicBezTo>
                    <a:pt x="142" y="322"/>
                    <a:pt x="142" y="321"/>
                    <a:pt x="142" y="321"/>
                  </a:cubicBezTo>
                  <a:cubicBezTo>
                    <a:pt x="142" y="321"/>
                    <a:pt x="143" y="322"/>
                    <a:pt x="143" y="322"/>
                  </a:cubicBezTo>
                  <a:cubicBezTo>
                    <a:pt x="143" y="1"/>
                    <a:pt x="143" y="1"/>
                    <a:pt x="143" y="1"/>
                  </a:cubicBezTo>
                  <a:lnTo>
                    <a:pt x="72" y="11"/>
                  </a:lnTo>
                  <a:close/>
                </a:path>
              </a:pathLst>
            </a:custGeom>
            <a:solidFill>
              <a:srgbClr val="9792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08" name="Freeform 333">
              <a:extLst>
                <a:ext uri="{FF2B5EF4-FFF2-40B4-BE49-F238E27FC236}">
                  <a16:creationId xmlns:a16="http://schemas.microsoft.com/office/drawing/2014/main" id="{824F3CA8-6547-4CF5-839B-45FE72ED3CC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6" y="1816"/>
              <a:ext cx="265" cy="736"/>
            </a:xfrm>
            <a:custGeom>
              <a:avLst/>
              <a:gdLst>
                <a:gd name="T0" fmla="*/ 407 w 110"/>
                <a:gd name="T1" fmla="*/ 197741 h 288"/>
                <a:gd name="T2" fmla="*/ 21660 w 110"/>
                <a:gd name="T3" fmla="*/ 205037 h 288"/>
                <a:gd name="T4" fmla="*/ 51776 w 110"/>
                <a:gd name="T5" fmla="*/ 193039 h 288"/>
                <a:gd name="T6" fmla="*/ 51776 w 110"/>
                <a:gd name="T7" fmla="*/ 0 h 288"/>
                <a:gd name="T8" fmla="*/ 18328 w 110"/>
                <a:gd name="T9" fmla="*/ 8615 h 288"/>
                <a:gd name="T10" fmla="*/ 0 w 110"/>
                <a:gd name="T11" fmla="*/ 3585 h 288"/>
                <a:gd name="T12" fmla="*/ 0 w 110"/>
                <a:gd name="T13" fmla="*/ 198597 h 288"/>
                <a:gd name="T14" fmla="*/ 407 w 110"/>
                <a:gd name="T15" fmla="*/ 197741 h 28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10" h="288">
                  <a:moveTo>
                    <a:pt x="1" y="278"/>
                  </a:moveTo>
                  <a:cubicBezTo>
                    <a:pt x="3" y="286"/>
                    <a:pt x="29" y="288"/>
                    <a:pt x="46" y="288"/>
                  </a:cubicBezTo>
                  <a:cubicBezTo>
                    <a:pt x="80" y="287"/>
                    <a:pt x="97" y="284"/>
                    <a:pt x="110" y="271"/>
                  </a:cubicBezTo>
                  <a:cubicBezTo>
                    <a:pt x="110" y="0"/>
                    <a:pt x="110" y="0"/>
                    <a:pt x="110" y="0"/>
                  </a:cubicBezTo>
                  <a:cubicBezTo>
                    <a:pt x="39" y="12"/>
                    <a:pt x="39" y="12"/>
                    <a:pt x="39" y="12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279"/>
                    <a:pt x="0" y="279"/>
                    <a:pt x="0" y="279"/>
                  </a:cubicBezTo>
                  <a:lnTo>
                    <a:pt x="1" y="278"/>
                  </a:lnTo>
                  <a:close/>
                </a:path>
              </a:pathLst>
            </a:custGeom>
            <a:solidFill>
              <a:srgbClr val="F2F0F7"/>
            </a:solidFill>
            <a:ln w="7938" cap="rnd">
              <a:solidFill>
                <a:srgbClr val="8D8F9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709" name="Freeform 334">
              <a:extLst>
                <a:ext uri="{FF2B5EF4-FFF2-40B4-BE49-F238E27FC236}">
                  <a16:creationId xmlns:a16="http://schemas.microsoft.com/office/drawing/2014/main" id="{15B3524B-B47E-4167-8937-C285DF67FF2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6" y="1823"/>
              <a:ext cx="265" cy="688"/>
            </a:xfrm>
            <a:custGeom>
              <a:avLst/>
              <a:gdLst>
                <a:gd name="T0" fmla="*/ 18328 w 110"/>
                <a:gd name="T1" fmla="*/ 7228 h 269"/>
                <a:gd name="T2" fmla="*/ 0 w 110"/>
                <a:gd name="T3" fmla="*/ 2826 h 269"/>
                <a:gd name="T4" fmla="*/ 0 w 110"/>
                <a:gd name="T5" fmla="*/ 7883 h 269"/>
                <a:gd name="T6" fmla="*/ 24021 w 110"/>
                <a:gd name="T7" fmla="*/ 18486 h 269"/>
                <a:gd name="T8" fmla="*/ 51439 w 110"/>
                <a:gd name="T9" fmla="*/ 77281 h 269"/>
                <a:gd name="T10" fmla="*/ 51439 w 110"/>
                <a:gd name="T11" fmla="*/ 192599 h 269"/>
                <a:gd name="T12" fmla="*/ 51776 w 110"/>
                <a:gd name="T13" fmla="*/ 191750 h 269"/>
                <a:gd name="T14" fmla="*/ 51776 w 110"/>
                <a:gd name="T15" fmla="*/ 0 h 269"/>
                <a:gd name="T16" fmla="*/ 18328 w 110"/>
                <a:gd name="T17" fmla="*/ 7228 h 26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10" h="269">
                  <a:moveTo>
                    <a:pt x="39" y="1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16" y="15"/>
                    <a:pt x="35" y="20"/>
                    <a:pt x="51" y="26"/>
                  </a:cubicBezTo>
                  <a:cubicBezTo>
                    <a:pt x="87" y="37"/>
                    <a:pt x="109" y="56"/>
                    <a:pt x="109" y="108"/>
                  </a:cubicBezTo>
                  <a:cubicBezTo>
                    <a:pt x="109" y="269"/>
                    <a:pt x="109" y="269"/>
                    <a:pt x="109" y="269"/>
                  </a:cubicBezTo>
                  <a:cubicBezTo>
                    <a:pt x="109" y="269"/>
                    <a:pt x="109" y="269"/>
                    <a:pt x="110" y="268"/>
                  </a:cubicBezTo>
                  <a:cubicBezTo>
                    <a:pt x="110" y="0"/>
                    <a:pt x="110" y="0"/>
                    <a:pt x="110" y="0"/>
                  </a:cubicBezTo>
                  <a:lnTo>
                    <a:pt x="39" y="10"/>
                  </a:lnTo>
                  <a:close/>
                </a:path>
              </a:pathLst>
            </a:custGeom>
            <a:solidFill>
              <a:srgbClr val="C29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10" name="Freeform 335">
              <a:extLst>
                <a:ext uri="{FF2B5EF4-FFF2-40B4-BE49-F238E27FC236}">
                  <a16:creationId xmlns:a16="http://schemas.microsoft.com/office/drawing/2014/main" id="{5C6A3222-A1E6-43E0-8E28-C141177EFCB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0" y="2483"/>
              <a:ext cx="24" cy="41"/>
            </a:xfrm>
            <a:custGeom>
              <a:avLst/>
              <a:gdLst>
                <a:gd name="T0" fmla="*/ 0 w 10"/>
                <a:gd name="T1" fmla="*/ 8713 h 16"/>
                <a:gd name="T2" fmla="*/ 3250 w 10"/>
                <a:gd name="T3" fmla="*/ 11595 h 16"/>
                <a:gd name="T4" fmla="*/ 3250 w 10"/>
                <a:gd name="T5" fmla="*/ 2324 h 16"/>
                <a:gd name="T6" fmla="*/ 403 w 10"/>
                <a:gd name="T7" fmla="*/ 1432 h 16"/>
                <a:gd name="T8" fmla="*/ 4620 w 10"/>
                <a:gd name="T9" fmla="*/ 1432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16">
                  <a:moveTo>
                    <a:pt x="0" y="12"/>
                  </a:moveTo>
                  <a:cubicBezTo>
                    <a:pt x="1" y="14"/>
                    <a:pt x="3" y="16"/>
                    <a:pt x="7" y="16"/>
                  </a:cubicBezTo>
                  <a:cubicBezTo>
                    <a:pt x="6" y="11"/>
                    <a:pt x="4" y="7"/>
                    <a:pt x="7" y="3"/>
                  </a:cubicBezTo>
                  <a:cubicBezTo>
                    <a:pt x="5" y="3"/>
                    <a:pt x="2" y="2"/>
                    <a:pt x="1" y="2"/>
                  </a:cubicBezTo>
                  <a:cubicBezTo>
                    <a:pt x="4" y="1"/>
                    <a:pt x="7" y="0"/>
                    <a:pt x="10" y="2"/>
                  </a:cubicBezTo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11" name="Freeform 336">
              <a:extLst>
                <a:ext uri="{FF2B5EF4-FFF2-40B4-BE49-F238E27FC236}">
                  <a16:creationId xmlns:a16="http://schemas.microsoft.com/office/drawing/2014/main" id="{02756F0C-EC6A-4102-9258-E9183B9578E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1" y="2488"/>
              <a:ext cx="26" cy="26"/>
            </a:xfrm>
            <a:custGeom>
              <a:avLst/>
              <a:gdLst>
                <a:gd name="T0" fmla="*/ 0 w 11"/>
                <a:gd name="T1" fmla="*/ 8086 h 10"/>
                <a:gd name="T2" fmla="*/ 1257 w 11"/>
                <a:gd name="T3" fmla="*/ 0 h 10"/>
                <a:gd name="T4" fmla="*/ 4491 w 11"/>
                <a:gd name="T5" fmla="*/ 967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0">
                  <a:moveTo>
                    <a:pt x="0" y="10"/>
                  </a:moveTo>
                  <a:cubicBezTo>
                    <a:pt x="1" y="6"/>
                    <a:pt x="1" y="3"/>
                    <a:pt x="3" y="0"/>
                  </a:cubicBezTo>
                  <a:cubicBezTo>
                    <a:pt x="5" y="4"/>
                    <a:pt x="8" y="4"/>
                    <a:pt x="11" y="1"/>
                  </a:cubicBezTo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12" name="Freeform 337">
              <a:extLst>
                <a:ext uri="{FF2B5EF4-FFF2-40B4-BE49-F238E27FC236}">
                  <a16:creationId xmlns:a16="http://schemas.microsoft.com/office/drawing/2014/main" id="{ECE838F1-A09D-4D85-AB75-3D113CBAC11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5" y="2483"/>
              <a:ext cx="29" cy="36"/>
            </a:xfrm>
            <a:custGeom>
              <a:avLst/>
              <a:gdLst>
                <a:gd name="T0" fmla="*/ 0 w 12"/>
                <a:gd name="T1" fmla="*/ 9013 h 14"/>
                <a:gd name="T2" fmla="*/ 2960 w 12"/>
                <a:gd name="T3" fmla="*/ 10453 h 14"/>
                <a:gd name="T4" fmla="*/ 4771 w 12"/>
                <a:gd name="T5" fmla="*/ 0 h 14"/>
                <a:gd name="T6" fmla="*/ 1974 w 12"/>
                <a:gd name="T7" fmla="*/ 4371 h 14"/>
                <a:gd name="T8" fmla="*/ 1974 w 12"/>
                <a:gd name="T9" fmla="*/ 0 h 14"/>
                <a:gd name="T10" fmla="*/ 5759 w 12"/>
                <a:gd name="T11" fmla="*/ 2361 h 1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" h="14">
                  <a:moveTo>
                    <a:pt x="0" y="12"/>
                  </a:moveTo>
                  <a:cubicBezTo>
                    <a:pt x="2" y="13"/>
                    <a:pt x="4" y="14"/>
                    <a:pt x="6" y="14"/>
                  </a:cubicBezTo>
                  <a:cubicBezTo>
                    <a:pt x="8" y="10"/>
                    <a:pt x="8" y="4"/>
                    <a:pt x="10" y="0"/>
                  </a:cubicBezTo>
                  <a:cubicBezTo>
                    <a:pt x="9" y="3"/>
                    <a:pt x="7" y="5"/>
                    <a:pt x="4" y="6"/>
                  </a:cubicBezTo>
                  <a:cubicBezTo>
                    <a:pt x="3" y="3"/>
                    <a:pt x="3" y="2"/>
                    <a:pt x="4" y="0"/>
                  </a:cubicBezTo>
                  <a:cubicBezTo>
                    <a:pt x="7" y="0"/>
                    <a:pt x="11" y="3"/>
                    <a:pt x="12" y="3"/>
                  </a:cubicBezTo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13" name="Freeform 338">
              <a:extLst>
                <a:ext uri="{FF2B5EF4-FFF2-40B4-BE49-F238E27FC236}">
                  <a16:creationId xmlns:a16="http://schemas.microsoft.com/office/drawing/2014/main" id="{918E46CD-1DC8-477D-A6C8-37D7D462250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6" y="2470"/>
              <a:ext cx="84" cy="54"/>
            </a:xfrm>
            <a:custGeom>
              <a:avLst/>
              <a:gdLst>
                <a:gd name="T0" fmla="*/ 0 w 35"/>
                <a:gd name="T1" fmla="*/ 15611 h 21"/>
                <a:gd name="T2" fmla="*/ 1925 w 35"/>
                <a:gd name="T3" fmla="*/ 6645 h 21"/>
                <a:gd name="T4" fmla="*/ 4620 w 35"/>
                <a:gd name="T5" fmla="*/ 9573 h 21"/>
                <a:gd name="T6" fmla="*/ 4217 w 35"/>
                <a:gd name="T7" fmla="*/ 4371 h 21"/>
                <a:gd name="T8" fmla="*/ 8767 w 35"/>
                <a:gd name="T9" fmla="*/ 14163 h 21"/>
                <a:gd name="T10" fmla="*/ 13368 w 35"/>
                <a:gd name="T11" fmla="*/ 11240 h 21"/>
                <a:gd name="T12" fmla="*/ 15125 w 35"/>
                <a:gd name="T13" fmla="*/ 9013 h 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" h="21">
                  <a:moveTo>
                    <a:pt x="0" y="21"/>
                  </a:moveTo>
                  <a:cubicBezTo>
                    <a:pt x="2" y="17"/>
                    <a:pt x="3" y="12"/>
                    <a:pt x="4" y="9"/>
                  </a:cubicBezTo>
                  <a:cubicBezTo>
                    <a:pt x="6" y="12"/>
                    <a:pt x="8" y="12"/>
                    <a:pt x="10" y="13"/>
                  </a:cubicBezTo>
                  <a:cubicBezTo>
                    <a:pt x="11" y="10"/>
                    <a:pt x="10" y="8"/>
                    <a:pt x="9" y="6"/>
                  </a:cubicBezTo>
                  <a:cubicBezTo>
                    <a:pt x="6" y="20"/>
                    <a:pt x="27" y="5"/>
                    <a:pt x="19" y="19"/>
                  </a:cubicBezTo>
                  <a:cubicBezTo>
                    <a:pt x="12" y="0"/>
                    <a:pt x="35" y="5"/>
                    <a:pt x="29" y="15"/>
                  </a:cubicBezTo>
                  <a:cubicBezTo>
                    <a:pt x="30" y="13"/>
                    <a:pt x="32" y="13"/>
                    <a:pt x="33" y="12"/>
                  </a:cubicBezTo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14" name="Freeform 339">
              <a:extLst>
                <a:ext uri="{FF2B5EF4-FFF2-40B4-BE49-F238E27FC236}">
                  <a16:creationId xmlns:a16="http://schemas.microsoft.com/office/drawing/2014/main" id="{3B6697CC-CC69-4B3D-A1F3-B49BCD67776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3" y="2243"/>
              <a:ext cx="58" cy="30"/>
            </a:xfrm>
            <a:custGeom>
              <a:avLst/>
              <a:gdLst>
                <a:gd name="T0" fmla="*/ 11530 w 24"/>
                <a:gd name="T1" fmla="*/ 2470 h 12"/>
                <a:gd name="T2" fmla="*/ 9145 w 24"/>
                <a:gd name="T3" fmla="*/ 0 h 12"/>
                <a:gd name="T4" fmla="*/ 7750 w 24"/>
                <a:gd name="T5" fmla="*/ 6175 h 12"/>
                <a:gd name="T6" fmla="*/ 4771 w 24"/>
                <a:gd name="T7" fmla="*/ 2470 h 12"/>
                <a:gd name="T8" fmla="*/ 0 w 24"/>
                <a:gd name="T9" fmla="*/ 5675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12">
                  <a:moveTo>
                    <a:pt x="24" y="4"/>
                  </a:moveTo>
                  <a:cubicBezTo>
                    <a:pt x="23" y="2"/>
                    <a:pt x="21" y="1"/>
                    <a:pt x="19" y="0"/>
                  </a:cubicBezTo>
                  <a:cubicBezTo>
                    <a:pt x="16" y="2"/>
                    <a:pt x="15" y="6"/>
                    <a:pt x="16" y="10"/>
                  </a:cubicBezTo>
                  <a:cubicBezTo>
                    <a:pt x="11" y="12"/>
                    <a:pt x="7" y="9"/>
                    <a:pt x="10" y="4"/>
                  </a:cubicBezTo>
                  <a:cubicBezTo>
                    <a:pt x="6" y="0"/>
                    <a:pt x="0" y="4"/>
                    <a:pt x="0" y="9"/>
                  </a:cubicBezTo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15" name="Freeform 340">
              <a:extLst>
                <a:ext uri="{FF2B5EF4-FFF2-40B4-BE49-F238E27FC236}">
                  <a16:creationId xmlns:a16="http://schemas.microsoft.com/office/drawing/2014/main" id="{619977C1-F867-4A55-8A58-684ADE1E855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5" y="2222"/>
              <a:ext cx="103" cy="69"/>
            </a:xfrm>
            <a:custGeom>
              <a:avLst/>
              <a:gdLst>
                <a:gd name="T0" fmla="*/ 19491 w 43"/>
                <a:gd name="T1" fmla="*/ 19195 h 27"/>
                <a:gd name="T2" fmla="*/ 18142 w 43"/>
                <a:gd name="T3" fmla="*/ 0 h 27"/>
                <a:gd name="T4" fmla="*/ 14511 w 43"/>
                <a:gd name="T5" fmla="*/ 16458 h 27"/>
                <a:gd name="T6" fmla="*/ 9059 w 43"/>
                <a:gd name="T7" fmla="*/ 11983 h 27"/>
                <a:gd name="T8" fmla="*/ 11752 w 43"/>
                <a:gd name="T9" fmla="*/ 7843 h 27"/>
                <a:gd name="T10" fmla="*/ 8137 w 43"/>
                <a:gd name="T11" fmla="*/ 10031 h 27"/>
                <a:gd name="T12" fmla="*/ 2266 w 43"/>
                <a:gd name="T13" fmla="*/ 13603 h 27"/>
                <a:gd name="T14" fmla="*/ 2266 w 43"/>
                <a:gd name="T15" fmla="*/ 7209 h 27"/>
                <a:gd name="T16" fmla="*/ 0 w 43"/>
                <a:gd name="T17" fmla="*/ 9162 h 2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3" h="27">
                  <a:moveTo>
                    <a:pt x="43" y="27"/>
                  </a:moveTo>
                  <a:cubicBezTo>
                    <a:pt x="31" y="22"/>
                    <a:pt x="28" y="7"/>
                    <a:pt x="40" y="0"/>
                  </a:cubicBezTo>
                  <a:cubicBezTo>
                    <a:pt x="40" y="8"/>
                    <a:pt x="35" y="16"/>
                    <a:pt x="32" y="23"/>
                  </a:cubicBezTo>
                  <a:cubicBezTo>
                    <a:pt x="30" y="18"/>
                    <a:pt x="25" y="16"/>
                    <a:pt x="20" y="17"/>
                  </a:cubicBezTo>
                  <a:cubicBezTo>
                    <a:pt x="20" y="14"/>
                    <a:pt x="22" y="11"/>
                    <a:pt x="26" y="11"/>
                  </a:cubicBezTo>
                  <a:cubicBezTo>
                    <a:pt x="28" y="24"/>
                    <a:pt x="20" y="14"/>
                    <a:pt x="18" y="14"/>
                  </a:cubicBezTo>
                  <a:cubicBezTo>
                    <a:pt x="13" y="15"/>
                    <a:pt x="9" y="19"/>
                    <a:pt x="5" y="19"/>
                  </a:cubicBezTo>
                  <a:cubicBezTo>
                    <a:pt x="5" y="16"/>
                    <a:pt x="5" y="11"/>
                    <a:pt x="5" y="10"/>
                  </a:cubicBezTo>
                  <a:cubicBezTo>
                    <a:pt x="3" y="11"/>
                    <a:pt x="2" y="12"/>
                    <a:pt x="0" y="13"/>
                  </a:cubicBezTo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16" name="Freeform 341">
              <a:extLst>
                <a:ext uri="{FF2B5EF4-FFF2-40B4-BE49-F238E27FC236}">
                  <a16:creationId xmlns:a16="http://schemas.microsoft.com/office/drawing/2014/main" id="{E96A38DC-A4CC-4221-9102-B6FB6DBEA4B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4" y="2291"/>
              <a:ext cx="250" cy="177"/>
            </a:xfrm>
            <a:custGeom>
              <a:avLst/>
              <a:gdLst>
                <a:gd name="T0" fmla="*/ 404 w 104"/>
                <a:gd name="T1" fmla="*/ 42996 h 69"/>
                <a:gd name="T2" fmla="*/ 10183 w 104"/>
                <a:gd name="T3" fmla="*/ 48970 h 69"/>
                <a:gd name="T4" fmla="*/ 22808 w 104"/>
                <a:gd name="T5" fmla="*/ 50437 h 69"/>
                <a:gd name="T6" fmla="*/ 48257 w 104"/>
                <a:gd name="T7" fmla="*/ 43870 h 69"/>
                <a:gd name="T8" fmla="*/ 48257 w 104"/>
                <a:gd name="T9" fmla="*/ 0 h 69"/>
                <a:gd name="T10" fmla="*/ 16764 w 104"/>
                <a:gd name="T11" fmla="*/ 3679 h 69"/>
                <a:gd name="T12" fmla="*/ 8281 w 104"/>
                <a:gd name="T13" fmla="*/ 2901 h 69"/>
                <a:gd name="T14" fmla="*/ 404 w 104"/>
                <a:gd name="T15" fmla="*/ 916 h 69"/>
                <a:gd name="T16" fmla="*/ 404 w 104"/>
                <a:gd name="T17" fmla="*/ 42996 h 6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4" h="69">
                  <a:moveTo>
                    <a:pt x="1" y="59"/>
                  </a:moveTo>
                  <a:cubicBezTo>
                    <a:pt x="1" y="59"/>
                    <a:pt x="4" y="65"/>
                    <a:pt x="22" y="67"/>
                  </a:cubicBezTo>
                  <a:cubicBezTo>
                    <a:pt x="27" y="67"/>
                    <a:pt x="43" y="69"/>
                    <a:pt x="49" y="69"/>
                  </a:cubicBezTo>
                  <a:cubicBezTo>
                    <a:pt x="80" y="69"/>
                    <a:pt x="94" y="64"/>
                    <a:pt x="104" y="60"/>
                  </a:cubicBezTo>
                  <a:cubicBezTo>
                    <a:pt x="104" y="0"/>
                    <a:pt x="104" y="0"/>
                    <a:pt x="104" y="0"/>
                  </a:cubicBezTo>
                  <a:cubicBezTo>
                    <a:pt x="94" y="3"/>
                    <a:pt x="67" y="5"/>
                    <a:pt x="36" y="5"/>
                  </a:cubicBezTo>
                  <a:cubicBezTo>
                    <a:pt x="30" y="5"/>
                    <a:pt x="24" y="4"/>
                    <a:pt x="18" y="4"/>
                  </a:cubicBezTo>
                  <a:cubicBezTo>
                    <a:pt x="0" y="3"/>
                    <a:pt x="1" y="1"/>
                    <a:pt x="1" y="1"/>
                  </a:cubicBezTo>
                  <a:lnTo>
                    <a:pt x="1" y="59"/>
                  </a:lnTo>
                  <a:close/>
                </a:path>
              </a:pathLst>
            </a:custGeom>
            <a:solidFill>
              <a:srgbClr val="FAC1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17" name="Freeform 342">
              <a:extLst>
                <a:ext uri="{FF2B5EF4-FFF2-40B4-BE49-F238E27FC236}">
                  <a16:creationId xmlns:a16="http://schemas.microsoft.com/office/drawing/2014/main" id="{F5C4D91F-872E-4466-8328-EC1B0E78793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7" y="1816"/>
              <a:ext cx="344" cy="1041"/>
            </a:xfrm>
            <a:custGeom>
              <a:avLst/>
              <a:gdLst>
                <a:gd name="T0" fmla="*/ 33524 w 143"/>
                <a:gd name="T1" fmla="*/ 8648 h 407"/>
                <a:gd name="T2" fmla="*/ 0 w 143"/>
                <a:gd name="T3" fmla="*/ 0 h 407"/>
                <a:gd name="T4" fmla="*/ 0 w 143"/>
                <a:gd name="T5" fmla="*/ 279469 h 407"/>
                <a:gd name="T6" fmla="*/ 0 w 143"/>
                <a:gd name="T7" fmla="*/ 280024 h 407"/>
                <a:gd name="T8" fmla="*/ 33118 w 143"/>
                <a:gd name="T9" fmla="*/ 291500 h 407"/>
                <a:gd name="T10" fmla="*/ 66712 w 143"/>
                <a:gd name="T11" fmla="*/ 280024 h 407"/>
                <a:gd name="T12" fmla="*/ 66712 w 143"/>
                <a:gd name="T13" fmla="*/ 279469 h 407"/>
                <a:gd name="T14" fmla="*/ 66712 w 143"/>
                <a:gd name="T15" fmla="*/ 0 h 407"/>
                <a:gd name="T16" fmla="*/ 33524 w 143"/>
                <a:gd name="T17" fmla="*/ 8648 h 40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3" h="407">
                  <a:moveTo>
                    <a:pt x="72" y="12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390"/>
                    <a:pt x="0" y="390"/>
                    <a:pt x="0" y="390"/>
                  </a:cubicBezTo>
                  <a:cubicBezTo>
                    <a:pt x="0" y="391"/>
                    <a:pt x="0" y="391"/>
                    <a:pt x="0" y="391"/>
                  </a:cubicBezTo>
                  <a:cubicBezTo>
                    <a:pt x="14" y="401"/>
                    <a:pt x="41" y="407"/>
                    <a:pt x="71" y="407"/>
                  </a:cubicBezTo>
                  <a:cubicBezTo>
                    <a:pt x="102" y="407"/>
                    <a:pt x="129" y="401"/>
                    <a:pt x="143" y="391"/>
                  </a:cubicBezTo>
                  <a:cubicBezTo>
                    <a:pt x="143" y="390"/>
                    <a:pt x="143" y="390"/>
                    <a:pt x="143" y="390"/>
                  </a:cubicBezTo>
                  <a:cubicBezTo>
                    <a:pt x="143" y="0"/>
                    <a:pt x="143" y="0"/>
                    <a:pt x="143" y="0"/>
                  </a:cubicBezTo>
                  <a:lnTo>
                    <a:pt x="72" y="12"/>
                  </a:lnTo>
                  <a:close/>
                </a:path>
              </a:pathLst>
            </a:custGeom>
            <a:noFill/>
            <a:ln w="7938" cap="rnd">
              <a:solidFill>
                <a:srgbClr val="2B2B2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18" name="Freeform 343">
              <a:extLst>
                <a:ext uri="{FF2B5EF4-FFF2-40B4-BE49-F238E27FC236}">
                  <a16:creationId xmlns:a16="http://schemas.microsoft.com/office/drawing/2014/main" id="{85CFE97F-2391-4597-A5AE-3C4937E4085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7" y="698"/>
              <a:ext cx="344" cy="1089"/>
            </a:xfrm>
            <a:custGeom>
              <a:avLst/>
              <a:gdLst>
                <a:gd name="T0" fmla="*/ 33524 w 143"/>
                <a:gd name="T1" fmla="*/ 303918 h 426"/>
                <a:gd name="T2" fmla="*/ 66712 w 143"/>
                <a:gd name="T3" fmla="*/ 293900 h 426"/>
                <a:gd name="T4" fmla="*/ 66712 w 143"/>
                <a:gd name="T5" fmla="*/ 39293 h 426"/>
                <a:gd name="T6" fmla="*/ 33118 w 143"/>
                <a:gd name="T7" fmla="*/ 0 h 426"/>
                <a:gd name="T8" fmla="*/ 0 w 143"/>
                <a:gd name="T9" fmla="*/ 39293 h 426"/>
                <a:gd name="T10" fmla="*/ 0 w 143"/>
                <a:gd name="T11" fmla="*/ 293330 h 426"/>
                <a:gd name="T12" fmla="*/ 33524 w 143"/>
                <a:gd name="T13" fmla="*/ 303918 h 42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3" h="426">
                  <a:moveTo>
                    <a:pt x="72" y="426"/>
                  </a:moveTo>
                  <a:cubicBezTo>
                    <a:pt x="102" y="426"/>
                    <a:pt x="128" y="420"/>
                    <a:pt x="143" y="412"/>
                  </a:cubicBezTo>
                  <a:cubicBezTo>
                    <a:pt x="143" y="55"/>
                    <a:pt x="143" y="55"/>
                    <a:pt x="143" y="55"/>
                  </a:cubicBezTo>
                  <a:cubicBezTo>
                    <a:pt x="143" y="15"/>
                    <a:pt x="111" y="0"/>
                    <a:pt x="71" y="0"/>
                  </a:cubicBezTo>
                  <a:cubicBezTo>
                    <a:pt x="32" y="0"/>
                    <a:pt x="0" y="15"/>
                    <a:pt x="0" y="55"/>
                  </a:cubicBezTo>
                  <a:cubicBezTo>
                    <a:pt x="0" y="411"/>
                    <a:pt x="0" y="411"/>
                    <a:pt x="0" y="411"/>
                  </a:cubicBezTo>
                  <a:cubicBezTo>
                    <a:pt x="15" y="420"/>
                    <a:pt x="42" y="426"/>
                    <a:pt x="72" y="426"/>
                  </a:cubicBezTo>
                  <a:close/>
                </a:path>
              </a:pathLst>
            </a:custGeom>
            <a:solidFill>
              <a:srgbClr val="E2EF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19" name="Freeform 344">
              <a:extLst>
                <a:ext uri="{FF2B5EF4-FFF2-40B4-BE49-F238E27FC236}">
                  <a16:creationId xmlns:a16="http://schemas.microsoft.com/office/drawing/2014/main" id="{7FFF90C9-400A-4AD6-9E08-5B57EC0A2BA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5" y="741"/>
              <a:ext cx="248" cy="1046"/>
            </a:xfrm>
            <a:custGeom>
              <a:avLst/>
              <a:gdLst>
                <a:gd name="T0" fmla="*/ 24371 w 103"/>
                <a:gd name="T1" fmla="*/ 292658 h 409"/>
                <a:gd name="T2" fmla="*/ 48297 w 103"/>
                <a:gd name="T3" fmla="*/ 288491 h 409"/>
                <a:gd name="T4" fmla="*/ 48297 w 103"/>
                <a:gd name="T5" fmla="*/ 22114 h 409"/>
                <a:gd name="T6" fmla="*/ 24371 w 103"/>
                <a:gd name="T7" fmla="*/ 0 h 409"/>
                <a:gd name="T8" fmla="*/ 0 w 103"/>
                <a:gd name="T9" fmla="*/ 22114 h 409"/>
                <a:gd name="T10" fmla="*/ 0 w 103"/>
                <a:gd name="T11" fmla="*/ 287642 h 409"/>
                <a:gd name="T12" fmla="*/ 24371 w 103"/>
                <a:gd name="T13" fmla="*/ 292658 h 40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3" h="409">
                  <a:moveTo>
                    <a:pt x="52" y="409"/>
                  </a:moveTo>
                  <a:cubicBezTo>
                    <a:pt x="71" y="409"/>
                    <a:pt x="89" y="407"/>
                    <a:pt x="103" y="403"/>
                  </a:cubicBezTo>
                  <a:cubicBezTo>
                    <a:pt x="103" y="31"/>
                    <a:pt x="103" y="31"/>
                    <a:pt x="103" y="31"/>
                  </a:cubicBezTo>
                  <a:cubicBezTo>
                    <a:pt x="94" y="12"/>
                    <a:pt x="72" y="0"/>
                    <a:pt x="52" y="0"/>
                  </a:cubicBezTo>
                  <a:cubicBezTo>
                    <a:pt x="31" y="0"/>
                    <a:pt x="10" y="13"/>
                    <a:pt x="0" y="31"/>
                  </a:cubicBezTo>
                  <a:cubicBezTo>
                    <a:pt x="0" y="402"/>
                    <a:pt x="0" y="402"/>
                    <a:pt x="0" y="402"/>
                  </a:cubicBezTo>
                  <a:cubicBezTo>
                    <a:pt x="14" y="406"/>
                    <a:pt x="32" y="409"/>
                    <a:pt x="52" y="409"/>
                  </a:cubicBezTo>
                  <a:close/>
                </a:path>
              </a:pathLst>
            </a:custGeom>
            <a:solidFill>
              <a:srgbClr val="BEDB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20" name="Freeform 345">
              <a:extLst>
                <a:ext uri="{FF2B5EF4-FFF2-40B4-BE49-F238E27FC236}">
                  <a16:creationId xmlns:a16="http://schemas.microsoft.com/office/drawing/2014/main" id="{43B4FBC6-D057-456B-8D0E-17D1A82AA79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8" y="749"/>
              <a:ext cx="125" cy="928"/>
            </a:xfrm>
            <a:custGeom>
              <a:avLst/>
              <a:gdLst>
                <a:gd name="T0" fmla="*/ 19502 w 52"/>
                <a:gd name="T1" fmla="*/ 258240 h 363"/>
                <a:gd name="T2" fmla="*/ 19502 w 52"/>
                <a:gd name="T3" fmla="*/ 32979 h 363"/>
                <a:gd name="T4" fmla="*/ 0 w 52"/>
                <a:gd name="T5" fmla="*/ 0 h 363"/>
                <a:gd name="T6" fmla="*/ 24072 w 52"/>
                <a:gd name="T7" fmla="*/ 29254 h 363"/>
                <a:gd name="T8" fmla="*/ 24072 w 52"/>
                <a:gd name="T9" fmla="*/ 259004 h 363"/>
                <a:gd name="T10" fmla="*/ 19502 w 52"/>
                <a:gd name="T11" fmla="*/ 258240 h 36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2" h="363">
                  <a:moveTo>
                    <a:pt x="42" y="362"/>
                  </a:moveTo>
                  <a:cubicBezTo>
                    <a:pt x="42" y="46"/>
                    <a:pt x="42" y="46"/>
                    <a:pt x="42" y="46"/>
                  </a:cubicBezTo>
                  <a:cubicBezTo>
                    <a:pt x="42" y="15"/>
                    <a:pt x="20" y="1"/>
                    <a:pt x="0" y="0"/>
                  </a:cubicBezTo>
                  <a:cubicBezTo>
                    <a:pt x="29" y="0"/>
                    <a:pt x="52" y="12"/>
                    <a:pt x="52" y="41"/>
                  </a:cubicBezTo>
                  <a:cubicBezTo>
                    <a:pt x="52" y="363"/>
                    <a:pt x="52" y="363"/>
                    <a:pt x="52" y="363"/>
                  </a:cubicBezTo>
                  <a:cubicBezTo>
                    <a:pt x="49" y="363"/>
                    <a:pt x="46" y="363"/>
                    <a:pt x="42" y="362"/>
                  </a:cubicBezTo>
                  <a:close/>
                </a:path>
              </a:pathLst>
            </a:custGeom>
            <a:solidFill>
              <a:srgbClr val="96C6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21" name="Freeform 346">
              <a:extLst>
                <a:ext uri="{FF2B5EF4-FFF2-40B4-BE49-F238E27FC236}">
                  <a16:creationId xmlns:a16="http://schemas.microsoft.com/office/drawing/2014/main" id="{A6E8645A-DA8A-4F02-8DE9-616A895AE85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9" y="1675"/>
              <a:ext cx="24" cy="102"/>
            </a:xfrm>
            <a:custGeom>
              <a:avLst/>
              <a:gdLst>
                <a:gd name="T0" fmla="*/ 4620 w 10"/>
                <a:gd name="T1" fmla="*/ 26647 h 40"/>
                <a:gd name="T2" fmla="*/ 4620 w 10"/>
                <a:gd name="T3" fmla="*/ 847 h 40"/>
                <a:gd name="T4" fmla="*/ 0 w 10"/>
                <a:gd name="T5" fmla="*/ 0 h 40"/>
                <a:gd name="T6" fmla="*/ 0 w 10"/>
                <a:gd name="T7" fmla="*/ 28040 h 40"/>
                <a:gd name="T8" fmla="*/ 4620 w 10"/>
                <a:gd name="T9" fmla="*/ 26647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40">
                  <a:moveTo>
                    <a:pt x="10" y="38"/>
                  </a:moveTo>
                  <a:cubicBezTo>
                    <a:pt x="10" y="1"/>
                    <a:pt x="10" y="1"/>
                    <a:pt x="10" y="1"/>
                  </a:cubicBezTo>
                  <a:cubicBezTo>
                    <a:pt x="7" y="1"/>
                    <a:pt x="4" y="1"/>
                    <a:pt x="0" y="0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4" y="39"/>
                    <a:pt x="7" y="38"/>
                    <a:pt x="10" y="38"/>
                  </a:cubicBezTo>
                  <a:close/>
                </a:path>
              </a:pathLst>
            </a:custGeom>
            <a:solidFill>
              <a:srgbClr val="96C6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22" name="Freeform 347">
              <a:extLst>
                <a:ext uri="{FF2B5EF4-FFF2-40B4-BE49-F238E27FC236}">
                  <a16:creationId xmlns:a16="http://schemas.microsoft.com/office/drawing/2014/main" id="{474A6806-8B45-43E1-B0A8-BD092EC4820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3" y="718"/>
              <a:ext cx="148" cy="1049"/>
            </a:xfrm>
            <a:custGeom>
              <a:avLst/>
              <a:gdLst>
                <a:gd name="T0" fmla="*/ 24251 w 62"/>
                <a:gd name="T1" fmla="*/ 28070 h 410"/>
                <a:gd name="T2" fmla="*/ 24251 w 62"/>
                <a:gd name="T3" fmla="*/ 294255 h 410"/>
                <a:gd name="T4" fmla="*/ 27368 w 62"/>
                <a:gd name="T5" fmla="*/ 292848 h 410"/>
                <a:gd name="T6" fmla="*/ 27368 w 62"/>
                <a:gd name="T7" fmla="*/ 27218 h 410"/>
                <a:gd name="T8" fmla="*/ 0 w 62"/>
                <a:gd name="T9" fmla="*/ 0 h 410"/>
                <a:gd name="T10" fmla="*/ 24251 w 62"/>
                <a:gd name="T11" fmla="*/ 28070 h 41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2" h="410">
                  <a:moveTo>
                    <a:pt x="55" y="39"/>
                  </a:moveTo>
                  <a:cubicBezTo>
                    <a:pt x="55" y="109"/>
                    <a:pt x="55" y="259"/>
                    <a:pt x="55" y="410"/>
                  </a:cubicBezTo>
                  <a:cubicBezTo>
                    <a:pt x="57" y="409"/>
                    <a:pt x="60" y="409"/>
                    <a:pt x="62" y="408"/>
                  </a:cubicBezTo>
                  <a:cubicBezTo>
                    <a:pt x="62" y="264"/>
                    <a:pt x="62" y="118"/>
                    <a:pt x="62" y="38"/>
                  </a:cubicBezTo>
                  <a:cubicBezTo>
                    <a:pt x="62" y="4"/>
                    <a:pt x="20" y="0"/>
                    <a:pt x="0" y="0"/>
                  </a:cubicBezTo>
                  <a:cubicBezTo>
                    <a:pt x="21" y="0"/>
                    <a:pt x="55" y="19"/>
                    <a:pt x="55" y="39"/>
                  </a:cubicBezTo>
                  <a:close/>
                </a:path>
              </a:pathLst>
            </a:custGeom>
            <a:solidFill>
              <a:srgbClr val="ADD2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23" name="Freeform 348">
              <a:extLst>
                <a:ext uri="{FF2B5EF4-FFF2-40B4-BE49-F238E27FC236}">
                  <a16:creationId xmlns:a16="http://schemas.microsoft.com/office/drawing/2014/main" id="{D0A70161-1802-4CBC-A401-7BA736A0C29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3" y="718"/>
              <a:ext cx="148" cy="965"/>
            </a:xfrm>
            <a:custGeom>
              <a:avLst/>
              <a:gdLst>
                <a:gd name="T0" fmla="*/ 27368 w 62"/>
                <a:gd name="T1" fmla="*/ 271390 h 377"/>
                <a:gd name="T2" fmla="*/ 24251 w 62"/>
                <a:gd name="T3" fmla="*/ 270530 h 377"/>
                <a:gd name="T4" fmla="*/ 24251 w 62"/>
                <a:gd name="T5" fmla="*/ 28128 h 377"/>
                <a:gd name="T6" fmla="*/ 0 w 62"/>
                <a:gd name="T7" fmla="*/ 0 h 377"/>
                <a:gd name="T8" fmla="*/ 27368 w 62"/>
                <a:gd name="T9" fmla="*/ 27250 h 377"/>
                <a:gd name="T10" fmla="*/ 27368 w 62"/>
                <a:gd name="T11" fmla="*/ 271390 h 37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2" h="377">
                  <a:moveTo>
                    <a:pt x="62" y="377"/>
                  </a:moveTo>
                  <a:cubicBezTo>
                    <a:pt x="60" y="376"/>
                    <a:pt x="57" y="376"/>
                    <a:pt x="55" y="376"/>
                  </a:cubicBezTo>
                  <a:cubicBezTo>
                    <a:pt x="55" y="39"/>
                    <a:pt x="55" y="39"/>
                    <a:pt x="55" y="39"/>
                  </a:cubicBezTo>
                  <a:cubicBezTo>
                    <a:pt x="55" y="19"/>
                    <a:pt x="21" y="0"/>
                    <a:pt x="0" y="0"/>
                  </a:cubicBezTo>
                  <a:cubicBezTo>
                    <a:pt x="20" y="0"/>
                    <a:pt x="62" y="4"/>
                    <a:pt x="62" y="38"/>
                  </a:cubicBezTo>
                  <a:lnTo>
                    <a:pt x="62" y="377"/>
                  </a:lnTo>
                  <a:close/>
                </a:path>
              </a:pathLst>
            </a:custGeom>
            <a:solidFill>
              <a:srgbClr val="ADD2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24" name="Freeform 349">
              <a:extLst>
                <a:ext uri="{FF2B5EF4-FFF2-40B4-BE49-F238E27FC236}">
                  <a16:creationId xmlns:a16="http://schemas.microsoft.com/office/drawing/2014/main" id="{B7F45A64-9B4B-40CD-9579-C7611463E2F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9" y="1680"/>
              <a:ext cx="26" cy="20"/>
            </a:xfrm>
            <a:custGeom>
              <a:avLst/>
              <a:gdLst>
                <a:gd name="T0" fmla="*/ 369 w 11"/>
                <a:gd name="T1" fmla="*/ 4425 h 8"/>
                <a:gd name="T2" fmla="*/ 4212 w 11"/>
                <a:gd name="T3" fmla="*/ 1958 h 8"/>
                <a:gd name="T4" fmla="*/ 872 w 11"/>
                <a:gd name="T5" fmla="*/ 0 h 8"/>
                <a:gd name="T6" fmla="*/ 872 w 11"/>
                <a:gd name="T7" fmla="*/ 3720 h 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8">
                  <a:moveTo>
                    <a:pt x="1" y="7"/>
                  </a:moveTo>
                  <a:cubicBezTo>
                    <a:pt x="3" y="6"/>
                    <a:pt x="11" y="8"/>
                    <a:pt x="10" y="3"/>
                  </a:cubicBezTo>
                  <a:cubicBezTo>
                    <a:pt x="9" y="2"/>
                    <a:pt x="3" y="0"/>
                    <a:pt x="2" y="0"/>
                  </a:cubicBezTo>
                  <a:cubicBezTo>
                    <a:pt x="0" y="1"/>
                    <a:pt x="2" y="4"/>
                    <a:pt x="2" y="6"/>
                  </a:cubicBezTo>
                </a:path>
              </a:pathLst>
            </a:custGeom>
            <a:solidFill>
              <a:srgbClr val="DCD0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25" name="Freeform 350">
              <a:extLst>
                <a:ext uri="{FF2B5EF4-FFF2-40B4-BE49-F238E27FC236}">
                  <a16:creationId xmlns:a16="http://schemas.microsoft.com/office/drawing/2014/main" id="{D6E08587-2CE2-42D8-9DDA-3DB5CC738C3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5" y="1685"/>
              <a:ext cx="14" cy="13"/>
            </a:xfrm>
            <a:custGeom>
              <a:avLst/>
              <a:gdLst>
                <a:gd name="T0" fmla="*/ 355 w 6"/>
                <a:gd name="T1" fmla="*/ 4022 h 5"/>
                <a:gd name="T2" fmla="*/ 355 w 6"/>
                <a:gd name="T3" fmla="*/ 0 h 5"/>
                <a:gd name="T4" fmla="*/ 2287 w 6"/>
                <a:gd name="T5" fmla="*/ 967 h 5"/>
                <a:gd name="T6" fmla="*/ 0 w 6"/>
                <a:gd name="T7" fmla="*/ 4022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" h="5">
                  <a:moveTo>
                    <a:pt x="1" y="5"/>
                  </a:moveTo>
                  <a:cubicBezTo>
                    <a:pt x="1" y="3"/>
                    <a:pt x="1" y="2"/>
                    <a:pt x="1" y="0"/>
                  </a:cubicBezTo>
                  <a:cubicBezTo>
                    <a:pt x="3" y="1"/>
                    <a:pt x="4" y="1"/>
                    <a:pt x="6" y="1"/>
                  </a:cubicBezTo>
                  <a:cubicBezTo>
                    <a:pt x="6" y="4"/>
                    <a:pt x="2" y="3"/>
                    <a:pt x="0" y="5"/>
                  </a:cubicBezTo>
                </a:path>
              </a:pathLst>
            </a:custGeom>
            <a:solidFill>
              <a:srgbClr val="DCD0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26" name="Freeform 351">
              <a:extLst>
                <a:ext uri="{FF2B5EF4-FFF2-40B4-BE49-F238E27FC236}">
                  <a16:creationId xmlns:a16="http://schemas.microsoft.com/office/drawing/2014/main" id="{A4B8D70D-6F88-4E52-92DC-D9BD63916E8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4" y="1683"/>
              <a:ext cx="17" cy="7"/>
            </a:xfrm>
            <a:custGeom>
              <a:avLst/>
              <a:gdLst>
                <a:gd name="T0" fmla="*/ 0 w 7"/>
                <a:gd name="T1" fmla="*/ 0 h 3"/>
                <a:gd name="T2" fmla="*/ 3480 w 7"/>
                <a:gd name="T3" fmla="*/ 828 h 3"/>
                <a:gd name="T4" fmla="*/ 3480 w 7"/>
                <a:gd name="T5" fmla="*/ 1094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3">
                  <a:moveTo>
                    <a:pt x="0" y="0"/>
                  </a:moveTo>
                  <a:cubicBezTo>
                    <a:pt x="4" y="1"/>
                    <a:pt x="6" y="1"/>
                    <a:pt x="7" y="2"/>
                  </a:cubicBezTo>
                  <a:cubicBezTo>
                    <a:pt x="7" y="3"/>
                    <a:pt x="7" y="3"/>
                    <a:pt x="7" y="3"/>
                  </a:cubicBezTo>
                </a:path>
              </a:pathLst>
            </a:custGeom>
            <a:noFill/>
            <a:ln w="3175" cap="rnd">
              <a:solidFill>
                <a:srgbClr val="87888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27" name="Freeform 352">
              <a:extLst>
                <a:ext uri="{FF2B5EF4-FFF2-40B4-BE49-F238E27FC236}">
                  <a16:creationId xmlns:a16="http://schemas.microsoft.com/office/drawing/2014/main" id="{87A9F2CC-24A2-445B-8D05-CFDBF043991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9" y="1675"/>
              <a:ext cx="55" cy="8"/>
            </a:xfrm>
            <a:custGeom>
              <a:avLst/>
              <a:gdLst>
                <a:gd name="T0" fmla="*/ 0 w 23"/>
                <a:gd name="T1" fmla="*/ 0 h 3"/>
                <a:gd name="T2" fmla="*/ 10338 w 23"/>
                <a:gd name="T3" fmla="*/ 2824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3" h="3">
                  <a:moveTo>
                    <a:pt x="0" y="0"/>
                  </a:moveTo>
                  <a:cubicBezTo>
                    <a:pt x="10" y="1"/>
                    <a:pt x="18" y="2"/>
                    <a:pt x="23" y="3"/>
                  </a:cubicBezTo>
                </a:path>
              </a:pathLst>
            </a:custGeom>
            <a:noFill/>
            <a:ln w="3175" cap="rnd">
              <a:solidFill>
                <a:srgbClr val="87B1C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28" name="Freeform 353">
              <a:extLst>
                <a:ext uri="{FF2B5EF4-FFF2-40B4-BE49-F238E27FC236}">
                  <a16:creationId xmlns:a16="http://schemas.microsoft.com/office/drawing/2014/main" id="{E7D2119B-B08E-49CF-BF00-B1103FD7FCD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9" y="1698"/>
              <a:ext cx="52" cy="5"/>
            </a:xfrm>
            <a:custGeom>
              <a:avLst/>
              <a:gdLst>
                <a:gd name="T0" fmla="*/ 9083 w 22"/>
                <a:gd name="T1" fmla="*/ 0 h 2"/>
                <a:gd name="T2" fmla="*/ 0 w 22"/>
                <a:gd name="T3" fmla="*/ 130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2" h="2">
                  <a:moveTo>
                    <a:pt x="22" y="0"/>
                  </a:moveTo>
                  <a:cubicBezTo>
                    <a:pt x="17" y="1"/>
                    <a:pt x="9" y="1"/>
                    <a:pt x="0" y="2"/>
                  </a:cubicBezTo>
                </a:path>
              </a:pathLst>
            </a:custGeom>
            <a:noFill/>
            <a:ln w="3175" cap="rnd">
              <a:solidFill>
                <a:srgbClr val="91B7C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29" name="Freeform 354">
              <a:extLst>
                <a:ext uri="{FF2B5EF4-FFF2-40B4-BE49-F238E27FC236}">
                  <a16:creationId xmlns:a16="http://schemas.microsoft.com/office/drawing/2014/main" id="{2C28B04A-9CD2-4524-8BDF-12821B11776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1" y="1690"/>
              <a:ext cx="20" cy="8"/>
            </a:xfrm>
            <a:custGeom>
              <a:avLst/>
              <a:gdLst>
                <a:gd name="T0" fmla="*/ 4895 w 8"/>
                <a:gd name="T1" fmla="*/ 0 h 3"/>
                <a:gd name="T2" fmla="*/ 0 w 8"/>
                <a:gd name="T3" fmla="*/ 2824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3">
                  <a:moveTo>
                    <a:pt x="8" y="0"/>
                  </a:moveTo>
                  <a:cubicBezTo>
                    <a:pt x="8" y="1"/>
                    <a:pt x="5" y="2"/>
                    <a:pt x="0" y="3"/>
                  </a:cubicBezTo>
                </a:path>
              </a:pathLst>
            </a:custGeom>
            <a:noFill/>
            <a:ln w="3175" cap="rnd">
              <a:solidFill>
                <a:srgbClr val="A1A2A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30" name="Freeform 355">
              <a:extLst>
                <a:ext uri="{FF2B5EF4-FFF2-40B4-BE49-F238E27FC236}">
                  <a16:creationId xmlns:a16="http://schemas.microsoft.com/office/drawing/2014/main" id="{7D8C3E6F-E89B-4D08-866D-65691074EA7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7" y="698"/>
              <a:ext cx="344" cy="1089"/>
            </a:xfrm>
            <a:custGeom>
              <a:avLst/>
              <a:gdLst>
                <a:gd name="T0" fmla="*/ 33524 w 143"/>
                <a:gd name="T1" fmla="*/ 303918 h 426"/>
                <a:gd name="T2" fmla="*/ 66712 w 143"/>
                <a:gd name="T3" fmla="*/ 293900 h 426"/>
                <a:gd name="T4" fmla="*/ 66712 w 143"/>
                <a:gd name="T5" fmla="*/ 39293 h 426"/>
                <a:gd name="T6" fmla="*/ 33118 w 143"/>
                <a:gd name="T7" fmla="*/ 0 h 426"/>
                <a:gd name="T8" fmla="*/ 0 w 143"/>
                <a:gd name="T9" fmla="*/ 39293 h 426"/>
                <a:gd name="T10" fmla="*/ 0 w 143"/>
                <a:gd name="T11" fmla="*/ 293330 h 426"/>
                <a:gd name="T12" fmla="*/ 33524 w 143"/>
                <a:gd name="T13" fmla="*/ 303918 h 42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3" h="426">
                  <a:moveTo>
                    <a:pt x="72" y="426"/>
                  </a:moveTo>
                  <a:cubicBezTo>
                    <a:pt x="102" y="426"/>
                    <a:pt x="128" y="420"/>
                    <a:pt x="143" y="412"/>
                  </a:cubicBezTo>
                  <a:cubicBezTo>
                    <a:pt x="143" y="55"/>
                    <a:pt x="143" y="55"/>
                    <a:pt x="143" y="55"/>
                  </a:cubicBezTo>
                  <a:cubicBezTo>
                    <a:pt x="143" y="15"/>
                    <a:pt x="111" y="0"/>
                    <a:pt x="71" y="0"/>
                  </a:cubicBezTo>
                  <a:cubicBezTo>
                    <a:pt x="32" y="0"/>
                    <a:pt x="0" y="15"/>
                    <a:pt x="0" y="55"/>
                  </a:cubicBezTo>
                  <a:cubicBezTo>
                    <a:pt x="0" y="411"/>
                    <a:pt x="0" y="411"/>
                    <a:pt x="0" y="411"/>
                  </a:cubicBezTo>
                  <a:cubicBezTo>
                    <a:pt x="15" y="420"/>
                    <a:pt x="42" y="426"/>
                    <a:pt x="72" y="426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31" name="Oval 356">
              <a:extLst>
                <a:ext uri="{FF2B5EF4-FFF2-40B4-BE49-F238E27FC236}">
                  <a16:creationId xmlns:a16="http://schemas.microsoft.com/office/drawing/2014/main" id="{F2270973-9759-45CE-96AC-B3BF31E50A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06" y="908"/>
              <a:ext cx="53" cy="5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1732" name="Freeform 357">
              <a:extLst>
                <a:ext uri="{FF2B5EF4-FFF2-40B4-BE49-F238E27FC236}">
                  <a16:creationId xmlns:a16="http://schemas.microsoft.com/office/drawing/2014/main" id="{461104D4-5C99-4D34-BEC6-B238C13DD33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2" y="971"/>
              <a:ext cx="29" cy="34"/>
            </a:xfrm>
            <a:custGeom>
              <a:avLst/>
              <a:gdLst>
                <a:gd name="T0" fmla="*/ 5759 w 12"/>
                <a:gd name="T1" fmla="*/ 5150 h 13"/>
                <a:gd name="T2" fmla="*/ 2960 w 12"/>
                <a:gd name="T3" fmla="*/ 0 h 13"/>
                <a:gd name="T4" fmla="*/ 0 w 12"/>
                <a:gd name="T5" fmla="*/ 5150 h 13"/>
                <a:gd name="T6" fmla="*/ 2960 w 12"/>
                <a:gd name="T7" fmla="*/ 10896 h 13"/>
                <a:gd name="T8" fmla="*/ 5759 w 12"/>
                <a:gd name="T9" fmla="*/ 5150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13">
                  <a:moveTo>
                    <a:pt x="12" y="6"/>
                  </a:moveTo>
                  <a:cubicBezTo>
                    <a:pt x="12" y="3"/>
                    <a:pt x="10" y="0"/>
                    <a:pt x="6" y="0"/>
                  </a:cubicBezTo>
                  <a:cubicBezTo>
                    <a:pt x="3" y="0"/>
                    <a:pt x="0" y="3"/>
                    <a:pt x="0" y="6"/>
                  </a:cubicBezTo>
                  <a:cubicBezTo>
                    <a:pt x="0" y="10"/>
                    <a:pt x="3" y="12"/>
                    <a:pt x="6" y="13"/>
                  </a:cubicBezTo>
                  <a:cubicBezTo>
                    <a:pt x="9" y="13"/>
                    <a:pt x="12" y="10"/>
                    <a:pt x="12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33" name="Freeform 358">
              <a:extLst>
                <a:ext uri="{FF2B5EF4-FFF2-40B4-BE49-F238E27FC236}">
                  <a16:creationId xmlns:a16="http://schemas.microsoft.com/office/drawing/2014/main" id="{DAF9E745-E32C-4CCD-9878-48242D9B9B2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2" y="867"/>
              <a:ext cx="32" cy="30"/>
            </a:xfrm>
            <a:custGeom>
              <a:avLst/>
              <a:gdLst>
                <a:gd name="T0" fmla="*/ 7131 w 13"/>
                <a:gd name="T1" fmla="*/ 3720 h 12"/>
                <a:gd name="T2" fmla="*/ 3786 w 13"/>
                <a:gd name="T3" fmla="*/ 0 h 12"/>
                <a:gd name="T4" fmla="*/ 0 w 13"/>
                <a:gd name="T5" fmla="*/ 3720 h 12"/>
                <a:gd name="T6" fmla="*/ 3786 w 13"/>
                <a:gd name="T7" fmla="*/ 7345 h 12"/>
                <a:gd name="T8" fmla="*/ 7131 w 13"/>
                <a:gd name="T9" fmla="*/ 3720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2">
                  <a:moveTo>
                    <a:pt x="13" y="6"/>
                  </a:moveTo>
                  <a:cubicBezTo>
                    <a:pt x="13" y="3"/>
                    <a:pt x="10" y="0"/>
                    <a:pt x="7" y="0"/>
                  </a:cubicBezTo>
                  <a:cubicBezTo>
                    <a:pt x="3" y="0"/>
                    <a:pt x="1" y="3"/>
                    <a:pt x="0" y="6"/>
                  </a:cubicBezTo>
                  <a:cubicBezTo>
                    <a:pt x="0" y="10"/>
                    <a:pt x="3" y="12"/>
                    <a:pt x="7" y="12"/>
                  </a:cubicBezTo>
                  <a:cubicBezTo>
                    <a:pt x="10" y="12"/>
                    <a:pt x="13" y="10"/>
                    <a:pt x="13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34" name="Freeform 359">
              <a:extLst>
                <a:ext uri="{FF2B5EF4-FFF2-40B4-BE49-F238E27FC236}">
                  <a16:creationId xmlns:a16="http://schemas.microsoft.com/office/drawing/2014/main" id="{BA305008-793C-406F-85D7-6B48B9589202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1" y="741"/>
              <a:ext cx="128" cy="1021"/>
            </a:xfrm>
            <a:custGeom>
              <a:avLst/>
              <a:gdLst>
                <a:gd name="T0" fmla="*/ 1971 w 53"/>
                <a:gd name="T1" fmla="*/ 285248 h 399"/>
                <a:gd name="T2" fmla="*/ 4760 w 53"/>
                <a:gd name="T3" fmla="*/ 286671 h 399"/>
                <a:gd name="T4" fmla="*/ 7139 w 53"/>
                <a:gd name="T5" fmla="*/ 35116 h 399"/>
                <a:gd name="T6" fmla="*/ 25383 w 53"/>
                <a:gd name="T7" fmla="*/ 857 h 399"/>
                <a:gd name="T8" fmla="*/ 1971 w 53"/>
                <a:gd name="T9" fmla="*/ 145691 h 399"/>
                <a:gd name="T10" fmla="*/ 1971 w 53"/>
                <a:gd name="T11" fmla="*/ 285248 h 39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3" h="399">
                  <a:moveTo>
                    <a:pt x="4" y="397"/>
                  </a:moveTo>
                  <a:cubicBezTo>
                    <a:pt x="6" y="398"/>
                    <a:pt x="8" y="398"/>
                    <a:pt x="10" y="399"/>
                  </a:cubicBezTo>
                  <a:cubicBezTo>
                    <a:pt x="13" y="271"/>
                    <a:pt x="15" y="147"/>
                    <a:pt x="15" y="49"/>
                  </a:cubicBezTo>
                  <a:cubicBezTo>
                    <a:pt x="15" y="18"/>
                    <a:pt x="37" y="4"/>
                    <a:pt x="53" y="1"/>
                  </a:cubicBezTo>
                  <a:cubicBezTo>
                    <a:pt x="0" y="0"/>
                    <a:pt x="4" y="13"/>
                    <a:pt x="4" y="203"/>
                  </a:cubicBezTo>
                  <a:lnTo>
                    <a:pt x="4" y="39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35" name="Freeform 360">
              <a:extLst>
                <a:ext uri="{FF2B5EF4-FFF2-40B4-BE49-F238E27FC236}">
                  <a16:creationId xmlns:a16="http://schemas.microsoft.com/office/drawing/2014/main" id="{DB24CB06-F59B-4468-B879-1FB8140CA86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8" y="718"/>
              <a:ext cx="137" cy="1054"/>
            </a:xfrm>
            <a:custGeom>
              <a:avLst/>
              <a:gdLst>
                <a:gd name="T0" fmla="*/ 23091 w 57"/>
                <a:gd name="T1" fmla="*/ 28614 h 412"/>
                <a:gd name="T2" fmla="*/ 24062 w 57"/>
                <a:gd name="T3" fmla="*/ 72299 h 412"/>
                <a:gd name="T4" fmla="*/ 24062 w 57"/>
                <a:gd name="T5" fmla="*/ 155606 h 412"/>
                <a:gd name="T6" fmla="*/ 24062 w 57"/>
                <a:gd name="T7" fmla="*/ 295412 h 412"/>
                <a:gd name="T8" fmla="*/ 26395 w 57"/>
                <a:gd name="T9" fmla="*/ 294092 h 412"/>
                <a:gd name="T10" fmla="*/ 26395 w 57"/>
                <a:gd name="T11" fmla="*/ 28064 h 412"/>
                <a:gd name="T12" fmla="*/ 971 w 57"/>
                <a:gd name="T13" fmla="*/ 0 h 412"/>
                <a:gd name="T14" fmla="*/ 0 w 57"/>
                <a:gd name="T15" fmla="*/ 0 h 412"/>
                <a:gd name="T16" fmla="*/ 23091 w 57"/>
                <a:gd name="T17" fmla="*/ 28614 h 41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7" h="412">
                  <a:moveTo>
                    <a:pt x="50" y="40"/>
                  </a:moveTo>
                  <a:cubicBezTo>
                    <a:pt x="52" y="48"/>
                    <a:pt x="52" y="90"/>
                    <a:pt x="52" y="101"/>
                  </a:cubicBezTo>
                  <a:cubicBezTo>
                    <a:pt x="53" y="131"/>
                    <a:pt x="52" y="169"/>
                    <a:pt x="52" y="217"/>
                  </a:cubicBezTo>
                  <a:cubicBezTo>
                    <a:pt x="52" y="412"/>
                    <a:pt x="52" y="412"/>
                    <a:pt x="52" y="412"/>
                  </a:cubicBezTo>
                  <a:cubicBezTo>
                    <a:pt x="54" y="411"/>
                    <a:pt x="55" y="411"/>
                    <a:pt x="57" y="410"/>
                  </a:cubicBezTo>
                  <a:cubicBezTo>
                    <a:pt x="57" y="257"/>
                    <a:pt x="57" y="101"/>
                    <a:pt x="57" y="39"/>
                  </a:cubicBezTo>
                  <a:cubicBezTo>
                    <a:pt x="57" y="19"/>
                    <a:pt x="23" y="0"/>
                    <a:pt x="2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5" y="4"/>
                    <a:pt x="40" y="3"/>
                    <a:pt x="50" y="4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36" name="Oval 361">
              <a:extLst>
                <a:ext uri="{FF2B5EF4-FFF2-40B4-BE49-F238E27FC236}">
                  <a16:creationId xmlns:a16="http://schemas.microsoft.com/office/drawing/2014/main" id="{2758432E-0F0C-4110-AB3E-90C1B48A93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73" y="1649"/>
              <a:ext cx="38" cy="4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1737" name="Oval 362">
              <a:extLst>
                <a:ext uri="{FF2B5EF4-FFF2-40B4-BE49-F238E27FC236}">
                  <a16:creationId xmlns:a16="http://schemas.microsoft.com/office/drawing/2014/main" id="{11BB76D8-3B2B-4FC6-9CE1-624C4FF8DB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21" y="1657"/>
              <a:ext cx="22" cy="2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1738" name="Oval 363">
              <a:extLst>
                <a:ext uri="{FF2B5EF4-FFF2-40B4-BE49-F238E27FC236}">
                  <a16:creationId xmlns:a16="http://schemas.microsoft.com/office/drawing/2014/main" id="{56798FAF-F995-4FE3-93DC-AB80D56109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42" y="1667"/>
              <a:ext cx="17" cy="1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1739" name="Freeform 364">
              <a:extLst>
                <a:ext uri="{FF2B5EF4-FFF2-40B4-BE49-F238E27FC236}">
                  <a16:creationId xmlns:a16="http://schemas.microsoft.com/office/drawing/2014/main" id="{145621DC-FF30-4907-B553-53EA441471E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2" y="1429"/>
              <a:ext cx="269" cy="358"/>
            </a:xfrm>
            <a:custGeom>
              <a:avLst/>
              <a:gdLst>
                <a:gd name="T0" fmla="*/ 970 w 112"/>
                <a:gd name="T1" fmla="*/ 13681 h 140"/>
                <a:gd name="T2" fmla="*/ 970 w 112"/>
                <a:gd name="T3" fmla="*/ 97320 h 140"/>
                <a:gd name="T4" fmla="*/ 18770 w 112"/>
                <a:gd name="T5" fmla="*/ 100058 h 140"/>
                <a:gd name="T6" fmla="*/ 51653 w 112"/>
                <a:gd name="T7" fmla="*/ 90009 h 140"/>
                <a:gd name="T8" fmla="*/ 51653 w 112"/>
                <a:gd name="T9" fmla="*/ 0 h 140"/>
                <a:gd name="T10" fmla="*/ 22058 w 112"/>
                <a:gd name="T11" fmla="*/ 12026 h 140"/>
                <a:gd name="T12" fmla="*/ 6552 w 112"/>
                <a:gd name="T13" fmla="*/ 7873 h 140"/>
                <a:gd name="T14" fmla="*/ 970 w 112"/>
                <a:gd name="T15" fmla="*/ 13681 h 14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12" h="140">
                  <a:moveTo>
                    <a:pt x="2" y="19"/>
                  </a:moveTo>
                  <a:cubicBezTo>
                    <a:pt x="2" y="136"/>
                    <a:pt x="2" y="136"/>
                    <a:pt x="2" y="136"/>
                  </a:cubicBezTo>
                  <a:cubicBezTo>
                    <a:pt x="14" y="139"/>
                    <a:pt x="27" y="140"/>
                    <a:pt x="41" y="140"/>
                  </a:cubicBezTo>
                  <a:cubicBezTo>
                    <a:pt x="71" y="140"/>
                    <a:pt x="97" y="134"/>
                    <a:pt x="112" y="126"/>
                  </a:cubicBezTo>
                  <a:cubicBezTo>
                    <a:pt x="112" y="0"/>
                    <a:pt x="112" y="0"/>
                    <a:pt x="112" y="0"/>
                  </a:cubicBezTo>
                  <a:cubicBezTo>
                    <a:pt x="99" y="12"/>
                    <a:pt x="82" y="15"/>
                    <a:pt x="48" y="17"/>
                  </a:cubicBezTo>
                  <a:cubicBezTo>
                    <a:pt x="37" y="17"/>
                    <a:pt x="24" y="14"/>
                    <a:pt x="14" y="11"/>
                  </a:cubicBezTo>
                  <a:cubicBezTo>
                    <a:pt x="0" y="8"/>
                    <a:pt x="2" y="19"/>
                    <a:pt x="2" y="19"/>
                  </a:cubicBezTo>
                  <a:close/>
                </a:path>
              </a:pathLst>
            </a:custGeom>
            <a:solidFill>
              <a:srgbClr val="FFFFFF"/>
            </a:solidFill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740" name="Freeform 365">
              <a:extLst>
                <a:ext uri="{FF2B5EF4-FFF2-40B4-BE49-F238E27FC236}">
                  <a16:creationId xmlns:a16="http://schemas.microsoft.com/office/drawing/2014/main" id="{46822F49-9289-4503-870A-A7EE3A85924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8" y="1473"/>
              <a:ext cx="168" cy="291"/>
            </a:xfrm>
            <a:custGeom>
              <a:avLst/>
              <a:gdLst>
                <a:gd name="T0" fmla="*/ 27134 w 70"/>
                <a:gd name="T1" fmla="*/ 847 h 114"/>
                <a:gd name="T2" fmla="*/ 0 w 70"/>
                <a:gd name="T3" fmla="*/ 3558 h 114"/>
                <a:gd name="T4" fmla="*/ 17350 w 70"/>
                <a:gd name="T5" fmla="*/ 33166 h 114"/>
                <a:gd name="T6" fmla="*/ 24290 w 70"/>
                <a:gd name="T7" fmla="*/ 80538 h 114"/>
                <a:gd name="T8" fmla="*/ 32083 w 70"/>
                <a:gd name="T9" fmla="*/ 76926 h 114"/>
                <a:gd name="T10" fmla="*/ 32083 w 70"/>
                <a:gd name="T11" fmla="*/ 8582 h 114"/>
                <a:gd name="T12" fmla="*/ 27134 w 70"/>
                <a:gd name="T13" fmla="*/ 847 h 11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0" h="114">
                  <a:moveTo>
                    <a:pt x="59" y="1"/>
                  </a:moveTo>
                  <a:cubicBezTo>
                    <a:pt x="43" y="4"/>
                    <a:pt x="23" y="9"/>
                    <a:pt x="0" y="5"/>
                  </a:cubicBezTo>
                  <a:cubicBezTo>
                    <a:pt x="3" y="17"/>
                    <a:pt x="29" y="30"/>
                    <a:pt x="38" y="47"/>
                  </a:cubicBezTo>
                  <a:cubicBezTo>
                    <a:pt x="49" y="69"/>
                    <a:pt x="51" y="92"/>
                    <a:pt x="53" y="114"/>
                  </a:cubicBezTo>
                  <a:cubicBezTo>
                    <a:pt x="59" y="113"/>
                    <a:pt x="65" y="111"/>
                    <a:pt x="70" y="109"/>
                  </a:cubicBezTo>
                  <a:cubicBezTo>
                    <a:pt x="70" y="67"/>
                    <a:pt x="70" y="31"/>
                    <a:pt x="70" y="12"/>
                  </a:cubicBezTo>
                  <a:cubicBezTo>
                    <a:pt x="68" y="0"/>
                    <a:pt x="63" y="0"/>
                    <a:pt x="59" y="1"/>
                  </a:cubicBezTo>
                  <a:close/>
                </a:path>
              </a:pathLst>
            </a:custGeom>
            <a:solidFill>
              <a:srgbClr val="E7E7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41" name="Freeform 366">
              <a:extLst>
                <a:ext uri="{FF2B5EF4-FFF2-40B4-BE49-F238E27FC236}">
                  <a16:creationId xmlns:a16="http://schemas.microsoft.com/office/drawing/2014/main" id="{310E75E3-452C-441E-9943-D9A9F39A094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1" y="1951"/>
              <a:ext cx="12" cy="821"/>
            </a:xfrm>
            <a:custGeom>
              <a:avLst/>
              <a:gdLst>
                <a:gd name="T0" fmla="*/ 0 w 12"/>
                <a:gd name="T1" fmla="*/ 0 h 821"/>
                <a:gd name="T2" fmla="*/ 0 w 12"/>
                <a:gd name="T3" fmla="*/ 821 h 821"/>
                <a:gd name="T4" fmla="*/ 12 w 12"/>
                <a:gd name="T5" fmla="*/ 3 h 821"/>
                <a:gd name="T6" fmla="*/ 0 w 12"/>
                <a:gd name="T7" fmla="*/ 0 h 82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" h="821">
                  <a:moveTo>
                    <a:pt x="0" y="0"/>
                  </a:moveTo>
                  <a:lnTo>
                    <a:pt x="0" y="821"/>
                  </a:lnTo>
                  <a:lnTo>
                    <a:pt x="1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4B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42" name="Freeform 367">
              <a:extLst>
                <a:ext uri="{FF2B5EF4-FFF2-40B4-BE49-F238E27FC236}">
                  <a16:creationId xmlns:a16="http://schemas.microsoft.com/office/drawing/2014/main" id="{C45005F1-AD0C-4DD9-BAEC-C15A6C1BE14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1" y="1951"/>
              <a:ext cx="12" cy="821"/>
            </a:xfrm>
            <a:custGeom>
              <a:avLst/>
              <a:gdLst>
                <a:gd name="T0" fmla="*/ 0 w 12"/>
                <a:gd name="T1" fmla="*/ 0 h 821"/>
                <a:gd name="T2" fmla="*/ 0 w 12"/>
                <a:gd name="T3" fmla="*/ 821 h 821"/>
                <a:gd name="T4" fmla="*/ 12 w 12"/>
                <a:gd name="T5" fmla="*/ 3 h 8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821">
                  <a:moveTo>
                    <a:pt x="0" y="0"/>
                  </a:moveTo>
                  <a:lnTo>
                    <a:pt x="0" y="821"/>
                  </a:lnTo>
                  <a:lnTo>
                    <a:pt x="12" y="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43" name="Freeform 368">
              <a:extLst>
                <a:ext uri="{FF2B5EF4-FFF2-40B4-BE49-F238E27FC236}">
                  <a16:creationId xmlns:a16="http://schemas.microsoft.com/office/drawing/2014/main" id="{0A27D0F9-EA04-4205-A6D0-C64AEE70F67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1" y="2302"/>
              <a:ext cx="7" cy="166"/>
            </a:xfrm>
            <a:custGeom>
              <a:avLst/>
              <a:gdLst>
                <a:gd name="T0" fmla="*/ 0 w 3"/>
                <a:gd name="T1" fmla="*/ 46071 h 65"/>
                <a:gd name="T2" fmla="*/ 828 w 3"/>
                <a:gd name="T3" fmla="*/ 45172 h 65"/>
                <a:gd name="T4" fmla="*/ 1094 w 3"/>
                <a:gd name="T5" fmla="*/ 0 h 65"/>
                <a:gd name="T6" fmla="*/ 0 w 3"/>
                <a:gd name="T7" fmla="*/ 0 h 65"/>
                <a:gd name="T8" fmla="*/ 0 w 3"/>
                <a:gd name="T9" fmla="*/ 46071 h 6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65">
                  <a:moveTo>
                    <a:pt x="0" y="65"/>
                  </a:moveTo>
                  <a:cubicBezTo>
                    <a:pt x="1" y="65"/>
                    <a:pt x="1" y="64"/>
                    <a:pt x="2" y="64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lnTo>
                    <a:pt x="0" y="65"/>
                  </a:lnTo>
                  <a:close/>
                </a:path>
              </a:pathLst>
            </a:custGeom>
            <a:solidFill>
              <a:srgbClr val="C68E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44" name="Freeform 369">
              <a:extLst>
                <a:ext uri="{FF2B5EF4-FFF2-40B4-BE49-F238E27FC236}">
                  <a16:creationId xmlns:a16="http://schemas.microsoft.com/office/drawing/2014/main" id="{13430D17-91F1-435B-87F3-E111FD2C5E3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6" y="1869"/>
              <a:ext cx="26" cy="921"/>
            </a:xfrm>
            <a:custGeom>
              <a:avLst/>
              <a:gdLst>
                <a:gd name="T0" fmla="*/ 3314 w 11"/>
                <a:gd name="T1" fmla="*/ 2180 h 360"/>
                <a:gd name="T2" fmla="*/ 4491 w 11"/>
                <a:gd name="T3" fmla="*/ 249524 h 360"/>
                <a:gd name="T4" fmla="*/ 3314 w 11"/>
                <a:gd name="T5" fmla="*/ 250428 h 360"/>
                <a:gd name="T6" fmla="*/ 0 w 11"/>
                <a:gd name="T7" fmla="*/ 0 h 36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360">
                  <a:moveTo>
                    <a:pt x="8" y="3"/>
                  </a:moveTo>
                  <a:cubicBezTo>
                    <a:pt x="11" y="348"/>
                    <a:pt x="11" y="348"/>
                    <a:pt x="11" y="348"/>
                  </a:cubicBezTo>
                  <a:cubicBezTo>
                    <a:pt x="11" y="360"/>
                    <a:pt x="8" y="355"/>
                    <a:pt x="8" y="349"/>
                  </a:cubicBezTo>
                  <a:cubicBezTo>
                    <a:pt x="7" y="343"/>
                    <a:pt x="0" y="0"/>
                    <a:pt x="0" y="0"/>
                  </a:cubicBezTo>
                </a:path>
              </a:pathLst>
            </a:custGeom>
            <a:solidFill>
              <a:srgbClr val="EFCA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45" name="Freeform 370">
              <a:extLst>
                <a:ext uri="{FF2B5EF4-FFF2-40B4-BE49-F238E27FC236}">
                  <a16:creationId xmlns:a16="http://schemas.microsoft.com/office/drawing/2014/main" id="{700DF831-0901-4F0D-8E15-23E6B3408DB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3" y="2304"/>
              <a:ext cx="17" cy="164"/>
            </a:xfrm>
            <a:custGeom>
              <a:avLst/>
              <a:gdLst>
                <a:gd name="T0" fmla="*/ 3019 w 7"/>
                <a:gd name="T1" fmla="*/ 0 h 64"/>
                <a:gd name="T2" fmla="*/ 0 w 7"/>
                <a:gd name="T3" fmla="*/ 0 h 64"/>
                <a:gd name="T4" fmla="*/ 1003 w 7"/>
                <a:gd name="T5" fmla="*/ 45618 h 64"/>
                <a:gd name="T6" fmla="*/ 3480 w 7"/>
                <a:gd name="T7" fmla="*/ 46392 h 64"/>
                <a:gd name="T8" fmla="*/ 3019 w 7"/>
                <a:gd name="T9" fmla="*/ 0 h 6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64">
                  <a:moveTo>
                    <a:pt x="6" y="0"/>
                  </a:moveTo>
                  <a:cubicBezTo>
                    <a:pt x="4" y="0"/>
                    <a:pt x="2" y="0"/>
                    <a:pt x="0" y="0"/>
                  </a:cubicBezTo>
                  <a:cubicBezTo>
                    <a:pt x="1" y="21"/>
                    <a:pt x="1" y="43"/>
                    <a:pt x="2" y="63"/>
                  </a:cubicBezTo>
                  <a:cubicBezTo>
                    <a:pt x="4" y="63"/>
                    <a:pt x="5" y="63"/>
                    <a:pt x="7" y="64"/>
                  </a:cubicBezTo>
                  <a:lnTo>
                    <a:pt x="6" y="0"/>
                  </a:lnTo>
                  <a:close/>
                </a:path>
              </a:pathLst>
            </a:custGeom>
            <a:solidFill>
              <a:srgbClr val="ECA8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46" name="Freeform 371">
              <a:extLst>
                <a:ext uri="{FF2B5EF4-FFF2-40B4-BE49-F238E27FC236}">
                  <a16:creationId xmlns:a16="http://schemas.microsoft.com/office/drawing/2014/main" id="{09C67B6B-B8CF-446F-9F6A-271E866451B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5" y="1915"/>
              <a:ext cx="46" cy="908"/>
            </a:xfrm>
            <a:custGeom>
              <a:avLst/>
              <a:gdLst>
                <a:gd name="T0" fmla="*/ 0 w 19"/>
                <a:gd name="T1" fmla="*/ 0 h 355"/>
                <a:gd name="T2" fmla="*/ 1407 w 19"/>
                <a:gd name="T3" fmla="*/ 246943 h 355"/>
                <a:gd name="T4" fmla="*/ 8897 w 19"/>
                <a:gd name="T5" fmla="*/ 245536 h 355"/>
                <a:gd name="T6" fmla="*/ 8897 w 19"/>
                <a:gd name="T7" fmla="*/ 2179 h 35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9" h="355">
                  <a:moveTo>
                    <a:pt x="0" y="0"/>
                  </a:moveTo>
                  <a:cubicBezTo>
                    <a:pt x="3" y="345"/>
                    <a:pt x="3" y="345"/>
                    <a:pt x="3" y="345"/>
                  </a:cubicBezTo>
                  <a:cubicBezTo>
                    <a:pt x="4" y="353"/>
                    <a:pt x="18" y="355"/>
                    <a:pt x="18" y="343"/>
                  </a:cubicBezTo>
                  <a:cubicBezTo>
                    <a:pt x="19" y="337"/>
                    <a:pt x="18" y="3"/>
                    <a:pt x="18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47" name="Freeform 372">
              <a:extLst>
                <a:ext uri="{FF2B5EF4-FFF2-40B4-BE49-F238E27FC236}">
                  <a16:creationId xmlns:a16="http://schemas.microsoft.com/office/drawing/2014/main" id="{D138C4A4-17E1-4CED-8078-181475957CA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0" y="1831"/>
              <a:ext cx="67" cy="982"/>
            </a:xfrm>
            <a:custGeom>
              <a:avLst/>
              <a:gdLst>
                <a:gd name="T0" fmla="*/ 0 w 28"/>
                <a:gd name="T1" fmla="*/ 0 h 384"/>
                <a:gd name="T2" fmla="*/ 2261 w 28"/>
                <a:gd name="T3" fmla="*/ 266866 h 384"/>
                <a:gd name="T4" fmla="*/ 12551 w 28"/>
                <a:gd name="T5" fmla="*/ 271027 h 384"/>
                <a:gd name="T6" fmla="*/ 12551 w 28"/>
                <a:gd name="T7" fmla="*/ 3598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8" h="384">
                  <a:moveTo>
                    <a:pt x="0" y="0"/>
                  </a:moveTo>
                  <a:cubicBezTo>
                    <a:pt x="5" y="373"/>
                    <a:pt x="5" y="373"/>
                    <a:pt x="5" y="373"/>
                  </a:cubicBezTo>
                  <a:cubicBezTo>
                    <a:pt x="7" y="380"/>
                    <a:pt x="24" y="384"/>
                    <a:pt x="28" y="379"/>
                  </a:cubicBezTo>
                  <a:cubicBezTo>
                    <a:pt x="28" y="5"/>
                    <a:pt x="28" y="5"/>
                    <a:pt x="28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48" name="Freeform 373">
              <a:extLst>
                <a:ext uri="{FF2B5EF4-FFF2-40B4-BE49-F238E27FC236}">
                  <a16:creationId xmlns:a16="http://schemas.microsoft.com/office/drawing/2014/main" id="{042A9412-E9EA-43D6-B57D-ECAEDA6A50A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9" y="1849"/>
              <a:ext cx="28" cy="972"/>
            </a:xfrm>
            <a:custGeom>
              <a:avLst/>
              <a:gdLst>
                <a:gd name="T0" fmla="*/ 0 w 12"/>
                <a:gd name="T1" fmla="*/ 0 h 380"/>
                <a:gd name="T2" fmla="*/ 355 w 12"/>
                <a:gd name="T3" fmla="*/ 266620 h 380"/>
                <a:gd name="T4" fmla="*/ 3381 w 12"/>
                <a:gd name="T5" fmla="*/ 266620 h 380"/>
                <a:gd name="T6" fmla="*/ 4508 w 12"/>
                <a:gd name="T7" fmla="*/ 2860 h 38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" h="380">
                  <a:moveTo>
                    <a:pt x="0" y="0"/>
                  </a:moveTo>
                  <a:cubicBezTo>
                    <a:pt x="1" y="372"/>
                    <a:pt x="1" y="372"/>
                    <a:pt x="1" y="372"/>
                  </a:cubicBezTo>
                  <a:cubicBezTo>
                    <a:pt x="1" y="380"/>
                    <a:pt x="9" y="376"/>
                    <a:pt x="9" y="372"/>
                  </a:cubicBezTo>
                  <a:cubicBezTo>
                    <a:pt x="9" y="369"/>
                    <a:pt x="12" y="4"/>
                    <a:pt x="12" y="4"/>
                  </a:cubicBezTo>
                </a:path>
              </a:pathLst>
            </a:custGeom>
            <a:solidFill>
              <a:srgbClr val="D0A3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49" name="Freeform 374">
              <a:extLst>
                <a:ext uri="{FF2B5EF4-FFF2-40B4-BE49-F238E27FC236}">
                  <a16:creationId xmlns:a16="http://schemas.microsoft.com/office/drawing/2014/main" id="{6FBC9417-6BDD-4891-B76D-12A9357A701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1" y="2683"/>
              <a:ext cx="22" cy="156"/>
            </a:xfrm>
            <a:custGeom>
              <a:avLst/>
              <a:gdLst>
                <a:gd name="T0" fmla="*/ 0 w 9"/>
                <a:gd name="T1" fmla="*/ 0 h 61"/>
                <a:gd name="T2" fmla="*/ 0 w 9"/>
                <a:gd name="T3" fmla="*/ 38069 h 61"/>
                <a:gd name="T4" fmla="*/ 4278 w 9"/>
                <a:gd name="T5" fmla="*/ 38069 h 61"/>
                <a:gd name="T6" fmla="*/ 4720 w 9"/>
                <a:gd name="T7" fmla="*/ 849 h 61"/>
                <a:gd name="T8" fmla="*/ 0 w 9"/>
                <a:gd name="T9" fmla="*/ 0 h 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61">
                  <a:moveTo>
                    <a:pt x="0" y="0"/>
                  </a:moveTo>
                  <a:cubicBezTo>
                    <a:pt x="0" y="53"/>
                    <a:pt x="0" y="53"/>
                    <a:pt x="0" y="53"/>
                  </a:cubicBezTo>
                  <a:cubicBezTo>
                    <a:pt x="0" y="61"/>
                    <a:pt x="8" y="56"/>
                    <a:pt x="8" y="53"/>
                  </a:cubicBezTo>
                  <a:cubicBezTo>
                    <a:pt x="8" y="52"/>
                    <a:pt x="8" y="32"/>
                    <a:pt x="9" y="1"/>
                  </a:cubicBezTo>
                  <a:cubicBezTo>
                    <a:pt x="6" y="1"/>
                    <a:pt x="3" y="1"/>
                    <a:pt x="0" y="0"/>
                  </a:cubicBezTo>
                  <a:close/>
                </a:path>
              </a:pathLst>
            </a:custGeom>
            <a:solidFill>
              <a:srgbClr val="ECA8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50" name="Freeform 375">
              <a:extLst>
                <a:ext uri="{FF2B5EF4-FFF2-40B4-BE49-F238E27FC236}">
                  <a16:creationId xmlns:a16="http://schemas.microsoft.com/office/drawing/2014/main" id="{18CB33B5-8572-44C4-83D8-1253C25AF91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9" y="1849"/>
              <a:ext cx="28" cy="726"/>
            </a:xfrm>
            <a:custGeom>
              <a:avLst/>
              <a:gdLst>
                <a:gd name="T0" fmla="*/ 4508 w 12"/>
                <a:gd name="T1" fmla="*/ 2822 h 284"/>
                <a:gd name="T2" fmla="*/ 0 w 12"/>
                <a:gd name="T3" fmla="*/ 0 h 284"/>
                <a:gd name="T4" fmla="*/ 355 w 12"/>
                <a:gd name="T5" fmla="*/ 200333 h 284"/>
                <a:gd name="T6" fmla="*/ 3736 w 12"/>
                <a:gd name="T7" fmla="*/ 202633 h 284"/>
                <a:gd name="T8" fmla="*/ 4508 w 12"/>
                <a:gd name="T9" fmla="*/ 2822 h 2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284">
                  <a:moveTo>
                    <a:pt x="12" y="4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281"/>
                    <a:pt x="1" y="281"/>
                    <a:pt x="1" y="281"/>
                  </a:cubicBezTo>
                  <a:cubicBezTo>
                    <a:pt x="3" y="283"/>
                    <a:pt x="6" y="284"/>
                    <a:pt x="10" y="284"/>
                  </a:cubicBezTo>
                  <a:cubicBezTo>
                    <a:pt x="11" y="175"/>
                    <a:pt x="12" y="4"/>
                    <a:pt x="12" y="4"/>
                  </a:cubicBezTo>
                  <a:close/>
                </a:path>
              </a:pathLst>
            </a:custGeom>
            <a:solidFill>
              <a:srgbClr val="C4B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51" name="Freeform 376">
              <a:extLst>
                <a:ext uri="{FF2B5EF4-FFF2-40B4-BE49-F238E27FC236}">
                  <a16:creationId xmlns:a16="http://schemas.microsoft.com/office/drawing/2014/main" id="{7E634739-EAC5-470A-98B1-99EB6D0E364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1" y="2299"/>
              <a:ext cx="24" cy="161"/>
            </a:xfrm>
            <a:custGeom>
              <a:avLst/>
              <a:gdLst>
                <a:gd name="T0" fmla="*/ 0 w 10"/>
                <a:gd name="T1" fmla="*/ 43508 h 63"/>
                <a:gd name="T2" fmla="*/ 4217 w 10"/>
                <a:gd name="T3" fmla="*/ 44781 h 63"/>
                <a:gd name="T4" fmla="*/ 4620 w 10"/>
                <a:gd name="T5" fmla="*/ 848 h 63"/>
                <a:gd name="T6" fmla="*/ 0 w 10"/>
                <a:gd name="T7" fmla="*/ 0 h 63"/>
                <a:gd name="T8" fmla="*/ 0 w 10"/>
                <a:gd name="T9" fmla="*/ 43508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63">
                  <a:moveTo>
                    <a:pt x="0" y="61"/>
                  </a:moveTo>
                  <a:cubicBezTo>
                    <a:pt x="2" y="62"/>
                    <a:pt x="5" y="62"/>
                    <a:pt x="9" y="63"/>
                  </a:cubicBezTo>
                  <a:cubicBezTo>
                    <a:pt x="9" y="43"/>
                    <a:pt x="9" y="22"/>
                    <a:pt x="10" y="1"/>
                  </a:cubicBezTo>
                  <a:cubicBezTo>
                    <a:pt x="5" y="1"/>
                    <a:pt x="2" y="0"/>
                    <a:pt x="0" y="0"/>
                  </a:cubicBezTo>
                  <a:lnTo>
                    <a:pt x="0" y="61"/>
                  </a:lnTo>
                  <a:close/>
                </a:path>
              </a:pathLst>
            </a:custGeom>
            <a:solidFill>
              <a:srgbClr val="C68E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52" name="Freeform 377">
              <a:extLst>
                <a:ext uri="{FF2B5EF4-FFF2-40B4-BE49-F238E27FC236}">
                  <a16:creationId xmlns:a16="http://schemas.microsoft.com/office/drawing/2014/main" id="{6854630C-C046-4572-9CFE-498ED207A192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2" y="1862"/>
              <a:ext cx="22" cy="895"/>
            </a:xfrm>
            <a:custGeom>
              <a:avLst/>
              <a:gdLst>
                <a:gd name="T0" fmla="*/ 0 w 9"/>
                <a:gd name="T1" fmla="*/ 0 h 350"/>
                <a:gd name="T2" fmla="*/ 2540 w 9"/>
                <a:gd name="T3" fmla="*/ 250268 h 350"/>
                <a:gd name="T4" fmla="*/ 0 w 9"/>
                <a:gd name="T5" fmla="*/ 0 h 35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350">
                  <a:moveTo>
                    <a:pt x="0" y="0"/>
                  </a:moveTo>
                  <a:cubicBezTo>
                    <a:pt x="5" y="350"/>
                    <a:pt x="5" y="350"/>
                    <a:pt x="5" y="350"/>
                  </a:cubicBezTo>
                  <a:cubicBezTo>
                    <a:pt x="9" y="327"/>
                    <a:pt x="9" y="38"/>
                    <a:pt x="0" y="0"/>
                  </a:cubicBezTo>
                  <a:close/>
                </a:path>
              </a:pathLst>
            </a:custGeom>
            <a:solidFill>
              <a:srgbClr val="EFCA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53" name="Freeform 378">
              <a:extLst>
                <a:ext uri="{FF2B5EF4-FFF2-40B4-BE49-F238E27FC236}">
                  <a16:creationId xmlns:a16="http://schemas.microsoft.com/office/drawing/2014/main" id="{4997C27B-E25B-4B21-AF9D-83EC013D813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2" y="1862"/>
              <a:ext cx="22" cy="787"/>
            </a:xfrm>
            <a:custGeom>
              <a:avLst/>
              <a:gdLst>
                <a:gd name="T0" fmla="*/ 2102 w 9"/>
                <a:gd name="T1" fmla="*/ 218160 h 308"/>
                <a:gd name="T2" fmla="*/ 3681 w 9"/>
                <a:gd name="T3" fmla="*/ 219029 h 308"/>
                <a:gd name="T4" fmla="*/ 0 w 9"/>
                <a:gd name="T5" fmla="*/ 0 h 308"/>
                <a:gd name="T6" fmla="*/ 2102 w 9"/>
                <a:gd name="T7" fmla="*/ 218160 h 30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" h="308">
                  <a:moveTo>
                    <a:pt x="4" y="307"/>
                  </a:moveTo>
                  <a:cubicBezTo>
                    <a:pt x="5" y="308"/>
                    <a:pt x="6" y="308"/>
                    <a:pt x="7" y="308"/>
                  </a:cubicBezTo>
                  <a:cubicBezTo>
                    <a:pt x="9" y="221"/>
                    <a:pt x="7" y="31"/>
                    <a:pt x="0" y="0"/>
                  </a:cubicBezTo>
                  <a:lnTo>
                    <a:pt x="4" y="307"/>
                  </a:lnTo>
                  <a:close/>
                </a:path>
              </a:pathLst>
            </a:custGeom>
            <a:solidFill>
              <a:srgbClr val="D9C2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54" name="Freeform 379">
              <a:extLst>
                <a:ext uri="{FF2B5EF4-FFF2-40B4-BE49-F238E27FC236}">
                  <a16:creationId xmlns:a16="http://schemas.microsoft.com/office/drawing/2014/main" id="{8ED6CAA1-14D0-46BC-ABA1-9818CC379E12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2" y="1890"/>
              <a:ext cx="336" cy="974"/>
            </a:xfrm>
            <a:custGeom>
              <a:avLst/>
              <a:gdLst>
                <a:gd name="T0" fmla="*/ 0 w 140"/>
                <a:gd name="T1" fmla="*/ 258225 h 381"/>
                <a:gd name="T2" fmla="*/ 58694 w 140"/>
                <a:gd name="T3" fmla="*/ 256269 h 381"/>
                <a:gd name="T4" fmla="*/ 64171 w 140"/>
                <a:gd name="T5" fmla="*/ 224143 h 381"/>
                <a:gd name="T6" fmla="*/ 64171 w 140"/>
                <a:gd name="T7" fmla="*/ 58642 h 381"/>
                <a:gd name="T8" fmla="*/ 37658 w 140"/>
                <a:gd name="T9" fmla="*/ 0 h 381"/>
                <a:gd name="T10" fmla="*/ 60578 w 140"/>
                <a:gd name="T11" fmla="*/ 42153 h 381"/>
                <a:gd name="T12" fmla="*/ 60578 w 140"/>
                <a:gd name="T13" fmla="*/ 179722 h 381"/>
                <a:gd name="T14" fmla="*/ 46805 w 140"/>
                <a:gd name="T15" fmla="*/ 258225 h 381"/>
                <a:gd name="T16" fmla="*/ 0 w 140"/>
                <a:gd name="T17" fmla="*/ 258225 h 38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0" h="381">
                  <a:moveTo>
                    <a:pt x="0" y="362"/>
                  </a:moveTo>
                  <a:cubicBezTo>
                    <a:pt x="17" y="370"/>
                    <a:pt x="98" y="381"/>
                    <a:pt x="128" y="359"/>
                  </a:cubicBezTo>
                  <a:cubicBezTo>
                    <a:pt x="137" y="350"/>
                    <a:pt x="140" y="340"/>
                    <a:pt x="140" y="314"/>
                  </a:cubicBezTo>
                  <a:cubicBezTo>
                    <a:pt x="140" y="289"/>
                    <a:pt x="140" y="119"/>
                    <a:pt x="140" y="82"/>
                  </a:cubicBezTo>
                  <a:cubicBezTo>
                    <a:pt x="140" y="30"/>
                    <a:pt x="118" y="11"/>
                    <a:pt x="82" y="0"/>
                  </a:cubicBezTo>
                  <a:cubicBezTo>
                    <a:pt x="100" y="9"/>
                    <a:pt x="129" y="26"/>
                    <a:pt x="132" y="59"/>
                  </a:cubicBezTo>
                  <a:cubicBezTo>
                    <a:pt x="135" y="93"/>
                    <a:pt x="132" y="204"/>
                    <a:pt x="132" y="252"/>
                  </a:cubicBezTo>
                  <a:cubicBezTo>
                    <a:pt x="132" y="301"/>
                    <a:pt x="139" y="347"/>
                    <a:pt x="102" y="362"/>
                  </a:cubicBezTo>
                  <a:cubicBezTo>
                    <a:pt x="69" y="375"/>
                    <a:pt x="0" y="362"/>
                    <a:pt x="0" y="36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55" name="Freeform 380">
              <a:extLst>
                <a:ext uri="{FF2B5EF4-FFF2-40B4-BE49-F238E27FC236}">
                  <a16:creationId xmlns:a16="http://schemas.microsoft.com/office/drawing/2014/main" id="{449B4C92-2676-4F98-8341-7B2C17985D9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1" y="1816"/>
              <a:ext cx="29" cy="964"/>
            </a:xfrm>
            <a:custGeom>
              <a:avLst/>
              <a:gdLst>
                <a:gd name="T0" fmla="*/ 17 w 29"/>
                <a:gd name="T1" fmla="*/ 7 h 964"/>
                <a:gd name="T2" fmla="*/ 29 w 29"/>
                <a:gd name="T3" fmla="*/ 964 h 964"/>
                <a:gd name="T4" fmla="*/ 24 w 29"/>
                <a:gd name="T5" fmla="*/ 964 h 964"/>
                <a:gd name="T6" fmla="*/ 0 w 29"/>
                <a:gd name="T7" fmla="*/ 0 h 964"/>
                <a:gd name="T8" fmla="*/ 17 w 29"/>
                <a:gd name="T9" fmla="*/ 7 h 96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964">
                  <a:moveTo>
                    <a:pt x="17" y="7"/>
                  </a:moveTo>
                  <a:lnTo>
                    <a:pt x="29" y="964"/>
                  </a:lnTo>
                  <a:lnTo>
                    <a:pt x="24" y="964"/>
                  </a:lnTo>
                  <a:lnTo>
                    <a:pt x="0" y="0"/>
                  </a:lnTo>
                  <a:lnTo>
                    <a:pt x="17" y="7"/>
                  </a:lnTo>
                  <a:close/>
                </a:path>
              </a:pathLst>
            </a:custGeom>
            <a:solidFill>
              <a:srgbClr val="E4A9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56" name="Freeform 381">
              <a:extLst>
                <a:ext uri="{FF2B5EF4-FFF2-40B4-BE49-F238E27FC236}">
                  <a16:creationId xmlns:a16="http://schemas.microsoft.com/office/drawing/2014/main" id="{B233F974-C76E-45D4-A144-A40AC112F39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1" y="1816"/>
              <a:ext cx="29" cy="964"/>
            </a:xfrm>
            <a:custGeom>
              <a:avLst/>
              <a:gdLst>
                <a:gd name="T0" fmla="*/ 17 w 29"/>
                <a:gd name="T1" fmla="*/ 7 h 964"/>
                <a:gd name="T2" fmla="*/ 29 w 29"/>
                <a:gd name="T3" fmla="*/ 964 h 964"/>
                <a:gd name="T4" fmla="*/ 24 w 29"/>
                <a:gd name="T5" fmla="*/ 964 h 964"/>
                <a:gd name="T6" fmla="*/ 0 w 29"/>
                <a:gd name="T7" fmla="*/ 0 h 96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9" h="964">
                  <a:moveTo>
                    <a:pt x="17" y="7"/>
                  </a:moveTo>
                  <a:lnTo>
                    <a:pt x="29" y="964"/>
                  </a:lnTo>
                  <a:lnTo>
                    <a:pt x="24" y="964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1513" name="Group 382">
            <a:extLst>
              <a:ext uri="{FF2B5EF4-FFF2-40B4-BE49-F238E27FC236}">
                <a16:creationId xmlns:a16="http://schemas.microsoft.com/office/drawing/2014/main" id="{BFF8B5F0-7120-499F-94F5-358B519B42D7}"/>
              </a:ext>
            </a:extLst>
          </p:cNvPr>
          <p:cNvGrpSpPr>
            <a:grpSpLocks/>
          </p:cNvGrpSpPr>
          <p:nvPr/>
        </p:nvGrpSpPr>
        <p:grpSpPr bwMode="auto">
          <a:xfrm>
            <a:off x="9307513" y="1200150"/>
            <a:ext cx="561975" cy="5140325"/>
            <a:chOff x="4903" y="725"/>
            <a:chExt cx="354" cy="3238"/>
          </a:xfrm>
        </p:grpSpPr>
        <p:sp>
          <p:nvSpPr>
            <p:cNvPr id="21514" name="Freeform 383">
              <a:extLst>
                <a:ext uri="{FF2B5EF4-FFF2-40B4-BE49-F238E27FC236}">
                  <a16:creationId xmlns:a16="http://schemas.microsoft.com/office/drawing/2014/main" id="{4E530BD5-E9FD-4917-B202-12306CFDEA52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3" y="725"/>
              <a:ext cx="354" cy="3059"/>
            </a:xfrm>
            <a:custGeom>
              <a:avLst/>
              <a:gdLst>
                <a:gd name="T0" fmla="*/ 33130 w 148"/>
                <a:gd name="T1" fmla="*/ 0 h 1201"/>
                <a:gd name="T2" fmla="*/ 0 w 148"/>
                <a:gd name="T3" fmla="*/ 4923 h 1201"/>
                <a:gd name="T4" fmla="*/ 0 w 148"/>
                <a:gd name="T5" fmla="*/ 50796 h 1201"/>
                <a:gd name="T6" fmla="*/ 0 w 148"/>
                <a:gd name="T7" fmla="*/ 50796 h 1201"/>
                <a:gd name="T8" fmla="*/ 1859 w 148"/>
                <a:gd name="T9" fmla="*/ 52100 h 1201"/>
                <a:gd name="T10" fmla="*/ 1859 w 148"/>
                <a:gd name="T11" fmla="*/ 797538 h 1201"/>
                <a:gd name="T12" fmla="*/ 33130 w 148"/>
                <a:gd name="T13" fmla="*/ 835178 h 1201"/>
                <a:gd name="T14" fmla="*/ 64055 w 148"/>
                <a:gd name="T15" fmla="*/ 797538 h 1201"/>
                <a:gd name="T16" fmla="*/ 64055 w 148"/>
                <a:gd name="T17" fmla="*/ 52100 h 1201"/>
                <a:gd name="T18" fmla="*/ 66313 w 148"/>
                <a:gd name="T19" fmla="*/ 50796 h 1201"/>
                <a:gd name="T20" fmla="*/ 66313 w 148"/>
                <a:gd name="T21" fmla="*/ 4923 h 1201"/>
                <a:gd name="T22" fmla="*/ 33130 w 148"/>
                <a:gd name="T23" fmla="*/ 0 h 120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48" h="1201">
                  <a:moveTo>
                    <a:pt x="74" y="0"/>
                  </a:moveTo>
                  <a:cubicBezTo>
                    <a:pt x="33" y="0"/>
                    <a:pt x="0" y="3"/>
                    <a:pt x="0" y="7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74"/>
                    <a:pt x="2" y="75"/>
                    <a:pt x="4" y="75"/>
                  </a:cubicBezTo>
                  <a:cubicBezTo>
                    <a:pt x="4" y="1147"/>
                    <a:pt x="4" y="1147"/>
                    <a:pt x="4" y="1147"/>
                  </a:cubicBezTo>
                  <a:cubicBezTo>
                    <a:pt x="4" y="1186"/>
                    <a:pt x="35" y="1201"/>
                    <a:pt x="74" y="1201"/>
                  </a:cubicBezTo>
                  <a:cubicBezTo>
                    <a:pt x="112" y="1201"/>
                    <a:pt x="143" y="1186"/>
                    <a:pt x="143" y="1147"/>
                  </a:cubicBezTo>
                  <a:cubicBezTo>
                    <a:pt x="143" y="75"/>
                    <a:pt x="143" y="75"/>
                    <a:pt x="143" y="75"/>
                  </a:cubicBezTo>
                  <a:cubicBezTo>
                    <a:pt x="146" y="75"/>
                    <a:pt x="148" y="74"/>
                    <a:pt x="148" y="73"/>
                  </a:cubicBezTo>
                  <a:cubicBezTo>
                    <a:pt x="148" y="7"/>
                    <a:pt x="148" y="7"/>
                    <a:pt x="148" y="7"/>
                  </a:cubicBezTo>
                  <a:cubicBezTo>
                    <a:pt x="148" y="3"/>
                    <a:pt x="115" y="0"/>
                    <a:pt x="74" y="0"/>
                  </a:cubicBezTo>
                  <a:close/>
                </a:path>
              </a:pathLst>
            </a:custGeom>
            <a:noFill/>
            <a:ln w="1428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15" name="Freeform 384">
              <a:extLst>
                <a:ext uri="{FF2B5EF4-FFF2-40B4-BE49-F238E27FC236}">
                  <a16:creationId xmlns:a16="http://schemas.microsoft.com/office/drawing/2014/main" id="{07764C98-6ECF-4D30-9732-53FC690C70C2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3" y="863"/>
              <a:ext cx="332" cy="2921"/>
            </a:xfrm>
            <a:custGeom>
              <a:avLst/>
              <a:gdLst>
                <a:gd name="T0" fmla="*/ 0 w 139"/>
                <a:gd name="T1" fmla="*/ 0 h 1147"/>
                <a:gd name="T2" fmla="*/ 0 w 139"/>
                <a:gd name="T3" fmla="*/ 759109 h 1147"/>
                <a:gd name="T4" fmla="*/ 31012 w 139"/>
                <a:gd name="T5" fmla="*/ 796796 h 1147"/>
                <a:gd name="T6" fmla="*/ 61647 w 139"/>
                <a:gd name="T7" fmla="*/ 759109 h 1147"/>
                <a:gd name="T8" fmla="*/ 61647 w 139"/>
                <a:gd name="T9" fmla="*/ 0 h 1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9" h="1147">
                  <a:moveTo>
                    <a:pt x="0" y="0"/>
                  </a:moveTo>
                  <a:cubicBezTo>
                    <a:pt x="0" y="1093"/>
                    <a:pt x="0" y="1093"/>
                    <a:pt x="0" y="1093"/>
                  </a:cubicBezTo>
                  <a:cubicBezTo>
                    <a:pt x="0" y="1132"/>
                    <a:pt x="31" y="1147"/>
                    <a:pt x="70" y="1147"/>
                  </a:cubicBezTo>
                  <a:cubicBezTo>
                    <a:pt x="108" y="1147"/>
                    <a:pt x="139" y="1132"/>
                    <a:pt x="139" y="1093"/>
                  </a:cubicBezTo>
                  <a:cubicBezTo>
                    <a:pt x="139" y="0"/>
                    <a:pt x="139" y="0"/>
                    <a:pt x="139" y="0"/>
                  </a:cubicBezTo>
                </a:path>
              </a:pathLst>
            </a:custGeom>
            <a:solidFill>
              <a:srgbClr val="E2EF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16" name="Freeform 385">
              <a:extLst>
                <a:ext uri="{FF2B5EF4-FFF2-40B4-BE49-F238E27FC236}">
                  <a16:creationId xmlns:a16="http://schemas.microsoft.com/office/drawing/2014/main" id="{0D2E1348-5C68-4E37-8012-9CC3C8A32224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3" y="1996"/>
              <a:ext cx="332" cy="515"/>
            </a:xfrm>
            <a:custGeom>
              <a:avLst/>
              <a:gdLst>
                <a:gd name="T0" fmla="*/ 61647 w 139"/>
                <a:gd name="T1" fmla="*/ 4941 h 202"/>
                <a:gd name="T2" fmla="*/ 60307 w 139"/>
                <a:gd name="T3" fmla="*/ 4095 h 202"/>
                <a:gd name="T4" fmla="*/ 0 w 139"/>
                <a:gd name="T5" fmla="*/ 2152 h 202"/>
                <a:gd name="T6" fmla="*/ 0 w 139"/>
                <a:gd name="T7" fmla="*/ 130968 h 202"/>
                <a:gd name="T8" fmla="*/ 10571 w 139"/>
                <a:gd name="T9" fmla="*/ 132924 h 202"/>
                <a:gd name="T10" fmla="*/ 37294 w 139"/>
                <a:gd name="T11" fmla="*/ 128263 h 202"/>
                <a:gd name="T12" fmla="*/ 61248 w 139"/>
                <a:gd name="T13" fmla="*/ 135075 h 202"/>
                <a:gd name="T14" fmla="*/ 61647 w 139"/>
                <a:gd name="T15" fmla="*/ 135075 h 202"/>
                <a:gd name="T16" fmla="*/ 61647 w 139"/>
                <a:gd name="T17" fmla="*/ 4941 h 20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9" h="202">
                  <a:moveTo>
                    <a:pt x="139" y="7"/>
                  </a:moveTo>
                  <a:cubicBezTo>
                    <a:pt x="138" y="7"/>
                    <a:pt x="137" y="6"/>
                    <a:pt x="136" y="6"/>
                  </a:cubicBezTo>
                  <a:cubicBezTo>
                    <a:pt x="114" y="0"/>
                    <a:pt x="46" y="5"/>
                    <a:pt x="0" y="3"/>
                  </a:cubicBezTo>
                  <a:cubicBezTo>
                    <a:pt x="0" y="187"/>
                    <a:pt x="0" y="187"/>
                    <a:pt x="0" y="187"/>
                  </a:cubicBezTo>
                  <a:cubicBezTo>
                    <a:pt x="6" y="193"/>
                    <a:pt x="14" y="191"/>
                    <a:pt x="24" y="190"/>
                  </a:cubicBezTo>
                  <a:cubicBezTo>
                    <a:pt x="45" y="188"/>
                    <a:pt x="61" y="181"/>
                    <a:pt x="84" y="183"/>
                  </a:cubicBezTo>
                  <a:cubicBezTo>
                    <a:pt x="101" y="185"/>
                    <a:pt x="121" y="202"/>
                    <a:pt x="138" y="193"/>
                  </a:cubicBezTo>
                  <a:cubicBezTo>
                    <a:pt x="138" y="193"/>
                    <a:pt x="139" y="193"/>
                    <a:pt x="139" y="193"/>
                  </a:cubicBezTo>
                  <a:lnTo>
                    <a:pt x="139" y="7"/>
                  </a:lnTo>
                  <a:close/>
                </a:path>
              </a:pathLst>
            </a:custGeom>
            <a:solidFill>
              <a:srgbClr val="C5DE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17" name="Freeform 386">
              <a:extLst>
                <a:ext uri="{FF2B5EF4-FFF2-40B4-BE49-F238E27FC236}">
                  <a16:creationId xmlns:a16="http://schemas.microsoft.com/office/drawing/2014/main" id="{54A2E148-F8F2-4DCB-8E0D-69E1CF5F50FF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3" y="1441"/>
              <a:ext cx="332" cy="736"/>
            </a:xfrm>
            <a:custGeom>
              <a:avLst/>
              <a:gdLst>
                <a:gd name="T0" fmla="*/ 0 w 139"/>
                <a:gd name="T1" fmla="*/ 196688 h 289"/>
                <a:gd name="T2" fmla="*/ 31012 w 139"/>
                <a:gd name="T3" fmla="*/ 200765 h 289"/>
                <a:gd name="T4" fmla="*/ 61647 w 139"/>
                <a:gd name="T5" fmla="*/ 195947 h 289"/>
                <a:gd name="T6" fmla="*/ 61647 w 139"/>
                <a:gd name="T7" fmla="*/ 0 h 289"/>
                <a:gd name="T8" fmla="*/ 31012 w 139"/>
                <a:gd name="T9" fmla="*/ 4080 h 289"/>
                <a:gd name="T10" fmla="*/ 0 w 139"/>
                <a:gd name="T11" fmla="*/ 0 h 289"/>
                <a:gd name="T12" fmla="*/ 0 w 139"/>
                <a:gd name="T13" fmla="*/ 0 h 289"/>
                <a:gd name="T14" fmla="*/ 0 w 139"/>
                <a:gd name="T15" fmla="*/ 196688 h 28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39" h="289">
                  <a:moveTo>
                    <a:pt x="0" y="283"/>
                  </a:moveTo>
                  <a:cubicBezTo>
                    <a:pt x="3" y="286"/>
                    <a:pt x="33" y="289"/>
                    <a:pt x="70" y="289"/>
                  </a:cubicBezTo>
                  <a:cubicBezTo>
                    <a:pt x="105" y="289"/>
                    <a:pt x="137" y="283"/>
                    <a:pt x="139" y="282"/>
                  </a:cubicBezTo>
                  <a:cubicBezTo>
                    <a:pt x="139" y="0"/>
                    <a:pt x="139" y="0"/>
                    <a:pt x="139" y="0"/>
                  </a:cubicBezTo>
                  <a:cubicBezTo>
                    <a:pt x="135" y="4"/>
                    <a:pt x="106" y="6"/>
                    <a:pt x="70" y="6"/>
                  </a:cubicBezTo>
                  <a:cubicBezTo>
                    <a:pt x="33" y="6"/>
                    <a:pt x="3" y="3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283"/>
                  </a:lnTo>
                  <a:close/>
                </a:path>
              </a:pathLst>
            </a:custGeom>
            <a:solidFill>
              <a:srgbClr val="FFDF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18" name="Freeform 387">
              <a:extLst>
                <a:ext uri="{FF2B5EF4-FFF2-40B4-BE49-F238E27FC236}">
                  <a16:creationId xmlns:a16="http://schemas.microsoft.com/office/drawing/2014/main" id="{400179CE-2E88-48DD-89B2-D4E57202A161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3" y="2488"/>
              <a:ext cx="332" cy="1296"/>
            </a:xfrm>
            <a:custGeom>
              <a:avLst/>
              <a:gdLst>
                <a:gd name="T0" fmla="*/ 31012 w 139"/>
                <a:gd name="T1" fmla="*/ 353128 h 509"/>
                <a:gd name="T2" fmla="*/ 61647 w 139"/>
                <a:gd name="T3" fmla="*/ 315806 h 509"/>
                <a:gd name="T4" fmla="*/ 61647 w 139"/>
                <a:gd name="T5" fmla="*/ 0 h 509"/>
                <a:gd name="T6" fmla="*/ 31012 w 139"/>
                <a:gd name="T7" fmla="*/ 4079 h 509"/>
                <a:gd name="T8" fmla="*/ 0 w 139"/>
                <a:gd name="T9" fmla="*/ 0 h 509"/>
                <a:gd name="T10" fmla="*/ 0 w 139"/>
                <a:gd name="T11" fmla="*/ 315806 h 509"/>
                <a:gd name="T12" fmla="*/ 31012 w 139"/>
                <a:gd name="T13" fmla="*/ 353128 h 50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9" h="509">
                  <a:moveTo>
                    <a:pt x="70" y="509"/>
                  </a:moveTo>
                  <a:cubicBezTo>
                    <a:pt x="108" y="509"/>
                    <a:pt x="139" y="494"/>
                    <a:pt x="139" y="455"/>
                  </a:cubicBezTo>
                  <a:cubicBezTo>
                    <a:pt x="139" y="0"/>
                    <a:pt x="139" y="0"/>
                    <a:pt x="139" y="0"/>
                  </a:cubicBezTo>
                  <a:cubicBezTo>
                    <a:pt x="135" y="3"/>
                    <a:pt x="105" y="6"/>
                    <a:pt x="70" y="6"/>
                  </a:cubicBezTo>
                  <a:cubicBezTo>
                    <a:pt x="33" y="6"/>
                    <a:pt x="3" y="3"/>
                    <a:pt x="0" y="0"/>
                  </a:cubicBezTo>
                  <a:cubicBezTo>
                    <a:pt x="0" y="455"/>
                    <a:pt x="0" y="455"/>
                    <a:pt x="0" y="455"/>
                  </a:cubicBezTo>
                  <a:cubicBezTo>
                    <a:pt x="0" y="494"/>
                    <a:pt x="31" y="509"/>
                    <a:pt x="70" y="509"/>
                  </a:cubicBezTo>
                  <a:close/>
                </a:path>
              </a:pathLst>
            </a:custGeom>
            <a:solidFill>
              <a:srgbClr val="9E7B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19" name="Freeform 388">
              <a:extLst>
                <a:ext uri="{FF2B5EF4-FFF2-40B4-BE49-F238E27FC236}">
                  <a16:creationId xmlns:a16="http://schemas.microsoft.com/office/drawing/2014/main" id="{38CBA031-5213-4613-AA95-D7B853A3F0C7}"/>
                </a:ext>
              </a:extLst>
            </p:cNvPr>
            <p:cNvSpPr>
              <a:spLocks/>
            </p:cNvSpPr>
            <p:nvPr/>
          </p:nvSpPr>
          <p:spPr bwMode="auto">
            <a:xfrm>
              <a:off x="4961" y="2498"/>
              <a:ext cx="239" cy="1223"/>
            </a:xfrm>
            <a:custGeom>
              <a:avLst/>
              <a:gdLst>
                <a:gd name="T0" fmla="*/ 22392 w 100"/>
                <a:gd name="T1" fmla="*/ 1389 h 480"/>
                <a:gd name="T2" fmla="*/ 0 w 100"/>
                <a:gd name="T3" fmla="*/ 0 h 480"/>
                <a:gd name="T4" fmla="*/ 0 w 100"/>
                <a:gd name="T5" fmla="*/ 310767 h 480"/>
                <a:gd name="T6" fmla="*/ 22392 w 100"/>
                <a:gd name="T7" fmla="*/ 334585 h 480"/>
                <a:gd name="T8" fmla="*/ 44530 w 100"/>
                <a:gd name="T9" fmla="*/ 310767 h 480"/>
                <a:gd name="T10" fmla="*/ 44530 w 100"/>
                <a:gd name="T11" fmla="*/ 0 h 480"/>
                <a:gd name="T12" fmla="*/ 22392 w 100"/>
                <a:gd name="T13" fmla="*/ 1389 h 48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0" h="480">
                  <a:moveTo>
                    <a:pt x="50" y="2"/>
                  </a:moveTo>
                  <a:cubicBezTo>
                    <a:pt x="30" y="2"/>
                    <a:pt x="12" y="1"/>
                    <a:pt x="0" y="0"/>
                  </a:cubicBezTo>
                  <a:cubicBezTo>
                    <a:pt x="0" y="446"/>
                    <a:pt x="0" y="446"/>
                    <a:pt x="0" y="446"/>
                  </a:cubicBezTo>
                  <a:cubicBezTo>
                    <a:pt x="0" y="473"/>
                    <a:pt x="22" y="480"/>
                    <a:pt x="50" y="480"/>
                  </a:cubicBezTo>
                  <a:cubicBezTo>
                    <a:pt x="77" y="480"/>
                    <a:pt x="100" y="473"/>
                    <a:pt x="100" y="446"/>
                  </a:cubicBezTo>
                  <a:cubicBezTo>
                    <a:pt x="100" y="0"/>
                    <a:pt x="100" y="0"/>
                    <a:pt x="100" y="0"/>
                  </a:cubicBezTo>
                  <a:cubicBezTo>
                    <a:pt x="87" y="1"/>
                    <a:pt x="69" y="2"/>
                    <a:pt x="50" y="2"/>
                  </a:cubicBezTo>
                  <a:close/>
                </a:path>
              </a:pathLst>
            </a:custGeom>
            <a:solidFill>
              <a:srgbClr val="7409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20" name="Freeform 389">
              <a:extLst>
                <a:ext uri="{FF2B5EF4-FFF2-40B4-BE49-F238E27FC236}">
                  <a16:creationId xmlns:a16="http://schemas.microsoft.com/office/drawing/2014/main" id="{999782F8-323F-4F2F-868F-9F4C275C7E94}"/>
                </a:ext>
              </a:extLst>
            </p:cNvPr>
            <p:cNvSpPr>
              <a:spLocks/>
            </p:cNvSpPr>
            <p:nvPr/>
          </p:nvSpPr>
          <p:spPr bwMode="auto">
            <a:xfrm>
              <a:off x="4961" y="898"/>
              <a:ext cx="239" cy="1605"/>
            </a:xfrm>
            <a:custGeom>
              <a:avLst/>
              <a:gdLst>
                <a:gd name="T0" fmla="*/ 0 w 100"/>
                <a:gd name="T1" fmla="*/ 0 h 630"/>
                <a:gd name="T2" fmla="*/ 0 w 100"/>
                <a:gd name="T3" fmla="*/ 437419 h 630"/>
                <a:gd name="T4" fmla="*/ 22392 w 100"/>
                <a:gd name="T5" fmla="*/ 438820 h 630"/>
                <a:gd name="T6" fmla="*/ 44530 w 100"/>
                <a:gd name="T7" fmla="*/ 437419 h 630"/>
                <a:gd name="T8" fmla="*/ 44530 w 100"/>
                <a:gd name="T9" fmla="*/ 0 h 630"/>
                <a:gd name="T10" fmla="*/ 0 w 100"/>
                <a:gd name="T11" fmla="*/ 0 h 6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0" h="630">
                  <a:moveTo>
                    <a:pt x="0" y="0"/>
                  </a:moveTo>
                  <a:cubicBezTo>
                    <a:pt x="0" y="628"/>
                    <a:pt x="0" y="628"/>
                    <a:pt x="0" y="628"/>
                  </a:cubicBezTo>
                  <a:cubicBezTo>
                    <a:pt x="12" y="629"/>
                    <a:pt x="30" y="630"/>
                    <a:pt x="50" y="630"/>
                  </a:cubicBezTo>
                  <a:cubicBezTo>
                    <a:pt x="69" y="630"/>
                    <a:pt x="87" y="629"/>
                    <a:pt x="100" y="628"/>
                  </a:cubicBezTo>
                  <a:cubicBezTo>
                    <a:pt x="100" y="0"/>
                    <a:pt x="100" y="0"/>
                    <a:pt x="10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BEDB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21" name="Freeform 390">
              <a:extLst>
                <a:ext uri="{FF2B5EF4-FFF2-40B4-BE49-F238E27FC236}">
                  <a16:creationId xmlns:a16="http://schemas.microsoft.com/office/drawing/2014/main" id="{126A4C2C-924F-43E7-9D21-294A75281849}"/>
                </a:ext>
              </a:extLst>
            </p:cNvPr>
            <p:cNvSpPr>
              <a:spLocks/>
            </p:cNvSpPr>
            <p:nvPr/>
          </p:nvSpPr>
          <p:spPr bwMode="auto">
            <a:xfrm>
              <a:off x="4961" y="1451"/>
              <a:ext cx="239" cy="726"/>
            </a:xfrm>
            <a:custGeom>
              <a:avLst/>
              <a:gdLst>
                <a:gd name="T0" fmla="*/ 0 w 100"/>
                <a:gd name="T1" fmla="*/ 197075 h 285"/>
                <a:gd name="T2" fmla="*/ 22392 w 100"/>
                <a:gd name="T3" fmla="*/ 198325 h 285"/>
                <a:gd name="T4" fmla="*/ 44530 w 100"/>
                <a:gd name="T5" fmla="*/ 195633 h 285"/>
                <a:gd name="T6" fmla="*/ 44530 w 100"/>
                <a:gd name="T7" fmla="*/ 0 h 285"/>
                <a:gd name="T8" fmla="*/ 22392 w 100"/>
                <a:gd name="T9" fmla="*/ 1388 h 285"/>
                <a:gd name="T10" fmla="*/ 0 w 100"/>
                <a:gd name="T11" fmla="*/ 0 h 285"/>
                <a:gd name="T12" fmla="*/ 0 w 100"/>
                <a:gd name="T13" fmla="*/ 197075 h 28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0" h="285">
                  <a:moveTo>
                    <a:pt x="0" y="283"/>
                  </a:moveTo>
                  <a:cubicBezTo>
                    <a:pt x="12" y="284"/>
                    <a:pt x="30" y="285"/>
                    <a:pt x="50" y="285"/>
                  </a:cubicBezTo>
                  <a:cubicBezTo>
                    <a:pt x="69" y="285"/>
                    <a:pt x="87" y="283"/>
                    <a:pt x="100" y="281"/>
                  </a:cubicBezTo>
                  <a:cubicBezTo>
                    <a:pt x="100" y="0"/>
                    <a:pt x="100" y="0"/>
                    <a:pt x="100" y="0"/>
                  </a:cubicBezTo>
                  <a:cubicBezTo>
                    <a:pt x="87" y="1"/>
                    <a:pt x="69" y="2"/>
                    <a:pt x="50" y="2"/>
                  </a:cubicBezTo>
                  <a:cubicBezTo>
                    <a:pt x="30" y="2"/>
                    <a:pt x="12" y="1"/>
                    <a:pt x="0" y="0"/>
                  </a:cubicBezTo>
                  <a:lnTo>
                    <a:pt x="0" y="283"/>
                  </a:lnTo>
                  <a:close/>
                </a:path>
              </a:pathLst>
            </a:custGeom>
            <a:solidFill>
              <a:srgbClr val="FCCC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22" name="Freeform 391">
              <a:extLst>
                <a:ext uri="{FF2B5EF4-FFF2-40B4-BE49-F238E27FC236}">
                  <a16:creationId xmlns:a16="http://schemas.microsoft.com/office/drawing/2014/main" id="{F9BEF68D-87BD-4E90-A236-99B36AF3C0F8}"/>
                </a:ext>
              </a:extLst>
            </p:cNvPr>
            <p:cNvSpPr>
              <a:spLocks/>
            </p:cNvSpPr>
            <p:nvPr/>
          </p:nvSpPr>
          <p:spPr bwMode="auto">
            <a:xfrm>
              <a:off x="4961" y="2167"/>
              <a:ext cx="239" cy="326"/>
            </a:xfrm>
            <a:custGeom>
              <a:avLst/>
              <a:gdLst>
                <a:gd name="T0" fmla="*/ 0 w 100"/>
                <a:gd name="T1" fmla="*/ 1388 h 128"/>
                <a:gd name="T2" fmla="*/ 0 w 100"/>
                <a:gd name="T3" fmla="*/ 86252 h 128"/>
                <a:gd name="T4" fmla="*/ 1857 w 100"/>
                <a:gd name="T5" fmla="*/ 85409 h 128"/>
                <a:gd name="T6" fmla="*/ 28544 w 100"/>
                <a:gd name="T7" fmla="*/ 80486 h 128"/>
                <a:gd name="T8" fmla="*/ 44530 w 100"/>
                <a:gd name="T9" fmla="*/ 88945 h 128"/>
                <a:gd name="T10" fmla="*/ 44530 w 100"/>
                <a:gd name="T11" fmla="*/ 0 h 128"/>
                <a:gd name="T12" fmla="*/ 22392 w 100"/>
                <a:gd name="T13" fmla="*/ 2692 h 128"/>
                <a:gd name="T14" fmla="*/ 0 w 100"/>
                <a:gd name="T15" fmla="*/ 1388 h 12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00" h="128">
                  <a:moveTo>
                    <a:pt x="0" y="2"/>
                  </a:moveTo>
                  <a:cubicBezTo>
                    <a:pt x="0" y="124"/>
                    <a:pt x="0" y="124"/>
                    <a:pt x="0" y="124"/>
                  </a:cubicBezTo>
                  <a:cubicBezTo>
                    <a:pt x="1" y="123"/>
                    <a:pt x="2" y="123"/>
                    <a:pt x="4" y="123"/>
                  </a:cubicBezTo>
                  <a:cubicBezTo>
                    <a:pt x="25" y="121"/>
                    <a:pt x="41" y="114"/>
                    <a:pt x="64" y="116"/>
                  </a:cubicBezTo>
                  <a:cubicBezTo>
                    <a:pt x="75" y="118"/>
                    <a:pt x="88" y="125"/>
                    <a:pt x="100" y="128"/>
                  </a:cubicBezTo>
                  <a:cubicBezTo>
                    <a:pt x="100" y="0"/>
                    <a:pt x="100" y="0"/>
                    <a:pt x="100" y="0"/>
                  </a:cubicBezTo>
                  <a:cubicBezTo>
                    <a:pt x="87" y="2"/>
                    <a:pt x="69" y="4"/>
                    <a:pt x="50" y="4"/>
                  </a:cubicBezTo>
                  <a:cubicBezTo>
                    <a:pt x="30" y="4"/>
                    <a:pt x="12" y="3"/>
                    <a:pt x="0" y="2"/>
                  </a:cubicBezTo>
                  <a:close/>
                </a:path>
              </a:pathLst>
            </a:custGeom>
            <a:solidFill>
              <a:srgbClr val="83BE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23" name="Freeform 392">
              <a:extLst>
                <a:ext uri="{FF2B5EF4-FFF2-40B4-BE49-F238E27FC236}">
                  <a16:creationId xmlns:a16="http://schemas.microsoft.com/office/drawing/2014/main" id="{D387468B-EBE8-4F0F-A9A5-7718C0FDBFAD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6" y="2434"/>
              <a:ext cx="225" cy="115"/>
            </a:xfrm>
            <a:custGeom>
              <a:avLst/>
              <a:gdLst>
                <a:gd name="T0" fmla="*/ 0 w 94"/>
                <a:gd name="T1" fmla="*/ 5042 h 45"/>
                <a:gd name="T2" fmla="*/ 14838 w 94"/>
                <a:gd name="T3" fmla="*/ 1403 h 45"/>
                <a:gd name="T4" fmla="*/ 30665 w 94"/>
                <a:gd name="T5" fmla="*/ 3585 h 45"/>
                <a:gd name="T6" fmla="*/ 41005 w 94"/>
                <a:gd name="T7" fmla="*/ 7209 h 45"/>
                <a:gd name="T8" fmla="*/ 41951 w 94"/>
                <a:gd name="T9" fmla="*/ 17025 h 45"/>
                <a:gd name="T10" fmla="*/ 34559 w 94"/>
                <a:gd name="T11" fmla="*/ 24183 h 45"/>
                <a:gd name="T12" fmla="*/ 11614 w 94"/>
                <a:gd name="T13" fmla="*/ 21446 h 45"/>
                <a:gd name="T14" fmla="*/ 0 w 94"/>
                <a:gd name="T15" fmla="*/ 16458 h 4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4" h="45">
                  <a:moveTo>
                    <a:pt x="0" y="7"/>
                  </a:moveTo>
                  <a:cubicBezTo>
                    <a:pt x="10" y="11"/>
                    <a:pt x="24" y="4"/>
                    <a:pt x="33" y="2"/>
                  </a:cubicBezTo>
                  <a:cubicBezTo>
                    <a:pt x="46" y="0"/>
                    <a:pt x="55" y="6"/>
                    <a:pt x="68" y="5"/>
                  </a:cubicBezTo>
                  <a:cubicBezTo>
                    <a:pt x="73" y="5"/>
                    <a:pt x="87" y="3"/>
                    <a:pt x="91" y="10"/>
                  </a:cubicBezTo>
                  <a:cubicBezTo>
                    <a:pt x="94" y="13"/>
                    <a:pt x="93" y="21"/>
                    <a:pt x="93" y="24"/>
                  </a:cubicBezTo>
                  <a:cubicBezTo>
                    <a:pt x="93" y="32"/>
                    <a:pt x="84" y="29"/>
                    <a:pt x="77" y="34"/>
                  </a:cubicBezTo>
                  <a:cubicBezTo>
                    <a:pt x="63" y="45"/>
                    <a:pt x="42" y="36"/>
                    <a:pt x="26" y="30"/>
                  </a:cubicBezTo>
                  <a:cubicBezTo>
                    <a:pt x="17" y="27"/>
                    <a:pt x="7" y="29"/>
                    <a:pt x="0" y="23"/>
                  </a:cubicBezTo>
                </a:path>
              </a:pathLst>
            </a:custGeom>
            <a:solidFill>
              <a:srgbClr val="9742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24" name="Freeform 393">
              <a:extLst>
                <a:ext uri="{FF2B5EF4-FFF2-40B4-BE49-F238E27FC236}">
                  <a16:creationId xmlns:a16="http://schemas.microsoft.com/office/drawing/2014/main" id="{3BE6AF6A-7F1A-46D5-8B7D-45834876A94A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3" y="1423"/>
              <a:ext cx="332" cy="33"/>
            </a:xfrm>
            <a:custGeom>
              <a:avLst/>
              <a:gdLst>
                <a:gd name="T0" fmla="*/ 0 w 139"/>
                <a:gd name="T1" fmla="*/ 4859 h 13"/>
                <a:gd name="T2" fmla="*/ 31012 w 139"/>
                <a:gd name="T3" fmla="*/ 8847 h 13"/>
                <a:gd name="T4" fmla="*/ 61647 w 139"/>
                <a:gd name="T5" fmla="*/ 4859 h 13"/>
                <a:gd name="T6" fmla="*/ 61647 w 139"/>
                <a:gd name="T7" fmla="*/ 4859 h 13"/>
                <a:gd name="T8" fmla="*/ 31012 w 139"/>
                <a:gd name="T9" fmla="*/ 0 h 13"/>
                <a:gd name="T10" fmla="*/ 0 w 139"/>
                <a:gd name="T11" fmla="*/ 3988 h 1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9" h="13">
                  <a:moveTo>
                    <a:pt x="0" y="7"/>
                  </a:moveTo>
                  <a:cubicBezTo>
                    <a:pt x="2" y="10"/>
                    <a:pt x="32" y="13"/>
                    <a:pt x="70" y="13"/>
                  </a:cubicBezTo>
                  <a:cubicBezTo>
                    <a:pt x="106" y="13"/>
                    <a:pt x="136" y="11"/>
                    <a:pt x="139" y="7"/>
                  </a:cubicBezTo>
                  <a:cubicBezTo>
                    <a:pt x="139" y="7"/>
                    <a:pt x="139" y="7"/>
                    <a:pt x="139" y="7"/>
                  </a:cubicBezTo>
                  <a:cubicBezTo>
                    <a:pt x="137" y="3"/>
                    <a:pt x="107" y="0"/>
                    <a:pt x="70" y="0"/>
                  </a:cubicBezTo>
                  <a:cubicBezTo>
                    <a:pt x="34" y="0"/>
                    <a:pt x="4" y="3"/>
                    <a:pt x="0" y="6"/>
                  </a:cubicBezTo>
                </a:path>
              </a:pathLst>
            </a:custGeom>
            <a:solidFill>
              <a:srgbClr val="FFEF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25" name="Freeform 394">
              <a:extLst>
                <a:ext uri="{FF2B5EF4-FFF2-40B4-BE49-F238E27FC236}">
                  <a16:creationId xmlns:a16="http://schemas.microsoft.com/office/drawing/2014/main" id="{57C93273-1537-4849-8412-E5A21AB0B7FB}"/>
                </a:ext>
              </a:extLst>
            </p:cNvPr>
            <p:cNvSpPr>
              <a:spLocks/>
            </p:cNvSpPr>
            <p:nvPr/>
          </p:nvSpPr>
          <p:spPr bwMode="auto">
            <a:xfrm>
              <a:off x="5080" y="2498"/>
              <a:ext cx="120" cy="1223"/>
            </a:xfrm>
            <a:custGeom>
              <a:avLst/>
              <a:gdLst>
                <a:gd name="T0" fmla="*/ 18317 w 50"/>
                <a:gd name="T1" fmla="*/ 843 h 480"/>
                <a:gd name="T2" fmla="*/ 18317 w 50"/>
                <a:gd name="T3" fmla="*/ 307526 h 480"/>
                <a:gd name="T4" fmla="*/ 0 w 50"/>
                <a:gd name="T5" fmla="*/ 334585 h 480"/>
                <a:gd name="T6" fmla="*/ 22920 w 50"/>
                <a:gd name="T7" fmla="*/ 310767 h 480"/>
                <a:gd name="T8" fmla="*/ 22920 w 50"/>
                <a:gd name="T9" fmla="*/ 0 h 480"/>
                <a:gd name="T10" fmla="*/ 18317 w 50"/>
                <a:gd name="T11" fmla="*/ 843 h 48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0" h="480">
                  <a:moveTo>
                    <a:pt x="40" y="1"/>
                  </a:moveTo>
                  <a:cubicBezTo>
                    <a:pt x="40" y="441"/>
                    <a:pt x="40" y="441"/>
                    <a:pt x="40" y="441"/>
                  </a:cubicBezTo>
                  <a:cubicBezTo>
                    <a:pt x="40" y="470"/>
                    <a:pt x="19" y="478"/>
                    <a:pt x="0" y="480"/>
                  </a:cubicBezTo>
                  <a:cubicBezTo>
                    <a:pt x="27" y="480"/>
                    <a:pt x="50" y="473"/>
                    <a:pt x="50" y="446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47" y="0"/>
                    <a:pt x="44" y="0"/>
                    <a:pt x="40" y="1"/>
                  </a:cubicBezTo>
                  <a:close/>
                </a:path>
              </a:pathLst>
            </a:custGeom>
            <a:solidFill>
              <a:srgbClr val="AB4A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26" name="Freeform 395">
              <a:extLst>
                <a:ext uri="{FF2B5EF4-FFF2-40B4-BE49-F238E27FC236}">
                  <a16:creationId xmlns:a16="http://schemas.microsoft.com/office/drawing/2014/main" id="{3FFEA736-B7F7-46EB-B3CA-0A7703A64445}"/>
                </a:ext>
              </a:extLst>
            </p:cNvPr>
            <p:cNvSpPr>
              <a:spLocks/>
            </p:cNvSpPr>
            <p:nvPr/>
          </p:nvSpPr>
          <p:spPr bwMode="auto">
            <a:xfrm>
              <a:off x="5176" y="896"/>
              <a:ext cx="24" cy="1605"/>
            </a:xfrm>
            <a:custGeom>
              <a:avLst/>
              <a:gdLst>
                <a:gd name="T0" fmla="*/ 0 w 10"/>
                <a:gd name="T1" fmla="*/ 0 h 630"/>
                <a:gd name="T2" fmla="*/ 0 w 10"/>
                <a:gd name="T3" fmla="*/ 438820 h 630"/>
                <a:gd name="T4" fmla="*/ 4620 w 10"/>
                <a:gd name="T5" fmla="*/ 437976 h 630"/>
                <a:gd name="T6" fmla="*/ 4620 w 10"/>
                <a:gd name="T7" fmla="*/ 843 h 630"/>
                <a:gd name="T8" fmla="*/ 0 w 10"/>
                <a:gd name="T9" fmla="*/ 0 h 6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630">
                  <a:moveTo>
                    <a:pt x="0" y="0"/>
                  </a:moveTo>
                  <a:cubicBezTo>
                    <a:pt x="0" y="630"/>
                    <a:pt x="0" y="630"/>
                    <a:pt x="0" y="630"/>
                  </a:cubicBezTo>
                  <a:cubicBezTo>
                    <a:pt x="4" y="629"/>
                    <a:pt x="7" y="629"/>
                    <a:pt x="10" y="629"/>
                  </a:cubicBezTo>
                  <a:cubicBezTo>
                    <a:pt x="10" y="1"/>
                    <a:pt x="10" y="1"/>
                    <a:pt x="10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96C6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27" name="Freeform 396">
              <a:extLst>
                <a:ext uri="{FF2B5EF4-FFF2-40B4-BE49-F238E27FC236}">
                  <a16:creationId xmlns:a16="http://schemas.microsoft.com/office/drawing/2014/main" id="{932BD51B-F1BA-434D-BAF9-66F7D7C52C29}"/>
                </a:ext>
              </a:extLst>
            </p:cNvPr>
            <p:cNvSpPr>
              <a:spLocks/>
            </p:cNvSpPr>
            <p:nvPr/>
          </p:nvSpPr>
          <p:spPr bwMode="auto">
            <a:xfrm>
              <a:off x="5176" y="1451"/>
              <a:ext cx="24" cy="718"/>
            </a:xfrm>
            <a:custGeom>
              <a:avLst/>
              <a:gdLst>
                <a:gd name="T0" fmla="*/ 0 w 10"/>
                <a:gd name="T1" fmla="*/ 195586 h 282"/>
                <a:gd name="T2" fmla="*/ 4620 w 10"/>
                <a:gd name="T3" fmla="*/ 194743 h 282"/>
                <a:gd name="T4" fmla="*/ 4620 w 10"/>
                <a:gd name="T5" fmla="*/ 0 h 282"/>
                <a:gd name="T6" fmla="*/ 0 w 10"/>
                <a:gd name="T7" fmla="*/ 843 h 282"/>
                <a:gd name="T8" fmla="*/ 0 w 10"/>
                <a:gd name="T9" fmla="*/ 195586 h 28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282">
                  <a:moveTo>
                    <a:pt x="0" y="282"/>
                  </a:moveTo>
                  <a:cubicBezTo>
                    <a:pt x="4" y="282"/>
                    <a:pt x="7" y="282"/>
                    <a:pt x="10" y="281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7" y="0"/>
                    <a:pt x="4" y="1"/>
                    <a:pt x="0" y="1"/>
                  </a:cubicBezTo>
                  <a:lnTo>
                    <a:pt x="0" y="282"/>
                  </a:lnTo>
                  <a:close/>
                </a:path>
              </a:pathLst>
            </a:custGeom>
            <a:solidFill>
              <a:srgbClr val="E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28" name="Freeform 397">
              <a:extLst>
                <a:ext uri="{FF2B5EF4-FFF2-40B4-BE49-F238E27FC236}">
                  <a16:creationId xmlns:a16="http://schemas.microsoft.com/office/drawing/2014/main" id="{7C92F3F6-9044-431A-A241-0859FDFDAB64}"/>
                </a:ext>
              </a:extLst>
            </p:cNvPr>
            <p:cNvSpPr>
              <a:spLocks/>
            </p:cNvSpPr>
            <p:nvPr/>
          </p:nvSpPr>
          <p:spPr bwMode="auto">
            <a:xfrm>
              <a:off x="5176" y="2169"/>
              <a:ext cx="24" cy="324"/>
            </a:xfrm>
            <a:custGeom>
              <a:avLst/>
              <a:gdLst>
                <a:gd name="T0" fmla="*/ 0 w 10"/>
                <a:gd name="T1" fmla="*/ 87090 h 127"/>
                <a:gd name="T2" fmla="*/ 4620 w 10"/>
                <a:gd name="T3" fmla="*/ 89381 h 127"/>
                <a:gd name="T4" fmla="*/ 4620 w 10"/>
                <a:gd name="T5" fmla="*/ 0 h 127"/>
                <a:gd name="T6" fmla="*/ 0 w 10"/>
                <a:gd name="T7" fmla="*/ 0 h 127"/>
                <a:gd name="T8" fmla="*/ 0 w 10"/>
                <a:gd name="T9" fmla="*/ 87090 h 1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127">
                  <a:moveTo>
                    <a:pt x="0" y="124"/>
                  </a:moveTo>
                  <a:cubicBezTo>
                    <a:pt x="4" y="125"/>
                    <a:pt x="7" y="126"/>
                    <a:pt x="10" y="127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7" y="0"/>
                    <a:pt x="4" y="1"/>
                    <a:pt x="0" y="0"/>
                  </a:cubicBezTo>
                  <a:lnTo>
                    <a:pt x="0" y="124"/>
                  </a:lnTo>
                  <a:close/>
                </a:path>
              </a:pathLst>
            </a:custGeom>
            <a:solidFill>
              <a:srgbClr val="29A2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29" name="Freeform 398">
              <a:extLst>
                <a:ext uri="{FF2B5EF4-FFF2-40B4-BE49-F238E27FC236}">
                  <a16:creationId xmlns:a16="http://schemas.microsoft.com/office/drawing/2014/main" id="{51F2C5B0-8D02-4E11-A4B2-D8A68A1D0090}"/>
                </a:ext>
              </a:extLst>
            </p:cNvPr>
            <p:cNvSpPr>
              <a:spLocks/>
            </p:cNvSpPr>
            <p:nvPr/>
          </p:nvSpPr>
          <p:spPr bwMode="auto">
            <a:xfrm>
              <a:off x="5083" y="873"/>
              <a:ext cx="143" cy="2891"/>
            </a:xfrm>
            <a:custGeom>
              <a:avLst/>
              <a:gdLst>
                <a:gd name="T0" fmla="*/ 23068 w 60"/>
                <a:gd name="T1" fmla="*/ 4924 h 1135"/>
                <a:gd name="T2" fmla="*/ 23068 w 60"/>
                <a:gd name="T3" fmla="*/ 763048 h 1135"/>
                <a:gd name="T4" fmla="*/ 0 w 60"/>
                <a:gd name="T5" fmla="*/ 789546 h 1135"/>
                <a:gd name="T6" fmla="*/ 26238 w 60"/>
                <a:gd name="T7" fmla="*/ 763815 h 1135"/>
                <a:gd name="T8" fmla="*/ 26238 w 60"/>
                <a:gd name="T9" fmla="*/ 0 h 11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0" h="1135">
                  <a:moveTo>
                    <a:pt x="53" y="7"/>
                  </a:moveTo>
                  <a:cubicBezTo>
                    <a:pt x="53" y="86"/>
                    <a:pt x="53" y="1124"/>
                    <a:pt x="53" y="1097"/>
                  </a:cubicBezTo>
                  <a:cubicBezTo>
                    <a:pt x="53" y="1116"/>
                    <a:pt x="21" y="1135"/>
                    <a:pt x="0" y="1135"/>
                  </a:cubicBezTo>
                  <a:cubicBezTo>
                    <a:pt x="19" y="1135"/>
                    <a:pt x="60" y="1130"/>
                    <a:pt x="60" y="1098"/>
                  </a:cubicBezTo>
                  <a:cubicBezTo>
                    <a:pt x="60" y="1113"/>
                    <a:pt x="60" y="69"/>
                    <a:pt x="60" y="0"/>
                  </a:cubicBezTo>
                </a:path>
              </a:pathLst>
            </a:custGeom>
            <a:solidFill>
              <a:srgbClr val="ADD2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30" name="Freeform 399">
              <a:extLst>
                <a:ext uri="{FF2B5EF4-FFF2-40B4-BE49-F238E27FC236}">
                  <a16:creationId xmlns:a16="http://schemas.microsoft.com/office/drawing/2014/main" id="{D58CF03D-81A3-41BA-8AF6-537BDFC5E873}"/>
                </a:ext>
              </a:extLst>
            </p:cNvPr>
            <p:cNvSpPr>
              <a:spLocks/>
            </p:cNvSpPr>
            <p:nvPr/>
          </p:nvSpPr>
          <p:spPr bwMode="auto">
            <a:xfrm>
              <a:off x="5209" y="2006"/>
              <a:ext cx="17" cy="489"/>
            </a:xfrm>
            <a:custGeom>
              <a:avLst/>
              <a:gdLst>
                <a:gd name="T0" fmla="*/ 3480 w 7"/>
                <a:gd name="T1" fmla="*/ 843 h 192"/>
                <a:gd name="T2" fmla="*/ 0 w 7"/>
                <a:gd name="T3" fmla="*/ 0 h 192"/>
                <a:gd name="T4" fmla="*/ 0 w 7"/>
                <a:gd name="T5" fmla="*/ 133423 h 192"/>
                <a:gd name="T6" fmla="*/ 3480 w 7"/>
                <a:gd name="T7" fmla="*/ 133423 h 192"/>
                <a:gd name="T8" fmla="*/ 3480 w 7"/>
                <a:gd name="T9" fmla="*/ 843 h 1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192">
                  <a:moveTo>
                    <a:pt x="7" y="1"/>
                  </a:moveTo>
                  <a:cubicBezTo>
                    <a:pt x="5" y="1"/>
                    <a:pt x="3" y="0"/>
                    <a:pt x="0" y="0"/>
                  </a:cubicBezTo>
                  <a:cubicBezTo>
                    <a:pt x="0" y="192"/>
                    <a:pt x="0" y="192"/>
                    <a:pt x="0" y="192"/>
                  </a:cubicBezTo>
                  <a:cubicBezTo>
                    <a:pt x="3" y="192"/>
                    <a:pt x="5" y="192"/>
                    <a:pt x="7" y="192"/>
                  </a:cubicBezTo>
                  <a:lnTo>
                    <a:pt x="7" y="1"/>
                  </a:lnTo>
                  <a:close/>
                </a:path>
              </a:pathLst>
            </a:custGeom>
            <a:solidFill>
              <a:srgbClr val="218C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31" name="Freeform 400">
              <a:extLst>
                <a:ext uri="{FF2B5EF4-FFF2-40B4-BE49-F238E27FC236}">
                  <a16:creationId xmlns:a16="http://schemas.microsoft.com/office/drawing/2014/main" id="{9B0362CD-7615-4FBB-A64E-8CF578425775}"/>
                </a:ext>
              </a:extLst>
            </p:cNvPr>
            <p:cNvSpPr>
              <a:spLocks/>
            </p:cNvSpPr>
            <p:nvPr/>
          </p:nvSpPr>
          <p:spPr bwMode="auto">
            <a:xfrm>
              <a:off x="5083" y="2493"/>
              <a:ext cx="143" cy="1271"/>
            </a:xfrm>
            <a:custGeom>
              <a:avLst/>
              <a:gdLst>
                <a:gd name="T0" fmla="*/ 26238 w 60"/>
                <a:gd name="T1" fmla="*/ 0 h 499"/>
                <a:gd name="T2" fmla="*/ 23068 w 60"/>
                <a:gd name="T3" fmla="*/ 843 h 499"/>
                <a:gd name="T4" fmla="*/ 23068 w 60"/>
                <a:gd name="T5" fmla="*/ 320562 h 499"/>
                <a:gd name="T6" fmla="*/ 0 w 60"/>
                <a:gd name="T7" fmla="*/ 347039 h 499"/>
                <a:gd name="T8" fmla="*/ 26238 w 60"/>
                <a:gd name="T9" fmla="*/ 321408 h 499"/>
                <a:gd name="T10" fmla="*/ 26238 w 60"/>
                <a:gd name="T11" fmla="*/ 0 h 49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0" h="499">
                  <a:moveTo>
                    <a:pt x="60" y="0"/>
                  </a:moveTo>
                  <a:cubicBezTo>
                    <a:pt x="58" y="1"/>
                    <a:pt x="56" y="1"/>
                    <a:pt x="53" y="1"/>
                  </a:cubicBezTo>
                  <a:cubicBezTo>
                    <a:pt x="53" y="461"/>
                    <a:pt x="53" y="461"/>
                    <a:pt x="53" y="461"/>
                  </a:cubicBezTo>
                  <a:cubicBezTo>
                    <a:pt x="53" y="480"/>
                    <a:pt x="21" y="499"/>
                    <a:pt x="0" y="499"/>
                  </a:cubicBezTo>
                  <a:cubicBezTo>
                    <a:pt x="19" y="499"/>
                    <a:pt x="60" y="494"/>
                    <a:pt x="60" y="462"/>
                  </a:cubicBezTo>
                  <a:lnTo>
                    <a:pt x="60" y="0"/>
                  </a:lnTo>
                  <a:close/>
                </a:path>
              </a:pathLst>
            </a:custGeom>
            <a:solidFill>
              <a:srgbClr val="4C06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32" name="Freeform 401">
              <a:extLst>
                <a:ext uri="{FF2B5EF4-FFF2-40B4-BE49-F238E27FC236}">
                  <a16:creationId xmlns:a16="http://schemas.microsoft.com/office/drawing/2014/main" id="{8FF4E42A-7E6C-4D2A-B038-F03DF65EA802}"/>
                </a:ext>
              </a:extLst>
            </p:cNvPr>
            <p:cNvSpPr>
              <a:spLocks/>
            </p:cNvSpPr>
            <p:nvPr/>
          </p:nvSpPr>
          <p:spPr bwMode="auto">
            <a:xfrm>
              <a:off x="5176" y="1431"/>
              <a:ext cx="26" cy="20"/>
            </a:xfrm>
            <a:custGeom>
              <a:avLst/>
              <a:gdLst>
                <a:gd name="T0" fmla="*/ 369 w 11"/>
                <a:gd name="T1" fmla="*/ 0 h 8"/>
                <a:gd name="T2" fmla="*/ 3683 w 11"/>
                <a:gd name="T3" fmla="*/ 3250 h 8"/>
                <a:gd name="T4" fmla="*/ 872 w 11"/>
                <a:gd name="T5" fmla="*/ 4425 h 8"/>
                <a:gd name="T6" fmla="*/ 872 w 11"/>
                <a:gd name="T7" fmla="*/ 1300 h 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8">
                  <a:moveTo>
                    <a:pt x="1" y="0"/>
                  </a:moveTo>
                  <a:cubicBezTo>
                    <a:pt x="3" y="1"/>
                    <a:pt x="11" y="0"/>
                    <a:pt x="9" y="5"/>
                  </a:cubicBezTo>
                  <a:cubicBezTo>
                    <a:pt x="9" y="6"/>
                    <a:pt x="3" y="8"/>
                    <a:pt x="2" y="7"/>
                  </a:cubicBezTo>
                  <a:cubicBezTo>
                    <a:pt x="0" y="6"/>
                    <a:pt x="2" y="3"/>
                    <a:pt x="2" y="2"/>
                  </a:cubicBezTo>
                </a:path>
              </a:pathLst>
            </a:custGeom>
            <a:solidFill>
              <a:srgbClr val="DCD0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33" name="Freeform 402">
              <a:extLst>
                <a:ext uri="{FF2B5EF4-FFF2-40B4-BE49-F238E27FC236}">
                  <a16:creationId xmlns:a16="http://schemas.microsoft.com/office/drawing/2014/main" id="{F48FAD54-BD8E-47A2-8E53-B2E103AF6291}"/>
                </a:ext>
              </a:extLst>
            </p:cNvPr>
            <p:cNvSpPr>
              <a:spLocks/>
            </p:cNvSpPr>
            <p:nvPr/>
          </p:nvSpPr>
          <p:spPr bwMode="auto">
            <a:xfrm>
              <a:off x="4975" y="3007"/>
              <a:ext cx="33" cy="569"/>
            </a:xfrm>
            <a:custGeom>
              <a:avLst/>
              <a:gdLst>
                <a:gd name="T0" fmla="*/ 0 w 14"/>
                <a:gd name="T1" fmla="*/ 0 h 223"/>
                <a:gd name="T2" fmla="*/ 1544 w 14"/>
                <a:gd name="T3" fmla="*/ 157054 h 22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223">
                  <a:moveTo>
                    <a:pt x="0" y="0"/>
                  </a:moveTo>
                  <a:cubicBezTo>
                    <a:pt x="11" y="29"/>
                    <a:pt x="14" y="170"/>
                    <a:pt x="4" y="223"/>
                  </a:cubicBezTo>
                </a:path>
              </a:pathLst>
            </a:custGeom>
            <a:solidFill>
              <a:srgbClr val="BC60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34" name="Freeform 403">
              <a:extLst>
                <a:ext uri="{FF2B5EF4-FFF2-40B4-BE49-F238E27FC236}">
                  <a16:creationId xmlns:a16="http://schemas.microsoft.com/office/drawing/2014/main" id="{C88E7C39-4B2A-45EB-B55E-6BBEC4068123}"/>
                </a:ext>
              </a:extLst>
            </p:cNvPr>
            <p:cNvSpPr>
              <a:spLocks/>
            </p:cNvSpPr>
            <p:nvPr/>
          </p:nvSpPr>
          <p:spPr bwMode="auto">
            <a:xfrm>
              <a:off x="4961" y="2472"/>
              <a:ext cx="227" cy="130"/>
            </a:xfrm>
            <a:custGeom>
              <a:avLst/>
              <a:gdLst>
                <a:gd name="T0" fmla="*/ 0 w 95"/>
                <a:gd name="T1" fmla="*/ 7634 h 51"/>
                <a:gd name="T2" fmla="*/ 8404 w 95"/>
                <a:gd name="T3" fmla="*/ 4937 h 51"/>
                <a:gd name="T4" fmla="*/ 16370 w 95"/>
                <a:gd name="T5" fmla="*/ 2151 h 51"/>
                <a:gd name="T6" fmla="*/ 30153 w 95"/>
                <a:gd name="T7" fmla="*/ 0 h 51"/>
                <a:gd name="T8" fmla="*/ 39116 w 95"/>
                <a:gd name="T9" fmla="*/ 8478 h 51"/>
                <a:gd name="T10" fmla="*/ 16917 w 95"/>
                <a:gd name="T11" fmla="*/ 35625 h 5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" h="51">
                  <a:moveTo>
                    <a:pt x="0" y="11"/>
                  </a:moveTo>
                  <a:cubicBezTo>
                    <a:pt x="6" y="5"/>
                    <a:pt x="11" y="8"/>
                    <a:pt x="19" y="7"/>
                  </a:cubicBezTo>
                  <a:cubicBezTo>
                    <a:pt x="26" y="7"/>
                    <a:pt x="30" y="5"/>
                    <a:pt x="37" y="3"/>
                  </a:cubicBezTo>
                  <a:cubicBezTo>
                    <a:pt x="46" y="0"/>
                    <a:pt x="57" y="1"/>
                    <a:pt x="68" y="0"/>
                  </a:cubicBezTo>
                  <a:cubicBezTo>
                    <a:pt x="79" y="0"/>
                    <a:pt x="85" y="0"/>
                    <a:pt x="88" y="12"/>
                  </a:cubicBezTo>
                  <a:cubicBezTo>
                    <a:pt x="95" y="46"/>
                    <a:pt x="60" y="40"/>
                    <a:pt x="38" y="51"/>
                  </a:cubicBezTo>
                </a:path>
              </a:pathLst>
            </a:custGeom>
            <a:solidFill>
              <a:srgbClr val="7409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35" name="Freeform 404">
              <a:extLst>
                <a:ext uri="{FF2B5EF4-FFF2-40B4-BE49-F238E27FC236}">
                  <a16:creationId xmlns:a16="http://schemas.microsoft.com/office/drawing/2014/main" id="{12DAA9FF-5303-46BC-A571-54796DC8C9F7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2" y="2475"/>
              <a:ext cx="24" cy="69"/>
            </a:xfrm>
            <a:custGeom>
              <a:avLst/>
              <a:gdLst>
                <a:gd name="T0" fmla="*/ 0 w 10"/>
                <a:gd name="T1" fmla="*/ 2167 h 27"/>
                <a:gd name="T2" fmla="*/ 3250 w 10"/>
                <a:gd name="T3" fmla="*/ 0 h 27"/>
                <a:gd name="T4" fmla="*/ 4620 w 10"/>
                <a:gd name="T5" fmla="*/ 6440 h 27"/>
                <a:gd name="T6" fmla="*/ 1354 w 10"/>
                <a:gd name="T7" fmla="*/ 19195 h 2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27">
                  <a:moveTo>
                    <a:pt x="0" y="3"/>
                  </a:moveTo>
                  <a:cubicBezTo>
                    <a:pt x="3" y="4"/>
                    <a:pt x="6" y="3"/>
                    <a:pt x="7" y="0"/>
                  </a:cubicBezTo>
                  <a:cubicBezTo>
                    <a:pt x="10" y="2"/>
                    <a:pt x="9" y="5"/>
                    <a:pt x="10" y="9"/>
                  </a:cubicBezTo>
                  <a:cubicBezTo>
                    <a:pt x="10" y="18"/>
                    <a:pt x="9" y="20"/>
                    <a:pt x="3" y="27"/>
                  </a:cubicBezTo>
                </a:path>
              </a:pathLst>
            </a:custGeom>
            <a:solidFill>
              <a:srgbClr val="7409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36" name="Freeform 405">
              <a:extLst>
                <a:ext uri="{FF2B5EF4-FFF2-40B4-BE49-F238E27FC236}">
                  <a16:creationId xmlns:a16="http://schemas.microsoft.com/office/drawing/2014/main" id="{107EB851-6C2D-4F40-8383-22C5CCE41C6E}"/>
                </a:ext>
              </a:extLst>
            </p:cNvPr>
            <p:cNvSpPr>
              <a:spLocks/>
            </p:cNvSpPr>
            <p:nvPr/>
          </p:nvSpPr>
          <p:spPr bwMode="auto">
            <a:xfrm>
              <a:off x="5174" y="2480"/>
              <a:ext cx="23" cy="46"/>
            </a:xfrm>
            <a:custGeom>
              <a:avLst/>
              <a:gdLst>
                <a:gd name="T0" fmla="*/ 777 w 10"/>
                <a:gd name="T1" fmla="*/ 7209 h 18"/>
                <a:gd name="T2" fmla="*/ 2369 w 10"/>
                <a:gd name="T3" fmla="*/ 0 h 18"/>
                <a:gd name="T4" fmla="*/ 2629 w 10"/>
                <a:gd name="T5" fmla="*/ 12885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8">
                  <a:moveTo>
                    <a:pt x="2" y="10"/>
                  </a:moveTo>
                  <a:cubicBezTo>
                    <a:pt x="0" y="4"/>
                    <a:pt x="1" y="1"/>
                    <a:pt x="7" y="0"/>
                  </a:cubicBezTo>
                  <a:cubicBezTo>
                    <a:pt x="10" y="5"/>
                    <a:pt x="9" y="12"/>
                    <a:pt x="8" y="18"/>
                  </a:cubicBezTo>
                </a:path>
              </a:pathLst>
            </a:custGeom>
            <a:solidFill>
              <a:srgbClr val="AB4A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37" name="Freeform 406">
              <a:extLst>
                <a:ext uri="{FF2B5EF4-FFF2-40B4-BE49-F238E27FC236}">
                  <a16:creationId xmlns:a16="http://schemas.microsoft.com/office/drawing/2014/main" id="{8E86FAF1-D4E0-419C-832D-CAE25E1FFCB7}"/>
                </a:ext>
              </a:extLst>
            </p:cNvPr>
            <p:cNvSpPr>
              <a:spLocks/>
            </p:cNvSpPr>
            <p:nvPr/>
          </p:nvSpPr>
          <p:spPr bwMode="auto">
            <a:xfrm>
              <a:off x="5207" y="2483"/>
              <a:ext cx="17" cy="33"/>
            </a:xfrm>
            <a:custGeom>
              <a:avLst/>
              <a:gdLst>
                <a:gd name="T0" fmla="*/ 1003 w 7"/>
                <a:gd name="T1" fmla="*/ 6102 h 13"/>
                <a:gd name="T2" fmla="*/ 3480 w 7"/>
                <a:gd name="T3" fmla="*/ 0 h 13"/>
                <a:gd name="T4" fmla="*/ 3019 w 7"/>
                <a:gd name="T5" fmla="*/ 8847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13">
                  <a:moveTo>
                    <a:pt x="2" y="9"/>
                  </a:moveTo>
                  <a:cubicBezTo>
                    <a:pt x="0" y="1"/>
                    <a:pt x="1" y="2"/>
                    <a:pt x="7" y="0"/>
                  </a:cubicBezTo>
                  <a:cubicBezTo>
                    <a:pt x="7" y="4"/>
                    <a:pt x="7" y="9"/>
                    <a:pt x="6" y="13"/>
                  </a:cubicBezTo>
                </a:path>
              </a:pathLst>
            </a:custGeom>
            <a:solidFill>
              <a:srgbClr val="4C06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38" name="Freeform 407">
              <a:extLst>
                <a:ext uri="{FF2B5EF4-FFF2-40B4-BE49-F238E27FC236}">
                  <a16:creationId xmlns:a16="http://schemas.microsoft.com/office/drawing/2014/main" id="{14563CD3-CAA2-4A0F-9B8B-0A265DD9C10E}"/>
                </a:ext>
              </a:extLst>
            </p:cNvPr>
            <p:cNvSpPr>
              <a:spLocks/>
            </p:cNvSpPr>
            <p:nvPr/>
          </p:nvSpPr>
          <p:spPr bwMode="auto">
            <a:xfrm>
              <a:off x="5178" y="2460"/>
              <a:ext cx="17" cy="30"/>
            </a:xfrm>
            <a:custGeom>
              <a:avLst/>
              <a:gdLst>
                <a:gd name="T0" fmla="*/ 413 w 7"/>
                <a:gd name="T1" fmla="*/ 0 h 12"/>
                <a:gd name="T2" fmla="*/ 0 w 7"/>
                <a:gd name="T3" fmla="*/ 4895 h 12"/>
                <a:gd name="T4" fmla="*/ 1433 w 7"/>
                <a:gd name="T5" fmla="*/ 4425 h 12"/>
                <a:gd name="T6" fmla="*/ 3480 w 7"/>
                <a:gd name="T7" fmla="*/ 7345 h 12"/>
                <a:gd name="T8" fmla="*/ 1433 w 7"/>
                <a:gd name="T9" fmla="*/ 0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12">
                  <a:moveTo>
                    <a:pt x="1" y="0"/>
                  </a:moveTo>
                  <a:cubicBezTo>
                    <a:pt x="0" y="3"/>
                    <a:pt x="0" y="5"/>
                    <a:pt x="0" y="8"/>
                  </a:cubicBezTo>
                  <a:cubicBezTo>
                    <a:pt x="1" y="8"/>
                    <a:pt x="2" y="8"/>
                    <a:pt x="3" y="7"/>
                  </a:cubicBezTo>
                  <a:cubicBezTo>
                    <a:pt x="4" y="8"/>
                    <a:pt x="6" y="10"/>
                    <a:pt x="7" y="12"/>
                  </a:cubicBezTo>
                  <a:cubicBezTo>
                    <a:pt x="7" y="8"/>
                    <a:pt x="7" y="2"/>
                    <a:pt x="3" y="0"/>
                  </a:cubicBezTo>
                </a:path>
              </a:pathLst>
            </a:custGeom>
            <a:solidFill>
              <a:srgbClr val="A979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39" name="Freeform 408">
              <a:extLst>
                <a:ext uri="{FF2B5EF4-FFF2-40B4-BE49-F238E27FC236}">
                  <a16:creationId xmlns:a16="http://schemas.microsoft.com/office/drawing/2014/main" id="{8B6786F4-34F1-4FEC-BCF8-1E0B43A37E07}"/>
                </a:ext>
              </a:extLst>
            </p:cNvPr>
            <p:cNvSpPr>
              <a:spLocks/>
            </p:cNvSpPr>
            <p:nvPr/>
          </p:nvSpPr>
          <p:spPr bwMode="auto">
            <a:xfrm>
              <a:off x="5209" y="2470"/>
              <a:ext cx="24" cy="23"/>
            </a:xfrm>
            <a:custGeom>
              <a:avLst/>
              <a:gdLst>
                <a:gd name="T0" fmla="*/ 403 w 10"/>
                <a:gd name="T1" fmla="*/ 0 h 9"/>
                <a:gd name="T2" fmla="*/ 403 w 10"/>
                <a:gd name="T3" fmla="*/ 3585 h 9"/>
                <a:gd name="T4" fmla="*/ 2724 w 10"/>
                <a:gd name="T5" fmla="*/ 5042 h 9"/>
                <a:gd name="T6" fmla="*/ 967 w 10"/>
                <a:gd name="T7" fmla="*/ 848 h 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9">
                  <a:moveTo>
                    <a:pt x="1" y="0"/>
                  </a:moveTo>
                  <a:cubicBezTo>
                    <a:pt x="0" y="2"/>
                    <a:pt x="0" y="4"/>
                    <a:pt x="1" y="5"/>
                  </a:cubicBezTo>
                  <a:cubicBezTo>
                    <a:pt x="4" y="4"/>
                    <a:pt x="4" y="9"/>
                    <a:pt x="6" y="7"/>
                  </a:cubicBezTo>
                  <a:cubicBezTo>
                    <a:pt x="10" y="5"/>
                    <a:pt x="4" y="1"/>
                    <a:pt x="2" y="1"/>
                  </a:cubicBezTo>
                </a:path>
              </a:pathLst>
            </a:custGeom>
            <a:solidFill>
              <a:srgbClr val="7962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40" name="Freeform 409">
              <a:extLst>
                <a:ext uri="{FF2B5EF4-FFF2-40B4-BE49-F238E27FC236}">
                  <a16:creationId xmlns:a16="http://schemas.microsoft.com/office/drawing/2014/main" id="{F4F33210-E19B-4682-B15E-19C7CAC7351C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9" y="2483"/>
              <a:ext cx="9" cy="7"/>
            </a:xfrm>
            <a:custGeom>
              <a:avLst/>
              <a:gdLst>
                <a:gd name="T0" fmla="*/ 284 w 4"/>
                <a:gd name="T1" fmla="*/ 0 h 3"/>
                <a:gd name="T2" fmla="*/ 0 w 4"/>
                <a:gd name="T3" fmla="*/ 1094 h 3"/>
                <a:gd name="T4" fmla="*/ 1150 w 4"/>
                <a:gd name="T5" fmla="*/ 355 h 3"/>
                <a:gd name="T6" fmla="*/ 284 w 4"/>
                <a:gd name="T7" fmla="*/ 0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3">
                  <a:moveTo>
                    <a:pt x="1" y="0"/>
                  </a:moveTo>
                  <a:cubicBezTo>
                    <a:pt x="0" y="1"/>
                    <a:pt x="0" y="2"/>
                    <a:pt x="0" y="3"/>
                  </a:cubicBezTo>
                  <a:cubicBezTo>
                    <a:pt x="1" y="3"/>
                    <a:pt x="3" y="2"/>
                    <a:pt x="4" y="1"/>
                  </a:cubicBezTo>
                  <a:cubicBezTo>
                    <a:pt x="3" y="0"/>
                    <a:pt x="2" y="0"/>
                    <a:pt x="1" y="0"/>
                  </a:cubicBezTo>
                </a:path>
              </a:pathLst>
            </a:custGeom>
            <a:solidFill>
              <a:srgbClr val="BDA5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41" name="Freeform 410">
              <a:extLst>
                <a:ext uri="{FF2B5EF4-FFF2-40B4-BE49-F238E27FC236}">
                  <a16:creationId xmlns:a16="http://schemas.microsoft.com/office/drawing/2014/main" id="{39027C86-9E25-4978-868A-9E0F7DA998D1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8" y="2455"/>
              <a:ext cx="28" cy="40"/>
            </a:xfrm>
            <a:custGeom>
              <a:avLst/>
              <a:gdLst>
                <a:gd name="T0" fmla="*/ 4508 w 12"/>
                <a:gd name="T1" fmla="*/ 0 h 16"/>
                <a:gd name="T2" fmla="*/ 828 w 12"/>
                <a:gd name="T3" fmla="*/ 3720 h 16"/>
                <a:gd name="T4" fmla="*/ 355 w 12"/>
                <a:gd name="T5" fmla="*/ 9300 h 16"/>
                <a:gd name="T6" fmla="*/ 3736 w 12"/>
                <a:gd name="T7" fmla="*/ 9770 h 16"/>
                <a:gd name="T8" fmla="*/ 4202 w 12"/>
                <a:gd name="T9" fmla="*/ 2470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16">
                  <a:moveTo>
                    <a:pt x="12" y="0"/>
                  </a:moveTo>
                  <a:cubicBezTo>
                    <a:pt x="8" y="2"/>
                    <a:pt x="4" y="1"/>
                    <a:pt x="2" y="6"/>
                  </a:cubicBezTo>
                  <a:cubicBezTo>
                    <a:pt x="1" y="8"/>
                    <a:pt x="0" y="12"/>
                    <a:pt x="1" y="15"/>
                  </a:cubicBezTo>
                  <a:cubicBezTo>
                    <a:pt x="4" y="15"/>
                    <a:pt x="7" y="14"/>
                    <a:pt x="10" y="16"/>
                  </a:cubicBezTo>
                  <a:cubicBezTo>
                    <a:pt x="11" y="13"/>
                    <a:pt x="11" y="8"/>
                    <a:pt x="11" y="4"/>
                  </a:cubicBezTo>
                </a:path>
              </a:pathLst>
            </a:custGeom>
            <a:solidFill>
              <a:srgbClr val="7E93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42" name="Freeform 411">
              <a:extLst>
                <a:ext uri="{FF2B5EF4-FFF2-40B4-BE49-F238E27FC236}">
                  <a16:creationId xmlns:a16="http://schemas.microsoft.com/office/drawing/2014/main" id="{5A7A737F-0227-4831-83BE-B299E7312256}"/>
                </a:ext>
              </a:extLst>
            </p:cNvPr>
            <p:cNvSpPr>
              <a:spLocks/>
            </p:cNvSpPr>
            <p:nvPr/>
          </p:nvSpPr>
          <p:spPr bwMode="auto">
            <a:xfrm>
              <a:off x="4968" y="2472"/>
              <a:ext cx="201" cy="23"/>
            </a:xfrm>
            <a:custGeom>
              <a:avLst/>
              <a:gdLst>
                <a:gd name="T0" fmla="*/ 0 w 84"/>
                <a:gd name="T1" fmla="*/ 5538 h 9"/>
                <a:gd name="T2" fmla="*/ 9964 w 84"/>
                <a:gd name="T3" fmla="*/ 5042 h 9"/>
                <a:gd name="T4" fmla="*/ 20224 w 84"/>
                <a:gd name="T5" fmla="*/ 848 h 9"/>
                <a:gd name="T6" fmla="*/ 25182 w 84"/>
                <a:gd name="T7" fmla="*/ 0 h 9"/>
                <a:gd name="T8" fmla="*/ 29676 w 84"/>
                <a:gd name="T9" fmla="*/ 848 h 9"/>
                <a:gd name="T10" fmla="*/ 34527 w 84"/>
                <a:gd name="T11" fmla="*/ 1403 h 9"/>
                <a:gd name="T12" fmla="*/ 37733 w 84"/>
                <a:gd name="T13" fmla="*/ 2167 h 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4" h="9">
                  <a:moveTo>
                    <a:pt x="0" y="8"/>
                  </a:moveTo>
                  <a:cubicBezTo>
                    <a:pt x="7" y="5"/>
                    <a:pt x="15" y="9"/>
                    <a:pt x="22" y="7"/>
                  </a:cubicBezTo>
                  <a:cubicBezTo>
                    <a:pt x="30" y="5"/>
                    <a:pt x="37" y="1"/>
                    <a:pt x="45" y="1"/>
                  </a:cubicBezTo>
                  <a:cubicBezTo>
                    <a:pt x="49" y="1"/>
                    <a:pt x="52" y="0"/>
                    <a:pt x="56" y="0"/>
                  </a:cubicBezTo>
                  <a:cubicBezTo>
                    <a:pt x="60" y="0"/>
                    <a:pt x="62" y="1"/>
                    <a:pt x="66" y="1"/>
                  </a:cubicBezTo>
                  <a:cubicBezTo>
                    <a:pt x="70" y="1"/>
                    <a:pt x="73" y="0"/>
                    <a:pt x="77" y="2"/>
                  </a:cubicBezTo>
                  <a:cubicBezTo>
                    <a:pt x="80" y="3"/>
                    <a:pt x="80" y="4"/>
                    <a:pt x="84" y="3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43" name="Freeform 412">
              <a:extLst>
                <a:ext uri="{FF2B5EF4-FFF2-40B4-BE49-F238E27FC236}">
                  <a16:creationId xmlns:a16="http://schemas.microsoft.com/office/drawing/2014/main" id="{12FDCF94-9297-45F2-977D-2F7C770DC2CA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8" y="2490"/>
              <a:ext cx="24" cy="5"/>
            </a:xfrm>
            <a:custGeom>
              <a:avLst/>
              <a:gdLst>
                <a:gd name="T0" fmla="*/ 0 w 10"/>
                <a:gd name="T1" fmla="*/ 0 h 2"/>
                <a:gd name="T2" fmla="*/ 4620 w 10"/>
                <a:gd name="T3" fmla="*/ 130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2">
                  <a:moveTo>
                    <a:pt x="0" y="0"/>
                  </a:moveTo>
                  <a:cubicBezTo>
                    <a:pt x="3" y="1"/>
                    <a:pt x="7" y="0"/>
                    <a:pt x="10" y="2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44" name="Freeform 413">
              <a:extLst>
                <a:ext uri="{FF2B5EF4-FFF2-40B4-BE49-F238E27FC236}">
                  <a16:creationId xmlns:a16="http://schemas.microsoft.com/office/drawing/2014/main" id="{9797BCFC-E0D1-4520-97E6-6A48FEBF8C49}"/>
                </a:ext>
              </a:extLst>
            </p:cNvPr>
            <p:cNvSpPr>
              <a:spLocks/>
            </p:cNvSpPr>
            <p:nvPr/>
          </p:nvSpPr>
          <p:spPr bwMode="auto">
            <a:xfrm>
              <a:off x="5176" y="2480"/>
              <a:ext cx="19" cy="13"/>
            </a:xfrm>
            <a:custGeom>
              <a:avLst/>
              <a:gdLst>
                <a:gd name="T0" fmla="*/ 0 w 8"/>
                <a:gd name="T1" fmla="*/ 2514 h 5"/>
                <a:gd name="T2" fmla="*/ 3401 w 8"/>
                <a:gd name="T3" fmla="*/ 4022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5">
                  <a:moveTo>
                    <a:pt x="0" y="3"/>
                  </a:moveTo>
                  <a:cubicBezTo>
                    <a:pt x="4" y="0"/>
                    <a:pt x="6" y="2"/>
                    <a:pt x="8" y="5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45" name="Freeform 414">
              <a:extLst>
                <a:ext uri="{FF2B5EF4-FFF2-40B4-BE49-F238E27FC236}">
                  <a16:creationId xmlns:a16="http://schemas.microsoft.com/office/drawing/2014/main" id="{A34BC850-3B59-4EEB-8E37-8D5A1C78E521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8" y="2427"/>
              <a:ext cx="223" cy="56"/>
            </a:xfrm>
            <a:custGeom>
              <a:avLst/>
              <a:gdLst>
                <a:gd name="T0" fmla="*/ 403 w 93"/>
                <a:gd name="T1" fmla="*/ 4918 h 22"/>
                <a:gd name="T2" fmla="*/ 1350 w 93"/>
                <a:gd name="T3" fmla="*/ 12519 h 22"/>
                <a:gd name="T4" fmla="*/ 3640 w 93"/>
                <a:gd name="T5" fmla="*/ 12519 h 22"/>
                <a:gd name="T6" fmla="*/ 5848 w 93"/>
                <a:gd name="T7" fmla="*/ 13906 h 22"/>
                <a:gd name="T8" fmla="*/ 15939 w 93"/>
                <a:gd name="T9" fmla="*/ 10373 h 22"/>
                <a:gd name="T10" fmla="*/ 26777 w 93"/>
                <a:gd name="T11" fmla="*/ 8988 h 22"/>
                <a:gd name="T12" fmla="*/ 35210 w 93"/>
                <a:gd name="T13" fmla="*/ 10373 h 22"/>
                <a:gd name="T14" fmla="*/ 40490 w 93"/>
                <a:gd name="T15" fmla="*/ 12519 h 22"/>
                <a:gd name="T16" fmla="*/ 36464 w 93"/>
                <a:gd name="T17" fmla="*/ 5463 h 22"/>
                <a:gd name="T18" fmla="*/ 22844 w 93"/>
                <a:gd name="T19" fmla="*/ 2146 h 22"/>
                <a:gd name="T20" fmla="*/ 8165 w 93"/>
                <a:gd name="T21" fmla="*/ 2688 h 22"/>
                <a:gd name="T22" fmla="*/ 4203 w 93"/>
                <a:gd name="T23" fmla="*/ 5463 h 22"/>
                <a:gd name="T24" fmla="*/ 403 w 93"/>
                <a:gd name="T25" fmla="*/ 6297 h 2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93" h="22">
                  <a:moveTo>
                    <a:pt x="1" y="7"/>
                  </a:moveTo>
                  <a:cubicBezTo>
                    <a:pt x="0" y="9"/>
                    <a:pt x="0" y="17"/>
                    <a:pt x="3" y="18"/>
                  </a:cubicBezTo>
                  <a:cubicBezTo>
                    <a:pt x="4" y="19"/>
                    <a:pt x="7" y="18"/>
                    <a:pt x="8" y="18"/>
                  </a:cubicBezTo>
                  <a:cubicBezTo>
                    <a:pt x="10" y="18"/>
                    <a:pt x="11" y="20"/>
                    <a:pt x="13" y="20"/>
                  </a:cubicBezTo>
                  <a:cubicBezTo>
                    <a:pt x="20" y="22"/>
                    <a:pt x="27" y="15"/>
                    <a:pt x="35" y="15"/>
                  </a:cubicBezTo>
                  <a:cubicBezTo>
                    <a:pt x="43" y="15"/>
                    <a:pt x="51" y="14"/>
                    <a:pt x="59" y="13"/>
                  </a:cubicBezTo>
                  <a:cubicBezTo>
                    <a:pt x="65" y="13"/>
                    <a:pt x="71" y="14"/>
                    <a:pt x="77" y="15"/>
                  </a:cubicBezTo>
                  <a:cubicBezTo>
                    <a:pt x="82" y="15"/>
                    <a:pt x="86" y="13"/>
                    <a:pt x="89" y="18"/>
                  </a:cubicBezTo>
                  <a:cubicBezTo>
                    <a:pt x="93" y="9"/>
                    <a:pt x="86" y="9"/>
                    <a:pt x="80" y="8"/>
                  </a:cubicBezTo>
                  <a:cubicBezTo>
                    <a:pt x="69" y="7"/>
                    <a:pt x="60" y="3"/>
                    <a:pt x="50" y="3"/>
                  </a:cubicBezTo>
                  <a:cubicBezTo>
                    <a:pt x="39" y="3"/>
                    <a:pt x="29" y="0"/>
                    <a:pt x="18" y="4"/>
                  </a:cubicBezTo>
                  <a:cubicBezTo>
                    <a:pt x="15" y="6"/>
                    <a:pt x="13" y="7"/>
                    <a:pt x="9" y="8"/>
                  </a:cubicBezTo>
                  <a:cubicBezTo>
                    <a:pt x="6" y="8"/>
                    <a:pt x="3" y="7"/>
                    <a:pt x="1" y="9"/>
                  </a:cubicBezTo>
                </a:path>
              </a:pathLst>
            </a:custGeom>
            <a:solidFill>
              <a:srgbClr val="7069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46" name="Freeform 415">
              <a:extLst>
                <a:ext uri="{FF2B5EF4-FFF2-40B4-BE49-F238E27FC236}">
                  <a16:creationId xmlns:a16="http://schemas.microsoft.com/office/drawing/2014/main" id="{77A4E4E0-EF2B-4FE0-933A-D4C7C22C77B4}"/>
                </a:ext>
              </a:extLst>
            </p:cNvPr>
            <p:cNvSpPr>
              <a:spLocks/>
            </p:cNvSpPr>
            <p:nvPr/>
          </p:nvSpPr>
          <p:spPr bwMode="auto">
            <a:xfrm>
              <a:off x="4961" y="2427"/>
              <a:ext cx="210" cy="38"/>
            </a:xfrm>
            <a:custGeom>
              <a:avLst/>
              <a:gdLst>
                <a:gd name="T0" fmla="*/ 1332 w 88"/>
                <a:gd name="T1" fmla="*/ 5315 h 15"/>
                <a:gd name="T2" fmla="*/ 1332 w 88"/>
                <a:gd name="T3" fmla="*/ 7952 h 15"/>
                <a:gd name="T4" fmla="*/ 6646 w 88"/>
                <a:gd name="T5" fmla="*/ 7952 h 15"/>
                <a:gd name="T6" fmla="*/ 11066 w 88"/>
                <a:gd name="T7" fmla="*/ 6045 h 15"/>
                <a:gd name="T8" fmla="*/ 17191 w 88"/>
                <a:gd name="T9" fmla="*/ 5315 h 15"/>
                <a:gd name="T10" fmla="*/ 38788 w 88"/>
                <a:gd name="T11" fmla="*/ 10019 h 15"/>
                <a:gd name="T12" fmla="*/ 30877 w 88"/>
                <a:gd name="T13" fmla="*/ 4813 h 15"/>
                <a:gd name="T14" fmla="*/ 21594 w 88"/>
                <a:gd name="T15" fmla="*/ 0 h 15"/>
                <a:gd name="T16" fmla="*/ 11839 w 88"/>
                <a:gd name="T17" fmla="*/ 828 h 15"/>
                <a:gd name="T18" fmla="*/ 7040 w 88"/>
                <a:gd name="T19" fmla="*/ 2098 h 15"/>
                <a:gd name="T20" fmla="*/ 2243 w 88"/>
                <a:gd name="T21" fmla="*/ 3955 h 1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88" h="15">
                  <a:moveTo>
                    <a:pt x="3" y="8"/>
                  </a:moveTo>
                  <a:cubicBezTo>
                    <a:pt x="0" y="7"/>
                    <a:pt x="0" y="11"/>
                    <a:pt x="3" y="12"/>
                  </a:cubicBezTo>
                  <a:cubicBezTo>
                    <a:pt x="5" y="12"/>
                    <a:pt x="12" y="12"/>
                    <a:pt x="15" y="12"/>
                  </a:cubicBezTo>
                  <a:cubicBezTo>
                    <a:pt x="19" y="12"/>
                    <a:pt x="22" y="10"/>
                    <a:pt x="25" y="9"/>
                  </a:cubicBezTo>
                  <a:cubicBezTo>
                    <a:pt x="30" y="8"/>
                    <a:pt x="35" y="9"/>
                    <a:pt x="39" y="8"/>
                  </a:cubicBezTo>
                  <a:cubicBezTo>
                    <a:pt x="56" y="6"/>
                    <a:pt x="72" y="10"/>
                    <a:pt x="88" y="15"/>
                  </a:cubicBezTo>
                  <a:cubicBezTo>
                    <a:pt x="85" y="8"/>
                    <a:pt x="76" y="10"/>
                    <a:pt x="70" y="7"/>
                  </a:cubicBezTo>
                  <a:cubicBezTo>
                    <a:pt x="64" y="3"/>
                    <a:pt x="57" y="1"/>
                    <a:pt x="49" y="0"/>
                  </a:cubicBezTo>
                  <a:cubicBezTo>
                    <a:pt x="42" y="0"/>
                    <a:pt x="34" y="0"/>
                    <a:pt x="27" y="1"/>
                  </a:cubicBezTo>
                  <a:cubicBezTo>
                    <a:pt x="23" y="1"/>
                    <a:pt x="20" y="2"/>
                    <a:pt x="16" y="3"/>
                  </a:cubicBezTo>
                  <a:cubicBezTo>
                    <a:pt x="12" y="5"/>
                    <a:pt x="9" y="6"/>
                    <a:pt x="5" y="6"/>
                  </a:cubicBezTo>
                </a:path>
              </a:pathLst>
            </a:custGeom>
            <a:solidFill>
              <a:srgbClr val="87A7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47" name="Freeform 416">
              <a:extLst>
                <a:ext uri="{FF2B5EF4-FFF2-40B4-BE49-F238E27FC236}">
                  <a16:creationId xmlns:a16="http://schemas.microsoft.com/office/drawing/2014/main" id="{2E0CA54E-0DAE-4327-BBC0-A6885F08F488}"/>
                </a:ext>
              </a:extLst>
            </p:cNvPr>
            <p:cNvSpPr>
              <a:spLocks/>
            </p:cNvSpPr>
            <p:nvPr/>
          </p:nvSpPr>
          <p:spPr bwMode="auto">
            <a:xfrm>
              <a:off x="5209" y="1448"/>
              <a:ext cx="17" cy="719"/>
            </a:xfrm>
            <a:custGeom>
              <a:avLst/>
              <a:gdLst>
                <a:gd name="T0" fmla="*/ 0 w 7"/>
                <a:gd name="T1" fmla="*/ 197516 h 282"/>
                <a:gd name="T2" fmla="*/ 3480 w 7"/>
                <a:gd name="T3" fmla="*/ 196756 h 282"/>
                <a:gd name="T4" fmla="*/ 3480 w 7"/>
                <a:gd name="T5" fmla="*/ 0 h 282"/>
                <a:gd name="T6" fmla="*/ 0 w 7"/>
                <a:gd name="T7" fmla="*/ 844 h 282"/>
                <a:gd name="T8" fmla="*/ 0 w 7"/>
                <a:gd name="T9" fmla="*/ 197516 h 28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282">
                  <a:moveTo>
                    <a:pt x="0" y="282"/>
                  </a:moveTo>
                  <a:cubicBezTo>
                    <a:pt x="3" y="281"/>
                    <a:pt x="5" y="281"/>
                    <a:pt x="7" y="281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5" y="0"/>
                    <a:pt x="3" y="0"/>
                    <a:pt x="0" y="1"/>
                  </a:cubicBezTo>
                  <a:lnTo>
                    <a:pt x="0" y="282"/>
                  </a:lnTo>
                  <a:close/>
                </a:path>
              </a:pathLst>
            </a:custGeom>
            <a:solidFill>
              <a:srgbClr val="EDAF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48" name="Freeform 417">
              <a:extLst>
                <a:ext uri="{FF2B5EF4-FFF2-40B4-BE49-F238E27FC236}">
                  <a16:creationId xmlns:a16="http://schemas.microsoft.com/office/drawing/2014/main" id="{87716F27-2AA7-45A1-9CFF-3D3D77C42252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9" y="2485"/>
              <a:ext cx="16" cy="8"/>
            </a:xfrm>
            <a:custGeom>
              <a:avLst/>
              <a:gdLst>
                <a:gd name="T0" fmla="*/ 0 w 7"/>
                <a:gd name="T1" fmla="*/ 2824 h 3"/>
                <a:gd name="T2" fmla="*/ 2315 w 7"/>
                <a:gd name="T3" fmla="*/ 1059 h 3"/>
                <a:gd name="T4" fmla="*/ 2315 w 7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3">
                  <a:moveTo>
                    <a:pt x="0" y="3"/>
                  </a:moveTo>
                  <a:cubicBezTo>
                    <a:pt x="4" y="2"/>
                    <a:pt x="6" y="2"/>
                    <a:pt x="7" y="1"/>
                  </a:cubicBezTo>
                  <a:cubicBezTo>
                    <a:pt x="7" y="0"/>
                    <a:pt x="7" y="0"/>
                    <a:pt x="7" y="0"/>
                  </a:cubicBezTo>
                </a:path>
              </a:pathLst>
            </a:custGeom>
            <a:noFill/>
            <a:ln w="3175" cap="rnd">
              <a:solidFill>
                <a:srgbClr val="87888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49" name="Freeform 418">
              <a:extLst>
                <a:ext uri="{FF2B5EF4-FFF2-40B4-BE49-F238E27FC236}">
                  <a16:creationId xmlns:a16="http://schemas.microsoft.com/office/drawing/2014/main" id="{2EEA63C4-66B8-4E03-853B-E92CDE711D67}"/>
                </a:ext>
              </a:extLst>
            </p:cNvPr>
            <p:cNvSpPr>
              <a:spLocks/>
            </p:cNvSpPr>
            <p:nvPr/>
          </p:nvSpPr>
          <p:spPr bwMode="auto">
            <a:xfrm>
              <a:off x="5176" y="1446"/>
              <a:ext cx="53" cy="8"/>
            </a:xfrm>
            <a:custGeom>
              <a:avLst/>
              <a:gdLst>
                <a:gd name="T0" fmla="*/ 0 w 22"/>
                <a:gd name="T1" fmla="*/ 2824 h 3"/>
                <a:gd name="T2" fmla="*/ 10376 w 22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2" h="3">
                  <a:moveTo>
                    <a:pt x="0" y="3"/>
                  </a:moveTo>
                  <a:cubicBezTo>
                    <a:pt x="9" y="2"/>
                    <a:pt x="17" y="1"/>
                    <a:pt x="22" y="0"/>
                  </a:cubicBezTo>
                </a:path>
              </a:pathLst>
            </a:custGeom>
            <a:noFill/>
            <a:ln w="3175" cap="rnd">
              <a:solidFill>
                <a:srgbClr val="87B1C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50" name="Freeform 419">
              <a:extLst>
                <a:ext uri="{FF2B5EF4-FFF2-40B4-BE49-F238E27FC236}">
                  <a16:creationId xmlns:a16="http://schemas.microsoft.com/office/drawing/2014/main" id="{C5DD5AF4-A7C5-471F-AA8C-C470AD630CEE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3" y="1441"/>
              <a:ext cx="263" cy="15"/>
            </a:xfrm>
            <a:custGeom>
              <a:avLst/>
              <a:gdLst>
                <a:gd name="T0" fmla="*/ 0 w 110"/>
                <a:gd name="T1" fmla="*/ 0 h 6"/>
                <a:gd name="T2" fmla="*/ 31177 w 110"/>
                <a:gd name="T3" fmla="*/ 3720 h 6"/>
                <a:gd name="T4" fmla="*/ 49150 w 110"/>
                <a:gd name="T5" fmla="*/ 3250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0" h="6">
                  <a:moveTo>
                    <a:pt x="0" y="0"/>
                  </a:moveTo>
                  <a:cubicBezTo>
                    <a:pt x="2" y="3"/>
                    <a:pt x="32" y="6"/>
                    <a:pt x="70" y="6"/>
                  </a:cubicBezTo>
                  <a:cubicBezTo>
                    <a:pt x="85" y="6"/>
                    <a:pt x="99" y="6"/>
                    <a:pt x="110" y="5"/>
                  </a:cubicBezTo>
                </a:path>
              </a:pathLst>
            </a:custGeom>
            <a:noFill/>
            <a:ln w="3175" cap="rnd">
              <a:solidFill>
                <a:srgbClr val="87888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51" name="Freeform 420">
              <a:extLst>
                <a:ext uri="{FF2B5EF4-FFF2-40B4-BE49-F238E27FC236}">
                  <a16:creationId xmlns:a16="http://schemas.microsoft.com/office/drawing/2014/main" id="{9F45DF19-0A14-4C3A-820E-C1F3E21C0EFD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3" y="1423"/>
              <a:ext cx="263" cy="15"/>
            </a:xfrm>
            <a:custGeom>
              <a:avLst/>
              <a:gdLst>
                <a:gd name="T0" fmla="*/ 49150 w 110"/>
                <a:gd name="T1" fmla="*/ 1300 h 6"/>
                <a:gd name="T2" fmla="*/ 31177 w 110"/>
                <a:gd name="T3" fmla="*/ 0 h 6"/>
                <a:gd name="T4" fmla="*/ 0 w 110"/>
                <a:gd name="T5" fmla="*/ 3720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0" h="6">
                  <a:moveTo>
                    <a:pt x="110" y="2"/>
                  </a:moveTo>
                  <a:cubicBezTo>
                    <a:pt x="99" y="1"/>
                    <a:pt x="85" y="0"/>
                    <a:pt x="70" y="0"/>
                  </a:cubicBezTo>
                  <a:cubicBezTo>
                    <a:pt x="34" y="0"/>
                    <a:pt x="4" y="3"/>
                    <a:pt x="0" y="6"/>
                  </a:cubicBezTo>
                </a:path>
              </a:pathLst>
            </a:custGeom>
            <a:noFill/>
            <a:ln w="3175" cap="rnd">
              <a:solidFill>
                <a:srgbClr val="A1A2A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52" name="Freeform 421">
              <a:extLst>
                <a:ext uri="{FF2B5EF4-FFF2-40B4-BE49-F238E27FC236}">
                  <a16:creationId xmlns:a16="http://schemas.microsoft.com/office/drawing/2014/main" id="{F7CB1814-4314-4BCC-8415-D9E9F2DFF7C9}"/>
                </a:ext>
              </a:extLst>
            </p:cNvPr>
            <p:cNvSpPr>
              <a:spLocks/>
            </p:cNvSpPr>
            <p:nvPr/>
          </p:nvSpPr>
          <p:spPr bwMode="auto">
            <a:xfrm>
              <a:off x="5176" y="1428"/>
              <a:ext cx="50" cy="5"/>
            </a:xfrm>
            <a:custGeom>
              <a:avLst/>
              <a:gdLst>
                <a:gd name="T0" fmla="*/ 9098 w 21"/>
                <a:gd name="T1" fmla="*/ 1300 h 2"/>
                <a:gd name="T2" fmla="*/ 0 w 21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1" h="2">
                  <a:moveTo>
                    <a:pt x="21" y="2"/>
                  </a:moveTo>
                  <a:cubicBezTo>
                    <a:pt x="16" y="1"/>
                    <a:pt x="9" y="0"/>
                    <a:pt x="0" y="0"/>
                  </a:cubicBezTo>
                </a:path>
              </a:pathLst>
            </a:custGeom>
            <a:noFill/>
            <a:ln w="3175" cap="rnd">
              <a:solidFill>
                <a:srgbClr val="91B7C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53" name="Freeform 422">
              <a:extLst>
                <a:ext uri="{FF2B5EF4-FFF2-40B4-BE49-F238E27FC236}">
                  <a16:creationId xmlns:a16="http://schemas.microsoft.com/office/drawing/2014/main" id="{813548C8-E031-48B7-BA7E-BE31822F39C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6" y="1433"/>
              <a:ext cx="19" cy="8"/>
            </a:xfrm>
            <a:custGeom>
              <a:avLst/>
              <a:gdLst>
                <a:gd name="T0" fmla="*/ 3401 w 8"/>
                <a:gd name="T1" fmla="*/ 2824 h 3"/>
                <a:gd name="T2" fmla="*/ 0 w 8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3">
                  <a:moveTo>
                    <a:pt x="8" y="3"/>
                  </a:moveTo>
                  <a:cubicBezTo>
                    <a:pt x="8" y="2"/>
                    <a:pt x="5" y="1"/>
                    <a:pt x="0" y="0"/>
                  </a:cubicBezTo>
                </a:path>
              </a:pathLst>
            </a:custGeom>
            <a:noFill/>
            <a:ln w="3175" cap="rnd">
              <a:solidFill>
                <a:srgbClr val="A1A2A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54" name="Freeform 423">
              <a:extLst>
                <a:ext uri="{FF2B5EF4-FFF2-40B4-BE49-F238E27FC236}">
                  <a16:creationId xmlns:a16="http://schemas.microsoft.com/office/drawing/2014/main" id="{3B726510-3DA6-4F0D-9CB1-0569C3F4845D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3" y="863"/>
              <a:ext cx="332" cy="2921"/>
            </a:xfrm>
            <a:custGeom>
              <a:avLst/>
              <a:gdLst>
                <a:gd name="T0" fmla="*/ 0 w 139"/>
                <a:gd name="T1" fmla="*/ 0 h 1147"/>
                <a:gd name="T2" fmla="*/ 0 w 139"/>
                <a:gd name="T3" fmla="*/ 759109 h 1147"/>
                <a:gd name="T4" fmla="*/ 31012 w 139"/>
                <a:gd name="T5" fmla="*/ 796796 h 1147"/>
                <a:gd name="T6" fmla="*/ 61647 w 139"/>
                <a:gd name="T7" fmla="*/ 759109 h 1147"/>
                <a:gd name="T8" fmla="*/ 61647 w 139"/>
                <a:gd name="T9" fmla="*/ 0 h 1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9" h="1147">
                  <a:moveTo>
                    <a:pt x="0" y="0"/>
                  </a:moveTo>
                  <a:cubicBezTo>
                    <a:pt x="0" y="1093"/>
                    <a:pt x="0" y="1093"/>
                    <a:pt x="0" y="1093"/>
                  </a:cubicBezTo>
                  <a:cubicBezTo>
                    <a:pt x="0" y="1132"/>
                    <a:pt x="31" y="1147"/>
                    <a:pt x="70" y="1147"/>
                  </a:cubicBezTo>
                  <a:cubicBezTo>
                    <a:pt x="108" y="1147"/>
                    <a:pt x="139" y="1132"/>
                    <a:pt x="139" y="1093"/>
                  </a:cubicBezTo>
                  <a:cubicBezTo>
                    <a:pt x="139" y="0"/>
                    <a:pt x="139" y="0"/>
                    <a:pt x="139" y="0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55" name="Freeform 424">
              <a:extLst>
                <a:ext uri="{FF2B5EF4-FFF2-40B4-BE49-F238E27FC236}">
                  <a16:creationId xmlns:a16="http://schemas.microsoft.com/office/drawing/2014/main" id="{0046EE9E-D86E-45E6-B8BE-FCF7F2982580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2" y="893"/>
              <a:ext cx="314" cy="380"/>
            </a:xfrm>
            <a:custGeom>
              <a:avLst/>
              <a:gdLst>
                <a:gd name="T0" fmla="*/ 29967 w 131"/>
                <a:gd name="T1" fmla="*/ 104536 h 149"/>
                <a:gd name="T2" fmla="*/ 59574 w 131"/>
                <a:gd name="T3" fmla="*/ 100425 h 149"/>
                <a:gd name="T4" fmla="*/ 59574 w 131"/>
                <a:gd name="T5" fmla="*/ 3550 h 149"/>
                <a:gd name="T6" fmla="*/ 29967 w 131"/>
                <a:gd name="T7" fmla="*/ 0 h 149"/>
                <a:gd name="T8" fmla="*/ 0 w 131"/>
                <a:gd name="T9" fmla="*/ 3550 h 149"/>
                <a:gd name="T10" fmla="*/ 0 w 131"/>
                <a:gd name="T11" fmla="*/ 100425 h 149"/>
                <a:gd name="T12" fmla="*/ 29967 w 131"/>
                <a:gd name="T13" fmla="*/ 104536 h 14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1" h="149">
                  <a:moveTo>
                    <a:pt x="66" y="149"/>
                  </a:moveTo>
                  <a:cubicBezTo>
                    <a:pt x="100" y="149"/>
                    <a:pt x="128" y="147"/>
                    <a:pt x="131" y="143"/>
                  </a:cubicBezTo>
                  <a:cubicBezTo>
                    <a:pt x="131" y="5"/>
                    <a:pt x="131" y="5"/>
                    <a:pt x="131" y="5"/>
                  </a:cubicBezTo>
                  <a:cubicBezTo>
                    <a:pt x="120" y="2"/>
                    <a:pt x="95" y="0"/>
                    <a:pt x="66" y="0"/>
                  </a:cubicBezTo>
                  <a:cubicBezTo>
                    <a:pt x="37" y="0"/>
                    <a:pt x="11" y="2"/>
                    <a:pt x="0" y="5"/>
                  </a:cubicBezTo>
                  <a:cubicBezTo>
                    <a:pt x="0" y="143"/>
                    <a:pt x="0" y="143"/>
                    <a:pt x="0" y="143"/>
                  </a:cubicBezTo>
                  <a:cubicBezTo>
                    <a:pt x="2" y="146"/>
                    <a:pt x="31" y="149"/>
                    <a:pt x="66" y="149"/>
                  </a:cubicBezTo>
                  <a:close/>
                </a:path>
              </a:pathLst>
            </a:custGeom>
            <a:solidFill>
              <a:srgbClr val="ECA5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56" name="Freeform 425">
              <a:extLst>
                <a:ext uri="{FF2B5EF4-FFF2-40B4-BE49-F238E27FC236}">
                  <a16:creationId xmlns:a16="http://schemas.microsoft.com/office/drawing/2014/main" id="{CE9DBA00-E536-4057-90E9-B4AEF964C8CD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2" y="934"/>
              <a:ext cx="153" cy="74"/>
            </a:xfrm>
            <a:custGeom>
              <a:avLst/>
              <a:gdLst>
                <a:gd name="T0" fmla="*/ 0 w 64"/>
                <a:gd name="T1" fmla="*/ 20439 h 29"/>
                <a:gd name="T2" fmla="*/ 0 w 64"/>
                <a:gd name="T3" fmla="*/ 0 h 29"/>
                <a:gd name="T4" fmla="*/ 28582 w 64"/>
                <a:gd name="T5" fmla="*/ 2161 h 29"/>
                <a:gd name="T6" fmla="*/ 3526 w 64"/>
                <a:gd name="T7" fmla="*/ 6395 h 29"/>
                <a:gd name="T8" fmla="*/ 0 w 64"/>
                <a:gd name="T9" fmla="*/ 20439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4" h="29">
                  <a:moveTo>
                    <a:pt x="0" y="29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5" y="2"/>
                    <a:pt x="48" y="4"/>
                    <a:pt x="64" y="3"/>
                  </a:cubicBezTo>
                  <a:cubicBezTo>
                    <a:pt x="53" y="7"/>
                    <a:pt x="15" y="9"/>
                    <a:pt x="8" y="9"/>
                  </a:cubicBezTo>
                  <a:cubicBezTo>
                    <a:pt x="1" y="10"/>
                    <a:pt x="1" y="18"/>
                    <a:pt x="0" y="29"/>
                  </a:cubicBezTo>
                  <a:close/>
                </a:path>
              </a:pathLst>
            </a:custGeom>
            <a:solidFill>
              <a:srgbClr val="E37C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57" name="Freeform 426">
              <a:extLst>
                <a:ext uri="{FF2B5EF4-FFF2-40B4-BE49-F238E27FC236}">
                  <a16:creationId xmlns:a16="http://schemas.microsoft.com/office/drawing/2014/main" id="{612D3A26-8FCD-4FF3-A5D0-0932CC10C81B}"/>
                </a:ext>
              </a:extLst>
            </p:cNvPr>
            <p:cNvSpPr>
              <a:spLocks/>
            </p:cNvSpPr>
            <p:nvPr/>
          </p:nvSpPr>
          <p:spPr bwMode="auto">
            <a:xfrm>
              <a:off x="5006" y="934"/>
              <a:ext cx="218" cy="331"/>
            </a:xfrm>
            <a:custGeom>
              <a:avLst/>
              <a:gdLst>
                <a:gd name="T0" fmla="*/ 0 w 91"/>
                <a:gd name="T1" fmla="*/ 88802 h 130"/>
                <a:gd name="T2" fmla="*/ 41204 w 91"/>
                <a:gd name="T3" fmla="*/ 85271 h 130"/>
                <a:gd name="T4" fmla="*/ 41204 w 91"/>
                <a:gd name="T5" fmla="*/ 0 h 130"/>
                <a:gd name="T6" fmla="*/ 29900 w 91"/>
                <a:gd name="T7" fmla="*/ 70865 h 130"/>
                <a:gd name="T8" fmla="*/ 0 w 91"/>
                <a:gd name="T9" fmla="*/ 88802 h 1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1" h="130">
                  <a:moveTo>
                    <a:pt x="0" y="128"/>
                  </a:moveTo>
                  <a:cubicBezTo>
                    <a:pt x="20" y="130"/>
                    <a:pt x="79" y="129"/>
                    <a:pt x="91" y="123"/>
                  </a:cubicBezTo>
                  <a:cubicBezTo>
                    <a:pt x="91" y="0"/>
                    <a:pt x="91" y="0"/>
                    <a:pt x="91" y="0"/>
                  </a:cubicBezTo>
                  <a:cubicBezTo>
                    <a:pt x="90" y="13"/>
                    <a:pt x="91" y="78"/>
                    <a:pt x="66" y="102"/>
                  </a:cubicBezTo>
                  <a:cubicBezTo>
                    <a:pt x="41" y="127"/>
                    <a:pt x="0" y="128"/>
                    <a:pt x="0" y="128"/>
                  </a:cubicBezTo>
                  <a:close/>
                </a:path>
              </a:pathLst>
            </a:custGeom>
            <a:solidFill>
              <a:srgbClr val="E37C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58" name="Freeform 427">
              <a:extLst>
                <a:ext uri="{FF2B5EF4-FFF2-40B4-BE49-F238E27FC236}">
                  <a16:creationId xmlns:a16="http://schemas.microsoft.com/office/drawing/2014/main" id="{6195A083-E4EE-4871-80A3-C23C76633BE4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2" y="893"/>
              <a:ext cx="314" cy="380"/>
            </a:xfrm>
            <a:custGeom>
              <a:avLst/>
              <a:gdLst>
                <a:gd name="T0" fmla="*/ 29967 w 131"/>
                <a:gd name="T1" fmla="*/ 104536 h 149"/>
                <a:gd name="T2" fmla="*/ 59574 w 131"/>
                <a:gd name="T3" fmla="*/ 100425 h 149"/>
                <a:gd name="T4" fmla="*/ 59574 w 131"/>
                <a:gd name="T5" fmla="*/ 3550 h 149"/>
                <a:gd name="T6" fmla="*/ 29967 w 131"/>
                <a:gd name="T7" fmla="*/ 0 h 149"/>
                <a:gd name="T8" fmla="*/ 0 w 131"/>
                <a:gd name="T9" fmla="*/ 3550 h 149"/>
                <a:gd name="T10" fmla="*/ 0 w 131"/>
                <a:gd name="T11" fmla="*/ 100425 h 149"/>
                <a:gd name="T12" fmla="*/ 29967 w 131"/>
                <a:gd name="T13" fmla="*/ 104536 h 14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1" h="149">
                  <a:moveTo>
                    <a:pt x="66" y="149"/>
                  </a:moveTo>
                  <a:cubicBezTo>
                    <a:pt x="100" y="149"/>
                    <a:pt x="128" y="147"/>
                    <a:pt x="131" y="143"/>
                  </a:cubicBezTo>
                  <a:cubicBezTo>
                    <a:pt x="131" y="5"/>
                    <a:pt x="131" y="5"/>
                    <a:pt x="131" y="5"/>
                  </a:cubicBezTo>
                  <a:cubicBezTo>
                    <a:pt x="120" y="2"/>
                    <a:pt x="95" y="0"/>
                    <a:pt x="66" y="0"/>
                  </a:cubicBezTo>
                  <a:cubicBezTo>
                    <a:pt x="37" y="0"/>
                    <a:pt x="11" y="2"/>
                    <a:pt x="0" y="5"/>
                  </a:cubicBezTo>
                  <a:cubicBezTo>
                    <a:pt x="0" y="143"/>
                    <a:pt x="0" y="143"/>
                    <a:pt x="0" y="143"/>
                  </a:cubicBezTo>
                  <a:cubicBezTo>
                    <a:pt x="2" y="146"/>
                    <a:pt x="31" y="149"/>
                    <a:pt x="66" y="149"/>
                  </a:cubicBezTo>
                  <a:close/>
                </a:path>
              </a:pathLst>
            </a:custGeom>
            <a:noFill/>
            <a:ln w="6350" cap="rnd">
              <a:solidFill>
                <a:srgbClr val="87888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59" name="Freeform 428">
              <a:extLst>
                <a:ext uri="{FF2B5EF4-FFF2-40B4-BE49-F238E27FC236}">
                  <a16:creationId xmlns:a16="http://schemas.microsoft.com/office/drawing/2014/main" id="{086036B1-ADC4-4F48-B6EB-320F7654ABCE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9" y="998"/>
              <a:ext cx="120" cy="2965"/>
            </a:xfrm>
            <a:custGeom>
              <a:avLst/>
              <a:gdLst>
                <a:gd name="T0" fmla="*/ 6538 w 50"/>
                <a:gd name="T1" fmla="*/ 715920 h 1164"/>
                <a:gd name="T2" fmla="*/ 22920 w 50"/>
                <a:gd name="T3" fmla="*/ 743833 h 1164"/>
                <a:gd name="T4" fmla="*/ 1925 w 50"/>
                <a:gd name="T5" fmla="*/ 612436 h 1164"/>
                <a:gd name="T6" fmla="*/ 1925 w 50"/>
                <a:gd name="T7" fmla="*/ 0 h 1164"/>
                <a:gd name="T8" fmla="*/ 6538 w 50"/>
                <a:gd name="T9" fmla="*/ 715920 h 116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1164">
                  <a:moveTo>
                    <a:pt x="14" y="1029"/>
                  </a:moveTo>
                  <a:cubicBezTo>
                    <a:pt x="14" y="1060"/>
                    <a:pt x="35" y="1066"/>
                    <a:pt x="50" y="1069"/>
                  </a:cubicBezTo>
                  <a:cubicBezTo>
                    <a:pt x="0" y="1071"/>
                    <a:pt x="4" y="1065"/>
                    <a:pt x="4" y="88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13" y="1164"/>
                    <a:pt x="14" y="840"/>
                    <a:pt x="14" y="102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60" name="Freeform 429">
              <a:extLst>
                <a:ext uri="{FF2B5EF4-FFF2-40B4-BE49-F238E27FC236}">
                  <a16:creationId xmlns:a16="http://schemas.microsoft.com/office/drawing/2014/main" id="{4F2F3926-FD5B-4E10-9D22-7BA233B50F71}"/>
                </a:ext>
              </a:extLst>
            </p:cNvPr>
            <p:cNvSpPr>
              <a:spLocks/>
            </p:cNvSpPr>
            <p:nvPr/>
          </p:nvSpPr>
          <p:spPr bwMode="auto">
            <a:xfrm>
              <a:off x="5080" y="743"/>
              <a:ext cx="129" cy="3021"/>
            </a:xfrm>
            <a:custGeom>
              <a:avLst/>
              <a:gdLst>
                <a:gd name="T0" fmla="*/ 394 w 54"/>
                <a:gd name="T1" fmla="*/ 825163 h 1186"/>
                <a:gd name="T2" fmla="*/ 23968 w 54"/>
                <a:gd name="T3" fmla="*/ 798693 h 1186"/>
                <a:gd name="T4" fmla="*/ 23968 w 54"/>
                <a:gd name="T5" fmla="*/ 63910 h 1186"/>
                <a:gd name="T6" fmla="*/ 22085 w 54"/>
                <a:gd name="T7" fmla="*/ 203765 h 1186"/>
                <a:gd name="T8" fmla="*/ 22085 w 54"/>
                <a:gd name="T9" fmla="*/ 679002 h 1186"/>
                <a:gd name="T10" fmla="*/ 22085 w 54"/>
                <a:gd name="T11" fmla="*/ 756842 h 1186"/>
                <a:gd name="T12" fmla="*/ 20848 w 54"/>
                <a:gd name="T13" fmla="*/ 797305 h 1186"/>
                <a:gd name="T14" fmla="*/ 0 w 54"/>
                <a:gd name="T15" fmla="*/ 825163 h 118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4" h="1186">
                  <a:moveTo>
                    <a:pt x="1" y="1186"/>
                  </a:moveTo>
                  <a:cubicBezTo>
                    <a:pt x="22" y="1186"/>
                    <a:pt x="54" y="1167"/>
                    <a:pt x="54" y="1148"/>
                  </a:cubicBezTo>
                  <a:cubicBezTo>
                    <a:pt x="54" y="1004"/>
                    <a:pt x="54" y="0"/>
                    <a:pt x="54" y="92"/>
                  </a:cubicBezTo>
                  <a:cubicBezTo>
                    <a:pt x="50" y="293"/>
                    <a:pt x="50" y="293"/>
                    <a:pt x="50" y="293"/>
                  </a:cubicBezTo>
                  <a:cubicBezTo>
                    <a:pt x="50" y="976"/>
                    <a:pt x="50" y="976"/>
                    <a:pt x="50" y="976"/>
                  </a:cubicBezTo>
                  <a:cubicBezTo>
                    <a:pt x="50" y="1022"/>
                    <a:pt x="50" y="1059"/>
                    <a:pt x="50" y="1088"/>
                  </a:cubicBezTo>
                  <a:cubicBezTo>
                    <a:pt x="49" y="1098"/>
                    <a:pt x="49" y="1139"/>
                    <a:pt x="47" y="1146"/>
                  </a:cubicBezTo>
                  <a:cubicBezTo>
                    <a:pt x="38" y="1183"/>
                    <a:pt x="14" y="1182"/>
                    <a:pt x="0" y="118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61" name="Freeform 430">
              <a:extLst>
                <a:ext uri="{FF2B5EF4-FFF2-40B4-BE49-F238E27FC236}">
                  <a16:creationId xmlns:a16="http://schemas.microsoft.com/office/drawing/2014/main" id="{E28408D9-7BE3-4364-9875-58F6EECF8990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3" y="725"/>
              <a:ext cx="354" cy="204"/>
            </a:xfrm>
            <a:custGeom>
              <a:avLst/>
              <a:gdLst>
                <a:gd name="T0" fmla="*/ 66313 w 148"/>
                <a:gd name="T1" fmla="*/ 51122 h 80"/>
                <a:gd name="T2" fmla="*/ 66313 w 148"/>
                <a:gd name="T3" fmla="*/ 4942 h 80"/>
                <a:gd name="T4" fmla="*/ 33130 w 148"/>
                <a:gd name="T5" fmla="*/ 0 h 80"/>
                <a:gd name="T6" fmla="*/ 0 w 148"/>
                <a:gd name="T7" fmla="*/ 4942 h 80"/>
                <a:gd name="T8" fmla="*/ 0 w 148"/>
                <a:gd name="T9" fmla="*/ 51122 h 80"/>
                <a:gd name="T10" fmla="*/ 0 w 148"/>
                <a:gd name="T11" fmla="*/ 51122 h 80"/>
                <a:gd name="T12" fmla="*/ 33130 w 148"/>
                <a:gd name="T13" fmla="*/ 56064 h 80"/>
                <a:gd name="T14" fmla="*/ 66313 w 148"/>
                <a:gd name="T15" fmla="*/ 51122 h 8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48" h="80">
                  <a:moveTo>
                    <a:pt x="148" y="73"/>
                  </a:moveTo>
                  <a:cubicBezTo>
                    <a:pt x="148" y="7"/>
                    <a:pt x="148" y="7"/>
                    <a:pt x="148" y="7"/>
                  </a:cubicBezTo>
                  <a:cubicBezTo>
                    <a:pt x="148" y="3"/>
                    <a:pt x="115" y="0"/>
                    <a:pt x="74" y="0"/>
                  </a:cubicBezTo>
                  <a:cubicBezTo>
                    <a:pt x="33" y="0"/>
                    <a:pt x="0" y="3"/>
                    <a:pt x="0" y="7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77"/>
                    <a:pt x="33" y="80"/>
                    <a:pt x="74" y="80"/>
                  </a:cubicBezTo>
                  <a:cubicBezTo>
                    <a:pt x="115" y="80"/>
                    <a:pt x="148" y="77"/>
                    <a:pt x="148" y="73"/>
                  </a:cubicBezTo>
                </a:path>
              </a:pathLst>
            </a:custGeom>
            <a:solidFill>
              <a:srgbClr val="E483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62" name="Freeform 431">
              <a:extLst>
                <a:ext uri="{FF2B5EF4-FFF2-40B4-BE49-F238E27FC236}">
                  <a16:creationId xmlns:a16="http://schemas.microsoft.com/office/drawing/2014/main" id="{D972CEB0-3E8B-4703-9AE9-93B0C540AC07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3" y="725"/>
              <a:ext cx="354" cy="36"/>
            </a:xfrm>
            <a:custGeom>
              <a:avLst/>
              <a:gdLst>
                <a:gd name="T0" fmla="*/ 66313 w 148"/>
                <a:gd name="T1" fmla="*/ 5151 h 14"/>
                <a:gd name="T2" fmla="*/ 33130 w 148"/>
                <a:gd name="T3" fmla="*/ 0 h 14"/>
                <a:gd name="T4" fmla="*/ 0 w 148"/>
                <a:gd name="T5" fmla="*/ 5151 h 14"/>
                <a:gd name="T6" fmla="*/ 0 w 148"/>
                <a:gd name="T7" fmla="*/ 5151 h 14"/>
                <a:gd name="T8" fmla="*/ 33130 w 148"/>
                <a:gd name="T9" fmla="*/ 10453 h 14"/>
                <a:gd name="T10" fmla="*/ 66313 w 148"/>
                <a:gd name="T11" fmla="*/ 5151 h 1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48" h="14">
                  <a:moveTo>
                    <a:pt x="148" y="7"/>
                  </a:moveTo>
                  <a:cubicBezTo>
                    <a:pt x="148" y="3"/>
                    <a:pt x="115" y="0"/>
                    <a:pt x="74" y="0"/>
                  </a:cubicBezTo>
                  <a:cubicBezTo>
                    <a:pt x="33" y="0"/>
                    <a:pt x="0" y="3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11"/>
                    <a:pt x="33" y="14"/>
                    <a:pt x="74" y="14"/>
                  </a:cubicBezTo>
                  <a:cubicBezTo>
                    <a:pt x="115" y="14"/>
                    <a:pt x="148" y="11"/>
                    <a:pt x="148" y="7"/>
                  </a:cubicBezTo>
                </a:path>
              </a:pathLst>
            </a:custGeom>
            <a:solidFill>
              <a:srgbClr val="F2C2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63" name="Freeform 432">
              <a:extLst>
                <a:ext uri="{FF2B5EF4-FFF2-40B4-BE49-F238E27FC236}">
                  <a16:creationId xmlns:a16="http://schemas.microsoft.com/office/drawing/2014/main" id="{A502FF20-C5C8-42EA-B14E-60418F83AA2F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3" y="725"/>
              <a:ext cx="354" cy="36"/>
            </a:xfrm>
            <a:custGeom>
              <a:avLst/>
              <a:gdLst>
                <a:gd name="T0" fmla="*/ 66313 w 148"/>
                <a:gd name="T1" fmla="*/ 5151 h 14"/>
                <a:gd name="T2" fmla="*/ 33130 w 148"/>
                <a:gd name="T3" fmla="*/ 0 h 14"/>
                <a:gd name="T4" fmla="*/ 0 w 148"/>
                <a:gd name="T5" fmla="*/ 5151 h 14"/>
                <a:gd name="T6" fmla="*/ 0 w 148"/>
                <a:gd name="T7" fmla="*/ 5151 h 14"/>
                <a:gd name="T8" fmla="*/ 33130 w 148"/>
                <a:gd name="T9" fmla="*/ 10453 h 14"/>
                <a:gd name="T10" fmla="*/ 66313 w 148"/>
                <a:gd name="T11" fmla="*/ 5151 h 1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48" h="14">
                  <a:moveTo>
                    <a:pt x="148" y="7"/>
                  </a:moveTo>
                  <a:cubicBezTo>
                    <a:pt x="148" y="3"/>
                    <a:pt x="115" y="0"/>
                    <a:pt x="74" y="0"/>
                  </a:cubicBezTo>
                  <a:cubicBezTo>
                    <a:pt x="33" y="0"/>
                    <a:pt x="0" y="3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11"/>
                    <a:pt x="33" y="14"/>
                    <a:pt x="74" y="14"/>
                  </a:cubicBezTo>
                  <a:cubicBezTo>
                    <a:pt x="115" y="14"/>
                    <a:pt x="148" y="11"/>
                    <a:pt x="148" y="7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64" name="Freeform 433">
              <a:extLst>
                <a:ext uri="{FF2B5EF4-FFF2-40B4-BE49-F238E27FC236}">
                  <a16:creationId xmlns:a16="http://schemas.microsoft.com/office/drawing/2014/main" id="{874C8EEB-F3E2-4175-9B6C-DEFE0162EC71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3" y="725"/>
              <a:ext cx="354" cy="204"/>
            </a:xfrm>
            <a:custGeom>
              <a:avLst/>
              <a:gdLst>
                <a:gd name="T0" fmla="*/ 66313 w 148"/>
                <a:gd name="T1" fmla="*/ 51122 h 80"/>
                <a:gd name="T2" fmla="*/ 66313 w 148"/>
                <a:gd name="T3" fmla="*/ 4942 h 80"/>
                <a:gd name="T4" fmla="*/ 33130 w 148"/>
                <a:gd name="T5" fmla="*/ 0 h 80"/>
                <a:gd name="T6" fmla="*/ 0 w 148"/>
                <a:gd name="T7" fmla="*/ 4942 h 80"/>
                <a:gd name="T8" fmla="*/ 0 w 148"/>
                <a:gd name="T9" fmla="*/ 51122 h 80"/>
                <a:gd name="T10" fmla="*/ 0 w 148"/>
                <a:gd name="T11" fmla="*/ 51122 h 80"/>
                <a:gd name="T12" fmla="*/ 33130 w 148"/>
                <a:gd name="T13" fmla="*/ 56064 h 80"/>
                <a:gd name="T14" fmla="*/ 66313 w 148"/>
                <a:gd name="T15" fmla="*/ 51122 h 8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48" h="80">
                  <a:moveTo>
                    <a:pt x="148" y="73"/>
                  </a:moveTo>
                  <a:cubicBezTo>
                    <a:pt x="148" y="7"/>
                    <a:pt x="148" y="7"/>
                    <a:pt x="148" y="7"/>
                  </a:cubicBezTo>
                  <a:cubicBezTo>
                    <a:pt x="148" y="3"/>
                    <a:pt x="115" y="0"/>
                    <a:pt x="74" y="0"/>
                  </a:cubicBezTo>
                  <a:cubicBezTo>
                    <a:pt x="33" y="0"/>
                    <a:pt x="0" y="3"/>
                    <a:pt x="0" y="7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77"/>
                    <a:pt x="33" y="80"/>
                    <a:pt x="74" y="80"/>
                  </a:cubicBezTo>
                  <a:cubicBezTo>
                    <a:pt x="115" y="80"/>
                    <a:pt x="148" y="77"/>
                    <a:pt x="148" y="73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65" name="Oval 434">
              <a:extLst>
                <a:ext uri="{FF2B5EF4-FFF2-40B4-BE49-F238E27FC236}">
                  <a16:creationId xmlns:a16="http://schemas.microsoft.com/office/drawing/2014/main" id="{AF95DF50-9501-4BBF-B4AA-7F1C84A313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16" y="1441"/>
              <a:ext cx="36" cy="3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1566" name="Oval 435">
              <a:extLst>
                <a:ext uri="{FF2B5EF4-FFF2-40B4-BE49-F238E27FC236}">
                  <a16:creationId xmlns:a16="http://schemas.microsoft.com/office/drawing/2014/main" id="{DF6E3FFA-2DB8-4445-B30A-DF04A10953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3" y="1448"/>
              <a:ext cx="22" cy="2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1567" name="Oval 436">
              <a:extLst>
                <a:ext uri="{FF2B5EF4-FFF2-40B4-BE49-F238E27FC236}">
                  <a16:creationId xmlns:a16="http://schemas.microsoft.com/office/drawing/2014/main" id="{B1B9AA3E-D045-42A6-A7C1-CFA6CCEAB1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87" y="1443"/>
              <a:ext cx="17" cy="1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1568" name="Oval 437">
              <a:extLst>
                <a:ext uri="{FF2B5EF4-FFF2-40B4-BE49-F238E27FC236}">
                  <a16:creationId xmlns:a16="http://schemas.microsoft.com/office/drawing/2014/main" id="{311415E5-85FC-41A4-B858-853B55FA7C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16" y="2162"/>
              <a:ext cx="36" cy="3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1569" name="Oval 438">
              <a:extLst>
                <a:ext uri="{FF2B5EF4-FFF2-40B4-BE49-F238E27FC236}">
                  <a16:creationId xmlns:a16="http://schemas.microsoft.com/office/drawing/2014/main" id="{D04A04C5-B0D3-4DCE-A979-4745D3364F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3" y="2169"/>
              <a:ext cx="22" cy="2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1570" name="Oval 439">
              <a:extLst>
                <a:ext uri="{FF2B5EF4-FFF2-40B4-BE49-F238E27FC236}">
                  <a16:creationId xmlns:a16="http://schemas.microsoft.com/office/drawing/2014/main" id="{BBC48240-698F-4227-A643-8A1355A480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87" y="2164"/>
              <a:ext cx="17" cy="1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1571" name="Freeform 440">
              <a:extLst>
                <a:ext uri="{FF2B5EF4-FFF2-40B4-BE49-F238E27FC236}">
                  <a16:creationId xmlns:a16="http://schemas.microsoft.com/office/drawing/2014/main" id="{ACAA06B6-50E9-4F40-B53A-6EDFE76F7DDB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3" y="761"/>
              <a:ext cx="308" cy="163"/>
            </a:xfrm>
            <a:custGeom>
              <a:avLst/>
              <a:gdLst>
                <a:gd name="T0" fmla="*/ 4424 w 129"/>
                <a:gd name="T1" fmla="*/ 2147 h 64"/>
                <a:gd name="T2" fmla="*/ 27073 w 129"/>
                <a:gd name="T3" fmla="*/ 4080 h 64"/>
                <a:gd name="T4" fmla="*/ 54850 w 129"/>
                <a:gd name="T5" fmla="*/ 2147 h 64"/>
                <a:gd name="T6" fmla="*/ 56089 w 129"/>
                <a:gd name="T7" fmla="*/ 4080 h 64"/>
                <a:gd name="T8" fmla="*/ 29250 w 129"/>
                <a:gd name="T9" fmla="*/ 20153 h 64"/>
                <a:gd name="T10" fmla="*/ 24826 w 129"/>
                <a:gd name="T11" fmla="*/ 25622 h 64"/>
                <a:gd name="T12" fmla="*/ 24826 w 129"/>
                <a:gd name="T13" fmla="*/ 40391 h 64"/>
                <a:gd name="T14" fmla="*/ 13743 w 129"/>
                <a:gd name="T15" fmla="*/ 41779 h 64"/>
                <a:gd name="T16" fmla="*/ 1335 w 129"/>
                <a:gd name="T17" fmla="*/ 35468 h 64"/>
                <a:gd name="T18" fmla="*/ 394 w 129"/>
                <a:gd name="T19" fmla="*/ 4080 h 64"/>
                <a:gd name="T20" fmla="*/ 4424 w 129"/>
                <a:gd name="T21" fmla="*/ 2147 h 6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29" h="64">
                  <a:moveTo>
                    <a:pt x="10" y="3"/>
                  </a:moveTo>
                  <a:cubicBezTo>
                    <a:pt x="26" y="6"/>
                    <a:pt x="45" y="7"/>
                    <a:pt x="61" y="6"/>
                  </a:cubicBezTo>
                  <a:cubicBezTo>
                    <a:pt x="80" y="5"/>
                    <a:pt x="105" y="3"/>
                    <a:pt x="124" y="3"/>
                  </a:cubicBezTo>
                  <a:cubicBezTo>
                    <a:pt x="129" y="2"/>
                    <a:pt x="127" y="6"/>
                    <a:pt x="127" y="6"/>
                  </a:cubicBezTo>
                  <a:cubicBezTo>
                    <a:pt x="120" y="22"/>
                    <a:pt x="79" y="21"/>
                    <a:pt x="66" y="29"/>
                  </a:cubicBezTo>
                  <a:cubicBezTo>
                    <a:pt x="62" y="31"/>
                    <a:pt x="58" y="33"/>
                    <a:pt x="56" y="37"/>
                  </a:cubicBezTo>
                  <a:cubicBezTo>
                    <a:pt x="55" y="41"/>
                    <a:pt x="58" y="55"/>
                    <a:pt x="56" y="58"/>
                  </a:cubicBezTo>
                  <a:cubicBezTo>
                    <a:pt x="51" y="64"/>
                    <a:pt x="37" y="60"/>
                    <a:pt x="31" y="60"/>
                  </a:cubicBezTo>
                  <a:cubicBezTo>
                    <a:pt x="17" y="61"/>
                    <a:pt x="6" y="59"/>
                    <a:pt x="3" y="51"/>
                  </a:cubicBezTo>
                  <a:cubicBezTo>
                    <a:pt x="0" y="41"/>
                    <a:pt x="0" y="18"/>
                    <a:pt x="1" y="6"/>
                  </a:cubicBezTo>
                  <a:cubicBezTo>
                    <a:pt x="1" y="4"/>
                    <a:pt x="4" y="0"/>
                    <a:pt x="10" y="3"/>
                  </a:cubicBezTo>
                  <a:close/>
                </a:path>
              </a:pathLst>
            </a:custGeom>
            <a:solidFill>
              <a:srgbClr val="EBA4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72" name="Freeform 441">
              <a:extLst>
                <a:ext uri="{FF2B5EF4-FFF2-40B4-BE49-F238E27FC236}">
                  <a16:creationId xmlns:a16="http://schemas.microsoft.com/office/drawing/2014/main" id="{E9E2E283-EA32-41A2-8381-F4031884BE63}"/>
                </a:ext>
              </a:extLst>
            </p:cNvPr>
            <p:cNvSpPr>
              <a:spLocks/>
            </p:cNvSpPr>
            <p:nvPr/>
          </p:nvSpPr>
          <p:spPr bwMode="auto">
            <a:xfrm>
              <a:off x="5075" y="781"/>
              <a:ext cx="170" cy="138"/>
            </a:xfrm>
            <a:custGeom>
              <a:avLst/>
              <a:gdLst>
                <a:gd name="T0" fmla="*/ 6381 w 71"/>
                <a:gd name="T1" fmla="*/ 37618 h 54"/>
                <a:gd name="T2" fmla="*/ 20386 w 71"/>
                <a:gd name="T3" fmla="*/ 36169 h 54"/>
                <a:gd name="T4" fmla="*/ 28785 w 71"/>
                <a:gd name="T5" fmla="*/ 34216 h 54"/>
                <a:gd name="T6" fmla="*/ 31091 w 71"/>
                <a:gd name="T7" fmla="*/ 22898 h 54"/>
                <a:gd name="T8" fmla="*/ 30693 w 71"/>
                <a:gd name="T9" fmla="*/ 11983 h 54"/>
                <a:gd name="T10" fmla="*/ 30693 w 71"/>
                <a:gd name="T11" fmla="*/ 5042 h 54"/>
                <a:gd name="T12" fmla="*/ 30145 w 71"/>
                <a:gd name="T13" fmla="*/ 0 h 54"/>
                <a:gd name="T14" fmla="*/ 28498 w 71"/>
                <a:gd name="T15" fmla="*/ 12885 h 54"/>
                <a:gd name="T16" fmla="*/ 19751 w 71"/>
                <a:gd name="T17" fmla="*/ 22016 h 54"/>
                <a:gd name="T18" fmla="*/ 6381 w 71"/>
                <a:gd name="T19" fmla="*/ 34216 h 54"/>
                <a:gd name="T20" fmla="*/ 0 w 71"/>
                <a:gd name="T21" fmla="*/ 37068 h 5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71" h="54">
                  <a:moveTo>
                    <a:pt x="14" y="53"/>
                  </a:moveTo>
                  <a:cubicBezTo>
                    <a:pt x="24" y="54"/>
                    <a:pt x="35" y="52"/>
                    <a:pt x="45" y="51"/>
                  </a:cubicBezTo>
                  <a:cubicBezTo>
                    <a:pt x="51" y="50"/>
                    <a:pt x="58" y="50"/>
                    <a:pt x="64" y="48"/>
                  </a:cubicBezTo>
                  <a:cubicBezTo>
                    <a:pt x="71" y="45"/>
                    <a:pt x="69" y="38"/>
                    <a:pt x="69" y="32"/>
                  </a:cubicBezTo>
                  <a:cubicBezTo>
                    <a:pt x="69" y="27"/>
                    <a:pt x="68" y="22"/>
                    <a:pt x="68" y="17"/>
                  </a:cubicBezTo>
                  <a:cubicBezTo>
                    <a:pt x="67" y="14"/>
                    <a:pt x="68" y="10"/>
                    <a:pt x="68" y="7"/>
                  </a:cubicBezTo>
                  <a:cubicBezTo>
                    <a:pt x="67" y="5"/>
                    <a:pt x="66" y="2"/>
                    <a:pt x="67" y="0"/>
                  </a:cubicBezTo>
                  <a:cubicBezTo>
                    <a:pt x="64" y="5"/>
                    <a:pt x="65" y="12"/>
                    <a:pt x="63" y="18"/>
                  </a:cubicBezTo>
                  <a:cubicBezTo>
                    <a:pt x="59" y="28"/>
                    <a:pt x="53" y="28"/>
                    <a:pt x="44" y="31"/>
                  </a:cubicBezTo>
                  <a:cubicBezTo>
                    <a:pt x="33" y="35"/>
                    <a:pt x="24" y="44"/>
                    <a:pt x="14" y="48"/>
                  </a:cubicBezTo>
                  <a:cubicBezTo>
                    <a:pt x="11" y="49"/>
                    <a:pt x="3" y="53"/>
                    <a:pt x="0" y="52"/>
                  </a:cubicBezTo>
                </a:path>
              </a:pathLst>
            </a:custGeom>
            <a:solidFill>
              <a:srgbClr val="CF5B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73" name="Freeform 442">
              <a:extLst>
                <a:ext uri="{FF2B5EF4-FFF2-40B4-BE49-F238E27FC236}">
                  <a16:creationId xmlns:a16="http://schemas.microsoft.com/office/drawing/2014/main" id="{358E0008-CFE1-47A5-AFD6-30E6EED8DA1D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0" y="784"/>
              <a:ext cx="143" cy="107"/>
            </a:xfrm>
            <a:custGeom>
              <a:avLst/>
              <a:gdLst>
                <a:gd name="T0" fmla="*/ 1840 w 60"/>
                <a:gd name="T1" fmla="*/ 4927 h 42"/>
                <a:gd name="T2" fmla="*/ 391 w 60"/>
                <a:gd name="T3" fmla="*/ 19413 h 42"/>
                <a:gd name="T4" fmla="*/ 3170 w 60"/>
                <a:gd name="T5" fmla="*/ 26488 h 42"/>
                <a:gd name="T6" fmla="*/ 10072 w 60"/>
                <a:gd name="T7" fmla="*/ 27051 h 42"/>
                <a:gd name="T8" fmla="*/ 10072 w 60"/>
                <a:gd name="T9" fmla="*/ 19413 h 42"/>
                <a:gd name="T10" fmla="*/ 13904 w 60"/>
                <a:gd name="T11" fmla="*/ 11164 h 42"/>
                <a:gd name="T12" fmla="*/ 26238 w 60"/>
                <a:gd name="T13" fmla="*/ 3536 h 42"/>
                <a:gd name="T14" fmla="*/ 16676 w 60"/>
                <a:gd name="T15" fmla="*/ 2148 h 42"/>
                <a:gd name="T16" fmla="*/ 2545 w 60"/>
                <a:gd name="T17" fmla="*/ 2693 h 4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0" h="42">
                  <a:moveTo>
                    <a:pt x="4" y="7"/>
                  </a:moveTo>
                  <a:cubicBezTo>
                    <a:pt x="0" y="11"/>
                    <a:pt x="0" y="19"/>
                    <a:pt x="1" y="28"/>
                  </a:cubicBezTo>
                  <a:cubicBezTo>
                    <a:pt x="2" y="32"/>
                    <a:pt x="4" y="36"/>
                    <a:pt x="7" y="38"/>
                  </a:cubicBezTo>
                  <a:cubicBezTo>
                    <a:pt x="11" y="40"/>
                    <a:pt x="21" y="42"/>
                    <a:pt x="23" y="39"/>
                  </a:cubicBezTo>
                  <a:cubicBezTo>
                    <a:pt x="25" y="36"/>
                    <a:pt x="22" y="32"/>
                    <a:pt x="23" y="28"/>
                  </a:cubicBezTo>
                  <a:cubicBezTo>
                    <a:pt x="24" y="24"/>
                    <a:pt x="29" y="19"/>
                    <a:pt x="32" y="16"/>
                  </a:cubicBezTo>
                  <a:cubicBezTo>
                    <a:pt x="41" y="10"/>
                    <a:pt x="52" y="12"/>
                    <a:pt x="60" y="5"/>
                  </a:cubicBezTo>
                  <a:cubicBezTo>
                    <a:pt x="57" y="1"/>
                    <a:pt x="43" y="2"/>
                    <a:pt x="38" y="3"/>
                  </a:cubicBezTo>
                  <a:cubicBezTo>
                    <a:pt x="29" y="3"/>
                    <a:pt x="11" y="0"/>
                    <a:pt x="6" y="4"/>
                  </a:cubicBezTo>
                </a:path>
              </a:pathLst>
            </a:custGeom>
            <a:solidFill>
              <a:srgbClr val="F4CB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74" name="Freeform 443">
              <a:extLst>
                <a:ext uri="{FF2B5EF4-FFF2-40B4-BE49-F238E27FC236}">
                  <a16:creationId xmlns:a16="http://schemas.microsoft.com/office/drawing/2014/main" id="{3283BCFD-D436-44CE-AC15-AAFABCAAF0DD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0" y="794"/>
              <a:ext cx="50" cy="56"/>
            </a:xfrm>
            <a:custGeom>
              <a:avLst/>
              <a:gdLst>
                <a:gd name="T0" fmla="*/ 929 w 21"/>
                <a:gd name="T1" fmla="*/ 2688 h 22"/>
                <a:gd name="T2" fmla="*/ 390 w 21"/>
                <a:gd name="T3" fmla="*/ 10373 h 22"/>
                <a:gd name="T4" fmla="*/ 2540 w 21"/>
                <a:gd name="T5" fmla="*/ 12519 h 22"/>
                <a:gd name="T6" fmla="*/ 3821 w 21"/>
                <a:gd name="T7" fmla="*/ 4918 h 22"/>
                <a:gd name="T8" fmla="*/ 9098 w 21"/>
                <a:gd name="T9" fmla="*/ 1387 h 22"/>
                <a:gd name="T10" fmla="*/ 2212 w 21"/>
                <a:gd name="T11" fmla="*/ 2146 h 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1" h="22">
                  <a:moveTo>
                    <a:pt x="2" y="4"/>
                  </a:moveTo>
                  <a:cubicBezTo>
                    <a:pt x="1" y="8"/>
                    <a:pt x="0" y="11"/>
                    <a:pt x="1" y="15"/>
                  </a:cubicBezTo>
                  <a:cubicBezTo>
                    <a:pt x="1" y="18"/>
                    <a:pt x="4" y="22"/>
                    <a:pt x="6" y="18"/>
                  </a:cubicBezTo>
                  <a:cubicBezTo>
                    <a:pt x="8" y="14"/>
                    <a:pt x="5" y="10"/>
                    <a:pt x="9" y="7"/>
                  </a:cubicBezTo>
                  <a:cubicBezTo>
                    <a:pt x="12" y="4"/>
                    <a:pt x="18" y="5"/>
                    <a:pt x="21" y="2"/>
                  </a:cubicBezTo>
                  <a:cubicBezTo>
                    <a:pt x="18" y="0"/>
                    <a:pt x="9" y="2"/>
                    <a:pt x="5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75" name="Freeform 444">
              <a:extLst>
                <a:ext uri="{FF2B5EF4-FFF2-40B4-BE49-F238E27FC236}">
                  <a16:creationId xmlns:a16="http://schemas.microsoft.com/office/drawing/2014/main" id="{7662686B-8331-4F22-96FB-083FA44F722C}"/>
                </a:ext>
              </a:extLst>
            </p:cNvPr>
            <p:cNvSpPr>
              <a:spLocks/>
            </p:cNvSpPr>
            <p:nvPr/>
          </p:nvSpPr>
          <p:spPr bwMode="auto">
            <a:xfrm>
              <a:off x="5171" y="845"/>
              <a:ext cx="72" cy="61"/>
            </a:xfrm>
            <a:custGeom>
              <a:avLst/>
              <a:gdLst>
                <a:gd name="T0" fmla="*/ 0 w 30"/>
                <a:gd name="T1" fmla="*/ 16434 h 24"/>
                <a:gd name="T2" fmla="*/ 9154 w 30"/>
                <a:gd name="T3" fmla="*/ 15072 h 24"/>
                <a:gd name="T4" fmla="*/ 11088 w 30"/>
                <a:gd name="T5" fmla="*/ 0 h 24"/>
                <a:gd name="T6" fmla="*/ 2724 w 30"/>
                <a:gd name="T7" fmla="*/ 14315 h 2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0" h="24">
                  <a:moveTo>
                    <a:pt x="0" y="24"/>
                  </a:moveTo>
                  <a:cubicBezTo>
                    <a:pt x="6" y="23"/>
                    <a:pt x="14" y="24"/>
                    <a:pt x="20" y="22"/>
                  </a:cubicBezTo>
                  <a:cubicBezTo>
                    <a:pt x="30" y="19"/>
                    <a:pt x="29" y="7"/>
                    <a:pt x="24" y="0"/>
                  </a:cubicBezTo>
                  <a:cubicBezTo>
                    <a:pt x="23" y="14"/>
                    <a:pt x="22" y="19"/>
                    <a:pt x="6" y="21"/>
                  </a:cubicBezTo>
                </a:path>
              </a:pathLst>
            </a:custGeom>
            <a:solidFill>
              <a:srgbClr val="B758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18" name="Rectangle 2">
            <a:extLst>
              <a:ext uri="{FF2B5EF4-FFF2-40B4-BE49-F238E27FC236}">
                <a16:creationId xmlns:a16="http://schemas.microsoft.com/office/drawing/2014/main" id="{C1C5DE5E-FCC1-420D-B392-0C0B16C86E22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34963" y="74613"/>
            <a:ext cx="11406187" cy="1338262"/>
          </a:xfrm>
        </p:spPr>
        <p:txBody>
          <a:bodyPr/>
          <a:lstStyle/>
          <a:p>
            <a:pPr eaLnBrk="1" hangingPunct="1">
              <a:defRPr/>
            </a:pPr>
            <a:r>
              <a:rPr lang="fr-FR" altLang="x-none" sz="5067"/>
              <a:t>Analysis flasks</a:t>
            </a:r>
          </a:p>
        </p:txBody>
      </p:sp>
      <p:grpSp>
        <p:nvGrpSpPr>
          <p:cNvPr id="22531" name="Group 3">
            <a:extLst>
              <a:ext uri="{FF2B5EF4-FFF2-40B4-BE49-F238E27FC236}">
                <a16:creationId xmlns:a16="http://schemas.microsoft.com/office/drawing/2014/main" id="{A44F5CAF-7604-4AEA-BF1E-68B72EF765BD}"/>
              </a:ext>
            </a:extLst>
          </p:cNvPr>
          <p:cNvGrpSpPr>
            <a:grpSpLocks/>
          </p:cNvGrpSpPr>
          <p:nvPr/>
        </p:nvGrpSpPr>
        <p:grpSpPr bwMode="auto">
          <a:xfrm>
            <a:off x="6705600" y="1776413"/>
            <a:ext cx="2414588" cy="3498850"/>
            <a:chOff x="3168" y="1008"/>
            <a:chExt cx="1521" cy="2204"/>
          </a:xfrm>
        </p:grpSpPr>
        <p:sp>
          <p:nvSpPr>
            <p:cNvPr id="22645" name="Freeform 4">
              <a:extLst>
                <a:ext uri="{FF2B5EF4-FFF2-40B4-BE49-F238E27FC236}">
                  <a16:creationId xmlns:a16="http://schemas.microsoft.com/office/drawing/2014/main" id="{E86EC0E6-7F3C-48EC-A684-6091F2DFB6C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2" y="1575"/>
              <a:ext cx="1453" cy="246"/>
            </a:xfrm>
            <a:custGeom>
              <a:avLst/>
              <a:gdLst>
                <a:gd name="T0" fmla="*/ 1094600 w 429"/>
                <a:gd name="T1" fmla="*/ 421322 h 68"/>
                <a:gd name="T2" fmla="*/ 0 w 429"/>
                <a:gd name="T3" fmla="*/ 0 h 68"/>
                <a:gd name="T4" fmla="*/ 10645 w 429"/>
                <a:gd name="T5" fmla="*/ 130156 h 68"/>
                <a:gd name="T6" fmla="*/ 1094600 w 429"/>
                <a:gd name="T7" fmla="*/ 551528 h 68"/>
                <a:gd name="T8" fmla="*/ 2182999 w 429"/>
                <a:gd name="T9" fmla="*/ 130156 h 68"/>
                <a:gd name="T10" fmla="*/ 2193251 w 429"/>
                <a:gd name="T11" fmla="*/ 0 h 68"/>
                <a:gd name="T12" fmla="*/ 1094600 w 429"/>
                <a:gd name="T13" fmla="*/ 421322 h 6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29" h="68">
                  <a:moveTo>
                    <a:pt x="214" y="52"/>
                  </a:moveTo>
                  <a:cubicBezTo>
                    <a:pt x="113" y="52"/>
                    <a:pt x="28" y="29"/>
                    <a:pt x="0" y="0"/>
                  </a:cubicBezTo>
                  <a:cubicBezTo>
                    <a:pt x="0" y="0"/>
                    <a:pt x="1" y="16"/>
                    <a:pt x="2" y="16"/>
                  </a:cubicBezTo>
                  <a:cubicBezTo>
                    <a:pt x="31" y="44"/>
                    <a:pt x="115" y="68"/>
                    <a:pt x="214" y="68"/>
                  </a:cubicBezTo>
                  <a:cubicBezTo>
                    <a:pt x="314" y="68"/>
                    <a:pt x="397" y="45"/>
                    <a:pt x="427" y="16"/>
                  </a:cubicBezTo>
                  <a:cubicBezTo>
                    <a:pt x="428" y="16"/>
                    <a:pt x="429" y="0"/>
                    <a:pt x="429" y="0"/>
                  </a:cubicBezTo>
                  <a:cubicBezTo>
                    <a:pt x="401" y="29"/>
                    <a:pt x="316" y="52"/>
                    <a:pt x="214" y="52"/>
                  </a:cubicBezTo>
                  <a:close/>
                </a:path>
              </a:pathLst>
            </a:custGeom>
            <a:solidFill>
              <a:srgbClr val="DDEB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46" name="Freeform 5">
              <a:extLst>
                <a:ext uri="{FF2B5EF4-FFF2-40B4-BE49-F238E27FC236}">
                  <a16:creationId xmlns:a16="http://schemas.microsoft.com/office/drawing/2014/main" id="{0E04E563-7340-42E0-ABC6-C8BC47F20EC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6" y="1673"/>
              <a:ext cx="1341" cy="1535"/>
            </a:xfrm>
            <a:custGeom>
              <a:avLst/>
              <a:gdLst>
                <a:gd name="T0" fmla="*/ 2022113 w 396"/>
                <a:gd name="T1" fmla="*/ 0 h 425"/>
                <a:gd name="T2" fmla="*/ 1011798 w 396"/>
                <a:gd name="T3" fmla="*/ 328768 h 425"/>
                <a:gd name="T4" fmla="*/ 0 w 396"/>
                <a:gd name="T5" fmla="*/ 0 h 425"/>
                <a:gd name="T6" fmla="*/ 137161 w 396"/>
                <a:gd name="T7" fmla="*/ 2838912 h 425"/>
                <a:gd name="T8" fmla="*/ 137161 w 396"/>
                <a:gd name="T9" fmla="*/ 2845550 h 425"/>
                <a:gd name="T10" fmla="*/ 1011798 w 396"/>
                <a:gd name="T11" fmla="*/ 3407444 h 425"/>
                <a:gd name="T12" fmla="*/ 1884952 w 396"/>
                <a:gd name="T13" fmla="*/ 2845550 h 425"/>
                <a:gd name="T14" fmla="*/ 1884952 w 396"/>
                <a:gd name="T15" fmla="*/ 2838912 h 425"/>
                <a:gd name="T16" fmla="*/ 2022113 w 396"/>
                <a:gd name="T17" fmla="*/ 0 h 42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96" h="425">
                  <a:moveTo>
                    <a:pt x="396" y="0"/>
                  </a:moveTo>
                  <a:cubicBezTo>
                    <a:pt x="359" y="23"/>
                    <a:pt x="285" y="41"/>
                    <a:pt x="198" y="41"/>
                  </a:cubicBezTo>
                  <a:cubicBezTo>
                    <a:pt x="112" y="41"/>
                    <a:pt x="38" y="23"/>
                    <a:pt x="0" y="0"/>
                  </a:cubicBezTo>
                  <a:cubicBezTo>
                    <a:pt x="27" y="354"/>
                    <a:pt x="27" y="354"/>
                    <a:pt x="27" y="354"/>
                  </a:cubicBezTo>
                  <a:cubicBezTo>
                    <a:pt x="27" y="355"/>
                    <a:pt x="27" y="355"/>
                    <a:pt x="27" y="355"/>
                  </a:cubicBezTo>
                  <a:cubicBezTo>
                    <a:pt x="27" y="394"/>
                    <a:pt x="103" y="425"/>
                    <a:pt x="198" y="425"/>
                  </a:cubicBezTo>
                  <a:cubicBezTo>
                    <a:pt x="293" y="425"/>
                    <a:pt x="369" y="394"/>
                    <a:pt x="369" y="355"/>
                  </a:cubicBezTo>
                  <a:cubicBezTo>
                    <a:pt x="369" y="354"/>
                    <a:pt x="369" y="354"/>
                    <a:pt x="369" y="354"/>
                  </a:cubicBezTo>
                  <a:lnTo>
                    <a:pt x="396" y="0"/>
                  </a:lnTo>
                  <a:close/>
                </a:path>
              </a:pathLst>
            </a:custGeom>
            <a:solidFill>
              <a:srgbClr val="EAF3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47" name="Freeform 6">
              <a:extLst>
                <a:ext uri="{FF2B5EF4-FFF2-40B4-BE49-F238E27FC236}">
                  <a16:creationId xmlns:a16="http://schemas.microsoft.com/office/drawing/2014/main" id="{090F087E-CE36-4F2C-879C-8790BA1C1315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3" y="1694"/>
              <a:ext cx="105" cy="120"/>
            </a:xfrm>
            <a:custGeom>
              <a:avLst/>
              <a:gdLst>
                <a:gd name="T0" fmla="*/ 15154 w 31"/>
                <a:gd name="T1" fmla="*/ 277156 h 33"/>
                <a:gd name="T2" fmla="*/ 158733 w 31"/>
                <a:gd name="T3" fmla="*/ 101753 h 33"/>
                <a:gd name="T4" fmla="*/ 0 w 31"/>
                <a:gd name="T5" fmla="*/ 0 h 3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1" h="33">
                  <a:moveTo>
                    <a:pt x="3" y="33"/>
                  </a:moveTo>
                  <a:cubicBezTo>
                    <a:pt x="6" y="16"/>
                    <a:pt x="18" y="18"/>
                    <a:pt x="31" y="12"/>
                  </a:cubicBezTo>
                  <a:cubicBezTo>
                    <a:pt x="20" y="10"/>
                    <a:pt x="9" y="5"/>
                    <a:pt x="0" y="0"/>
                  </a:cubicBezTo>
                </a:path>
              </a:pathLst>
            </a:custGeom>
            <a:solidFill>
              <a:srgbClr val="A3CB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48" name="Oval 7">
              <a:extLst>
                <a:ext uri="{FF2B5EF4-FFF2-40B4-BE49-F238E27FC236}">
                  <a16:creationId xmlns:a16="http://schemas.microsoft.com/office/drawing/2014/main" id="{A16D609E-6CCF-4006-B273-3B209AE302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92" y="1008"/>
              <a:ext cx="1470" cy="452"/>
            </a:xfrm>
            <a:prstGeom prst="ellipse">
              <a:avLst/>
            </a:prstGeom>
            <a:solidFill>
              <a:srgbClr val="D4D1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2649" name="Oval 8">
              <a:extLst>
                <a:ext uri="{FF2B5EF4-FFF2-40B4-BE49-F238E27FC236}">
                  <a16:creationId xmlns:a16="http://schemas.microsoft.com/office/drawing/2014/main" id="{25F35A41-00F3-4C99-ABA3-D7B74AB1F8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47" y="2702"/>
              <a:ext cx="1159" cy="506"/>
            </a:xfrm>
            <a:prstGeom prst="ellipse">
              <a:avLst/>
            </a:prstGeom>
            <a:solidFill>
              <a:srgbClr val="EAF3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2650" name="Oval 9">
              <a:extLst>
                <a:ext uri="{FF2B5EF4-FFF2-40B4-BE49-F238E27FC236}">
                  <a16:creationId xmlns:a16="http://schemas.microsoft.com/office/drawing/2014/main" id="{B8DA6E86-EB2F-4592-AE7A-E4CB53B737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71" y="2720"/>
              <a:ext cx="1111" cy="474"/>
            </a:xfrm>
            <a:prstGeom prst="ellipse">
              <a:avLst/>
            </a:prstGeom>
            <a:solidFill>
              <a:srgbClr val="D5E7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2651" name="Freeform 10">
              <a:extLst>
                <a:ext uri="{FF2B5EF4-FFF2-40B4-BE49-F238E27FC236}">
                  <a16:creationId xmlns:a16="http://schemas.microsoft.com/office/drawing/2014/main" id="{51E98864-BC31-4C10-BEFE-982A2BD86CF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7" y="2854"/>
              <a:ext cx="423" cy="202"/>
            </a:xfrm>
            <a:custGeom>
              <a:avLst/>
              <a:gdLst>
                <a:gd name="T0" fmla="*/ 315521 w 125"/>
                <a:gd name="T1" fmla="*/ 445266 h 56"/>
                <a:gd name="T2" fmla="*/ 0 w 125"/>
                <a:gd name="T3" fmla="*/ 222276 h 56"/>
                <a:gd name="T4" fmla="*/ 0 w 125"/>
                <a:gd name="T5" fmla="*/ 222276 h 56"/>
                <a:gd name="T6" fmla="*/ 315521 w 125"/>
                <a:gd name="T7" fmla="*/ 0 h 56"/>
                <a:gd name="T8" fmla="*/ 635099 w 125"/>
                <a:gd name="T9" fmla="*/ 222276 h 56"/>
                <a:gd name="T10" fmla="*/ 315521 w 125"/>
                <a:gd name="T11" fmla="*/ 445266 h 5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5" h="56">
                  <a:moveTo>
                    <a:pt x="62" y="56"/>
                  </a:moveTo>
                  <a:cubicBezTo>
                    <a:pt x="27" y="56"/>
                    <a:pt x="0" y="44"/>
                    <a:pt x="0" y="28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13"/>
                    <a:pt x="27" y="0"/>
                    <a:pt x="62" y="0"/>
                  </a:cubicBezTo>
                  <a:cubicBezTo>
                    <a:pt x="97" y="0"/>
                    <a:pt x="125" y="13"/>
                    <a:pt x="125" y="28"/>
                  </a:cubicBezTo>
                  <a:cubicBezTo>
                    <a:pt x="125" y="44"/>
                    <a:pt x="97" y="56"/>
                    <a:pt x="62" y="56"/>
                  </a:cubicBezTo>
                  <a:close/>
                </a:path>
              </a:pathLst>
            </a:custGeom>
            <a:solidFill>
              <a:srgbClr val="CEE3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52" name="Freeform 11">
              <a:extLst>
                <a:ext uri="{FF2B5EF4-FFF2-40B4-BE49-F238E27FC236}">
                  <a16:creationId xmlns:a16="http://schemas.microsoft.com/office/drawing/2014/main" id="{B151BBCA-164B-481D-988C-525E3023FE1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7" y="2854"/>
              <a:ext cx="423" cy="108"/>
            </a:xfrm>
            <a:custGeom>
              <a:avLst/>
              <a:gdLst>
                <a:gd name="T0" fmla="*/ 315521 w 125"/>
                <a:gd name="T1" fmla="*/ 30236 h 30"/>
                <a:gd name="T2" fmla="*/ 635099 w 125"/>
                <a:gd name="T3" fmla="*/ 235145 h 30"/>
                <a:gd name="T4" fmla="*/ 635099 w 125"/>
                <a:gd name="T5" fmla="*/ 220036 h 30"/>
                <a:gd name="T6" fmla="*/ 315521 w 125"/>
                <a:gd name="T7" fmla="*/ 0 h 30"/>
                <a:gd name="T8" fmla="*/ 0 w 125"/>
                <a:gd name="T9" fmla="*/ 220036 h 30"/>
                <a:gd name="T10" fmla="*/ 0 w 125"/>
                <a:gd name="T11" fmla="*/ 235145 h 30"/>
                <a:gd name="T12" fmla="*/ 315521 w 125"/>
                <a:gd name="T13" fmla="*/ 30236 h 3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5" h="30">
                  <a:moveTo>
                    <a:pt x="62" y="4"/>
                  </a:moveTo>
                  <a:cubicBezTo>
                    <a:pt x="96" y="4"/>
                    <a:pt x="123" y="16"/>
                    <a:pt x="125" y="30"/>
                  </a:cubicBezTo>
                  <a:cubicBezTo>
                    <a:pt x="125" y="30"/>
                    <a:pt x="125" y="29"/>
                    <a:pt x="125" y="28"/>
                  </a:cubicBezTo>
                  <a:cubicBezTo>
                    <a:pt x="125" y="13"/>
                    <a:pt x="97" y="0"/>
                    <a:pt x="62" y="0"/>
                  </a:cubicBezTo>
                  <a:cubicBezTo>
                    <a:pt x="27" y="0"/>
                    <a:pt x="0" y="13"/>
                    <a:pt x="0" y="28"/>
                  </a:cubicBezTo>
                  <a:cubicBezTo>
                    <a:pt x="0" y="29"/>
                    <a:pt x="0" y="30"/>
                    <a:pt x="0" y="30"/>
                  </a:cubicBezTo>
                  <a:cubicBezTo>
                    <a:pt x="2" y="16"/>
                    <a:pt x="29" y="4"/>
                    <a:pt x="62" y="4"/>
                  </a:cubicBezTo>
                  <a:close/>
                </a:path>
              </a:pathLst>
            </a:custGeom>
            <a:solidFill>
              <a:srgbClr val="BBD9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53" name="Oval 12">
              <a:extLst>
                <a:ext uri="{FF2B5EF4-FFF2-40B4-BE49-F238E27FC236}">
                  <a16:creationId xmlns:a16="http://schemas.microsoft.com/office/drawing/2014/main" id="{755DA9B1-C0D7-4FC2-8867-4120632EAD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2" y="2912"/>
              <a:ext cx="173" cy="87"/>
            </a:xfrm>
            <a:prstGeom prst="ellipse">
              <a:avLst/>
            </a:prstGeom>
            <a:solidFill>
              <a:srgbClr val="B4D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2654" name="Freeform 13">
              <a:extLst>
                <a:ext uri="{FF2B5EF4-FFF2-40B4-BE49-F238E27FC236}">
                  <a16:creationId xmlns:a16="http://schemas.microsoft.com/office/drawing/2014/main" id="{0727CF48-A2C3-4A46-8E8F-F489F64A115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2" y="2912"/>
              <a:ext cx="173" cy="54"/>
            </a:xfrm>
            <a:custGeom>
              <a:avLst/>
              <a:gdLst>
                <a:gd name="T0" fmla="*/ 129360 w 51"/>
                <a:gd name="T1" fmla="*/ 39283 h 15"/>
                <a:gd name="T2" fmla="*/ 259096 w 51"/>
                <a:gd name="T3" fmla="*/ 117248 h 15"/>
                <a:gd name="T4" fmla="*/ 263632 w 51"/>
                <a:gd name="T5" fmla="*/ 93726 h 15"/>
                <a:gd name="T6" fmla="*/ 129360 w 51"/>
                <a:gd name="T7" fmla="*/ 0 h 15"/>
                <a:gd name="T8" fmla="*/ 0 w 51"/>
                <a:gd name="T9" fmla="*/ 93726 h 15"/>
                <a:gd name="T10" fmla="*/ 0 w 51"/>
                <a:gd name="T11" fmla="*/ 117248 h 15"/>
                <a:gd name="T12" fmla="*/ 129360 w 51"/>
                <a:gd name="T13" fmla="*/ 39283 h 1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1" h="15">
                  <a:moveTo>
                    <a:pt x="25" y="5"/>
                  </a:moveTo>
                  <a:cubicBezTo>
                    <a:pt x="38" y="5"/>
                    <a:pt x="48" y="9"/>
                    <a:pt x="50" y="15"/>
                  </a:cubicBezTo>
                  <a:cubicBezTo>
                    <a:pt x="51" y="14"/>
                    <a:pt x="51" y="13"/>
                    <a:pt x="51" y="12"/>
                  </a:cubicBezTo>
                  <a:cubicBezTo>
                    <a:pt x="51" y="6"/>
                    <a:pt x="39" y="0"/>
                    <a:pt x="25" y="0"/>
                  </a:cubicBezTo>
                  <a:cubicBezTo>
                    <a:pt x="11" y="0"/>
                    <a:pt x="0" y="6"/>
                    <a:pt x="0" y="12"/>
                  </a:cubicBezTo>
                  <a:cubicBezTo>
                    <a:pt x="0" y="13"/>
                    <a:pt x="0" y="14"/>
                    <a:pt x="0" y="15"/>
                  </a:cubicBezTo>
                  <a:cubicBezTo>
                    <a:pt x="3" y="9"/>
                    <a:pt x="13" y="5"/>
                    <a:pt x="25" y="5"/>
                  </a:cubicBezTo>
                  <a:close/>
                </a:path>
              </a:pathLst>
            </a:custGeom>
            <a:solidFill>
              <a:srgbClr val="8EC1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55" name="Freeform 14">
              <a:extLst>
                <a:ext uri="{FF2B5EF4-FFF2-40B4-BE49-F238E27FC236}">
                  <a16:creationId xmlns:a16="http://schemas.microsoft.com/office/drawing/2014/main" id="{BDA7497D-E715-4A22-8E96-DD767AB1F05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8" y="1275"/>
              <a:ext cx="1521" cy="488"/>
            </a:xfrm>
            <a:custGeom>
              <a:avLst/>
              <a:gdLst>
                <a:gd name="T0" fmla="*/ 0 w 449"/>
                <a:gd name="T1" fmla="*/ 499925 h 135"/>
                <a:gd name="T2" fmla="*/ 1146834 w 449"/>
                <a:gd name="T3" fmla="*/ 1088851 h 135"/>
                <a:gd name="T4" fmla="*/ 2298292 w 449"/>
                <a:gd name="T5" fmla="*/ 499925 h 135"/>
                <a:gd name="T6" fmla="*/ 2298292 w 449"/>
                <a:gd name="T7" fmla="*/ 0 h 135"/>
                <a:gd name="T8" fmla="*/ 1146834 w 449"/>
                <a:gd name="T9" fmla="*/ 548769 h 135"/>
                <a:gd name="T10" fmla="*/ 0 w 449"/>
                <a:gd name="T11" fmla="*/ 0 h 135"/>
                <a:gd name="T12" fmla="*/ 0 w 449"/>
                <a:gd name="T13" fmla="*/ 499925 h 13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49" h="135">
                  <a:moveTo>
                    <a:pt x="0" y="62"/>
                  </a:moveTo>
                  <a:cubicBezTo>
                    <a:pt x="0" y="100"/>
                    <a:pt x="100" y="135"/>
                    <a:pt x="224" y="135"/>
                  </a:cubicBezTo>
                  <a:cubicBezTo>
                    <a:pt x="349" y="135"/>
                    <a:pt x="449" y="100"/>
                    <a:pt x="449" y="62"/>
                  </a:cubicBezTo>
                  <a:cubicBezTo>
                    <a:pt x="449" y="0"/>
                    <a:pt x="449" y="0"/>
                    <a:pt x="449" y="0"/>
                  </a:cubicBezTo>
                  <a:cubicBezTo>
                    <a:pt x="449" y="38"/>
                    <a:pt x="349" y="68"/>
                    <a:pt x="224" y="68"/>
                  </a:cubicBezTo>
                  <a:cubicBezTo>
                    <a:pt x="100" y="68"/>
                    <a:pt x="0" y="38"/>
                    <a:pt x="0" y="0"/>
                  </a:cubicBezTo>
                  <a:lnTo>
                    <a:pt x="0" y="62"/>
                  </a:lnTo>
                  <a:close/>
                </a:path>
              </a:pathLst>
            </a:custGeom>
            <a:solidFill>
              <a:srgbClr val="B9B6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56" name="Freeform 15">
              <a:extLst>
                <a:ext uri="{FF2B5EF4-FFF2-40B4-BE49-F238E27FC236}">
                  <a16:creationId xmlns:a16="http://schemas.microsoft.com/office/drawing/2014/main" id="{06CA9065-0957-4D0C-9EBA-AA2946F3D1D4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3" y="1705"/>
              <a:ext cx="88" cy="1243"/>
            </a:xfrm>
            <a:custGeom>
              <a:avLst/>
              <a:gdLst>
                <a:gd name="T0" fmla="*/ 0 w 88"/>
                <a:gd name="T1" fmla="*/ 0 h 1243"/>
                <a:gd name="T2" fmla="*/ 88 w 88"/>
                <a:gd name="T3" fmla="*/ 1243 h 1243"/>
                <a:gd name="T4" fmla="*/ 0 w 88"/>
                <a:gd name="T5" fmla="*/ 0 h 124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8" h="1243">
                  <a:moveTo>
                    <a:pt x="0" y="0"/>
                  </a:moveTo>
                  <a:lnTo>
                    <a:pt x="88" y="124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AF3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57" name="Line 16">
              <a:extLst>
                <a:ext uri="{FF2B5EF4-FFF2-40B4-BE49-F238E27FC236}">
                  <a16:creationId xmlns:a16="http://schemas.microsoft.com/office/drawing/2014/main" id="{5FDAE8D9-7C14-4015-806B-0D93CB718FA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83" y="1705"/>
              <a:ext cx="88" cy="1243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58" name="Freeform 17">
              <a:extLst>
                <a:ext uri="{FF2B5EF4-FFF2-40B4-BE49-F238E27FC236}">
                  <a16:creationId xmlns:a16="http://schemas.microsoft.com/office/drawing/2014/main" id="{C4C54266-ED77-4FE7-9877-AC8899AB3952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2" y="1687"/>
              <a:ext cx="88" cy="1279"/>
            </a:xfrm>
            <a:custGeom>
              <a:avLst/>
              <a:gdLst>
                <a:gd name="T0" fmla="*/ 88 w 88"/>
                <a:gd name="T1" fmla="*/ 0 h 1279"/>
                <a:gd name="T2" fmla="*/ 0 w 88"/>
                <a:gd name="T3" fmla="*/ 1279 h 1279"/>
                <a:gd name="T4" fmla="*/ 88 w 88"/>
                <a:gd name="T5" fmla="*/ 0 h 127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8" h="1279">
                  <a:moveTo>
                    <a:pt x="88" y="0"/>
                  </a:moveTo>
                  <a:lnTo>
                    <a:pt x="0" y="1279"/>
                  </a:lnTo>
                  <a:lnTo>
                    <a:pt x="88" y="0"/>
                  </a:lnTo>
                  <a:close/>
                </a:path>
              </a:pathLst>
            </a:custGeom>
            <a:solidFill>
              <a:srgbClr val="EAF3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59" name="Line 18">
              <a:extLst>
                <a:ext uri="{FF2B5EF4-FFF2-40B4-BE49-F238E27FC236}">
                  <a16:creationId xmlns:a16="http://schemas.microsoft.com/office/drawing/2014/main" id="{84BD5A2B-0D9C-40F0-A99B-BC08311CB3C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482" y="1687"/>
              <a:ext cx="88" cy="1279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60" name="Freeform 19">
              <a:extLst>
                <a:ext uri="{FF2B5EF4-FFF2-40B4-BE49-F238E27FC236}">
                  <a16:creationId xmlns:a16="http://schemas.microsoft.com/office/drawing/2014/main" id="{13A0B0D6-A904-4C2F-99BC-48CC26C12BD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2" y="1232"/>
              <a:ext cx="1470" cy="253"/>
            </a:xfrm>
            <a:custGeom>
              <a:avLst/>
              <a:gdLst>
                <a:gd name="T0" fmla="*/ 2219581 w 434"/>
                <a:gd name="T1" fmla="*/ 64819 h 70"/>
                <a:gd name="T2" fmla="*/ 1110060 w 434"/>
                <a:gd name="T3" fmla="*/ 563633 h 70"/>
                <a:gd name="T4" fmla="*/ 0 w 434"/>
                <a:gd name="T5" fmla="*/ 64819 h 70"/>
                <a:gd name="T6" fmla="*/ 0 w 434"/>
                <a:gd name="T7" fmla="*/ 0 h 70"/>
                <a:gd name="T8" fmla="*/ 1110060 w 434"/>
                <a:gd name="T9" fmla="*/ 508165 h 70"/>
                <a:gd name="T10" fmla="*/ 2219581 w 434"/>
                <a:gd name="T11" fmla="*/ 0 h 70"/>
                <a:gd name="T12" fmla="*/ 2219581 w 434"/>
                <a:gd name="T13" fmla="*/ 64819 h 7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34" h="70">
                  <a:moveTo>
                    <a:pt x="434" y="8"/>
                  </a:moveTo>
                  <a:cubicBezTo>
                    <a:pt x="434" y="42"/>
                    <a:pt x="338" y="70"/>
                    <a:pt x="217" y="70"/>
                  </a:cubicBezTo>
                  <a:cubicBezTo>
                    <a:pt x="97" y="70"/>
                    <a:pt x="0" y="42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35"/>
                    <a:pt x="97" y="63"/>
                    <a:pt x="217" y="63"/>
                  </a:cubicBezTo>
                  <a:cubicBezTo>
                    <a:pt x="338" y="63"/>
                    <a:pt x="434" y="35"/>
                    <a:pt x="434" y="0"/>
                  </a:cubicBezTo>
                  <a:lnTo>
                    <a:pt x="434" y="8"/>
                  </a:lnTo>
                  <a:close/>
                </a:path>
              </a:pathLst>
            </a:custGeom>
            <a:solidFill>
              <a:srgbClr val="B9B6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61" name="Freeform 20">
              <a:extLst>
                <a:ext uri="{FF2B5EF4-FFF2-40B4-BE49-F238E27FC236}">
                  <a16:creationId xmlns:a16="http://schemas.microsoft.com/office/drawing/2014/main" id="{3114A239-FAB7-44B5-A590-899A9F3EF61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8" y="1210"/>
              <a:ext cx="1521" cy="315"/>
            </a:xfrm>
            <a:custGeom>
              <a:avLst/>
              <a:gdLst>
                <a:gd name="T0" fmla="*/ 2253126 w 449"/>
                <a:gd name="T1" fmla="*/ 0 h 87"/>
                <a:gd name="T2" fmla="*/ 2257591 w 449"/>
                <a:gd name="T3" fmla="*/ 49842 h 87"/>
                <a:gd name="T4" fmla="*/ 2257591 w 449"/>
                <a:gd name="T5" fmla="*/ 115152 h 87"/>
                <a:gd name="T6" fmla="*/ 1146834 w 449"/>
                <a:gd name="T7" fmla="*/ 619706 h 87"/>
                <a:gd name="T8" fmla="*/ 36077 w 449"/>
                <a:gd name="T9" fmla="*/ 115152 h 87"/>
                <a:gd name="T10" fmla="*/ 36077 w 449"/>
                <a:gd name="T11" fmla="*/ 49842 h 87"/>
                <a:gd name="T12" fmla="*/ 45555 w 449"/>
                <a:gd name="T13" fmla="*/ 0 h 87"/>
                <a:gd name="T14" fmla="*/ 0 w 449"/>
                <a:gd name="T15" fmla="*/ 155541 h 87"/>
                <a:gd name="T16" fmla="*/ 1146834 w 449"/>
                <a:gd name="T17" fmla="*/ 709938 h 87"/>
                <a:gd name="T18" fmla="*/ 2298292 w 449"/>
                <a:gd name="T19" fmla="*/ 155541 h 87"/>
                <a:gd name="T20" fmla="*/ 2253126 w 449"/>
                <a:gd name="T21" fmla="*/ 0 h 8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449" h="87">
                  <a:moveTo>
                    <a:pt x="440" y="0"/>
                  </a:moveTo>
                  <a:cubicBezTo>
                    <a:pt x="441" y="2"/>
                    <a:pt x="441" y="4"/>
                    <a:pt x="441" y="6"/>
                  </a:cubicBezTo>
                  <a:cubicBezTo>
                    <a:pt x="441" y="14"/>
                    <a:pt x="441" y="14"/>
                    <a:pt x="441" y="14"/>
                  </a:cubicBezTo>
                  <a:cubicBezTo>
                    <a:pt x="441" y="48"/>
                    <a:pt x="345" y="76"/>
                    <a:pt x="224" y="76"/>
                  </a:cubicBezTo>
                  <a:cubicBezTo>
                    <a:pt x="104" y="76"/>
                    <a:pt x="7" y="48"/>
                    <a:pt x="7" y="14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4"/>
                    <a:pt x="8" y="2"/>
                    <a:pt x="9" y="0"/>
                  </a:cubicBezTo>
                  <a:cubicBezTo>
                    <a:pt x="3" y="6"/>
                    <a:pt x="0" y="12"/>
                    <a:pt x="0" y="19"/>
                  </a:cubicBezTo>
                  <a:cubicBezTo>
                    <a:pt x="0" y="57"/>
                    <a:pt x="100" y="87"/>
                    <a:pt x="224" y="87"/>
                  </a:cubicBezTo>
                  <a:cubicBezTo>
                    <a:pt x="349" y="87"/>
                    <a:pt x="449" y="57"/>
                    <a:pt x="449" y="19"/>
                  </a:cubicBezTo>
                  <a:cubicBezTo>
                    <a:pt x="449" y="12"/>
                    <a:pt x="446" y="6"/>
                    <a:pt x="440" y="0"/>
                  </a:cubicBezTo>
                  <a:close/>
                </a:path>
              </a:pathLst>
            </a:custGeom>
            <a:solidFill>
              <a:srgbClr val="C8C6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62" name="Freeform 21">
              <a:extLst>
                <a:ext uri="{FF2B5EF4-FFF2-40B4-BE49-F238E27FC236}">
                  <a16:creationId xmlns:a16="http://schemas.microsoft.com/office/drawing/2014/main" id="{2C42F64B-9355-40E8-B7A7-57C93A822CD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5" y="1261"/>
              <a:ext cx="1439" cy="253"/>
            </a:xfrm>
            <a:custGeom>
              <a:avLst/>
              <a:gdLst>
                <a:gd name="T0" fmla="*/ 0 w 425"/>
                <a:gd name="T1" fmla="*/ 0 h 70"/>
                <a:gd name="T2" fmla="*/ 1132893 w 425"/>
                <a:gd name="T3" fmla="*/ 563633 h 70"/>
                <a:gd name="T4" fmla="*/ 2168052 w 425"/>
                <a:gd name="T5" fmla="*/ 218270 h 70"/>
                <a:gd name="T6" fmla="*/ 2168052 w 425"/>
                <a:gd name="T7" fmla="*/ 218270 h 70"/>
                <a:gd name="T8" fmla="*/ 1132893 w 425"/>
                <a:gd name="T9" fmla="*/ 532894 h 70"/>
                <a:gd name="T10" fmla="*/ 0 w 425"/>
                <a:gd name="T11" fmla="*/ 0 h 7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25" h="70">
                  <a:moveTo>
                    <a:pt x="0" y="0"/>
                  </a:moveTo>
                  <a:cubicBezTo>
                    <a:pt x="0" y="39"/>
                    <a:pt x="95" y="70"/>
                    <a:pt x="222" y="70"/>
                  </a:cubicBezTo>
                  <a:cubicBezTo>
                    <a:pt x="311" y="70"/>
                    <a:pt x="388" y="52"/>
                    <a:pt x="425" y="27"/>
                  </a:cubicBezTo>
                  <a:cubicBezTo>
                    <a:pt x="425" y="27"/>
                    <a:pt x="425" y="27"/>
                    <a:pt x="425" y="27"/>
                  </a:cubicBezTo>
                  <a:cubicBezTo>
                    <a:pt x="389" y="51"/>
                    <a:pt x="309" y="66"/>
                    <a:pt x="222" y="66"/>
                  </a:cubicBezTo>
                  <a:cubicBezTo>
                    <a:pt x="100" y="66"/>
                    <a:pt x="0" y="36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63" name="Freeform 22">
              <a:extLst>
                <a:ext uri="{FF2B5EF4-FFF2-40B4-BE49-F238E27FC236}">
                  <a16:creationId xmlns:a16="http://schemas.microsoft.com/office/drawing/2014/main" id="{A552F891-A0C6-443C-9A95-5C0D8F15D62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8" y="1702"/>
              <a:ext cx="962" cy="1510"/>
            </a:xfrm>
            <a:custGeom>
              <a:avLst/>
              <a:gdLst>
                <a:gd name="T0" fmla="*/ 947245 w 284"/>
                <a:gd name="T1" fmla="*/ 569136 h 418"/>
                <a:gd name="T2" fmla="*/ 1206717 w 284"/>
                <a:gd name="T3" fmla="*/ 1702272 h 418"/>
                <a:gd name="T4" fmla="*/ 1099678 w 284"/>
                <a:gd name="T5" fmla="*/ 2888868 h 418"/>
                <a:gd name="T6" fmla="*/ 424571 w 284"/>
                <a:gd name="T7" fmla="*/ 3306629 h 418"/>
                <a:gd name="T8" fmla="*/ 373226 w 284"/>
                <a:gd name="T9" fmla="*/ 3339827 h 418"/>
                <a:gd name="T10" fmla="*/ 496707 w 284"/>
                <a:gd name="T11" fmla="*/ 3346655 h 418"/>
                <a:gd name="T12" fmla="*/ 1324945 w 284"/>
                <a:gd name="T13" fmla="*/ 2786716 h 418"/>
                <a:gd name="T14" fmla="*/ 1320470 w 284"/>
                <a:gd name="T15" fmla="*/ 2778183 h 418"/>
                <a:gd name="T16" fmla="*/ 1453314 w 284"/>
                <a:gd name="T17" fmla="*/ 0 h 418"/>
                <a:gd name="T18" fmla="*/ 496707 w 284"/>
                <a:gd name="T19" fmla="*/ 264467 h 418"/>
                <a:gd name="T20" fmla="*/ 0 w 284"/>
                <a:gd name="T21" fmla="*/ 199923 h 418"/>
                <a:gd name="T22" fmla="*/ 0 w 284"/>
                <a:gd name="T23" fmla="*/ 199923 h 418"/>
                <a:gd name="T24" fmla="*/ 947245 w 284"/>
                <a:gd name="T25" fmla="*/ 569136 h 41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84" h="418">
                  <a:moveTo>
                    <a:pt x="185" y="71"/>
                  </a:moveTo>
                  <a:cubicBezTo>
                    <a:pt x="237" y="97"/>
                    <a:pt x="235" y="145"/>
                    <a:pt x="236" y="212"/>
                  </a:cubicBezTo>
                  <a:cubicBezTo>
                    <a:pt x="237" y="279"/>
                    <a:pt x="244" y="328"/>
                    <a:pt x="215" y="360"/>
                  </a:cubicBezTo>
                  <a:cubicBezTo>
                    <a:pt x="185" y="392"/>
                    <a:pt x="117" y="411"/>
                    <a:pt x="83" y="412"/>
                  </a:cubicBezTo>
                  <a:cubicBezTo>
                    <a:pt x="75" y="412"/>
                    <a:pt x="72" y="414"/>
                    <a:pt x="73" y="416"/>
                  </a:cubicBezTo>
                  <a:cubicBezTo>
                    <a:pt x="81" y="417"/>
                    <a:pt x="89" y="418"/>
                    <a:pt x="97" y="417"/>
                  </a:cubicBezTo>
                  <a:cubicBezTo>
                    <a:pt x="189" y="407"/>
                    <a:pt x="259" y="386"/>
                    <a:pt x="259" y="347"/>
                  </a:cubicBezTo>
                  <a:cubicBezTo>
                    <a:pt x="258" y="346"/>
                    <a:pt x="258" y="346"/>
                    <a:pt x="258" y="346"/>
                  </a:cubicBezTo>
                  <a:cubicBezTo>
                    <a:pt x="284" y="0"/>
                    <a:pt x="284" y="0"/>
                    <a:pt x="284" y="0"/>
                  </a:cubicBezTo>
                  <a:cubicBezTo>
                    <a:pt x="246" y="23"/>
                    <a:pt x="184" y="33"/>
                    <a:pt x="97" y="33"/>
                  </a:cubicBezTo>
                  <a:cubicBezTo>
                    <a:pt x="62" y="33"/>
                    <a:pt x="30" y="30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57" y="55"/>
                    <a:pt x="133" y="44"/>
                    <a:pt x="185" y="71"/>
                  </a:cubicBezTo>
                  <a:close/>
                </a:path>
              </a:pathLst>
            </a:custGeom>
            <a:solidFill>
              <a:srgbClr val="CEE3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64" name="Freeform 23">
              <a:extLst>
                <a:ext uri="{FF2B5EF4-FFF2-40B4-BE49-F238E27FC236}">
                  <a16:creationId xmlns:a16="http://schemas.microsoft.com/office/drawing/2014/main" id="{0B78185A-689A-48B4-A28F-9A4CD45F7EF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2" y="2829"/>
              <a:ext cx="610" cy="365"/>
            </a:xfrm>
            <a:custGeom>
              <a:avLst/>
              <a:gdLst>
                <a:gd name="T0" fmla="*/ 790702 w 180"/>
                <a:gd name="T1" fmla="*/ 0 h 101"/>
                <a:gd name="T2" fmla="*/ 687948 w 180"/>
                <a:gd name="T3" fmla="*/ 385321 h 101"/>
                <a:gd name="T4" fmla="*/ 10702 w 180"/>
                <a:gd name="T5" fmla="*/ 804377 h 101"/>
                <a:gd name="T6" fmla="*/ 0 w 180"/>
                <a:gd name="T7" fmla="*/ 804377 h 101"/>
                <a:gd name="T8" fmla="*/ 81771 w 180"/>
                <a:gd name="T9" fmla="*/ 813065 h 101"/>
                <a:gd name="T10" fmla="*/ 923923 w 180"/>
                <a:gd name="T11" fmla="*/ 280400 h 101"/>
                <a:gd name="T12" fmla="*/ 790702 w 180"/>
                <a:gd name="T13" fmla="*/ 0 h 10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80" h="101">
                  <a:moveTo>
                    <a:pt x="154" y="0"/>
                  </a:moveTo>
                  <a:cubicBezTo>
                    <a:pt x="152" y="19"/>
                    <a:pt x="146" y="35"/>
                    <a:pt x="134" y="48"/>
                  </a:cubicBezTo>
                  <a:cubicBezTo>
                    <a:pt x="104" y="80"/>
                    <a:pt x="36" y="99"/>
                    <a:pt x="2" y="100"/>
                  </a:cubicBezTo>
                  <a:cubicBezTo>
                    <a:pt x="1" y="100"/>
                    <a:pt x="0" y="100"/>
                    <a:pt x="0" y="100"/>
                  </a:cubicBezTo>
                  <a:cubicBezTo>
                    <a:pt x="5" y="100"/>
                    <a:pt x="11" y="101"/>
                    <a:pt x="16" y="101"/>
                  </a:cubicBezTo>
                  <a:cubicBezTo>
                    <a:pt x="107" y="101"/>
                    <a:pt x="180" y="72"/>
                    <a:pt x="180" y="35"/>
                  </a:cubicBezTo>
                  <a:cubicBezTo>
                    <a:pt x="180" y="22"/>
                    <a:pt x="171" y="10"/>
                    <a:pt x="154" y="0"/>
                  </a:cubicBezTo>
                  <a:close/>
                </a:path>
              </a:pathLst>
            </a:custGeom>
            <a:solidFill>
              <a:srgbClr val="C1DC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65" name="Freeform 24">
              <a:extLst>
                <a:ext uri="{FF2B5EF4-FFF2-40B4-BE49-F238E27FC236}">
                  <a16:creationId xmlns:a16="http://schemas.microsoft.com/office/drawing/2014/main" id="{497DC69C-E485-4E61-8333-396D595675B5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5" y="2139"/>
              <a:ext cx="305" cy="1011"/>
            </a:xfrm>
            <a:custGeom>
              <a:avLst/>
              <a:gdLst>
                <a:gd name="T0" fmla="*/ 462173 w 90"/>
                <a:gd name="T1" fmla="*/ 0 h 280"/>
                <a:gd name="T2" fmla="*/ 390681 w 90"/>
                <a:gd name="T3" fmla="*/ 1744228 h 280"/>
                <a:gd name="T4" fmla="*/ 318251 w 90"/>
                <a:gd name="T5" fmla="*/ 2007517 h 280"/>
                <a:gd name="T6" fmla="*/ 0 w 90"/>
                <a:gd name="T7" fmla="*/ 2240047 h 280"/>
                <a:gd name="T8" fmla="*/ 307579 w 90"/>
                <a:gd name="T9" fmla="*/ 1777370 h 280"/>
                <a:gd name="T10" fmla="*/ 451471 w 90"/>
                <a:gd name="T11" fmla="*/ 31262 h 28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0" h="280">
                  <a:moveTo>
                    <a:pt x="90" y="0"/>
                  </a:moveTo>
                  <a:cubicBezTo>
                    <a:pt x="76" y="218"/>
                    <a:pt x="76" y="218"/>
                    <a:pt x="76" y="218"/>
                  </a:cubicBezTo>
                  <a:cubicBezTo>
                    <a:pt x="76" y="218"/>
                    <a:pt x="79" y="238"/>
                    <a:pt x="62" y="251"/>
                  </a:cubicBezTo>
                  <a:cubicBezTo>
                    <a:pt x="44" y="264"/>
                    <a:pt x="8" y="280"/>
                    <a:pt x="0" y="280"/>
                  </a:cubicBezTo>
                  <a:cubicBezTo>
                    <a:pt x="26" y="264"/>
                    <a:pt x="50" y="251"/>
                    <a:pt x="60" y="222"/>
                  </a:cubicBezTo>
                  <a:cubicBezTo>
                    <a:pt x="71" y="192"/>
                    <a:pt x="88" y="4"/>
                    <a:pt x="88" y="4"/>
                  </a:cubicBezTo>
                </a:path>
              </a:pathLst>
            </a:custGeom>
            <a:solidFill>
              <a:srgbClr val="A3CB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66" name="Freeform 25">
              <a:extLst>
                <a:ext uri="{FF2B5EF4-FFF2-40B4-BE49-F238E27FC236}">
                  <a16:creationId xmlns:a16="http://schemas.microsoft.com/office/drawing/2014/main" id="{D2512724-0EB1-445C-A625-3342653A2AD5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5" y="2868"/>
              <a:ext cx="257" cy="282"/>
            </a:xfrm>
            <a:custGeom>
              <a:avLst/>
              <a:gdLst>
                <a:gd name="T0" fmla="*/ 384286 w 76"/>
                <a:gd name="T1" fmla="*/ 185386 h 78"/>
                <a:gd name="T2" fmla="*/ 328987 w 76"/>
                <a:gd name="T3" fmla="*/ 0 h 78"/>
                <a:gd name="T4" fmla="*/ 303351 w 76"/>
                <a:gd name="T5" fmla="*/ 160577 h 78"/>
                <a:gd name="T6" fmla="*/ 0 w 76"/>
                <a:gd name="T7" fmla="*/ 630125 h 78"/>
                <a:gd name="T8" fmla="*/ 313949 w 76"/>
                <a:gd name="T9" fmla="*/ 395346 h 78"/>
                <a:gd name="T10" fmla="*/ 384286 w 76"/>
                <a:gd name="T11" fmla="*/ 185386 h 7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6" h="78">
                  <a:moveTo>
                    <a:pt x="76" y="23"/>
                  </a:moveTo>
                  <a:cubicBezTo>
                    <a:pt x="76" y="15"/>
                    <a:pt x="72" y="7"/>
                    <a:pt x="65" y="0"/>
                  </a:cubicBezTo>
                  <a:cubicBezTo>
                    <a:pt x="63" y="9"/>
                    <a:pt x="62" y="16"/>
                    <a:pt x="60" y="20"/>
                  </a:cubicBezTo>
                  <a:cubicBezTo>
                    <a:pt x="50" y="49"/>
                    <a:pt x="26" y="62"/>
                    <a:pt x="0" y="78"/>
                  </a:cubicBezTo>
                  <a:cubicBezTo>
                    <a:pt x="8" y="78"/>
                    <a:pt x="44" y="62"/>
                    <a:pt x="62" y="49"/>
                  </a:cubicBezTo>
                  <a:cubicBezTo>
                    <a:pt x="72" y="41"/>
                    <a:pt x="75" y="30"/>
                    <a:pt x="76" y="23"/>
                  </a:cubicBezTo>
                  <a:close/>
                </a:path>
              </a:pathLst>
            </a:custGeom>
            <a:solidFill>
              <a:srgbClr val="91C2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67" name="Freeform 26">
              <a:extLst>
                <a:ext uri="{FF2B5EF4-FFF2-40B4-BE49-F238E27FC236}">
                  <a16:creationId xmlns:a16="http://schemas.microsoft.com/office/drawing/2014/main" id="{3CFA955B-ABF3-40FA-817B-D08D724030F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3" y="1821"/>
              <a:ext cx="30" cy="36"/>
            </a:xfrm>
            <a:custGeom>
              <a:avLst/>
              <a:gdLst>
                <a:gd name="T0" fmla="*/ 0 w 9"/>
                <a:gd name="T1" fmla="*/ 0 h 10"/>
                <a:gd name="T2" fmla="*/ 0 w 9"/>
                <a:gd name="T3" fmla="*/ 78617 h 10"/>
                <a:gd name="T4" fmla="*/ 41110 w 9"/>
                <a:gd name="T5" fmla="*/ 78617 h 10"/>
                <a:gd name="T6" fmla="*/ 41110 w 9"/>
                <a:gd name="T7" fmla="*/ 0 h 10"/>
                <a:gd name="T8" fmla="*/ 0 w 9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10">
                  <a:moveTo>
                    <a:pt x="0" y="0"/>
                  </a:moveTo>
                  <a:cubicBezTo>
                    <a:pt x="0" y="10"/>
                    <a:pt x="0" y="10"/>
                    <a:pt x="0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6" y="0"/>
                    <a:pt x="3" y="0"/>
                    <a:pt x="0" y="0"/>
                  </a:cubicBezTo>
                  <a:close/>
                </a:path>
              </a:pathLst>
            </a:custGeom>
            <a:solidFill>
              <a:srgbClr val="75B4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68" name="Freeform 27">
              <a:extLst>
                <a:ext uri="{FF2B5EF4-FFF2-40B4-BE49-F238E27FC236}">
                  <a16:creationId xmlns:a16="http://schemas.microsoft.com/office/drawing/2014/main" id="{952DEFE1-8A20-4F64-A7AE-2B8D5CB3BD6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2" y="1738"/>
              <a:ext cx="27" cy="47"/>
            </a:xfrm>
            <a:custGeom>
              <a:avLst/>
              <a:gdLst>
                <a:gd name="T0" fmla="*/ 39832 w 8"/>
                <a:gd name="T1" fmla="*/ 24758 h 13"/>
                <a:gd name="T2" fmla="*/ 0 w 8"/>
                <a:gd name="T3" fmla="*/ 0 h 13"/>
                <a:gd name="T4" fmla="*/ 0 w 8"/>
                <a:gd name="T5" fmla="*/ 89510 h 13"/>
                <a:gd name="T6" fmla="*/ 39832 w 8"/>
                <a:gd name="T7" fmla="*/ 105052 h 13"/>
                <a:gd name="T8" fmla="*/ 39832 w 8"/>
                <a:gd name="T9" fmla="*/ 24758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13">
                  <a:moveTo>
                    <a:pt x="8" y="3"/>
                  </a:moveTo>
                  <a:cubicBezTo>
                    <a:pt x="5" y="2"/>
                    <a:pt x="2" y="1"/>
                    <a:pt x="0" y="0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8" y="13"/>
                    <a:pt x="8" y="13"/>
                    <a:pt x="8" y="13"/>
                  </a:cubicBezTo>
                  <a:lnTo>
                    <a:pt x="8" y="3"/>
                  </a:lnTo>
                  <a:close/>
                </a:path>
              </a:pathLst>
            </a:custGeom>
            <a:solidFill>
              <a:srgbClr val="75B4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69" name="Freeform 28">
              <a:extLst>
                <a:ext uri="{FF2B5EF4-FFF2-40B4-BE49-F238E27FC236}">
                  <a16:creationId xmlns:a16="http://schemas.microsoft.com/office/drawing/2014/main" id="{E693B507-1597-4AA7-9DBA-304BC9E960B8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2" y="1720"/>
              <a:ext cx="31" cy="47"/>
            </a:xfrm>
            <a:custGeom>
              <a:avLst/>
              <a:gdLst>
                <a:gd name="T0" fmla="*/ 51942 w 9"/>
                <a:gd name="T1" fmla="*/ 0 h 13"/>
                <a:gd name="T2" fmla="*/ 0 w 9"/>
                <a:gd name="T3" fmla="*/ 24758 h 13"/>
                <a:gd name="T4" fmla="*/ 0 w 9"/>
                <a:gd name="T5" fmla="*/ 105052 h 13"/>
                <a:gd name="T6" fmla="*/ 51942 w 9"/>
                <a:gd name="T7" fmla="*/ 80294 h 13"/>
                <a:gd name="T8" fmla="*/ 51942 w 9"/>
                <a:gd name="T9" fmla="*/ 0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13">
                  <a:moveTo>
                    <a:pt x="9" y="0"/>
                  </a:moveTo>
                  <a:cubicBezTo>
                    <a:pt x="6" y="1"/>
                    <a:pt x="3" y="2"/>
                    <a:pt x="0" y="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9" y="10"/>
                    <a:pt x="9" y="10"/>
                    <a:pt x="9" y="10"/>
                  </a:cubicBezTo>
                  <a:lnTo>
                    <a:pt x="9" y="0"/>
                  </a:lnTo>
                  <a:close/>
                </a:path>
              </a:pathLst>
            </a:custGeom>
            <a:solidFill>
              <a:srgbClr val="75B4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70" name="Freeform 29">
              <a:extLst>
                <a:ext uri="{FF2B5EF4-FFF2-40B4-BE49-F238E27FC236}">
                  <a16:creationId xmlns:a16="http://schemas.microsoft.com/office/drawing/2014/main" id="{58580132-02C0-4036-8586-D79C7CCD015B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7" y="1817"/>
              <a:ext cx="562" cy="1286"/>
            </a:xfrm>
            <a:custGeom>
              <a:avLst/>
              <a:gdLst>
                <a:gd name="T0" fmla="*/ 448781 w 166"/>
                <a:gd name="T1" fmla="*/ 159890 h 356"/>
                <a:gd name="T2" fmla="*/ 728988 w 166"/>
                <a:gd name="T3" fmla="*/ 199912 h 356"/>
                <a:gd name="T4" fmla="*/ 820567 w 166"/>
                <a:gd name="T5" fmla="*/ 329165 h 356"/>
                <a:gd name="T6" fmla="*/ 835664 w 166"/>
                <a:gd name="T7" fmla="*/ 1339756 h 356"/>
                <a:gd name="T8" fmla="*/ 651998 w 166"/>
                <a:gd name="T9" fmla="*/ 2833282 h 356"/>
                <a:gd name="T10" fmla="*/ 203221 w 166"/>
                <a:gd name="T11" fmla="*/ 2528677 h 356"/>
                <a:gd name="T12" fmla="*/ 55567 w 166"/>
                <a:gd name="T13" fmla="*/ 129250 h 356"/>
                <a:gd name="T14" fmla="*/ 448781 w 166"/>
                <a:gd name="T15" fmla="*/ 159890 h 35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66" h="356">
                  <a:moveTo>
                    <a:pt x="88" y="20"/>
                  </a:moveTo>
                  <a:cubicBezTo>
                    <a:pt x="113" y="24"/>
                    <a:pt x="129" y="25"/>
                    <a:pt x="143" y="25"/>
                  </a:cubicBezTo>
                  <a:cubicBezTo>
                    <a:pt x="148" y="25"/>
                    <a:pt x="160" y="32"/>
                    <a:pt x="161" y="41"/>
                  </a:cubicBezTo>
                  <a:cubicBezTo>
                    <a:pt x="163" y="70"/>
                    <a:pt x="166" y="100"/>
                    <a:pt x="164" y="167"/>
                  </a:cubicBezTo>
                  <a:cubicBezTo>
                    <a:pt x="163" y="222"/>
                    <a:pt x="162" y="351"/>
                    <a:pt x="128" y="353"/>
                  </a:cubicBezTo>
                  <a:cubicBezTo>
                    <a:pt x="88" y="356"/>
                    <a:pt x="54" y="342"/>
                    <a:pt x="40" y="315"/>
                  </a:cubicBezTo>
                  <a:cubicBezTo>
                    <a:pt x="27" y="292"/>
                    <a:pt x="0" y="32"/>
                    <a:pt x="11" y="16"/>
                  </a:cubicBezTo>
                  <a:cubicBezTo>
                    <a:pt x="22" y="0"/>
                    <a:pt x="43" y="12"/>
                    <a:pt x="88" y="20"/>
                  </a:cubicBezTo>
                  <a:close/>
                </a:path>
              </a:pathLst>
            </a:custGeom>
            <a:solidFill>
              <a:srgbClr val="F3F8F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71" name="Freeform 30">
              <a:extLst>
                <a:ext uri="{FF2B5EF4-FFF2-40B4-BE49-F238E27FC236}">
                  <a16:creationId xmlns:a16="http://schemas.microsoft.com/office/drawing/2014/main" id="{557BE7ED-3C76-4BAB-B9F8-5163D1A305E2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9" y="2720"/>
              <a:ext cx="433" cy="383"/>
            </a:xfrm>
            <a:custGeom>
              <a:avLst/>
              <a:gdLst>
                <a:gd name="T0" fmla="*/ 0 w 128"/>
                <a:gd name="T1" fmla="*/ 298119 h 106"/>
                <a:gd name="T2" fmla="*/ 35888 w 128"/>
                <a:gd name="T3" fmla="*/ 522889 h 106"/>
                <a:gd name="T4" fmla="*/ 481104 w 128"/>
                <a:gd name="T5" fmla="*/ 827667 h 106"/>
                <a:gd name="T6" fmla="*/ 648989 w 128"/>
                <a:gd name="T7" fmla="*/ 0 h 106"/>
                <a:gd name="T8" fmla="*/ 0 w 128"/>
                <a:gd name="T9" fmla="*/ 298119 h 1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8" h="106">
                  <a:moveTo>
                    <a:pt x="0" y="37"/>
                  </a:moveTo>
                  <a:cubicBezTo>
                    <a:pt x="2" y="51"/>
                    <a:pt x="5" y="61"/>
                    <a:pt x="7" y="65"/>
                  </a:cubicBezTo>
                  <a:cubicBezTo>
                    <a:pt x="21" y="92"/>
                    <a:pt x="55" y="106"/>
                    <a:pt x="95" y="103"/>
                  </a:cubicBezTo>
                  <a:cubicBezTo>
                    <a:pt x="117" y="102"/>
                    <a:pt x="125" y="52"/>
                    <a:pt x="128" y="0"/>
                  </a:cubicBezTo>
                  <a:cubicBezTo>
                    <a:pt x="71" y="3"/>
                    <a:pt x="23" y="17"/>
                    <a:pt x="0" y="37"/>
                  </a:cubicBezTo>
                  <a:close/>
                </a:path>
              </a:pathLst>
            </a:custGeom>
            <a:solidFill>
              <a:srgbClr val="ECF4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72" name="Freeform 31">
              <a:extLst>
                <a:ext uri="{FF2B5EF4-FFF2-40B4-BE49-F238E27FC236}">
                  <a16:creationId xmlns:a16="http://schemas.microsoft.com/office/drawing/2014/main" id="{D74C19E8-DDA2-4180-91BD-0A62DF8AF79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7" y="2861"/>
              <a:ext cx="135" cy="177"/>
            </a:xfrm>
            <a:custGeom>
              <a:avLst/>
              <a:gdLst>
                <a:gd name="T0" fmla="*/ 134433 w 40"/>
                <a:gd name="T1" fmla="*/ 392951 h 49"/>
                <a:gd name="T2" fmla="*/ 199679 w 40"/>
                <a:gd name="T3" fmla="*/ 0 h 49"/>
                <a:gd name="T4" fmla="*/ 0 w 40"/>
                <a:gd name="T5" fmla="*/ 209088 h 49"/>
                <a:gd name="T6" fmla="*/ 134433 w 40"/>
                <a:gd name="T7" fmla="*/ 392951 h 4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0" h="49">
                  <a:moveTo>
                    <a:pt x="27" y="49"/>
                  </a:moveTo>
                  <a:cubicBezTo>
                    <a:pt x="33" y="38"/>
                    <a:pt x="37" y="20"/>
                    <a:pt x="40" y="0"/>
                  </a:cubicBezTo>
                  <a:cubicBezTo>
                    <a:pt x="16" y="4"/>
                    <a:pt x="0" y="14"/>
                    <a:pt x="0" y="26"/>
                  </a:cubicBezTo>
                  <a:cubicBezTo>
                    <a:pt x="0" y="36"/>
                    <a:pt x="10" y="44"/>
                    <a:pt x="27" y="49"/>
                  </a:cubicBezTo>
                  <a:close/>
                </a:path>
              </a:pathLst>
            </a:custGeom>
            <a:solidFill>
              <a:srgbClr val="E3EF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73" name="Freeform 32">
              <a:extLst>
                <a:ext uri="{FF2B5EF4-FFF2-40B4-BE49-F238E27FC236}">
                  <a16:creationId xmlns:a16="http://schemas.microsoft.com/office/drawing/2014/main" id="{D979B889-2DDA-482A-AF53-B4ECD874718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5" y="1918"/>
              <a:ext cx="359" cy="1131"/>
            </a:xfrm>
            <a:custGeom>
              <a:avLst/>
              <a:gdLst>
                <a:gd name="T0" fmla="*/ 505763 w 106"/>
                <a:gd name="T1" fmla="*/ 193488 h 313"/>
                <a:gd name="T2" fmla="*/ 505763 w 106"/>
                <a:gd name="T3" fmla="*/ 572293 h 313"/>
                <a:gd name="T4" fmla="*/ 460340 w 106"/>
                <a:gd name="T5" fmla="*/ 1190820 h 313"/>
                <a:gd name="T6" fmla="*/ 428646 w 106"/>
                <a:gd name="T7" fmla="*/ 2323638 h 313"/>
                <a:gd name="T8" fmla="*/ 153679 w 106"/>
                <a:gd name="T9" fmla="*/ 2308129 h 313"/>
                <a:gd name="T10" fmla="*/ 55665 w 106"/>
                <a:gd name="T11" fmla="*/ 1132832 h 313"/>
                <a:gd name="T12" fmla="*/ 92222 w 106"/>
                <a:gd name="T13" fmla="*/ 104688 h 313"/>
                <a:gd name="T14" fmla="*/ 357865 w 106"/>
                <a:gd name="T15" fmla="*/ 104688 h 313"/>
                <a:gd name="T16" fmla="*/ 505763 w 106"/>
                <a:gd name="T17" fmla="*/ 193488 h 31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6" h="313">
                  <a:moveTo>
                    <a:pt x="99" y="24"/>
                  </a:moveTo>
                  <a:cubicBezTo>
                    <a:pt x="106" y="36"/>
                    <a:pt x="102" y="66"/>
                    <a:pt x="99" y="71"/>
                  </a:cubicBezTo>
                  <a:cubicBezTo>
                    <a:pt x="88" y="96"/>
                    <a:pt x="91" y="122"/>
                    <a:pt x="90" y="148"/>
                  </a:cubicBezTo>
                  <a:cubicBezTo>
                    <a:pt x="89" y="166"/>
                    <a:pt x="99" y="255"/>
                    <a:pt x="84" y="289"/>
                  </a:cubicBezTo>
                  <a:cubicBezTo>
                    <a:pt x="73" y="313"/>
                    <a:pt x="35" y="291"/>
                    <a:pt x="30" y="287"/>
                  </a:cubicBezTo>
                  <a:cubicBezTo>
                    <a:pt x="14" y="275"/>
                    <a:pt x="11" y="171"/>
                    <a:pt x="11" y="141"/>
                  </a:cubicBezTo>
                  <a:cubicBezTo>
                    <a:pt x="11" y="114"/>
                    <a:pt x="0" y="37"/>
                    <a:pt x="18" y="13"/>
                  </a:cubicBezTo>
                  <a:cubicBezTo>
                    <a:pt x="28" y="0"/>
                    <a:pt x="55" y="12"/>
                    <a:pt x="70" y="13"/>
                  </a:cubicBezTo>
                  <a:cubicBezTo>
                    <a:pt x="77" y="14"/>
                    <a:pt x="92" y="13"/>
                    <a:pt x="99" y="24"/>
                  </a:cubicBezTo>
                  <a:close/>
                </a:path>
              </a:pathLst>
            </a:custGeom>
            <a:solidFill>
              <a:srgbClr val="FAFC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74" name="Freeform 33">
              <a:extLst>
                <a:ext uri="{FF2B5EF4-FFF2-40B4-BE49-F238E27FC236}">
                  <a16:creationId xmlns:a16="http://schemas.microsoft.com/office/drawing/2014/main" id="{0E9FE80D-24B0-4450-BAAF-4C964CD2CE3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8" y="2027"/>
              <a:ext cx="210" cy="607"/>
            </a:xfrm>
            <a:custGeom>
              <a:avLst/>
              <a:gdLst>
                <a:gd name="T0" fmla="*/ 148050 w 62"/>
                <a:gd name="T1" fmla="*/ 15327 h 168"/>
                <a:gd name="T2" fmla="*/ 163207 w 62"/>
                <a:gd name="T3" fmla="*/ 1350391 h 168"/>
                <a:gd name="T4" fmla="*/ 173853 w 62"/>
                <a:gd name="T5" fmla="*/ 458083 h 168"/>
                <a:gd name="T6" fmla="*/ 220717 w 62"/>
                <a:gd name="T7" fmla="*/ 153390 h 168"/>
                <a:gd name="T8" fmla="*/ 214420 w 62"/>
                <a:gd name="T9" fmla="*/ 24714 h 1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2" h="168">
                  <a:moveTo>
                    <a:pt x="29" y="2"/>
                  </a:moveTo>
                  <a:cubicBezTo>
                    <a:pt x="0" y="0"/>
                    <a:pt x="24" y="151"/>
                    <a:pt x="32" y="168"/>
                  </a:cubicBezTo>
                  <a:cubicBezTo>
                    <a:pt x="31" y="136"/>
                    <a:pt x="30" y="89"/>
                    <a:pt x="34" y="57"/>
                  </a:cubicBezTo>
                  <a:cubicBezTo>
                    <a:pt x="35" y="43"/>
                    <a:pt x="34" y="29"/>
                    <a:pt x="43" y="19"/>
                  </a:cubicBezTo>
                  <a:cubicBezTo>
                    <a:pt x="47" y="15"/>
                    <a:pt x="62" y="4"/>
                    <a:pt x="42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75" name="Freeform 34">
              <a:extLst>
                <a:ext uri="{FF2B5EF4-FFF2-40B4-BE49-F238E27FC236}">
                  <a16:creationId xmlns:a16="http://schemas.microsoft.com/office/drawing/2014/main" id="{AAE95736-2FC1-4817-B27B-7A1D76BF683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974" y="1694"/>
              <a:ext cx="589" cy="380"/>
            </a:xfrm>
            <a:custGeom>
              <a:avLst/>
              <a:gdLst>
                <a:gd name="T0" fmla="*/ 0 w 174"/>
                <a:gd name="T1" fmla="*/ 291800 h 105"/>
                <a:gd name="T2" fmla="*/ 25713 w 174"/>
                <a:gd name="T3" fmla="*/ 301047 h 105"/>
                <a:gd name="T4" fmla="*/ 4458 w 174"/>
                <a:gd name="T5" fmla="*/ 291800 h 105"/>
                <a:gd name="T6" fmla="*/ 0 w 174"/>
                <a:gd name="T7" fmla="*/ 291800 h 105"/>
                <a:gd name="T8" fmla="*/ 117370 w 174"/>
                <a:gd name="T9" fmla="*/ 276198 h 105"/>
                <a:gd name="T10" fmla="*/ 25713 w 174"/>
                <a:gd name="T11" fmla="*/ 301047 h 105"/>
                <a:gd name="T12" fmla="*/ 600441 w 174"/>
                <a:gd name="T13" fmla="*/ 350816 h 105"/>
                <a:gd name="T14" fmla="*/ 845313 w 174"/>
                <a:gd name="T15" fmla="*/ 853592 h 105"/>
                <a:gd name="T16" fmla="*/ 886266 w 174"/>
                <a:gd name="T17" fmla="*/ 0 h 105"/>
                <a:gd name="T18" fmla="*/ 117370 w 174"/>
                <a:gd name="T19" fmla="*/ 276198 h 10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74" h="105">
                  <a:moveTo>
                    <a:pt x="0" y="36"/>
                  </a:moveTo>
                  <a:cubicBezTo>
                    <a:pt x="1" y="37"/>
                    <a:pt x="3" y="37"/>
                    <a:pt x="5" y="37"/>
                  </a:cubicBezTo>
                  <a:cubicBezTo>
                    <a:pt x="2" y="36"/>
                    <a:pt x="1" y="36"/>
                    <a:pt x="1" y="36"/>
                  </a:cubicBezTo>
                  <a:lnTo>
                    <a:pt x="0" y="36"/>
                  </a:lnTo>
                  <a:close/>
                  <a:moveTo>
                    <a:pt x="23" y="34"/>
                  </a:moveTo>
                  <a:cubicBezTo>
                    <a:pt x="16" y="36"/>
                    <a:pt x="10" y="36"/>
                    <a:pt x="5" y="37"/>
                  </a:cubicBezTo>
                  <a:cubicBezTo>
                    <a:pt x="20" y="37"/>
                    <a:pt x="78" y="34"/>
                    <a:pt x="118" y="43"/>
                  </a:cubicBezTo>
                  <a:cubicBezTo>
                    <a:pt x="158" y="52"/>
                    <a:pt x="166" y="105"/>
                    <a:pt x="166" y="105"/>
                  </a:cubicBezTo>
                  <a:cubicBezTo>
                    <a:pt x="174" y="0"/>
                    <a:pt x="174" y="0"/>
                    <a:pt x="174" y="0"/>
                  </a:cubicBezTo>
                  <a:cubicBezTo>
                    <a:pt x="141" y="17"/>
                    <a:pt x="87" y="30"/>
                    <a:pt x="23" y="34"/>
                  </a:cubicBezTo>
                  <a:close/>
                </a:path>
              </a:pathLst>
            </a:custGeom>
            <a:solidFill>
              <a:srgbClr val="A3CB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76" name="Freeform 35">
              <a:extLst>
                <a:ext uri="{FF2B5EF4-FFF2-40B4-BE49-F238E27FC236}">
                  <a16:creationId xmlns:a16="http://schemas.microsoft.com/office/drawing/2014/main" id="{20284CC2-9EE6-46B5-804D-FCD3AB1DD4A2}"/>
                </a:ext>
              </a:extLst>
            </p:cNvPr>
            <p:cNvSpPr>
              <a:spLocks/>
            </p:cNvSpPr>
            <p:nvPr/>
          </p:nvSpPr>
          <p:spPr bwMode="auto">
            <a:xfrm>
              <a:off x="4401" y="1694"/>
              <a:ext cx="156" cy="138"/>
            </a:xfrm>
            <a:custGeom>
              <a:avLst/>
              <a:gdLst>
                <a:gd name="T0" fmla="*/ 0 w 46"/>
                <a:gd name="T1" fmla="*/ 142104 h 38"/>
                <a:gd name="T2" fmla="*/ 222083 w 46"/>
                <a:gd name="T3" fmla="*/ 316390 h 38"/>
                <a:gd name="T4" fmla="*/ 232813 w 46"/>
                <a:gd name="T5" fmla="*/ 0 h 38"/>
                <a:gd name="T6" fmla="*/ 113894 w 46"/>
                <a:gd name="T7" fmla="*/ 82811 h 3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6" h="38">
                  <a:moveTo>
                    <a:pt x="0" y="17"/>
                  </a:moveTo>
                  <a:cubicBezTo>
                    <a:pt x="18" y="15"/>
                    <a:pt x="41" y="15"/>
                    <a:pt x="43" y="38"/>
                  </a:cubicBezTo>
                  <a:cubicBezTo>
                    <a:pt x="46" y="27"/>
                    <a:pt x="45" y="11"/>
                    <a:pt x="45" y="0"/>
                  </a:cubicBezTo>
                  <a:cubicBezTo>
                    <a:pt x="39" y="5"/>
                    <a:pt x="30" y="8"/>
                    <a:pt x="22" y="10"/>
                  </a:cubicBezTo>
                </a:path>
              </a:pathLst>
            </a:custGeom>
            <a:solidFill>
              <a:srgbClr val="75B4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77" name="Freeform 36">
              <a:extLst>
                <a:ext uri="{FF2B5EF4-FFF2-40B4-BE49-F238E27FC236}">
                  <a16:creationId xmlns:a16="http://schemas.microsoft.com/office/drawing/2014/main" id="{01095179-19EA-4905-82DF-D1478FA8772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5" y="1738"/>
              <a:ext cx="288" cy="83"/>
            </a:xfrm>
            <a:custGeom>
              <a:avLst/>
              <a:gdLst>
                <a:gd name="T0" fmla="*/ 0 w 85"/>
                <a:gd name="T1" fmla="*/ 127871 h 23"/>
                <a:gd name="T2" fmla="*/ 435842 w 85"/>
                <a:gd name="T3" fmla="*/ 183657 h 23"/>
                <a:gd name="T4" fmla="*/ 435842 w 85"/>
                <a:gd name="T5" fmla="*/ 55126 h 23"/>
                <a:gd name="T6" fmla="*/ 0 w 85"/>
                <a:gd name="T7" fmla="*/ 0 h 23"/>
                <a:gd name="T8" fmla="*/ 0 w 85"/>
                <a:gd name="T9" fmla="*/ 127871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5" h="23">
                  <a:moveTo>
                    <a:pt x="0" y="16"/>
                  </a:moveTo>
                  <a:cubicBezTo>
                    <a:pt x="26" y="20"/>
                    <a:pt x="55" y="23"/>
                    <a:pt x="85" y="23"/>
                  </a:cubicBezTo>
                  <a:cubicBezTo>
                    <a:pt x="85" y="7"/>
                    <a:pt x="85" y="7"/>
                    <a:pt x="85" y="7"/>
                  </a:cubicBezTo>
                  <a:cubicBezTo>
                    <a:pt x="55" y="6"/>
                    <a:pt x="26" y="4"/>
                    <a:pt x="0" y="0"/>
                  </a:cubicBezTo>
                  <a:lnTo>
                    <a:pt x="0" y="16"/>
                  </a:lnTo>
                  <a:close/>
                </a:path>
              </a:pathLst>
            </a:custGeom>
            <a:solidFill>
              <a:srgbClr val="EFF6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78" name="Freeform 37">
              <a:extLst>
                <a:ext uri="{FF2B5EF4-FFF2-40B4-BE49-F238E27FC236}">
                  <a16:creationId xmlns:a16="http://schemas.microsoft.com/office/drawing/2014/main" id="{5104B329-7960-4713-BCC1-C9592F5D3989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6" y="1749"/>
              <a:ext cx="88" cy="68"/>
            </a:xfrm>
            <a:custGeom>
              <a:avLst/>
              <a:gdLst>
                <a:gd name="T0" fmla="*/ 0 w 26"/>
                <a:gd name="T1" fmla="*/ 119787 h 19"/>
                <a:gd name="T2" fmla="*/ 127949 w 26"/>
                <a:gd name="T3" fmla="*/ 142753 h 19"/>
                <a:gd name="T4" fmla="*/ 127949 w 26"/>
                <a:gd name="T5" fmla="*/ 14627 h 19"/>
                <a:gd name="T6" fmla="*/ 0 w 26"/>
                <a:gd name="T7" fmla="*/ 0 h 19"/>
                <a:gd name="T8" fmla="*/ 0 w 26"/>
                <a:gd name="T9" fmla="*/ 119787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19">
                  <a:moveTo>
                    <a:pt x="0" y="16"/>
                  </a:moveTo>
                  <a:cubicBezTo>
                    <a:pt x="8" y="17"/>
                    <a:pt x="17" y="18"/>
                    <a:pt x="25" y="19"/>
                  </a:cubicBezTo>
                  <a:cubicBezTo>
                    <a:pt x="26" y="14"/>
                    <a:pt x="25" y="8"/>
                    <a:pt x="25" y="2"/>
                  </a:cubicBezTo>
                  <a:cubicBezTo>
                    <a:pt x="16" y="2"/>
                    <a:pt x="8" y="1"/>
                    <a:pt x="0" y="0"/>
                  </a:cubicBezTo>
                  <a:lnTo>
                    <a:pt x="0" y="1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79" name="Freeform 38">
              <a:extLst>
                <a:ext uri="{FF2B5EF4-FFF2-40B4-BE49-F238E27FC236}">
                  <a16:creationId xmlns:a16="http://schemas.microsoft.com/office/drawing/2014/main" id="{C79C46F5-C7FD-4285-91AC-2A6D55A2763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9" y="1590"/>
              <a:ext cx="139" cy="137"/>
            </a:xfrm>
            <a:custGeom>
              <a:avLst/>
              <a:gdLst>
                <a:gd name="T0" fmla="*/ 210968 w 41"/>
                <a:gd name="T1" fmla="*/ 300888 h 38"/>
                <a:gd name="T2" fmla="*/ 210968 w 41"/>
                <a:gd name="T3" fmla="*/ 182102 h 38"/>
                <a:gd name="T4" fmla="*/ 0 w 41"/>
                <a:gd name="T5" fmla="*/ 0 h 38"/>
                <a:gd name="T6" fmla="*/ 0 w 41"/>
                <a:gd name="T7" fmla="*/ 118790 h 38"/>
                <a:gd name="T8" fmla="*/ 210968 w 41"/>
                <a:gd name="T9" fmla="*/ 300888 h 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38">
                  <a:moveTo>
                    <a:pt x="41" y="38"/>
                  </a:moveTo>
                  <a:cubicBezTo>
                    <a:pt x="41" y="23"/>
                    <a:pt x="41" y="23"/>
                    <a:pt x="41" y="23"/>
                  </a:cubicBezTo>
                  <a:cubicBezTo>
                    <a:pt x="23" y="16"/>
                    <a:pt x="9" y="8"/>
                    <a:pt x="0" y="0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0" y="23"/>
                    <a:pt x="24" y="31"/>
                    <a:pt x="41" y="38"/>
                  </a:cubicBezTo>
                  <a:close/>
                </a:path>
              </a:pathLst>
            </a:custGeom>
            <a:solidFill>
              <a:srgbClr val="BEDA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80" name="Freeform 39">
              <a:extLst>
                <a:ext uri="{FF2B5EF4-FFF2-40B4-BE49-F238E27FC236}">
                  <a16:creationId xmlns:a16="http://schemas.microsoft.com/office/drawing/2014/main" id="{85D744E2-6170-44D2-8544-07AAFFEF89BE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5" y="1590"/>
              <a:ext cx="55" cy="90"/>
            </a:xfrm>
            <a:custGeom>
              <a:avLst/>
              <a:gdLst>
                <a:gd name="T0" fmla="*/ 90740 w 16"/>
                <a:gd name="T1" fmla="*/ 195865 h 25"/>
                <a:gd name="T2" fmla="*/ 74418 w 16"/>
                <a:gd name="T3" fmla="*/ 69516 h 25"/>
                <a:gd name="T4" fmla="*/ 0 w 16"/>
                <a:gd name="T5" fmla="*/ 0 h 25"/>
                <a:gd name="T6" fmla="*/ 11581 w 16"/>
                <a:gd name="T7" fmla="*/ 126295 h 25"/>
                <a:gd name="T8" fmla="*/ 90740 w 16"/>
                <a:gd name="T9" fmla="*/ 195865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25">
                  <a:moveTo>
                    <a:pt x="16" y="25"/>
                  </a:moveTo>
                  <a:cubicBezTo>
                    <a:pt x="16" y="25"/>
                    <a:pt x="14" y="10"/>
                    <a:pt x="13" y="9"/>
                  </a:cubicBezTo>
                  <a:cubicBezTo>
                    <a:pt x="8" y="6"/>
                    <a:pt x="4" y="3"/>
                    <a:pt x="0" y="0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6" y="19"/>
                    <a:pt x="11" y="22"/>
                    <a:pt x="16" y="25"/>
                  </a:cubicBezTo>
                  <a:close/>
                </a:path>
              </a:pathLst>
            </a:custGeom>
            <a:solidFill>
              <a:srgbClr val="89BE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81" name="Freeform 40">
              <a:extLst>
                <a:ext uri="{FF2B5EF4-FFF2-40B4-BE49-F238E27FC236}">
                  <a16:creationId xmlns:a16="http://schemas.microsoft.com/office/drawing/2014/main" id="{B54AA4F4-15B9-4568-B36B-FFD5697D51BD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6" y="1597"/>
              <a:ext cx="305" cy="181"/>
            </a:xfrm>
            <a:custGeom>
              <a:avLst/>
              <a:gdLst>
                <a:gd name="T0" fmla="*/ 0 w 90"/>
                <a:gd name="T1" fmla="*/ 407152 h 50"/>
                <a:gd name="T2" fmla="*/ 457270 w 90"/>
                <a:gd name="T3" fmla="*/ 130508 h 50"/>
                <a:gd name="T4" fmla="*/ 462173 w 90"/>
                <a:gd name="T5" fmla="*/ 115044 h 50"/>
                <a:gd name="T6" fmla="*/ 462173 w 90"/>
                <a:gd name="T7" fmla="*/ 0 h 50"/>
                <a:gd name="T8" fmla="*/ 0 w 90"/>
                <a:gd name="T9" fmla="*/ 285911 h 50"/>
                <a:gd name="T10" fmla="*/ 0 w 90"/>
                <a:gd name="T11" fmla="*/ 407152 h 5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0" h="50">
                  <a:moveTo>
                    <a:pt x="0" y="50"/>
                  </a:moveTo>
                  <a:cubicBezTo>
                    <a:pt x="39" y="42"/>
                    <a:pt x="70" y="29"/>
                    <a:pt x="89" y="16"/>
                  </a:cubicBezTo>
                  <a:cubicBezTo>
                    <a:pt x="89" y="15"/>
                    <a:pt x="90" y="15"/>
                    <a:pt x="90" y="14"/>
                  </a:cubicBezTo>
                  <a:cubicBezTo>
                    <a:pt x="90" y="0"/>
                    <a:pt x="90" y="0"/>
                    <a:pt x="90" y="0"/>
                  </a:cubicBezTo>
                  <a:cubicBezTo>
                    <a:pt x="72" y="14"/>
                    <a:pt x="41" y="26"/>
                    <a:pt x="0" y="35"/>
                  </a:cubicBezTo>
                  <a:lnTo>
                    <a:pt x="0" y="50"/>
                  </a:lnTo>
                  <a:close/>
                </a:path>
              </a:pathLst>
            </a:custGeom>
            <a:solidFill>
              <a:srgbClr val="89BE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82" name="Line 41">
              <a:extLst>
                <a:ext uri="{FF2B5EF4-FFF2-40B4-BE49-F238E27FC236}">
                  <a16:creationId xmlns:a16="http://schemas.microsoft.com/office/drawing/2014/main" id="{56521B3A-5545-44A0-A52C-E569C4668FA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628" y="1651"/>
              <a:ext cx="1" cy="1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83" name="Line 42">
              <a:extLst>
                <a:ext uri="{FF2B5EF4-FFF2-40B4-BE49-F238E27FC236}">
                  <a16:creationId xmlns:a16="http://schemas.microsoft.com/office/drawing/2014/main" id="{3012A1AA-9B9B-463E-B8B3-B29DE35748A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628" y="1651"/>
              <a:ext cx="1" cy="1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84" name="Freeform 43">
              <a:extLst>
                <a:ext uri="{FF2B5EF4-FFF2-40B4-BE49-F238E27FC236}">
                  <a16:creationId xmlns:a16="http://schemas.microsoft.com/office/drawing/2014/main" id="{7D53E496-E6A3-4561-BA7C-9F48B889B451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6" y="1629"/>
              <a:ext cx="78" cy="94"/>
            </a:xfrm>
            <a:custGeom>
              <a:avLst/>
              <a:gdLst>
                <a:gd name="T0" fmla="*/ 0 w 23"/>
                <a:gd name="T1" fmla="*/ 209960 h 26"/>
                <a:gd name="T2" fmla="*/ 118919 w 23"/>
                <a:gd name="T3" fmla="*/ 120461 h 26"/>
                <a:gd name="T4" fmla="*/ 118919 w 23"/>
                <a:gd name="T5" fmla="*/ 0 h 26"/>
                <a:gd name="T6" fmla="*/ 0 w 23"/>
                <a:gd name="T7" fmla="*/ 89510 h 26"/>
                <a:gd name="T8" fmla="*/ 0 w 23"/>
                <a:gd name="T9" fmla="*/ 209960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26">
                  <a:moveTo>
                    <a:pt x="0" y="26"/>
                  </a:moveTo>
                  <a:cubicBezTo>
                    <a:pt x="8" y="22"/>
                    <a:pt x="16" y="19"/>
                    <a:pt x="23" y="15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16" y="4"/>
                    <a:pt x="8" y="7"/>
                    <a:pt x="0" y="11"/>
                  </a:cubicBezTo>
                  <a:lnTo>
                    <a:pt x="0" y="26"/>
                  </a:lnTo>
                  <a:close/>
                </a:path>
              </a:pathLst>
            </a:custGeom>
            <a:solidFill>
              <a:srgbClr val="55A6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85" name="Freeform 44">
              <a:extLst>
                <a:ext uri="{FF2B5EF4-FFF2-40B4-BE49-F238E27FC236}">
                  <a16:creationId xmlns:a16="http://schemas.microsoft.com/office/drawing/2014/main" id="{5E3C1172-63EB-4A87-8DE3-3F619CB2D81C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4" y="1727"/>
              <a:ext cx="58" cy="69"/>
            </a:xfrm>
            <a:custGeom>
              <a:avLst/>
              <a:gdLst>
                <a:gd name="T0" fmla="*/ 0 w 17"/>
                <a:gd name="T1" fmla="*/ 133243 h 19"/>
                <a:gd name="T2" fmla="*/ 91585 w 17"/>
                <a:gd name="T3" fmla="*/ 158631 h 19"/>
                <a:gd name="T4" fmla="*/ 91585 w 17"/>
                <a:gd name="T5" fmla="*/ 25243 h 19"/>
                <a:gd name="T6" fmla="*/ 0 w 17"/>
                <a:gd name="T7" fmla="*/ 0 h 19"/>
                <a:gd name="T8" fmla="*/ 0 w 17"/>
                <a:gd name="T9" fmla="*/ 133243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9">
                  <a:moveTo>
                    <a:pt x="0" y="16"/>
                  </a:moveTo>
                  <a:cubicBezTo>
                    <a:pt x="5" y="17"/>
                    <a:pt x="11" y="18"/>
                    <a:pt x="17" y="19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1" y="2"/>
                    <a:pt x="5" y="1"/>
                    <a:pt x="0" y="0"/>
                  </a:cubicBezTo>
                  <a:lnTo>
                    <a:pt x="0" y="16"/>
                  </a:lnTo>
                  <a:close/>
                </a:path>
              </a:pathLst>
            </a:custGeom>
            <a:solidFill>
              <a:srgbClr val="A3CB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86" name="Freeform 45">
              <a:extLst>
                <a:ext uri="{FF2B5EF4-FFF2-40B4-BE49-F238E27FC236}">
                  <a16:creationId xmlns:a16="http://schemas.microsoft.com/office/drawing/2014/main" id="{8FD417BE-F8A8-40CC-A554-34B46B0C2F13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5" y="1077"/>
              <a:ext cx="1040" cy="375"/>
            </a:xfrm>
            <a:custGeom>
              <a:avLst/>
              <a:gdLst>
                <a:gd name="T0" fmla="*/ 0 w 307"/>
                <a:gd name="T1" fmla="*/ 753934 h 104"/>
                <a:gd name="T2" fmla="*/ 615297 w 307"/>
                <a:gd name="T3" fmla="*/ 769121 h 104"/>
                <a:gd name="T4" fmla="*/ 1116682 w 307"/>
                <a:gd name="T5" fmla="*/ 672274 h 104"/>
                <a:gd name="T6" fmla="*/ 1509802 w 307"/>
                <a:gd name="T7" fmla="*/ 459620 h 104"/>
                <a:gd name="T8" fmla="*/ 1490168 w 307"/>
                <a:gd name="T9" fmla="*/ 198119 h 104"/>
                <a:gd name="T10" fmla="*/ 1059645 w 307"/>
                <a:gd name="T11" fmla="*/ 0 h 104"/>
                <a:gd name="T12" fmla="*/ 1213484 w 307"/>
                <a:gd name="T13" fmla="*/ 167030 h 104"/>
                <a:gd name="T14" fmla="*/ 1024735 w 307"/>
                <a:gd name="T15" fmla="*/ 483296 h 104"/>
                <a:gd name="T16" fmla="*/ 10651 w 307"/>
                <a:gd name="T17" fmla="*/ 744793 h 10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07" h="104">
                  <a:moveTo>
                    <a:pt x="0" y="95"/>
                  </a:moveTo>
                  <a:cubicBezTo>
                    <a:pt x="40" y="104"/>
                    <a:pt x="83" y="98"/>
                    <a:pt x="120" y="97"/>
                  </a:cubicBezTo>
                  <a:cubicBezTo>
                    <a:pt x="153" y="97"/>
                    <a:pt x="186" y="90"/>
                    <a:pt x="218" y="85"/>
                  </a:cubicBezTo>
                  <a:cubicBezTo>
                    <a:pt x="239" y="82"/>
                    <a:pt x="278" y="71"/>
                    <a:pt x="295" y="58"/>
                  </a:cubicBezTo>
                  <a:cubicBezTo>
                    <a:pt x="307" y="48"/>
                    <a:pt x="306" y="34"/>
                    <a:pt x="291" y="25"/>
                  </a:cubicBezTo>
                  <a:cubicBezTo>
                    <a:pt x="265" y="9"/>
                    <a:pt x="235" y="4"/>
                    <a:pt x="207" y="0"/>
                  </a:cubicBezTo>
                  <a:cubicBezTo>
                    <a:pt x="218" y="5"/>
                    <a:pt x="233" y="10"/>
                    <a:pt x="237" y="21"/>
                  </a:cubicBezTo>
                  <a:cubicBezTo>
                    <a:pt x="246" y="45"/>
                    <a:pt x="218" y="55"/>
                    <a:pt x="200" y="61"/>
                  </a:cubicBezTo>
                  <a:cubicBezTo>
                    <a:pt x="149" y="75"/>
                    <a:pt x="69" y="97"/>
                    <a:pt x="2" y="94"/>
                  </a:cubicBezTo>
                </a:path>
              </a:pathLst>
            </a:custGeom>
            <a:solidFill>
              <a:srgbClr val="E4E2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87" name="Freeform 46">
              <a:extLst>
                <a:ext uri="{FF2B5EF4-FFF2-40B4-BE49-F238E27FC236}">
                  <a16:creationId xmlns:a16="http://schemas.microsoft.com/office/drawing/2014/main" id="{F8E8A552-67F5-4F80-A4A8-85BACCB6769C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1" y="1167"/>
              <a:ext cx="657" cy="264"/>
            </a:xfrm>
            <a:custGeom>
              <a:avLst/>
              <a:gdLst>
                <a:gd name="T0" fmla="*/ 0 w 194"/>
                <a:gd name="T1" fmla="*/ 590799 h 73"/>
                <a:gd name="T2" fmla="*/ 511417 w 194"/>
                <a:gd name="T3" fmla="*/ 501029 h 73"/>
                <a:gd name="T4" fmla="*/ 909576 w 194"/>
                <a:gd name="T5" fmla="*/ 266007 h 73"/>
                <a:gd name="T6" fmla="*/ 888681 w 194"/>
                <a:gd name="T7" fmla="*/ 0 h 73"/>
                <a:gd name="T8" fmla="*/ 603627 w 194"/>
                <a:gd name="T9" fmla="*/ 395982 h 73"/>
                <a:gd name="T10" fmla="*/ 0 w 194"/>
                <a:gd name="T11" fmla="*/ 590799 h 7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94" h="73">
                  <a:moveTo>
                    <a:pt x="0" y="73"/>
                  </a:moveTo>
                  <a:cubicBezTo>
                    <a:pt x="33" y="72"/>
                    <a:pt x="58" y="68"/>
                    <a:pt x="100" y="62"/>
                  </a:cubicBezTo>
                  <a:cubicBezTo>
                    <a:pt x="121" y="59"/>
                    <a:pt x="161" y="46"/>
                    <a:pt x="178" y="33"/>
                  </a:cubicBezTo>
                  <a:cubicBezTo>
                    <a:pt x="190" y="23"/>
                    <a:pt x="189" y="9"/>
                    <a:pt x="174" y="0"/>
                  </a:cubicBezTo>
                  <a:cubicBezTo>
                    <a:pt x="194" y="24"/>
                    <a:pt x="167" y="37"/>
                    <a:pt x="118" y="49"/>
                  </a:cubicBezTo>
                  <a:cubicBezTo>
                    <a:pt x="70" y="62"/>
                    <a:pt x="0" y="73"/>
                    <a:pt x="0" y="73"/>
                  </a:cubicBezTo>
                  <a:close/>
                </a:path>
              </a:pathLst>
            </a:custGeom>
            <a:solidFill>
              <a:srgbClr val="F4F4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88" name="Freeform 47">
              <a:extLst>
                <a:ext uri="{FF2B5EF4-FFF2-40B4-BE49-F238E27FC236}">
                  <a16:creationId xmlns:a16="http://schemas.microsoft.com/office/drawing/2014/main" id="{EC012FFE-E93F-4BB6-A465-FE558DDA00D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5" y="1015"/>
              <a:ext cx="833" cy="340"/>
            </a:xfrm>
            <a:custGeom>
              <a:avLst/>
              <a:gdLst>
                <a:gd name="T0" fmla="*/ 1255849 w 246"/>
                <a:gd name="T1" fmla="*/ 49452 h 94"/>
                <a:gd name="T2" fmla="*/ 418860 w 246"/>
                <a:gd name="T3" fmla="*/ 136756 h 94"/>
                <a:gd name="T4" fmla="*/ 55601 w 246"/>
                <a:gd name="T5" fmla="*/ 421057 h 94"/>
                <a:gd name="T6" fmla="*/ 260834 w 246"/>
                <a:gd name="T7" fmla="*/ 761488 h 94"/>
                <a:gd name="T8" fmla="*/ 637533 w 246"/>
                <a:gd name="T9" fmla="*/ 396212 h 94"/>
                <a:gd name="T10" fmla="*/ 1189575 w 246"/>
                <a:gd name="T11" fmla="*/ 65023 h 9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46" h="94">
                  <a:moveTo>
                    <a:pt x="246" y="6"/>
                  </a:moveTo>
                  <a:cubicBezTo>
                    <a:pt x="184" y="0"/>
                    <a:pt x="142" y="5"/>
                    <a:pt x="82" y="17"/>
                  </a:cubicBezTo>
                  <a:cubicBezTo>
                    <a:pt x="51" y="24"/>
                    <a:pt x="19" y="36"/>
                    <a:pt x="11" y="52"/>
                  </a:cubicBezTo>
                  <a:cubicBezTo>
                    <a:pt x="0" y="74"/>
                    <a:pt x="36" y="86"/>
                    <a:pt x="51" y="94"/>
                  </a:cubicBezTo>
                  <a:cubicBezTo>
                    <a:pt x="11" y="50"/>
                    <a:pt x="100" y="56"/>
                    <a:pt x="125" y="49"/>
                  </a:cubicBezTo>
                  <a:cubicBezTo>
                    <a:pt x="150" y="42"/>
                    <a:pt x="205" y="5"/>
                    <a:pt x="233" y="8"/>
                  </a:cubicBezTo>
                </a:path>
              </a:pathLst>
            </a:custGeom>
            <a:solidFill>
              <a:srgbClr val="BCB9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89" name="Oval 48">
              <a:extLst>
                <a:ext uri="{FF2B5EF4-FFF2-40B4-BE49-F238E27FC236}">
                  <a16:creationId xmlns:a16="http://schemas.microsoft.com/office/drawing/2014/main" id="{2CEB98CF-6296-4388-A302-5244E96821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92" y="1008"/>
              <a:ext cx="1470" cy="452"/>
            </a:xfrm>
            <a:prstGeom prst="ellipse">
              <a:avLst/>
            </a:prstGeom>
            <a:noFill/>
            <a:ln w="11113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2690" name="Freeform 49">
              <a:extLst>
                <a:ext uri="{FF2B5EF4-FFF2-40B4-BE49-F238E27FC236}">
                  <a16:creationId xmlns:a16="http://schemas.microsoft.com/office/drawing/2014/main" id="{97F72CAA-6462-4D54-84B3-D9EBDB6CD2ED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8" y="2843"/>
              <a:ext cx="58" cy="112"/>
            </a:xfrm>
            <a:custGeom>
              <a:avLst/>
              <a:gdLst>
                <a:gd name="T0" fmla="*/ 0 w 17"/>
                <a:gd name="T1" fmla="*/ 0 h 31"/>
                <a:gd name="T2" fmla="*/ 91585 w 17"/>
                <a:gd name="T3" fmla="*/ 249287 h 3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31">
                  <a:moveTo>
                    <a:pt x="0" y="0"/>
                  </a:moveTo>
                  <a:cubicBezTo>
                    <a:pt x="11" y="10"/>
                    <a:pt x="17" y="20"/>
                    <a:pt x="17" y="31"/>
                  </a:cubicBezTo>
                </a:path>
              </a:pathLst>
            </a:custGeom>
            <a:noFill/>
            <a:ln w="11113" cap="rnd">
              <a:solidFill>
                <a:srgbClr val="85858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91" name="Freeform 50">
              <a:extLst>
                <a:ext uri="{FF2B5EF4-FFF2-40B4-BE49-F238E27FC236}">
                  <a16:creationId xmlns:a16="http://schemas.microsoft.com/office/drawing/2014/main" id="{A09589AC-8F67-4F0C-B09A-3C351D65D42D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1" y="2803"/>
              <a:ext cx="57" cy="40"/>
            </a:xfrm>
            <a:custGeom>
              <a:avLst/>
              <a:gdLst>
                <a:gd name="T0" fmla="*/ 0 w 17"/>
                <a:gd name="T1" fmla="*/ 0 h 11"/>
                <a:gd name="T2" fmla="*/ 80886 w 17"/>
                <a:gd name="T3" fmla="*/ 92127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11">
                  <a:moveTo>
                    <a:pt x="0" y="0"/>
                  </a:moveTo>
                  <a:cubicBezTo>
                    <a:pt x="6" y="4"/>
                    <a:pt x="12" y="7"/>
                    <a:pt x="17" y="11"/>
                  </a:cubicBezTo>
                </a:path>
              </a:pathLst>
            </a:custGeom>
            <a:noFill/>
            <a:ln w="11113" cap="rnd">
              <a:solidFill>
                <a:srgbClr val="99999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92" name="Freeform 51">
              <a:extLst>
                <a:ext uri="{FF2B5EF4-FFF2-40B4-BE49-F238E27FC236}">
                  <a16:creationId xmlns:a16="http://schemas.microsoft.com/office/drawing/2014/main" id="{E97F5930-CB28-4388-86E0-162E6C794D0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6" y="2702"/>
              <a:ext cx="535" cy="101"/>
            </a:xfrm>
            <a:custGeom>
              <a:avLst/>
              <a:gdLst>
                <a:gd name="T0" fmla="*/ 0 w 158"/>
                <a:gd name="T1" fmla="*/ 8639 h 28"/>
                <a:gd name="T2" fmla="*/ 106881 w 158"/>
                <a:gd name="T3" fmla="*/ 0 h 28"/>
                <a:gd name="T4" fmla="*/ 806634 w 158"/>
                <a:gd name="T5" fmla="*/ 222276 h 2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8" h="28">
                  <a:moveTo>
                    <a:pt x="0" y="1"/>
                  </a:moveTo>
                  <a:cubicBezTo>
                    <a:pt x="7" y="0"/>
                    <a:pt x="14" y="0"/>
                    <a:pt x="21" y="0"/>
                  </a:cubicBezTo>
                  <a:cubicBezTo>
                    <a:pt x="77" y="0"/>
                    <a:pt x="127" y="11"/>
                    <a:pt x="158" y="28"/>
                  </a:cubicBezTo>
                </a:path>
              </a:pathLst>
            </a:custGeom>
            <a:noFill/>
            <a:ln w="11113" cap="rnd">
              <a:solidFill>
                <a:srgbClr val="B2B2B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93" name="Freeform 52">
              <a:extLst>
                <a:ext uri="{FF2B5EF4-FFF2-40B4-BE49-F238E27FC236}">
                  <a16:creationId xmlns:a16="http://schemas.microsoft.com/office/drawing/2014/main" id="{9006A83A-FD6B-40FD-AF45-8E3F24716431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2" y="2706"/>
              <a:ext cx="434" cy="126"/>
            </a:xfrm>
            <a:custGeom>
              <a:avLst/>
              <a:gdLst>
                <a:gd name="T0" fmla="*/ 0 w 128"/>
                <a:gd name="T1" fmla="*/ 274428 h 35"/>
                <a:gd name="T2" fmla="*/ 659660 w 128"/>
                <a:gd name="T3" fmla="*/ 0 h 3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8" h="35">
                  <a:moveTo>
                    <a:pt x="0" y="35"/>
                  </a:moveTo>
                  <a:cubicBezTo>
                    <a:pt x="26" y="16"/>
                    <a:pt x="73" y="3"/>
                    <a:pt x="128" y="0"/>
                  </a:cubicBezTo>
                </a:path>
              </a:pathLst>
            </a:custGeom>
            <a:noFill/>
            <a:ln w="11113" cap="rnd">
              <a:solidFill>
                <a:srgbClr val="F2F2F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94" name="Freeform 53">
              <a:extLst>
                <a:ext uri="{FF2B5EF4-FFF2-40B4-BE49-F238E27FC236}">
                  <a16:creationId xmlns:a16="http://schemas.microsoft.com/office/drawing/2014/main" id="{56436308-1C62-4821-A817-2DCFDEB1077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7" y="2832"/>
              <a:ext cx="75" cy="123"/>
            </a:xfrm>
            <a:custGeom>
              <a:avLst/>
              <a:gdLst>
                <a:gd name="T0" fmla="*/ 0 w 22"/>
                <a:gd name="T1" fmla="*/ 275737 h 34"/>
                <a:gd name="T2" fmla="*/ 117903 w 22"/>
                <a:gd name="T3" fmla="*/ 0 h 3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2" h="34">
                  <a:moveTo>
                    <a:pt x="0" y="34"/>
                  </a:moveTo>
                  <a:cubicBezTo>
                    <a:pt x="0" y="22"/>
                    <a:pt x="8" y="10"/>
                    <a:pt x="22" y="0"/>
                  </a:cubicBezTo>
                </a:path>
              </a:pathLst>
            </a:custGeom>
            <a:noFill/>
            <a:ln w="11113" cap="rnd">
              <a:solidFill>
                <a:srgbClr val="B2B2B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95" name="Freeform 54">
              <a:extLst>
                <a:ext uri="{FF2B5EF4-FFF2-40B4-BE49-F238E27FC236}">
                  <a16:creationId xmlns:a16="http://schemas.microsoft.com/office/drawing/2014/main" id="{1DFD2A02-FAA2-4E6B-886B-71912F0C021B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7" y="2955"/>
              <a:ext cx="1159" cy="253"/>
            </a:xfrm>
            <a:custGeom>
              <a:avLst/>
              <a:gdLst>
                <a:gd name="T0" fmla="*/ 1755797 w 342"/>
                <a:gd name="T1" fmla="*/ 0 h 70"/>
                <a:gd name="T2" fmla="*/ 878810 w 342"/>
                <a:gd name="T3" fmla="*/ 563633 h 70"/>
                <a:gd name="T4" fmla="*/ 0 w 342"/>
                <a:gd name="T5" fmla="*/ 0 h 70"/>
                <a:gd name="T6" fmla="*/ 0 w 342"/>
                <a:gd name="T7" fmla="*/ 0 h 7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42" h="70">
                  <a:moveTo>
                    <a:pt x="342" y="0"/>
                  </a:moveTo>
                  <a:cubicBezTo>
                    <a:pt x="342" y="39"/>
                    <a:pt x="266" y="70"/>
                    <a:pt x="171" y="70"/>
                  </a:cubicBezTo>
                  <a:cubicBezTo>
                    <a:pt x="76" y="70"/>
                    <a:pt x="0" y="39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96" name="Freeform 55">
              <a:extLst>
                <a:ext uri="{FF2B5EF4-FFF2-40B4-BE49-F238E27FC236}">
                  <a16:creationId xmlns:a16="http://schemas.microsoft.com/office/drawing/2014/main" id="{52DF13ED-2D4D-48BD-8BB6-1AAB8DD0A976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1" y="2720"/>
              <a:ext cx="1016" cy="235"/>
            </a:xfrm>
            <a:custGeom>
              <a:avLst/>
              <a:gdLst>
                <a:gd name="T0" fmla="*/ 0 w 300"/>
                <a:gd name="T1" fmla="*/ 525023 h 65"/>
                <a:gd name="T2" fmla="*/ 837584 w 300"/>
                <a:gd name="T3" fmla="*/ 0 h 65"/>
                <a:gd name="T4" fmla="*/ 1533073 w 300"/>
                <a:gd name="T5" fmla="*/ 234769 h 6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00" h="65">
                  <a:moveTo>
                    <a:pt x="0" y="65"/>
                  </a:moveTo>
                  <a:cubicBezTo>
                    <a:pt x="0" y="29"/>
                    <a:pt x="73" y="0"/>
                    <a:pt x="164" y="0"/>
                  </a:cubicBezTo>
                  <a:cubicBezTo>
                    <a:pt x="221" y="0"/>
                    <a:pt x="271" y="11"/>
                    <a:pt x="300" y="29"/>
                  </a:cubicBezTo>
                </a:path>
              </a:pathLst>
            </a:custGeom>
            <a:noFill/>
            <a:ln w="11113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97" name="Freeform 56">
              <a:extLst>
                <a:ext uri="{FF2B5EF4-FFF2-40B4-BE49-F238E27FC236}">
                  <a16:creationId xmlns:a16="http://schemas.microsoft.com/office/drawing/2014/main" id="{B07AA611-8652-42FF-85CD-3C2846522326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1" y="2955"/>
              <a:ext cx="1111" cy="239"/>
            </a:xfrm>
            <a:custGeom>
              <a:avLst/>
              <a:gdLst>
                <a:gd name="T0" fmla="*/ 1677766 w 328"/>
                <a:gd name="T1" fmla="*/ 0 h 66"/>
                <a:gd name="T2" fmla="*/ 839567 w 328"/>
                <a:gd name="T3" fmla="*/ 538583 h 66"/>
                <a:gd name="T4" fmla="*/ 0 w 328"/>
                <a:gd name="T5" fmla="*/ 0 h 66"/>
                <a:gd name="T6" fmla="*/ 0 w 328"/>
                <a:gd name="T7" fmla="*/ 0 h 6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28" h="66">
                  <a:moveTo>
                    <a:pt x="328" y="0"/>
                  </a:moveTo>
                  <a:cubicBezTo>
                    <a:pt x="328" y="37"/>
                    <a:pt x="255" y="66"/>
                    <a:pt x="164" y="66"/>
                  </a:cubicBezTo>
                  <a:cubicBezTo>
                    <a:pt x="73" y="66"/>
                    <a:pt x="0" y="37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noFill/>
            <a:ln w="2222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98" name="Freeform 57">
              <a:extLst>
                <a:ext uri="{FF2B5EF4-FFF2-40B4-BE49-F238E27FC236}">
                  <a16:creationId xmlns:a16="http://schemas.microsoft.com/office/drawing/2014/main" id="{F646E42E-8ABB-4C57-88D7-3F3EB92726C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7" y="2854"/>
              <a:ext cx="423" cy="202"/>
            </a:xfrm>
            <a:custGeom>
              <a:avLst/>
              <a:gdLst>
                <a:gd name="T0" fmla="*/ 315521 w 125"/>
                <a:gd name="T1" fmla="*/ 445266 h 56"/>
                <a:gd name="T2" fmla="*/ 0 w 125"/>
                <a:gd name="T3" fmla="*/ 222276 h 56"/>
                <a:gd name="T4" fmla="*/ 0 w 125"/>
                <a:gd name="T5" fmla="*/ 222276 h 56"/>
                <a:gd name="T6" fmla="*/ 315521 w 125"/>
                <a:gd name="T7" fmla="*/ 0 h 56"/>
                <a:gd name="T8" fmla="*/ 635099 w 125"/>
                <a:gd name="T9" fmla="*/ 222276 h 56"/>
                <a:gd name="T10" fmla="*/ 315521 w 125"/>
                <a:gd name="T11" fmla="*/ 445266 h 5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5" h="56">
                  <a:moveTo>
                    <a:pt x="62" y="56"/>
                  </a:moveTo>
                  <a:cubicBezTo>
                    <a:pt x="27" y="56"/>
                    <a:pt x="0" y="44"/>
                    <a:pt x="0" y="28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13"/>
                    <a:pt x="27" y="0"/>
                    <a:pt x="62" y="0"/>
                  </a:cubicBezTo>
                  <a:cubicBezTo>
                    <a:pt x="97" y="0"/>
                    <a:pt x="125" y="13"/>
                    <a:pt x="125" y="28"/>
                  </a:cubicBezTo>
                  <a:cubicBezTo>
                    <a:pt x="125" y="44"/>
                    <a:pt x="97" y="56"/>
                    <a:pt x="62" y="56"/>
                  </a:cubicBezTo>
                  <a:close/>
                </a:path>
              </a:pathLst>
            </a:custGeom>
            <a:noFill/>
            <a:ln w="11113" cap="flat">
              <a:solidFill>
                <a:srgbClr val="EAF3F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99" name="Oval 58">
              <a:extLst>
                <a:ext uri="{FF2B5EF4-FFF2-40B4-BE49-F238E27FC236}">
                  <a16:creationId xmlns:a16="http://schemas.microsoft.com/office/drawing/2014/main" id="{7F4AC36E-B860-46F6-8746-8454D55AC1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2" y="2912"/>
              <a:ext cx="173" cy="87"/>
            </a:xfrm>
            <a:prstGeom prst="ellipse">
              <a:avLst/>
            </a:prstGeom>
            <a:noFill/>
            <a:ln w="11113">
              <a:solidFill>
                <a:srgbClr val="EAF3F8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2700" name="Freeform 59">
              <a:extLst>
                <a:ext uri="{FF2B5EF4-FFF2-40B4-BE49-F238E27FC236}">
                  <a16:creationId xmlns:a16="http://schemas.microsoft.com/office/drawing/2014/main" id="{E2AE869A-48F3-4203-8746-4959760220D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2" y="1575"/>
              <a:ext cx="1453" cy="246"/>
            </a:xfrm>
            <a:custGeom>
              <a:avLst/>
              <a:gdLst>
                <a:gd name="T0" fmla="*/ 1094600 w 429"/>
                <a:gd name="T1" fmla="*/ 421322 h 68"/>
                <a:gd name="T2" fmla="*/ 0 w 429"/>
                <a:gd name="T3" fmla="*/ 0 h 68"/>
                <a:gd name="T4" fmla="*/ 10645 w 429"/>
                <a:gd name="T5" fmla="*/ 130156 h 68"/>
                <a:gd name="T6" fmla="*/ 1094600 w 429"/>
                <a:gd name="T7" fmla="*/ 551528 h 68"/>
                <a:gd name="T8" fmla="*/ 2182999 w 429"/>
                <a:gd name="T9" fmla="*/ 130156 h 68"/>
                <a:gd name="T10" fmla="*/ 2193251 w 429"/>
                <a:gd name="T11" fmla="*/ 0 h 68"/>
                <a:gd name="T12" fmla="*/ 1094600 w 429"/>
                <a:gd name="T13" fmla="*/ 421322 h 6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29" h="68">
                  <a:moveTo>
                    <a:pt x="214" y="52"/>
                  </a:moveTo>
                  <a:cubicBezTo>
                    <a:pt x="113" y="52"/>
                    <a:pt x="28" y="29"/>
                    <a:pt x="0" y="0"/>
                  </a:cubicBezTo>
                  <a:cubicBezTo>
                    <a:pt x="0" y="0"/>
                    <a:pt x="1" y="16"/>
                    <a:pt x="2" y="16"/>
                  </a:cubicBezTo>
                  <a:cubicBezTo>
                    <a:pt x="31" y="44"/>
                    <a:pt x="115" y="68"/>
                    <a:pt x="214" y="68"/>
                  </a:cubicBezTo>
                  <a:cubicBezTo>
                    <a:pt x="314" y="68"/>
                    <a:pt x="397" y="45"/>
                    <a:pt x="427" y="16"/>
                  </a:cubicBezTo>
                  <a:cubicBezTo>
                    <a:pt x="428" y="16"/>
                    <a:pt x="429" y="0"/>
                    <a:pt x="429" y="0"/>
                  </a:cubicBezTo>
                  <a:cubicBezTo>
                    <a:pt x="401" y="29"/>
                    <a:pt x="316" y="52"/>
                    <a:pt x="214" y="52"/>
                  </a:cubicBezTo>
                  <a:close/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01" name="Freeform 60">
              <a:extLst>
                <a:ext uri="{FF2B5EF4-FFF2-40B4-BE49-F238E27FC236}">
                  <a16:creationId xmlns:a16="http://schemas.microsoft.com/office/drawing/2014/main" id="{D7B759F1-2049-4382-98E3-6326229588A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6" y="1673"/>
              <a:ext cx="1341" cy="1535"/>
            </a:xfrm>
            <a:custGeom>
              <a:avLst/>
              <a:gdLst>
                <a:gd name="T0" fmla="*/ 2022113 w 396"/>
                <a:gd name="T1" fmla="*/ 0 h 425"/>
                <a:gd name="T2" fmla="*/ 1011798 w 396"/>
                <a:gd name="T3" fmla="*/ 328768 h 425"/>
                <a:gd name="T4" fmla="*/ 0 w 396"/>
                <a:gd name="T5" fmla="*/ 0 h 425"/>
                <a:gd name="T6" fmla="*/ 137161 w 396"/>
                <a:gd name="T7" fmla="*/ 2838912 h 425"/>
                <a:gd name="T8" fmla="*/ 137161 w 396"/>
                <a:gd name="T9" fmla="*/ 2845550 h 425"/>
                <a:gd name="T10" fmla="*/ 1011798 w 396"/>
                <a:gd name="T11" fmla="*/ 3407444 h 425"/>
                <a:gd name="T12" fmla="*/ 1884952 w 396"/>
                <a:gd name="T13" fmla="*/ 2845550 h 425"/>
                <a:gd name="T14" fmla="*/ 1884952 w 396"/>
                <a:gd name="T15" fmla="*/ 2838912 h 425"/>
                <a:gd name="T16" fmla="*/ 2022113 w 396"/>
                <a:gd name="T17" fmla="*/ 0 h 42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96" h="425">
                  <a:moveTo>
                    <a:pt x="396" y="0"/>
                  </a:moveTo>
                  <a:cubicBezTo>
                    <a:pt x="359" y="23"/>
                    <a:pt x="285" y="41"/>
                    <a:pt x="198" y="41"/>
                  </a:cubicBezTo>
                  <a:cubicBezTo>
                    <a:pt x="112" y="41"/>
                    <a:pt x="38" y="23"/>
                    <a:pt x="0" y="0"/>
                  </a:cubicBezTo>
                  <a:cubicBezTo>
                    <a:pt x="27" y="354"/>
                    <a:pt x="27" y="354"/>
                    <a:pt x="27" y="354"/>
                  </a:cubicBezTo>
                  <a:cubicBezTo>
                    <a:pt x="27" y="355"/>
                    <a:pt x="27" y="355"/>
                    <a:pt x="27" y="355"/>
                  </a:cubicBezTo>
                  <a:cubicBezTo>
                    <a:pt x="27" y="394"/>
                    <a:pt x="103" y="425"/>
                    <a:pt x="198" y="425"/>
                  </a:cubicBezTo>
                  <a:cubicBezTo>
                    <a:pt x="293" y="425"/>
                    <a:pt x="369" y="394"/>
                    <a:pt x="369" y="355"/>
                  </a:cubicBezTo>
                  <a:cubicBezTo>
                    <a:pt x="369" y="354"/>
                    <a:pt x="369" y="354"/>
                    <a:pt x="369" y="354"/>
                  </a:cubicBezTo>
                  <a:lnTo>
                    <a:pt x="396" y="0"/>
                  </a:lnTo>
                  <a:close/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02" name="Freeform 61">
              <a:extLst>
                <a:ext uri="{FF2B5EF4-FFF2-40B4-BE49-F238E27FC236}">
                  <a16:creationId xmlns:a16="http://schemas.microsoft.com/office/drawing/2014/main" id="{3CDB223B-DDB6-4F7C-85A0-0623D0522385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2" y="1575"/>
              <a:ext cx="1453" cy="246"/>
            </a:xfrm>
            <a:custGeom>
              <a:avLst/>
              <a:gdLst>
                <a:gd name="T0" fmla="*/ 1094600 w 429"/>
                <a:gd name="T1" fmla="*/ 421322 h 68"/>
                <a:gd name="T2" fmla="*/ 0 w 429"/>
                <a:gd name="T3" fmla="*/ 0 h 68"/>
                <a:gd name="T4" fmla="*/ 10645 w 429"/>
                <a:gd name="T5" fmla="*/ 130156 h 68"/>
                <a:gd name="T6" fmla="*/ 1094600 w 429"/>
                <a:gd name="T7" fmla="*/ 551528 h 68"/>
                <a:gd name="T8" fmla="*/ 2182999 w 429"/>
                <a:gd name="T9" fmla="*/ 130156 h 68"/>
                <a:gd name="T10" fmla="*/ 2193251 w 429"/>
                <a:gd name="T11" fmla="*/ 0 h 68"/>
                <a:gd name="T12" fmla="*/ 1094600 w 429"/>
                <a:gd name="T13" fmla="*/ 421322 h 6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29" h="68">
                  <a:moveTo>
                    <a:pt x="214" y="52"/>
                  </a:moveTo>
                  <a:cubicBezTo>
                    <a:pt x="113" y="52"/>
                    <a:pt x="28" y="29"/>
                    <a:pt x="0" y="0"/>
                  </a:cubicBezTo>
                  <a:cubicBezTo>
                    <a:pt x="0" y="0"/>
                    <a:pt x="1" y="16"/>
                    <a:pt x="2" y="16"/>
                  </a:cubicBezTo>
                  <a:cubicBezTo>
                    <a:pt x="31" y="44"/>
                    <a:pt x="115" y="68"/>
                    <a:pt x="214" y="68"/>
                  </a:cubicBezTo>
                  <a:cubicBezTo>
                    <a:pt x="314" y="68"/>
                    <a:pt x="397" y="45"/>
                    <a:pt x="427" y="16"/>
                  </a:cubicBezTo>
                  <a:cubicBezTo>
                    <a:pt x="428" y="16"/>
                    <a:pt x="429" y="0"/>
                    <a:pt x="429" y="0"/>
                  </a:cubicBezTo>
                  <a:cubicBezTo>
                    <a:pt x="401" y="29"/>
                    <a:pt x="316" y="52"/>
                    <a:pt x="214" y="52"/>
                  </a:cubicBezTo>
                  <a:close/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03" name="Freeform 62">
              <a:extLst>
                <a:ext uri="{FF2B5EF4-FFF2-40B4-BE49-F238E27FC236}">
                  <a16:creationId xmlns:a16="http://schemas.microsoft.com/office/drawing/2014/main" id="{20499739-6564-4B64-8722-9769CDE0E2B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6" y="1673"/>
              <a:ext cx="1341" cy="1535"/>
            </a:xfrm>
            <a:custGeom>
              <a:avLst/>
              <a:gdLst>
                <a:gd name="T0" fmla="*/ 2022113 w 396"/>
                <a:gd name="T1" fmla="*/ 0 h 425"/>
                <a:gd name="T2" fmla="*/ 1011798 w 396"/>
                <a:gd name="T3" fmla="*/ 328768 h 425"/>
                <a:gd name="T4" fmla="*/ 0 w 396"/>
                <a:gd name="T5" fmla="*/ 0 h 425"/>
                <a:gd name="T6" fmla="*/ 137161 w 396"/>
                <a:gd name="T7" fmla="*/ 2838912 h 425"/>
                <a:gd name="T8" fmla="*/ 137161 w 396"/>
                <a:gd name="T9" fmla="*/ 2845550 h 425"/>
                <a:gd name="T10" fmla="*/ 1011798 w 396"/>
                <a:gd name="T11" fmla="*/ 3407444 h 425"/>
                <a:gd name="T12" fmla="*/ 1884952 w 396"/>
                <a:gd name="T13" fmla="*/ 2845550 h 425"/>
                <a:gd name="T14" fmla="*/ 1884952 w 396"/>
                <a:gd name="T15" fmla="*/ 2838912 h 425"/>
                <a:gd name="T16" fmla="*/ 2022113 w 396"/>
                <a:gd name="T17" fmla="*/ 0 h 42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96" h="425">
                  <a:moveTo>
                    <a:pt x="396" y="0"/>
                  </a:moveTo>
                  <a:cubicBezTo>
                    <a:pt x="359" y="23"/>
                    <a:pt x="285" y="41"/>
                    <a:pt x="198" y="41"/>
                  </a:cubicBezTo>
                  <a:cubicBezTo>
                    <a:pt x="112" y="41"/>
                    <a:pt x="38" y="23"/>
                    <a:pt x="0" y="0"/>
                  </a:cubicBezTo>
                  <a:cubicBezTo>
                    <a:pt x="27" y="354"/>
                    <a:pt x="27" y="354"/>
                    <a:pt x="27" y="354"/>
                  </a:cubicBezTo>
                  <a:cubicBezTo>
                    <a:pt x="27" y="355"/>
                    <a:pt x="27" y="355"/>
                    <a:pt x="27" y="355"/>
                  </a:cubicBezTo>
                  <a:cubicBezTo>
                    <a:pt x="27" y="394"/>
                    <a:pt x="103" y="425"/>
                    <a:pt x="198" y="425"/>
                  </a:cubicBezTo>
                  <a:cubicBezTo>
                    <a:pt x="293" y="425"/>
                    <a:pt x="369" y="394"/>
                    <a:pt x="369" y="355"/>
                  </a:cubicBezTo>
                  <a:cubicBezTo>
                    <a:pt x="369" y="354"/>
                    <a:pt x="369" y="354"/>
                    <a:pt x="369" y="354"/>
                  </a:cubicBezTo>
                  <a:lnTo>
                    <a:pt x="396" y="0"/>
                  </a:lnTo>
                  <a:close/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04" name="Line 63">
              <a:extLst>
                <a:ext uri="{FF2B5EF4-FFF2-40B4-BE49-F238E27FC236}">
                  <a16:creationId xmlns:a16="http://schemas.microsoft.com/office/drawing/2014/main" id="{0CEB2B43-8C96-4BB9-8814-D2934E09C8A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83" y="1705"/>
              <a:ext cx="88" cy="1243"/>
            </a:xfrm>
            <a:prstGeom prst="line">
              <a:avLst/>
            </a:prstGeom>
            <a:noFill/>
            <a:ln w="22225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05" name="Line 64">
              <a:extLst>
                <a:ext uri="{FF2B5EF4-FFF2-40B4-BE49-F238E27FC236}">
                  <a16:creationId xmlns:a16="http://schemas.microsoft.com/office/drawing/2014/main" id="{A8793CB5-ED02-4D95-AF98-B3748A1E0BD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482" y="1705"/>
              <a:ext cx="88" cy="1261"/>
            </a:xfrm>
            <a:prstGeom prst="line">
              <a:avLst/>
            </a:prstGeom>
            <a:noFill/>
            <a:ln w="22225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06" name="Freeform 65">
              <a:extLst>
                <a:ext uri="{FF2B5EF4-FFF2-40B4-BE49-F238E27FC236}">
                  <a16:creationId xmlns:a16="http://schemas.microsoft.com/office/drawing/2014/main" id="{75040ABF-1CC0-45C8-A35F-6CCBE84DD2C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2" y="1232"/>
              <a:ext cx="1470" cy="253"/>
            </a:xfrm>
            <a:custGeom>
              <a:avLst/>
              <a:gdLst>
                <a:gd name="T0" fmla="*/ 2219581 w 434"/>
                <a:gd name="T1" fmla="*/ 64819 h 70"/>
                <a:gd name="T2" fmla="*/ 1110060 w 434"/>
                <a:gd name="T3" fmla="*/ 563633 h 70"/>
                <a:gd name="T4" fmla="*/ 0 w 434"/>
                <a:gd name="T5" fmla="*/ 64819 h 70"/>
                <a:gd name="T6" fmla="*/ 0 w 434"/>
                <a:gd name="T7" fmla="*/ 0 h 70"/>
                <a:gd name="T8" fmla="*/ 1110060 w 434"/>
                <a:gd name="T9" fmla="*/ 508165 h 70"/>
                <a:gd name="T10" fmla="*/ 2219581 w 434"/>
                <a:gd name="T11" fmla="*/ 0 h 70"/>
                <a:gd name="T12" fmla="*/ 2219581 w 434"/>
                <a:gd name="T13" fmla="*/ 64819 h 7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34" h="70">
                  <a:moveTo>
                    <a:pt x="434" y="8"/>
                  </a:moveTo>
                  <a:cubicBezTo>
                    <a:pt x="434" y="42"/>
                    <a:pt x="338" y="70"/>
                    <a:pt x="217" y="70"/>
                  </a:cubicBezTo>
                  <a:cubicBezTo>
                    <a:pt x="97" y="70"/>
                    <a:pt x="0" y="42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35"/>
                    <a:pt x="97" y="63"/>
                    <a:pt x="217" y="63"/>
                  </a:cubicBezTo>
                  <a:cubicBezTo>
                    <a:pt x="338" y="63"/>
                    <a:pt x="434" y="35"/>
                    <a:pt x="434" y="0"/>
                  </a:cubicBezTo>
                  <a:lnTo>
                    <a:pt x="434" y="8"/>
                  </a:lnTo>
                  <a:close/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07" name="Freeform 66">
              <a:extLst>
                <a:ext uri="{FF2B5EF4-FFF2-40B4-BE49-F238E27FC236}">
                  <a16:creationId xmlns:a16="http://schemas.microsoft.com/office/drawing/2014/main" id="{6816F446-F608-46AD-8091-7E1D18F66EE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8" y="1210"/>
              <a:ext cx="1521" cy="315"/>
            </a:xfrm>
            <a:custGeom>
              <a:avLst/>
              <a:gdLst>
                <a:gd name="T0" fmla="*/ 2253126 w 449"/>
                <a:gd name="T1" fmla="*/ 0 h 87"/>
                <a:gd name="T2" fmla="*/ 2257591 w 449"/>
                <a:gd name="T3" fmla="*/ 49842 h 87"/>
                <a:gd name="T4" fmla="*/ 2257591 w 449"/>
                <a:gd name="T5" fmla="*/ 115152 h 87"/>
                <a:gd name="T6" fmla="*/ 1146834 w 449"/>
                <a:gd name="T7" fmla="*/ 619706 h 87"/>
                <a:gd name="T8" fmla="*/ 36077 w 449"/>
                <a:gd name="T9" fmla="*/ 115152 h 87"/>
                <a:gd name="T10" fmla="*/ 36077 w 449"/>
                <a:gd name="T11" fmla="*/ 49842 h 87"/>
                <a:gd name="T12" fmla="*/ 45555 w 449"/>
                <a:gd name="T13" fmla="*/ 0 h 87"/>
                <a:gd name="T14" fmla="*/ 0 w 449"/>
                <a:gd name="T15" fmla="*/ 155541 h 87"/>
                <a:gd name="T16" fmla="*/ 1146834 w 449"/>
                <a:gd name="T17" fmla="*/ 709938 h 87"/>
                <a:gd name="T18" fmla="*/ 2298292 w 449"/>
                <a:gd name="T19" fmla="*/ 155541 h 87"/>
                <a:gd name="T20" fmla="*/ 2253126 w 449"/>
                <a:gd name="T21" fmla="*/ 0 h 8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449" h="87">
                  <a:moveTo>
                    <a:pt x="440" y="0"/>
                  </a:moveTo>
                  <a:cubicBezTo>
                    <a:pt x="441" y="2"/>
                    <a:pt x="441" y="4"/>
                    <a:pt x="441" y="6"/>
                  </a:cubicBezTo>
                  <a:cubicBezTo>
                    <a:pt x="441" y="14"/>
                    <a:pt x="441" y="14"/>
                    <a:pt x="441" y="14"/>
                  </a:cubicBezTo>
                  <a:cubicBezTo>
                    <a:pt x="441" y="48"/>
                    <a:pt x="345" y="76"/>
                    <a:pt x="224" y="76"/>
                  </a:cubicBezTo>
                  <a:cubicBezTo>
                    <a:pt x="104" y="76"/>
                    <a:pt x="7" y="48"/>
                    <a:pt x="7" y="14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4"/>
                    <a:pt x="8" y="2"/>
                    <a:pt x="9" y="0"/>
                  </a:cubicBezTo>
                  <a:cubicBezTo>
                    <a:pt x="3" y="6"/>
                    <a:pt x="0" y="12"/>
                    <a:pt x="0" y="19"/>
                  </a:cubicBezTo>
                  <a:cubicBezTo>
                    <a:pt x="0" y="57"/>
                    <a:pt x="100" y="87"/>
                    <a:pt x="224" y="87"/>
                  </a:cubicBezTo>
                  <a:cubicBezTo>
                    <a:pt x="349" y="87"/>
                    <a:pt x="449" y="57"/>
                    <a:pt x="449" y="19"/>
                  </a:cubicBezTo>
                  <a:cubicBezTo>
                    <a:pt x="449" y="12"/>
                    <a:pt x="446" y="6"/>
                    <a:pt x="440" y="0"/>
                  </a:cubicBezTo>
                  <a:close/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08" name="Line 67">
              <a:extLst>
                <a:ext uri="{FF2B5EF4-FFF2-40B4-BE49-F238E27FC236}">
                  <a16:creationId xmlns:a16="http://schemas.microsoft.com/office/drawing/2014/main" id="{0592FD26-D9E0-4BE1-9306-26AE5AACB1D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314" y="1449"/>
              <a:ext cx="1" cy="180"/>
            </a:xfrm>
            <a:prstGeom prst="line">
              <a:avLst/>
            </a:prstGeom>
            <a:noFill/>
            <a:ln w="22225">
              <a:solidFill>
                <a:srgbClr val="94909B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09" name="Line 68">
              <a:extLst>
                <a:ext uri="{FF2B5EF4-FFF2-40B4-BE49-F238E27FC236}">
                  <a16:creationId xmlns:a16="http://schemas.microsoft.com/office/drawing/2014/main" id="{99714D97-3691-4518-B306-74ACF3767AB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337" y="1449"/>
              <a:ext cx="1" cy="180"/>
            </a:xfrm>
            <a:prstGeom prst="line">
              <a:avLst/>
            </a:prstGeom>
            <a:noFill/>
            <a:ln w="22225">
              <a:solidFill>
                <a:srgbClr val="DEDCE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10" name="Line 69">
              <a:extLst>
                <a:ext uri="{FF2B5EF4-FFF2-40B4-BE49-F238E27FC236}">
                  <a16:creationId xmlns:a16="http://schemas.microsoft.com/office/drawing/2014/main" id="{2516A8F1-EEB3-4CC2-B19B-E6B88772CE5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324" y="1449"/>
              <a:ext cx="1" cy="180"/>
            </a:xfrm>
            <a:prstGeom prst="line">
              <a:avLst/>
            </a:prstGeom>
            <a:noFill/>
            <a:ln w="11113">
              <a:solidFill>
                <a:srgbClr val="6A647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11" name="Line 70">
              <a:extLst>
                <a:ext uri="{FF2B5EF4-FFF2-40B4-BE49-F238E27FC236}">
                  <a16:creationId xmlns:a16="http://schemas.microsoft.com/office/drawing/2014/main" id="{AD6DD7B3-E7CC-48FD-A4B8-20026183C7A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368" y="1471"/>
              <a:ext cx="1" cy="184"/>
            </a:xfrm>
            <a:prstGeom prst="line">
              <a:avLst/>
            </a:prstGeom>
            <a:noFill/>
            <a:ln w="22225">
              <a:solidFill>
                <a:srgbClr val="94909B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12" name="Line 71">
              <a:extLst>
                <a:ext uri="{FF2B5EF4-FFF2-40B4-BE49-F238E27FC236}">
                  <a16:creationId xmlns:a16="http://schemas.microsoft.com/office/drawing/2014/main" id="{1BB105C7-02D0-4B78-8217-E3550301DEA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392" y="1471"/>
              <a:ext cx="1" cy="184"/>
            </a:xfrm>
            <a:prstGeom prst="line">
              <a:avLst/>
            </a:prstGeom>
            <a:noFill/>
            <a:ln w="22225">
              <a:solidFill>
                <a:srgbClr val="DEDCE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13" name="Line 72">
              <a:extLst>
                <a:ext uri="{FF2B5EF4-FFF2-40B4-BE49-F238E27FC236}">
                  <a16:creationId xmlns:a16="http://schemas.microsoft.com/office/drawing/2014/main" id="{DB98A92A-B1F6-4841-AF4A-5F2B6017E88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378" y="1471"/>
              <a:ext cx="1" cy="184"/>
            </a:xfrm>
            <a:prstGeom prst="line">
              <a:avLst/>
            </a:prstGeom>
            <a:noFill/>
            <a:ln w="11113">
              <a:solidFill>
                <a:srgbClr val="6A647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14" name="Line 73">
              <a:extLst>
                <a:ext uri="{FF2B5EF4-FFF2-40B4-BE49-F238E27FC236}">
                  <a16:creationId xmlns:a16="http://schemas.microsoft.com/office/drawing/2014/main" id="{24735C65-E983-4078-A6FF-FC8EEE0FDED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25" y="1492"/>
              <a:ext cx="1" cy="181"/>
            </a:xfrm>
            <a:prstGeom prst="line">
              <a:avLst/>
            </a:prstGeom>
            <a:noFill/>
            <a:ln w="22225">
              <a:solidFill>
                <a:srgbClr val="94909B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15" name="Line 74">
              <a:extLst>
                <a:ext uri="{FF2B5EF4-FFF2-40B4-BE49-F238E27FC236}">
                  <a16:creationId xmlns:a16="http://schemas.microsoft.com/office/drawing/2014/main" id="{6A6D7500-8816-4B66-8379-A6D69A8A4B4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49" y="1492"/>
              <a:ext cx="1" cy="181"/>
            </a:xfrm>
            <a:prstGeom prst="line">
              <a:avLst/>
            </a:prstGeom>
            <a:noFill/>
            <a:ln w="22225">
              <a:solidFill>
                <a:srgbClr val="DEDCE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16" name="Line 75">
              <a:extLst>
                <a:ext uri="{FF2B5EF4-FFF2-40B4-BE49-F238E27FC236}">
                  <a16:creationId xmlns:a16="http://schemas.microsoft.com/office/drawing/2014/main" id="{5F1F493A-CF96-47B7-B9AB-6FCEAB6FFF6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36" y="1492"/>
              <a:ext cx="1" cy="181"/>
            </a:xfrm>
            <a:prstGeom prst="line">
              <a:avLst/>
            </a:prstGeom>
            <a:noFill/>
            <a:ln w="11113">
              <a:solidFill>
                <a:srgbClr val="6A647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17" name="Line 76">
              <a:extLst>
                <a:ext uri="{FF2B5EF4-FFF2-40B4-BE49-F238E27FC236}">
                  <a16:creationId xmlns:a16="http://schemas.microsoft.com/office/drawing/2014/main" id="{AC454BB7-1B8C-4149-B623-20EE49BC43B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75" y="1359"/>
              <a:ext cx="1" cy="155"/>
            </a:xfrm>
            <a:prstGeom prst="line">
              <a:avLst/>
            </a:prstGeom>
            <a:noFill/>
            <a:ln w="22225">
              <a:solidFill>
                <a:srgbClr val="94909B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18" name="Line 77">
              <a:extLst>
                <a:ext uri="{FF2B5EF4-FFF2-40B4-BE49-F238E27FC236}">
                  <a16:creationId xmlns:a16="http://schemas.microsoft.com/office/drawing/2014/main" id="{6CC4D04C-0D21-42B3-A738-694FECB6022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98" y="1369"/>
              <a:ext cx="1" cy="156"/>
            </a:xfrm>
            <a:prstGeom prst="line">
              <a:avLst/>
            </a:prstGeom>
            <a:noFill/>
            <a:ln w="22225">
              <a:solidFill>
                <a:srgbClr val="DEDCE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19" name="Line 78">
              <a:extLst>
                <a:ext uri="{FF2B5EF4-FFF2-40B4-BE49-F238E27FC236}">
                  <a16:creationId xmlns:a16="http://schemas.microsoft.com/office/drawing/2014/main" id="{15A34E22-B415-42B0-8B93-70796A94780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85" y="1359"/>
              <a:ext cx="1" cy="166"/>
            </a:xfrm>
            <a:prstGeom prst="line">
              <a:avLst/>
            </a:prstGeom>
            <a:noFill/>
            <a:ln w="11113">
              <a:solidFill>
                <a:srgbClr val="6A647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20" name="Line 79">
              <a:extLst>
                <a:ext uri="{FF2B5EF4-FFF2-40B4-BE49-F238E27FC236}">
                  <a16:creationId xmlns:a16="http://schemas.microsoft.com/office/drawing/2014/main" id="{6400BC64-15E2-407C-B598-524928B6A88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15" y="1391"/>
              <a:ext cx="1" cy="184"/>
            </a:xfrm>
            <a:prstGeom prst="line">
              <a:avLst/>
            </a:prstGeom>
            <a:noFill/>
            <a:ln w="22225">
              <a:solidFill>
                <a:srgbClr val="94909B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21" name="Line 80">
              <a:extLst>
                <a:ext uri="{FF2B5EF4-FFF2-40B4-BE49-F238E27FC236}">
                  <a16:creationId xmlns:a16="http://schemas.microsoft.com/office/drawing/2014/main" id="{AF75DE8B-B8C4-4019-82B8-A1076563627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36" y="1391"/>
              <a:ext cx="1" cy="184"/>
            </a:xfrm>
            <a:prstGeom prst="line">
              <a:avLst/>
            </a:prstGeom>
            <a:noFill/>
            <a:ln w="22225">
              <a:solidFill>
                <a:srgbClr val="DEDCE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22" name="Line 81">
              <a:extLst>
                <a:ext uri="{FF2B5EF4-FFF2-40B4-BE49-F238E27FC236}">
                  <a16:creationId xmlns:a16="http://schemas.microsoft.com/office/drawing/2014/main" id="{F55454A8-4454-4CAD-9088-CB7F3A97541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26" y="1391"/>
              <a:ext cx="1" cy="184"/>
            </a:xfrm>
            <a:prstGeom prst="line">
              <a:avLst/>
            </a:prstGeom>
            <a:noFill/>
            <a:ln w="11113">
              <a:solidFill>
                <a:srgbClr val="6A647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23" name="Line 82">
              <a:extLst>
                <a:ext uri="{FF2B5EF4-FFF2-40B4-BE49-F238E27FC236}">
                  <a16:creationId xmlns:a16="http://schemas.microsoft.com/office/drawing/2014/main" id="{937A3173-16D3-4504-9697-500495183B1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63" y="1427"/>
              <a:ext cx="1" cy="184"/>
            </a:xfrm>
            <a:prstGeom prst="line">
              <a:avLst/>
            </a:prstGeom>
            <a:noFill/>
            <a:ln w="22225">
              <a:solidFill>
                <a:srgbClr val="94909B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24" name="Line 83">
              <a:extLst>
                <a:ext uri="{FF2B5EF4-FFF2-40B4-BE49-F238E27FC236}">
                  <a16:creationId xmlns:a16="http://schemas.microsoft.com/office/drawing/2014/main" id="{CCDE927A-E30C-4294-92B5-C4186ABD3C8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87" y="1427"/>
              <a:ext cx="1" cy="184"/>
            </a:xfrm>
            <a:prstGeom prst="line">
              <a:avLst/>
            </a:prstGeom>
            <a:noFill/>
            <a:ln w="22225">
              <a:solidFill>
                <a:srgbClr val="DEDCE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25" name="Line 84">
              <a:extLst>
                <a:ext uri="{FF2B5EF4-FFF2-40B4-BE49-F238E27FC236}">
                  <a16:creationId xmlns:a16="http://schemas.microsoft.com/office/drawing/2014/main" id="{B26C8699-9A87-4F75-BAC2-C7DC50334F3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73" y="1427"/>
              <a:ext cx="1" cy="184"/>
            </a:xfrm>
            <a:prstGeom prst="line">
              <a:avLst/>
            </a:prstGeom>
            <a:noFill/>
            <a:ln w="11113">
              <a:solidFill>
                <a:srgbClr val="6A647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26" name="Line 85">
              <a:extLst>
                <a:ext uri="{FF2B5EF4-FFF2-40B4-BE49-F238E27FC236}">
                  <a16:creationId xmlns:a16="http://schemas.microsoft.com/office/drawing/2014/main" id="{4BE4DB5D-0092-4845-9BE6-7A22BF1E136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83" y="1510"/>
              <a:ext cx="1" cy="184"/>
            </a:xfrm>
            <a:prstGeom prst="line">
              <a:avLst/>
            </a:prstGeom>
            <a:noFill/>
            <a:ln w="22225">
              <a:solidFill>
                <a:srgbClr val="94909B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27" name="Line 86">
              <a:extLst>
                <a:ext uri="{FF2B5EF4-FFF2-40B4-BE49-F238E27FC236}">
                  <a16:creationId xmlns:a16="http://schemas.microsoft.com/office/drawing/2014/main" id="{B6954DD8-5514-4330-ABA5-A9CBC38F397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03" y="1510"/>
              <a:ext cx="1" cy="184"/>
            </a:xfrm>
            <a:prstGeom prst="line">
              <a:avLst/>
            </a:prstGeom>
            <a:noFill/>
            <a:ln w="22225">
              <a:solidFill>
                <a:srgbClr val="DEDCE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28" name="Line 87">
              <a:extLst>
                <a:ext uri="{FF2B5EF4-FFF2-40B4-BE49-F238E27FC236}">
                  <a16:creationId xmlns:a16="http://schemas.microsoft.com/office/drawing/2014/main" id="{A36A5E26-81F3-4515-BC16-4DEF0E0778F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93" y="1510"/>
              <a:ext cx="1" cy="184"/>
            </a:xfrm>
            <a:prstGeom prst="line">
              <a:avLst/>
            </a:prstGeom>
            <a:noFill/>
            <a:ln w="11113">
              <a:solidFill>
                <a:srgbClr val="6A647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29" name="Line 88">
              <a:extLst>
                <a:ext uri="{FF2B5EF4-FFF2-40B4-BE49-F238E27FC236}">
                  <a16:creationId xmlns:a16="http://schemas.microsoft.com/office/drawing/2014/main" id="{1068FCC4-13C4-4A61-BAA0-B70956C118D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41" y="1517"/>
              <a:ext cx="1" cy="185"/>
            </a:xfrm>
            <a:prstGeom prst="line">
              <a:avLst/>
            </a:prstGeom>
            <a:noFill/>
            <a:ln w="22225">
              <a:solidFill>
                <a:srgbClr val="94909B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30" name="Line 89">
              <a:extLst>
                <a:ext uri="{FF2B5EF4-FFF2-40B4-BE49-F238E27FC236}">
                  <a16:creationId xmlns:a16="http://schemas.microsoft.com/office/drawing/2014/main" id="{BFDECFC5-BD66-47D4-ADFE-815DDDB2FDC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64" y="1517"/>
              <a:ext cx="1" cy="185"/>
            </a:xfrm>
            <a:prstGeom prst="line">
              <a:avLst/>
            </a:prstGeom>
            <a:noFill/>
            <a:ln w="22225">
              <a:solidFill>
                <a:srgbClr val="DEDCE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31" name="Line 90">
              <a:extLst>
                <a:ext uri="{FF2B5EF4-FFF2-40B4-BE49-F238E27FC236}">
                  <a16:creationId xmlns:a16="http://schemas.microsoft.com/office/drawing/2014/main" id="{2F21CF6E-557A-43D7-9FA7-D04D72F9129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51" y="1517"/>
              <a:ext cx="1" cy="185"/>
            </a:xfrm>
            <a:prstGeom prst="line">
              <a:avLst/>
            </a:prstGeom>
            <a:noFill/>
            <a:ln w="11113">
              <a:solidFill>
                <a:srgbClr val="6A647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32" name="Line 91">
              <a:extLst>
                <a:ext uri="{FF2B5EF4-FFF2-40B4-BE49-F238E27FC236}">
                  <a16:creationId xmlns:a16="http://schemas.microsoft.com/office/drawing/2014/main" id="{BB9644D1-EF8E-4B9E-A185-0623946474E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02" y="1528"/>
              <a:ext cx="1" cy="181"/>
            </a:xfrm>
            <a:prstGeom prst="line">
              <a:avLst/>
            </a:prstGeom>
            <a:noFill/>
            <a:ln w="22225">
              <a:solidFill>
                <a:srgbClr val="94909B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33" name="Line 92">
              <a:extLst>
                <a:ext uri="{FF2B5EF4-FFF2-40B4-BE49-F238E27FC236}">
                  <a16:creationId xmlns:a16="http://schemas.microsoft.com/office/drawing/2014/main" id="{BA4B342F-9D6B-4AD2-9D1C-EF1F811E193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25" y="1528"/>
              <a:ext cx="1" cy="181"/>
            </a:xfrm>
            <a:prstGeom prst="line">
              <a:avLst/>
            </a:prstGeom>
            <a:noFill/>
            <a:ln w="22225">
              <a:solidFill>
                <a:srgbClr val="DEDCE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34" name="Line 93">
              <a:extLst>
                <a:ext uri="{FF2B5EF4-FFF2-40B4-BE49-F238E27FC236}">
                  <a16:creationId xmlns:a16="http://schemas.microsoft.com/office/drawing/2014/main" id="{23C385C3-BF2B-49C9-AB80-8946A2C65FE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12" y="1528"/>
              <a:ext cx="1" cy="181"/>
            </a:xfrm>
            <a:prstGeom prst="line">
              <a:avLst/>
            </a:prstGeom>
            <a:noFill/>
            <a:ln w="11113">
              <a:solidFill>
                <a:srgbClr val="6A647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35" name="Line 94">
              <a:extLst>
                <a:ext uri="{FF2B5EF4-FFF2-40B4-BE49-F238E27FC236}">
                  <a16:creationId xmlns:a16="http://schemas.microsoft.com/office/drawing/2014/main" id="{A91C7D6B-189C-4DEE-8545-A01F570CA76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62" y="1543"/>
              <a:ext cx="1" cy="184"/>
            </a:xfrm>
            <a:prstGeom prst="line">
              <a:avLst/>
            </a:prstGeom>
            <a:noFill/>
            <a:ln w="22225">
              <a:solidFill>
                <a:srgbClr val="94909B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36" name="Line 95">
              <a:extLst>
                <a:ext uri="{FF2B5EF4-FFF2-40B4-BE49-F238E27FC236}">
                  <a16:creationId xmlns:a16="http://schemas.microsoft.com/office/drawing/2014/main" id="{83F3CAE3-363D-4744-BC74-BDF7FDB95EC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83" y="1543"/>
              <a:ext cx="1" cy="184"/>
            </a:xfrm>
            <a:prstGeom prst="line">
              <a:avLst/>
            </a:prstGeom>
            <a:noFill/>
            <a:ln w="22225">
              <a:solidFill>
                <a:srgbClr val="DEDCE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37" name="Line 96">
              <a:extLst>
                <a:ext uri="{FF2B5EF4-FFF2-40B4-BE49-F238E27FC236}">
                  <a16:creationId xmlns:a16="http://schemas.microsoft.com/office/drawing/2014/main" id="{250FB055-F933-4DE0-BBD2-A51FC4CC6CB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73" y="1543"/>
              <a:ext cx="1" cy="184"/>
            </a:xfrm>
            <a:prstGeom prst="line">
              <a:avLst/>
            </a:prstGeom>
            <a:noFill/>
            <a:ln w="11113">
              <a:solidFill>
                <a:srgbClr val="6A647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38" name="Line 97">
              <a:extLst>
                <a:ext uri="{FF2B5EF4-FFF2-40B4-BE49-F238E27FC236}">
                  <a16:creationId xmlns:a16="http://schemas.microsoft.com/office/drawing/2014/main" id="{4C75611C-3CE2-4A88-9BD7-2DA25F448F5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23" y="1550"/>
              <a:ext cx="1" cy="184"/>
            </a:xfrm>
            <a:prstGeom prst="line">
              <a:avLst/>
            </a:prstGeom>
            <a:noFill/>
            <a:ln w="22225">
              <a:solidFill>
                <a:srgbClr val="94909B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39" name="Line 98">
              <a:extLst>
                <a:ext uri="{FF2B5EF4-FFF2-40B4-BE49-F238E27FC236}">
                  <a16:creationId xmlns:a16="http://schemas.microsoft.com/office/drawing/2014/main" id="{96965322-F3C7-4143-BF27-16297682891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44" y="1550"/>
              <a:ext cx="1" cy="184"/>
            </a:xfrm>
            <a:prstGeom prst="line">
              <a:avLst/>
            </a:prstGeom>
            <a:noFill/>
            <a:ln w="22225">
              <a:solidFill>
                <a:srgbClr val="DEDCE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40" name="Line 99">
              <a:extLst>
                <a:ext uri="{FF2B5EF4-FFF2-40B4-BE49-F238E27FC236}">
                  <a16:creationId xmlns:a16="http://schemas.microsoft.com/office/drawing/2014/main" id="{E0322A62-5A37-4E42-B292-2AAADAF06AA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34" y="1550"/>
              <a:ext cx="1" cy="184"/>
            </a:xfrm>
            <a:prstGeom prst="line">
              <a:avLst/>
            </a:prstGeom>
            <a:noFill/>
            <a:ln w="11113">
              <a:solidFill>
                <a:srgbClr val="6A647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41" name="Line 100">
              <a:extLst>
                <a:ext uri="{FF2B5EF4-FFF2-40B4-BE49-F238E27FC236}">
                  <a16:creationId xmlns:a16="http://schemas.microsoft.com/office/drawing/2014/main" id="{B07902F2-9219-46D9-813E-D25F47FA239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88" y="1554"/>
              <a:ext cx="1" cy="184"/>
            </a:xfrm>
            <a:prstGeom prst="line">
              <a:avLst/>
            </a:prstGeom>
            <a:noFill/>
            <a:ln w="22225">
              <a:solidFill>
                <a:srgbClr val="94909B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42" name="Line 101">
              <a:extLst>
                <a:ext uri="{FF2B5EF4-FFF2-40B4-BE49-F238E27FC236}">
                  <a16:creationId xmlns:a16="http://schemas.microsoft.com/office/drawing/2014/main" id="{224976D2-0F65-4FE9-BE68-D5A4011A7DC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812" y="1554"/>
              <a:ext cx="1" cy="184"/>
            </a:xfrm>
            <a:prstGeom prst="line">
              <a:avLst/>
            </a:prstGeom>
            <a:noFill/>
            <a:ln w="22225">
              <a:solidFill>
                <a:srgbClr val="DEDCE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43" name="Line 102">
              <a:extLst>
                <a:ext uri="{FF2B5EF4-FFF2-40B4-BE49-F238E27FC236}">
                  <a16:creationId xmlns:a16="http://schemas.microsoft.com/office/drawing/2014/main" id="{C6264217-9FA0-455B-BE22-334A7A5E3AD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801" y="1554"/>
              <a:ext cx="1" cy="184"/>
            </a:xfrm>
            <a:prstGeom prst="line">
              <a:avLst/>
            </a:prstGeom>
            <a:noFill/>
            <a:ln w="11113">
              <a:solidFill>
                <a:srgbClr val="6A647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44" name="Line 103">
              <a:extLst>
                <a:ext uri="{FF2B5EF4-FFF2-40B4-BE49-F238E27FC236}">
                  <a16:creationId xmlns:a16="http://schemas.microsoft.com/office/drawing/2014/main" id="{E1F2D59C-D423-49D6-B0E5-6A4A4089672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849" y="1554"/>
              <a:ext cx="1" cy="184"/>
            </a:xfrm>
            <a:prstGeom prst="line">
              <a:avLst/>
            </a:prstGeom>
            <a:noFill/>
            <a:ln w="22225">
              <a:solidFill>
                <a:srgbClr val="94909B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45" name="Line 104">
              <a:extLst>
                <a:ext uri="{FF2B5EF4-FFF2-40B4-BE49-F238E27FC236}">
                  <a16:creationId xmlns:a16="http://schemas.microsoft.com/office/drawing/2014/main" id="{D3A79CCB-A486-4D06-88F0-B37199AF38A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872" y="1554"/>
              <a:ext cx="1" cy="184"/>
            </a:xfrm>
            <a:prstGeom prst="line">
              <a:avLst/>
            </a:prstGeom>
            <a:noFill/>
            <a:ln w="22225">
              <a:solidFill>
                <a:srgbClr val="DEDCE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46" name="Line 105">
              <a:extLst>
                <a:ext uri="{FF2B5EF4-FFF2-40B4-BE49-F238E27FC236}">
                  <a16:creationId xmlns:a16="http://schemas.microsoft.com/office/drawing/2014/main" id="{56FBAF5B-9738-4B91-99AF-B673EB5F59D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862" y="1554"/>
              <a:ext cx="1" cy="184"/>
            </a:xfrm>
            <a:prstGeom prst="line">
              <a:avLst/>
            </a:prstGeom>
            <a:noFill/>
            <a:ln w="11113">
              <a:solidFill>
                <a:srgbClr val="6A647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47" name="Line 106">
              <a:extLst>
                <a:ext uri="{FF2B5EF4-FFF2-40B4-BE49-F238E27FC236}">
                  <a16:creationId xmlns:a16="http://schemas.microsoft.com/office/drawing/2014/main" id="{0AFE3636-7015-4C88-9450-E86595CFCDB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910" y="1557"/>
              <a:ext cx="1" cy="184"/>
            </a:xfrm>
            <a:prstGeom prst="line">
              <a:avLst/>
            </a:prstGeom>
            <a:noFill/>
            <a:ln w="22225">
              <a:solidFill>
                <a:srgbClr val="94909B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48" name="Line 107">
              <a:extLst>
                <a:ext uri="{FF2B5EF4-FFF2-40B4-BE49-F238E27FC236}">
                  <a16:creationId xmlns:a16="http://schemas.microsoft.com/office/drawing/2014/main" id="{3E6A0AB2-3D05-4AF7-A908-EEE06579089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933" y="1557"/>
              <a:ext cx="1" cy="184"/>
            </a:xfrm>
            <a:prstGeom prst="line">
              <a:avLst/>
            </a:prstGeom>
            <a:noFill/>
            <a:ln w="22225">
              <a:solidFill>
                <a:srgbClr val="DEDCE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49" name="Line 108">
              <a:extLst>
                <a:ext uri="{FF2B5EF4-FFF2-40B4-BE49-F238E27FC236}">
                  <a16:creationId xmlns:a16="http://schemas.microsoft.com/office/drawing/2014/main" id="{BD311DA8-DA4C-4725-919C-34E931B97CA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920" y="1557"/>
              <a:ext cx="1" cy="184"/>
            </a:xfrm>
            <a:prstGeom prst="line">
              <a:avLst/>
            </a:prstGeom>
            <a:noFill/>
            <a:ln w="11113">
              <a:solidFill>
                <a:srgbClr val="6A647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50" name="Line 109">
              <a:extLst>
                <a:ext uri="{FF2B5EF4-FFF2-40B4-BE49-F238E27FC236}">
                  <a16:creationId xmlns:a16="http://schemas.microsoft.com/office/drawing/2014/main" id="{AD3C4C9F-EC17-4F8A-9C8E-5FB0350708F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971" y="1554"/>
              <a:ext cx="1" cy="184"/>
            </a:xfrm>
            <a:prstGeom prst="line">
              <a:avLst/>
            </a:prstGeom>
            <a:noFill/>
            <a:ln w="22225">
              <a:solidFill>
                <a:srgbClr val="94909B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51" name="Line 110">
              <a:extLst>
                <a:ext uri="{FF2B5EF4-FFF2-40B4-BE49-F238E27FC236}">
                  <a16:creationId xmlns:a16="http://schemas.microsoft.com/office/drawing/2014/main" id="{21A548D4-041C-4A1D-BA6F-E857EB631E0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994" y="1554"/>
              <a:ext cx="1" cy="184"/>
            </a:xfrm>
            <a:prstGeom prst="line">
              <a:avLst/>
            </a:prstGeom>
            <a:noFill/>
            <a:ln w="22225">
              <a:solidFill>
                <a:srgbClr val="DEDCE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52" name="Line 111">
              <a:extLst>
                <a:ext uri="{FF2B5EF4-FFF2-40B4-BE49-F238E27FC236}">
                  <a16:creationId xmlns:a16="http://schemas.microsoft.com/office/drawing/2014/main" id="{AF0916F0-D8F2-4BDA-A4DB-F99AAD4C251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981" y="1554"/>
              <a:ext cx="1" cy="184"/>
            </a:xfrm>
            <a:prstGeom prst="line">
              <a:avLst/>
            </a:prstGeom>
            <a:noFill/>
            <a:ln w="11113">
              <a:solidFill>
                <a:srgbClr val="6A647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53" name="Line 112">
              <a:extLst>
                <a:ext uri="{FF2B5EF4-FFF2-40B4-BE49-F238E27FC236}">
                  <a16:creationId xmlns:a16="http://schemas.microsoft.com/office/drawing/2014/main" id="{97AFABBE-051C-498B-B830-15A92DF5729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25" y="1550"/>
              <a:ext cx="1" cy="184"/>
            </a:xfrm>
            <a:prstGeom prst="line">
              <a:avLst/>
            </a:prstGeom>
            <a:noFill/>
            <a:ln w="22225">
              <a:solidFill>
                <a:srgbClr val="94909B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54" name="Line 113">
              <a:extLst>
                <a:ext uri="{FF2B5EF4-FFF2-40B4-BE49-F238E27FC236}">
                  <a16:creationId xmlns:a16="http://schemas.microsoft.com/office/drawing/2014/main" id="{D8216EA7-622F-4424-8DF6-250E4193347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45" y="1550"/>
              <a:ext cx="1" cy="184"/>
            </a:xfrm>
            <a:prstGeom prst="line">
              <a:avLst/>
            </a:prstGeom>
            <a:noFill/>
            <a:ln w="22225">
              <a:solidFill>
                <a:srgbClr val="DEDCE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55" name="Line 114">
              <a:extLst>
                <a:ext uri="{FF2B5EF4-FFF2-40B4-BE49-F238E27FC236}">
                  <a16:creationId xmlns:a16="http://schemas.microsoft.com/office/drawing/2014/main" id="{60B37649-D9C2-4C0F-85D1-DE19D35050E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35" y="1550"/>
              <a:ext cx="1" cy="184"/>
            </a:xfrm>
            <a:prstGeom prst="line">
              <a:avLst/>
            </a:prstGeom>
            <a:noFill/>
            <a:ln w="11113">
              <a:solidFill>
                <a:srgbClr val="6A647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56" name="Line 115">
              <a:extLst>
                <a:ext uri="{FF2B5EF4-FFF2-40B4-BE49-F238E27FC236}">
                  <a16:creationId xmlns:a16="http://schemas.microsoft.com/office/drawing/2014/main" id="{00662BFB-2DAC-406B-A575-75BB668616B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86" y="1550"/>
              <a:ext cx="1" cy="181"/>
            </a:xfrm>
            <a:prstGeom prst="line">
              <a:avLst/>
            </a:prstGeom>
            <a:noFill/>
            <a:ln w="22225">
              <a:solidFill>
                <a:srgbClr val="94909B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57" name="Line 116">
              <a:extLst>
                <a:ext uri="{FF2B5EF4-FFF2-40B4-BE49-F238E27FC236}">
                  <a16:creationId xmlns:a16="http://schemas.microsoft.com/office/drawing/2014/main" id="{AA286E52-1089-48AB-8F0F-D8D88F16E86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106" y="1550"/>
              <a:ext cx="1" cy="181"/>
            </a:xfrm>
            <a:prstGeom prst="line">
              <a:avLst/>
            </a:prstGeom>
            <a:noFill/>
            <a:ln w="22225">
              <a:solidFill>
                <a:srgbClr val="DEDCE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58" name="Line 117">
              <a:extLst>
                <a:ext uri="{FF2B5EF4-FFF2-40B4-BE49-F238E27FC236}">
                  <a16:creationId xmlns:a16="http://schemas.microsoft.com/office/drawing/2014/main" id="{CBE2B752-C11D-439F-A070-E2DEA570A94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96" y="1550"/>
              <a:ext cx="1" cy="181"/>
            </a:xfrm>
            <a:prstGeom prst="line">
              <a:avLst/>
            </a:prstGeom>
            <a:noFill/>
            <a:ln w="11113">
              <a:solidFill>
                <a:srgbClr val="6A647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59" name="Line 118">
              <a:extLst>
                <a:ext uri="{FF2B5EF4-FFF2-40B4-BE49-F238E27FC236}">
                  <a16:creationId xmlns:a16="http://schemas.microsoft.com/office/drawing/2014/main" id="{0F7A838D-E411-4ED3-A095-49163965ACC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150" y="1543"/>
              <a:ext cx="1" cy="184"/>
            </a:xfrm>
            <a:prstGeom prst="line">
              <a:avLst/>
            </a:prstGeom>
            <a:noFill/>
            <a:ln w="22225">
              <a:solidFill>
                <a:srgbClr val="94909B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60" name="Line 119">
              <a:extLst>
                <a:ext uri="{FF2B5EF4-FFF2-40B4-BE49-F238E27FC236}">
                  <a16:creationId xmlns:a16="http://schemas.microsoft.com/office/drawing/2014/main" id="{02EE6577-D053-4EBF-9F20-DC59C3D0EB4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174" y="1543"/>
              <a:ext cx="1" cy="184"/>
            </a:xfrm>
            <a:prstGeom prst="line">
              <a:avLst/>
            </a:prstGeom>
            <a:noFill/>
            <a:ln w="22225">
              <a:solidFill>
                <a:srgbClr val="DEDCE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61" name="Line 120">
              <a:extLst>
                <a:ext uri="{FF2B5EF4-FFF2-40B4-BE49-F238E27FC236}">
                  <a16:creationId xmlns:a16="http://schemas.microsoft.com/office/drawing/2014/main" id="{0AFE41F0-63D9-4E25-8EBB-820C1EE4396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164" y="1543"/>
              <a:ext cx="1" cy="184"/>
            </a:xfrm>
            <a:prstGeom prst="line">
              <a:avLst/>
            </a:prstGeom>
            <a:noFill/>
            <a:ln w="11113">
              <a:solidFill>
                <a:srgbClr val="6A647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62" name="Line 121">
              <a:extLst>
                <a:ext uri="{FF2B5EF4-FFF2-40B4-BE49-F238E27FC236}">
                  <a16:creationId xmlns:a16="http://schemas.microsoft.com/office/drawing/2014/main" id="{D714766C-12AB-4196-9A09-A5753CDCF6F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11" y="1536"/>
              <a:ext cx="1" cy="180"/>
            </a:xfrm>
            <a:prstGeom prst="line">
              <a:avLst/>
            </a:prstGeom>
            <a:noFill/>
            <a:ln w="22225">
              <a:solidFill>
                <a:srgbClr val="94909B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63" name="Line 122">
              <a:extLst>
                <a:ext uri="{FF2B5EF4-FFF2-40B4-BE49-F238E27FC236}">
                  <a16:creationId xmlns:a16="http://schemas.microsoft.com/office/drawing/2014/main" id="{7B339362-CEC3-4222-8677-DF3387E0DC8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35" y="1536"/>
              <a:ext cx="1" cy="180"/>
            </a:xfrm>
            <a:prstGeom prst="line">
              <a:avLst/>
            </a:prstGeom>
            <a:noFill/>
            <a:ln w="22225">
              <a:solidFill>
                <a:srgbClr val="DEDCE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64" name="Line 123">
              <a:extLst>
                <a:ext uri="{FF2B5EF4-FFF2-40B4-BE49-F238E27FC236}">
                  <a16:creationId xmlns:a16="http://schemas.microsoft.com/office/drawing/2014/main" id="{AC4091DF-8D48-4CD9-9AF9-1F9FC2BC279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25" y="1536"/>
              <a:ext cx="1" cy="180"/>
            </a:xfrm>
            <a:prstGeom prst="line">
              <a:avLst/>
            </a:prstGeom>
            <a:noFill/>
            <a:ln w="11113">
              <a:solidFill>
                <a:srgbClr val="6A647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65" name="Line 124">
              <a:extLst>
                <a:ext uri="{FF2B5EF4-FFF2-40B4-BE49-F238E27FC236}">
                  <a16:creationId xmlns:a16="http://schemas.microsoft.com/office/drawing/2014/main" id="{7FFE11F3-72E2-40A2-96F9-8D9FF10F3C7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72" y="1532"/>
              <a:ext cx="1" cy="181"/>
            </a:xfrm>
            <a:prstGeom prst="line">
              <a:avLst/>
            </a:prstGeom>
            <a:noFill/>
            <a:ln w="22225">
              <a:solidFill>
                <a:srgbClr val="94909B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66" name="Line 125">
              <a:extLst>
                <a:ext uri="{FF2B5EF4-FFF2-40B4-BE49-F238E27FC236}">
                  <a16:creationId xmlns:a16="http://schemas.microsoft.com/office/drawing/2014/main" id="{544D737D-9044-416A-AB4E-A12E018F7A5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96" y="1532"/>
              <a:ext cx="1" cy="181"/>
            </a:xfrm>
            <a:prstGeom prst="line">
              <a:avLst/>
            </a:prstGeom>
            <a:noFill/>
            <a:ln w="22225">
              <a:solidFill>
                <a:srgbClr val="DEDCE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67" name="Line 126">
              <a:extLst>
                <a:ext uri="{FF2B5EF4-FFF2-40B4-BE49-F238E27FC236}">
                  <a16:creationId xmlns:a16="http://schemas.microsoft.com/office/drawing/2014/main" id="{9A7C7F88-55BB-4B3F-AAC5-1C2D6954B32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82" y="1532"/>
              <a:ext cx="1" cy="181"/>
            </a:xfrm>
            <a:prstGeom prst="line">
              <a:avLst/>
            </a:prstGeom>
            <a:noFill/>
            <a:ln w="11113">
              <a:solidFill>
                <a:srgbClr val="6A647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68" name="Line 127">
              <a:extLst>
                <a:ext uri="{FF2B5EF4-FFF2-40B4-BE49-F238E27FC236}">
                  <a16:creationId xmlns:a16="http://schemas.microsoft.com/office/drawing/2014/main" id="{93A4FEA9-EA1F-4AF2-842B-264A6910174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33" y="1517"/>
              <a:ext cx="1" cy="185"/>
            </a:xfrm>
            <a:prstGeom prst="line">
              <a:avLst/>
            </a:prstGeom>
            <a:noFill/>
            <a:ln w="22225">
              <a:solidFill>
                <a:srgbClr val="94909B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69" name="Line 128">
              <a:extLst>
                <a:ext uri="{FF2B5EF4-FFF2-40B4-BE49-F238E27FC236}">
                  <a16:creationId xmlns:a16="http://schemas.microsoft.com/office/drawing/2014/main" id="{872BEC1B-B8A3-454E-9560-3791728497A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57" y="1517"/>
              <a:ext cx="1" cy="185"/>
            </a:xfrm>
            <a:prstGeom prst="line">
              <a:avLst/>
            </a:prstGeom>
            <a:noFill/>
            <a:ln w="22225">
              <a:solidFill>
                <a:srgbClr val="DEDCE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70" name="Line 129">
              <a:extLst>
                <a:ext uri="{FF2B5EF4-FFF2-40B4-BE49-F238E27FC236}">
                  <a16:creationId xmlns:a16="http://schemas.microsoft.com/office/drawing/2014/main" id="{F471893D-515E-40DF-88C4-16D0C2732C4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43" y="1517"/>
              <a:ext cx="1" cy="185"/>
            </a:xfrm>
            <a:prstGeom prst="line">
              <a:avLst/>
            </a:prstGeom>
            <a:noFill/>
            <a:ln w="11113">
              <a:solidFill>
                <a:srgbClr val="6A647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71" name="Line 130">
              <a:extLst>
                <a:ext uri="{FF2B5EF4-FFF2-40B4-BE49-F238E27FC236}">
                  <a16:creationId xmlns:a16="http://schemas.microsoft.com/office/drawing/2014/main" id="{627B8E0B-7AE7-43B6-A321-70D3BE48907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87" y="1503"/>
              <a:ext cx="1" cy="181"/>
            </a:xfrm>
            <a:prstGeom prst="line">
              <a:avLst/>
            </a:prstGeom>
            <a:noFill/>
            <a:ln w="22225">
              <a:solidFill>
                <a:srgbClr val="94909B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72" name="Line 131">
              <a:extLst>
                <a:ext uri="{FF2B5EF4-FFF2-40B4-BE49-F238E27FC236}">
                  <a16:creationId xmlns:a16="http://schemas.microsoft.com/office/drawing/2014/main" id="{CCDD1C46-CC40-464F-BDDD-6B80FACA4D4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11" y="1503"/>
              <a:ext cx="1" cy="181"/>
            </a:xfrm>
            <a:prstGeom prst="line">
              <a:avLst/>
            </a:prstGeom>
            <a:noFill/>
            <a:ln w="22225">
              <a:solidFill>
                <a:srgbClr val="DEDCE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73" name="Line 132">
              <a:extLst>
                <a:ext uri="{FF2B5EF4-FFF2-40B4-BE49-F238E27FC236}">
                  <a16:creationId xmlns:a16="http://schemas.microsoft.com/office/drawing/2014/main" id="{5079A4C4-0336-4864-A4F9-20496C21345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97" y="1503"/>
              <a:ext cx="1" cy="181"/>
            </a:xfrm>
            <a:prstGeom prst="line">
              <a:avLst/>
            </a:prstGeom>
            <a:noFill/>
            <a:ln w="11113">
              <a:solidFill>
                <a:srgbClr val="6A647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74" name="Line 133">
              <a:extLst>
                <a:ext uri="{FF2B5EF4-FFF2-40B4-BE49-F238E27FC236}">
                  <a16:creationId xmlns:a16="http://schemas.microsoft.com/office/drawing/2014/main" id="{11E9232B-A92D-4EB0-B6D1-25A4D9C4B84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48" y="1481"/>
              <a:ext cx="1" cy="181"/>
            </a:xfrm>
            <a:prstGeom prst="line">
              <a:avLst/>
            </a:prstGeom>
            <a:noFill/>
            <a:ln w="22225">
              <a:solidFill>
                <a:srgbClr val="94909B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75" name="Line 134">
              <a:extLst>
                <a:ext uri="{FF2B5EF4-FFF2-40B4-BE49-F238E27FC236}">
                  <a16:creationId xmlns:a16="http://schemas.microsoft.com/office/drawing/2014/main" id="{A7953891-678E-490B-84BC-E64D92A28DA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72" y="1481"/>
              <a:ext cx="1" cy="181"/>
            </a:xfrm>
            <a:prstGeom prst="line">
              <a:avLst/>
            </a:prstGeom>
            <a:noFill/>
            <a:ln w="22225">
              <a:solidFill>
                <a:srgbClr val="DEDCE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76" name="Line 135">
              <a:extLst>
                <a:ext uri="{FF2B5EF4-FFF2-40B4-BE49-F238E27FC236}">
                  <a16:creationId xmlns:a16="http://schemas.microsoft.com/office/drawing/2014/main" id="{C35113D1-D8FC-4299-BFC8-A7F751FB535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58" y="1481"/>
              <a:ext cx="1" cy="181"/>
            </a:xfrm>
            <a:prstGeom prst="line">
              <a:avLst/>
            </a:prstGeom>
            <a:noFill/>
            <a:ln w="11113">
              <a:solidFill>
                <a:srgbClr val="6A647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77" name="Line 136">
              <a:extLst>
                <a:ext uri="{FF2B5EF4-FFF2-40B4-BE49-F238E27FC236}">
                  <a16:creationId xmlns:a16="http://schemas.microsoft.com/office/drawing/2014/main" id="{19AAAB3E-25A7-43CA-A9CD-2BD96DDA8AC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06" y="1460"/>
              <a:ext cx="1" cy="184"/>
            </a:xfrm>
            <a:prstGeom prst="line">
              <a:avLst/>
            </a:prstGeom>
            <a:noFill/>
            <a:ln w="22225">
              <a:solidFill>
                <a:srgbClr val="94909B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78" name="Line 137">
              <a:extLst>
                <a:ext uri="{FF2B5EF4-FFF2-40B4-BE49-F238E27FC236}">
                  <a16:creationId xmlns:a16="http://schemas.microsoft.com/office/drawing/2014/main" id="{EAA1EBBB-2B42-4499-B028-FE3EEB131AE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30" y="1460"/>
              <a:ext cx="1" cy="166"/>
            </a:xfrm>
            <a:prstGeom prst="line">
              <a:avLst/>
            </a:prstGeom>
            <a:noFill/>
            <a:ln w="22225">
              <a:solidFill>
                <a:srgbClr val="DEDCE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79" name="Line 138">
              <a:extLst>
                <a:ext uri="{FF2B5EF4-FFF2-40B4-BE49-F238E27FC236}">
                  <a16:creationId xmlns:a16="http://schemas.microsoft.com/office/drawing/2014/main" id="{C5AE7BF7-4563-4E26-88FB-B61C18A90EB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19" y="1460"/>
              <a:ext cx="1" cy="184"/>
            </a:xfrm>
            <a:prstGeom prst="line">
              <a:avLst/>
            </a:prstGeom>
            <a:noFill/>
            <a:ln w="11113">
              <a:solidFill>
                <a:srgbClr val="6A647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80" name="Line 139">
              <a:extLst>
                <a:ext uri="{FF2B5EF4-FFF2-40B4-BE49-F238E27FC236}">
                  <a16:creationId xmlns:a16="http://schemas.microsoft.com/office/drawing/2014/main" id="{1B161118-2F5F-427F-87DE-7346C60E1C0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67" y="1431"/>
              <a:ext cx="1" cy="184"/>
            </a:xfrm>
            <a:prstGeom prst="line">
              <a:avLst/>
            </a:prstGeom>
            <a:noFill/>
            <a:ln w="22225">
              <a:solidFill>
                <a:srgbClr val="94909B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81" name="Line 140">
              <a:extLst>
                <a:ext uri="{FF2B5EF4-FFF2-40B4-BE49-F238E27FC236}">
                  <a16:creationId xmlns:a16="http://schemas.microsoft.com/office/drawing/2014/main" id="{9D223FB7-8FE1-4B9B-BA5D-8F42E11E6AF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91" y="1431"/>
              <a:ext cx="1" cy="184"/>
            </a:xfrm>
            <a:prstGeom prst="line">
              <a:avLst/>
            </a:prstGeom>
            <a:noFill/>
            <a:ln w="22225">
              <a:solidFill>
                <a:srgbClr val="DEDCE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82" name="Line 141">
              <a:extLst>
                <a:ext uri="{FF2B5EF4-FFF2-40B4-BE49-F238E27FC236}">
                  <a16:creationId xmlns:a16="http://schemas.microsoft.com/office/drawing/2014/main" id="{A365F6C6-A520-46D5-8125-F54EE3AF8FC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80" y="1431"/>
              <a:ext cx="1" cy="184"/>
            </a:xfrm>
            <a:prstGeom prst="line">
              <a:avLst/>
            </a:prstGeom>
            <a:noFill/>
            <a:ln w="11113">
              <a:solidFill>
                <a:srgbClr val="6A647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83" name="Line 142">
              <a:extLst>
                <a:ext uri="{FF2B5EF4-FFF2-40B4-BE49-F238E27FC236}">
                  <a16:creationId xmlns:a16="http://schemas.microsoft.com/office/drawing/2014/main" id="{B58E41B8-8B3B-499B-8C18-71C736871E5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614" y="1395"/>
              <a:ext cx="1" cy="184"/>
            </a:xfrm>
            <a:prstGeom prst="line">
              <a:avLst/>
            </a:prstGeom>
            <a:noFill/>
            <a:ln w="22225">
              <a:solidFill>
                <a:srgbClr val="94909B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84" name="Line 143">
              <a:extLst>
                <a:ext uri="{FF2B5EF4-FFF2-40B4-BE49-F238E27FC236}">
                  <a16:creationId xmlns:a16="http://schemas.microsoft.com/office/drawing/2014/main" id="{73D7755F-A605-4255-AE11-CABA33BE5A9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638" y="1395"/>
              <a:ext cx="1" cy="169"/>
            </a:xfrm>
            <a:prstGeom prst="line">
              <a:avLst/>
            </a:prstGeom>
            <a:noFill/>
            <a:ln w="22225">
              <a:solidFill>
                <a:srgbClr val="DEDCE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85" name="Line 144">
              <a:extLst>
                <a:ext uri="{FF2B5EF4-FFF2-40B4-BE49-F238E27FC236}">
                  <a16:creationId xmlns:a16="http://schemas.microsoft.com/office/drawing/2014/main" id="{1DF42518-FBBD-4672-AE78-01E5DEB5E14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624" y="1395"/>
              <a:ext cx="1" cy="184"/>
            </a:xfrm>
            <a:prstGeom prst="line">
              <a:avLst/>
            </a:prstGeom>
            <a:noFill/>
            <a:ln w="11113">
              <a:solidFill>
                <a:srgbClr val="6A647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86" name="Line 145">
              <a:extLst>
                <a:ext uri="{FF2B5EF4-FFF2-40B4-BE49-F238E27FC236}">
                  <a16:creationId xmlns:a16="http://schemas.microsoft.com/office/drawing/2014/main" id="{297633DE-FC33-4792-B245-67CEB6032DB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658" y="1366"/>
              <a:ext cx="1" cy="170"/>
            </a:xfrm>
            <a:prstGeom prst="line">
              <a:avLst/>
            </a:prstGeom>
            <a:noFill/>
            <a:ln w="22225">
              <a:solidFill>
                <a:srgbClr val="94909B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87" name="Line 146">
              <a:extLst>
                <a:ext uri="{FF2B5EF4-FFF2-40B4-BE49-F238E27FC236}">
                  <a16:creationId xmlns:a16="http://schemas.microsoft.com/office/drawing/2014/main" id="{BA37CFB5-849C-4C6C-84C1-05C9CC1EB25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682" y="1366"/>
              <a:ext cx="1" cy="144"/>
            </a:xfrm>
            <a:prstGeom prst="line">
              <a:avLst/>
            </a:prstGeom>
            <a:noFill/>
            <a:ln w="22225">
              <a:solidFill>
                <a:srgbClr val="DEDCE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88" name="Line 147">
              <a:extLst>
                <a:ext uri="{FF2B5EF4-FFF2-40B4-BE49-F238E27FC236}">
                  <a16:creationId xmlns:a16="http://schemas.microsoft.com/office/drawing/2014/main" id="{F89AD633-F502-4D4D-8AD9-02ECFE094AA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668" y="1366"/>
              <a:ext cx="1" cy="170"/>
            </a:xfrm>
            <a:prstGeom prst="line">
              <a:avLst/>
            </a:prstGeom>
            <a:noFill/>
            <a:ln w="11113">
              <a:solidFill>
                <a:srgbClr val="6A647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89" name="Freeform 148">
              <a:extLst>
                <a:ext uri="{FF2B5EF4-FFF2-40B4-BE49-F238E27FC236}">
                  <a16:creationId xmlns:a16="http://schemas.microsoft.com/office/drawing/2014/main" id="{BE8216F3-C55F-4619-A240-E7CECACD471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8" y="1275"/>
              <a:ext cx="1521" cy="289"/>
            </a:xfrm>
            <a:custGeom>
              <a:avLst/>
              <a:gdLst>
                <a:gd name="T0" fmla="*/ 0 w 449"/>
                <a:gd name="T1" fmla="*/ 95370 h 80"/>
                <a:gd name="T2" fmla="*/ 1146834 w 449"/>
                <a:gd name="T3" fmla="*/ 642237 h 80"/>
                <a:gd name="T4" fmla="*/ 2298292 w 449"/>
                <a:gd name="T5" fmla="*/ 95370 h 80"/>
                <a:gd name="T6" fmla="*/ 2298292 w 449"/>
                <a:gd name="T7" fmla="*/ 0 h 80"/>
                <a:gd name="T8" fmla="*/ 1146834 w 449"/>
                <a:gd name="T9" fmla="*/ 547012 h 80"/>
                <a:gd name="T10" fmla="*/ 0 w 449"/>
                <a:gd name="T11" fmla="*/ 0 h 80"/>
                <a:gd name="T12" fmla="*/ 0 w 449"/>
                <a:gd name="T13" fmla="*/ 95370 h 8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49" h="80">
                  <a:moveTo>
                    <a:pt x="0" y="12"/>
                  </a:moveTo>
                  <a:cubicBezTo>
                    <a:pt x="0" y="50"/>
                    <a:pt x="100" y="80"/>
                    <a:pt x="224" y="80"/>
                  </a:cubicBezTo>
                  <a:cubicBezTo>
                    <a:pt x="349" y="80"/>
                    <a:pt x="449" y="50"/>
                    <a:pt x="449" y="12"/>
                  </a:cubicBezTo>
                  <a:cubicBezTo>
                    <a:pt x="449" y="0"/>
                    <a:pt x="449" y="0"/>
                    <a:pt x="449" y="0"/>
                  </a:cubicBezTo>
                  <a:cubicBezTo>
                    <a:pt x="449" y="38"/>
                    <a:pt x="349" y="68"/>
                    <a:pt x="224" y="68"/>
                  </a:cubicBezTo>
                  <a:cubicBezTo>
                    <a:pt x="100" y="68"/>
                    <a:pt x="0" y="38"/>
                    <a:pt x="0" y="0"/>
                  </a:cubicBezTo>
                  <a:lnTo>
                    <a:pt x="0" y="12"/>
                  </a:lnTo>
                  <a:close/>
                </a:path>
              </a:pathLst>
            </a:custGeom>
            <a:solidFill>
              <a:srgbClr val="AAA6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90" name="Freeform 149">
              <a:extLst>
                <a:ext uri="{FF2B5EF4-FFF2-40B4-BE49-F238E27FC236}">
                  <a16:creationId xmlns:a16="http://schemas.microsoft.com/office/drawing/2014/main" id="{018DD791-EBE8-458A-B947-778F4B3F8CA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8" y="1463"/>
              <a:ext cx="1521" cy="300"/>
            </a:xfrm>
            <a:custGeom>
              <a:avLst/>
              <a:gdLst>
                <a:gd name="T0" fmla="*/ 2298292 w 449"/>
                <a:gd name="T1" fmla="*/ 0 h 83"/>
                <a:gd name="T2" fmla="*/ 1146834 w 449"/>
                <a:gd name="T3" fmla="*/ 588506 h 83"/>
                <a:gd name="T4" fmla="*/ 0 w 449"/>
                <a:gd name="T5" fmla="*/ 0 h 83"/>
                <a:gd name="T6" fmla="*/ 0 w 449"/>
                <a:gd name="T7" fmla="*/ 80227 h 83"/>
                <a:gd name="T8" fmla="*/ 1146834 w 449"/>
                <a:gd name="T9" fmla="*/ 668682 h 83"/>
                <a:gd name="T10" fmla="*/ 2298292 w 449"/>
                <a:gd name="T11" fmla="*/ 80227 h 83"/>
                <a:gd name="T12" fmla="*/ 2298292 w 449"/>
                <a:gd name="T13" fmla="*/ 0 h 8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49" h="83">
                  <a:moveTo>
                    <a:pt x="449" y="0"/>
                  </a:moveTo>
                  <a:cubicBezTo>
                    <a:pt x="449" y="38"/>
                    <a:pt x="349" y="73"/>
                    <a:pt x="224" y="73"/>
                  </a:cubicBezTo>
                  <a:cubicBezTo>
                    <a:pt x="100" y="73"/>
                    <a:pt x="0" y="38"/>
                    <a:pt x="0" y="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48"/>
                    <a:pt x="100" y="83"/>
                    <a:pt x="224" y="83"/>
                  </a:cubicBezTo>
                  <a:cubicBezTo>
                    <a:pt x="349" y="83"/>
                    <a:pt x="449" y="48"/>
                    <a:pt x="449" y="10"/>
                  </a:cubicBezTo>
                  <a:lnTo>
                    <a:pt x="449" y="0"/>
                  </a:lnTo>
                  <a:close/>
                </a:path>
              </a:pathLst>
            </a:custGeom>
            <a:solidFill>
              <a:srgbClr val="AAA6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91" name="Freeform 150">
              <a:extLst>
                <a:ext uri="{FF2B5EF4-FFF2-40B4-BE49-F238E27FC236}">
                  <a16:creationId xmlns:a16="http://schemas.microsoft.com/office/drawing/2014/main" id="{01C17C20-B68B-48A4-99EC-0674C17D297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8" y="1275"/>
              <a:ext cx="1521" cy="488"/>
            </a:xfrm>
            <a:custGeom>
              <a:avLst/>
              <a:gdLst>
                <a:gd name="T0" fmla="*/ 0 w 449"/>
                <a:gd name="T1" fmla="*/ 499925 h 135"/>
                <a:gd name="T2" fmla="*/ 1146834 w 449"/>
                <a:gd name="T3" fmla="*/ 1088851 h 135"/>
                <a:gd name="T4" fmla="*/ 2298292 w 449"/>
                <a:gd name="T5" fmla="*/ 499925 h 135"/>
                <a:gd name="T6" fmla="*/ 2298292 w 449"/>
                <a:gd name="T7" fmla="*/ 0 h 135"/>
                <a:gd name="T8" fmla="*/ 1146834 w 449"/>
                <a:gd name="T9" fmla="*/ 548769 h 135"/>
                <a:gd name="T10" fmla="*/ 0 w 449"/>
                <a:gd name="T11" fmla="*/ 0 h 135"/>
                <a:gd name="T12" fmla="*/ 0 w 449"/>
                <a:gd name="T13" fmla="*/ 499925 h 13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49" h="135">
                  <a:moveTo>
                    <a:pt x="0" y="62"/>
                  </a:moveTo>
                  <a:cubicBezTo>
                    <a:pt x="0" y="100"/>
                    <a:pt x="100" y="135"/>
                    <a:pt x="224" y="135"/>
                  </a:cubicBezTo>
                  <a:cubicBezTo>
                    <a:pt x="349" y="135"/>
                    <a:pt x="449" y="100"/>
                    <a:pt x="449" y="62"/>
                  </a:cubicBezTo>
                  <a:cubicBezTo>
                    <a:pt x="449" y="0"/>
                    <a:pt x="449" y="0"/>
                    <a:pt x="449" y="0"/>
                  </a:cubicBezTo>
                  <a:cubicBezTo>
                    <a:pt x="449" y="38"/>
                    <a:pt x="349" y="68"/>
                    <a:pt x="224" y="68"/>
                  </a:cubicBezTo>
                  <a:cubicBezTo>
                    <a:pt x="100" y="68"/>
                    <a:pt x="0" y="38"/>
                    <a:pt x="0" y="0"/>
                  </a:cubicBezTo>
                  <a:lnTo>
                    <a:pt x="0" y="62"/>
                  </a:lnTo>
                  <a:close/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2532" name="Group 151">
            <a:extLst>
              <a:ext uri="{FF2B5EF4-FFF2-40B4-BE49-F238E27FC236}">
                <a16:creationId xmlns:a16="http://schemas.microsoft.com/office/drawing/2014/main" id="{121B6E2E-1779-40D9-A9A9-37B1FC75551A}"/>
              </a:ext>
            </a:extLst>
          </p:cNvPr>
          <p:cNvGrpSpPr>
            <a:grpSpLocks/>
          </p:cNvGrpSpPr>
          <p:nvPr/>
        </p:nvGrpSpPr>
        <p:grpSpPr bwMode="auto">
          <a:xfrm>
            <a:off x="3352800" y="2005013"/>
            <a:ext cx="1477963" cy="3113087"/>
            <a:chOff x="1157" y="1157"/>
            <a:chExt cx="931" cy="1961"/>
          </a:xfrm>
        </p:grpSpPr>
        <p:sp>
          <p:nvSpPr>
            <p:cNvPr id="22535" name="Freeform 152">
              <a:extLst>
                <a:ext uri="{FF2B5EF4-FFF2-40B4-BE49-F238E27FC236}">
                  <a16:creationId xmlns:a16="http://schemas.microsoft.com/office/drawing/2014/main" id="{B3C309EC-7C10-4B6C-8E92-E8E6D39223D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7" y="1307"/>
              <a:ext cx="931" cy="693"/>
            </a:xfrm>
            <a:custGeom>
              <a:avLst/>
              <a:gdLst>
                <a:gd name="T0" fmla="*/ 0 w 372"/>
                <a:gd name="T1" fmla="*/ 189266 h 260"/>
                <a:gd name="T2" fmla="*/ 114478 w 372"/>
                <a:gd name="T3" fmla="*/ 248472 h 260"/>
                <a:gd name="T4" fmla="*/ 228753 w 372"/>
                <a:gd name="T5" fmla="*/ 189266 h 260"/>
                <a:gd name="T6" fmla="*/ 228753 w 372"/>
                <a:gd name="T7" fmla="*/ 0 h 260"/>
                <a:gd name="T8" fmla="*/ 114478 w 372"/>
                <a:gd name="T9" fmla="*/ 54462 h 260"/>
                <a:gd name="T10" fmla="*/ 0 w 372"/>
                <a:gd name="T11" fmla="*/ 0 h 260"/>
                <a:gd name="T12" fmla="*/ 0 w 372"/>
                <a:gd name="T13" fmla="*/ 189266 h 26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72" h="260">
                  <a:moveTo>
                    <a:pt x="0" y="198"/>
                  </a:moveTo>
                  <a:cubicBezTo>
                    <a:pt x="0" y="229"/>
                    <a:pt x="83" y="260"/>
                    <a:pt x="186" y="260"/>
                  </a:cubicBezTo>
                  <a:cubicBezTo>
                    <a:pt x="290" y="260"/>
                    <a:pt x="372" y="229"/>
                    <a:pt x="372" y="198"/>
                  </a:cubicBezTo>
                  <a:cubicBezTo>
                    <a:pt x="372" y="0"/>
                    <a:pt x="372" y="0"/>
                    <a:pt x="372" y="0"/>
                  </a:cubicBezTo>
                  <a:cubicBezTo>
                    <a:pt x="372" y="32"/>
                    <a:pt x="290" y="57"/>
                    <a:pt x="186" y="57"/>
                  </a:cubicBezTo>
                  <a:cubicBezTo>
                    <a:pt x="83" y="57"/>
                    <a:pt x="0" y="32"/>
                    <a:pt x="0" y="0"/>
                  </a:cubicBezTo>
                  <a:lnTo>
                    <a:pt x="0" y="198"/>
                  </a:lnTo>
                  <a:close/>
                </a:path>
              </a:pathLst>
            </a:custGeom>
            <a:solidFill>
              <a:srgbClr val="C502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36" name="Line 153">
              <a:extLst>
                <a:ext uri="{FF2B5EF4-FFF2-40B4-BE49-F238E27FC236}">
                  <a16:creationId xmlns:a16="http://schemas.microsoft.com/office/drawing/2014/main" id="{B7B8A916-3F24-4D11-AA7F-4D0C7969950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830" y="1440"/>
              <a:ext cx="1" cy="539"/>
            </a:xfrm>
            <a:prstGeom prst="line">
              <a:avLst/>
            </a:prstGeom>
            <a:noFill/>
            <a:ln w="31750">
              <a:solidFill>
                <a:srgbClr val="E18F7B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37" name="Line 154">
              <a:extLst>
                <a:ext uri="{FF2B5EF4-FFF2-40B4-BE49-F238E27FC236}">
                  <a16:creationId xmlns:a16="http://schemas.microsoft.com/office/drawing/2014/main" id="{371204BD-8F5A-4205-9E3A-CF2AAD6CB86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787" y="1448"/>
              <a:ext cx="1" cy="539"/>
            </a:xfrm>
            <a:prstGeom prst="line">
              <a:avLst/>
            </a:prstGeom>
            <a:noFill/>
            <a:ln w="31750">
              <a:solidFill>
                <a:srgbClr val="E18F7B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38" name="Line 155">
              <a:extLst>
                <a:ext uri="{FF2B5EF4-FFF2-40B4-BE49-F238E27FC236}">
                  <a16:creationId xmlns:a16="http://schemas.microsoft.com/office/drawing/2014/main" id="{C791E924-1824-4B84-803B-17110E438CD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745" y="1459"/>
              <a:ext cx="1" cy="533"/>
            </a:xfrm>
            <a:prstGeom prst="line">
              <a:avLst/>
            </a:prstGeom>
            <a:noFill/>
            <a:ln w="31750">
              <a:solidFill>
                <a:srgbClr val="E18F7B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39" name="Line 156">
              <a:extLst>
                <a:ext uri="{FF2B5EF4-FFF2-40B4-BE49-F238E27FC236}">
                  <a16:creationId xmlns:a16="http://schemas.microsoft.com/office/drawing/2014/main" id="{58438D9A-6521-4DFA-8D1B-E960DEAF6FF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702" y="1459"/>
              <a:ext cx="1" cy="541"/>
            </a:xfrm>
            <a:prstGeom prst="line">
              <a:avLst/>
            </a:prstGeom>
            <a:noFill/>
            <a:ln w="31750">
              <a:solidFill>
                <a:srgbClr val="E18F7B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40" name="Line 157">
              <a:extLst>
                <a:ext uri="{FF2B5EF4-FFF2-40B4-BE49-F238E27FC236}">
                  <a16:creationId xmlns:a16="http://schemas.microsoft.com/office/drawing/2014/main" id="{439AC842-6D1E-4C34-ADF8-286936AE487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660" y="1461"/>
              <a:ext cx="1" cy="539"/>
            </a:xfrm>
            <a:prstGeom prst="line">
              <a:avLst/>
            </a:prstGeom>
            <a:noFill/>
            <a:ln w="31750">
              <a:solidFill>
                <a:srgbClr val="E18F7B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41" name="Line 158">
              <a:extLst>
                <a:ext uri="{FF2B5EF4-FFF2-40B4-BE49-F238E27FC236}">
                  <a16:creationId xmlns:a16="http://schemas.microsoft.com/office/drawing/2014/main" id="{761F672F-3872-4623-907B-1A7C5440EC5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617" y="1459"/>
              <a:ext cx="1" cy="541"/>
            </a:xfrm>
            <a:prstGeom prst="line">
              <a:avLst/>
            </a:prstGeom>
            <a:noFill/>
            <a:ln w="31750">
              <a:solidFill>
                <a:srgbClr val="E18F7B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42" name="Line 159">
              <a:extLst>
                <a:ext uri="{FF2B5EF4-FFF2-40B4-BE49-F238E27FC236}">
                  <a16:creationId xmlns:a16="http://schemas.microsoft.com/office/drawing/2014/main" id="{EA3F9C40-75CD-4C8F-BD30-51AACAE52C3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575" y="1461"/>
              <a:ext cx="1" cy="539"/>
            </a:xfrm>
            <a:prstGeom prst="line">
              <a:avLst/>
            </a:prstGeom>
            <a:noFill/>
            <a:ln w="31750">
              <a:solidFill>
                <a:srgbClr val="E18F7B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43" name="Line 160">
              <a:extLst>
                <a:ext uri="{FF2B5EF4-FFF2-40B4-BE49-F238E27FC236}">
                  <a16:creationId xmlns:a16="http://schemas.microsoft.com/office/drawing/2014/main" id="{A590EAB4-835D-4B09-8A56-7752B734CE7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530" y="1459"/>
              <a:ext cx="1" cy="538"/>
            </a:xfrm>
            <a:prstGeom prst="line">
              <a:avLst/>
            </a:prstGeom>
            <a:noFill/>
            <a:ln w="31750">
              <a:solidFill>
                <a:srgbClr val="E18F7B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44" name="Line 161">
              <a:extLst>
                <a:ext uri="{FF2B5EF4-FFF2-40B4-BE49-F238E27FC236}">
                  <a16:creationId xmlns:a16="http://schemas.microsoft.com/office/drawing/2014/main" id="{D7B46544-2CA7-47BB-AA6F-67F38878D76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487" y="1459"/>
              <a:ext cx="1" cy="533"/>
            </a:xfrm>
            <a:prstGeom prst="line">
              <a:avLst/>
            </a:prstGeom>
            <a:noFill/>
            <a:ln w="31750">
              <a:solidFill>
                <a:srgbClr val="E18F7B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45" name="Line 162">
              <a:extLst>
                <a:ext uri="{FF2B5EF4-FFF2-40B4-BE49-F238E27FC236}">
                  <a16:creationId xmlns:a16="http://schemas.microsoft.com/office/drawing/2014/main" id="{51AFCCD5-4BBB-48B9-9234-8C779BC79AF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445" y="1448"/>
              <a:ext cx="1" cy="541"/>
            </a:xfrm>
            <a:prstGeom prst="line">
              <a:avLst/>
            </a:prstGeom>
            <a:noFill/>
            <a:ln w="31750">
              <a:solidFill>
                <a:srgbClr val="E18F7B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46" name="Line 163">
              <a:extLst>
                <a:ext uri="{FF2B5EF4-FFF2-40B4-BE49-F238E27FC236}">
                  <a16:creationId xmlns:a16="http://schemas.microsoft.com/office/drawing/2014/main" id="{E6C31616-F2C6-4B5F-89B9-30B037EB3DC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402" y="1440"/>
              <a:ext cx="1" cy="539"/>
            </a:xfrm>
            <a:prstGeom prst="line">
              <a:avLst/>
            </a:prstGeom>
            <a:noFill/>
            <a:ln w="31750">
              <a:solidFill>
                <a:srgbClr val="E18F7B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47" name="Line 164">
              <a:extLst>
                <a:ext uri="{FF2B5EF4-FFF2-40B4-BE49-F238E27FC236}">
                  <a16:creationId xmlns:a16="http://schemas.microsoft.com/office/drawing/2014/main" id="{B2559DE3-7969-4E82-9929-72490446A3D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070" y="1336"/>
              <a:ext cx="1" cy="539"/>
            </a:xfrm>
            <a:prstGeom prst="line">
              <a:avLst/>
            </a:prstGeom>
            <a:noFill/>
            <a:ln w="31750">
              <a:solidFill>
                <a:srgbClr val="E18F7B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48" name="Line 165">
              <a:extLst>
                <a:ext uri="{FF2B5EF4-FFF2-40B4-BE49-F238E27FC236}">
                  <a16:creationId xmlns:a16="http://schemas.microsoft.com/office/drawing/2014/main" id="{27464B20-1CB5-4E2D-9064-5B72B8B8BFB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2040" y="1365"/>
              <a:ext cx="3" cy="539"/>
            </a:xfrm>
            <a:prstGeom prst="line">
              <a:avLst/>
            </a:prstGeom>
            <a:noFill/>
            <a:ln w="31750">
              <a:solidFill>
                <a:srgbClr val="E18F7B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49" name="Line 166">
              <a:extLst>
                <a:ext uri="{FF2B5EF4-FFF2-40B4-BE49-F238E27FC236}">
                  <a16:creationId xmlns:a16="http://schemas.microsoft.com/office/drawing/2014/main" id="{52E50700-9B0A-4D28-A3E3-0CF2D895F8B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005" y="1379"/>
              <a:ext cx="1" cy="546"/>
            </a:xfrm>
            <a:prstGeom prst="line">
              <a:avLst/>
            </a:prstGeom>
            <a:noFill/>
            <a:ln w="31750">
              <a:solidFill>
                <a:srgbClr val="E18F7B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50" name="Line 167">
              <a:extLst>
                <a:ext uri="{FF2B5EF4-FFF2-40B4-BE49-F238E27FC236}">
                  <a16:creationId xmlns:a16="http://schemas.microsoft.com/office/drawing/2014/main" id="{F3656E0C-FC8C-4B8E-80DA-3A9669A2AEB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970" y="1400"/>
              <a:ext cx="1" cy="539"/>
            </a:xfrm>
            <a:prstGeom prst="line">
              <a:avLst/>
            </a:prstGeom>
            <a:noFill/>
            <a:ln w="31750">
              <a:solidFill>
                <a:srgbClr val="E18F7B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51" name="Line 168">
              <a:extLst>
                <a:ext uri="{FF2B5EF4-FFF2-40B4-BE49-F238E27FC236}">
                  <a16:creationId xmlns:a16="http://schemas.microsoft.com/office/drawing/2014/main" id="{A643ACEC-50FA-4173-9467-0CBB693ECE8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925" y="1416"/>
              <a:ext cx="1" cy="544"/>
            </a:xfrm>
            <a:prstGeom prst="line">
              <a:avLst/>
            </a:prstGeom>
            <a:noFill/>
            <a:ln w="31750">
              <a:solidFill>
                <a:srgbClr val="E18F7B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52" name="Line 169">
              <a:extLst>
                <a:ext uri="{FF2B5EF4-FFF2-40B4-BE49-F238E27FC236}">
                  <a16:creationId xmlns:a16="http://schemas.microsoft.com/office/drawing/2014/main" id="{D23B778F-536A-4C62-B30D-E8916E99C7F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880" y="1435"/>
              <a:ext cx="1" cy="538"/>
            </a:xfrm>
            <a:prstGeom prst="line">
              <a:avLst/>
            </a:prstGeom>
            <a:noFill/>
            <a:ln w="31750">
              <a:solidFill>
                <a:srgbClr val="E18F7B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53" name="Line 170">
              <a:extLst>
                <a:ext uri="{FF2B5EF4-FFF2-40B4-BE49-F238E27FC236}">
                  <a16:creationId xmlns:a16="http://schemas.microsoft.com/office/drawing/2014/main" id="{FED442D7-D6AF-416B-8D3D-57323CF9376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835" y="1440"/>
              <a:ext cx="1" cy="539"/>
            </a:xfrm>
            <a:prstGeom prst="line">
              <a:avLst/>
            </a:prstGeom>
            <a:noFill/>
            <a:ln w="11113">
              <a:solidFill>
                <a:srgbClr val="58585A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54" name="Line 171">
              <a:extLst>
                <a:ext uri="{FF2B5EF4-FFF2-40B4-BE49-F238E27FC236}">
                  <a16:creationId xmlns:a16="http://schemas.microsoft.com/office/drawing/2014/main" id="{5F8BEB26-4B70-414E-BC67-2CD9E96ECAF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792" y="1448"/>
              <a:ext cx="1" cy="541"/>
            </a:xfrm>
            <a:prstGeom prst="line">
              <a:avLst/>
            </a:prstGeom>
            <a:noFill/>
            <a:ln w="11113">
              <a:solidFill>
                <a:srgbClr val="58585A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55" name="Line 172">
              <a:extLst>
                <a:ext uri="{FF2B5EF4-FFF2-40B4-BE49-F238E27FC236}">
                  <a16:creationId xmlns:a16="http://schemas.microsoft.com/office/drawing/2014/main" id="{40AC7371-DAAC-42C3-9E39-924757233BA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750" y="1459"/>
              <a:ext cx="1" cy="533"/>
            </a:xfrm>
            <a:prstGeom prst="line">
              <a:avLst/>
            </a:prstGeom>
            <a:noFill/>
            <a:ln w="11113">
              <a:solidFill>
                <a:srgbClr val="58585A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56" name="Line 173">
              <a:extLst>
                <a:ext uri="{FF2B5EF4-FFF2-40B4-BE49-F238E27FC236}">
                  <a16:creationId xmlns:a16="http://schemas.microsoft.com/office/drawing/2014/main" id="{BA778E49-F47B-4075-BABB-F0C2E3C8A37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707" y="1459"/>
              <a:ext cx="1" cy="541"/>
            </a:xfrm>
            <a:prstGeom prst="line">
              <a:avLst/>
            </a:prstGeom>
            <a:noFill/>
            <a:ln w="11113">
              <a:solidFill>
                <a:srgbClr val="58585A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57" name="Line 174">
              <a:extLst>
                <a:ext uri="{FF2B5EF4-FFF2-40B4-BE49-F238E27FC236}">
                  <a16:creationId xmlns:a16="http://schemas.microsoft.com/office/drawing/2014/main" id="{CC427B6F-C68A-485C-9C79-A6CBEFF36CB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665" y="1461"/>
              <a:ext cx="1" cy="539"/>
            </a:xfrm>
            <a:prstGeom prst="line">
              <a:avLst/>
            </a:prstGeom>
            <a:noFill/>
            <a:ln w="11113">
              <a:solidFill>
                <a:srgbClr val="58585A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58" name="Line 175">
              <a:extLst>
                <a:ext uri="{FF2B5EF4-FFF2-40B4-BE49-F238E27FC236}">
                  <a16:creationId xmlns:a16="http://schemas.microsoft.com/office/drawing/2014/main" id="{4446FD41-05C3-4714-8A4E-F6E228C5C2F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620" y="1459"/>
              <a:ext cx="1" cy="541"/>
            </a:xfrm>
            <a:prstGeom prst="line">
              <a:avLst/>
            </a:prstGeom>
            <a:noFill/>
            <a:ln w="11113">
              <a:solidFill>
                <a:srgbClr val="58585A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59" name="Line 176">
              <a:extLst>
                <a:ext uri="{FF2B5EF4-FFF2-40B4-BE49-F238E27FC236}">
                  <a16:creationId xmlns:a16="http://schemas.microsoft.com/office/drawing/2014/main" id="{D9AB2097-3718-4D5E-86AD-BC8D3359557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577" y="1461"/>
              <a:ext cx="1" cy="539"/>
            </a:xfrm>
            <a:prstGeom prst="line">
              <a:avLst/>
            </a:prstGeom>
            <a:noFill/>
            <a:ln w="11113">
              <a:solidFill>
                <a:srgbClr val="58585A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60" name="Line 177">
              <a:extLst>
                <a:ext uri="{FF2B5EF4-FFF2-40B4-BE49-F238E27FC236}">
                  <a16:creationId xmlns:a16="http://schemas.microsoft.com/office/drawing/2014/main" id="{006DF9BE-F417-4145-8238-B96B7A24503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073" y="1336"/>
              <a:ext cx="1" cy="533"/>
            </a:xfrm>
            <a:prstGeom prst="line">
              <a:avLst/>
            </a:prstGeom>
            <a:noFill/>
            <a:ln w="11113">
              <a:solidFill>
                <a:srgbClr val="58585A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61" name="Line 178">
              <a:extLst>
                <a:ext uri="{FF2B5EF4-FFF2-40B4-BE49-F238E27FC236}">
                  <a16:creationId xmlns:a16="http://schemas.microsoft.com/office/drawing/2014/main" id="{7409C282-4B3C-4C7F-B79B-B412D3964B3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045" y="1365"/>
              <a:ext cx="1" cy="536"/>
            </a:xfrm>
            <a:prstGeom prst="line">
              <a:avLst/>
            </a:prstGeom>
            <a:noFill/>
            <a:ln w="11113">
              <a:solidFill>
                <a:srgbClr val="58585A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62" name="Line 179">
              <a:extLst>
                <a:ext uri="{FF2B5EF4-FFF2-40B4-BE49-F238E27FC236}">
                  <a16:creationId xmlns:a16="http://schemas.microsoft.com/office/drawing/2014/main" id="{D0CC998C-E2E1-4E8E-B651-9E821B8A7D9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010" y="1379"/>
              <a:ext cx="1" cy="541"/>
            </a:xfrm>
            <a:prstGeom prst="line">
              <a:avLst/>
            </a:prstGeom>
            <a:noFill/>
            <a:ln w="11113">
              <a:solidFill>
                <a:srgbClr val="58585A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63" name="Line 180">
              <a:extLst>
                <a:ext uri="{FF2B5EF4-FFF2-40B4-BE49-F238E27FC236}">
                  <a16:creationId xmlns:a16="http://schemas.microsoft.com/office/drawing/2014/main" id="{07A925FA-1CB1-483F-8472-69766496EF2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975" y="1400"/>
              <a:ext cx="1" cy="541"/>
            </a:xfrm>
            <a:prstGeom prst="line">
              <a:avLst/>
            </a:prstGeom>
            <a:noFill/>
            <a:ln w="11113">
              <a:solidFill>
                <a:srgbClr val="58585A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64" name="Line 181">
              <a:extLst>
                <a:ext uri="{FF2B5EF4-FFF2-40B4-BE49-F238E27FC236}">
                  <a16:creationId xmlns:a16="http://schemas.microsoft.com/office/drawing/2014/main" id="{7545C35E-0C84-463D-961A-2E9E9DDBB7D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930" y="1419"/>
              <a:ext cx="1" cy="541"/>
            </a:xfrm>
            <a:prstGeom prst="line">
              <a:avLst/>
            </a:prstGeom>
            <a:noFill/>
            <a:ln w="11113">
              <a:solidFill>
                <a:srgbClr val="58585A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65" name="Line 182">
              <a:extLst>
                <a:ext uri="{FF2B5EF4-FFF2-40B4-BE49-F238E27FC236}">
                  <a16:creationId xmlns:a16="http://schemas.microsoft.com/office/drawing/2014/main" id="{5746C7BF-29DA-4DF2-83ED-96E4A87FA17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885" y="1435"/>
              <a:ext cx="1" cy="538"/>
            </a:xfrm>
            <a:prstGeom prst="line">
              <a:avLst/>
            </a:prstGeom>
            <a:noFill/>
            <a:ln w="11113">
              <a:solidFill>
                <a:srgbClr val="58585A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66" name="Line 183">
              <a:extLst>
                <a:ext uri="{FF2B5EF4-FFF2-40B4-BE49-F238E27FC236}">
                  <a16:creationId xmlns:a16="http://schemas.microsoft.com/office/drawing/2014/main" id="{0FC0B8FB-26BF-4D2B-AF85-8D2F72E862C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535" y="1459"/>
              <a:ext cx="1" cy="538"/>
            </a:xfrm>
            <a:prstGeom prst="line">
              <a:avLst/>
            </a:prstGeom>
            <a:noFill/>
            <a:ln w="11113">
              <a:solidFill>
                <a:srgbClr val="58585A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67" name="Line 184">
              <a:extLst>
                <a:ext uri="{FF2B5EF4-FFF2-40B4-BE49-F238E27FC236}">
                  <a16:creationId xmlns:a16="http://schemas.microsoft.com/office/drawing/2014/main" id="{08B6788A-7AA2-4E98-A9C1-915D2B5C050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492" y="1459"/>
              <a:ext cx="1" cy="533"/>
            </a:xfrm>
            <a:prstGeom prst="line">
              <a:avLst/>
            </a:prstGeom>
            <a:noFill/>
            <a:ln w="11113">
              <a:solidFill>
                <a:srgbClr val="58585A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68" name="Line 185">
              <a:extLst>
                <a:ext uri="{FF2B5EF4-FFF2-40B4-BE49-F238E27FC236}">
                  <a16:creationId xmlns:a16="http://schemas.microsoft.com/office/drawing/2014/main" id="{60B73106-930E-4864-B336-8D0AB8D3450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450" y="1448"/>
              <a:ext cx="1" cy="541"/>
            </a:xfrm>
            <a:prstGeom prst="line">
              <a:avLst/>
            </a:prstGeom>
            <a:noFill/>
            <a:ln w="11113">
              <a:solidFill>
                <a:srgbClr val="58585A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69" name="Line 186">
              <a:extLst>
                <a:ext uri="{FF2B5EF4-FFF2-40B4-BE49-F238E27FC236}">
                  <a16:creationId xmlns:a16="http://schemas.microsoft.com/office/drawing/2014/main" id="{C512A15D-0C40-4E4A-AD79-1AE0AB57873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407" y="1440"/>
              <a:ext cx="1" cy="539"/>
            </a:xfrm>
            <a:prstGeom prst="line">
              <a:avLst/>
            </a:prstGeom>
            <a:noFill/>
            <a:ln w="11113">
              <a:solidFill>
                <a:srgbClr val="58585A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70" name="Line 187">
              <a:extLst>
                <a:ext uri="{FF2B5EF4-FFF2-40B4-BE49-F238E27FC236}">
                  <a16:creationId xmlns:a16="http://schemas.microsoft.com/office/drawing/2014/main" id="{53A1917D-9C3F-41D5-91E8-993AD65ABE5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842" y="1440"/>
              <a:ext cx="1" cy="539"/>
            </a:xfrm>
            <a:prstGeom prst="line">
              <a:avLst/>
            </a:prstGeom>
            <a:noFill/>
            <a:ln w="15875">
              <a:solidFill>
                <a:srgbClr val="F5C9C2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71" name="Line 188">
              <a:extLst>
                <a:ext uri="{FF2B5EF4-FFF2-40B4-BE49-F238E27FC236}">
                  <a16:creationId xmlns:a16="http://schemas.microsoft.com/office/drawing/2014/main" id="{E9A5B428-2F21-418A-B41D-A2255907632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800" y="1448"/>
              <a:ext cx="1" cy="539"/>
            </a:xfrm>
            <a:prstGeom prst="line">
              <a:avLst/>
            </a:prstGeom>
            <a:noFill/>
            <a:ln w="15875">
              <a:solidFill>
                <a:srgbClr val="F5C9C2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72" name="Line 189">
              <a:extLst>
                <a:ext uri="{FF2B5EF4-FFF2-40B4-BE49-F238E27FC236}">
                  <a16:creationId xmlns:a16="http://schemas.microsoft.com/office/drawing/2014/main" id="{09120ACA-F9E6-4A8C-8DA7-737C76C7605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757" y="1459"/>
              <a:ext cx="1" cy="533"/>
            </a:xfrm>
            <a:prstGeom prst="line">
              <a:avLst/>
            </a:prstGeom>
            <a:noFill/>
            <a:ln w="15875">
              <a:solidFill>
                <a:srgbClr val="F5C9C2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73" name="Line 190">
              <a:extLst>
                <a:ext uri="{FF2B5EF4-FFF2-40B4-BE49-F238E27FC236}">
                  <a16:creationId xmlns:a16="http://schemas.microsoft.com/office/drawing/2014/main" id="{7A63DAF7-B5EF-4072-B4F3-C21A50584C2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715" y="1459"/>
              <a:ext cx="1" cy="541"/>
            </a:xfrm>
            <a:prstGeom prst="line">
              <a:avLst/>
            </a:prstGeom>
            <a:noFill/>
            <a:ln w="15875">
              <a:solidFill>
                <a:srgbClr val="F5C9C2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74" name="Line 191">
              <a:extLst>
                <a:ext uri="{FF2B5EF4-FFF2-40B4-BE49-F238E27FC236}">
                  <a16:creationId xmlns:a16="http://schemas.microsoft.com/office/drawing/2014/main" id="{F1D75EBD-7CB7-4641-AC23-C8ACB061B09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672" y="1461"/>
              <a:ext cx="1" cy="539"/>
            </a:xfrm>
            <a:prstGeom prst="line">
              <a:avLst/>
            </a:prstGeom>
            <a:noFill/>
            <a:ln w="15875">
              <a:solidFill>
                <a:srgbClr val="F5C9C2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75" name="Line 192">
              <a:extLst>
                <a:ext uri="{FF2B5EF4-FFF2-40B4-BE49-F238E27FC236}">
                  <a16:creationId xmlns:a16="http://schemas.microsoft.com/office/drawing/2014/main" id="{83C22AA6-33E4-4B26-AD60-153D6D4CADA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630" y="1459"/>
              <a:ext cx="1" cy="541"/>
            </a:xfrm>
            <a:prstGeom prst="line">
              <a:avLst/>
            </a:prstGeom>
            <a:noFill/>
            <a:ln w="15875">
              <a:solidFill>
                <a:srgbClr val="F5C9C2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76" name="Line 193">
              <a:extLst>
                <a:ext uri="{FF2B5EF4-FFF2-40B4-BE49-F238E27FC236}">
                  <a16:creationId xmlns:a16="http://schemas.microsoft.com/office/drawing/2014/main" id="{FE3B1DFC-D478-4F64-9208-91ED487845A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587" y="1461"/>
              <a:ext cx="1" cy="539"/>
            </a:xfrm>
            <a:prstGeom prst="line">
              <a:avLst/>
            </a:prstGeom>
            <a:noFill/>
            <a:ln w="15875">
              <a:solidFill>
                <a:srgbClr val="F5C9C2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77" name="Line 194">
              <a:extLst>
                <a:ext uri="{FF2B5EF4-FFF2-40B4-BE49-F238E27FC236}">
                  <a16:creationId xmlns:a16="http://schemas.microsoft.com/office/drawing/2014/main" id="{B05365C6-C46E-42CA-8430-0B73A17F56F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542" y="1459"/>
              <a:ext cx="1" cy="538"/>
            </a:xfrm>
            <a:prstGeom prst="line">
              <a:avLst/>
            </a:prstGeom>
            <a:noFill/>
            <a:ln w="15875">
              <a:solidFill>
                <a:srgbClr val="F5C9C2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78" name="Line 195">
              <a:extLst>
                <a:ext uri="{FF2B5EF4-FFF2-40B4-BE49-F238E27FC236}">
                  <a16:creationId xmlns:a16="http://schemas.microsoft.com/office/drawing/2014/main" id="{23D212DD-A973-442C-8CD3-49D2238E35B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500" y="1459"/>
              <a:ext cx="1" cy="533"/>
            </a:xfrm>
            <a:prstGeom prst="line">
              <a:avLst/>
            </a:prstGeom>
            <a:noFill/>
            <a:ln w="15875">
              <a:solidFill>
                <a:srgbClr val="F5C9C2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79" name="Line 196">
              <a:extLst>
                <a:ext uri="{FF2B5EF4-FFF2-40B4-BE49-F238E27FC236}">
                  <a16:creationId xmlns:a16="http://schemas.microsoft.com/office/drawing/2014/main" id="{EEB7C4BA-D6F5-4AC3-A9E4-B1417C2B299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457" y="1448"/>
              <a:ext cx="1" cy="541"/>
            </a:xfrm>
            <a:prstGeom prst="line">
              <a:avLst/>
            </a:prstGeom>
            <a:noFill/>
            <a:ln w="15875">
              <a:solidFill>
                <a:srgbClr val="F5C9C2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80" name="Line 197">
              <a:extLst>
                <a:ext uri="{FF2B5EF4-FFF2-40B4-BE49-F238E27FC236}">
                  <a16:creationId xmlns:a16="http://schemas.microsoft.com/office/drawing/2014/main" id="{36BDF548-6706-43E6-9516-09DB6646D6D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415" y="1440"/>
              <a:ext cx="1" cy="539"/>
            </a:xfrm>
            <a:prstGeom prst="line">
              <a:avLst/>
            </a:prstGeom>
            <a:noFill/>
            <a:ln w="15875">
              <a:solidFill>
                <a:srgbClr val="F5C9C2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81" name="Line 198">
              <a:extLst>
                <a:ext uri="{FF2B5EF4-FFF2-40B4-BE49-F238E27FC236}">
                  <a16:creationId xmlns:a16="http://schemas.microsoft.com/office/drawing/2014/main" id="{64B0EA38-97BA-4379-84DD-BEAC5FA13B9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360" y="1432"/>
              <a:ext cx="1" cy="539"/>
            </a:xfrm>
            <a:prstGeom prst="line">
              <a:avLst/>
            </a:prstGeom>
            <a:noFill/>
            <a:ln w="31750">
              <a:solidFill>
                <a:srgbClr val="E18F7B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82" name="Line 199">
              <a:extLst>
                <a:ext uri="{FF2B5EF4-FFF2-40B4-BE49-F238E27FC236}">
                  <a16:creationId xmlns:a16="http://schemas.microsoft.com/office/drawing/2014/main" id="{94BF75C2-9E6D-4F1E-9AF8-F16197D31DA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317" y="1416"/>
              <a:ext cx="1" cy="541"/>
            </a:xfrm>
            <a:prstGeom prst="line">
              <a:avLst/>
            </a:prstGeom>
            <a:noFill/>
            <a:ln w="31750">
              <a:solidFill>
                <a:srgbClr val="E18F7B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83" name="Line 200">
              <a:extLst>
                <a:ext uri="{FF2B5EF4-FFF2-40B4-BE49-F238E27FC236}">
                  <a16:creationId xmlns:a16="http://schemas.microsoft.com/office/drawing/2014/main" id="{EFD69989-4791-4C77-ADB1-1530381DCF6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275" y="1405"/>
              <a:ext cx="1" cy="539"/>
            </a:xfrm>
            <a:prstGeom prst="line">
              <a:avLst/>
            </a:prstGeom>
            <a:noFill/>
            <a:ln w="31750">
              <a:solidFill>
                <a:srgbClr val="E18F7B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84" name="Line 201">
              <a:extLst>
                <a:ext uri="{FF2B5EF4-FFF2-40B4-BE49-F238E27FC236}">
                  <a16:creationId xmlns:a16="http://schemas.microsoft.com/office/drawing/2014/main" id="{D51FCA1B-B51C-4762-B70B-9ECAFF62D4E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237" y="1395"/>
              <a:ext cx="1" cy="538"/>
            </a:xfrm>
            <a:prstGeom prst="line">
              <a:avLst/>
            </a:prstGeom>
            <a:noFill/>
            <a:ln w="31750">
              <a:solidFill>
                <a:srgbClr val="E18F7B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85" name="Line 202">
              <a:extLst>
                <a:ext uri="{FF2B5EF4-FFF2-40B4-BE49-F238E27FC236}">
                  <a16:creationId xmlns:a16="http://schemas.microsoft.com/office/drawing/2014/main" id="{470256E8-ACA2-4709-B922-4B1F85EBA88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97" y="1376"/>
              <a:ext cx="1" cy="512"/>
            </a:xfrm>
            <a:prstGeom prst="line">
              <a:avLst/>
            </a:prstGeom>
            <a:noFill/>
            <a:ln w="31750">
              <a:solidFill>
                <a:srgbClr val="E18F7B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86" name="Line 203">
              <a:extLst>
                <a:ext uri="{FF2B5EF4-FFF2-40B4-BE49-F238E27FC236}">
                  <a16:creationId xmlns:a16="http://schemas.microsoft.com/office/drawing/2014/main" id="{A9192A64-A506-43B1-929C-073A43FA699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69" y="1328"/>
              <a:ext cx="1" cy="525"/>
            </a:xfrm>
            <a:prstGeom prst="line">
              <a:avLst/>
            </a:prstGeom>
            <a:noFill/>
            <a:ln w="31750">
              <a:solidFill>
                <a:srgbClr val="E18F7B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87" name="Line 204">
              <a:extLst>
                <a:ext uri="{FF2B5EF4-FFF2-40B4-BE49-F238E27FC236}">
                  <a16:creationId xmlns:a16="http://schemas.microsoft.com/office/drawing/2014/main" id="{241A99F2-B93B-4ECA-942D-C06B8C5570A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365" y="1432"/>
              <a:ext cx="1" cy="539"/>
            </a:xfrm>
            <a:prstGeom prst="line">
              <a:avLst/>
            </a:prstGeom>
            <a:noFill/>
            <a:ln w="11113">
              <a:solidFill>
                <a:srgbClr val="58585A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88" name="Line 205">
              <a:extLst>
                <a:ext uri="{FF2B5EF4-FFF2-40B4-BE49-F238E27FC236}">
                  <a16:creationId xmlns:a16="http://schemas.microsoft.com/office/drawing/2014/main" id="{5F17D523-2AAB-488B-9165-24FD52DD455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322" y="1416"/>
              <a:ext cx="1" cy="541"/>
            </a:xfrm>
            <a:prstGeom prst="line">
              <a:avLst/>
            </a:prstGeom>
            <a:noFill/>
            <a:ln w="11113">
              <a:solidFill>
                <a:srgbClr val="58585A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89" name="Line 206">
              <a:extLst>
                <a:ext uri="{FF2B5EF4-FFF2-40B4-BE49-F238E27FC236}">
                  <a16:creationId xmlns:a16="http://schemas.microsoft.com/office/drawing/2014/main" id="{E1527B84-ACB4-48E9-A2C7-4D7D7D7484C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280" y="1405"/>
              <a:ext cx="1" cy="542"/>
            </a:xfrm>
            <a:prstGeom prst="line">
              <a:avLst/>
            </a:prstGeom>
            <a:noFill/>
            <a:ln w="11113">
              <a:solidFill>
                <a:srgbClr val="58585A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90" name="Line 207">
              <a:extLst>
                <a:ext uri="{FF2B5EF4-FFF2-40B4-BE49-F238E27FC236}">
                  <a16:creationId xmlns:a16="http://schemas.microsoft.com/office/drawing/2014/main" id="{FBF7FBDF-E5DC-4E69-AED3-DFF3F88260B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242" y="1395"/>
              <a:ext cx="1" cy="541"/>
            </a:xfrm>
            <a:prstGeom prst="line">
              <a:avLst/>
            </a:prstGeom>
            <a:noFill/>
            <a:ln w="11113">
              <a:solidFill>
                <a:srgbClr val="58585A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91" name="Line 208">
              <a:extLst>
                <a:ext uri="{FF2B5EF4-FFF2-40B4-BE49-F238E27FC236}">
                  <a16:creationId xmlns:a16="http://schemas.microsoft.com/office/drawing/2014/main" id="{BBA4101F-17B3-49A1-BCE2-B85FB1B9702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202" y="1376"/>
              <a:ext cx="1" cy="520"/>
            </a:xfrm>
            <a:prstGeom prst="line">
              <a:avLst/>
            </a:prstGeom>
            <a:noFill/>
            <a:ln w="11113">
              <a:solidFill>
                <a:srgbClr val="58585A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92" name="Line 209">
              <a:extLst>
                <a:ext uri="{FF2B5EF4-FFF2-40B4-BE49-F238E27FC236}">
                  <a16:creationId xmlns:a16="http://schemas.microsoft.com/office/drawing/2014/main" id="{293FDBD5-A45C-45B1-B69D-86D9CB8D3EB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72" y="1344"/>
              <a:ext cx="1" cy="517"/>
            </a:xfrm>
            <a:prstGeom prst="line">
              <a:avLst/>
            </a:prstGeom>
            <a:noFill/>
            <a:ln w="11113">
              <a:solidFill>
                <a:srgbClr val="58585A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93" name="Line 210">
              <a:extLst>
                <a:ext uri="{FF2B5EF4-FFF2-40B4-BE49-F238E27FC236}">
                  <a16:creationId xmlns:a16="http://schemas.microsoft.com/office/drawing/2014/main" id="{CB6F34BE-D6EE-442B-8AD4-A8599DBD1DB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372" y="1432"/>
              <a:ext cx="1" cy="539"/>
            </a:xfrm>
            <a:prstGeom prst="line">
              <a:avLst/>
            </a:prstGeom>
            <a:noFill/>
            <a:ln w="15875">
              <a:solidFill>
                <a:srgbClr val="F5C9C2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94" name="Line 211">
              <a:extLst>
                <a:ext uri="{FF2B5EF4-FFF2-40B4-BE49-F238E27FC236}">
                  <a16:creationId xmlns:a16="http://schemas.microsoft.com/office/drawing/2014/main" id="{AC2DFCF2-9D5E-4932-8FD2-2DEB7D7F16F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330" y="1416"/>
              <a:ext cx="1" cy="541"/>
            </a:xfrm>
            <a:prstGeom prst="line">
              <a:avLst/>
            </a:prstGeom>
            <a:noFill/>
            <a:ln w="15875">
              <a:solidFill>
                <a:srgbClr val="F5C9C2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95" name="Line 212">
              <a:extLst>
                <a:ext uri="{FF2B5EF4-FFF2-40B4-BE49-F238E27FC236}">
                  <a16:creationId xmlns:a16="http://schemas.microsoft.com/office/drawing/2014/main" id="{F9D9F5B7-C5D9-4451-A80F-78FAFF939F8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287" y="1405"/>
              <a:ext cx="1" cy="539"/>
            </a:xfrm>
            <a:prstGeom prst="line">
              <a:avLst/>
            </a:prstGeom>
            <a:noFill/>
            <a:ln w="15875">
              <a:solidFill>
                <a:srgbClr val="F5C9C2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96" name="Line 213">
              <a:extLst>
                <a:ext uri="{FF2B5EF4-FFF2-40B4-BE49-F238E27FC236}">
                  <a16:creationId xmlns:a16="http://schemas.microsoft.com/office/drawing/2014/main" id="{337DFD59-DDB4-4920-815B-4C163413EC6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250" y="1395"/>
              <a:ext cx="1" cy="538"/>
            </a:xfrm>
            <a:prstGeom prst="line">
              <a:avLst/>
            </a:prstGeom>
            <a:noFill/>
            <a:ln w="15875">
              <a:solidFill>
                <a:srgbClr val="F5C9C2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97" name="Line 214">
              <a:extLst>
                <a:ext uri="{FF2B5EF4-FFF2-40B4-BE49-F238E27FC236}">
                  <a16:creationId xmlns:a16="http://schemas.microsoft.com/office/drawing/2014/main" id="{C0C9315C-64F6-45E5-9E21-E543FFD7231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212" y="1376"/>
              <a:ext cx="1" cy="528"/>
            </a:xfrm>
            <a:prstGeom prst="line">
              <a:avLst/>
            </a:prstGeom>
            <a:noFill/>
            <a:ln w="15875">
              <a:solidFill>
                <a:srgbClr val="F5C9C2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98" name="Line 215">
              <a:extLst>
                <a:ext uri="{FF2B5EF4-FFF2-40B4-BE49-F238E27FC236}">
                  <a16:creationId xmlns:a16="http://schemas.microsoft.com/office/drawing/2014/main" id="{340CE593-A7D1-45D0-9A0A-D3FBCD072DB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79" y="1341"/>
              <a:ext cx="1" cy="539"/>
            </a:xfrm>
            <a:prstGeom prst="line">
              <a:avLst/>
            </a:prstGeom>
            <a:noFill/>
            <a:ln w="15875">
              <a:solidFill>
                <a:srgbClr val="F5C9C2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99" name="Line 216">
              <a:extLst>
                <a:ext uri="{FF2B5EF4-FFF2-40B4-BE49-F238E27FC236}">
                  <a16:creationId xmlns:a16="http://schemas.microsoft.com/office/drawing/2014/main" id="{80D608D2-7B12-4939-B38E-350528C529F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083" y="1336"/>
              <a:ext cx="1" cy="525"/>
            </a:xfrm>
            <a:prstGeom prst="line">
              <a:avLst/>
            </a:prstGeom>
            <a:noFill/>
            <a:ln w="11113">
              <a:solidFill>
                <a:srgbClr val="F5C9C2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00" name="Line 217">
              <a:extLst>
                <a:ext uri="{FF2B5EF4-FFF2-40B4-BE49-F238E27FC236}">
                  <a16:creationId xmlns:a16="http://schemas.microsoft.com/office/drawing/2014/main" id="{4855F84E-F714-4A90-88AB-E18C89104C0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053" y="1365"/>
              <a:ext cx="1" cy="528"/>
            </a:xfrm>
            <a:prstGeom prst="line">
              <a:avLst/>
            </a:prstGeom>
            <a:noFill/>
            <a:ln w="11113">
              <a:solidFill>
                <a:srgbClr val="F5C9C2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01" name="Line 218">
              <a:extLst>
                <a:ext uri="{FF2B5EF4-FFF2-40B4-BE49-F238E27FC236}">
                  <a16:creationId xmlns:a16="http://schemas.microsoft.com/office/drawing/2014/main" id="{15FF04BD-38D6-4406-80B7-0CA4EE0822B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017" y="1379"/>
              <a:ext cx="1" cy="538"/>
            </a:xfrm>
            <a:prstGeom prst="line">
              <a:avLst/>
            </a:prstGeom>
            <a:noFill/>
            <a:ln w="11113">
              <a:solidFill>
                <a:srgbClr val="F5C9C2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02" name="Line 219">
              <a:extLst>
                <a:ext uri="{FF2B5EF4-FFF2-40B4-BE49-F238E27FC236}">
                  <a16:creationId xmlns:a16="http://schemas.microsoft.com/office/drawing/2014/main" id="{B969C468-2FAB-4B4D-A5E4-31728309D55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982" y="1400"/>
              <a:ext cx="1" cy="539"/>
            </a:xfrm>
            <a:prstGeom prst="line">
              <a:avLst/>
            </a:prstGeom>
            <a:noFill/>
            <a:ln w="11113">
              <a:solidFill>
                <a:srgbClr val="F5C9C2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03" name="Line 220">
              <a:extLst>
                <a:ext uri="{FF2B5EF4-FFF2-40B4-BE49-F238E27FC236}">
                  <a16:creationId xmlns:a16="http://schemas.microsoft.com/office/drawing/2014/main" id="{7F750AE6-20A0-4307-9721-BC1B5289312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937" y="1416"/>
              <a:ext cx="1" cy="544"/>
            </a:xfrm>
            <a:prstGeom prst="line">
              <a:avLst/>
            </a:prstGeom>
            <a:noFill/>
            <a:ln w="11113">
              <a:solidFill>
                <a:srgbClr val="F5C9C2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04" name="Line 221">
              <a:extLst>
                <a:ext uri="{FF2B5EF4-FFF2-40B4-BE49-F238E27FC236}">
                  <a16:creationId xmlns:a16="http://schemas.microsoft.com/office/drawing/2014/main" id="{94B73749-D6A7-46DE-8C89-944A9A59337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892" y="1435"/>
              <a:ext cx="1" cy="538"/>
            </a:xfrm>
            <a:prstGeom prst="line">
              <a:avLst/>
            </a:prstGeom>
            <a:noFill/>
            <a:ln w="11113">
              <a:solidFill>
                <a:srgbClr val="F5C9C2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05" name="Oval 222">
              <a:extLst>
                <a:ext uri="{FF2B5EF4-FFF2-40B4-BE49-F238E27FC236}">
                  <a16:creationId xmlns:a16="http://schemas.microsoft.com/office/drawing/2014/main" id="{D80D4B13-51C1-4C89-BF4A-811C829B26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7" y="1157"/>
              <a:ext cx="931" cy="304"/>
            </a:xfrm>
            <a:prstGeom prst="ellipse">
              <a:avLst/>
            </a:prstGeom>
            <a:solidFill>
              <a:srgbClr val="E047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2606" name="Freeform 223">
              <a:extLst>
                <a:ext uri="{FF2B5EF4-FFF2-40B4-BE49-F238E27FC236}">
                  <a16:creationId xmlns:a16="http://schemas.microsoft.com/office/drawing/2014/main" id="{53B450E3-CBDB-43D0-B8F3-0AD5ADE7319C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2" y="1200"/>
              <a:ext cx="656" cy="235"/>
            </a:xfrm>
            <a:custGeom>
              <a:avLst/>
              <a:gdLst>
                <a:gd name="T0" fmla="*/ 0 w 262"/>
                <a:gd name="T1" fmla="*/ 77547 h 88"/>
                <a:gd name="T2" fmla="*/ 62773 w 262"/>
                <a:gd name="T3" fmla="*/ 82287 h 88"/>
                <a:gd name="T4" fmla="*/ 115308 w 262"/>
                <a:gd name="T5" fmla="*/ 74709 h 88"/>
                <a:gd name="T6" fmla="*/ 154691 w 262"/>
                <a:gd name="T7" fmla="*/ 51473 h 88"/>
                <a:gd name="T8" fmla="*/ 152998 w 262"/>
                <a:gd name="T9" fmla="*/ 22127 h 88"/>
                <a:gd name="T10" fmla="*/ 109139 w 262"/>
                <a:gd name="T11" fmla="*/ 0 h 88"/>
                <a:gd name="T12" fmla="*/ 125181 w 262"/>
                <a:gd name="T13" fmla="*/ 18456 h 88"/>
                <a:gd name="T14" fmla="*/ 105483 w 262"/>
                <a:gd name="T15" fmla="*/ 54469 h 88"/>
                <a:gd name="T16" fmla="*/ 3265 w 262"/>
                <a:gd name="T17" fmla="*/ 79430 h 8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62" h="88">
                  <a:moveTo>
                    <a:pt x="0" y="80"/>
                  </a:moveTo>
                  <a:cubicBezTo>
                    <a:pt x="33" y="88"/>
                    <a:pt x="71" y="85"/>
                    <a:pt x="102" y="85"/>
                  </a:cubicBezTo>
                  <a:cubicBezTo>
                    <a:pt x="130" y="84"/>
                    <a:pt x="159" y="82"/>
                    <a:pt x="187" y="77"/>
                  </a:cubicBezTo>
                  <a:cubicBezTo>
                    <a:pt x="204" y="75"/>
                    <a:pt x="237" y="65"/>
                    <a:pt x="251" y="53"/>
                  </a:cubicBezTo>
                  <a:cubicBezTo>
                    <a:pt x="262" y="44"/>
                    <a:pt x="260" y="31"/>
                    <a:pt x="248" y="23"/>
                  </a:cubicBezTo>
                  <a:cubicBezTo>
                    <a:pt x="226" y="8"/>
                    <a:pt x="201" y="4"/>
                    <a:pt x="177" y="0"/>
                  </a:cubicBezTo>
                  <a:cubicBezTo>
                    <a:pt x="186" y="5"/>
                    <a:pt x="199" y="9"/>
                    <a:pt x="203" y="19"/>
                  </a:cubicBezTo>
                  <a:cubicBezTo>
                    <a:pt x="210" y="41"/>
                    <a:pt x="187" y="51"/>
                    <a:pt x="171" y="56"/>
                  </a:cubicBezTo>
                  <a:cubicBezTo>
                    <a:pt x="129" y="68"/>
                    <a:pt x="62" y="84"/>
                    <a:pt x="5" y="82"/>
                  </a:cubicBezTo>
                </a:path>
              </a:pathLst>
            </a:custGeom>
            <a:solidFill>
              <a:srgbClr val="EA8B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07" name="Freeform 224">
              <a:extLst>
                <a:ext uri="{FF2B5EF4-FFF2-40B4-BE49-F238E27FC236}">
                  <a16:creationId xmlns:a16="http://schemas.microsoft.com/office/drawing/2014/main" id="{20D0DEC8-7F45-44AA-B93B-EA9783C4396F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7" y="1261"/>
              <a:ext cx="408" cy="166"/>
            </a:xfrm>
            <a:custGeom>
              <a:avLst/>
              <a:gdLst>
                <a:gd name="T0" fmla="*/ 0 w 163"/>
                <a:gd name="T1" fmla="*/ 61091 h 62"/>
                <a:gd name="T2" fmla="*/ 52367 w 163"/>
                <a:gd name="T3" fmla="*/ 53398 h 62"/>
                <a:gd name="T4" fmla="*/ 91775 w 163"/>
                <a:gd name="T5" fmla="*/ 29441 h 62"/>
                <a:gd name="T6" fmla="*/ 89813 w 163"/>
                <a:gd name="T7" fmla="*/ 0 h 62"/>
                <a:gd name="T8" fmla="*/ 61005 w 163"/>
                <a:gd name="T9" fmla="*/ 44145 h 62"/>
                <a:gd name="T10" fmla="*/ 0 w 163"/>
                <a:gd name="T11" fmla="*/ 61091 h 6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63" h="62">
                  <a:moveTo>
                    <a:pt x="0" y="62"/>
                  </a:moveTo>
                  <a:cubicBezTo>
                    <a:pt x="28" y="61"/>
                    <a:pt x="57" y="59"/>
                    <a:pt x="85" y="54"/>
                  </a:cubicBezTo>
                  <a:cubicBezTo>
                    <a:pt x="102" y="52"/>
                    <a:pt x="135" y="42"/>
                    <a:pt x="149" y="30"/>
                  </a:cubicBezTo>
                  <a:cubicBezTo>
                    <a:pt x="160" y="21"/>
                    <a:pt x="158" y="8"/>
                    <a:pt x="146" y="0"/>
                  </a:cubicBezTo>
                  <a:cubicBezTo>
                    <a:pt x="163" y="21"/>
                    <a:pt x="140" y="33"/>
                    <a:pt x="99" y="45"/>
                  </a:cubicBezTo>
                  <a:cubicBezTo>
                    <a:pt x="58" y="56"/>
                    <a:pt x="0" y="62"/>
                    <a:pt x="0" y="62"/>
                  </a:cubicBezTo>
                  <a:close/>
                </a:path>
              </a:pathLst>
            </a:custGeom>
            <a:solidFill>
              <a:srgbClr val="F9DC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08" name="Freeform 225">
              <a:extLst>
                <a:ext uri="{FF2B5EF4-FFF2-40B4-BE49-F238E27FC236}">
                  <a16:creationId xmlns:a16="http://schemas.microsoft.com/office/drawing/2014/main" id="{99FDA0C0-34BD-41DE-9353-9D145B8FE91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9" y="1160"/>
              <a:ext cx="518" cy="227"/>
            </a:xfrm>
            <a:custGeom>
              <a:avLst/>
              <a:gdLst>
                <a:gd name="T0" fmla="*/ 127165 w 207"/>
                <a:gd name="T1" fmla="*/ 4722 h 85"/>
                <a:gd name="T2" fmla="*/ 41210 w 207"/>
                <a:gd name="T3" fmla="*/ 18456 h 85"/>
                <a:gd name="T4" fmla="*/ 5685 w 207"/>
                <a:gd name="T5" fmla="*/ 45638 h 85"/>
                <a:gd name="T6" fmla="*/ 26513 w 207"/>
                <a:gd name="T7" fmla="*/ 82305 h 85"/>
                <a:gd name="T8" fmla="*/ 64575 w 207"/>
                <a:gd name="T9" fmla="*/ 42777 h 85"/>
                <a:gd name="T10" fmla="*/ 120301 w 207"/>
                <a:gd name="T11" fmla="*/ 6911 h 8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07" h="85">
                  <a:moveTo>
                    <a:pt x="207" y="5"/>
                  </a:moveTo>
                  <a:cubicBezTo>
                    <a:pt x="155" y="0"/>
                    <a:pt x="116" y="7"/>
                    <a:pt x="67" y="19"/>
                  </a:cubicBezTo>
                  <a:cubicBezTo>
                    <a:pt x="41" y="25"/>
                    <a:pt x="16" y="33"/>
                    <a:pt x="9" y="47"/>
                  </a:cubicBezTo>
                  <a:cubicBezTo>
                    <a:pt x="0" y="67"/>
                    <a:pt x="31" y="78"/>
                    <a:pt x="43" y="85"/>
                  </a:cubicBezTo>
                  <a:cubicBezTo>
                    <a:pt x="10" y="45"/>
                    <a:pt x="84" y="50"/>
                    <a:pt x="105" y="44"/>
                  </a:cubicBezTo>
                  <a:cubicBezTo>
                    <a:pt x="127" y="38"/>
                    <a:pt x="173" y="4"/>
                    <a:pt x="196" y="7"/>
                  </a:cubicBezTo>
                </a:path>
              </a:pathLst>
            </a:custGeom>
            <a:solidFill>
              <a:srgbClr val="C900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09" name="Freeform 226">
              <a:extLst>
                <a:ext uri="{FF2B5EF4-FFF2-40B4-BE49-F238E27FC236}">
                  <a16:creationId xmlns:a16="http://schemas.microsoft.com/office/drawing/2014/main" id="{63031155-5CC1-4C90-8DFF-4840DBF7083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0" y="1907"/>
              <a:ext cx="825" cy="1211"/>
            </a:xfrm>
            <a:custGeom>
              <a:avLst/>
              <a:gdLst>
                <a:gd name="T0" fmla="*/ 201488 w 330"/>
                <a:gd name="T1" fmla="*/ 0 h 454"/>
                <a:gd name="T2" fmla="*/ 100908 w 330"/>
                <a:gd name="T3" fmla="*/ 33519 h 454"/>
                <a:gd name="T4" fmla="*/ 0 w 330"/>
                <a:gd name="T5" fmla="*/ 0 h 454"/>
                <a:gd name="T6" fmla="*/ 6845 w 330"/>
                <a:gd name="T7" fmla="*/ 374564 h 454"/>
                <a:gd name="T8" fmla="*/ 6845 w 330"/>
                <a:gd name="T9" fmla="*/ 375679 h 454"/>
                <a:gd name="T10" fmla="*/ 100908 w 330"/>
                <a:gd name="T11" fmla="*/ 436165 h 454"/>
                <a:gd name="T12" fmla="*/ 195313 w 330"/>
                <a:gd name="T13" fmla="*/ 375679 h 454"/>
                <a:gd name="T14" fmla="*/ 195313 w 330"/>
                <a:gd name="T15" fmla="*/ 374564 h 454"/>
                <a:gd name="T16" fmla="*/ 201488 w 330"/>
                <a:gd name="T17" fmla="*/ 0 h 45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30" h="454">
                  <a:moveTo>
                    <a:pt x="330" y="0"/>
                  </a:moveTo>
                  <a:cubicBezTo>
                    <a:pt x="299" y="20"/>
                    <a:pt x="237" y="35"/>
                    <a:pt x="165" y="35"/>
                  </a:cubicBezTo>
                  <a:cubicBezTo>
                    <a:pt x="93" y="35"/>
                    <a:pt x="31" y="20"/>
                    <a:pt x="0" y="0"/>
                  </a:cubicBezTo>
                  <a:cubicBezTo>
                    <a:pt x="11" y="390"/>
                    <a:pt x="11" y="390"/>
                    <a:pt x="11" y="390"/>
                  </a:cubicBezTo>
                  <a:cubicBezTo>
                    <a:pt x="11" y="391"/>
                    <a:pt x="11" y="391"/>
                    <a:pt x="11" y="391"/>
                  </a:cubicBezTo>
                  <a:cubicBezTo>
                    <a:pt x="11" y="426"/>
                    <a:pt x="80" y="454"/>
                    <a:pt x="165" y="454"/>
                  </a:cubicBezTo>
                  <a:cubicBezTo>
                    <a:pt x="251" y="454"/>
                    <a:pt x="320" y="426"/>
                    <a:pt x="320" y="391"/>
                  </a:cubicBezTo>
                  <a:cubicBezTo>
                    <a:pt x="320" y="390"/>
                    <a:pt x="320" y="390"/>
                    <a:pt x="320" y="390"/>
                  </a:cubicBezTo>
                  <a:lnTo>
                    <a:pt x="330" y="0"/>
                  </a:lnTo>
                  <a:close/>
                </a:path>
              </a:pathLst>
            </a:custGeom>
            <a:solidFill>
              <a:srgbClr val="EAF3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10" name="Freeform 227">
              <a:extLst>
                <a:ext uri="{FF2B5EF4-FFF2-40B4-BE49-F238E27FC236}">
                  <a16:creationId xmlns:a16="http://schemas.microsoft.com/office/drawing/2014/main" id="{DCC951E4-B490-4D2E-8CAD-EA58712C8F9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5" y="2763"/>
              <a:ext cx="372" cy="136"/>
            </a:xfrm>
            <a:custGeom>
              <a:avLst/>
              <a:gdLst>
                <a:gd name="T0" fmla="*/ 88344 w 149"/>
                <a:gd name="T1" fmla="*/ 48947 h 51"/>
                <a:gd name="T2" fmla="*/ 35592 w 149"/>
                <a:gd name="T3" fmla="*/ 9707 h 51"/>
                <a:gd name="T4" fmla="*/ 35592 w 149"/>
                <a:gd name="T5" fmla="*/ 9707 h 51"/>
                <a:gd name="T6" fmla="*/ 0 w 149"/>
                <a:gd name="T7" fmla="*/ 7531 h 51"/>
                <a:gd name="T8" fmla="*/ 73129 w 149"/>
                <a:gd name="T9" fmla="*/ 16179 h 51"/>
                <a:gd name="T10" fmla="*/ 86449 w 149"/>
                <a:gd name="T11" fmla="*/ 26944 h 5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49" h="51">
                  <a:moveTo>
                    <a:pt x="146" y="51"/>
                  </a:moveTo>
                  <a:cubicBezTo>
                    <a:pt x="149" y="36"/>
                    <a:pt x="109" y="17"/>
                    <a:pt x="59" y="10"/>
                  </a:cubicBezTo>
                  <a:cubicBezTo>
                    <a:pt x="59" y="10"/>
                    <a:pt x="59" y="10"/>
                    <a:pt x="59" y="10"/>
                  </a:cubicBezTo>
                  <a:cubicBezTo>
                    <a:pt x="37" y="7"/>
                    <a:pt x="16" y="6"/>
                    <a:pt x="0" y="8"/>
                  </a:cubicBezTo>
                  <a:cubicBezTo>
                    <a:pt x="15" y="2"/>
                    <a:pt x="71" y="0"/>
                    <a:pt x="121" y="17"/>
                  </a:cubicBezTo>
                  <a:cubicBezTo>
                    <a:pt x="137" y="22"/>
                    <a:pt x="143" y="28"/>
                    <a:pt x="143" y="28"/>
                  </a:cubicBezTo>
                </a:path>
              </a:pathLst>
            </a:custGeom>
            <a:solidFill>
              <a:srgbClr val="B3D4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11" name="Oval 228">
              <a:extLst>
                <a:ext uri="{FF2B5EF4-FFF2-40B4-BE49-F238E27FC236}">
                  <a16:creationId xmlns:a16="http://schemas.microsoft.com/office/drawing/2014/main" id="{79E60FF5-7049-42F4-AA94-EE4C05684B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7" y="2781"/>
              <a:ext cx="773" cy="337"/>
            </a:xfrm>
            <a:prstGeom prst="ellipse">
              <a:avLst/>
            </a:prstGeom>
            <a:solidFill>
              <a:srgbClr val="F2F8F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2612" name="Oval 229">
              <a:extLst>
                <a:ext uri="{FF2B5EF4-FFF2-40B4-BE49-F238E27FC236}">
                  <a16:creationId xmlns:a16="http://schemas.microsoft.com/office/drawing/2014/main" id="{349B932D-DA8A-4B66-8AC5-458E669116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2" y="2792"/>
              <a:ext cx="740" cy="315"/>
            </a:xfrm>
            <a:prstGeom prst="ellipse">
              <a:avLst/>
            </a:prstGeom>
            <a:solidFill>
              <a:srgbClr val="D5E7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2613" name="Oval 230">
              <a:extLst>
                <a:ext uri="{FF2B5EF4-FFF2-40B4-BE49-F238E27FC236}">
                  <a16:creationId xmlns:a16="http://schemas.microsoft.com/office/drawing/2014/main" id="{E1ABB37C-D0CC-4150-8A0C-147BB7433E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65" y="2920"/>
              <a:ext cx="115" cy="59"/>
            </a:xfrm>
            <a:prstGeom prst="ellipse">
              <a:avLst/>
            </a:prstGeom>
            <a:solidFill>
              <a:srgbClr val="B4D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2614" name="Freeform 231">
              <a:extLst>
                <a:ext uri="{FF2B5EF4-FFF2-40B4-BE49-F238E27FC236}">
                  <a16:creationId xmlns:a16="http://schemas.microsoft.com/office/drawing/2014/main" id="{BB843F98-4061-4F76-890D-267137215A9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7" y="1952"/>
              <a:ext cx="25" cy="992"/>
            </a:xfrm>
            <a:custGeom>
              <a:avLst/>
              <a:gdLst>
                <a:gd name="T0" fmla="*/ 0 w 25"/>
                <a:gd name="T1" fmla="*/ 0 h 992"/>
                <a:gd name="T2" fmla="*/ 25 w 25"/>
                <a:gd name="T3" fmla="*/ 992 h 992"/>
                <a:gd name="T4" fmla="*/ 0 w 25"/>
                <a:gd name="T5" fmla="*/ 0 h 99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992">
                  <a:moveTo>
                    <a:pt x="0" y="0"/>
                  </a:moveTo>
                  <a:lnTo>
                    <a:pt x="25" y="99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2F8F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15" name="Line 232">
              <a:extLst>
                <a:ext uri="{FF2B5EF4-FFF2-40B4-BE49-F238E27FC236}">
                  <a16:creationId xmlns:a16="http://schemas.microsoft.com/office/drawing/2014/main" id="{449803C1-A69F-4045-84EF-2021805D245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227" y="1952"/>
              <a:ext cx="25" cy="992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16" name="Freeform 233">
              <a:extLst>
                <a:ext uri="{FF2B5EF4-FFF2-40B4-BE49-F238E27FC236}">
                  <a16:creationId xmlns:a16="http://schemas.microsoft.com/office/drawing/2014/main" id="{5B0CAC25-88C0-4AA1-ACA1-AB21EDECF545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7" y="2016"/>
              <a:ext cx="505" cy="1096"/>
            </a:xfrm>
            <a:custGeom>
              <a:avLst/>
              <a:gdLst>
                <a:gd name="T0" fmla="*/ 123363 w 202"/>
                <a:gd name="T1" fmla="*/ 0 h 411"/>
                <a:gd name="T2" fmla="*/ 118488 w 202"/>
                <a:gd name="T3" fmla="*/ 311752 h 411"/>
                <a:gd name="T4" fmla="*/ 96488 w 202"/>
                <a:gd name="T5" fmla="*/ 371123 h 411"/>
                <a:gd name="T6" fmla="*/ 65438 w 202"/>
                <a:gd name="T7" fmla="*/ 385536 h 411"/>
                <a:gd name="T8" fmla="*/ 0 w 202"/>
                <a:gd name="T9" fmla="*/ 388360 h 411"/>
                <a:gd name="T10" fmla="*/ 98438 w 202"/>
                <a:gd name="T11" fmla="*/ 321059 h 411"/>
                <a:gd name="T12" fmla="*/ 123363 w 202"/>
                <a:gd name="T13" fmla="*/ 0 h 4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02" h="411">
                  <a:moveTo>
                    <a:pt x="202" y="0"/>
                  </a:moveTo>
                  <a:cubicBezTo>
                    <a:pt x="202" y="42"/>
                    <a:pt x="194" y="302"/>
                    <a:pt x="194" y="325"/>
                  </a:cubicBezTo>
                  <a:cubicBezTo>
                    <a:pt x="194" y="348"/>
                    <a:pt x="197" y="372"/>
                    <a:pt x="158" y="387"/>
                  </a:cubicBezTo>
                  <a:cubicBezTo>
                    <a:pt x="144" y="393"/>
                    <a:pt x="128" y="399"/>
                    <a:pt x="107" y="402"/>
                  </a:cubicBezTo>
                  <a:cubicBezTo>
                    <a:pt x="71" y="409"/>
                    <a:pt x="29" y="411"/>
                    <a:pt x="0" y="405"/>
                  </a:cubicBezTo>
                  <a:cubicBezTo>
                    <a:pt x="52" y="405"/>
                    <a:pt x="134" y="378"/>
                    <a:pt x="161" y="335"/>
                  </a:cubicBezTo>
                  <a:cubicBezTo>
                    <a:pt x="188" y="292"/>
                    <a:pt x="201" y="56"/>
                    <a:pt x="202" y="0"/>
                  </a:cubicBezTo>
                  <a:close/>
                </a:path>
              </a:pathLst>
            </a:custGeom>
            <a:solidFill>
              <a:srgbClr val="CEE3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17" name="Freeform 234">
              <a:extLst>
                <a:ext uri="{FF2B5EF4-FFF2-40B4-BE49-F238E27FC236}">
                  <a16:creationId xmlns:a16="http://schemas.microsoft.com/office/drawing/2014/main" id="{02915B35-1595-4741-B5AA-1E5BE0DF614F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7" y="2861"/>
              <a:ext cx="483" cy="251"/>
            </a:xfrm>
            <a:custGeom>
              <a:avLst/>
              <a:gdLst>
                <a:gd name="T0" fmla="*/ 103945 w 193"/>
                <a:gd name="T1" fmla="*/ 0 h 94"/>
                <a:gd name="T2" fmla="*/ 99043 w 193"/>
                <a:gd name="T3" fmla="*/ 17383 h 94"/>
                <a:gd name="T4" fmla="*/ 0 w 193"/>
                <a:gd name="T5" fmla="*/ 85255 h 94"/>
                <a:gd name="T6" fmla="*/ 65861 w 193"/>
                <a:gd name="T7" fmla="*/ 82245 h 94"/>
                <a:gd name="T8" fmla="*/ 97083 w 193"/>
                <a:gd name="T9" fmla="*/ 67722 h 94"/>
                <a:gd name="T10" fmla="*/ 118695 w 193"/>
                <a:gd name="T11" fmla="*/ 26083 h 94"/>
                <a:gd name="T12" fmla="*/ 103945 w 193"/>
                <a:gd name="T13" fmla="*/ 0 h 9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3" h="94">
                  <a:moveTo>
                    <a:pt x="169" y="0"/>
                  </a:moveTo>
                  <a:cubicBezTo>
                    <a:pt x="166" y="8"/>
                    <a:pt x="164" y="14"/>
                    <a:pt x="161" y="18"/>
                  </a:cubicBezTo>
                  <a:cubicBezTo>
                    <a:pt x="134" y="61"/>
                    <a:pt x="52" y="88"/>
                    <a:pt x="0" y="88"/>
                  </a:cubicBezTo>
                  <a:cubicBezTo>
                    <a:pt x="29" y="94"/>
                    <a:pt x="71" y="92"/>
                    <a:pt x="107" y="85"/>
                  </a:cubicBezTo>
                  <a:cubicBezTo>
                    <a:pt x="128" y="82"/>
                    <a:pt x="144" y="76"/>
                    <a:pt x="158" y="70"/>
                  </a:cubicBezTo>
                  <a:cubicBezTo>
                    <a:pt x="186" y="59"/>
                    <a:pt x="192" y="43"/>
                    <a:pt x="193" y="27"/>
                  </a:cubicBezTo>
                  <a:cubicBezTo>
                    <a:pt x="191" y="17"/>
                    <a:pt x="182" y="8"/>
                    <a:pt x="169" y="0"/>
                  </a:cubicBezTo>
                  <a:close/>
                </a:path>
              </a:pathLst>
            </a:custGeom>
            <a:solidFill>
              <a:srgbClr val="C1DC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18" name="Freeform 235">
              <a:extLst>
                <a:ext uri="{FF2B5EF4-FFF2-40B4-BE49-F238E27FC236}">
                  <a16:creationId xmlns:a16="http://schemas.microsoft.com/office/drawing/2014/main" id="{B3C85614-0708-46FD-A9DC-7599AE4B671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2" y="2757"/>
              <a:ext cx="210" cy="329"/>
            </a:xfrm>
            <a:custGeom>
              <a:avLst/>
              <a:gdLst>
                <a:gd name="T0" fmla="*/ 51300 w 84"/>
                <a:gd name="T1" fmla="*/ 46828 h 123"/>
                <a:gd name="T2" fmla="*/ 51300 w 84"/>
                <a:gd name="T3" fmla="*/ 0 h 123"/>
                <a:gd name="T4" fmla="*/ 42313 w 84"/>
                <a:gd name="T5" fmla="*/ 75459 h 123"/>
                <a:gd name="T6" fmla="*/ 0 w 84"/>
                <a:gd name="T7" fmla="*/ 120489 h 123"/>
                <a:gd name="T8" fmla="*/ 47188 w 84"/>
                <a:gd name="T9" fmla="*/ 86099 h 123"/>
                <a:gd name="T10" fmla="*/ 51300 w 84"/>
                <a:gd name="T11" fmla="*/ 49853 h 123"/>
                <a:gd name="T12" fmla="*/ 51300 w 84"/>
                <a:gd name="T13" fmla="*/ 49853 h 123"/>
                <a:gd name="T14" fmla="*/ 51300 w 84"/>
                <a:gd name="T15" fmla="*/ 47922 h 123"/>
                <a:gd name="T16" fmla="*/ 51300 w 84"/>
                <a:gd name="T17" fmla="*/ 46119 h 123"/>
                <a:gd name="T18" fmla="*/ 51300 w 84"/>
                <a:gd name="T19" fmla="*/ 46828 h 12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84" h="123">
                  <a:moveTo>
                    <a:pt x="84" y="48"/>
                  </a:moveTo>
                  <a:cubicBezTo>
                    <a:pt x="84" y="0"/>
                    <a:pt x="84" y="0"/>
                    <a:pt x="84" y="0"/>
                  </a:cubicBezTo>
                  <a:cubicBezTo>
                    <a:pt x="84" y="16"/>
                    <a:pt x="83" y="49"/>
                    <a:pt x="69" y="77"/>
                  </a:cubicBezTo>
                  <a:cubicBezTo>
                    <a:pt x="45" y="112"/>
                    <a:pt x="10" y="117"/>
                    <a:pt x="0" y="123"/>
                  </a:cubicBezTo>
                  <a:cubicBezTo>
                    <a:pt x="41" y="114"/>
                    <a:pt x="70" y="100"/>
                    <a:pt x="77" y="88"/>
                  </a:cubicBezTo>
                  <a:cubicBezTo>
                    <a:pt x="84" y="78"/>
                    <a:pt x="83" y="61"/>
                    <a:pt x="84" y="51"/>
                  </a:cubicBezTo>
                  <a:cubicBezTo>
                    <a:pt x="84" y="51"/>
                    <a:pt x="84" y="51"/>
                    <a:pt x="84" y="51"/>
                  </a:cubicBezTo>
                  <a:cubicBezTo>
                    <a:pt x="84" y="49"/>
                    <a:pt x="84" y="49"/>
                    <a:pt x="84" y="49"/>
                  </a:cubicBezTo>
                  <a:cubicBezTo>
                    <a:pt x="84" y="49"/>
                    <a:pt x="84" y="48"/>
                    <a:pt x="84" y="47"/>
                  </a:cubicBezTo>
                  <a:cubicBezTo>
                    <a:pt x="84" y="47"/>
                    <a:pt x="84" y="48"/>
                    <a:pt x="84" y="48"/>
                  </a:cubicBezTo>
                  <a:close/>
                </a:path>
              </a:pathLst>
            </a:custGeom>
            <a:solidFill>
              <a:srgbClr val="91C2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19" name="Freeform 236">
              <a:extLst>
                <a:ext uri="{FF2B5EF4-FFF2-40B4-BE49-F238E27FC236}">
                  <a16:creationId xmlns:a16="http://schemas.microsoft.com/office/drawing/2014/main" id="{8E42B69B-5457-4842-B91D-C91C6691640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2" y="1920"/>
              <a:ext cx="755" cy="739"/>
            </a:xfrm>
            <a:custGeom>
              <a:avLst/>
              <a:gdLst>
                <a:gd name="T0" fmla="*/ 179500 w 302"/>
                <a:gd name="T1" fmla="*/ 262460 h 277"/>
                <a:gd name="T2" fmla="*/ 184375 w 302"/>
                <a:gd name="T3" fmla="*/ 0 h 277"/>
                <a:gd name="T4" fmla="*/ 87895 w 302"/>
                <a:gd name="T5" fmla="*/ 28770 h 277"/>
                <a:gd name="T6" fmla="*/ 3720 w 302"/>
                <a:gd name="T7" fmla="*/ 7558 h 277"/>
                <a:gd name="T8" fmla="*/ 0 w 302"/>
                <a:gd name="T9" fmla="*/ 7558 h 277"/>
                <a:gd name="T10" fmla="*/ 126488 w 302"/>
                <a:gd name="T11" fmla="*/ 54854 h 277"/>
                <a:gd name="T12" fmla="*/ 172188 w 302"/>
                <a:gd name="T13" fmla="*/ 266523 h 277"/>
                <a:gd name="T14" fmla="*/ 179500 w 302"/>
                <a:gd name="T15" fmla="*/ 262460 h 27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02" h="277">
                  <a:moveTo>
                    <a:pt x="294" y="273"/>
                  </a:moveTo>
                  <a:cubicBezTo>
                    <a:pt x="302" y="0"/>
                    <a:pt x="302" y="0"/>
                    <a:pt x="302" y="0"/>
                  </a:cubicBezTo>
                  <a:cubicBezTo>
                    <a:pt x="270" y="17"/>
                    <a:pt x="211" y="30"/>
                    <a:pt x="144" y="30"/>
                  </a:cubicBezTo>
                  <a:cubicBezTo>
                    <a:pt x="89" y="30"/>
                    <a:pt x="39" y="21"/>
                    <a:pt x="6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31" y="36"/>
                    <a:pt x="166" y="54"/>
                    <a:pt x="207" y="57"/>
                  </a:cubicBezTo>
                  <a:cubicBezTo>
                    <a:pt x="248" y="60"/>
                    <a:pt x="288" y="110"/>
                    <a:pt x="282" y="277"/>
                  </a:cubicBezTo>
                  <a:lnTo>
                    <a:pt x="294" y="273"/>
                  </a:lnTo>
                  <a:close/>
                </a:path>
              </a:pathLst>
            </a:custGeom>
            <a:solidFill>
              <a:srgbClr val="CEE3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20" name="Freeform 237">
              <a:extLst>
                <a:ext uri="{FF2B5EF4-FFF2-40B4-BE49-F238E27FC236}">
                  <a16:creationId xmlns:a16="http://schemas.microsoft.com/office/drawing/2014/main" id="{D9A87854-B3AE-4F05-BA2D-FD06AD0ABB01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7" y="1920"/>
              <a:ext cx="410" cy="435"/>
            </a:xfrm>
            <a:custGeom>
              <a:avLst/>
              <a:gdLst>
                <a:gd name="T0" fmla="*/ 100125 w 164"/>
                <a:gd name="T1" fmla="*/ 0 h 163"/>
                <a:gd name="T2" fmla="*/ 6845 w 164"/>
                <a:gd name="T3" fmla="*/ 28817 h 163"/>
                <a:gd name="T4" fmla="*/ 0 w 164"/>
                <a:gd name="T5" fmla="*/ 31800 h 163"/>
                <a:gd name="T6" fmla="*/ 72783 w 164"/>
                <a:gd name="T7" fmla="*/ 40482 h 163"/>
                <a:gd name="T8" fmla="*/ 96020 w 164"/>
                <a:gd name="T9" fmla="*/ 157147 h 163"/>
                <a:gd name="T10" fmla="*/ 100125 w 164"/>
                <a:gd name="T11" fmla="*/ 0 h 16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64" h="163">
                  <a:moveTo>
                    <a:pt x="164" y="0"/>
                  </a:moveTo>
                  <a:cubicBezTo>
                    <a:pt x="132" y="17"/>
                    <a:pt x="76" y="30"/>
                    <a:pt x="11" y="30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18" y="40"/>
                    <a:pt x="97" y="37"/>
                    <a:pt x="119" y="42"/>
                  </a:cubicBezTo>
                  <a:cubicBezTo>
                    <a:pt x="152" y="50"/>
                    <a:pt x="156" y="102"/>
                    <a:pt x="157" y="163"/>
                  </a:cubicBezTo>
                  <a:lnTo>
                    <a:pt x="164" y="0"/>
                  </a:lnTo>
                  <a:close/>
                </a:path>
              </a:pathLst>
            </a:custGeom>
            <a:solidFill>
              <a:srgbClr val="A3CB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21" name="Freeform 238">
              <a:extLst>
                <a:ext uri="{FF2B5EF4-FFF2-40B4-BE49-F238E27FC236}">
                  <a16:creationId xmlns:a16="http://schemas.microsoft.com/office/drawing/2014/main" id="{20502726-7166-41B8-9F34-F7A80676D80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5" y="1923"/>
              <a:ext cx="402" cy="994"/>
            </a:xfrm>
            <a:custGeom>
              <a:avLst/>
              <a:gdLst>
                <a:gd name="T0" fmla="*/ 0 w 161"/>
                <a:gd name="T1" fmla="*/ 0 h 373"/>
                <a:gd name="T2" fmla="*/ 7768 w 161"/>
                <a:gd name="T3" fmla="*/ 355996 h 373"/>
                <a:gd name="T4" fmla="*/ 15039 w 161"/>
                <a:gd name="T5" fmla="*/ 60221 h 373"/>
                <a:gd name="T6" fmla="*/ 87271 w 161"/>
                <a:gd name="T7" fmla="*/ 44741 h 373"/>
                <a:gd name="T8" fmla="*/ 61846 w 161"/>
                <a:gd name="T9" fmla="*/ 33327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1" h="373">
                  <a:moveTo>
                    <a:pt x="0" y="0"/>
                  </a:moveTo>
                  <a:cubicBezTo>
                    <a:pt x="13" y="373"/>
                    <a:pt x="13" y="373"/>
                    <a:pt x="13" y="373"/>
                  </a:cubicBezTo>
                  <a:cubicBezTo>
                    <a:pt x="18" y="316"/>
                    <a:pt x="7" y="89"/>
                    <a:pt x="25" y="63"/>
                  </a:cubicBezTo>
                  <a:cubicBezTo>
                    <a:pt x="43" y="38"/>
                    <a:pt x="99" y="41"/>
                    <a:pt x="144" y="47"/>
                  </a:cubicBezTo>
                  <a:cubicBezTo>
                    <a:pt x="161" y="49"/>
                    <a:pt x="102" y="35"/>
                    <a:pt x="102" y="35"/>
                  </a:cubicBezTo>
                </a:path>
              </a:pathLst>
            </a:custGeom>
            <a:solidFill>
              <a:srgbClr val="CEE3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22" name="Freeform 239">
              <a:extLst>
                <a:ext uri="{FF2B5EF4-FFF2-40B4-BE49-F238E27FC236}">
                  <a16:creationId xmlns:a16="http://schemas.microsoft.com/office/drawing/2014/main" id="{6A0588F8-2294-4145-BD61-67AA3BEA668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7" y="2077"/>
              <a:ext cx="440" cy="913"/>
            </a:xfrm>
            <a:custGeom>
              <a:avLst/>
              <a:gdLst>
                <a:gd name="T0" fmla="*/ 45238 w 176"/>
                <a:gd name="T1" fmla="*/ 6906 h 342"/>
                <a:gd name="T2" fmla="*/ 91145 w 176"/>
                <a:gd name="T3" fmla="*/ 13412 h 342"/>
                <a:gd name="T4" fmla="*/ 99613 w 176"/>
                <a:gd name="T5" fmla="*/ 120927 h 342"/>
                <a:gd name="T6" fmla="*/ 97188 w 176"/>
                <a:gd name="T7" fmla="*/ 302657 h 342"/>
                <a:gd name="T8" fmla="*/ 7345 w 176"/>
                <a:gd name="T9" fmla="*/ 293983 h 342"/>
                <a:gd name="T10" fmla="*/ 6175 w 176"/>
                <a:gd name="T11" fmla="*/ 63029 h 342"/>
                <a:gd name="T12" fmla="*/ 11063 w 176"/>
                <a:gd name="T13" fmla="*/ 9763 h 342"/>
                <a:gd name="T14" fmla="*/ 45238 w 176"/>
                <a:gd name="T15" fmla="*/ 6906 h 34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76" h="342">
                  <a:moveTo>
                    <a:pt x="74" y="7"/>
                  </a:moveTo>
                  <a:cubicBezTo>
                    <a:pt x="99" y="9"/>
                    <a:pt x="126" y="11"/>
                    <a:pt x="149" y="14"/>
                  </a:cubicBezTo>
                  <a:cubicBezTo>
                    <a:pt x="170" y="13"/>
                    <a:pt x="161" y="78"/>
                    <a:pt x="163" y="125"/>
                  </a:cubicBezTo>
                  <a:cubicBezTo>
                    <a:pt x="165" y="181"/>
                    <a:pt x="176" y="300"/>
                    <a:pt x="159" y="313"/>
                  </a:cubicBezTo>
                  <a:cubicBezTo>
                    <a:pt x="124" y="342"/>
                    <a:pt x="33" y="342"/>
                    <a:pt x="12" y="304"/>
                  </a:cubicBezTo>
                  <a:cubicBezTo>
                    <a:pt x="0" y="282"/>
                    <a:pt x="11" y="88"/>
                    <a:pt x="10" y="65"/>
                  </a:cubicBezTo>
                  <a:cubicBezTo>
                    <a:pt x="10" y="47"/>
                    <a:pt x="10" y="20"/>
                    <a:pt x="18" y="10"/>
                  </a:cubicBezTo>
                  <a:cubicBezTo>
                    <a:pt x="27" y="0"/>
                    <a:pt x="60" y="6"/>
                    <a:pt x="74" y="7"/>
                  </a:cubicBezTo>
                  <a:close/>
                </a:path>
              </a:pathLst>
            </a:custGeom>
            <a:solidFill>
              <a:srgbClr val="F3F8F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23" name="Freeform 240">
              <a:extLst>
                <a:ext uri="{FF2B5EF4-FFF2-40B4-BE49-F238E27FC236}">
                  <a16:creationId xmlns:a16="http://schemas.microsoft.com/office/drawing/2014/main" id="{CE365FF5-26BC-4339-AEF8-0D16936D8B03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2" y="2792"/>
              <a:ext cx="395" cy="198"/>
            </a:xfrm>
            <a:custGeom>
              <a:avLst/>
              <a:gdLst>
                <a:gd name="T0" fmla="*/ 96488 w 158"/>
                <a:gd name="T1" fmla="*/ 1803 h 74"/>
                <a:gd name="T2" fmla="*/ 75708 w 158"/>
                <a:gd name="T3" fmla="*/ 0 h 74"/>
                <a:gd name="T4" fmla="*/ 0 w 158"/>
                <a:gd name="T5" fmla="*/ 26454 h 74"/>
                <a:gd name="T6" fmla="*/ 1300 w 158"/>
                <a:gd name="T7" fmla="*/ 35265 h 74"/>
                <a:gd name="T8" fmla="*/ 91145 w 158"/>
                <a:gd name="T9" fmla="*/ 44023 h 74"/>
                <a:gd name="T10" fmla="*/ 96488 w 158"/>
                <a:gd name="T11" fmla="*/ 1803 h 7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58" h="74">
                  <a:moveTo>
                    <a:pt x="158" y="2"/>
                  </a:moveTo>
                  <a:cubicBezTo>
                    <a:pt x="147" y="1"/>
                    <a:pt x="136" y="0"/>
                    <a:pt x="124" y="0"/>
                  </a:cubicBezTo>
                  <a:cubicBezTo>
                    <a:pt x="72" y="0"/>
                    <a:pt x="26" y="11"/>
                    <a:pt x="0" y="27"/>
                  </a:cubicBezTo>
                  <a:cubicBezTo>
                    <a:pt x="0" y="31"/>
                    <a:pt x="1" y="34"/>
                    <a:pt x="2" y="36"/>
                  </a:cubicBezTo>
                  <a:cubicBezTo>
                    <a:pt x="23" y="74"/>
                    <a:pt x="114" y="74"/>
                    <a:pt x="149" y="45"/>
                  </a:cubicBezTo>
                  <a:cubicBezTo>
                    <a:pt x="155" y="41"/>
                    <a:pt x="157" y="24"/>
                    <a:pt x="158" y="2"/>
                  </a:cubicBezTo>
                  <a:close/>
                </a:path>
              </a:pathLst>
            </a:custGeom>
            <a:solidFill>
              <a:srgbClr val="E9F3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24" name="Freeform 241">
              <a:extLst>
                <a:ext uri="{FF2B5EF4-FFF2-40B4-BE49-F238E27FC236}">
                  <a16:creationId xmlns:a16="http://schemas.microsoft.com/office/drawing/2014/main" id="{B5D4F1A3-4D2B-4A0F-AFB9-FD458215ACDE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2" y="2925"/>
              <a:ext cx="83" cy="35"/>
            </a:xfrm>
            <a:custGeom>
              <a:avLst/>
              <a:gdLst>
                <a:gd name="T0" fmla="*/ 12684 w 33"/>
                <a:gd name="T1" fmla="*/ 0 h 13"/>
                <a:gd name="T2" fmla="*/ 0 w 33"/>
                <a:gd name="T3" fmla="*/ 9192 h 13"/>
                <a:gd name="T4" fmla="*/ 1323 w 33"/>
                <a:gd name="T5" fmla="*/ 13287 h 13"/>
                <a:gd name="T6" fmla="*/ 21052 w 33"/>
                <a:gd name="T7" fmla="*/ 1833 h 13"/>
                <a:gd name="T8" fmla="*/ 12684 w 33"/>
                <a:gd name="T9" fmla="*/ 0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13">
                  <a:moveTo>
                    <a:pt x="20" y="0"/>
                  </a:moveTo>
                  <a:cubicBezTo>
                    <a:pt x="9" y="0"/>
                    <a:pt x="0" y="4"/>
                    <a:pt x="0" y="9"/>
                  </a:cubicBezTo>
                  <a:cubicBezTo>
                    <a:pt x="0" y="10"/>
                    <a:pt x="1" y="11"/>
                    <a:pt x="2" y="13"/>
                  </a:cubicBezTo>
                  <a:cubicBezTo>
                    <a:pt x="14" y="11"/>
                    <a:pt x="25" y="7"/>
                    <a:pt x="33" y="2"/>
                  </a:cubicBezTo>
                  <a:cubicBezTo>
                    <a:pt x="30" y="1"/>
                    <a:pt x="25" y="0"/>
                    <a:pt x="20" y="0"/>
                  </a:cubicBezTo>
                  <a:close/>
                </a:path>
              </a:pathLst>
            </a:custGeom>
            <a:solidFill>
              <a:srgbClr val="DBEA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25" name="Freeform 242">
              <a:extLst>
                <a:ext uri="{FF2B5EF4-FFF2-40B4-BE49-F238E27FC236}">
                  <a16:creationId xmlns:a16="http://schemas.microsoft.com/office/drawing/2014/main" id="{F97083B7-2275-499E-8C4C-EAA0DE2965FB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0" y="2123"/>
              <a:ext cx="232" cy="797"/>
            </a:xfrm>
            <a:custGeom>
              <a:avLst/>
              <a:gdLst>
                <a:gd name="T0" fmla="*/ 51776 w 93"/>
                <a:gd name="T1" fmla="*/ 17217 h 299"/>
                <a:gd name="T2" fmla="*/ 51122 w 93"/>
                <a:gd name="T3" fmla="*/ 54524 h 299"/>
                <a:gd name="T4" fmla="*/ 45784 w 93"/>
                <a:gd name="T5" fmla="*/ 127331 h 299"/>
                <a:gd name="T6" fmla="*/ 42212 w 93"/>
                <a:gd name="T7" fmla="*/ 261853 h 299"/>
                <a:gd name="T8" fmla="*/ 9639 w 93"/>
                <a:gd name="T9" fmla="*/ 260150 h 299"/>
                <a:gd name="T10" fmla="*/ 2899 w 93"/>
                <a:gd name="T11" fmla="*/ 119489 h 299"/>
                <a:gd name="T12" fmla="*/ 11301 w 93"/>
                <a:gd name="T13" fmla="*/ 12520 h 299"/>
                <a:gd name="T14" fmla="*/ 34201 w 93"/>
                <a:gd name="T15" fmla="*/ 5811 h 299"/>
                <a:gd name="T16" fmla="*/ 51776 w 93"/>
                <a:gd name="T17" fmla="*/ 17217 h 29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3" h="299">
                  <a:moveTo>
                    <a:pt x="86" y="18"/>
                  </a:moveTo>
                  <a:cubicBezTo>
                    <a:pt x="93" y="30"/>
                    <a:pt x="88" y="52"/>
                    <a:pt x="85" y="57"/>
                  </a:cubicBezTo>
                  <a:cubicBezTo>
                    <a:pt x="74" y="81"/>
                    <a:pt x="77" y="107"/>
                    <a:pt x="76" y="133"/>
                  </a:cubicBezTo>
                  <a:cubicBezTo>
                    <a:pt x="75" y="152"/>
                    <a:pt x="85" y="240"/>
                    <a:pt x="70" y="274"/>
                  </a:cubicBezTo>
                  <a:cubicBezTo>
                    <a:pt x="59" y="299"/>
                    <a:pt x="21" y="276"/>
                    <a:pt x="16" y="272"/>
                  </a:cubicBezTo>
                  <a:cubicBezTo>
                    <a:pt x="0" y="260"/>
                    <a:pt x="5" y="155"/>
                    <a:pt x="5" y="125"/>
                  </a:cubicBezTo>
                  <a:cubicBezTo>
                    <a:pt x="5" y="97"/>
                    <a:pt x="1" y="36"/>
                    <a:pt x="19" y="13"/>
                  </a:cubicBezTo>
                  <a:cubicBezTo>
                    <a:pt x="29" y="0"/>
                    <a:pt x="42" y="4"/>
                    <a:pt x="57" y="6"/>
                  </a:cubicBezTo>
                  <a:cubicBezTo>
                    <a:pt x="64" y="6"/>
                    <a:pt x="79" y="7"/>
                    <a:pt x="86" y="18"/>
                  </a:cubicBezTo>
                  <a:close/>
                </a:path>
              </a:pathLst>
            </a:custGeom>
            <a:solidFill>
              <a:srgbClr val="FAFC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26" name="Freeform 243">
              <a:extLst>
                <a:ext uri="{FF2B5EF4-FFF2-40B4-BE49-F238E27FC236}">
                  <a16:creationId xmlns:a16="http://schemas.microsoft.com/office/drawing/2014/main" id="{4A2CEA25-BDB3-45EB-A3AB-EE6EDD46EFCA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5" y="2189"/>
              <a:ext cx="150" cy="456"/>
            </a:xfrm>
            <a:custGeom>
              <a:avLst/>
              <a:gdLst>
                <a:gd name="T0" fmla="*/ 16613 w 60"/>
                <a:gd name="T1" fmla="*/ 4701 h 171"/>
                <a:gd name="T2" fmla="*/ 8125 w 60"/>
                <a:gd name="T3" fmla="*/ 163989 h 171"/>
                <a:gd name="T4" fmla="*/ 13020 w 60"/>
                <a:gd name="T5" fmla="*/ 50005 h 171"/>
                <a:gd name="T6" fmla="*/ 23250 w 60"/>
                <a:gd name="T7" fmla="*/ 20083 h 171"/>
                <a:gd name="T8" fmla="*/ 25208 w 60"/>
                <a:gd name="T9" fmla="*/ 7531 h 1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0" h="171">
                  <a:moveTo>
                    <a:pt x="27" y="5"/>
                  </a:moveTo>
                  <a:cubicBezTo>
                    <a:pt x="0" y="0"/>
                    <a:pt x="6" y="153"/>
                    <a:pt x="13" y="171"/>
                  </a:cubicBezTo>
                  <a:cubicBezTo>
                    <a:pt x="15" y="139"/>
                    <a:pt x="13" y="84"/>
                    <a:pt x="21" y="52"/>
                  </a:cubicBezTo>
                  <a:cubicBezTo>
                    <a:pt x="24" y="39"/>
                    <a:pt x="27" y="30"/>
                    <a:pt x="38" y="21"/>
                  </a:cubicBezTo>
                  <a:cubicBezTo>
                    <a:pt x="43" y="17"/>
                    <a:pt x="60" y="11"/>
                    <a:pt x="41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27" name="Freeform 244">
              <a:extLst>
                <a:ext uri="{FF2B5EF4-FFF2-40B4-BE49-F238E27FC236}">
                  <a16:creationId xmlns:a16="http://schemas.microsoft.com/office/drawing/2014/main" id="{90A0BABC-1FF2-4E21-818D-881B1B5F7F31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5" y="2336"/>
              <a:ext cx="22" cy="24"/>
            </a:xfrm>
            <a:custGeom>
              <a:avLst/>
              <a:gdLst>
                <a:gd name="T0" fmla="*/ 0 w 9"/>
                <a:gd name="T1" fmla="*/ 0 h 9"/>
                <a:gd name="T2" fmla="*/ 4720 w 9"/>
                <a:gd name="T3" fmla="*/ 5824 h 9"/>
                <a:gd name="T4" fmla="*/ 2540 w 9"/>
                <a:gd name="T5" fmla="*/ 1763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9">
                  <a:moveTo>
                    <a:pt x="0" y="0"/>
                  </a:moveTo>
                  <a:cubicBezTo>
                    <a:pt x="4" y="4"/>
                    <a:pt x="2" y="9"/>
                    <a:pt x="9" y="6"/>
                  </a:cubicBezTo>
                  <a:cubicBezTo>
                    <a:pt x="8" y="2"/>
                    <a:pt x="4" y="1"/>
                    <a:pt x="5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28" name="Freeform 245">
              <a:extLst>
                <a:ext uri="{FF2B5EF4-FFF2-40B4-BE49-F238E27FC236}">
                  <a16:creationId xmlns:a16="http://schemas.microsoft.com/office/drawing/2014/main" id="{E0E031E0-C440-4CB5-A617-8BE5F4C2CB93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0" y="1923"/>
              <a:ext cx="115" cy="101"/>
            </a:xfrm>
            <a:custGeom>
              <a:avLst/>
              <a:gdLst>
                <a:gd name="T0" fmla="*/ 0 w 46"/>
                <a:gd name="T1" fmla="*/ 15923 h 38"/>
                <a:gd name="T2" fmla="*/ 26375 w 46"/>
                <a:gd name="T3" fmla="*/ 35528 h 38"/>
                <a:gd name="T4" fmla="*/ 27658 w 46"/>
                <a:gd name="T5" fmla="*/ 0 h 38"/>
                <a:gd name="T6" fmla="*/ 13488 w 46"/>
                <a:gd name="T7" fmla="*/ 9537 h 3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6" h="38">
                  <a:moveTo>
                    <a:pt x="0" y="17"/>
                  </a:moveTo>
                  <a:cubicBezTo>
                    <a:pt x="18" y="15"/>
                    <a:pt x="41" y="15"/>
                    <a:pt x="43" y="38"/>
                  </a:cubicBezTo>
                  <a:cubicBezTo>
                    <a:pt x="46" y="27"/>
                    <a:pt x="45" y="11"/>
                    <a:pt x="45" y="0"/>
                  </a:cubicBezTo>
                  <a:cubicBezTo>
                    <a:pt x="39" y="5"/>
                    <a:pt x="30" y="8"/>
                    <a:pt x="22" y="10"/>
                  </a:cubicBezTo>
                </a:path>
              </a:pathLst>
            </a:custGeom>
            <a:solidFill>
              <a:srgbClr val="75B4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29" name="Freeform 246">
              <a:extLst>
                <a:ext uri="{FF2B5EF4-FFF2-40B4-BE49-F238E27FC236}">
                  <a16:creationId xmlns:a16="http://schemas.microsoft.com/office/drawing/2014/main" id="{5F4BCBA6-EDE8-43E2-9293-8B0D0B3B8274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5" y="2923"/>
              <a:ext cx="67" cy="32"/>
            </a:xfrm>
            <a:custGeom>
              <a:avLst/>
              <a:gdLst>
                <a:gd name="T0" fmla="*/ 1134 w 27"/>
                <a:gd name="T1" fmla="*/ 10376 h 12"/>
                <a:gd name="T2" fmla="*/ 15616 w 27"/>
                <a:gd name="T3" fmla="*/ 2824 h 12"/>
                <a:gd name="T4" fmla="*/ 1588 w 27"/>
                <a:gd name="T5" fmla="*/ 11469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" h="12">
                  <a:moveTo>
                    <a:pt x="2" y="11"/>
                  </a:moveTo>
                  <a:cubicBezTo>
                    <a:pt x="0" y="0"/>
                    <a:pt x="19" y="0"/>
                    <a:pt x="27" y="3"/>
                  </a:cubicBezTo>
                  <a:cubicBezTo>
                    <a:pt x="18" y="3"/>
                    <a:pt x="7" y="3"/>
                    <a:pt x="3" y="12"/>
                  </a:cubicBezTo>
                </a:path>
              </a:pathLst>
            </a:custGeom>
            <a:solidFill>
              <a:srgbClr val="C8E0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30" name="Freeform 247">
              <a:extLst>
                <a:ext uri="{FF2B5EF4-FFF2-40B4-BE49-F238E27FC236}">
                  <a16:creationId xmlns:a16="http://schemas.microsoft.com/office/drawing/2014/main" id="{37975320-AF2B-4710-B1F4-A9274A723FE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0" y="1925"/>
              <a:ext cx="77" cy="88"/>
            </a:xfrm>
            <a:custGeom>
              <a:avLst/>
              <a:gdLst>
                <a:gd name="T0" fmla="*/ 1592 w 31"/>
                <a:gd name="T1" fmla="*/ 31709 h 33"/>
                <a:gd name="T2" fmla="*/ 18040 w 31"/>
                <a:gd name="T3" fmla="*/ 11469 h 33"/>
                <a:gd name="T4" fmla="*/ 0 w 31"/>
                <a:gd name="T5" fmla="*/ 0 h 3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1" h="33">
                  <a:moveTo>
                    <a:pt x="3" y="33"/>
                  </a:moveTo>
                  <a:cubicBezTo>
                    <a:pt x="6" y="16"/>
                    <a:pt x="18" y="18"/>
                    <a:pt x="31" y="12"/>
                  </a:cubicBezTo>
                  <a:cubicBezTo>
                    <a:pt x="20" y="10"/>
                    <a:pt x="9" y="5"/>
                    <a:pt x="0" y="0"/>
                  </a:cubicBezTo>
                </a:path>
              </a:pathLst>
            </a:custGeom>
            <a:solidFill>
              <a:srgbClr val="A3CB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31" name="Oval 248">
              <a:extLst>
                <a:ext uri="{FF2B5EF4-FFF2-40B4-BE49-F238E27FC236}">
                  <a16:creationId xmlns:a16="http://schemas.microsoft.com/office/drawing/2014/main" id="{4B6CA3A9-5E39-44AD-842F-7CD07201E6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7" y="1157"/>
              <a:ext cx="931" cy="304"/>
            </a:xfrm>
            <a:prstGeom prst="ellipse">
              <a:avLst/>
            </a:prstGeom>
            <a:noFill/>
            <a:ln w="7938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2632" name="Freeform 249">
              <a:extLst>
                <a:ext uri="{FF2B5EF4-FFF2-40B4-BE49-F238E27FC236}">
                  <a16:creationId xmlns:a16="http://schemas.microsoft.com/office/drawing/2014/main" id="{6A1623A1-D4FC-405B-9D0D-3C05CD046A7E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0" y="2885"/>
              <a:ext cx="30" cy="64"/>
            </a:xfrm>
            <a:custGeom>
              <a:avLst/>
              <a:gdLst>
                <a:gd name="T0" fmla="*/ 0 w 12"/>
                <a:gd name="T1" fmla="*/ 0 h 24"/>
                <a:gd name="T2" fmla="*/ 7345 w 12"/>
                <a:gd name="T3" fmla="*/ 23061 h 2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24">
                  <a:moveTo>
                    <a:pt x="0" y="0"/>
                  </a:moveTo>
                  <a:cubicBezTo>
                    <a:pt x="8" y="8"/>
                    <a:pt x="12" y="16"/>
                    <a:pt x="12" y="24"/>
                  </a:cubicBezTo>
                </a:path>
              </a:pathLst>
            </a:custGeom>
            <a:noFill/>
            <a:ln w="7938" cap="rnd">
              <a:solidFill>
                <a:srgbClr val="85858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33" name="Freeform 250">
              <a:extLst>
                <a:ext uri="{FF2B5EF4-FFF2-40B4-BE49-F238E27FC236}">
                  <a16:creationId xmlns:a16="http://schemas.microsoft.com/office/drawing/2014/main" id="{6C5B931A-CB20-4A38-A938-31002123BD6C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5" y="2845"/>
              <a:ext cx="55" cy="40"/>
            </a:xfrm>
            <a:custGeom>
              <a:avLst/>
              <a:gdLst>
                <a:gd name="T0" fmla="*/ 0 w 22"/>
                <a:gd name="T1" fmla="*/ 0 h 15"/>
                <a:gd name="T2" fmla="*/ 13488 w 22"/>
                <a:gd name="T3" fmla="*/ 14413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2" h="15">
                  <a:moveTo>
                    <a:pt x="0" y="0"/>
                  </a:moveTo>
                  <a:cubicBezTo>
                    <a:pt x="9" y="4"/>
                    <a:pt x="17" y="9"/>
                    <a:pt x="22" y="15"/>
                  </a:cubicBezTo>
                </a:path>
              </a:pathLst>
            </a:custGeom>
            <a:noFill/>
            <a:ln w="7938" cap="rnd">
              <a:solidFill>
                <a:srgbClr val="99999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34" name="Freeform 251">
              <a:extLst>
                <a:ext uri="{FF2B5EF4-FFF2-40B4-BE49-F238E27FC236}">
                  <a16:creationId xmlns:a16="http://schemas.microsoft.com/office/drawing/2014/main" id="{5836CFBD-D887-48DB-9A54-D4594779C2D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2" y="2787"/>
              <a:ext cx="213" cy="58"/>
            </a:xfrm>
            <a:custGeom>
              <a:avLst/>
              <a:gdLst>
                <a:gd name="T0" fmla="*/ 0 w 85"/>
                <a:gd name="T1" fmla="*/ 0 h 22"/>
                <a:gd name="T2" fmla="*/ 52759 w 85"/>
                <a:gd name="T3" fmla="*/ 19462 h 2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5" h="22">
                  <a:moveTo>
                    <a:pt x="0" y="0"/>
                  </a:moveTo>
                  <a:cubicBezTo>
                    <a:pt x="34" y="3"/>
                    <a:pt x="64" y="11"/>
                    <a:pt x="85" y="22"/>
                  </a:cubicBezTo>
                </a:path>
              </a:pathLst>
            </a:custGeom>
            <a:noFill/>
            <a:ln w="7938" cap="rnd">
              <a:solidFill>
                <a:srgbClr val="B2B2B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35" name="Freeform 252">
              <a:extLst>
                <a:ext uri="{FF2B5EF4-FFF2-40B4-BE49-F238E27FC236}">
                  <a16:creationId xmlns:a16="http://schemas.microsoft.com/office/drawing/2014/main" id="{90ED49AC-36BF-435B-B138-FF014F206DE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7" y="2856"/>
              <a:ext cx="65" cy="93"/>
            </a:xfrm>
            <a:custGeom>
              <a:avLst/>
              <a:gdLst>
                <a:gd name="T0" fmla="*/ 0 w 26"/>
                <a:gd name="T1" fmla="*/ 32696 h 35"/>
                <a:gd name="T2" fmla="*/ 15938 w 26"/>
                <a:gd name="T3" fmla="*/ 0 h 3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6" h="35">
                  <a:moveTo>
                    <a:pt x="0" y="35"/>
                  </a:moveTo>
                  <a:cubicBezTo>
                    <a:pt x="0" y="22"/>
                    <a:pt x="10" y="10"/>
                    <a:pt x="26" y="0"/>
                  </a:cubicBezTo>
                </a:path>
              </a:pathLst>
            </a:custGeom>
            <a:noFill/>
            <a:ln w="7938" cap="rnd">
              <a:solidFill>
                <a:srgbClr val="B2B2B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36" name="Freeform 253">
              <a:extLst>
                <a:ext uri="{FF2B5EF4-FFF2-40B4-BE49-F238E27FC236}">
                  <a16:creationId xmlns:a16="http://schemas.microsoft.com/office/drawing/2014/main" id="{B02D2190-A764-4804-AA6A-3149EFD7567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7" y="2949"/>
              <a:ext cx="773" cy="169"/>
            </a:xfrm>
            <a:custGeom>
              <a:avLst/>
              <a:gdLst>
                <a:gd name="T0" fmla="*/ 189475 w 309"/>
                <a:gd name="T1" fmla="*/ 0 h 63"/>
                <a:gd name="T2" fmla="*/ 94341 w 309"/>
                <a:gd name="T3" fmla="*/ 62908 h 63"/>
                <a:gd name="T4" fmla="*/ 0 w 309"/>
                <a:gd name="T5" fmla="*/ 0 h 63"/>
                <a:gd name="T6" fmla="*/ 0 w 309"/>
                <a:gd name="T7" fmla="*/ 0 h 6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09" h="63">
                  <a:moveTo>
                    <a:pt x="309" y="0"/>
                  </a:moveTo>
                  <a:cubicBezTo>
                    <a:pt x="309" y="35"/>
                    <a:pt x="240" y="63"/>
                    <a:pt x="154" y="63"/>
                  </a:cubicBezTo>
                  <a:cubicBezTo>
                    <a:pt x="69" y="63"/>
                    <a:pt x="0" y="35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37" name="Freeform 254">
              <a:extLst>
                <a:ext uri="{FF2B5EF4-FFF2-40B4-BE49-F238E27FC236}">
                  <a16:creationId xmlns:a16="http://schemas.microsoft.com/office/drawing/2014/main" id="{BEB2E838-962C-46E6-94D3-CE0F8E1D4DF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2" y="2797"/>
              <a:ext cx="740" cy="310"/>
            </a:xfrm>
            <a:custGeom>
              <a:avLst/>
              <a:gdLst>
                <a:gd name="T0" fmla="*/ 111845 w 296"/>
                <a:gd name="T1" fmla="*/ 0 h 116"/>
                <a:gd name="T2" fmla="*/ 180675 w 296"/>
                <a:gd name="T3" fmla="*/ 55348 h 116"/>
                <a:gd name="T4" fmla="*/ 90363 w 296"/>
                <a:gd name="T5" fmla="*/ 112877 h 116"/>
                <a:gd name="T6" fmla="*/ 0 w 296"/>
                <a:gd name="T7" fmla="*/ 55348 h 116"/>
                <a:gd name="T8" fmla="*/ 0 w 296"/>
                <a:gd name="T9" fmla="*/ 55348 h 116"/>
                <a:gd name="T10" fmla="*/ 14188 w 296"/>
                <a:gd name="T11" fmla="*/ 25097 h 11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96" h="116">
                  <a:moveTo>
                    <a:pt x="183" y="0"/>
                  </a:moveTo>
                  <a:cubicBezTo>
                    <a:pt x="249" y="6"/>
                    <a:pt x="296" y="29"/>
                    <a:pt x="296" y="57"/>
                  </a:cubicBezTo>
                  <a:cubicBezTo>
                    <a:pt x="296" y="90"/>
                    <a:pt x="231" y="116"/>
                    <a:pt x="148" y="116"/>
                  </a:cubicBezTo>
                  <a:cubicBezTo>
                    <a:pt x="66" y="116"/>
                    <a:pt x="0" y="90"/>
                    <a:pt x="0" y="57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0" y="46"/>
                    <a:pt x="9" y="35"/>
                    <a:pt x="23" y="26"/>
                  </a:cubicBezTo>
                </a:path>
              </a:pathLst>
            </a:custGeom>
            <a:noFill/>
            <a:ln w="7938" cap="rnd">
              <a:solidFill>
                <a:srgbClr val="DFEDF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38" name="Freeform 255">
              <a:extLst>
                <a:ext uri="{FF2B5EF4-FFF2-40B4-BE49-F238E27FC236}">
                  <a16:creationId xmlns:a16="http://schemas.microsoft.com/office/drawing/2014/main" id="{F569E58E-DE90-4254-8844-D6F8A0840E2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2" y="2949"/>
              <a:ext cx="740" cy="158"/>
            </a:xfrm>
            <a:custGeom>
              <a:avLst/>
              <a:gdLst>
                <a:gd name="T0" fmla="*/ 180675 w 296"/>
                <a:gd name="T1" fmla="*/ 0 h 59"/>
                <a:gd name="T2" fmla="*/ 90363 w 296"/>
                <a:gd name="T3" fmla="*/ 58267 h 59"/>
                <a:gd name="T4" fmla="*/ 0 w 296"/>
                <a:gd name="T5" fmla="*/ 0 h 5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96" h="59">
                  <a:moveTo>
                    <a:pt x="296" y="0"/>
                  </a:moveTo>
                  <a:cubicBezTo>
                    <a:pt x="296" y="33"/>
                    <a:pt x="231" y="59"/>
                    <a:pt x="148" y="59"/>
                  </a:cubicBezTo>
                  <a:cubicBezTo>
                    <a:pt x="66" y="59"/>
                    <a:pt x="0" y="33"/>
                    <a:pt x="0" y="0"/>
                  </a:cubicBezTo>
                </a:path>
              </a:pathLst>
            </a:custGeom>
            <a:noFill/>
            <a:ln w="158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39" name="Freeform 256">
              <a:extLst>
                <a:ext uri="{FF2B5EF4-FFF2-40B4-BE49-F238E27FC236}">
                  <a16:creationId xmlns:a16="http://schemas.microsoft.com/office/drawing/2014/main" id="{015C7F2B-F7C5-401E-860A-05043993FD8E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0" y="2931"/>
              <a:ext cx="110" cy="48"/>
            </a:xfrm>
            <a:custGeom>
              <a:avLst/>
              <a:gdLst>
                <a:gd name="T0" fmla="*/ 0 w 44"/>
                <a:gd name="T1" fmla="*/ 10376 h 18"/>
                <a:gd name="T2" fmla="*/ 13020 w 44"/>
                <a:gd name="T3" fmla="*/ 17237 h 18"/>
                <a:gd name="T4" fmla="*/ 26875 w 44"/>
                <a:gd name="T5" fmla="*/ 6883 h 18"/>
                <a:gd name="T6" fmla="*/ 23250 w 44"/>
                <a:gd name="T7" fmla="*/ 0 h 1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4" h="18">
                  <a:moveTo>
                    <a:pt x="0" y="11"/>
                  </a:moveTo>
                  <a:cubicBezTo>
                    <a:pt x="3" y="15"/>
                    <a:pt x="11" y="18"/>
                    <a:pt x="21" y="18"/>
                  </a:cubicBezTo>
                  <a:cubicBezTo>
                    <a:pt x="34" y="18"/>
                    <a:pt x="44" y="13"/>
                    <a:pt x="44" y="7"/>
                  </a:cubicBezTo>
                  <a:cubicBezTo>
                    <a:pt x="44" y="4"/>
                    <a:pt x="42" y="2"/>
                    <a:pt x="38" y="0"/>
                  </a:cubicBezTo>
                </a:path>
              </a:pathLst>
            </a:custGeom>
            <a:noFill/>
            <a:ln w="7938" cap="flat">
              <a:solidFill>
                <a:srgbClr val="DFEDF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40" name="Freeform 257">
              <a:extLst>
                <a:ext uri="{FF2B5EF4-FFF2-40B4-BE49-F238E27FC236}">
                  <a16:creationId xmlns:a16="http://schemas.microsoft.com/office/drawing/2014/main" id="{763C0E86-0E14-4C28-BD3C-5E7649BE420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7" y="1307"/>
              <a:ext cx="931" cy="693"/>
            </a:xfrm>
            <a:custGeom>
              <a:avLst/>
              <a:gdLst>
                <a:gd name="T0" fmla="*/ 0 w 372"/>
                <a:gd name="T1" fmla="*/ 189266 h 260"/>
                <a:gd name="T2" fmla="*/ 114478 w 372"/>
                <a:gd name="T3" fmla="*/ 248472 h 260"/>
                <a:gd name="T4" fmla="*/ 228753 w 372"/>
                <a:gd name="T5" fmla="*/ 189266 h 260"/>
                <a:gd name="T6" fmla="*/ 228753 w 372"/>
                <a:gd name="T7" fmla="*/ 0 h 260"/>
                <a:gd name="T8" fmla="*/ 114478 w 372"/>
                <a:gd name="T9" fmla="*/ 54462 h 260"/>
                <a:gd name="T10" fmla="*/ 0 w 372"/>
                <a:gd name="T11" fmla="*/ 0 h 260"/>
                <a:gd name="T12" fmla="*/ 0 w 372"/>
                <a:gd name="T13" fmla="*/ 189266 h 26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72" h="260">
                  <a:moveTo>
                    <a:pt x="0" y="198"/>
                  </a:moveTo>
                  <a:cubicBezTo>
                    <a:pt x="0" y="229"/>
                    <a:pt x="83" y="260"/>
                    <a:pt x="186" y="260"/>
                  </a:cubicBezTo>
                  <a:cubicBezTo>
                    <a:pt x="290" y="260"/>
                    <a:pt x="372" y="229"/>
                    <a:pt x="372" y="198"/>
                  </a:cubicBezTo>
                  <a:cubicBezTo>
                    <a:pt x="372" y="0"/>
                    <a:pt x="372" y="0"/>
                    <a:pt x="372" y="0"/>
                  </a:cubicBezTo>
                  <a:cubicBezTo>
                    <a:pt x="372" y="32"/>
                    <a:pt x="290" y="57"/>
                    <a:pt x="186" y="57"/>
                  </a:cubicBezTo>
                  <a:cubicBezTo>
                    <a:pt x="83" y="57"/>
                    <a:pt x="0" y="32"/>
                    <a:pt x="0" y="0"/>
                  </a:cubicBezTo>
                  <a:lnTo>
                    <a:pt x="0" y="198"/>
                  </a:ln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41" name="Freeform 258">
              <a:extLst>
                <a:ext uri="{FF2B5EF4-FFF2-40B4-BE49-F238E27FC236}">
                  <a16:creationId xmlns:a16="http://schemas.microsoft.com/office/drawing/2014/main" id="{E60761D1-224C-462C-93B9-50E7BA0F150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0" y="1907"/>
              <a:ext cx="825" cy="1211"/>
            </a:xfrm>
            <a:custGeom>
              <a:avLst/>
              <a:gdLst>
                <a:gd name="T0" fmla="*/ 201488 w 330"/>
                <a:gd name="T1" fmla="*/ 0 h 454"/>
                <a:gd name="T2" fmla="*/ 100908 w 330"/>
                <a:gd name="T3" fmla="*/ 33519 h 454"/>
                <a:gd name="T4" fmla="*/ 0 w 330"/>
                <a:gd name="T5" fmla="*/ 0 h 454"/>
                <a:gd name="T6" fmla="*/ 6845 w 330"/>
                <a:gd name="T7" fmla="*/ 374564 h 454"/>
                <a:gd name="T8" fmla="*/ 6845 w 330"/>
                <a:gd name="T9" fmla="*/ 375679 h 454"/>
                <a:gd name="T10" fmla="*/ 100908 w 330"/>
                <a:gd name="T11" fmla="*/ 436165 h 454"/>
                <a:gd name="T12" fmla="*/ 195313 w 330"/>
                <a:gd name="T13" fmla="*/ 375679 h 454"/>
                <a:gd name="T14" fmla="*/ 195313 w 330"/>
                <a:gd name="T15" fmla="*/ 374564 h 454"/>
                <a:gd name="T16" fmla="*/ 201488 w 330"/>
                <a:gd name="T17" fmla="*/ 0 h 45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30" h="454">
                  <a:moveTo>
                    <a:pt x="330" y="0"/>
                  </a:moveTo>
                  <a:cubicBezTo>
                    <a:pt x="299" y="20"/>
                    <a:pt x="237" y="35"/>
                    <a:pt x="165" y="35"/>
                  </a:cubicBezTo>
                  <a:cubicBezTo>
                    <a:pt x="93" y="35"/>
                    <a:pt x="31" y="20"/>
                    <a:pt x="0" y="0"/>
                  </a:cubicBezTo>
                  <a:cubicBezTo>
                    <a:pt x="11" y="390"/>
                    <a:pt x="11" y="390"/>
                    <a:pt x="11" y="390"/>
                  </a:cubicBezTo>
                  <a:cubicBezTo>
                    <a:pt x="11" y="391"/>
                    <a:pt x="11" y="391"/>
                    <a:pt x="11" y="391"/>
                  </a:cubicBezTo>
                  <a:cubicBezTo>
                    <a:pt x="11" y="426"/>
                    <a:pt x="80" y="454"/>
                    <a:pt x="165" y="454"/>
                  </a:cubicBezTo>
                  <a:cubicBezTo>
                    <a:pt x="251" y="454"/>
                    <a:pt x="320" y="426"/>
                    <a:pt x="320" y="391"/>
                  </a:cubicBezTo>
                  <a:cubicBezTo>
                    <a:pt x="320" y="390"/>
                    <a:pt x="320" y="390"/>
                    <a:pt x="320" y="390"/>
                  </a:cubicBezTo>
                  <a:lnTo>
                    <a:pt x="330" y="0"/>
                  </a:ln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42" name="Line 259">
              <a:extLst>
                <a:ext uri="{FF2B5EF4-FFF2-40B4-BE49-F238E27FC236}">
                  <a16:creationId xmlns:a16="http://schemas.microsoft.com/office/drawing/2014/main" id="{134C98C9-C3B5-429F-B4F3-5B51B91E771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227" y="1952"/>
              <a:ext cx="25" cy="992"/>
            </a:xfrm>
            <a:prstGeom prst="line">
              <a:avLst/>
            </a:prstGeom>
            <a:noFill/>
            <a:ln w="15875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43" name="Freeform 260">
              <a:extLst>
                <a:ext uri="{FF2B5EF4-FFF2-40B4-BE49-F238E27FC236}">
                  <a16:creationId xmlns:a16="http://schemas.microsoft.com/office/drawing/2014/main" id="{11BA3BB3-9286-47F5-95DE-B7B6B386EEE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7" y="1157"/>
              <a:ext cx="931" cy="1961"/>
            </a:xfrm>
            <a:custGeom>
              <a:avLst/>
              <a:gdLst>
                <a:gd name="T0" fmla="*/ 228753 w 372"/>
                <a:gd name="T1" fmla="*/ 54868 h 735"/>
                <a:gd name="T2" fmla="*/ 114478 w 372"/>
                <a:gd name="T3" fmla="*/ 0 h 735"/>
                <a:gd name="T4" fmla="*/ 0 w 372"/>
                <a:gd name="T5" fmla="*/ 54868 h 735"/>
                <a:gd name="T6" fmla="*/ 0 w 372"/>
                <a:gd name="T7" fmla="*/ 53809 h 735"/>
                <a:gd name="T8" fmla="*/ 0 w 372"/>
                <a:gd name="T9" fmla="*/ 244543 h 735"/>
                <a:gd name="T10" fmla="*/ 13059 w 372"/>
                <a:gd name="T11" fmla="*/ 270541 h 735"/>
                <a:gd name="T12" fmla="*/ 19654 w 372"/>
                <a:gd name="T13" fmla="*/ 645649 h 735"/>
                <a:gd name="T14" fmla="*/ 19654 w 372"/>
                <a:gd name="T15" fmla="*/ 646775 h 735"/>
                <a:gd name="T16" fmla="*/ 114478 w 372"/>
                <a:gd name="T17" fmla="*/ 707318 h 735"/>
                <a:gd name="T18" fmla="*/ 209613 w 372"/>
                <a:gd name="T19" fmla="*/ 646775 h 735"/>
                <a:gd name="T20" fmla="*/ 209613 w 372"/>
                <a:gd name="T21" fmla="*/ 645649 h 735"/>
                <a:gd name="T22" fmla="*/ 215694 w 372"/>
                <a:gd name="T23" fmla="*/ 270541 h 735"/>
                <a:gd name="T24" fmla="*/ 215694 w 372"/>
                <a:gd name="T25" fmla="*/ 270541 h 735"/>
                <a:gd name="T26" fmla="*/ 228753 w 372"/>
                <a:gd name="T27" fmla="*/ 244543 h 735"/>
                <a:gd name="T28" fmla="*/ 228753 w 372"/>
                <a:gd name="T29" fmla="*/ 53809 h 735"/>
                <a:gd name="T30" fmla="*/ 228753 w 372"/>
                <a:gd name="T31" fmla="*/ 54868 h 735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372" h="735">
                  <a:moveTo>
                    <a:pt x="372" y="57"/>
                  </a:moveTo>
                  <a:cubicBezTo>
                    <a:pt x="372" y="25"/>
                    <a:pt x="289" y="0"/>
                    <a:pt x="186" y="0"/>
                  </a:cubicBezTo>
                  <a:cubicBezTo>
                    <a:pt x="83" y="0"/>
                    <a:pt x="1" y="25"/>
                    <a:pt x="0" y="57"/>
                  </a:cubicBezTo>
                  <a:cubicBezTo>
                    <a:pt x="0" y="57"/>
                    <a:pt x="0" y="57"/>
                    <a:pt x="0" y="56"/>
                  </a:cubicBezTo>
                  <a:cubicBezTo>
                    <a:pt x="0" y="254"/>
                    <a:pt x="0" y="254"/>
                    <a:pt x="0" y="254"/>
                  </a:cubicBezTo>
                  <a:cubicBezTo>
                    <a:pt x="0" y="263"/>
                    <a:pt x="8" y="273"/>
                    <a:pt x="21" y="281"/>
                  </a:cubicBezTo>
                  <a:cubicBezTo>
                    <a:pt x="32" y="671"/>
                    <a:pt x="32" y="671"/>
                    <a:pt x="32" y="671"/>
                  </a:cubicBezTo>
                  <a:cubicBezTo>
                    <a:pt x="32" y="672"/>
                    <a:pt x="32" y="672"/>
                    <a:pt x="32" y="672"/>
                  </a:cubicBezTo>
                  <a:cubicBezTo>
                    <a:pt x="32" y="707"/>
                    <a:pt x="101" y="735"/>
                    <a:pt x="186" y="735"/>
                  </a:cubicBezTo>
                  <a:cubicBezTo>
                    <a:pt x="272" y="735"/>
                    <a:pt x="341" y="707"/>
                    <a:pt x="341" y="672"/>
                  </a:cubicBezTo>
                  <a:cubicBezTo>
                    <a:pt x="341" y="671"/>
                    <a:pt x="341" y="671"/>
                    <a:pt x="341" y="671"/>
                  </a:cubicBezTo>
                  <a:cubicBezTo>
                    <a:pt x="351" y="281"/>
                    <a:pt x="351" y="281"/>
                    <a:pt x="351" y="281"/>
                  </a:cubicBezTo>
                  <a:cubicBezTo>
                    <a:pt x="351" y="281"/>
                    <a:pt x="351" y="281"/>
                    <a:pt x="351" y="281"/>
                  </a:cubicBezTo>
                  <a:cubicBezTo>
                    <a:pt x="365" y="273"/>
                    <a:pt x="372" y="263"/>
                    <a:pt x="372" y="254"/>
                  </a:cubicBezTo>
                  <a:cubicBezTo>
                    <a:pt x="372" y="56"/>
                    <a:pt x="372" y="56"/>
                    <a:pt x="372" y="56"/>
                  </a:cubicBezTo>
                  <a:cubicBezTo>
                    <a:pt x="372" y="57"/>
                    <a:pt x="372" y="57"/>
                    <a:pt x="372" y="57"/>
                  </a:cubicBezTo>
                  <a:close/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44" name="Line 261">
              <a:extLst>
                <a:ext uri="{FF2B5EF4-FFF2-40B4-BE49-F238E27FC236}">
                  <a16:creationId xmlns:a16="http://schemas.microsoft.com/office/drawing/2014/main" id="{FFC514D5-1BEA-441E-ACC9-C60995085FD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992" y="1933"/>
              <a:ext cx="20" cy="1016"/>
            </a:xfrm>
            <a:prstGeom prst="line">
              <a:avLst/>
            </a:prstGeom>
            <a:noFill/>
            <a:ln w="15875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2533" name="Text Box 262">
            <a:extLst>
              <a:ext uri="{FF2B5EF4-FFF2-40B4-BE49-F238E27FC236}">
                <a16:creationId xmlns:a16="http://schemas.microsoft.com/office/drawing/2014/main" id="{C7B753D4-B37A-47C3-B81E-4EC0267CCE3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05200" y="5510213"/>
            <a:ext cx="11620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defRPr sz="3200">
                <a:solidFill>
                  <a:schemeClr val="bg2"/>
                </a:solidFill>
                <a:latin typeface="Georgia" panose="02040502050405020303" pitchFamily="18" charset="0"/>
                <a:ea typeface="Georgia" panose="02040502050405020303" pitchFamily="18" charset="0"/>
                <a:cs typeface="Georgia" panose="02040502050405020303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>
                <a:solidFill>
                  <a:schemeClr val="bg2"/>
                </a:solidFill>
                <a:latin typeface="Georgia" panose="02040502050405020303" pitchFamily="18" charset="0"/>
                <a:ea typeface="Georgia" panose="02040502050405020303" pitchFamily="18" charset="0"/>
                <a:cs typeface="Georgia" panose="02040502050405020303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>
                <a:solidFill>
                  <a:schemeClr val="bg2"/>
                </a:solidFill>
                <a:latin typeface="Georgia" panose="02040502050405020303" pitchFamily="18" charset="0"/>
                <a:ea typeface="Georgia" panose="02040502050405020303" pitchFamily="18" charset="0"/>
                <a:cs typeface="Georgia" panose="02040502050405020303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1600">
                <a:solidFill>
                  <a:schemeClr val="bg2"/>
                </a:solidFill>
                <a:latin typeface="Georgia" panose="02040502050405020303" pitchFamily="18" charset="0"/>
                <a:ea typeface="Georgia" panose="02040502050405020303" pitchFamily="18" charset="0"/>
                <a:cs typeface="Georgia" panose="02040502050405020303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1600">
                <a:solidFill>
                  <a:schemeClr val="bg2"/>
                </a:solidFill>
                <a:latin typeface="Georgia" panose="02040502050405020303" pitchFamily="18" charset="0"/>
                <a:ea typeface="Georgia" panose="02040502050405020303" pitchFamily="18" charset="0"/>
                <a:cs typeface="Georgia" panose="02040502050405020303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600">
                <a:solidFill>
                  <a:schemeClr val="bg2"/>
                </a:solidFill>
                <a:latin typeface="Georgia" panose="02040502050405020303" pitchFamily="18" charset="0"/>
                <a:ea typeface="Georgia" panose="02040502050405020303" pitchFamily="18" charset="0"/>
                <a:cs typeface="Georgia" panose="02040502050405020303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600">
                <a:solidFill>
                  <a:schemeClr val="bg2"/>
                </a:solidFill>
                <a:latin typeface="Georgia" panose="02040502050405020303" pitchFamily="18" charset="0"/>
                <a:ea typeface="Georgia" panose="02040502050405020303" pitchFamily="18" charset="0"/>
                <a:cs typeface="Georgia" panose="02040502050405020303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600">
                <a:solidFill>
                  <a:schemeClr val="bg2"/>
                </a:solidFill>
                <a:latin typeface="Georgia" panose="02040502050405020303" pitchFamily="18" charset="0"/>
                <a:ea typeface="Georgia" panose="02040502050405020303" pitchFamily="18" charset="0"/>
                <a:cs typeface="Georgia" panose="02040502050405020303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600">
                <a:solidFill>
                  <a:schemeClr val="bg2"/>
                </a:solidFill>
                <a:latin typeface="Georgia" panose="02040502050405020303" pitchFamily="18" charset="0"/>
                <a:ea typeface="Georgia" panose="02040502050405020303" pitchFamily="18" charset="0"/>
                <a:cs typeface="Georgia" panose="02040502050405020303" pitchFamily="18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fr-FR" altLang="fr-FR" sz="1800">
                <a:solidFill>
                  <a:srgbClr val="0070C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Urine test</a:t>
            </a:r>
          </a:p>
        </p:txBody>
      </p:sp>
      <p:sp>
        <p:nvSpPr>
          <p:cNvPr id="22534" name="Text Box 263">
            <a:extLst>
              <a:ext uri="{FF2B5EF4-FFF2-40B4-BE49-F238E27FC236}">
                <a16:creationId xmlns:a16="http://schemas.microsoft.com/office/drawing/2014/main" id="{5DF0A27A-99B9-4E0B-92B3-527BBD875C9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62800" y="5510213"/>
            <a:ext cx="14541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defRPr sz="3200">
                <a:solidFill>
                  <a:schemeClr val="bg2"/>
                </a:solidFill>
                <a:latin typeface="Georgia" panose="02040502050405020303" pitchFamily="18" charset="0"/>
                <a:ea typeface="Georgia" panose="02040502050405020303" pitchFamily="18" charset="0"/>
                <a:cs typeface="Georgia" panose="02040502050405020303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>
                <a:solidFill>
                  <a:schemeClr val="bg2"/>
                </a:solidFill>
                <a:latin typeface="Georgia" panose="02040502050405020303" pitchFamily="18" charset="0"/>
                <a:ea typeface="Georgia" panose="02040502050405020303" pitchFamily="18" charset="0"/>
                <a:cs typeface="Georgia" panose="02040502050405020303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>
                <a:solidFill>
                  <a:schemeClr val="bg2"/>
                </a:solidFill>
                <a:latin typeface="Georgia" panose="02040502050405020303" pitchFamily="18" charset="0"/>
                <a:ea typeface="Georgia" panose="02040502050405020303" pitchFamily="18" charset="0"/>
                <a:cs typeface="Georgia" panose="02040502050405020303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1600">
                <a:solidFill>
                  <a:schemeClr val="bg2"/>
                </a:solidFill>
                <a:latin typeface="Georgia" panose="02040502050405020303" pitchFamily="18" charset="0"/>
                <a:ea typeface="Georgia" panose="02040502050405020303" pitchFamily="18" charset="0"/>
                <a:cs typeface="Georgia" panose="02040502050405020303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1600">
                <a:solidFill>
                  <a:schemeClr val="bg2"/>
                </a:solidFill>
                <a:latin typeface="Georgia" panose="02040502050405020303" pitchFamily="18" charset="0"/>
                <a:ea typeface="Georgia" panose="02040502050405020303" pitchFamily="18" charset="0"/>
                <a:cs typeface="Georgia" panose="02040502050405020303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600">
                <a:solidFill>
                  <a:schemeClr val="bg2"/>
                </a:solidFill>
                <a:latin typeface="Georgia" panose="02040502050405020303" pitchFamily="18" charset="0"/>
                <a:ea typeface="Georgia" panose="02040502050405020303" pitchFamily="18" charset="0"/>
                <a:cs typeface="Georgia" panose="02040502050405020303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600">
                <a:solidFill>
                  <a:schemeClr val="bg2"/>
                </a:solidFill>
                <a:latin typeface="Georgia" panose="02040502050405020303" pitchFamily="18" charset="0"/>
                <a:ea typeface="Georgia" panose="02040502050405020303" pitchFamily="18" charset="0"/>
                <a:cs typeface="Georgia" panose="02040502050405020303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600">
                <a:solidFill>
                  <a:schemeClr val="bg2"/>
                </a:solidFill>
                <a:latin typeface="Georgia" panose="02040502050405020303" pitchFamily="18" charset="0"/>
                <a:ea typeface="Georgia" panose="02040502050405020303" pitchFamily="18" charset="0"/>
                <a:cs typeface="Georgia" panose="02040502050405020303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600">
                <a:solidFill>
                  <a:schemeClr val="bg2"/>
                </a:solidFill>
                <a:latin typeface="Georgia" panose="02040502050405020303" pitchFamily="18" charset="0"/>
                <a:ea typeface="Georgia" panose="02040502050405020303" pitchFamily="18" charset="0"/>
                <a:cs typeface="Georgia" panose="02040502050405020303" pitchFamily="18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fr-FR" altLang="fr-FR" sz="1800">
                <a:solidFill>
                  <a:srgbClr val="0070C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Stool culture</a:t>
            </a:r>
          </a:p>
        </p:txBody>
      </p:sp>
    </p:spTree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42" name="Rectangle 2">
            <a:extLst>
              <a:ext uri="{FF2B5EF4-FFF2-40B4-BE49-F238E27FC236}">
                <a16:creationId xmlns:a16="http://schemas.microsoft.com/office/drawing/2014/main" id="{F5B32656-CE6A-4F63-A24C-0577B317A82A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34963" y="74613"/>
            <a:ext cx="11406187" cy="1338262"/>
          </a:xfrm>
        </p:spPr>
        <p:txBody>
          <a:bodyPr/>
          <a:lstStyle/>
          <a:p>
            <a:pPr eaLnBrk="1" hangingPunct="1">
              <a:defRPr/>
            </a:pPr>
            <a:r>
              <a:rPr lang="fr-FR" altLang="x-none" sz="5067"/>
              <a:t>Bags</a:t>
            </a:r>
          </a:p>
        </p:txBody>
      </p:sp>
      <p:grpSp>
        <p:nvGrpSpPr>
          <p:cNvPr id="23555" name="Group 3">
            <a:extLst>
              <a:ext uri="{FF2B5EF4-FFF2-40B4-BE49-F238E27FC236}">
                <a16:creationId xmlns:a16="http://schemas.microsoft.com/office/drawing/2014/main" id="{2CCEEF80-32D1-4411-AC79-6FFCDF1ED328}"/>
              </a:ext>
            </a:extLst>
          </p:cNvPr>
          <p:cNvGrpSpPr>
            <a:grpSpLocks/>
          </p:cNvGrpSpPr>
          <p:nvPr/>
        </p:nvGrpSpPr>
        <p:grpSpPr bwMode="auto">
          <a:xfrm>
            <a:off x="2057400" y="1833563"/>
            <a:ext cx="2976563" cy="3822700"/>
            <a:chOff x="336" y="1141"/>
            <a:chExt cx="1875" cy="2408"/>
          </a:xfrm>
        </p:grpSpPr>
        <p:sp>
          <p:nvSpPr>
            <p:cNvPr id="23758" name="Freeform 4">
              <a:extLst>
                <a:ext uri="{FF2B5EF4-FFF2-40B4-BE49-F238E27FC236}">
                  <a16:creationId xmlns:a16="http://schemas.microsoft.com/office/drawing/2014/main" id="{E895E833-F56F-462F-9CDB-6633175600A4}"/>
                </a:ext>
              </a:extLst>
            </p:cNvPr>
            <p:cNvSpPr>
              <a:spLocks/>
            </p:cNvSpPr>
            <p:nvPr/>
          </p:nvSpPr>
          <p:spPr bwMode="auto">
            <a:xfrm>
              <a:off x="769" y="1200"/>
              <a:ext cx="397" cy="243"/>
            </a:xfrm>
            <a:custGeom>
              <a:avLst/>
              <a:gdLst>
                <a:gd name="T0" fmla="*/ 2412 w 159"/>
                <a:gd name="T1" fmla="*/ 67728 h 91"/>
                <a:gd name="T2" fmla="*/ 42916 w 159"/>
                <a:gd name="T3" fmla="*/ 7637 h 91"/>
                <a:gd name="T4" fmla="*/ 93739 w 159"/>
                <a:gd name="T5" fmla="*/ 24965 h 91"/>
                <a:gd name="T6" fmla="*/ 93739 w 159"/>
                <a:gd name="T7" fmla="*/ 24965 h 91"/>
                <a:gd name="T8" fmla="*/ 82861 w 159"/>
                <a:gd name="T9" fmla="*/ 56226 h 91"/>
                <a:gd name="T10" fmla="*/ 21837 w 159"/>
                <a:gd name="T11" fmla="*/ 84198 h 91"/>
                <a:gd name="T12" fmla="*/ 2412 w 159"/>
                <a:gd name="T13" fmla="*/ 67728 h 9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59" h="91">
                  <a:moveTo>
                    <a:pt x="4" y="70"/>
                  </a:moveTo>
                  <a:cubicBezTo>
                    <a:pt x="0" y="56"/>
                    <a:pt x="36" y="16"/>
                    <a:pt x="71" y="8"/>
                  </a:cubicBezTo>
                  <a:cubicBezTo>
                    <a:pt x="106" y="0"/>
                    <a:pt x="151" y="12"/>
                    <a:pt x="155" y="26"/>
                  </a:cubicBezTo>
                  <a:cubicBezTo>
                    <a:pt x="155" y="26"/>
                    <a:pt x="155" y="26"/>
                    <a:pt x="155" y="26"/>
                  </a:cubicBezTo>
                  <a:cubicBezTo>
                    <a:pt x="159" y="40"/>
                    <a:pt x="151" y="54"/>
                    <a:pt x="137" y="58"/>
                  </a:cubicBezTo>
                  <a:cubicBezTo>
                    <a:pt x="36" y="87"/>
                    <a:pt x="36" y="87"/>
                    <a:pt x="36" y="87"/>
                  </a:cubicBezTo>
                  <a:cubicBezTo>
                    <a:pt x="22" y="91"/>
                    <a:pt x="8" y="83"/>
                    <a:pt x="4" y="70"/>
                  </a:cubicBezTo>
                  <a:close/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59" name="Freeform 5">
              <a:extLst>
                <a:ext uri="{FF2B5EF4-FFF2-40B4-BE49-F238E27FC236}">
                  <a16:creationId xmlns:a16="http://schemas.microsoft.com/office/drawing/2014/main" id="{2E4D2B1B-88B6-409E-87D2-B8740BBC223F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" y="1141"/>
              <a:ext cx="1875" cy="2408"/>
            </a:xfrm>
            <a:custGeom>
              <a:avLst/>
              <a:gdLst>
                <a:gd name="T0" fmla="*/ 424345 w 750"/>
                <a:gd name="T1" fmla="*/ 483272 h 903"/>
                <a:gd name="T2" fmla="*/ 358908 w 750"/>
                <a:gd name="T3" fmla="*/ 252040 h 903"/>
                <a:gd name="T4" fmla="*/ 306458 w 750"/>
                <a:gd name="T5" fmla="*/ 28728 h 903"/>
                <a:gd name="T6" fmla="*/ 229033 w 750"/>
                <a:gd name="T7" fmla="*/ 6883 h 903"/>
                <a:gd name="T8" fmla="*/ 78908 w 750"/>
                <a:gd name="T9" fmla="*/ 58653 h 903"/>
                <a:gd name="T10" fmla="*/ 19063 w 750"/>
                <a:gd name="T11" fmla="*/ 196757 h 903"/>
                <a:gd name="T12" fmla="*/ 83020 w 750"/>
                <a:gd name="T13" fmla="*/ 428659 h 903"/>
                <a:gd name="T14" fmla="*/ 152658 w 750"/>
                <a:gd name="T15" fmla="*/ 723875 h 903"/>
                <a:gd name="T16" fmla="*/ 220520 w 750"/>
                <a:gd name="T17" fmla="*/ 707699 h 903"/>
                <a:gd name="T18" fmla="*/ 224613 w 750"/>
                <a:gd name="T19" fmla="*/ 723875 h 903"/>
                <a:gd name="T20" fmla="*/ 230283 w 750"/>
                <a:gd name="T21" fmla="*/ 769843 h 903"/>
                <a:gd name="T22" fmla="*/ 240550 w 750"/>
                <a:gd name="T23" fmla="*/ 785373 h 903"/>
                <a:gd name="T24" fmla="*/ 260750 w 750"/>
                <a:gd name="T25" fmla="*/ 777784 h 903"/>
                <a:gd name="T26" fmla="*/ 262033 w 750"/>
                <a:gd name="T27" fmla="*/ 757704 h 903"/>
                <a:gd name="T28" fmla="*/ 260750 w 750"/>
                <a:gd name="T29" fmla="*/ 753664 h 903"/>
                <a:gd name="T30" fmla="*/ 245438 w 750"/>
                <a:gd name="T31" fmla="*/ 713464 h 903"/>
                <a:gd name="T32" fmla="*/ 237625 w 750"/>
                <a:gd name="T33" fmla="*/ 680029 h 903"/>
                <a:gd name="T34" fmla="*/ 242500 w 750"/>
                <a:gd name="T35" fmla="*/ 697992 h 903"/>
                <a:gd name="T36" fmla="*/ 246095 w 750"/>
                <a:gd name="T37" fmla="*/ 700813 h 903"/>
                <a:gd name="T38" fmla="*/ 290050 w 750"/>
                <a:gd name="T39" fmla="*/ 665621 h 903"/>
                <a:gd name="T40" fmla="*/ 303520 w 750"/>
                <a:gd name="T41" fmla="*/ 760547 h 903"/>
                <a:gd name="T42" fmla="*/ 335750 w 750"/>
                <a:gd name="T43" fmla="*/ 841864 h 903"/>
                <a:gd name="T44" fmla="*/ 358908 w 750"/>
                <a:gd name="T45" fmla="*/ 861923 h 903"/>
                <a:gd name="T46" fmla="*/ 366220 w 750"/>
                <a:gd name="T47" fmla="*/ 800845 h 903"/>
                <a:gd name="T48" fmla="*/ 376770 w 750"/>
                <a:gd name="T49" fmla="*/ 793963 h 903"/>
                <a:gd name="T50" fmla="*/ 375520 w 750"/>
                <a:gd name="T51" fmla="*/ 790072 h 903"/>
                <a:gd name="T52" fmla="*/ 374813 w 750"/>
                <a:gd name="T53" fmla="*/ 787093 h 903"/>
                <a:gd name="T54" fmla="*/ 362625 w 750"/>
                <a:gd name="T55" fmla="*/ 737485 h 903"/>
                <a:gd name="T56" fmla="*/ 346688 w 750"/>
                <a:gd name="T57" fmla="*/ 713464 h 903"/>
                <a:gd name="T58" fmla="*/ 335750 w 750"/>
                <a:gd name="T59" fmla="*/ 667341 h 903"/>
                <a:gd name="T60" fmla="*/ 399925 w 750"/>
                <a:gd name="T61" fmla="*/ 631752 h 903"/>
                <a:gd name="T62" fmla="*/ 456563 w 750"/>
                <a:gd name="T63" fmla="*/ 601293 h 903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750" h="903">
                  <a:moveTo>
                    <a:pt x="748" y="627"/>
                  </a:moveTo>
                  <a:cubicBezTo>
                    <a:pt x="736" y="598"/>
                    <a:pt x="703" y="515"/>
                    <a:pt x="695" y="504"/>
                  </a:cubicBezTo>
                  <a:cubicBezTo>
                    <a:pt x="682" y="485"/>
                    <a:pt x="656" y="435"/>
                    <a:pt x="647" y="413"/>
                  </a:cubicBezTo>
                  <a:cubicBezTo>
                    <a:pt x="638" y="392"/>
                    <a:pt x="613" y="312"/>
                    <a:pt x="588" y="263"/>
                  </a:cubicBezTo>
                  <a:cubicBezTo>
                    <a:pt x="563" y="213"/>
                    <a:pt x="539" y="148"/>
                    <a:pt x="512" y="96"/>
                  </a:cubicBezTo>
                  <a:cubicBezTo>
                    <a:pt x="501" y="75"/>
                    <a:pt x="501" y="43"/>
                    <a:pt x="502" y="30"/>
                  </a:cubicBezTo>
                  <a:cubicBezTo>
                    <a:pt x="502" y="17"/>
                    <a:pt x="491" y="13"/>
                    <a:pt x="472" y="10"/>
                  </a:cubicBezTo>
                  <a:cubicBezTo>
                    <a:pt x="438" y="4"/>
                    <a:pt x="406" y="3"/>
                    <a:pt x="375" y="7"/>
                  </a:cubicBezTo>
                  <a:cubicBezTo>
                    <a:pt x="348" y="11"/>
                    <a:pt x="296" y="0"/>
                    <a:pt x="243" y="11"/>
                  </a:cubicBezTo>
                  <a:cubicBezTo>
                    <a:pt x="189" y="22"/>
                    <a:pt x="184" y="36"/>
                    <a:pt x="129" y="61"/>
                  </a:cubicBezTo>
                  <a:cubicBezTo>
                    <a:pt x="73" y="86"/>
                    <a:pt x="2" y="93"/>
                    <a:pt x="1" y="111"/>
                  </a:cubicBezTo>
                  <a:cubicBezTo>
                    <a:pt x="0" y="130"/>
                    <a:pt x="2" y="181"/>
                    <a:pt x="31" y="205"/>
                  </a:cubicBezTo>
                  <a:cubicBezTo>
                    <a:pt x="59" y="230"/>
                    <a:pt x="61" y="267"/>
                    <a:pt x="79" y="326"/>
                  </a:cubicBezTo>
                  <a:cubicBezTo>
                    <a:pt x="98" y="386"/>
                    <a:pt x="117" y="402"/>
                    <a:pt x="136" y="447"/>
                  </a:cubicBezTo>
                  <a:cubicBezTo>
                    <a:pt x="155" y="492"/>
                    <a:pt x="156" y="516"/>
                    <a:pt x="161" y="557"/>
                  </a:cubicBezTo>
                  <a:cubicBezTo>
                    <a:pt x="165" y="592"/>
                    <a:pt x="228" y="707"/>
                    <a:pt x="250" y="755"/>
                  </a:cubicBezTo>
                  <a:cubicBezTo>
                    <a:pt x="253" y="763"/>
                    <a:pt x="267" y="766"/>
                    <a:pt x="272" y="763"/>
                  </a:cubicBezTo>
                  <a:cubicBezTo>
                    <a:pt x="295" y="751"/>
                    <a:pt x="327" y="743"/>
                    <a:pt x="361" y="738"/>
                  </a:cubicBezTo>
                  <a:cubicBezTo>
                    <a:pt x="368" y="756"/>
                    <a:pt x="368" y="756"/>
                    <a:pt x="368" y="756"/>
                  </a:cubicBezTo>
                  <a:cubicBezTo>
                    <a:pt x="368" y="756"/>
                    <a:pt x="368" y="756"/>
                    <a:pt x="368" y="755"/>
                  </a:cubicBezTo>
                  <a:cubicBezTo>
                    <a:pt x="365" y="760"/>
                    <a:pt x="363" y="765"/>
                    <a:pt x="365" y="771"/>
                  </a:cubicBezTo>
                  <a:cubicBezTo>
                    <a:pt x="377" y="803"/>
                    <a:pt x="377" y="803"/>
                    <a:pt x="377" y="803"/>
                  </a:cubicBezTo>
                  <a:cubicBezTo>
                    <a:pt x="379" y="810"/>
                    <a:pt x="385" y="815"/>
                    <a:pt x="393" y="817"/>
                  </a:cubicBezTo>
                  <a:cubicBezTo>
                    <a:pt x="394" y="819"/>
                    <a:pt x="394" y="819"/>
                    <a:pt x="394" y="819"/>
                  </a:cubicBezTo>
                  <a:cubicBezTo>
                    <a:pt x="396" y="826"/>
                    <a:pt x="404" y="830"/>
                    <a:pt x="413" y="828"/>
                  </a:cubicBezTo>
                  <a:cubicBezTo>
                    <a:pt x="423" y="826"/>
                    <a:pt x="429" y="818"/>
                    <a:pt x="427" y="811"/>
                  </a:cubicBezTo>
                  <a:cubicBezTo>
                    <a:pt x="425" y="806"/>
                    <a:pt x="425" y="806"/>
                    <a:pt x="425" y="806"/>
                  </a:cubicBezTo>
                  <a:cubicBezTo>
                    <a:pt x="429" y="801"/>
                    <a:pt x="430" y="796"/>
                    <a:pt x="429" y="790"/>
                  </a:cubicBezTo>
                  <a:cubicBezTo>
                    <a:pt x="428" y="787"/>
                    <a:pt x="427" y="785"/>
                    <a:pt x="425" y="783"/>
                  </a:cubicBezTo>
                  <a:cubicBezTo>
                    <a:pt x="426" y="784"/>
                    <a:pt x="427" y="785"/>
                    <a:pt x="427" y="786"/>
                  </a:cubicBezTo>
                  <a:cubicBezTo>
                    <a:pt x="417" y="758"/>
                    <a:pt x="417" y="758"/>
                    <a:pt x="417" y="758"/>
                  </a:cubicBezTo>
                  <a:cubicBezTo>
                    <a:pt x="415" y="751"/>
                    <a:pt x="409" y="746"/>
                    <a:pt x="402" y="744"/>
                  </a:cubicBezTo>
                  <a:cubicBezTo>
                    <a:pt x="402" y="744"/>
                    <a:pt x="403" y="744"/>
                    <a:pt x="403" y="744"/>
                  </a:cubicBezTo>
                  <a:cubicBezTo>
                    <a:pt x="389" y="709"/>
                    <a:pt x="389" y="709"/>
                    <a:pt x="389" y="709"/>
                  </a:cubicBezTo>
                  <a:cubicBezTo>
                    <a:pt x="395" y="723"/>
                    <a:pt x="395" y="723"/>
                    <a:pt x="395" y="723"/>
                  </a:cubicBezTo>
                  <a:cubicBezTo>
                    <a:pt x="396" y="725"/>
                    <a:pt x="397" y="726"/>
                    <a:pt x="397" y="728"/>
                  </a:cubicBezTo>
                  <a:cubicBezTo>
                    <a:pt x="399" y="732"/>
                    <a:pt x="399" y="732"/>
                    <a:pt x="399" y="732"/>
                  </a:cubicBezTo>
                  <a:cubicBezTo>
                    <a:pt x="401" y="732"/>
                    <a:pt x="402" y="731"/>
                    <a:pt x="403" y="731"/>
                  </a:cubicBezTo>
                  <a:cubicBezTo>
                    <a:pt x="435" y="728"/>
                    <a:pt x="445" y="718"/>
                    <a:pt x="485" y="718"/>
                  </a:cubicBezTo>
                  <a:cubicBezTo>
                    <a:pt x="475" y="694"/>
                    <a:pt x="475" y="694"/>
                    <a:pt x="475" y="694"/>
                  </a:cubicBezTo>
                  <a:cubicBezTo>
                    <a:pt x="503" y="765"/>
                    <a:pt x="503" y="765"/>
                    <a:pt x="503" y="765"/>
                  </a:cubicBezTo>
                  <a:cubicBezTo>
                    <a:pt x="497" y="774"/>
                    <a:pt x="495" y="783"/>
                    <a:pt x="497" y="793"/>
                  </a:cubicBezTo>
                  <a:cubicBezTo>
                    <a:pt x="520" y="852"/>
                    <a:pt x="520" y="852"/>
                    <a:pt x="520" y="852"/>
                  </a:cubicBezTo>
                  <a:cubicBezTo>
                    <a:pt x="524" y="865"/>
                    <a:pt x="535" y="875"/>
                    <a:pt x="550" y="878"/>
                  </a:cubicBezTo>
                  <a:cubicBezTo>
                    <a:pt x="551" y="882"/>
                    <a:pt x="551" y="882"/>
                    <a:pt x="551" y="882"/>
                  </a:cubicBezTo>
                  <a:cubicBezTo>
                    <a:pt x="555" y="896"/>
                    <a:pt x="571" y="903"/>
                    <a:pt x="588" y="899"/>
                  </a:cubicBezTo>
                  <a:cubicBezTo>
                    <a:pt x="605" y="895"/>
                    <a:pt x="616" y="881"/>
                    <a:pt x="613" y="867"/>
                  </a:cubicBezTo>
                  <a:cubicBezTo>
                    <a:pt x="600" y="835"/>
                    <a:pt x="600" y="835"/>
                    <a:pt x="600" y="835"/>
                  </a:cubicBezTo>
                  <a:cubicBezTo>
                    <a:pt x="609" y="859"/>
                    <a:pt x="609" y="859"/>
                    <a:pt x="609" y="859"/>
                  </a:cubicBezTo>
                  <a:cubicBezTo>
                    <a:pt x="616" y="850"/>
                    <a:pt x="619" y="839"/>
                    <a:pt x="617" y="828"/>
                  </a:cubicBezTo>
                  <a:cubicBezTo>
                    <a:pt x="616" y="827"/>
                    <a:pt x="616" y="826"/>
                    <a:pt x="616" y="824"/>
                  </a:cubicBezTo>
                  <a:cubicBezTo>
                    <a:pt x="616" y="824"/>
                    <a:pt x="616" y="824"/>
                    <a:pt x="615" y="824"/>
                  </a:cubicBezTo>
                  <a:cubicBezTo>
                    <a:pt x="615" y="823"/>
                    <a:pt x="614" y="822"/>
                    <a:pt x="614" y="821"/>
                  </a:cubicBezTo>
                  <a:cubicBezTo>
                    <a:pt x="614" y="821"/>
                    <a:pt x="614" y="821"/>
                    <a:pt x="614" y="821"/>
                  </a:cubicBezTo>
                  <a:cubicBezTo>
                    <a:pt x="614" y="821"/>
                    <a:pt x="614" y="821"/>
                    <a:pt x="614" y="821"/>
                  </a:cubicBezTo>
                  <a:cubicBezTo>
                    <a:pt x="594" y="769"/>
                    <a:pt x="594" y="769"/>
                    <a:pt x="594" y="769"/>
                  </a:cubicBezTo>
                  <a:cubicBezTo>
                    <a:pt x="591" y="757"/>
                    <a:pt x="581" y="748"/>
                    <a:pt x="568" y="744"/>
                  </a:cubicBezTo>
                  <a:cubicBezTo>
                    <a:pt x="568" y="744"/>
                    <a:pt x="568" y="744"/>
                    <a:pt x="568" y="744"/>
                  </a:cubicBezTo>
                  <a:cubicBezTo>
                    <a:pt x="547" y="690"/>
                    <a:pt x="547" y="690"/>
                    <a:pt x="547" y="690"/>
                  </a:cubicBezTo>
                  <a:cubicBezTo>
                    <a:pt x="549" y="692"/>
                    <a:pt x="550" y="694"/>
                    <a:pt x="550" y="696"/>
                  </a:cubicBezTo>
                  <a:cubicBezTo>
                    <a:pt x="552" y="699"/>
                    <a:pt x="552" y="699"/>
                    <a:pt x="552" y="699"/>
                  </a:cubicBezTo>
                  <a:cubicBezTo>
                    <a:pt x="614" y="679"/>
                    <a:pt x="624" y="678"/>
                    <a:pt x="655" y="659"/>
                  </a:cubicBezTo>
                  <a:cubicBezTo>
                    <a:pt x="682" y="642"/>
                    <a:pt x="698" y="642"/>
                    <a:pt x="734" y="639"/>
                  </a:cubicBezTo>
                  <a:cubicBezTo>
                    <a:pt x="740" y="638"/>
                    <a:pt x="750" y="633"/>
                    <a:pt x="748" y="627"/>
                  </a:cubicBezTo>
                  <a:close/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60" name="Freeform 6">
              <a:extLst>
                <a:ext uri="{FF2B5EF4-FFF2-40B4-BE49-F238E27FC236}">
                  <a16:creationId xmlns:a16="http://schemas.microsoft.com/office/drawing/2014/main" id="{38FD63AF-9FA2-4BE2-9D48-4136C5DCF8E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36" y="1141"/>
              <a:ext cx="1875" cy="2043"/>
            </a:xfrm>
            <a:custGeom>
              <a:avLst/>
              <a:gdLst>
                <a:gd name="T0" fmla="*/ 456563 w 750"/>
                <a:gd name="T1" fmla="*/ 601797 h 766"/>
                <a:gd name="T2" fmla="*/ 424345 w 750"/>
                <a:gd name="T3" fmla="*/ 483850 h 766"/>
                <a:gd name="T4" fmla="*/ 395050 w 750"/>
                <a:gd name="T5" fmla="*/ 396651 h 766"/>
                <a:gd name="T6" fmla="*/ 358908 w 750"/>
                <a:gd name="T7" fmla="*/ 252348 h 766"/>
                <a:gd name="T8" fmla="*/ 312500 w 750"/>
                <a:gd name="T9" fmla="*/ 92183 h 766"/>
                <a:gd name="T10" fmla="*/ 306458 w 750"/>
                <a:gd name="T11" fmla="*/ 28746 h 766"/>
                <a:gd name="T12" fmla="*/ 288095 w 750"/>
                <a:gd name="T13" fmla="*/ 9716 h 766"/>
                <a:gd name="T14" fmla="*/ 229033 w 750"/>
                <a:gd name="T15" fmla="*/ 6886 h 766"/>
                <a:gd name="T16" fmla="*/ 148438 w 750"/>
                <a:gd name="T17" fmla="*/ 10378 h 766"/>
                <a:gd name="T18" fmla="*/ 78908 w 750"/>
                <a:gd name="T19" fmla="*/ 58700 h 766"/>
                <a:gd name="T20" fmla="*/ 783 w 750"/>
                <a:gd name="T21" fmla="*/ 106473 h 766"/>
                <a:gd name="T22" fmla="*/ 19063 w 750"/>
                <a:gd name="T23" fmla="*/ 196893 h 766"/>
                <a:gd name="T24" fmla="*/ 48363 w 750"/>
                <a:gd name="T25" fmla="*/ 312814 h 766"/>
                <a:gd name="T26" fmla="*/ 83020 w 750"/>
                <a:gd name="T27" fmla="*/ 429041 h 766"/>
                <a:gd name="T28" fmla="*/ 98438 w 750"/>
                <a:gd name="T29" fmla="*/ 534845 h 766"/>
                <a:gd name="T30" fmla="*/ 152658 w 750"/>
                <a:gd name="T31" fmla="*/ 725009 h 766"/>
                <a:gd name="T32" fmla="*/ 166020 w 750"/>
                <a:gd name="T33" fmla="*/ 732554 h 766"/>
                <a:gd name="T34" fmla="*/ 220520 w 750"/>
                <a:gd name="T35" fmla="*/ 708406 h 766"/>
                <a:gd name="T36" fmla="*/ 215625 w 750"/>
                <a:gd name="T37" fmla="*/ 689392 h 766"/>
                <a:gd name="T38" fmla="*/ 224145 w 750"/>
                <a:gd name="T39" fmla="*/ 670861 h 766"/>
                <a:gd name="T40" fmla="*/ 237625 w 750"/>
                <a:gd name="T41" fmla="*/ 680591 h 766"/>
                <a:gd name="T42" fmla="*/ 241220 w 750"/>
                <a:gd name="T43" fmla="*/ 693951 h 766"/>
                <a:gd name="T44" fmla="*/ 242500 w 750"/>
                <a:gd name="T45" fmla="*/ 699109 h 766"/>
                <a:gd name="T46" fmla="*/ 243675 w 750"/>
                <a:gd name="T47" fmla="*/ 702600 h 766"/>
                <a:gd name="T48" fmla="*/ 246095 w 750"/>
                <a:gd name="T49" fmla="*/ 701933 h 766"/>
                <a:gd name="T50" fmla="*/ 296220 w 750"/>
                <a:gd name="T51" fmla="*/ 689392 h 766"/>
                <a:gd name="T52" fmla="*/ 290050 w 750"/>
                <a:gd name="T53" fmla="*/ 666266 h 766"/>
                <a:gd name="T54" fmla="*/ 306458 w 750"/>
                <a:gd name="T55" fmla="*/ 632818 h 766"/>
                <a:gd name="T56" fmla="*/ 331563 w 750"/>
                <a:gd name="T57" fmla="*/ 650069 h 766"/>
                <a:gd name="T58" fmla="*/ 333988 w 750"/>
                <a:gd name="T59" fmla="*/ 662212 h 766"/>
                <a:gd name="T60" fmla="*/ 335750 w 750"/>
                <a:gd name="T61" fmla="*/ 668029 h 766"/>
                <a:gd name="T62" fmla="*/ 336925 w 750"/>
                <a:gd name="T63" fmla="*/ 670861 h 766"/>
                <a:gd name="T64" fmla="*/ 399925 w 750"/>
                <a:gd name="T65" fmla="*/ 632818 h 766"/>
                <a:gd name="T66" fmla="*/ 448050 w 750"/>
                <a:gd name="T67" fmla="*/ 613391 h 766"/>
                <a:gd name="T68" fmla="*/ 456563 w 750"/>
                <a:gd name="T69" fmla="*/ 601797 h 766"/>
                <a:gd name="T70" fmla="*/ 189270 w 750"/>
                <a:gd name="T71" fmla="*/ 76669 h 766"/>
                <a:gd name="T72" fmla="*/ 127738 w 750"/>
                <a:gd name="T73" fmla="*/ 104745 h 766"/>
                <a:gd name="T74" fmla="*/ 108208 w 750"/>
                <a:gd name="T75" fmla="*/ 88142 h 766"/>
                <a:gd name="T76" fmla="*/ 148958 w 750"/>
                <a:gd name="T77" fmla="*/ 28746 h 766"/>
                <a:gd name="T78" fmla="*/ 200208 w 750"/>
                <a:gd name="T79" fmla="*/ 45989 h 766"/>
                <a:gd name="T80" fmla="*/ 189270 w 750"/>
                <a:gd name="T81" fmla="*/ 76669 h 76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750" h="766">
                  <a:moveTo>
                    <a:pt x="748" y="627"/>
                  </a:moveTo>
                  <a:cubicBezTo>
                    <a:pt x="736" y="598"/>
                    <a:pt x="703" y="515"/>
                    <a:pt x="695" y="504"/>
                  </a:cubicBezTo>
                  <a:cubicBezTo>
                    <a:pt x="682" y="485"/>
                    <a:pt x="656" y="435"/>
                    <a:pt x="647" y="413"/>
                  </a:cubicBezTo>
                  <a:cubicBezTo>
                    <a:pt x="638" y="392"/>
                    <a:pt x="613" y="312"/>
                    <a:pt x="588" y="263"/>
                  </a:cubicBezTo>
                  <a:cubicBezTo>
                    <a:pt x="563" y="213"/>
                    <a:pt x="539" y="148"/>
                    <a:pt x="512" y="96"/>
                  </a:cubicBezTo>
                  <a:cubicBezTo>
                    <a:pt x="501" y="75"/>
                    <a:pt x="501" y="43"/>
                    <a:pt x="502" y="30"/>
                  </a:cubicBezTo>
                  <a:cubicBezTo>
                    <a:pt x="502" y="17"/>
                    <a:pt x="491" y="13"/>
                    <a:pt x="472" y="10"/>
                  </a:cubicBezTo>
                  <a:cubicBezTo>
                    <a:pt x="438" y="4"/>
                    <a:pt x="406" y="3"/>
                    <a:pt x="375" y="7"/>
                  </a:cubicBezTo>
                  <a:cubicBezTo>
                    <a:pt x="348" y="11"/>
                    <a:pt x="296" y="0"/>
                    <a:pt x="243" y="11"/>
                  </a:cubicBezTo>
                  <a:cubicBezTo>
                    <a:pt x="189" y="22"/>
                    <a:pt x="184" y="36"/>
                    <a:pt x="129" y="61"/>
                  </a:cubicBezTo>
                  <a:cubicBezTo>
                    <a:pt x="73" y="86"/>
                    <a:pt x="2" y="93"/>
                    <a:pt x="1" y="111"/>
                  </a:cubicBezTo>
                  <a:cubicBezTo>
                    <a:pt x="0" y="130"/>
                    <a:pt x="2" y="181"/>
                    <a:pt x="31" y="205"/>
                  </a:cubicBezTo>
                  <a:cubicBezTo>
                    <a:pt x="59" y="230"/>
                    <a:pt x="61" y="267"/>
                    <a:pt x="79" y="326"/>
                  </a:cubicBezTo>
                  <a:cubicBezTo>
                    <a:pt x="98" y="386"/>
                    <a:pt x="117" y="402"/>
                    <a:pt x="136" y="447"/>
                  </a:cubicBezTo>
                  <a:cubicBezTo>
                    <a:pt x="155" y="492"/>
                    <a:pt x="156" y="516"/>
                    <a:pt x="161" y="557"/>
                  </a:cubicBezTo>
                  <a:cubicBezTo>
                    <a:pt x="165" y="592"/>
                    <a:pt x="228" y="707"/>
                    <a:pt x="250" y="755"/>
                  </a:cubicBezTo>
                  <a:cubicBezTo>
                    <a:pt x="253" y="763"/>
                    <a:pt x="267" y="766"/>
                    <a:pt x="272" y="763"/>
                  </a:cubicBezTo>
                  <a:cubicBezTo>
                    <a:pt x="295" y="751"/>
                    <a:pt x="327" y="743"/>
                    <a:pt x="361" y="738"/>
                  </a:cubicBezTo>
                  <a:cubicBezTo>
                    <a:pt x="353" y="718"/>
                    <a:pt x="353" y="718"/>
                    <a:pt x="353" y="718"/>
                  </a:cubicBezTo>
                  <a:cubicBezTo>
                    <a:pt x="351" y="710"/>
                    <a:pt x="357" y="701"/>
                    <a:pt x="367" y="699"/>
                  </a:cubicBezTo>
                  <a:cubicBezTo>
                    <a:pt x="377" y="696"/>
                    <a:pt x="387" y="701"/>
                    <a:pt x="389" y="709"/>
                  </a:cubicBezTo>
                  <a:cubicBezTo>
                    <a:pt x="395" y="723"/>
                    <a:pt x="395" y="723"/>
                    <a:pt x="395" y="723"/>
                  </a:cubicBezTo>
                  <a:cubicBezTo>
                    <a:pt x="396" y="725"/>
                    <a:pt x="397" y="726"/>
                    <a:pt x="397" y="728"/>
                  </a:cubicBezTo>
                  <a:cubicBezTo>
                    <a:pt x="399" y="732"/>
                    <a:pt x="399" y="732"/>
                    <a:pt x="399" y="732"/>
                  </a:cubicBezTo>
                  <a:cubicBezTo>
                    <a:pt x="401" y="732"/>
                    <a:pt x="402" y="731"/>
                    <a:pt x="403" y="731"/>
                  </a:cubicBezTo>
                  <a:cubicBezTo>
                    <a:pt x="435" y="728"/>
                    <a:pt x="445" y="718"/>
                    <a:pt x="485" y="718"/>
                  </a:cubicBezTo>
                  <a:cubicBezTo>
                    <a:pt x="475" y="694"/>
                    <a:pt x="475" y="694"/>
                    <a:pt x="475" y="694"/>
                  </a:cubicBezTo>
                  <a:cubicBezTo>
                    <a:pt x="472" y="679"/>
                    <a:pt x="484" y="664"/>
                    <a:pt x="502" y="659"/>
                  </a:cubicBezTo>
                  <a:cubicBezTo>
                    <a:pt x="521" y="654"/>
                    <a:pt x="539" y="663"/>
                    <a:pt x="543" y="677"/>
                  </a:cubicBezTo>
                  <a:cubicBezTo>
                    <a:pt x="547" y="690"/>
                    <a:pt x="547" y="690"/>
                    <a:pt x="547" y="690"/>
                  </a:cubicBezTo>
                  <a:cubicBezTo>
                    <a:pt x="549" y="692"/>
                    <a:pt x="550" y="694"/>
                    <a:pt x="550" y="696"/>
                  </a:cubicBezTo>
                  <a:cubicBezTo>
                    <a:pt x="552" y="699"/>
                    <a:pt x="552" y="699"/>
                    <a:pt x="552" y="699"/>
                  </a:cubicBezTo>
                  <a:cubicBezTo>
                    <a:pt x="614" y="679"/>
                    <a:pt x="624" y="678"/>
                    <a:pt x="655" y="659"/>
                  </a:cubicBezTo>
                  <a:cubicBezTo>
                    <a:pt x="682" y="642"/>
                    <a:pt x="698" y="642"/>
                    <a:pt x="734" y="639"/>
                  </a:cubicBezTo>
                  <a:cubicBezTo>
                    <a:pt x="740" y="638"/>
                    <a:pt x="750" y="633"/>
                    <a:pt x="748" y="627"/>
                  </a:cubicBezTo>
                  <a:close/>
                  <a:moveTo>
                    <a:pt x="310" y="80"/>
                  </a:moveTo>
                  <a:cubicBezTo>
                    <a:pt x="209" y="109"/>
                    <a:pt x="209" y="109"/>
                    <a:pt x="209" y="109"/>
                  </a:cubicBezTo>
                  <a:cubicBezTo>
                    <a:pt x="195" y="113"/>
                    <a:pt x="181" y="105"/>
                    <a:pt x="177" y="92"/>
                  </a:cubicBezTo>
                  <a:cubicBezTo>
                    <a:pt x="173" y="78"/>
                    <a:pt x="209" y="38"/>
                    <a:pt x="244" y="30"/>
                  </a:cubicBezTo>
                  <a:cubicBezTo>
                    <a:pt x="279" y="22"/>
                    <a:pt x="324" y="34"/>
                    <a:pt x="328" y="48"/>
                  </a:cubicBezTo>
                  <a:cubicBezTo>
                    <a:pt x="332" y="62"/>
                    <a:pt x="324" y="76"/>
                    <a:pt x="310" y="80"/>
                  </a:cubicBezTo>
                  <a:close/>
                </a:path>
              </a:pathLst>
            </a:custGeom>
            <a:solidFill>
              <a:srgbClr val="E8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61" name="Freeform 7">
              <a:extLst>
                <a:ext uri="{FF2B5EF4-FFF2-40B4-BE49-F238E27FC236}">
                  <a16:creationId xmlns:a16="http://schemas.microsoft.com/office/drawing/2014/main" id="{E99861C3-FA40-4B36-9284-5D47954DB24F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" y="1339"/>
              <a:ext cx="1698" cy="1776"/>
            </a:xfrm>
            <a:custGeom>
              <a:avLst/>
              <a:gdLst>
                <a:gd name="T0" fmla="*/ 783 w 679"/>
                <a:gd name="T1" fmla="*/ 104619 h 666"/>
                <a:gd name="T2" fmla="*/ 41067 w 679"/>
                <a:gd name="T3" fmla="*/ 76608 h 666"/>
                <a:gd name="T4" fmla="*/ 83149 w 679"/>
                <a:gd name="T5" fmla="*/ 54613 h 666"/>
                <a:gd name="T6" fmla="*/ 138218 w 679"/>
                <a:gd name="T7" fmla="*/ 30584 h 666"/>
                <a:gd name="T8" fmla="*/ 227497 w 679"/>
                <a:gd name="T9" fmla="*/ 14413 h 666"/>
                <a:gd name="T10" fmla="*/ 269064 w 679"/>
                <a:gd name="T11" fmla="*/ 6883 h 666"/>
                <a:gd name="T12" fmla="*/ 274618 w 679"/>
                <a:gd name="T13" fmla="*/ 23061 h 666"/>
                <a:gd name="T14" fmla="*/ 295462 w 679"/>
                <a:gd name="T15" fmla="*/ 83491 h 666"/>
                <a:gd name="T16" fmla="*/ 318614 w 679"/>
                <a:gd name="T17" fmla="*/ 185139 h 666"/>
                <a:gd name="T18" fmla="*/ 352951 w 679"/>
                <a:gd name="T19" fmla="*/ 315392 h 666"/>
                <a:gd name="T20" fmla="*/ 379867 w 679"/>
                <a:gd name="T21" fmla="*/ 398733 h 666"/>
                <a:gd name="T22" fmla="*/ 410878 w 679"/>
                <a:gd name="T23" fmla="*/ 516757 h 666"/>
                <a:gd name="T24" fmla="*/ 366841 w 679"/>
                <a:gd name="T25" fmla="*/ 528179 h 666"/>
                <a:gd name="T26" fmla="*/ 324023 w 679"/>
                <a:gd name="T27" fmla="*/ 560947 h 666"/>
                <a:gd name="T28" fmla="*/ 299063 w 679"/>
                <a:gd name="T29" fmla="*/ 579299 h 666"/>
                <a:gd name="T30" fmla="*/ 262372 w 679"/>
                <a:gd name="T31" fmla="*/ 594432 h 666"/>
                <a:gd name="T32" fmla="*/ 234802 w 679"/>
                <a:gd name="T33" fmla="*/ 600200 h 666"/>
                <a:gd name="T34" fmla="*/ 206653 w 679"/>
                <a:gd name="T35" fmla="*/ 608845 h 666"/>
                <a:gd name="T36" fmla="*/ 203057 w 679"/>
                <a:gd name="T37" fmla="*/ 613853 h 666"/>
                <a:gd name="T38" fmla="*/ 184634 w 679"/>
                <a:gd name="T39" fmla="*/ 618552 h 666"/>
                <a:gd name="T40" fmla="*/ 129101 w 679"/>
                <a:gd name="T41" fmla="*/ 632853 h 666"/>
                <a:gd name="T42" fmla="*/ 109552 w 679"/>
                <a:gd name="T43" fmla="*/ 566763 h 666"/>
                <a:gd name="T44" fmla="*/ 84400 w 679"/>
                <a:gd name="T45" fmla="*/ 484387 h 666"/>
                <a:gd name="T46" fmla="*/ 74144 w 679"/>
                <a:gd name="T47" fmla="*/ 422891 h 666"/>
                <a:gd name="T48" fmla="*/ 56239 w 679"/>
                <a:gd name="T49" fmla="*/ 329707 h 666"/>
                <a:gd name="T50" fmla="*/ 30619 w 679"/>
                <a:gd name="T51" fmla="*/ 236907 h 666"/>
                <a:gd name="T52" fmla="*/ 9775 w 679"/>
                <a:gd name="T53" fmla="*/ 135261 h 666"/>
                <a:gd name="T54" fmla="*/ 783 w 679"/>
                <a:gd name="T55" fmla="*/ 104619 h 66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679" h="666">
                  <a:moveTo>
                    <a:pt x="1" y="109"/>
                  </a:moveTo>
                  <a:cubicBezTo>
                    <a:pt x="0" y="90"/>
                    <a:pt x="50" y="84"/>
                    <a:pt x="67" y="80"/>
                  </a:cubicBezTo>
                  <a:cubicBezTo>
                    <a:pt x="95" y="72"/>
                    <a:pt x="119" y="61"/>
                    <a:pt x="136" y="57"/>
                  </a:cubicBezTo>
                  <a:cubicBezTo>
                    <a:pt x="172" y="49"/>
                    <a:pt x="190" y="41"/>
                    <a:pt x="226" y="32"/>
                  </a:cubicBezTo>
                  <a:cubicBezTo>
                    <a:pt x="266" y="22"/>
                    <a:pt x="324" y="11"/>
                    <a:pt x="372" y="15"/>
                  </a:cubicBezTo>
                  <a:cubicBezTo>
                    <a:pt x="402" y="15"/>
                    <a:pt x="439" y="0"/>
                    <a:pt x="440" y="7"/>
                  </a:cubicBezTo>
                  <a:cubicBezTo>
                    <a:pt x="441" y="13"/>
                    <a:pt x="447" y="23"/>
                    <a:pt x="449" y="24"/>
                  </a:cubicBezTo>
                  <a:cubicBezTo>
                    <a:pt x="456" y="47"/>
                    <a:pt x="460" y="54"/>
                    <a:pt x="483" y="87"/>
                  </a:cubicBezTo>
                  <a:cubicBezTo>
                    <a:pt x="507" y="119"/>
                    <a:pt x="485" y="146"/>
                    <a:pt x="521" y="193"/>
                  </a:cubicBezTo>
                  <a:cubicBezTo>
                    <a:pt x="558" y="241"/>
                    <a:pt x="569" y="292"/>
                    <a:pt x="577" y="329"/>
                  </a:cubicBezTo>
                  <a:cubicBezTo>
                    <a:pt x="586" y="365"/>
                    <a:pt x="605" y="393"/>
                    <a:pt x="621" y="416"/>
                  </a:cubicBezTo>
                  <a:cubicBezTo>
                    <a:pt x="637" y="438"/>
                    <a:pt x="665" y="521"/>
                    <a:pt x="672" y="539"/>
                  </a:cubicBezTo>
                  <a:cubicBezTo>
                    <a:pt x="679" y="557"/>
                    <a:pt x="642" y="530"/>
                    <a:pt x="600" y="551"/>
                  </a:cubicBezTo>
                  <a:cubicBezTo>
                    <a:pt x="559" y="571"/>
                    <a:pt x="554" y="572"/>
                    <a:pt x="530" y="585"/>
                  </a:cubicBezTo>
                  <a:cubicBezTo>
                    <a:pt x="505" y="598"/>
                    <a:pt x="507" y="597"/>
                    <a:pt x="489" y="604"/>
                  </a:cubicBezTo>
                  <a:cubicBezTo>
                    <a:pt x="470" y="610"/>
                    <a:pt x="448" y="614"/>
                    <a:pt x="429" y="620"/>
                  </a:cubicBezTo>
                  <a:cubicBezTo>
                    <a:pt x="410" y="626"/>
                    <a:pt x="405" y="620"/>
                    <a:pt x="384" y="626"/>
                  </a:cubicBezTo>
                  <a:cubicBezTo>
                    <a:pt x="358" y="630"/>
                    <a:pt x="338" y="635"/>
                    <a:pt x="338" y="635"/>
                  </a:cubicBezTo>
                  <a:cubicBezTo>
                    <a:pt x="332" y="640"/>
                    <a:pt x="332" y="640"/>
                    <a:pt x="332" y="640"/>
                  </a:cubicBezTo>
                  <a:cubicBezTo>
                    <a:pt x="302" y="645"/>
                    <a:pt x="302" y="645"/>
                    <a:pt x="302" y="645"/>
                  </a:cubicBezTo>
                  <a:cubicBezTo>
                    <a:pt x="260" y="655"/>
                    <a:pt x="220" y="666"/>
                    <a:pt x="211" y="660"/>
                  </a:cubicBezTo>
                  <a:cubicBezTo>
                    <a:pt x="204" y="655"/>
                    <a:pt x="189" y="609"/>
                    <a:pt x="179" y="591"/>
                  </a:cubicBezTo>
                  <a:cubicBezTo>
                    <a:pt x="169" y="572"/>
                    <a:pt x="152" y="538"/>
                    <a:pt x="138" y="505"/>
                  </a:cubicBezTo>
                  <a:cubicBezTo>
                    <a:pt x="125" y="472"/>
                    <a:pt x="132" y="496"/>
                    <a:pt x="121" y="441"/>
                  </a:cubicBezTo>
                  <a:cubicBezTo>
                    <a:pt x="111" y="387"/>
                    <a:pt x="109" y="371"/>
                    <a:pt x="92" y="344"/>
                  </a:cubicBezTo>
                  <a:cubicBezTo>
                    <a:pt x="75" y="316"/>
                    <a:pt x="66" y="283"/>
                    <a:pt x="50" y="247"/>
                  </a:cubicBezTo>
                  <a:cubicBezTo>
                    <a:pt x="33" y="211"/>
                    <a:pt x="39" y="189"/>
                    <a:pt x="16" y="141"/>
                  </a:cubicBezTo>
                  <a:cubicBezTo>
                    <a:pt x="5" y="127"/>
                    <a:pt x="0" y="121"/>
                    <a:pt x="1" y="109"/>
                  </a:cubicBezTo>
                  <a:close/>
                </a:path>
              </a:pathLst>
            </a:custGeom>
            <a:solidFill>
              <a:srgbClr val="D3E6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62" name="Freeform 8">
              <a:extLst>
                <a:ext uri="{FF2B5EF4-FFF2-40B4-BE49-F238E27FC236}">
                  <a16:creationId xmlns:a16="http://schemas.microsoft.com/office/drawing/2014/main" id="{D18462D5-CAB2-4DA2-83D8-406FB7F7335F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9" y="2963"/>
              <a:ext cx="160" cy="98"/>
            </a:xfrm>
            <a:custGeom>
              <a:avLst/>
              <a:gdLst>
                <a:gd name="T0" fmla="*/ 37895 w 64"/>
                <a:gd name="T1" fmla="*/ 18268 h 37"/>
                <a:gd name="T2" fmla="*/ 16613 w 64"/>
                <a:gd name="T3" fmla="*/ 3788 h 37"/>
                <a:gd name="T4" fmla="*/ 1958 w 64"/>
                <a:gd name="T5" fmla="*/ 32088 h 37"/>
                <a:gd name="T6" fmla="*/ 4895 w 64"/>
                <a:gd name="T7" fmla="*/ 33913 h 37"/>
                <a:gd name="T8" fmla="*/ 39063 w 64"/>
                <a:gd name="T9" fmla="*/ 19285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4" h="37">
                  <a:moveTo>
                    <a:pt x="62" y="20"/>
                  </a:moveTo>
                  <a:cubicBezTo>
                    <a:pt x="59" y="7"/>
                    <a:pt x="43" y="0"/>
                    <a:pt x="27" y="4"/>
                  </a:cubicBezTo>
                  <a:cubicBezTo>
                    <a:pt x="10" y="8"/>
                    <a:pt x="0" y="22"/>
                    <a:pt x="3" y="35"/>
                  </a:cubicBezTo>
                  <a:cubicBezTo>
                    <a:pt x="8" y="37"/>
                    <a:pt x="8" y="37"/>
                    <a:pt x="8" y="37"/>
                  </a:cubicBezTo>
                  <a:cubicBezTo>
                    <a:pt x="64" y="21"/>
                    <a:pt x="64" y="21"/>
                    <a:pt x="64" y="21"/>
                  </a:cubicBezTo>
                </a:path>
              </a:pathLst>
            </a:custGeom>
            <a:solidFill>
              <a:srgbClr val="BCDA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63" name="Freeform 9">
              <a:extLst>
                <a:ext uri="{FF2B5EF4-FFF2-40B4-BE49-F238E27FC236}">
                  <a16:creationId xmlns:a16="http://schemas.microsoft.com/office/drawing/2014/main" id="{C92BC017-7477-4E6F-AF4D-8CEA986D4927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4" y="2837"/>
              <a:ext cx="247" cy="158"/>
            </a:xfrm>
            <a:custGeom>
              <a:avLst/>
              <a:gdLst>
                <a:gd name="T0" fmla="*/ 59559 w 99"/>
                <a:gd name="T1" fmla="*/ 31691 h 59"/>
                <a:gd name="T2" fmla="*/ 25815 w 99"/>
                <a:gd name="T3" fmla="*/ 5916 h 59"/>
                <a:gd name="T4" fmla="*/ 2907 w 99"/>
                <a:gd name="T5" fmla="*/ 54253 h 59"/>
                <a:gd name="T6" fmla="*/ 3573 w 99"/>
                <a:gd name="T7" fmla="*/ 57134 h 59"/>
                <a:gd name="T8" fmla="*/ 15002 w 99"/>
                <a:gd name="T9" fmla="*/ 57134 h 59"/>
                <a:gd name="T10" fmla="*/ 59559 w 99"/>
                <a:gd name="T11" fmla="*/ 33592 h 5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9" h="59">
                  <a:moveTo>
                    <a:pt x="99" y="32"/>
                  </a:moveTo>
                  <a:cubicBezTo>
                    <a:pt x="94" y="11"/>
                    <a:pt x="69" y="0"/>
                    <a:pt x="43" y="6"/>
                  </a:cubicBezTo>
                  <a:cubicBezTo>
                    <a:pt x="17" y="12"/>
                    <a:pt x="0" y="34"/>
                    <a:pt x="5" y="55"/>
                  </a:cubicBezTo>
                  <a:cubicBezTo>
                    <a:pt x="6" y="58"/>
                    <a:pt x="6" y="58"/>
                    <a:pt x="6" y="58"/>
                  </a:cubicBezTo>
                  <a:cubicBezTo>
                    <a:pt x="6" y="58"/>
                    <a:pt x="22" y="59"/>
                    <a:pt x="25" y="58"/>
                  </a:cubicBezTo>
                  <a:cubicBezTo>
                    <a:pt x="28" y="58"/>
                    <a:pt x="99" y="34"/>
                    <a:pt x="99" y="34"/>
                  </a:cubicBezTo>
                </a:path>
              </a:pathLst>
            </a:custGeom>
            <a:solidFill>
              <a:srgbClr val="BCDA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64" name="Freeform 10">
              <a:extLst>
                <a:ext uri="{FF2B5EF4-FFF2-40B4-BE49-F238E27FC236}">
                  <a16:creationId xmlns:a16="http://schemas.microsoft.com/office/drawing/2014/main" id="{7861AA39-32EF-4DC2-92E9-17CE9520FFD3}"/>
                </a:ext>
              </a:extLst>
            </p:cNvPr>
            <p:cNvSpPr>
              <a:spLocks/>
            </p:cNvSpPr>
            <p:nvPr/>
          </p:nvSpPr>
          <p:spPr bwMode="auto">
            <a:xfrm>
              <a:off x="688" y="1765"/>
              <a:ext cx="416" cy="958"/>
            </a:xfrm>
            <a:custGeom>
              <a:avLst/>
              <a:gdLst>
                <a:gd name="T0" fmla="*/ 57225 w 166"/>
                <a:gd name="T1" fmla="*/ 128135 h 359"/>
                <a:gd name="T2" fmla="*/ 58927 w 166"/>
                <a:gd name="T3" fmla="*/ 19064 h 359"/>
                <a:gd name="T4" fmla="*/ 0 w 166"/>
                <a:gd name="T5" fmla="*/ 23128 h 359"/>
                <a:gd name="T6" fmla="*/ 42114 w 166"/>
                <a:gd name="T7" fmla="*/ 68197 h 359"/>
                <a:gd name="T8" fmla="*/ 30924 w 166"/>
                <a:gd name="T9" fmla="*/ 162929 h 359"/>
                <a:gd name="T10" fmla="*/ 37159 w 166"/>
                <a:gd name="T11" fmla="*/ 214899 h 359"/>
                <a:gd name="T12" fmla="*/ 42114 w 166"/>
                <a:gd name="T13" fmla="*/ 274837 h 359"/>
                <a:gd name="T14" fmla="*/ 53952 w 166"/>
                <a:gd name="T15" fmla="*/ 345883 h 359"/>
                <a:gd name="T16" fmla="*/ 53952 w 166"/>
                <a:gd name="T17" fmla="*/ 277684 h 359"/>
                <a:gd name="T18" fmla="*/ 55260 w 166"/>
                <a:gd name="T19" fmla="*/ 222461 h 359"/>
                <a:gd name="T20" fmla="*/ 84513 w 166"/>
                <a:gd name="T21" fmla="*/ 175503 h 359"/>
                <a:gd name="T22" fmla="*/ 98567 w 166"/>
                <a:gd name="T23" fmla="*/ 127067 h 359"/>
                <a:gd name="T24" fmla="*/ 75010 w 166"/>
                <a:gd name="T25" fmla="*/ 155217 h 359"/>
                <a:gd name="T26" fmla="*/ 57225 w 166"/>
                <a:gd name="T27" fmla="*/ 128135 h 35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66" h="359">
                  <a:moveTo>
                    <a:pt x="92" y="133"/>
                  </a:moveTo>
                  <a:cubicBezTo>
                    <a:pt x="104" y="106"/>
                    <a:pt x="123" y="46"/>
                    <a:pt x="95" y="20"/>
                  </a:cubicBezTo>
                  <a:cubicBezTo>
                    <a:pt x="73" y="0"/>
                    <a:pt x="29" y="27"/>
                    <a:pt x="0" y="24"/>
                  </a:cubicBezTo>
                  <a:cubicBezTo>
                    <a:pt x="55" y="29"/>
                    <a:pt x="72" y="28"/>
                    <a:pt x="68" y="71"/>
                  </a:cubicBezTo>
                  <a:cubicBezTo>
                    <a:pt x="65" y="115"/>
                    <a:pt x="50" y="152"/>
                    <a:pt x="50" y="169"/>
                  </a:cubicBezTo>
                  <a:cubicBezTo>
                    <a:pt x="50" y="186"/>
                    <a:pt x="48" y="196"/>
                    <a:pt x="60" y="223"/>
                  </a:cubicBezTo>
                  <a:cubicBezTo>
                    <a:pt x="72" y="250"/>
                    <a:pt x="70" y="251"/>
                    <a:pt x="68" y="285"/>
                  </a:cubicBezTo>
                  <a:cubicBezTo>
                    <a:pt x="67" y="318"/>
                    <a:pt x="85" y="329"/>
                    <a:pt x="87" y="359"/>
                  </a:cubicBezTo>
                  <a:cubicBezTo>
                    <a:pt x="85" y="310"/>
                    <a:pt x="87" y="323"/>
                    <a:pt x="87" y="288"/>
                  </a:cubicBezTo>
                  <a:cubicBezTo>
                    <a:pt x="87" y="253"/>
                    <a:pt x="100" y="253"/>
                    <a:pt x="89" y="231"/>
                  </a:cubicBezTo>
                  <a:cubicBezTo>
                    <a:pt x="77" y="209"/>
                    <a:pt x="105" y="209"/>
                    <a:pt x="136" y="182"/>
                  </a:cubicBezTo>
                  <a:cubicBezTo>
                    <a:pt x="166" y="155"/>
                    <a:pt x="159" y="132"/>
                    <a:pt x="159" y="132"/>
                  </a:cubicBezTo>
                  <a:cubicBezTo>
                    <a:pt x="159" y="132"/>
                    <a:pt x="151" y="155"/>
                    <a:pt x="121" y="161"/>
                  </a:cubicBezTo>
                  <a:cubicBezTo>
                    <a:pt x="90" y="166"/>
                    <a:pt x="84" y="147"/>
                    <a:pt x="92" y="133"/>
                  </a:cubicBezTo>
                  <a:close/>
                </a:path>
              </a:pathLst>
            </a:custGeom>
            <a:solidFill>
              <a:srgbClr val="BCDA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65" name="Freeform 11">
              <a:extLst>
                <a:ext uri="{FF2B5EF4-FFF2-40B4-BE49-F238E27FC236}">
                  <a16:creationId xmlns:a16="http://schemas.microsoft.com/office/drawing/2014/main" id="{279C52B5-DF02-4FDE-B4F2-221D1E518C20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1" y="2525"/>
              <a:ext cx="613" cy="296"/>
            </a:xfrm>
            <a:custGeom>
              <a:avLst/>
              <a:gdLst>
                <a:gd name="T0" fmla="*/ 63329 w 245"/>
                <a:gd name="T1" fmla="*/ 29789 h 111"/>
                <a:gd name="T2" fmla="*/ 44121 w 245"/>
                <a:gd name="T3" fmla="*/ 2824 h 111"/>
                <a:gd name="T4" fmla="*/ 24027 w 245"/>
                <a:gd name="T5" fmla="*/ 67299 h 111"/>
                <a:gd name="T6" fmla="*/ 6185 w 245"/>
                <a:gd name="T7" fmla="*/ 106403 h 111"/>
                <a:gd name="T8" fmla="*/ 33818 w 245"/>
                <a:gd name="T9" fmla="*/ 88043 h 111"/>
                <a:gd name="T10" fmla="*/ 47334 w 245"/>
                <a:gd name="T11" fmla="*/ 38435 h 111"/>
                <a:gd name="T12" fmla="*/ 71879 w 245"/>
                <a:gd name="T13" fmla="*/ 83491 h 111"/>
                <a:gd name="T14" fmla="*/ 103062 w 245"/>
                <a:gd name="T15" fmla="*/ 93205 h 111"/>
                <a:gd name="T16" fmla="*/ 150415 w 245"/>
                <a:gd name="T17" fmla="*/ 73784 h 111"/>
                <a:gd name="T18" fmla="*/ 96406 w 245"/>
                <a:gd name="T19" fmla="*/ 67299 h 111"/>
                <a:gd name="T20" fmla="*/ 63329 w 245"/>
                <a:gd name="T21" fmla="*/ 29789 h 11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45" h="111">
                  <a:moveTo>
                    <a:pt x="103" y="31"/>
                  </a:moveTo>
                  <a:cubicBezTo>
                    <a:pt x="107" y="15"/>
                    <a:pt x="88" y="0"/>
                    <a:pt x="72" y="3"/>
                  </a:cubicBezTo>
                  <a:cubicBezTo>
                    <a:pt x="49" y="7"/>
                    <a:pt x="38" y="49"/>
                    <a:pt x="39" y="70"/>
                  </a:cubicBezTo>
                  <a:cubicBezTo>
                    <a:pt x="42" y="89"/>
                    <a:pt x="20" y="111"/>
                    <a:pt x="10" y="111"/>
                  </a:cubicBezTo>
                  <a:cubicBezTo>
                    <a:pt x="0" y="111"/>
                    <a:pt x="40" y="106"/>
                    <a:pt x="55" y="92"/>
                  </a:cubicBezTo>
                  <a:cubicBezTo>
                    <a:pt x="70" y="79"/>
                    <a:pt x="57" y="25"/>
                    <a:pt x="77" y="40"/>
                  </a:cubicBezTo>
                  <a:cubicBezTo>
                    <a:pt x="97" y="55"/>
                    <a:pt x="104" y="84"/>
                    <a:pt x="117" y="87"/>
                  </a:cubicBezTo>
                  <a:cubicBezTo>
                    <a:pt x="131" y="91"/>
                    <a:pt x="127" y="109"/>
                    <a:pt x="168" y="97"/>
                  </a:cubicBezTo>
                  <a:cubicBezTo>
                    <a:pt x="208" y="86"/>
                    <a:pt x="221" y="77"/>
                    <a:pt x="245" y="77"/>
                  </a:cubicBezTo>
                  <a:cubicBezTo>
                    <a:pt x="193" y="64"/>
                    <a:pt x="184" y="72"/>
                    <a:pt x="157" y="70"/>
                  </a:cubicBezTo>
                  <a:cubicBezTo>
                    <a:pt x="131" y="69"/>
                    <a:pt x="117" y="83"/>
                    <a:pt x="103" y="31"/>
                  </a:cubicBezTo>
                  <a:close/>
                </a:path>
              </a:pathLst>
            </a:custGeom>
            <a:solidFill>
              <a:srgbClr val="BCDA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66" name="Freeform 12">
              <a:extLst>
                <a:ext uri="{FF2B5EF4-FFF2-40B4-BE49-F238E27FC236}">
                  <a16:creationId xmlns:a16="http://schemas.microsoft.com/office/drawing/2014/main" id="{5F4E9993-E4EC-4AAF-86C6-CD6E873E28E3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4" y="1400"/>
              <a:ext cx="370" cy="677"/>
            </a:xfrm>
            <a:custGeom>
              <a:avLst/>
              <a:gdLst>
                <a:gd name="T0" fmla="*/ 81375 w 148"/>
                <a:gd name="T1" fmla="*/ 185375 h 254"/>
                <a:gd name="T2" fmla="*/ 72083 w 148"/>
                <a:gd name="T3" fmla="*/ 153770 h 254"/>
                <a:gd name="T4" fmla="*/ 56175 w 148"/>
                <a:gd name="T5" fmla="*/ 117587 h 254"/>
                <a:gd name="T6" fmla="*/ 49613 w 148"/>
                <a:gd name="T7" fmla="*/ 82066 h 254"/>
                <a:gd name="T8" fmla="*/ 50125 w 148"/>
                <a:gd name="T9" fmla="*/ 48699 h 254"/>
                <a:gd name="T10" fmla="*/ 36145 w 148"/>
                <a:gd name="T11" fmla="*/ 0 h 254"/>
                <a:gd name="T12" fmla="*/ 0 w 148"/>
                <a:gd name="T13" fmla="*/ 3878 h 254"/>
                <a:gd name="T14" fmla="*/ 19533 w 148"/>
                <a:gd name="T15" fmla="*/ 48699 h 254"/>
                <a:gd name="T16" fmla="*/ 39063 w 148"/>
                <a:gd name="T17" fmla="*/ 129152 h 254"/>
                <a:gd name="T18" fmla="*/ 64770 w 148"/>
                <a:gd name="T19" fmla="*/ 178499 h 254"/>
                <a:gd name="T20" fmla="*/ 87425 w 148"/>
                <a:gd name="T21" fmla="*/ 242657 h 254"/>
                <a:gd name="T22" fmla="*/ 81375 w 148"/>
                <a:gd name="T23" fmla="*/ 185375 h 25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48" h="254">
                  <a:moveTo>
                    <a:pt x="133" y="194"/>
                  </a:moveTo>
                  <a:cubicBezTo>
                    <a:pt x="123" y="188"/>
                    <a:pt x="123" y="171"/>
                    <a:pt x="118" y="161"/>
                  </a:cubicBezTo>
                  <a:cubicBezTo>
                    <a:pt x="110" y="148"/>
                    <a:pt x="99" y="137"/>
                    <a:pt x="92" y="123"/>
                  </a:cubicBezTo>
                  <a:cubicBezTo>
                    <a:pt x="87" y="112"/>
                    <a:pt x="81" y="99"/>
                    <a:pt x="81" y="86"/>
                  </a:cubicBezTo>
                  <a:cubicBezTo>
                    <a:pt x="80" y="74"/>
                    <a:pt x="87" y="61"/>
                    <a:pt x="82" y="51"/>
                  </a:cubicBezTo>
                  <a:cubicBezTo>
                    <a:pt x="72" y="27"/>
                    <a:pt x="67" y="0"/>
                    <a:pt x="59" y="0"/>
                  </a:cubicBezTo>
                  <a:cubicBezTo>
                    <a:pt x="50" y="0"/>
                    <a:pt x="20" y="12"/>
                    <a:pt x="0" y="4"/>
                  </a:cubicBezTo>
                  <a:cubicBezTo>
                    <a:pt x="12" y="22"/>
                    <a:pt x="25" y="9"/>
                    <a:pt x="32" y="51"/>
                  </a:cubicBezTo>
                  <a:cubicBezTo>
                    <a:pt x="38" y="93"/>
                    <a:pt x="40" y="82"/>
                    <a:pt x="64" y="135"/>
                  </a:cubicBezTo>
                  <a:cubicBezTo>
                    <a:pt x="87" y="187"/>
                    <a:pt x="87" y="153"/>
                    <a:pt x="106" y="187"/>
                  </a:cubicBezTo>
                  <a:cubicBezTo>
                    <a:pt x="124" y="220"/>
                    <a:pt x="134" y="235"/>
                    <a:pt x="143" y="254"/>
                  </a:cubicBezTo>
                  <a:cubicBezTo>
                    <a:pt x="136" y="220"/>
                    <a:pt x="148" y="211"/>
                    <a:pt x="133" y="194"/>
                  </a:cubicBezTo>
                  <a:close/>
                </a:path>
              </a:pathLst>
            </a:custGeom>
            <a:solidFill>
              <a:srgbClr val="BCDA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67" name="Freeform 13">
              <a:extLst>
                <a:ext uri="{FF2B5EF4-FFF2-40B4-BE49-F238E27FC236}">
                  <a16:creationId xmlns:a16="http://schemas.microsoft.com/office/drawing/2014/main" id="{E666EB48-4805-4C05-8F5B-22F498703B5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6" y="3400"/>
              <a:ext cx="170" cy="149"/>
            </a:xfrm>
            <a:custGeom>
              <a:avLst/>
              <a:gdLst>
                <a:gd name="T0" fmla="*/ 39845 w 68"/>
                <a:gd name="T1" fmla="*/ 18795 h 56"/>
                <a:gd name="T2" fmla="*/ 17113 w 68"/>
                <a:gd name="T3" fmla="*/ 3858 h 56"/>
                <a:gd name="T4" fmla="*/ 1958 w 68"/>
                <a:gd name="T5" fmla="*/ 32926 h 56"/>
                <a:gd name="T6" fmla="*/ 24425 w 68"/>
                <a:gd name="T7" fmla="*/ 48920 h 56"/>
                <a:gd name="T8" fmla="*/ 39845 w 68"/>
                <a:gd name="T9" fmla="*/ 18795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8" h="56">
                  <a:moveTo>
                    <a:pt x="65" y="20"/>
                  </a:moveTo>
                  <a:cubicBezTo>
                    <a:pt x="61" y="7"/>
                    <a:pt x="45" y="0"/>
                    <a:pt x="28" y="4"/>
                  </a:cubicBezTo>
                  <a:cubicBezTo>
                    <a:pt x="11" y="8"/>
                    <a:pt x="0" y="22"/>
                    <a:pt x="3" y="35"/>
                  </a:cubicBezTo>
                  <a:cubicBezTo>
                    <a:pt x="7" y="49"/>
                    <a:pt x="23" y="56"/>
                    <a:pt x="40" y="52"/>
                  </a:cubicBezTo>
                  <a:cubicBezTo>
                    <a:pt x="57" y="48"/>
                    <a:pt x="68" y="34"/>
                    <a:pt x="65" y="20"/>
                  </a:cubicBezTo>
                  <a:close/>
                </a:path>
              </a:pathLst>
            </a:custGeom>
            <a:solidFill>
              <a:srgbClr val="AFD3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68" name="Freeform 14">
              <a:extLst>
                <a:ext uri="{FF2B5EF4-FFF2-40B4-BE49-F238E27FC236}">
                  <a16:creationId xmlns:a16="http://schemas.microsoft.com/office/drawing/2014/main" id="{2EB79890-C499-4408-974F-FC09B70DACB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6" y="3416"/>
              <a:ext cx="130" cy="117"/>
            </a:xfrm>
            <a:custGeom>
              <a:avLst/>
              <a:gdLst>
                <a:gd name="T0" fmla="*/ 30083 w 52"/>
                <a:gd name="T1" fmla="*/ 15152 h 44"/>
                <a:gd name="T2" fmla="*/ 13020 w 52"/>
                <a:gd name="T3" fmla="*/ 2800 h 44"/>
                <a:gd name="T4" fmla="*/ 1958 w 52"/>
                <a:gd name="T5" fmla="*/ 26189 h 44"/>
                <a:gd name="T6" fmla="*/ 19063 w 52"/>
                <a:gd name="T7" fmla="*/ 37491 h 44"/>
                <a:gd name="T8" fmla="*/ 30083 w 52"/>
                <a:gd name="T9" fmla="*/ 15152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" h="44">
                  <a:moveTo>
                    <a:pt x="49" y="16"/>
                  </a:moveTo>
                  <a:cubicBezTo>
                    <a:pt x="47" y="6"/>
                    <a:pt x="34" y="0"/>
                    <a:pt x="21" y="3"/>
                  </a:cubicBezTo>
                  <a:cubicBezTo>
                    <a:pt x="9" y="7"/>
                    <a:pt x="0" y="17"/>
                    <a:pt x="3" y="28"/>
                  </a:cubicBezTo>
                  <a:cubicBezTo>
                    <a:pt x="5" y="38"/>
                    <a:pt x="18" y="44"/>
                    <a:pt x="31" y="40"/>
                  </a:cubicBezTo>
                  <a:cubicBezTo>
                    <a:pt x="43" y="37"/>
                    <a:pt x="52" y="26"/>
                    <a:pt x="49" y="16"/>
                  </a:cubicBezTo>
                  <a:close/>
                </a:path>
              </a:pathLst>
            </a:custGeom>
            <a:solidFill>
              <a:srgbClr val="7CA0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69" name="Freeform 15">
              <a:extLst>
                <a:ext uri="{FF2B5EF4-FFF2-40B4-BE49-F238E27FC236}">
                  <a16:creationId xmlns:a16="http://schemas.microsoft.com/office/drawing/2014/main" id="{C4BC33C0-ED65-49F2-85B2-F2CA4F152BD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4" y="3421"/>
              <a:ext cx="95" cy="59"/>
            </a:xfrm>
            <a:custGeom>
              <a:avLst/>
              <a:gdLst>
                <a:gd name="T0" fmla="*/ 11063 w 38"/>
                <a:gd name="T1" fmla="*/ 1078 h 22"/>
                <a:gd name="T2" fmla="*/ 0 w 38"/>
                <a:gd name="T3" fmla="*/ 17901 h 22"/>
                <a:gd name="T4" fmla="*/ 11720 w 38"/>
                <a:gd name="T5" fmla="*/ 20792 h 22"/>
                <a:gd name="T6" fmla="*/ 23250 w 38"/>
                <a:gd name="T7" fmla="*/ 4149 h 22"/>
                <a:gd name="T8" fmla="*/ 11063 w 38"/>
                <a:gd name="T9" fmla="*/ 1078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22">
                  <a:moveTo>
                    <a:pt x="18" y="1"/>
                  </a:moveTo>
                  <a:cubicBezTo>
                    <a:pt x="9" y="4"/>
                    <a:pt x="1" y="11"/>
                    <a:pt x="0" y="18"/>
                  </a:cubicBezTo>
                  <a:cubicBezTo>
                    <a:pt x="5" y="21"/>
                    <a:pt x="12" y="22"/>
                    <a:pt x="19" y="21"/>
                  </a:cubicBezTo>
                  <a:cubicBezTo>
                    <a:pt x="29" y="18"/>
                    <a:pt x="36" y="11"/>
                    <a:pt x="38" y="4"/>
                  </a:cubicBezTo>
                  <a:cubicBezTo>
                    <a:pt x="33" y="1"/>
                    <a:pt x="26" y="0"/>
                    <a:pt x="18" y="1"/>
                  </a:cubicBezTo>
                  <a:close/>
                </a:path>
              </a:pathLst>
            </a:custGeom>
            <a:solidFill>
              <a:srgbClr val="427A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70" name="Freeform 16">
              <a:extLst>
                <a:ext uri="{FF2B5EF4-FFF2-40B4-BE49-F238E27FC236}">
                  <a16:creationId xmlns:a16="http://schemas.microsoft.com/office/drawing/2014/main" id="{A4033BF8-4710-46F1-9BF0-AF36B7A333E8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6" y="3104"/>
              <a:ext cx="313" cy="309"/>
            </a:xfrm>
            <a:custGeom>
              <a:avLst/>
              <a:gdLst>
                <a:gd name="T0" fmla="*/ 62895 w 125"/>
                <a:gd name="T1" fmla="*/ 31377 h 116"/>
                <a:gd name="T2" fmla="*/ 27081 w 125"/>
                <a:gd name="T3" fmla="*/ 6841 h 116"/>
                <a:gd name="T4" fmla="*/ 3268 w 125"/>
                <a:gd name="T5" fmla="*/ 54325 h 116"/>
                <a:gd name="T6" fmla="*/ 17223 w 125"/>
                <a:gd name="T7" fmla="*/ 110369 h 116"/>
                <a:gd name="T8" fmla="*/ 41431 w 125"/>
                <a:gd name="T9" fmla="*/ 62884 h 116"/>
                <a:gd name="T10" fmla="*/ 77166 w 125"/>
                <a:gd name="T11" fmla="*/ 87556 h 116"/>
                <a:gd name="T12" fmla="*/ 62895 w 125"/>
                <a:gd name="T13" fmla="*/ 31377 h 11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5" h="116">
                  <a:moveTo>
                    <a:pt x="102" y="33"/>
                  </a:moveTo>
                  <a:cubicBezTo>
                    <a:pt x="97" y="12"/>
                    <a:pt x="71" y="0"/>
                    <a:pt x="44" y="7"/>
                  </a:cubicBezTo>
                  <a:cubicBezTo>
                    <a:pt x="17" y="13"/>
                    <a:pt x="0" y="36"/>
                    <a:pt x="5" y="57"/>
                  </a:cubicBezTo>
                  <a:cubicBezTo>
                    <a:pt x="28" y="116"/>
                    <a:pt x="28" y="116"/>
                    <a:pt x="28" y="116"/>
                  </a:cubicBezTo>
                  <a:cubicBezTo>
                    <a:pt x="23" y="95"/>
                    <a:pt x="41" y="73"/>
                    <a:pt x="67" y="66"/>
                  </a:cubicBezTo>
                  <a:cubicBezTo>
                    <a:pt x="94" y="60"/>
                    <a:pt x="120" y="71"/>
                    <a:pt x="125" y="92"/>
                  </a:cubicBezTo>
                  <a:lnTo>
                    <a:pt x="102" y="33"/>
                  </a:lnTo>
                  <a:close/>
                </a:path>
              </a:pathLst>
            </a:custGeom>
            <a:solidFill>
              <a:srgbClr val="C1C9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71" name="Freeform 17">
              <a:extLst>
                <a:ext uri="{FF2B5EF4-FFF2-40B4-BE49-F238E27FC236}">
                  <a16:creationId xmlns:a16="http://schemas.microsoft.com/office/drawing/2014/main" id="{33E6114D-E42F-4B21-B44C-E6BCA15931A4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4" y="3131"/>
              <a:ext cx="172" cy="213"/>
            </a:xfrm>
            <a:custGeom>
              <a:avLst/>
              <a:gdLst>
                <a:gd name="T0" fmla="*/ 15597 w 69"/>
                <a:gd name="T1" fmla="*/ 23819 h 80"/>
                <a:gd name="T2" fmla="*/ 36494 w 69"/>
                <a:gd name="T3" fmla="*/ 4678 h 80"/>
                <a:gd name="T4" fmla="*/ 41278 w 69"/>
                <a:gd name="T5" fmla="*/ 2814 h 80"/>
                <a:gd name="T6" fmla="*/ 23980 w 69"/>
                <a:gd name="T7" fmla="*/ 2814 h 80"/>
                <a:gd name="T8" fmla="*/ 2398 w 69"/>
                <a:gd name="T9" fmla="*/ 45638 h 80"/>
                <a:gd name="T10" fmla="*/ 10116 w 69"/>
                <a:gd name="T11" fmla="*/ 75873 h 80"/>
                <a:gd name="T12" fmla="*/ 15597 w 69"/>
                <a:gd name="T13" fmla="*/ 23819 h 8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9" h="80">
                  <a:moveTo>
                    <a:pt x="26" y="25"/>
                  </a:moveTo>
                  <a:cubicBezTo>
                    <a:pt x="34" y="15"/>
                    <a:pt x="47" y="8"/>
                    <a:pt x="61" y="5"/>
                  </a:cubicBezTo>
                  <a:cubicBezTo>
                    <a:pt x="64" y="4"/>
                    <a:pt x="66" y="4"/>
                    <a:pt x="69" y="3"/>
                  </a:cubicBezTo>
                  <a:cubicBezTo>
                    <a:pt x="60" y="1"/>
                    <a:pt x="50" y="0"/>
                    <a:pt x="40" y="3"/>
                  </a:cubicBezTo>
                  <a:cubicBezTo>
                    <a:pt x="16" y="9"/>
                    <a:pt x="0" y="29"/>
                    <a:pt x="4" y="48"/>
                  </a:cubicBezTo>
                  <a:cubicBezTo>
                    <a:pt x="17" y="80"/>
                    <a:pt x="17" y="80"/>
                    <a:pt x="17" y="80"/>
                  </a:cubicBezTo>
                  <a:cubicBezTo>
                    <a:pt x="15" y="71"/>
                    <a:pt x="10" y="41"/>
                    <a:pt x="26" y="25"/>
                  </a:cubicBezTo>
                  <a:close/>
                </a:path>
              </a:pathLst>
            </a:custGeom>
            <a:solidFill>
              <a:srgbClr val="E6EA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72" name="Freeform 18">
              <a:extLst>
                <a:ext uri="{FF2B5EF4-FFF2-40B4-BE49-F238E27FC236}">
                  <a16:creationId xmlns:a16="http://schemas.microsoft.com/office/drawing/2014/main" id="{4686562A-F334-4823-9C31-03804B7B9E98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6" y="3312"/>
              <a:ext cx="193" cy="181"/>
            </a:xfrm>
            <a:custGeom>
              <a:avLst/>
              <a:gdLst>
                <a:gd name="T0" fmla="*/ 39668 w 77"/>
                <a:gd name="T1" fmla="*/ 19931 h 68"/>
                <a:gd name="T2" fmla="*/ 17320 w 77"/>
                <a:gd name="T3" fmla="*/ 3868 h 68"/>
                <a:gd name="T4" fmla="*/ 1968 w 77"/>
                <a:gd name="T5" fmla="*/ 34193 h 68"/>
                <a:gd name="T6" fmla="*/ 9399 w 77"/>
                <a:gd name="T7" fmla="*/ 64401 h 68"/>
                <a:gd name="T8" fmla="*/ 24834 w 77"/>
                <a:gd name="T9" fmla="*/ 34888 h 68"/>
                <a:gd name="T10" fmla="*/ 47872 w 77"/>
                <a:gd name="T11" fmla="*/ 50092 h 68"/>
                <a:gd name="T12" fmla="*/ 39668 w 77"/>
                <a:gd name="T13" fmla="*/ 19931 h 6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7" h="68">
                  <a:moveTo>
                    <a:pt x="64" y="21"/>
                  </a:moveTo>
                  <a:cubicBezTo>
                    <a:pt x="61" y="7"/>
                    <a:pt x="44" y="0"/>
                    <a:pt x="28" y="4"/>
                  </a:cubicBezTo>
                  <a:cubicBezTo>
                    <a:pt x="11" y="8"/>
                    <a:pt x="0" y="22"/>
                    <a:pt x="3" y="36"/>
                  </a:cubicBezTo>
                  <a:cubicBezTo>
                    <a:pt x="15" y="68"/>
                    <a:pt x="15" y="68"/>
                    <a:pt x="15" y="68"/>
                  </a:cubicBezTo>
                  <a:cubicBezTo>
                    <a:pt x="12" y="55"/>
                    <a:pt x="23" y="41"/>
                    <a:pt x="40" y="37"/>
                  </a:cubicBezTo>
                  <a:cubicBezTo>
                    <a:pt x="57" y="33"/>
                    <a:pt x="73" y="40"/>
                    <a:pt x="77" y="53"/>
                  </a:cubicBezTo>
                  <a:lnTo>
                    <a:pt x="64" y="21"/>
                  </a:lnTo>
                  <a:close/>
                </a:path>
              </a:pathLst>
            </a:custGeom>
            <a:solidFill>
              <a:srgbClr val="E2EF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73" name="Freeform 19">
              <a:extLst>
                <a:ext uri="{FF2B5EF4-FFF2-40B4-BE49-F238E27FC236}">
                  <a16:creationId xmlns:a16="http://schemas.microsoft.com/office/drawing/2014/main" id="{01F4DFF0-E69E-410A-8B28-7C3EDC36FC66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4" y="3264"/>
              <a:ext cx="260" cy="219"/>
            </a:xfrm>
            <a:custGeom>
              <a:avLst/>
              <a:gdLst>
                <a:gd name="T0" fmla="*/ 62313 w 104"/>
                <a:gd name="T1" fmla="*/ 30820 h 82"/>
                <a:gd name="T2" fmla="*/ 26875 w 104"/>
                <a:gd name="T3" fmla="*/ 5849 h 82"/>
                <a:gd name="T4" fmla="*/ 3250 w 104"/>
                <a:gd name="T5" fmla="*/ 54480 h 82"/>
                <a:gd name="T6" fmla="*/ 21488 w 104"/>
                <a:gd name="T7" fmla="*/ 79473 h 82"/>
                <a:gd name="T8" fmla="*/ 14658 w 104"/>
                <a:gd name="T9" fmla="*/ 52312 h 82"/>
                <a:gd name="T10" fmla="*/ 30083 w 104"/>
                <a:gd name="T11" fmla="*/ 21470 h 82"/>
                <a:gd name="T12" fmla="*/ 52083 w 104"/>
                <a:gd name="T13" fmla="*/ 37753 h 82"/>
                <a:gd name="T14" fmla="*/ 57425 w 104"/>
                <a:gd name="T15" fmla="*/ 61000 h 82"/>
                <a:gd name="T16" fmla="*/ 62313 w 104"/>
                <a:gd name="T17" fmla="*/ 30820 h 8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4" h="82">
                  <a:moveTo>
                    <a:pt x="102" y="32"/>
                  </a:moveTo>
                  <a:cubicBezTo>
                    <a:pt x="97" y="11"/>
                    <a:pt x="71" y="0"/>
                    <a:pt x="44" y="6"/>
                  </a:cubicBezTo>
                  <a:cubicBezTo>
                    <a:pt x="18" y="13"/>
                    <a:pt x="0" y="35"/>
                    <a:pt x="5" y="56"/>
                  </a:cubicBezTo>
                  <a:cubicBezTo>
                    <a:pt x="9" y="69"/>
                    <a:pt x="20" y="79"/>
                    <a:pt x="35" y="82"/>
                  </a:cubicBezTo>
                  <a:cubicBezTo>
                    <a:pt x="24" y="54"/>
                    <a:pt x="24" y="54"/>
                    <a:pt x="24" y="54"/>
                  </a:cubicBezTo>
                  <a:cubicBezTo>
                    <a:pt x="21" y="40"/>
                    <a:pt x="32" y="26"/>
                    <a:pt x="49" y="22"/>
                  </a:cubicBezTo>
                  <a:cubicBezTo>
                    <a:pt x="65" y="18"/>
                    <a:pt x="82" y="25"/>
                    <a:pt x="85" y="39"/>
                  </a:cubicBezTo>
                  <a:cubicBezTo>
                    <a:pt x="94" y="63"/>
                    <a:pt x="94" y="63"/>
                    <a:pt x="94" y="63"/>
                  </a:cubicBezTo>
                  <a:cubicBezTo>
                    <a:pt x="101" y="54"/>
                    <a:pt x="104" y="43"/>
                    <a:pt x="102" y="32"/>
                  </a:cubicBezTo>
                  <a:close/>
                </a:path>
              </a:pathLst>
            </a:custGeom>
            <a:solidFill>
              <a:srgbClr val="6572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74" name="Freeform 20">
              <a:extLst>
                <a:ext uri="{FF2B5EF4-FFF2-40B4-BE49-F238E27FC236}">
                  <a16:creationId xmlns:a16="http://schemas.microsoft.com/office/drawing/2014/main" id="{45D39E01-2502-4842-A944-AE2ED1EA9E07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6" y="3275"/>
              <a:ext cx="93" cy="80"/>
            </a:xfrm>
            <a:custGeom>
              <a:avLst/>
              <a:gdLst>
                <a:gd name="T0" fmla="*/ 22149 w 37"/>
                <a:gd name="T1" fmla="*/ 10376 h 30"/>
                <a:gd name="T2" fmla="*/ 9622 w 37"/>
                <a:gd name="T3" fmla="*/ 1763 h 30"/>
                <a:gd name="T4" fmla="*/ 1320 w 37"/>
                <a:gd name="T5" fmla="*/ 18355 h 30"/>
                <a:gd name="T6" fmla="*/ 13337 w 37"/>
                <a:gd name="T7" fmla="*/ 26944 h 30"/>
                <a:gd name="T8" fmla="*/ 22149 w 37"/>
                <a:gd name="T9" fmla="*/ 10376 h 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30">
                  <a:moveTo>
                    <a:pt x="35" y="11"/>
                  </a:moveTo>
                  <a:cubicBezTo>
                    <a:pt x="33" y="4"/>
                    <a:pt x="24" y="0"/>
                    <a:pt x="15" y="2"/>
                  </a:cubicBezTo>
                  <a:cubicBezTo>
                    <a:pt x="6" y="4"/>
                    <a:pt x="0" y="12"/>
                    <a:pt x="2" y="19"/>
                  </a:cubicBezTo>
                  <a:cubicBezTo>
                    <a:pt x="4" y="26"/>
                    <a:pt x="12" y="30"/>
                    <a:pt x="21" y="28"/>
                  </a:cubicBezTo>
                  <a:cubicBezTo>
                    <a:pt x="31" y="26"/>
                    <a:pt x="37" y="18"/>
                    <a:pt x="35" y="11"/>
                  </a:cubicBezTo>
                  <a:close/>
                </a:path>
              </a:pathLst>
            </a:custGeom>
            <a:solidFill>
              <a:srgbClr val="AFD3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75" name="Freeform 21">
              <a:extLst>
                <a:ext uri="{FF2B5EF4-FFF2-40B4-BE49-F238E27FC236}">
                  <a16:creationId xmlns:a16="http://schemas.microsoft.com/office/drawing/2014/main" id="{C4CCFE71-356A-4AB0-B1EC-DBDA9BEEC873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6" y="3283"/>
              <a:ext cx="70" cy="64"/>
            </a:xfrm>
            <a:custGeom>
              <a:avLst/>
              <a:gdLst>
                <a:gd name="T0" fmla="*/ 16613 w 28"/>
                <a:gd name="T1" fmla="*/ 8648 h 24"/>
                <a:gd name="T2" fmla="*/ 7345 w 28"/>
                <a:gd name="T3" fmla="*/ 1763 h 24"/>
                <a:gd name="T4" fmla="*/ 1300 w 28"/>
                <a:gd name="T5" fmla="*/ 14413 h 24"/>
                <a:gd name="T6" fmla="*/ 10550 w 28"/>
                <a:gd name="T7" fmla="*/ 21184 h 24"/>
                <a:gd name="T8" fmla="*/ 16613 w 28"/>
                <a:gd name="T9" fmla="*/ 8648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24">
                  <a:moveTo>
                    <a:pt x="27" y="9"/>
                  </a:moveTo>
                  <a:cubicBezTo>
                    <a:pt x="26" y="3"/>
                    <a:pt x="19" y="0"/>
                    <a:pt x="12" y="2"/>
                  </a:cubicBezTo>
                  <a:cubicBezTo>
                    <a:pt x="5" y="4"/>
                    <a:pt x="0" y="10"/>
                    <a:pt x="2" y="15"/>
                  </a:cubicBezTo>
                  <a:cubicBezTo>
                    <a:pt x="3" y="21"/>
                    <a:pt x="10" y="24"/>
                    <a:pt x="17" y="22"/>
                  </a:cubicBezTo>
                  <a:cubicBezTo>
                    <a:pt x="24" y="20"/>
                    <a:pt x="28" y="14"/>
                    <a:pt x="27" y="9"/>
                  </a:cubicBezTo>
                  <a:close/>
                </a:path>
              </a:pathLst>
            </a:custGeom>
            <a:solidFill>
              <a:srgbClr val="7CA0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76" name="Freeform 22">
              <a:extLst>
                <a:ext uri="{FF2B5EF4-FFF2-40B4-BE49-F238E27FC236}">
                  <a16:creationId xmlns:a16="http://schemas.microsoft.com/office/drawing/2014/main" id="{9ED136FE-8D4D-4114-BFF0-D0D420A5BC7E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9" y="3285"/>
              <a:ext cx="47" cy="32"/>
            </a:xfrm>
            <a:custGeom>
              <a:avLst/>
              <a:gdLst>
                <a:gd name="T0" fmla="*/ 10746 w 19"/>
                <a:gd name="T1" fmla="*/ 1059 h 12"/>
                <a:gd name="T2" fmla="*/ 6224 w 19"/>
                <a:gd name="T3" fmla="*/ 1059 h 12"/>
                <a:gd name="T4" fmla="*/ 0 w 19"/>
                <a:gd name="T5" fmla="*/ 11469 h 12"/>
                <a:gd name="T6" fmla="*/ 4529 w 19"/>
                <a:gd name="T7" fmla="*/ 11469 h 12"/>
                <a:gd name="T8" fmla="*/ 10746 w 19"/>
                <a:gd name="T9" fmla="*/ 1059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12">
                  <a:moveTo>
                    <a:pt x="19" y="1"/>
                  </a:moveTo>
                  <a:cubicBezTo>
                    <a:pt x="16" y="1"/>
                    <a:pt x="14" y="0"/>
                    <a:pt x="11" y="1"/>
                  </a:cubicBezTo>
                  <a:cubicBezTo>
                    <a:pt x="5" y="3"/>
                    <a:pt x="1" y="7"/>
                    <a:pt x="0" y="12"/>
                  </a:cubicBezTo>
                  <a:cubicBezTo>
                    <a:pt x="3" y="12"/>
                    <a:pt x="5" y="12"/>
                    <a:pt x="8" y="12"/>
                  </a:cubicBezTo>
                  <a:cubicBezTo>
                    <a:pt x="14" y="10"/>
                    <a:pt x="18" y="6"/>
                    <a:pt x="19" y="1"/>
                  </a:cubicBezTo>
                  <a:close/>
                </a:path>
              </a:pathLst>
            </a:custGeom>
            <a:solidFill>
              <a:srgbClr val="427A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77" name="Freeform 23">
              <a:extLst>
                <a:ext uri="{FF2B5EF4-FFF2-40B4-BE49-F238E27FC236}">
                  <a16:creationId xmlns:a16="http://schemas.microsoft.com/office/drawing/2014/main" id="{EFE258A5-73BF-4B23-8948-CA4F4289307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1" y="3115"/>
              <a:ext cx="168" cy="168"/>
            </a:xfrm>
            <a:custGeom>
              <a:avLst/>
              <a:gdLst>
                <a:gd name="T0" fmla="*/ 34305 w 67"/>
                <a:gd name="T1" fmla="*/ 17237 h 63"/>
                <a:gd name="T2" fmla="*/ 14869 w 67"/>
                <a:gd name="T3" fmla="*/ 3891 h 63"/>
                <a:gd name="T4" fmla="*/ 1968 w 67"/>
                <a:gd name="T5" fmla="*/ 29789 h 63"/>
                <a:gd name="T6" fmla="*/ 9413 w 67"/>
                <a:gd name="T7" fmla="*/ 60437 h 63"/>
                <a:gd name="T8" fmla="*/ 22422 w 67"/>
                <a:gd name="T9" fmla="*/ 34531 h 63"/>
                <a:gd name="T10" fmla="*/ 41749 w 67"/>
                <a:gd name="T11" fmla="*/ 47880 h 63"/>
                <a:gd name="T12" fmla="*/ 34305 w 67"/>
                <a:gd name="T13" fmla="*/ 17237 h 6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7" h="63">
                  <a:moveTo>
                    <a:pt x="55" y="18"/>
                  </a:moveTo>
                  <a:cubicBezTo>
                    <a:pt x="52" y="7"/>
                    <a:pt x="38" y="0"/>
                    <a:pt x="24" y="4"/>
                  </a:cubicBezTo>
                  <a:cubicBezTo>
                    <a:pt x="9" y="7"/>
                    <a:pt x="0" y="20"/>
                    <a:pt x="3" y="31"/>
                  </a:cubicBezTo>
                  <a:cubicBezTo>
                    <a:pt x="15" y="63"/>
                    <a:pt x="15" y="63"/>
                    <a:pt x="15" y="63"/>
                  </a:cubicBezTo>
                  <a:cubicBezTo>
                    <a:pt x="12" y="51"/>
                    <a:pt x="22" y="39"/>
                    <a:pt x="36" y="36"/>
                  </a:cubicBezTo>
                  <a:cubicBezTo>
                    <a:pt x="50" y="32"/>
                    <a:pt x="64" y="39"/>
                    <a:pt x="67" y="50"/>
                  </a:cubicBezTo>
                  <a:lnTo>
                    <a:pt x="55" y="18"/>
                  </a:lnTo>
                  <a:close/>
                </a:path>
              </a:pathLst>
            </a:custGeom>
            <a:solidFill>
              <a:srgbClr val="C1C9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78" name="Freeform 24">
              <a:extLst>
                <a:ext uri="{FF2B5EF4-FFF2-40B4-BE49-F238E27FC236}">
                  <a16:creationId xmlns:a16="http://schemas.microsoft.com/office/drawing/2014/main" id="{85199A55-5246-4CE3-8947-8BFE8DF1063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1" y="3131"/>
              <a:ext cx="88" cy="106"/>
            </a:xfrm>
            <a:custGeom>
              <a:avLst/>
              <a:gdLst>
                <a:gd name="T0" fmla="*/ 8838 w 35"/>
                <a:gd name="T1" fmla="*/ 11088 h 40"/>
                <a:gd name="T2" fmla="*/ 19712 w 35"/>
                <a:gd name="T3" fmla="*/ 2753 h 40"/>
                <a:gd name="T4" fmla="*/ 22221 w 35"/>
                <a:gd name="T5" fmla="*/ 1677 h 40"/>
                <a:gd name="T6" fmla="*/ 12669 w 35"/>
                <a:gd name="T7" fmla="*/ 1677 h 40"/>
                <a:gd name="T8" fmla="*/ 2004 w 35"/>
                <a:gd name="T9" fmla="*/ 22241 h 40"/>
                <a:gd name="T10" fmla="*/ 5836 w 35"/>
                <a:gd name="T11" fmla="*/ 36734 h 40"/>
                <a:gd name="T12" fmla="*/ 8838 w 35"/>
                <a:gd name="T13" fmla="*/ 11088 h 4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" h="40">
                  <a:moveTo>
                    <a:pt x="14" y="12"/>
                  </a:moveTo>
                  <a:cubicBezTo>
                    <a:pt x="18" y="8"/>
                    <a:pt x="24" y="4"/>
                    <a:pt x="31" y="3"/>
                  </a:cubicBezTo>
                  <a:cubicBezTo>
                    <a:pt x="32" y="2"/>
                    <a:pt x="34" y="2"/>
                    <a:pt x="35" y="2"/>
                  </a:cubicBezTo>
                  <a:cubicBezTo>
                    <a:pt x="31" y="1"/>
                    <a:pt x="26" y="0"/>
                    <a:pt x="20" y="2"/>
                  </a:cubicBezTo>
                  <a:cubicBezTo>
                    <a:pt x="8" y="4"/>
                    <a:pt x="0" y="15"/>
                    <a:pt x="3" y="24"/>
                  </a:cubicBezTo>
                  <a:cubicBezTo>
                    <a:pt x="9" y="40"/>
                    <a:pt x="9" y="40"/>
                    <a:pt x="9" y="40"/>
                  </a:cubicBezTo>
                  <a:cubicBezTo>
                    <a:pt x="8" y="36"/>
                    <a:pt x="5" y="20"/>
                    <a:pt x="14" y="12"/>
                  </a:cubicBezTo>
                  <a:close/>
                </a:path>
              </a:pathLst>
            </a:custGeom>
            <a:solidFill>
              <a:srgbClr val="E6EA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79" name="Freeform 25">
              <a:extLst>
                <a:ext uri="{FF2B5EF4-FFF2-40B4-BE49-F238E27FC236}">
                  <a16:creationId xmlns:a16="http://schemas.microsoft.com/office/drawing/2014/main" id="{EB90E16A-57FA-4212-ADF2-97DA2B1F59CC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9" y="3152"/>
              <a:ext cx="75" cy="53"/>
            </a:xfrm>
            <a:custGeom>
              <a:avLst/>
              <a:gdLst>
                <a:gd name="T0" fmla="*/ 0 w 30"/>
                <a:gd name="T1" fmla="*/ 18293 h 20"/>
                <a:gd name="T2" fmla="*/ 18363 w 30"/>
                <a:gd name="T3" fmla="*/ 18293 h 20"/>
                <a:gd name="T4" fmla="*/ 13488 w 30"/>
                <a:gd name="T5" fmla="*/ 0 h 20"/>
                <a:gd name="T6" fmla="*/ 8595 w 30"/>
                <a:gd name="T7" fmla="*/ 9418 h 20"/>
                <a:gd name="T8" fmla="*/ 0 w 30"/>
                <a:gd name="T9" fmla="*/ 18293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20">
                  <a:moveTo>
                    <a:pt x="0" y="20"/>
                  </a:moveTo>
                  <a:cubicBezTo>
                    <a:pt x="5" y="16"/>
                    <a:pt x="20" y="13"/>
                    <a:pt x="30" y="2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4"/>
                    <a:pt x="19" y="8"/>
                    <a:pt x="14" y="10"/>
                  </a:cubicBezTo>
                  <a:cubicBezTo>
                    <a:pt x="7" y="13"/>
                    <a:pt x="0" y="20"/>
                    <a:pt x="0" y="20"/>
                  </a:cubicBezTo>
                  <a:close/>
                </a:path>
              </a:pathLst>
            </a:custGeom>
            <a:solidFill>
              <a:srgbClr val="8A96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80" name="Freeform 26">
              <a:extLst>
                <a:ext uri="{FF2B5EF4-FFF2-40B4-BE49-F238E27FC236}">
                  <a16:creationId xmlns:a16="http://schemas.microsoft.com/office/drawing/2014/main" id="{00074852-1EB4-4DBD-9FBC-E1BECEAD5FE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9" y="3227"/>
              <a:ext cx="105" cy="98"/>
            </a:xfrm>
            <a:custGeom>
              <a:avLst/>
              <a:gdLst>
                <a:gd name="T0" fmla="*/ 21488 w 42"/>
                <a:gd name="T1" fmla="*/ 10033 h 37"/>
                <a:gd name="T2" fmla="*/ 9300 w 42"/>
                <a:gd name="T3" fmla="*/ 2749 h 37"/>
                <a:gd name="T4" fmla="*/ 1300 w 42"/>
                <a:gd name="T5" fmla="*/ 18268 h 37"/>
                <a:gd name="T6" fmla="*/ 5675 w 42"/>
                <a:gd name="T7" fmla="*/ 33913 h 37"/>
                <a:gd name="T8" fmla="*/ 13488 w 42"/>
                <a:gd name="T9" fmla="*/ 18268 h 37"/>
                <a:gd name="T10" fmla="*/ 25708 w 42"/>
                <a:gd name="T11" fmla="*/ 26574 h 37"/>
                <a:gd name="T12" fmla="*/ 21488 w 42"/>
                <a:gd name="T13" fmla="*/ 1003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2" h="37">
                  <a:moveTo>
                    <a:pt x="35" y="11"/>
                  </a:moveTo>
                  <a:cubicBezTo>
                    <a:pt x="33" y="4"/>
                    <a:pt x="24" y="0"/>
                    <a:pt x="15" y="3"/>
                  </a:cubicBezTo>
                  <a:cubicBezTo>
                    <a:pt x="6" y="5"/>
                    <a:pt x="0" y="12"/>
                    <a:pt x="2" y="20"/>
                  </a:cubicBezTo>
                  <a:cubicBezTo>
                    <a:pt x="9" y="37"/>
                    <a:pt x="9" y="37"/>
                    <a:pt x="9" y="37"/>
                  </a:cubicBezTo>
                  <a:cubicBezTo>
                    <a:pt x="7" y="30"/>
                    <a:pt x="13" y="22"/>
                    <a:pt x="22" y="20"/>
                  </a:cubicBezTo>
                  <a:cubicBezTo>
                    <a:pt x="31" y="18"/>
                    <a:pt x="40" y="22"/>
                    <a:pt x="42" y="29"/>
                  </a:cubicBezTo>
                  <a:lnTo>
                    <a:pt x="35" y="11"/>
                  </a:lnTo>
                  <a:close/>
                </a:path>
              </a:pathLst>
            </a:custGeom>
            <a:solidFill>
              <a:srgbClr val="E2EF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81" name="Freeform 27">
              <a:extLst>
                <a:ext uri="{FF2B5EF4-FFF2-40B4-BE49-F238E27FC236}">
                  <a16:creationId xmlns:a16="http://schemas.microsoft.com/office/drawing/2014/main" id="{82B2E3A1-3710-4D51-83E6-39AE3EEC550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1" y="3200"/>
              <a:ext cx="140" cy="120"/>
            </a:xfrm>
            <a:custGeom>
              <a:avLst/>
              <a:gdLst>
                <a:gd name="T0" fmla="*/ 33720 w 56"/>
                <a:gd name="T1" fmla="*/ 17237 h 45"/>
                <a:gd name="T2" fmla="*/ 14658 w 56"/>
                <a:gd name="T3" fmla="*/ 3891 h 45"/>
                <a:gd name="T4" fmla="*/ 1958 w 56"/>
                <a:gd name="T5" fmla="*/ 29789 h 45"/>
                <a:gd name="T6" fmla="*/ 11720 w 56"/>
                <a:gd name="T7" fmla="*/ 43144 h 45"/>
                <a:gd name="T8" fmla="*/ 8125 w 56"/>
                <a:gd name="T9" fmla="*/ 28728 h 45"/>
                <a:gd name="T10" fmla="*/ 15938 w 56"/>
                <a:gd name="T11" fmla="*/ 12536 h 45"/>
                <a:gd name="T12" fmla="*/ 28125 w 56"/>
                <a:gd name="T13" fmla="*/ 20083 h 45"/>
                <a:gd name="T14" fmla="*/ 31250 w 56"/>
                <a:gd name="T15" fmla="*/ 32768 h 45"/>
                <a:gd name="T16" fmla="*/ 33720 w 56"/>
                <a:gd name="T17" fmla="*/ 17237 h 4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6" h="45">
                  <a:moveTo>
                    <a:pt x="55" y="18"/>
                  </a:moveTo>
                  <a:cubicBezTo>
                    <a:pt x="52" y="7"/>
                    <a:pt x="38" y="0"/>
                    <a:pt x="24" y="4"/>
                  </a:cubicBezTo>
                  <a:cubicBezTo>
                    <a:pt x="10" y="7"/>
                    <a:pt x="0" y="19"/>
                    <a:pt x="3" y="31"/>
                  </a:cubicBezTo>
                  <a:cubicBezTo>
                    <a:pt x="5" y="38"/>
                    <a:pt x="11" y="43"/>
                    <a:pt x="19" y="45"/>
                  </a:cubicBezTo>
                  <a:cubicBezTo>
                    <a:pt x="13" y="30"/>
                    <a:pt x="13" y="30"/>
                    <a:pt x="13" y="30"/>
                  </a:cubicBezTo>
                  <a:cubicBezTo>
                    <a:pt x="11" y="22"/>
                    <a:pt x="17" y="15"/>
                    <a:pt x="26" y="13"/>
                  </a:cubicBezTo>
                  <a:cubicBezTo>
                    <a:pt x="35" y="10"/>
                    <a:pt x="44" y="14"/>
                    <a:pt x="46" y="21"/>
                  </a:cubicBezTo>
                  <a:cubicBezTo>
                    <a:pt x="51" y="34"/>
                    <a:pt x="51" y="34"/>
                    <a:pt x="51" y="34"/>
                  </a:cubicBezTo>
                  <a:cubicBezTo>
                    <a:pt x="55" y="29"/>
                    <a:pt x="56" y="24"/>
                    <a:pt x="55" y="18"/>
                  </a:cubicBezTo>
                  <a:close/>
                </a:path>
              </a:pathLst>
            </a:custGeom>
            <a:solidFill>
              <a:srgbClr val="6572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82" name="Freeform 28">
              <a:extLst>
                <a:ext uri="{FF2B5EF4-FFF2-40B4-BE49-F238E27FC236}">
                  <a16:creationId xmlns:a16="http://schemas.microsoft.com/office/drawing/2014/main" id="{698E2E7A-C86C-45A8-9765-FFF1CA89CE9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1" y="1840"/>
              <a:ext cx="433" cy="704"/>
            </a:xfrm>
            <a:custGeom>
              <a:avLst/>
              <a:gdLst>
                <a:gd name="T0" fmla="*/ 0 w 173"/>
                <a:gd name="T1" fmla="*/ 132288 h 264"/>
                <a:gd name="T2" fmla="*/ 13531 w 173"/>
                <a:gd name="T3" fmla="*/ 103560 h 264"/>
                <a:gd name="T4" fmla="*/ 17966 w 173"/>
                <a:gd name="T5" fmla="*/ 66197 h 264"/>
                <a:gd name="T6" fmla="*/ 17182 w 173"/>
                <a:gd name="T7" fmla="*/ 15531 h 264"/>
                <a:gd name="T8" fmla="*/ 33196 w 173"/>
                <a:gd name="T9" fmla="*/ 0 h 264"/>
                <a:gd name="T10" fmla="*/ 48699 w 173"/>
                <a:gd name="T11" fmla="*/ 122573 h 264"/>
                <a:gd name="T12" fmla="*/ 70056 w 173"/>
                <a:gd name="T13" fmla="*/ 126613 h 264"/>
                <a:gd name="T14" fmla="*/ 74446 w 173"/>
                <a:gd name="T15" fmla="*/ 139171 h 264"/>
                <a:gd name="T16" fmla="*/ 87321 w 173"/>
                <a:gd name="T17" fmla="*/ 169757 h 264"/>
                <a:gd name="T18" fmla="*/ 97130 w 173"/>
                <a:gd name="T19" fmla="*/ 253099 h 264"/>
                <a:gd name="T20" fmla="*/ 89794 w 173"/>
                <a:gd name="T21" fmla="*/ 203229 h 264"/>
                <a:gd name="T22" fmla="*/ 65100 w 173"/>
                <a:gd name="T23" fmla="*/ 182293 h 264"/>
                <a:gd name="T24" fmla="*/ 6195 w 173"/>
                <a:gd name="T25" fmla="*/ 149525 h 26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73" h="264">
                  <a:moveTo>
                    <a:pt x="0" y="138"/>
                  </a:moveTo>
                  <a:cubicBezTo>
                    <a:pt x="5" y="131"/>
                    <a:pt x="17" y="115"/>
                    <a:pt x="22" y="108"/>
                  </a:cubicBezTo>
                  <a:cubicBezTo>
                    <a:pt x="31" y="95"/>
                    <a:pt x="29" y="84"/>
                    <a:pt x="29" y="69"/>
                  </a:cubicBezTo>
                  <a:cubicBezTo>
                    <a:pt x="29" y="54"/>
                    <a:pt x="24" y="31"/>
                    <a:pt x="28" y="16"/>
                  </a:cubicBezTo>
                  <a:cubicBezTo>
                    <a:pt x="33" y="3"/>
                    <a:pt x="39" y="3"/>
                    <a:pt x="54" y="0"/>
                  </a:cubicBezTo>
                  <a:cubicBezTo>
                    <a:pt x="54" y="33"/>
                    <a:pt x="31" y="115"/>
                    <a:pt x="79" y="128"/>
                  </a:cubicBezTo>
                  <a:cubicBezTo>
                    <a:pt x="91" y="131"/>
                    <a:pt x="103" y="123"/>
                    <a:pt x="114" y="132"/>
                  </a:cubicBezTo>
                  <a:cubicBezTo>
                    <a:pt x="115" y="134"/>
                    <a:pt x="119" y="143"/>
                    <a:pt x="121" y="145"/>
                  </a:cubicBezTo>
                  <a:cubicBezTo>
                    <a:pt x="127" y="157"/>
                    <a:pt x="134" y="166"/>
                    <a:pt x="142" y="177"/>
                  </a:cubicBezTo>
                  <a:cubicBezTo>
                    <a:pt x="159" y="200"/>
                    <a:pt x="173" y="236"/>
                    <a:pt x="158" y="264"/>
                  </a:cubicBezTo>
                  <a:cubicBezTo>
                    <a:pt x="157" y="241"/>
                    <a:pt x="161" y="228"/>
                    <a:pt x="146" y="212"/>
                  </a:cubicBezTo>
                  <a:cubicBezTo>
                    <a:pt x="137" y="203"/>
                    <a:pt x="120" y="183"/>
                    <a:pt x="106" y="190"/>
                  </a:cubicBezTo>
                  <a:cubicBezTo>
                    <a:pt x="86" y="141"/>
                    <a:pt x="54" y="159"/>
                    <a:pt x="10" y="156"/>
                  </a:cubicBezTo>
                </a:path>
              </a:pathLst>
            </a:custGeom>
            <a:solidFill>
              <a:srgbClr val="BCDA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83" name="Freeform 29">
              <a:extLst>
                <a:ext uri="{FF2B5EF4-FFF2-40B4-BE49-F238E27FC236}">
                  <a16:creationId xmlns:a16="http://schemas.microsoft.com/office/drawing/2014/main" id="{BA629B7F-D777-4460-9014-DB3F6C38A69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9" y="1677"/>
              <a:ext cx="305" cy="390"/>
            </a:xfrm>
            <a:custGeom>
              <a:avLst/>
              <a:gdLst>
                <a:gd name="T0" fmla="*/ 0 w 122"/>
                <a:gd name="T1" fmla="*/ 0 h 146"/>
                <a:gd name="T2" fmla="*/ 16613 w 122"/>
                <a:gd name="T3" fmla="*/ 66081 h 146"/>
                <a:gd name="T4" fmla="*/ 21488 w 122"/>
                <a:gd name="T5" fmla="*/ 123208 h 146"/>
                <a:gd name="T6" fmla="*/ 74533 w 122"/>
                <a:gd name="T7" fmla="*/ 122409 h 146"/>
                <a:gd name="T8" fmla="*/ 31770 w 122"/>
                <a:gd name="T9" fmla="*/ 76734 h 146"/>
                <a:gd name="T10" fmla="*/ 33720 w 122"/>
                <a:gd name="T11" fmla="*/ 37833 h 146"/>
                <a:gd name="T12" fmla="*/ 15438 w 122"/>
                <a:gd name="T13" fmla="*/ 6921 h 14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2" h="146">
                  <a:moveTo>
                    <a:pt x="0" y="0"/>
                  </a:moveTo>
                  <a:cubicBezTo>
                    <a:pt x="24" y="18"/>
                    <a:pt x="28" y="39"/>
                    <a:pt x="27" y="68"/>
                  </a:cubicBezTo>
                  <a:cubicBezTo>
                    <a:pt x="26" y="87"/>
                    <a:pt x="18" y="113"/>
                    <a:pt x="35" y="127"/>
                  </a:cubicBezTo>
                  <a:cubicBezTo>
                    <a:pt x="56" y="146"/>
                    <a:pt x="95" y="126"/>
                    <a:pt x="122" y="126"/>
                  </a:cubicBezTo>
                  <a:cubicBezTo>
                    <a:pt x="93" y="133"/>
                    <a:pt x="58" y="99"/>
                    <a:pt x="52" y="79"/>
                  </a:cubicBezTo>
                  <a:cubicBezTo>
                    <a:pt x="48" y="67"/>
                    <a:pt x="62" y="51"/>
                    <a:pt x="55" y="39"/>
                  </a:cubicBezTo>
                  <a:cubicBezTo>
                    <a:pt x="47" y="24"/>
                    <a:pt x="35" y="19"/>
                    <a:pt x="25" y="7"/>
                  </a:cubicBezTo>
                </a:path>
              </a:pathLst>
            </a:custGeom>
            <a:solidFill>
              <a:srgbClr val="BCDA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84" name="Freeform 30">
              <a:extLst>
                <a:ext uri="{FF2B5EF4-FFF2-40B4-BE49-F238E27FC236}">
                  <a16:creationId xmlns:a16="http://schemas.microsoft.com/office/drawing/2014/main" id="{6C7085E1-0BFD-4958-88FF-398CFB1DFBB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1" y="2467"/>
              <a:ext cx="298" cy="341"/>
            </a:xfrm>
            <a:custGeom>
              <a:avLst/>
              <a:gdLst>
                <a:gd name="T0" fmla="*/ 11840 w 119"/>
                <a:gd name="T1" fmla="*/ 6841 h 128"/>
                <a:gd name="T2" fmla="*/ 6220 w 119"/>
                <a:gd name="T3" fmla="*/ 39985 h 128"/>
                <a:gd name="T4" fmla="*/ 0 w 119"/>
                <a:gd name="T5" fmla="*/ 68709 h 128"/>
                <a:gd name="T6" fmla="*/ 30326 w 119"/>
                <a:gd name="T7" fmla="*/ 120077 h 128"/>
                <a:gd name="T8" fmla="*/ 27090 w 119"/>
                <a:gd name="T9" fmla="*/ 47495 h 128"/>
                <a:gd name="T10" fmla="*/ 54276 w 119"/>
                <a:gd name="T11" fmla="*/ 27509 h 128"/>
                <a:gd name="T12" fmla="*/ 73466 w 119"/>
                <a:gd name="T13" fmla="*/ 30328 h 128"/>
                <a:gd name="T14" fmla="*/ 29066 w 119"/>
                <a:gd name="T15" fmla="*/ 1761 h 12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19" h="128">
                  <a:moveTo>
                    <a:pt x="19" y="7"/>
                  </a:moveTo>
                  <a:cubicBezTo>
                    <a:pt x="19" y="24"/>
                    <a:pt x="18" y="30"/>
                    <a:pt x="10" y="42"/>
                  </a:cubicBezTo>
                  <a:cubicBezTo>
                    <a:pt x="1" y="54"/>
                    <a:pt x="0" y="55"/>
                    <a:pt x="0" y="72"/>
                  </a:cubicBezTo>
                  <a:cubicBezTo>
                    <a:pt x="0" y="103"/>
                    <a:pt x="8" y="128"/>
                    <a:pt x="49" y="126"/>
                  </a:cubicBezTo>
                  <a:cubicBezTo>
                    <a:pt x="53" y="96"/>
                    <a:pt x="19" y="78"/>
                    <a:pt x="44" y="50"/>
                  </a:cubicBezTo>
                  <a:cubicBezTo>
                    <a:pt x="56" y="37"/>
                    <a:pt x="70" y="29"/>
                    <a:pt x="88" y="29"/>
                  </a:cubicBezTo>
                  <a:cubicBezTo>
                    <a:pt x="99" y="28"/>
                    <a:pt x="109" y="34"/>
                    <a:pt x="119" y="32"/>
                  </a:cubicBezTo>
                  <a:cubicBezTo>
                    <a:pt x="119" y="8"/>
                    <a:pt x="67" y="0"/>
                    <a:pt x="47" y="2"/>
                  </a:cubicBezTo>
                </a:path>
              </a:pathLst>
            </a:custGeom>
            <a:solidFill>
              <a:srgbClr val="BCDA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85" name="Freeform 31">
              <a:extLst>
                <a:ext uri="{FF2B5EF4-FFF2-40B4-BE49-F238E27FC236}">
                  <a16:creationId xmlns:a16="http://schemas.microsoft.com/office/drawing/2014/main" id="{6A52FCB4-E91E-4FCE-8CCE-84DD8D926039}"/>
                </a:ext>
              </a:extLst>
            </p:cNvPr>
            <p:cNvSpPr>
              <a:spLocks/>
            </p:cNvSpPr>
            <p:nvPr/>
          </p:nvSpPr>
          <p:spPr bwMode="auto">
            <a:xfrm>
              <a:off x="821" y="1797"/>
              <a:ext cx="118" cy="430"/>
            </a:xfrm>
            <a:custGeom>
              <a:avLst/>
              <a:gdLst>
                <a:gd name="T0" fmla="*/ 0 w 47"/>
                <a:gd name="T1" fmla="*/ 4722 h 161"/>
                <a:gd name="T2" fmla="*/ 16249 w 47"/>
                <a:gd name="T3" fmla="*/ 26099 h 161"/>
                <a:gd name="T4" fmla="*/ 16249 w 47"/>
                <a:gd name="T5" fmla="*/ 53421 h 161"/>
                <a:gd name="T6" fmla="*/ 15777 w 47"/>
                <a:gd name="T7" fmla="*/ 89963 h 161"/>
                <a:gd name="T8" fmla="*/ 6997 w 47"/>
                <a:gd name="T9" fmla="*/ 122977 h 161"/>
                <a:gd name="T10" fmla="*/ 4999 w 47"/>
                <a:gd name="T11" fmla="*/ 156010 h 161"/>
                <a:gd name="T12" fmla="*/ 11283 w 47"/>
                <a:gd name="T13" fmla="*/ 131836 h 161"/>
                <a:gd name="T14" fmla="*/ 13274 w 47"/>
                <a:gd name="T15" fmla="*/ 110366 h 161"/>
                <a:gd name="T16" fmla="*/ 20063 w 47"/>
                <a:gd name="T17" fmla="*/ 98003 h 161"/>
                <a:gd name="T18" fmla="*/ 23833 w 47"/>
                <a:gd name="T19" fmla="*/ 82381 h 161"/>
                <a:gd name="T20" fmla="*/ 28850 w 47"/>
                <a:gd name="T21" fmla="*/ 43513 h 161"/>
                <a:gd name="T22" fmla="*/ 28850 w 47"/>
                <a:gd name="T23" fmla="*/ 20402 h 161"/>
                <a:gd name="T24" fmla="*/ 10761 w 47"/>
                <a:gd name="T25" fmla="*/ 0 h 16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7" h="161">
                  <a:moveTo>
                    <a:pt x="0" y="5"/>
                  </a:moveTo>
                  <a:cubicBezTo>
                    <a:pt x="12" y="9"/>
                    <a:pt x="23" y="16"/>
                    <a:pt x="26" y="27"/>
                  </a:cubicBezTo>
                  <a:cubicBezTo>
                    <a:pt x="28" y="35"/>
                    <a:pt x="26" y="46"/>
                    <a:pt x="26" y="55"/>
                  </a:cubicBezTo>
                  <a:cubicBezTo>
                    <a:pt x="26" y="67"/>
                    <a:pt x="26" y="80"/>
                    <a:pt x="25" y="93"/>
                  </a:cubicBezTo>
                  <a:cubicBezTo>
                    <a:pt x="24" y="106"/>
                    <a:pt x="16" y="115"/>
                    <a:pt x="11" y="127"/>
                  </a:cubicBezTo>
                  <a:cubicBezTo>
                    <a:pt x="6" y="138"/>
                    <a:pt x="8" y="149"/>
                    <a:pt x="8" y="161"/>
                  </a:cubicBezTo>
                  <a:cubicBezTo>
                    <a:pt x="10" y="152"/>
                    <a:pt x="15" y="144"/>
                    <a:pt x="18" y="136"/>
                  </a:cubicBezTo>
                  <a:cubicBezTo>
                    <a:pt x="20" y="129"/>
                    <a:pt x="19" y="121"/>
                    <a:pt x="21" y="114"/>
                  </a:cubicBezTo>
                  <a:cubicBezTo>
                    <a:pt x="23" y="107"/>
                    <a:pt x="27" y="106"/>
                    <a:pt x="32" y="101"/>
                  </a:cubicBezTo>
                  <a:cubicBezTo>
                    <a:pt x="36" y="96"/>
                    <a:pt x="36" y="92"/>
                    <a:pt x="38" y="85"/>
                  </a:cubicBezTo>
                  <a:cubicBezTo>
                    <a:pt x="42" y="72"/>
                    <a:pt x="45" y="60"/>
                    <a:pt x="46" y="45"/>
                  </a:cubicBezTo>
                  <a:cubicBezTo>
                    <a:pt x="47" y="36"/>
                    <a:pt x="47" y="30"/>
                    <a:pt x="46" y="21"/>
                  </a:cubicBezTo>
                  <a:cubicBezTo>
                    <a:pt x="44" y="5"/>
                    <a:pt x="33" y="4"/>
                    <a:pt x="17" y="0"/>
                  </a:cubicBezTo>
                </a:path>
              </a:pathLst>
            </a:custGeom>
            <a:solidFill>
              <a:srgbClr val="9CC9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86" name="Freeform 32">
              <a:extLst>
                <a:ext uri="{FF2B5EF4-FFF2-40B4-BE49-F238E27FC236}">
                  <a16:creationId xmlns:a16="http://schemas.microsoft.com/office/drawing/2014/main" id="{3AB70D07-3D84-444B-8EAF-184AB13CDB74}"/>
                </a:ext>
              </a:extLst>
            </p:cNvPr>
            <p:cNvSpPr>
              <a:spLocks/>
            </p:cNvSpPr>
            <p:nvPr/>
          </p:nvSpPr>
          <p:spPr bwMode="auto">
            <a:xfrm>
              <a:off x="911" y="1901"/>
              <a:ext cx="365" cy="419"/>
            </a:xfrm>
            <a:custGeom>
              <a:avLst/>
              <a:gdLst>
                <a:gd name="T0" fmla="*/ 0 w 146"/>
                <a:gd name="T1" fmla="*/ 116671 h 157"/>
                <a:gd name="T2" fmla="*/ 32550 w 146"/>
                <a:gd name="T3" fmla="*/ 111958 h 157"/>
                <a:gd name="T4" fmla="*/ 39845 w 146"/>
                <a:gd name="T5" fmla="*/ 95420 h 157"/>
                <a:gd name="T6" fmla="*/ 41533 w 146"/>
                <a:gd name="T7" fmla="*/ 77307 h 157"/>
                <a:gd name="T8" fmla="*/ 47188 w 146"/>
                <a:gd name="T9" fmla="*/ 52009 h 157"/>
                <a:gd name="T10" fmla="*/ 47658 w 146"/>
                <a:gd name="T11" fmla="*/ 0 h 157"/>
                <a:gd name="T12" fmla="*/ 55675 w 146"/>
                <a:gd name="T13" fmla="*/ 86794 h 157"/>
                <a:gd name="T14" fmla="*/ 76488 w 146"/>
                <a:gd name="T15" fmla="*/ 104088 h 157"/>
                <a:gd name="T16" fmla="*/ 83020 w 146"/>
                <a:gd name="T17" fmla="*/ 113837 h 157"/>
                <a:gd name="T18" fmla="*/ 87425 w 146"/>
                <a:gd name="T19" fmla="*/ 151379 h 157"/>
                <a:gd name="T20" fmla="*/ 67895 w 146"/>
                <a:gd name="T21" fmla="*/ 114942 h 157"/>
                <a:gd name="T22" fmla="*/ 30595 w 146"/>
                <a:gd name="T23" fmla="*/ 120627 h 157"/>
                <a:gd name="T24" fmla="*/ 0 w 146"/>
                <a:gd name="T25" fmla="*/ 116671 h 15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46" h="157">
                  <a:moveTo>
                    <a:pt x="0" y="121"/>
                  </a:moveTo>
                  <a:cubicBezTo>
                    <a:pt x="16" y="129"/>
                    <a:pt x="38" y="122"/>
                    <a:pt x="53" y="116"/>
                  </a:cubicBezTo>
                  <a:cubicBezTo>
                    <a:pt x="55" y="106"/>
                    <a:pt x="61" y="106"/>
                    <a:pt x="65" y="99"/>
                  </a:cubicBezTo>
                  <a:cubicBezTo>
                    <a:pt x="69" y="93"/>
                    <a:pt x="66" y="87"/>
                    <a:pt x="68" y="80"/>
                  </a:cubicBezTo>
                  <a:cubicBezTo>
                    <a:pt x="70" y="70"/>
                    <a:pt x="76" y="65"/>
                    <a:pt x="77" y="54"/>
                  </a:cubicBezTo>
                  <a:cubicBezTo>
                    <a:pt x="78" y="36"/>
                    <a:pt x="75" y="18"/>
                    <a:pt x="78" y="0"/>
                  </a:cubicBezTo>
                  <a:cubicBezTo>
                    <a:pt x="78" y="14"/>
                    <a:pt x="70" y="89"/>
                    <a:pt x="91" y="90"/>
                  </a:cubicBezTo>
                  <a:cubicBezTo>
                    <a:pt x="98" y="103"/>
                    <a:pt x="112" y="106"/>
                    <a:pt x="125" y="108"/>
                  </a:cubicBezTo>
                  <a:cubicBezTo>
                    <a:pt x="128" y="113"/>
                    <a:pt x="132" y="114"/>
                    <a:pt x="136" y="118"/>
                  </a:cubicBezTo>
                  <a:cubicBezTo>
                    <a:pt x="146" y="128"/>
                    <a:pt x="143" y="144"/>
                    <a:pt x="143" y="157"/>
                  </a:cubicBezTo>
                  <a:cubicBezTo>
                    <a:pt x="145" y="135"/>
                    <a:pt x="132" y="120"/>
                    <a:pt x="111" y="119"/>
                  </a:cubicBezTo>
                  <a:cubicBezTo>
                    <a:pt x="98" y="119"/>
                    <a:pt x="70" y="125"/>
                    <a:pt x="50" y="125"/>
                  </a:cubicBezTo>
                  <a:cubicBezTo>
                    <a:pt x="29" y="125"/>
                    <a:pt x="11" y="139"/>
                    <a:pt x="0" y="121"/>
                  </a:cubicBezTo>
                  <a:close/>
                </a:path>
              </a:pathLst>
            </a:custGeom>
            <a:solidFill>
              <a:srgbClr val="9CC9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87" name="Freeform 33">
              <a:extLst>
                <a:ext uri="{FF2B5EF4-FFF2-40B4-BE49-F238E27FC236}">
                  <a16:creationId xmlns:a16="http://schemas.microsoft.com/office/drawing/2014/main" id="{BC00E13C-A94D-423D-9CB6-853CCE2AF60B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6" y="1768"/>
              <a:ext cx="70" cy="259"/>
            </a:xfrm>
            <a:custGeom>
              <a:avLst/>
              <a:gdLst>
                <a:gd name="T0" fmla="*/ 1958 w 28"/>
                <a:gd name="T1" fmla="*/ 0 h 97"/>
                <a:gd name="T2" fmla="*/ 783 w 28"/>
                <a:gd name="T3" fmla="*/ 52102 h 97"/>
                <a:gd name="T4" fmla="*/ 783 w 28"/>
                <a:gd name="T5" fmla="*/ 74659 h 97"/>
                <a:gd name="T6" fmla="*/ 17113 w 28"/>
                <a:gd name="T7" fmla="*/ 93924 h 97"/>
                <a:gd name="T8" fmla="*/ 11720 w 28"/>
                <a:gd name="T9" fmla="*/ 75329 h 97"/>
                <a:gd name="T10" fmla="*/ 9770 w 28"/>
                <a:gd name="T11" fmla="*/ 57949 h 97"/>
                <a:gd name="T12" fmla="*/ 1300 w 28"/>
                <a:gd name="T13" fmla="*/ 18445 h 9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8" h="97">
                  <a:moveTo>
                    <a:pt x="3" y="0"/>
                  </a:moveTo>
                  <a:cubicBezTo>
                    <a:pt x="3" y="18"/>
                    <a:pt x="2" y="36"/>
                    <a:pt x="1" y="54"/>
                  </a:cubicBezTo>
                  <a:cubicBezTo>
                    <a:pt x="1" y="61"/>
                    <a:pt x="0" y="70"/>
                    <a:pt x="1" y="77"/>
                  </a:cubicBezTo>
                  <a:cubicBezTo>
                    <a:pt x="4" y="91"/>
                    <a:pt x="16" y="91"/>
                    <a:pt x="28" y="97"/>
                  </a:cubicBezTo>
                  <a:cubicBezTo>
                    <a:pt x="28" y="91"/>
                    <a:pt x="21" y="85"/>
                    <a:pt x="19" y="78"/>
                  </a:cubicBezTo>
                  <a:cubicBezTo>
                    <a:pt x="18" y="71"/>
                    <a:pt x="18" y="66"/>
                    <a:pt x="16" y="60"/>
                  </a:cubicBezTo>
                  <a:cubicBezTo>
                    <a:pt x="11" y="47"/>
                    <a:pt x="4" y="32"/>
                    <a:pt x="2" y="19"/>
                  </a:cubicBezTo>
                </a:path>
              </a:pathLst>
            </a:custGeom>
            <a:solidFill>
              <a:srgbClr val="9CC9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88" name="Freeform 34">
              <a:extLst>
                <a:ext uri="{FF2B5EF4-FFF2-40B4-BE49-F238E27FC236}">
                  <a16:creationId xmlns:a16="http://schemas.microsoft.com/office/drawing/2014/main" id="{7305155C-D06F-4382-B659-123C62CE136D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9" y="1448"/>
              <a:ext cx="85" cy="264"/>
            </a:xfrm>
            <a:custGeom>
              <a:avLst/>
              <a:gdLst>
                <a:gd name="T0" fmla="*/ 0 w 34"/>
                <a:gd name="T1" fmla="*/ 2824 h 99"/>
                <a:gd name="T2" fmla="*/ 14658 w 34"/>
                <a:gd name="T3" fmla="*/ 5824 h 99"/>
                <a:gd name="T4" fmla="*/ 14658 w 34"/>
                <a:gd name="T5" fmla="*/ 43144 h 99"/>
                <a:gd name="T6" fmla="*/ 20313 w 34"/>
                <a:gd name="T7" fmla="*/ 70144 h 99"/>
                <a:gd name="T8" fmla="*/ 20313 w 34"/>
                <a:gd name="T9" fmla="*/ 94912 h 99"/>
                <a:gd name="T10" fmla="*/ 14188 w 34"/>
                <a:gd name="T11" fmla="*/ 70144 h 99"/>
                <a:gd name="T12" fmla="*/ 9770 w 34"/>
                <a:gd name="T13" fmla="*/ 47083 h 99"/>
                <a:gd name="T14" fmla="*/ 8595 w 34"/>
                <a:gd name="T15" fmla="*/ 21995 h 99"/>
                <a:gd name="T16" fmla="*/ 2470 w 34"/>
                <a:gd name="T17" fmla="*/ 5824 h 9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4" h="99">
                  <a:moveTo>
                    <a:pt x="0" y="3"/>
                  </a:moveTo>
                  <a:cubicBezTo>
                    <a:pt x="7" y="0"/>
                    <a:pt x="17" y="2"/>
                    <a:pt x="24" y="6"/>
                  </a:cubicBezTo>
                  <a:cubicBezTo>
                    <a:pt x="25" y="19"/>
                    <a:pt x="23" y="32"/>
                    <a:pt x="24" y="45"/>
                  </a:cubicBezTo>
                  <a:cubicBezTo>
                    <a:pt x="25" y="56"/>
                    <a:pt x="32" y="62"/>
                    <a:pt x="33" y="73"/>
                  </a:cubicBezTo>
                  <a:cubicBezTo>
                    <a:pt x="34" y="81"/>
                    <a:pt x="33" y="90"/>
                    <a:pt x="33" y="99"/>
                  </a:cubicBezTo>
                  <a:cubicBezTo>
                    <a:pt x="33" y="89"/>
                    <a:pt x="26" y="81"/>
                    <a:pt x="23" y="73"/>
                  </a:cubicBezTo>
                  <a:cubicBezTo>
                    <a:pt x="20" y="65"/>
                    <a:pt x="18" y="57"/>
                    <a:pt x="16" y="49"/>
                  </a:cubicBezTo>
                  <a:cubicBezTo>
                    <a:pt x="13" y="41"/>
                    <a:pt x="16" y="32"/>
                    <a:pt x="14" y="23"/>
                  </a:cubicBezTo>
                  <a:cubicBezTo>
                    <a:pt x="12" y="16"/>
                    <a:pt x="6" y="13"/>
                    <a:pt x="4" y="6"/>
                  </a:cubicBezTo>
                </a:path>
              </a:pathLst>
            </a:custGeom>
            <a:solidFill>
              <a:srgbClr val="9CC9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89" name="Freeform 35">
              <a:extLst>
                <a:ext uri="{FF2B5EF4-FFF2-40B4-BE49-F238E27FC236}">
                  <a16:creationId xmlns:a16="http://schemas.microsoft.com/office/drawing/2014/main" id="{8D42C073-1B3F-480F-8889-B505393E70B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1" y="2525"/>
              <a:ext cx="168" cy="182"/>
            </a:xfrm>
            <a:custGeom>
              <a:avLst/>
              <a:gdLst>
                <a:gd name="T0" fmla="*/ 1309 w 67"/>
                <a:gd name="T1" fmla="*/ 66858 h 68"/>
                <a:gd name="T2" fmla="*/ 6244 w 67"/>
                <a:gd name="T3" fmla="*/ 17600 h 68"/>
                <a:gd name="T4" fmla="*/ 14393 w 67"/>
                <a:gd name="T5" fmla="*/ 4828 h 68"/>
                <a:gd name="T6" fmla="*/ 39731 w 67"/>
                <a:gd name="T7" fmla="*/ 12922 h 68"/>
                <a:gd name="T8" fmla="*/ 41749 w 67"/>
                <a:gd name="T9" fmla="*/ 50387 h 68"/>
                <a:gd name="T10" fmla="*/ 20634 w 67"/>
                <a:gd name="T11" fmla="*/ 21706 h 68"/>
                <a:gd name="T12" fmla="*/ 8733 w 67"/>
                <a:gd name="T13" fmla="*/ 51113 h 6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7" h="68">
                  <a:moveTo>
                    <a:pt x="2" y="68"/>
                  </a:moveTo>
                  <a:cubicBezTo>
                    <a:pt x="4" y="53"/>
                    <a:pt x="0" y="30"/>
                    <a:pt x="10" y="18"/>
                  </a:cubicBezTo>
                  <a:cubicBezTo>
                    <a:pt x="13" y="14"/>
                    <a:pt x="19" y="8"/>
                    <a:pt x="23" y="5"/>
                  </a:cubicBezTo>
                  <a:cubicBezTo>
                    <a:pt x="33" y="0"/>
                    <a:pt x="54" y="11"/>
                    <a:pt x="64" y="13"/>
                  </a:cubicBezTo>
                  <a:cubicBezTo>
                    <a:pt x="67" y="28"/>
                    <a:pt x="62" y="37"/>
                    <a:pt x="67" y="51"/>
                  </a:cubicBezTo>
                  <a:cubicBezTo>
                    <a:pt x="61" y="38"/>
                    <a:pt x="50" y="9"/>
                    <a:pt x="33" y="22"/>
                  </a:cubicBezTo>
                  <a:cubicBezTo>
                    <a:pt x="24" y="29"/>
                    <a:pt x="15" y="40"/>
                    <a:pt x="14" y="52"/>
                  </a:cubicBezTo>
                </a:path>
              </a:pathLst>
            </a:custGeom>
            <a:solidFill>
              <a:srgbClr val="9CC9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90" name="Freeform 36">
              <a:extLst>
                <a:ext uri="{FF2B5EF4-FFF2-40B4-BE49-F238E27FC236}">
                  <a16:creationId xmlns:a16="http://schemas.microsoft.com/office/drawing/2014/main" id="{6B9A1F2A-15CA-455A-8FB3-E0D18025006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9" y="2507"/>
              <a:ext cx="227" cy="234"/>
            </a:xfrm>
            <a:custGeom>
              <a:avLst/>
              <a:gdLst>
                <a:gd name="T0" fmla="*/ 6471 w 91"/>
                <a:gd name="T1" fmla="*/ 82692 h 88"/>
                <a:gd name="T2" fmla="*/ 4069 w 91"/>
                <a:gd name="T3" fmla="*/ 38544 h 88"/>
                <a:gd name="T4" fmla="*/ 13241 w 91"/>
                <a:gd name="T5" fmla="*/ 18744 h 88"/>
                <a:gd name="T6" fmla="*/ 16142 w 91"/>
                <a:gd name="T7" fmla="*/ 1053 h 88"/>
                <a:gd name="T8" fmla="*/ 30628 w 91"/>
                <a:gd name="T9" fmla="*/ 0 h 88"/>
                <a:gd name="T10" fmla="*/ 54672 w 91"/>
                <a:gd name="T11" fmla="*/ 6810 h 88"/>
                <a:gd name="T12" fmla="*/ 30129 w 91"/>
                <a:gd name="T13" fmla="*/ 10245 h 88"/>
                <a:gd name="T14" fmla="*/ 16142 w 91"/>
                <a:gd name="T15" fmla="*/ 36852 h 88"/>
                <a:gd name="T16" fmla="*/ 7748 w 91"/>
                <a:gd name="T17" fmla="*/ 69639 h 88"/>
                <a:gd name="T18" fmla="*/ 7232 w 91"/>
                <a:gd name="T19" fmla="*/ 67533 h 8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91" h="88">
                  <a:moveTo>
                    <a:pt x="11" y="88"/>
                  </a:moveTo>
                  <a:cubicBezTo>
                    <a:pt x="12" y="74"/>
                    <a:pt x="0" y="55"/>
                    <a:pt x="7" y="41"/>
                  </a:cubicBezTo>
                  <a:cubicBezTo>
                    <a:pt x="12" y="31"/>
                    <a:pt x="19" y="30"/>
                    <a:pt x="22" y="20"/>
                  </a:cubicBezTo>
                  <a:cubicBezTo>
                    <a:pt x="23" y="15"/>
                    <a:pt x="27" y="7"/>
                    <a:pt x="27" y="1"/>
                  </a:cubicBezTo>
                  <a:cubicBezTo>
                    <a:pt x="35" y="1"/>
                    <a:pt x="44" y="0"/>
                    <a:pt x="51" y="0"/>
                  </a:cubicBezTo>
                  <a:cubicBezTo>
                    <a:pt x="65" y="1"/>
                    <a:pt x="78" y="6"/>
                    <a:pt x="91" y="7"/>
                  </a:cubicBezTo>
                  <a:cubicBezTo>
                    <a:pt x="77" y="7"/>
                    <a:pt x="64" y="7"/>
                    <a:pt x="50" y="11"/>
                  </a:cubicBezTo>
                  <a:cubicBezTo>
                    <a:pt x="38" y="18"/>
                    <a:pt x="38" y="31"/>
                    <a:pt x="27" y="39"/>
                  </a:cubicBezTo>
                  <a:cubicBezTo>
                    <a:pt x="14" y="48"/>
                    <a:pt x="13" y="58"/>
                    <a:pt x="13" y="74"/>
                  </a:cubicBezTo>
                  <a:cubicBezTo>
                    <a:pt x="13" y="73"/>
                    <a:pt x="12" y="73"/>
                    <a:pt x="12" y="72"/>
                  </a:cubicBezTo>
                </a:path>
              </a:pathLst>
            </a:custGeom>
            <a:solidFill>
              <a:srgbClr val="9CC9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91" name="Freeform 37">
              <a:extLst>
                <a:ext uri="{FF2B5EF4-FFF2-40B4-BE49-F238E27FC236}">
                  <a16:creationId xmlns:a16="http://schemas.microsoft.com/office/drawing/2014/main" id="{7F115149-8E3C-41F4-B648-4042977655CE}"/>
                </a:ext>
              </a:extLst>
            </p:cNvPr>
            <p:cNvSpPr>
              <a:spLocks/>
            </p:cNvSpPr>
            <p:nvPr/>
          </p:nvSpPr>
          <p:spPr bwMode="auto">
            <a:xfrm>
              <a:off x="861" y="1803"/>
              <a:ext cx="68" cy="125"/>
            </a:xfrm>
            <a:custGeom>
              <a:avLst/>
              <a:gdLst>
                <a:gd name="T0" fmla="*/ 0 w 27"/>
                <a:gd name="T1" fmla="*/ 0 h 47"/>
                <a:gd name="T2" fmla="*/ 12749 w 27"/>
                <a:gd name="T3" fmla="*/ 9556 h 47"/>
                <a:gd name="T4" fmla="*/ 15287 w 27"/>
                <a:gd name="T5" fmla="*/ 24473 h 47"/>
                <a:gd name="T6" fmla="*/ 16612 w 27"/>
                <a:gd name="T7" fmla="*/ 35785 h 47"/>
                <a:gd name="T8" fmla="*/ 10940 w 27"/>
                <a:gd name="T9" fmla="*/ 44173 h 47"/>
                <a:gd name="T10" fmla="*/ 10225 w 27"/>
                <a:gd name="T11" fmla="*/ 24473 h 47"/>
                <a:gd name="T12" fmla="*/ 1325 w 27"/>
                <a:gd name="T13" fmla="*/ 6811 h 4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7" h="47">
                  <a:moveTo>
                    <a:pt x="0" y="0"/>
                  </a:moveTo>
                  <a:cubicBezTo>
                    <a:pt x="7" y="2"/>
                    <a:pt x="17" y="3"/>
                    <a:pt x="20" y="10"/>
                  </a:cubicBezTo>
                  <a:cubicBezTo>
                    <a:pt x="22" y="14"/>
                    <a:pt x="22" y="22"/>
                    <a:pt x="24" y="26"/>
                  </a:cubicBezTo>
                  <a:cubicBezTo>
                    <a:pt x="25" y="30"/>
                    <a:pt x="27" y="34"/>
                    <a:pt x="26" y="38"/>
                  </a:cubicBezTo>
                  <a:cubicBezTo>
                    <a:pt x="25" y="46"/>
                    <a:pt x="22" y="41"/>
                    <a:pt x="17" y="47"/>
                  </a:cubicBezTo>
                  <a:cubicBezTo>
                    <a:pt x="16" y="40"/>
                    <a:pt x="17" y="33"/>
                    <a:pt x="16" y="26"/>
                  </a:cubicBezTo>
                  <a:cubicBezTo>
                    <a:pt x="16" y="16"/>
                    <a:pt x="9" y="14"/>
                    <a:pt x="2" y="7"/>
                  </a:cubicBezTo>
                </a:path>
              </a:pathLst>
            </a:custGeom>
            <a:solidFill>
              <a:srgbClr val="3AA0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92" name="Freeform 38">
              <a:extLst>
                <a:ext uri="{FF2B5EF4-FFF2-40B4-BE49-F238E27FC236}">
                  <a16:creationId xmlns:a16="http://schemas.microsoft.com/office/drawing/2014/main" id="{87F9BDB2-B5B3-4E12-B22A-BFB785E97DD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1" y="2157"/>
              <a:ext cx="68" cy="40"/>
            </a:xfrm>
            <a:custGeom>
              <a:avLst/>
              <a:gdLst>
                <a:gd name="T0" fmla="*/ 0 w 27"/>
                <a:gd name="T1" fmla="*/ 14413 h 15"/>
                <a:gd name="T2" fmla="*/ 5062 w 27"/>
                <a:gd name="T3" fmla="*/ 11469 h 15"/>
                <a:gd name="T4" fmla="*/ 7205 w 27"/>
                <a:gd name="T5" fmla="*/ 0 h 15"/>
                <a:gd name="T6" fmla="*/ 12268 w 27"/>
                <a:gd name="T7" fmla="*/ 5824 h 15"/>
                <a:gd name="T8" fmla="*/ 17335 w 27"/>
                <a:gd name="T9" fmla="*/ 8648 h 15"/>
                <a:gd name="T10" fmla="*/ 5881 w 27"/>
                <a:gd name="T11" fmla="*/ 12536 h 1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7" h="15">
                  <a:moveTo>
                    <a:pt x="0" y="15"/>
                  </a:moveTo>
                  <a:cubicBezTo>
                    <a:pt x="3" y="14"/>
                    <a:pt x="5" y="13"/>
                    <a:pt x="8" y="12"/>
                  </a:cubicBezTo>
                  <a:cubicBezTo>
                    <a:pt x="7" y="7"/>
                    <a:pt x="8" y="2"/>
                    <a:pt x="11" y="0"/>
                  </a:cubicBezTo>
                  <a:cubicBezTo>
                    <a:pt x="14" y="3"/>
                    <a:pt x="16" y="4"/>
                    <a:pt x="19" y="6"/>
                  </a:cubicBezTo>
                  <a:cubicBezTo>
                    <a:pt x="22" y="8"/>
                    <a:pt x="25" y="4"/>
                    <a:pt x="27" y="9"/>
                  </a:cubicBezTo>
                  <a:cubicBezTo>
                    <a:pt x="20" y="8"/>
                    <a:pt x="16" y="14"/>
                    <a:pt x="9" y="13"/>
                  </a:cubicBezTo>
                </a:path>
              </a:pathLst>
            </a:custGeom>
            <a:solidFill>
              <a:srgbClr val="3AA0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93" name="Freeform 39">
              <a:extLst>
                <a:ext uri="{FF2B5EF4-FFF2-40B4-BE49-F238E27FC236}">
                  <a16:creationId xmlns:a16="http://schemas.microsoft.com/office/drawing/2014/main" id="{287CBD90-51F1-4FB5-B6F2-7A7B994D1D89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4" y="1912"/>
              <a:ext cx="25" cy="69"/>
            </a:xfrm>
            <a:custGeom>
              <a:avLst/>
              <a:gdLst>
                <a:gd name="T0" fmla="*/ 0 w 10"/>
                <a:gd name="T1" fmla="*/ 0 h 26"/>
                <a:gd name="T2" fmla="*/ 783 w 10"/>
                <a:gd name="T3" fmla="*/ 24108 h 26"/>
                <a:gd name="T4" fmla="*/ 6175 w 10"/>
                <a:gd name="T5" fmla="*/ 24108 h 26"/>
                <a:gd name="T6" fmla="*/ 783 w 10"/>
                <a:gd name="T7" fmla="*/ 12261 h 2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26">
                  <a:moveTo>
                    <a:pt x="0" y="0"/>
                  </a:moveTo>
                  <a:cubicBezTo>
                    <a:pt x="0" y="8"/>
                    <a:pt x="1" y="17"/>
                    <a:pt x="1" y="26"/>
                  </a:cubicBezTo>
                  <a:cubicBezTo>
                    <a:pt x="4" y="26"/>
                    <a:pt x="7" y="26"/>
                    <a:pt x="10" y="26"/>
                  </a:cubicBezTo>
                  <a:cubicBezTo>
                    <a:pt x="6" y="23"/>
                    <a:pt x="2" y="18"/>
                    <a:pt x="1" y="13"/>
                  </a:cubicBezTo>
                </a:path>
              </a:pathLst>
            </a:custGeom>
            <a:solidFill>
              <a:srgbClr val="3AA0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94" name="Freeform 40">
              <a:extLst>
                <a:ext uri="{FF2B5EF4-FFF2-40B4-BE49-F238E27FC236}">
                  <a16:creationId xmlns:a16="http://schemas.microsoft.com/office/drawing/2014/main" id="{C1501AD2-73CD-46DE-BF81-A12DE13C413F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1" y="2531"/>
              <a:ext cx="68" cy="66"/>
            </a:xfrm>
            <a:custGeom>
              <a:avLst/>
              <a:gdLst>
                <a:gd name="T0" fmla="*/ 7205 w 27"/>
                <a:gd name="T1" fmla="*/ 3736 h 25"/>
                <a:gd name="T2" fmla="*/ 0 w 27"/>
                <a:gd name="T3" fmla="*/ 22303 h 25"/>
                <a:gd name="T4" fmla="*/ 6387 w 27"/>
                <a:gd name="T5" fmla="*/ 9863 h 25"/>
                <a:gd name="T6" fmla="*/ 17335 w 27"/>
                <a:gd name="T7" fmla="*/ 0 h 25"/>
                <a:gd name="T8" fmla="*/ 4553 w 27"/>
                <a:gd name="T9" fmla="*/ 0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" h="25">
                  <a:moveTo>
                    <a:pt x="11" y="4"/>
                  </a:moveTo>
                  <a:cubicBezTo>
                    <a:pt x="9" y="12"/>
                    <a:pt x="2" y="17"/>
                    <a:pt x="0" y="25"/>
                  </a:cubicBezTo>
                  <a:cubicBezTo>
                    <a:pt x="6" y="21"/>
                    <a:pt x="6" y="16"/>
                    <a:pt x="10" y="11"/>
                  </a:cubicBezTo>
                  <a:cubicBezTo>
                    <a:pt x="14" y="6"/>
                    <a:pt x="22" y="3"/>
                    <a:pt x="27" y="0"/>
                  </a:cubicBezTo>
                  <a:cubicBezTo>
                    <a:pt x="21" y="0"/>
                    <a:pt x="14" y="0"/>
                    <a:pt x="7" y="0"/>
                  </a:cubicBezTo>
                </a:path>
              </a:pathLst>
            </a:custGeom>
            <a:solidFill>
              <a:srgbClr val="3AA0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95" name="Freeform 41">
              <a:extLst>
                <a:ext uri="{FF2B5EF4-FFF2-40B4-BE49-F238E27FC236}">
                  <a16:creationId xmlns:a16="http://schemas.microsoft.com/office/drawing/2014/main" id="{13022DCE-EBC1-4EFA-AC1B-457BAB597E3C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4" y="2557"/>
              <a:ext cx="82" cy="59"/>
            </a:xfrm>
            <a:custGeom>
              <a:avLst/>
              <a:gdLst>
                <a:gd name="T0" fmla="*/ 7089 w 33"/>
                <a:gd name="T1" fmla="*/ 1813 h 22"/>
                <a:gd name="T2" fmla="*/ 0 w 33"/>
                <a:gd name="T3" fmla="*/ 21929 h 22"/>
                <a:gd name="T4" fmla="*/ 7089 w 33"/>
                <a:gd name="T5" fmla="*/ 15930 h 22"/>
                <a:gd name="T6" fmla="*/ 9373 w 33"/>
                <a:gd name="T7" fmla="*/ 7753 h 22"/>
                <a:gd name="T8" fmla="*/ 19332 w 33"/>
                <a:gd name="T9" fmla="*/ 5940 h 22"/>
                <a:gd name="T10" fmla="*/ 14102 w 33"/>
                <a:gd name="T11" fmla="*/ 0 h 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3" h="22">
                  <a:moveTo>
                    <a:pt x="12" y="2"/>
                  </a:moveTo>
                  <a:cubicBezTo>
                    <a:pt x="7" y="6"/>
                    <a:pt x="1" y="16"/>
                    <a:pt x="0" y="22"/>
                  </a:cubicBezTo>
                  <a:cubicBezTo>
                    <a:pt x="4" y="21"/>
                    <a:pt x="9" y="19"/>
                    <a:pt x="12" y="16"/>
                  </a:cubicBezTo>
                  <a:cubicBezTo>
                    <a:pt x="14" y="14"/>
                    <a:pt x="16" y="8"/>
                    <a:pt x="16" y="8"/>
                  </a:cubicBezTo>
                  <a:cubicBezTo>
                    <a:pt x="20" y="5"/>
                    <a:pt x="28" y="7"/>
                    <a:pt x="33" y="6"/>
                  </a:cubicBezTo>
                  <a:cubicBezTo>
                    <a:pt x="32" y="2"/>
                    <a:pt x="28" y="0"/>
                    <a:pt x="24" y="0"/>
                  </a:cubicBezTo>
                </a:path>
              </a:pathLst>
            </a:custGeom>
            <a:solidFill>
              <a:srgbClr val="3AA0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96" name="Freeform 42">
              <a:extLst>
                <a:ext uri="{FF2B5EF4-FFF2-40B4-BE49-F238E27FC236}">
                  <a16:creationId xmlns:a16="http://schemas.microsoft.com/office/drawing/2014/main" id="{D005F58F-483D-417F-A2D1-6A2EC0E9523A}"/>
                </a:ext>
              </a:extLst>
            </p:cNvPr>
            <p:cNvSpPr>
              <a:spLocks/>
            </p:cNvSpPr>
            <p:nvPr/>
          </p:nvSpPr>
          <p:spPr bwMode="auto">
            <a:xfrm>
              <a:off x="721" y="1661"/>
              <a:ext cx="315" cy="342"/>
            </a:xfrm>
            <a:custGeom>
              <a:avLst/>
              <a:gdLst>
                <a:gd name="T0" fmla="*/ 0 w 126"/>
                <a:gd name="T1" fmla="*/ 25086 h 128"/>
                <a:gd name="T2" fmla="*/ 60550 w 126"/>
                <a:gd name="T3" fmla="*/ 54592 h 128"/>
                <a:gd name="T4" fmla="*/ 65938 w 126"/>
                <a:gd name="T5" fmla="*/ 124459 h 128"/>
                <a:gd name="T6" fmla="*/ 65438 w 126"/>
                <a:gd name="T7" fmla="*/ 12801 h 128"/>
                <a:gd name="T8" fmla="*/ 45238 w 126"/>
                <a:gd name="T9" fmla="*/ 4791 h 128"/>
                <a:gd name="T10" fmla="*/ 14658 w 126"/>
                <a:gd name="T11" fmla="*/ 20432 h 12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6" h="128">
                  <a:moveTo>
                    <a:pt x="0" y="26"/>
                  </a:moveTo>
                  <a:cubicBezTo>
                    <a:pt x="45" y="26"/>
                    <a:pt x="78" y="10"/>
                    <a:pt x="99" y="56"/>
                  </a:cubicBezTo>
                  <a:cubicBezTo>
                    <a:pt x="109" y="77"/>
                    <a:pt x="107" y="105"/>
                    <a:pt x="108" y="128"/>
                  </a:cubicBezTo>
                  <a:cubicBezTo>
                    <a:pt x="126" y="87"/>
                    <a:pt x="109" y="55"/>
                    <a:pt x="107" y="13"/>
                  </a:cubicBezTo>
                  <a:cubicBezTo>
                    <a:pt x="91" y="12"/>
                    <a:pt x="88" y="10"/>
                    <a:pt x="74" y="5"/>
                  </a:cubicBezTo>
                  <a:cubicBezTo>
                    <a:pt x="63" y="0"/>
                    <a:pt x="35" y="16"/>
                    <a:pt x="24" y="2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97" name="Freeform 43">
              <a:extLst>
                <a:ext uri="{FF2B5EF4-FFF2-40B4-BE49-F238E27FC236}">
                  <a16:creationId xmlns:a16="http://schemas.microsoft.com/office/drawing/2014/main" id="{60CC1A39-AFFF-4816-A390-320C61A53AFB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1" y="1717"/>
              <a:ext cx="73" cy="163"/>
            </a:xfrm>
            <a:custGeom>
              <a:avLst/>
              <a:gdLst>
                <a:gd name="T0" fmla="*/ 0 w 29"/>
                <a:gd name="T1" fmla="*/ 0 h 61"/>
                <a:gd name="T2" fmla="*/ 13447 w 29"/>
                <a:gd name="T3" fmla="*/ 32017 h 61"/>
                <a:gd name="T4" fmla="*/ 12249 w 29"/>
                <a:gd name="T5" fmla="*/ 43748 h 61"/>
                <a:gd name="T6" fmla="*/ 18585 w 29"/>
                <a:gd name="T7" fmla="*/ 59393 h 61"/>
                <a:gd name="T8" fmla="*/ 17261 w 29"/>
                <a:gd name="T9" fmla="*/ 42928 h 61"/>
                <a:gd name="T10" fmla="*/ 17261 w 29"/>
                <a:gd name="T11" fmla="*/ 20458 h 61"/>
                <a:gd name="T12" fmla="*/ 16063 w 29"/>
                <a:gd name="T13" fmla="*/ 6926 h 61"/>
                <a:gd name="T14" fmla="*/ 1324 w 29"/>
                <a:gd name="T15" fmla="*/ 0 h 6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9" h="61">
                  <a:moveTo>
                    <a:pt x="0" y="0"/>
                  </a:moveTo>
                  <a:cubicBezTo>
                    <a:pt x="13" y="7"/>
                    <a:pt x="21" y="17"/>
                    <a:pt x="21" y="33"/>
                  </a:cubicBezTo>
                  <a:cubicBezTo>
                    <a:pt x="21" y="37"/>
                    <a:pt x="19" y="41"/>
                    <a:pt x="19" y="45"/>
                  </a:cubicBezTo>
                  <a:cubicBezTo>
                    <a:pt x="18" y="54"/>
                    <a:pt x="24" y="55"/>
                    <a:pt x="29" y="61"/>
                  </a:cubicBezTo>
                  <a:cubicBezTo>
                    <a:pt x="29" y="55"/>
                    <a:pt x="27" y="50"/>
                    <a:pt x="27" y="44"/>
                  </a:cubicBezTo>
                  <a:cubicBezTo>
                    <a:pt x="27" y="37"/>
                    <a:pt x="27" y="29"/>
                    <a:pt x="27" y="21"/>
                  </a:cubicBezTo>
                  <a:cubicBezTo>
                    <a:pt x="27" y="17"/>
                    <a:pt x="28" y="11"/>
                    <a:pt x="25" y="7"/>
                  </a:cubicBezTo>
                  <a:cubicBezTo>
                    <a:pt x="22" y="3"/>
                    <a:pt x="7" y="2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98" name="Freeform 44">
              <a:extLst>
                <a:ext uri="{FF2B5EF4-FFF2-40B4-BE49-F238E27FC236}">
                  <a16:creationId xmlns:a16="http://schemas.microsoft.com/office/drawing/2014/main" id="{AD6BD482-CADA-4D58-9C6E-B607663713F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1" y="2013"/>
              <a:ext cx="148" cy="155"/>
            </a:xfrm>
            <a:custGeom>
              <a:avLst/>
              <a:gdLst>
                <a:gd name="T0" fmla="*/ 1977 w 59"/>
                <a:gd name="T1" fmla="*/ 0 h 58"/>
                <a:gd name="T2" fmla="*/ 1977 w 59"/>
                <a:gd name="T3" fmla="*/ 31374 h 58"/>
                <a:gd name="T4" fmla="*/ 14409 w 59"/>
                <a:gd name="T5" fmla="*/ 56420 h 58"/>
                <a:gd name="T6" fmla="*/ 27403 w 59"/>
                <a:gd name="T7" fmla="*/ 50543 h 58"/>
                <a:gd name="T8" fmla="*/ 36855 w 59"/>
                <a:gd name="T9" fmla="*/ 45958 h 58"/>
                <a:gd name="T10" fmla="*/ 21942 w 59"/>
                <a:gd name="T11" fmla="*/ 44835 h 58"/>
                <a:gd name="T12" fmla="*/ 12440 w 59"/>
                <a:gd name="T13" fmla="*/ 35046 h 58"/>
                <a:gd name="T14" fmla="*/ 8747 w 59"/>
                <a:gd name="T15" fmla="*/ 20460 h 58"/>
                <a:gd name="T16" fmla="*/ 3284 w 59"/>
                <a:gd name="T17" fmla="*/ 4792 h 5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9" h="58">
                  <a:moveTo>
                    <a:pt x="3" y="0"/>
                  </a:moveTo>
                  <a:cubicBezTo>
                    <a:pt x="3" y="10"/>
                    <a:pt x="0" y="23"/>
                    <a:pt x="3" y="32"/>
                  </a:cubicBezTo>
                  <a:cubicBezTo>
                    <a:pt x="5" y="40"/>
                    <a:pt x="14" y="58"/>
                    <a:pt x="23" y="58"/>
                  </a:cubicBezTo>
                  <a:cubicBezTo>
                    <a:pt x="30" y="58"/>
                    <a:pt x="36" y="52"/>
                    <a:pt x="44" y="52"/>
                  </a:cubicBezTo>
                  <a:cubicBezTo>
                    <a:pt x="49" y="51"/>
                    <a:pt x="58" y="53"/>
                    <a:pt x="59" y="47"/>
                  </a:cubicBezTo>
                  <a:cubicBezTo>
                    <a:pt x="51" y="46"/>
                    <a:pt x="43" y="46"/>
                    <a:pt x="35" y="46"/>
                  </a:cubicBezTo>
                  <a:cubicBezTo>
                    <a:pt x="26" y="45"/>
                    <a:pt x="23" y="45"/>
                    <a:pt x="20" y="36"/>
                  </a:cubicBezTo>
                  <a:cubicBezTo>
                    <a:pt x="17" y="29"/>
                    <a:pt x="18" y="26"/>
                    <a:pt x="14" y="21"/>
                  </a:cubicBezTo>
                  <a:cubicBezTo>
                    <a:pt x="10" y="15"/>
                    <a:pt x="6" y="12"/>
                    <a:pt x="5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99" name="Freeform 45">
              <a:extLst>
                <a:ext uri="{FF2B5EF4-FFF2-40B4-BE49-F238E27FC236}">
                  <a16:creationId xmlns:a16="http://schemas.microsoft.com/office/drawing/2014/main" id="{C9E8E3E4-EF7F-41AA-B052-CBA7DA34E98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9" y="2565"/>
              <a:ext cx="160" cy="91"/>
            </a:xfrm>
            <a:custGeom>
              <a:avLst/>
              <a:gdLst>
                <a:gd name="T0" fmla="*/ 0 w 64"/>
                <a:gd name="T1" fmla="*/ 33512 h 34"/>
                <a:gd name="T2" fmla="*/ 3720 w 64"/>
                <a:gd name="T3" fmla="*/ 13596 h 34"/>
                <a:gd name="T4" fmla="*/ 17113 w 64"/>
                <a:gd name="T5" fmla="*/ 1804 h 34"/>
                <a:gd name="T6" fmla="*/ 39063 w 64"/>
                <a:gd name="T7" fmla="*/ 1804 h 34"/>
                <a:gd name="T8" fmla="*/ 33020 w 64"/>
                <a:gd name="T9" fmla="*/ 9914 h 34"/>
                <a:gd name="T10" fmla="*/ 26375 w 64"/>
                <a:gd name="T11" fmla="*/ 4004 h 34"/>
                <a:gd name="T12" fmla="*/ 20833 w 64"/>
                <a:gd name="T13" fmla="*/ 7034 h 34"/>
                <a:gd name="T14" fmla="*/ 17113 w 64"/>
                <a:gd name="T15" fmla="*/ 11814 h 34"/>
                <a:gd name="T16" fmla="*/ 11720 w 64"/>
                <a:gd name="T17" fmla="*/ 13596 h 34"/>
                <a:gd name="T18" fmla="*/ 3720 w 64"/>
                <a:gd name="T19" fmla="*/ 22779 h 3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64" h="34">
                  <a:moveTo>
                    <a:pt x="0" y="34"/>
                  </a:moveTo>
                  <a:cubicBezTo>
                    <a:pt x="2" y="27"/>
                    <a:pt x="1" y="21"/>
                    <a:pt x="6" y="14"/>
                  </a:cubicBezTo>
                  <a:cubicBezTo>
                    <a:pt x="11" y="8"/>
                    <a:pt x="20" y="3"/>
                    <a:pt x="28" y="2"/>
                  </a:cubicBezTo>
                  <a:cubicBezTo>
                    <a:pt x="39" y="0"/>
                    <a:pt x="53" y="1"/>
                    <a:pt x="64" y="2"/>
                  </a:cubicBezTo>
                  <a:cubicBezTo>
                    <a:pt x="63" y="3"/>
                    <a:pt x="56" y="10"/>
                    <a:pt x="54" y="10"/>
                  </a:cubicBezTo>
                  <a:cubicBezTo>
                    <a:pt x="51" y="10"/>
                    <a:pt x="48" y="5"/>
                    <a:pt x="43" y="4"/>
                  </a:cubicBezTo>
                  <a:cubicBezTo>
                    <a:pt x="37" y="3"/>
                    <a:pt x="39" y="4"/>
                    <a:pt x="34" y="7"/>
                  </a:cubicBezTo>
                  <a:cubicBezTo>
                    <a:pt x="32" y="8"/>
                    <a:pt x="31" y="10"/>
                    <a:pt x="28" y="12"/>
                  </a:cubicBezTo>
                  <a:cubicBezTo>
                    <a:pt x="25" y="13"/>
                    <a:pt x="22" y="13"/>
                    <a:pt x="19" y="14"/>
                  </a:cubicBezTo>
                  <a:cubicBezTo>
                    <a:pt x="15" y="16"/>
                    <a:pt x="8" y="20"/>
                    <a:pt x="6" y="2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00" name="Freeform 46">
              <a:extLst>
                <a:ext uri="{FF2B5EF4-FFF2-40B4-BE49-F238E27FC236}">
                  <a16:creationId xmlns:a16="http://schemas.microsoft.com/office/drawing/2014/main" id="{31543663-DD1B-4347-9F07-4FEEF17A3A01}"/>
                </a:ext>
              </a:extLst>
            </p:cNvPr>
            <p:cNvSpPr>
              <a:spLocks/>
            </p:cNvSpPr>
            <p:nvPr/>
          </p:nvSpPr>
          <p:spPr bwMode="auto">
            <a:xfrm>
              <a:off x="926" y="2280"/>
              <a:ext cx="283" cy="224"/>
            </a:xfrm>
            <a:custGeom>
              <a:avLst/>
              <a:gdLst>
                <a:gd name="T0" fmla="*/ 2484 w 113"/>
                <a:gd name="T1" fmla="*/ 80499 h 84"/>
                <a:gd name="T2" fmla="*/ 3268 w 113"/>
                <a:gd name="T3" fmla="*/ 58653 h 84"/>
                <a:gd name="T4" fmla="*/ 3268 w 113"/>
                <a:gd name="T5" fmla="*/ 40299 h 84"/>
                <a:gd name="T6" fmla="*/ 6221 w 113"/>
                <a:gd name="T7" fmla="*/ 26944 h 84"/>
                <a:gd name="T8" fmla="*/ 7401 w 113"/>
                <a:gd name="T9" fmla="*/ 21184 h 84"/>
                <a:gd name="T10" fmla="*/ 15580 w 113"/>
                <a:gd name="T11" fmla="*/ 17237 h 84"/>
                <a:gd name="T12" fmla="*/ 25415 w 113"/>
                <a:gd name="T13" fmla="*/ 5824 h 84"/>
                <a:gd name="T14" fmla="*/ 48070 w 113"/>
                <a:gd name="T15" fmla="*/ 5824 h 84"/>
                <a:gd name="T16" fmla="*/ 65426 w 113"/>
                <a:gd name="T17" fmla="*/ 8648 h 84"/>
                <a:gd name="T18" fmla="*/ 68566 w 113"/>
                <a:gd name="T19" fmla="*/ 32768 h 84"/>
                <a:gd name="T20" fmla="*/ 58023 w 113"/>
                <a:gd name="T21" fmla="*/ 14413 h 84"/>
                <a:gd name="T22" fmla="*/ 37055 w 113"/>
                <a:gd name="T23" fmla="*/ 14413 h 84"/>
                <a:gd name="T24" fmla="*/ 29154 w 113"/>
                <a:gd name="T25" fmla="*/ 14413 h 84"/>
                <a:gd name="T26" fmla="*/ 22981 w 113"/>
                <a:gd name="T27" fmla="*/ 21995 h 84"/>
                <a:gd name="T28" fmla="*/ 11841 w 113"/>
                <a:gd name="T29" fmla="*/ 38435 h 84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13" h="84">
                  <a:moveTo>
                    <a:pt x="4" y="84"/>
                  </a:moveTo>
                  <a:cubicBezTo>
                    <a:pt x="4" y="77"/>
                    <a:pt x="3" y="68"/>
                    <a:pt x="5" y="61"/>
                  </a:cubicBezTo>
                  <a:cubicBezTo>
                    <a:pt x="7" y="51"/>
                    <a:pt x="9" y="51"/>
                    <a:pt x="5" y="42"/>
                  </a:cubicBezTo>
                  <a:cubicBezTo>
                    <a:pt x="0" y="33"/>
                    <a:pt x="4" y="35"/>
                    <a:pt x="10" y="28"/>
                  </a:cubicBezTo>
                  <a:cubicBezTo>
                    <a:pt x="11" y="27"/>
                    <a:pt x="10" y="24"/>
                    <a:pt x="12" y="22"/>
                  </a:cubicBezTo>
                  <a:cubicBezTo>
                    <a:pt x="15" y="19"/>
                    <a:pt x="21" y="20"/>
                    <a:pt x="25" y="18"/>
                  </a:cubicBezTo>
                  <a:cubicBezTo>
                    <a:pt x="30" y="15"/>
                    <a:pt x="34" y="8"/>
                    <a:pt x="41" y="6"/>
                  </a:cubicBezTo>
                  <a:cubicBezTo>
                    <a:pt x="52" y="0"/>
                    <a:pt x="66" y="6"/>
                    <a:pt x="78" y="6"/>
                  </a:cubicBezTo>
                  <a:cubicBezTo>
                    <a:pt x="86" y="6"/>
                    <a:pt x="101" y="5"/>
                    <a:pt x="106" y="9"/>
                  </a:cubicBezTo>
                  <a:cubicBezTo>
                    <a:pt x="113" y="13"/>
                    <a:pt x="111" y="27"/>
                    <a:pt x="111" y="34"/>
                  </a:cubicBezTo>
                  <a:cubicBezTo>
                    <a:pt x="105" y="26"/>
                    <a:pt x="105" y="17"/>
                    <a:pt x="94" y="15"/>
                  </a:cubicBezTo>
                  <a:cubicBezTo>
                    <a:pt x="83" y="13"/>
                    <a:pt x="70" y="14"/>
                    <a:pt x="60" y="15"/>
                  </a:cubicBezTo>
                  <a:cubicBezTo>
                    <a:pt x="56" y="15"/>
                    <a:pt x="52" y="15"/>
                    <a:pt x="47" y="15"/>
                  </a:cubicBezTo>
                  <a:cubicBezTo>
                    <a:pt x="38" y="16"/>
                    <a:pt x="41" y="17"/>
                    <a:pt x="37" y="23"/>
                  </a:cubicBezTo>
                  <a:cubicBezTo>
                    <a:pt x="33" y="30"/>
                    <a:pt x="26" y="38"/>
                    <a:pt x="19" y="4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01" name="Freeform 47">
              <a:extLst>
                <a:ext uri="{FF2B5EF4-FFF2-40B4-BE49-F238E27FC236}">
                  <a16:creationId xmlns:a16="http://schemas.microsoft.com/office/drawing/2014/main" id="{FF573193-FFB9-4C40-98AF-D01244AF8CFF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4" y="2501"/>
              <a:ext cx="335" cy="200"/>
            </a:xfrm>
            <a:custGeom>
              <a:avLst/>
              <a:gdLst>
                <a:gd name="T0" fmla="*/ 0 w 134"/>
                <a:gd name="T1" fmla="*/ 2824 h 75"/>
                <a:gd name="T2" fmla="*/ 22783 w 134"/>
                <a:gd name="T3" fmla="*/ 18355 h 75"/>
                <a:gd name="T4" fmla="*/ 30083 w 134"/>
                <a:gd name="T5" fmla="*/ 62144 h 75"/>
                <a:gd name="T6" fmla="*/ 59895 w 134"/>
                <a:gd name="T7" fmla="*/ 70144 h 75"/>
                <a:gd name="T8" fmla="*/ 81845 w 134"/>
                <a:gd name="T9" fmla="*/ 71851 h 75"/>
                <a:gd name="T10" fmla="*/ 53720 w 134"/>
                <a:gd name="T11" fmla="*/ 65139 h 75"/>
                <a:gd name="T12" fmla="*/ 34188 w 134"/>
                <a:gd name="T13" fmla="*/ 50723 h 75"/>
                <a:gd name="T14" fmla="*/ 28833 w 134"/>
                <a:gd name="T15" fmla="*/ 13347 h 75"/>
                <a:gd name="T16" fmla="*/ 18363 w 134"/>
                <a:gd name="T17" fmla="*/ 0 h 75"/>
                <a:gd name="T18" fmla="*/ 0 w 134"/>
                <a:gd name="T19" fmla="*/ 2824 h 7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34" h="75">
                  <a:moveTo>
                    <a:pt x="0" y="3"/>
                  </a:moveTo>
                  <a:cubicBezTo>
                    <a:pt x="20" y="9"/>
                    <a:pt x="36" y="3"/>
                    <a:pt x="37" y="19"/>
                  </a:cubicBezTo>
                  <a:cubicBezTo>
                    <a:pt x="39" y="35"/>
                    <a:pt x="42" y="58"/>
                    <a:pt x="49" y="65"/>
                  </a:cubicBezTo>
                  <a:cubicBezTo>
                    <a:pt x="56" y="72"/>
                    <a:pt x="79" y="74"/>
                    <a:pt x="98" y="73"/>
                  </a:cubicBezTo>
                  <a:cubicBezTo>
                    <a:pt x="117" y="72"/>
                    <a:pt x="126" y="75"/>
                    <a:pt x="134" y="75"/>
                  </a:cubicBezTo>
                  <a:cubicBezTo>
                    <a:pt x="111" y="68"/>
                    <a:pt x="102" y="73"/>
                    <a:pt x="88" y="68"/>
                  </a:cubicBezTo>
                  <a:cubicBezTo>
                    <a:pt x="74" y="64"/>
                    <a:pt x="56" y="63"/>
                    <a:pt x="56" y="53"/>
                  </a:cubicBezTo>
                  <a:cubicBezTo>
                    <a:pt x="56" y="43"/>
                    <a:pt x="50" y="22"/>
                    <a:pt x="47" y="14"/>
                  </a:cubicBezTo>
                  <a:cubicBezTo>
                    <a:pt x="43" y="5"/>
                    <a:pt x="30" y="0"/>
                    <a:pt x="30" y="0"/>
                  </a:cubicBezTo>
                  <a:lnTo>
                    <a:pt x="0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02" name="Freeform 48">
              <a:extLst>
                <a:ext uri="{FF2B5EF4-FFF2-40B4-BE49-F238E27FC236}">
                  <a16:creationId xmlns:a16="http://schemas.microsoft.com/office/drawing/2014/main" id="{89CA7016-F11C-4D07-ABC1-848224161CD4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6" y="2477"/>
              <a:ext cx="328" cy="299"/>
            </a:xfrm>
            <a:custGeom>
              <a:avLst/>
              <a:gdLst>
                <a:gd name="T0" fmla="*/ 61574 w 131"/>
                <a:gd name="T1" fmla="*/ 93704 h 112"/>
                <a:gd name="T2" fmla="*/ 54904 w 131"/>
                <a:gd name="T3" fmla="*/ 81069 h 112"/>
                <a:gd name="T4" fmla="*/ 41941 w 131"/>
                <a:gd name="T5" fmla="*/ 64806 h 112"/>
                <a:gd name="T6" fmla="*/ 11127 w 131"/>
                <a:gd name="T7" fmla="*/ 45299 h 112"/>
                <a:gd name="T8" fmla="*/ 6219 w 131"/>
                <a:gd name="T9" fmla="*/ 13412 h 112"/>
                <a:gd name="T10" fmla="*/ 30291 w 131"/>
                <a:gd name="T11" fmla="*/ 12593 h 112"/>
                <a:gd name="T12" fmla="*/ 44373 w 131"/>
                <a:gd name="T13" fmla="*/ 0 h 112"/>
                <a:gd name="T14" fmla="*/ 31491 w 131"/>
                <a:gd name="T15" fmla="*/ 24275 h 112"/>
                <a:gd name="T16" fmla="*/ 32775 w 131"/>
                <a:gd name="T17" fmla="*/ 37695 h 112"/>
                <a:gd name="T18" fmla="*/ 43902 w 131"/>
                <a:gd name="T19" fmla="*/ 45299 h 112"/>
                <a:gd name="T20" fmla="*/ 56196 w 131"/>
                <a:gd name="T21" fmla="*/ 71733 h 112"/>
                <a:gd name="T22" fmla="*/ 80808 w 131"/>
                <a:gd name="T23" fmla="*/ 108187 h 11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31" h="112">
                  <a:moveTo>
                    <a:pt x="100" y="97"/>
                  </a:moveTo>
                  <a:cubicBezTo>
                    <a:pt x="93" y="94"/>
                    <a:pt x="92" y="90"/>
                    <a:pt x="89" y="84"/>
                  </a:cubicBezTo>
                  <a:cubicBezTo>
                    <a:pt x="83" y="75"/>
                    <a:pt x="77" y="72"/>
                    <a:pt x="68" y="67"/>
                  </a:cubicBezTo>
                  <a:cubicBezTo>
                    <a:pt x="52" y="58"/>
                    <a:pt x="31" y="61"/>
                    <a:pt x="18" y="47"/>
                  </a:cubicBezTo>
                  <a:cubicBezTo>
                    <a:pt x="10" y="39"/>
                    <a:pt x="0" y="25"/>
                    <a:pt x="10" y="14"/>
                  </a:cubicBezTo>
                  <a:cubicBezTo>
                    <a:pt x="19" y="5"/>
                    <a:pt x="37" y="14"/>
                    <a:pt x="49" y="13"/>
                  </a:cubicBezTo>
                  <a:cubicBezTo>
                    <a:pt x="63" y="14"/>
                    <a:pt x="72" y="0"/>
                    <a:pt x="72" y="0"/>
                  </a:cubicBezTo>
                  <a:cubicBezTo>
                    <a:pt x="72" y="13"/>
                    <a:pt x="57" y="18"/>
                    <a:pt x="51" y="25"/>
                  </a:cubicBezTo>
                  <a:cubicBezTo>
                    <a:pt x="45" y="32"/>
                    <a:pt x="43" y="32"/>
                    <a:pt x="53" y="39"/>
                  </a:cubicBezTo>
                  <a:cubicBezTo>
                    <a:pt x="63" y="46"/>
                    <a:pt x="52" y="38"/>
                    <a:pt x="71" y="47"/>
                  </a:cubicBezTo>
                  <a:cubicBezTo>
                    <a:pt x="90" y="56"/>
                    <a:pt x="78" y="54"/>
                    <a:pt x="91" y="74"/>
                  </a:cubicBezTo>
                  <a:cubicBezTo>
                    <a:pt x="104" y="94"/>
                    <a:pt x="125" y="112"/>
                    <a:pt x="131" y="112"/>
                  </a:cubicBezTo>
                </a:path>
              </a:pathLst>
            </a:custGeom>
            <a:solidFill>
              <a:srgbClr val="BCDA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03" name="Freeform 49">
              <a:extLst>
                <a:ext uri="{FF2B5EF4-FFF2-40B4-BE49-F238E27FC236}">
                  <a16:creationId xmlns:a16="http://schemas.microsoft.com/office/drawing/2014/main" id="{ECB36F87-E0C1-4FC6-AA71-2747E697F9A7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6" y="2504"/>
              <a:ext cx="135" cy="125"/>
            </a:xfrm>
            <a:custGeom>
              <a:avLst/>
              <a:gdLst>
                <a:gd name="T0" fmla="*/ 16613 w 54"/>
                <a:gd name="T1" fmla="*/ 5702 h 47"/>
                <a:gd name="T2" fmla="*/ 1958 w 54"/>
                <a:gd name="T3" fmla="*/ 6811 h 47"/>
                <a:gd name="T4" fmla="*/ 2470 w 54"/>
                <a:gd name="T5" fmla="*/ 26221 h 47"/>
                <a:gd name="T6" fmla="*/ 8125 w 54"/>
                <a:gd name="T7" fmla="*/ 32862 h 47"/>
                <a:gd name="T8" fmla="*/ 13020 w 54"/>
                <a:gd name="T9" fmla="*/ 38585 h 47"/>
                <a:gd name="T10" fmla="*/ 20833 w 54"/>
                <a:gd name="T11" fmla="*/ 39676 h 47"/>
                <a:gd name="T12" fmla="*/ 33020 w 54"/>
                <a:gd name="T13" fmla="*/ 44173 h 47"/>
                <a:gd name="T14" fmla="*/ 14188 w 54"/>
                <a:gd name="T15" fmla="*/ 23420 h 47"/>
                <a:gd name="T16" fmla="*/ 16613 w 54"/>
                <a:gd name="T17" fmla="*/ 15165 h 47"/>
                <a:gd name="T18" fmla="*/ 16613 w 54"/>
                <a:gd name="T19" fmla="*/ 5702 h 4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4" h="47">
                  <a:moveTo>
                    <a:pt x="27" y="6"/>
                  </a:moveTo>
                  <a:cubicBezTo>
                    <a:pt x="21" y="5"/>
                    <a:pt x="7" y="0"/>
                    <a:pt x="3" y="7"/>
                  </a:cubicBezTo>
                  <a:cubicBezTo>
                    <a:pt x="0" y="12"/>
                    <a:pt x="1" y="23"/>
                    <a:pt x="4" y="28"/>
                  </a:cubicBezTo>
                  <a:cubicBezTo>
                    <a:pt x="6" y="32"/>
                    <a:pt x="9" y="33"/>
                    <a:pt x="13" y="35"/>
                  </a:cubicBezTo>
                  <a:cubicBezTo>
                    <a:pt x="16" y="37"/>
                    <a:pt x="18" y="40"/>
                    <a:pt x="21" y="41"/>
                  </a:cubicBezTo>
                  <a:cubicBezTo>
                    <a:pt x="25" y="43"/>
                    <a:pt x="30" y="41"/>
                    <a:pt x="34" y="42"/>
                  </a:cubicBezTo>
                  <a:cubicBezTo>
                    <a:pt x="41" y="43"/>
                    <a:pt x="47" y="46"/>
                    <a:pt x="54" y="47"/>
                  </a:cubicBezTo>
                  <a:cubicBezTo>
                    <a:pt x="44" y="44"/>
                    <a:pt x="19" y="40"/>
                    <a:pt x="23" y="25"/>
                  </a:cubicBezTo>
                  <a:cubicBezTo>
                    <a:pt x="24" y="21"/>
                    <a:pt x="26" y="20"/>
                    <a:pt x="27" y="16"/>
                  </a:cubicBezTo>
                  <a:cubicBezTo>
                    <a:pt x="27" y="12"/>
                    <a:pt x="27" y="9"/>
                    <a:pt x="27" y="6"/>
                  </a:cubicBezTo>
                </a:path>
              </a:pathLst>
            </a:custGeom>
            <a:solidFill>
              <a:srgbClr val="9CC9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04" name="Freeform 50">
              <a:extLst>
                <a:ext uri="{FF2B5EF4-FFF2-40B4-BE49-F238E27FC236}">
                  <a16:creationId xmlns:a16="http://schemas.microsoft.com/office/drawing/2014/main" id="{64C51573-14A8-408C-A26E-265562224726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1" y="2525"/>
              <a:ext cx="40" cy="67"/>
            </a:xfrm>
            <a:custGeom>
              <a:avLst/>
              <a:gdLst>
                <a:gd name="T0" fmla="*/ 4425 w 16"/>
                <a:gd name="T1" fmla="*/ 1077 h 25"/>
                <a:gd name="T2" fmla="*/ 1300 w 16"/>
                <a:gd name="T3" fmla="*/ 11859 h 25"/>
                <a:gd name="T4" fmla="*/ 9770 w 16"/>
                <a:gd name="T5" fmla="*/ 24873 h 25"/>
                <a:gd name="T6" fmla="*/ 4425 w 16"/>
                <a:gd name="T7" fmla="*/ 12993 h 25"/>
                <a:gd name="T8" fmla="*/ 8595 w 16"/>
                <a:gd name="T9" fmla="*/ 9954 h 25"/>
                <a:gd name="T10" fmla="*/ 6175 w 16"/>
                <a:gd name="T11" fmla="*/ 2886 h 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6" h="25">
                  <a:moveTo>
                    <a:pt x="7" y="1"/>
                  </a:moveTo>
                  <a:cubicBezTo>
                    <a:pt x="0" y="0"/>
                    <a:pt x="2" y="8"/>
                    <a:pt x="2" y="12"/>
                  </a:cubicBezTo>
                  <a:cubicBezTo>
                    <a:pt x="4" y="21"/>
                    <a:pt x="6" y="24"/>
                    <a:pt x="16" y="25"/>
                  </a:cubicBezTo>
                  <a:cubicBezTo>
                    <a:pt x="13" y="22"/>
                    <a:pt x="7" y="17"/>
                    <a:pt x="7" y="13"/>
                  </a:cubicBezTo>
                  <a:cubicBezTo>
                    <a:pt x="10" y="12"/>
                    <a:pt x="12" y="11"/>
                    <a:pt x="14" y="10"/>
                  </a:cubicBezTo>
                  <a:cubicBezTo>
                    <a:pt x="14" y="7"/>
                    <a:pt x="13" y="4"/>
                    <a:pt x="10" y="3"/>
                  </a:cubicBezTo>
                </a:path>
              </a:pathLst>
            </a:custGeom>
            <a:solidFill>
              <a:srgbClr val="3AA0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05" name="Freeform 51">
              <a:extLst>
                <a:ext uri="{FF2B5EF4-FFF2-40B4-BE49-F238E27FC236}">
                  <a16:creationId xmlns:a16="http://schemas.microsoft.com/office/drawing/2014/main" id="{CFEF2449-80D4-4E59-BE1C-B3A2E65B737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1" y="3176"/>
              <a:ext cx="153" cy="107"/>
            </a:xfrm>
            <a:custGeom>
              <a:avLst/>
              <a:gdLst>
                <a:gd name="T0" fmla="*/ 0 w 61"/>
                <a:gd name="T1" fmla="*/ 39162 h 40"/>
                <a:gd name="T2" fmla="*/ 38105 w 61"/>
                <a:gd name="T3" fmla="*/ 39162 h 40"/>
                <a:gd name="T4" fmla="*/ 27392 w 61"/>
                <a:gd name="T5" fmla="*/ 0 h 40"/>
                <a:gd name="T6" fmla="*/ 17452 w 61"/>
                <a:gd name="T7" fmla="*/ 20536 h 40"/>
                <a:gd name="T8" fmla="*/ 0 w 61"/>
                <a:gd name="T9" fmla="*/ 39162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1" h="40">
                  <a:moveTo>
                    <a:pt x="0" y="40"/>
                  </a:moveTo>
                  <a:cubicBezTo>
                    <a:pt x="10" y="32"/>
                    <a:pt x="40" y="27"/>
                    <a:pt x="61" y="40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44" y="8"/>
                    <a:pt x="39" y="17"/>
                    <a:pt x="28" y="21"/>
                  </a:cubicBezTo>
                  <a:cubicBezTo>
                    <a:pt x="13" y="26"/>
                    <a:pt x="0" y="40"/>
                    <a:pt x="0" y="40"/>
                  </a:cubicBezTo>
                  <a:close/>
                </a:path>
              </a:pathLst>
            </a:custGeom>
            <a:solidFill>
              <a:srgbClr val="8A96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06" name="Freeform 52">
              <a:extLst>
                <a:ext uri="{FF2B5EF4-FFF2-40B4-BE49-F238E27FC236}">
                  <a16:creationId xmlns:a16="http://schemas.microsoft.com/office/drawing/2014/main" id="{261FF6FD-F217-4FB3-AABE-5E4BBA8C317B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1" y="3152"/>
              <a:ext cx="60" cy="136"/>
            </a:xfrm>
            <a:custGeom>
              <a:avLst/>
              <a:gdLst>
                <a:gd name="T0" fmla="*/ 14658 w 24"/>
                <a:gd name="T1" fmla="*/ 0 h 51"/>
                <a:gd name="T2" fmla="*/ 0 w 24"/>
                <a:gd name="T3" fmla="*/ 31709 h 51"/>
                <a:gd name="T4" fmla="*/ 3720 w 24"/>
                <a:gd name="T5" fmla="*/ 48947 h 51"/>
                <a:gd name="T6" fmla="*/ 14658 w 24"/>
                <a:gd name="T7" fmla="*/ 0 h 5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4" h="51">
                  <a:moveTo>
                    <a:pt x="24" y="0"/>
                  </a:moveTo>
                  <a:cubicBezTo>
                    <a:pt x="11" y="6"/>
                    <a:pt x="0" y="22"/>
                    <a:pt x="0" y="33"/>
                  </a:cubicBezTo>
                  <a:cubicBezTo>
                    <a:pt x="0" y="36"/>
                    <a:pt x="6" y="51"/>
                    <a:pt x="6" y="51"/>
                  </a:cubicBezTo>
                  <a:cubicBezTo>
                    <a:pt x="2" y="34"/>
                    <a:pt x="7" y="16"/>
                    <a:pt x="2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07" name="Freeform 53">
              <a:extLst>
                <a:ext uri="{FF2B5EF4-FFF2-40B4-BE49-F238E27FC236}">
                  <a16:creationId xmlns:a16="http://schemas.microsoft.com/office/drawing/2014/main" id="{D9D96D21-40CE-49F1-B7F8-94BB89E745A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4" y="3139"/>
              <a:ext cx="37" cy="77"/>
            </a:xfrm>
            <a:custGeom>
              <a:avLst/>
              <a:gdLst>
                <a:gd name="T0" fmla="*/ 8300 w 15"/>
                <a:gd name="T1" fmla="*/ 0 h 29"/>
                <a:gd name="T2" fmla="*/ 1112 w 15"/>
                <a:gd name="T3" fmla="*/ 17540 h 29"/>
                <a:gd name="T4" fmla="*/ 2743 w 15"/>
                <a:gd name="T5" fmla="*/ 26937 h 29"/>
                <a:gd name="T6" fmla="*/ 8300 w 15"/>
                <a:gd name="T7" fmla="*/ 0 h 2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" h="29">
                  <a:moveTo>
                    <a:pt x="15" y="0"/>
                  </a:moveTo>
                  <a:cubicBezTo>
                    <a:pt x="8" y="3"/>
                    <a:pt x="0" y="11"/>
                    <a:pt x="2" y="19"/>
                  </a:cubicBezTo>
                  <a:cubicBezTo>
                    <a:pt x="2" y="20"/>
                    <a:pt x="5" y="29"/>
                    <a:pt x="5" y="29"/>
                  </a:cubicBezTo>
                  <a:cubicBezTo>
                    <a:pt x="3" y="19"/>
                    <a:pt x="6" y="9"/>
                    <a:pt x="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08" name="Freeform 54">
              <a:extLst>
                <a:ext uri="{FF2B5EF4-FFF2-40B4-BE49-F238E27FC236}">
                  <a16:creationId xmlns:a16="http://schemas.microsoft.com/office/drawing/2014/main" id="{4E0FF1E5-253C-4D68-9F37-B93B1014267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" y="1347"/>
              <a:ext cx="245" cy="293"/>
            </a:xfrm>
            <a:custGeom>
              <a:avLst/>
              <a:gdLst>
                <a:gd name="T0" fmla="*/ 59895 w 98"/>
                <a:gd name="T1" fmla="*/ 0 h 110"/>
                <a:gd name="T2" fmla="*/ 14658 w 98"/>
                <a:gd name="T3" fmla="*/ 21037 h 110"/>
                <a:gd name="T4" fmla="*/ 2470 w 98"/>
                <a:gd name="T5" fmla="*/ 43995 h 110"/>
                <a:gd name="T6" fmla="*/ 13020 w 98"/>
                <a:gd name="T7" fmla="*/ 104601 h 110"/>
                <a:gd name="T8" fmla="*/ 14658 w 98"/>
                <a:gd name="T9" fmla="*/ 37155 h 110"/>
                <a:gd name="T10" fmla="*/ 59895 w 98"/>
                <a:gd name="T11" fmla="*/ 0 h 11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8" h="110">
                  <a:moveTo>
                    <a:pt x="98" y="0"/>
                  </a:moveTo>
                  <a:cubicBezTo>
                    <a:pt x="68" y="10"/>
                    <a:pt x="33" y="22"/>
                    <a:pt x="24" y="22"/>
                  </a:cubicBezTo>
                  <a:cubicBezTo>
                    <a:pt x="15" y="22"/>
                    <a:pt x="2" y="30"/>
                    <a:pt x="4" y="46"/>
                  </a:cubicBezTo>
                  <a:cubicBezTo>
                    <a:pt x="6" y="62"/>
                    <a:pt x="0" y="83"/>
                    <a:pt x="21" y="110"/>
                  </a:cubicBezTo>
                  <a:cubicBezTo>
                    <a:pt x="12" y="88"/>
                    <a:pt x="12" y="46"/>
                    <a:pt x="24" y="39"/>
                  </a:cubicBezTo>
                  <a:cubicBezTo>
                    <a:pt x="36" y="32"/>
                    <a:pt x="92" y="6"/>
                    <a:pt x="9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09" name="Freeform 55">
              <a:extLst>
                <a:ext uri="{FF2B5EF4-FFF2-40B4-BE49-F238E27FC236}">
                  <a16:creationId xmlns:a16="http://schemas.microsoft.com/office/drawing/2014/main" id="{B2DE7B69-2281-4D13-879E-F38BCA61D14A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6" y="1165"/>
              <a:ext cx="278" cy="203"/>
            </a:xfrm>
            <a:custGeom>
              <a:avLst/>
              <a:gdLst>
                <a:gd name="T0" fmla="*/ 784 w 111"/>
                <a:gd name="T1" fmla="*/ 71923 h 76"/>
                <a:gd name="T2" fmla="*/ 24161 w 111"/>
                <a:gd name="T3" fmla="*/ 72586 h 76"/>
                <a:gd name="T4" fmla="*/ 55079 w 111"/>
                <a:gd name="T5" fmla="*/ 65003 h 76"/>
                <a:gd name="T6" fmla="*/ 65428 w 111"/>
                <a:gd name="T7" fmla="*/ 59153 h 76"/>
                <a:gd name="T8" fmla="*/ 66607 w 111"/>
                <a:gd name="T9" fmla="*/ 30186 h 76"/>
                <a:gd name="T10" fmla="*/ 51811 w 111"/>
                <a:gd name="T11" fmla="*/ 5850 h 76"/>
                <a:gd name="T12" fmla="*/ 0 w 111"/>
                <a:gd name="T13" fmla="*/ 1768 h 76"/>
                <a:gd name="T14" fmla="*/ 52532 w 111"/>
                <a:gd name="T15" fmla="*/ 21475 h 76"/>
                <a:gd name="T16" fmla="*/ 51340 w 111"/>
                <a:gd name="T17" fmla="*/ 49377 h 76"/>
                <a:gd name="T18" fmla="*/ 23452 w 111"/>
                <a:gd name="T19" fmla="*/ 67863 h 76"/>
                <a:gd name="T20" fmla="*/ 784 w 111"/>
                <a:gd name="T21" fmla="*/ 71923 h 7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11" h="76">
                  <a:moveTo>
                    <a:pt x="1" y="74"/>
                  </a:moveTo>
                  <a:cubicBezTo>
                    <a:pt x="20" y="75"/>
                    <a:pt x="22" y="76"/>
                    <a:pt x="39" y="75"/>
                  </a:cubicBezTo>
                  <a:cubicBezTo>
                    <a:pt x="56" y="75"/>
                    <a:pt x="78" y="69"/>
                    <a:pt x="89" y="67"/>
                  </a:cubicBezTo>
                  <a:cubicBezTo>
                    <a:pt x="99" y="64"/>
                    <a:pt x="106" y="61"/>
                    <a:pt x="106" y="61"/>
                  </a:cubicBezTo>
                  <a:cubicBezTo>
                    <a:pt x="106" y="61"/>
                    <a:pt x="108" y="38"/>
                    <a:pt x="108" y="31"/>
                  </a:cubicBezTo>
                  <a:cubicBezTo>
                    <a:pt x="108" y="24"/>
                    <a:pt x="111" y="11"/>
                    <a:pt x="84" y="6"/>
                  </a:cubicBezTo>
                  <a:cubicBezTo>
                    <a:pt x="57" y="2"/>
                    <a:pt x="22" y="0"/>
                    <a:pt x="0" y="2"/>
                  </a:cubicBezTo>
                  <a:cubicBezTo>
                    <a:pt x="36" y="4"/>
                    <a:pt x="78" y="11"/>
                    <a:pt x="85" y="22"/>
                  </a:cubicBezTo>
                  <a:cubicBezTo>
                    <a:pt x="89" y="29"/>
                    <a:pt x="92" y="38"/>
                    <a:pt x="83" y="51"/>
                  </a:cubicBezTo>
                  <a:cubicBezTo>
                    <a:pt x="74" y="64"/>
                    <a:pt x="54" y="70"/>
                    <a:pt x="38" y="70"/>
                  </a:cubicBezTo>
                  <a:cubicBezTo>
                    <a:pt x="23" y="70"/>
                    <a:pt x="1" y="74"/>
                    <a:pt x="1" y="74"/>
                  </a:cubicBezTo>
                  <a:close/>
                </a:path>
              </a:pathLst>
            </a:custGeom>
            <a:solidFill>
              <a:srgbClr val="D3E6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10" name="Freeform 56">
              <a:extLst>
                <a:ext uri="{FF2B5EF4-FFF2-40B4-BE49-F238E27FC236}">
                  <a16:creationId xmlns:a16="http://schemas.microsoft.com/office/drawing/2014/main" id="{42FFF238-F3AF-4254-87C5-4F5D23C2A584}"/>
                </a:ext>
              </a:extLst>
            </p:cNvPr>
            <p:cNvSpPr>
              <a:spLocks/>
            </p:cNvSpPr>
            <p:nvPr/>
          </p:nvSpPr>
          <p:spPr bwMode="auto">
            <a:xfrm>
              <a:off x="736" y="1213"/>
              <a:ext cx="165" cy="227"/>
            </a:xfrm>
            <a:custGeom>
              <a:avLst/>
              <a:gdLst>
                <a:gd name="T0" fmla="*/ 40363 w 66"/>
                <a:gd name="T1" fmla="*/ 0 h 85"/>
                <a:gd name="T2" fmla="*/ 6845 w 66"/>
                <a:gd name="T3" fmla="*/ 60986 h 85"/>
                <a:gd name="T4" fmla="*/ 18363 w 66"/>
                <a:gd name="T5" fmla="*/ 82305 h 85"/>
                <a:gd name="T6" fmla="*/ 783 w 66"/>
                <a:gd name="T7" fmla="*/ 59103 h 85"/>
                <a:gd name="T8" fmla="*/ 40363 w 66"/>
                <a:gd name="T9" fmla="*/ 0 h 8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6" h="85">
                  <a:moveTo>
                    <a:pt x="66" y="0"/>
                  </a:moveTo>
                  <a:cubicBezTo>
                    <a:pt x="36" y="20"/>
                    <a:pt x="10" y="42"/>
                    <a:pt x="11" y="63"/>
                  </a:cubicBezTo>
                  <a:cubicBezTo>
                    <a:pt x="11" y="85"/>
                    <a:pt x="30" y="85"/>
                    <a:pt x="30" y="85"/>
                  </a:cubicBezTo>
                  <a:cubicBezTo>
                    <a:pt x="1" y="79"/>
                    <a:pt x="2" y="76"/>
                    <a:pt x="1" y="61"/>
                  </a:cubicBezTo>
                  <a:cubicBezTo>
                    <a:pt x="0" y="47"/>
                    <a:pt x="30" y="11"/>
                    <a:pt x="66" y="0"/>
                  </a:cubicBezTo>
                  <a:close/>
                </a:path>
              </a:pathLst>
            </a:custGeom>
            <a:solidFill>
              <a:srgbClr val="D3E6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11" name="Freeform 57">
              <a:extLst>
                <a:ext uri="{FF2B5EF4-FFF2-40B4-BE49-F238E27FC236}">
                  <a16:creationId xmlns:a16="http://schemas.microsoft.com/office/drawing/2014/main" id="{6943C46D-A51F-4034-B8FD-52910C0F7ABC}"/>
                </a:ext>
              </a:extLst>
            </p:cNvPr>
            <p:cNvSpPr>
              <a:spLocks/>
            </p:cNvSpPr>
            <p:nvPr/>
          </p:nvSpPr>
          <p:spPr bwMode="auto">
            <a:xfrm>
              <a:off x="979" y="1251"/>
              <a:ext cx="235" cy="165"/>
            </a:xfrm>
            <a:custGeom>
              <a:avLst/>
              <a:gdLst>
                <a:gd name="T0" fmla="*/ 0 w 94"/>
                <a:gd name="T1" fmla="*/ 58580 h 62"/>
                <a:gd name="T2" fmla="*/ 34188 w 94"/>
                <a:gd name="T3" fmla="*/ 43387 h 62"/>
                <a:gd name="T4" fmla="*/ 44738 w 94"/>
                <a:gd name="T5" fmla="*/ 31249 h 62"/>
                <a:gd name="T6" fmla="*/ 45238 w 94"/>
                <a:gd name="T7" fmla="*/ 0 h 62"/>
                <a:gd name="T8" fmla="*/ 46408 w 94"/>
                <a:gd name="T9" fmla="*/ 40428 h 62"/>
                <a:gd name="T10" fmla="*/ 0 w 94"/>
                <a:gd name="T11" fmla="*/ 58580 h 6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4" h="62">
                  <a:moveTo>
                    <a:pt x="0" y="62"/>
                  </a:moveTo>
                  <a:cubicBezTo>
                    <a:pt x="14" y="56"/>
                    <a:pt x="39" y="53"/>
                    <a:pt x="56" y="46"/>
                  </a:cubicBezTo>
                  <a:cubicBezTo>
                    <a:pt x="64" y="42"/>
                    <a:pt x="71" y="36"/>
                    <a:pt x="73" y="33"/>
                  </a:cubicBezTo>
                  <a:cubicBezTo>
                    <a:pt x="80" y="26"/>
                    <a:pt x="83" y="9"/>
                    <a:pt x="74" y="0"/>
                  </a:cubicBezTo>
                  <a:cubicBezTo>
                    <a:pt x="94" y="19"/>
                    <a:pt x="88" y="37"/>
                    <a:pt x="76" y="43"/>
                  </a:cubicBezTo>
                  <a:cubicBezTo>
                    <a:pt x="63" y="49"/>
                    <a:pt x="4" y="61"/>
                    <a:pt x="0" y="6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12" name="Freeform 58">
              <a:extLst>
                <a:ext uri="{FF2B5EF4-FFF2-40B4-BE49-F238E27FC236}">
                  <a16:creationId xmlns:a16="http://schemas.microsoft.com/office/drawing/2014/main" id="{D7505151-18FD-4260-B565-0ABFF64E8AE1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" y="1440"/>
              <a:ext cx="728" cy="717"/>
            </a:xfrm>
            <a:custGeom>
              <a:avLst/>
              <a:gdLst>
                <a:gd name="T0" fmla="*/ 178463 w 291"/>
                <a:gd name="T1" fmla="*/ 0 h 269"/>
                <a:gd name="T2" fmla="*/ 86519 w 291"/>
                <a:gd name="T3" fmla="*/ 34429 h 269"/>
                <a:gd name="T4" fmla="*/ 9789 w 291"/>
                <a:gd name="T5" fmla="*/ 79251 h 269"/>
                <a:gd name="T6" fmla="*/ 30203 w 291"/>
                <a:gd name="T7" fmla="*/ 175047 h 269"/>
                <a:gd name="T8" fmla="*/ 49787 w 291"/>
                <a:gd name="T9" fmla="*/ 257118 h 269"/>
                <a:gd name="T10" fmla="*/ 47835 w 291"/>
                <a:gd name="T11" fmla="*/ 117593 h 269"/>
                <a:gd name="T12" fmla="*/ 102978 w 291"/>
                <a:gd name="T13" fmla="*/ 44822 h 269"/>
                <a:gd name="T14" fmla="*/ 178463 w 291"/>
                <a:gd name="T15" fmla="*/ 0 h 26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91" h="269">
                  <a:moveTo>
                    <a:pt x="291" y="0"/>
                  </a:moveTo>
                  <a:cubicBezTo>
                    <a:pt x="213" y="9"/>
                    <a:pt x="177" y="27"/>
                    <a:pt x="141" y="36"/>
                  </a:cubicBezTo>
                  <a:cubicBezTo>
                    <a:pt x="105" y="45"/>
                    <a:pt x="0" y="62"/>
                    <a:pt x="16" y="83"/>
                  </a:cubicBezTo>
                  <a:cubicBezTo>
                    <a:pt x="31" y="103"/>
                    <a:pt x="38" y="141"/>
                    <a:pt x="49" y="183"/>
                  </a:cubicBezTo>
                  <a:cubicBezTo>
                    <a:pt x="60" y="226"/>
                    <a:pt x="72" y="262"/>
                    <a:pt x="81" y="269"/>
                  </a:cubicBezTo>
                  <a:cubicBezTo>
                    <a:pt x="72" y="208"/>
                    <a:pt x="83" y="157"/>
                    <a:pt x="78" y="123"/>
                  </a:cubicBezTo>
                  <a:cubicBezTo>
                    <a:pt x="74" y="89"/>
                    <a:pt x="114" y="62"/>
                    <a:pt x="168" y="47"/>
                  </a:cubicBezTo>
                  <a:cubicBezTo>
                    <a:pt x="222" y="31"/>
                    <a:pt x="291" y="0"/>
                    <a:pt x="291" y="0"/>
                  </a:cubicBezTo>
                  <a:close/>
                </a:path>
              </a:pathLst>
            </a:custGeom>
            <a:solidFill>
              <a:srgbClr val="EAF3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13" name="Freeform 59">
              <a:extLst>
                <a:ext uri="{FF2B5EF4-FFF2-40B4-BE49-F238E27FC236}">
                  <a16:creationId xmlns:a16="http://schemas.microsoft.com/office/drawing/2014/main" id="{02444DFD-721A-4C21-82A0-AD6CCA552A08}"/>
                </a:ext>
              </a:extLst>
            </p:cNvPr>
            <p:cNvSpPr>
              <a:spLocks/>
            </p:cNvSpPr>
            <p:nvPr/>
          </p:nvSpPr>
          <p:spPr bwMode="auto">
            <a:xfrm>
              <a:off x="769" y="1200"/>
              <a:ext cx="397" cy="243"/>
            </a:xfrm>
            <a:custGeom>
              <a:avLst/>
              <a:gdLst>
                <a:gd name="T0" fmla="*/ 2412 w 159"/>
                <a:gd name="T1" fmla="*/ 67728 h 91"/>
                <a:gd name="T2" fmla="*/ 42916 w 159"/>
                <a:gd name="T3" fmla="*/ 7637 h 91"/>
                <a:gd name="T4" fmla="*/ 93739 w 159"/>
                <a:gd name="T5" fmla="*/ 24965 h 91"/>
                <a:gd name="T6" fmla="*/ 93739 w 159"/>
                <a:gd name="T7" fmla="*/ 24965 h 91"/>
                <a:gd name="T8" fmla="*/ 82861 w 159"/>
                <a:gd name="T9" fmla="*/ 56226 h 91"/>
                <a:gd name="T10" fmla="*/ 21837 w 159"/>
                <a:gd name="T11" fmla="*/ 84198 h 91"/>
                <a:gd name="T12" fmla="*/ 2412 w 159"/>
                <a:gd name="T13" fmla="*/ 67728 h 9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59" h="91">
                  <a:moveTo>
                    <a:pt x="4" y="70"/>
                  </a:moveTo>
                  <a:cubicBezTo>
                    <a:pt x="0" y="56"/>
                    <a:pt x="36" y="16"/>
                    <a:pt x="71" y="8"/>
                  </a:cubicBezTo>
                  <a:cubicBezTo>
                    <a:pt x="106" y="0"/>
                    <a:pt x="151" y="12"/>
                    <a:pt x="155" y="26"/>
                  </a:cubicBezTo>
                  <a:cubicBezTo>
                    <a:pt x="155" y="26"/>
                    <a:pt x="155" y="26"/>
                    <a:pt x="155" y="26"/>
                  </a:cubicBezTo>
                  <a:cubicBezTo>
                    <a:pt x="159" y="40"/>
                    <a:pt x="151" y="54"/>
                    <a:pt x="137" y="58"/>
                  </a:cubicBezTo>
                  <a:cubicBezTo>
                    <a:pt x="36" y="87"/>
                    <a:pt x="36" y="87"/>
                    <a:pt x="36" y="87"/>
                  </a:cubicBezTo>
                  <a:cubicBezTo>
                    <a:pt x="22" y="91"/>
                    <a:pt x="8" y="83"/>
                    <a:pt x="4" y="70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14" name="Freeform 60">
              <a:extLst>
                <a:ext uri="{FF2B5EF4-FFF2-40B4-BE49-F238E27FC236}">
                  <a16:creationId xmlns:a16="http://schemas.microsoft.com/office/drawing/2014/main" id="{79C19968-6A34-4737-A57C-AFCB00909710}"/>
                </a:ext>
              </a:extLst>
            </p:cNvPr>
            <p:cNvSpPr>
              <a:spLocks/>
            </p:cNvSpPr>
            <p:nvPr/>
          </p:nvSpPr>
          <p:spPr bwMode="auto">
            <a:xfrm>
              <a:off x="688" y="1765"/>
              <a:ext cx="308" cy="355"/>
            </a:xfrm>
            <a:custGeom>
              <a:avLst/>
              <a:gdLst>
                <a:gd name="T0" fmla="*/ 0 w 123"/>
                <a:gd name="T1" fmla="*/ 23139 h 133"/>
                <a:gd name="T2" fmla="*/ 58660 w 123"/>
                <a:gd name="T3" fmla="*/ 19093 h 133"/>
                <a:gd name="T4" fmla="*/ 56697 w 123"/>
                <a:gd name="T5" fmla="*/ 128419 h 13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3" h="133">
                  <a:moveTo>
                    <a:pt x="0" y="24"/>
                  </a:moveTo>
                  <a:cubicBezTo>
                    <a:pt x="29" y="27"/>
                    <a:pt x="73" y="0"/>
                    <a:pt x="95" y="20"/>
                  </a:cubicBezTo>
                  <a:cubicBezTo>
                    <a:pt x="123" y="46"/>
                    <a:pt x="104" y="106"/>
                    <a:pt x="92" y="133"/>
                  </a:cubicBezTo>
                </a:path>
              </a:pathLst>
            </a:custGeom>
            <a:noFill/>
            <a:ln w="7938" cap="rnd">
              <a:solidFill>
                <a:srgbClr val="E6F1F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15" name="Freeform 61">
              <a:extLst>
                <a:ext uri="{FF2B5EF4-FFF2-40B4-BE49-F238E27FC236}">
                  <a16:creationId xmlns:a16="http://schemas.microsoft.com/office/drawing/2014/main" id="{89D90B7F-C949-40A0-B8C0-E76AD656DC32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6" y="2525"/>
              <a:ext cx="173" cy="187"/>
            </a:xfrm>
            <a:custGeom>
              <a:avLst/>
              <a:gdLst>
                <a:gd name="T0" fmla="*/ 40510 w 69"/>
                <a:gd name="T1" fmla="*/ 30200 h 70"/>
                <a:gd name="T2" fmla="*/ 21103 w 69"/>
                <a:gd name="T3" fmla="*/ 2861 h 70"/>
                <a:gd name="T4" fmla="*/ 785 w 69"/>
                <a:gd name="T5" fmla="*/ 68039 h 7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9" h="70">
                  <a:moveTo>
                    <a:pt x="65" y="31"/>
                  </a:moveTo>
                  <a:cubicBezTo>
                    <a:pt x="69" y="15"/>
                    <a:pt x="50" y="0"/>
                    <a:pt x="34" y="3"/>
                  </a:cubicBezTo>
                  <a:cubicBezTo>
                    <a:pt x="11" y="7"/>
                    <a:pt x="0" y="49"/>
                    <a:pt x="1" y="70"/>
                  </a:cubicBezTo>
                </a:path>
              </a:pathLst>
            </a:custGeom>
            <a:noFill/>
            <a:ln w="7938" cap="rnd">
              <a:solidFill>
                <a:srgbClr val="E6F1F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16" name="Freeform 62">
              <a:extLst>
                <a:ext uri="{FF2B5EF4-FFF2-40B4-BE49-F238E27FC236}">
                  <a16:creationId xmlns:a16="http://schemas.microsoft.com/office/drawing/2014/main" id="{12C374C3-8CB8-487B-8DDD-7AE187B5B895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4" y="1536"/>
              <a:ext cx="132" cy="381"/>
            </a:xfrm>
            <a:custGeom>
              <a:avLst/>
              <a:gdLst>
                <a:gd name="T0" fmla="*/ 1161 w 53"/>
                <a:gd name="T1" fmla="*/ 0 h 143"/>
                <a:gd name="T2" fmla="*/ 466 w 53"/>
                <a:gd name="T3" fmla="*/ 33307 h 143"/>
                <a:gd name="T4" fmla="*/ 7203 w 53"/>
                <a:gd name="T5" fmla="*/ 68729 h 143"/>
                <a:gd name="T6" fmla="*/ 22697 w 53"/>
                <a:gd name="T7" fmla="*/ 104855 h 143"/>
                <a:gd name="T8" fmla="*/ 31518 w 53"/>
                <a:gd name="T9" fmla="*/ 136251 h 14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" h="143">
                  <a:moveTo>
                    <a:pt x="2" y="0"/>
                  </a:moveTo>
                  <a:cubicBezTo>
                    <a:pt x="7" y="10"/>
                    <a:pt x="0" y="23"/>
                    <a:pt x="1" y="35"/>
                  </a:cubicBezTo>
                  <a:cubicBezTo>
                    <a:pt x="1" y="48"/>
                    <a:pt x="7" y="61"/>
                    <a:pt x="12" y="72"/>
                  </a:cubicBezTo>
                  <a:cubicBezTo>
                    <a:pt x="19" y="86"/>
                    <a:pt x="30" y="97"/>
                    <a:pt x="38" y="110"/>
                  </a:cubicBezTo>
                  <a:cubicBezTo>
                    <a:pt x="43" y="120"/>
                    <a:pt x="43" y="137"/>
                    <a:pt x="53" y="143"/>
                  </a:cubicBezTo>
                </a:path>
              </a:pathLst>
            </a:custGeom>
            <a:noFill/>
            <a:ln w="7938" cap="rnd">
              <a:solidFill>
                <a:srgbClr val="E6F1F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17" name="Freeform 63">
              <a:extLst>
                <a:ext uri="{FF2B5EF4-FFF2-40B4-BE49-F238E27FC236}">
                  <a16:creationId xmlns:a16="http://schemas.microsoft.com/office/drawing/2014/main" id="{E23A3BAC-7BE9-4EE0-96DD-F53F8FEA524D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" y="1339"/>
              <a:ext cx="1686" cy="1762"/>
            </a:xfrm>
            <a:custGeom>
              <a:avLst/>
              <a:gdLst>
                <a:gd name="T0" fmla="*/ 131043 w 674"/>
                <a:gd name="T1" fmla="*/ 632211 h 661"/>
                <a:gd name="T2" fmla="*/ 129372 w 674"/>
                <a:gd name="T3" fmla="*/ 631089 h 661"/>
                <a:gd name="T4" fmla="*/ 109788 w 674"/>
                <a:gd name="T5" fmla="*/ 565005 h 661"/>
                <a:gd name="T6" fmla="*/ 84545 w 674"/>
                <a:gd name="T7" fmla="*/ 482892 h 661"/>
                <a:gd name="T8" fmla="*/ 74244 w 674"/>
                <a:gd name="T9" fmla="*/ 421960 h 661"/>
                <a:gd name="T10" fmla="*/ 56303 w 674"/>
                <a:gd name="T11" fmla="*/ 328953 h 661"/>
                <a:gd name="T12" fmla="*/ 30661 w 674"/>
                <a:gd name="T13" fmla="*/ 236103 h 661"/>
                <a:gd name="T14" fmla="*/ 9781 w 674"/>
                <a:gd name="T15" fmla="*/ 134861 h 661"/>
                <a:gd name="T16" fmla="*/ 783 w 674"/>
                <a:gd name="T17" fmla="*/ 104462 h 661"/>
                <a:gd name="T18" fmla="*/ 41149 w 674"/>
                <a:gd name="T19" fmla="*/ 76451 h 661"/>
                <a:gd name="T20" fmla="*/ 83367 w 674"/>
                <a:gd name="T21" fmla="*/ 54529 h 661"/>
                <a:gd name="T22" fmla="*/ 138420 w 674"/>
                <a:gd name="T23" fmla="*/ 30554 h 661"/>
                <a:gd name="T24" fmla="*/ 228128 w 674"/>
                <a:gd name="T25" fmla="*/ 14397 h 661"/>
                <a:gd name="T26" fmla="*/ 269745 w 674"/>
                <a:gd name="T27" fmla="*/ 6877 h 661"/>
                <a:gd name="T28" fmla="*/ 275146 w 674"/>
                <a:gd name="T29" fmla="*/ 23029 h 661"/>
                <a:gd name="T30" fmla="*/ 295983 w 674"/>
                <a:gd name="T31" fmla="*/ 83153 h 661"/>
                <a:gd name="T32" fmla="*/ 319192 w 674"/>
                <a:gd name="T33" fmla="*/ 184394 h 661"/>
                <a:gd name="T34" fmla="*/ 353570 w 674"/>
                <a:gd name="T35" fmla="*/ 314657 h 661"/>
                <a:gd name="T36" fmla="*/ 380508 w 674"/>
                <a:gd name="T37" fmla="*/ 397865 h 661"/>
                <a:gd name="T38" fmla="*/ 411877 w 674"/>
                <a:gd name="T39" fmla="*/ 515626 h 661"/>
                <a:gd name="T40" fmla="*/ 410586 w 674"/>
                <a:gd name="T41" fmla="*/ 521269 h 66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674" h="661">
                  <a:moveTo>
                    <a:pt x="214" y="661"/>
                  </a:moveTo>
                  <a:cubicBezTo>
                    <a:pt x="213" y="661"/>
                    <a:pt x="212" y="660"/>
                    <a:pt x="211" y="660"/>
                  </a:cubicBezTo>
                  <a:cubicBezTo>
                    <a:pt x="204" y="655"/>
                    <a:pt x="189" y="609"/>
                    <a:pt x="179" y="591"/>
                  </a:cubicBezTo>
                  <a:cubicBezTo>
                    <a:pt x="169" y="572"/>
                    <a:pt x="152" y="538"/>
                    <a:pt x="138" y="505"/>
                  </a:cubicBezTo>
                  <a:cubicBezTo>
                    <a:pt x="125" y="472"/>
                    <a:pt x="132" y="496"/>
                    <a:pt x="121" y="441"/>
                  </a:cubicBezTo>
                  <a:cubicBezTo>
                    <a:pt x="111" y="387"/>
                    <a:pt x="109" y="371"/>
                    <a:pt x="92" y="344"/>
                  </a:cubicBezTo>
                  <a:cubicBezTo>
                    <a:pt x="75" y="316"/>
                    <a:pt x="66" y="283"/>
                    <a:pt x="50" y="247"/>
                  </a:cubicBezTo>
                  <a:cubicBezTo>
                    <a:pt x="33" y="211"/>
                    <a:pt x="39" y="189"/>
                    <a:pt x="16" y="141"/>
                  </a:cubicBezTo>
                  <a:cubicBezTo>
                    <a:pt x="5" y="127"/>
                    <a:pt x="0" y="121"/>
                    <a:pt x="1" y="109"/>
                  </a:cubicBezTo>
                  <a:cubicBezTo>
                    <a:pt x="0" y="90"/>
                    <a:pt x="50" y="84"/>
                    <a:pt x="67" y="80"/>
                  </a:cubicBezTo>
                  <a:cubicBezTo>
                    <a:pt x="95" y="72"/>
                    <a:pt x="119" y="61"/>
                    <a:pt x="136" y="57"/>
                  </a:cubicBezTo>
                  <a:cubicBezTo>
                    <a:pt x="172" y="49"/>
                    <a:pt x="190" y="41"/>
                    <a:pt x="226" y="32"/>
                  </a:cubicBezTo>
                  <a:cubicBezTo>
                    <a:pt x="266" y="22"/>
                    <a:pt x="324" y="11"/>
                    <a:pt x="372" y="15"/>
                  </a:cubicBezTo>
                  <a:cubicBezTo>
                    <a:pt x="402" y="15"/>
                    <a:pt x="439" y="0"/>
                    <a:pt x="440" y="7"/>
                  </a:cubicBezTo>
                  <a:cubicBezTo>
                    <a:pt x="441" y="13"/>
                    <a:pt x="447" y="23"/>
                    <a:pt x="449" y="24"/>
                  </a:cubicBezTo>
                  <a:cubicBezTo>
                    <a:pt x="456" y="47"/>
                    <a:pt x="460" y="54"/>
                    <a:pt x="483" y="87"/>
                  </a:cubicBezTo>
                  <a:cubicBezTo>
                    <a:pt x="507" y="119"/>
                    <a:pt x="485" y="146"/>
                    <a:pt x="521" y="193"/>
                  </a:cubicBezTo>
                  <a:cubicBezTo>
                    <a:pt x="558" y="241"/>
                    <a:pt x="569" y="292"/>
                    <a:pt x="577" y="329"/>
                  </a:cubicBezTo>
                  <a:cubicBezTo>
                    <a:pt x="586" y="365"/>
                    <a:pt x="605" y="393"/>
                    <a:pt x="621" y="416"/>
                  </a:cubicBezTo>
                  <a:cubicBezTo>
                    <a:pt x="637" y="438"/>
                    <a:pt x="665" y="521"/>
                    <a:pt x="672" y="539"/>
                  </a:cubicBezTo>
                  <a:cubicBezTo>
                    <a:pt x="674" y="543"/>
                    <a:pt x="673" y="545"/>
                    <a:pt x="670" y="545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18" name="Freeform 64">
              <a:extLst>
                <a:ext uri="{FF2B5EF4-FFF2-40B4-BE49-F238E27FC236}">
                  <a16:creationId xmlns:a16="http://schemas.microsoft.com/office/drawing/2014/main" id="{21AD218B-749E-494A-BC94-8EFF19EC1357}"/>
                </a:ext>
              </a:extLst>
            </p:cNvPr>
            <p:cNvSpPr>
              <a:spLocks/>
            </p:cNvSpPr>
            <p:nvPr/>
          </p:nvSpPr>
          <p:spPr bwMode="auto">
            <a:xfrm>
              <a:off x="999" y="3075"/>
              <a:ext cx="155" cy="34"/>
            </a:xfrm>
            <a:custGeom>
              <a:avLst/>
              <a:gdLst>
                <a:gd name="T0" fmla="*/ 37895 w 62"/>
                <a:gd name="T1" fmla="*/ 0 h 13"/>
                <a:gd name="T2" fmla="*/ 0 w 62"/>
                <a:gd name="T3" fmla="*/ 8338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2" h="13">
                  <a:moveTo>
                    <a:pt x="62" y="0"/>
                  </a:moveTo>
                  <a:cubicBezTo>
                    <a:pt x="34" y="7"/>
                    <a:pt x="10" y="13"/>
                    <a:pt x="0" y="1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19" name="Freeform 65">
              <a:extLst>
                <a:ext uri="{FF2B5EF4-FFF2-40B4-BE49-F238E27FC236}">
                  <a16:creationId xmlns:a16="http://schemas.microsoft.com/office/drawing/2014/main" id="{ABC8793E-7B23-4317-8419-500952BC51CF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9" y="2765"/>
              <a:ext cx="320" cy="115"/>
            </a:xfrm>
            <a:custGeom>
              <a:avLst/>
              <a:gdLst>
                <a:gd name="T0" fmla="*/ 78125 w 128"/>
                <a:gd name="T1" fmla="*/ 9871 h 43"/>
                <a:gd name="T2" fmla="*/ 35470 w 128"/>
                <a:gd name="T3" fmla="*/ 15763 h 43"/>
                <a:gd name="T4" fmla="*/ 0 w 128"/>
                <a:gd name="T5" fmla="*/ 42157 h 4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8" h="43">
                  <a:moveTo>
                    <a:pt x="128" y="10"/>
                  </a:moveTo>
                  <a:cubicBezTo>
                    <a:pt x="118" y="12"/>
                    <a:pt x="90" y="0"/>
                    <a:pt x="58" y="16"/>
                  </a:cubicBezTo>
                  <a:cubicBezTo>
                    <a:pt x="25" y="32"/>
                    <a:pt x="16" y="35"/>
                    <a:pt x="0" y="43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20" name="Freeform 66">
              <a:extLst>
                <a:ext uri="{FF2B5EF4-FFF2-40B4-BE49-F238E27FC236}">
                  <a16:creationId xmlns:a16="http://schemas.microsoft.com/office/drawing/2014/main" id="{4E26C9FB-5AE4-415D-BC28-566A33011966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" y="1141"/>
              <a:ext cx="1875" cy="2043"/>
            </a:xfrm>
            <a:custGeom>
              <a:avLst/>
              <a:gdLst>
                <a:gd name="T0" fmla="*/ 456563 w 750"/>
                <a:gd name="T1" fmla="*/ 601797 h 766"/>
                <a:gd name="T2" fmla="*/ 424345 w 750"/>
                <a:gd name="T3" fmla="*/ 483850 h 766"/>
                <a:gd name="T4" fmla="*/ 395050 w 750"/>
                <a:gd name="T5" fmla="*/ 396651 h 766"/>
                <a:gd name="T6" fmla="*/ 358908 w 750"/>
                <a:gd name="T7" fmla="*/ 252348 h 766"/>
                <a:gd name="T8" fmla="*/ 312500 w 750"/>
                <a:gd name="T9" fmla="*/ 92183 h 766"/>
                <a:gd name="T10" fmla="*/ 306458 w 750"/>
                <a:gd name="T11" fmla="*/ 28746 h 766"/>
                <a:gd name="T12" fmla="*/ 288095 w 750"/>
                <a:gd name="T13" fmla="*/ 9716 h 766"/>
                <a:gd name="T14" fmla="*/ 229033 w 750"/>
                <a:gd name="T15" fmla="*/ 6886 h 766"/>
                <a:gd name="T16" fmla="*/ 148438 w 750"/>
                <a:gd name="T17" fmla="*/ 10378 h 766"/>
                <a:gd name="T18" fmla="*/ 78908 w 750"/>
                <a:gd name="T19" fmla="*/ 58700 h 766"/>
                <a:gd name="T20" fmla="*/ 783 w 750"/>
                <a:gd name="T21" fmla="*/ 106473 h 766"/>
                <a:gd name="T22" fmla="*/ 19063 w 750"/>
                <a:gd name="T23" fmla="*/ 196893 h 766"/>
                <a:gd name="T24" fmla="*/ 48363 w 750"/>
                <a:gd name="T25" fmla="*/ 312814 h 766"/>
                <a:gd name="T26" fmla="*/ 83020 w 750"/>
                <a:gd name="T27" fmla="*/ 429041 h 766"/>
                <a:gd name="T28" fmla="*/ 98438 w 750"/>
                <a:gd name="T29" fmla="*/ 534845 h 766"/>
                <a:gd name="T30" fmla="*/ 152658 w 750"/>
                <a:gd name="T31" fmla="*/ 725009 h 766"/>
                <a:gd name="T32" fmla="*/ 166020 w 750"/>
                <a:gd name="T33" fmla="*/ 732554 h 766"/>
                <a:gd name="T34" fmla="*/ 220520 w 750"/>
                <a:gd name="T35" fmla="*/ 708406 h 766"/>
                <a:gd name="T36" fmla="*/ 215625 w 750"/>
                <a:gd name="T37" fmla="*/ 689392 h 766"/>
                <a:gd name="T38" fmla="*/ 224145 w 750"/>
                <a:gd name="T39" fmla="*/ 670861 h 766"/>
                <a:gd name="T40" fmla="*/ 237625 w 750"/>
                <a:gd name="T41" fmla="*/ 680591 h 766"/>
                <a:gd name="T42" fmla="*/ 241220 w 750"/>
                <a:gd name="T43" fmla="*/ 693951 h 766"/>
                <a:gd name="T44" fmla="*/ 242500 w 750"/>
                <a:gd name="T45" fmla="*/ 699109 h 766"/>
                <a:gd name="T46" fmla="*/ 243675 w 750"/>
                <a:gd name="T47" fmla="*/ 702600 h 766"/>
                <a:gd name="T48" fmla="*/ 246095 w 750"/>
                <a:gd name="T49" fmla="*/ 701933 h 766"/>
                <a:gd name="T50" fmla="*/ 296220 w 750"/>
                <a:gd name="T51" fmla="*/ 689392 h 766"/>
                <a:gd name="T52" fmla="*/ 290050 w 750"/>
                <a:gd name="T53" fmla="*/ 666266 h 766"/>
                <a:gd name="T54" fmla="*/ 306458 w 750"/>
                <a:gd name="T55" fmla="*/ 632818 h 766"/>
                <a:gd name="T56" fmla="*/ 331563 w 750"/>
                <a:gd name="T57" fmla="*/ 650069 h 766"/>
                <a:gd name="T58" fmla="*/ 333988 w 750"/>
                <a:gd name="T59" fmla="*/ 662212 h 766"/>
                <a:gd name="T60" fmla="*/ 335750 w 750"/>
                <a:gd name="T61" fmla="*/ 668029 h 766"/>
                <a:gd name="T62" fmla="*/ 336925 w 750"/>
                <a:gd name="T63" fmla="*/ 670861 h 766"/>
                <a:gd name="T64" fmla="*/ 399925 w 750"/>
                <a:gd name="T65" fmla="*/ 632818 h 766"/>
                <a:gd name="T66" fmla="*/ 448050 w 750"/>
                <a:gd name="T67" fmla="*/ 613391 h 766"/>
                <a:gd name="T68" fmla="*/ 456563 w 750"/>
                <a:gd name="T69" fmla="*/ 601797 h 76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750" h="766">
                  <a:moveTo>
                    <a:pt x="748" y="627"/>
                  </a:moveTo>
                  <a:cubicBezTo>
                    <a:pt x="736" y="598"/>
                    <a:pt x="703" y="515"/>
                    <a:pt x="695" y="504"/>
                  </a:cubicBezTo>
                  <a:cubicBezTo>
                    <a:pt x="682" y="485"/>
                    <a:pt x="656" y="435"/>
                    <a:pt x="647" y="413"/>
                  </a:cubicBezTo>
                  <a:cubicBezTo>
                    <a:pt x="638" y="392"/>
                    <a:pt x="613" y="312"/>
                    <a:pt x="588" y="263"/>
                  </a:cubicBezTo>
                  <a:cubicBezTo>
                    <a:pt x="563" y="213"/>
                    <a:pt x="539" y="148"/>
                    <a:pt x="512" y="96"/>
                  </a:cubicBezTo>
                  <a:cubicBezTo>
                    <a:pt x="501" y="75"/>
                    <a:pt x="501" y="43"/>
                    <a:pt x="502" y="30"/>
                  </a:cubicBezTo>
                  <a:cubicBezTo>
                    <a:pt x="502" y="17"/>
                    <a:pt x="491" y="13"/>
                    <a:pt x="472" y="10"/>
                  </a:cubicBezTo>
                  <a:cubicBezTo>
                    <a:pt x="438" y="4"/>
                    <a:pt x="406" y="3"/>
                    <a:pt x="375" y="7"/>
                  </a:cubicBezTo>
                  <a:cubicBezTo>
                    <a:pt x="348" y="11"/>
                    <a:pt x="296" y="0"/>
                    <a:pt x="243" y="11"/>
                  </a:cubicBezTo>
                  <a:cubicBezTo>
                    <a:pt x="189" y="22"/>
                    <a:pt x="184" y="36"/>
                    <a:pt x="129" y="61"/>
                  </a:cubicBezTo>
                  <a:cubicBezTo>
                    <a:pt x="73" y="86"/>
                    <a:pt x="2" y="93"/>
                    <a:pt x="1" y="111"/>
                  </a:cubicBezTo>
                  <a:cubicBezTo>
                    <a:pt x="0" y="130"/>
                    <a:pt x="2" y="181"/>
                    <a:pt x="31" y="205"/>
                  </a:cubicBezTo>
                  <a:cubicBezTo>
                    <a:pt x="59" y="230"/>
                    <a:pt x="61" y="267"/>
                    <a:pt x="79" y="326"/>
                  </a:cubicBezTo>
                  <a:cubicBezTo>
                    <a:pt x="98" y="386"/>
                    <a:pt x="117" y="402"/>
                    <a:pt x="136" y="447"/>
                  </a:cubicBezTo>
                  <a:cubicBezTo>
                    <a:pt x="155" y="492"/>
                    <a:pt x="156" y="516"/>
                    <a:pt x="161" y="557"/>
                  </a:cubicBezTo>
                  <a:cubicBezTo>
                    <a:pt x="165" y="592"/>
                    <a:pt x="228" y="707"/>
                    <a:pt x="250" y="755"/>
                  </a:cubicBezTo>
                  <a:cubicBezTo>
                    <a:pt x="253" y="763"/>
                    <a:pt x="267" y="766"/>
                    <a:pt x="272" y="763"/>
                  </a:cubicBezTo>
                  <a:cubicBezTo>
                    <a:pt x="295" y="751"/>
                    <a:pt x="327" y="743"/>
                    <a:pt x="361" y="738"/>
                  </a:cubicBezTo>
                  <a:cubicBezTo>
                    <a:pt x="353" y="718"/>
                    <a:pt x="353" y="718"/>
                    <a:pt x="353" y="718"/>
                  </a:cubicBezTo>
                  <a:cubicBezTo>
                    <a:pt x="351" y="710"/>
                    <a:pt x="357" y="701"/>
                    <a:pt x="367" y="699"/>
                  </a:cubicBezTo>
                  <a:cubicBezTo>
                    <a:pt x="377" y="696"/>
                    <a:pt x="387" y="701"/>
                    <a:pt x="389" y="709"/>
                  </a:cubicBezTo>
                  <a:cubicBezTo>
                    <a:pt x="395" y="723"/>
                    <a:pt x="395" y="723"/>
                    <a:pt x="395" y="723"/>
                  </a:cubicBezTo>
                  <a:cubicBezTo>
                    <a:pt x="396" y="725"/>
                    <a:pt x="397" y="726"/>
                    <a:pt x="397" y="728"/>
                  </a:cubicBezTo>
                  <a:cubicBezTo>
                    <a:pt x="399" y="732"/>
                    <a:pt x="399" y="732"/>
                    <a:pt x="399" y="732"/>
                  </a:cubicBezTo>
                  <a:cubicBezTo>
                    <a:pt x="401" y="732"/>
                    <a:pt x="402" y="731"/>
                    <a:pt x="403" y="731"/>
                  </a:cubicBezTo>
                  <a:cubicBezTo>
                    <a:pt x="435" y="728"/>
                    <a:pt x="445" y="718"/>
                    <a:pt x="485" y="718"/>
                  </a:cubicBezTo>
                  <a:cubicBezTo>
                    <a:pt x="475" y="694"/>
                    <a:pt x="475" y="694"/>
                    <a:pt x="475" y="694"/>
                  </a:cubicBezTo>
                  <a:cubicBezTo>
                    <a:pt x="472" y="679"/>
                    <a:pt x="484" y="664"/>
                    <a:pt x="502" y="659"/>
                  </a:cubicBezTo>
                  <a:cubicBezTo>
                    <a:pt x="521" y="654"/>
                    <a:pt x="539" y="663"/>
                    <a:pt x="543" y="677"/>
                  </a:cubicBezTo>
                  <a:cubicBezTo>
                    <a:pt x="547" y="690"/>
                    <a:pt x="547" y="690"/>
                    <a:pt x="547" y="690"/>
                  </a:cubicBezTo>
                  <a:cubicBezTo>
                    <a:pt x="549" y="692"/>
                    <a:pt x="550" y="694"/>
                    <a:pt x="550" y="696"/>
                  </a:cubicBezTo>
                  <a:cubicBezTo>
                    <a:pt x="552" y="699"/>
                    <a:pt x="552" y="699"/>
                    <a:pt x="552" y="699"/>
                  </a:cubicBezTo>
                  <a:cubicBezTo>
                    <a:pt x="614" y="679"/>
                    <a:pt x="624" y="678"/>
                    <a:pt x="655" y="659"/>
                  </a:cubicBezTo>
                  <a:cubicBezTo>
                    <a:pt x="682" y="642"/>
                    <a:pt x="698" y="642"/>
                    <a:pt x="734" y="639"/>
                  </a:cubicBezTo>
                  <a:cubicBezTo>
                    <a:pt x="740" y="638"/>
                    <a:pt x="750" y="633"/>
                    <a:pt x="748" y="627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21" name="Freeform 67">
              <a:extLst>
                <a:ext uri="{FF2B5EF4-FFF2-40B4-BE49-F238E27FC236}">
                  <a16:creationId xmlns:a16="http://schemas.microsoft.com/office/drawing/2014/main" id="{1DA1B752-D7B8-4122-B949-F5A5CEA3B195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6" y="2885"/>
              <a:ext cx="240" cy="296"/>
            </a:xfrm>
            <a:custGeom>
              <a:avLst/>
              <a:gdLst>
                <a:gd name="T0" fmla="*/ 39063 w 96"/>
                <a:gd name="T1" fmla="*/ 85197 h 111"/>
                <a:gd name="T2" fmla="*/ 58595 w 96"/>
                <a:gd name="T3" fmla="*/ 86323 h 111"/>
                <a:gd name="T4" fmla="*/ 43488 w 96"/>
                <a:gd name="T5" fmla="*/ 21995 h 111"/>
                <a:gd name="T6" fmla="*/ 18363 w 96"/>
                <a:gd name="T7" fmla="*/ 4701 h 111"/>
                <a:gd name="T8" fmla="*/ 1958 w 96"/>
                <a:gd name="T9" fmla="*/ 38435 h 111"/>
                <a:gd name="T10" fmla="*/ 19063 w 96"/>
                <a:gd name="T11" fmla="*/ 106403 h 111"/>
                <a:gd name="T12" fmla="*/ 39063 w 96"/>
                <a:gd name="T13" fmla="*/ 85197 h 1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6" h="111">
                  <a:moveTo>
                    <a:pt x="64" y="89"/>
                  </a:moveTo>
                  <a:cubicBezTo>
                    <a:pt x="76" y="86"/>
                    <a:pt x="87" y="87"/>
                    <a:pt x="96" y="90"/>
                  </a:cubicBezTo>
                  <a:cubicBezTo>
                    <a:pt x="71" y="23"/>
                    <a:pt x="71" y="23"/>
                    <a:pt x="71" y="23"/>
                  </a:cubicBezTo>
                  <a:cubicBezTo>
                    <a:pt x="67" y="9"/>
                    <a:pt x="49" y="0"/>
                    <a:pt x="30" y="5"/>
                  </a:cubicBezTo>
                  <a:cubicBezTo>
                    <a:pt x="12" y="10"/>
                    <a:pt x="0" y="25"/>
                    <a:pt x="3" y="40"/>
                  </a:cubicBezTo>
                  <a:cubicBezTo>
                    <a:pt x="31" y="111"/>
                    <a:pt x="31" y="111"/>
                    <a:pt x="31" y="111"/>
                  </a:cubicBezTo>
                  <a:cubicBezTo>
                    <a:pt x="38" y="101"/>
                    <a:pt x="50" y="93"/>
                    <a:pt x="64" y="89"/>
                  </a:cubicBezTo>
                  <a:close/>
                </a:path>
              </a:pathLst>
            </a:custGeom>
            <a:solidFill>
              <a:srgbClr val="E8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22" name="Freeform 68">
              <a:extLst>
                <a:ext uri="{FF2B5EF4-FFF2-40B4-BE49-F238E27FC236}">
                  <a16:creationId xmlns:a16="http://schemas.microsoft.com/office/drawing/2014/main" id="{2EB4F0C2-B5FC-489D-8600-9A405CD4CD95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9" y="2947"/>
              <a:ext cx="55" cy="160"/>
            </a:xfrm>
            <a:custGeom>
              <a:avLst/>
              <a:gdLst>
                <a:gd name="T0" fmla="*/ 1958 w 22"/>
                <a:gd name="T1" fmla="*/ 56491 h 60"/>
                <a:gd name="T2" fmla="*/ 13488 w 22"/>
                <a:gd name="T3" fmla="*/ 57592 h 60"/>
                <a:gd name="T4" fmla="*/ 0 w 22"/>
                <a:gd name="T5" fmla="*/ 0 h 60"/>
                <a:gd name="T6" fmla="*/ 1958 w 22"/>
                <a:gd name="T7" fmla="*/ 56491 h 6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2" h="60">
                  <a:moveTo>
                    <a:pt x="3" y="59"/>
                  </a:moveTo>
                  <a:cubicBezTo>
                    <a:pt x="10" y="57"/>
                    <a:pt x="22" y="60"/>
                    <a:pt x="22" y="6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21"/>
                    <a:pt x="19" y="51"/>
                    <a:pt x="3" y="59"/>
                  </a:cubicBezTo>
                  <a:close/>
                </a:path>
              </a:pathLst>
            </a:custGeom>
            <a:solidFill>
              <a:srgbClr val="D3E6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23" name="Freeform 69">
              <a:extLst>
                <a:ext uri="{FF2B5EF4-FFF2-40B4-BE49-F238E27FC236}">
                  <a16:creationId xmlns:a16="http://schemas.microsoft.com/office/drawing/2014/main" id="{9F7A17AD-9618-41FB-9C06-775D3FA2F16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4" y="2997"/>
              <a:ext cx="130" cy="160"/>
            </a:xfrm>
            <a:custGeom>
              <a:avLst/>
              <a:gdLst>
                <a:gd name="T0" fmla="*/ 21488 w 52"/>
                <a:gd name="T1" fmla="*/ 45965 h 60"/>
                <a:gd name="T2" fmla="*/ 31770 w 52"/>
                <a:gd name="T3" fmla="*/ 45965 h 60"/>
                <a:gd name="T4" fmla="*/ 23250 w 52"/>
                <a:gd name="T5" fmla="*/ 12536 h 60"/>
                <a:gd name="T6" fmla="*/ 9770 w 52"/>
                <a:gd name="T7" fmla="*/ 2824 h 60"/>
                <a:gd name="T8" fmla="*/ 1300 w 52"/>
                <a:gd name="T9" fmla="*/ 21184 h 60"/>
                <a:gd name="T10" fmla="*/ 10550 w 52"/>
                <a:gd name="T11" fmla="*/ 57592 h 60"/>
                <a:gd name="T12" fmla="*/ 21488 w 52"/>
                <a:gd name="T13" fmla="*/ 45965 h 6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2" h="60">
                  <a:moveTo>
                    <a:pt x="35" y="48"/>
                  </a:moveTo>
                  <a:cubicBezTo>
                    <a:pt x="41" y="46"/>
                    <a:pt x="47" y="47"/>
                    <a:pt x="52" y="48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6" y="5"/>
                    <a:pt x="26" y="0"/>
                    <a:pt x="16" y="3"/>
                  </a:cubicBezTo>
                  <a:cubicBezTo>
                    <a:pt x="6" y="5"/>
                    <a:pt x="0" y="14"/>
                    <a:pt x="2" y="22"/>
                  </a:cubicBezTo>
                  <a:cubicBezTo>
                    <a:pt x="17" y="60"/>
                    <a:pt x="17" y="60"/>
                    <a:pt x="17" y="60"/>
                  </a:cubicBezTo>
                  <a:cubicBezTo>
                    <a:pt x="20" y="54"/>
                    <a:pt x="27" y="50"/>
                    <a:pt x="35" y="48"/>
                  </a:cubicBezTo>
                  <a:close/>
                </a:path>
              </a:pathLst>
            </a:custGeom>
            <a:solidFill>
              <a:srgbClr val="E8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24" name="Freeform 70">
              <a:extLst>
                <a:ext uri="{FF2B5EF4-FFF2-40B4-BE49-F238E27FC236}">
                  <a16:creationId xmlns:a16="http://schemas.microsoft.com/office/drawing/2014/main" id="{C8ADDBDD-C77D-4467-A368-8F61374C177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4" y="3024"/>
              <a:ext cx="37" cy="88"/>
            </a:xfrm>
            <a:custGeom>
              <a:avLst/>
              <a:gdLst>
                <a:gd name="T0" fmla="*/ 1112 w 15"/>
                <a:gd name="T1" fmla="*/ 31709 h 33"/>
                <a:gd name="T2" fmla="*/ 8300 w 15"/>
                <a:gd name="T3" fmla="*/ 31709 h 33"/>
                <a:gd name="T4" fmla="*/ 0 w 15"/>
                <a:gd name="T5" fmla="*/ 0 h 33"/>
                <a:gd name="T6" fmla="*/ 1112 w 15"/>
                <a:gd name="T7" fmla="*/ 31709 h 3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" h="33">
                  <a:moveTo>
                    <a:pt x="2" y="33"/>
                  </a:moveTo>
                  <a:cubicBezTo>
                    <a:pt x="7" y="32"/>
                    <a:pt x="15" y="33"/>
                    <a:pt x="15" y="3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2"/>
                    <a:pt x="12" y="28"/>
                    <a:pt x="2" y="33"/>
                  </a:cubicBezTo>
                  <a:close/>
                </a:path>
              </a:pathLst>
            </a:custGeom>
            <a:solidFill>
              <a:srgbClr val="D3E6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25" name="Freeform 71">
              <a:extLst>
                <a:ext uri="{FF2B5EF4-FFF2-40B4-BE49-F238E27FC236}">
                  <a16:creationId xmlns:a16="http://schemas.microsoft.com/office/drawing/2014/main" id="{27326602-0A31-40D6-8AD4-46E5D25A97F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9" y="3016"/>
              <a:ext cx="72" cy="112"/>
            </a:xfrm>
            <a:custGeom>
              <a:avLst/>
              <a:gdLst>
                <a:gd name="T0" fmla="*/ 4715 w 29"/>
                <a:gd name="T1" fmla="*/ 1763 h 42"/>
                <a:gd name="T2" fmla="*/ 1591 w 29"/>
                <a:gd name="T3" fmla="*/ 15531 h 42"/>
                <a:gd name="T4" fmla="*/ 8206 w 29"/>
                <a:gd name="T5" fmla="*/ 40299 h 42"/>
                <a:gd name="T6" fmla="*/ 16865 w 29"/>
                <a:gd name="T7" fmla="*/ 34531 h 42"/>
                <a:gd name="T8" fmla="*/ 11706 w 29"/>
                <a:gd name="T9" fmla="*/ 12536 h 42"/>
                <a:gd name="T10" fmla="*/ 4715 w 29"/>
                <a:gd name="T11" fmla="*/ 1763 h 4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9" h="42">
                  <a:moveTo>
                    <a:pt x="8" y="2"/>
                  </a:moveTo>
                  <a:cubicBezTo>
                    <a:pt x="0" y="4"/>
                    <a:pt x="0" y="9"/>
                    <a:pt x="3" y="16"/>
                  </a:cubicBezTo>
                  <a:cubicBezTo>
                    <a:pt x="6" y="24"/>
                    <a:pt x="9" y="42"/>
                    <a:pt x="14" y="42"/>
                  </a:cubicBezTo>
                  <a:cubicBezTo>
                    <a:pt x="18" y="42"/>
                    <a:pt x="29" y="40"/>
                    <a:pt x="29" y="36"/>
                  </a:cubicBezTo>
                  <a:cubicBezTo>
                    <a:pt x="29" y="32"/>
                    <a:pt x="21" y="17"/>
                    <a:pt x="20" y="13"/>
                  </a:cubicBezTo>
                  <a:cubicBezTo>
                    <a:pt x="19" y="9"/>
                    <a:pt x="14" y="0"/>
                    <a:pt x="8" y="2"/>
                  </a:cubicBezTo>
                  <a:close/>
                </a:path>
              </a:pathLst>
            </a:custGeom>
            <a:solidFill>
              <a:srgbClr val="F1F7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26" name="Freeform 72">
              <a:extLst>
                <a:ext uri="{FF2B5EF4-FFF2-40B4-BE49-F238E27FC236}">
                  <a16:creationId xmlns:a16="http://schemas.microsoft.com/office/drawing/2014/main" id="{3D506465-DE8A-42FE-98CD-5D7ED6D636C2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6" y="2885"/>
              <a:ext cx="240" cy="296"/>
            </a:xfrm>
            <a:custGeom>
              <a:avLst/>
              <a:gdLst>
                <a:gd name="T0" fmla="*/ 39063 w 96"/>
                <a:gd name="T1" fmla="*/ 85197 h 111"/>
                <a:gd name="T2" fmla="*/ 58595 w 96"/>
                <a:gd name="T3" fmla="*/ 86323 h 111"/>
                <a:gd name="T4" fmla="*/ 43488 w 96"/>
                <a:gd name="T5" fmla="*/ 21995 h 111"/>
                <a:gd name="T6" fmla="*/ 18363 w 96"/>
                <a:gd name="T7" fmla="*/ 4701 h 111"/>
                <a:gd name="T8" fmla="*/ 1958 w 96"/>
                <a:gd name="T9" fmla="*/ 38435 h 111"/>
                <a:gd name="T10" fmla="*/ 19063 w 96"/>
                <a:gd name="T11" fmla="*/ 106403 h 111"/>
                <a:gd name="T12" fmla="*/ 39063 w 96"/>
                <a:gd name="T13" fmla="*/ 85197 h 1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6" h="111">
                  <a:moveTo>
                    <a:pt x="64" y="89"/>
                  </a:moveTo>
                  <a:cubicBezTo>
                    <a:pt x="76" y="86"/>
                    <a:pt x="87" y="87"/>
                    <a:pt x="96" y="90"/>
                  </a:cubicBezTo>
                  <a:cubicBezTo>
                    <a:pt x="71" y="23"/>
                    <a:pt x="71" y="23"/>
                    <a:pt x="71" y="23"/>
                  </a:cubicBezTo>
                  <a:cubicBezTo>
                    <a:pt x="67" y="9"/>
                    <a:pt x="49" y="0"/>
                    <a:pt x="30" y="5"/>
                  </a:cubicBezTo>
                  <a:cubicBezTo>
                    <a:pt x="12" y="10"/>
                    <a:pt x="0" y="25"/>
                    <a:pt x="3" y="40"/>
                  </a:cubicBezTo>
                  <a:cubicBezTo>
                    <a:pt x="31" y="111"/>
                    <a:pt x="31" y="111"/>
                    <a:pt x="31" y="111"/>
                  </a:cubicBezTo>
                  <a:cubicBezTo>
                    <a:pt x="38" y="101"/>
                    <a:pt x="50" y="93"/>
                    <a:pt x="64" y="89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27" name="Freeform 73">
              <a:extLst>
                <a:ext uri="{FF2B5EF4-FFF2-40B4-BE49-F238E27FC236}">
                  <a16:creationId xmlns:a16="http://schemas.microsoft.com/office/drawing/2014/main" id="{B7CB53F7-96CB-483F-82C8-2900FE61DDE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4" y="2997"/>
              <a:ext cx="130" cy="160"/>
            </a:xfrm>
            <a:custGeom>
              <a:avLst/>
              <a:gdLst>
                <a:gd name="T0" fmla="*/ 21488 w 52"/>
                <a:gd name="T1" fmla="*/ 45965 h 60"/>
                <a:gd name="T2" fmla="*/ 31770 w 52"/>
                <a:gd name="T3" fmla="*/ 45965 h 60"/>
                <a:gd name="T4" fmla="*/ 23250 w 52"/>
                <a:gd name="T5" fmla="*/ 12536 h 60"/>
                <a:gd name="T6" fmla="*/ 9770 w 52"/>
                <a:gd name="T7" fmla="*/ 2824 h 60"/>
                <a:gd name="T8" fmla="*/ 1300 w 52"/>
                <a:gd name="T9" fmla="*/ 21184 h 60"/>
                <a:gd name="T10" fmla="*/ 10550 w 52"/>
                <a:gd name="T11" fmla="*/ 57592 h 60"/>
                <a:gd name="T12" fmla="*/ 21488 w 52"/>
                <a:gd name="T13" fmla="*/ 45965 h 6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2" h="60">
                  <a:moveTo>
                    <a:pt x="35" y="48"/>
                  </a:moveTo>
                  <a:cubicBezTo>
                    <a:pt x="41" y="46"/>
                    <a:pt x="47" y="47"/>
                    <a:pt x="52" y="48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6" y="5"/>
                    <a:pt x="26" y="0"/>
                    <a:pt x="16" y="3"/>
                  </a:cubicBezTo>
                  <a:cubicBezTo>
                    <a:pt x="6" y="5"/>
                    <a:pt x="0" y="14"/>
                    <a:pt x="2" y="22"/>
                  </a:cubicBezTo>
                  <a:cubicBezTo>
                    <a:pt x="17" y="60"/>
                    <a:pt x="17" y="60"/>
                    <a:pt x="17" y="60"/>
                  </a:cubicBezTo>
                  <a:cubicBezTo>
                    <a:pt x="20" y="54"/>
                    <a:pt x="27" y="50"/>
                    <a:pt x="35" y="48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28" name="Freeform 74">
              <a:extLst>
                <a:ext uri="{FF2B5EF4-FFF2-40B4-BE49-F238E27FC236}">
                  <a16:creationId xmlns:a16="http://schemas.microsoft.com/office/drawing/2014/main" id="{B19B46AE-C0BD-406D-A8F1-F0BCDA1048E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1" y="1656"/>
              <a:ext cx="415" cy="400"/>
            </a:xfrm>
            <a:custGeom>
              <a:avLst/>
              <a:gdLst>
                <a:gd name="T0" fmla="*/ 0 w 166"/>
                <a:gd name="T1" fmla="*/ 0 h 150"/>
                <a:gd name="T2" fmla="*/ 23250 w 166"/>
                <a:gd name="T3" fmla="*/ 37376 h 150"/>
                <a:gd name="T4" fmla="*/ 23250 w 166"/>
                <a:gd name="T5" fmla="*/ 102493 h 150"/>
                <a:gd name="T6" fmla="*/ 41533 w 166"/>
                <a:gd name="T7" fmla="*/ 139811 h 150"/>
                <a:gd name="T8" fmla="*/ 81845 w 166"/>
                <a:gd name="T9" fmla="*/ 131221 h 150"/>
                <a:gd name="T10" fmla="*/ 101375 w 166"/>
                <a:gd name="T11" fmla="*/ 143872 h 15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66" h="150">
                  <a:moveTo>
                    <a:pt x="0" y="0"/>
                  </a:moveTo>
                  <a:cubicBezTo>
                    <a:pt x="19" y="25"/>
                    <a:pt x="34" y="15"/>
                    <a:pt x="38" y="39"/>
                  </a:cubicBezTo>
                  <a:cubicBezTo>
                    <a:pt x="42" y="63"/>
                    <a:pt x="37" y="92"/>
                    <a:pt x="38" y="107"/>
                  </a:cubicBezTo>
                  <a:cubicBezTo>
                    <a:pt x="39" y="122"/>
                    <a:pt x="44" y="143"/>
                    <a:pt x="68" y="146"/>
                  </a:cubicBezTo>
                  <a:cubicBezTo>
                    <a:pt x="92" y="149"/>
                    <a:pt x="121" y="138"/>
                    <a:pt x="134" y="137"/>
                  </a:cubicBezTo>
                  <a:cubicBezTo>
                    <a:pt x="146" y="136"/>
                    <a:pt x="166" y="150"/>
                    <a:pt x="166" y="150"/>
                  </a:cubicBezTo>
                </a:path>
              </a:pathLst>
            </a:custGeom>
            <a:noFill/>
            <a:ln w="7938" cap="rnd">
              <a:solidFill>
                <a:srgbClr val="E6F1F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29" name="Freeform 75">
              <a:extLst>
                <a:ext uri="{FF2B5EF4-FFF2-40B4-BE49-F238E27FC236}">
                  <a16:creationId xmlns:a16="http://schemas.microsoft.com/office/drawing/2014/main" id="{3E28E2B0-1316-4867-875B-EE5FB567A38E}"/>
                </a:ext>
              </a:extLst>
            </p:cNvPr>
            <p:cNvSpPr>
              <a:spLocks/>
            </p:cNvSpPr>
            <p:nvPr/>
          </p:nvSpPr>
          <p:spPr bwMode="auto">
            <a:xfrm>
              <a:off x="941" y="2232"/>
              <a:ext cx="463" cy="307"/>
            </a:xfrm>
            <a:custGeom>
              <a:avLst/>
              <a:gdLst>
                <a:gd name="T0" fmla="*/ 0 w 185"/>
                <a:gd name="T1" fmla="*/ 31848 h 115"/>
                <a:gd name="T2" fmla="*/ 25347 w 185"/>
                <a:gd name="T3" fmla="*/ 7568 h 115"/>
                <a:gd name="T4" fmla="*/ 68817 w 185"/>
                <a:gd name="T5" fmla="*/ 10462 h 115"/>
                <a:gd name="T6" fmla="*/ 81088 w 185"/>
                <a:gd name="T7" fmla="*/ 37686 h 115"/>
                <a:gd name="T8" fmla="*/ 112519 w 185"/>
                <a:gd name="T9" fmla="*/ 75263 h 115"/>
                <a:gd name="T10" fmla="*/ 113808 w 185"/>
                <a:gd name="T11" fmla="*/ 111182 h 11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5" h="115">
                  <a:moveTo>
                    <a:pt x="0" y="33"/>
                  </a:moveTo>
                  <a:cubicBezTo>
                    <a:pt x="15" y="21"/>
                    <a:pt x="30" y="9"/>
                    <a:pt x="41" y="8"/>
                  </a:cubicBezTo>
                  <a:cubicBezTo>
                    <a:pt x="53" y="7"/>
                    <a:pt x="82" y="0"/>
                    <a:pt x="112" y="11"/>
                  </a:cubicBezTo>
                  <a:cubicBezTo>
                    <a:pt x="121" y="14"/>
                    <a:pt x="132" y="39"/>
                    <a:pt x="132" y="39"/>
                  </a:cubicBezTo>
                  <a:cubicBezTo>
                    <a:pt x="151" y="41"/>
                    <a:pt x="182" y="65"/>
                    <a:pt x="183" y="78"/>
                  </a:cubicBezTo>
                  <a:cubicBezTo>
                    <a:pt x="185" y="92"/>
                    <a:pt x="185" y="115"/>
                    <a:pt x="185" y="115"/>
                  </a:cubicBezTo>
                </a:path>
              </a:pathLst>
            </a:custGeom>
            <a:noFill/>
            <a:ln w="7938" cap="rnd">
              <a:solidFill>
                <a:srgbClr val="E6F1F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30" name="Freeform 76">
              <a:extLst>
                <a:ext uri="{FF2B5EF4-FFF2-40B4-BE49-F238E27FC236}">
                  <a16:creationId xmlns:a16="http://schemas.microsoft.com/office/drawing/2014/main" id="{AB0FCBFC-86D8-4767-A0CA-75BBDDF2129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6" y="2491"/>
              <a:ext cx="250" cy="245"/>
            </a:xfrm>
            <a:custGeom>
              <a:avLst/>
              <a:gdLst>
                <a:gd name="T0" fmla="*/ 30083 w 100"/>
                <a:gd name="T1" fmla="*/ 7496 h 92"/>
                <a:gd name="T2" fmla="*/ 6175 w 100"/>
                <a:gd name="T3" fmla="*/ 8554 h 92"/>
                <a:gd name="T4" fmla="*/ 11063 w 100"/>
                <a:gd name="T5" fmla="*/ 39927 h 92"/>
                <a:gd name="T6" fmla="*/ 41533 w 100"/>
                <a:gd name="T7" fmla="*/ 58792 h 92"/>
                <a:gd name="T8" fmla="*/ 54500 w 100"/>
                <a:gd name="T9" fmla="*/ 74882 h 92"/>
                <a:gd name="T10" fmla="*/ 61063 w 100"/>
                <a:gd name="T11" fmla="*/ 87308 h 9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0" h="92">
                  <a:moveTo>
                    <a:pt x="49" y="8"/>
                  </a:moveTo>
                  <a:cubicBezTo>
                    <a:pt x="37" y="9"/>
                    <a:pt x="19" y="0"/>
                    <a:pt x="10" y="9"/>
                  </a:cubicBezTo>
                  <a:cubicBezTo>
                    <a:pt x="0" y="20"/>
                    <a:pt x="10" y="34"/>
                    <a:pt x="18" y="42"/>
                  </a:cubicBezTo>
                  <a:cubicBezTo>
                    <a:pt x="31" y="56"/>
                    <a:pt x="52" y="53"/>
                    <a:pt x="68" y="62"/>
                  </a:cubicBezTo>
                  <a:cubicBezTo>
                    <a:pt x="77" y="67"/>
                    <a:pt x="83" y="70"/>
                    <a:pt x="89" y="79"/>
                  </a:cubicBezTo>
                  <a:cubicBezTo>
                    <a:pt x="92" y="85"/>
                    <a:pt x="93" y="89"/>
                    <a:pt x="100" y="92"/>
                  </a:cubicBezTo>
                </a:path>
              </a:pathLst>
            </a:custGeom>
            <a:noFill/>
            <a:ln w="7938" cap="rnd">
              <a:solidFill>
                <a:srgbClr val="E6F1F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31" name="Freeform 77">
              <a:extLst>
                <a:ext uri="{FF2B5EF4-FFF2-40B4-BE49-F238E27FC236}">
                  <a16:creationId xmlns:a16="http://schemas.microsoft.com/office/drawing/2014/main" id="{BCD8C54C-FEF5-4FD4-8FF6-106122FF493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4" y="3037"/>
              <a:ext cx="45" cy="83"/>
            </a:xfrm>
            <a:custGeom>
              <a:avLst/>
              <a:gdLst>
                <a:gd name="T0" fmla="*/ 2470 w 18"/>
                <a:gd name="T1" fmla="*/ 0 h 31"/>
                <a:gd name="T2" fmla="*/ 3720 w 18"/>
                <a:gd name="T3" fmla="*/ 14702 h 31"/>
                <a:gd name="T4" fmla="*/ 9300 w 18"/>
                <a:gd name="T5" fmla="*/ 27634 h 31"/>
                <a:gd name="T6" fmla="*/ 8125 w 18"/>
                <a:gd name="T7" fmla="*/ 13628 h 31"/>
                <a:gd name="T8" fmla="*/ 2470 w 18"/>
                <a:gd name="T9" fmla="*/ 0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31">
                  <a:moveTo>
                    <a:pt x="4" y="0"/>
                  </a:moveTo>
                  <a:cubicBezTo>
                    <a:pt x="0" y="0"/>
                    <a:pt x="4" y="9"/>
                    <a:pt x="6" y="15"/>
                  </a:cubicBezTo>
                  <a:cubicBezTo>
                    <a:pt x="8" y="21"/>
                    <a:pt x="13" y="31"/>
                    <a:pt x="15" y="28"/>
                  </a:cubicBezTo>
                  <a:cubicBezTo>
                    <a:pt x="18" y="24"/>
                    <a:pt x="15" y="20"/>
                    <a:pt x="13" y="14"/>
                  </a:cubicBezTo>
                  <a:cubicBezTo>
                    <a:pt x="10" y="7"/>
                    <a:pt x="6" y="0"/>
                    <a:pt x="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32" name="Freeform 78">
              <a:extLst>
                <a:ext uri="{FF2B5EF4-FFF2-40B4-BE49-F238E27FC236}">
                  <a16:creationId xmlns:a16="http://schemas.microsoft.com/office/drawing/2014/main" id="{2BF95791-101F-4F09-8FBA-2DB9740CFC3C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6" y="2915"/>
              <a:ext cx="128" cy="200"/>
            </a:xfrm>
            <a:custGeom>
              <a:avLst/>
              <a:gdLst>
                <a:gd name="T0" fmla="*/ 9437 w 51"/>
                <a:gd name="T1" fmla="*/ 5824 h 75"/>
                <a:gd name="T2" fmla="*/ 3760 w 51"/>
                <a:gd name="T3" fmla="*/ 28728 h 75"/>
                <a:gd name="T4" fmla="*/ 15749 w 51"/>
                <a:gd name="T5" fmla="*/ 71851 h 75"/>
                <a:gd name="T6" fmla="*/ 31980 w 51"/>
                <a:gd name="T7" fmla="*/ 62144 h 75"/>
                <a:gd name="T8" fmla="*/ 22495 w 51"/>
                <a:gd name="T9" fmla="*/ 23061 h 75"/>
                <a:gd name="T10" fmla="*/ 9437 w 51"/>
                <a:gd name="T11" fmla="*/ 5824 h 7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1" h="75">
                  <a:moveTo>
                    <a:pt x="15" y="6"/>
                  </a:moveTo>
                  <a:cubicBezTo>
                    <a:pt x="1" y="8"/>
                    <a:pt x="0" y="17"/>
                    <a:pt x="6" y="30"/>
                  </a:cubicBezTo>
                  <a:cubicBezTo>
                    <a:pt x="12" y="43"/>
                    <a:pt x="16" y="75"/>
                    <a:pt x="25" y="75"/>
                  </a:cubicBezTo>
                  <a:cubicBezTo>
                    <a:pt x="33" y="75"/>
                    <a:pt x="51" y="72"/>
                    <a:pt x="51" y="65"/>
                  </a:cubicBezTo>
                  <a:cubicBezTo>
                    <a:pt x="51" y="58"/>
                    <a:pt x="38" y="31"/>
                    <a:pt x="36" y="24"/>
                  </a:cubicBezTo>
                  <a:cubicBezTo>
                    <a:pt x="34" y="17"/>
                    <a:pt x="25" y="0"/>
                    <a:pt x="15" y="6"/>
                  </a:cubicBezTo>
                  <a:close/>
                </a:path>
              </a:pathLst>
            </a:custGeom>
            <a:solidFill>
              <a:srgbClr val="F1F7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33" name="Freeform 79">
              <a:extLst>
                <a:ext uri="{FF2B5EF4-FFF2-40B4-BE49-F238E27FC236}">
                  <a16:creationId xmlns:a16="http://schemas.microsoft.com/office/drawing/2014/main" id="{D5110F1C-4E0B-4CF8-A8CE-E80A3D785997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9" y="2952"/>
              <a:ext cx="77" cy="149"/>
            </a:xfrm>
            <a:custGeom>
              <a:avLst/>
              <a:gdLst>
                <a:gd name="T0" fmla="*/ 2851 w 31"/>
                <a:gd name="T1" fmla="*/ 1054 h 56"/>
                <a:gd name="T2" fmla="*/ 5214 w 31"/>
                <a:gd name="T3" fmla="*/ 25620 h 56"/>
                <a:gd name="T4" fmla="*/ 15234 w 31"/>
                <a:gd name="T5" fmla="*/ 47206 h 56"/>
                <a:gd name="T6" fmla="*/ 12951 w 31"/>
                <a:gd name="T7" fmla="*/ 24566 h 56"/>
                <a:gd name="T8" fmla="*/ 2851 w 31"/>
                <a:gd name="T9" fmla="*/ 1054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56">
                  <a:moveTo>
                    <a:pt x="5" y="1"/>
                  </a:moveTo>
                  <a:cubicBezTo>
                    <a:pt x="0" y="2"/>
                    <a:pt x="5" y="17"/>
                    <a:pt x="9" y="27"/>
                  </a:cubicBezTo>
                  <a:cubicBezTo>
                    <a:pt x="13" y="38"/>
                    <a:pt x="22" y="56"/>
                    <a:pt x="26" y="50"/>
                  </a:cubicBezTo>
                  <a:cubicBezTo>
                    <a:pt x="31" y="44"/>
                    <a:pt x="26" y="37"/>
                    <a:pt x="22" y="26"/>
                  </a:cubicBezTo>
                  <a:cubicBezTo>
                    <a:pt x="17" y="15"/>
                    <a:pt x="9" y="0"/>
                    <a:pt x="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34" name="Freeform 80">
              <a:extLst>
                <a:ext uri="{FF2B5EF4-FFF2-40B4-BE49-F238E27FC236}">
                  <a16:creationId xmlns:a16="http://schemas.microsoft.com/office/drawing/2014/main" id="{962795A1-E1EB-4D38-9AED-291D0D95DD0A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9" y="3325"/>
              <a:ext cx="95" cy="104"/>
            </a:xfrm>
            <a:custGeom>
              <a:avLst/>
              <a:gdLst>
                <a:gd name="T0" fmla="*/ 6845 w 38"/>
                <a:gd name="T1" fmla="*/ 8648 h 39"/>
                <a:gd name="T2" fmla="*/ 1300 w 38"/>
                <a:gd name="T3" fmla="*/ 21995 h 39"/>
                <a:gd name="T4" fmla="*/ 6845 w 38"/>
                <a:gd name="T5" fmla="*/ 35592 h 39"/>
                <a:gd name="T6" fmla="*/ 20313 w 38"/>
                <a:gd name="T7" fmla="*/ 25885 h 39"/>
                <a:gd name="T8" fmla="*/ 6845 w 38"/>
                <a:gd name="T9" fmla="*/ 8648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39">
                  <a:moveTo>
                    <a:pt x="11" y="9"/>
                  </a:moveTo>
                  <a:cubicBezTo>
                    <a:pt x="1" y="14"/>
                    <a:pt x="0" y="18"/>
                    <a:pt x="2" y="23"/>
                  </a:cubicBezTo>
                  <a:cubicBezTo>
                    <a:pt x="4" y="28"/>
                    <a:pt x="8" y="39"/>
                    <a:pt x="11" y="37"/>
                  </a:cubicBezTo>
                  <a:cubicBezTo>
                    <a:pt x="13" y="35"/>
                    <a:pt x="26" y="27"/>
                    <a:pt x="33" y="27"/>
                  </a:cubicBezTo>
                  <a:cubicBezTo>
                    <a:pt x="38" y="25"/>
                    <a:pt x="31" y="0"/>
                    <a:pt x="11" y="9"/>
                  </a:cubicBezTo>
                  <a:close/>
                </a:path>
              </a:pathLst>
            </a:custGeom>
            <a:solidFill>
              <a:srgbClr val="F1F7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35" name="Freeform 81">
              <a:extLst>
                <a:ext uri="{FF2B5EF4-FFF2-40B4-BE49-F238E27FC236}">
                  <a16:creationId xmlns:a16="http://schemas.microsoft.com/office/drawing/2014/main" id="{AAE2B333-FB98-4630-823B-45879AAE315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6" y="3360"/>
              <a:ext cx="43" cy="51"/>
            </a:xfrm>
            <a:custGeom>
              <a:avLst/>
              <a:gdLst>
                <a:gd name="T0" fmla="*/ 0 w 17"/>
                <a:gd name="T1" fmla="*/ 4193 h 19"/>
                <a:gd name="T2" fmla="*/ 7363 w 17"/>
                <a:gd name="T3" fmla="*/ 14892 h 19"/>
                <a:gd name="T4" fmla="*/ 2087 w 17"/>
                <a:gd name="T5" fmla="*/ 0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9">
                  <a:moveTo>
                    <a:pt x="0" y="4"/>
                  </a:moveTo>
                  <a:cubicBezTo>
                    <a:pt x="1" y="7"/>
                    <a:pt x="6" y="19"/>
                    <a:pt x="11" y="15"/>
                  </a:cubicBezTo>
                  <a:cubicBezTo>
                    <a:pt x="17" y="10"/>
                    <a:pt x="5" y="3"/>
                    <a:pt x="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36" name="Freeform 82">
              <a:extLst>
                <a:ext uri="{FF2B5EF4-FFF2-40B4-BE49-F238E27FC236}">
                  <a16:creationId xmlns:a16="http://schemas.microsoft.com/office/drawing/2014/main" id="{B1BC76CE-4186-4A3C-A7EC-6960230506F8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6" y="3237"/>
              <a:ext cx="45" cy="51"/>
            </a:xfrm>
            <a:custGeom>
              <a:avLst/>
              <a:gdLst>
                <a:gd name="T0" fmla="*/ 3250 w 18"/>
                <a:gd name="T1" fmla="*/ 4193 h 19"/>
                <a:gd name="T2" fmla="*/ 783 w 18"/>
                <a:gd name="T3" fmla="*/ 11255 h 19"/>
                <a:gd name="T4" fmla="*/ 3250 w 18"/>
                <a:gd name="T5" fmla="*/ 17968 h 19"/>
                <a:gd name="T6" fmla="*/ 9300 w 18"/>
                <a:gd name="T7" fmla="*/ 13077 h 19"/>
                <a:gd name="T8" fmla="*/ 3250 w 18"/>
                <a:gd name="T9" fmla="*/ 4193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19">
                  <a:moveTo>
                    <a:pt x="5" y="4"/>
                  </a:moveTo>
                  <a:cubicBezTo>
                    <a:pt x="1" y="7"/>
                    <a:pt x="0" y="9"/>
                    <a:pt x="1" y="11"/>
                  </a:cubicBezTo>
                  <a:cubicBezTo>
                    <a:pt x="2" y="13"/>
                    <a:pt x="4" y="19"/>
                    <a:pt x="5" y="18"/>
                  </a:cubicBezTo>
                  <a:cubicBezTo>
                    <a:pt x="6" y="17"/>
                    <a:pt x="12" y="13"/>
                    <a:pt x="15" y="13"/>
                  </a:cubicBezTo>
                  <a:cubicBezTo>
                    <a:pt x="18" y="12"/>
                    <a:pt x="14" y="0"/>
                    <a:pt x="5" y="4"/>
                  </a:cubicBezTo>
                  <a:close/>
                </a:path>
              </a:pathLst>
            </a:custGeom>
            <a:solidFill>
              <a:srgbClr val="F1F7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37" name="Freeform 83">
              <a:extLst>
                <a:ext uri="{FF2B5EF4-FFF2-40B4-BE49-F238E27FC236}">
                  <a16:creationId xmlns:a16="http://schemas.microsoft.com/office/drawing/2014/main" id="{A8B100EB-933B-4B5D-8EF5-0E007FDDC806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4" y="3253"/>
              <a:ext cx="20" cy="24"/>
            </a:xfrm>
            <a:custGeom>
              <a:avLst/>
              <a:gdLst>
                <a:gd name="T0" fmla="*/ 0 w 8"/>
                <a:gd name="T1" fmla="*/ 1763 h 9"/>
                <a:gd name="T2" fmla="*/ 3720 w 8"/>
                <a:gd name="T3" fmla="*/ 6883 h 9"/>
                <a:gd name="T4" fmla="*/ 1300 w 8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9">
                  <a:moveTo>
                    <a:pt x="0" y="2"/>
                  </a:moveTo>
                  <a:cubicBezTo>
                    <a:pt x="1" y="4"/>
                    <a:pt x="3" y="9"/>
                    <a:pt x="6" y="7"/>
                  </a:cubicBezTo>
                  <a:cubicBezTo>
                    <a:pt x="8" y="5"/>
                    <a:pt x="2" y="1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38" name="Freeform 84">
              <a:extLst>
                <a:ext uri="{FF2B5EF4-FFF2-40B4-BE49-F238E27FC236}">
                  <a16:creationId xmlns:a16="http://schemas.microsoft.com/office/drawing/2014/main" id="{10B44044-6FBE-4EDA-BE0F-341C6620DE6D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6" y="3104"/>
              <a:ext cx="313" cy="309"/>
            </a:xfrm>
            <a:custGeom>
              <a:avLst/>
              <a:gdLst>
                <a:gd name="T0" fmla="*/ 62895 w 125"/>
                <a:gd name="T1" fmla="*/ 31377 h 116"/>
                <a:gd name="T2" fmla="*/ 27081 w 125"/>
                <a:gd name="T3" fmla="*/ 6841 h 116"/>
                <a:gd name="T4" fmla="*/ 3268 w 125"/>
                <a:gd name="T5" fmla="*/ 54325 h 116"/>
                <a:gd name="T6" fmla="*/ 17223 w 125"/>
                <a:gd name="T7" fmla="*/ 110369 h 116"/>
                <a:gd name="T8" fmla="*/ 41431 w 125"/>
                <a:gd name="T9" fmla="*/ 62884 h 116"/>
                <a:gd name="T10" fmla="*/ 77166 w 125"/>
                <a:gd name="T11" fmla="*/ 87556 h 116"/>
                <a:gd name="T12" fmla="*/ 62895 w 125"/>
                <a:gd name="T13" fmla="*/ 31377 h 11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5" h="116">
                  <a:moveTo>
                    <a:pt x="102" y="33"/>
                  </a:moveTo>
                  <a:cubicBezTo>
                    <a:pt x="97" y="12"/>
                    <a:pt x="71" y="0"/>
                    <a:pt x="44" y="7"/>
                  </a:cubicBezTo>
                  <a:cubicBezTo>
                    <a:pt x="17" y="13"/>
                    <a:pt x="0" y="36"/>
                    <a:pt x="5" y="57"/>
                  </a:cubicBezTo>
                  <a:cubicBezTo>
                    <a:pt x="28" y="116"/>
                    <a:pt x="28" y="116"/>
                    <a:pt x="28" y="116"/>
                  </a:cubicBezTo>
                  <a:cubicBezTo>
                    <a:pt x="23" y="95"/>
                    <a:pt x="41" y="73"/>
                    <a:pt x="67" y="66"/>
                  </a:cubicBezTo>
                  <a:cubicBezTo>
                    <a:pt x="94" y="60"/>
                    <a:pt x="120" y="71"/>
                    <a:pt x="125" y="92"/>
                  </a:cubicBezTo>
                  <a:lnTo>
                    <a:pt x="102" y="33"/>
                  </a:ln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39" name="Freeform 85">
              <a:extLst>
                <a:ext uri="{FF2B5EF4-FFF2-40B4-BE49-F238E27FC236}">
                  <a16:creationId xmlns:a16="http://schemas.microsoft.com/office/drawing/2014/main" id="{99609DAB-00AD-4B72-AF2D-3F467505472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1" y="3115"/>
              <a:ext cx="168" cy="168"/>
            </a:xfrm>
            <a:custGeom>
              <a:avLst/>
              <a:gdLst>
                <a:gd name="T0" fmla="*/ 34305 w 67"/>
                <a:gd name="T1" fmla="*/ 17237 h 63"/>
                <a:gd name="T2" fmla="*/ 14869 w 67"/>
                <a:gd name="T3" fmla="*/ 3891 h 63"/>
                <a:gd name="T4" fmla="*/ 1968 w 67"/>
                <a:gd name="T5" fmla="*/ 29789 h 63"/>
                <a:gd name="T6" fmla="*/ 9413 w 67"/>
                <a:gd name="T7" fmla="*/ 60437 h 63"/>
                <a:gd name="T8" fmla="*/ 22422 w 67"/>
                <a:gd name="T9" fmla="*/ 34531 h 63"/>
                <a:gd name="T10" fmla="*/ 41749 w 67"/>
                <a:gd name="T11" fmla="*/ 47880 h 63"/>
                <a:gd name="T12" fmla="*/ 34305 w 67"/>
                <a:gd name="T13" fmla="*/ 17237 h 6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7" h="63">
                  <a:moveTo>
                    <a:pt x="55" y="18"/>
                  </a:moveTo>
                  <a:cubicBezTo>
                    <a:pt x="52" y="7"/>
                    <a:pt x="38" y="0"/>
                    <a:pt x="24" y="4"/>
                  </a:cubicBezTo>
                  <a:cubicBezTo>
                    <a:pt x="9" y="7"/>
                    <a:pt x="0" y="20"/>
                    <a:pt x="3" y="31"/>
                  </a:cubicBezTo>
                  <a:cubicBezTo>
                    <a:pt x="15" y="63"/>
                    <a:pt x="15" y="63"/>
                    <a:pt x="15" y="63"/>
                  </a:cubicBezTo>
                  <a:cubicBezTo>
                    <a:pt x="12" y="51"/>
                    <a:pt x="22" y="39"/>
                    <a:pt x="36" y="36"/>
                  </a:cubicBezTo>
                  <a:cubicBezTo>
                    <a:pt x="50" y="32"/>
                    <a:pt x="64" y="39"/>
                    <a:pt x="67" y="50"/>
                  </a:cubicBezTo>
                  <a:lnTo>
                    <a:pt x="55" y="18"/>
                  </a:ln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3556" name="Group 86">
            <a:extLst>
              <a:ext uri="{FF2B5EF4-FFF2-40B4-BE49-F238E27FC236}">
                <a16:creationId xmlns:a16="http://schemas.microsoft.com/office/drawing/2014/main" id="{459F9D28-65E8-4D85-BD11-B57597A26748}"/>
              </a:ext>
            </a:extLst>
          </p:cNvPr>
          <p:cNvGrpSpPr>
            <a:grpSpLocks/>
          </p:cNvGrpSpPr>
          <p:nvPr/>
        </p:nvGrpSpPr>
        <p:grpSpPr bwMode="auto">
          <a:xfrm>
            <a:off x="4572000" y="1838325"/>
            <a:ext cx="2976563" cy="3822700"/>
            <a:chOff x="1920" y="1144"/>
            <a:chExt cx="1875" cy="2408"/>
          </a:xfrm>
        </p:grpSpPr>
        <p:sp>
          <p:nvSpPr>
            <p:cNvPr id="23659" name="Freeform 87">
              <a:extLst>
                <a:ext uri="{FF2B5EF4-FFF2-40B4-BE49-F238E27FC236}">
                  <a16:creationId xmlns:a16="http://schemas.microsoft.com/office/drawing/2014/main" id="{04139072-A295-45F7-B6EC-B002E6AEC252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3" y="1203"/>
              <a:ext cx="397" cy="242"/>
            </a:xfrm>
            <a:custGeom>
              <a:avLst/>
              <a:gdLst>
                <a:gd name="T0" fmla="*/ 2412 w 159"/>
                <a:gd name="T1" fmla="*/ 65827 h 91"/>
                <a:gd name="T2" fmla="*/ 42916 w 159"/>
                <a:gd name="T3" fmla="*/ 7446 h 91"/>
                <a:gd name="T4" fmla="*/ 93739 w 159"/>
                <a:gd name="T5" fmla="*/ 24357 h 91"/>
                <a:gd name="T6" fmla="*/ 93739 w 159"/>
                <a:gd name="T7" fmla="*/ 24357 h 91"/>
                <a:gd name="T8" fmla="*/ 82861 w 159"/>
                <a:gd name="T9" fmla="*/ 54519 h 91"/>
                <a:gd name="T10" fmla="*/ 21837 w 159"/>
                <a:gd name="T11" fmla="*/ 81682 h 91"/>
                <a:gd name="T12" fmla="*/ 2412 w 159"/>
                <a:gd name="T13" fmla="*/ 65827 h 9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59" h="91">
                  <a:moveTo>
                    <a:pt x="4" y="70"/>
                  </a:moveTo>
                  <a:cubicBezTo>
                    <a:pt x="0" y="56"/>
                    <a:pt x="36" y="16"/>
                    <a:pt x="71" y="8"/>
                  </a:cubicBezTo>
                  <a:cubicBezTo>
                    <a:pt x="106" y="0"/>
                    <a:pt x="151" y="12"/>
                    <a:pt x="155" y="26"/>
                  </a:cubicBezTo>
                  <a:cubicBezTo>
                    <a:pt x="155" y="26"/>
                    <a:pt x="155" y="26"/>
                    <a:pt x="155" y="26"/>
                  </a:cubicBezTo>
                  <a:cubicBezTo>
                    <a:pt x="159" y="40"/>
                    <a:pt x="151" y="54"/>
                    <a:pt x="137" y="58"/>
                  </a:cubicBezTo>
                  <a:cubicBezTo>
                    <a:pt x="36" y="87"/>
                    <a:pt x="36" y="87"/>
                    <a:pt x="36" y="87"/>
                  </a:cubicBezTo>
                  <a:cubicBezTo>
                    <a:pt x="22" y="91"/>
                    <a:pt x="8" y="83"/>
                    <a:pt x="4" y="70"/>
                  </a:cubicBezTo>
                  <a:close/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60" name="Freeform 88">
              <a:extLst>
                <a:ext uri="{FF2B5EF4-FFF2-40B4-BE49-F238E27FC236}">
                  <a16:creationId xmlns:a16="http://schemas.microsoft.com/office/drawing/2014/main" id="{CFCB5D5C-3FA0-468B-ADF3-7252842FDC1C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0" y="1144"/>
              <a:ext cx="1875" cy="2408"/>
            </a:xfrm>
            <a:custGeom>
              <a:avLst/>
              <a:gdLst>
                <a:gd name="T0" fmla="*/ 424813 w 750"/>
                <a:gd name="T1" fmla="*/ 483272 h 903"/>
                <a:gd name="T2" fmla="*/ 358908 w 750"/>
                <a:gd name="T3" fmla="*/ 252040 h 903"/>
                <a:gd name="T4" fmla="*/ 306458 w 750"/>
                <a:gd name="T5" fmla="*/ 28728 h 903"/>
                <a:gd name="T6" fmla="*/ 229033 w 750"/>
                <a:gd name="T7" fmla="*/ 6883 h 903"/>
                <a:gd name="T8" fmla="*/ 78908 w 750"/>
                <a:gd name="T9" fmla="*/ 58653 h 903"/>
                <a:gd name="T10" fmla="*/ 19063 w 750"/>
                <a:gd name="T11" fmla="*/ 196757 h 903"/>
                <a:gd name="T12" fmla="*/ 83020 w 750"/>
                <a:gd name="T13" fmla="*/ 428659 h 903"/>
                <a:gd name="T14" fmla="*/ 152658 w 750"/>
                <a:gd name="T15" fmla="*/ 723875 h 903"/>
                <a:gd name="T16" fmla="*/ 220520 w 750"/>
                <a:gd name="T17" fmla="*/ 707699 h 903"/>
                <a:gd name="T18" fmla="*/ 224613 w 750"/>
                <a:gd name="T19" fmla="*/ 723875 h 903"/>
                <a:gd name="T20" fmla="*/ 230283 w 750"/>
                <a:gd name="T21" fmla="*/ 769843 h 903"/>
                <a:gd name="T22" fmla="*/ 240550 w 750"/>
                <a:gd name="T23" fmla="*/ 785373 h 903"/>
                <a:gd name="T24" fmla="*/ 260750 w 750"/>
                <a:gd name="T25" fmla="*/ 777784 h 903"/>
                <a:gd name="T26" fmla="*/ 262033 w 750"/>
                <a:gd name="T27" fmla="*/ 757704 h 903"/>
                <a:gd name="T28" fmla="*/ 261250 w 750"/>
                <a:gd name="T29" fmla="*/ 753664 h 903"/>
                <a:gd name="T30" fmla="*/ 245438 w 750"/>
                <a:gd name="T31" fmla="*/ 713464 h 903"/>
                <a:gd name="T32" fmla="*/ 237625 w 750"/>
                <a:gd name="T33" fmla="*/ 680029 h 903"/>
                <a:gd name="T34" fmla="*/ 242500 w 750"/>
                <a:gd name="T35" fmla="*/ 697992 h 903"/>
                <a:gd name="T36" fmla="*/ 246095 w 750"/>
                <a:gd name="T37" fmla="*/ 700813 h 903"/>
                <a:gd name="T38" fmla="*/ 290050 w 750"/>
                <a:gd name="T39" fmla="*/ 665621 h 903"/>
                <a:gd name="T40" fmla="*/ 303520 w 750"/>
                <a:gd name="T41" fmla="*/ 760547 h 903"/>
                <a:gd name="T42" fmla="*/ 335750 w 750"/>
                <a:gd name="T43" fmla="*/ 841864 h 903"/>
                <a:gd name="T44" fmla="*/ 358908 w 750"/>
                <a:gd name="T45" fmla="*/ 861923 h 903"/>
                <a:gd name="T46" fmla="*/ 366220 w 750"/>
                <a:gd name="T47" fmla="*/ 800845 h 903"/>
                <a:gd name="T48" fmla="*/ 376770 w 750"/>
                <a:gd name="T49" fmla="*/ 793963 h 903"/>
                <a:gd name="T50" fmla="*/ 375988 w 750"/>
                <a:gd name="T51" fmla="*/ 790072 h 903"/>
                <a:gd name="T52" fmla="*/ 374813 w 750"/>
                <a:gd name="T53" fmla="*/ 787093 h 903"/>
                <a:gd name="T54" fmla="*/ 362625 w 750"/>
                <a:gd name="T55" fmla="*/ 737485 h 903"/>
                <a:gd name="T56" fmla="*/ 346688 w 750"/>
                <a:gd name="T57" fmla="*/ 713464 h 903"/>
                <a:gd name="T58" fmla="*/ 336458 w 750"/>
                <a:gd name="T59" fmla="*/ 667341 h 903"/>
                <a:gd name="T60" fmla="*/ 399925 w 750"/>
                <a:gd name="T61" fmla="*/ 631752 h 903"/>
                <a:gd name="T62" fmla="*/ 456563 w 750"/>
                <a:gd name="T63" fmla="*/ 601293 h 903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750" h="903">
                  <a:moveTo>
                    <a:pt x="748" y="627"/>
                  </a:moveTo>
                  <a:cubicBezTo>
                    <a:pt x="736" y="598"/>
                    <a:pt x="703" y="515"/>
                    <a:pt x="696" y="504"/>
                  </a:cubicBezTo>
                  <a:cubicBezTo>
                    <a:pt x="683" y="485"/>
                    <a:pt x="656" y="435"/>
                    <a:pt x="647" y="413"/>
                  </a:cubicBezTo>
                  <a:cubicBezTo>
                    <a:pt x="638" y="392"/>
                    <a:pt x="614" y="312"/>
                    <a:pt x="588" y="263"/>
                  </a:cubicBezTo>
                  <a:cubicBezTo>
                    <a:pt x="563" y="213"/>
                    <a:pt x="539" y="148"/>
                    <a:pt x="512" y="96"/>
                  </a:cubicBezTo>
                  <a:cubicBezTo>
                    <a:pt x="501" y="75"/>
                    <a:pt x="501" y="43"/>
                    <a:pt x="502" y="30"/>
                  </a:cubicBezTo>
                  <a:cubicBezTo>
                    <a:pt x="502" y="17"/>
                    <a:pt x="491" y="13"/>
                    <a:pt x="472" y="10"/>
                  </a:cubicBezTo>
                  <a:cubicBezTo>
                    <a:pt x="438" y="4"/>
                    <a:pt x="406" y="3"/>
                    <a:pt x="375" y="7"/>
                  </a:cubicBezTo>
                  <a:cubicBezTo>
                    <a:pt x="348" y="11"/>
                    <a:pt x="297" y="0"/>
                    <a:pt x="243" y="11"/>
                  </a:cubicBezTo>
                  <a:cubicBezTo>
                    <a:pt x="190" y="22"/>
                    <a:pt x="185" y="36"/>
                    <a:pt x="129" y="61"/>
                  </a:cubicBezTo>
                  <a:cubicBezTo>
                    <a:pt x="73" y="86"/>
                    <a:pt x="2" y="93"/>
                    <a:pt x="1" y="111"/>
                  </a:cubicBezTo>
                  <a:cubicBezTo>
                    <a:pt x="0" y="130"/>
                    <a:pt x="2" y="181"/>
                    <a:pt x="31" y="205"/>
                  </a:cubicBezTo>
                  <a:cubicBezTo>
                    <a:pt x="59" y="230"/>
                    <a:pt x="61" y="267"/>
                    <a:pt x="79" y="326"/>
                  </a:cubicBezTo>
                  <a:cubicBezTo>
                    <a:pt x="98" y="386"/>
                    <a:pt x="117" y="402"/>
                    <a:pt x="136" y="447"/>
                  </a:cubicBezTo>
                  <a:cubicBezTo>
                    <a:pt x="155" y="492"/>
                    <a:pt x="156" y="516"/>
                    <a:pt x="161" y="557"/>
                  </a:cubicBezTo>
                  <a:cubicBezTo>
                    <a:pt x="165" y="592"/>
                    <a:pt x="228" y="707"/>
                    <a:pt x="250" y="755"/>
                  </a:cubicBezTo>
                  <a:cubicBezTo>
                    <a:pt x="254" y="763"/>
                    <a:pt x="267" y="766"/>
                    <a:pt x="272" y="763"/>
                  </a:cubicBezTo>
                  <a:cubicBezTo>
                    <a:pt x="295" y="751"/>
                    <a:pt x="327" y="743"/>
                    <a:pt x="361" y="738"/>
                  </a:cubicBezTo>
                  <a:cubicBezTo>
                    <a:pt x="368" y="756"/>
                    <a:pt x="368" y="756"/>
                    <a:pt x="368" y="756"/>
                  </a:cubicBezTo>
                  <a:cubicBezTo>
                    <a:pt x="368" y="756"/>
                    <a:pt x="368" y="756"/>
                    <a:pt x="368" y="755"/>
                  </a:cubicBezTo>
                  <a:cubicBezTo>
                    <a:pt x="365" y="760"/>
                    <a:pt x="363" y="765"/>
                    <a:pt x="365" y="771"/>
                  </a:cubicBezTo>
                  <a:cubicBezTo>
                    <a:pt x="377" y="803"/>
                    <a:pt x="377" y="803"/>
                    <a:pt x="377" y="803"/>
                  </a:cubicBezTo>
                  <a:cubicBezTo>
                    <a:pt x="379" y="810"/>
                    <a:pt x="385" y="815"/>
                    <a:pt x="393" y="817"/>
                  </a:cubicBezTo>
                  <a:cubicBezTo>
                    <a:pt x="394" y="819"/>
                    <a:pt x="394" y="819"/>
                    <a:pt x="394" y="819"/>
                  </a:cubicBezTo>
                  <a:cubicBezTo>
                    <a:pt x="396" y="826"/>
                    <a:pt x="405" y="830"/>
                    <a:pt x="414" y="828"/>
                  </a:cubicBezTo>
                  <a:cubicBezTo>
                    <a:pt x="423" y="826"/>
                    <a:pt x="429" y="818"/>
                    <a:pt x="427" y="811"/>
                  </a:cubicBezTo>
                  <a:cubicBezTo>
                    <a:pt x="425" y="806"/>
                    <a:pt x="425" y="806"/>
                    <a:pt x="425" y="806"/>
                  </a:cubicBezTo>
                  <a:cubicBezTo>
                    <a:pt x="429" y="801"/>
                    <a:pt x="431" y="796"/>
                    <a:pt x="429" y="790"/>
                  </a:cubicBezTo>
                  <a:cubicBezTo>
                    <a:pt x="429" y="787"/>
                    <a:pt x="427" y="785"/>
                    <a:pt x="425" y="783"/>
                  </a:cubicBezTo>
                  <a:cubicBezTo>
                    <a:pt x="426" y="784"/>
                    <a:pt x="427" y="785"/>
                    <a:pt x="428" y="786"/>
                  </a:cubicBezTo>
                  <a:cubicBezTo>
                    <a:pt x="417" y="758"/>
                    <a:pt x="417" y="758"/>
                    <a:pt x="417" y="758"/>
                  </a:cubicBezTo>
                  <a:cubicBezTo>
                    <a:pt x="415" y="751"/>
                    <a:pt x="409" y="746"/>
                    <a:pt x="402" y="744"/>
                  </a:cubicBezTo>
                  <a:cubicBezTo>
                    <a:pt x="402" y="744"/>
                    <a:pt x="403" y="744"/>
                    <a:pt x="403" y="744"/>
                  </a:cubicBezTo>
                  <a:cubicBezTo>
                    <a:pt x="389" y="709"/>
                    <a:pt x="389" y="709"/>
                    <a:pt x="389" y="709"/>
                  </a:cubicBezTo>
                  <a:cubicBezTo>
                    <a:pt x="395" y="723"/>
                    <a:pt x="395" y="723"/>
                    <a:pt x="395" y="723"/>
                  </a:cubicBezTo>
                  <a:cubicBezTo>
                    <a:pt x="396" y="725"/>
                    <a:pt x="397" y="726"/>
                    <a:pt x="397" y="728"/>
                  </a:cubicBezTo>
                  <a:cubicBezTo>
                    <a:pt x="399" y="732"/>
                    <a:pt x="399" y="732"/>
                    <a:pt x="399" y="732"/>
                  </a:cubicBezTo>
                  <a:cubicBezTo>
                    <a:pt x="401" y="732"/>
                    <a:pt x="402" y="731"/>
                    <a:pt x="403" y="731"/>
                  </a:cubicBezTo>
                  <a:cubicBezTo>
                    <a:pt x="435" y="728"/>
                    <a:pt x="445" y="718"/>
                    <a:pt x="485" y="718"/>
                  </a:cubicBezTo>
                  <a:cubicBezTo>
                    <a:pt x="475" y="694"/>
                    <a:pt x="475" y="694"/>
                    <a:pt x="475" y="694"/>
                  </a:cubicBezTo>
                  <a:cubicBezTo>
                    <a:pt x="503" y="765"/>
                    <a:pt x="503" y="765"/>
                    <a:pt x="503" y="765"/>
                  </a:cubicBezTo>
                  <a:cubicBezTo>
                    <a:pt x="497" y="774"/>
                    <a:pt x="495" y="783"/>
                    <a:pt x="497" y="793"/>
                  </a:cubicBezTo>
                  <a:cubicBezTo>
                    <a:pt x="520" y="852"/>
                    <a:pt x="520" y="852"/>
                    <a:pt x="520" y="852"/>
                  </a:cubicBezTo>
                  <a:cubicBezTo>
                    <a:pt x="524" y="865"/>
                    <a:pt x="535" y="875"/>
                    <a:pt x="550" y="878"/>
                  </a:cubicBezTo>
                  <a:cubicBezTo>
                    <a:pt x="552" y="882"/>
                    <a:pt x="552" y="882"/>
                    <a:pt x="552" y="882"/>
                  </a:cubicBezTo>
                  <a:cubicBezTo>
                    <a:pt x="555" y="896"/>
                    <a:pt x="571" y="903"/>
                    <a:pt x="588" y="899"/>
                  </a:cubicBezTo>
                  <a:cubicBezTo>
                    <a:pt x="605" y="895"/>
                    <a:pt x="616" y="881"/>
                    <a:pt x="613" y="867"/>
                  </a:cubicBezTo>
                  <a:cubicBezTo>
                    <a:pt x="600" y="835"/>
                    <a:pt x="600" y="835"/>
                    <a:pt x="600" y="835"/>
                  </a:cubicBezTo>
                  <a:cubicBezTo>
                    <a:pt x="609" y="859"/>
                    <a:pt x="609" y="859"/>
                    <a:pt x="609" y="859"/>
                  </a:cubicBezTo>
                  <a:cubicBezTo>
                    <a:pt x="616" y="850"/>
                    <a:pt x="620" y="839"/>
                    <a:pt x="617" y="828"/>
                  </a:cubicBezTo>
                  <a:cubicBezTo>
                    <a:pt x="617" y="827"/>
                    <a:pt x="616" y="826"/>
                    <a:pt x="616" y="824"/>
                  </a:cubicBezTo>
                  <a:cubicBezTo>
                    <a:pt x="616" y="824"/>
                    <a:pt x="616" y="824"/>
                    <a:pt x="616" y="824"/>
                  </a:cubicBezTo>
                  <a:cubicBezTo>
                    <a:pt x="615" y="823"/>
                    <a:pt x="615" y="822"/>
                    <a:pt x="614" y="821"/>
                  </a:cubicBezTo>
                  <a:cubicBezTo>
                    <a:pt x="614" y="821"/>
                    <a:pt x="614" y="821"/>
                    <a:pt x="614" y="821"/>
                  </a:cubicBezTo>
                  <a:cubicBezTo>
                    <a:pt x="614" y="821"/>
                    <a:pt x="614" y="821"/>
                    <a:pt x="614" y="821"/>
                  </a:cubicBezTo>
                  <a:cubicBezTo>
                    <a:pt x="594" y="769"/>
                    <a:pt x="594" y="769"/>
                    <a:pt x="594" y="769"/>
                  </a:cubicBezTo>
                  <a:cubicBezTo>
                    <a:pt x="591" y="757"/>
                    <a:pt x="581" y="748"/>
                    <a:pt x="568" y="744"/>
                  </a:cubicBezTo>
                  <a:cubicBezTo>
                    <a:pt x="568" y="744"/>
                    <a:pt x="568" y="744"/>
                    <a:pt x="568" y="744"/>
                  </a:cubicBezTo>
                  <a:cubicBezTo>
                    <a:pt x="548" y="690"/>
                    <a:pt x="548" y="690"/>
                    <a:pt x="548" y="690"/>
                  </a:cubicBezTo>
                  <a:cubicBezTo>
                    <a:pt x="549" y="692"/>
                    <a:pt x="550" y="694"/>
                    <a:pt x="551" y="696"/>
                  </a:cubicBezTo>
                  <a:cubicBezTo>
                    <a:pt x="552" y="699"/>
                    <a:pt x="552" y="699"/>
                    <a:pt x="552" y="699"/>
                  </a:cubicBezTo>
                  <a:cubicBezTo>
                    <a:pt x="614" y="679"/>
                    <a:pt x="624" y="678"/>
                    <a:pt x="655" y="659"/>
                  </a:cubicBezTo>
                  <a:cubicBezTo>
                    <a:pt x="682" y="642"/>
                    <a:pt x="698" y="642"/>
                    <a:pt x="734" y="639"/>
                  </a:cubicBezTo>
                  <a:cubicBezTo>
                    <a:pt x="740" y="638"/>
                    <a:pt x="750" y="633"/>
                    <a:pt x="748" y="627"/>
                  </a:cubicBezTo>
                  <a:close/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61" name="Freeform 89">
              <a:extLst>
                <a:ext uri="{FF2B5EF4-FFF2-40B4-BE49-F238E27FC236}">
                  <a16:creationId xmlns:a16="http://schemas.microsoft.com/office/drawing/2014/main" id="{4E3DF554-2810-4F16-8FF2-B0DD624A4E6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920" y="1144"/>
              <a:ext cx="1875" cy="2043"/>
            </a:xfrm>
            <a:custGeom>
              <a:avLst/>
              <a:gdLst>
                <a:gd name="T0" fmla="*/ 456563 w 750"/>
                <a:gd name="T1" fmla="*/ 601797 h 766"/>
                <a:gd name="T2" fmla="*/ 424813 w 750"/>
                <a:gd name="T3" fmla="*/ 483850 h 766"/>
                <a:gd name="T4" fmla="*/ 395050 w 750"/>
                <a:gd name="T5" fmla="*/ 396651 h 766"/>
                <a:gd name="T6" fmla="*/ 358908 w 750"/>
                <a:gd name="T7" fmla="*/ 252348 h 766"/>
                <a:gd name="T8" fmla="*/ 312500 w 750"/>
                <a:gd name="T9" fmla="*/ 92183 h 766"/>
                <a:gd name="T10" fmla="*/ 306458 w 750"/>
                <a:gd name="T11" fmla="*/ 28746 h 766"/>
                <a:gd name="T12" fmla="*/ 288095 w 750"/>
                <a:gd name="T13" fmla="*/ 9716 h 766"/>
                <a:gd name="T14" fmla="*/ 229033 w 750"/>
                <a:gd name="T15" fmla="*/ 6886 h 766"/>
                <a:gd name="T16" fmla="*/ 148438 w 750"/>
                <a:gd name="T17" fmla="*/ 10378 h 766"/>
                <a:gd name="T18" fmla="*/ 78908 w 750"/>
                <a:gd name="T19" fmla="*/ 58700 h 766"/>
                <a:gd name="T20" fmla="*/ 783 w 750"/>
                <a:gd name="T21" fmla="*/ 106473 h 766"/>
                <a:gd name="T22" fmla="*/ 19063 w 750"/>
                <a:gd name="T23" fmla="*/ 196893 h 766"/>
                <a:gd name="T24" fmla="*/ 48363 w 750"/>
                <a:gd name="T25" fmla="*/ 312814 h 766"/>
                <a:gd name="T26" fmla="*/ 83020 w 750"/>
                <a:gd name="T27" fmla="*/ 429041 h 766"/>
                <a:gd name="T28" fmla="*/ 98438 w 750"/>
                <a:gd name="T29" fmla="*/ 534845 h 766"/>
                <a:gd name="T30" fmla="*/ 152658 w 750"/>
                <a:gd name="T31" fmla="*/ 725009 h 766"/>
                <a:gd name="T32" fmla="*/ 166020 w 750"/>
                <a:gd name="T33" fmla="*/ 732554 h 766"/>
                <a:gd name="T34" fmla="*/ 220520 w 750"/>
                <a:gd name="T35" fmla="*/ 708406 h 766"/>
                <a:gd name="T36" fmla="*/ 215625 w 750"/>
                <a:gd name="T37" fmla="*/ 689392 h 766"/>
                <a:gd name="T38" fmla="*/ 224613 w 750"/>
                <a:gd name="T39" fmla="*/ 670861 h 766"/>
                <a:gd name="T40" fmla="*/ 237625 w 750"/>
                <a:gd name="T41" fmla="*/ 680591 h 766"/>
                <a:gd name="T42" fmla="*/ 241220 w 750"/>
                <a:gd name="T43" fmla="*/ 693951 h 766"/>
                <a:gd name="T44" fmla="*/ 242500 w 750"/>
                <a:gd name="T45" fmla="*/ 699109 h 766"/>
                <a:gd name="T46" fmla="*/ 243675 w 750"/>
                <a:gd name="T47" fmla="*/ 702600 h 766"/>
                <a:gd name="T48" fmla="*/ 246095 w 750"/>
                <a:gd name="T49" fmla="*/ 701933 h 766"/>
                <a:gd name="T50" fmla="*/ 296220 w 750"/>
                <a:gd name="T51" fmla="*/ 689392 h 766"/>
                <a:gd name="T52" fmla="*/ 290050 w 750"/>
                <a:gd name="T53" fmla="*/ 666266 h 766"/>
                <a:gd name="T54" fmla="*/ 307158 w 750"/>
                <a:gd name="T55" fmla="*/ 632818 h 766"/>
                <a:gd name="T56" fmla="*/ 331563 w 750"/>
                <a:gd name="T57" fmla="*/ 650069 h 766"/>
                <a:gd name="T58" fmla="*/ 334500 w 750"/>
                <a:gd name="T59" fmla="*/ 662212 h 766"/>
                <a:gd name="T60" fmla="*/ 336458 w 750"/>
                <a:gd name="T61" fmla="*/ 668029 h 766"/>
                <a:gd name="T62" fmla="*/ 336925 w 750"/>
                <a:gd name="T63" fmla="*/ 670861 h 766"/>
                <a:gd name="T64" fmla="*/ 399925 w 750"/>
                <a:gd name="T65" fmla="*/ 632818 h 766"/>
                <a:gd name="T66" fmla="*/ 448050 w 750"/>
                <a:gd name="T67" fmla="*/ 613391 h 766"/>
                <a:gd name="T68" fmla="*/ 456563 w 750"/>
                <a:gd name="T69" fmla="*/ 601797 h 766"/>
                <a:gd name="T70" fmla="*/ 189270 w 750"/>
                <a:gd name="T71" fmla="*/ 76669 h 766"/>
                <a:gd name="T72" fmla="*/ 127738 w 750"/>
                <a:gd name="T73" fmla="*/ 104745 h 766"/>
                <a:gd name="T74" fmla="*/ 108208 w 750"/>
                <a:gd name="T75" fmla="*/ 88142 h 766"/>
                <a:gd name="T76" fmla="*/ 148958 w 750"/>
                <a:gd name="T77" fmla="*/ 28746 h 766"/>
                <a:gd name="T78" fmla="*/ 200208 w 750"/>
                <a:gd name="T79" fmla="*/ 45989 h 766"/>
                <a:gd name="T80" fmla="*/ 189270 w 750"/>
                <a:gd name="T81" fmla="*/ 76669 h 76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750" h="766">
                  <a:moveTo>
                    <a:pt x="748" y="627"/>
                  </a:moveTo>
                  <a:cubicBezTo>
                    <a:pt x="736" y="598"/>
                    <a:pt x="703" y="515"/>
                    <a:pt x="696" y="504"/>
                  </a:cubicBezTo>
                  <a:cubicBezTo>
                    <a:pt x="683" y="485"/>
                    <a:pt x="656" y="435"/>
                    <a:pt x="647" y="413"/>
                  </a:cubicBezTo>
                  <a:cubicBezTo>
                    <a:pt x="638" y="392"/>
                    <a:pt x="614" y="312"/>
                    <a:pt x="588" y="263"/>
                  </a:cubicBezTo>
                  <a:cubicBezTo>
                    <a:pt x="563" y="213"/>
                    <a:pt x="539" y="148"/>
                    <a:pt x="512" y="96"/>
                  </a:cubicBezTo>
                  <a:cubicBezTo>
                    <a:pt x="501" y="75"/>
                    <a:pt x="501" y="43"/>
                    <a:pt x="502" y="30"/>
                  </a:cubicBezTo>
                  <a:cubicBezTo>
                    <a:pt x="502" y="17"/>
                    <a:pt x="491" y="13"/>
                    <a:pt x="472" y="10"/>
                  </a:cubicBezTo>
                  <a:cubicBezTo>
                    <a:pt x="438" y="4"/>
                    <a:pt x="406" y="3"/>
                    <a:pt x="375" y="7"/>
                  </a:cubicBezTo>
                  <a:cubicBezTo>
                    <a:pt x="348" y="11"/>
                    <a:pt x="297" y="0"/>
                    <a:pt x="243" y="11"/>
                  </a:cubicBezTo>
                  <a:cubicBezTo>
                    <a:pt x="190" y="22"/>
                    <a:pt x="185" y="36"/>
                    <a:pt x="129" y="61"/>
                  </a:cubicBezTo>
                  <a:cubicBezTo>
                    <a:pt x="73" y="86"/>
                    <a:pt x="2" y="93"/>
                    <a:pt x="1" y="111"/>
                  </a:cubicBezTo>
                  <a:cubicBezTo>
                    <a:pt x="0" y="130"/>
                    <a:pt x="2" y="181"/>
                    <a:pt x="31" y="205"/>
                  </a:cubicBezTo>
                  <a:cubicBezTo>
                    <a:pt x="59" y="230"/>
                    <a:pt x="61" y="267"/>
                    <a:pt x="79" y="326"/>
                  </a:cubicBezTo>
                  <a:cubicBezTo>
                    <a:pt x="98" y="386"/>
                    <a:pt x="117" y="402"/>
                    <a:pt x="136" y="447"/>
                  </a:cubicBezTo>
                  <a:cubicBezTo>
                    <a:pt x="155" y="492"/>
                    <a:pt x="156" y="516"/>
                    <a:pt x="161" y="557"/>
                  </a:cubicBezTo>
                  <a:cubicBezTo>
                    <a:pt x="165" y="592"/>
                    <a:pt x="228" y="707"/>
                    <a:pt x="250" y="755"/>
                  </a:cubicBezTo>
                  <a:cubicBezTo>
                    <a:pt x="254" y="763"/>
                    <a:pt x="267" y="766"/>
                    <a:pt x="272" y="763"/>
                  </a:cubicBezTo>
                  <a:cubicBezTo>
                    <a:pt x="295" y="751"/>
                    <a:pt x="327" y="743"/>
                    <a:pt x="361" y="738"/>
                  </a:cubicBezTo>
                  <a:cubicBezTo>
                    <a:pt x="353" y="718"/>
                    <a:pt x="353" y="718"/>
                    <a:pt x="353" y="718"/>
                  </a:cubicBezTo>
                  <a:cubicBezTo>
                    <a:pt x="351" y="710"/>
                    <a:pt x="358" y="701"/>
                    <a:pt x="368" y="699"/>
                  </a:cubicBezTo>
                  <a:cubicBezTo>
                    <a:pt x="378" y="696"/>
                    <a:pt x="387" y="701"/>
                    <a:pt x="389" y="709"/>
                  </a:cubicBezTo>
                  <a:cubicBezTo>
                    <a:pt x="395" y="723"/>
                    <a:pt x="395" y="723"/>
                    <a:pt x="395" y="723"/>
                  </a:cubicBezTo>
                  <a:cubicBezTo>
                    <a:pt x="396" y="725"/>
                    <a:pt x="397" y="726"/>
                    <a:pt x="397" y="728"/>
                  </a:cubicBezTo>
                  <a:cubicBezTo>
                    <a:pt x="399" y="732"/>
                    <a:pt x="399" y="732"/>
                    <a:pt x="399" y="732"/>
                  </a:cubicBezTo>
                  <a:cubicBezTo>
                    <a:pt x="401" y="732"/>
                    <a:pt x="402" y="731"/>
                    <a:pt x="403" y="731"/>
                  </a:cubicBezTo>
                  <a:cubicBezTo>
                    <a:pt x="435" y="728"/>
                    <a:pt x="445" y="718"/>
                    <a:pt x="485" y="718"/>
                  </a:cubicBezTo>
                  <a:cubicBezTo>
                    <a:pt x="475" y="694"/>
                    <a:pt x="475" y="694"/>
                    <a:pt x="475" y="694"/>
                  </a:cubicBezTo>
                  <a:cubicBezTo>
                    <a:pt x="472" y="679"/>
                    <a:pt x="484" y="664"/>
                    <a:pt x="503" y="659"/>
                  </a:cubicBezTo>
                  <a:cubicBezTo>
                    <a:pt x="521" y="654"/>
                    <a:pt x="539" y="663"/>
                    <a:pt x="543" y="677"/>
                  </a:cubicBezTo>
                  <a:cubicBezTo>
                    <a:pt x="548" y="690"/>
                    <a:pt x="548" y="690"/>
                    <a:pt x="548" y="690"/>
                  </a:cubicBezTo>
                  <a:cubicBezTo>
                    <a:pt x="549" y="692"/>
                    <a:pt x="550" y="694"/>
                    <a:pt x="551" y="696"/>
                  </a:cubicBezTo>
                  <a:cubicBezTo>
                    <a:pt x="552" y="699"/>
                    <a:pt x="552" y="699"/>
                    <a:pt x="552" y="699"/>
                  </a:cubicBezTo>
                  <a:cubicBezTo>
                    <a:pt x="614" y="679"/>
                    <a:pt x="624" y="678"/>
                    <a:pt x="655" y="659"/>
                  </a:cubicBezTo>
                  <a:cubicBezTo>
                    <a:pt x="682" y="642"/>
                    <a:pt x="698" y="642"/>
                    <a:pt x="734" y="639"/>
                  </a:cubicBezTo>
                  <a:cubicBezTo>
                    <a:pt x="740" y="638"/>
                    <a:pt x="750" y="633"/>
                    <a:pt x="748" y="627"/>
                  </a:cubicBezTo>
                  <a:close/>
                  <a:moveTo>
                    <a:pt x="310" y="80"/>
                  </a:moveTo>
                  <a:cubicBezTo>
                    <a:pt x="209" y="109"/>
                    <a:pt x="209" y="109"/>
                    <a:pt x="209" y="109"/>
                  </a:cubicBezTo>
                  <a:cubicBezTo>
                    <a:pt x="195" y="113"/>
                    <a:pt x="181" y="105"/>
                    <a:pt x="177" y="92"/>
                  </a:cubicBezTo>
                  <a:cubicBezTo>
                    <a:pt x="173" y="78"/>
                    <a:pt x="209" y="38"/>
                    <a:pt x="244" y="30"/>
                  </a:cubicBezTo>
                  <a:cubicBezTo>
                    <a:pt x="279" y="22"/>
                    <a:pt x="324" y="34"/>
                    <a:pt x="328" y="48"/>
                  </a:cubicBezTo>
                  <a:cubicBezTo>
                    <a:pt x="332" y="62"/>
                    <a:pt x="324" y="76"/>
                    <a:pt x="310" y="80"/>
                  </a:cubicBezTo>
                  <a:close/>
                </a:path>
              </a:pathLst>
            </a:custGeom>
            <a:solidFill>
              <a:srgbClr val="E8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62" name="Freeform 90">
              <a:extLst>
                <a:ext uri="{FF2B5EF4-FFF2-40B4-BE49-F238E27FC236}">
                  <a16:creationId xmlns:a16="http://schemas.microsoft.com/office/drawing/2014/main" id="{E4ABA47C-0DE5-497B-91D7-B6273020395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8" y="1341"/>
              <a:ext cx="1697" cy="1776"/>
            </a:xfrm>
            <a:custGeom>
              <a:avLst/>
              <a:gdLst>
                <a:gd name="T0" fmla="*/ 1167 w 679"/>
                <a:gd name="T1" fmla="*/ 104619 h 666"/>
                <a:gd name="T2" fmla="*/ 41433 w 679"/>
                <a:gd name="T3" fmla="*/ 76608 h 666"/>
                <a:gd name="T4" fmla="*/ 83383 w 679"/>
                <a:gd name="T5" fmla="*/ 54613 h 666"/>
                <a:gd name="T6" fmla="*/ 137694 w 679"/>
                <a:gd name="T7" fmla="*/ 30584 h 666"/>
                <a:gd name="T8" fmla="*/ 226611 w 679"/>
                <a:gd name="T9" fmla="*/ 14413 h 666"/>
                <a:gd name="T10" fmla="*/ 268041 w 679"/>
                <a:gd name="T11" fmla="*/ 6883 h 666"/>
                <a:gd name="T12" fmla="*/ 273432 w 679"/>
                <a:gd name="T13" fmla="*/ 23061 h 666"/>
                <a:gd name="T14" fmla="*/ 294883 w 679"/>
                <a:gd name="T15" fmla="*/ 83491 h 666"/>
                <a:gd name="T16" fmla="*/ 317332 w 679"/>
                <a:gd name="T17" fmla="*/ 185139 h 666"/>
                <a:gd name="T18" fmla="*/ 351424 w 679"/>
                <a:gd name="T19" fmla="*/ 315392 h 666"/>
                <a:gd name="T20" fmla="*/ 378259 w 679"/>
                <a:gd name="T21" fmla="*/ 398733 h 666"/>
                <a:gd name="T22" fmla="*/ 409434 w 679"/>
                <a:gd name="T23" fmla="*/ 516757 h 666"/>
                <a:gd name="T24" fmla="*/ 366052 w 679"/>
                <a:gd name="T25" fmla="*/ 528179 h 666"/>
                <a:gd name="T26" fmla="*/ 322977 w 679"/>
                <a:gd name="T27" fmla="*/ 560947 h 666"/>
                <a:gd name="T28" fmla="*/ 297812 w 679"/>
                <a:gd name="T29" fmla="*/ 579299 h 666"/>
                <a:gd name="T30" fmla="*/ 261253 w 679"/>
                <a:gd name="T31" fmla="*/ 594432 h 666"/>
                <a:gd name="T32" fmla="*/ 233949 w 679"/>
                <a:gd name="T33" fmla="*/ 600200 h 666"/>
                <a:gd name="T34" fmla="*/ 205929 w 679"/>
                <a:gd name="T35" fmla="*/ 608845 h 666"/>
                <a:gd name="T36" fmla="*/ 202225 w 679"/>
                <a:gd name="T37" fmla="*/ 613853 h 666"/>
                <a:gd name="T38" fmla="*/ 184011 w 679"/>
                <a:gd name="T39" fmla="*/ 618552 h 666"/>
                <a:gd name="T40" fmla="*/ 128450 w 679"/>
                <a:gd name="T41" fmla="*/ 632853 h 666"/>
                <a:gd name="T42" fmla="*/ 108935 w 679"/>
                <a:gd name="T43" fmla="*/ 566763 h 666"/>
                <a:gd name="T44" fmla="*/ 84550 w 679"/>
                <a:gd name="T45" fmla="*/ 484387 h 666"/>
                <a:gd name="T46" fmla="*/ 74293 w 679"/>
                <a:gd name="T47" fmla="*/ 422891 h 666"/>
                <a:gd name="T48" fmla="*/ 56061 w 679"/>
                <a:gd name="T49" fmla="*/ 329707 h 666"/>
                <a:gd name="T50" fmla="*/ 30426 w 679"/>
                <a:gd name="T51" fmla="*/ 236907 h 666"/>
                <a:gd name="T52" fmla="*/ 9757 w 679"/>
                <a:gd name="T53" fmla="*/ 135261 h 666"/>
                <a:gd name="T54" fmla="*/ 1167 w 679"/>
                <a:gd name="T55" fmla="*/ 104619 h 66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679" h="666">
                  <a:moveTo>
                    <a:pt x="2" y="109"/>
                  </a:moveTo>
                  <a:cubicBezTo>
                    <a:pt x="0" y="90"/>
                    <a:pt x="50" y="84"/>
                    <a:pt x="68" y="80"/>
                  </a:cubicBezTo>
                  <a:cubicBezTo>
                    <a:pt x="95" y="72"/>
                    <a:pt x="119" y="61"/>
                    <a:pt x="137" y="57"/>
                  </a:cubicBezTo>
                  <a:cubicBezTo>
                    <a:pt x="172" y="49"/>
                    <a:pt x="190" y="41"/>
                    <a:pt x="226" y="32"/>
                  </a:cubicBezTo>
                  <a:cubicBezTo>
                    <a:pt x="266" y="22"/>
                    <a:pt x="324" y="11"/>
                    <a:pt x="372" y="15"/>
                  </a:cubicBezTo>
                  <a:cubicBezTo>
                    <a:pt x="402" y="15"/>
                    <a:pt x="439" y="0"/>
                    <a:pt x="440" y="7"/>
                  </a:cubicBezTo>
                  <a:cubicBezTo>
                    <a:pt x="441" y="13"/>
                    <a:pt x="447" y="23"/>
                    <a:pt x="449" y="24"/>
                  </a:cubicBezTo>
                  <a:cubicBezTo>
                    <a:pt x="456" y="47"/>
                    <a:pt x="460" y="54"/>
                    <a:pt x="484" y="87"/>
                  </a:cubicBezTo>
                  <a:cubicBezTo>
                    <a:pt x="507" y="119"/>
                    <a:pt x="485" y="146"/>
                    <a:pt x="521" y="193"/>
                  </a:cubicBezTo>
                  <a:cubicBezTo>
                    <a:pt x="558" y="241"/>
                    <a:pt x="569" y="292"/>
                    <a:pt x="577" y="329"/>
                  </a:cubicBezTo>
                  <a:cubicBezTo>
                    <a:pt x="586" y="365"/>
                    <a:pt x="605" y="393"/>
                    <a:pt x="621" y="416"/>
                  </a:cubicBezTo>
                  <a:cubicBezTo>
                    <a:pt x="637" y="438"/>
                    <a:pt x="666" y="521"/>
                    <a:pt x="672" y="539"/>
                  </a:cubicBezTo>
                  <a:cubicBezTo>
                    <a:pt x="679" y="557"/>
                    <a:pt x="642" y="530"/>
                    <a:pt x="601" y="551"/>
                  </a:cubicBezTo>
                  <a:cubicBezTo>
                    <a:pt x="559" y="571"/>
                    <a:pt x="554" y="572"/>
                    <a:pt x="530" y="585"/>
                  </a:cubicBezTo>
                  <a:cubicBezTo>
                    <a:pt x="506" y="598"/>
                    <a:pt x="507" y="597"/>
                    <a:pt x="489" y="604"/>
                  </a:cubicBezTo>
                  <a:cubicBezTo>
                    <a:pt x="470" y="610"/>
                    <a:pt x="448" y="614"/>
                    <a:pt x="429" y="620"/>
                  </a:cubicBezTo>
                  <a:cubicBezTo>
                    <a:pt x="410" y="626"/>
                    <a:pt x="406" y="620"/>
                    <a:pt x="384" y="626"/>
                  </a:cubicBezTo>
                  <a:cubicBezTo>
                    <a:pt x="359" y="630"/>
                    <a:pt x="338" y="635"/>
                    <a:pt x="338" y="635"/>
                  </a:cubicBezTo>
                  <a:cubicBezTo>
                    <a:pt x="332" y="640"/>
                    <a:pt x="332" y="640"/>
                    <a:pt x="332" y="640"/>
                  </a:cubicBezTo>
                  <a:cubicBezTo>
                    <a:pt x="302" y="645"/>
                    <a:pt x="302" y="645"/>
                    <a:pt x="302" y="645"/>
                  </a:cubicBezTo>
                  <a:cubicBezTo>
                    <a:pt x="260" y="655"/>
                    <a:pt x="220" y="666"/>
                    <a:pt x="211" y="660"/>
                  </a:cubicBezTo>
                  <a:cubicBezTo>
                    <a:pt x="204" y="655"/>
                    <a:pt x="189" y="609"/>
                    <a:pt x="179" y="591"/>
                  </a:cubicBezTo>
                  <a:cubicBezTo>
                    <a:pt x="169" y="572"/>
                    <a:pt x="152" y="538"/>
                    <a:pt x="139" y="505"/>
                  </a:cubicBezTo>
                  <a:cubicBezTo>
                    <a:pt x="125" y="472"/>
                    <a:pt x="132" y="496"/>
                    <a:pt x="122" y="441"/>
                  </a:cubicBezTo>
                  <a:cubicBezTo>
                    <a:pt x="111" y="387"/>
                    <a:pt x="109" y="371"/>
                    <a:pt x="92" y="344"/>
                  </a:cubicBezTo>
                  <a:cubicBezTo>
                    <a:pt x="75" y="316"/>
                    <a:pt x="67" y="283"/>
                    <a:pt x="50" y="247"/>
                  </a:cubicBezTo>
                  <a:cubicBezTo>
                    <a:pt x="33" y="211"/>
                    <a:pt x="39" y="189"/>
                    <a:pt x="16" y="141"/>
                  </a:cubicBezTo>
                  <a:cubicBezTo>
                    <a:pt x="5" y="127"/>
                    <a:pt x="0" y="121"/>
                    <a:pt x="2" y="109"/>
                  </a:cubicBezTo>
                  <a:close/>
                </a:path>
              </a:pathLst>
            </a:custGeom>
            <a:solidFill>
              <a:srgbClr val="C500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63" name="Freeform 91">
              <a:extLst>
                <a:ext uri="{FF2B5EF4-FFF2-40B4-BE49-F238E27FC236}">
                  <a16:creationId xmlns:a16="http://schemas.microsoft.com/office/drawing/2014/main" id="{2FB735C9-BEED-4CD7-8F54-396775268A2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3" y="2965"/>
              <a:ext cx="160" cy="99"/>
            </a:xfrm>
            <a:custGeom>
              <a:avLst/>
              <a:gdLst>
                <a:gd name="T0" fmla="*/ 37895 w 64"/>
                <a:gd name="T1" fmla="*/ 19730 h 37"/>
                <a:gd name="T2" fmla="*/ 16613 w 64"/>
                <a:gd name="T3" fmla="*/ 4003 h 37"/>
                <a:gd name="T4" fmla="*/ 1958 w 64"/>
                <a:gd name="T5" fmla="*/ 34535 h 37"/>
                <a:gd name="T6" fmla="*/ 4895 w 64"/>
                <a:gd name="T7" fmla="*/ 36341 h 37"/>
                <a:gd name="T8" fmla="*/ 39063 w 64"/>
                <a:gd name="T9" fmla="*/ 20555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4" h="37">
                  <a:moveTo>
                    <a:pt x="62" y="20"/>
                  </a:moveTo>
                  <a:cubicBezTo>
                    <a:pt x="59" y="7"/>
                    <a:pt x="43" y="0"/>
                    <a:pt x="27" y="4"/>
                  </a:cubicBezTo>
                  <a:cubicBezTo>
                    <a:pt x="10" y="8"/>
                    <a:pt x="0" y="22"/>
                    <a:pt x="3" y="35"/>
                  </a:cubicBezTo>
                  <a:cubicBezTo>
                    <a:pt x="8" y="37"/>
                    <a:pt x="8" y="37"/>
                    <a:pt x="8" y="37"/>
                  </a:cubicBezTo>
                  <a:cubicBezTo>
                    <a:pt x="64" y="21"/>
                    <a:pt x="64" y="21"/>
                    <a:pt x="64" y="21"/>
                  </a:cubicBezTo>
                </a:path>
              </a:pathLst>
            </a:custGeom>
            <a:solidFill>
              <a:srgbClr val="B00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64" name="Freeform 92">
              <a:extLst>
                <a:ext uri="{FF2B5EF4-FFF2-40B4-BE49-F238E27FC236}">
                  <a16:creationId xmlns:a16="http://schemas.microsoft.com/office/drawing/2014/main" id="{FDAD4945-658F-48C8-9E8E-F4A669F6A0B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8" y="2840"/>
              <a:ext cx="247" cy="157"/>
            </a:xfrm>
            <a:custGeom>
              <a:avLst/>
              <a:gdLst>
                <a:gd name="T0" fmla="*/ 59559 w 99"/>
                <a:gd name="T1" fmla="*/ 30131 h 59"/>
                <a:gd name="T2" fmla="*/ 25815 w 99"/>
                <a:gd name="T3" fmla="*/ 5708 h 59"/>
                <a:gd name="T4" fmla="*/ 2907 w 99"/>
                <a:gd name="T5" fmla="*/ 51890 h 59"/>
                <a:gd name="T6" fmla="*/ 3573 w 99"/>
                <a:gd name="T7" fmla="*/ 54700 h 59"/>
                <a:gd name="T8" fmla="*/ 15002 w 99"/>
                <a:gd name="T9" fmla="*/ 54700 h 59"/>
                <a:gd name="T10" fmla="*/ 59559 w 99"/>
                <a:gd name="T11" fmla="*/ 31879 h 5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9" h="59">
                  <a:moveTo>
                    <a:pt x="99" y="32"/>
                  </a:moveTo>
                  <a:cubicBezTo>
                    <a:pt x="94" y="11"/>
                    <a:pt x="69" y="0"/>
                    <a:pt x="43" y="6"/>
                  </a:cubicBezTo>
                  <a:cubicBezTo>
                    <a:pt x="17" y="12"/>
                    <a:pt x="0" y="34"/>
                    <a:pt x="5" y="55"/>
                  </a:cubicBezTo>
                  <a:cubicBezTo>
                    <a:pt x="6" y="58"/>
                    <a:pt x="6" y="58"/>
                    <a:pt x="6" y="58"/>
                  </a:cubicBezTo>
                  <a:cubicBezTo>
                    <a:pt x="6" y="58"/>
                    <a:pt x="22" y="59"/>
                    <a:pt x="25" y="58"/>
                  </a:cubicBezTo>
                  <a:cubicBezTo>
                    <a:pt x="28" y="58"/>
                    <a:pt x="99" y="34"/>
                    <a:pt x="99" y="34"/>
                  </a:cubicBezTo>
                </a:path>
              </a:pathLst>
            </a:custGeom>
            <a:solidFill>
              <a:srgbClr val="B00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65" name="Freeform 93">
              <a:extLst>
                <a:ext uri="{FF2B5EF4-FFF2-40B4-BE49-F238E27FC236}">
                  <a16:creationId xmlns:a16="http://schemas.microsoft.com/office/drawing/2014/main" id="{0783F815-7B13-4A7A-92A5-2699D6EE0067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3" y="1768"/>
              <a:ext cx="357" cy="957"/>
            </a:xfrm>
            <a:custGeom>
              <a:avLst/>
              <a:gdLst>
                <a:gd name="T0" fmla="*/ 67123 w 143"/>
                <a:gd name="T1" fmla="*/ 121694 h 359"/>
                <a:gd name="T2" fmla="*/ 64213 w 143"/>
                <a:gd name="T3" fmla="*/ 84280 h 359"/>
                <a:gd name="T4" fmla="*/ 57415 w 143"/>
                <a:gd name="T5" fmla="*/ 18980 h 359"/>
                <a:gd name="T6" fmla="*/ 0 w 143"/>
                <a:gd name="T7" fmla="*/ 23037 h 359"/>
                <a:gd name="T8" fmla="*/ 41609 w 143"/>
                <a:gd name="T9" fmla="*/ 67870 h 359"/>
                <a:gd name="T10" fmla="*/ 30265 w 143"/>
                <a:gd name="T11" fmla="*/ 161794 h 359"/>
                <a:gd name="T12" fmla="*/ 36287 w 143"/>
                <a:gd name="T13" fmla="*/ 213091 h 359"/>
                <a:gd name="T14" fmla="*/ 41609 w 143"/>
                <a:gd name="T15" fmla="*/ 272742 h 359"/>
                <a:gd name="T16" fmla="*/ 52559 w 143"/>
                <a:gd name="T17" fmla="*/ 343384 h 359"/>
                <a:gd name="T18" fmla="*/ 52559 w 143"/>
                <a:gd name="T19" fmla="*/ 275563 h 359"/>
                <a:gd name="T20" fmla="*/ 53725 w 143"/>
                <a:gd name="T21" fmla="*/ 221030 h 359"/>
                <a:gd name="T22" fmla="*/ 80412 w 143"/>
                <a:gd name="T23" fmla="*/ 148212 h 359"/>
                <a:gd name="T24" fmla="*/ 80412 w 143"/>
                <a:gd name="T25" fmla="*/ 118716 h 359"/>
                <a:gd name="T26" fmla="*/ 68289 w 143"/>
                <a:gd name="T27" fmla="*/ 138912 h 359"/>
                <a:gd name="T28" fmla="*/ 67123 w 143"/>
                <a:gd name="T29" fmla="*/ 121694 h 359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43" h="359">
                  <a:moveTo>
                    <a:pt x="111" y="127"/>
                  </a:moveTo>
                  <a:cubicBezTo>
                    <a:pt x="113" y="114"/>
                    <a:pt x="105" y="97"/>
                    <a:pt x="106" y="88"/>
                  </a:cubicBezTo>
                  <a:cubicBezTo>
                    <a:pt x="112" y="63"/>
                    <a:pt x="112" y="36"/>
                    <a:pt x="95" y="20"/>
                  </a:cubicBezTo>
                  <a:cubicBezTo>
                    <a:pt x="73" y="0"/>
                    <a:pt x="29" y="27"/>
                    <a:pt x="0" y="24"/>
                  </a:cubicBezTo>
                  <a:cubicBezTo>
                    <a:pt x="55" y="29"/>
                    <a:pt x="72" y="28"/>
                    <a:pt x="69" y="71"/>
                  </a:cubicBezTo>
                  <a:cubicBezTo>
                    <a:pt x="65" y="115"/>
                    <a:pt x="50" y="152"/>
                    <a:pt x="50" y="169"/>
                  </a:cubicBezTo>
                  <a:cubicBezTo>
                    <a:pt x="50" y="186"/>
                    <a:pt x="48" y="196"/>
                    <a:pt x="60" y="223"/>
                  </a:cubicBezTo>
                  <a:cubicBezTo>
                    <a:pt x="72" y="250"/>
                    <a:pt x="70" y="251"/>
                    <a:pt x="69" y="285"/>
                  </a:cubicBezTo>
                  <a:cubicBezTo>
                    <a:pt x="67" y="318"/>
                    <a:pt x="85" y="329"/>
                    <a:pt x="87" y="359"/>
                  </a:cubicBezTo>
                  <a:cubicBezTo>
                    <a:pt x="85" y="310"/>
                    <a:pt x="87" y="323"/>
                    <a:pt x="87" y="288"/>
                  </a:cubicBezTo>
                  <a:cubicBezTo>
                    <a:pt x="87" y="253"/>
                    <a:pt x="101" y="253"/>
                    <a:pt x="89" y="231"/>
                  </a:cubicBezTo>
                  <a:cubicBezTo>
                    <a:pt x="82" y="218"/>
                    <a:pt x="118" y="182"/>
                    <a:pt x="133" y="155"/>
                  </a:cubicBezTo>
                  <a:cubicBezTo>
                    <a:pt x="143" y="138"/>
                    <a:pt x="133" y="124"/>
                    <a:pt x="133" y="124"/>
                  </a:cubicBezTo>
                  <a:cubicBezTo>
                    <a:pt x="133" y="124"/>
                    <a:pt x="143" y="140"/>
                    <a:pt x="113" y="145"/>
                  </a:cubicBezTo>
                  <a:cubicBezTo>
                    <a:pt x="98" y="148"/>
                    <a:pt x="110" y="139"/>
                    <a:pt x="111" y="127"/>
                  </a:cubicBezTo>
                  <a:close/>
                </a:path>
              </a:pathLst>
            </a:custGeom>
            <a:solidFill>
              <a:srgbClr val="B00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66" name="Freeform 94">
              <a:extLst>
                <a:ext uri="{FF2B5EF4-FFF2-40B4-BE49-F238E27FC236}">
                  <a16:creationId xmlns:a16="http://schemas.microsoft.com/office/drawing/2014/main" id="{866F63EB-6E6D-4DE4-BAB9-8299798484F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5" y="2528"/>
              <a:ext cx="612" cy="296"/>
            </a:xfrm>
            <a:custGeom>
              <a:avLst/>
              <a:gdLst>
                <a:gd name="T0" fmla="*/ 63108 w 245"/>
                <a:gd name="T1" fmla="*/ 29789 h 111"/>
                <a:gd name="T2" fmla="*/ 43767 w 245"/>
                <a:gd name="T3" fmla="*/ 2824 h 111"/>
                <a:gd name="T4" fmla="*/ 23548 w 245"/>
                <a:gd name="T5" fmla="*/ 67299 h 111"/>
                <a:gd name="T6" fmla="*/ 6035 w 245"/>
                <a:gd name="T7" fmla="*/ 106403 h 111"/>
                <a:gd name="T8" fmla="*/ 33245 w 245"/>
                <a:gd name="T9" fmla="*/ 88043 h 111"/>
                <a:gd name="T10" fmla="*/ 46679 w 245"/>
                <a:gd name="T11" fmla="*/ 38435 h 111"/>
                <a:gd name="T12" fmla="*/ 70902 w 245"/>
                <a:gd name="T13" fmla="*/ 83491 h 111"/>
                <a:gd name="T14" fmla="*/ 102014 w 245"/>
                <a:gd name="T15" fmla="*/ 93205 h 111"/>
                <a:gd name="T16" fmla="*/ 148701 w 245"/>
                <a:gd name="T17" fmla="*/ 73784 h 111"/>
                <a:gd name="T18" fmla="*/ 95969 w 245"/>
                <a:gd name="T19" fmla="*/ 67299 h 111"/>
                <a:gd name="T20" fmla="*/ 63108 w 245"/>
                <a:gd name="T21" fmla="*/ 29789 h 11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45" h="111">
                  <a:moveTo>
                    <a:pt x="104" y="31"/>
                  </a:moveTo>
                  <a:cubicBezTo>
                    <a:pt x="107" y="15"/>
                    <a:pt x="88" y="0"/>
                    <a:pt x="72" y="3"/>
                  </a:cubicBezTo>
                  <a:cubicBezTo>
                    <a:pt x="49" y="7"/>
                    <a:pt x="38" y="49"/>
                    <a:pt x="39" y="70"/>
                  </a:cubicBezTo>
                  <a:cubicBezTo>
                    <a:pt x="42" y="89"/>
                    <a:pt x="20" y="111"/>
                    <a:pt x="10" y="111"/>
                  </a:cubicBezTo>
                  <a:cubicBezTo>
                    <a:pt x="0" y="111"/>
                    <a:pt x="40" y="106"/>
                    <a:pt x="55" y="92"/>
                  </a:cubicBezTo>
                  <a:cubicBezTo>
                    <a:pt x="70" y="79"/>
                    <a:pt x="57" y="25"/>
                    <a:pt x="77" y="40"/>
                  </a:cubicBezTo>
                  <a:cubicBezTo>
                    <a:pt x="97" y="55"/>
                    <a:pt x="104" y="84"/>
                    <a:pt x="117" y="87"/>
                  </a:cubicBezTo>
                  <a:cubicBezTo>
                    <a:pt x="131" y="91"/>
                    <a:pt x="127" y="109"/>
                    <a:pt x="168" y="97"/>
                  </a:cubicBezTo>
                  <a:cubicBezTo>
                    <a:pt x="208" y="86"/>
                    <a:pt x="221" y="77"/>
                    <a:pt x="245" y="77"/>
                  </a:cubicBezTo>
                  <a:cubicBezTo>
                    <a:pt x="193" y="64"/>
                    <a:pt x="184" y="72"/>
                    <a:pt x="158" y="70"/>
                  </a:cubicBezTo>
                  <a:cubicBezTo>
                    <a:pt x="131" y="69"/>
                    <a:pt x="117" y="83"/>
                    <a:pt x="104" y="31"/>
                  </a:cubicBezTo>
                  <a:close/>
                </a:path>
              </a:pathLst>
            </a:custGeom>
            <a:solidFill>
              <a:srgbClr val="B00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67" name="Freeform 95">
              <a:extLst>
                <a:ext uri="{FF2B5EF4-FFF2-40B4-BE49-F238E27FC236}">
                  <a16:creationId xmlns:a16="http://schemas.microsoft.com/office/drawing/2014/main" id="{87B404AA-7644-4B83-BA35-2983C3FBF47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8" y="1403"/>
              <a:ext cx="369" cy="677"/>
            </a:xfrm>
            <a:custGeom>
              <a:avLst/>
              <a:gdLst>
                <a:gd name="T0" fmla="*/ 79754 w 148"/>
                <a:gd name="T1" fmla="*/ 185375 h 254"/>
                <a:gd name="T2" fmla="*/ 70641 w 148"/>
                <a:gd name="T3" fmla="*/ 153770 h 254"/>
                <a:gd name="T4" fmla="*/ 55021 w 148"/>
                <a:gd name="T5" fmla="*/ 117587 h 254"/>
                <a:gd name="T6" fmla="*/ 48573 w 148"/>
                <a:gd name="T7" fmla="*/ 82066 h 254"/>
                <a:gd name="T8" fmla="*/ 49040 w 148"/>
                <a:gd name="T9" fmla="*/ 48699 h 254"/>
                <a:gd name="T10" fmla="*/ 35352 w 148"/>
                <a:gd name="T11" fmla="*/ 0 h 254"/>
                <a:gd name="T12" fmla="*/ 0 w 148"/>
                <a:gd name="T13" fmla="*/ 3878 h 254"/>
                <a:gd name="T14" fmla="*/ 19171 w 148"/>
                <a:gd name="T15" fmla="*/ 48699 h 254"/>
                <a:gd name="T16" fmla="*/ 38453 w 148"/>
                <a:gd name="T17" fmla="*/ 129152 h 254"/>
                <a:gd name="T18" fmla="*/ 63406 w 148"/>
                <a:gd name="T19" fmla="*/ 178499 h 254"/>
                <a:gd name="T20" fmla="*/ 76597 w 148"/>
                <a:gd name="T21" fmla="*/ 192892 h 254"/>
                <a:gd name="T22" fmla="*/ 85753 w 148"/>
                <a:gd name="T23" fmla="*/ 242657 h 254"/>
                <a:gd name="T24" fmla="*/ 79754 w 148"/>
                <a:gd name="T25" fmla="*/ 185375 h 25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48" h="254">
                  <a:moveTo>
                    <a:pt x="133" y="194"/>
                  </a:moveTo>
                  <a:cubicBezTo>
                    <a:pt x="123" y="188"/>
                    <a:pt x="123" y="171"/>
                    <a:pt x="118" y="161"/>
                  </a:cubicBezTo>
                  <a:cubicBezTo>
                    <a:pt x="110" y="148"/>
                    <a:pt x="99" y="137"/>
                    <a:pt x="92" y="123"/>
                  </a:cubicBezTo>
                  <a:cubicBezTo>
                    <a:pt x="87" y="112"/>
                    <a:pt x="81" y="99"/>
                    <a:pt x="81" y="86"/>
                  </a:cubicBezTo>
                  <a:cubicBezTo>
                    <a:pt x="80" y="74"/>
                    <a:pt x="87" y="61"/>
                    <a:pt x="82" y="51"/>
                  </a:cubicBezTo>
                  <a:cubicBezTo>
                    <a:pt x="72" y="27"/>
                    <a:pt x="67" y="0"/>
                    <a:pt x="59" y="0"/>
                  </a:cubicBezTo>
                  <a:cubicBezTo>
                    <a:pt x="50" y="0"/>
                    <a:pt x="20" y="12"/>
                    <a:pt x="0" y="4"/>
                  </a:cubicBezTo>
                  <a:cubicBezTo>
                    <a:pt x="12" y="22"/>
                    <a:pt x="25" y="9"/>
                    <a:pt x="32" y="51"/>
                  </a:cubicBezTo>
                  <a:cubicBezTo>
                    <a:pt x="39" y="93"/>
                    <a:pt x="40" y="82"/>
                    <a:pt x="64" y="135"/>
                  </a:cubicBezTo>
                  <a:cubicBezTo>
                    <a:pt x="87" y="187"/>
                    <a:pt x="87" y="153"/>
                    <a:pt x="106" y="187"/>
                  </a:cubicBezTo>
                  <a:cubicBezTo>
                    <a:pt x="111" y="196"/>
                    <a:pt x="124" y="195"/>
                    <a:pt x="128" y="202"/>
                  </a:cubicBezTo>
                  <a:cubicBezTo>
                    <a:pt x="138" y="219"/>
                    <a:pt x="137" y="241"/>
                    <a:pt x="143" y="254"/>
                  </a:cubicBezTo>
                  <a:cubicBezTo>
                    <a:pt x="136" y="220"/>
                    <a:pt x="148" y="211"/>
                    <a:pt x="133" y="194"/>
                  </a:cubicBezTo>
                  <a:close/>
                </a:path>
              </a:pathLst>
            </a:custGeom>
            <a:solidFill>
              <a:srgbClr val="B00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68" name="Freeform 96">
              <a:extLst>
                <a:ext uri="{FF2B5EF4-FFF2-40B4-BE49-F238E27FC236}">
                  <a16:creationId xmlns:a16="http://schemas.microsoft.com/office/drawing/2014/main" id="{DD2AB3D5-CE38-4BFF-80F0-5987262283F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0" y="3403"/>
              <a:ext cx="170" cy="149"/>
            </a:xfrm>
            <a:custGeom>
              <a:avLst/>
              <a:gdLst>
                <a:gd name="T0" fmla="*/ 39845 w 68"/>
                <a:gd name="T1" fmla="*/ 18795 h 56"/>
                <a:gd name="T2" fmla="*/ 17113 w 68"/>
                <a:gd name="T3" fmla="*/ 3858 h 56"/>
                <a:gd name="T4" fmla="*/ 2470 w 68"/>
                <a:gd name="T5" fmla="*/ 32926 h 56"/>
                <a:gd name="T6" fmla="*/ 24425 w 68"/>
                <a:gd name="T7" fmla="*/ 48920 h 56"/>
                <a:gd name="T8" fmla="*/ 39845 w 68"/>
                <a:gd name="T9" fmla="*/ 18795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8" h="56">
                  <a:moveTo>
                    <a:pt x="65" y="20"/>
                  </a:moveTo>
                  <a:cubicBezTo>
                    <a:pt x="61" y="7"/>
                    <a:pt x="45" y="0"/>
                    <a:pt x="28" y="4"/>
                  </a:cubicBezTo>
                  <a:cubicBezTo>
                    <a:pt x="11" y="8"/>
                    <a:pt x="0" y="22"/>
                    <a:pt x="4" y="35"/>
                  </a:cubicBezTo>
                  <a:cubicBezTo>
                    <a:pt x="7" y="49"/>
                    <a:pt x="23" y="56"/>
                    <a:pt x="40" y="52"/>
                  </a:cubicBezTo>
                  <a:cubicBezTo>
                    <a:pt x="57" y="48"/>
                    <a:pt x="68" y="34"/>
                    <a:pt x="65" y="20"/>
                  </a:cubicBezTo>
                  <a:close/>
                </a:path>
              </a:pathLst>
            </a:custGeom>
            <a:solidFill>
              <a:srgbClr val="AFD3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69" name="Freeform 97">
              <a:extLst>
                <a:ext uri="{FF2B5EF4-FFF2-40B4-BE49-F238E27FC236}">
                  <a16:creationId xmlns:a16="http://schemas.microsoft.com/office/drawing/2014/main" id="{B72D99DA-A6A4-42AD-9EEC-068D0207A407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0" y="3419"/>
              <a:ext cx="130" cy="117"/>
            </a:xfrm>
            <a:custGeom>
              <a:avLst/>
              <a:gdLst>
                <a:gd name="T0" fmla="*/ 30595 w 52"/>
                <a:gd name="T1" fmla="*/ 15152 h 44"/>
                <a:gd name="T2" fmla="*/ 13488 w 52"/>
                <a:gd name="T3" fmla="*/ 2800 h 44"/>
                <a:gd name="T4" fmla="*/ 1958 w 52"/>
                <a:gd name="T5" fmla="*/ 26189 h 44"/>
                <a:gd name="T6" fmla="*/ 19063 w 52"/>
                <a:gd name="T7" fmla="*/ 37491 h 44"/>
                <a:gd name="T8" fmla="*/ 30595 w 52"/>
                <a:gd name="T9" fmla="*/ 15152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" h="44">
                  <a:moveTo>
                    <a:pt x="50" y="16"/>
                  </a:moveTo>
                  <a:cubicBezTo>
                    <a:pt x="47" y="6"/>
                    <a:pt x="35" y="0"/>
                    <a:pt x="22" y="3"/>
                  </a:cubicBezTo>
                  <a:cubicBezTo>
                    <a:pt x="9" y="7"/>
                    <a:pt x="0" y="17"/>
                    <a:pt x="3" y="28"/>
                  </a:cubicBezTo>
                  <a:cubicBezTo>
                    <a:pt x="5" y="38"/>
                    <a:pt x="18" y="44"/>
                    <a:pt x="31" y="40"/>
                  </a:cubicBezTo>
                  <a:cubicBezTo>
                    <a:pt x="44" y="37"/>
                    <a:pt x="52" y="26"/>
                    <a:pt x="50" y="16"/>
                  </a:cubicBezTo>
                  <a:close/>
                </a:path>
              </a:pathLst>
            </a:custGeom>
            <a:solidFill>
              <a:srgbClr val="7CA0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70" name="Freeform 98">
              <a:extLst>
                <a:ext uri="{FF2B5EF4-FFF2-40B4-BE49-F238E27FC236}">
                  <a16:creationId xmlns:a16="http://schemas.microsoft.com/office/drawing/2014/main" id="{EE788911-8FE1-460D-8B46-E5194E9C3D1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7" y="3424"/>
              <a:ext cx="95" cy="59"/>
            </a:xfrm>
            <a:custGeom>
              <a:avLst/>
              <a:gdLst>
                <a:gd name="T0" fmla="*/ 11720 w 38"/>
                <a:gd name="T1" fmla="*/ 1078 h 22"/>
                <a:gd name="T2" fmla="*/ 0 w 38"/>
                <a:gd name="T3" fmla="*/ 17901 h 22"/>
                <a:gd name="T4" fmla="*/ 11720 w 38"/>
                <a:gd name="T5" fmla="*/ 20792 h 22"/>
                <a:gd name="T6" fmla="*/ 23250 w 38"/>
                <a:gd name="T7" fmla="*/ 4149 h 22"/>
                <a:gd name="T8" fmla="*/ 11720 w 38"/>
                <a:gd name="T9" fmla="*/ 1078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22">
                  <a:moveTo>
                    <a:pt x="19" y="1"/>
                  </a:moveTo>
                  <a:cubicBezTo>
                    <a:pt x="9" y="4"/>
                    <a:pt x="1" y="11"/>
                    <a:pt x="0" y="18"/>
                  </a:cubicBezTo>
                  <a:cubicBezTo>
                    <a:pt x="5" y="21"/>
                    <a:pt x="12" y="22"/>
                    <a:pt x="19" y="21"/>
                  </a:cubicBezTo>
                  <a:cubicBezTo>
                    <a:pt x="29" y="18"/>
                    <a:pt x="36" y="11"/>
                    <a:pt x="38" y="4"/>
                  </a:cubicBezTo>
                  <a:cubicBezTo>
                    <a:pt x="33" y="1"/>
                    <a:pt x="26" y="0"/>
                    <a:pt x="19" y="1"/>
                  </a:cubicBezTo>
                  <a:close/>
                </a:path>
              </a:pathLst>
            </a:custGeom>
            <a:solidFill>
              <a:srgbClr val="427A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71" name="Freeform 99">
              <a:extLst>
                <a:ext uri="{FF2B5EF4-FFF2-40B4-BE49-F238E27FC236}">
                  <a16:creationId xmlns:a16="http://schemas.microsoft.com/office/drawing/2014/main" id="{8874EC1E-77DC-4750-9386-F956E995A15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0" y="3107"/>
              <a:ext cx="312" cy="309"/>
            </a:xfrm>
            <a:custGeom>
              <a:avLst/>
              <a:gdLst>
                <a:gd name="T0" fmla="*/ 61596 w 125"/>
                <a:gd name="T1" fmla="*/ 31377 h 116"/>
                <a:gd name="T2" fmla="*/ 26620 w 125"/>
                <a:gd name="T3" fmla="*/ 6841 h 116"/>
                <a:gd name="T4" fmla="*/ 2910 w 125"/>
                <a:gd name="T5" fmla="*/ 54325 h 116"/>
                <a:gd name="T6" fmla="*/ 16965 w 125"/>
                <a:gd name="T7" fmla="*/ 110369 h 116"/>
                <a:gd name="T8" fmla="*/ 40403 w 125"/>
                <a:gd name="T9" fmla="*/ 62884 h 116"/>
                <a:gd name="T10" fmla="*/ 75452 w 125"/>
                <a:gd name="T11" fmla="*/ 87556 h 116"/>
                <a:gd name="T12" fmla="*/ 61596 w 125"/>
                <a:gd name="T13" fmla="*/ 31377 h 11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5" h="116">
                  <a:moveTo>
                    <a:pt x="102" y="33"/>
                  </a:moveTo>
                  <a:cubicBezTo>
                    <a:pt x="97" y="12"/>
                    <a:pt x="71" y="0"/>
                    <a:pt x="44" y="7"/>
                  </a:cubicBezTo>
                  <a:cubicBezTo>
                    <a:pt x="18" y="13"/>
                    <a:pt x="0" y="36"/>
                    <a:pt x="5" y="57"/>
                  </a:cubicBezTo>
                  <a:cubicBezTo>
                    <a:pt x="28" y="116"/>
                    <a:pt x="28" y="116"/>
                    <a:pt x="28" y="116"/>
                  </a:cubicBezTo>
                  <a:cubicBezTo>
                    <a:pt x="23" y="95"/>
                    <a:pt x="41" y="73"/>
                    <a:pt x="67" y="66"/>
                  </a:cubicBezTo>
                  <a:cubicBezTo>
                    <a:pt x="94" y="60"/>
                    <a:pt x="120" y="71"/>
                    <a:pt x="125" y="92"/>
                  </a:cubicBezTo>
                  <a:lnTo>
                    <a:pt x="102" y="33"/>
                  </a:lnTo>
                  <a:close/>
                </a:path>
              </a:pathLst>
            </a:custGeom>
            <a:solidFill>
              <a:srgbClr val="C1C9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72" name="Freeform 100">
              <a:extLst>
                <a:ext uri="{FF2B5EF4-FFF2-40B4-BE49-F238E27FC236}">
                  <a16:creationId xmlns:a16="http://schemas.microsoft.com/office/drawing/2014/main" id="{4BE9C5B8-BC3F-4FEA-AC14-1ABB91138F3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8" y="3133"/>
              <a:ext cx="172" cy="214"/>
            </a:xfrm>
            <a:custGeom>
              <a:avLst/>
              <a:gdLst>
                <a:gd name="T0" fmla="*/ 15597 w 69"/>
                <a:gd name="T1" fmla="*/ 24522 h 80"/>
                <a:gd name="T2" fmla="*/ 36494 w 69"/>
                <a:gd name="T3" fmla="*/ 4802 h 80"/>
                <a:gd name="T4" fmla="*/ 41278 w 69"/>
                <a:gd name="T5" fmla="*/ 2870 h 80"/>
                <a:gd name="T6" fmla="*/ 23980 w 69"/>
                <a:gd name="T7" fmla="*/ 2870 h 80"/>
                <a:gd name="T8" fmla="*/ 2897 w 69"/>
                <a:gd name="T9" fmla="*/ 46855 h 80"/>
                <a:gd name="T10" fmla="*/ 10116 w 69"/>
                <a:gd name="T11" fmla="*/ 78348 h 80"/>
                <a:gd name="T12" fmla="*/ 15597 w 69"/>
                <a:gd name="T13" fmla="*/ 24522 h 8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9" h="80">
                  <a:moveTo>
                    <a:pt x="26" y="25"/>
                  </a:moveTo>
                  <a:cubicBezTo>
                    <a:pt x="34" y="15"/>
                    <a:pt x="47" y="8"/>
                    <a:pt x="61" y="5"/>
                  </a:cubicBezTo>
                  <a:cubicBezTo>
                    <a:pt x="64" y="4"/>
                    <a:pt x="67" y="4"/>
                    <a:pt x="69" y="3"/>
                  </a:cubicBezTo>
                  <a:cubicBezTo>
                    <a:pt x="61" y="1"/>
                    <a:pt x="50" y="0"/>
                    <a:pt x="40" y="3"/>
                  </a:cubicBezTo>
                  <a:cubicBezTo>
                    <a:pt x="16" y="9"/>
                    <a:pt x="0" y="29"/>
                    <a:pt x="5" y="48"/>
                  </a:cubicBezTo>
                  <a:cubicBezTo>
                    <a:pt x="17" y="80"/>
                    <a:pt x="17" y="80"/>
                    <a:pt x="17" y="80"/>
                  </a:cubicBezTo>
                  <a:cubicBezTo>
                    <a:pt x="15" y="71"/>
                    <a:pt x="10" y="41"/>
                    <a:pt x="26" y="25"/>
                  </a:cubicBezTo>
                  <a:close/>
                </a:path>
              </a:pathLst>
            </a:custGeom>
            <a:solidFill>
              <a:srgbClr val="E6EA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73" name="Freeform 101">
              <a:extLst>
                <a:ext uri="{FF2B5EF4-FFF2-40B4-BE49-F238E27FC236}">
                  <a16:creationId xmlns:a16="http://schemas.microsoft.com/office/drawing/2014/main" id="{5E155253-4B27-4743-AE58-7415EB280E2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0" y="3315"/>
              <a:ext cx="192" cy="181"/>
            </a:xfrm>
            <a:custGeom>
              <a:avLst/>
              <a:gdLst>
                <a:gd name="T0" fmla="*/ 38462 w 77"/>
                <a:gd name="T1" fmla="*/ 19931 h 68"/>
                <a:gd name="T2" fmla="*/ 16849 w 77"/>
                <a:gd name="T3" fmla="*/ 3868 h 68"/>
                <a:gd name="T4" fmla="*/ 1628 w 77"/>
                <a:gd name="T5" fmla="*/ 34193 h 68"/>
                <a:gd name="T6" fmla="*/ 9625 w 77"/>
                <a:gd name="T7" fmla="*/ 64401 h 68"/>
                <a:gd name="T8" fmla="*/ 24000 w 77"/>
                <a:gd name="T9" fmla="*/ 34888 h 68"/>
                <a:gd name="T10" fmla="*/ 46152 w 77"/>
                <a:gd name="T11" fmla="*/ 50092 h 68"/>
                <a:gd name="T12" fmla="*/ 38462 w 77"/>
                <a:gd name="T13" fmla="*/ 19931 h 6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7" h="68">
                  <a:moveTo>
                    <a:pt x="64" y="21"/>
                  </a:moveTo>
                  <a:cubicBezTo>
                    <a:pt x="61" y="7"/>
                    <a:pt x="45" y="0"/>
                    <a:pt x="28" y="4"/>
                  </a:cubicBezTo>
                  <a:cubicBezTo>
                    <a:pt x="11" y="8"/>
                    <a:pt x="0" y="22"/>
                    <a:pt x="3" y="36"/>
                  </a:cubicBezTo>
                  <a:cubicBezTo>
                    <a:pt x="16" y="68"/>
                    <a:pt x="16" y="68"/>
                    <a:pt x="16" y="68"/>
                  </a:cubicBezTo>
                  <a:cubicBezTo>
                    <a:pt x="12" y="55"/>
                    <a:pt x="23" y="41"/>
                    <a:pt x="40" y="37"/>
                  </a:cubicBezTo>
                  <a:cubicBezTo>
                    <a:pt x="57" y="33"/>
                    <a:pt x="73" y="40"/>
                    <a:pt x="77" y="53"/>
                  </a:cubicBezTo>
                  <a:lnTo>
                    <a:pt x="64" y="21"/>
                  </a:lnTo>
                  <a:close/>
                </a:path>
              </a:pathLst>
            </a:custGeom>
            <a:solidFill>
              <a:srgbClr val="E2EF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74" name="Freeform 102">
              <a:extLst>
                <a:ext uri="{FF2B5EF4-FFF2-40B4-BE49-F238E27FC236}">
                  <a16:creationId xmlns:a16="http://schemas.microsoft.com/office/drawing/2014/main" id="{CF92F364-395B-4CBC-90B7-4CC43E682D3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8" y="3267"/>
              <a:ext cx="262" cy="218"/>
            </a:xfrm>
            <a:custGeom>
              <a:avLst/>
              <a:gdLst>
                <a:gd name="T0" fmla="*/ 61520 w 105"/>
                <a:gd name="T1" fmla="*/ 30023 h 82"/>
                <a:gd name="T2" fmla="*/ 26517 w 105"/>
                <a:gd name="T3" fmla="*/ 5697 h 82"/>
                <a:gd name="T4" fmla="*/ 2907 w 105"/>
                <a:gd name="T5" fmla="*/ 52591 h 82"/>
                <a:gd name="T6" fmla="*/ 20975 w 105"/>
                <a:gd name="T7" fmla="*/ 77018 h 82"/>
                <a:gd name="T8" fmla="*/ 14495 w 105"/>
                <a:gd name="T9" fmla="*/ 50847 h 82"/>
                <a:gd name="T10" fmla="*/ 29424 w 105"/>
                <a:gd name="T11" fmla="*/ 20426 h 82"/>
                <a:gd name="T12" fmla="*/ 51172 w 105"/>
                <a:gd name="T13" fmla="*/ 36661 h 82"/>
                <a:gd name="T14" fmla="*/ 56677 w 105"/>
                <a:gd name="T15" fmla="*/ 58945 h 82"/>
                <a:gd name="T16" fmla="*/ 61520 w 105"/>
                <a:gd name="T17" fmla="*/ 30023 h 8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5" h="82">
                  <a:moveTo>
                    <a:pt x="102" y="32"/>
                  </a:moveTo>
                  <a:cubicBezTo>
                    <a:pt x="97" y="11"/>
                    <a:pt x="71" y="0"/>
                    <a:pt x="44" y="6"/>
                  </a:cubicBezTo>
                  <a:cubicBezTo>
                    <a:pt x="18" y="13"/>
                    <a:pt x="0" y="35"/>
                    <a:pt x="5" y="56"/>
                  </a:cubicBezTo>
                  <a:cubicBezTo>
                    <a:pt x="9" y="69"/>
                    <a:pt x="20" y="79"/>
                    <a:pt x="35" y="82"/>
                  </a:cubicBezTo>
                  <a:cubicBezTo>
                    <a:pt x="24" y="54"/>
                    <a:pt x="24" y="54"/>
                    <a:pt x="24" y="54"/>
                  </a:cubicBezTo>
                  <a:cubicBezTo>
                    <a:pt x="21" y="40"/>
                    <a:pt x="32" y="26"/>
                    <a:pt x="49" y="22"/>
                  </a:cubicBezTo>
                  <a:cubicBezTo>
                    <a:pt x="66" y="18"/>
                    <a:pt x="82" y="25"/>
                    <a:pt x="85" y="39"/>
                  </a:cubicBezTo>
                  <a:cubicBezTo>
                    <a:pt x="94" y="63"/>
                    <a:pt x="94" y="63"/>
                    <a:pt x="94" y="63"/>
                  </a:cubicBezTo>
                  <a:cubicBezTo>
                    <a:pt x="101" y="54"/>
                    <a:pt x="105" y="43"/>
                    <a:pt x="102" y="32"/>
                  </a:cubicBezTo>
                  <a:close/>
                </a:path>
              </a:pathLst>
            </a:custGeom>
            <a:solidFill>
              <a:srgbClr val="6572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75" name="Freeform 103">
              <a:extLst>
                <a:ext uri="{FF2B5EF4-FFF2-40B4-BE49-F238E27FC236}">
                  <a16:creationId xmlns:a16="http://schemas.microsoft.com/office/drawing/2014/main" id="{35439644-0736-41E8-A9CB-22BA1D8A95F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0" y="3277"/>
              <a:ext cx="93" cy="80"/>
            </a:xfrm>
            <a:custGeom>
              <a:avLst/>
              <a:gdLst>
                <a:gd name="T0" fmla="*/ 22149 w 37"/>
                <a:gd name="T1" fmla="*/ 10376 h 30"/>
                <a:gd name="T2" fmla="*/ 9622 w 37"/>
                <a:gd name="T3" fmla="*/ 1763 h 30"/>
                <a:gd name="T4" fmla="*/ 1320 w 37"/>
                <a:gd name="T5" fmla="*/ 18355 h 30"/>
                <a:gd name="T6" fmla="*/ 13849 w 37"/>
                <a:gd name="T7" fmla="*/ 26944 h 30"/>
                <a:gd name="T8" fmla="*/ 22149 w 37"/>
                <a:gd name="T9" fmla="*/ 10376 h 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30">
                  <a:moveTo>
                    <a:pt x="35" y="11"/>
                  </a:moveTo>
                  <a:cubicBezTo>
                    <a:pt x="33" y="4"/>
                    <a:pt x="24" y="0"/>
                    <a:pt x="15" y="2"/>
                  </a:cubicBezTo>
                  <a:cubicBezTo>
                    <a:pt x="6" y="4"/>
                    <a:pt x="0" y="12"/>
                    <a:pt x="2" y="19"/>
                  </a:cubicBezTo>
                  <a:cubicBezTo>
                    <a:pt x="4" y="26"/>
                    <a:pt x="13" y="30"/>
                    <a:pt x="22" y="28"/>
                  </a:cubicBezTo>
                  <a:cubicBezTo>
                    <a:pt x="31" y="26"/>
                    <a:pt x="37" y="18"/>
                    <a:pt x="35" y="11"/>
                  </a:cubicBezTo>
                  <a:close/>
                </a:path>
              </a:pathLst>
            </a:custGeom>
            <a:solidFill>
              <a:srgbClr val="AFD3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76" name="Freeform 104">
              <a:extLst>
                <a:ext uri="{FF2B5EF4-FFF2-40B4-BE49-F238E27FC236}">
                  <a16:creationId xmlns:a16="http://schemas.microsoft.com/office/drawing/2014/main" id="{E1DCB252-F53A-4BA8-9DD9-D112B8B8080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0" y="3285"/>
              <a:ext cx="70" cy="64"/>
            </a:xfrm>
            <a:custGeom>
              <a:avLst/>
              <a:gdLst>
                <a:gd name="T0" fmla="*/ 16613 w 28"/>
                <a:gd name="T1" fmla="*/ 8648 h 24"/>
                <a:gd name="T2" fmla="*/ 7345 w 28"/>
                <a:gd name="T3" fmla="*/ 1763 h 24"/>
                <a:gd name="T4" fmla="*/ 1300 w 28"/>
                <a:gd name="T5" fmla="*/ 14413 h 24"/>
                <a:gd name="T6" fmla="*/ 10550 w 28"/>
                <a:gd name="T7" fmla="*/ 21184 h 24"/>
                <a:gd name="T8" fmla="*/ 16613 w 28"/>
                <a:gd name="T9" fmla="*/ 8648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24">
                  <a:moveTo>
                    <a:pt x="27" y="9"/>
                  </a:moveTo>
                  <a:cubicBezTo>
                    <a:pt x="26" y="3"/>
                    <a:pt x="19" y="0"/>
                    <a:pt x="12" y="2"/>
                  </a:cubicBezTo>
                  <a:cubicBezTo>
                    <a:pt x="5" y="4"/>
                    <a:pt x="0" y="10"/>
                    <a:pt x="2" y="15"/>
                  </a:cubicBezTo>
                  <a:cubicBezTo>
                    <a:pt x="3" y="21"/>
                    <a:pt x="10" y="24"/>
                    <a:pt x="17" y="22"/>
                  </a:cubicBezTo>
                  <a:cubicBezTo>
                    <a:pt x="24" y="20"/>
                    <a:pt x="28" y="14"/>
                    <a:pt x="27" y="9"/>
                  </a:cubicBezTo>
                  <a:close/>
                </a:path>
              </a:pathLst>
            </a:custGeom>
            <a:solidFill>
              <a:srgbClr val="7CA0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77" name="Freeform 105">
              <a:extLst>
                <a:ext uri="{FF2B5EF4-FFF2-40B4-BE49-F238E27FC236}">
                  <a16:creationId xmlns:a16="http://schemas.microsoft.com/office/drawing/2014/main" id="{FE03C74B-88AA-45ED-9F7F-6DC2189AFBC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5" y="3288"/>
              <a:ext cx="45" cy="32"/>
            </a:xfrm>
            <a:custGeom>
              <a:avLst/>
              <a:gdLst>
                <a:gd name="T0" fmla="*/ 11063 w 18"/>
                <a:gd name="T1" fmla="*/ 1059 h 12"/>
                <a:gd name="T2" fmla="*/ 6175 w 18"/>
                <a:gd name="T3" fmla="*/ 1059 h 12"/>
                <a:gd name="T4" fmla="*/ 0 w 18"/>
                <a:gd name="T5" fmla="*/ 11469 h 12"/>
                <a:gd name="T6" fmla="*/ 4425 w 18"/>
                <a:gd name="T7" fmla="*/ 11469 h 12"/>
                <a:gd name="T8" fmla="*/ 11063 w 18"/>
                <a:gd name="T9" fmla="*/ 1059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12">
                  <a:moveTo>
                    <a:pt x="18" y="1"/>
                  </a:moveTo>
                  <a:cubicBezTo>
                    <a:pt x="15" y="1"/>
                    <a:pt x="13" y="0"/>
                    <a:pt x="10" y="1"/>
                  </a:cubicBezTo>
                  <a:cubicBezTo>
                    <a:pt x="4" y="3"/>
                    <a:pt x="0" y="7"/>
                    <a:pt x="0" y="12"/>
                  </a:cubicBezTo>
                  <a:cubicBezTo>
                    <a:pt x="2" y="12"/>
                    <a:pt x="5" y="12"/>
                    <a:pt x="7" y="12"/>
                  </a:cubicBezTo>
                  <a:cubicBezTo>
                    <a:pt x="13" y="10"/>
                    <a:pt x="17" y="6"/>
                    <a:pt x="18" y="1"/>
                  </a:cubicBezTo>
                  <a:close/>
                </a:path>
              </a:pathLst>
            </a:custGeom>
            <a:solidFill>
              <a:srgbClr val="427A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78" name="Freeform 106">
              <a:extLst>
                <a:ext uri="{FF2B5EF4-FFF2-40B4-BE49-F238E27FC236}">
                  <a16:creationId xmlns:a16="http://schemas.microsoft.com/office/drawing/2014/main" id="{E77A0D70-7AA3-489D-A6F4-5AC6E027264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5" y="3117"/>
              <a:ext cx="168" cy="168"/>
            </a:xfrm>
            <a:custGeom>
              <a:avLst/>
              <a:gdLst>
                <a:gd name="T0" fmla="*/ 34305 w 67"/>
                <a:gd name="T1" fmla="*/ 17237 h 63"/>
                <a:gd name="T2" fmla="*/ 14869 w 67"/>
                <a:gd name="T3" fmla="*/ 3891 h 63"/>
                <a:gd name="T4" fmla="*/ 1968 w 67"/>
                <a:gd name="T5" fmla="*/ 29789 h 63"/>
                <a:gd name="T6" fmla="*/ 9413 w 67"/>
                <a:gd name="T7" fmla="*/ 60437 h 63"/>
                <a:gd name="T8" fmla="*/ 22422 w 67"/>
                <a:gd name="T9" fmla="*/ 34531 h 63"/>
                <a:gd name="T10" fmla="*/ 41749 w 67"/>
                <a:gd name="T11" fmla="*/ 47880 h 63"/>
                <a:gd name="T12" fmla="*/ 34305 w 67"/>
                <a:gd name="T13" fmla="*/ 17237 h 6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7" h="63">
                  <a:moveTo>
                    <a:pt x="55" y="18"/>
                  </a:moveTo>
                  <a:cubicBezTo>
                    <a:pt x="52" y="7"/>
                    <a:pt x="38" y="0"/>
                    <a:pt x="24" y="4"/>
                  </a:cubicBezTo>
                  <a:cubicBezTo>
                    <a:pt x="9" y="7"/>
                    <a:pt x="0" y="20"/>
                    <a:pt x="3" y="31"/>
                  </a:cubicBezTo>
                  <a:cubicBezTo>
                    <a:pt x="15" y="63"/>
                    <a:pt x="15" y="63"/>
                    <a:pt x="15" y="63"/>
                  </a:cubicBezTo>
                  <a:cubicBezTo>
                    <a:pt x="12" y="51"/>
                    <a:pt x="22" y="39"/>
                    <a:pt x="36" y="36"/>
                  </a:cubicBezTo>
                  <a:cubicBezTo>
                    <a:pt x="51" y="32"/>
                    <a:pt x="64" y="39"/>
                    <a:pt x="67" y="50"/>
                  </a:cubicBezTo>
                  <a:lnTo>
                    <a:pt x="55" y="18"/>
                  </a:lnTo>
                  <a:close/>
                </a:path>
              </a:pathLst>
            </a:custGeom>
            <a:solidFill>
              <a:srgbClr val="C1C9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79" name="Freeform 107">
              <a:extLst>
                <a:ext uri="{FF2B5EF4-FFF2-40B4-BE49-F238E27FC236}">
                  <a16:creationId xmlns:a16="http://schemas.microsoft.com/office/drawing/2014/main" id="{EDDD6435-7435-4FBB-96B0-E9FAAD760C1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8" y="3133"/>
              <a:ext cx="85" cy="107"/>
            </a:xfrm>
            <a:custGeom>
              <a:avLst/>
              <a:gdLst>
                <a:gd name="T0" fmla="*/ 8125 w 34"/>
                <a:gd name="T1" fmla="*/ 11770 h 40"/>
                <a:gd name="T2" fmla="*/ 18363 w 34"/>
                <a:gd name="T3" fmla="*/ 2870 h 40"/>
                <a:gd name="T4" fmla="*/ 20833 w 34"/>
                <a:gd name="T5" fmla="*/ 1795 h 40"/>
                <a:gd name="T6" fmla="*/ 12238 w 34"/>
                <a:gd name="T7" fmla="*/ 1795 h 40"/>
                <a:gd name="T8" fmla="*/ 1300 w 34"/>
                <a:gd name="T9" fmla="*/ 23393 h 40"/>
                <a:gd name="T10" fmla="*/ 4895 w 34"/>
                <a:gd name="T11" fmla="*/ 39162 h 40"/>
                <a:gd name="T12" fmla="*/ 8125 w 34"/>
                <a:gd name="T13" fmla="*/ 11770 h 4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4" h="40">
                  <a:moveTo>
                    <a:pt x="13" y="12"/>
                  </a:moveTo>
                  <a:cubicBezTo>
                    <a:pt x="17" y="8"/>
                    <a:pt x="23" y="4"/>
                    <a:pt x="30" y="3"/>
                  </a:cubicBezTo>
                  <a:cubicBezTo>
                    <a:pt x="31" y="2"/>
                    <a:pt x="33" y="2"/>
                    <a:pt x="34" y="2"/>
                  </a:cubicBezTo>
                  <a:cubicBezTo>
                    <a:pt x="30" y="1"/>
                    <a:pt x="25" y="0"/>
                    <a:pt x="20" y="2"/>
                  </a:cubicBezTo>
                  <a:cubicBezTo>
                    <a:pt x="8" y="4"/>
                    <a:pt x="0" y="15"/>
                    <a:pt x="2" y="24"/>
                  </a:cubicBezTo>
                  <a:cubicBezTo>
                    <a:pt x="8" y="40"/>
                    <a:pt x="8" y="40"/>
                    <a:pt x="8" y="40"/>
                  </a:cubicBezTo>
                  <a:cubicBezTo>
                    <a:pt x="7" y="36"/>
                    <a:pt x="5" y="20"/>
                    <a:pt x="13" y="12"/>
                  </a:cubicBezTo>
                  <a:close/>
                </a:path>
              </a:pathLst>
            </a:custGeom>
            <a:solidFill>
              <a:srgbClr val="E6EA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80" name="Freeform 108">
              <a:extLst>
                <a:ext uri="{FF2B5EF4-FFF2-40B4-BE49-F238E27FC236}">
                  <a16:creationId xmlns:a16="http://schemas.microsoft.com/office/drawing/2014/main" id="{8389431B-1B7B-4D60-B522-5B06B59BDBA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3" y="3155"/>
              <a:ext cx="75" cy="53"/>
            </a:xfrm>
            <a:custGeom>
              <a:avLst/>
              <a:gdLst>
                <a:gd name="T0" fmla="*/ 0 w 30"/>
                <a:gd name="T1" fmla="*/ 18293 h 20"/>
                <a:gd name="T2" fmla="*/ 18363 w 30"/>
                <a:gd name="T3" fmla="*/ 18293 h 20"/>
                <a:gd name="T4" fmla="*/ 13488 w 30"/>
                <a:gd name="T5" fmla="*/ 0 h 20"/>
                <a:gd name="T6" fmla="*/ 8595 w 30"/>
                <a:gd name="T7" fmla="*/ 9418 h 20"/>
                <a:gd name="T8" fmla="*/ 0 w 30"/>
                <a:gd name="T9" fmla="*/ 18293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20">
                  <a:moveTo>
                    <a:pt x="0" y="20"/>
                  </a:moveTo>
                  <a:cubicBezTo>
                    <a:pt x="5" y="16"/>
                    <a:pt x="20" y="13"/>
                    <a:pt x="30" y="2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4"/>
                    <a:pt x="19" y="8"/>
                    <a:pt x="14" y="10"/>
                  </a:cubicBezTo>
                  <a:cubicBezTo>
                    <a:pt x="7" y="13"/>
                    <a:pt x="0" y="20"/>
                    <a:pt x="0" y="20"/>
                  </a:cubicBezTo>
                  <a:close/>
                </a:path>
              </a:pathLst>
            </a:custGeom>
            <a:solidFill>
              <a:srgbClr val="8A96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81" name="Freeform 109">
              <a:extLst>
                <a:ext uri="{FF2B5EF4-FFF2-40B4-BE49-F238E27FC236}">
                  <a16:creationId xmlns:a16="http://schemas.microsoft.com/office/drawing/2014/main" id="{F6CFD1DB-DC5F-4701-BA08-B0E303A7192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3" y="3229"/>
              <a:ext cx="105" cy="99"/>
            </a:xfrm>
            <a:custGeom>
              <a:avLst/>
              <a:gdLst>
                <a:gd name="T0" fmla="*/ 21488 w 42"/>
                <a:gd name="T1" fmla="*/ 10711 h 37"/>
                <a:gd name="T2" fmla="*/ 9770 w 42"/>
                <a:gd name="T3" fmla="*/ 2871 h 37"/>
                <a:gd name="T4" fmla="*/ 1300 w 42"/>
                <a:gd name="T5" fmla="*/ 19730 h 37"/>
                <a:gd name="T6" fmla="*/ 5675 w 42"/>
                <a:gd name="T7" fmla="*/ 36341 h 37"/>
                <a:gd name="T8" fmla="*/ 13488 w 42"/>
                <a:gd name="T9" fmla="*/ 19730 h 37"/>
                <a:gd name="T10" fmla="*/ 25708 w 42"/>
                <a:gd name="T11" fmla="*/ 28659 h 37"/>
                <a:gd name="T12" fmla="*/ 21488 w 42"/>
                <a:gd name="T13" fmla="*/ 10711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2" h="37">
                  <a:moveTo>
                    <a:pt x="35" y="11"/>
                  </a:moveTo>
                  <a:cubicBezTo>
                    <a:pt x="33" y="4"/>
                    <a:pt x="25" y="0"/>
                    <a:pt x="16" y="3"/>
                  </a:cubicBezTo>
                  <a:cubicBezTo>
                    <a:pt x="6" y="5"/>
                    <a:pt x="0" y="12"/>
                    <a:pt x="2" y="20"/>
                  </a:cubicBezTo>
                  <a:cubicBezTo>
                    <a:pt x="9" y="37"/>
                    <a:pt x="9" y="37"/>
                    <a:pt x="9" y="37"/>
                  </a:cubicBezTo>
                  <a:cubicBezTo>
                    <a:pt x="7" y="30"/>
                    <a:pt x="13" y="22"/>
                    <a:pt x="22" y="20"/>
                  </a:cubicBezTo>
                  <a:cubicBezTo>
                    <a:pt x="31" y="18"/>
                    <a:pt x="40" y="22"/>
                    <a:pt x="42" y="29"/>
                  </a:cubicBezTo>
                  <a:lnTo>
                    <a:pt x="35" y="11"/>
                  </a:lnTo>
                  <a:close/>
                </a:path>
              </a:pathLst>
            </a:custGeom>
            <a:solidFill>
              <a:srgbClr val="E2EF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82" name="Freeform 110">
              <a:extLst>
                <a:ext uri="{FF2B5EF4-FFF2-40B4-BE49-F238E27FC236}">
                  <a16:creationId xmlns:a16="http://schemas.microsoft.com/office/drawing/2014/main" id="{AB82793C-51CF-4237-A235-C4D57690659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5" y="3203"/>
              <a:ext cx="143" cy="120"/>
            </a:xfrm>
            <a:custGeom>
              <a:avLst/>
              <a:gdLst>
                <a:gd name="T0" fmla="*/ 34390 w 57"/>
                <a:gd name="T1" fmla="*/ 17237 h 45"/>
                <a:gd name="T2" fmla="*/ 15018 w 57"/>
                <a:gd name="T3" fmla="*/ 3891 h 45"/>
                <a:gd name="T4" fmla="*/ 1977 w 57"/>
                <a:gd name="T5" fmla="*/ 29789 h 45"/>
                <a:gd name="T6" fmla="*/ 11922 w 57"/>
                <a:gd name="T7" fmla="*/ 43144 h 45"/>
                <a:gd name="T8" fmla="*/ 8244 w 57"/>
                <a:gd name="T9" fmla="*/ 28728 h 45"/>
                <a:gd name="T10" fmla="*/ 16987 w 57"/>
                <a:gd name="T11" fmla="*/ 12536 h 45"/>
                <a:gd name="T12" fmla="*/ 28720 w 57"/>
                <a:gd name="T13" fmla="*/ 20083 h 45"/>
                <a:gd name="T14" fmla="*/ 31897 w 57"/>
                <a:gd name="T15" fmla="*/ 32768 h 45"/>
                <a:gd name="T16" fmla="*/ 34390 w 57"/>
                <a:gd name="T17" fmla="*/ 17237 h 4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7" h="45">
                  <a:moveTo>
                    <a:pt x="55" y="18"/>
                  </a:moveTo>
                  <a:cubicBezTo>
                    <a:pt x="52" y="7"/>
                    <a:pt x="39" y="0"/>
                    <a:pt x="24" y="4"/>
                  </a:cubicBezTo>
                  <a:cubicBezTo>
                    <a:pt x="10" y="7"/>
                    <a:pt x="0" y="19"/>
                    <a:pt x="3" y="31"/>
                  </a:cubicBezTo>
                  <a:cubicBezTo>
                    <a:pt x="5" y="38"/>
                    <a:pt x="11" y="43"/>
                    <a:pt x="19" y="45"/>
                  </a:cubicBezTo>
                  <a:cubicBezTo>
                    <a:pt x="13" y="30"/>
                    <a:pt x="13" y="30"/>
                    <a:pt x="13" y="30"/>
                  </a:cubicBezTo>
                  <a:cubicBezTo>
                    <a:pt x="11" y="22"/>
                    <a:pt x="17" y="15"/>
                    <a:pt x="27" y="13"/>
                  </a:cubicBezTo>
                  <a:cubicBezTo>
                    <a:pt x="36" y="10"/>
                    <a:pt x="44" y="14"/>
                    <a:pt x="46" y="21"/>
                  </a:cubicBezTo>
                  <a:cubicBezTo>
                    <a:pt x="51" y="34"/>
                    <a:pt x="51" y="34"/>
                    <a:pt x="51" y="34"/>
                  </a:cubicBezTo>
                  <a:cubicBezTo>
                    <a:pt x="55" y="29"/>
                    <a:pt x="57" y="24"/>
                    <a:pt x="55" y="18"/>
                  </a:cubicBezTo>
                  <a:close/>
                </a:path>
              </a:pathLst>
            </a:custGeom>
            <a:solidFill>
              <a:srgbClr val="6572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83" name="Freeform 111">
              <a:extLst>
                <a:ext uri="{FF2B5EF4-FFF2-40B4-BE49-F238E27FC236}">
                  <a16:creationId xmlns:a16="http://schemas.microsoft.com/office/drawing/2014/main" id="{F6AE5E15-D908-4A0D-A5A4-A1E23F2CA688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0" y="1571"/>
              <a:ext cx="300" cy="341"/>
            </a:xfrm>
            <a:custGeom>
              <a:avLst/>
              <a:gdLst>
                <a:gd name="T0" fmla="*/ 11720 w 120"/>
                <a:gd name="T1" fmla="*/ 6841 h 128"/>
                <a:gd name="T2" fmla="*/ 6175 w 120"/>
                <a:gd name="T3" fmla="*/ 39985 h 128"/>
                <a:gd name="T4" fmla="*/ 0 w 120"/>
                <a:gd name="T5" fmla="*/ 68709 h 128"/>
                <a:gd name="T6" fmla="*/ 30083 w 120"/>
                <a:gd name="T7" fmla="*/ 120077 h 128"/>
                <a:gd name="T8" fmla="*/ 26875 w 120"/>
                <a:gd name="T9" fmla="*/ 48553 h 128"/>
                <a:gd name="T10" fmla="*/ 53720 w 120"/>
                <a:gd name="T11" fmla="*/ 27509 h 128"/>
                <a:gd name="T12" fmla="*/ 72783 w 120"/>
                <a:gd name="T13" fmla="*/ 30328 h 128"/>
                <a:gd name="T14" fmla="*/ 28833 w 120"/>
                <a:gd name="T15" fmla="*/ 1761 h 12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20" h="128">
                  <a:moveTo>
                    <a:pt x="19" y="7"/>
                  </a:moveTo>
                  <a:cubicBezTo>
                    <a:pt x="19" y="25"/>
                    <a:pt x="19" y="30"/>
                    <a:pt x="10" y="42"/>
                  </a:cubicBezTo>
                  <a:cubicBezTo>
                    <a:pt x="2" y="54"/>
                    <a:pt x="0" y="55"/>
                    <a:pt x="0" y="72"/>
                  </a:cubicBezTo>
                  <a:cubicBezTo>
                    <a:pt x="0" y="104"/>
                    <a:pt x="8" y="128"/>
                    <a:pt x="49" y="126"/>
                  </a:cubicBezTo>
                  <a:cubicBezTo>
                    <a:pt x="54" y="96"/>
                    <a:pt x="19" y="79"/>
                    <a:pt x="44" y="51"/>
                  </a:cubicBezTo>
                  <a:cubicBezTo>
                    <a:pt x="56" y="37"/>
                    <a:pt x="71" y="30"/>
                    <a:pt x="88" y="29"/>
                  </a:cubicBezTo>
                  <a:cubicBezTo>
                    <a:pt x="99" y="28"/>
                    <a:pt x="109" y="34"/>
                    <a:pt x="119" y="32"/>
                  </a:cubicBezTo>
                  <a:cubicBezTo>
                    <a:pt x="120" y="8"/>
                    <a:pt x="67" y="0"/>
                    <a:pt x="47" y="2"/>
                  </a:cubicBezTo>
                </a:path>
              </a:pathLst>
            </a:custGeom>
            <a:solidFill>
              <a:srgbClr val="DD7F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84" name="Freeform 112">
              <a:extLst>
                <a:ext uri="{FF2B5EF4-FFF2-40B4-BE49-F238E27FC236}">
                  <a16:creationId xmlns:a16="http://schemas.microsoft.com/office/drawing/2014/main" id="{83BFC6FA-59D1-4025-8027-A4FE8B4F140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5" y="1800"/>
              <a:ext cx="120" cy="429"/>
            </a:xfrm>
            <a:custGeom>
              <a:avLst/>
              <a:gdLst>
                <a:gd name="T0" fmla="*/ 0 w 48"/>
                <a:gd name="T1" fmla="*/ 4692 h 161"/>
                <a:gd name="T2" fmla="*/ 15938 w 48"/>
                <a:gd name="T3" fmla="*/ 25809 h 161"/>
                <a:gd name="T4" fmla="*/ 15938 w 48"/>
                <a:gd name="T5" fmla="*/ 52690 h 161"/>
                <a:gd name="T6" fmla="*/ 15438 w 48"/>
                <a:gd name="T7" fmla="*/ 88766 h 161"/>
                <a:gd name="T8" fmla="*/ 6845 w 48"/>
                <a:gd name="T9" fmla="*/ 121042 h 161"/>
                <a:gd name="T10" fmla="*/ 4895 w 48"/>
                <a:gd name="T11" fmla="*/ 153547 h 161"/>
                <a:gd name="T12" fmla="*/ 11063 w 48"/>
                <a:gd name="T13" fmla="*/ 129611 h 161"/>
                <a:gd name="T14" fmla="*/ 13020 w 48"/>
                <a:gd name="T15" fmla="*/ 108779 h 161"/>
                <a:gd name="T16" fmla="*/ 19533 w 48"/>
                <a:gd name="T17" fmla="*/ 96333 h 161"/>
                <a:gd name="T18" fmla="*/ 23250 w 48"/>
                <a:gd name="T19" fmla="*/ 80855 h 161"/>
                <a:gd name="T20" fmla="*/ 28125 w 48"/>
                <a:gd name="T21" fmla="*/ 43004 h 161"/>
                <a:gd name="T22" fmla="*/ 28125 w 48"/>
                <a:gd name="T23" fmla="*/ 20014 h 161"/>
                <a:gd name="T24" fmla="*/ 10550 w 48"/>
                <a:gd name="T25" fmla="*/ 0 h 16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8" h="161">
                  <a:moveTo>
                    <a:pt x="0" y="5"/>
                  </a:moveTo>
                  <a:cubicBezTo>
                    <a:pt x="12" y="9"/>
                    <a:pt x="24" y="16"/>
                    <a:pt x="26" y="27"/>
                  </a:cubicBezTo>
                  <a:cubicBezTo>
                    <a:pt x="28" y="35"/>
                    <a:pt x="26" y="46"/>
                    <a:pt x="26" y="55"/>
                  </a:cubicBezTo>
                  <a:cubicBezTo>
                    <a:pt x="26" y="67"/>
                    <a:pt x="26" y="80"/>
                    <a:pt x="25" y="93"/>
                  </a:cubicBezTo>
                  <a:cubicBezTo>
                    <a:pt x="24" y="106"/>
                    <a:pt x="16" y="115"/>
                    <a:pt x="11" y="127"/>
                  </a:cubicBezTo>
                  <a:cubicBezTo>
                    <a:pt x="7" y="138"/>
                    <a:pt x="8" y="149"/>
                    <a:pt x="8" y="161"/>
                  </a:cubicBezTo>
                  <a:cubicBezTo>
                    <a:pt x="10" y="152"/>
                    <a:pt x="15" y="144"/>
                    <a:pt x="18" y="136"/>
                  </a:cubicBezTo>
                  <a:cubicBezTo>
                    <a:pt x="20" y="129"/>
                    <a:pt x="19" y="121"/>
                    <a:pt x="21" y="114"/>
                  </a:cubicBezTo>
                  <a:cubicBezTo>
                    <a:pt x="23" y="107"/>
                    <a:pt x="28" y="106"/>
                    <a:pt x="32" y="101"/>
                  </a:cubicBezTo>
                  <a:cubicBezTo>
                    <a:pt x="36" y="96"/>
                    <a:pt x="36" y="92"/>
                    <a:pt x="38" y="85"/>
                  </a:cubicBezTo>
                  <a:cubicBezTo>
                    <a:pt x="43" y="72"/>
                    <a:pt x="45" y="60"/>
                    <a:pt x="46" y="45"/>
                  </a:cubicBezTo>
                  <a:cubicBezTo>
                    <a:pt x="47" y="36"/>
                    <a:pt x="48" y="30"/>
                    <a:pt x="46" y="21"/>
                  </a:cubicBezTo>
                  <a:cubicBezTo>
                    <a:pt x="44" y="5"/>
                    <a:pt x="33" y="4"/>
                    <a:pt x="17" y="0"/>
                  </a:cubicBezTo>
                </a:path>
              </a:pathLst>
            </a:custGeom>
            <a:solidFill>
              <a:srgbClr val="9E06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85" name="Freeform 113">
              <a:extLst>
                <a:ext uri="{FF2B5EF4-FFF2-40B4-BE49-F238E27FC236}">
                  <a16:creationId xmlns:a16="http://schemas.microsoft.com/office/drawing/2014/main" id="{58719E43-BC76-4186-8DFF-A088B9E7CC3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8" y="1429"/>
              <a:ext cx="85" cy="262"/>
            </a:xfrm>
            <a:custGeom>
              <a:avLst/>
              <a:gdLst>
                <a:gd name="T0" fmla="*/ 0 w 34"/>
                <a:gd name="T1" fmla="*/ 2866 h 98"/>
                <a:gd name="T2" fmla="*/ 14658 w 34"/>
                <a:gd name="T3" fmla="*/ 5868 h 98"/>
                <a:gd name="T4" fmla="*/ 14658 w 34"/>
                <a:gd name="T5" fmla="*/ 43013 h 98"/>
                <a:gd name="T6" fmla="*/ 20313 w 34"/>
                <a:gd name="T7" fmla="*/ 70032 h 98"/>
                <a:gd name="T8" fmla="*/ 20313 w 34"/>
                <a:gd name="T9" fmla="*/ 95582 h 98"/>
                <a:gd name="T10" fmla="*/ 14188 w 34"/>
                <a:gd name="T11" fmla="*/ 70032 h 98"/>
                <a:gd name="T12" fmla="*/ 9770 w 34"/>
                <a:gd name="T13" fmla="*/ 47810 h 98"/>
                <a:gd name="T14" fmla="*/ 8595 w 34"/>
                <a:gd name="T15" fmla="*/ 22278 h 98"/>
                <a:gd name="T16" fmla="*/ 2470 w 34"/>
                <a:gd name="T17" fmla="*/ 5868 h 9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4" h="98">
                  <a:moveTo>
                    <a:pt x="0" y="3"/>
                  </a:moveTo>
                  <a:cubicBezTo>
                    <a:pt x="8" y="0"/>
                    <a:pt x="17" y="2"/>
                    <a:pt x="24" y="6"/>
                  </a:cubicBezTo>
                  <a:cubicBezTo>
                    <a:pt x="25" y="19"/>
                    <a:pt x="23" y="32"/>
                    <a:pt x="24" y="44"/>
                  </a:cubicBezTo>
                  <a:cubicBezTo>
                    <a:pt x="25" y="55"/>
                    <a:pt x="32" y="62"/>
                    <a:pt x="33" y="72"/>
                  </a:cubicBezTo>
                  <a:cubicBezTo>
                    <a:pt x="34" y="81"/>
                    <a:pt x="33" y="90"/>
                    <a:pt x="33" y="98"/>
                  </a:cubicBezTo>
                  <a:cubicBezTo>
                    <a:pt x="33" y="89"/>
                    <a:pt x="26" y="81"/>
                    <a:pt x="23" y="72"/>
                  </a:cubicBezTo>
                  <a:cubicBezTo>
                    <a:pt x="20" y="65"/>
                    <a:pt x="18" y="56"/>
                    <a:pt x="16" y="49"/>
                  </a:cubicBezTo>
                  <a:cubicBezTo>
                    <a:pt x="14" y="40"/>
                    <a:pt x="16" y="32"/>
                    <a:pt x="14" y="23"/>
                  </a:cubicBezTo>
                  <a:cubicBezTo>
                    <a:pt x="13" y="16"/>
                    <a:pt x="6" y="13"/>
                    <a:pt x="4" y="6"/>
                  </a:cubicBezTo>
                </a:path>
              </a:pathLst>
            </a:custGeom>
            <a:solidFill>
              <a:srgbClr val="9E06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86" name="Freeform 114">
              <a:extLst>
                <a:ext uri="{FF2B5EF4-FFF2-40B4-BE49-F238E27FC236}">
                  <a16:creationId xmlns:a16="http://schemas.microsoft.com/office/drawing/2014/main" id="{33F1AA48-9293-4A15-8995-8E349B76EE6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5" y="2528"/>
              <a:ext cx="168" cy="181"/>
            </a:xfrm>
            <a:custGeom>
              <a:avLst/>
              <a:gdLst>
                <a:gd name="T0" fmla="*/ 1309 w 67"/>
                <a:gd name="T1" fmla="*/ 64401 h 68"/>
                <a:gd name="T2" fmla="*/ 6244 w 67"/>
                <a:gd name="T3" fmla="*/ 17123 h 68"/>
                <a:gd name="T4" fmla="*/ 14869 w 67"/>
                <a:gd name="T5" fmla="*/ 4677 h 68"/>
                <a:gd name="T6" fmla="*/ 39731 w 67"/>
                <a:gd name="T7" fmla="*/ 12449 h 68"/>
                <a:gd name="T8" fmla="*/ 41749 w 67"/>
                <a:gd name="T9" fmla="*/ 48391 h 68"/>
                <a:gd name="T10" fmla="*/ 20634 w 67"/>
                <a:gd name="T11" fmla="*/ 20993 h 68"/>
                <a:gd name="T12" fmla="*/ 8733 w 67"/>
                <a:gd name="T13" fmla="*/ 49048 h 6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7" h="68">
                  <a:moveTo>
                    <a:pt x="2" y="68"/>
                  </a:moveTo>
                  <a:cubicBezTo>
                    <a:pt x="4" y="53"/>
                    <a:pt x="0" y="30"/>
                    <a:pt x="10" y="18"/>
                  </a:cubicBezTo>
                  <a:cubicBezTo>
                    <a:pt x="13" y="14"/>
                    <a:pt x="19" y="8"/>
                    <a:pt x="24" y="5"/>
                  </a:cubicBezTo>
                  <a:cubicBezTo>
                    <a:pt x="33" y="0"/>
                    <a:pt x="54" y="11"/>
                    <a:pt x="64" y="13"/>
                  </a:cubicBezTo>
                  <a:cubicBezTo>
                    <a:pt x="67" y="28"/>
                    <a:pt x="62" y="37"/>
                    <a:pt x="67" y="51"/>
                  </a:cubicBezTo>
                  <a:cubicBezTo>
                    <a:pt x="61" y="38"/>
                    <a:pt x="50" y="9"/>
                    <a:pt x="33" y="22"/>
                  </a:cubicBezTo>
                  <a:cubicBezTo>
                    <a:pt x="24" y="29"/>
                    <a:pt x="16" y="40"/>
                    <a:pt x="14" y="52"/>
                  </a:cubicBezTo>
                </a:path>
              </a:pathLst>
            </a:custGeom>
            <a:solidFill>
              <a:srgbClr val="9E06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87" name="Freeform 115">
              <a:extLst>
                <a:ext uri="{FF2B5EF4-FFF2-40B4-BE49-F238E27FC236}">
                  <a16:creationId xmlns:a16="http://schemas.microsoft.com/office/drawing/2014/main" id="{9BE0D76C-1339-4640-82E1-C6E536201BD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8" y="1611"/>
              <a:ext cx="227" cy="234"/>
            </a:xfrm>
            <a:custGeom>
              <a:avLst/>
              <a:gdLst>
                <a:gd name="T0" fmla="*/ 6471 w 91"/>
                <a:gd name="T1" fmla="*/ 82692 h 88"/>
                <a:gd name="T2" fmla="*/ 4069 w 91"/>
                <a:gd name="T3" fmla="*/ 39597 h 88"/>
                <a:gd name="T4" fmla="*/ 13241 w 91"/>
                <a:gd name="T5" fmla="*/ 19797 h 88"/>
                <a:gd name="T6" fmla="*/ 16142 w 91"/>
                <a:gd name="T7" fmla="*/ 1747 h 88"/>
                <a:gd name="T8" fmla="*/ 31294 w 91"/>
                <a:gd name="T9" fmla="*/ 1053 h 88"/>
                <a:gd name="T10" fmla="*/ 54672 w 91"/>
                <a:gd name="T11" fmla="*/ 7445 h 88"/>
                <a:gd name="T12" fmla="*/ 30129 w 91"/>
                <a:gd name="T13" fmla="*/ 11298 h 88"/>
                <a:gd name="T14" fmla="*/ 16142 w 91"/>
                <a:gd name="T15" fmla="*/ 36852 h 88"/>
                <a:gd name="T16" fmla="*/ 7748 w 91"/>
                <a:gd name="T17" fmla="*/ 70341 h 88"/>
                <a:gd name="T18" fmla="*/ 7232 w 91"/>
                <a:gd name="T19" fmla="*/ 67533 h 8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91" h="88">
                  <a:moveTo>
                    <a:pt x="11" y="88"/>
                  </a:moveTo>
                  <a:cubicBezTo>
                    <a:pt x="12" y="74"/>
                    <a:pt x="0" y="56"/>
                    <a:pt x="7" y="42"/>
                  </a:cubicBezTo>
                  <a:cubicBezTo>
                    <a:pt x="12" y="31"/>
                    <a:pt x="20" y="31"/>
                    <a:pt x="22" y="21"/>
                  </a:cubicBezTo>
                  <a:cubicBezTo>
                    <a:pt x="23" y="16"/>
                    <a:pt x="27" y="8"/>
                    <a:pt x="27" y="2"/>
                  </a:cubicBezTo>
                  <a:cubicBezTo>
                    <a:pt x="35" y="1"/>
                    <a:pt x="45" y="0"/>
                    <a:pt x="52" y="1"/>
                  </a:cubicBezTo>
                  <a:cubicBezTo>
                    <a:pt x="65" y="1"/>
                    <a:pt x="78" y="6"/>
                    <a:pt x="91" y="8"/>
                  </a:cubicBezTo>
                  <a:cubicBezTo>
                    <a:pt x="77" y="7"/>
                    <a:pt x="64" y="8"/>
                    <a:pt x="50" y="12"/>
                  </a:cubicBezTo>
                  <a:cubicBezTo>
                    <a:pt x="38" y="19"/>
                    <a:pt x="38" y="31"/>
                    <a:pt x="27" y="39"/>
                  </a:cubicBezTo>
                  <a:cubicBezTo>
                    <a:pt x="14" y="49"/>
                    <a:pt x="13" y="59"/>
                    <a:pt x="13" y="75"/>
                  </a:cubicBezTo>
                  <a:cubicBezTo>
                    <a:pt x="13" y="74"/>
                    <a:pt x="13" y="73"/>
                    <a:pt x="12" y="72"/>
                  </a:cubicBezTo>
                </a:path>
              </a:pathLst>
            </a:custGeom>
            <a:solidFill>
              <a:srgbClr val="EAAE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88" name="Freeform 116">
              <a:extLst>
                <a:ext uri="{FF2B5EF4-FFF2-40B4-BE49-F238E27FC236}">
                  <a16:creationId xmlns:a16="http://schemas.microsoft.com/office/drawing/2014/main" id="{DFAEDC7F-668A-4925-BF0A-EBA1D6CD1C05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5" y="1805"/>
              <a:ext cx="68" cy="126"/>
            </a:xfrm>
            <a:custGeom>
              <a:avLst/>
              <a:gdLst>
                <a:gd name="T0" fmla="*/ 0 w 27"/>
                <a:gd name="T1" fmla="*/ 0 h 47"/>
                <a:gd name="T2" fmla="*/ 12749 w 27"/>
                <a:gd name="T3" fmla="*/ 9962 h 47"/>
                <a:gd name="T4" fmla="*/ 15287 w 27"/>
                <a:gd name="T5" fmla="*/ 26031 h 47"/>
                <a:gd name="T6" fmla="*/ 16612 w 27"/>
                <a:gd name="T7" fmla="*/ 37803 h 47"/>
                <a:gd name="T8" fmla="*/ 10940 w 27"/>
                <a:gd name="T9" fmla="*/ 46802 h 47"/>
                <a:gd name="T10" fmla="*/ 10225 w 27"/>
                <a:gd name="T11" fmla="*/ 26031 h 47"/>
                <a:gd name="T12" fmla="*/ 1325 w 27"/>
                <a:gd name="T13" fmla="*/ 7072 h 4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7" h="47">
                  <a:moveTo>
                    <a:pt x="0" y="0"/>
                  </a:moveTo>
                  <a:cubicBezTo>
                    <a:pt x="7" y="2"/>
                    <a:pt x="17" y="3"/>
                    <a:pt x="20" y="10"/>
                  </a:cubicBezTo>
                  <a:cubicBezTo>
                    <a:pt x="22" y="14"/>
                    <a:pt x="22" y="22"/>
                    <a:pt x="24" y="26"/>
                  </a:cubicBezTo>
                  <a:cubicBezTo>
                    <a:pt x="25" y="30"/>
                    <a:pt x="27" y="34"/>
                    <a:pt x="26" y="38"/>
                  </a:cubicBezTo>
                  <a:cubicBezTo>
                    <a:pt x="25" y="46"/>
                    <a:pt x="22" y="41"/>
                    <a:pt x="17" y="47"/>
                  </a:cubicBezTo>
                  <a:cubicBezTo>
                    <a:pt x="16" y="40"/>
                    <a:pt x="17" y="33"/>
                    <a:pt x="16" y="26"/>
                  </a:cubicBezTo>
                  <a:cubicBezTo>
                    <a:pt x="16" y="16"/>
                    <a:pt x="10" y="14"/>
                    <a:pt x="2" y="7"/>
                  </a:cubicBezTo>
                </a:path>
              </a:pathLst>
            </a:custGeom>
            <a:solidFill>
              <a:srgbClr val="7B09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89" name="Freeform 117">
              <a:extLst>
                <a:ext uri="{FF2B5EF4-FFF2-40B4-BE49-F238E27FC236}">
                  <a16:creationId xmlns:a16="http://schemas.microsoft.com/office/drawing/2014/main" id="{D387D95A-69C3-40BA-A028-8FFC0FBF113F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0" y="1637"/>
              <a:ext cx="70" cy="64"/>
            </a:xfrm>
            <a:custGeom>
              <a:avLst/>
              <a:gdLst>
                <a:gd name="T0" fmla="*/ 6845 w 28"/>
                <a:gd name="T1" fmla="*/ 2824 h 24"/>
                <a:gd name="T2" fmla="*/ 0 w 28"/>
                <a:gd name="T3" fmla="*/ 23061 h 24"/>
                <a:gd name="T4" fmla="*/ 6175 w 28"/>
                <a:gd name="T5" fmla="*/ 9707 h 24"/>
                <a:gd name="T6" fmla="*/ 17113 w 28"/>
                <a:gd name="T7" fmla="*/ 0 h 24"/>
                <a:gd name="T8" fmla="*/ 4425 w 28"/>
                <a:gd name="T9" fmla="*/ 0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24">
                  <a:moveTo>
                    <a:pt x="11" y="3"/>
                  </a:moveTo>
                  <a:cubicBezTo>
                    <a:pt x="9" y="11"/>
                    <a:pt x="2" y="17"/>
                    <a:pt x="0" y="24"/>
                  </a:cubicBezTo>
                  <a:cubicBezTo>
                    <a:pt x="7" y="20"/>
                    <a:pt x="6" y="15"/>
                    <a:pt x="10" y="10"/>
                  </a:cubicBezTo>
                  <a:cubicBezTo>
                    <a:pt x="14" y="5"/>
                    <a:pt x="22" y="2"/>
                    <a:pt x="28" y="0"/>
                  </a:cubicBezTo>
                  <a:cubicBezTo>
                    <a:pt x="21" y="0"/>
                    <a:pt x="14" y="0"/>
                    <a:pt x="7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90" name="Freeform 118">
              <a:extLst>
                <a:ext uri="{FF2B5EF4-FFF2-40B4-BE49-F238E27FC236}">
                  <a16:creationId xmlns:a16="http://schemas.microsoft.com/office/drawing/2014/main" id="{6B3338B1-F9CA-48FC-AD22-37E90049211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8" y="2560"/>
              <a:ext cx="82" cy="59"/>
            </a:xfrm>
            <a:custGeom>
              <a:avLst/>
              <a:gdLst>
                <a:gd name="T0" fmla="*/ 7089 w 33"/>
                <a:gd name="T1" fmla="*/ 1813 h 22"/>
                <a:gd name="T2" fmla="*/ 0 w 33"/>
                <a:gd name="T3" fmla="*/ 21929 h 22"/>
                <a:gd name="T4" fmla="*/ 7089 w 33"/>
                <a:gd name="T5" fmla="*/ 15930 h 22"/>
                <a:gd name="T6" fmla="*/ 9373 w 33"/>
                <a:gd name="T7" fmla="*/ 7753 h 22"/>
                <a:gd name="T8" fmla="*/ 19332 w 33"/>
                <a:gd name="T9" fmla="*/ 5940 h 22"/>
                <a:gd name="T10" fmla="*/ 14102 w 33"/>
                <a:gd name="T11" fmla="*/ 0 h 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3" h="22">
                  <a:moveTo>
                    <a:pt x="12" y="2"/>
                  </a:moveTo>
                  <a:cubicBezTo>
                    <a:pt x="8" y="6"/>
                    <a:pt x="1" y="16"/>
                    <a:pt x="0" y="22"/>
                  </a:cubicBezTo>
                  <a:cubicBezTo>
                    <a:pt x="4" y="21"/>
                    <a:pt x="10" y="19"/>
                    <a:pt x="12" y="16"/>
                  </a:cubicBezTo>
                  <a:cubicBezTo>
                    <a:pt x="14" y="14"/>
                    <a:pt x="16" y="8"/>
                    <a:pt x="16" y="8"/>
                  </a:cubicBezTo>
                  <a:cubicBezTo>
                    <a:pt x="20" y="5"/>
                    <a:pt x="28" y="7"/>
                    <a:pt x="33" y="6"/>
                  </a:cubicBezTo>
                  <a:cubicBezTo>
                    <a:pt x="33" y="2"/>
                    <a:pt x="28" y="0"/>
                    <a:pt x="24" y="0"/>
                  </a:cubicBezTo>
                </a:path>
              </a:pathLst>
            </a:custGeom>
            <a:solidFill>
              <a:srgbClr val="7B09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91" name="Freeform 119">
              <a:extLst>
                <a:ext uri="{FF2B5EF4-FFF2-40B4-BE49-F238E27FC236}">
                  <a16:creationId xmlns:a16="http://schemas.microsoft.com/office/drawing/2014/main" id="{8DE43BA9-F655-4948-BF96-370458B439A5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5" y="1664"/>
              <a:ext cx="315" cy="341"/>
            </a:xfrm>
            <a:custGeom>
              <a:avLst/>
              <a:gdLst>
                <a:gd name="T0" fmla="*/ 0 w 126"/>
                <a:gd name="T1" fmla="*/ 24677 h 128"/>
                <a:gd name="T2" fmla="*/ 61063 w 126"/>
                <a:gd name="T3" fmla="*/ 53300 h 128"/>
                <a:gd name="T4" fmla="*/ 65938 w 126"/>
                <a:gd name="T5" fmla="*/ 121838 h 128"/>
                <a:gd name="T6" fmla="*/ 65438 w 126"/>
                <a:gd name="T7" fmla="*/ 12497 h 128"/>
                <a:gd name="T8" fmla="*/ 45238 w 126"/>
                <a:gd name="T9" fmla="*/ 4691 h 128"/>
                <a:gd name="T10" fmla="*/ 14658 w 126"/>
                <a:gd name="T11" fmla="*/ 20007 h 12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6" h="128">
                  <a:moveTo>
                    <a:pt x="0" y="26"/>
                  </a:moveTo>
                  <a:cubicBezTo>
                    <a:pt x="45" y="26"/>
                    <a:pt x="78" y="10"/>
                    <a:pt x="100" y="56"/>
                  </a:cubicBezTo>
                  <a:cubicBezTo>
                    <a:pt x="109" y="77"/>
                    <a:pt x="107" y="105"/>
                    <a:pt x="108" y="128"/>
                  </a:cubicBezTo>
                  <a:cubicBezTo>
                    <a:pt x="126" y="87"/>
                    <a:pt x="110" y="55"/>
                    <a:pt x="107" y="13"/>
                  </a:cubicBezTo>
                  <a:cubicBezTo>
                    <a:pt x="91" y="12"/>
                    <a:pt x="88" y="10"/>
                    <a:pt x="74" y="5"/>
                  </a:cubicBezTo>
                  <a:cubicBezTo>
                    <a:pt x="63" y="0"/>
                    <a:pt x="35" y="16"/>
                    <a:pt x="24" y="21"/>
                  </a:cubicBezTo>
                </a:path>
              </a:pathLst>
            </a:custGeom>
            <a:solidFill>
              <a:srgbClr val="DD7F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92" name="Freeform 120">
              <a:extLst>
                <a:ext uri="{FF2B5EF4-FFF2-40B4-BE49-F238E27FC236}">
                  <a16:creationId xmlns:a16="http://schemas.microsoft.com/office/drawing/2014/main" id="{8A078176-02DD-4711-8069-F7643ACFF3D0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8" y="1669"/>
              <a:ext cx="160" cy="94"/>
            </a:xfrm>
            <a:custGeom>
              <a:avLst/>
              <a:gdLst>
                <a:gd name="T0" fmla="*/ 0 w 64"/>
                <a:gd name="T1" fmla="*/ 35220 h 35"/>
                <a:gd name="T2" fmla="*/ 3720 w 64"/>
                <a:gd name="T3" fmla="*/ 14938 h 35"/>
                <a:gd name="T4" fmla="*/ 17113 w 64"/>
                <a:gd name="T5" fmla="*/ 1818 h 35"/>
                <a:gd name="T6" fmla="*/ 39063 w 64"/>
                <a:gd name="T7" fmla="*/ 1818 h 35"/>
                <a:gd name="T8" fmla="*/ 33720 w 64"/>
                <a:gd name="T9" fmla="*/ 10192 h 35"/>
                <a:gd name="T10" fmla="*/ 26875 w 64"/>
                <a:gd name="T11" fmla="*/ 4883 h 35"/>
                <a:gd name="T12" fmla="*/ 21488 w 64"/>
                <a:gd name="T13" fmla="*/ 7125 h 35"/>
                <a:gd name="T14" fmla="*/ 17113 w 64"/>
                <a:gd name="T15" fmla="*/ 12011 h 35"/>
                <a:gd name="T16" fmla="*/ 11720 w 64"/>
                <a:gd name="T17" fmla="*/ 14938 h 35"/>
                <a:gd name="T18" fmla="*/ 3720 w 64"/>
                <a:gd name="T19" fmla="*/ 23363 h 3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64" h="35">
                  <a:moveTo>
                    <a:pt x="0" y="35"/>
                  </a:moveTo>
                  <a:cubicBezTo>
                    <a:pt x="2" y="28"/>
                    <a:pt x="1" y="21"/>
                    <a:pt x="6" y="15"/>
                  </a:cubicBezTo>
                  <a:cubicBezTo>
                    <a:pt x="11" y="8"/>
                    <a:pt x="20" y="3"/>
                    <a:pt x="28" y="2"/>
                  </a:cubicBezTo>
                  <a:cubicBezTo>
                    <a:pt x="39" y="0"/>
                    <a:pt x="53" y="2"/>
                    <a:pt x="64" y="2"/>
                  </a:cubicBezTo>
                  <a:cubicBezTo>
                    <a:pt x="63" y="3"/>
                    <a:pt x="57" y="10"/>
                    <a:pt x="55" y="10"/>
                  </a:cubicBezTo>
                  <a:cubicBezTo>
                    <a:pt x="51" y="10"/>
                    <a:pt x="48" y="5"/>
                    <a:pt x="44" y="5"/>
                  </a:cubicBezTo>
                  <a:cubicBezTo>
                    <a:pt x="38" y="4"/>
                    <a:pt x="39" y="5"/>
                    <a:pt x="35" y="7"/>
                  </a:cubicBezTo>
                  <a:cubicBezTo>
                    <a:pt x="32" y="8"/>
                    <a:pt x="31" y="11"/>
                    <a:pt x="28" y="12"/>
                  </a:cubicBezTo>
                  <a:cubicBezTo>
                    <a:pt x="25" y="13"/>
                    <a:pt x="22" y="13"/>
                    <a:pt x="19" y="15"/>
                  </a:cubicBezTo>
                  <a:cubicBezTo>
                    <a:pt x="15" y="16"/>
                    <a:pt x="9" y="20"/>
                    <a:pt x="6" y="23"/>
                  </a:cubicBezTo>
                </a:path>
              </a:pathLst>
            </a:custGeom>
            <a:solidFill>
              <a:srgbClr val="DD7F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93" name="Freeform 121">
              <a:extLst>
                <a:ext uri="{FF2B5EF4-FFF2-40B4-BE49-F238E27FC236}">
                  <a16:creationId xmlns:a16="http://schemas.microsoft.com/office/drawing/2014/main" id="{3781CE8B-0A12-4A14-8148-2DD073E4CC6F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5" y="2205"/>
              <a:ext cx="185" cy="382"/>
            </a:xfrm>
            <a:custGeom>
              <a:avLst/>
              <a:gdLst>
                <a:gd name="T0" fmla="*/ 11720 w 74"/>
                <a:gd name="T1" fmla="*/ 138759 h 143"/>
                <a:gd name="T2" fmla="*/ 4425 w 74"/>
                <a:gd name="T3" fmla="*/ 113705 h 143"/>
                <a:gd name="T4" fmla="*/ 7345 w 74"/>
                <a:gd name="T5" fmla="*/ 105721 h 143"/>
                <a:gd name="T6" fmla="*/ 9300 w 74"/>
                <a:gd name="T7" fmla="*/ 91255 h 143"/>
                <a:gd name="T8" fmla="*/ 6845 w 74"/>
                <a:gd name="T9" fmla="*/ 86524 h 143"/>
                <a:gd name="T10" fmla="*/ 8595 w 74"/>
                <a:gd name="T11" fmla="*/ 73737 h 143"/>
                <a:gd name="T12" fmla="*/ 7345 w 74"/>
                <a:gd name="T13" fmla="*/ 54541 h 143"/>
                <a:gd name="T14" fmla="*/ 20313 w 74"/>
                <a:gd name="T15" fmla="*/ 24341 h 143"/>
                <a:gd name="T16" fmla="*/ 31250 w 74"/>
                <a:gd name="T17" fmla="*/ 2861 h 143"/>
                <a:gd name="T18" fmla="*/ 45238 w 74"/>
                <a:gd name="T19" fmla="*/ 11553 h 143"/>
                <a:gd name="T20" fmla="*/ 30083 w 74"/>
                <a:gd name="T21" fmla="*/ 16335 h 143"/>
                <a:gd name="T22" fmla="*/ 18363 w 74"/>
                <a:gd name="T23" fmla="*/ 43636 h 143"/>
                <a:gd name="T24" fmla="*/ 14658 w 74"/>
                <a:gd name="T25" fmla="*/ 54541 h 143"/>
                <a:gd name="T26" fmla="*/ 15438 w 74"/>
                <a:gd name="T27" fmla="*/ 66906 h 143"/>
                <a:gd name="T28" fmla="*/ 17895 w 74"/>
                <a:gd name="T29" fmla="*/ 90034 h 14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74" h="143">
                  <a:moveTo>
                    <a:pt x="19" y="143"/>
                  </a:moveTo>
                  <a:cubicBezTo>
                    <a:pt x="13" y="139"/>
                    <a:pt x="12" y="122"/>
                    <a:pt x="7" y="117"/>
                  </a:cubicBezTo>
                  <a:cubicBezTo>
                    <a:pt x="0" y="111"/>
                    <a:pt x="22" y="110"/>
                    <a:pt x="12" y="109"/>
                  </a:cubicBezTo>
                  <a:cubicBezTo>
                    <a:pt x="2" y="108"/>
                    <a:pt x="17" y="103"/>
                    <a:pt x="15" y="94"/>
                  </a:cubicBezTo>
                  <a:cubicBezTo>
                    <a:pt x="14" y="92"/>
                    <a:pt x="11" y="92"/>
                    <a:pt x="11" y="89"/>
                  </a:cubicBezTo>
                  <a:cubicBezTo>
                    <a:pt x="10" y="85"/>
                    <a:pt x="14" y="81"/>
                    <a:pt x="14" y="76"/>
                  </a:cubicBezTo>
                  <a:cubicBezTo>
                    <a:pt x="14" y="70"/>
                    <a:pt x="11" y="63"/>
                    <a:pt x="12" y="56"/>
                  </a:cubicBezTo>
                  <a:cubicBezTo>
                    <a:pt x="14" y="44"/>
                    <a:pt x="27" y="35"/>
                    <a:pt x="33" y="25"/>
                  </a:cubicBezTo>
                  <a:cubicBezTo>
                    <a:pt x="37" y="19"/>
                    <a:pt x="45" y="5"/>
                    <a:pt x="51" y="3"/>
                  </a:cubicBezTo>
                  <a:cubicBezTo>
                    <a:pt x="58" y="0"/>
                    <a:pt x="69" y="8"/>
                    <a:pt x="74" y="12"/>
                  </a:cubicBezTo>
                  <a:cubicBezTo>
                    <a:pt x="64" y="13"/>
                    <a:pt x="57" y="8"/>
                    <a:pt x="49" y="17"/>
                  </a:cubicBezTo>
                  <a:cubicBezTo>
                    <a:pt x="42" y="24"/>
                    <a:pt x="36" y="36"/>
                    <a:pt x="30" y="45"/>
                  </a:cubicBezTo>
                  <a:cubicBezTo>
                    <a:pt x="29" y="48"/>
                    <a:pt x="26" y="52"/>
                    <a:pt x="24" y="56"/>
                  </a:cubicBezTo>
                  <a:cubicBezTo>
                    <a:pt x="20" y="64"/>
                    <a:pt x="22" y="62"/>
                    <a:pt x="25" y="69"/>
                  </a:cubicBezTo>
                  <a:cubicBezTo>
                    <a:pt x="29" y="76"/>
                    <a:pt x="31" y="86"/>
                    <a:pt x="29" y="93"/>
                  </a:cubicBezTo>
                </a:path>
              </a:pathLst>
            </a:custGeom>
            <a:solidFill>
              <a:srgbClr val="DD7F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94" name="Freeform 122">
              <a:extLst>
                <a:ext uri="{FF2B5EF4-FFF2-40B4-BE49-F238E27FC236}">
                  <a16:creationId xmlns:a16="http://schemas.microsoft.com/office/drawing/2014/main" id="{333C6B81-D6D1-4495-A185-E743C033EF8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8" y="2504"/>
              <a:ext cx="334" cy="200"/>
            </a:xfrm>
            <a:custGeom>
              <a:avLst/>
              <a:gdLst>
                <a:gd name="T0" fmla="*/ 0 w 134"/>
                <a:gd name="T1" fmla="*/ 2824 h 75"/>
                <a:gd name="T2" fmla="*/ 22814 w 134"/>
                <a:gd name="T3" fmla="*/ 18355 h 75"/>
                <a:gd name="T4" fmla="*/ 29250 w 134"/>
                <a:gd name="T5" fmla="*/ 62144 h 75"/>
                <a:gd name="T6" fmla="*/ 58475 w 134"/>
                <a:gd name="T7" fmla="*/ 70144 h 75"/>
                <a:gd name="T8" fmla="*/ 80138 w 134"/>
                <a:gd name="T9" fmla="*/ 71851 h 75"/>
                <a:gd name="T10" fmla="*/ 52528 w 134"/>
                <a:gd name="T11" fmla="*/ 65139 h 75"/>
                <a:gd name="T12" fmla="*/ 33587 w 134"/>
                <a:gd name="T13" fmla="*/ 50723 h 75"/>
                <a:gd name="T14" fmla="*/ 28106 w 134"/>
                <a:gd name="T15" fmla="*/ 13347 h 75"/>
                <a:gd name="T16" fmla="*/ 17991 w 134"/>
                <a:gd name="T17" fmla="*/ 0 h 75"/>
                <a:gd name="T18" fmla="*/ 0 w 134"/>
                <a:gd name="T19" fmla="*/ 2824 h 7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34" h="75">
                  <a:moveTo>
                    <a:pt x="0" y="3"/>
                  </a:moveTo>
                  <a:cubicBezTo>
                    <a:pt x="20" y="9"/>
                    <a:pt x="36" y="3"/>
                    <a:pt x="38" y="19"/>
                  </a:cubicBezTo>
                  <a:cubicBezTo>
                    <a:pt x="39" y="35"/>
                    <a:pt x="43" y="58"/>
                    <a:pt x="49" y="65"/>
                  </a:cubicBezTo>
                  <a:cubicBezTo>
                    <a:pt x="56" y="72"/>
                    <a:pt x="79" y="74"/>
                    <a:pt x="98" y="73"/>
                  </a:cubicBezTo>
                  <a:cubicBezTo>
                    <a:pt x="117" y="72"/>
                    <a:pt x="126" y="75"/>
                    <a:pt x="134" y="75"/>
                  </a:cubicBezTo>
                  <a:cubicBezTo>
                    <a:pt x="111" y="68"/>
                    <a:pt x="102" y="73"/>
                    <a:pt x="88" y="68"/>
                  </a:cubicBezTo>
                  <a:cubicBezTo>
                    <a:pt x="74" y="64"/>
                    <a:pt x="56" y="63"/>
                    <a:pt x="56" y="53"/>
                  </a:cubicBezTo>
                  <a:cubicBezTo>
                    <a:pt x="56" y="43"/>
                    <a:pt x="50" y="22"/>
                    <a:pt x="47" y="14"/>
                  </a:cubicBezTo>
                  <a:cubicBezTo>
                    <a:pt x="43" y="5"/>
                    <a:pt x="30" y="0"/>
                    <a:pt x="30" y="0"/>
                  </a:cubicBezTo>
                  <a:lnTo>
                    <a:pt x="0" y="3"/>
                  </a:lnTo>
                  <a:close/>
                </a:path>
              </a:pathLst>
            </a:custGeom>
            <a:solidFill>
              <a:srgbClr val="DD7F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95" name="Freeform 123">
              <a:extLst>
                <a:ext uri="{FF2B5EF4-FFF2-40B4-BE49-F238E27FC236}">
                  <a16:creationId xmlns:a16="http://schemas.microsoft.com/office/drawing/2014/main" id="{6D2C601D-F275-4CBC-BFA8-08D6BE0D9FB5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0" y="2480"/>
              <a:ext cx="327" cy="299"/>
            </a:xfrm>
            <a:custGeom>
              <a:avLst/>
              <a:gdLst>
                <a:gd name="T0" fmla="*/ 60490 w 131"/>
                <a:gd name="T1" fmla="*/ 93704 h 112"/>
                <a:gd name="T2" fmla="*/ 53693 w 131"/>
                <a:gd name="T3" fmla="*/ 81069 h 112"/>
                <a:gd name="T4" fmla="*/ 41075 w 131"/>
                <a:gd name="T5" fmla="*/ 64806 h 112"/>
                <a:gd name="T6" fmla="*/ 10873 w 131"/>
                <a:gd name="T7" fmla="*/ 45299 h 112"/>
                <a:gd name="T8" fmla="*/ 6488 w 131"/>
                <a:gd name="T9" fmla="*/ 13412 h 112"/>
                <a:gd name="T10" fmla="*/ 29552 w 131"/>
                <a:gd name="T11" fmla="*/ 12593 h 112"/>
                <a:gd name="T12" fmla="*/ 43516 w 131"/>
                <a:gd name="T13" fmla="*/ 0 h 112"/>
                <a:gd name="T14" fmla="*/ 30701 w 131"/>
                <a:gd name="T15" fmla="*/ 24275 h 112"/>
                <a:gd name="T16" fmla="*/ 31871 w 131"/>
                <a:gd name="T17" fmla="*/ 37695 h 112"/>
                <a:gd name="T18" fmla="*/ 42820 w 131"/>
                <a:gd name="T19" fmla="*/ 45299 h 112"/>
                <a:gd name="T20" fmla="*/ 54938 w 131"/>
                <a:gd name="T21" fmla="*/ 71733 h 112"/>
                <a:gd name="T22" fmla="*/ 79089 w 131"/>
                <a:gd name="T23" fmla="*/ 108187 h 11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31" h="112">
                  <a:moveTo>
                    <a:pt x="100" y="97"/>
                  </a:moveTo>
                  <a:cubicBezTo>
                    <a:pt x="93" y="94"/>
                    <a:pt x="92" y="90"/>
                    <a:pt x="89" y="84"/>
                  </a:cubicBezTo>
                  <a:cubicBezTo>
                    <a:pt x="84" y="75"/>
                    <a:pt x="77" y="72"/>
                    <a:pt x="68" y="67"/>
                  </a:cubicBezTo>
                  <a:cubicBezTo>
                    <a:pt x="53" y="58"/>
                    <a:pt x="31" y="61"/>
                    <a:pt x="18" y="47"/>
                  </a:cubicBezTo>
                  <a:cubicBezTo>
                    <a:pt x="10" y="39"/>
                    <a:pt x="0" y="25"/>
                    <a:pt x="11" y="14"/>
                  </a:cubicBezTo>
                  <a:cubicBezTo>
                    <a:pt x="20" y="5"/>
                    <a:pt x="37" y="14"/>
                    <a:pt x="49" y="13"/>
                  </a:cubicBezTo>
                  <a:cubicBezTo>
                    <a:pt x="63" y="14"/>
                    <a:pt x="72" y="0"/>
                    <a:pt x="72" y="0"/>
                  </a:cubicBezTo>
                  <a:cubicBezTo>
                    <a:pt x="72" y="13"/>
                    <a:pt x="57" y="18"/>
                    <a:pt x="51" y="25"/>
                  </a:cubicBezTo>
                  <a:cubicBezTo>
                    <a:pt x="45" y="32"/>
                    <a:pt x="43" y="32"/>
                    <a:pt x="53" y="39"/>
                  </a:cubicBezTo>
                  <a:cubicBezTo>
                    <a:pt x="64" y="46"/>
                    <a:pt x="52" y="38"/>
                    <a:pt x="71" y="47"/>
                  </a:cubicBezTo>
                  <a:cubicBezTo>
                    <a:pt x="90" y="56"/>
                    <a:pt x="78" y="54"/>
                    <a:pt x="91" y="74"/>
                  </a:cubicBezTo>
                  <a:cubicBezTo>
                    <a:pt x="104" y="94"/>
                    <a:pt x="125" y="112"/>
                    <a:pt x="131" y="112"/>
                  </a:cubicBezTo>
                </a:path>
              </a:pathLst>
            </a:custGeom>
            <a:solidFill>
              <a:srgbClr val="B00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96" name="Freeform 124">
              <a:extLst>
                <a:ext uri="{FF2B5EF4-FFF2-40B4-BE49-F238E27FC236}">
                  <a16:creationId xmlns:a16="http://schemas.microsoft.com/office/drawing/2014/main" id="{6445775B-2624-479A-8777-0429A09EF68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0" y="2507"/>
              <a:ext cx="135" cy="125"/>
            </a:xfrm>
            <a:custGeom>
              <a:avLst/>
              <a:gdLst>
                <a:gd name="T0" fmla="*/ 16613 w 54"/>
                <a:gd name="T1" fmla="*/ 5702 h 47"/>
                <a:gd name="T2" fmla="*/ 1958 w 54"/>
                <a:gd name="T3" fmla="*/ 6811 h 47"/>
                <a:gd name="T4" fmla="*/ 2470 w 54"/>
                <a:gd name="T5" fmla="*/ 26221 h 47"/>
                <a:gd name="T6" fmla="*/ 8125 w 54"/>
                <a:gd name="T7" fmla="*/ 32862 h 47"/>
                <a:gd name="T8" fmla="*/ 13020 w 54"/>
                <a:gd name="T9" fmla="*/ 38585 h 47"/>
                <a:gd name="T10" fmla="*/ 21488 w 54"/>
                <a:gd name="T11" fmla="*/ 39676 h 47"/>
                <a:gd name="T12" fmla="*/ 33020 w 54"/>
                <a:gd name="T13" fmla="*/ 44173 h 47"/>
                <a:gd name="T14" fmla="*/ 14188 w 54"/>
                <a:gd name="T15" fmla="*/ 23420 h 47"/>
                <a:gd name="T16" fmla="*/ 16613 w 54"/>
                <a:gd name="T17" fmla="*/ 15165 h 47"/>
                <a:gd name="T18" fmla="*/ 16613 w 54"/>
                <a:gd name="T19" fmla="*/ 5702 h 4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4" h="47">
                  <a:moveTo>
                    <a:pt x="27" y="6"/>
                  </a:moveTo>
                  <a:cubicBezTo>
                    <a:pt x="21" y="5"/>
                    <a:pt x="7" y="0"/>
                    <a:pt x="3" y="7"/>
                  </a:cubicBezTo>
                  <a:cubicBezTo>
                    <a:pt x="0" y="12"/>
                    <a:pt x="1" y="23"/>
                    <a:pt x="4" y="28"/>
                  </a:cubicBezTo>
                  <a:cubicBezTo>
                    <a:pt x="6" y="32"/>
                    <a:pt x="9" y="33"/>
                    <a:pt x="13" y="35"/>
                  </a:cubicBezTo>
                  <a:cubicBezTo>
                    <a:pt x="16" y="37"/>
                    <a:pt x="18" y="40"/>
                    <a:pt x="21" y="41"/>
                  </a:cubicBezTo>
                  <a:cubicBezTo>
                    <a:pt x="25" y="43"/>
                    <a:pt x="30" y="41"/>
                    <a:pt x="35" y="42"/>
                  </a:cubicBezTo>
                  <a:cubicBezTo>
                    <a:pt x="41" y="43"/>
                    <a:pt x="47" y="46"/>
                    <a:pt x="54" y="47"/>
                  </a:cubicBezTo>
                  <a:cubicBezTo>
                    <a:pt x="44" y="44"/>
                    <a:pt x="19" y="40"/>
                    <a:pt x="23" y="25"/>
                  </a:cubicBezTo>
                  <a:cubicBezTo>
                    <a:pt x="24" y="21"/>
                    <a:pt x="26" y="20"/>
                    <a:pt x="27" y="16"/>
                  </a:cubicBezTo>
                  <a:cubicBezTo>
                    <a:pt x="27" y="12"/>
                    <a:pt x="27" y="9"/>
                    <a:pt x="27" y="6"/>
                  </a:cubicBezTo>
                </a:path>
              </a:pathLst>
            </a:custGeom>
            <a:solidFill>
              <a:srgbClr val="9E06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97" name="Freeform 125">
              <a:extLst>
                <a:ext uri="{FF2B5EF4-FFF2-40B4-BE49-F238E27FC236}">
                  <a16:creationId xmlns:a16="http://schemas.microsoft.com/office/drawing/2014/main" id="{9DCDBD62-5643-4A25-A2D7-CC29CFFEA88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5" y="2528"/>
              <a:ext cx="40" cy="67"/>
            </a:xfrm>
            <a:custGeom>
              <a:avLst/>
              <a:gdLst>
                <a:gd name="T0" fmla="*/ 4425 w 16"/>
                <a:gd name="T1" fmla="*/ 1077 h 25"/>
                <a:gd name="T2" fmla="*/ 1958 w 16"/>
                <a:gd name="T3" fmla="*/ 11859 h 25"/>
                <a:gd name="T4" fmla="*/ 9770 w 16"/>
                <a:gd name="T5" fmla="*/ 24873 h 25"/>
                <a:gd name="T6" fmla="*/ 4895 w 16"/>
                <a:gd name="T7" fmla="*/ 12993 h 25"/>
                <a:gd name="T8" fmla="*/ 8595 w 16"/>
                <a:gd name="T9" fmla="*/ 9954 h 25"/>
                <a:gd name="T10" fmla="*/ 6845 w 16"/>
                <a:gd name="T11" fmla="*/ 2886 h 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6" h="25">
                  <a:moveTo>
                    <a:pt x="7" y="1"/>
                  </a:moveTo>
                  <a:cubicBezTo>
                    <a:pt x="0" y="0"/>
                    <a:pt x="2" y="8"/>
                    <a:pt x="3" y="12"/>
                  </a:cubicBezTo>
                  <a:cubicBezTo>
                    <a:pt x="5" y="21"/>
                    <a:pt x="6" y="24"/>
                    <a:pt x="16" y="25"/>
                  </a:cubicBezTo>
                  <a:cubicBezTo>
                    <a:pt x="13" y="22"/>
                    <a:pt x="7" y="17"/>
                    <a:pt x="8" y="13"/>
                  </a:cubicBezTo>
                  <a:cubicBezTo>
                    <a:pt x="10" y="12"/>
                    <a:pt x="12" y="11"/>
                    <a:pt x="14" y="10"/>
                  </a:cubicBezTo>
                  <a:cubicBezTo>
                    <a:pt x="14" y="7"/>
                    <a:pt x="13" y="4"/>
                    <a:pt x="11" y="3"/>
                  </a:cubicBezTo>
                </a:path>
              </a:pathLst>
            </a:custGeom>
            <a:solidFill>
              <a:srgbClr val="7B09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98" name="Freeform 126">
              <a:extLst>
                <a:ext uri="{FF2B5EF4-FFF2-40B4-BE49-F238E27FC236}">
                  <a16:creationId xmlns:a16="http://schemas.microsoft.com/office/drawing/2014/main" id="{F45DC9BC-E508-4A43-AED5-7216073FA48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5" y="3179"/>
              <a:ext cx="152" cy="106"/>
            </a:xfrm>
            <a:custGeom>
              <a:avLst/>
              <a:gdLst>
                <a:gd name="T0" fmla="*/ 0 w 61"/>
                <a:gd name="T1" fmla="*/ 36734 h 40"/>
                <a:gd name="T2" fmla="*/ 36390 w 61"/>
                <a:gd name="T3" fmla="*/ 36734 h 40"/>
                <a:gd name="T4" fmla="*/ 26333 w 61"/>
                <a:gd name="T5" fmla="*/ 0 h 40"/>
                <a:gd name="T6" fmla="*/ 16727 w 61"/>
                <a:gd name="T7" fmla="*/ 19332 h 40"/>
                <a:gd name="T8" fmla="*/ 0 w 61"/>
                <a:gd name="T9" fmla="*/ 36734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1" h="40">
                  <a:moveTo>
                    <a:pt x="0" y="40"/>
                  </a:moveTo>
                  <a:cubicBezTo>
                    <a:pt x="10" y="32"/>
                    <a:pt x="40" y="27"/>
                    <a:pt x="61" y="40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44" y="8"/>
                    <a:pt x="39" y="17"/>
                    <a:pt x="28" y="21"/>
                  </a:cubicBezTo>
                  <a:cubicBezTo>
                    <a:pt x="13" y="26"/>
                    <a:pt x="0" y="40"/>
                    <a:pt x="0" y="40"/>
                  </a:cubicBezTo>
                  <a:close/>
                </a:path>
              </a:pathLst>
            </a:custGeom>
            <a:solidFill>
              <a:srgbClr val="8A96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99" name="Freeform 127">
              <a:extLst>
                <a:ext uri="{FF2B5EF4-FFF2-40B4-BE49-F238E27FC236}">
                  <a16:creationId xmlns:a16="http://schemas.microsoft.com/office/drawing/2014/main" id="{1B70888A-5D7A-4E4A-B596-8BA925A22F3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5" y="3155"/>
              <a:ext cx="60" cy="136"/>
            </a:xfrm>
            <a:custGeom>
              <a:avLst/>
              <a:gdLst>
                <a:gd name="T0" fmla="*/ 14658 w 24"/>
                <a:gd name="T1" fmla="*/ 0 h 51"/>
                <a:gd name="T2" fmla="*/ 0 w 24"/>
                <a:gd name="T3" fmla="*/ 31709 h 51"/>
                <a:gd name="T4" fmla="*/ 3720 w 24"/>
                <a:gd name="T5" fmla="*/ 48947 h 51"/>
                <a:gd name="T6" fmla="*/ 14658 w 24"/>
                <a:gd name="T7" fmla="*/ 0 h 5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4" h="51">
                  <a:moveTo>
                    <a:pt x="24" y="0"/>
                  </a:moveTo>
                  <a:cubicBezTo>
                    <a:pt x="11" y="6"/>
                    <a:pt x="0" y="22"/>
                    <a:pt x="0" y="33"/>
                  </a:cubicBezTo>
                  <a:cubicBezTo>
                    <a:pt x="0" y="36"/>
                    <a:pt x="6" y="51"/>
                    <a:pt x="6" y="51"/>
                  </a:cubicBezTo>
                  <a:cubicBezTo>
                    <a:pt x="2" y="34"/>
                    <a:pt x="7" y="16"/>
                    <a:pt x="2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00" name="Freeform 128">
              <a:extLst>
                <a:ext uri="{FF2B5EF4-FFF2-40B4-BE49-F238E27FC236}">
                  <a16:creationId xmlns:a16="http://schemas.microsoft.com/office/drawing/2014/main" id="{772FA026-FEF6-41E5-AE0A-A5F14A68B08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8" y="3141"/>
              <a:ext cx="40" cy="78"/>
            </a:xfrm>
            <a:custGeom>
              <a:avLst/>
              <a:gdLst>
                <a:gd name="T0" fmla="*/ 9770 w 16"/>
                <a:gd name="T1" fmla="*/ 0 h 29"/>
                <a:gd name="T2" fmla="*/ 1300 w 16"/>
                <a:gd name="T3" fmla="*/ 19266 h 29"/>
                <a:gd name="T4" fmla="*/ 3250 w 16"/>
                <a:gd name="T5" fmla="*/ 29573 h 29"/>
                <a:gd name="T6" fmla="*/ 9770 w 16"/>
                <a:gd name="T7" fmla="*/ 0 h 2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" h="29">
                  <a:moveTo>
                    <a:pt x="16" y="0"/>
                  </a:moveTo>
                  <a:cubicBezTo>
                    <a:pt x="8" y="3"/>
                    <a:pt x="0" y="11"/>
                    <a:pt x="2" y="19"/>
                  </a:cubicBezTo>
                  <a:cubicBezTo>
                    <a:pt x="2" y="20"/>
                    <a:pt x="5" y="29"/>
                    <a:pt x="5" y="29"/>
                  </a:cubicBezTo>
                  <a:cubicBezTo>
                    <a:pt x="3" y="19"/>
                    <a:pt x="6" y="9"/>
                    <a:pt x="1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01" name="Freeform 129">
              <a:extLst>
                <a:ext uri="{FF2B5EF4-FFF2-40B4-BE49-F238E27FC236}">
                  <a16:creationId xmlns:a16="http://schemas.microsoft.com/office/drawing/2014/main" id="{A4F81FA5-F8A3-4CB8-9F47-EFE5DDB148B9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3" y="1349"/>
              <a:ext cx="245" cy="294"/>
            </a:xfrm>
            <a:custGeom>
              <a:avLst/>
              <a:gdLst>
                <a:gd name="T0" fmla="*/ 59895 w 98"/>
                <a:gd name="T1" fmla="*/ 0 h 110"/>
                <a:gd name="T2" fmla="*/ 14658 w 98"/>
                <a:gd name="T3" fmla="*/ 21537 h 110"/>
                <a:gd name="T4" fmla="*/ 2470 w 98"/>
                <a:gd name="T5" fmla="*/ 44846 h 110"/>
                <a:gd name="T6" fmla="*/ 13020 w 98"/>
                <a:gd name="T7" fmla="*/ 107203 h 110"/>
                <a:gd name="T8" fmla="*/ 14658 w 98"/>
                <a:gd name="T9" fmla="*/ 37918 h 110"/>
                <a:gd name="T10" fmla="*/ 59895 w 98"/>
                <a:gd name="T11" fmla="*/ 0 h 11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8" h="110">
                  <a:moveTo>
                    <a:pt x="98" y="0"/>
                  </a:moveTo>
                  <a:cubicBezTo>
                    <a:pt x="68" y="10"/>
                    <a:pt x="33" y="22"/>
                    <a:pt x="24" y="22"/>
                  </a:cubicBezTo>
                  <a:cubicBezTo>
                    <a:pt x="15" y="22"/>
                    <a:pt x="2" y="30"/>
                    <a:pt x="4" y="46"/>
                  </a:cubicBezTo>
                  <a:cubicBezTo>
                    <a:pt x="6" y="62"/>
                    <a:pt x="0" y="83"/>
                    <a:pt x="21" y="110"/>
                  </a:cubicBezTo>
                  <a:cubicBezTo>
                    <a:pt x="12" y="88"/>
                    <a:pt x="12" y="46"/>
                    <a:pt x="24" y="39"/>
                  </a:cubicBezTo>
                  <a:cubicBezTo>
                    <a:pt x="37" y="32"/>
                    <a:pt x="93" y="6"/>
                    <a:pt x="9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02" name="Freeform 130">
              <a:extLst>
                <a:ext uri="{FF2B5EF4-FFF2-40B4-BE49-F238E27FC236}">
                  <a16:creationId xmlns:a16="http://schemas.microsoft.com/office/drawing/2014/main" id="{E011A2FE-B176-4A0E-9532-37B7BD602D1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0" y="1168"/>
              <a:ext cx="280" cy="203"/>
            </a:xfrm>
            <a:custGeom>
              <a:avLst/>
              <a:gdLst>
                <a:gd name="T0" fmla="*/ 783 w 112"/>
                <a:gd name="T1" fmla="*/ 71923 h 76"/>
                <a:gd name="T2" fmla="*/ 23958 w 112"/>
                <a:gd name="T3" fmla="*/ 72586 h 76"/>
                <a:gd name="T4" fmla="*/ 54500 w 112"/>
                <a:gd name="T5" fmla="*/ 65003 h 76"/>
                <a:gd name="T6" fmla="*/ 64770 w 112"/>
                <a:gd name="T7" fmla="*/ 59153 h 76"/>
                <a:gd name="T8" fmla="*/ 65938 w 112"/>
                <a:gd name="T9" fmla="*/ 30186 h 76"/>
                <a:gd name="T10" fmla="*/ 51300 w 112"/>
                <a:gd name="T11" fmla="*/ 5850 h 76"/>
                <a:gd name="T12" fmla="*/ 0 w 112"/>
                <a:gd name="T13" fmla="*/ 1768 h 76"/>
                <a:gd name="T14" fmla="*/ 52083 w 112"/>
                <a:gd name="T15" fmla="*/ 21475 h 76"/>
                <a:gd name="T16" fmla="*/ 50783 w 112"/>
                <a:gd name="T17" fmla="*/ 49377 h 76"/>
                <a:gd name="T18" fmla="*/ 23250 w 112"/>
                <a:gd name="T19" fmla="*/ 67863 h 76"/>
                <a:gd name="T20" fmla="*/ 783 w 112"/>
                <a:gd name="T21" fmla="*/ 71923 h 7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12" h="76">
                  <a:moveTo>
                    <a:pt x="1" y="74"/>
                  </a:moveTo>
                  <a:cubicBezTo>
                    <a:pt x="20" y="75"/>
                    <a:pt x="22" y="76"/>
                    <a:pt x="39" y="75"/>
                  </a:cubicBezTo>
                  <a:cubicBezTo>
                    <a:pt x="56" y="75"/>
                    <a:pt x="78" y="69"/>
                    <a:pt x="89" y="67"/>
                  </a:cubicBezTo>
                  <a:cubicBezTo>
                    <a:pt x="99" y="64"/>
                    <a:pt x="106" y="61"/>
                    <a:pt x="106" y="61"/>
                  </a:cubicBezTo>
                  <a:cubicBezTo>
                    <a:pt x="106" y="61"/>
                    <a:pt x="108" y="38"/>
                    <a:pt x="108" y="31"/>
                  </a:cubicBezTo>
                  <a:cubicBezTo>
                    <a:pt x="108" y="24"/>
                    <a:pt x="112" y="11"/>
                    <a:pt x="84" y="6"/>
                  </a:cubicBezTo>
                  <a:cubicBezTo>
                    <a:pt x="57" y="2"/>
                    <a:pt x="22" y="0"/>
                    <a:pt x="0" y="2"/>
                  </a:cubicBezTo>
                  <a:cubicBezTo>
                    <a:pt x="36" y="4"/>
                    <a:pt x="78" y="11"/>
                    <a:pt x="85" y="22"/>
                  </a:cubicBezTo>
                  <a:cubicBezTo>
                    <a:pt x="89" y="29"/>
                    <a:pt x="92" y="38"/>
                    <a:pt x="83" y="51"/>
                  </a:cubicBezTo>
                  <a:cubicBezTo>
                    <a:pt x="75" y="64"/>
                    <a:pt x="54" y="70"/>
                    <a:pt x="38" y="70"/>
                  </a:cubicBezTo>
                  <a:cubicBezTo>
                    <a:pt x="23" y="70"/>
                    <a:pt x="1" y="74"/>
                    <a:pt x="1" y="74"/>
                  </a:cubicBezTo>
                  <a:close/>
                </a:path>
              </a:pathLst>
            </a:custGeom>
            <a:solidFill>
              <a:srgbClr val="D3E6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03" name="Freeform 131">
              <a:extLst>
                <a:ext uri="{FF2B5EF4-FFF2-40B4-BE49-F238E27FC236}">
                  <a16:creationId xmlns:a16="http://schemas.microsoft.com/office/drawing/2014/main" id="{1CA008E7-D96F-4C66-A712-885DE89ECA2A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0" y="1216"/>
              <a:ext cx="165" cy="227"/>
            </a:xfrm>
            <a:custGeom>
              <a:avLst/>
              <a:gdLst>
                <a:gd name="T0" fmla="*/ 40363 w 66"/>
                <a:gd name="T1" fmla="*/ 0 h 85"/>
                <a:gd name="T2" fmla="*/ 6845 w 66"/>
                <a:gd name="T3" fmla="*/ 60986 h 85"/>
                <a:gd name="T4" fmla="*/ 18363 w 66"/>
                <a:gd name="T5" fmla="*/ 82305 h 85"/>
                <a:gd name="T6" fmla="*/ 783 w 66"/>
                <a:gd name="T7" fmla="*/ 59103 h 85"/>
                <a:gd name="T8" fmla="*/ 40363 w 66"/>
                <a:gd name="T9" fmla="*/ 0 h 8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6" h="85">
                  <a:moveTo>
                    <a:pt x="66" y="0"/>
                  </a:moveTo>
                  <a:cubicBezTo>
                    <a:pt x="36" y="20"/>
                    <a:pt x="10" y="42"/>
                    <a:pt x="11" y="63"/>
                  </a:cubicBezTo>
                  <a:cubicBezTo>
                    <a:pt x="12" y="85"/>
                    <a:pt x="30" y="85"/>
                    <a:pt x="30" y="85"/>
                  </a:cubicBezTo>
                  <a:cubicBezTo>
                    <a:pt x="1" y="79"/>
                    <a:pt x="3" y="76"/>
                    <a:pt x="1" y="61"/>
                  </a:cubicBezTo>
                  <a:cubicBezTo>
                    <a:pt x="0" y="47"/>
                    <a:pt x="30" y="11"/>
                    <a:pt x="66" y="0"/>
                  </a:cubicBezTo>
                  <a:close/>
                </a:path>
              </a:pathLst>
            </a:custGeom>
            <a:solidFill>
              <a:srgbClr val="D3E6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04" name="Freeform 132">
              <a:extLst>
                <a:ext uri="{FF2B5EF4-FFF2-40B4-BE49-F238E27FC236}">
                  <a16:creationId xmlns:a16="http://schemas.microsoft.com/office/drawing/2014/main" id="{5A634850-7087-4EF7-86B7-94CC6F7CF01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3" y="1253"/>
              <a:ext cx="235" cy="166"/>
            </a:xfrm>
            <a:custGeom>
              <a:avLst/>
              <a:gdLst>
                <a:gd name="T0" fmla="*/ 0 w 94"/>
                <a:gd name="T1" fmla="*/ 61091 h 62"/>
                <a:gd name="T2" fmla="*/ 34188 w 94"/>
                <a:gd name="T3" fmla="*/ 45278 h 62"/>
                <a:gd name="T4" fmla="*/ 45238 w 94"/>
                <a:gd name="T5" fmla="*/ 32474 h 62"/>
                <a:gd name="T6" fmla="*/ 45238 w 94"/>
                <a:gd name="T7" fmla="*/ 0 h 62"/>
                <a:gd name="T8" fmla="*/ 46408 w 94"/>
                <a:gd name="T9" fmla="*/ 42394 h 62"/>
                <a:gd name="T10" fmla="*/ 0 w 94"/>
                <a:gd name="T11" fmla="*/ 61091 h 6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4" h="62">
                  <a:moveTo>
                    <a:pt x="0" y="62"/>
                  </a:moveTo>
                  <a:cubicBezTo>
                    <a:pt x="14" y="56"/>
                    <a:pt x="39" y="53"/>
                    <a:pt x="56" y="46"/>
                  </a:cubicBezTo>
                  <a:cubicBezTo>
                    <a:pt x="64" y="42"/>
                    <a:pt x="71" y="36"/>
                    <a:pt x="74" y="33"/>
                  </a:cubicBezTo>
                  <a:cubicBezTo>
                    <a:pt x="80" y="26"/>
                    <a:pt x="83" y="9"/>
                    <a:pt x="74" y="0"/>
                  </a:cubicBezTo>
                  <a:cubicBezTo>
                    <a:pt x="94" y="19"/>
                    <a:pt x="88" y="37"/>
                    <a:pt x="76" y="43"/>
                  </a:cubicBezTo>
                  <a:cubicBezTo>
                    <a:pt x="63" y="49"/>
                    <a:pt x="4" y="61"/>
                    <a:pt x="0" y="6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05" name="Freeform 133">
              <a:extLst>
                <a:ext uri="{FF2B5EF4-FFF2-40B4-BE49-F238E27FC236}">
                  <a16:creationId xmlns:a16="http://schemas.microsoft.com/office/drawing/2014/main" id="{BE8BD094-87A4-4E9B-AA3B-3011BDDE40B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0" y="1715"/>
              <a:ext cx="30" cy="26"/>
            </a:xfrm>
            <a:custGeom>
              <a:avLst/>
              <a:gdLst>
                <a:gd name="T0" fmla="*/ 7345 w 12"/>
                <a:gd name="T1" fmla="*/ 0 h 10"/>
                <a:gd name="T2" fmla="*/ 0 w 12"/>
                <a:gd name="T3" fmla="*/ 0 h 10"/>
                <a:gd name="T4" fmla="*/ 4425 w 12"/>
                <a:gd name="T5" fmla="*/ 8086 h 10"/>
                <a:gd name="T6" fmla="*/ 6175 w 12"/>
                <a:gd name="T7" fmla="*/ 6536 h 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" h="10">
                  <a:moveTo>
                    <a:pt x="12" y="0"/>
                  </a:moveTo>
                  <a:cubicBezTo>
                    <a:pt x="8" y="0"/>
                    <a:pt x="4" y="0"/>
                    <a:pt x="0" y="0"/>
                  </a:cubicBezTo>
                  <a:cubicBezTo>
                    <a:pt x="1" y="4"/>
                    <a:pt x="5" y="7"/>
                    <a:pt x="7" y="10"/>
                  </a:cubicBezTo>
                  <a:cubicBezTo>
                    <a:pt x="8" y="10"/>
                    <a:pt x="9" y="9"/>
                    <a:pt x="10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06" name="Freeform 134">
              <a:extLst>
                <a:ext uri="{FF2B5EF4-FFF2-40B4-BE49-F238E27FC236}">
                  <a16:creationId xmlns:a16="http://schemas.microsoft.com/office/drawing/2014/main" id="{375613AC-01C2-4473-9E34-31BB4F1F530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0" y="1747"/>
              <a:ext cx="25" cy="24"/>
            </a:xfrm>
            <a:custGeom>
              <a:avLst/>
              <a:gdLst>
                <a:gd name="T0" fmla="*/ 0 w 10"/>
                <a:gd name="T1" fmla="*/ 1059 h 9"/>
                <a:gd name="T2" fmla="*/ 783 w 10"/>
                <a:gd name="T3" fmla="*/ 8648 h 9"/>
                <a:gd name="T4" fmla="*/ 4895 w 10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9">
                  <a:moveTo>
                    <a:pt x="0" y="1"/>
                  </a:moveTo>
                  <a:cubicBezTo>
                    <a:pt x="0" y="4"/>
                    <a:pt x="0" y="7"/>
                    <a:pt x="1" y="9"/>
                  </a:cubicBezTo>
                  <a:cubicBezTo>
                    <a:pt x="6" y="8"/>
                    <a:pt x="10" y="6"/>
                    <a:pt x="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07" name="Freeform 135">
              <a:extLst>
                <a:ext uri="{FF2B5EF4-FFF2-40B4-BE49-F238E27FC236}">
                  <a16:creationId xmlns:a16="http://schemas.microsoft.com/office/drawing/2014/main" id="{EA90A000-4FAE-4957-8FE9-D65927827AC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5" y="2392"/>
              <a:ext cx="28" cy="51"/>
            </a:xfrm>
            <a:custGeom>
              <a:avLst/>
              <a:gdLst>
                <a:gd name="T0" fmla="*/ 843 w 11"/>
                <a:gd name="T1" fmla="*/ 7119 h 19"/>
                <a:gd name="T2" fmla="*/ 2688 w 11"/>
                <a:gd name="T3" fmla="*/ 19109 h 19"/>
                <a:gd name="T4" fmla="*/ 1387 w 11"/>
                <a:gd name="T5" fmla="*/ 0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9">
                  <a:moveTo>
                    <a:pt x="1" y="7"/>
                  </a:moveTo>
                  <a:cubicBezTo>
                    <a:pt x="0" y="11"/>
                    <a:pt x="2" y="15"/>
                    <a:pt x="4" y="19"/>
                  </a:cubicBezTo>
                  <a:cubicBezTo>
                    <a:pt x="11" y="9"/>
                    <a:pt x="9" y="7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08" name="Freeform 136">
              <a:extLst>
                <a:ext uri="{FF2B5EF4-FFF2-40B4-BE49-F238E27FC236}">
                  <a16:creationId xmlns:a16="http://schemas.microsoft.com/office/drawing/2014/main" id="{53926EEB-5B33-49D9-B734-214D3CD7FCD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0" y="2317"/>
              <a:ext cx="15" cy="27"/>
            </a:xfrm>
            <a:custGeom>
              <a:avLst/>
              <a:gdLst>
                <a:gd name="T0" fmla="*/ 0 w 6"/>
                <a:gd name="T1" fmla="*/ 10468 h 10"/>
                <a:gd name="T2" fmla="*/ 2470 w 6"/>
                <a:gd name="T3" fmla="*/ 0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10">
                  <a:moveTo>
                    <a:pt x="0" y="10"/>
                  </a:moveTo>
                  <a:cubicBezTo>
                    <a:pt x="4" y="9"/>
                    <a:pt x="6" y="5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09" name="Freeform 137">
              <a:extLst>
                <a:ext uri="{FF2B5EF4-FFF2-40B4-BE49-F238E27FC236}">
                  <a16:creationId xmlns:a16="http://schemas.microsoft.com/office/drawing/2014/main" id="{AB68CE2F-6E0D-4F8C-9CC0-C004310ADC10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7" y="2565"/>
              <a:ext cx="25" cy="59"/>
            </a:xfrm>
            <a:custGeom>
              <a:avLst/>
              <a:gdLst>
                <a:gd name="T0" fmla="*/ 3720 w 10"/>
                <a:gd name="T1" fmla="*/ 0 h 22"/>
                <a:gd name="T2" fmla="*/ 3250 w 10"/>
                <a:gd name="T3" fmla="*/ 21929 h 22"/>
                <a:gd name="T4" fmla="*/ 1300 w 10"/>
                <a:gd name="T5" fmla="*/ 5940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22">
                  <a:moveTo>
                    <a:pt x="6" y="0"/>
                  </a:moveTo>
                  <a:cubicBezTo>
                    <a:pt x="6" y="9"/>
                    <a:pt x="10" y="13"/>
                    <a:pt x="5" y="22"/>
                  </a:cubicBezTo>
                  <a:cubicBezTo>
                    <a:pt x="0" y="20"/>
                    <a:pt x="2" y="11"/>
                    <a:pt x="2" y="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10" name="Freeform 138">
              <a:extLst>
                <a:ext uri="{FF2B5EF4-FFF2-40B4-BE49-F238E27FC236}">
                  <a16:creationId xmlns:a16="http://schemas.microsoft.com/office/drawing/2014/main" id="{BEDF9059-0D59-427F-B2DF-706AABB5CCEE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2" y="2635"/>
              <a:ext cx="20" cy="32"/>
            </a:xfrm>
            <a:custGeom>
              <a:avLst/>
              <a:gdLst>
                <a:gd name="T0" fmla="*/ 4895 w 8"/>
                <a:gd name="T1" fmla="*/ 2824 h 12"/>
                <a:gd name="T2" fmla="*/ 2470 w 8"/>
                <a:gd name="T3" fmla="*/ 0 h 12"/>
                <a:gd name="T4" fmla="*/ 0 w 8"/>
                <a:gd name="T5" fmla="*/ 8648 h 12"/>
                <a:gd name="T6" fmla="*/ 1958 w 8"/>
                <a:gd name="T7" fmla="*/ 8648 h 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" h="12">
                  <a:moveTo>
                    <a:pt x="8" y="3"/>
                  </a:moveTo>
                  <a:cubicBezTo>
                    <a:pt x="7" y="2"/>
                    <a:pt x="5" y="1"/>
                    <a:pt x="4" y="0"/>
                  </a:cubicBezTo>
                  <a:cubicBezTo>
                    <a:pt x="1" y="2"/>
                    <a:pt x="0" y="6"/>
                    <a:pt x="0" y="9"/>
                  </a:cubicBezTo>
                  <a:cubicBezTo>
                    <a:pt x="2" y="12"/>
                    <a:pt x="2" y="9"/>
                    <a:pt x="3" y="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11" name="Freeform 139">
              <a:extLst>
                <a:ext uri="{FF2B5EF4-FFF2-40B4-BE49-F238E27FC236}">
                  <a16:creationId xmlns:a16="http://schemas.microsoft.com/office/drawing/2014/main" id="{3B47CBBD-B8BA-47CE-AA00-AC1144573B0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3" y="1683"/>
              <a:ext cx="35" cy="29"/>
            </a:xfrm>
            <a:custGeom>
              <a:avLst/>
              <a:gdLst>
                <a:gd name="T0" fmla="*/ 1300 w 14"/>
                <a:gd name="T1" fmla="*/ 0 h 11"/>
                <a:gd name="T2" fmla="*/ 783 w 14"/>
                <a:gd name="T3" fmla="*/ 8792 h 11"/>
                <a:gd name="T4" fmla="*/ 8125 w 14"/>
                <a:gd name="T5" fmla="*/ 1007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11">
                  <a:moveTo>
                    <a:pt x="2" y="0"/>
                  </a:moveTo>
                  <a:cubicBezTo>
                    <a:pt x="0" y="3"/>
                    <a:pt x="0" y="6"/>
                    <a:pt x="1" y="10"/>
                  </a:cubicBezTo>
                  <a:cubicBezTo>
                    <a:pt x="7" y="11"/>
                    <a:pt x="14" y="8"/>
                    <a:pt x="13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12" name="Freeform 140">
              <a:extLst>
                <a:ext uri="{FF2B5EF4-FFF2-40B4-BE49-F238E27FC236}">
                  <a16:creationId xmlns:a16="http://schemas.microsoft.com/office/drawing/2014/main" id="{BBC1CA61-A539-43AF-B68F-10EEBAA607A1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0" y="1672"/>
              <a:ext cx="8" cy="8"/>
            </a:xfrm>
            <a:custGeom>
              <a:avLst/>
              <a:gdLst>
                <a:gd name="T0" fmla="*/ 1763 w 3"/>
                <a:gd name="T1" fmla="*/ 2824 h 3"/>
                <a:gd name="T2" fmla="*/ 1059 w 3"/>
                <a:gd name="T3" fmla="*/ 0 h 3"/>
                <a:gd name="T4" fmla="*/ 0 w 3"/>
                <a:gd name="T5" fmla="*/ 1763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3">
                  <a:moveTo>
                    <a:pt x="2" y="3"/>
                  </a:moveTo>
                  <a:cubicBezTo>
                    <a:pt x="2" y="2"/>
                    <a:pt x="3" y="1"/>
                    <a:pt x="1" y="0"/>
                  </a:cubicBezTo>
                  <a:cubicBezTo>
                    <a:pt x="0" y="1"/>
                    <a:pt x="0" y="2"/>
                    <a:pt x="0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13" name="Freeform 141">
              <a:extLst>
                <a:ext uri="{FF2B5EF4-FFF2-40B4-BE49-F238E27FC236}">
                  <a16:creationId xmlns:a16="http://schemas.microsoft.com/office/drawing/2014/main" id="{C360C253-D0D3-4988-A927-2A4FAD0F0576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5" y="1811"/>
              <a:ext cx="158" cy="298"/>
            </a:xfrm>
            <a:custGeom>
              <a:avLst/>
              <a:gdLst>
                <a:gd name="T0" fmla="*/ 4467 w 63"/>
                <a:gd name="T1" fmla="*/ 6817 h 112"/>
                <a:gd name="T2" fmla="*/ 785 w 63"/>
                <a:gd name="T3" fmla="*/ 42555 h 112"/>
                <a:gd name="T4" fmla="*/ 26895 w 63"/>
                <a:gd name="T5" fmla="*/ 104691 h 112"/>
                <a:gd name="T6" fmla="*/ 38098 w 63"/>
                <a:gd name="T7" fmla="*/ 84805 h 112"/>
                <a:gd name="T8" fmla="*/ 38612 w 63"/>
                <a:gd name="T9" fmla="*/ 42555 h 112"/>
                <a:gd name="T10" fmla="*/ 18157 w 63"/>
                <a:gd name="T11" fmla="*/ 0 h 112"/>
                <a:gd name="T12" fmla="*/ 19467 w 63"/>
                <a:gd name="T13" fmla="*/ 2804 h 1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3" h="112">
                  <a:moveTo>
                    <a:pt x="7" y="7"/>
                  </a:moveTo>
                  <a:cubicBezTo>
                    <a:pt x="12" y="21"/>
                    <a:pt x="0" y="31"/>
                    <a:pt x="1" y="45"/>
                  </a:cubicBezTo>
                  <a:cubicBezTo>
                    <a:pt x="4" y="67"/>
                    <a:pt x="48" y="85"/>
                    <a:pt x="43" y="111"/>
                  </a:cubicBezTo>
                  <a:cubicBezTo>
                    <a:pt x="51" y="112"/>
                    <a:pt x="52" y="90"/>
                    <a:pt x="61" y="90"/>
                  </a:cubicBezTo>
                  <a:cubicBezTo>
                    <a:pt x="63" y="77"/>
                    <a:pt x="63" y="59"/>
                    <a:pt x="62" y="45"/>
                  </a:cubicBezTo>
                  <a:cubicBezTo>
                    <a:pt x="60" y="20"/>
                    <a:pt x="48" y="15"/>
                    <a:pt x="29" y="0"/>
                  </a:cubicBezTo>
                  <a:cubicBezTo>
                    <a:pt x="30" y="1"/>
                    <a:pt x="31" y="2"/>
                    <a:pt x="31" y="3"/>
                  </a:cubicBezTo>
                </a:path>
              </a:pathLst>
            </a:custGeom>
            <a:solidFill>
              <a:srgbClr val="B00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14" name="Freeform 142">
              <a:extLst>
                <a:ext uri="{FF2B5EF4-FFF2-40B4-BE49-F238E27FC236}">
                  <a16:creationId xmlns:a16="http://schemas.microsoft.com/office/drawing/2014/main" id="{98FACD1E-6406-4DB7-A427-5F52CC826937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5" y="1805"/>
              <a:ext cx="170" cy="275"/>
            </a:xfrm>
            <a:custGeom>
              <a:avLst/>
              <a:gdLst>
                <a:gd name="T0" fmla="*/ 28125 w 68"/>
                <a:gd name="T1" fmla="*/ 0 h 103"/>
                <a:gd name="T2" fmla="*/ 15438 w 68"/>
                <a:gd name="T3" fmla="*/ 4718 h 103"/>
                <a:gd name="T4" fmla="*/ 783 w 68"/>
                <a:gd name="T5" fmla="*/ 7612 h 103"/>
                <a:gd name="T6" fmla="*/ 15438 w 68"/>
                <a:gd name="T7" fmla="*/ 29027 h 103"/>
                <a:gd name="T8" fmla="*/ 17895 w 68"/>
                <a:gd name="T9" fmla="*/ 41658 h 103"/>
                <a:gd name="T10" fmla="*/ 25708 w 68"/>
                <a:gd name="T11" fmla="*/ 57269 h 103"/>
                <a:gd name="T12" fmla="*/ 37425 w 68"/>
                <a:gd name="T13" fmla="*/ 99598 h 103"/>
                <a:gd name="T14" fmla="*/ 41020 w 68"/>
                <a:gd name="T15" fmla="*/ 60919 h 103"/>
                <a:gd name="T16" fmla="*/ 39063 w 68"/>
                <a:gd name="T17" fmla="*/ 23217 h 10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8" h="103">
                  <a:moveTo>
                    <a:pt x="46" y="0"/>
                  </a:moveTo>
                  <a:cubicBezTo>
                    <a:pt x="37" y="0"/>
                    <a:pt x="32" y="2"/>
                    <a:pt x="25" y="5"/>
                  </a:cubicBezTo>
                  <a:cubicBezTo>
                    <a:pt x="17" y="8"/>
                    <a:pt x="11" y="8"/>
                    <a:pt x="1" y="8"/>
                  </a:cubicBezTo>
                  <a:cubicBezTo>
                    <a:pt x="0" y="21"/>
                    <a:pt x="13" y="31"/>
                    <a:pt x="25" y="30"/>
                  </a:cubicBezTo>
                  <a:cubicBezTo>
                    <a:pt x="25" y="38"/>
                    <a:pt x="25" y="39"/>
                    <a:pt x="29" y="43"/>
                  </a:cubicBezTo>
                  <a:cubicBezTo>
                    <a:pt x="37" y="50"/>
                    <a:pt x="40" y="45"/>
                    <a:pt x="42" y="59"/>
                  </a:cubicBezTo>
                  <a:cubicBezTo>
                    <a:pt x="42" y="64"/>
                    <a:pt x="62" y="74"/>
                    <a:pt x="61" y="103"/>
                  </a:cubicBezTo>
                  <a:cubicBezTo>
                    <a:pt x="65" y="103"/>
                    <a:pt x="67" y="66"/>
                    <a:pt x="67" y="63"/>
                  </a:cubicBezTo>
                  <a:cubicBezTo>
                    <a:pt x="67" y="51"/>
                    <a:pt x="68" y="34"/>
                    <a:pt x="64" y="24"/>
                  </a:cubicBezTo>
                </a:path>
              </a:pathLst>
            </a:custGeom>
            <a:solidFill>
              <a:srgbClr val="9E06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15" name="Freeform 143">
              <a:extLst>
                <a:ext uri="{FF2B5EF4-FFF2-40B4-BE49-F238E27FC236}">
                  <a16:creationId xmlns:a16="http://schemas.microsoft.com/office/drawing/2014/main" id="{082B5B1F-7C24-485E-BCB6-CBE65825370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5" y="2421"/>
              <a:ext cx="32" cy="46"/>
            </a:xfrm>
            <a:custGeom>
              <a:avLst/>
              <a:gdLst>
                <a:gd name="T0" fmla="*/ 3786 w 13"/>
                <a:gd name="T1" fmla="*/ 0 h 17"/>
                <a:gd name="T2" fmla="*/ 6683 w 13"/>
                <a:gd name="T3" fmla="*/ 13773 h 17"/>
                <a:gd name="T4" fmla="*/ 7131 w 13"/>
                <a:gd name="T5" fmla="*/ 6224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7">
                  <a:moveTo>
                    <a:pt x="7" y="0"/>
                  </a:moveTo>
                  <a:cubicBezTo>
                    <a:pt x="4" y="6"/>
                    <a:pt x="0" y="17"/>
                    <a:pt x="12" y="13"/>
                  </a:cubicBezTo>
                  <a:cubicBezTo>
                    <a:pt x="13" y="11"/>
                    <a:pt x="13" y="8"/>
                    <a:pt x="13" y="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16" name="Freeform 144">
              <a:extLst>
                <a:ext uri="{FF2B5EF4-FFF2-40B4-BE49-F238E27FC236}">
                  <a16:creationId xmlns:a16="http://schemas.microsoft.com/office/drawing/2014/main" id="{C8C9CD10-E4FF-4E6F-9558-FC1FD9A5D86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0" y="1827"/>
              <a:ext cx="168" cy="298"/>
            </a:xfrm>
            <a:custGeom>
              <a:avLst/>
              <a:gdLst>
                <a:gd name="T0" fmla="*/ 6244 w 67"/>
                <a:gd name="T1" fmla="*/ 0 h 112"/>
                <a:gd name="T2" fmla="*/ 13681 w 67"/>
                <a:gd name="T3" fmla="*/ 54680 h 112"/>
                <a:gd name="T4" fmla="*/ 29337 w 67"/>
                <a:gd name="T5" fmla="*/ 94426 h 112"/>
                <a:gd name="T6" fmla="*/ 36090 w 67"/>
                <a:gd name="T7" fmla="*/ 15994 h 1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7" h="112">
                  <a:moveTo>
                    <a:pt x="10" y="0"/>
                  </a:moveTo>
                  <a:cubicBezTo>
                    <a:pt x="20" y="32"/>
                    <a:pt x="0" y="36"/>
                    <a:pt x="22" y="58"/>
                  </a:cubicBezTo>
                  <a:cubicBezTo>
                    <a:pt x="45" y="80"/>
                    <a:pt x="42" y="87"/>
                    <a:pt x="47" y="100"/>
                  </a:cubicBezTo>
                  <a:cubicBezTo>
                    <a:pt x="52" y="112"/>
                    <a:pt x="67" y="35"/>
                    <a:pt x="58" y="17"/>
                  </a:cubicBezTo>
                </a:path>
              </a:pathLst>
            </a:custGeom>
            <a:solidFill>
              <a:srgbClr val="DD7F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17" name="Freeform 145">
              <a:extLst>
                <a:ext uri="{FF2B5EF4-FFF2-40B4-BE49-F238E27FC236}">
                  <a16:creationId xmlns:a16="http://schemas.microsoft.com/office/drawing/2014/main" id="{B0DC761A-2119-4FC9-98A6-B578BAA55BC4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5" y="1411"/>
              <a:ext cx="555" cy="98"/>
            </a:xfrm>
            <a:custGeom>
              <a:avLst/>
              <a:gdLst>
                <a:gd name="T0" fmla="*/ 0 w 222"/>
                <a:gd name="T1" fmla="*/ 33913 h 37"/>
                <a:gd name="T2" fmla="*/ 80083 w 222"/>
                <a:gd name="T3" fmla="*/ 4421 h 37"/>
                <a:gd name="T4" fmla="*/ 124533 w 222"/>
                <a:gd name="T5" fmla="*/ 1038 h 37"/>
                <a:gd name="T6" fmla="*/ 135550 w 222"/>
                <a:gd name="T7" fmla="*/ 26574 h 37"/>
                <a:gd name="T8" fmla="*/ 94063 w 222"/>
                <a:gd name="T9" fmla="*/ 20085 h 37"/>
                <a:gd name="T10" fmla="*/ 50125 w 222"/>
                <a:gd name="T11" fmla="*/ 19285 h 3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22" h="37">
                  <a:moveTo>
                    <a:pt x="0" y="37"/>
                  </a:moveTo>
                  <a:cubicBezTo>
                    <a:pt x="33" y="27"/>
                    <a:pt x="82" y="10"/>
                    <a:pt x="131" y="5"/>
                  </a:cubicBezTo>
                  <a:cubicBezTo>
                    <a:pt x="180" y="0"/>
                    <a:pt x="204" y="1"/>
                    <a:pt x="204" y="1"/>
                  </a:cubicBezTo>
                  <a:cubicBezTo>
                    <a:pt x="222" y="29"/>
                    <a:pt x="222" y="29"/>
                    <a:pt x="222" y="29"/>
                  </a:cubicBezTo>
                  <a:cubicBezTo>
                    <a:pt x="185" y="14"/>
                    <a:pt x="187" y="24"/>
                    <a:pt x="154" y="22"/>
                  </a:cubicBezTo>
                  <a:cubicBezTo>
                    <a:pt x="122" y="21"/>
                    <a:pt x="99" y="18"/>
                    <a:pt x="82" y="21"/>
                  </a:cubicBezTo>
                </a:path>
              </a:pathLst>
            </a:custGeom>
            <a:solidFill>
              <a:srgbClr val="B00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18" name="Freeform 146">
              <a:extLst>
                <a:ext uri="{FF2B5EF4-FFF2-40B4-BE49-F238E27FC236}">
                  <a16:creationId xmlns:a16="http://schemas.microsoft.com/office/drawing/2014/main" id="{B42417ED-E310-4F4B-A2A8-FC4BA7C25DC4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3" y="2563"/>
              <a:ext cx="492" cy="453"/>
            </a:xfrm>
            <a:custGeom>
              <a:avLst/>
              <a:gdLst>
                <a:gd name="T0" fmla="*/ 29148 w 197"/>
                <a:gd name="T1" fmla="*/ 138256 h 170"/>
                <a:gd name="T2" fmla="*/ 41778 w 197"/>
                <a:gd name="T3" fmla="*/ 155283 h 170"/>
                <a:gd name="T4" fmla="*/ 67232 w 197"/>
                <a:gd name="T5" fmla="*/ 151806 h 170"/>
                <a:gd name="T6" fmla="*/ 89786 w 197"/>
                <a:gd name="T7" fmla="*/ 131802 h 170"/>
                <a:gd name="T8" fmla="*/ 115695 w 197"/>
                <a:gd name="T9" fmla="*/ 131802 h 170"/>
                <a:gd name="T10" fmla="*/ 119401 w 197"/>
                <a:gd name="T11" fmla="*/ 109514 h 170"/>
                <a:gd name="T12" fmla="*/ 100645 w 197"/>
                <a:gd name="T13" fmla="*/ 114604 h 170"/>
                <a:gd name="T14" fmla="*/ 81315 w 197"/>
                <a:gd name="T15" fmla="*/ 114604 h 170"/>
                <a:gd name="T16" fmla="*/ 47809 w 197"/>
                <a:gd name="T17" fmla="*/ 94440 h 170"/>
                <a:gd name="T18" fmla="*/ 22335 w 197"/>
                <a:gd name="T19" fmla="*/ 41098 h 170"/>
                <a:gd name="T20" fmla="*/ 4860 w 197"/>
                <a:gd name="T21" fmla="*/ 0 h 170"/>
                <a:gd name="T22" fmla="*/ 2912 w 197"/>
                <a:gd name="T23" fmla="*/ 61912 h 170"/>
                <a:gd name="T24" fmla="*/ 15749 w 197"/>
                <a:gd name="T25" fmla="*/ 109514 h 170"/>
                <a:gd name="T26" fmla="*/ 28366 w 197"/>
                <a:gd name="T27" fmla="*/ 141075 h 17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97" h="170">
                  <a:moveTo>
                    <a:pt x="48" y="145"/>
                  </a:moveTo>
                  <a:cubicBezTo>
                    <a:pt x="48" y="164"/>
                    <a:pt x="50" y="155"/>
                    <a:pt x="69" y="163"/>
                  </a:cubicBezTo>
                  <a:cubicBezTo>
                    <a:pt x="83" y="170"/>
                    <a:pt x="99" y="168"/>
                    <a:pt x="111" y="159"/>
                  </a:cubicBezTo>
                  <a:cubicBezTo>
                    <a:pt x="121" y="150"/>
                    <a:pt x="134" y="142"/>
                    <a:pt x="148" y="138"/>
                  </a:cubicBezTo>
                  <a:cubicBezTo>
                    <a:pt x="163" y="134"/>
                    <a:pt x="177" y="140"/>
                    <a:pt x="191" y="138"/>
                  </a:cubicBezTo>
                  <a:cubicBezTo>
                    <a:pt x="191" y="129"/>
                    <a:pt x="189" y="121"/>
                    <a:pt x="197" y="115"/>
                  </a:cubicBezTo>
                  <a:cubicBezTo>
                    <a:pt x="185" y="111"/>
                    <a:pt x="177" y="118"/>
                    <a:pt x="166" y="120"/>
                  </a:cubicBezTo>
                  <a:cubicBezTo>
                    <a:pt x="156" y="121"/>
                    <a:pt x="144" y="120"/>
                    <a:pt x="134" y="120"/>
                  </a:cubicBezTo>
                  <a:cubicBezTo>
                    <a:pt x="110" y="120"/>
                    <a:pt x="94" y="116"/>
                    <a:pt x="79" y="99"/>
                  </a:cubicBezTo>
                  <a:cubicBezTo>
                    <a:pt x="61" y="79"/>
                    <a:pt x="49" y="67"/>
                    <a:pt x="37" y="43"/>
                  </a:cubicBezTo>
                  <a:cubicBezTo>
                    <a:pt x="31" y="28"/>
                    <a:pt x="18" y="13"/>
                    <a:pt x="8" y="0"/>
                  </a:cubicBezTo>
                  <a:cubicBezTo>
                    <a:pt x="0" y="14"/>
                    <a:pt x="4" y="49"/>
                    <a:pt x="5" y="65"/>
                  </a:cubicBezTo>
                  <a:cubicBezTo>
                    <a:pt x="6" y="78"/>
                    <a:pt x="23" y="108"/>
                    <a:pt x="26" y="115"/>
                  </a:cubicBezTo>
                  <a:cubicBezTo>
                    <a:pt x="28" y="119"/>
                    <a:pt x="48" y="139"/>
                    <a:pt x="47" y="148"/>
                  </a:cubicBezTo>
                </a:path>
              </a:pathLst>
            </a:custGeom>
            <a:solidFill>
              <a:srgbClr val="B00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19" name="Freeform 147">
              <a:extLst>
                <a:ext uri="{FF2B5EF4-FFF2-40B4-BE49-F238E27FC236}">
                  <a16:creationId xmlns:a16="http://schemas.microsoft.com/office/drawing/2014/main" id="{F4294F1C-CCA3-4AC5-8F84-5DE28451BA9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0" y="2624"/>
              <a:ext cx="300" cy="213"/>
            </a:xfrm>
            <a:custGeom>
              <a:avLst/>
              <a:gdLst>
                <a:gd name="T0" fmla="*/ 13020 w 120"/>
                <a:gd name="T1" fmla="*/ 30257 h 80"/>
                <a:gd name="T2" fmla="*/ 21488 w 120"/>
                <a:gd name="T3" fmla="*/ 46277 h 80"/>
                <a:gd name="T4" fmla="*/ 30083 w 120"/>
                <a:gd name="T5" fmla="*/ 53109 h 80"/>
                <a:gd name="T6" fmla="*/ 41020 w 120"/>
                <a:gd name="T7" fmla="*/ 71967 h 80"/>
                <a:gd name="T8" fmla="*/ 55000 w 120"/>
                <a:gd name="T9" fmla="*/ 69196 h 80"/>
                <a:gd name="T10" fmla="*/ 73250 w 120"/>
                <a:gd name="T11" fmla="*/ 66232 h 80"/>
                <a:gd name="T12" fmla="*/ 43488 w 120"/>
                <a:gd name="T13" fmla="*/ 57696 h 80"/>
                <a:gd name="T14" fmla="*/ 37895 w 120"/>
                <a:gd name="T15" fmla="*/ 46277 h 80"/>
                <a:gd name="T16" fmla="*/ 30083 w 120"/>
                <a:gd name="T17" fmla="*/ 39847 h 80"/>
                <a:gd name="T18" fmla="*/ 0 w 120"/>
                <a:gd name="T19" fmla="*/ 0 h 8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20" h="80">
                  <a:moveTo>
                    <a:pt x="21" y="32"/>
                  </a:moveTo>
                  <a:cubicBezTo>
                    <a:pt x="26" y="37"/>
                    <a:pt x="30" y="44"/>
                    <a:pt x="35" y="49"/>
                  </a:cubicBezTo>
                  <a:cubicBezTo>
                    <a:pt x="39" y="53"/>
                    <a:pt x="45" y="53"/>
                    <a:pt x="49" y="56"/>
                  </a:cubicBezTo>
                  <a:cubicBezTo>
                    <a:pt x="56" y="63"/>
                    <a:pt x="55" y="71"/>
                    <a:pt x="67" y="76"/>
                  </a:cubicBezTo>
                  <a:cubicBezTo>
                    <a:pt x="78" y="80"/>
                    <a:pt x="81" y="76"/>
                    <a:pt x="90" y="73"/>
                  </a:cubicBezTo>
                  <a:cubicBezTo>
                    <a:pt x="99" y="70"/>
                    <a:pt x="109" y="70"/>
                    <a:pt x="120" y="70"/>
                  </a:cubicBezTo>
                  <a:cubicBezTo>
                    <a:pt x="106" y="66"/>
                    <a:pt x="84" y="68"/>
                    <a:pt x="71" y="61"/>
                  </a:cubicBezTo>
                  <a:cubicBezTo>
                    <a:pt x="67" y="59"/>
                    <a:pt x="66" y="53"/>
                    <a:pt x="62" y="49"/>
                  </a:cubicBezTo>
                  <a:cubicBezTo>
                    <a:pt x="58" y="45"/>
                    <a:pt x="54" y="44"/>
                    <a:pt x="49" y="42"/>
                  </a:cubicBezTo>
                  <a:cubicBezTo>
                    <a:pt x="30" y="31"/>
                    <a:pt x="8" y="19"/>
                    <a:pt x="0" y="0"/>
                  </a:cubicBezTo>
                </a:path>
              </a:pathLst>
            </a:custGeom>
            <a:solidFill>
              <a:srgbClr val="DD7F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20" name="Freeform 148">
              <a:extLst>
                <a:ext uri="{FF2B5EF4-FFF2-40B4-BE49-F238E27FC236}">
                  <a16:creationId xmlns:a16="http://schemas.microsoft.com/office/drawing/2014/main" id="{E4B78333-0966-4D49-AB54-9713C97027D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5" y="2755"/>
              <a:ext cx="255" cy="245"/>
            </a:xfrm>
            <a:custGeom>
              <a:avLst/>
              <a:gdLst>
                <a:gd name="T0" fmla="*/ 3250 w 102"/>
                <a:gd name="T1" fmla="*/ 13275 h 92"/>
                <a:gd name="T2" fmla="*/ 13488 w 102"/>
                <a:gd name="T3" fmla="*/ 52102 h 92"/>
                <a:gd name="T4" fmla="*/ 21488 w 102"/>
                <a:gd name="T5" fmla="*/ 81684 h 92"/>
                <a:gd name="T6" fmla="*/ 48363 w 102"/>
                <a:gd name="T7" fmla="*/ 86251 h 92"/>
                <a:gd name="T8" fmla="*/ 62313 w 102"/>
                <a:gd name="T9" fmla="*/ 70315 h 92"/>
                <a:gd name="T10" fmla="*/ 42783 w 102"/>
                <a:gd name="T11" fmla="*/ 72067 h 92"/>
                <a:gd name="T12" fmla="*/ 30083 w 102"/>
                <a:gd name="T13" fmla="*/ 55975 h 92"/>
                <a:gd name="T14" fmla="*/ 22000 w 102"/>
                <a:gd name="T15" fmla="*/ 34295 h 92"/>
                <a:gd name="T16" fmla="*/ 0 w 102"/>
                <a:gd name="T17" fmla="*/ 0 h 9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2" h="92">
                  <a:moveTo>
                    <a:pt x="5" y="14"/>
                  </a:moveTo>
                  <a:cubicBezTo>
                    <a:pt x="9" y="32"/>
                    <a:pt x="13" y="41"/>
                    <a:pt x="22" y="55"/>
                  </a:cubicBezTo>
                  <a:cubicBezTo>
                    <a:pt x="28" y="64"/>
                    <a:pt x="26" y="80"/>
                    <a:pt x="35" y="86"/>
                  </a:cubicBezTo>
                  <a:cubicBezTo>
                    <a:pt x="44" y="92"/>
                    <a:pt x="67" y="91"/>
                    <a:pt x="79" y="91"/>
                  </a:cubicBezTo>
                  <a:cubicBezTo>
                    <a:pt x="95" y="90"/>
                    <a:pt x="96" y="86"/>
                    <a:pt x="102" y="74"/>
                  </a:cubicBezTo>
                  <a:cubicBezTo>
                    <a:pt x="93" y="76"/>
                    <a:pt x="81" y="76"/>
                    <a:pt x="70" y="76"/>
                  </a:cubicBezTo>
                  <a:cubicBezTo>
                    <a:pt x="54" y="75"/>
                    <a:pt x="54" y="73"/>
                    <a:pt x="49" y="59"/>
                  </a:cubicBezTo>
                  <a:cubicBezTo>
                    <a:pt x="46" y="51"/>
                    <a:pt x="41" y="43"/>
                    <a:pt x="36" y="36"/>
                  </a:cubicBezTo>
                  <a:cubicBezTo>
                    <a:pt x="27" y="25"/>
                    <a:pt x="2" y="12"/>
                    <a:pt x="0" y="0"/>
                  </a:cubicBezTo>
                </a:path>
              </a:pathLst>
            </a:custGeom>
            <a:solidFill>
              <a:srgbClr val="9E06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21" name="Freeform 149">
              <a:extLst>
                <a:ext uri="{FF2B5EF4-FFF2-40B4-BE49-F238E27FC236}">
                  <a16:creationId xmlns:a16="http://schemas.microsoft.com/office/drawing/2014/main" id="{3464DD2F-B9BF-44B7-8B0C-D631FDC8046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3" y="1840"/>
              <a:ext cx="207" cy="363"/>
            </a:xfrm>
            <a:custGeom>
              <a:avLst/>
              <a:gdLst>
                <a:gd name="T0" fmla="*/ 1162 w 83"/>
                <a:gd name="T1" fmla="*/ 0 h 136"/>
                <a:gd name="T2" fmla="*/ 2898 w 83"/>
                <a:gd name="T3" fmla="*/ 68663 h 136"/>
                <a:gd name="T4" fmla="*/ 1629 w 83"/>
                <a:gd name="T5" fmla="*/ 98365 h 136"/>
                <a:gd name="T6" fmla="*/ 18026 w 83"/>
                <a:gd name="T7" fmla="*/ 115007 h 136"/>
                <a:gd name="T8" fmla="*/ 43328 w 83"/>
                <a:gd name="T9" fmla="*/ 131241 h 136"/>
                <a:gd name="T10" fmla="*/ 49797 w 83"/>
                <a:gd name="T11" fmla="*/ 110953 h 136"/>
                <a:gd name="T12" fmla="*/ 36562 w 83"/>
                <a:gd name="T13" fmla="*/ 98365 h 136"/>
                <a:gd name="T14" fmla="*/ 30609 w 83"/>
                <a:gd name="T15" fmla="*/ 89031 h 136"/>
                <a:gd name="T16" fmla="*/ 21628 w 83"/>
                <a:gd name="T17" fmla="*/ 69389 h 136"/>
                <a:gd name="T18" fmla="*/ 16862 w 83"/>
                <a:gd name="T19" fmla="*/ 55013 h 136"/>
                <a:gd name="T20" fmla="*/ 13697 w 83"/>
                <a:gd name="T21" fmla="*/ 32934 h 1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83" h="136">
                  <a:moveTo>
                    <a:pt x="2" y="0"/>
                  </a:moveTo>
                  <a:cubicBezTo>
                    <a:pt x="8" y="21"/>
                    <a:pt x="6" y="49"/>
                    <a:pt x="5" y="71"/>
                  </a:cubicBezTo>
                  <a:cubicBezTo>
                    <a:pt x="4" y="80"/>
                    <a:pt x="0" y="95"/>
                    <a:pt x="3" y="102"/>
                  </a:cubicBezTo>
                  <a:cubicBezTo>
                    <a:pt x="7" y="110"/>
                    <a:pt x="23" y="113"/>
                    <a:pt x="30" y="119"/>
                  </a:cubicBezTo>
                  <a:cubicBezTo>
                    <a:pt x="36" y="124"/>
                    <a:pt x="67" y="132"/>
                    <a:pt x="72" y="136"/>
                  </a:cubicBezTo>
                  <a:cubicBezTo>
                    <a:pt x="78" y="122"/>
                    <a:pt x="67" y="114"/>
                    <a:pt x="83" y="115"/>
                  </a:cubicBezTo>
                  <a:cubicBezTo>
                    <a:pt x="78" y="107"/>
                    <a:pt x="68" y="107"/>
                    <a:pt x="61" y="102"/>
                  </a:cubicBezTo>
                  <a:cubicBezTo>
                    <a:pt x="56" y="99"/>
                    <a:pt x="54" y="96"/>
                    <a:pt x="51" y="92"/>
                  </a:cubicBezTo>
                  <a:cubicBezTo>
                    <a:pt x="44" y="85"/>
                    <a:pt x="40" y="80"/>
                    <a:pt x="36" y="72"/>
                  </a:cubicBezTo>
                  <a:cubicBezTo>
                    <a:pt x="34" y="67"/>
                    <a:pt x="30" y="63"/>
                    <a:pt x="28" y="57"/>
                  </a:cubicBezTo>
                  <a:cubicBezTo>
                    <a:pt x="26" y="49"/>
                    <a:pt x="28" y="42"/>
                    <a:pt x="23" y="34"/>
                  </a:cubicBezTo>
                </a:path>
              </a:pathLst>
            </a:custGeom>
            <a:solidFill>
              <a:srgbClr val="C500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22" name="Freeform 150">
              <a:extLst>
                <a:ext uri="{FF2B5EF4-FFF2-40B4-BE49-F238E27FC236}">
                  <a16:creationId xmlns:a16="http://schemas.microsoft.com/office/drawing/2014/main" id="{700538C0-960F-4C8E-9B58-A83C1DAD0C5B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0" y="1459"/>
              <a:ext cx="593" cy="538"/>
            </a:xfrm>
            <a:custGeom>
              <a:avLst/>
              <a:gdLst>
                <a:gd name="T0" fmla="*/ 145528 w 237"/>
                <a:gd name="T1" fmla="*/ 15400 h 202"/>
                <a:gd name="T2" fmla="*/ 0 w 237"/>
                <a:gd name="T3" fmla="*/ 47456 h 202"/>
                <a:gd name="T4" fmla="*/ 26958 w 237"/>
                <a:gd name="T5" fmla="*/ 77837 h 202"/>
                <a:gd name="T6" fmla="*/ 44125 w 237"/>
                <a:gd name="T7" fmla="*/ 87513 h 202"/>
                <a:gd name="T8" fmla="*/ 50985 w 237"/>
                <a:gd name="T9" fmla="*/ 179593 h 202"/>
                <a:gd name="T10" fmla="*/ 75614 w 237"/>
                <a:gd name="T11" fmla="*/ 51486 h 202"/>
                <a:gd name="T12" fmla="*/ 145528 w 237"/>
                <a:gd name="T13" fmla="*/ 15400 h 20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37" h="202">
                  <a:moveTo>
                    <a:pt x="237" y="16"/>
                  </a:moveTo>
                  <a:cubicBezTo>
                    <a:pt x="157" y="0"/>
                    <a:pt x="36" y="30"/>
                    <a:pt x="0" y="50"/>
                  </a:cubicBezTo>
                  <a:cubicBezTo>
                    <a:pt x="44" y="82"/>
                    <a:pt x="44" y="82"/>
                    <a:pt x="44" y="82"/>
                  </a:cubicBezTo>
                  <a:cubicBezTo>
                    <a:pt x="72" y="92"/>
                    <a:pt x="72" y="92"/>
                    <a:pt x="72" y="92"/>
                  </a:cubicBezTo>
                  <a:cubicBezTo>
                    <a:pt x="72" y="92"/>
                    <a:pt x="83" y="202"/>
                    <a:pt x="83" y="189"/>
                  </a:cubicBezTo>
                  <a:cubicBezTo>
                    <a:pt x="83" y="175"/>
                    <a:pt x="96" y="79"/>
                    <a:pt x="123" y="54"/>
                  </a:cubicBezTo>
                  <a:cubicBezTo>
                    <a:pt x="150" y="30"/>
                    <a:pt x="213" y="14"/>
                    <a:pt x="237" y="16"/>
                  </a:cubicBezTo>
                  <a:close/>
                </a:path>
              </a:pathLst>
            </a:custGeom>
            <a:solidFill>
              <a:srgbClr val="DD7F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23" name="Freeform 151">
              <a:extLst>
                <a:ext uri="{FF2B5EF4-FFF2-40B4-BE49-F238E27FC236}">
                  <a16:creationId xmlns:a16="http://schemas.microsoft.com/office/drawing/2014/main" id="{BF7B816A-B444-4A58-9874-D67623B5F491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3" y="1203"/>
              <a:ext cx="397" cy="242"/>
            </a:xfrm>
            <a:custGeom>
              <a:avLst/>
              <a:gdLst>
                <a:gd name="T0" fmla="*/ 2412 w 159"/>
                <a:gd name="T1" fmla="*/ 65827 h 91"/>
                <a:gd name="T2" fmla="*/ 42916 w 159"/>
                <a:gd name="T3" fmla="*/ 7446 h 91"/>
                <a:gd name="T4" fmla="*/ 93739 w 159"/>
                <a:gd name="T5" fmla="*/ 24357 h 91"/>
                <a:gd name="T6" fmla="*/ 93739 w 159"/>
                <a:gd name="T7" fmla="*/ 24357 h 91"/>
                <a:gd name="T8" fmla="*/ 82861 w 159"/>
                <a:gd name="T9" fmla="*/ 54519 h 91"/>
                <a:gd name="T10" fmla="*/ 21837 w 159"/>
                <a:gd name="T11" fmla="*/ 81682 h 91"/>
                <a:gd name="T12" fmla="*/ 2412 w 159"/>
                <a:gd name="T13" fmla="*/ 65827 h 9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59" h="91">
                  <a:moveTo>
                    <a:pt x="4" y="70"/>
                  </a:moveTo>
                  <a:cubicBezTo>
                    <a:pt x="0" y="56"/>
                    <a:pt x="36" y="16"/>
                    <a:pt x="71" y="8"/>
                  </a:cubicBezTo>
                  <a:cubicBezTo>
                    <a:pt x="106" y="0"/>
                    <a:pt x="151" y="12"/>
                    <a:pt x="155" y="26"/>
                  </a:cubicBezTo>
                  <a:cubicBezTo>
                    <a:pt x="155" y="26"/>
                    <a:pt x="155" y="26"/>
                    <a:pt x="155" y="26"/>
                  </a:cubicBezTo>
                  <a:cubicBezTo>
                    <a:pt x="159" y="40"/>
                    <a:pt x="151" y="54"/>
                    <a:pt x="137" y="58"/>
                  </a:cubicBezTo>
                  <a:cubicBezTo>
                    <a:pt x="36" y="87"/>
                    <a:pt x="36" y="87"/>
                    <a:pt x="36" y="87"/>
                  </a:cubicBezTo>
                  <a:cubicBezTo>
                    <a:pt x="22" y="91"/>
                    <a:pt x="8" y="83"/>
                    <a:pt x="4" y="70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24" name="Freeform 152">
              <a:extLst>
                <a:ext uri="{FF2B5EF4-FFF2-40B4-BE49-F238E27FC236}">
                  <a16:creationId xmlns:a16="http://schemas.microsoft.com/office/drawing/2014/main" id="{13516884-C20C-4513-BDE2-94A23BADD41F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3" y="1768"/>
              <a:ext cx="345" cy="373"/>
            </a:xfrm>
            <a:custGeom>
              <a:avLst/>
              <a:gdLst>
                <a:gd name="T0" fmla="*/ 0 w 138"/>
                <a:gd name="T1" fmla="*/ 22977 h 140"/>
                <a:gd name="T2" fmla="*/ 58125 w 138"/>
                <a:gd name="T3" fmla="*/ 18954 h 140"/>
                <a:gd name="T4" fmla="*/ 66720 w 138"/>
                <a:gd name="T5" fmla="*/ 69386 h 140"/>
                <a:gd name="T6" fmla="*/ 67895 w 138"/>
                <a:gd name="T7" fmla="*/ 102999 h 140"/>
                <a:gd name="T8" fmla="*/ 72083 w 138"/>
                <a:gd name="T9" fmla="*/ 133430 h 140"/>
                <a:gd name="T10" fmla="*/ 84300 w 138"/>
                <a:gd name="T11" fmla="*/ 100819 h 14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8" h="140">
                  <a:moveTo>
                    <a:pt x="0" y="24"/>
                  </a:moveTo>
                  <a:cubicBezTo>
                    <a:pt x="29" y="27"/>
                    <a:pt x="73" y="0"/>
                    <a:pt x="95" y="20"/>
                  </a:cubicBezTo>
                  <a:cubicBezTo>
                    <a:pt x="108" y="32"/>
                    <a:pt x="111" y="52"/>
                    <a:pt x="109" y="73"/>
                  </a:cubicBezTo>
                  <a:cubicBezTo>
                    <a:pt x="108" y="78"/>
                    <a:pt x="111" y="89"/>
                    <a:pt x="111" y="108"/>
                  </a:cubicBezTo>
                  <a:cubicBezTo>
                    <a:pt x="111" y="127"/>
                    <a:pt x="108" y="140"/>
                    <a:pt x="118" y="140"/>
                  </a:cubicBezTo>
                  <a:cubicBezTo>
                    <a:pt x="128" y="140"/>
                    <a:pt x="127" y="119"/>
                    <a:pt x="138" y="106"/>
                  </a:cubicBezTo>
                </a:path>
              </a:pathLst>
            </a:custGeom>
            <a:noFill/>
            <a:ln w="7938" cap="flat">
              <a:solidFill>
                <a:srgbClr val="DF898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25" name="Freeform 153">
              <a:extLst>
                <a:ext uri="{FF2B5EF4-FFF2-40B4-BE49-F238E27FC236}">
                  <a16:creationId xmlns:a16="http://schemas.microsoft.com/office/drawing/2014/main" id="{5D29E9CB-1416-4B29-9C92-BFA0EEC96AB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0" y="2528"/>
              <a:ext cx="173" cy="187"/>
            </a:xfrm>
            <a:custGeom>
              <a:avLst/>
              <a:gdLst>
                <a:gd name="T0" fmla="*/ 41024 w 69"/>
                <a:gd name="T1" fmla="*/ 30200 h 70"/>
                <a:gd name="T2" fmla="*/ 21103 w 69"/>
                <a:gd name="T3" fmla="*/ 2861 h 70"/>
                <a:gd name="T4" fmla="*/ 785 w 69"/>
                <a:gd name="T5" fmla="*/ 68039 h 7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9" h="70">
                  <a:moveTo>
                    <a:pt x="66" y="31"/>
                  </a:moveTo>
                  <a:cubicBezTo>
                    <a:pt x="69" y="15"/>
                    <a:pt x="50" y="0"/>
                    <a:pt x="34" y="3"/>
                  </a:cubicBezTo>
                  <a:cubicBezTo>
                    <a:pt x="11" y="7"/>
                    <a:pt x="0" y="49"/>
                    <a:pt x="1" y="70"/>
                  </a:cubicBezTo>
                </a:path>
              </a:pathLst>
            </a:custGeom>
            <a:noFill/>
            <a:ln w="7938" cap="flat">
              <a:solidFill>
                <a:srgbClr val="DF898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26" name="Freeform 154">
              <a:extLst>
                <a:ext uri="{FF2B5EF4-FFF2-40B4-BE49-F238E27FC236}">
                  <a16:creationId xmlns:a16="http://schemas.microsoft.com/office/drawing/2014/main" id="{C4E8EC9C-2CE4-430B-88A5-481838FB838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8" y="1539"/>
              <a:ext cx="132" cy="381"/>
            </a:xfrm>
            <a:custGeom>
              <a:avLst/>
              <a:gdLst>
                <a:gd name="T0" fmla="*/ 1161 w 53"/>
                <a:gd name="T1" fmla="*/ 0 h 143"/>
                <a:gd name="T2" fmla="*/ 466 w 53"/>
                <a:gd name="T3" fmla="*/ 33307 h 143"/>
                <a:gd name="T4" fmla="*/ 7203 w 53"/>
                <a:gd name="T5" fmla="*/ 68729 h 143"/>
                <a:gd name="T6" fmla="*/ 22697 w 53"/>
                <a:gd name="T7" fmla="*/ 104855 h 143"/>
                <a:gd name="T8" fmla="*/ 31518 w 53"/>
                <a:gd name="T9" fmla="*/ 136251 h 14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" h="143">
                  <a:moveTo>
                    <a:pt x="2" y="0"/>
                  </a:moveTo>
                  <a:cubicBezTo>
                    <a:pt x="7" y="10"/>
                    <a:pt x="0" y="23"/>
                    <a:pt x="1" y="35"/>
                  </a:cubicBezTo>
                  <a:cubicBezTo>
                    <a:pt x="1" y="48"/>
                    <a:pt x="7" y="61"/>
                    <a:pt x="12" y="72"/>
                  </a:cubicBezTo>
                  <a:cubicBezTo>
                    <a:pt x="19" y="86"/>
                    <a:pt x="30" y="97"/>
                    <a:pt x="38" y="110"/>
                  </a:cubicBezTo>
                  <a:cubicBezTo>
                    <a:pt x="43" y="120"/>
                    <a:pt x="43" y="137"/>
                    <a:pt x="53" y="143"/>
                  </a:cubicBezTo>
                </a:path>
              </a:pathLst>
            </a:custGeom>
            <a:noFill/>
            <a:ln w="7938" cap="flat">
              <a:solidFill>
                <a:srgbClr val="DF898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27" name="Freeform 155">
              <a:extLst>
                <a:ext uri="{FF2B5EF4-FFF2-40B4-BE49-F238E27FC236}">
                  <a16:creationId xmlns:a16="http://schemas.microsoft.com/office/drawing/2014/main" id="{0CFC8B91-FB9A-4EB5-ACCA-E268F5CA668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8" y="1341"/>
              <a:ext cx="1684" cy="1763"/>
            </a:xfrm>
            <a:custGeom>
              <a:avLst/>
              <a:gdLst>
                <a:gd name="T0" fmla="*/ 130208 w 674"/>
                <a:gd name="T1" fmla="*/ 634651 h 661"/>
                <a:gd name="T2" fmla="*/ 128254 w 674"/>
                <a:gd name="T3" fmla="*/ 633592 h 661"/>
                <a:gd name="T4" fmla="*/ 108758 w 674"/>
                <a:gd name="T5" fmla="*/ 567297 h 661"/>
                <a:gd name="T6" fmla="*/ 84412 w 674"/>
                <a:gd name="T7" fmla="*/ 484948 h 661"/>
                <a:gd name="T8" fmla="*/ 74193 w 674"/>
                <a:gd name="T9" fmla="*/ 423421 h 661"/>
                <a:gd name="T10" fmla="*/ 55997 w 674"/>
                <a:gd name="T11" fmla="*/ 330406 h 661"/>
                <a:gd name="T12" fmla="*/ 30402 w 674"/>
                <a:gd name="T13" fmla="*/ 237288 h 661"/>
                <a:gd name="T14" fmla="*/ 9752 w 674"/>
                <a:gd name="T15" fmla="*/ 135375 h 661"/>
                <a:gd name="T16" fmla="*/ 1167 w 674"/>
                <a:gd name="T17" fmla="*/ 104750 h 661"/>
                <a:gd name="T18" fmla="*/ 41383 w 674"/>
                <a:gd name="T19" fmla="*/ 76673 h 661"/>
                <a:gd name="T20" fmla="*/ 83163 w 674"/>
                <a:gd name="T21" fmla="*/ 54664 h 661"/>
                <a:gd name="T22" fmla="*/ 137486 w 674"/>
                <a:gd name="T23" fmla="*/ 30624 h 661"/>
                <a:gd name="T24" fmla="*/ 225988 w 674"/>
                <a:gd name="T25" fmla="*/ 14419 h 661"/>
                <a:gd name="T26" fmla="*/ 267369 w 674"/>
                <a:gd name="T27" fmla="*/ 6887 h 661"/>
                <a:gd name="T28" fmla="*/ 272908 w 674"/>
                <a:gd name="T29" fmla="*/ 23071 h 661"/>
                <a:gd name="T30" fmla="*/ 294150 w 674"/>
                <a:gd name="T31" fmla="*/ 83544 h 661"/>
                <a:gd name="T32" fmla="*/ 316749 w 674"/>
                <a:gd name="T33" fmla="*/ 185470 h 661"/>
                <a:gd name="T34" fmla="*/ 350814 w 674"/>
                <a:gd name="T35" fmla="*/ 315724 h 661"/>
                <a:gd name="T36" fmla="*/ 377576 w 674"/>
                <a:gd name="T37" fmla="*/ 399646 h 661"/>
                <a:gd name="T38" fmla="*/ 408445 w 674"/>
                <a:gd name="T39" fmla="*/ 517642 h 661"/>
                <a:gd name="T40" fmla="*/ 407273 w 674"/>
                <a:gd name="T41" fmla="*/ 523427 h 66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674" h="661">
                  <a:moveTo>
                    <a:pt x="214" y="661"/>
                  </a:moveTo>
                  <a:cubicBezTo>
                    <a:pt x="213" y="661"/>
                    <a:pt x="212" y="660"/>
                    <a:pt x="211" y="660"/>
                  </a:cubicBezTo>
                  <a:cubicBezTo>
                    <a:pt x="204" y="655"/>
                    <a:pt x="189" y="609"/>
                    <a:pt x="179" y="591"/>
                  </a:cubicBezTo>
                  <a:cubicBezTo>
                    <a:pt x="169" y="572"/>
                    <a:pt x="152" y="538"/>
                    <a:pt x="139" y="505"/>
                  </a:cubicBezTo>
                  <a:cubicBezTo>
                    <a:pt x="125" y="472"/>
                    <a:pt x="132" y="496"/>
                    <a:pt x="122" y="441"/>
                  </a:cubicBezTo>
                  <a:cubicBezTo>
                    <a:pt x="111" y="387"/>
                    <a:pt x="109" y="371"/>
                    <a:pt x="92" y="344"/>
                  </a:cubicBezTo>
                  <a:cubicBezTo>
                    <a:pt x="75" y="316"/>
                    <a:pt x="67" y="283"/>
                    <a:pt x="50" y="247"/>
                  </a:cubicBezTo>
                  <a:cubicBezTo>
                    <a:pt x="33" y="211"/>
                    <a:pt x="39" y="189"/>
                    <a:pt x="16" y="141"/>
                  </a:cubicBezTo>
                  <a:cubicBezTo>
                    <a:pt x="5" y="127"/>
                    <a:pt x="0" y="121"/>
                    <a:pt x="2" y="109"/>
                  </a:cubicBezTo>
                  <a:cubicBezTo>
                    <a:pt x="0" y="90"/>
                    <a:pt x="50" y="84"/>
                    <a:pt x="68" y="80"/>
                  </a:cubicBezTo>
                  <a:cubicBezTo>
                    <a:pt x="95" y="72"/>
                    <a:pt x="119" y="61"/>
                    <a:pt x="137" y="57"/>
                  </a:cubicBezTo>
                  <a:cubicBezTo>
                    <a:pt x="172" y="49"/>
                    <a:pt x="190" y="41"/>
                    <a:pt x="226" y="32"/>
                  </a:cubicBezTo>
                  <a:cubicBezTo>
                    <a:pt x="266" y="22"/>
                    <a:pt x="324" y="11"/>
                    <a:pt x="372" y="15"/>
                  </a:cubicBezTo>
                  <a:cubicBezTo>
                    <a:pt x="402" y="15"/>
                    <a:pt x="439" y="0"/>
                    <a:pt x="440" y="7"/>
                  </a:cubicBezTo>
                  <a:cubicBezTo>
                    <a:pt x="441" y="13"/>
                    <a:pt x="447" y="23"/>
                    <a:pt x="449" y="24"/>
                  </a:cubicBezTo>
                  <a:cubicBezTo>
                    <a:pt x="456" y="47"/>
                    <a:pt x="460" y="54"/>
                    <a:pt x="484" y="87"/>
                  </a:cubicBezTo>
                  <a:cubicBezTo>
                    <a:pt x="507" y="119"/>
                    <a:pt x="485" y="146"/>
                    <a:pt x="521" y="193"/>
                  </a:cubicBezTo>
                  <a:cubicBezTo>
                    <a:pt x="558" y="241"/>
                    <a:pt x="569" y="292"/>
                    <a:pt x="577" y="329"/>
                  </a:cubicBezTo>
                  <a:cubicBezTo>
                    <a:pt x="586" y="365"/>
                    <a:pt x="605" y="393"/>
                    <a:pt x="621" y="416"/>
                  </a:cubicBezTo>
                  <a:cubicBezTo>
                    <a:pt x="637" y="438"/>
                    <a:pt x="666" y="521"/>
                    <a:pt x="672" y="539"/>
                  </a:cubicBezTo>
                  <a:cubicBezTo>
                    <a:pt x="674" y="543"/>
                    <a:pt x="673" y="545"/>
                    <a:pt x="670" y="545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28" name="Freeform 156">
              <a:extLst>
                <a:ext uri="{FF2B5EF4-FFF2-40B4-BE49-F238E27FC236}">
                  <a16:creationId xmlns:a16="http://schemas.microsoft.com/office/drawing/2014/main" id="{4D41CDC8-219C-4DD5-BD76-C16CAE687A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3" y="3077"/>
              <a:ext cx="155" cy="35"/>
            </a:xfrm>
            <a:custGeom>
              <a:avLst/>
              <a:gdLst>
                <a:gd name="T0" fmla="*/ 37895 w 62"/>
                <a:gd name="T1" fmla="*/ 0 h 13"/>
                <a:gd name="T2" fmla="*/ 0 w 62"/>
                <a:gd name="T3" fmla="*/ 10344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2" h="13">
                  <a:moveTo>
                    <a:pt x="62" y="0"/>
                  </a:moveTo>
                  <a:cubicBezTo>
                    <a:pt x="34" y="7"/>
                    <a:pt x="10" y="13"/>
                    <a:pt x="0" y="1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29" name="Freeform 157">
              <a:extLst>
                <a:ext uri="{FF2B5EF4-FFF2-40B4-BE49-F238E27FC236}">
                  <a16:creationId xmlns:a16="http://schemas.microsoft.com/office/drawing/2014/main" id="{C39BE741-4B70-46F9-A412-07B345A305B0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2" y="2768"/>
              <a:ext cx="320" cy="115"/>
            </a:xfrm>
            <a:custGeom>
              <a:avLst/>
              <a:gdLst>
                <a:gd name="T0" fmla="*/ 78125 w 128"/>
                <a:gd name="T1" fmla="*/ 9871 h 43"/>
                <a:gd name="T2" fmla="*/ 36145 w 128"/>
                <a:gd name="T3" fmla="*/ 15763 h 43"/>
                <a:gd name="T4" fmla="*/ 0 w 128"/>
                <a:gd name="T5" fmla="*/ 42157 h 4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8" h="43">
                  <a:moveTo>
                    <a:pt x="128" y="10"/>
                  </a:moveTo>
                  <a:cubicBezTo>
                    <a:pt x="119" y="12"/>
                    <a:pt x="90" y="0"/>
                    <a:pt x="59" y="16"/>
                  </a:cubicBezTo>
                  <a:cubicBezTo>
                    <a:pt x="26" y="32"/>
                    <a:pt x="16" y="35"/>
                    <a:pt x="0" y="43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30" name="Freeform 158">
              <a:extLst>
                <a:ext uri="{FF2B5EF4-FFF2-40B4-BE49-F238E27FC236}">
                  <a16:creationId xmlns:a16="http://schemas.microsoft.com/office/drawing/2014/main" id="{B777378D-C983-4DE2-97A1-859590502B60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0" y="1144"/>
              <a:ext cx="1875" cy="2043"/>
            </a:xfrm>
            <a:custGeom>
              <a:avLst/>
              <a:gdLst>
                <a:gd name="T0" fmla="*/ 456563 w 750"/>
                <a:gd name="T1" fmla="*/ 601797 h 766"/>
                <a:gd name="T2" fmla="*/ 424813 w 750"/>
                <a:gd name="T3" fmla="*/ 483850 h 766"/>
                <a:gd name="T4" fmla="*/ 395050 w 750"/>
                <a:gd name="T5" fmla="*/ 396651 h 766"/>
                <a:gd name="T6" fmla="*/ 358908 w 750"/>
                <a:gd name="T7" fmla="*/ 252348 h 766"/>
                <a:gd name="T8" fmla="*/ 312500 w 750"/>
                <a:gd name="T9" fmla="*/ 92183 h 766"/>
                <a:gd name="T10" fmla="*/ 306458 w 750"/>
                <a:gd name="T11" fmla="*/ 28746 h 766"/>
                <a:gd name="T12" fmla="*/ 288095 w 750"/>
                <a:gd name="T13" fmla="*/ 9716 h 766"/>
                <a:gd name="T14" fmla="*/ 229033 w 750"/>
                <a:gd name="T15" fmla="*/ 6886 h 766"/>
                <a:gd name="T16" fmla="*/ 148438 w 750"/>
                <a:gd name="T17" fmla="*/ 10378 h 766"/>
                <a:gd name="T18" fmla="*/ 78908 w 750"/>
                <a:gd name="T19" fmla="*/ 58700 h 766"/>
                <a:gd name="T20" fmla="*/ 783 w 750"/>
                <a:gd name="T21" fmla="*/ 106473 h 766"/>
                <a:gd name="T22" fmla="*/ 19063 w 750"/>
                <a:gd name="T23" fmla="*/ 196893 h 766"/>
                <a:gd name="T24" fmla="*/ 48363 w 750"/>
                <a:gd name="T25" fmla="*/ 312814 h 766"/>
                <a:gd name="T26" fmla="*/ 83020 w 750"/>
                <a:gd name="T27" fmla="*/ 429041 h 766"/>
                <a:gd name="T28" fmla="*/ 98438 w 750"/>
                <a:gd name="T29" fmla="*/ 534845 h 766"/>
                <a:gd name="T30" fmla="*/ 152658 w 750"/>
                <a:gd name="T31" fmla="*/ 725009 h 766"/>
                <a:gd name="T32" fmla="*/ 166020 w 750"/>
                <a:gd name="T33" fmla="*/ 732554 h 766"/>
                <a:gd name="T34" fmla="*/ 220520 w 750"/>
                <a:gd name="T35" fmla="*/ 708406 h 766"/>
                <a:gd name="T36" fmla="*/ 215625 w 750"/>
                <a:gd name="T37" fmla="*/ 689392 h 766"/>
                <a:gd name="T38" fmla="*/ 224613 w 750"/>
                <a:gd name="T39" fmla="*/ 670861 h 766"/>
                <a:gd name="T40" fmla="*/ 237625 w 750"/>
                <a:gd name="T41" fmla="*/ 680591 h 766"/>
                <a:gd name="T42" fmla="*/ 241220 w 750"/>
                <a:gd name="T43" fmla="*/ 693951 h 766"/>
                <a:gd name="T44" fmla="*/ 242500 w 750"/>
                <a:gd name="T45" fmla="*/ 699109 h 766"/>
                <a:gd name="T46" fmla="*/ 243675 w 750"/>
                <a:gd name="T47" fmla="*/ 702600 h 766"/>
                <a:gd name="T48" fmla="*/ 246095 w 750"/>
                <a:gd name="T49" fmla="*/ 701933 h 766"/>
                <a:gd name="T50" fmla="*/ 296220 w 750"/>
                <a:gd name="T51" fmla="*/ 689392 h 766"/>
                <a:gd name="T52" fmla="*/ 290050 w 750"/>
                <a:gd name="T53" fmla="*/ 666266 h 766"/>
                <a:gd name="T54" fmla="*/ 307158 w 750"/>
                <a:gd name="T55" fmla="*/ 632818 h 766"/>
                <a:gd name="T56" fmla="*/ 331563 w 750"/>
                <a:gd name="T57" fmla="*/ 650069 h 766"/>
                <a:gd name="T58" fmla="*/ 334500 w 750"/>
                <a:gd name="T59" fmla="*/ 662212 h 766"/>
                <a:gd name="T60" fmla="*/ 336458 w 750"/>
                <a:gd name="T61" fmla="*/ 668029 h 766"/>
                <a:gd name="T62" fmla="*/ 336925 w 750"/>
                <a:gd name="T63" fmla="*/ 670861 h 766"/>
                <a:gd name="T64" fmla="*/ 399925 w 750"/>
                <a:gd name="T65" fmla="*/ 632818 h 766"/>
                <a:gd name="T66" fmla="*/ 448050 w 750"/>
                <a:gd name="T67" fmla="*/ 613391 h 766"/>
                <a:gd name="T68" fmla="*/ 456563 w 750"/>
                <a:gd name="T69" fmla="*/ 601797 h 76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750" h="766">
                  <a:moveTo>
                    <a:pt x="748" y="627"/>
                  </a:moveTo>
                  <a:cubicBezTo>
                    <a:pt x="736" y="598"/>
                    <a:pt x="703" y="515"/>
                    <a:pt x="696" y="504"/>
                  </a:cubicBezTo>
                  <a:cubicBezTo>
                    <a:pt x="683" y="485"/>
                    <a:pt x="656" y="435"/>
                    <a:pt x="647" y="413"/>
                  </a:cubicBezTo>
                  <a:cubicBezTo>
                    <a:pt x="638" y="392"/>
                    <a:pt x="614" y="312"/>
                    <a:pt x="588" y="263"/>
                  </a:cubicBezTo>
                  <a:cubicBezTo>
                    <a:pt x="563" y="213"/>
                    <a:pt x="539" y="148"/>
                    <a:pt x="512" y="96"/>
                  </a:cubicBezTo>
                  <a:cubicBezTo>
                    <a:pt x="501" y="75"/>
                    <a:pt x="501" y="43"/>
                    <a:pt x="502" y="30"/>
                  </a:cubicBezTo>
                  <a:cubicBezTo>
                    <a:pt x="502" y="17"/>
                    <a:pt x="491" y="13"/>
                    <a:pt x="472" y="10"/>
                  </a:cubicBezTo>
                  <a:cubicBezTo>
                    <a:pt x="438" y="4"/>
                    <a:pt x="406" y="3"/>
                    <a:pt x="375" y="7"/>
                  </a:cubicBezTo>
                  <a:cubicBezTo>
                    <a:pt x="348" y="11"/>
                    <a:pt x="297" y="0"/>
                    <a:pt x="243" y="11"/>
                  </a:cubicBezTo>
                  <a:cubicBezTo>
                    <a:pt x="190" y="22"/>
                    <a:pt x="185" y="36"/>
                    <a:pt x="129" y="61"/>
                  </a:cubicBezTo>
                  <a:cubicBezTo>
                    <a:pt x="73" y="86"/>
                    <a:pt x="2" y="93"/>
                    <a:pt x="1" y="111"/>
                  </a:cubicBezTo>
                  <a:cubicBezTo>
                    <a:pt x="0" y="130"/>
                    <a:pt x="2" y="181"/>
                    <a:pt x="31" y="205"/>
                  </a:cubicBezTo>
                  <a:cubicBezTo>
                    <a:pt x="59" y="230"/>
                    <a:pt x="61" y="267"/>
                    <a:pt x="79" y="326"/>
                  </a:cubicBezTo>
                  <a:cubicBezTo>
                    <a:pt x="98" y="386"/>
                    <a:pt x="117" y="402"/>
                    <a:pt x="136" y="447"/>
                  </a:cubicBezTo>
                  <a:cubicBezTo>
                    <a:pt x="155" y="492"/>
                    <a:pt x="156" y="516"/>
                    <a:pt x="161" y="557"/>
                  </a:cubicBezTo>
                  <a:cubicBezTo>
                    <a:pt x="165" y="592"/>
                    <a:pt x="228" y="707"/>
                    <a:pt x="250" y="755"/>
                  </a:cubicBezTo>
                  <a:cubicBezTo>
                    <a:pt x="254" y="763"/>
                    <a:pt x="267" y="766"/>
                    <a:pt x="272" y="763"/>
                  </a:cubicBezTo>
                  <a:cubicBezTo>
                    <a:pt x="295" y="751"/>
                    <a:pt x="327" y="743"/>
                    <a:pt x="361" y="738"/>
                  </a:cubicBezTo>
                  <a:cubicBezTo>
                    <a:pt x="353" y="718"/>
                    <a:pt x="353" y="718"/>
                    <a:pt x="353" y="718"/>
                  </a:cubicBezTo>
                  <a:cubicBezTo>
                    <a:pt x="351" y="710"/>
                    <a:pt x="358" y="701"/>
                    <a:pt x="368" y="699"/>
                  </a:cubicBezTo>
                  <a:cubicBezTo>
                    <a:pt x="378" y="696"/>
                    <a:pt x="387" y="701"/>
                    <a:pt x="389" y="709"/>
                  </a:cubicBezTo>
                  <a:cubicBezTo>
                    <a:pt x="395" y="723"/>
                    <a:pt x="395" y="723"/>
                    <a:pt x="395" y="723"/>
                  </a:cubicBezTo>
                  <a:cubicBezTo>
                    <a:pt x="396" y="725"/>
                    <a:pt x="397" y="726"/>
                    <a:pt x="397" y="728"/>
                  </a:cubicBezTo>
                  <a:cubicBezTo>
                    <a:pt x="399" y="732"/>
                    <a:pt x="399" y="732"/>
                    <a:pt x="399" y="732"/>
                  </a:cubicBezTo>
                  <a:cubicBezTo>
                    <a:pt x="401" y="732"/>
                    <a:pt x="402" y="731"/>
                    <a:pt x="403" y="731"/>
                  </a:cubicBezTo>
                  <a:cubicBezTo>
                    <a:pt x="435" y="728"/>
                    <a:pt x="445" y="718"/>
                    <a:pt x="485" y="718"/>
                  </a:cubicBezTo>
                  <a:cubicBezTo>
                    <a:pt x="475" y="694"/>
                    <a:pt x="475" y="694"/>
                    <a:pt x="475" y="694"/>
                  </a:cubicBezTo>
                  <a:cubicBezTo>
                    <a:pt x="472" y="679"/>
                    <a:pt x="484" y="664"/>
                    <a:pt x="503" y="659"/>
                  </a:cubicBezTo>
                  <a:cubicBezTo>
                    <a:pt x="521" y="654"/>
                    <a:pt x="539" y="663"/>
                    <a:pt x="543" y="677"/>
                  </a:cubicBezTo>
                  <a:cubicBezTo>
                    <a:pt x="548" y="690"/>
                    <a:pt x="548" y="690"/>
                    <a:pt x="548" y="690"/>
                  </a:cubicBezTo>
                  <a:cubicBezTo>
                    <a:pt x="549" y="692"/>
                    <a:pt x="550" y="694"/>
                    <a:pt x="551" y="696"/>
                  </a:cubicBezTo>
                  <a:cubicBezTo>
                    <a:pt x="552" y="699"/>
                    <a:pt x="552" y="699"/>
                    <a:pt x="552" y="699"/>
                  </a:cubicBezTo>
                  <a:cubicBezTo>
                    <a:pt x="614" y="679"/>
                    <a:pt x="624" y="678"/>
                    <a:pt x="655" y="659"/>
                  </a:cubicBezTo>
                  <a:cubicBezTo>
                    <a:pt x="682" y="642"/>
                    <a:pt x="698" y="642"/>
                    <a:pt x="734" y="639"/>
                  </a:cubicBezTo>
                  <a:cubicBezTo>
                    <a:pt x="740" y="638"/>
                    <a:pt x="750" y="633"/>
                    <a:pt x="748" y="627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31" name="Freeform 159">
              <a:extLst>
                <a:ext uri="{FF2B5EF4-FFF2-40B4-BE49-F238E27FC236}">
                  <a16:creationId xmlns:a16="http://schemas.microsoft.com/office/drawing/2014/main" id="{92FFE57C-A4E1-45A1-A4D5-4FC68F7293D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0" y="2888"/>
              <a:ext cx="240" cy="296"/>
            </a:xfrm>
            <a:custGeom>
              <a:avLst/>
              <a:gdLst>
                <a:gd name="T0" fmla="*/ 39063 w 96"/>
                <a:gd name="T1" fmla="*/ 85197 h 111"/>
                <a:gd name="T2" fmla="*/ 58595 w 96"/>
                <a:gd name="T3" fmla="*/ 86323 h 111"/>
                <a:gd name="T4" fmla="*/ 43488 w 96"/>
                <a:gd name="T5" fmla="*/ 21995 h 111"/>
                <a:gd name="T6" fmla="*/ 19063 w 96"/>
                <a:gd name="T7" fmla="*/ 4701 h 111"/>
                <a:gd name="T8" fmla="*/ 1958 w 96"/>
                <a:gd name="T9" fmla="*/ 38435 h 111"/>
                <a:gd name="T10" fmla="*/ 19063 w 96"/>
                <a:gd name="T11" fmla="*/ 106403 h 111"/>
                <a:gd name="T12" fmla="*/ 39063 w 96"/>
                <a:gd name="T13" fmla="*/ 85197 h 1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6" h="111">
                  <a:moveTo>
                    <a:pt x="64" y="89"/>
                  </a:moveTo>
                  <a:cubicBezTo>
                    <a:pt x="76" y="86"/>
                    <a:pt x="87" y="87"/>
                    <a:pt x="96" y="90"/>
                  </a:cubicBezTo>
                  <a:cubicBezTo>
                    <a:pt x="71" y="23"/>
                    <a:pt x="71" y="23"/>
                    <a:pt x="71" y="23"/>
                  </a:cubicBezTo>
                  <a:cubicBezTo>
                    <a:pt x="67" y="9"/>
                    <a:pt x="49" y="0"/>
                    <a:pt x="31" y="5"/>
                  </a:cubicBezTo>
                  <a:cubicBezTo>
                    <a:pt x="12" y="10"/>
                    <a:pt x="0" y="25"/>
                    <a:pt x="3" y="40"/>
                  </a:cubicBezTo>
                  <a:cubicBezTo>
                    <a:pt x="31" y="111"/>
                    <a:pt x="31" y="111"/>
                    <a:pt x="31" y="111"/>
                  </a:cubicBezTo>
                  <a:cubicBezTo>
                    <a:pt x="38" y="101"/>
                    <a:pt x="50" y="93"/>
                    <a:pt x="64" y="89"/>
                  </a:cubicBezTo>
                  <a:close/>
                </a:path>
              </a:pathLst>
            </a:custGeom>
            <a:solidFill>
              <a:srgbClr val="C500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32" name="Freeform 160">
              <a:extLst>
                <a:ext uri="{FF2B5EF4-FFF2-40B4-BE49-F238E27FC236}">
                  <a16:creationId xmlns:a16="http://schemas.microsoft.com/office/drawing/2014/main" id="{774DBFEC-2FA7-4066-A5AF-56F5FE27C7B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3" y="2949"/>
              <a:ext cx="57" cy="160"/>
            </a:xfrm>
            <a:custGeom>
              <a:avLst/>
              <a:gdLst>
                <a:gd name="T0" fmla="*/ 2347 w 23"/>
                <a:gd name="T1" fmla="*/ 56491 h 60"/>
                <a:gd name="T2" fmla="*/ 13167 w 23"/>
                <a:gd name="T3" fmla="*/ 57592 h 60"/>
                <a:gd name="T4" fmla="*/ 0 w 23"/>
                <a:gd name="T5" fmla="*/ 0 h 60"/>
                <a:gd name="T6" fmla="*/ 2347 w 23"/>
                <a:gd name="T7" fmla="*/ 56491 h 6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3" h="60">
                  <a:moveTo>
                    <a:pt x="4" y="59"/>
                  </a:moveTo>
                  <a:cubicBezTo>
                    <a:pt x="10" y="57"/>
                    <a:pt x="23" y="60"/>
                    <a:pt x="23" y="6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21"/>
                    <a:pt x="19" y="51"/>
                    <a:pt x="4" y="59"/>
                  </a:cubicBezTo>
                  <a:close/>
                </a:path>
              </a:pathLst>
            </a:custGeom>
            <a:solidFill>
              <a:srgbClr val="A50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33" name="Freeform 161">
              <a:extLst>
                <a:ext uri="{FF2B5EF4-FFF2-40B4-BE49-F238E27FC236}">
                  <a16:creationId xmlns:a16="http://schemas.microsoft.com/office/drawing/2014/main" id="{C9D6B705-0B0E-45EA-B338-64D5690E919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8" y="3000"/>
              <a:ext cx="130" cy="160"/>
            </a:xfrm>
            <a:custGeom>
              <a:avLst/>
              <a:gdLst>
                <a:gd name="T0" fmla="*/ 21488 w 52"/>
                <a:gd name="T1" fmla="*/ 45965 h 60"/>
                <a:gd name="T2" fmla="*/ 31770 w 52"/>
                <a:gd name="T3" fmla="*/ 45965 h 60"/>
                <a:gd name="T4" fmla="*/ 23250 w 52"/>
                <a:gd name="T5" fmla="*/ 12536 h 60"/>
                <a:gd name="T6" fmla="*/ 10550 w 52"/>
                <a:gd name="T7" fmla="*/ 2824 h 60"/>
                <a:gd name="T8" fmla="*/ 1300 w 52"/>
                <a:gd name="T9" fmla="*/ 21184 h 60"/>
                <a:gd name="T10" fmla="*/ 10550 w 52"/>
                <a:gd name="T11" fmla="*/ 57592 h 60"/>
                <a:gd name="T12" fmla="*/ 21488 w 52"/>
                <a:gd name="T13" fmla="*/ 45965 h 6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2" h="60">
                  <a:moveTo>
                    <a:pt x="35" y="48"/>
                  </a:moveTo>
                  <a:cubicBezTo>
                    <a:pt x="41" y="46"/>
                    <a:pt x="47" y="47"/>
                    <a:pt x="52" y="48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6" y="5"/>
                    <a:pt x="27" y="0"/>
                    <a:pt x="17" y="3"/>
                  </a:cubicBezTo>
                  <a:cubicBezTo>
                    <a:pt x="7" y="5"/>
                    <a:pt x="0" y="14"/>
                    <a:pt x="2" y="22"/>
                  </a:cubicBezTo>
                  <a:cubicBezTo>
                    <a:pt x="17" y="60"/>
                    <a:pt x="17" y="60"/>
                    <a:pt x="17" y="60"/>
                  </a:cubicBezTo>
                  <a:cubicBezTo>
                    <a:pt x="21" y="54"/>
                    <a:pt x="27" y="50"/>
                    <a:pt x="35" y="48"/>
                  </a:cubicBezTo>
                  <a:close/>
                </a:path>
              </a:pathLst>
            </a:custGeom>
            <a:solidFill>
              <a:srgbClr val="C500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34" name="Freeform 162">
              <a:extLst>
                <a:ext uri="{FF2B5EF4-FFF2-40B4-BE49-F238E27FC236}">
                  <a16:creationId xmlns:a16="http://schemas.microsoft.com/office/drawing/2014/main" id="{1A10BB29-3ECB-4B13-99F2-41B9DAC6257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8" y="3027"/>
              <a:ext cx="37" cy="88"/>
            </a:xfrm>
            <a:custGeom>
              <a:avLst/>
              <a:gdLst>
                <a:gd name="T0" fmla="*/ 1112 w 15"/>
                <a:gd name="T1" fmla="*/ 31709 h 33"/>
                <a:gd name="T2" fmla="*/ 8300 w 15"/>
                <a:gd name="T3" fmla="*/ 31709 h 33"/>
                <a:gd name="T4" fmla="*/ 0 w 15"/>
                <a:gd name="T5" fmla="*/ 0 h 33"/>
                <a:gd name="T6" fmla="*/ 1112 w 15"/>
                <a:gd name="T7" fmla="*/ 31709 h 3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" h="33">
                  <a:moveTo>
                    <a:pt x="2" y="33"/>
                  </a:moveTo>
                  <a:cubicBezTo>
                    <a:pt x="7" y="32"/>
                    <a:pt x="15" y="33"/>
                    <a:pt x="15" y="3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2"/>
                    <a:pt x="12" y="28"/>
                    <a:pt x="2" y="33"/>
                  </a:cubicBezTo>
                  <a:close/>
                </a:path>
              </a:pathLst>
            </a:custGeom>
            <a:solidFill>
              <a:srgbClr val="A50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35" name="Freeform 163">
              <a:extLst>
                <a:ext uri="{FF2B5EF4-FFF2-40B4-BE49-F238E27FC236}">
                  <a16:creationId xmlns:a16="http://schemas.microsoft.com/office/drawing/2014/main" id="{14C04DFE-A311-411F-8557-28AEB2A947A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3" y="3019"/>
              <a:ext cx="72" cy="112"/>
            </a:xfrm>
            <a:custGeom>
              <a:avLst/>
              <a:gdLst>
                <a:gd name="T0" fmla="*/ 4715 w 29"/>
                <a:gd name="T1" fmla="*/ 1763 h 42"/>
                <a:gd name="T2" fmla="*/ 1591 w 29"/>
                <a:gd name="T3" fmla="*/ 15531 h 42"/>
                <a:gd name="T4" fmla="*/ 8206 w 29"/>
                <a:gd name="T5" fmla="*/ 40299 h 42"/>
                <a:gd name="T6" fmla="*/ 16865 w 29"/>
                <a:gd name="T7" fmla="*/ 34531 h 42"/>
                <a:gd name="T8" fmla="*/ 11706 w 29"/>
                <a:gd name="T9" fmla="*/ 12536 h 42"/>
                <a:gd name="T10" fmla="*/ 4715 w 29"/>
                <a:gd name="T11" fmla="*/ 1763 h 4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9" h="42">
                  <a:moveTo>
                    <a:pt x="8" y="2"/>
                  </a:moveTo>
                  <a:cubicBezTo>
                    <a:pt x="0" y="4"/>
                    <a:pt x="0" y="9"/>
                    <a:pt x="3" y="16"/>
                  </a:cubicBezTo>
                  <a:cubicBezTo>
                    <a:pt x="7" y="24"/>
                    <a:pt x="9" y="42"/>
                    <a:pt x="14" y="42"/>
                  </a:cubicBezTo>
                  <a:cubicBezTo>
                    <a:pt x="18" y="42"/>
                    <a:pt x="29" y="40"/>
                    <a:pt x="29" y="36"/>
                  </a:cubicBezTo>
                  <a:cubicBezTo>
                    <a:pt x="29" y="32"/>
                    <a:pt x="21" y="17"/>
                    <a:pt x="20" y="13"/>
                  </a:cubicBezTo>
                  <a:cubicBezTo>
                    <a:pt x="19" y="9"/>
                    <a:pt x="14" y="0"/>
                    <a:pt x="8" y="2"/>
                  </a:cubicBezTo>
                  <a:close/>
                </a:path>
              </a:pathLst>
            </a:custGeom>
            <a:solidFill>
              <a:srgbClr val="D86F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36" name="Freeform 164">
              <a:extLst>
                <a:ext uri="{FF2B5EF4-FFF2-40B4-BE49-F238E27FC236}">
                  <a16:creationId xmlns:a16="http://schemas.microsoft.com/office/drawing/2014/main" id="{27781FAA-7F2E-4BD0-8B66-1AC0C2DEAB3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0" y="2888"/>
              <a:ext cx="240" cy="296"/>
            </a:xfrm>
            <a:custGeom>
              <a:avLst/>
              <a:gdLst>
                <a:gd name="T0" fmla="*/ 39063 w 96"/>
                <a:gd name="T1" fmla="*/ 85197 h 111"/>
                <a:gd name="T2" fmla="*/ 58595 w 96"/>
                <a:gd name="T3" fmla="*/ 86323 h 111"/>
                <a:gd name="T4" fmla="*/ 43488 w 96"/>
                <a:gd name="T5" fmla="*/ 21995 h 111"/>
                <a:gd name="T6" fmla="*/ 19063 w 96"/>
                <a:gd name="T7" fmla="*/ 4701 h 111"/>
                <a:gd name="T8" fmla="*/ 1958 w 96"/>
                <a:gd name="T9" fmla="*/ 38435 h 111"/>
                <a:gd name="T10" fmla="*/ 19063 w 96"/>
                <a:gd name="T11" fmla="*/ 106403 h 111"/>
                <a:gd name="T12" fmla="*/ 39063 w 96"/>
                <a:gd name="T13" fmla="*/ 85197 h 1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6" h="111">
                  <a:moveTo>
                    <a:pt x="64" y="89"/>
                  </a:moveTo>
                  <a:cubicBezTo>
                    <a:pt x="76" y="86"/>
                    <a:pt x="87" y="87"/>
                    <a:pt x="96" y="90"/>
                  </a:cubicBezTo>
                  <a:cubicBezTo>
                    <a:pt x="71" y="23"/>
                    <a:pt x="71" y="23"/>
                    <a:pt x="71" y="23"/>
                  </a:cubicBezTo>
                  <a:cubicBezTo>
                    <a:pt x="67" y="9"/>
                    <a:pt x="49" y="0"/>
                    <a:pt x="31" y="5"/>
                  </a:cubicBezTo>
                  <a:cubicBezTo>
                    <a:pt x="12" y="10"/>
                    <a:pt x="0" y="25"/>
                    <a:pt x="3" y="40"/>
                  </a:cubicBezTo>
                  <a:cubicBezTo>
                    <a:pt x="31" y="111"/>
                    <a:pt x="31" y="111"/>
                    <a:pt x="31" y="111"/>
                  </a:cubicBezTo>
                  <a:cubicBezTo>
                    <a:pt x="38" y="101"/>
                    <a:pt x="50" y="93"/>
                    <a:pt x="64" y="89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37" name="Freeform 165">
              <a:extLst>
                <a:ext uri="{FF2B5EF4-FFF2-40B4-BE49-F238E27FC236}">
                  <a16:creationId xmlns:a16="http://schemas.microsoft.com/office/drawing/2014/main" id="{23DD1D17-3987-482D-BE72-4E523038370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8" y="3000"/>
              <a:ext cx="130" cy="160"/>
            </a:xfrm>
            <a:custGeom>
              <a:avLst/>
              <a:gdLst>
                <a:gd name="T0" fmla="*/ 21488 w 52"/>
                <a:gd name="T1" fmla="*/ 45965 h 60"/>
                <a:gd name="T2" fmla="*/ 31770 w 52"/>
                <a:gd name="T3" fmla="*/ 45965 h 60"/>
                <a:gd name="T4" fmla="*/ 23250 w 52"/>
                <a:gd name="T5" fmla="*/ 12536 h 60"/>
                <a:gd name="T6" fmla="*/ 10550 w 52"/>
                <a:gd name="T7" fmla="*/ 2824 h 60"/>
                <a:gd name="T8" fmla="*/ 1300 w 52"/>
                <a:gd name="T9" fmla="*/ 21184 h 60"/>
                <a:gd name="T10" fmla="*/ 10550 w 52"/>
                <a:gd name="T11" fmla="*/ 57592 h 60"/>
                <a:gd name="T12" fmla="*/ 21488 w 52"/>
                <a:gd name="T13" fmla="*/ 45965 h 6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2" h="60">
                  <a:moveTo>
                    <a:pt x="35" y="48"/>
                  </a:moveTo>
                  <a:cubicBezTo>
                    <a:pt x="41" y="46"/>
                    <a:pt x="47" y="47"/>
                    <a:pt x="52" y="48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6" y="5"/>
                    <a:pt x="27" y="0"/>
                    <a:pt x="17" y="3"/>
                  </a:cubicBezTo>
                  <a:cubicBezTo>
                    <a:pt x="7" y="5"/>
                    <a:pt x="0" y="14"/>
                    <a:pt x="2" y="22"/>
                  </a:cubicBezTo>
                  <a:cubicBezTo>
                    <a:pt x="17" y="60"/>
                    <a:pt x="17" y="60"/>
                    <a:pt x="17" y="60"/>
                  </a:cubicBezTo>
                  <a:cubicBezTo>
                    <a:pt x="21" y="54"/>
                    <a:pt x="27" y="50"/>
                    <a:pt x="35" y="48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38" name="Freeform 166">
              <a:extLst>
                <a:ext uri="{FF2B5EF4-FFF2-40B4-BE49-F238E27FC236}">
                  <a16:creationId xmlns:a16="http://schemas.microsoft.com/office/drawing/2014/main" id="{D769BBA2-8AD2-4391-9EC2-E53A291C3B5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0" y="2493"/>
              <a:ext cx="250" cy="246"/>
            </a:xfrm>
            <a:custGeom>
              <a:avLst/>
              <a:gdLst>
                <a:gd name="T0" fmla="*/ 30083 w 100"/>
                <a:gd name="T1" fmla="*/ 7663 h 92"/>
                <a:gd name="T2" fmla="*/ 6845 w 100"/>
                <a:gd name="T3" fmla="*/ 8738 h 92"/>
                <a:gd name="T4" fmla="*/ 11063 w 100"/>
                <a:gd name="T5" fmla="*/ 40898 h 92"/>
                <a:gd name="T6" fmla="*/ 41533 w 100"/>
                <a:gd name="T7" fmla="*/ 60682 h 92"/>
                <a:gd name="T8" fmla="*/ 54500 w 100"/>
                <a:gd name="T9" fmla="*/ 77081 h 92"/>
                <a:gd name="T10" fmla="*/ 61063 w 100"/>
                <a:gd name="T11" fmla="*/ 89908 h 9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0" h="92">
                  <a:moveTo>
                    <a:pt x="49" y="8"/>
                  </a:moveTo>
                  <a:cubicBezTo>
                    <a:pt x="37" y="9"/>
                    <a:pt x="20" y="0"/>
                    <a:pt x="11" y="9"/>
                  </a:cubicBezTo>
                  <a:cubicBezTo>
                    <a:pt x="0" y="20"/>
                    <a:pt x="10" y="34"/>
                    <a:pt x="18" y="42"/>
                  </a:cubicBezTo>
                  <a:cubicBezTo>
                    <a:pt x="31" y="56"/>
                    <a:pt x="53" y="53"/>
                    <a:pt x="68" y="62"/>
                  </a:cubicBezTo>
                  <a:cubicBezTo>
                    <a:pt x="77" y="67"/>
                    <a:pt x="84" y="70"/>
                    <a:pt x="89" y="79"/>
                  </a:cubicBezTo>
                  <a:cubicBezTo>
                    <a:pt x="92" y="85"/>
                    <a:pt x="93" y="89"/>
                    <a:pt x="100" y="92"/>
                  </a:cubicBezTo>
                </a:path>
              </a:pathLst>
            </a:custGeom>
            <a:noFill/>
            <a:ln w="7938" cap="flat">
              <a:solidFill>
                <a:srgbClr val="DF898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39" name="Freeform 167">
              <a:extLst>
                <a:ext uri="{FF2B5EF4-FFF2-40B4-BE49-F238E27FC236}">
                  <a16:creationId xmlns:a16="http://schemas.microsoft.com/office/drawing/2014/main" id="{EDDB9BBF-1AE7-4FDF-972E-5AEC9DC045D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8" y="3040"/>
              <a:ext cx="45" cy="83"/>
            </a:xfrm>
            <a:custGeom>
              <a:avLst/>
              <a:gdLst>
                <a:gd name="T0" fmla="*/ 2470 w 18"/>
                <a:gd name="T1" fmla="*/ 0 h 31"/>
                <a:gd name="T2" fmla="*/ 3720 w 18"/>
                <a:gd name="T3" fmla="*/ 14702 h 31"/>
                <a:gd name="T4" fmla="*/ 9770 w 18"/>
                <a:gd name="T5" fmla="*/ 27634 h 31"/>
                <a:gd name="T6" fmla="*/ 8125 w 18"/>
                <a:gd name="T7" fmla="*/ 13628 h 31"/>
                <a:gd name="T8" fmla="*/ 2470 w 18"/>
                <a:gd name="T9" fmla="*/ 0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31">
                  <a:moveTo>
                    <a:pt x="4" y="0"/>
                  </a:moveTo>
                  <a:cubicBezTo>
                    <a:pt x="0" y="0"/>
                    <a:pt x="4" y="9"/>
                    <a:pt x="6" y="15"/>
                  </a:cubicBezTo>
                  <a:cubicBezTo>
                    <a:pt x="8" y="21"/>
                    <a:pt x="13" y="31"/>
                    <a:pt x="16" y="28"/>
                  </a:cubicBezTo>
                  <a:cubicBezTo>
                    <a:pt x="18" y="24"/>
                    <a:pt x="16" y="20"/>
                    <a:pt x="13" y="14"/>
                  </a:cubicBezTo>
                  <a:cubicBezTo>
                    <a:pt x="10" y="7"/>
                    <a:pt x="6" y="0"/>
                    <a:pt x="4" y="0"/>
                  </a:cubicBezTo>
                  <a:close/>
                </a:path>
              </a:pathLst>
            </a:custGeom>
            <a:solidFill>
              <a:srgbClr val="EDBB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40" name="Freeform 168">
              <a:extLst>
                <a:ext uri="{FF2B5EF4-FFF2-40B4-BE49-F238E27FC236}">
                  <a16:creationId xmlns:a16="http://schemas.microsoft.com/office/drawing/2014/main" id="{80F8820A-CDBA-4257-A34B-3F82BFAAC31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0" y="2917"/>
              <a:ext cx="130" cy="200"/>
            </a:xfrm>
            <a:custGeom>
              <a:avLst/>
              <a:gdLst>
                <a:gd name="T0" fmla="*/ 9300 w 52"/>
                <a:gd name="T1" fmla="*/ 5824 h 75"/>
                <a:gd name="T2" fmla="*/ 3720 w 52"/>
                <a:gd name="T3" fmla="*/ 28728 h 75"/>
                <a:gd name="T4" fmla="*/ 15438 w 52"/>
                <a:gd name="T5" fmla="*/ 71851 h 75"/>
                <a:gd name="T6" fmla="*/ 31770 w 52"/>
                <a:gd name="T7" fmla="*/ 62144 h 75"/>
                <a:gd name="T8" fmla="*/ 22000 w 52"/>
                <a:gd name="T9" fmla="*/ 23061 h 75"/>
                <a:gd name="T10" fmla="*/ 9300 w 52"/>
                <a:gd name="T11" fmla="*/ 5824 h 7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2" h="75">
                  <a:moveTo>
                    <a:pt x="15" y="6"/>
                  </a:moveTo>
                  <a:cubicBezTo>
                    <a:pt x="1" y="8"/>
                    <a:pt x="0" y="17"/>
                    <a:pt x="6" y="30"/>
                  </a:cubicBezTo>
                  <a:cubicBezTo>
                    <a:pt x="12" y="43"/>
                    <a:pt x="17" y="75"/>
                    <a:pt x="25" y="75"/>
                  </a:cubicBezTo>
                  <a:cubicBezTo>
                    <a:pt x="33" y="75"/>
                    <a:pt x="52" y="72"/>
                    <a:pt x="52" y="65"/>
                  </a:cubicBezTo>
                  <a:cubicBezTo>
                    <a:pt x="52" y="58"/>
                    <a:pt x="38" y="31"/>
                    <a:pt x="36" y="24"/>
                  </a:cubicBezTo>
                  <a:cubicBezTo>
                    <a:pt x="34" y="17"/>
                    <a:pt x="25" y="0"/>
                    <a:pt x="15" y="6"/>
                  </a:cubicBezTo>
                  <a:close/>
                </a:path>
              </a:pathLst>
            </a:custGeom>
            <a:solidFill>
              <a:srgbClr val="D86F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41" name="Freeform 169">
              <a:extLst>
                <a:ext uri="{FF2B5EF4-FFF2-40B4-BE49-F238E27FC236}">
                  <a16:creationId xmlns:a16="http://schemas.microsoft.com/office/drawing/2014/main" id="{C93CD9C5-4E14-420A-ABEF-15329C7AD7D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3" y="2955"/>
              <a:ext cx="77" cy="149"/>
            </a:xfrm>
            <a:custGeom>
              <a:avLst/>
              <a:gdLst>
                <a:gd name="T0" fmla="*/ 3510 w 31"/>
                <a:gd name="T1" fmla="*/ 1054 h 56"/>
                <a:gd name="T2" fmla="*/ 5214 w 31"/>
                <a:gd name="T3" fmla="*/ 25620 h 56"/>
                <a:gd name="T4" fmla="*/ 15234 w 31"/>
                <a:gd name="T5" fmla="*/ 47206 h 56"/>
                <a:gd name="T6" fmla="*/ 12951 w 31"/>
                <a:gd name="T7" fmla="*/ 24566 h 56"/>
                <a:gd name="T8" fmla="*/ 3510 w 31"/>
                <a:gd name="T9" fmla="*/ 1054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56">
                  <a:moveTo>
                    <a:pt x="6" y="1"/>
                  </a:moveTo>
                  <a:cubicBezTo>
                    <a:pt x="0" y="2"/>
                    <a:pt x="6" y="17"/>
                    <a:pt x="9" y="27"/>
                  </a:cubicBezTo>
                  <a:cubicBezTo>
                    <a:pt x="13" y="38"/>
                    <a:pt x="22" y="56"/>
                    <a:pt x="26" y="50"/>
                  </a:cubicBezTo>
                  <a:cubicBezTo>
                    <a:pt x="31" y="44"/>
                    <a:pt x="26" y="37"/>
                    <a:pt x="22" y="26"/>
                  </a:cubicBezTo>
                  <a:cubicBezTo>
                    <a:pt x="18" y="15"/>
                    <a:pt x="9" y="0"/>
                    <a:pt x="6" y="1"/>
                  </a:cubicBezTo>
                  <a:close/>
                </a:path>
              </a:pathLst>
            </a:custGeom>
            <a:solidFill>
              <a:srgbClr val="EDBB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42" name="Freeform 170">
              <a:extLst>
                <a:ext uri="{FF2B5EF4-FFF2-40B4-BE49-F238E27FC236}">
                  <a16:creationId xmlns:a16="http://schemas.microsoft.com/office/drawing/2014/main" id="{5B987824-F708-4980-9259-851EBD72C72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2" y="3328"/>
              <a:ext cx="95" cy="104"/>
            </a:xfrm>
            <a:custGeom>
              <a:avLst/>
              <a:gdLst>
                <a:gd name="T0" fmla="*/ 6845 w 38"/>
                <a:gd name="T1" fmla="*/ 8648 h 39"/>
                <a:gd name="T2" fmla="*/ 1300 w 38"/>
                <a:gd name="T3" fmla="*/ 21995 h 39"/>
                <a:gd name="T4" fmla="*/ 6845 w 38"/>
                <a:gd name="T5" fmla="*/ 35592 h 39"/>
                <a:gd name="T6" fmla="*/ 20313 w 38"/>
                <a:gd name="T7" fmla="*/ 25885 h 39"/>
                <a:gd name="T8" fmla="*/ 6845 w 38"/>
                <a:gd name="T9" fmla="*/ 8648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39">
                  <a:moveTo>
                    <a:pt x="11" y="9"/>
                  </a:moveTo>
                  <a:cubicBezTo>
                    <a:pt x="1" y="14"/>
                    <a:pt x="0" y="18"/>
                    <a:pt x="2" y="23"/>
                  </a:cubicBezTo>
                  <a:cubicBezTo>
                    <a:pt x="4" y="28"/>
                    <a:pt x="9" y="39"/>
                    <a:pt x="11" y="37"/>
                  </a:cubicBezTo>
                  <a:cubicBezTo>
                    <a:pt x="14" y="35"/>
                    <a:pt x="26" y="27"/>
                    <a:pt x="33" y="27"/>
                  </a:cubicBezTo>
                  <a:cubicBezTo>
                    <a:pt x="38" y="25"/>
                    <a:pt x="31" y="0"/>
                    <a:pt x="11" y="9"/>
                  </a:cubicBezTo>
                  <a:close/>
                </a:path>
              </a:pathLst>
            </a:custGeom>
            <a:solidFill>
              <a:srgbClr val="F1F7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43" name="Freeform 171">
              <a:extLst>
                <a:ext uri="{FF2B5EF4-FFF2-40B4-BE49-F238E27FC236}">
                  <a16:creationId xmlns:a16="http://schemas.microsoft.com/office/drawing/2014/main" id="{03122607-259D-4A46-B08F-F30A816805C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0" y="3363"/>
              <a:ext cx="42" cy="50"/>
            </a:xfrm>
            <a:custGeom>
              <a:avLst/>
              <a:gdLst>
                <a:gd name="T0" fmla="*/ 0 w 17"/>
                <a:gd name="T1" fmla="*/ 3642 h 19"/>
                <a:gd name="T2" fmla="*/ 6184 w 17"/>
                <a:gd name="T3" fmla="*/ 12992 h 19"/>
                <a:gd name="T4" fmla="*/ 1569 w 17"/>
                <a:gd name="T5" fmla="*/ 0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9">
                  <a:moveTo>
                    <a:pt x="0" y="4"/>
                  </a:moveTo>
                  <a:cubicBezTo>
                    <a:pt x="1" y="7"/>
                    <a:pt x="6" y="19"/>
                    <a:pt x="11" y="15"/>
                  </a:cubicBezTo>
                  <a:cubicBezTo>
                    <a:pt x="17" y="10"/>
                    <a:pt x="5" y="3"/>
                    <a:pt x="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44" name="Freeform 172">
              <a:extLst>
                <a:ext uri="{FF2B5EF4-FFF2-40B4-BE49-F238E27FC236}">
                  <a16:creationId xmlns:a16="http://schemas.microsoft.com/office/drawing/2014/main" id="{5CC56A16-B370-43A0-A6B4-6EC0B02169D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0" y="3240"/>
              <a:ext cx="45" cy="51"/>
            </a:xfrm>
            <a:custGeom>
              <a:avLst/>
              <a:gdLst>
                <a:gd name="T0" fmla="*/ 3250 w 18"/>
                <a:gd name="T1" fmla="*/ 4193 h 19"/>
                <a:gd name="T2" fmla="*/ 783 w 18"/>
                <a:gd name="T3" fmla="*/ 11255 h 19"/>
                <a:gd name="T4" fmla="*/ 3250 w 18"/>
                <a:gd name="T5" fmla="*/ 17968 h 19"/>
                <a:gd name="T6" fmla="*/ 9770 w 18"/>
                <a:gd name="T7" fmla="*/ 13077 h 19"/>
                <a:gd name="T8" fmla="*/ 3250 w 18"/>
                <a:gd name="T9" fmla="*/ 4193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19">
                  <a:moveTo>
                    <a:pt x="5" y="4"/>
                  </a:moveTo>
                  <a:cubicBezTo>
                    <a:pt x="1" y="7"/>
                    <a:pt x="0" y="9"/>
                    <a:pt x="1" y="11"/>
                  </a:cubicBezTo>
                  <a:cubicBezTo>
                    <a:pt x="2" y="13"/>
                    <a:pt x="4" y="19"/>
                    <a:pt x="5" y="18"/>
                  </a:cubicBezTo>
                  <a:cubicBezTo>
                    <a:pt x="7" y="17"/>
                    <a:pt x="12" y="13"/>
                    <a:pt x="16" y="13"/>
                  </a:cubicBezTo>
                  <a:cubicBezTo>
                    <a:pt x="18" y="12"/>
                    <a:pt x="15" y="0"/>
                    <a:pt x="5" y="4"/>
                  </a:cubicBezTo>
                  <a:close/>
                </a:path>
              </a:pathLst>
            </a:custGeom>
            <a:solidFill>
              <a:srgbClr val="F1F7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45" name="Freeform 173">
              <a:extLst>
                <a:ext uri="{FF2B5EF4-FFF2-40B4-BE49-F238E27FC236}">
                  <a16:creationId xmlns:a16="http://schemas.microsoft.com/office/drawing/2014/main" id="{EB2EB1E2-4468-4A65-BE8C-6931BD6ABE5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8" y="3256"/>
              <a:ext cx="20" cy="24"/>
            </a:xfrm>
            <a:custGeom>
              <a:avLst/>
              <a:gdLst>
                <a:gd name="T0" fmla="*/ 0 w 8"/>
                <a:gd name="T1" fmla="*/ 1763 h 9"/>
                <a:gd name="T2" fmla="*/ 3720 w 8"/>
                <a:gd name="T3" fmla="*/ 6883 h 9"/>
                <a:gd name="T4" fmla="*/ 1300 w 8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9">
                  <a:moveTo>
                    <a:pt x="0" y="2"/>
                  </a:moveTo>
                  <a:cubicBezTo>
                    <a:pt x="1" y="4"/>
                    <a:pt x="3" y="9"/>
                    <a:pt x="6" y="7"/>
                  </a:cubicBezTo>
                  <a:cubicBezTo>
                    <a:pt x="8" y="5"/>
                    <a:pt x="3" y="1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46" name="Freeform 174">
              <a:extLst>
                <a:ext uri="{FF2B5EF4-FFF2-40B4-BE49-F238E27FC236}">
                  <a16:creationId xmlns:a16="http://schemas.microsoft.com/office/drawing/2014/main" id="{86D4AE67-CF54-4745-AB60-ACB801F1D32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5" y="2997"/>
              <a:ext cx="15" cy="32"/>
            </a:xfrm>
            <a:custGeom>
              <a:avLst/>
              <a:gdLst>
                <a:gd name="T0" fmla="*/ 0 w 6"/>
                <a:gd name="T1" fmla="*/ 0 h 12"/>
                <a:gd name="T2" fmla="*/ 783 w 6"/>
                <a:gd name="T3" fmla="*/ 6883 h 12"/>
                <a:gd name="T4" fmla="*/ 2470 w 6"/>
                <a:gd name="T5" fmla="*/ 10376 h 12"/>
                <a:gd name="T6" fmla="*/ 2470 w 6"/>
                <a:gd name="T7" fmla="*/ 11469 h 12"/>
                <a:gd name="T8" fmla="*/ 3250 w 6"/>
                <a:gd name="T9" fmla="*/ 8648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12">
                  <a:moveTo>
                    <a:pt x="0" y="0"/>
                  </a:moveTo>
                  <a:cubicBezTo>
                    <a:pt x="0" y="3"/>
                    <a:pt x="0" y="5"/>
                    <a:pt x="1" y="7"/>
                  </a:cubicBezTo>
                  <a:cubicBezTo>
                    <a:pt x="2" y="8"/>
                    <a:pt x="3" y="9"/>
                    <a:pt x="4" y="11"/>
                  </a:cubicBezTo>
                  <a:cubicBezTo>
                    <a:pt x="4" y="11"/>
                    <a:pt x="4" y="12"/>
                    <a:pt x="4" y="12"/>
                  </a:cubicBezTo>
                  <a:cubicBezTo>
                    <a:pt x="6" y="12"/>
                    <a:pt x="5" y="10"/>
                    <a:pt x="5" y="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47" name="Freeform 175">
              <a:extLst>
                <a:ext uri="{FF2B5EF4-FFF2-40B4-BE49-F238E27FC236}">
                  <a16:creationId xmlns:a16="http://schemas.microsoft.com/office/drawing/2014/main" id="{8C719AC3-01CB-4DAC-A6CE-86789AD15765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0" y="3043"/>
              <a:ext cx="8" cy="10"/>
            </a:xfrm>
            <a:custGeom>
              <a:avLst/>
              <a:gdLst>
                <a:gd name="T0" fmla="*/ 0 w 3"/>
                <a:gd name="T1" fmla="*/ 783 h 4"/>
                <a:gd name="T2" fmla="*/ 0 w 3"/>
                <a:gd name="T3" fmla="*/ 2470 h 4"/>
                <a:gd name="T4" fmla="*/ 2824 w 3"/>
                <a:gd name="T5" fmla="*/ 1958 h 4"/>
                <a:gd name="T6" fmla="*/ 1059 w 3"/>
                <a:gd name="T7" fmla="*/ 0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4">
                  <a:moveTo>
                    <a:pt x="0" y="1"/>
                  </a:moveTo>
                  <a:cubicBezTo>
                    <a:pt x="0" y="2"/>
                    <a:pt x="0" y="3"/>
                    <a:pt x="0" y="4"/>
                  </a:cubicBezTo>
                  <a:cubicBezTo>
                    <a:pt x="1" y="4"/>
                    <a:pt x="2" y="4"/>
                    <a:pt x="3" y="3"/>
                  </a:cubicBezTo>
                  <a:cubicBezTo>
                    <a:pt x="2" y="2"/>
                    <a:pt x="1" y="1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48" name="Freeform 176">
              <a:extLst>
                <a:ext uri="{FF2B5EF4-FFF2-40B4-BE49-F238E27FC236}">
                  <a16:creationId xmlns:a16="http://schemas.microsoft.com/office/drawing/2014/main" id="{33C57D66-9BED-4A30-A2D0-A2D10B77A7C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5" y="2251"/>
              <a:ext cx="387" cy="218"/>
            </a:xfrm>
            <a:custGeom>
              <a:avLst/>
              <a:gdLst>
                <a:gd name="T0" fmla="*/ 52110 w 155"/>
                <a:gd name="T1" fmla="*/ 65597 h 82"/>
                <a:gd name="T2" fmla="*/ 0 w 155"/>
                <a:gd name="T3" fmla="*/ 42350 h 82"/>
                <a:gd name="T4" fmla="*/ 42895 w 155"/>
                <a:gd name="T5" fmla="*/ 58945 h 82"/>
                <a:gd name="T6" fmla="*/ 68312 w 155"/>
                <a:gd name="T7" fmla="*/ 18081 h 82"/>
                <a:gd name="T8" fmla="*/ 93731 w 155"/>
                <a:gd name="T9" fmla="*/ 0 h 82"/>
                <a:gd name="T10" fmla="*/ 68312 w 155"/>
                <a:gd name="T11" fmla="*/ 28970 h 82"/>
                <a:gd name="T12" fmla="*/ 52110 w 155"/>
                <a:gd name="T13" fmla="*/ 65597 h 8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55" h="82">
                  <a:moveTo>
                    <a:pt x="86" y="70"/>
                  </a:moveTo>
                  <a:cubicBezTo>
                    <a:pt x="62" y="82"/>
                    <a:pt x="40" y="69"/>
                    <a:pt x="0" y="45"/>
                  </a:cubicBezTo>
                  <a:cubicBezTo>
                    <a:pt x="13" y="50"/>
                    <a:pt x="55" y="71"/>
                    <a:pt x="71" y="63"/>
                  </a:cubicBezTo>
                  <a:cubicBezTo>
                    <a:pt x="88" y="55"/>
                    <a:pt x="100" y="32"/>
                    <a:pt x="113" y="19"/>
                  </a:cubicBezTo>
                  <a:cubicBezTo>
                    <a:pt x="125" y="7"/>
                    <a:pt x="155" y="0"/>
                    <a:pt x="155" y="0"/>
                  </a:cubicBezTo>
                  <a:cubicBezTo>
                    <a:pt x="133" y="10"/>
                    <a:pt x="124" y="13"/>
                    <a:pt x="113" y="31"/>
                  </a:cubicBezTo>
                  <a:cubicBezTo>
                    <a:pt x="103" y="49"/>
                    <a:pt x="101" y="62"/>
                    <a:pt x="86" y="70"/>
                  </a:cubicBezTo>
                  <a:close/>
                </a:path>
              </a:pathLst>
            </a:custGeom>
            <a:solidFill>
              <a:srgbClr val="B00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49" name="Freeform 177">
              <a:extLst>
                <a:ext uri="{FF2B5EF4-FFF2-40B4-BE49-F238E27FC236}">
                  <a16:creationId xmlns:a16="http://schemas.microsoft.com/office/drawing/2014/main" id="{D668C416-8743-49A1-AA93-A2362B9B05F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5" y="2309"/>
              <a:ext cx="282" cy="171"/>
            </a:xfrm>
            <a:custGeom>
              <a:avLst/>
              <a:gdLst>
                <a:gd name="T0" fmla="*/ 0 w 113"/>
                <a:gd name="T1" fmla="*/ 52436 h 64"/>
                <a:gd name="T2" fmla="*/ 17427 w 113"/>
                <a:gd name="T3" fmla="*/ 54592 h 64"/>
                <a:gd name="T4" fmla="*/ 30678 w 113"/>
                <a:gd name="T5" fmla="*/ 45873 h 64"/>
                <a:gd name="T6" fmla="*/ 41546 w 113"/>
                <a:gd name="T7" fmla="*/ 28041 h 64"/>
                <a:gd name="T8" fmla="*/ 68152 w 113"/>
                <a:gd name="T9" fmla="*/ 0 h 64"/>
                <a:gd name="T10" fmla="*/ 44716 w 113"/>
                <a:gd name="T11" fmla="*/ 30211 h 64"/>
                <a:gd name="T12" fmla="*/ 48292 w 113"/>
                <a:gd name="T13" fmla="*/ 62223 h 64"/>
                <a:gd name="T14" fmla="*/ 37940 w 113"/>
                <a:gd name="T15" fmla="*/ 56361 h 64"/>
                <a:gd name="T16" fmla="*/ 31382 w 113"/>
                <a:gd name="T17" fmla="*/ 53507 h 64"/>
                <a:gd name="T18" fmla="*/ 25365 w 113"/>
                <a:gd name="T19" fmla="*/ 55297 h 6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13" h="64">
                  <a:moveTo>
                    <a:pt x="0" y="54"/>
                  </a:moveTo>
                  <a:cubicBezTo>
                    <a:pt x="11" y="58"/>
                    <a:pt x="16" y="60"/>
                    <a:pt x="29" y="56"/>
                  </a:cubicBezTo>
                  <a:cubicBezTo>
                    <a:pt x="37" y="54"/>
                    <a:pt x="44" y="51"/>
                    <a:pt x="51" y="47"/>
                  </a:cubicBezTo>
                  <a:cubicBezTo>
                    <a:pt x="62" y="42"/>
                    <a:pt x="63" y="37"/>
                    <a:pt x="69" y="29"/>
                  </a:cubicBezTo>
                  <a:cubicBezTo>
                    <a:pt x="77" y="14"/>
                    <a:pt x="100" y="8"/>
                    <a:pt x="113" y="0"/>
                  </a:cubicBezTo>
                  <a:cubicBezTo>
                    <a:pt x="105" y="12"/>
                    <a:pt x="76" y="16"/>
                    <a:pt x="74" y="31"/>
                  </a:cubicBezTo>
                  <a:cubicBezTo>
                    <a:pt x="73" y="42"/>
                    <a:pt x="87" y="54"/>
                    <a:pt x="80" y="64"/>
                  </a:cubicBezTo>
                  <a:cubicBezTo>
                    <a:pt x="74" y="61"/>
                    <a:pt x="69" y="60"/>
                    <a:pt x="63" y="58"/>
                  </a:cubicBezTo>
                  <a:cubicBezTo>
                    <a:pt x="58" y="56"/>
                    <a:pt x="57" y="56"/>
                    <a:pt x="52" y="55"/>
                  </a:cubicBezTo>
                  <a:cubicBezTo>
                    <a:pt x="48" y="55"/>
                    <a:pt x="47" y="59"/>
                    <a:pt x="42" y="57"/>
                  </a:cubicBezTo>
                </a:path>
              </a:pathLst>
            </a:custGeom>
            <a:solidFill>
              <a:srgbClr val="DD7F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50" name="Freeform 178">
              <a:extLst>
                <a:ext uri="{FF2B5EF4-FFF2-40B4-BE49-F238E27FC236}">
                  <a16:creationId xmlns:a16="http://schemas.microsoft.com/office/drawing/2014/main" id="{A84AAF16-1EBC-4BF8-956C-F5E0FEF5C38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5" y="2251"/>
              <a:ext cx="405" cy="218"/>
            </a:xfrm>
            <a:custGeom>
              <a:avLst/>
              <a:gdLst>
                <a:gd name="T0" fmla="*/ 0 w 162"/>
                <a:gd name="T1" fmla="*/ 42350 h 82"/>
                <a:gd name="T2" fmla="*/ 52550 w 162"/>
                <a:gd name="T3" fmla="*/ 65597 h 82"/>
                <a:gd name="T4" fmla="*/ 70313 w 162"/>
                <a:gd name="T5" fmla="*/ 18737 h 82"/>
                <a:gd name="T6" fmla="*/ 98958 w 162"/>
                <a:gd name="T7" fmla="*/ 0 h 8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2" h="82">
                  <a:moveTo>
                    <a:pt x="0" y="45"/>
                  </a:moveTo>
                  <a:cubicBezTo>
                    <a:pt x="40" y="69"/>
                    <a:pt x="62" y="82"/>
                    <a:pt x="86" y="70"/>
                  </a:cubicBezTo>
                  <a:cubicBezTo>
                    <a:pt x="101" y="58"/>
                    <a:pt x="109" y="29"/>
                    <a:pt x="115" y="20"/>
                  </a:cubicBezTo>
                  <a:cubicBezTo>
                    <a:pt x="122" y="11"/>
                    <a:pt x="162" y="0"/>
                    <a:pt x="162" y="0"/>
                  </a:cubicBezTo>
                </a:path>
              </a:pathLst>
            </a:custGeom>
            <a:noFill/>
            <a:ln w="7938" cap="flat">
              <a:solidFill>
                <a:srgbClr val="DF898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51" name="Freeform 179">
              <a:extLst>
                <a:ext uri="{FF2B5EF4-FFF2-40B4-BE49-F238E27FC236}">
                  <a16:creationId xmlns:a16="http://schemas.microsoft.com/office/drawing/2014/main" id="{B7F0135C-505B-45A4-93A1-BECFCDA1E9D4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3" y="2003"/>
              <a:ext cx="132" cy="253"/>
            </a:xfrm>
            <a:custGeom>
              <a:avLst/>
              <a:gdLst>
                <a:gd name="T0" fmla="*/ 18385 w 53"/>
                <a:gd name="T1" fmla="*/ 30277 h 95"/>
                <a:gd name="T2" fmla="*/ 27391 w 53"/>
                <a:gd name="T3" fmla="*/ 88435 h 95"/>
                <a:gd name="T4" fmla="*/ 18385 w 53"/>
                <a:gd name="T5" fmla="*/ 87322 h 95"/>
                <a:gd name="T6" fmla="*/ 4807 w 53"/>
                <a:gd name="T7" fmla="*/ 10312 h 95"/>
                <a:gd name="T8" fmla="*/ 31052 w 53"/>
                <a:gd name="T9" fmla="*/ 17151 h 95"/>
                <a:gd name="T10" fmla="*/ 31518 w 53"/>
                <a:gd name="T11" fmla="*/ 18205 h 95"/>
                <a:gd name="T12" fmla="*/ 18385 w 53"/>
                <a:gd name="T13" fmla="*/ 30277 h 9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3" h="95">
                  <a:moveTo>
                    <a:pt x="31" y="32"/>
                  </a:moveTo>
                  <a:cubicBezTo>
                    <a:pt x="19" y="44"/>
                    <a:pt x="36" y="85"/>
                    <a:pt x="46" y="93"/>
                  </a:cubicBezTo>
                  <a:cubicBezTo>
                    <a:pt x="46" y="93"/>
                    <a:pt x="41" y="95"/>
                    <a:pt x="31" y="92"/>
                  </a:cubicBezTo>
                  <a:cubicBezTo>
                    <a:pt x="21" y="89"/>
                    <a:pt x="0" y="21"/>
                    <a:pt x="8" y="11"/>
                  </a:cubicBezTo>
                  <a:cubicBezTo>
                    <a:pt x="15" y="0"/>
                    <a:pt x="23" y="6"/>
                    <a:pt x="52" y="18"/>
                  </a:cubicBezTo>
                  <a:cubicBezTo>
                    <a:pt x="52" y="18"/>
                    <a:pt x="53" y="18"/>
                    <a:pt x="53" y="19"/>
                  </a:cubicBezTo>
                  <a:cubicBezTo>
                    <a:pt x="45" y="21"/>
                    <a:pt x="35" y="26"/>
                    <a:pt x="31" y="32"/>
                  </a:cubicBezTo>
                  <a:close/>
                </a:path>
              </a:pathLst>
            </a:custGeom>
            <a:solidFill>
              <a:srgbClr val="B00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52" name="Freeform 180">
              <a:extLst>
                <a:ext uri="{FF2B5EF4-FFF2-40B4-BE49-F238E27FC236}">
                  <a16:creationId xmlns:a16="http://schemas.microsoft.com/office/drawing/2014/main" id="{2277BEC9-4009-4596-8BAE-CE8435C6AD85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0" y="2024"/>
              <a:ext cx="45" cy="77"/>
            </a:xfrm>
            <a:custGeom>
              <a:avLst/>
              <a:gdLst>
                <a:gd name="T0" fmla="*/ 10550 w 18"/>
                <a:gd name="T1" fmla="*/ 3821 h 29"/>
                <a:gd name="T2" fmla="*/ 6175 w 18"/>
                <a:gd name="T3" fmla="*/ 0 h 29"/>
                <a:gd name="T4" fmla="*/ 0 w 18"/>
                <a:gd name="T5" fmla="*/ 5563 h 29"/>
                <a:gd name="T6" fmla="*/ 3250 w 18"/>
                <a:gd name="T7" fmla="*/ 14771 h 29"/>
                <a:gd name="T8" fmla="*/ 2470 w 18"/>
                <a:gd name="T9" fmla="*/ 26937 h 29"/>
                <a:gd name="T10" fmla="*/ 3720 w 18"/>
                <a:gd name="T11" fmla="*/ 16751 h 29"/>
                <a:gd name="T12" fmla="*/ 5675 w 18"/>
                <a:gd name="T13" fmla="*/ 7411 h 29"/>
                <a:gd name="T14" fmla="*/ 11063 w 18"/>
                <a:gd name="T15" fmla="*/ 7411 h 2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8" h="29">
                  <a:moveTo>
                    <a:pt x="17" y="4"/>
                  </a:moveTo>
                  <a:cubicBezTo>
                    <a:pt x="15" y="3"/>
                    <a:pt x="12" y="1"/>
                    <a:pt x="10" y="0"/>
                  </a:cubicBezTo>
                  <a:cubicBezTo>
                    <a:pt x="7" y="2"/>
                    <a:pt x="3" y="4"/>
                    <a:pt x="0" y="6"/>
                  </a:cubicBezTo>
                  <a:cubicBezTo>
                    <a:pt x="2" y="9"/>
                    <a:pt x="5" y="13"/>
                    <a:pt x="5" y="16"/>
                  </a:cubicBezTo>
                  <a:cubicBezTo>
                    <a:pt x="5" y="21"/>
                    <a:pt x="0" y="25"/>
                    <a:pt x="4" y="29"/>
                  </a:cubicBezTo>
                  <a:cubicBezTo>
                    <a:pt x="6" y="26"/>
                    <a:pt x="4" y="21"/>
                    <a:pt x="6" y="18"/>
                  </a:cubicBezTo>
                  <a:cubicBezTo>
                    <a:pt x="9" y="14"/>
                    <a:pt x="11" y="13"/>
                    <a:pt x="9" y="8"/>
                  </a:cubicBezTo>
                  <a:cubicBezTo>
                    <a:pt x="12" y="8"/>
                    <a:pt x="15" y="7"/>
                    <a:pt x="18" y="8"/>
                  </a:cubicBezTo>
                </a:path>
              </a:pathLst>
            </a:custGeom>
            <a:solidFill>
              <a:srgbClr val="9E06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53" name="Freeform 181">
              <a:extLst>
                <a:ext uri="{FF2B5EF4-FFF2-40B4-BE49-F238E27FC236}">
                  <a16:creationId xmlns:a16="http://schemas.microsoft.com/office/drawing/2014/main" id="{2777D00F-2080-4C37-ADB7-002C2B1F97B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3" y="2027"/>
              <a:ext cx="27" cy="29"/>
            </a:xfrm>
            <a:custGeom>
              <a:avLst/>
              <a:gdLst>
                <a:gd name="T0" fmla="*/ 4362 w 11"/>
                <a:gd name="T1" fmla="*/ 8028 h 11"/>
                <a:gd name="T2" fmla="*/ 5886 w 11"/>
                <a:gd name="T3" fmla="*/ 2655 h 11"/>
                <a:gd name="T4" fmla="*/ 427 w 11"/>
                <a:gd name="T5" fmla="*/ 3662 h 11"/>
                <a:gd name="T6" fmla="*/ 2572 w 11"/>
                <a:gd name="T7" fmla="*/ 9654 h 1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11">
                  <a:moveTo>
                    <a:pt x="8" y="9"/>
                  </a:moveTo>
                  <a:cubicBezTo>
                    <a:pt x="8" y="6"/>
                    <a:pt x="9" y="4"/>
                    <a:pt x="11" y="3"/>
                  </a:cubicBezTo>
                  <a:cubicBezTo>
                    <a:pt x="8" y="2"/>
                    <a:pt x="3" y="0"/>
                    <a:pt x="1" y="4"/>
                  </a:cubicBezTo>
                  <a:cubicBezTo>
                    <a:pt x="0" y="7"/>
                    <a:pt x="3" y="9"/>
                    <a:pt x="5" y="11"/>
                  </a:cubicBezTo>
                </a:path>
              </a:pathLst>
            </a:custGeom>
            <a:solidFill>
              <a:srgbClr val="7B09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54" name="Freeform 182">
              <a:extLst>
                <a:ext uri="{FF2B5EF4-FFF2-40B4-BE49-F238E27FC236}">
                  <a16:creationId xmlns:a16="http://schemas.microsoft.com/office/drawing/2014/main" id="{6B9F4955-B3A9-4481-9B6A-A00CC7AD3A16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3" y="2003"/>
              <a:ext cx="132" cy="253"/>
            </a:xfrm>
            <a:custGeom>
              <a:avLst/>
              <a:gdLst>
                <a:gd name="T0" fmla="*/ 31518 w 53"/>
                <a:gd name="T1" fmla="*/ 18205 h 95"/>
                <a:gd name="T2" fmla="*/ 4807 w 53"/>
                <a:gd name="T3" fmla="*/ 10312 h 95"/>
                <a:gd name="T4" fmla="*/ 18385 w 53"/>
                <a:gd name="T5" fmla="*/ 87322 h 95"/>
                <a:gd name="T6" fmla="*/ 27391 w 53"/>
                <a:gd name="T7" fmla="*/ 88435 h 9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3" h="95">
                  <a:moveTo>
                    <a:pt x="53" y="19"/>
                  </a:moveTo>
                  <a:cubicBezTo>
                    <a:pt x="23" y="6"/>
                    <a:pt x="15" y="0"/>
                    <a:pt x="8" y="11"/>
                  </a:cubicBezTo>
                  <a:cubicBezTo>
                    <a:pt x="0" y="21"/>
                    <a:pt x="21" y="89"/>
                    <a:pt x="31" y="92"/>
                  </a:cubicBezTo>
                  <a:cubicBezTo>
                    <a:pt x="41" y="95"/>
                    <a:pt x="46" y="93"/>
                    <a:pt x="46" y="93"/>
                  </a:cubicBezTo>
                </a:path>
              </a:pathLst>
            </a:custGeom>
            <a:noFill/>
            <a:ln w="7938" cap="flat">
              <a:solidFill>
                <a:srgbClr val="DF898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55" name="Freeform 183">
              <a:extLst>
                <a:ext uri="{FF2B5EF4-FFF2-40B4-BE49-F238E27FC236}">
                  <a16:creationId xmlns:a16="http://schemas.microsoft.com/office/drawing/2014/main" id="{5F819795-3A46-4F2C-BBAB-D1C74EF2C317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7" y="2376"/>
              <a:ext cx="23" cy="35"/>
            </a:xfrm>
            <a:custGeom>
              <a:avLst/>
              <a:gdLst>
                <a:gd name="T0" fmla="*/ 0 w 9"/>
                <a:gd name="T1" fmla="*/ 13287 h 13"/>
                <a:gd name="T2" fmla="*/ 2821 w 9"/>
                <a:gd name="T3" fmla="*/ 0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13">
                  <a:moveTo>
                    <a:pt x="0" y="13"/>
                  </a:moveTo>
                  <a:cubicBezTo>
                    <a:pt x="4" y="9"/>
                    <a:pt x="9" y="6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56" name="Freeform 184">
              <a:extLst>
                <a:ext uri="{FF2B5EF4-FFF2-40B4-BE49-F238E27FC236}">
                  <a16:creationId xmlns:a16="http://schemas.microsoft.com/office/drawing/2014/main" id="{2F8A1B21-4589-4CC3-8AA6-8F19CBD234C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0" y="3107"/>
              <a:ext cx="312" cy="309"/>
            </a:xfrm>
            <a:custGeom>
              <a:avLst/>
              <a:gdLst>
                <a:gd name="T0" fmla="*/ 61596 w 125"/>
                <a:gd name="T1" fmla="*/ 31377 h 116"/>
                <a:gd name="T2" fmla="*/ 26620 w 125"/>
                <a:gd name="T3" fmla="*/ 6841 h 116"/>
                <a:gd name="T4" fmla="*/ 2910 w 125"/>
                <a:gd name="T5" fmla="*/ 54325 h 116"/>
                <a:gd name="T6" fmla="*/ 16965 w 125"/>
                <a:gd name="T7" fmla="*/ 110369 h 116"/>
                <a:gd name="T8" fmla="*/ 40403 w 125"/>
                <a:gd name="T9" fmla="*/ 62884 h 116"/>
                <a:gd name="T10" fmla="*/ 75452 w 125"/>
                <a:gd name="T11" fmla="*/ 87556 h 116"/>
                <a:gd name="T12" fmla="*/ 61596 w 125"/>
                <a:gd name="T13" fmla="*/ 31377 h 11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5" h="116">
                  <a:moveTo>
                    <a:pt x="102" y="33"/>
                  </a:moveTo>
                  <a:cubicBezTo>
                    <a:pt x="97" y="12"/>
                    <a:pt x="71" y="0"/>
                    <a:pt x="44" y="7"/>
                  </a:cubicBezTo>
                  <a:cubicBezTo>
                    <a:pt x="18" y="13"/>
                    <a:pt x="0" y="36"/>
                    <a:pt x="5" y="57"/>
                  </a:cubicBezTo>
                  <a:cubicBezTo>
                    <a:pt x="28" y="116"/>
                    <a:pt x="28" y="116"/>
                    <a:pt x="28" y="116"/>
                  </a:cubicBezTo>
                  <a:cubicBezTo>
                    <a:pt x="23" y="95"/>
                    <a:pt x="41" y="73"/>
                    <a:pt x="67" y="66"/>
                  </a:cubicBezTo>
                  <a:cubicBezTo>
                    <a:pt x="94" y="60"/>
                    <a:pt x="120" y="71"/>
                    <a:pt x="125" y="92"/>
                  </a:cubicBezTo>
                  <a:lnTo>
                    <a:pt x="102" y="33"/>
                  </a:ln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57" name="Freeform 185">
              <a:extLst>
                <a:ext uri="{FF2B5EF4-FFF2-40B4-BE49-F238E27FC236}">
                  <a16:creationId xmlns:a16="http://schemas.microsoft.com/office/drawing/2014/main" id="{D7EC31C2-006C-4595-A576-F010C128A27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5" y="3117"/>
              <a:ext cx="168" cy="168"/>
            </a:xfrm>
            <a:custGeom>
              <a:avLst/>
              <a:gdLst>
                <a:gd name="T0" fmla="*/ 34305 w 67"/>
                <a:gd name="T1" fmla="*/ 17237 h 63"/>
                <a:gd name="T2" fmla="*/ 14869 w 67"/>
                <a:gd name="T3" fmla="*/ 3891 h 63"/>
                <a:gd name="T4" fmla="*/ 1968 w 67"/>
                <a:gd name="T5" fmla="*/ 29789 h 63"/>
                <a:gd name="T6" fmla="*/ 9413 w 67"/>
                <a:gd name="T7" fmla="*/ 60437 h 63"/>
                <a:gd name="T8" fmla="*/ 22422 w 67"/>
                <a:gd name="T9" fmla="*/ 34531 h 63"/>
                <a:gd name="T10" fmla="*/ 41749 w 67"/>
                <a:gd name="T11" fmla="*/ 47880 h 63"/>
                <a:gd name="T12" fmla="*/ 34305 w 67"/>
                <a:gd name="T13" fmla="*/ 17237 h 6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7" h="63">
                  <a:moveTo>
                    <a:pt x="55" y="18"/>
                  </a:moveTo>
                  <a:cubicBezTo>
                    <a:pt x="52" y="7"/>
                    <a:pt x="38" y="0"/>
                    <a:pt x="24" y="4"/>
                  </a:cubicBezTo>
                  <a:cubicBezTo>
                    <a:pt x="9" y="7"/>
                    <a:pt x="0" y="20"/>
                    <a:pt x="3" y="31"/>
                  </a:cubicBezTo>
                  <a:cubicBezTo>
                    <a:pt x="15" y="63"/>
                    <a:pt x="15" y="63"/>
                    <a:pt x="15" y="63"/>
                  </a:cubicBezTo>
                  <a:cubicBezTo>
                    <a:pt x="12" y="51"/>
                    <a:pt x="22" y="39"/>
                    <a:pt x="36" y="36"/>
                  </a:cubicBezTo>
                  <a:cubicBezTo>
                    <a:pt x="51" y="32"/>
                    <a:pt x="64" y="39"/>
                    <a:pt x="67" y="50"/>
                  </a:cubicBezTo>
                  <a:lnTo>
                    <a:pt x="55" y="18"/>
                  </a:ln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3557" name="Group 186">
            <a:extLst>
              <a:ext uri="{FF2B5EF4-FFF2-40B4-BE49-F238E27FC236}">
                <a16:creationId xmlns:a16="http://schemas.microsoft.com/office/drawing/2014/main" id="{481100B9-5DD6-4F39-A676-4A09E80E8ED9}"/>
              </a:ext>
            </a:extLst>
          </p:cNvPr>
          <p:cNvGrpSpPr>
            <a:grpSpLocks/>
          </p:cNvGrpSpPr>
          <p:nvPr/>
        </p:nvGrpSpPr>
        <p:grpSpPr bwMode="auto">
          <a:xfrm>
            <a:off x="7075488" y="1762125"/>
            <a:ext cx="2998787" cy="3568700"/>
            <a:chOff x="3497" y="1096"/>
            <a:chExt cx="1889" cy="2248"/>
          </a:xfrm>
        </p:grpSpPr>
        <p:sp>
          <p:nvSpPr>
            <p:cNvPr id="23558" name="Freeform 187">
              <a:extLst>
                <a:ext uri="{FF2B5EF4-FFF2-40B4-BE49-F238E27FC236}">
                  <a16:creationId xmlns:a16="http://schemas.microsoft.com/office/drawing/2014/main" id="{405248DC-CC86-4CB1-AD51-9F86224E59F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497" y="1096"/>
              <a:ext cx="1889" cy="2248"/>
            </a:xfrm>
            <a:custGeom>
              <a:avLst/>
              <a:gdLst>
                <a:gd name="T0" fmla="*/ 435370 w 756"/>
                <a:gd name="T1" fmla="*/ 527531 h 843"/>
                <a:gd name="T2" fmla="*/ 321035 w 756"/>
                <a:gd name="T3" fmla="*/ 121912 h 843"/>
                <a:gd name="T4" fmla="*/ 277888 w 756"/>
                <a:gd name="T5" fmla="*/ 15531 h 843"/>
                <a:gd name="T6" fmla="*/ 195874 w 756"/>
                <a:gd name="T7" fmla="*/ 11469 h 843"/>
                <a:gd name="T8" fmla="*/ 92933 w 756"/>
                <a:gd name="T9" fmla="*/ 45965 h 843"/>
                <a:gd name="T10" fmla="*/ 7286 w 756"/>
                <a:gd name="T11" fmla="*/ 94912 h 843"/>
                <a:gd name="T12" fmla="*/ 40626 w 756"/>
                <a:gd name="T13" fmla="*/ 199587 h 843"/>
                <a:gd name="T14" fmla="*/ 132647 w 756"/>
                <a:gd name="T15" fmla="*/ 625267 h 843"/>
                <a:gd name="T16" fmla="*/ 171632 w 756"/>
                <a:gd name="T17" fmla="*/ 749056 h 843"/>
                <a:gd name="T18" fmla="*/ 223114 w 756"/>
                <a:gd name="T19" fmla="*/ 738283 h 843"/>
                <a:gd name="T20" fmla="*/ 232210 w 756"/>
                <a:gd name="T21" fmla="*/ 753664 h 843"/>
                <a:gd name="T22" fmla="*/ 232210 w 756"/>
                <a:gd name="T23" fmla="*/ 755541 h 843"/>
                <a:gd name="T24" fmla="*/ 247994 w 756"/>
                <a:gd name="T25" fmla="*/ 749773 h 843"/>
                <a:gd name="T26" fmla="*/ 248773 w 756"/>
                <a:gd name="T27" fmla="*/ 743957 h 843"/>
                <a:gd name="T28" fmla="*/ 249243 w 756"/>
                <a:gd name="T29" fmla="*/ 741128 h 843"/>
                <a:gd name="T30" fmla="*/ 249948 w 756"/>
                <a:gd name="T31" fmla="*/ 737485 h 843"/>
                <a:gd name="T32" fmla="*/ 249243 w 756"/>
                <a:gd name="T33" fmla="*/ 733581 h 843"/>
                <a:gd name="T34" fmla="*/ 247481 w 756"/>
                <a:gd name="T35" fmla="*/ 725995 h 843"/>
                <a:gd name="T36" fmla="*/ 319756 w 756"/>
                <a:gd name="T37" fmla="*/ 695160 h 843"/>
                <a:gd name="T38" fmla="*/ 340020 w 756"/>
                <a:gd name="T39" fmla="*/ 776725 h 843"/>
                <a:gd name="T40" fmla="*/ 340490 w 756"/>
                <a:gd name="T41" fmla="*/ 779549 h 843"/>
                <a:gd name="T42" fmla="*/ 351409 w 756"/>
                <a:gd name="T43" fmla="*/ 792896 h 843"/>
                <a:gd name="T44" fmla="*/ 366024 w 756"/>
                <a:gd name="T45" fmla="*/ 805453 h 843"/>
                <a:gd name="T46" fmla="*/ 374484 w 756"/>
                <a:gd name="T47" fmla="*/ 780608 h 843"/>
                <a:gd name="T48" fmla="*/ 376433 w 756"/>
                <a:gd name="T49" fmla="*/ 776725 h 843"/>
                <a:gd name="T50" fmla="*/ 376933 w 756"/>
                <a:gd name="T51" fmla="*/ 772019 h 843"/>
                <a:gd name="T52" fmla="*/ 377713 w 756"/>
                <a:gd name="T53" fmla="*/ 767011 h 843"/>
                <a:gd name="T54" fmla="*/ 376433 w 756"/>
                <a:gd name="T55" fmla="*/ 758365 h 843"/>
                <a:gd name="T56" fmla="*/ 358725 w 756"/>
                <a:gd name="T57" fmla="*/ 688675 h 843"/>
                <a:gd name="T58" fmla="*/ 381815 w 756"/>
                <a:gd name="T59" fmla="*/ 672107 h 843"/>
                <a:gd name="T60" fmla="*/ 398367 w 756"/>
                <a:gd name="T61" fmla="*/ 707699 h 843"/>
                <a:gd name="T62" fmla="*/ 412951 w 756"/>
                <a:gd name="T63" fmla="*/ 720235 h 843"/>
                <a:gd name="T64" fmla="*/ 421534 w 756"/>
                <a:gd name="T65" fmla="*/ 696227 h 843"/>
                <a:gd name="T66" fmla="*/ 421534 w 756"/>
                <a:gd name="T67" fmla="*/ 669261 h 843"/>
                <a:gd name="T68" fmla="*/ 417164 w 756"/>
                <a:gd name="T69" fmla="*/ 648328 h 843"/>
                <a:gd name="T70" fmla="*/ 450766 w 756"/>
                <a:gd name="T71" fmla="*/ 598323 h 843"/>
                <a:gd name="T72" fmla="*/ 107548 w 756"/>
                <a:gd name="T73" fmla="*/ 72968 h 843"/>
                <a:gd name="T74" fmla="*/ 150185 w 756"/>
                <a:gd name="T75" fmla="*/ 27669 h 843"/>
                <a:gd name="T76" fmla="*/ 206093 w 756"/>
                <a:gd name="T77" fmla="*/ 44907 h 843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756" h="843">
                  <a:moveTo>
                    <a:pt x="741" y="624"/>
                  </a:moveTo>
                  <a:cubicBezTo>
                    <a:pt x="725" y="603"/>
                    <a:pt x="718" y="577"/>
                    <a:pt x="716" y="550"/>
                  </a:cubicBezTo>
                  <a:cubicBezTo>
                    <a:pt x="713" y="517"/>
                    <a:pt x="633" y="337"/>
                    <a:pt x="622" y="308"/>
                  </a:cubicBezTo>
                  <a:cubicBezTo>
                    <a:pt x="601" y="251"/>
                    <a:pt x="547" y="184"/>
                    <a:pt x="528" y="127"/>
                  </a:cubicBezTo>
                  <a:cubicBezTo>
                    <a:pt x="517" y="94"/>
                    <a:pt x="488" y="72"/>
                    <a:pt x="480" y="39"/>
                  </a:cubicBezTo>
                  <a:cubicBezTo>
                    <a:pt x="479" y="33"/>
                    <a:pt x="471" y="15"/>
                    <a:pt x="457" y="16"/>
                  </a:cubicBezTo>
                  <a:cubicBezTo>
                    <a:pt x="419" y="13"/>
                    <a:pt x="380" y="15"/>
                    <a:pt x="341" y="13"/>
                  </a:cubicBezTo>
                  <a:cubicBezTo>
                    <a:pt x="335" y="13"/>
                    <a:pt x="328" y="12"/>
                    <a:pt x="322" y="12"/>
                  </a:cubicBezTo>
                  <a:cubicBezTo>
                    <a:pt x="297" y="11"/>
                    <a:pt x="286" y="0"/>
                    <a:pt x="242" y="5"/>
                  </a:cubicBezTo>
                  <a:cubicBezTo>
                    <a:pt x="198" y="9"/>
                    <a:pt x="169" y="39"/>
                    <a:pt x="153" y="48"/>
                  </a:cubicBezTo>
                  <a:cubicBezTo>
                    <a:pt x="130" y="60"/>
                    <a:pt x="109" y="74"/>
                    <a:pt x="84" y="83"/>
                  </a:cubicBezTo>
                  <a:cubicBezTo>
                    <a:pt x="61" y="91"/>
                    <a:pt x="36" y="96"/>
                    <a:pt x="12" y="99"/>
                  </a:cubicBezTo>
                  <a:cubicBezTo>
                    <a:pt x="3" y="100"/>
                    <a:pt x="0" y="115"/>
                    <a:pt x="8" y="122"/>
                  </a:cubicBezTo>
                  <a:cubicBezTo>
                    <a:pt x="33" y="147"/>
                    <a:pt x="60" y="181"/>
                    <a:pt x="67" y="208"/>
                  </a:cubicBezTo>
                  <a:cubicBezTo>
                    <a:pt x="77" y="243"/>
                    <a:pt x="95" y="364"/>
                    <a:pt x="136" y="477"/>
                  </a:cubicBezTo>
                  <a:cubicBezTo>
                    <a:pt x="176" y="589"/>
                    <a:pt x="211" y="639"/>
                    <a:pt x="218" y="652"/>
                  </a:cubicBezTo>
                  <a:cubicBezTo>
                    <a:pt x="227" y="670"/>
                    <a:pt x="239" y="686"/>
                    <a:pt x="248" y="705"/>
                  </a:cubicBezTo>
                  <a:cubicBezTo>
                    <a:pt x="257" y="721"/>
                    <a:pt x="270" y="776"/>
                    <a:pt x="282" y="781"/>
                  </a:cubicBezTo>
                  <a:cubicBezTo>
                    <a:pt x="290" y="783"/>
                    <a:pt x="325" y="770"/>
                    <a:pt x="335" y="770"/>
                  </a:cubicBezTo>
                  <a:cubicBezTo>
                    <a:pt x="347" y="770"/>
                    <a:pt x="357" y="770"/>
                    <a:pt x="367" y="770"/>
                  </a:cubicBezTo>
                  <a:cubicBezTo>
                    <a:pt x="369" y="775"/>
                    <a:pt x="369" y="775"/>
                    <a:pt x="369" y="775"/>
                  </a:cubicBezTo>
                  <a:cubicBezTo>
                    <a:pt x="371" y="781"/>
                    <a:pt x="376" y="785"/>
                    <a:pt x="382" y="786"/>
                  </a:cubicBezTo>
                  <a:cubicBezTo>
                    <a:pt x="377" y="774"/>
                    <a:pt x="377" y="774"/>
                    <a:pt x="377" y="774"/>
                  </a:cubicBezTo>
                  <a:cubicBezTo>
                    <a:pt x="382" y="788"/>
                    <a:pt x="382" y="788"/>
                    <a:pt x="382" y="788"/>
                  </a:cubicBezTo>
                  <a:cubicBezTo>
                    <a:pt x="384" y="794"/>
                    <a:pt x="391" y="797"/>
                    <a:pt x="398" y="795"/>
                  </a:cubicBezTo>
                  <a:cubicBezTo>
                    <a:pt x="405" y="793"/>
                    <a:pt x="410" y="787"/>
                    <a:pt x="408" y="782"/>
                  </a:cubicBezTo>
                  <a:cubicBezTo>
                    <a:pt x="407" y="778"/>
                    <a:pt x="407" y="778"/>
                    <a:pt x="407" y="778"/>
                  </a:cubicBezTo>
                  <a:cubicBezTo>
                    <a:pt x="408" y="777"/>
                    <a:pt x="408" y="776"/>
                    <a:pt x="409" y="776"/>
                  </a:cubicBezTo>
                  <a:cubicBezTo>
                    <a:pt x="409" y="775"/>
                    <a:pt x="409" y="775"/>
                    <a:pt x="409" y="775"/>
                  </a:cubicBezTo>
                  <a:cubicBezTo>
                    <a:pt x="409" y="774"/>
                    <a:pt x="410" y="774"/>
                    <a:pt x="410" y="773"/>
                  </a:cubicBezTo>
                  <a:cubicBezTo>
                    <a:pt x="410" y="772"/>
                    <a:pt x="410" y="772"/>
                    <a:pt x="410" y="772"/>
                  </a:cubicBezTo>
                  <a:cubicBezTo>
                    <a:pt x="410" y="771"/>
                    <a:pt x="410" y="770"/>
                    <a:pt x="411" y="769"/>
                  </a:cubicBezTo>
                  <a:cubicBezTo>
                    <a:pt x="411" y="769"/>
                    <a:pt x="411" y="769"/>
                    <a:pt x="411" y="768"/>
                  </a:cubicBezTo>
                  <a:cubicBezTo>
                    <a:pt x="411" y="767"/>
                    <a:pt x="411" y="766"/>
                    <a:pt x="410" y="765"/>
                  </a:cubicBezTo>
                  <a:cubicBezTo>
                    <a:pt x="410" y="764"/>
                    <a:pt x="410" y="763"/>
                    <a:pt x="409" y="762"/>
                  </a:cubicBezTo>
                  <a:cubicBezTo>
                    <a:pt x="407" y="757"/>
                    <a:pt x="407" y="757"/>
                    <a:pt x="407" y="757"/>
                  </a:cubicBezTo>
                  <a:cubicBezTo>
                    <a:pt x="420" y="749"/>
                    <a:pt x="436" y="738"/>
                    <a:pt x="459" y="733"/>
                  </a:cubicBezTo>
                  <a:cubicBezTo>
                    <a:pt x="477" y="729"/>
                    <a:pt x="502" y="727"/>
                    <a:pt x="526" y="725"/>
                  </a:cubicBezTo>
                  <a:cubicBezTo>
                    <a:pt x="559" y="810"/>
                    <a:pt x="559" y="810"/>
                    <a:pt x="559" y="810"/>
                  </a:cubicBezTo>
                  <a:cubicBezTo>
                    <a:pt x="559" y="810"/>
                    <a:pt x="559" y="810"/>
                    <a:pt x="559" y="810"/>
                  </a:cubicBezTo>
                  <a:cubicBezTo>
                    <a:pt x="559" y="810"/>
                    <a:pt x="559" y="811"/>
                    <a:pt x="559" y="811"/>
                  </a:cubicBezTo>
                  <a:cubicBezTo>
                    <a:pt x="560" y="812"/>
                    <a:pt x="560" y="812"/>
                    <a:pt x="560" y="813"/>
                  </a:cubicBezTo>
                  <a:cubicBezTo>
                    <a:pt x="560" y="813"/>
                    <a:pt x="560" y="813"/>
                    <a:pt x="560" y="813"/>
                  </a:cubicBezTo>
                  <a:cubicBezTo>
                    <a:pt x="563" y="820"/>
                    <a:pt x="570" y="825"/>
                    <a:pt x="578" y="827"/>
                  </a:cubicBezTo>
                  <a:cubicBezTo>
                    <a:pt x="579" y="829"/>
                    <a:pt x="579" y="829"/>
                    <a:pt x="579" y="829"/>
                  </a:cubicBezTo>
                  <a:cubicBezTo>
                    <a:pt x="581" y="838"/>
                    <a:pt x="591" y="843"/>
                    <a:pt x="602" y="840"/>
                  </a:cubicBezTo>
                  <a:cubicBezTo>
                    <a:pt x="613" y="837"/>
                    <a:pt x="620" y="828"/>
                    <a:pt x="618" y="820"/>
                  </a:cubicBezTo>
                  <a:cubicBezTo>
                    <a:pt x="616" y="814"/>
                    <a:pt x="616" y="814"/>
                    <a:pt x="616" y="814"/>
                  </a:cubicBezTo>
                  <a:cubicBezTo>
                    <a:pt x="617" y="813"/>
                    <a:pt x="617" y="812"/>
                    <a:pt x="618" y="811"/>
                  </a:cubicBezTo>
                  <a:cubicBezTo>
                    <a:pt x="618" y="811"/>
                    <a:pt x="618" y="810"/>
                    <a:pt x="619" y="810"/>
                  </a:cubicBezTo>
                  <a:cubicBezTo>
                    <a:pt x="619" y="809"/>
                    <a:pt x="619" y="808"/>
                    <a:pt x="619" y="808"/>
                  </a:cubicBezTo>
                  <a:cubicBezTo>
                    <a:pt x="620" y="807"/>
                    <a:pt x="620" y="806"/>
                    <a:pt x="620" y="805"/>
                  </a:cubicBezTo>
                  <a:cubicBezTo>
                    <a:pt x="621" y="804"/>
                    <a:pt x="621" y="803"/>
                    <a:pt x="621" y="801"/>
                  </a:cubicBezTo>
                  <a:cubicBezTo>
                    <a:pt x="621" y="801"/>
                    <a:pt x="621" y="800"/>
                    <a:pt x="621" y="800"/>
                  </a:cubicBezTo>
                  <a:cubicBezTo>
                    <a:pt x="621" y="798"/>
                    <a:pt x="621" y="796"/>
                    <a:pt x="621" y="795"/>
                  </a:cubicBezTo>
                  <a:cubicBezTo>
                    <a:pt x="620" y="793"/>
                    <a:pt x="620" y="792"/>
                    <a:pt x="619" y="791"/>
                  </a:cubicBezTo>
                  <a:cubicBezTo>
                    <a:pt x="619" y="790"/>
                    <a:pt x="618" y="789"/>
                    <a:pt x="617" y="788"/>
                  </a:cubicBezTo>
                  <a:cubicBezTo>
                    <a:pt x="590" y="718"/>
                    <a:pt x="590" y="718"/>
                    <a:pt x="590" y="718"/>
                  </a:cubicBezTo>
                  <a:cubicBezTo>
                    <a:pt x="591" y="717"/>
                    <a:pt x="592" y="717"/>
                    <a:pt x="593" y="717"/>
                  </a:cubicBezTo>
                  <a:cubicBezTo>
                    <a:pt x="606" y="712"/>
                    <a:pt x="616" y="706"/>
                    <a:pt x="628" y="701"/>
                  </a:cubicBezTo>
                  <a:cubicBezTo>
                    <a:pt x="636" y="722"/>
                    <a:pt x="636" y="722"/>
                    <a:pt x="636" y="722"/>
                  </a:cubicBezTo>
                  <a:cubicBezTo>
                    <a:pt x="638" y="730"/>
                    <a:pt x="645" y="736"/>
                    <a:pt x="655" y="738"/>
                  </a:cubicBezTo>
                  <a:cubicBezTo>
                    <a:pt x="656" y="741"/>
                    <a:pt x="656" y="741"/>
                    <a:pt x="656" y="741"/>
                  </a:cubicBezTo>
                  <a:cubicBezTo>
                    <a:pt x="658" y="749"/>
                    <a:pt x="668" y="754"/>
                    <a:pt x="679" y="751"/>
                  </a:cubicBezTo>
                  <a:cubicBezTo>
                    <a:pt x="690" y="749"/>
                    <a:pt x="697" y="740"/>
                    <a:pt x="695" y="731"/>
                  </a:cubicBezTo>
                  <a:cubicBezTo>
                    <a:pt x="693" y="726"/>
                    <a:pt x="693" y="726"/>
                    <a:pt x="693" y="726"/>
                  </a:cubicBezTo>
                  <a:cubicBezTo>
                    <a:pt x="697" y="720"/>
                    <a:pt x="699" y="713"/>
                    <a:pt x="697" y="706"/>
                  </a:cubicBezTo>
                  <a:cubicBezTo>
                    <a:pt x="697" y="703"/>
                    <a:pt x="695" y="700"/>
                    <a:pt x="693" y="698"/>
                  </a:cubicBezTo>
                  <a:cubicBezTo>
                    <a:pt x="694" y="699"/>
                    <a:pt x="695" y="700"/>
                    <a:pt x="696" y="702"/>
                  </a:cubicBezTo>
                  <a:cubicBezTo>
                    <a:pt x="686" y="676"/>
                    <a:pt x="686" y="676"/>
                    <a:pt x="686" y="676"/>
                  </a:cubicBezTo>
                  <a:cubicBezTo>
                    <a:pt x="706" y="665"/>
                    <a:pt x="725" y="652"/>
                    <a:pt x="746" y="651"/>
                  </a:cubicBezTo>
                  <a:cubicBezTo>
                    <a:pt x="756" y="651"/>
                    <a:pt x="749" y="636"/>
                    <a:pt x="741" y="624"/>
                  </a:cubicBezTo>
                  <a:close/>
                  <a:moveTo>
                    <a:pt x="339" y="47"/>
                  </a:moveTo>
                  <a:cubicBezTo>
                    <a:pt x="307" y="63"/>
                    <a:pt x="253" y="70"/>
                    <a:pt x="177" y="76"/>
                  </a:cubicBezTo>
                  <a:cubicBezTo>
                    <a:pt x="172" y="76"/>
                    <a:pt x="168" y="71"/>
                    <a:pt x="172" y="69"/>
                  </a:cubicBezTo>
                  <a:cubicBezTo>
                    <a:pt x="190" y="56"/>
                    <a:pt x="215" y="35"/>
                    <a:pt x="247" y="29"/>
                  </a:cubicBezTo>
                  <a:cubicBezTo>
                    <a:pt x="272" y="24"/>
                    <a:pt x="304" y="33"/>
                    <a:pt x="331" y="39"/>
                  </a:cubicBezTo>
                  <a:cubicBezTo>
                    <a:pt x="336" y="40"/>
                    <a:pt x="342" y="46"/>
                    <a:pt x="339" y="47"/>
                  </a:cubicBezTo>
                  <a:close/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59" name="Freeform 188">
              <a:extLst>
                <a:ext uri="{FF2B5EF4-FFF2-40B4-BE49-F238E27FC236}">
                  <a16:creationId xmlns:a16="http://schemas.microsoft.com/office/drawing/2014/main" id="{A9872C49-C331-410A-9586-3284742B3E20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9" y="3155"/>
              <a:ext cx="73" cy="64"/>
            </a:xfrm>
            <a:custGeom>
              <a:avLst/>
              <a:gdLst>
                <a:gd name="T0" fmla="*/ 17261 w 29"/>
                <a:gd name="T1" fmla="*/ 8648 h 24"/>
                <a:gd name="T2" fmla="*/ 7673 w 29"/>
                <a:gd name="T3" fmla="*/ 1763 h 24"/>
                <a:gd name="T4" fmla="*/ 1324 w 29"/>
                <a:gd name="T5" fmla="*/ 14413 h 24"/>
                <a:gd name="T6" fmla="*/ 10925 w 29"/>
                <a:gd name="T7" fmla="*/ 21184 h 24"/>
                <a:gd name="T8" fmla="*/ 17261 w 29"/>
                <a:gd name="T9" fmla="*/ 8648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24">
                  <a:moveTo>
                    <a:pt x="27" y="9"/>
                  </a:moveTo>
                  <a:cubicBezTo>
                    <a:pt x="26" y="3"/>
                    <a:pt x="19" y="0"/>
                    <a:pt x="12" y="2"/>
                  </a:cubicBezTo>
                  <a:cubicBezTo>
                    <a:pt x="5" y="4"/>
                    <a:pt x="0" y="10"/>
                    <a:pt x="2" y="15"/>
                  </a:cubicBezTo>
                  <a:cubicBezTo>
                    <a:pt x="3" y="21"/>
                    <a:pt x="10" y="24"/>
                    <a:pt x="17" y="22"/>
                  </a:cubicBezTo>
                  <a:cubicBezTo>
                    <a:pt x="24" y="21"/>
                    <a:pt x="29" y="15"/>
                    <a:pt x="27" y="9"/>
                  </a:cubicBezTo>
                  <a:close/>
                </a:path>
              </a:pathLst>
            </a:custGeom>
            <a:solidFill>
              <a:srgbClr val="B2D6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60" name="Freeform 189">
              <a:extLst>
                <a:ext uri="{FF2B5EF4-FFF2-40B4-BE49-F238E27FC236}">
                  <a16:creationId xmlns:a16="http://schemas.microsoft.com/office/drawing/2014/main" id="{4A365707-D980-4185-9788-13D089EDA907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9" y="3163"/>
              <a:ext cx="53" cy="48"/>
            </a:xfrm>
            <a:custGeom>
              <a:avLst/>
              <a:gdLst>
                <a:gd name="T0" fmla="*/ 12912 w 21"/>
                <a:gd name="T1" fmla="*/ 6883 h 18"/>
                <a:gd name="T2" fmla="*/ 5918 w 21"/>
                <a:gd name="T3" fmla="*/ 1059 h 18"/>
                <a:gd name="T4" fmla="*/ 803 w 21"/>
                <a:gd name="T5" fmla="*/ 11469 h 18"/>
                <a:gd name="T6" fmla="*/ 7796 w 21"/>
                <a:gd name="T7" fmla="*/ 16179 h 18"/>
                <a:gd name="T8" fmla="*/ 12912 w 21"/>
                <a:gd name="T9" fmla="*/ 6883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18">
                  <a:moveTo>
                    <a:pt x="20" y="7"/>
                  </a:moveTo>
                  <a:cubicBezTo>
                    <a:pt x="19" y="2"/>
                    <a:pt x="14" y="0"/>
                    <a:pt x="9" y="1"/>
                  </a:cubicBezTo>
                  <a:cubicBezTo>
                    <a:pt x="3" y="3"/>
                    <a:pt x="0" y="7"/>
                    <a:pt x="1" y="12"/>
                  </a:cubicBezTo>
                  <a:cubicBezTo>
                    <a:pt x="2" y="16"/>
                    <a:pt x="7" y="18"/>
                    <a:pt x="12" y="17"/>
                  </a:cubicBezTo>
                  <a:cubicBezTo>
                    <a:pt x="18" y="16"/>
                    <a:pt x="21" y="11"/>
                    <a:pt x="20" y="7"/>
                  </a:cubicBezTo>
                  <a:close/>
                </a:path>
              </a:pathLst>
            </a:custGeom>
            <a:solidFill>
              <a:srgbClr val="B2D6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61" name="Freeform 190">
              <a:extLst>
                <a:ext uri="{FF2B5EF4-FFF2-40B4-BE49-F238E27FC236}">
                  <a16:creationId xmlns:a16="http://schemas.microsoft.com/office/drawing/2014/main" id="{147669E6-A13A-4452-B483-743229F50FB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497" y="1096"/>
              <a:ext cx="1889" cy="2088"/>
            </a:xfrm>
            <a:custGeom>
              <a:avLst/>
              <a:gdLst>
                <a:gd name="T0" fmla="*/ 450766 w 756"/>
                <a:gd name="T1" fmla="*/ 598323 h 783"/>
                <a:gd name="T2" fmla="*/ 435370 w 756"/>
                <a:gd name="T3" fmla="*/ 527531 h 783"/>
                <a:gd name="T4" fmla="*/ 378180 w 756"/>
                <a:gd name="T5" fmla="*/ 295160 h 783"/>
                <a:gd name="T6" fmla="*/ 321035 w 756"/>
                <a:gd name="T7" fmla="*/ 121912 h 783"/>
                <a:gd name="T8" fmla="*/ 291803 w 756"/>
                <a:gd name="T9" fmla="*/ 37376 h 783"/>
                <a:gd name="T10" fmla="*/ 277888 w 756"/>
                <a:gd name="T11" fmla="*/ 15531 h 783"/>
                <a:gd name="T12" fmla="*/ 207375 w 756"/>
                <a:gd name="T13" fmla="*/ 12536 h 783"/>
                <a:gd name="T14" fmla="*/ 195874 w 756"/>
                <a:gd name="T15" fmla="*/ 11469 h 783"/>
                <a:gd name="T16" fmla="*/ 147270 w 756"/>
                <a:gd name="T17" fmla="*/ 4701 h 783"/>
                <a:gd name="T18" fmla="*/ 92933 w 756"/>
                <a:gd name="T19" fmla="*/ 45965 h 783"/>
                <a:gd name="T20" fmla="*/ 51140 w 756"/>
                <a:gd name="T21" fmla="*/ 79437 h 783"/>
                <a:gd name="T22" fmla="*/ 7286 w 756"/>
                <a:gd name="T23" fmla="*/ 94912 h 783"/>
                <a:gd name="T24" fmla="*/ 4870 w 756"/>
                <a:gd name="T25" fmla="*/ 116907 h 783"/>
                <a:gd name="T26" fmla="*/ 40626 w 756"/>
                <a:gd name="T27" fmla="*/ 199587 h 783"/>
                <a:gd name="T28" fmla="*/ 82786 w 756"/>
                <a:gd name="T29" fmla="*/ 457387 h 783"/>
                <a:gd name="T30" fmla="*/ 132647 w 756"/>
                <a:gd name="T31" fmla="*/ 625267 h 783"/>
                <a:gd name="T32" fmla="*/ 150853 w 756"/>
                <a:gd name="T33" fmla="*/ 675989 h 783"/>
                <a:gd name="T34" fmla="*/ 171632 w 756"/>
                <a:gd name="T35" fmla="*/ 749056 h 783"/>
                <a:gd name="T36" fmla="*/ 203677 w 756"/>
                <a:gd name="T37" fmla="*/ 738283 h 783"/>
                <a:gd name="T38" fmla="*/ 235333 w 756"/>
                <a:gd name="T39" fmla="*/ 737485 h 783"/>
                <a:gd name="T40" fmla="*/ 279135 w 756"/>
                <a:gd name="T41" fmla="*/ 702941 h 783"/>
                <a:gd name="T42" fmla="*/ 360674 w 756"/>
                <a:gd name="T43" fmla="*/ 687581 h 783"/>
                <a:gd name="T44" fmla="*/ 395918 w 756"/>
                <a:gd name="T45" fmla="*/ 663459 h 783"/>
                <a:gd name="T46" fmla="*/ 453687 w 756"/>
                <a:gd name="T47" fmla="*/ 624205 h 783"/>
                <a:gd name="T48" fmla="*/ 450766 w 756"/>
                <a:gd name="T49" fmla="*/ 598323 h 783"/>
                <a:gd name="T50" fmla="*/ 206093 w 756"/>
                <a:gd name="T51" fmla="*/ 44907 h 783"/>
                <a:gd name="T52" fmla="*/ 107548 w 756"/>
                <a:gd name="T53" fmla="*/ 72968 h 783"/>
                <a:gd name="T54" fmla="*/ 104615 w 756"/>
                <a:gd name="T55" fmla="*/ 66197 h 783"/>
                <a:gd name="T56" fmla="*/ 150185 w 756"/>
                <a:gd name="T57" fmla="*/ 27669 h 783"/>
                <a:gd name="T58" fmla="*/ 201211 w 756"/>
                <a:gd name="T59" fmla="*/ 37376 h 783"/>
                <a:gd name="T60" fmla="*/ 206093 w 756"/>
                <a:gd name="T61" fmla="*/ 44907 h 783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756" h="783">
                  <a:moveTo>
                    <a:pt x="741" y="624"/>
                  </a:moveTo>
                  <a:cubicBezTo>
                    <a:pt x="725" y="603"/>
                    <a:pt x="718" y="577"/>
                    <a:pt x="716" y="550"/>
                  </a:cubicBezTo>
                  <a:cubicBezTo>
                    <a:pt x="713" y="517"/>
                    <a:pt x="633" y="337"/>
                    <a:pt x="622" y="308"/>
                  </a:cubicBezTo>
                  <a:cubicBezTo>
                    <a:pt x="601" y="251"/>
                    <a:pt x="547" y="184"/>
                    <a:pt x="528" y="127"/>
                  </a:cubicBezTo>
                  <a:cubicBezTo>
                    <a:pt x="517" y="94"/>
                    <a:pt x="488" y="72"/>
                    <a:pt x="480" y="39"/>
                  </a:cubicBezTo>
                  <a:cubicBezTo>
                    <a:pt x="479" y="33"/>
                    <a:pt x="471" y="15"/>
                    <a:pt x="457" y="16"/>
                  </a:cubicBezTo>
                  <a:cubicBezTo>
                    <a:pt x="419" y="13"/>
                    <a:pt x="380" y="15"/>
                    <a:pt x="341" y="13"/>
                  </a:cubicBezTo>
                  <a:cubicBezTo>
                    <a:pt x="335" y="13"/>
                    <a:pt x="328" y="12"/>
                    <a:pt x="322" y="12"/>
                  </a:cubicBezTo>
                  <a:cubicBezTo>
                    <a:pt x="297" y="11"/>
                    <a:pt x="286" y="0"/>
                    <a:pt x="242" y="5"/>
                  </a:cubicBezTo>
                  <a:cubicBezTo>
                    <a:pt x="198" y="9"/>
                    <a:pt x="169" y="39"/>
                    <a:pt x="153" y="48"/>
                  </a:cubicBezTo>
                  <a:cubicBezTo>
                    <a:pt x="130" y="60"/>
                    <a:pt x="109" y="74"/>
                    <a:pt x="84" y="83"/>
                  </a:cubicBezTo>
                  <a:cubicBezTo>
                    <a:pt x="61" y="91"/>
                    <a:pt x="36" y="96"/>
                    <a:pt x="12" y="99"/>
                  </a:cubicBezTo>
                  <a:cubicBezTo>
                    <a:pt x="3" y="100"/>
                    <a:pt x="0" y="115"/>
                    <a:pt x="8" y="122"/>
                  </a:cubicBezTo>
                  <a:cubicBezTo>
                    <a:pt x="33" y="147"/>
                    <a:pt x="60" y="181"/>
                    <a:pt x="67" y="208"/>
                  </a:cubicBezTo>
                  <a:cubicBezTo>
                    <a:pt x="77" y="243"/>
                    <a:pt x="95" y="364"/>
                    <a:pt x="136" y="477"/>
                  </a:cubicBezTo>
                  <a:cubicBezTo>
                    <a:pt x="176" y="589"/>
                    <a:pt x="211" y="639"/>
                    <a:pt x="218" y="652"/>
                  </a:cubicBezTo>
                  <a:cubicBezTo>
                    <a:pt x="227" y="670"/>
                    <a:pt x="239" y="686"/>
                    <a:pt x="248" y="705"/>
                  </a:cubicBezTo>
                  <a:cubicBezTo>
                    <a:pt x="257" y="721"/>
                    <a:pt x="270" y="776"/>
                    <a:pt x="282" y="781"/>
                  </a:cubicBezTo>
                  <a:cubicBezTo>
                    <a:pt x="290" y="783"/>
                    <a:pt x="325" y="770"/>
                    <a:pt x="335" y="770"/>
                  </a:cubicBezTo>
                  <a:cubicBezTo>
                    <a:pt x="354" y="769"/>
                    <a:pt x="370" y="772"/>
                    <a:pt x="387" y="769"/>
                  </a:cubicBezTo>
                  <a:cubicBezTo>
                    <a:pt x="403" y="765"/>
                    <a:pt x="421" y="741"/>
                    <a:pt x="459" y="733"/>
                  </a:cubicBezTo>
                  <a:cubicBezTo>
                    <a:pt x="497" y="725"/>
                    <a:pt x="574" y="724"/>
                    <a:pt x="593" y="717"/>
                  </a:cubicBezTo>
                  <a:cubicBezTo>
                    <a:pt x="614" y="709"/>
                    <a:pt x="629" y="698"/>
                    <a:pt x="651" y="692"/>
                  </a:cubicBezTo>
                  <a:cubicBezTo>
                    <a:pt x="683" y="683"/>
                    <a:pt x="713" y="653"/>
                    <a:pt x="746" y="651"/>
                  </a:cubicBezTo>
                  <a:cubicBezTo>
                    <a:pt x="756" y="651"/>
                    <a:pt x="749" y="636"/>
                    <a:pt x="741" y="624"/>
                  </a:cubicBezTo>
                  <a:close/>
                  <a:moveTo>
                    <a:pt x="339" y="47"/>
                  </a:moveTo>
                  <a:cubicBezTo>
                    <a:pt x="307" y="63"/>
                    <a:pt x="253" y="70"/>
                    <a:pt x="177" y="76"/>
                  </a:cubicBezTo>
                  <a:cubicBezTo>
                    <a:pt x="172" y="76"/>
                    <a:pt x="168" y="71"/>
                    <a:pt x="172" y="69"/>
                  </a:cubicBezTo>
                  <a:cubicBezTo>
                    <a:pt x="190" y="56"/>
                    <a:pt x="215" y="35"/>
                    <a:pt x="247" y="29"/>
                  </a:cubicBezTo>
                  <a:cubicBezTo>
                    <a:pt x="272" y="24"/>
                    <a:pt x="304" y="33"/>
                    <a:pt x="331" y="39"/>
                  </a:cubicBezTo>
                  <a:cubicBezTo>
                    <a:pt x="336" y="40"/>
                    <a:pt x="342" y="46"/>
                    <a:pt x="339" y="47"/>
                  </a:cubicBezTo>
                  <a:close/>
                </a:path>
              </a:pathLst>
            </a:custGeom>
            <a:solidFill>
              <a:srgbClr val="D6E8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62" name="Freeform 191">
              <a:extLst>
                <a:ext uri="{FF2B5EF4-FFF2-40B4-BE49-F238E27FC236}">
                  <a16:creationId xmlns:a16="http://schemas.microsoft.com/office/drawing/2014/main" id="{D0E32BF1-41EE-43DD-B623-06D4A6F48CAD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7" y="1096"/>
              <a:ext cx="1889" cy="2088"/>
            </a:xfrm>
            <a:custGeom>
              <a:avLst/>
              <a:gdLst>
                <a:gd name="T0" fmla="*/ 453687 w 756"/>
                <a:gd name="T1" fmla="*/ 624205 h 783"/>
                <a:gd name="T2" fmla="*/ 395918 w 756"/>
                <a:gd name="T3" fmla="*/ 663459 h 783"/>
                <a:gd name="T4" fmla="*/ 360674 w 756"/>
                <a:gd name="T5" fmla="*/ 687581 h 783"/>
                <a:gd name="T6" fmla="*/ 279135 w 756"/>
                <a:gd name="T7" fmla="*/ 702941 h 783"/>
                <a:gd name="T8" fmla="*/ 235333 w 756"/>
                <a:gd name="T9" fmla="*/ 737485 h 783"/>
                <a:gd name="T10" fmla="*/ 203677 w 756"/>
                <a:gd name="T11" fmla="*/ 738283 h 783"/>
                <a:gd name="T12" fmla="*/ 171632 w 756"/>
                <a:gd name="T13" fmla="*/ 749056 h 783"/>
                <a:gd name="T14" fmla="*/ 150853 w 756"/>
                <a:gd name="T15" fmla="*/ 675989 h 783"/>
                <a:gd name="T16" fmla="*/ 132647 w 756"/>
                <a:gd name="T17" fmla="*/ 625267 h 783"/>
                <a:gd name="T18" fmla="*/ 82786 w 756"/>
                <a:gd name="T19" fmla="*/ 457387 h 783"/>
                <a:gd name="T20" fmla="*/ 40626 w 756"/>
                <a:gd name="T21" fmla="*/ 199587 h 783"/>
                <a:gd name="T22" fmla="*/ 4870 w 756"/>
                <a:gd name="T23" fmla="*/ 116907 h 783"/>
                <a:gd name="T24" fmla="*/ 7286 w 756"/>
                <a:gd name="T25" fmla="*/ 94912 h 783"/>
                <a:gd name="T26" fmla="*/ 51140 w 756"/>
                <a:gd name="T27" fmla="*/ 79437 h 783"/>
                <a:gd name="T28" fmla="*/ 92933 w 756"/>
                <a:gd name="T29" fmla="*/ 45965 h 783"/>
                <a:gd name="T30" fmla="*/ 147270 w 756"/>
                <a:gd name="T31" fmla="*/ 4701 h 783"/>
                <a:gd name="T32" fmla="*/ 195874 w 756"/>
                <a:gd name="T33" fmla="*/ 11469 h 783"/>
                <a:gd name="T34" fmla="*/ 207375 w 756"/>
                <a:gd name="T35" fmla="*/ 12536 h 783"/>
                <a:gd name="T36" fmla="*/ 277888 w 756"/>
                <a:gd name="T37" fmla="*/ 15531 h 783"/>
                <a:gd name="T38" fmla="*/ 291803 w 756"/>
                <a:gd name="T39" fmla="*/ 37376 h 783"/>
                <a:gd name="T40" fmla="*/ 321035 w 756"/>
                <a:gd name="T41" fmla="*/ 121912 h 783"/>
                <a:gd name="T42" fmla="*/ 378180 w 756"/>
                <a:gd name="T43" fmla="*/ 295160 h 783"/>
                <a:gd name="T44" fmla="*/ 435370 w 756"/>
                <a:gd name="T45" fmla="*/ 527531 h 783"/>
                <a:gd name="T46" fmla="*/ 450766 w 756"/>
                <a:gd name="T47" fmla="*/ 598323 h 783"/>
                <a:gd name="T48" fmla="*/ 453687 w 756"/>
                <a:gd name="T49" fmla="*/ 624205 h 783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756" h="783">
                  <a:moveTo>
                    <a:pt x="746" y="651"/>
                  </a:moveTo>
                  <a:cubicBezTo>
                    <a:pt x="713" y="653"/>
                    <a:pt x="683" y="683"/>
                    <a:pt x="651" y="692"/>
                  </a:cubicBezTo>
                  <a:cubicBezTo>
                    <a:pt x="629" y="698"/>
                    <a:pt x="614" y="709"/>
                    <a:pt x="593" y="717"/>
                  </a:cubicBezTo>
                  <a:cubicBezTo>
                    <a:pt x="574" y="724"/>
                    <a:pt x="497" y="725"/>
                    <a:pt x="459" y="733"/>
                  </a:cubicBezTo>
                  <a:cubicBezTo>
                    <a:pt x="421" y="741"/>
                    <a:pt x="403" y="765"/>
                    <a:pt x="387" y="769"/>
                  </a:cubicBezTo>
                  <a:cubicBezTo>
                    <a:pt x="370" y="772"/>
                    <a:pt x="354" y="769"/>
                    <a:pt x="335" y="770"/>
                  </a:cubicBezTo>
                  <a:cubicBezTo>
                    <a:pt x="325" y="770"/>
                    <a:pt x="290" y="783"/>
                    <a:pt x="282" y="781"/>
                  </a:cubicBezTo>
                  <a:cubicBezTo>
                    <a:pt x="270" y="776"/>
                    <a:pt x="257" y="721"/>
                    <a:pt x="248" y="705"/>
                  </a:cubicBezTo>
                  <a:cubicBezTo>
                    <a:pt x="239" y="686"/>
                    <a:pt x="227" y="670"/>
                    <a:pt x="218" y="652"/>
                  </a:cubicBezTo>
                  <a:cubicBezTo>
                    <a:pt x="211" y="639"/>
                    <a:pt x="176" y="589"/>
                    <a:pt x="136" y="477"/>
                  </a:cubicBezTo>
                  <a:cubicBezTo>
                    <a:pt x="95" y="364"/>
                    <a:pt x="77" y="243"/>
                    <a:pt x="67" y="208"/>
                  </a:cubicBezTo>
                  <a:cubicBezTo>
                    <a:pt x="60" y="181"/>
                    <a:pt x="33" y="147"/>
                    <a:pt x="8" y="122"/>
                  </a:cubicBezTo>
                  <a:cubicBezTo>
                    <a:pt x="0" y="115"/>
                    <a:pt x="3" y="100"/>
                    <a:pt x="12" y="99"/>
                  </a:cubicBezTo>
                  <a:cubicBezTo>
                    <a:pt x="36" y="96"/>
                    <a:pt x="61" y="91"/>
                    <a:pt x="84" y="83"/>
                  </a:cubicBezTo>
                  <a:cubicBezTo>
                    <a:pt x="109" y="74"/>
                    <a:pt x="130" y="60"/>
                    <a:pt x="153" y="48"/>
                  </a:cubicBezTo>
                  <a:cubicBezTo>
                    <a:pt x="169" y="39"/>
                    <a:pt x="198" y="9"/>
                    <a:pt x="242" y="5"/>
                  </a:cubicBezTo>
                  <a:cubicBezTo>
                    <a:pt x="286" y="0"/>
                    <a:pt x="297" y="11"/>
                    <a:pt x="322" y="12"/>
                  </a:cubicBezTo>
                  <a:cubicBezTo>
                    <a:pt x="328" y="12"/>
                    <a:pt x="335" y="13"/>
                    <a:pt x="341" y="13"/>
                  </a:cubicBezTo>
                  <a:cubicBezTo>
                    <a:pt x="380" y="15"/>
                    <a:pt x="419" y="13"/>
                    <a:pt x="457" y="16"/>
                  </a:cubicBezTo>
                  <a:cubicBezTo>
                    <a:pt x="471" y="15"/>
                    <a:pt x="479" y="33"/>
                    <a:pt x="480" y="39"/>
                  </a:cubicBezTo>
                  <a:cubicBezTo>
                    <a:pt x="488" y="72"/>
                    <a:pt x="517" y="94"/>
                    <a:pt x="528" y="127"/>
                  </a:cubicBezTo>
                  <a:cubicBezTo>
                    <a:pt x="547" y="184"/>
                    <a:pt x="601" y="251"/>
                    <a:pt x="622" y="308"/>
                  </a:cubicBezTo>
                  <a:cubicBezTo>
                    <a:pt x="633" y="337"/>
                    <a:pt x="713" y="517"/>
                    <a:pt x="716" y="550"/>
                  </a:cubicBezTo>
                  <a:cubicBezTo>
                    <a:pt x="718" y="577"/>
                    <a:pt x="725" y="603"/>
                    <a:pt x="741" y="624"/>
                  </a:cubicBezTo>
                  <a:cubicBezTo>
                    <a:pt x="749" y="636"/>
                    <a:pt x="756" y="651"/>
                    <a:pt x="746" y="651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63" name="Freeform 192">
              <a:extLst>
                <a:ext uri="{FF2B5EF4-FFF2-40B4-BE49-F238E27FC236}">
                  <a16:creationId xmlns:a16="http://schemas.microsoft.com/office/drawing/2014/main" id="{C89E62C6-84E6-419E-AFEE-7A1278827C4D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4" y="1211"/>
              <a:ext cx="1637" cy="1837"/>
            </a:xfrm>
            <a:custGeom>
              <a:avLst/>
              <a:gdLst>
                <a:gd name="T0" fmla="*/ 380666 w 655"/>
                <a:gd name="T1" fmla="*/ 447148 h 689"/>
                <a:gd name="T2" fmla="*/ 339236 w 655"/>
                <a:gd name="T3" fmla="*/ 254628 h 689"/>
                <a:gd name="T4" fmla="*/ 306394 w 655"/>
                <a:gd name="T5" fmla="*/ 165586 h 689"/>
                <a:gd name="T6" fmla="*/ 276618 w 655"/>
                <a:gd name="T7" fmla="*/ 81513 h 689"/>
                <a:gd name="T8" fmla="*/ 242983 w 655"/>
                <a:gd name="T9" fmla="*/ 12526 h 689"/>
                <a:gd name="T10" fmla="*/ 234393 w 655"/>
                <a:gd name="T11" fmla="*/ 2821 h 689"/>
                <a:gd name="T12" fmla="*/ 204667 w 655"/>
                <a:gd name="T13" fmla="*/ 1058 h 689"/>
                <a:gd name="T14" fmla="*/ 173470 w 655"/>
                <a:gd name="T15" fmla="*/ 0 h 689"/>
                <a:gd name="T16" fmla="*/ 172295 w 655"/>
                <a:gd name="T17" fmla="*/ 0 h 689"/>
                <a:gd name="T18" fmla="*/ 173000 w 655"/>
                <a:gd name="T19" fmla="*/ 3887 h 689"/>
                <a:gd name="T20" fmla="*/ 74292 w 655"/>
                <a:gd name="T21" fmla="*/ 31690 h 689"/>
                <a:gd name="T22" fmla="*/ 71168 w 655"/>
                <a:gd name="T23" fmla="*/ 29757 h 689"/>
                <a:gd name="T24" fmla="*/ 60944 w 655"/>
                <a:gd name="T25" fmla="*/ 36239 h 689"/>
                <a:gd name="T26" fmla="*/ 23605 w 655"/>
                <a:gd name="T27" fmla="*/ 66145 h 689"/>
                <a:gd name="T28" fmla="*/ 2917 w 655"/>
                <a:gd name="T29" fmla="*/ 74789 h 689"/>
                <a:gd name="T30" fmla="*/ 1167 w 655"/>
                <a:gd name="T31" fmla="*/ 84491 h 689"/>
                <a:gd name="T32" fmla="*/ 19981 w 655"/>
                <a:gd name="T33" fmla="*/ 146600 h 689"/>
                <a:gd name="T34" fmla="*/ 31675 w 655"/>
                <a:gd name="T35" fmla="*/ 202225 h 689"/>
                <a:gd name="T36" fmla="*/ 57745 w 655"/>
                <a:gd name="T37" fmla="*/ 394344 h 689"/>
                <a:gd name="T38" fmla="*/ 107760 w 655"/>
                <a:gd name="T39" fmla="*/ 558176 h 689"/>
                <a:gd name="T40" fmla="*/ 127271 w 655"/>
                <a:gd name="T41" fmla="*/ 615016 h 689"/>
                <a:gd name="T42" fmla="*/ 177866 w 655"/>
                <a:gd name="T43" fmla="*/ 635786 h 689"/>
                <a:gd name="T44" fmla="*/ 179615 w 655"/>
                <a:gd name="T45" fmla="*/ 635786 h 689"/>
                <a:gd name="T46" fmla="*/ 186923 w 655"/>
                <a:gd name="T47" fmla="*/ 622444 h 689"/>
                <a:gd name="T48" fmla="*/ 197335 w 655"/>
                <a:gd name="T49" fmla="*/ 629966 h 689"/>
                <a:gd name="T50" fmla="*/ 197847 w 655"/>
                <a:gd name="T51" fmla="*/ 632965 h 689"/>
                <a:gd name="T52" fmla="*/ 280242 w 655"/>
                <a:gd name="T53" fmla="*/ 602392 h 689"/>
                <a:gd name="T54" fmla="*/ 280709 w 655"/>
                <a:gd name="T55" fmla="*/ 598446 h 689"/>
                <a:gd name="T56" fmla="*/ 291746 w 655"/>
                <a:gd name="T57" fmla="*/ 582260 h 689"/>
                <a:gd name="T58" fmla="*/ 307044 w 655"/>
                <a:gd name="T59" fmla="*/ 592687 h 689"/>
                <a:gd name="T60" fmla="*/ 308323 w 655"/>
                <a:gd name="T61" fmla="*/ 597785 h 689"/>
                <a:gd name="T62" fmla="*/ 311915 w 655"/>
                <a:gd name="T63" fmla="*/ 591970 h 689"/>
                <a:gd name="T64" fmla="*/ 342360 w 655"/>
                <a:gd name="T65" fmla="*/ 575400 h 689"/>
                <a:gd name="T66" fmla="*/ 341653 w 655"/>
                <a:gd name="T67" fmla="*/ 575400 h 689"/>
                <a:gd name="T68" fmla="*/ 352585 w 655"/>
                <a:gd name="T69" fmla="*/ 554686 h 689"/>
                <a:gd name="T70" fmla="*/ 367995 w 655"/>
                <a:gd name="T71" fmla="*/ 566095 h 689"/>
                <a:gd name="T72" fmla="*/ 368487 w 655"/>
                <a:gd name="T73" fmla="*/ 566095 h 689"/>
                <a:gd name="T74" fmla="*/ 386707 w 655"/>
                <a:gd name="T75" fmla="*/ 555334 h 689"/>
                <a:gd name="T76" fmla="*/ 380666 w 655"/>
                <a:gd name="T77" fmla="*/ 447148 h 689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655" h="689">
                  <a:moveTo>
                    <a:pt x="625" y="467"/>
                  </a:moveTo>
                  <a:cubicBezTo>
                    <a:pt x="620" y="456"/>
                    <a:pt x="591" y="347"/>
                    <a:pt x="557" y="266"/>
                  </a:cubicBezTo>
                  <a:cubicBezTo>
                    <a:pt x="537" y="217"/>
                    <a:pt x="509" y="182"/>
                    <a:pt x="503" y="173"/>
                  </a:cubicBezTo>
                  <a:cubicBezTo>
                    <a:pt x="484" y="146"/>
                    <a:pt x="470" y="114"/>
                    <a:pt x="454" y="85"/>
                  </a:cubicBezTo>
                  <a:cubicBezTo>
                    <a:pt x="437" y="56"/>
                    <a:pt x="405" y="32"/>
                    <a:pt x="399" y="13"/>
                  </a:cubicBezTo>
                  <a:cubicBezTo>
                    <a:pt x="398" y="10"/>
                    <a:pt x="389" y="3"/>
                    <a:pt x="385" y="3"/>
                  </a:cubicBezTo>
                  <a:cubicBezTo>
                    <a:pt x="369" y="2"/>
                    <a:pt x="353" y="2"/>
                    <a:pt x="336" y="1"/>
                  </a:cubicBezTo>
                  <a:cubicBezTo>
                    <a:pt x="285" y="0"/>
                    <a:pt x="285" y="0"/>
                    <a:pt x="285" y="0"/>
                  </a:cubicBezTo>
                  <a:cubicBezTo>
                    <a:pt x="284" y="0"/>
                    <a:pt x="284" y="0"/>
                    <a:pt x="283" y="0"/>
                  </a:cubicBezTo>
                  <a:cubicBezTo>
                    <a:pt x="285" y="2"/>
                    <a:pt x="285" y="4"/>
                    <a:pt x="284" y="4"/>
                  </a:cubicBezTo>
                  <a:cubicBezTo>
                    <a:pt x="252" y="20"/>
                    <a:pt x="198" y="27"/>
                    <a:pt x="122" y="33"/>
                  </a:cubicBezTo>
                  <a:cubicBezTo>
                    <a:pt x="120" y="33"/>
                    <a:pt x="118" y="32"/>
                    <a:pt x="117" y="31"/>
                  </a:cubicBezTo>
                  <a:cubicBezTo>
                    <a:pt x="111" y="33"/>
                    <a:pt x="105" y="35"/>
                    <a:pt x="100" y="38"/>
                  </a:cubicBezTo>
                  <a:cubicBezTo>
                    <a:pt x="81" y="49"/>
                    <a:pt x="62" y="60"/>
                    <a:pt x="39" y="69"/>
                  </a:cubicBezTo>
                  <a:cubicBezTo>
                    <a:pt x="28" y="73"/>
                    <a:pt x="16" y="76"/>
                    <a:pt x="5" y="78"/>
                  </a:cubicBezTo>
                  <a:cubicBezTo>
                    <a:pt x="2" y="79"/>
                    <a:pt x="0" y="85"/>
                    <a:pt x="2" y="88"/>
                  </a:cubicBezTo>
                  <a:cubicBezTo>
                    <a:pt x="17" y="107"/>
                    <a:pt x="26" y="128"/>
                    <a:pt x="33" y="153"/>
                  </a:cubicBezTo>
                  <a:cubicBezTo>
                    <a:pt x="38" y="172"/>
                    <a:pt x="42" y="179"/>
                    <a:pt x="52" y="211"/>
                  </a:cubicBezTo>
                  <a:cubicBezTo>
                    <a:pt x="62" y="242"/>
                    <a:pt x="71" y="348"/>
                    <a:pt x="95" y="412"/>
                  </a:cubicBezTo>
                  <a:cubicBezTo>
                    <a:pt x="120" y="475"/>
                    <a:pt x="159" y="548"/>
                    <a:pt x="177" y="583"/>
                  </a:cubicBezTo>
                  <a:cubicBezTo>
                    <a:pt x="195" y="618"/>
                    <a:pt x="190" y="594"/>
                    <a:pt x="209" y="642"/>
                  </a:cubicBezTo>
                  <a:cubicBezTo>
                    <a:pt x="229" y="689"/>
                    <a:pt x="292" y="664"/>
                    <a:pt x="292" y="664"/>
                  </a:cubicBezTo>
                  <a:cubicBezTo>
                    <a:pt x="295" y="664"/>
                    <a:pt x="295" y="664"/>
                    <a:pt x="295" y="664"/>
                  </a:cubicBezTo>
                  <a:cubicBezTo>
                    <a:pt x="294" y="658"/>
                    <a:pt x="299" y="652"/>
                    <a:pt x="307" y="650"/>
                  </a:cubicBezTo>
                  <a:cubicBezTo>
                    <a:pt x="315" y="648"/>
                    <a:pt x="322" y="652"/>
                    <a:pt x="324" y="658"/>
                  </a:cubicBezTo>
                  <a:cubicBezTo>
                    <a:pt x="325" y="661"/>
                    <a:pt x="325" y="661"/>
                    <a:pt x="325" y="661"/>
                  </a:cubicBezTo>
                  <a:cubicBezTo>
                    <a:pt x="361" y="622"/>
                    <a:pt x="456" y="629"/>
                    <a:pt x="460" y="629"/>
                  </a:cubicBezTo>
                  <a:cubicBezTo>
                    <a:pt x="460" y="627"/>
                    <a:pt x="461" y="626"/>
                    <a:pt x="461" y="625"/>
                  </a:cubicBezTo>
                  <a:cubicBezTo>
                    <a:pt x="462" y="618"/>
                    <a:pt x="469" y="611"/>
                    <a:pt x="479" y="608"/>
                  </a:cubicBezTo>
                  <a:cubicBezTo>
                    <a:pt x="490" y="606"/>
                    <a:pt x="501" y="610"/>
                    <a:pt x="504" y="619"/>
                  </a:cubicBezTo>
                  <a:cubicBezTo>
                    <a:pt x="505" y="620"/>
                    <a:pt x="505" y="622"/>
                    <a:pt x="506" y="624"/>
                  </a:cubicBezTo>
                  <a:cubicBezTo>
                    <a:pt x="506" y="624"/>
                    <a:pt x="512" y="618"/>
                    <a:pt x="512" y="618"/>
                  </a:cubicBezTo>
                  <a:cubicBezTo>
                    <a:pt x="526" y="605"/>
                    <a:pt x="550" y="602"/>
                    <a:pt x="562" y="601"/>
                  </a:cubicBezTo>
                  <a:cubicBezTo>
                    <a:pt x="561" y="601"/>
                    <a:pt x="561" y="601"/>
                    <a:pt x="561" y="601"/>
                  </a:cubicBezTo>
                  <a:cubicBezTo>
                    <a:pt x="559" y="592"/>
                    <a:pt x="567" y="582"/>
                    <a:pt x="579" y="579"/>
                  </a:cubicBezTo>
                  <a:cubicBezTo>
                    <a:pt x="591" y="576"/>
                    <a:pt x="602" y="581"/>
                    <a:pt x="604" y="591"/>
                  </a:cubicBezTo>
                  <a:cubicBezTo>
                    <a:pt x="605" y="591"/>
                    <a:pt x="605" y="591"/>
                    <a:pt x="605" y="591"/>
                  </a:cubicBezTo>
                  <a:cubicBezTo>
                    <a:pt x="614" y="588"/>
                    <a:pt x="626" y="584"/>
                    <a:pt x="635" y="580"/>
                  </a:cubicBezTo>
                  <a:cubicBezTo>
                    <a:pt x="655" y="573"/>
                    <a:pt x="639" y="489"/>
                    <a:pt x="625" y="467"/>
                  </a:cubicBezTo>
                  <a:close/>
                </a:path>
              </a:pathLst>
            </a:custGeom>
            <a:solidFill>
              <a:srgbClr val="BCDB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64" name="Freeform 193">
              <a:extLst>
                <a:ext uri="{FF2B5EF4-FFF2-40B4-BE49-F238E27FC236}">
                  <a16:creationId xmlns:a16="http://schemas.microsoft.com/office/drawing/2014/main" id="{2AAA385A-D7B4-4336-A906-4ABFCB13C55C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7" y="2835"/>
              <a:ext cx="55" cy="34"/>
            </a:xfrm>
            <a:custGeom>
              <a:avLst/>
              <a:gdLst>
                <a:gd name="T0" fmla="*/ 0 w 22"/>
                <a:gd name="T1" fmla="*/ 2579 h 13"/>
                <a:gd name="T2" fmla="*/ 783 w 22"/>
                <a:gd name="T3" fmla="*/ 9912 h 13"/>
                <a:gd name="T4" fmla="*/ 2470 w 22"/>
                <a:gd name="T5" fmla="*/ 9912 h 13"/>
                <a:gd name="T6" fmla="*/ 3250 w 22"/>
                <a:gd name="T7" fmla="*/ 10896 h 13"/>
                <a:gd name="T8" fmla="*/ 12238 w 22"/>
                <a:gd name="T9" fmla="*/ 0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13">
                  <a:moveTo>
                    <a:pt x="0" y="3"/>
                  </a:moveTo>
                  <a:cubicBezTo>
                    <a:pt x="1" y="6"/>
                    <a:pt x="1" y="8"/>
                    <a:pt x="1" y="12"/>
                  </a:cubicBezTo>
                  <a:cubicBezTo>
                    <a:pt x="2" y="12"/>
                    <a:pt x="4" y="12"/>
                    <a:pt x="4" y="12"/>
                  </a:cubicBezTo>
                  <a:cubicBezTo>
                    <a:pt x="4" y="13"/>
                    <a:pt x="4" y="13"/>
                    <a:pt x="5" y="13"/>
                  </a:cubicBezTo>
                  <a:cubicBezTo>
                    <a:pt x="7" y="9"/>
                    <a:pt x="22" y="8"/>
                    <a:pt x="20" y="0"/>
                  </a:cubicBezTo>
                </a:path>
              </a:pathLst>
            </a:custGeom>
            <a:solidFill>
              <a:srgbClr val="92C8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65" name="Freeform 194">
              <a:extLst>
                <a:ext uri="{FF2B5EF4-FFF2-40B4-BE49-F238E27FC236}">
                  <a16:creationId xmlns:a16="http://schemas.microsoft.com/office/drawing/2014/main" id="{8FF61886-FB68-4B72-AEC4-3F23F44C4399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4" y="1760"/>
              <a:ext cx="310" cy="989"/>
            </a:xfrm>
            <a:custGeom>
              <a:avLst/>
              <a:gdLst>
                <a:gd name="T0" fmla="*/ 40363 w 124"/>
                <a:gd name="T1" fmla="*/ 320529 h 371"/>
                <a:gd name="T2" fmla="*/ 50125 w 124"/>
                <a:gd name="T3" fmla="*/ 283094 h 371"/>
                <a:gd name="T4" fmla="*/ 26375 w 124"/>
                <a:gd name="T5" fmla="*/ 185481 h 371"/>
                <a:gd name="T6" fmla="*/ 21488 w 124"/>
                <a:gd name="T7" fmla="*/ 62059 h 371"/>
                <a:gd name="T8" fmla="*/ 1300 w 124"/>
                <a:gd name="T9" fmla="*/ 24794 h 371"/>
                <a:gd name="T10" fmla="*/ 31250 w 124"/>
                <a:gd name="T11" fmla="*/ 49935 h 371"/>
                <a:gd name="T12" fmla="*/ 51300 w 124"/>
                <a:gd name="T13" fmla="*/ 161796 h 371"/>
                <a:gd name="T14" fmla="*/ 75208 w 124"/>
                <a:gd name="T15" fmla="*/ 300312 h 371"/>
                <a:gd name="T16" fmla="*/ 49613 w 124"/>
                <a:gd name="T17" fmla="*/ 343391 h 371"/>
                <a:gd name="T18" fmla="*/ 0 w 124"/>
                <a:gd name="T19" fmla="*/ 354854 h 371"/>
                <a:gd name="T20" fmla="*/ 40363 w 124"/>
                <a:gd name="T21" fmla="*/ 320529 h 37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24" h="371">
                  <a:moveTo>
                    <a:pt x="66" y="335"/>
                  </a:moveTo>
                  <a:cubicBezTo>
                    <a:pt x="84" y="335"/>
                    <a:pt x="82" y="313"/>
                    <a:pt x="82" y="296"/>
                  </a:cubicBezTo>
                  <a:cubicBezTo>
                    <a:pt x="82" y="280"/>
                    <a:pt x="62" y="231"/>
                    <a:pt x="43" y="194"/>
                  </a:cubicBezTo>
                  <a:cubicBezTo>
                    <a:pt x="23" y="157"/>
                    <a:pt x="41" y="98"/>
                    <a:pt x="35" y="65"/>
                  </a:cubicBezTo>
                  <a:cubicBezTo>
                    <a:pt x="29" y="32"/>
                    <a:pt x="15" y="29"/>
                    <a:pt x="2" y="26"/>
                  </a:cubicBezTo>
                  <a:cubicBezTo>
                    <a:pt x="31" y="28"/>
                    <a:pt x="39" y="0"/>
                    <a:pt x="51" y="52"/>
                  </a:cubicBezTo>
                  <a:cubicBezTo>
                    <a:pt x="63" y="105"/>
                    <a:pt x="66" y="128"/>
                    <a:pt x="84" y="169"/>
                  </a:cubicBezTo>
                  <a:cubicBezTo>
                    <a:pt x="103" y="209"/>
                    <a:pt x="124" y="288"/>
                    <a:pt x="123" y="314"/>
                  </a:cubicBezTo>
                  <a:cubicBezTo>
                    <a:pt x="122" y="339"/>
                    <a:pt x="90" y="351"/>
                    <a:pt x="81" y="359"/>
                  </a:cubicBezTo>
                  <a:cubicBezTo>
                    <a:pt x="72" y="367"/>
                    <a:pt x="29" y="351"/>
                    <a:pt x="0" y="371"/>
                  </a:cubicBezTo>
                  <a:cubicBezTo>
                    <a:pt x="18" y="348"/>
                    <a:pt x="38" y="333"/>
                    <a:pt x="66" y="335"/>
                  </a:cubicBezTo>
                  <a:close/>
                </a:path>
              </a:pathLst>
            </a:custGeom>
            <a:solidFill>
              <a:srgbClr val="92C8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66" name="Freeform 195">
              <a:extLst>
                <a:ext uri="{FF2B5EF4-FFF2-40B4-BE49-F238E27FC236}">
                  <a16:creationId xmlns:a16="http://schemas.microsoft.com/office/drawing/2014/main" id="{89DC40A6-C61C-4442-95C9-BD1245B5900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2" y="1715"/>
              <a:ext cx="202" cy="392"/>
            </a:xfrm>
            <a:custGeom>
              <a:avLst/>
              <a:gdLst>
                <a:gd name="T0" fmla="*/ 20454 w 81"/>
                <a:gd name="T1" fmla="*/ 93205 h 147"/>
                <a:gd name="T2" fmla="*/ 9634 w 81"/>
                <a:gd name="T3" fmla="*/ 2824 h 147"/>
                <a:gd name="T4" fmla="*/ 22861 w 81"/>
                <a:gd name="T5" fmla="*/ 5824 h 147"/>
                <a:gd name="T6" fmla="*/ 40884 w 81"/>
                <a:gd name="T7" fmla="*/ 125555 h 147"/>
                <a:gd name="T8" fmla="*/ 466 w 81"/>
                <a:gd name="T9" fmla="*/ 111104 h 147"/>
                <a:gd name="T10" fmla="*/ 0 w 81"/>
                <a:gd name="T11" fmla="*/ 111104 h 147"/>
                <a:gd name="T12" fmla="*/ 20454 w 81"/>
                <a:gd name="T13" fmla="*/ 93205 h 14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1" h="147">
                  <a:moveTo>
                    <a:pt x="34" y="97"/>
                  </a:moveTo>
                  <a:cubicBezTo>
                    <a:pt x="52" y="80"/>
                    <a:pt x="30" y="17"/>
                    <a:pt x="16" y="3"/>
                  </a:cubicBezTo>
                  <a:cubicBezTo>
                    <a:pt x="16" y="3"/>
                    <a:pt x="23" y="0"/>
                    <a:pt x="38" y="6"/>
                  </a:cubicBezTo>
                  <a:cubicBezTo>
                    <a:pt x="53" y="11"/>
                    <a:pt x="81" y="115"/>
                    <a:pt x="68" y="131"/>
                  </a:cubicBezTo>
                  <a:cubicBezTo>
                    <a:pt x="56" y="147"/>
                    <a:pt x="44" y="137"/>
                    <a:pt x="1" y="116"/>
                  </a:cubicBezTo>
                  <a:cubicBezTo>
                    <a:pt x="1" y="116"/>
                    <a:pt x="0" y="116"/>
                    <a:pt x="0" y="116"/>
                  </a:cubicBezTo>
                  <a:cubicBezTo>
                    <a:pt x="13" y="112"/>
                    <a:pt x="27" y="106"/>
                    <a:pt x="34" y="97"/>
                  </a:cubicBezTo>
                  <a:close/>
                </a:path>
              </a:pathLst>
            </a:custGeom>
            <a:solidFill>
              <a:srgbClr val="92C8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67" name="Freeform 196">
              <a:extLst>
                <a:ext uri="{FF2B5EF4-FFF2-40B4-BE49-F238E27FC236}">
                  <a16:creationId xmlns:a16="http://schemas.microsoft.com/office/drawing/2014/main" id="{299AF23D-CB34-4C27-BEA5-82BBC697DF5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4" y="1597"/>
              <a:ext cx="165" cy="104"/>
            </a:xfrm>
            <a:custGeom>
              <a:avLst/>
              <a:gdLst>
                <a:gd name="T0" fmla="*/ 0 w 66"/>
                <a:gd name="T1" fmla="*/ 5824 h 39"/>
                <a:gd name="T2" fmla="*/ 29300 w 66"/>
                <a:gd name="T3" fmla="*/ 32768 h 39"/>
                <a:gd name="T4" fmla="*/ 20833 w 66"/>
                <a:gd name="T5" fmla="*/ 0 h 39"/>
                <a:gd name="T6" fmla="*/ 0 w 66"/>
                <a:gd name="T7" fmla="*/ 5824 h 3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6" h="39">
                  <a:moveTo>
                    <a:pt x="0" y="6"/>
                  </a:moveTo>
                  <a:cubicBezTo>
                    <a:pt x="7" y="19"/>
                    <a:pt x="30" y="39"/>
                    <a:pt x="48" y="34"/>
                  </a:cubicBezTo>
                  <a:cubicBezTo>
                    <a:pt x="66" y="28"/>
                    <a:pt x="34" y="0"/>
                    <a:pt x="34" y="0"/>
                  </a:cubicBezTo>
                  <a:cubicBezTo>
                    <a:pt x="36" y="16"/>
                    <a:pt x="14" y="27"/>
                    <a:pt x="0" y="6"/>
                  </a:cubicBezTo>
                  <a:close/>
                </a:path>
              </a:pathLst>
            </a:custGeom>
            <a:solidFill>
              <a:srgbClr val="92C8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68" name="Freeform 197">
              <a:extLst>
                <a:ext uri="{FF2B5EF4-FFF2-40B4-BE49-F238E27FC236}">
                  <a16:creationId xmlns:a16="http://schemas.microsoft.com/office/drawing/2014/main" id="{D91C2157-6C0D-4F71-8CED-F84292F37256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4" y="2253"/>
              <a:ext cx="565" cy="398"/>
            </a:xfrm>
            <a:custGeom>
              <a:avLst/>
              <a:gdLst>
                <a:gd name="T0" fmla="*/ 43488 w 226"/>
                <a:gd name="T1" fmla="*/ 74789 h 149"/>
                <a:gd name="T2" fmla="*/ 74533 w 226"/>
                <a:gd name="T3" fmla="*/ 84293 h 149"/>
                <a:gd name="T4" fmla="*/ 106250 w 226"/>
                <a:gd name="T5" fmla="*/ 82431 h 149"/>
                <a:gd name="T6" fmla="*/ 124533 w 226"/>
                <a:gd name="T7" fmla="*/ 95194 h 149"/>
                <a:gd name="T8" fmla="*/ 138020 w 226"/>
                <a:gd name="T9" fmla="*/ 95194 h 149"/>
                <a:gd name="T10" fmla="*/ 116720 w 226"/>
                <a:gd name="T11" fmla="*/ 106747 h 149"/>
                <a:gd name="T12" fmla="*/ 92783 w 226"/>
                <a:gd name="T13" fmla="*/ 117343 h 149"/>
                <a:gd name="T14" fmla="*/ 53250 w 226"/>
                <a:gd name="T15" fmla="*/ 134094 h 149"/>
                <a:gd name="T16" fmla="*/ 49613 w 226"/>
                <a:gd name="T17" fmla="*/ 142807 h 149"/>
                <a:gd name="T18" fmla="*/ 39845 w 226"/>
                <a:gd name="T19" fmla="*/ 128244 h 149"/>
                <a:gd name="T20" fmla="*/ 31770 w 226"/>
                <a:gd name="T21" fmla="*/ 95194 h 149"/>
                <a:gd name="T22" fmla="*/ 14188 w 226"/>
                <a:gd name="T23" fmla="*/ 90015 h 149"/>
                <a:gd name="T24" fmla="*/ 3720 w 226"/>
                <a:gd name="T25" fmla="*/ 69738 h 149"/>
                <a:gd name="T26" fmla="*/ 15438 w 226"/>
                <a:gd name="T27" fmla="*/ 49381 h 149"/>
                <a:gd name="T28" fmla="*/ 8125 w 226"/>
                <a:gd name="T29" fmla="*/ 26108 h 149"/>
                <a:gd name="T30" fmla="*/ 0 w 226"/>
                <a:gd name="T31" fmla="*/ 0 h 149"/>
                <a:gd name="T32" fmla="*/ 23250 w 226"/>
                <a:gd name="T33" fmla="*/ 52336 h 149"/>
                <a:gd name="T34" fmla="*/ 40363 w 226"/>
                <a:gd name="T35" fmla="*/ 71928 h 149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226" h="149">
                  <a:moveTo>
                    <a:pt x="71" y="77"/>
                  </a:moveTo>
                  <a:cubicBezTo>
                    <a:pt x="82" y="86"/>
                    <a:pt x="108" y="85"/>
                    <a:pt x="122" y="87"/>
                  </a:cubicBezTo>
                  <a:cubicBezTo>
                    <a:pt x="139" y="90"/>
                    <a:pt x="157" y="88"/>
                    <a:pt x="174" y="85"/>
                  </a:cubicBezTo>
                  <a:cubicBezTo>
                    <a:pt x="184" y="84"/>
                    <a:pt x="194" y="97"/>
                    <a:pt x="204" y="98"/>
                  </a:cubicBezTo>
                  <a:cubicBezTo>
                    <a:pt x="212" y="99"/>
                    <a:pt x="216" y="97"/>
                    <a:pt x="226" y="98"/>
                  </a:cubicBezTo>
                  <a:cubicBezTo>
                    <a:pt x="216" y="105"/>
                    <a:pt x="202" y="105"/>
                    <a:pt x="191" y="110"/>
                  </a:cubicBezTo>
                  <a:cubicBezTo>
                    <a:pt x="178" y="116"/>
                    <a:pt x="166" y="117"/>
                    <a:pt x="152" y="121"/>
                  </a:cubicBezTo>
                  <a:cubicBezTo>
                    <a:pt x="132" y="126"/>
                    <a:pt x="102" y="123"/>
                    <a:pt x="87" y="138"/>
                  </a:cubicBezTo>
                  <a:cubicBezTo>
                    <a:pt x="85" y="140"/>
                    <a:pt x="85" y="146"/>
                    <a:pt x="81" y="147"/>
                  </a:cubicBezTo>
                  <a:cubicBezTo>
                    <a:pt x="74" y="149"/>
                    <a:pt x="67" y="138"/>
                    <a:pt x="65" y="132"/>
                  </a:cubicBezTo>
                  <a:cubicBezTo>
                    <a:pt x="60" y="118"/>
                    <a:pt x="72" y="106"/>
                    <a:pt x="52" y="98"/>
                  </a:cubicBezTo>
                  <a:cubicBezTo>
                    <a:pt x="42" y="94"/>
                    <a:pt x="32" y="96"/>
                    <a:pt x="23" y="93"/>
                  </a:cubicBezTo>
                  <a:cubicBezTo>
                    <a:pt x="18" y="90"/>
                    <a:pt x="5" y="79"/>
                    <a:pt x="6" y="72"/>
                  </a:cubicBezTo>
                  <a:cubicBezTo>
                    <a:pt x="8" y="61"/>
                    <a:pt x="27" y="68"/>
                    <a:pt x="25" y="51"/>
                  </a:cubicBezTo>
                  <a:cubicBezTo>
                    <a:pt x="24" y="43"/>
                    <a:pt x="16" y="34"/>
                    <a:pt x="13" y="27"/>
                  </a:cubicBezTo>
                  <a:cubicBezTo>
                    <a:pt x="8" y="18"/>
                    <a:pt x="5" y="8"/>
                    <a:pt x="0" y="0"/>
                  </a:cubicBezTo>
                  <a:cubicBezTo>
                    <a:pt x="10" y="18"/>
                    <a:pt x="21" y="38"/>
                    <a:pt x="38" y="54"/>
                  </a:cubicBezTo>
                  <a:cubicBezTo>
                    <a:pt x="47" y="61"/>
                    <a:pt x="51" y="81"/>
                    <a:pt x="66" y="74"/>
                  </a:cubicBezTo>
                </a:path>
              </a:pathLst>
            </a:custGeom>
            <a:solidFill>
              <a:srgbClr val="92C8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69" name="Freeform 198">
              <a:extLst>
                <a:ext uri="{FF2B5EF4-FFF2-40B4-BE49-F238E27FC236}">
                  <a16:creationId xmlns:a16="http://schemas.microsoft.com/office/drawing/2014/main" id="{B7FC9658-155A-4BFC-B7FC-6C10C68DD15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7" y="1835"/>
              <a:ext cx="305" cy="533"/>
            </a:xfrm>
            <a:custGeom>
              <a:avLst/>
              <a:gdLst>
                <a:gd name="T0" fmla="*/ 28125 w 122"/>
                <a:gd name="T1" fmla="*/ 0 h 200"/>
                <a:gd name="T2" fmla="*/ 31250 w 122"/>
                <a:gd name="T3" fmla="*/ 92763 h 200"/>
                <a:gd name="T4" fmla="*/ 0 w 122"/>
                <a:gd name="T5" fmla="*/ 84134 h 200"/>
                <a:gd name="T6" fmla="*/ 20313 w 122"/>
                <a:gd name="T7" fmla="*/ 103914 h 200"/>
                <a:gd name="T8" fmla="*/ 48833 w 122"/>
                <a:gd name="T9" fmla="*/ 116421 h 200"/>
                <a:gd name="T10" fmla="*/ 74533 w 122"/>
                <a:gd name="T11" fmla="*/ 190865 h 200"/>
                <a:gd name="T12" fmla="*/ 51300 w 122"/>
                <a:gd name="T13" fmla="*/ 111725 h 200"/>
                <a:gd name="T14" fmla="*/ 41020 w 122"/>
                <a:gd name="T15" fmla="*/ 88883 h 200"/>
                <a:gd name="T16" fmla="*/ 28125 w 122"/>
                <a:gd name="T17" fmla="*/ 0 h 20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2" h="200">
                  <a:moveTo>
                    <a:pt x="46" y="0"/>
                  </a:moveTo>
                  <a:cubicBezTo>
                    <a:pt x="59" y="38"/>
                    <a:pt x="68" y="92"/>
                    <a:pt x="51" y="97"/>
                  </a:cubicBezTo>
                  <a:cubicBezTo>
                    <a:pt x="34" y="103"/>
                    <a:pt x="17" y="92"/>
                    <a:pt x="0" y="88"/>
                  </a:cubicBezTo>
                  <a:cubicBezTo>
                    <a:pt x="20" y="97"/>
                    <a:pt x="22" y="101"/>
                    <a:pt x="33" y="109"/>
                  </a:cubicBezTo>
                  <a:cubicBezTo>
                    <a:pt x="44" y="118"/>
                    <a:pt x="66" y="98"/>
                    <a:pt x="80" y="122"/>
                  </a:cubicBezTo>
                  <a:cubicBezTo>
                    <a:pt x="93" y="147"/>
                    <a:pt x="101" y="181"/>
                    <a:pt x="122" y="200"/>
                  </a:cubicBezTo>
                  <a:cubicBezTo>
                    <a:pt x="99" y="169"/>
                    <a:pt x="96" y="138"/>
                    <a:pt x="84" y="117"/>
                  </a:cubicBezTo>
                  <a:cubicBezTo>
                    <a:pt x="71" y="97"/>
                    <a:pt x="64" y="115"/>
                    <a:pt x="67" y="93"/>
                  </a:cubicBezTo>
                  <a:cubicBezTo>
                    <a:pt x="69" y="71"/>
                    <a:pt x="61" y="30"/>
                    <a:pt x="4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70" name="Freeform 199">
              <a:extLst>
                <a:ext uri="{FF2B5EF4-FFF2-40B4-BE49-F238E27FC236}">
                  <a16:creationId xmlns:a16="http://schemas.microsoft.com/office/drawing/2014/main" id="{BA0ECD41-5C96-46D5-8B1E-9A49B56E2B39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2" y="2424"/>
              <a:ext cx="457" cy="120"/>
            </a:xfrm>
            <a:custGeom>
              <a:avLst/>
              <a:gdLst>
                <a:gd name="T0" fmla="*/ 46050 w 183"/>
                <a:gd name="T1" fmla="*/ 21184 h 45"/>
                <a:gd name="T2" fmla="*/ 56238 w 183"/>
                <a:gd name="T3" fmla="*/ 21995 h 45"/>
                <a:gd name="T4" fmla="*/ 66734 w 183"/>
                <a:gd name="T5" fmla="*/ 20083 h 45"/>
                <a:gd name="T6" fmla="*/ 89722 w 183"/>
                <a:gd name="T7" fmla="*/ 31709 h 45"/>
                <a:gd name="T8" fmla="*/ 110806 w 183"/>
                <a:gd name="T9" fmla="*/ 31709 h 45"/>
                <a:gd name="T10" fmla="*/ 101122 w 183"/>
                <a:gd name="T11" fmla="*/ 24120 h 45"/>
                <a:gd name="T12" fmla="*/ 88601 w 183"/>
                <a:gd name="T13" fmla="*/ 16179 h 45"/>
                <a:gd name="T14" fmla="*/ 71562 w 183"/>
                <a:gd name="T15" fmla="*/ 18355 h 45"/>
                <a:gd name="T16" fmla="*/ 53794 w 183"/>
                <a:gd name="T17" fmla="*/ 14413 h 45"/>
                <a:gd name="T18" fmla="*/ 40024 w 183"/>
                <a:gd name="T19" fmla="*/ 16179 h 45"/>
                <a:gd name="T20" fmla="*/ 23017 w 183"/>
                <a:gd name="T21" fmla="*/ 8648 h 45"/>
                <a:gd name="T22" fmla="*/ 13303 w 183"/>
                <a:gd name="T23" fmla="*/ 1059 h 45"/>
                <a:gd name="T24" fmla="*/ 0 w 183"/>
                <a:gd name="T25" fmla="*/ 2824 h 45"/>
                <a:gd name="T26" fmla="*/ 6023 w 183"/>
                <a:gd name="T27" fmla="*/ 9707 h 45"/>
                <a:gd name="T28" fmla="*/ 14574 w 183"/>
                <a:gd name="T29" fmla="*/ 11469 h 45"/>
                <a:gd name="T30" fmla="*/ 25944 w 183"/>
                <a:gd name="T31" fmla="*/ 20083 h 45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83" h="45">
                  <a:moveTo>
                    <a:pt x="76" y="22"/>
                  </a:moveTo>
                  <a:cubicBezTo>
                    <a:pt x="81" y="20"/>
                    <a:pt x="88" y="22"/>
                    <a:pt x="93" y="23"/>
                  </a:cubicBezTo>
                  <a:cubicBezTo>
                    <a:pt x="99" y="23"/>
                    <a:pt x="104" y="21"/>
                    <a:pt x="110" y="21"/>
                  </a:cubicBezTo>
                  <a:cubicBezTo>
                    <a:pt x="122" y="21"/>
                    <a:pt x="139" y="24"/>
                    <a:pt x="148" y="33"/>
                  </a:cubicBezTo>
                  <a:cubicBezTo>
                    <a:pt x="159" y="31"/>
                    <a:pt x="174" y="45"/>
                    <a:pt x="183" y="33"/>
                  </a:cubicBezTo>
                  <a:cubicBezTo>
                    <a:pt x="180" y="30"/>
                    <a:pt x="171" y="27"/>
                    <a:pt x="167" y="25"/>
                  </a:cubicBezTo>
                  <a:cubicBezTo>
                    <a:pt x="161" y="22"/>
                    <a:pt x="152" y="18"/>
                    <a:pt x="146" y="17"/>
                  </a:cubicBezTo>
                  <a:cubicBezTo>
                    <a:pt x="137" y="15"/>
                    <a:pt x="127" y="20"/>
                    <a:pt x="118" y="19"/>
                  </a:cubicBezTo>
                  <a:cubicBezTo>
                    <a:pt x="108" y="18"/>
                    <a:pt x="99" y="15"/>
                    <a:pt x="89" y="15"/>
                  </a:cubicBezTo>
                  <a:cubicBezTo>
                    <a:pt x="81" y="15"/>
                    <a:pt x="74" y="17"/>
                    <a:pt x="66" y="17"/>
                  </a:cubicBezTo>
                  <a:cubicBezTo>
                    <a:pt x="57" y="18"/>
                    <a:pt x="46" y="13"/>
                    <a:pt x="38" y="9"/>
                  </a:cubicBezTo>
                  <a:cubicBezTo>
                    <a:pt x="33" y="6"/>
                    <a:pt x="28" y="1"/>
                    <a:pt x="22" y="1"/>
                  </a:cubicBezTo>
                  <a:cubicBezTo>
                    <a:pt x="17" y="0"/>
                    <a:pt x="5" y="1"/>
                    <a:pt x="0" y="3"/>
                  </a:cubicBezTo>
                  <a:cubicBezTo>
                    <a:pt x="4" y="5"/>
                    <a:pt x="7" y="8"/>
                    <a:pt x="10" y="10"/>
                  </a:cubicBezTo>
                  <a:cubicBezTo>
                    <a:pt x="14" y="11"/>
                    <a:pt x="19" y="10"/>
                    <a:pt x="24" y="12"/>
                  </a:cubicBezTo>
                  <a:cubicBezTo>
                    <a:pt x="30" y="14"/>
                    <a:pt x="36" y="24"/>
                    <a:pt x="43" y="2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71" name="Freeform 200">
              <a:extLst>
                <a:ext uri="{FF2B5EF4-FFF2-40B4-BE49-F238E27FC236}">
                  <a16:creationId xmlns:a16="http://schemas.microsoft.com/office/drawing/2014/main" id="{33C1A215-B84D-49AD-A5F8-242EF4B8EBD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2" y="1955"/>
              <a:ext cx="72" cy="117"/>
            </a:xfrm>
            <a:custGeom>
              <a:avLst/>
              <a:gdLst>
                <a:gd name="T0" fmla="*/ 1135 w 29"/>
                <a:gd name="T1" fmla="*/ 35744 h 44"/>
                <a:gd name="T2" fmla="*/ 6996 w 29"/>
                <a:gd name="T3" fmla="*/ 41344 h 44"/>
                <a:gd name="T4" fmla="*/ 15656 w 29"/>
                <a:gd name="T5" fmla="*/ 33898 h 44"/>
                <a:gd name="T6" fmla="*/ 12151 w 29"/>
                <a:gd name="T7" fmla="*/ 18108 h 44"/>
                <a:gd name="T8" fmla="*/ 13407 w 29"/>
                <a:gd name="T9" fmla="*/ 0 h 44"/>
                <a:gd name="T10" fmla="*/ 10559 w 29"/>
                <a:gd name="T11" fmla="*/ 15944 h 44"/>
                <a:gd name="T12" fmla="*/ 7453 w 29"/>
                <a:gd name="T13" fmla="*/ 28989 h 44"/>
                <a:gd name="T14" fmla="*/ 0 w 29"/>
                <a:gd name="T15" fmla="*/ 30042 h 4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9" h="44">
                  <a:moveTo>
                    <a:pt x="2" y="38"/>
                  </a:moveTo>
                  <a:cubicBezTo>
                    <a:pt x="4" y="39"/>
                    <a:pt x="9" y="41"/>
                    <a:pt x="12" y="44"/>
                  </a:cubicBezTo>
                  <a:cubicBezTo>
                    <a:pt x="17" y="41"/>
                    <a:pt x="22" y="39"/>
                    <a:pt x="27" y="36"/>
                  </a:cubicBezTo>
                  <a:cubicBezTo>
                    <a:pt x="25" y="30"/>
                    <a:pt x="20" y="25"/>
                    <a:pt x="21" y="19"/>
                  </a:cubicBezTo>
                  <a:cubicBezTo>
                    <a:pt x="21" y="13"/>
                    <a:pt x="29" y="6"/>
                    <a:pt x="23" y="0"/>
                  </a:cubicBezTo>
                  <a:cubicBezTo>
                    <a:pt x="20" y="5"/>
                    <a:pt x="22" y="12"/>
                    <a:pt x="18" y="17"/>
                  </a:cubicBezTo>
                  <a:cubicBezTo>
                    <a:pt x="15" y="23"/>
                    <a:pt x="12" y="24"/>
                    <a:pt x="13" y="31"/>
                  </a:cubicBezTo>
                  <a:cubicBezTo>
                    <a:pt x="9" y="31"/>
                    <a:pt x="4" y="33"/>
                    <a:pt x="0" y="32"/>
                  </a:cubicBezTo>
                </a:path>
              </a:pathLst>
            </a:custGeom>
            <a:solidFill>
              <a:srgbClr val="52AF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72" name="Freeform 201">
              <a:extLst>
                <a:ext uri="{FF2B5EF4-FFF2-40B4-BE49-F238E27FC236}">
                  <a16:creationId xmlns:a16="http://schemas.microsoft.com/office/drawing/2014/main" id="{CE88283F-9459-4D89-B665-857B4EF91833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7" y="2424"/>
              <a:ext cx="155" cy="171"/>
            </a:xfrm>
            <a:custGeom>
              <a:avLst/>
              <a:gdLst>
                <a:gd name="T0" fmla="*/ 6845 w 62"/>
                <a:gd name="T1" fmla="*/ 0 h 64"/>
                <a:gd name="T2" fmla="*/ 0 w 62"/>
                <a:gd name="T3" fmla="*/ 6926 h 64"/>
                <a:gd name="T4" fmla="*/ 7345 w 62"/>
                <a:gd name="T5" fmla="*/ 25086 h 64"/>
                <a:gd name="T6" fmla="*/ 27658 w 62"/>
                <a:gd name="T7" fmla="*/ 31341 h 64"/>
                <a:gd name="T8" fmla="*/ 35470 w 62"/>
                <a:gd name="T9" fmla="*/ 62223 h 64"/>
                <a:gd name="T10" fmla="*/ 36145 w 62"/>
                <a:gd name="T11" fmla="*/ 35023 h 64"/>
                <a:gd name="T12" fmla="*/ 34970 w 62"/>
                <a:gd name="T13" fmla="*/ 29147 h 64"/>
                <a:gd name="T14" fmla="*/ 30083 w 62"/>
                <a:gd name="T15" fmla="*/ 25086 h 64"/>
                <a:gd name="T16" fmla="*/ 10550 w 62"/>
                <a:gd name="T17" fmla="*/ 17434 h 64"/>
                <a:gd name="T18" fmla="*/ 3720 w 62"/>
                <a:gd name="T19" fmla="*/ 2862 h 6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62" h="64">
                  <a:moveTo>
                    <a:pt x="11" y="0"/>
                  </a:moveTo>
                  <a:cubicBezTo>
                    <a:pt x="7" y="2"/>
                    <a:pt x="3" y="4"/>
                    <a:pt x="0" y="7"/>
                  </a:cubicBezTo>
                  <a:cubicBezTo>
                    <a:pt x="1" y="14"/>
                    <a:pt x="5" y="22"/>
                    <a:pt x="12" y="26"/>
                  </a:cubicBezTo>
                  <a:cubicBezTo>
                    <a:pt x="20" y="20"/>
                    <a:pt x="38" y="26"/>
                    <a:pt x="45" y="32"/>
                  </a:cubicBezTo>
                  <a:cubicBezTo>
                    <a:pt x="54" y="40"/>
                    <a:pt x="53" y="55"/>
                    <a:pt x="58" y="64"/>
                  </a:cubicBezTo>
                  <a:cubicBezTo>
                    <a:pt x="62" y="58"/>
                    <a:pt x="60" y="42"/>
                    <a:pt x="59" y="36"/>
                  </a:cubicBezTo>
                  <a:cubicBezTo>
                    <a:pt x="58" y="31"/>
                    <a:pt x="61" y="34"/>
                    <a:pt x="57" y="30"/>
                  </a:cubicBezTo>
                  <a:cubicBezTo>
                    <a:pt x="56" y="28"/>
                    <a:pt x="51" y="27"/>
                    <a:pt x="49" y="26"/>
                  </a:cubicBezTo>
                  <a:cubicBezTo>
                    <a:pt x="39" y="22"/>
                    <a:pt x="27" y="22"/>
                    <a:pt x="17" y="18"/>
                  </a:cubicBezTo>
                  <a:cubicBezTo>
                    <a:pt x="9" y="15"/>
                    <a:pt x="11" y="9"/>
                    <a:pt x="6" y="3"/>
                  </a:cubicBezTo>
                </a:path>
              </a:pathLst>
            </a:custGeom>
            <a:solidFill>
              <a:srgbClr val="52AF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73" name="Freeform 202">
              <a:extLst>
                <a:ext uri="{FF2B5EF4-FFF2-40B4-BE49-F238E27FC236}">
                  <a16:creationId xmlns:a16="http://schemas.microsoft.com/office/drawing/2014/main" id="{54D87CA8-6A33-4CC5-B262-9F5CD871359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9" y="1624"/>
              <a:ext cx="43" cy="56"/>
            </a:xfrm>
            <a:custGeom>
              <a:avLst/>
              <a:gdLst>
                <a:gd name="T0" fmla="*/ 0 w 17"/>
                <a:gd name="T1" fmla="*/ 12536 h 21"/>
                <a:gd name="T2" fmla="*/ 11299 w 17"/>
                <a:gd name="T3" fmla="*/ 12536 h 21"/>
                <a:gd name="T4" fmla="*/ 5279 w 17"/>
                <a:gd name="T5" fmla="*/ 0 h 21"/>
                <a:gd name="T6" fmla="*/ 7363 w 17"/>
                <a:gd name="T7" fmla="*/ 9707 h 2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" h="21">
                  <a:moveTo>
                    <a:pt x="0" y="13"/>
                  </a:moveTo>
                  <a:cubicBezTo>
                    <a:pt x="3" y="20"/>
                    <a:pt x="17" y="21"/>
                    <a:pt x="17" y="13"/>
                  </a:cubicBezTo>
                  <a:cubicBezTo>
                    <a:pt x="17" y="9"/>
                    <a:pt x="10" y="3"/>
                    <a:pt x="8" y="0"/>
                  </a:cubicBezTo>
                  <a:cubicBezTo>
                    <a:pt x="10" y="4"/>
                    <a:pt x="12" y="7"/>
                    <a:pt x="11" y="10"/>
                  </a:cubicBezTo>
                </a:path>
              </a:pathLst>
            </a:custGeom>
            <a:solidFill>
              <a:srgbClr val="52AF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74" name="Freeform 203">
              <a:extLst>
                <a:ext uri="{FF2B5EF4-FFF2-40B4-BE49-F238E27FC236}">
                  <a16:creationId xmlns:a16="http://schemas.microsoft.com/office/drawing/2014/main" id="{B399C841-A4E2-4E42-AC09-663545AAD729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2" y="2440"/>
              <a:ext cx="30" cy="37"/>
            </a:xfrm>
            <a:custGeom>
              <a:avLst/>
              <a:gdLst>
                <a:gd name="T0" fmla="*/ 3250 w 12"/>
                <a:gd name="T1" fmla="*/ 7215 h 14"/>
                <a:gd name="T2" fmla="*/ 6175 w 12"/>
                <a:gd name="T3" fmla="*/ 12643 h 14"/>
                <a:gd name="T4" fmla="*/ 7345 w 12"/>
                <a:gd name="T5" fmla="*/ 11607 h 14"/>
                <a:gd name="T6" fmla="*/ 4895 w 12"/>
                <a:gd name="T7" fmla="*/ 5407 h 14"/>
                <a:gd name="T8" fmla="*/ 0 w 12"/>
                <a:gd name="T9" fmla="*/ 1033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14">
                  <a:moveTo>
                    <a:pt x="5" y="8"/>
                  </a:moveTo>
                  <a:cubicBezTo>
                    <a:pt x="7" y="9"/>
                    <a:pt x="8" y="12"/>
                    <a:pt x="10" y="14"/>
                  </a:cubicBezTo>
                  <a:cubicBezTo>
                    <a:pt x="11" y="14"/>
                    <a:pt x="11" y="13"/>
                    <a:pt x="12" y="13"/>
                  </a:cubicBezTo>
                  <a:cubicBezTo>
                    <a:pt x="11" y="10"/>
                    <a:pt x="9" y="9"/>
                    <a:pt x="8" y="6"/>
                  </a:cubicBezTo>
                  <a:cubicBezTo>
                    <a:pt x="6" y="2"/>
                    <a:pt x="7" y="0"/>
                    <a:pt x="0" y="1"/>
                  </a:cubicBezTo>
                </a:path>
              </a:pathLst>
            </a:custGeom>
            <a:solidFill>
              <a:srgbClr val="1B81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75" name="Freeform 204">
              <a:extLst>
                <a:ext uri="{FF2B5EF4-FFF2-40B4-BE49-F238E27FC236}">
                  <a16:creationId xmlns:a16="http://schemas.microsoft.com/office/drawing/2014/main" id="{C62FCF9A-FFE9-496D-A280-4346E323BA0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4" y="2024"/>
              <a:ext cx="43" cy="45"/>
            </a:xfrm>
            <a:custGeom>
              <a:avLst/>
              <a:gdLst>
                <a:gd name="T0" fmla="*/ 2572 w 17"/>
                <a:gd name="T1" fmla="*/ 2748 h 17"/>
                <a:gd name="T2" fmla="*/ 0 w 17"/>
                <a:gd name="T3" fmla="*/ 10014 h 17"/>
                <a:gd name="T4" fmla="*/ 9956 w 17"/>
                <a:gd name="T5" fmla="*/ 10014 h 17"/>
                <a:gd name="T6" fmla="*/ 6020 w 17"/>
                <a:gd name="T7" fmla="*/ 0 h 1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" h="17">
                  <a:moveTo>
                    <a:pt x="4" y="3"/>
                  </a:moveTo>
                  <a:cubicBezTo>
                    <a:pt x="5" y="7"/>
                    <a:pt x="4" y="10"/>
                    <a:pt x="0" y="11"/>
                  </a:cubicBezTo>
                  <a:cubicBezTo>
                    <a:pt x="4" y="14"/>
                    <a:pt x="12" y="17"/>
                    <a:pt x="15" y="11"/>
                  </a:cubicBezTo>
                  <a:cubicBezTo>
                    <a:pt x="17" y="6"/>
                    <a:pt x="12" y="2"/>
                    <a:pt x="9" y="0"/>
                  </a:cubicBezTo>
                </a:path>
              </a:pathLst>
            </a:custGeom>
            <a:solidFill>
              <a:srgbClr val="1B81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76" name="Freeform 205">
              <a:extLst>
                <a:ext uri="{FF2B5EF4-FFF2-40B4-BE49-F238E27FC236}">
                  <a16:creationId xmlns:a16="http://schemas.microsoft.com/office/drawing/2014/main" id="{754C046A-F456-44B5-877D-C0CDD476AFDB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7" y="1285"/>
              <a:ext cx="392" cy="499"/>
            </a:xfrm>
            <a:custGeom>
              <a:avLst/>
              <a:gdLst>
                <a:gd name="T0" fmla="*/ 0 w 157"/>
                <a:gd name="T1" fmla="*/ 0 h 187"/>
                <a:gd name="T2" fmla="*/ 21058 w 157"/>
                <a:gd name="T3" fmla="*/ 83760 h 187"/>
                <a:gd name="T4" fmla="*/ 27163 w 157"/>
                <a:gd name="T5" fmla="*/ 157081 h 187"/>
                <a:gd name="T6" fmla="*/ 94981 w 157"/>
                <a:gd name="T7" fmla="*/ 156019 h 187"/>
                <a:gd name="T8" fmla="*/ 40453 w 157"/>
                <a:gd name="T9" fmla="*/ 98215 h 187"/>
                <a:gd name="T10" fmla="*/ 43569 w 157"/>
                <a:gd name="T11" fmla="*/ 48013 h 187"/>
                <a:gd name="T12" fmla="*/ 19892 w 157"/>
                <a:gd name="T13" fmla="*/ 8667 h 18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57" h="187">
                  <a:moveTo>
                    <a:pt x="0" y="0"/>
                  </a:moveTo>
                  <a:cubicBezTo>
                    <a:pt x="31" y="23"/>
                    <a:pt x="37" y="50"/>
                    <a:pt x="35" y="87"/>
                  </a:cubicBezTo>
                  <a:cubicBezTo>
                    <a:pt x="33" y="112"/>
                    <a:pt x="24" y="145"/>
                    <a:pt x="45" y="163"/>
                  </a:cubicBezTo>
                  <a:cubicBezTo>
                    <a:pt x="72" y="187"/>
                    <a:pt x="123" y="162"/>
                    <a:pt x="157" y="162"/>
                  </a:cubicBezTo>
                  <a:cubicBezTo>
                    <a:pt x="120" y="171"/>
                    <a:pt x="76" y="127"/>
                    <a:pt x="67" y="102"/>
                  </a:cubicBezTo>
                  <a:cubicBezTo>
                    <a:pt x="62" y="86"/>
                    <a:pt x="80" y="65"/>
                    <a:pt x="72" y="50"/>
                  </a:cubicBezTo>
                  <a:cubicBezTo>
                    <a:pt x="62" y="31"/>
                    <a:pt x="46" y="24"/>
                    <a:pt x="33" y="9"/>
                  </a:cubicBezTo>
                </a:path>
              </a:pathLst>
            </a:custGeom>
            <a:solidFill>
              <a:srgbClr val="92C8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77" name="Freeform 206">
              <a:extLst>
                <a:ext uri="{FF2B5EF4-FFF2-40B4-BE49-F238E27FC236}">
                  <a16:creationId xmlns:a16="http://schemas.microsoft.com/office/drawing/2014/main" id="{106210CE-C30A-4509-9C67-A1F5F0A06478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9" y="1400"/>
              <a:ext cx="90" cy="336"/>
            </a:xfrm>
            <a:custGeom>
              <a:avLst/>
              <a:gdLst>
                <a:gd name="T0" fmla="*/ 2470 w 36"/>
                <a:gd name="T1" fmla="*/ 0 h 126"/>
                <a:gd name="T2" fmla="*/ 783 w 36"/>
                <a:gd name="T3" fmla="*/ 67299 h 126"/>
                <a:gd name="T4" fmla="*/ 783 w 36"/>
                <a:gd name="T5" fmla="*/ 94912 h 126"/>
                <a:gd name="T6" fmla="*/ 22000 w 36"/>
                <a:gd name="T7" fmla="*/ 120811 h 126"/>
                <a:gd name="T8" fmla="*/ 14658 w 36"/>
                <a:gd name="T9" fmla="*/ 96029 h 126"/>
                <a:gd name="T10" fmla="*/ 12238 w 36"/>
                <a:gd name="T11" fmla="*/ 74845 h 126"/>
                <a:gd name="T12" fmla="*/ 1958 w 36"/>
                <a:gd name="T13" fmla="*/ 24120 h 12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6" h="126">
                  <a:moveTo>
                    <a:pt x="4" y="0"/>
                  </a:moveTo>
                  <a:cubicBezTo>
                    <a:pt x="4" y="24"/>
                    <a:pt x="2" y="47"/>
                    <a:pt x="1" y="70"/>
                  </a:cubicBezTo>
                  <a:cubicBezTo>
                    <a:pt x="1" y="79"/>
                    <a:pt x="0" y="90"/>
                    <a:pt x="1" y="99"/>
                  </a:cubicBezTo>
                  <a:cubicBezTo>
                    <a:pt x="4" y="118"/>
                    <a:pt x="20" y="118"/>
                    <a:pt x="36" y="126"/>
                  </a:cubicBezTo>
                  <a:cubicBezTo>
                    <a:pt x="35" y="118"/>
                    <a:pt x="27" y="109"/>
                    <a:pt x="24" y="100"/>
                  </a:cubicBezTo>
                  <a:cubicBezTo>
                    <a:pt x="22" y="92"/>
                    <a:pt x="22" y="86"/>
                    <a:pt x="20" y="78"/>
                  </a:cubicBezTo>
                  <a:cubicBezTo>
                    <a:pt x="13" y="60"/>
                    <a:pt x="5" y="42"/>
                    <a:pt x="3" y="25"/>
                  </a:cubicBezTo>
                </a:path>
              </a:pathLst>
            </a:custGeom>
            <a:solidFill>
              <a:srgbClr val="52AF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78" name="Freeform 207">
              <a:extLst>
                <a:ext uri="{FF2B5EF4-FFF2-40B4-BE49-F238E27FC236}">
                  <a16:creationId xmlns:a16="http://schemas.microsoft.com/office/drawing/2014/main" id="{F7595CB8-678F-46F8-AB63-30E966A7F0DE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9" y="1587"/>
              <a:ext cx="35" cy="90"/>
            </a:xfrm>
            <a:custGeom>
              <a:avLst/>
              <a:gdLst>
                <a:gd name="T0" fmla="*/ 783 w 14"/>
                <a:gd name="T1" fmla="*/ 0 h 34"/>
                <a:gd name="T2" fmla="*/ 1300 w 14"/>
                <a:gd name="T3" fmla="*/ 29899 h 34"/>
                <a:gd name="T4" fmla="*/ 8595 w 14"/>
                <a:gd name="T5" fmla="*/ 30936 h 34"/>
                <a:gd name="T6" fmla="*/ 1300 w 14"/>
                <a:gd name="T7" fmla="*/ 15472 h 3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" h="34">
                  <a:moveTo>
                    <a:pt x="1" y="0"/>
                  </a:moveTo>
                  <a:cubicBezTo>
                    <a:pt x="0" y="10"/>
                    <a:pt x="2" y="22"/>
                    <a:pt x="2" y="33"/>
                  </a:cubicBezTo>
                  <a:cubicBezTo>
                    <a:pt x="6" y="34"/>
                    <a:pt x="10" y="34"/>
                    <a:pt x="14" y="34"/>
                  </a:cubicBezTo>
                  <a:cubicBezTo>
                    <a:pt x="9" y="29"/>
                    <a:pt x="3" y="24"/>
                    <a:pt x="2" y="17"/>
                  </a:cubicBezTo>
                </a:path>
              </a:pathLst>
            </a:custGeom>
            <a:solidFill>
              <a:srgbClr val="1B81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79" name="Freeform 208">
              <a:extLst>
                <a:ext uri="{FF2B5EF4-FFF2-40B4-BE49-F238E27FC236}">
                  <a16:creationId xmlns:a16="http://schemas.microsoft.com/office/drawing/2014/main" id="{648E8395-89E6-45B1-878B-CDF3D7BD0139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2" y="1336"/>
              <a:ext cx="95" cy="211"/>
            </a:xfrm>
            <a:custGeom>
              <a:avLst/>
              <a:gdLst>
                <a:gd name="T0" fmla="*/ 0 w 38"/>
                <a:gd name="T1" fmla="*/ 0 h 79"/>
                <a:gd name="T2" fmla="*/ 16613 w 38"/>
                <a:gd name="T3" fmla="*/ 41725 h 79"/>
                <a:gd name="T4" fmla="*/ 15438 w 38"/>
                <a:gd name="T5" fmla="*/ 55156 h 79"/>
                <a:gd name="T6" fmla="*/ 23250 w 38"/>
                <a:gd name="T7" fmla="*/ 76630 h 79"/>
                <a:gd name="T8" fmla="*/ 21488 w 38"/>
                <a:gd name="T9" fmla="*/ 55156 h 79"/>
                <a:gd name="T10" fmla="*/ 21488 w 38"/>
                <a:gd name="T11" fmla="*/ 27171 h 79"/>
                <a:gd name="T12" fmla="*/ 20313 w 38"/>
                <a:gd name="T13" fmla="*/ 8710 h 79"/>
                <a:gd name="T14" fmla="*/ 1958 w 38"/>
                <a:gd name="T15" fmla="*/ 0 h 7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8" h="79">
                  <a:moveTo>
                    <a:pt x="0" y="0"/>
                  </a:moveTo>
                  <a:cubicBezTo>
                    <a:pt x="18" y="9"/>
                    <a:pt x="27" y="22"/>
                    <a:pt x="27" y="43"/>
                  </a:cubicBezTo>
                  <a:cubicBezTo>
                    <a:pt x="27" y="48"/>
                    <a:pt x="25" y="52"/>
                    <a:pt x="25" y="57"/>
                  </a:cubicBezTo>
                  <a:cubicBezTo>
                    <a:pt x="24" y="69"/>
                    <a:pt x="31" y="71"/>
                    <a:pt x="38" y="79"/>
                  </a:cubicBezTo>
                  <a:cubicBezTo>
                    <a:pt x="38" y="71"/>
                    <a:pt x="35" y="64"/>
                    <a:pt x="35" y="57"/>
                  </a:cubicBezTo>
                  <a:cubicBezTo>
                    <a:pt x="35" y="47"/>
                    <a:pt x="35" y="37"/>
                    <a:pt x="35" y="28"/>
                  </a:cubicBezTo>
                  <a:cubicBezTo>
                    <a:pt x="35" y="22"/>
                    <a:pt x="37" y="14"/>
                    <a:pt x="33" y="9"/>
                  </a:cubicBezTo>
                  <a:cubicBezTo>
                    <a:pt x="29" y="3"/>
                    <a:pt x="9" y="2"/>
                    <a:pt x="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80" name="Freeform 209">
              <a:extLst>
                <a:ext uri="{FF2B5EF4-FFF2-40B4-BE49-F238E27FC236}">
                  <a16:creationId xmlns:a16="http://schemas.microsoft.com/office/drawing/2014/main" id="{78FB8DD7-C2FA-415D-AADB-7E4904FEF05C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4" y="2504"/>
              <a:ext cx="305" cy="387"/>
            </a:xfrm>
            <a:custGeom>
              <a:avLst/>
              <a:gdLst>
                <a:gd name="T0" fmla="*/ 0 w 122"/>
                <a:gd name="T1" fmla="*/ 0 h 145"/>
                <a:gd name="T2" fmla="*/ 16613 w 122"/>
                <a:gd name="T3" fmla="*/ 65400 h 145"/>
                <a:gd name="T4" fmla="*/ 21488 w 122"/>
                <a:gd name="T5" fmla="*/ 122551 h 145"/>
                <a:gd name="T6" fmla="*/ 74533 w 122"/>
                <a:gd name="T7" fmla="*/ 121489 h 145"/>
                <a:gd name="T8" fmla="*/ 31770 w 122"/>
                <a:gd name="T9" fmla="*/ 76255 h 145"/>
                <a:gd name="T10" fmla="*/ 34188 w 122"/>
                <a:gd name="T11" fmla="*/ 37646 h 145"/>
                <a:gd name="T12" fmla="*/ 15438 w 122"/>
                <a:gd name="T13" fmla="*/ 6902 h 14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2" h="145">
                  <a:moveTo>
                    <a:pt x="0" y="0"/>
                  </a:moveTo>
                  <a:cubicBezTo>
                    <a:pt x="24" y="18"/>
                    <a:pt x="29" y="39"/>
                    <a:pt x="27" y="68"/>
                  </a:cubicBezTo>
                  <a:cubicBezTo>
                    <a:pt x="26" y="87"/>
                    <a:pt x="18" y="113"/>
                    <a:pt x="35" y="127"/>
                  </a:cubicBezTo>
                  <a:cubicBezTo>
                    <a:pt x="56" y="145"/>
                    <a:pt x="96" y="126"/>
                    <a:pt x="122" y="126"/>
                  </a:cubicBezTo>
                  <a:cubicBezTo>
                    <a:pt x="93" y="133"/>
                    <a:pt x="59" y="99"/>
                    <a:pt x="52" y="79"/>
                  </a:cubicBezTo>
                  <a:cubicBezTo>
                    <a:pt x="48" y="67"/>
                    <a:pt x="62" y="51"/>
                    <a:pt x="56" y="39"/>
                  </a:cubicBezTo>
                  <a:cubicBezTo>
                    <a:pt x="48" y="24"/>
                    <a:pt x="36" y="19"/>
                    <a:pt x="25" y="7"/>
                  </a:cubicBezTo>
                </a:path>
              </a:pathLst>
            </a:custGeom>
            <a:solidFill>
              <a:srgbClr val="92C8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81" name="Freeform 210">
              <a:extLst>
                <a:ext uri="{FF2B5EF4-FFF2-40B4-BE49-F238E27FC236}">
                  <a16:creationId xmlns:a16="http://schemas.microsoft.com/office/drawing/2014/main" id="{AEC10CF3-1847-455F-873E-A75DC7FA07FD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4" y="2595"/>
              <a:ext cx="70" cy="258"/>
            </a:xfrm>
            <a:custGeom>
              <a:avLst/>
              <a:gdLst>
                <a:gd name="T0" fmla="*/ 1958 w 28"/>
                <a:gd name="T1" fmla="*/ 0 h 97"/>
                <a:gd name="T2" fmla="*/ 783 w 28"/>
                <a:gd name="T3" fmla="*/ 50994 h 97"/>
                <a:gd name="T4" fmla="*/ 783 w 28"/>
                <a:gd name="T5" fmla="*/ 72578 h 97"/>
                <a:gd name="T6" fmla="*/ 17113 w 28"/>
                <a:gd name="T7" fmla="*/ 91340 h 97"/>
                <a:gd name="T8" fmla="*/ 11720 w 28"/>
                <a:gd name="T9" fmla="*/ 72578 h 97"/>
                <a:gd name="T10" fmla="*/ 9300 w 28"/>
                <a:gd name="T11" fmla="*/ 56717 h 97"/>
                <a:gd name="T12" fmla="*/ 1300 w 28"/>
                <a:gd name="T13" fmla="*/ 18119 h 9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8" h="97">
                  <a:moveTo>
                    <a:pt x="3" y="0"/>
                  </a:moveTo>
                  <a:cubicBezTo>
                    <a:pt x="3" y="18"/>
                    <a:pt x="2" y="36"/>
                    <a:pt x="1" y="54"/>
                  </a:cubicBezTo>
                  <a:cubicBezTo>
                    <a:pt x="0" y="61"/>
                    <a:pt x="0" y="70"/>
                    <a:pt x="1" y="77"/>
                  </a:cubicBezTo>
                  <a:cubicBezTo>
                    <a:pt x="3" y="91"/>
                    <a:pt x="16" y="91"/>
                    <a:pt x="28" y="97"/>
                  </a:cubicBezTo>
                  <a:cubicBezTo>
                    <a:pt x="27" y="91"/>
                    <a:pt x="21" y="85"/>
                    <a:pt x="19" y="77"/>
                  </a:cubicBezTo>
                  <a:cubicBezTo>
                    <a:pt x="17" y="71"/>
                    <a:pt x="17" y="66"/>
                    <a:pt x="15" y="60"/>
                  </a:cubicBezTo>
                  <a:cubicBezTo>
                    <a:pt x="10" y="46"/>
                    <a:pt x="4" y="32"/>
                    <a:pt x="2" y="19"/>
                  </a:cubicBezTo>
                </a:path>
              </a:pathLst>
            </a:custGeom>
            <a:solidFill>
              <a:srgbClr val="52AF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82" name="Freeform 211">
              <a:extLst>
                <a:ext uri="{FF2B5EF4-FFF2-40B4-BE49-F238E27FC236}">
                  <a16:creationId xmlns:a16="http://schemas.microsoft.com/office/drawing/2014/main" id="{B86799FA-69F4-4A35-86FF-303A9645D23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9" y="2739"/>
              <a:ext cx="28" cy="69"/>
            </a:xfrm>
            <a:custGeom>
              <a:avLst/>
              <a:gdLst>
                <a:gd name="T0" fmla="*/ 843 w 11"/>
                <a:gd name="T1" fmla="*/ 0 h 26"/>
                <a:gd name="T2" fmla="*/ 1387 w 11"/>
                <a:gd name="T3" fmla="*/ 23009 h 26"/>
                <a:gd name="T4" fmla="*/ 7601 w 11"/>
                <a:gd name="T5" fmla="*/ 24108 h 26"/>
                <a:gd name="T6" fmla="*/ 843 w 11"/>
                <a:gd name="T7" fmla="*/ 12261 h 2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26">
                  <a:moveTo>
                    <a:pt x="1" y="0"/>
                  </a:moveTo>
                  <a:cubicBezTo>
                    <a:pt x="0" y="8"/>
                    <a:pt x="1" y="17"/>
                    <a:pt x="2" y="25"/>
                  </a:cubicBezTo>
                  <a:cubicBezTo>
                    <a:pt x="5" y="26"/>
                    <a:pt x="8" y="26"/>
                    <a:pt x="11" y="26"/>
                  </a:cubicBezTo>
                  <a:cubicBezTo>
                    <a:pt x="7" y="23"/>
                    <a:pt x="2" y="18"/>
                    <a:pt x="1" y="13"/>
                  </a:cubicBezTo>
                </a:path>
              </a:pathLst>
            </a:custGeom>
            <a:solidFill>
              <a:srgbClr val="1B81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83" name="Freeform 212">
              <a:extLst>
                <a:ext uri="{FF2B5EF4-FFF2-40B4-BE49-F238E27FC236}">
                  <a16:creationId xmlns:a16="http://schemas.microsoft.com/office/drawing/2014/main" id="{D572D652-0E93-43E0-990E-C6F342038558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9" y="2136"/>
              <a:ext cx="73" cy="163"/>
            </a:xfrm>
            <a:custGeom>
              <a:avLst/>
              <a:gdLst>
                <a:gd name="T0" fmla="*/ 0 w 29"/>
                <a:gd name="T1" fmla="*/ 0 h 61"/>
                <a:gd name="T2" fmla="*/ 12730 w 29"/>
                <a:gd name="T3" fmla="*/ 32017 h 61"/>
                <a:gd name="T4" fmla="*/ 12249 w 29"/>
                <a:gd name="T5" fmla="*/ 43748 h 61"/>
                <a:gd name="T6" fmla="*/ 18585 w 29"/>
                <a:gd name="T7" fmla="*/ 59393 h 61"/>
                <a:gd name="T8" fmla="*/ 17261 w 29"/>
                <a:gd name="T9" fmla="*/ 42928 h 61"/>
                <a:gd name="T10" fmla="*/ 17261 w 29"/>
                <a:gd name="T11" fmla="*/ 20458 h 61"/>
                <a:gd name="T12" fmla="*/ 16063 w 29"/>
                <a:gd name="T13" fmla="*/ 6926 h 61"/>
                <a:gd name="T14" fmla="*/ 1324 w 29"/>
                <a:gd name="T15" fmla="*/ 0 h 6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9" h="61">
                  <a:moveTo>
                    <a:pt x="0" y="0"/>
                  </a:moveTo>
                  <a:cubicBezTo>
                    <a:pt x="13" y="7"/>
                    <a:pt x="20" y="17"/>
                    <a:pt x="20" y="33"/>
                  </a:cubicBezTo>
                  <a:cubicBezTo>
                    <a:pt x="20" y="37"/>
                    <a:pt x="19" y="41"/>
                    <a:pt x="19" y="45"/>
                  </a:cubicBezTo>
                  <a:cubicBezTo>
                    <a:pt x="18" y="54"/>
                    <a:pt x="23" y="55"/>
                    <a:pt x="29" y="61"/>
                  </a:cubicBezTo>
                  <a:cubicBezTo>
                    <a:pt x="29" y="55"/>
                    <a:pt x="27" y="50"/>
                    <a:pt x="27" y="44"/>
                  </a:cubicBezTo>
                  <a:cubicBezTo>
                    <a:pt x="27" y="37"/>
                    <a:pt x="27" y="29"/>
                    <a:pt x="27" y="21"/>
                  </a:cubicBezTo>
                  <a:cubicBezTo>
                    <a:pt x="27" y="17"/>
                    <a:pt x="28" y="11"/>
                    <a:pt x="25" y="7"/>
                  </a:cubicBezTo>
                  <a:cubicBezTo>
                    <a:pt x="22" y="3"/>
                    <a:pt x="7" y="2"/>
                    <a:pt x="2" y="0"/>
                  </a:cubicBezTo>
                </a:path>
              </a:pathLst>
            </a:custGeom>
            <a:solidFill>
              <a:srgbClr val="92C8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84" name="Freeform 213">
              <a:extLst>
                <a:ext uri="{FF2B5EF4-FFF2-40B4-BE49-F238E27FC236}">
                  <a16:creationId xmlns:a16="http://schemas.microsoft.com/office/drawing/2014/main" id="{8EB2AEBF-EDA8-4E0C-A423-521C693C2D7A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9" y="1408"/>
              <a:ext cx="328" cy="296"/>
            </a:xfrm>
            <a:custGeom>
              <a:avLst/>
              <a:gdLst>
                <a:gd name="T0" fmla="*/ 61574 w 131"/>
                <a:gd name="T1" fmla="*/ 92083 h 111"/>
                <a:gd name="T2" fmla="*/ 54904 w 131"/>
                <a:gd name="T3" fmla="*/ 79437 h 111"/>
                <a:gd name="T4" fmla="*/ 41941 w 131"/>
                <a:gd name="T5" fmla="*/ 63261 h 111"/>
                <a:gd name="T6" fmla="*/ 11127 w 131"/>
                <a:gd name="T7" fmla="*/ 44237 h 111"/>
                <a:gd name="T8" fmla="*/ 6878 w 131"/>
                <a:gd name="T9" fmla="*/ 12536 h 111"/>
                <a:gd name="T10" fmla="*/ 30291 w 131"/>
                <a:gd name="T11" fmla="*/ 11469 h 111"/>
                <a:gd name="T12" fmla="*/ 44373 w 131"/>
                <a:gd name="T13" fmla="*/ 0 h 111"/>
                <a:gd name="T14" fmla="*/ 31491 w 131"/>
                <a:gd name="T15" fmla="*/ 23061 h 111"/>
                <a:gd name="T16" fmla="*/ 32775 w 131"/>
                <a:gd name="T17" fmla="*/ 36259 h 111"/>
                <a:gd name="T18" fmla="*/ 43902 w 131"/>
                <a:gd name="T19" fmla="*/ 44237 h 111"/>
                <a:gd name="T20" fmla="*/ 56196 w 131"/>
                <a:gd name="T21" fmla="*/ 70144 h 111"/>
                <a:gd name="T22" fmla="*/ 80808 w 131"/>
                <a:gd name="T23" fmla="*/ 106403 h 11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31" h="111">
                  <a:moveTo>
                    <a:pt x="100" y="96"/>
                  </a:moveTo>
                  <a:cubicBezTo>
                    <a:pt x="93" y="93"/>
                    <a:pt x="92" y="89"/>
                    <a:pt x="89" y="83"/>
                  </a:cubicBezTo>
                  <a:cubicBezTo>
                    <a:pt x="84" y="75"/>
                    <a:pt x="77" y="71"/>
                    <a:pt x="68" y="66"/>
                  </a:cubicBezTo>
                  <a:cubicBezTo>
                    <a:pt x="53" y="57"/>
                    <a:pt x="31" y="60"/>
                    <a:pt x="18" y="46"/>
                  </a:cubicBezTo>
                  <a:cubicBezTo>
                    <a:pt x="10" y="38"/>
                    <a:pt x="0" y="24"/>
                    <a:pt x="11" y="13"/>
                  </a:cubicBezTo>
                  <a:cubicBezTo>
                    <a:pt x="20" y="4"/>
                    <a:pt x="37" y="13"/>
                    <a:pt x="49" y="12"/>
                  </a:cubicBezTo>
                  <a:cubicBezTo>
                    <a:pt x="63" y="13"/>
                    <a:pt x="72" y="0"/>
                    <a:pt x="72" y="0"/>
                  </a:cubicBezTo>
                  <a:cubicBezTo>
                    <a:pt x="72" y="12"/>
                    <a:pt x="57" y="17"/>
                    <a:pt x="51" y="24"/>
                  </a:cubicBezTo>
                  <a:cubicBezTo>
                    <a:pt x="45" y="31"/>
                    <a:pt x="43" y="31"/>
                    <a:pt x="53" y="38"/>
                  </a:cubicBezTo>
                  <a:cubicBezTo>
                    <a:pt x="64" y="45"/>
                    <a:pt x="52" y="38"/>
                    <a:pt x="71" y="46"/>
                  </a:cubicBezTo>
                  <a:cubicBezTo>
                    <a:pt x="90" y="55"/>
                    <a:pt x="78" y="53"/>
                    <a:pt x="91" y="73"/>
                  </a:cubicBezTo>
                  <a:cubicBezTo>
                    <a:pt x="104" y="93"/>
                    <a:pt x="125" y="111"/>
                    <a:pt x="131" y="111"/>
                  </a:cubicBezTo>
                </a:path>
              </a:pathLst>
            </a:custGeom>
            <a:solidFill>
              <a:srgbClr val="92C8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85" name="Freeform 214">
              <a:extLst>
                <a:ext uri="{FF2B5EF4-FFF2-40B4-BE49-F238E27FC236}">
                  <a16:creationId xmlns:a16="http://schemas.microsoft.com/office/drawing/2014/main" id="{F43977ED-6ADB-49E2-96FB-FD8EF46B6D4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9" y="1432"/>
              <a:ext cx="135" cy="125"/>
            </a:xfrm>
            <a:custGeom>
              <a:avLst/>
              <a:gdLst>
                <a:gd name="T0" fmla="*/ 16613 w 54"/>
                <a:gd name="T1" fmla="*/ 5702 h 47"/>
                <a:gd name="T2" fmla="*/ 1958 w 54"/>
                <a:gd name="T3" fmla="*/ 6811 h 47"/>
                <a:gd name="T4" fmla="*/ 2470 w 54"/>
                <a:gd name="T5" fmla="*/ 26221 h 47"/>
                <a:gd name="T6" fmla="*/ 8125 w 54"/>
                <a:gd name="T7" fmla="*/ 32862 h 47"/>
                <a:gd name="T8" fmla="*/ 13020 w 54"/>
                <a:gd name="T9" fmla="*/ 38585 h 47"/>
                <a:gd name="T10" fmla="*/ 21488 w 54"/>
                <a:gd name="T11" fmla="*/ 39676 h 47"/>
                <a:gd name="T12" fmla="*/ 33020 w 54"/>
                <a:gd name="T13" fmla="*/ 44173 h 47"/>
                <a:gd name="T14" fmla="*/ 14188 w 54"/>
                <a:gd name="T15" fmla="*/ 23420 h 47"/>
                <a:gd name="T16" fmla="*/ 16613 w 54"/>
                <a:gd name="T17" fmla="*/ 15165 h 47"/>
                <a:gd name="T18" fmla="*/ 16613 w 54"/>
                <a:gd name="T19" fmla="*/ 5702 h 4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4" h="47">
                  <a:moveTo>
                    <a:pt x="27" y="6"/>
                  </a:moveTo>
                  <a:cubicBezTo>
                    <a:pt x="21" y="5"/>
                    <a:pt x="7" y="0"/>
                    <a:pt x="3" y="7"/>
                  </a:cubicBezTo>
                  <a:cubicBezTo>
                    <a:pt x="0" y="12"/>
                    <a:pt x="1" y="23"/>
                    <a:pt x="4" y="28"/>
                  </a:cubicBezTo>
                  <a:cubicBezTo>
                    <a:pt x="6" y="32"/>
                    <a:pt x="9" y="33"/>
                    <a:pt x="13" y="35"/>
                  </a:cubicBezTo>
                  <a:cubicBezTo>
                    <a:pt x="16" y="37"/>
                    <a:pt x="18" y="40"/>
                    <a:pt x="21" y="41"/>
                  </a:cubicBezTo>
                  <a:cubicBezTo>
                    <a:pt x="25" y="43"/>
                    <a:pt x="30" y="41"/>
                    <a:pt x="35" y="42"/>
                  </a:cubicBezTo>
                  <a:cubicBezTo>
                    <a:pt x="41" y="43"/>
                    <a:pt x="47" y="47"/>
                    <a:pt x="54" y="47"/>
                  </a:cubicBezTo>
                  <a:cubicBezTo>
                    <a:pt x="44" y="44"/>
                    <a:pt x="19" y="40"/>
                    <a:pt x="23" y="25"/>
                  </a:cubicBezTo>
                  <a:cubicBezTo>
                    <a:pt x="24" y="21"/>
                    <a:pt x="26" y="20"/>
                    <a:pt x="27" y="16"/>
                  </a:cubicBezTo>
                  <a:cubicBezTo>
                    <a:pt x="27" y="12"/>
                    <a:pt x="27" y="9"/>
                    <a:pt x="27" y="6"/>
                  </a:cubicBezTo>
                </a:path>
              </a:pathLst>
            </a:custGeom>
            <a:solidFill>
              <a:srgbClr val="52AF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86" name="Freeform 215">
              <a:extLst>
                <a:ext uri="{FF2B5EF4-FFF2-40B4-BE49-F238E27FC236}">
                  <a16:creationId xmlns:a16="http://schemas.microsoft.com/office/drawing/2014/main" id="{0A145A83-3BB1-40D8-82A4-0865B3DF925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4" y="1453"/>
              <a:ext cx="40" cy="67"/>
            </a:xfrm>
            <a:custGeom>
              <a:avLst/>
              <a:gdLst>
                <a:gd name="T0" fmla="*/ 4425 w 16"/>
                <a:gd name="T1" fmla="*/ 1077 h 25"/>
                <a:gd name="T2" fmla="*/ 1958 w 16"/>
                <a:gd name="T3" fmla="*/ 11859 h 25"/>
                <a:gd name="T4" fmla="*/ 9770 w 16"/>
                <a:gd name="T5" fmla="*/ 24873 h 25"/>
                <a:gd name="T6" fmla="*/ 4895 w 16"/>
                <a:gd name="T7" fmla="*/ 12993 h 25"/>
                <a:gd name="T8" fmla="*/ 8595 w 16"/>
                <a:gd name="T9" fmla="*/ 10782 h 25"/>
                <a:gd name="T10" fmla="*/ 6845 w 16"/>
                <a:gd name="T11" fmla="*/ 2886 h 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6" h="25">
                  <a:moveTo>
                    <a:pt x="7" y="1"/>
                  </a:moveTo>
                  <a:cubicBezTo>
                    <a:pt x="0" y="0"/>
                    <a:pt x="2" y="8"/>
                    <a:pt x="3" y="12"/>
                  </a:cubicBezTo>
                  <a:cubicBezTo>
                    <a:pt x="5" y="21"/>
                    <a:pt x="6" y="25"/>
                    <a:pt x="16" y="25"/>
                  </a:cubicBezTo>
                  <a:cubicBezTo>
                    <a:pt x="13" y="22"/>
                    <a:pt x="7" y="17"/>
                    <a:pt x="8" y="13"/>
                  </a:cubicBezTo>
                  <a:cubicBezTo>
                    <a:pt x="10" y="12"/>
                    <a:pt x="12" y="11"/>
                    <a:pt x="14" y="11"/>
                  </a:cubicBezTo>
                  <a:cubicBezTo>
                    <a:pt x="14" y="7"/>
                    <a:pt x="13" y="5"/>
                    <a:pt x="11" y="3"/>
                  </a:cubicBezTo>
                </a:path>
              </a:pathLst>
            </a:custGeom>
            <a:solidFill>
              <a:srgbClr val="1B81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87" name="Freeform 216">
              <a:extLst>
                <a:ext uri="{FF2B5EF4-FFF2-40B4-BE49-F238E27FC236}">
                  <a16:creationId xmlns:a16="http://schemas.microsoft.com/office/drawing/2014/main" id="{92A12A5C-A756-4427-886B-EF13E8E979AC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9" y="3248"/>
              <a:ext cx="107" cy="96"/>
            </a:xfrm>
            <a:custGeom>
              <a:avLst/>
              <a:gdLst>
                <a:gd name="T0" fmla="*/ 24234 w 43"/>
                <a:gd name="T1" fmla="*/ 12536 h 36"/>
                <a:gd name="T2" fmla="*/ 10693 w 43"/>
                <a:gd name="T3" fmla="*/ 1763 h 36"/>
                <a:gd name="T4" fmla="*/ 1157 w 43"/>
                <a:gd name="T5" fmla="*/ 21184 h 36"/>
                <a:gd name="T6" fmla="*/ 14681 w 43"/>
                <a:gd name="T7" fmla="*/ 31709 h 36"/>
                <a:gd name="T8" fmla="*/ 24234 w 43"/>
                <a:gd name="T9" fmla="*/ 12536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" h="36">
                  <a:moveTo>
                    <a:pt x="41" y="13"/>
                  </a:moveTo>
                  <a:cubicBezTo>
                    <a:pt x="39" y="4"/>
                    <a:pt x="28" y="0"/>
                    <a:pt x="18" y="2"/>
                  </a:cubicBezTo>
                  <a:cubicBezTo>
                    <a:pt x="7" y="5"/>
                    <a:pt x="0" y="14"/>
                    <a:pt x="2" y="22"/>
                  </a:cubicBezTo>
                  <a:cubicBezTo>
                    <a:pt x="4" y="31"/>
                    <a:pt x="14" y="36"/>
                    <a:pt x="25" y="33"/>
                  </a:cubicBezTo>
                  <a:cubicBezTo>
                    <a:pt x="36" y="30"/>
                    <a:pt x="43" y="21"/>
                    <a:pt x="41" y="13"/>
                  </a:cubicBezTo>
                  <a:close/>
                </a:path>
              </a:pathLst>
            </a:custGeom>
            <a:solidFill>
              <a:srgbClr val="AFD3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88" name="Freeform 217">
              <a:extLst>
                <a:ext uri="{FF2B5EF4-FFF2-40B4-BE49-F238E27FC236}">
                  <a16:creationId xmlns:a16="http://schemas.microsoft.com/office/drawing/2014/main" id="{B4E02EDD-9BF1-4E2A-A359-C37DD93BD211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2" y="3259"/>
              <a:ext cx="82" cy="72"/>
            </a:xfrm>
            <a:custGeom>
              <a:avLst/>
              <a:gdLst>
                <a:gd name="T0" fmla="*/ 18105 w 33"/>
                <a:gd name="T1" fmla="*/ 9707 h 27"/>
                <a:gd name="T2" fmla="*/ 7581 w 33"/>
                <a:gd name="T3" fmla="*/ 1763 h 27"/>
                <a:gd name="T4" fmla="*/ 462 w 33"/>
                <a:gd name="T5" fmla="*/ 16179 h 27"/>
                <a:gd name="T6" fmla="*/ 11095 w 33"/>
                <a:gd name="T7" fmla="*/ 24120 h 27"/>
                <a:gd name="T8" fmla="*/ 18105 w 33"/>
                <a:gd name="T9" fmla="*/ 9707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27">
                  <a:moveTo>
                    <a:pt x="31" y="10"/>
                  </a:moveTo>
                  <a:cubicBezTo>
                    <a:pt x="30" y="3"/>
                    <a:pt x="22" y="0"/>
                    <a:pt x="13" y="2"/>
                  </a:cubicBezTo>
                  <a:cubicBezTo>
                    <a:pt x="5" y="4"/>
                    <a:pt x="0" y="11"/>
                    <a:pt x="1" y="17"/>
                  </a:cubicBezTo>
                  <a:cubicBezTo>
                    <a:pt x="3" y="24"/>
                    <a:pt x="11" y="27"/>
                    <a:pt x="19" y="25"/>
                  </a:cubicBezTo>
                  <a:cubicBezTo>
                    <a:pt x="28" y="23"/>
                    <a:pt x="33" y="16"/>
                    <a:pt x="31" y="10"/>
                  </a:cubicBezTo>
                  <a:close/>
                </a:path>
              </a:pathLst>
            </a:custGeom>
            <a:solidFill>
              <a:srgbClr val="7CA0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89" name="Freeform 218">
              <a:extLst>
                <a:ext uri="{FF2B5EF4-FFF2-40B4-BE49-F238E27FC236}">
                  <a16:creationId xmlns:a16="http://schemas.microsoft.com/office/drawing/2014/main" id="{1F3A901B-2E69-4395-AC25-0C54E4597DAA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4" y="3261"/>
              <a:ext cx="55" cy="38"/>
            </a:xfrm>
            <a:custGeom>
              <a:avLst/>
              <a:gdLst>
                <a:gd name="T0" fmla="*/ 13488 w 22"/>
                <a:gd name="T1" fmla="*/ 1200 h 14"/>
                <a:gd name="T2" fmla="*/ 7345 w 22"/>
                <a:gd name="T3" fmla="*/ 1200 h 14"/>
                <a:gd name="T4" fmla="*/ 0 w 22"/>
                <a:gd name="T5" fmla="*/ 13998 h 14"/>
                <a:gd name="T6" fmla="*/ 5675 w 22"/>
                <a:gd name="T7" fmla="*/ 13998 h 14"/>
                <a:gd name="T8" fmla="*/ 13488 w 22"/>
                <a:gd name="T9" fmla="*/ 1200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14">
                  <a:moveTo>
                    <a:pt x="22" y="1"/>
                  </a:moveTo>
                  <a:cubicBezTo>
                    <a:pt x="19" y="0"/>
                    <a:pt x="16" y="0"/>
                    <a:pt x="12" y="1"/>
                  </a:cubicBezTo>
                  <a:cubicBezTo>
                    <a:pt x="5" y="2"/>
                    <a:pt x="1" y="8"/>
                    <a:pt x="0" y="13"/>
                  </a:cubicBezTo>
                  <a:cubicBezTo>
                    <a:pt x="3" y="14"/>
                    <a:pt x="6" y="14"/>
                    <a:pt x="9" y="13"/>
                  </a:cubicBezTo>
                  <a:cubicBezTo>
                    <a:pt x="16" y="12"/>
                    <a:pt x="21" y="6"/>
                    <a:pt x="22" y="1"/>
                  </a:cubicBezTo>
                  <a:close/>
                </a:path>
              </a:pathLst>
            </a:custGeom>
            <a:solidFill>
              <a:srgbClr val="427A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90" name="Freeform 219">
              <a:extLst>
                <a:ext uri="{FF2B5EF4-FFF2-40B4-BE49-F238E27FC236}">
                  <a16:creationId xmlns:a16="http://schemas.microsoft.com/office/drawing/2014/main" id="{77C3A532-5725-4D4F-B370-ABD552E00FF4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9" y="3192"/>
              <a:ext cx="122" cy="115"/>
            </a:xfrm>
            <a:custGeom>
              <a:avLst/>
              <a:gdLst>
                <a:gd name="T0" fmla="*/ 24295 w 49"/>
                <a:gd name="T1" fmla="*/ 12840 h 43"/>
                <a:gd name="T2" fmla="*/ 10724 w 49"/>
                <a:gd name="T3" fmla="*/ 1795 h 43"/>
                <a:gd name="T4" fmla="*/ 1160 w 49"/>
                <a:gd name="T5" fmla="*/ 22708 h 43"/>
                <a:gd name="T6" fmla="*/ 5913 w 49"/>
                <a:gd name="T7" fmla="*/ 42157 h 43"/>
                <a:gd name="T8" fmla="*/ 15479 w 49"/>
                <a:gd name="T9" fmla="*/ 22708 h 43"/>
                <a:gd name="T10" fmla="*/ 29093 w 49"/>
                <a:gd name="T11" fmla="*/ 33246 h 43"/>
                <a:gd name="T12" fmla="*/ 24295 w 49"/>
                <a:gd name="T13" fmla="*/ 12840 h 4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9" h="43">
                  <a:moveTo>
                    <a:pt x="41" y="13"/>
                  </a:moveTo>
                  <a:cubicBezTo>
                    <a:pt x="39" y="4"/>
                    <a:pt x="28" y="0"/>
                    <a:pt x="18" y="2"/>
                  </a:cubicBezTo>
                  <a:cubicBezTo>
                    <a:pt x="7" y="5"/>
                    <a:pt x="0" y="14"/>
                    <a:pt x="2" y="23"/>
                  </a:cubicBezTo>
                  <a:cubicBezTo>
                    <a:pt x="10" y="43"/>
                    <a:pt x="10" y="43"/>
                    <a:pt x="10" y="43"/>
                  </a:cubicBezTo>
                  <a:cubicBezTo>
                    <a:pt x="8" y="35"/>
                    <a:pt x="15" y="26"/>
                    <a:pt x="26" y="23"/>
                  </a:cubicBezTo>
                  <a:cubicBezTo>
                    <a:pt x="36" y="21"/>
                    <a:pt x="47" y="25"/>
                    <a:pt x="49" y="34"/>
                  </a:cubicBezTo>
                  <a:lnTo>
                    <a:pt x="41" y="13"/>
                  </a:lnTo>
                  <a:close/>
                </a:path>
              </a:pathLst>
            </a:custGeom>
            <a:solidFill>
              <a:srgbClr val="E2EF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91" name="Freeform 220">
              <a:extLst>
                <a:ext uri="{FF2B5EF4-FFF2-40B4-BE49-F238E27FC236}">
                  <a16:creationId xmlns:a16="http://schemas.microsoft.com/office/drawing/2014/main" id="{6E270ED7-2E31-4CB2-ACE4-2B99298B8DE5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7" y="3160"/>
              <a:ext cx="164" cy="141"/>
            </a:xfrm>
            <a:custGeom>
              <a:avLst/>
              <a:gdLst>
                <a:gd name="T0" fmla="*/ 38157 w 66"/>
                <a:gd name="T1" fmla="*/ 19846 h 53"/>
                <a:gd name="T2" fmla="*/ 16462 w 66"/>
                <a:gd name="T3" fmla="*/ 3858 h 53"/>
                <a:gd name="T4" fmla="*/ 1593 w 66"/>
                <a:gd name="T5" fmla="*/ 33965 h 53"/>
                <a:gd name="T6" fmla="*/ 12966 w 66"/>
                <a:gd name="T7" fmla="*/ 49988 h 53"/>
                <a:gd name="T8" fmla="*/ 8732 w 66"/>
                <a:gd name="T9" fmla="*/ 32912 h 53"/>
                <a:gd name="T10" fmla="*/ 18105 w 66"/>
                <a:gd name="T11" fmla="*/ 13065 h 53"/>
                <a:gd name="T12" fmla="*/ 31528 w 66"/>
                <a:gd name="T13" fmla="*/ 23747 h 53"/>
                <a:gd name="T14" fmla="*/ 35041 w 66"/>
                <a:gd name="T15" fmla="*/ 37562 h 53"/>
                <a:gd name="T16" fmla="*/ 38157 w 66"/>
                <a:gd name="T17" fmla="*/ 19846 h 5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6" h="53">
                  <a:moveTo>
                    <a:pt x="65" y="21"/>
                  </a:moveTo>
                  <a:cubicBezTo>
                    <a:pt x="61" y="7"/>
                    <a:pt x="45" y="0"/>
                    <a:pt x="28" y="4"/>
                  </a:cubicBezTo>
                  <a:cubicBezTo>
                    <a:pt x="11" y="8"/>
                    <a:pt x="0" y="23"/>
                    <a:pt x="3" y="36"/>
                  </a:cubicBezTo>
                  <a:cubicBezTo>
                    <a:pt x="5" y="44"/>
                    <a:pt x="12" y="50"/>
                    <a:pt x="22" y="53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3" y="26"/>
                    <a:pt x="20" y="17"/>
                    <a:pt x="31" y="14"/>
                  </a:cubicBezTo>
                  <a:cubicBezTo>
                    <a:pt x="41" y="12"/>
                    <a:pt x="52" y="16"/>
                    <a:pt x="54" y="25"/>
                  </a:cubicBezTo>
                  <a:cubicBezTo>
                    <a:pt x="60" y="40"/>
                    <a:pt x="60" y="40"/>
                    <a:pt x="60" y="40"/>
                  </a:cubicBezTo>
                  <a:cubicBezTo>
                    <a:pt x="64" y="34"/>
                    <a:pt x="66" y="28"/>
                    <a:pt x="65" y="21"/>
                  </a:cubicBezTo>
                  <a:close/>
                </a:path>
              </a:pathLst>
            </a:custGeom>
            <a:solidFill>
              <a:srgbClr val="6572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92" name="Freeform 221">
              <a:extLst>
                <a:ext uri="{FF2B5EF4-FFF2-40B4-BE49-F238E27FC236}">
                  <a16:creationId xmlns:a16="http://schemas.microsoft.com/office/drawing/2014/main" id="{110D37F2-DC97-4CBA-A30E-DAE959D94988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1" y="3011"/>
              <a:ext cx="108" cy="96"/>
            </a:xfrm>
            <a:custGeom>
              <a:avLst/>
              <a:gdLst>
                <a:gd name="T0" fmla="*/ 25907 w 43"/>
                <a:gd name="T1" fmla="*/ 12536 h 36"/>
                <a:gd name="T2" fmla="*/ 10787 w 43"/>
                <a:gd name="T3" fmla="*/ 2824 h 36"/>
                <a:gd name="T4" fmla="*/ 1311 w 43"/>
                <a:gd name="T5" fmla="*/ 21995 h 36"/>
                <a:gd name="T6" fmla="*/ 15796 w 43"/>
                <a:gd name="T7" fmla="*/ 31709 h 36"/>
                <a:gd name="T8" fmla="*/ 25907 w 43"/>
                <a:gd name="T9" fmla="*/ 12536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" h="36">
                  <a:moveTo>
                    <a:pt x="41" y="13"/>
                  </a:moveTo>
                  <a:cubicBezTo>
                    <a:pt x="39" y="5"/>
                    <a:pt x="28" y="0"/>
                    <a:pt x="17" y="3"/>
                  </a:cubicBezTo>
                  <a:cubicBezTo>
                    <a:pt x="7" y="5"/>
                    <a:pt x="0" y="14"/>
                    <a:pt x="2" y="23"/>
                  </a:cubicBezTo>
                  <a:cubicBezTo>
                    <a:pt x="4" y="31"/>
                    <a:pt x="14" y="36"/>
                    <a:pt x="25" y="33"/>
                  </a:cubicBezTo>
                  <a:cubicBezTo>
                    <a:pt x="36" y="31"/>
                    <a:pt x="43" y="22"/>
                    <a:pt x="41" y="13"/>
                  </a:cubicBezTo>
                  <a:close/>
                </a:path>
              </a:pathLst>
            </a:custGeom>
            <a:solidFill>
              <a:srgbClr val="AFD3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93" name="Freeform 222">
              <a:extLst>
                <a:ext uri="{FF2B5EF4-FFF2-40B4-BE49-F238E27FC236}">
                  <a16:creationId xmlns:a16="http://schemas.microsoft.com/office/drawing/2014/main" id="{F8FD7797-5C0F-4E42-8976-E225C97CA9C2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4" y="3021"/>
              <a:ext cx="82" cy="75"/>
            </a:xfrm>
            <a:custGeom>
              <a:avLst/>
              <a:gdLst>
                <a:gd name="T0" fmla="*/ 18105 w 33"/>
                <a:gd name="T1" fmla="*/ 9938 h 28"/>
                <a:gd name="T2" fmla="*/ 7581 w 33"/>
                <a:gd name="T3" fmla="*/ 1808 h 28"/>
                <a:gd name="T4" fmla="*/ 462 w 33"/>
                <a:gd name="T5" fmla="*/ 17815 h 28"/>
                <a:gd name="T6" fmla="*/ 11095 w 33"/>
                <a:gd name="T7" fmla="*/ 25945 h 28"/>
                <a:gd name="T8" fmla="*/ 18105 w 33"/>
                <a:gd name="T9" fmla="*/ 9938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28">
                  <a:moveTo>
                    <a:pt x="31" y="10"/>
                  </a:moveTo>
                  <a:cubicBezTo>
                    <a:pt x="30" y="4"/>
                    <a:pt x="22" y="0"/>
                    <a:pt x="13" y="2"/>
                  </a:cubicBezTo>
                  <a:cubicBezTo>
                    <a:pt x="5" y="4"/>
                    <a:pt x="0" y="11"/>
                    <a:pt x="1" y="18"/>
                  </a:cubicBezTo>
                  <a:cubicBezTo>
                    <a:pt x="3" y="24"/>
                    <a:pt x="11" y="28"/>
                    <a:pt x="19" y="26"/>
                  </a:cubicBezTo>
                  <a:cubicBezTo>
                    <a:pt x="27" y="24"/>
                    <a:pt x="33" y="17"/>
                    <a:pt x="31" y="10"/>
                  </a:cubicBezTo>
                  <a:close/>
                </a:path>
              </a:pathLst>
            </a:custGeom>
            <a:solidFill>
              <a:srgbClr val="7CA0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94" name="Freeform 223">
              <a:extLst>
                <a:ext uri="{FF2B5EF4-FFF2-40B4-BE49-F238E27FC236}">
                  <a16:creationId xmlns:a16="http://schemas.microsoft.com/office/drawing/2014/main" id="{269C7824-C863-41DC-A533-FB003D815562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6" y="3027"/>
              <a:ext cx="53" cy="37"/>
            </a:xfrm>
            <a:custGeom>
              <a:avLst/>
              <a:gdLst>
                <a:gd name="T0" fmla="*/ 13714 w 21"/>
                <a:gd name="T1" fmla="*/ 0 h 14"/>
                <a:gd name="T2" fmla="*/ 7796 w 21"/>
                <a:gd name="T3" fmla="*/ 0 h 14"/>
                <a:gd name="T4" fmla="*/ 0 w 21"/>
                <a:gd name="T5" fmla="*/ 11607 h 14"/>
                <a:gd name="T6" fmla="*/ 5918 w 21"/>
                <a:gd name="T7" fmla="*/ 11607 h 14"/>
                <a:gd name="T8" fmla="*/ 13714 w 21"/>
                <a:gd name="T9" fmla="*/ 0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14">
                  <a:moveTo>
                    <a:pt x="21" y="0"/>
                  </a:moveTo>
                  <a:cubicBezTo>
                    <a:pt x="19" y="0"/>
                    <a:pt x="16" y="0"/>
                    <a:pt x="12" y="0"/>
                  </a:cubicBezTo>
                  <a:cubicBezTo>
                    <a:pt x="5" y="2"/>
                    <a:pt x="0" y="7"/>
                    <a:pt x="0" y="13"/>
                  </a:cubicBezTo>
                  <a:cubicBezTo>
                    <a:pt x="3" y="14"/>
                    <a:pt x="6" y="14"/>
                    <a:pt x="9" y="13"/>
                  </a:cubicBezTo>
                  <a:cubicBezTo>
                    <a:pt x="16" y="11"/>
                    <a:pt x="21" y="6"/>
                    <a:pt x="21" y="0"/>
                  </a:cubicBezTo>
                  <a:close/>
                </a:path>
              </a:pathLst>
            </a:custGeom>
            <a:solidFill>
              <a:srgbClr val="427A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95" name="Freeform 224">
              <a:extLst>
                <a:ext uri="{FF2B5EF4-FFF2-40B4-BE49-F238E27FC236}">
                  <a16:creationId xmlns:a16="http://schemas.microsoft.com/office/drawing/2014/main" id="{875C49E4-8E57-4D9F-85EA-EEFE1762C072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1" y="2824"/>
              <a:ext cx="198" cy="197"/>
            </a:xfrm>
            <a:custGeom>
              <a:avLst/>
              <a:gdLst>
                <a:gd name="T0" fmla="*/ 40447 w 79"/>
                <a:gd name="T1" fmla="*/ 19942 h 74"/>
                <a:gd name="T2" fmla="*/ 17319 w 79"/>
                <a:gd name="T3" fmla="*/ 3871 h 74"/>
                <a:gd name="T4" fmla="*/ 1965 w 79"/>
                <a:gd name="T5" fmla="*/ 34259 h 74"/>
                <a:gd name="T6" fmla="*/ 11163 w 79"/>
                <a:gd name="T7" fmla="*/ 70071 h 74"/>
                <a:gd name="T8" fmla="*/ 26798 w 79"/>
                <a:gd name="T9" fmla="*/ 39829 h 74"/>
                <a:gd name="T10" fmla="*/ 49041 w 79"/>
                <a:gd name="T11" fmla="*/ 54790 h 74"/>
                <a:gd name="T12" fmla="*/ 40447 w 79"/>
                <a:gd name="T13" fmla="*/ 19942 h 7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9" h="74">
                  <a:moveTo>
                    <a:pt x="65" y="21"/>
                  </a:moveTo>
                  <a:cubicBezTo>
                    <a:pt x="61" y="7"/>
                    <a:pt x="45" y="0"/>
                    <a:pt x="28" y="4"/>
                  </a:cubicBezTo>
                  <a:cubicBezTo>
                    <a:pt x="11" y="8"/>
                    <a:pt x="0" y="22"/>
                    <a:pt x="3" y="36"/>
                  </a:cubicBezTo>
                  <a:cubicBezTo>
                    <a:pt x="18" y="74"/>
                    <a:pt x="18" y="74"/>
                    <a:pt x="18" y="74"/>
                  </a:cubicBezTo>
                  <a:cubicBezTo>
                    <a:pt x="15" y="60"/>
                    <a:pt x="26" y="46"/>
                    <a:pt x="43" y="42"/>
                  </a:cubicBezTo>
                  <a:cubicBezTo>
                    <a:pt x="60" y="38"/>
                    <a:pt x="76" y="45"/>
                    <a:pt x="79" y="58"/>
                  </a:cubicBezTo>
                  <a:lnTo>
                    <a:pt x="65" y="21"/>
                  </a:lnTo>
                  <a:close/>
                </a:path>
              </a:pathLst>
            </a:custGeom>
            <a:solidFill>
              <a:srgbClr val="C1C9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96" name="Freeform 225">
              <a:extLst>
                <a:ext uri="{FF2B5EF4-FFF2-40B4-BE49-F238E27FC236}">
                  <a16:creationId xmlns:a16="http://schemas.microsoft.com/office/drawing/2014/main" id="{1B68D24C-6AD7-4C3C-8E2C-51FDE4A1B152}"/>
                </a:ext>
              </a:extLst>
            </p:cNvPr>
            <p:cNvSpPr>
              <a:spLocks/>
            </p:cNvSpPr>
            <p:nvPr/>
          </p:nvSpPr>
          <p:spPr bwMode="auto">
            <a:xfrm>
              <a:off x="5054" y="2843"/>
              <a:ext cx="102" cy="125"/>
            </a:xfrm>
            <a:custGeom>
              <a:avLst/>
              <a:gdLst>
                <a:gd name="T0" fmla="*/ 9531 w 41"/>
                <a:gd name="T1" fmla="*/ 13059 h 47"/>
                <a:gd name="T2" fmla="*/ 21835 w 41"/>
                <a:gd name="T3" fmla="*/ 2801 h 47"/>
                <a:gd name="T4" fmla="*/ 24206 w 41"/>
                <a:gd name="T5" fmla="*/ 1747 h 47"/>
                <a:gd name="T6" fmla="*/ 14210 w 41"/>
                <a:gd name="T7" fmla="*/ 1053 h 47"/>
                <a:gd name="T8" fmla="*/ 1602 w 41"/>
                <a:gd name="T9" fmla="*/ 26221 h 47"/>
                <a:gd name="T10" fmla="*/ 6386 w 41"/>
                <a:gd name="T11" fmla="*/ 44173 h 47"/>
                <a:gd name="T12" fmla="*/ 9531 w 41"/>
                <a:gd name="T13" fmla="*/ 13059 h 4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1" h="47">
                  <a:moveTo>
                    <a:pt x="16" y="14"/>
                  </a:moveTo>
                  <a:cubicBezTo>
                    <a:pt x="21" y="9"/>
                    <a:pt x="28" y="5"/>
                    <a:pt x="37" y="3"/>
                  </a:cubicBezTo>
                  <a:cubicBezTo>
                    <a:pt x="38" y="2"/>
                    <a:pt x="40" y="2"/>
                    <a:pt x="41" y="2"/>
                  </a:cubicBezTo>
                  <a:cubicBezTo>
                    <a:pt x="36" y="0"/>
                    <a:pt x="30" y="0"/>
                    <a:pt x="24" y="1"/>
                  </a:cubicBezTo>
                  <a:cubicBezTo>
                    <a:pt x="10" y="5"/>
                    <a:pt x="0" y="17"/>
                    <a:pt x="3" y="28"/>
                  </a:cubicBezTo>
                  <a:cubicBezTo>
                    <a:pt x="11" y="47"/>
                    <a:pt x="11" y="47"/>
                    <a:pt x="11" y="47"/>
                  </a:cubicBezTo>
                  <a:cubicBezTo>
                    <a:pt x="10" y="42"/>
                    <a:pt x="6" y="24"/>
                    <a:pt x="16" y="14"/>
                  </a:cubicBezTo>
                  <a:close/>
                </a:path>
              </a:pathLst>
            </a:custGeom>
            <a:solidFill>
              <a:srgbClr val="E6EA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97" name="Freeform 226">
              <a:extLst>
                <a:ext uri="{FF2B5EF4-FFF2-40B4-BE49-F238E27FC236}">
                  <a16:creationId xmlns:a16="http://schemas.microsoft.com/office/drawing/2014/main" id="{FEAD0F83-E2AF-45D5-9B42-9B3B15786630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1" y="2867"/>
              <a:ext cx="90" cy="64"/>
            </a:xfrm>
            <a:custGeom>
              <a:avLst/>
              <a:gdLst>
                <a:gd name="T0" fmla="*/ 0 w 36"/>
                <a:gd name="T1" fmla="*/ 23061 h 24"/>
                <a:gd name="T2" fmla="*/ 22000 w 36"/>
                <a:gd name="T3" fmla="*/ 23061 h 24"/>
                <a:gd name="T4" fmla="*/ 15938 w 36"/>
                <a:gd name="T5" fmla="*/ 0 h 24"/>
                <a:gd name="T6" fmla="*/ 10550 w 36"/>
                <a:gd name="T7" fmla="*/ 11469 h 24"/>
                <a:gd name="T8" fmla="*/ 0 w 36"/>
                <a:gd name="T9" fmla="*/ 23061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6" h="24">
                  <a:moveTo>
                    <a:pt x="0" y="24"/>
                  </a:moveTo>
                  <a:cubicBezTo>
                    <a:pt x="6" y="19"/>
                    <a:pt x="24" y="16"/>
                    <a:pt x="36" y="24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5"/>
                    <a:pt x="23" y="10"/>
                    <a:pt x="17" y="12"/>
                  </a:cubicBezTo>
                  <a:cubicBezTo>
                    <a:pt x="8" y="15"/>
                    <a:pt x="0" y="24"/>
                    <a:pt x="0" y="24"/>
                  </a:cubicBezTo>
                  <a:close/>
                </a:path>
              </a:pathLst>
            </a:custGeom>
            <a:solidFill>
              <a:srgbClr val="8A96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98" name="Freeform 227">
              <a:extLst>
                <a:ext uri="{FF2B5EF4-FFF2-40B4-BE49-F238E27FC236}">
                  <a16:creationId xmlns:a16="http://schemas.microsoft.com/office/drawing/2014/main" id="{FB08C167-EEB0-42E1-9CF5-0D40BEC7E584}"/>
                </a:ext>
              </a:extLst>
            </p:cNvPr>
            <p:cNvSpPr>
              <a:spLocks/>
            </p:cNvSpPr>
            <p:nvPr/>
          </p:nvSpPr>
          <p:spPr bwMode="auto">
            <a:xfrm>
              <a:off x="5111" y="2955"/>
              <a:ext cx="123" cy="117"/>
            </a:xfrm>
            <a:custGeom>
              <a:avLst/>
              <a:gdLst>
                <a:gd name="T0" fmla="*/ 25815 w 49"/>
                <a:gd name="T1" fmla="*/ 13046 h 44"/>
                <a:gd name="T2" fmla="*/ 11278 w 49"/>
                <a:gd name="T3" fmla="*/ 2800 h 44"/>
                <a:gd name="T4" fmla="*/ 1310 w 49"/>
                <a:gd name="T5" fmla="*/ 21544 h 44"/>
                <a:gd name="T6" fmla="*/ 6283 w 49"/>
                <a:gd name="T7" fmla="*/ 41344 h 44"/>
                <a:gd name="T8" fmla="*/ 15772 w 49"/>
                <a:gd name="T9" fmla="*/ 22597 h 44"/>
                <a:gd name="T10" fmla="*/ 30813 w 49"/>
                <a:gd name="T11" fmla="*/ 31797 h 44"/>
                <a:gd name="T12" fmla="*/ 25815 w 49"/>
                <a:gd name="T13" fmla="*/ 13046 h 4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9" h="44">
                  <a:moveTo>
                    <a:pt x="41" y="14"/>
                  </a:moveTo>
                  <a:cubicBezTo>
                    <a:pt x="39" y="5"/>
                    <a:pt x="28" y="0"/>
                    <a:pt x="18" y="3"/>
                  </a:cubicBezTo>
                  <a:cubicBezTo>
                    <a:pt x="7" y="6"/>
                    <a:pt x="0" y="15"/>
                    <a:pt x="2" y="23"/>
                  </a:cubicBezTo>
                  <a:cubicBezTo>
                    <a:pt x="10" y="44"/>
                    <a:pt x="10" y="44"/>
                    <a:pt x="10" y="44"/>
                  </a:cubicBezTo>
                  <a:cubicBezTo>
                    <a:pt x="8" y="35"/>
                    <a:pt x="15" y="26"/>
                    <a:pt x="25" y="24"/>
                  </a:cubicBezTo>
                  <a:cubicBezTo>
                    <a:pt x="36" y="21"/>
                    <a:pt x="47" y="26"/>
                    <a:pt x="49" y="34"/>
                  </a:cubicBezTo>
                  <a:lnTo>
                    <a:pt x="41" y="14"/>
                  </a:lnTo>
                  <a:close/>
                </a:path>
              </a:pathLst>
            </a:custGeom>
            <a:solidFill>
              <a:srgbClr val="E2EF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99" name="Freeform 228">
              <a:extLst>
                <a:ext uri="{FF2B5EF4-FFF2-40B4-BE49-F238E27FC236}">
                  <a16:creationId xmlns:a16="http://schemas.microsoft.com/office/drawing/2014/main" id="{F76EF5FD-E2C7-4374-AE13-4310BF6EF8C8}"/>
                </a:ext>
              </a:extLst>
            </p:cNvPr>
            <p:cNvSpPr>
              <a:spLocks/>
            </p:cNvSpPr>
            <p:nvPr/>
          </p:nvSpPr>
          <p:spPr bwMode="auto">
            <a:xfrm>
              <a:off x="5079" y="2925"/>
              <a:ext cx="165" cy="139"/>
            </a:xfrm>
            <a:custGeom>
              <a:avLst/>
              <a:gdLst>
                <a:gd name="T0" fmla="*/ 39063 w 66"/>
                <a:gd name="T1" fmla="*/ 19407 h 52"/>
                <a:gd name="T2" fmla="*/ 17113 w 66"/>
                <a:gd name="T3" fmla="*/ 3994 h 52"/>
                <a:gd name="T4" fmla="*/ 1958 w 66"/>
                <a:gd name="T5" fmla="*/ 35068 h 52"/>
                <a:gd name="T6" fmla="*/ 13488 w 66"/>
                <a:gd name="T7" fmla="*/ 50746 h 52"/>
                <a:gd name="T8" fmla="*/ 9300 w 66"/>
                <a:gd name="T9" fmla="*/ 33197 h 52"/>
                <a:gd name="T10" fmla="*/ 19063 w 66"/>
                <a:gd name="T11" fmla="*/ 13526 h 52"/>
                <a:gd name="T12" fmla="*/ 33020 w 66"/>
                <a:gd name="T13" fmla="*/ 24408 h 52"/>
                <a:gd name="T14" fmla="*/ 36645 w 66"/>
                <a:gd name="T15" fmla="*/ 39056 h 52"/>
                <a:gd name="T16" fmla="*/ 39063 w 66"/>
                <a:gd name="T17" fmla="*/ 19407 h 5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6" h="52">
                  <a:moveTo>
                    <a:pt x="64" y="20"/>
                  </a:moveTo>
                  <a:cubicBezTo>
                    <a:pt x="61" y="7"/>
                    <a:pt x="45" y="0"/>
                    <a:pt x="28" y="4"/>
                  </a:cubicBezTo>
                  <a:cubicBezTo>
                    <a:pt x="11" y="8"/>
                    <a:pt x="0" y="22"/>
                    <a:pt x="3" y="36"/>
                  </a:cubicBezTo>
                  <a:cubicBezTo>
                    <a:pt x="5" y="44"/>
                    <a:pt x="12" y="50"/>
                    <a:pt x="22" y="52"/>
                  </a:cubicBezTo>
                  <a:cubicBezTo>
                    <a:pt x="15" y="34"/>
                    <a:pt x="15" y="34"/>
                    <a:pt x="15" y="34"/>
                  </a:cubicBezTo>
                  <a:cubicBezTo>
                    <a:pt x="13" y="26"/>
                    <a:pt x="20" y="17"/>
                    <a:pt x="31" y="14"/>
                  </a:cubicBezTo>
                  <a:cubicBezTo>
                    <a:pt x="41" y="11"/>
                    <a:pt x="52" y="16"/>
                    <a:pt x="54" y="25"/>
                  </a:cubicBezTo>
                  <a:cubicBezTo>
                    <a:pt x="60" y="40"/>
                    <a:pt x="60" y="40"/>
                    <a:pt x="60" y="40"/>
                  </a:cubicBezTo>
                  <a:cubicBezTo>
                    <a:pt x="64" y="34"/>
                    <a:pt x="66" y="27"/>
                    <a:pt x="64" y="20"/>
                  </a:cubicBezTo>
                  <a:close/>
                </a:path>
              </a:pathLst>
            </a:custGeom>
            <a:solidFill>
              <a:srgbClr val="6572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00" name="Freeform 229">
              <a:extLst>
                <a:ext uri="{FF2B5EF4-FFF2-40B4-BE49-F238E27FC236}">
                  <a16:creationId xmlns:a16="http://schemas.microsoft.com/office/drawing/2014/main" id="{B35E5B59-50C8-45D4-9C8E-B6C3B751E550}"/>
                </a:ext>
              </a:extLst>
            </p:cNvPr>
            <p:cNvSpPr>
              <a:spLocks/>
            </p:cNvSpPr>
            <p:nvPr/>
          </p:nvSpPr>
          <p:spPr bwMode="auto">
            <a:xfrm>
              <a:off x="5056" y="2851"/>
              <a:ext cx="45" cy="90"/>
            </a:xfrm>
            <a:custGeom>
              <a:avLst/>
              <a:gdLst>
                <a:gd name="T0" fmla="*/ 11063 w 18"/>
                <a:gd name="T1" fmla="*/ 0 h 34"/>
                <a:gd name="T2" fmla="*/ 1300 w 18"/>
                <a:gd name="T3" fmla="*/ 20033 h 34"/>
                <a:gd name="T4" fmla="*/ 3720 w 18"/>
                <a:gd name="T5" fmla="*/ 30936 h 34"/>
                <a:gd name="T6" fmla="*/ 11063 w 18"/>
                <a:gd name="T7" fmla="*/ 0 h 3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8" h="34">
                  <a:moveTo>
                    <a:pt x="18" y="0"/>
                  </a:moveTo>
                  <a:cubicBezTo>
                    <a:pt x="9" y="4"/>
                    <a:pt x="0" y="13"/>
                    <a:pt x="2" y="22"/>
                  </a:cubicBezTo>
                  <a:cubicBezTo>
                    <a:pt x="2" y="24"/>
                    <a:pt x="6" y="34"/>
                    <a:pt x="6" y="34"/>
                  </a:cubicBezTo>
                  <a:cubicBezTo>
                    <a:pt x="4" y="22"/>
                    <a:pt x="7" y="11"/>
                    <a:pt x="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01" name="Freeform 230">
              <a:extLst>
                <a:ext uri="{FF2B5EF4-FFF2-40B4-BE49-F238E27FC236}">
                  <a16:creationId xmlns:a16="http://schemas.microsoft.com/office/drawing/2014/main" id="{E29F6FFC-5A5F-4BE2-8F62-249EDC2394A9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9" y="3157"/>
              <a:ext cx="73" cy="64"/>
            </a:xfrm>
            <a:custGeom>
              <a:avLst/>
              <a:gdLst>
                <a:gd name="T0" fmla="*/ 17261 w 29"/>
                <a:gd name="T1" fmla="*/ 8648 h 24"/>
                <a:gd name="T2" fmla="*/ 7673 w 29"/>
                <a:gd name="T3" fmla="*/ 1763 h 24"/>
                <a:gd name="T4" fmla="*/ 798 w 29"/>
                <a:gd name="T5" fmla="*/ 14413 h 24"/>
                <a:gd name="T6" fmla="*/ 10925 w 29"/>
                <a:gd name="T7" fmla="*/ 21184 h 24"/>
                <a:gd name="T8" fmla="*/ 17261 w 29"/>
                <a:gd name="T9" fmla="*/ 8648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24">
                  <a:moveTo>
                    <a:pt x="27" y="9"/>
                  </a:moveTo>
                  <a:cubicBezTo>
                    <a:pt x="26" y="3"/>
                    <a:pt x="19" y="0"/>
                    <a:pt x="12" y="2"/>
                  </a:cubicBezTo>
                  <a:cubicBezTo>
                    <a:pt x="5" y="3"/>
                    <a:pt x="0" y="9"/>
                    <a:pt x="1" y="15"/>
                  </a:cubicBezTo>
                  <a:cubicBezTo>
                    <a:pt x="3" y="21"/>
                    <a:pt x="10" y="24"/>
                    <a:pt x="17" y="22"/>
                  </a:cubicBezTo>
                  <a:cubicBezTo>
                    <a:pt x="24" y="20"/>
                    <a:pt x="29" y="14"/>
                    <a:pt x="27" y="9"/>
                  </a:cubicBezTo>
                  <a:close/>
                </a:path>
              </a:pathLst>
            </a:custGeom>
            <a:solidFill>
              <a:srgbClr val="AFD3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02" name="Freeform 231">
              <a:extLst>
                <a:ext uri="{FF2B5EF4-FFF2-40B4-BE49-F238E27FC236}">
                  <a16:creationId xmlns:a16="http://schemas.microsoft.com/office/drawing/2014/main" id="{2255C303-71B3-4745-AA29-65F05E15E8EA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7" y="3165"/>
              <a:ext cx="55" cy="48"/>
            </a:xfrm>
            <a:custGeom>
              <a:avLst/>
              <a:gdLst>
                <a:gd name="T0" fmla="*/ 13020 w 22"/>
                <a:gd name="T1" fmla="*/ 5824 h 18"/>
                <a:gd name="T2" fmla="*/ 6175 w 22"/>
                <a:gd name="T3" fmla="*/ 1059 h 18"/>
                <a:gd name="T4" fmla="*/ 1300 w 22"/>
                <a:gd name="T5" fmla="*/ 10376 h 18"/>
                <a:gd name="T6" fmla="*/ 8125 w 22"/>
                <a:gd name="T7" fmla="*/ 16179 h 18"/>
                <a:gd name="T8" fmla="*/ 13020 w 22"/>
                <a:gd name="T9" fmla="*/ 5824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18">
                  <a:moveTo>
                    <a:pt x="21" y="6"/>
                  </a:moveTo>
                  <a:cubicBezTo>
                    <a:pt x="20" y="2"/>
                    <a:pt x="15" y="0"/>
                    <a:pt x="10" y="1"/>
                  </a:cubicBezTo>
                  <a:cubicBezTo>
                    <a:pt x="4" y="2"/>
                    <a:pt x="0" y="7"/>
                    <a:pt x="2" y="11"/>
                  </a:cubicBezTo>
                  <a:cubicBezTo>
                    <a:pt x="3" y="16"/>
                    <a:pt x="8" y="18"/>
                    <a:pt x="13" y="17"/>
                  </a:cubicBezTo>
                  <a:cubicBezTo>
                    <a:pt x="19" y="15"/>
                    <a:pt x="22" y="11"/>
                    <a:pt x="21" y="6"/>
                  </a:cubicBezTo>
                  <a:close/>
                </a:path>
              </a:pathLst>
            </a:custGeom>
            <a:solidFill>
              <a:srgbClr val="7CA0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03" name="Freeform 232">
              <a:extLst>
                <a:ext uri="{FF2B5EF4-FFF2-40B4-BE49-F238E27FC236}">
                  <a16:creationId xmlns:a16="http://schemas.microsoft.com/office/drawing/2014/main" id="{B0D50100-C343-4FCF-A3D8-D6B81693092E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9" y="3168"/>
              <a:ext cx="38" cy="24"/>
            </a:xfrm>
            <a:custGeom>
              <a:avLst/>
              <a:gdLst>
                <a:gd name="T0" fmla="*/ 10019 w 15"/>
                <a:gd name="T1" fmla="*/ 0 h 9"/>
                <a:gd name="T2" fmla="*/ 6045 w 15"/>
                <a:gd name="T3" fmla="*/ 0 h 9"/>
                <a:gd name="T4" fmla="*/ 0 w 15"/>
                <a:gd name="T5" fmla="*/ 7531 h 9"/>
                <a:gd name="T6" fmla="*/ 3955 w 15"/>
                <a:gd name="T7" fmla="*/ 7531 h 9"/>
                <a:gd name="T8" fmla="*/ 10019 w 15"/>
                <a:gd name="T9" fmla="*/ 0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9">
                  <a:moveTo>
                    <a:pt x="15" y="0"/>
                  </a:moveTo>
                  <a:cubicBezTo>
                    <a:pt x="13" y="0"/>
                    <a:pt x="11" y="0"/>
                    <a:pt x="9" y="0"/>
                  </a:cubicBezTo>
                  <a:cubicBezTo>
                    <a:pt x="4" y="1"/>
                    <a:pt x="1" y="5"/>
                    <a:pt x="0" y="8"/>
                  </a:cubicBezTo>
                  <a:cubicBezTo>
                    <a:pt x="2" y="9"/>
                    <a:pt x="4" y="9"/>
                    <a:pt x="6" y="8"/>
                  </a:cubicBezTo>
                  <a:cubicBezTo>
                    <a:pt x="11" y="7"/>
                    <a:pt x="14" y="4"/>
                    <a:pt x="15" y="0"/>
                  </a:cubicBezTo>
                  <a:close/>
                </a:path>
              </a:pathLst>
            </a:custGeom>
            <a:solidFill>
              <a:srgbClr val="427A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04" name="Freeform 233">
              <a:extLst>
                <a:ext uri="{FF2B5EF4-FFF2-40B4-BE49-F238E27FC236}">
                  <a16:creationId xmlns:a16="http://schemas.microsoft.com/office/drawing/2014/main" id="{19C69A69-D857-42F4-B57D-407D5BB416B4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9" y="3032"/>
              <a:ext cx="133" cy="131"/>
            </a:xfrm>
            <a:custGeom>
              <a:avLst/>
              <a:gdLst>
                <a:gd name="T0" fmla="*/ 26959 w 53"/>
                <a:gd name="T1" fmla="*/ 13530 h 49"/>
                <a:gd name="T2" fmla="*/ 11932 w 53"/>
                <a:gd name="T3" fmla="*/ 2866 h 49"/>
                <a:gd name="T4" fmla="*/ 1310 w 53"/>
                <a:gd name="T5" fmla="*/ 23350 h 49"/>
                <a:gd name="T6" fmla="*/ 7456 w 53"/>
                <a:gd name="T7" fmla="*/ 47810 h 49"/>
                <a:gd name="T8" fmla="*/ 18206 w 53"/>
                <a:gd name="T9" fmla="*/ 27438 h 49"/>
                <a:gd name="T10" fmla="*/ 33230 w 53"/>
                <a:gd name="T11" fmla="*/ 37953 h 49"/>
                <a:gd name="T12" fmla="*/ 26959 w 53"/>
                <a:gd name="T13" fmla="*/ 13530 h 4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3" h="49">
                  <a:moveTo>
                    <a:pt x="43" y="14"/>
                  </a:moveTo>
                  <a:cubicBezTo>
                    <a:pt x="41" y="5"/>
                    <a:pt x="30" y="0"/>
                    <a:pt x="19" y="3"/>
                  </a:cubicBezTo>
                  <a:cubicBezTo>
                    <a:pt x="8" y="6"/>
                    <a:pt x="0" y="15"/>
                    <a:pt x="2" y="24"/>
                  </a:cubicBezTo>
                  <a:cubicBezTo>
                    <a:pt x="12" y="49"/>
                    <a:pt x="12" y="49"/>
                    <a:pt x="12" y="49"/>
                  </a:cubicBezTo>
                  <a:cubicBezTo>
                    <a:pt x="10" y="40"/>
                    <a:pt x="17" y="31"/>
                    <a:pt x="29" y="28"/>
                  </a:cubicBezTo>
                  <a:cubicBezTo>
                    <a:pt x="40" y="25"/>
                    <a:pt x="51" y="30"/>
                    <a:pt x="53" y="39"/>
                  </a:cubicBezTo>
                  <a:lnTo>
                    <a:pt x="43" y="14"/>
                  </a:lnTo>
                  <a:close/>
                </a:path>
              </a:pathLst>
            </a:custGeom>
            <a:solidFill>
              <a:srgbClr val="C1C9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05" name="Freeform 234">
              <a:extLst>
                <a:ext uri="{FF2B5EF4-FFF2-40B4-BE49-F238E27FC236}">
                  <a16:creationId xmlns:a16="http://schemas.microsoft.com/office/drawing/2014/main" id="{E477BC59-4A3A-4F8B-B92F-B21D54F2F668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9" y="3045"/>
              <a:ext cx="68" cy="83"/>
            </a:xfrm>
            <a:custGeom>
              <a:avLst/>
              <a:gdLst>
                <a:gd name="T0" fmla="*/ 6387 w 27"/>
                <a:gd name="T1" fmla="*/ 8790 h 31"/>
                <a:gd name="T2" fmla="*/ 15287 w 27"/>
                <a:gd name="T3" fmla="*/ 1076 h 31"/>
                <a:gd name="T4" fmla="*/ 17335 w 27"/>
                <a:gd name="T5" fmla="*/ 1076 h 31"/>
                <a:gd name="T6" fmla="*/ 10225 w 27"/>
                <a:gd name="T7" fmla="*/ 1076 h 31"/>
                <a:gd name="T8" fmla="*/ 1325 w 27"/>
                <a:gd name="T9" fmla="*/ 17735 h 31"/>
                <a:gd name="T10" fmla="*/ 4553 w 27"/>
                <a:gd name="T11" fmla="*/ 30517 h 31"/>
                <a:gd name="T12" fmla="*/ 6387 w 27"/>
                <a:gd name="T13" fmla="*/ 8790 h 3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7" h="31">
                  <a:moveTo>
                    <a:pt x="10" y="9"/>
                  </a:moveTo>
                  <a:cubicBezTo>
                    <a:pt x="13" y="6"/>
                    <a:pt x="18" y="3"/>
                    <a:pt x="24" y="1"/>
                  </a:cubicBezTo>
                  <a:cubicBezTo>
                    <a:pt x="25" y="1"/>
                    <a:pt x="26" y="1"/>
                    <a:pt x="27" y="1"/>
                  </a:cubicBezTo>
                  <a:cubicBezTo>
                    <a:pt x="24" y="0"/>
                    <a:pt x="20" y="0"/>
                    <a:pt x="16" y="1"/>
                  </a:cubicBezTo>
                  <a:cubicBezTo>
                    <a:pt x="6" y="3"/>
                    <a:pt x="0" y="11"/>
                    <a:pt x="2" y="18"/>
                  </a:cubicBezTo>
                  <a:cubicBezTo>
                    <a:pt x="7" y="31"/>
                    <a:pt x="7" y="31"/>
                    <a:pt x="7" y="31"/>
                  </a:cubicBezTo>
                  <a:cubicBezTo>
                    <a:pt x="6" y="28"/>
                    <a:pt x="4" y="16"/>
                    <a:pt x="10" y="9"/>
                  </a:cubicBezTo>
                  <a:close/>
                </a:path>
              </a:pathLst>
            </a:custGeom>
            <a:solidFill>
              <a:srgbClr val="E6EA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06" name="Freeform 235">
              <a:extLst>
                <a:ext uri="{FF2B5EF4-FFF2-40B4-BE49-F238E27FC236}">
                  <a16:creationId xmlns:a16="http://schemas.microsoft.com/office/drawing/2014/main" id="{B58D8D1C-3C19-4E96-8C13-89C7E64A27A1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4" y="3061"/>
              <a:ext cx="58" cy="43"/>
            </a:xfrm>
            <a:custGeom>
              <a:avLst/>
              <a:gdLst>
                <a:gd name="T0" fmla="*/ 0 w 23"/>
                <a:gd name="T1" fmla="*/ 16286 h 16"/>
                <a:gd name="T2" fmla="*/ 14881 w 23"/>
                <a:gd name="T3" fmla="*/ 16286 h 16"/>
                <a:gd name="T4" fmla="*/ 11002 w 23"/>
                <a:gd name="T5" fmla="*/ 0 h 16"/>
                <a:gd name="T6" fmla="*/ 7230 w 23"/>
                <a:gd name="T7" fmla="*/ 8291 h 16"/>
                <a:gd name="T8" fmla="*/ 0 w 23"/>
                <a:gd name="T9" fmla="*/ 16286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16">
                  <a:moveTo>
                    <a:pt x="0" y="16"/>
                  </a:moveTo>
                  <a:cubicBezTo>
                    <a:pt x="4" y="12"/>
                    <a:pt x="15" y="10"/>
                    <a:pt x="23" y="16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7" y="3"/>
                    <a:pt x="15" y="6"/>
                    <a:pt x="11" y="8"/>
                  </a:cubicBezTo>
                  <a:cubicBezTo>
                    <a:pt x="5" y="10"/>
                    <a:pt x="0" y="16"/>
                    <a:pt x="0" y="16"/>
                  </a:cubicBezTo>
                  <a:close/>
                </a:path>
              </a:pathLst>
            </a:custGeom>
            <a:solidFill>
              <a:srgbClr val="8A96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07" name="Freeform 236">
              <a:extLst>
                <a:ext uri="{FF2B5EF4-FFF2-40B4-BE49-F238E27FC236}">
                  <a16:creationId xmlns:a16="http://schemas.microsoft.com/office/drawing/2014/main" id="{F6D66862-0164-4C1A-A2AC-A4BBE01AF829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7" y="3120"/>
              <a:ext cx="80" cy="77"/>
            </a:xfrm>
            <a:custGeom>
              <a:avLst/>
              <a:gdLst>
                <a:gd name="T0" fmla="*/ 16613 w 32"/>
                <a:gd name="T1" fmla="*/ 8438 h 29"/>
                <a:gd name="T2" fmla="*/ 7345 w 32"/>
                <a:gd name="T3" fmla="*/ 1742 h 29"/>
                <a:gd name="T4" fmla="*/ 783 w 32"/>
                <a:gd name="T5" fmla="*/ 13966 h 29"/>
                <a:gd name="T6" fmla="*/ 3720 w 32"/>
                <a:gd name="T7" fmla="*/ 26937 h 29"/>
                <a:gd name="T8" fmla="*/ 10550 w 32"/>
                <a:gd name="T9" fmla="*/ 14771 h 29"/>
                <a:gd name="T10" fmla="*/ 19533 w 32"/>
                <a:gd name="T11" fmla="*/ 21374 h 29"/>
                <a:gd name="T12" fmla="*/ 16613 w 32"/>
                <a:gd name="T13" fmla="*/ 8438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2" h="29">
                  <a:moveTo>
                    <a:pt x="27" y="9"/>
                  </a:moveTo>
                  <a:cubicBezTo>
                    <a:pt x="26" y="3"/>
                    <a:pt x="19" y="0"/>
                    <a:pt x="12" y="2"/>
                  </a:cubicBezTo>
                  <a:cubicBezTo>
                    <a:pt x="4" y="4"/>
                    <a:pt x="0" y="10"/>
                    <a:pt x="1" y="15"/>
                  </a:cubicBezTo>
                  <a:cubicBezTo>
                    <a:pt x="6" y="29"/>
                    <a:pt x="6" y="29"/>
                    <a:pt x="6" y="29"/>
                  </a:cubicBezTo>
                  <a:cubicBezTo>
                    <a:pt x="5" y="23"/>
                    <a:pt x="10" y="17"/>
                    <a:pt x="17" y="16"/>
                  </a:cubicBezTo>
                  <a:cubicBezTo>
                    <a:pt x="24" y="14"/>
                    <a:pt x="31" y="17"/>
                    <a:pt x="32" y="23"/>
                  </a:cubicBezTo>
                  <a:lnTo>
                    <a:pt x="27" y="9"/>
                  </a:lnTo>
                  <a:close/>
                </a:path>
              </a:pathLst>
            </a:custGeom>
            <a:solidFill>
              <a:srgbClr val="E2EF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08" name="Freeform 237">
              <a:extLst>
                <a:ext uri="{FF2B5EF4-FFF2-40B4-BE49-F238E27FC236}">
                  <a16:creationId xmlns:a16="http://schemas.microsoft.com/office/drawing/2014/main" id="{E96B08C5-125B-45C8-A99A-CDE9C48559B8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4" y="3099"/>
              <a:ext cx="110" cy="93"/>
            </a:xfrm>
            <a:custGeom>
              <a:avLst/>
              <a:gdLst>
                <a:gd name="T0" fmla="*/ 26375 w 44"/>
                <a:gd name="T1" fmla="*/ 12964 h 35"/>
                <a:gd name="T2" fmla="*/ 11720 w 44"/>
                <a:gd name="T3" fmla="*/ 2795 h 35"/>
                <a:gd name="T4" fmla="*/ 1300 w 44"/>
                <a:gd name="T5" fmla="*/ 22530 h 35"/>
                <a:gd name="T6" fmla="*/ 9300 w 44"/>
                <a:gd name="T7" fmla="*/ 32696 h 35"/>
                <a:gd name="T8" fmla="*/ 6175 w 44"/>
                <a:gd name="T9" fmla="*/ 21443 h 35"/>
                <a:gd name="T10" fmla="*/ 13020 w 44"/>
                <a:gd name="T11" fmla="*/ 9531 h 35"/>
                <a:gd name="T12" fmla="*/ 22000 w 44"/>
                <a:gd name="T13" fmla="*/ 15908 h 35"/>
                <a:gd name="T14" fmla="*/ 24425 w 44"/>
                <a:gd name="T15" fmla="*/ 25325 h 35"/>
                <a:gd name="T16" fmla="*/ 26375 w 44"/>
                <a:gd name="T17" fmla="*/ 12964 h 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4" h="35">
                  <a:moveTo>
                    <a:pt x="43" y="14"/>
                  </a:moveTo>
                  <a:cubicBezTo>
                    <a:pt x="41" y="5"/>
                    <a:pt x="30" y="0"/>
                    <a:pt x="19" y="3"/>
                  </a:cubicBezTo>
                  <a:cubicBezTo>
                    <a:pt x="7" y="6"/>
                    <a:pt x="0" y="15"/>
                    <a:pt x="2" y="24"/>
                  </a:cubicBezTo>
                  <a:cubicBezTo>
                    <a:pt x="4" y="30"/>
                    <a:pt x="9" y="34"/>
                    <a:pt x="15" y="35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9" y="18"/>
                    <a:pt x="13" y="12"/>
                    <a:pt x="21" y="10"/>
                  </a:cubicBezTo>
                  <a:cubicBezTo>
                    <a:pt x="28" y="8"/>
                    <a:pt x="35" y="11"/>
                    <a:pt x="36" y="17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3" y="23"/>
                    <a:pt x="44" y="19"/>
                    <a:pt x="43" y="14"/>
                  </a:cubicBezTo>
                  <a:close/>
                </a:path>
              </a:pathLst>
            </a:custGeom>
            <a:solidFill>
              <a:srgbClr val="6572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09" name="Freeform 238">
              <a:extLst>
                <a:ext uri="{FF2B5EF4-FFF2-40B4-BE49-F238E27FC236}">
                  <a16:creationId xmlns:a16="http://schemas.microsoft.com/office/drawing/2014/main" id="{6C8AEC5E-D53A-459B-AB6C-8DDD13A91294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9" y="3051"/>
              <a:ext cx="33" cy="58"/>
            </a:xfrm>
            <a:custGeom>
              <a:avLst/>
              <a:gdLst>
                <a:gd name="T0" fmla="*/ 8847 w 13"/>
                <a:gd name="T1" fmla="*/ 0 h 22"/>
                <a:gd name="T2" fmla="*/ 1373 w 13"/>
                <a:gd name="T3" fmla="*/ 13380 h 22"/>
                <a:gd name="T4" fmla="*/ 2617 w 13"/>
                <a:gd name="T5" fmla="*/ 19462 h 22"/>
                <a:gd name="T6" fmla="*/ 8847 w 13"/>
                <a:gd name="T7" fmla="*/ 0 h 2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22">
                  <a:moveTo>
                    <a:pt x="13" y="0"/>
                  </a:moveTo>
                  <a:cubicBezTo>
                    <a:pt x="7" y="2"/>
                    <a:pt x="0" y="8"/>
                    <a:pt x="2" y="15"/>
                  </a:cubicBezTo>
                  <a:cubicBezTo>
                    <a:pt x="2" y="16"/>
                    <a:pt x="4" y="22"/>
                    <a:pt x="4" y="22"/>
                  </a:cubicBezTo>
                  <a:cubicBezTo>
                    <a:pt x="3" y="15"/>
                    <a:pt x="5" y="7"/>
                    <a:pt x="1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10" name="Freeform 239">
              <a:extLst>
                <a:ext uri="{FF2B5EF4-FFF2-40B4-BE49-F238E27FC236}">
                  <a16:creationId xmlns:a16="http://schemas.microsoft.com/office/drawing/2014/main" id="{4F117BD9-C698-43EC-BDDA-0E8825079E9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4" y="2149"/>
              <a:ext cx="10" cy="27"/>
            </a:xfrm>
            <a:custGeom>
              <a:avLst/>
              <a:gdLst>
                <a:gd name="T0" fmla="*/ 0 w 4"/>
                <a:gd name="T1" fmla="*/ 0 h 10"/>
                <a:gd name="T2" fmla="*/ 1958 w 4"/>
                <a:gd name="T3" fmla="*/ 0 h 10"/>
                <a:gd name="T4" fmla="*/ 1958 w 4"/>
                <a:gd name="T5" fmla="*/ 10468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10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3"/>
                    <a:pt x="4" y="7"/>
                    <a:pt x="3" y="1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11" name="Freeform 240">
              <a:extLst>
                <a:ext uri="{FF2B5EF4-FFF2-40B4-BE49-F238E27FC236}">
                  <a16:creationId xmlns:a16="http://schemas.microsoft.com/office/drawing/2014/main" id="{5468D79B-8364-48BE-89BA-DE2438AC8D2F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7" y="1856"/>
              <a:ext cx="237" cy="877"/>
            </a:xfrm>
            <a:custGeom>
              <a:avLst/>
              <a:gdLst>
                <a:gd name="T0" fmla="*/ 8402 w 95"/>
                <a:gd name="T1" fmla="*/ 0 h 329"/>
                <a:gd name="T2" fmla="*/ 24566 w 95"/>
                <a:gd name="T3" fmla="*/ 90726 h 329"/>
                <a:gd name="T4" fmla="*/ 44656 w 95"/>
                <a:gd name="T5" fmla="*/ 172271 h 329"/>
                <a:gd name="T6" fmla="*/ 56623 w 95"/>
                <a:gd name="T7" fmla="*/ 269876 h 329"/>
                <a:gd name="T8" fmla="*/ 32574 w 95"/>
                <a:gd name="T9" fmla="*/ 306070 h 329"/>
                <a:gd name="T10" fmla="*/ 19332 w 95"/>
                <a:gd name="T11" fmla="*/ 310618 h 329"/>
                <a:gd name="T12" fmla="*/ 0 w 95"/>
                <a:gd name="T13" fmla="*/ 310618 h 329"/>
                <a:gd name="T14" fmla="*/ 27734 w 95"/>
                <a:gd name="T15" fmla="*/ 296373 h 329"/>
                <a:gd name="T16" fmla="*/ 46951 w 95"/>
                <a:gd name="T17" fmla="*/ 264062 h 329"/>
                <a:gd name="T18" fmla="*/ 33739 w 95"/>
                <a:gd name="T19" fmla="*/ 190205 h 329"/>
                <a:gd name="T20" fmla="*/ 16151 w 95"/>
                <a:gd name="T21" fmla="*/ 79271 h 32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95" h="329">
                  <a:moveTo>
                    <a:pt x="14" y="0"/>
                  </a:moveTo>
                  <a:cubicBezTo>
                    <a:pt x="26" y="31"/>
                    <a:pt x="32" y="69"/>
                    <a:pt x="41" y="95"/>
                  </a:cubicBezTo>
                  <a:cubicBezTo>
                    <a:pt x="50" y="121"/>
                    <a:pt x="63" y="155"/>
                    <a:pt x="74" y="180"/>
                  </a:cubicBezTo>
                  <a:cubicBezTo>
                    <a:pt x="84" y="205"/>
                    <a:pt x="95" y="268"/>
                    <a:pt x="94" y="282"/>
                  </a:cubicBezTo>
                  <a:cubicBezTo>
                    <a:pt x="93" y="296"/>
                    <a:pt x="60" y="315"/>
                    <a:pt x="54" y="320"/>
                  </a:cubicBezTo>
                  <a:cubicBezTo>
                    <a:pt x="48" y="325"/>
                    <a:pt x="43" y="329"/>
                    <a:pt x="32" y="325"/>
                  </a:cubicBezTo>
                  <a:cubicBezTo>
                    <a:pt x="20" y="322"/>
                    <a:pt x="0" y="325"/>
                    <a:pt x="0" y="325"/>
                  </a:cubicBezTo>
                  <a:cubicBezTo>
                    <a:pt x="28" y="320"/>
                    <a:pt x="28" y="317"/>
                    <a:pt x="46" y="310"/>
                  </a:cubicBezTo>
                  <a:cubicBezTo>
                    <a:pt x="63" y="304"/>
                    <a:pt x="78" y="296"/>
                    <a:pt x="78" y="276"/>
                  </a:cubicBezTo>
                  <a:cubicBezTo>
                    <a:pt x="78" y="256"/>
                    <a:pt x="68" y="220"/>
                    <a:pt x="56" y="199"/>
                  </a:cubicBezTo>
                  <a:cubicBezTo>
                    <a:pt x="44" y="179"/>
                    <a:pt x="29" y="110"/>
                    <a:pt x="27" y="83"/>
                  </a:cubicBezTo>
                </a:path>
              </a:pathLst>
            </a:custGeom>
            <a:solidFill>
              <a:srgbClr val="52AF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12" name="Freeform 241">
              <a:extLst>
                <a:ext uri="{FF2B5EF4-FFF2-40B4-BE49-F238E27FC236}">
                  <a16:creationId xmlns:a16="http://schemas.microsoft.com/office/drawing/2014/main" id="{DCD06DBC-B91B-4B81-AC5C-EB369BE2FFF0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4" y="1323"/>
              <a:ext cx="348" cy="293"/>
            </a:xfrm>
            <a:custGeom>
              <a:avLst/>
              <a:gdLst>
                <a:gd name="T0" fmla="*/ 73393 w 139"/>
                <a:gd name="T1" fmla="*/ 0 h 110"/>
                <a:gd name="T2" fmla="*/ 84504 w 139"/>
                <a:gd name="T3" fmla="*/ 50439 h 110"/>
                <a:gd name="T4" fmla="*/ 83723 w 139"/>
                <a:gd name="T5" fmla="*/ 104601 h 110"/>
                <a:gd name="T6" fmla="*/ 67182 w 139"/>
                <a:gd name="T7" fmla="*/ 72134 h 110"/>
                <a:gd name="T8" fmla="*/ 53697 w 139"/>
                <a:gd name="T9" fmla="*/ 43995 h 110"/>
                <a:gd name="T10" fmla="*/ 36968 w 139"/>
                <a:gd name="T11" fmla="*/ 35397 h 110"/>
                <a:gd name="T12" fmla="*/ 19175 w 139"/>
                <a:gd name="T13" fmla="*/ 23866 h 110"/>
                <a:gd name="T14" fmla="*/ 35201 w 139"/>
                <a:gd name="T15" fmla="*/ 12495 h 110"/>
                <a:gd name="T16" fmla="*/ 51234 w 139"/>
                <a:gd name="T17" fmla="*/ 8564 h 110"/>
                <a:gd name="T18" fmla="*/ 63526 w 139"/>
                <a:gd name="T19" fmla="*/ 1057 h 11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39" h="110">
                  <a:moveTo>
                    <a:pt x="119" y="0"/>
                  </a:moveTo>
                  <a:cubicBezTo>
                    <a:pt x="139" y="9"/>
                    <a:pt x="137" y="34"/>
                    <a:pt x="137" y="53"/>
                  </a:cubicBezTo>
                  <a:cubicBezTo>
                    <a:pt x="137" y="72"/>
                    <a:pt x="137" y="91"/>
                    <a:pt x="136" y="110"/>
                  </a:cubicBezTo>
                  <a:cubicBezTo>
                    <a:pt x="128" y="98"/>
                    <a:pt x="114" y="90"/>
                    <a:pt x="109" y="76"/>
                  </a:cubicBezTo>
                  <a:cubicBezTo>
                    <a:pt x="104" y="64"/>
                    <a:pt x="100" y="54"/>
                    <a:pt x="87" y="46"/>
                  </a:cubicBezTo>
                  <a:cubicBezTo>
                    <a:pt x="79" y="41"/>
                    <a:pt x="69" y="41"/>
                    <a:pt x="60" y="37"/>
                  </a:cubicBezTo>
                  <a:cubicBezTo>
                    <a:pt x="51" y="34"/>
                    <a:pt x="40" y="29"/>
                    <a:pt x="31" y="25"/>
                  </a:cubicBezTo>
                  <a:cubicBezTo>
                    <a:pt x="0" y="8"/>
                    <a:pt x="45" y="11"/>
                    <a:pt x="57" y="13"/>
                  </a:cubicBezTo>
                  <a:cubicBezTo>
                    <a:pt x="69" y="15"/>
                    <a:pt x="74" y="16"/>
                    <a:pt x="83" y="9"/>
                  </a:cubicBezTo>
                  <a:cubicBezTo>
                    <a:pt x="89" y="4"/>
                    <a:pt x="94" y="1"/>
                    <a:pt x="103" y="1"/>
                  </a:cubicBezTo>
                </a:path>
              </a:pathLst>
            </a:custGeom>
            <a:solidFill>
              <a:srgbClr val="92C8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13" name="Freeform 242">
              <a:extLst>
                <a:ext uri="{FF2B5EF4-FFF2-40B4-BE49-F238E27FC236}">
                  <a16:creationId xmlns:a16="http://schemas.microsoft.com/office/drawing/2014/main" id="{7F91E905-8567-4851-8352-4523B3188C25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7" y="1360"/>
              <a:ext cx="155" cy="133"/>
            </a:xfrm>
            <a:custGeom>
              <a:avLst/>
              <a:gdLst>
                <a:gd name="T0" fmla="*/ 0 w 62"/>
                <a:gd name="T1" fmla="*/ 12369 h 50"/>
                <a:gd name="T2" fmla="*/ 15438 w 62"/>
                <a:gd name="T3" fmla="*/ 11313 h 50"/>
                <a:gd name="T4" fmla="*/ 31250 w 62"/>
                <a:gd name="T5" fmla="*/ 6815 h 50"/>
                <a:gd name="T6" fmla="*/ 32550 w 62"/>
                <a:gd name="T7" fmla="*/ 25579 h 50"/>
                <a:gd name="T8" fmla="*/ 37895 w 62"/>
                <a:gd name="T9" fmla="*/ 47167 h 50"/>
                <a:gd name="T10" fmla="*/ 26375 w 62"/>
                <a:gd name="T11" fmla="*/ 30093 h 50"/>
                <a:gd name="T12" fmla="*/ 24425 w 62"/>
                <a:gd name="T13" fmla="*/ 25579 h 50"/>
                <a:gd name="T14" fmla="*/ 19533 w 62"/>
                <a:gd name="T15" fmla="*/ 21567 h 5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2" h="50">
                  <a:moveTo>
                    <a:pt x="0" y="13"/>
                  </a:moveTo>
                  <a:cubicBezTo>
                    <a:pt x="7" y="11"/>
                    <a:pt x="17" y="13"/>
                    <a:pt x="25" y="12"/>
                  </a:cubicBezTo>
                  <a:cubicBezTo>
                    <a:pt x="24" y="0"/>
                    <a:pt x="47" y="0"/>
                    <a:pt x="51" y="7"/>
                  </a:cubicBezTo>
                  <a:cubicBezTo>
                    <a:pt x="53" y="12"/>
                    <a:pt x="52" y="22"/>
                    <a:pt x="53" y="27"/>
                  </a:cubicBezTo>
                  <a:cubicBezTo>
                    <a:pt x="54" y="35"/>
                    <a:pt x="61" y="42"/>
                    <a:pt x="62" y="50"/>
                  </a:cubicBezTo>
                  <a:cubicBezTo>
                    <a:pt x="52" y="47"/>
                    <a:pt x="48" y="39"/>
                    <a:pt x="43" y="32"/>
                  </a:cubicBezTo>
                  <a:cubicBezTo>
                    <a:pt x="41" y="29"/>
                    <a:pt x="43" y="29"/>
                    <a:pt x="40" y="27"/>
                  </a:cubicBezTo>
                  <a:cubicBezTo>
                    <a:pt x="38" y="25"/>
                    <a:pt x="34" y="25"/>
                    <a:pt x="32" y="23"/>
                  </a:cubicBezTo>
                </a:path>
              </a:pathLst>
            </a:custGeom>
            <a:solidFill>
              <a:srgbClr val="52AF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14" name="Freeform 243">
              <a:extLst>
                <a:ext uri="{FF2B5EF4-FFF2-40B4-BE49-F238E27FC236}">
                  <a16:creationId xmlns:a16="http://schemas.microsoft.com/office/drawing/2014/main" id="{0A5CF7C6-4888-448C-A695-F1EE14404178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7" y="1392"/>
              <a:ext cx="62" cy="40"/>
            </a:xfrm>
            <a:custGeom>
              <a:avLst/>
              <a:gdLst>
                <a:gd name="T0" fmla="*/ 0 w 25"/>
                <a:gd name="T1" fmla="*/ 5824 h 15"/>
                <a:gd name="T2" fmla="*/ 13241 w 25"/>
                <a:gd name="T3" fmla="*/ 14413 h 15"/>
                <a:gd name="T4" fmla="*/ 12110 w 25"/>
                <a:gd name="T5" fmla="*/ 0 h 15"/>
                <a:gd name="T6" fmla="*/ 4700 w 25"/>
                <a:gd name="T7" fmla="*/ 0 h 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5" h="15">
                  <a:moveTo>
                    <a:pt x="0" y="6"/>
                  </a:moveTo>
                  <a:cubicBezTo>
                    <a:pt x="9" y="2"/>
                    <a:pt x="16" y="9"/>
                    <a:pt x="23" y="15"/>
                  </a:cubicBezTo>
                  <a:cubicBezTo>
                    <a:pt x="25" y="11"/>
                    <a:pt x="22" y="4"/>
                    <a:pt x="21" y="0"/>
                  </a:cubicBezTo>
                  <a:cubicBezTo>
                    <a:pt x="16" y="0"/>
                    <a:pt x="12" y="0"/>
                    <a:pt x="8" y="0"/>
                  </a:cubicBezTo>
                </a:path>
              </a:pathLst>
            </a:custGeom>
            <a:solidFill>
              <a:srgbClr val="1B81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15" name="Freeform 244">
              <a:extLst>
                <a:ext uri="{FF2B5EF4-FFF2-40B4-BE49-F238E27FC236}">
                  <a16:creationId xmlns:a16="http://schemas.microsoft.com/office/drawing/2014/main" id="{22B4F14E-35C3-493D-AE42-EEFCEDE546A9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2" y="1323"/>
              <a:ext cx="50" cy="240"/>
            </a:xfrm>
            <a:custGeom>
              <a:avLst/>
              <a:gdLst>
                <a:gd name="T0" fmla="*/ 0 w 20"/>
                <a:gd name="T1" fmla="*/ 0 h 90"/>
                <a:gd name="T2" fmla="*/ 4895 w 20"/>
                <a:gd name="T3" fmla="*/ 30584 h 90"/>
                <a:gd name="T4" fmla="*/ 5675 w 20"/>
                <a:gd name="T5" fmla="*/ 80499 h 90"/>
                <a:gd name="T6" fmla="*/ 8595 w 20"/>
                <a:gd name="T7" fmla="*/ 15531 h 9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0" h="90">
                  <a:moveTo>
                    <a:pt x="0" y="0"/>
                  </a:moveTo>
                  <a:cubicBezTo>
                    <a:pt x="10" y="14"/>
                    <a:pt x="8" y="24"/>
                    <a:pt x="8" y="32"/>
                  </a:cubicBezTo>
                  <a:cubicBezTo>
                    <a:pt x="8" y="39"/>
                    <a:pt x="10" y="79"/>
                    <a:pt x="9" y="84"/>
                  </a:cubicBezTo>
                  <a:cubicBezTo>
                    <a:pt x="8" y="90"/>
                    <a:pt x="20" y="33"/>
                    <a:pt x="14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16" name="Freeform 245">
              <a:extLst>
                <a:ext uri="{FF2B5EF4-FFF2-40B4-BE49-F238E27FC236}">
                  <a16:creationId xmlns:a16="http://schemas.microsoft.com/office/drawing/2014/main" id="{4846BBF0-DCB8-4C9A-99A6-955C7832991D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7" y="2032"/>
              <a:ext cx="159" cy="512"/>
            </a:xfrm>
            <a:custGeom>
              <a:avLst/>
              <a:gdLst>
                <a:gd name="T0" fmla="*/ 0 w 64"/>
                <a:gd name="T1" fmla="*/ 0 h 192"/>
                <a:gd name="T2" fmla="*/ 16961 w 64"/>
                <a:gd name="T3" fmla="*/ 79437 h 192"/>
                <a:gd name="T4" fmla="*/ 35007 w 64"/>
                <a:gd name="T5" fmla="*/ 184072 h 192"/>
                <a:gd name="T6" fmla="*/ 20918 w 64"/>
                <a:gd name="T7" fmla="*/ 65139 h 192"/>
                <a:gd name="T8" fmla="*/ 0 w 64"/>
                <a:gd name="T9" fmla="*/ 0 h 1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4" h="192">
                  <a:moveTo>
                    <a:pt x="0" y="0"/>
                  </a:moveTo>
                  <a:cubicBezTo>
                    <a:pt x="9" y="25"/>
                    <a:pt x="10" y="37"/>
                    <a:pt x="29" y="83"/>
                  </a:cubicBezTo>
                  <a:cubicBezTo>
                    <a:pt x="48" y="128"/>
                    <a:pt x="62" y="184"/>
                    <a:pt x="60" y="192"/>
                  </a:cubicBezTo>
                  <a:cubicBezTo>
                    <a:pt x="64" y="165"/>
                    <a:pt x="38" y="76"/>
                    <a:pt x="36" y="68"/>
                  </a:cubicBezTo>
                  <a:cubicBezTo>
                    <a:pt x="34" y="6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17" name="Freeform 246">
              <a:extLst>
                <a:ext uri="{FF2B5EF4-FFF2-40B4-BE49-F238E27FC236}">
                  <a16:creationId xmlns:a16="http://schemas.microsoft.com/office/drawing/2014/main" id="{4911DE9F-B078-43F2-9F03-F6F706390D1A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9" y="2861"/>
              <a:ext cx="228" cy="30"/>
            </a:xfrm>
            <a:custGeom>
              <a:avLst/>
              <a:gdLst>
                <a:gd name="T0" fmla="*/ 0 w 91"/>
                <a:gd name="T1" fmla="*/ 7846 h 11"/>
                <a:gd name="T2" fmla="*/ 31677 w 91"/>
                <a:gd name="T3" fmla="*/ 7846 h 11"/>
                <a:gd name="T4" fmla="*/ 44525 w 91"/>
                <a:gd name="T5" fmla="*/ 3325 h 11"/>
                <a:gd name="T6" fmla="*/ 56384 w 91"/>
                <a:gd name="T7" fmla="*/ 7846 h 11"/>
                <a:gd name="T8" fmla="*/ 56384 w 91"/>
                <a:gd name="T9" fmla="*/ 12393 h 11"/>
                <a:gd name="T10" fmla="*/ 39604 w 91"/>
                <a:gd name="T11" fmla="*/ 9068 h 11"/>
                <a:gd name="T12" fmla="*/ 32198 w 91"/>
                <a:gd name="T13" fmla="*/ 12393 h 11"/>
                <a:gd name="T14" fmla="*/ 24268 w 91"/>
                <a:gd name="T15" fmla="*/ 10241 h 1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1" h="11">
                  <a:moveTo>
                    <a:pt x="0" y="7"/>
                  </a:moveTo>
                  <a:cubicBezTo>
                    <a:pt x="17" y="7"/>
                    <a:pt x="34" y="8"/>
                    <a:pt x="51" y="7"/>
                  </a:cubicBezTo>
                  <a:cubicBezTo>
                    <a:pt x="59" y="6"/>
                    <a:pt x="64" y="5"/>
                    <a:pt x="72" y="3"/>
                  </a:cubicBezTo>
                  <a:cubicBezTo>
                    <a:pt x="79" y="0"/>
                    <a:pt x="84" y="5"/>
                    <a:pt x="91" y="7"/>
                  </a:cubicBezTo>
                  <a:cubicBezTo>
                    <a:pt x="91" y="8"/>
                    <a:pt x="91" y="10"/>
                    <a:pt x="91" y="11"/>
                  </a:cubicBezTo>
                  <a:cubicBezTo>
                    <a:pt x="82" y="9"/>
                    <a:pt x="74" y="7"/>
                    <a:pt x="64" y="8"/>
                  </a:cubicBezTo>
                  <a:cubicBezTo>
                    <a:pt x="60" y="9"/>
                    <a:pt x="57" y="11"/>
                    <a:pt x="52" y="11"/>
                  </a:cubicBezTo>
                  <a:cubicBezTo>
                    <a:pt x="48" y="10"/>
                    <a:pt x="44" y="8"/>
                    <a:pt x="39" y="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18" name="Freeform 247">
              <a:extLst>
                <a:ext uri="{FF2B5EF4-FFF2-40B4-BE49-F238E27FC236}">
                  <a16:creationId xmlns:a16="http://schemas.microsoft.com/office/drawing/2014/main" id="{FDDF16E2-F9F6-42D0-8704-22C12E18E8D7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2" y="1445"/>
              <a:ext cx="612" cy="702"/>
            </a:xfrm>
            <a:custGeom>
              <a:avLst/>
              <a:gdLst>
                <a:gd name="T0" fmla="*/ 30830 w 245"/>
                <a:gd name="T1" fmla="*/ 15575 h 263"/>
                <a:gd name="T2" fmla="*/ 6502 w 245"/>
                <a:gd name="T3" fmla="*/ 24930 h 263"/>
                <a:gd name="T4" fmla="*/ 1634 w 245"/>
                <a:gd name="T5" fmla="*/ 71673 h 263"/>
                <a:gd name="T6" fmla="*/ 11363 w 245"/>
                <a:gd name="T7" fmla="*/ 145784 h 263"/>
                <a:gd name="T8" fmla="*/ 18687 w 245"/>
                <a:gd name="T9" fmla="*/ 204720 h 263"/>
                <a:gd name="T10" fmla="*/ 32778 w 245"/>
                <a:gd name="T11" fmla="*/ 253900 h 263"/>
                <a:gd name="T12" fmla="*/ 34537 w 245"/>
                <a:gd name="T13" fmla="*/ 170714 h 263"/>
                <a:gd name="T14" fmla="*/ 56426 w 245"/>
                <a:gd name="T15" fmla="*/ 135232 h 263"/>
                <a:gd name="T16" fmla="*/ 104460 w 245"/>
                <a:gd name="T17" fmla="*/ 146854 h 263"/>
                <a:gd name="T18" fmla="*/ 148701 w 245"/>
                <a:gd name="T19" fmla="*/ 152596 h 263"/>
                <a:gd name="T20" fmla="*/ 96479 w 245"/>
                <a:gd name="T21" fmla="*/ 112029 h 263"/>
                <a:gd name="T22" fmla="*/ 66803 w 245"/>
                <a:gd name="T23" fmla="*/ 87918 h 263"/>
                <a:gd name="T24" fmla="*/ 58355 w 245"/>
                <a:gd name="T25" fmla="*/ 75173 h 263"/>
                <a:gd name="T26" fmla="*/ 30830 w 245"/>
                <a:gd name="T27" fmla="*/ 15575 h 26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45" h="263">
                  <a:moveTo>
                    <a:pt x="51" y="16"/>
                  </a:moveTo>
                  <a:cubicBezTo>
                    <a:pt x="46" y="12"/>
                    <a:pt x="19" y="0"/>
                    <a:pt x="11" y="26"/>
                  </a:cubicBezTo>
                  <a:cubicBezTo>
                    <a:pt x="0" y="41"/>
                    <a:pt x="3" y="55"/>
                    <a:pt x="3" y="74"/>
                  </a:cubicBezTo>
                  <a:cubicBezTo>
                    <a:pt x="3" y="101"/>
                    <a:pt x="14" y="124"/>
                    <a:pt x="19" y="151"/>
                  </a:cubicBezTo>
                  <a:cubicBezTo>
                    <a:pt x="22" y="171"/>
                    <a:pt x="24" y="193"/>
                    <a:pt x="31" y="212"/>
                  </a:cubicBezTo>
                  <a:cubicBezTo>
                    <a:pt x="37" y="226"/>
                    <a:pt x="44" y="252"/>
                    <a:pt x="54" y="263"/>
                  </a:cubicBezTo>
                  <a:cubicBezTo>
                    <a:pt x="61" y="237"/>
                    <a:pt x="57" y="205"/>
                    <a:pt x="57" y="177"/>
                  </a:cubicBezTo>
                  <a:cubicBezTo>
                    <a:pt x="58" y="160"/>
                    <a:pt x="76" y="141"/>
                    <a:pt x="93" y="140"/>
                  </a:cubicBezTo>
                  <a:cubicBezTo>
                    <a:pt x="123" y="137"/>
                    <a:pt x="141" y="152"/>
                    <a:pt x="172" y="152"/>
                  </a:cubicBezTo>
                  <a:cubicBezTo>
                    <a:pt x="197" y="152"/>
                    <a:pt x="220" y="158"/>
                    <a:pt x="245" y="158"/>
                  </a:cubicBezTo>
                  <a:cubicBezTo>
                    <a:pt x="213" y="149"/>
                    <a:pt x="186" y="133"/>
                    <a:pt x="159" y="116"/>
                  </a:cubicBezTo>
                  <a:cubicBezTo>
                    <a:pt x="143" y="106"/>
                    <a:pt x="125" y="101"/>
                    <a:pt x="110" y="91"/>
                  </a:cubicBezTo>
                  <a:cubicBezTo>
                    <a:pt x="104" y="87"/>
                    <a:pt x="102" y="82"/>
                    <a:pt x="96" y="78"/>
                  </a:cubicBezTo>
                  <a:cubicBezTo>
                    <a:pt x="81" y="62"/>
                    <a:pt x="57" y="19"/>
                    <a:pt x="51" y="16"/>
                  </a:cubicBezTo>
                  <a:close/>
                </a:path>
              </a:pathLst>
            </a:custGeom>
            <a:solidFill>
              <a:srgbClr val="CFE5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19" name="Freeform 248">
              <a:extLst>
                <a:ext uri="{FF2B5EF4-FFF2-40B4-BE49-F238E27FC236}">
                  <a16:creationId xmlns:a16="http://schemas.microsoft.com/office/drawing/2014/main" id="{A3DABBA3-3EA1-4537-8E5A-970D45DF60B4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7" y="2901"/>
              <a:ext cx="262" cy="232"/>
            </a:xfrm>
            <a:custGeom>
              <a:avLst/>
              <a:gdLst>
                <a:gd name="T0" fmla="*/ 15660 w 105"/>
                <a:gd name="T1" fmla="*/ 60437 h 87"/>
                <a:gd name="T2" fmla="*/ 13716 w 105"/>
                <a:gd name="T3" fmla="*/ 19021 h 87"/>
                <a:gd name="T4" fmla="*/ 63264 w 105"/>
                <a:gd name="T5" fmla="*/ 3891 h 87"/>
                <a:gd name="T6" fmla="*/ 15660 w 105"/>
                <a:gd name="T7" fmla="*/ 60437 h 8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5" h="87">
                  <a:moveTo>
                    <a:pt x="26" y="63"/>
                  </a:moveTo>
                  <a:cubicBezTo>
                    <a:pt x="35" y="87"/>
                    <a:pt x="0" y="30"/>
                    <a:pt x="23" y="20"/>
                  </a:cubicBezTo>
                  <a:cubicBezTo>
                    <a:pt x="46" y="9"/>
                    <a:pt x="90" y="0"/>
                    <a:pt x="105" y="4"/>
                  </a:cubicBezTo>
                  <a:cubicBezTo>
                    <a:pt x="73" y="7"/>
                    <a:pt x="15" y="34"/>
                    <a:pt x="26" y="63"/>
                  </a:cubicBezTo>
                  <a:close/>
                </a:path>
              </a:pathLst>
            </a:custGeom>
            <a:solidFill>
              <a:srgbClr val="ECF5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20" name="Freeform 249">
              <a:extLst>
                <a:ext uri="{FF2B5EF4-FFF2-40B4-BE49-F238E27FC236}">
                  <a16:creationId xmlns:a16="http://schemas.microsoft.com/office/drawing/2014/main" id="{903F1EDB-A56C-4703-A16B-F0D521FB56CD}"/>
                </a:ext>
              </a:extLst>
            </p:cNvPr>
            <p:cNvSpPr>
              <a:spLocks/>
            </p:cNvSpPr>
            <p:nvPr/>
          </p:nvSpPr>
          <p:spPr bwMode="auto">
            <a:xfrm>
              <a:off x="5176" y="2797"/>
              <a:ext cx="80" cy="62"/>
            </a:xfrm>
            <a:custGeom>
              <a:avLst/>
              <a:gdLst>
                <a:gd name="T0" fmla="*/ 1958 w 32"/>
                <a:gd name="T1" fmla="*/ 0 h 23"/>
                <a:gd name="T2" fmla="*/ 11720 w 32"/>
                <a:gd name="T3" fmla="*/ 23762 h 23"/>
                <a:gd name="T4" fmla="*/ 9300 w 32"/>
                <a:gd name="T5" fmla="*/ 0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2" h="23">
                  <a:moveTo>
                    <a:pt x="3" y="0"/>
                  </a:moveTo>
                  <a:cubicBezTo>
                    <a:pt x="0" y="19"/>
                    <a:pt x="22" y="4"/>
                    <a:pt x="19" y="23"/>
                  </a:cubicBezTo>
                  <a:cubicBezTo>
                    <a:pt x="32" y="17"/>
                    <a:pt x="22" y="5"/>
                    <a:pt x="15" y="0"/>
                  </a:cubicBezTo>
                </a:path>
              </a:pathLst>
            </a:custGeom>
            <a:solidFill>
              <a:srgbClr val="ECF5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21" name="Freeform 250">
              <a:extLst>
                <a:ext uri="{FF2B5EF4-FFF2-40B4-BE49-F238E27FC236}">
                  <a16:creationId xmlns:a16="http://schemas.microsoft.com/office/drawing/2014/main" id="{19B09B26-499B-4C4D-846F-C8F0748C097D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4" y="2845"/>
              <a:ext cx="70" cy="104"/>
            </a:xfrm>
            <a:custGeom>
              <a:avLst/>
              <a:gdLst>
                <a:gd name="T0" fmla="*/ 0 w 28"/>
                <a:gd name="T1" fmla="*/ 8648 h 39"/>
                <a:gd name="T2" fmla="*/ 9300 w 28"/>
                <a:gd name="T3" fmla="*/ 16179 h 39"/>
                <a:gd name="T4" fmla="*/ 11063 w 28"/>
                <a:gd name="T5" fmla="*/ 37376 h 39"/>
                <a:gd name="T6" fmla="*/ 16613 w 28"/>
                <a:gd name="T7" fmla="*/ 1059 h 39"/>
                <a:gd name="T8" fmla="*/ 9770 w 28"/>
                <a:gd name="T9" fmla="*/ 1763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39">
                  <a:moveTo>
                    <a:pt x="0" y="9"/>
                  </a:moveTo>
                  <a:cubicBezTo>
                    <a:pt x="2" y="16"/>
                    <a:pt x="8" y="18"/>
                    <a:pt x="15" y="17"/>
                  </a:cubicBezTo>
                  <a:cubicBezTo>
                    <a:pt x="16" y="25"/>
                    <a:pt x="15" y="32"/>
                    <a:pt x="18" y="39"/>
                  </a:cubicBezTo>
                  <a:cubicBezTo>
                    <a:pt x="28" y="35"/>
                    <a:pt x="24" y="11"/>
                    <a:pt x="27" y="1"/>
                  </a:cubicBezTo>
                  <a:cubicBezTo>
                    <a:pt x="23" y="0"/>
                    <a:pt x="19" y="0"/>
                    <a:pt x="16" y="2"/>
                  </a:cubicBezTo>
                </a:path>
              </a:pathLst>
            </a:custGeom>
            <a:solidFill>
              <a:srgbClr val="ECF5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22" name="Freeform 251">
              <a:extLst>
                <a:ext uri="{FF2B5EF4-FFF2-40B4-BE49-F238E27FC236}">
                  <a16:creationId xmlns:a16="http://schemas.microsoft.com/office/drawing/2014/main" id="{B1756371-71AD-4507-AFEF-EB8DD33501F4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2" y="1715"/>
              <a:ext cx="202" cy="392"/>
            </a:xfrm>
            <a:custGeom>
              <a:avLst/>
              <a:gdLst>
                <a:gd name="T0" fmla="*/ 0 w 81"/>
                <a:gd name="T1" fmla="*/ 111104 h 147"/>
                <a:gd name="T2" fmla="*/ 40884 w 81"/>
                <a:gd name="T3" fmla="*/ 125555 h 147"/>
                <a:gd name="T4" fmla="*/ 22861 w 81"/>
                <a:gd name="T5" fmla="*/ 5824 h 147"/>
                <a:gd name="T6" fmla="*/ 9634 w 81"/>
                <a:gd name="T7" fmla="*/ 2824 h 14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1" h="147">
                  <a:moveTo>
                    <a:pt x="0" y="116"/>
                  </a:moveTo>
                  <a:cubicBezTo>
                    <a:pt x="44" y="137"/>
                    <a:pt x="56" y="147"/>
                    <a:pt x="68" y="131"/>
                  </a:cubicBezTo>
                  <a:cubicBezTo>
                    <a:pt x="81" y="115"/>
                    <a:pt x="53" y="11"/>
                    <a:pt x="38" y="6"/>
                  </a:cubicBezTo>
                  <a:cubicBezTo>
                    <a:pt x="23" y="0"/>
                    <a:pt x="16" y="3"/>
                    <a:pt x="16" y="3"/>
                  </a:cubicBezTo>
                </a:path>
              </a:pathLst>
            </a:custGeom>
            <a:noFill/>
            <a:ln w="7938" cap="rnd">
              <a:solidFill>
                <a:srgbClr val="D9EAD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23" name="Freeform 252">
              <a:extLst>
                <a:ext uri="{FF2B5EF4-FFF2-40B4-BE49-F238E27FC236}">
                  <a16:creationId xmlns:a16="http://schemas.microsoft.com/office/drawing/2014/main" id="{B11B62A6-E376-4F31-AE2D-FE4DF864CEE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4" y="1597"/>
              <a:ext cx="165" cy="104"/>
            </a:xfrm>
            <a:custGeom>
              <a:avLst/>
              <a:gdLst>
                <a:gd name="T0" fmla="*/ 0 w 66"/>
                <a:gd name="T1" fmla="*/ 5824 h 39"/>
                <a:gd name="T2" fmla="*/ 29300 w 66"/>
                <a:gd name="T3" fmla="*/ 32768 h 39"/>
                <a:gd name="T4" fmla="*/ 20833 w 66"/>
                <a:gd name="T5" fmla="*/ 0 h 3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6" h="39">
                  <a:moveTo>
                    <a:pt x="0" y="6"/>
                  </a:moveTo>
                  <a:cubicBezTo>
                    <a:pt x="7" y="19"/>
                    <a:pt x="30" y="39"/>
                    <a:pt x="48" y="34"/>
                  </a:cubicBezTo>
                  <a:cubicBezTo>
                    <a:pt x="66" y="28"/>
                    <a:pt x="34" y="0"/>
                    <a:pt x="34" y="0"/>
                  </a:cubicBezTo>
                </a:path>
              </a:pathLst>
            </a:custGeom>
            <a:noFill/>
            <a:ln w="7938" cap="rnd">
              <a:solidFill>
                <a:srgbClr val="D9EAD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24" name="Freeform 253">
              <a:extLst>
                <a:ext uri="{FF2B5EF4-FFF2-40B4-BE49-F238E27FC236}">
                  <a16:creationId xmlns:a16="http://schemas.microsoft.com/office/drawing/2014/main" id="{44565C90-7F2E-469D-86AE-B270691C97DE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1" y="2824"/>
              <a:ext cx="200" cy="197"/>
            </a:xfrm>
            <a:custGeom>
              <a:avLst/>
              <a:gdLst>
                <a:gd name="T0" fmla="*/ 39845 w 80"/>
                <a:gd name="T1" fmla="*/ 19942 h 74"/>
                <a:gd name="T2" fmla="*/ 17113 w 80"/>
                <a:gd name="T3" fmla="*/ 3871 h 74"/>
                <a:gd name="T4" fmla="*/ 1958 w 80"/>
                <a:gd name="T5" fmla="*/ 34259 h 74"/>
                <a:gd name="T6" fmla="*/ 11063 w 80"/>
                <a:gd name="T7" fmla="*/ 70071 h 74"/>
                <a:gd name="T8" fmla="*/ 26375 w 80"/>
                <a:gd name="T9" fmla="*/ 39829 h 74"/>
                <a:gd name="T10" fmla="*/ 48833 w 80"/>
                <a:gd name="T11" fmla="*/ 55903 h 74"/>
                <a:gd name="T12" fmla="*/ 39845 w 80"/>
                <a:gd name="T13" fmla="*/ 19942 h 7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0" h="74">
                  <a:moveTo>
                    <a:pt x="65" y="21"/>
                  </a:moveTo>
                  <a:cubicBezTo>
                    <a:pt x="62" y="7"/>
                    <a:pt x="45" y="0"/>
                    <a:pt x="28" y="4"/>
                  </a:cubicBezTo>
                  <a:cubicBezTo>
                    <a:pt x="11" y="8"/>
                    <a:pt x="0" y="23"/>
                    <a:pt x="3" y="36"/>
                  </a:cubicBezTo>
                  <a:cubicBezTo>
                    <a:pt x="18" y="74"/>
                    <a:pt x="18" y="74"/>
                    <a:pt x="18" y="74"/>
                  </a:cubicBezTo>
                  <a:cubicBezTo>
                    <a:pt x="15" y="60"/>
                    <a:pt x="26" y="46"/>
                    <a:pt x="43" y="42"/>
                  </a:cubicBezTo>
                  <a:cubicBezTo>
                    <a:pt x="60" y="38"/>
                    <a:pt x="76" y="45"/>
                    <a:pt x="80" y="59"/>
                  </a:cubicBezTo>
                  <a:lnTo>
                    <a:pt x="65" y="21"/>
                  </a:ln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25" name="Freeform 254">
              <a:extLst>
                <a:ext uri="{FF2B5EF4-FFF2-40B4-BE49-F238E27FC236}">
                  <a16:creationId xmlns:a16="http://schemas.microsoft.com/office/drawing/2014/main" id="{F49B3A3E-44A4-4194-B7D0-CEB0540433E6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9" y="2704"/>
              <a:ext cx="185" cy="109"/>
            </a:xfrm>
            <a:custGeom>
              <a:avLst/>
              <a:gdLst>
                <a:gd name="T0" fmla="*/ 2470 w 74"/>
                <a:gd name="T1" fmla="*/ 38520 h 41"/>
                <a:gd name="T2" fmla="*/ 19533 w 74"/>
                <a:gd name="T3" fmla="*/ 4644 h 41"/>
                <a:gd name="T4" fmla="*/ 45238 w 74"/>
                <a:gd name="T5" fmla="*/ 22590 h 41"/>
                <a:gd name="T6" fmla="*/ 39063 w 74"/>
                <a:gd name="T7" fmla="*/ 27226 h 4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4" h="41">
                  <a:moveTo>
                    <a:pt x="4" y="41"/>
                  </a:moveTo>
                  <a:cubicBezTo>
                    <a:pt x="0" y="26"/>
                    <a:pt x="13" y="10"/>
                    <a:pt x="32" y="5"/>
                  </a:cubicBezTo>
                  <a:cubicBezTo>
                    <a:pt x="52" y="0"/>
                    <a:pt x="70" y="9"/>
                    <a:pt x="74" y="24"/>
                  </a:cubicBezTo>
                  <a:cubicBezTo>
                    <a:pt x="64" y="29"/>
                    <a:pt x="64" y="29"/>
                    <a:pt x="64" y="29"/>
                  </a:cubicBezTo>
                </a:path>
              </a:pathLst>
            </a:custGeom>
            <a:solidFill>
              <a:srgbClr val="92C8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26" name="Freeform 255">
              <a:extLst>
                <a:ext uri="{FF2B5EF4-FFF2-40B4-BE49-F238E27FC236}">
                  <a16:creationId xmlns:a16="http://schemas.microsoft.com/office/drawing/2014/main" id="{DE568361-565E-4CC7-95DE-20EEF58E0037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4" y="2779"/>
              <a:ext cx="183" cy="106"/>
            </a:xfrm>
            <a:custGeom>
              <a:avLst/>
              <a:gdLst>
                <a:gd name="T0" fmla="*/ 2489 w 73"/>
                <a:gd name="T1" fmla="*/ 36734 h 40"/>
                <a:gd name="T2" fmla="*/ 19897 w 73"/>
                <a:gd name="T3" fmla="*/ 3800 h 40"/>
                <a:gd name="T4" fmla="*/ 45449 w 73"/>
                <a:gd name="T5" fmla="*/ 21158 h 4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3" h="40">
                  <a:moveTo>
                    <a:pt x="4" y="40"/>
                  </a:moveTo>
                  <a:cubicBezTo>
                    <a:pt x="0" y="25"/>
                    <a:pt x="13" y="9"/>
                    <a:pt x="32" y="4"/>
                  </a:cubicBezTo>
                  <a:cubicBezTo>
                    <a:pt x="51" y="0"/>
                    <a:pt x="69" y="8"/>
                    <a:pt x="73" y="23"/>
                  </a:cubicBezTo>
                </a:path>
              </a:pathLst>
            </a:custGeom>
            <a:solidFill>
              <a:srgbClr val="92C8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27" name="Freeform 256">
              <a:extLst>
                <a:ext uri="{FF2B5EF4-FFF2-40B4-BE49-F238E27FC236}">
                  <a16:creationId xmlns:a16="http://schemas.microsoft.com/office/drawing/2014/main" id="{B419BAD3-6BB8-4680-8781-7C066011B3F2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2" y="3032"/>
              <a:ext cx="130" cy="131"/>
            </a:xfrm>
            <a:custGeom>
              <a:avLst/>
              <a:gdLst>
                <a:gd name="T0" fmla="*/ 25708 w 52"/>
                <a:gd name="T1" fmla="*/ 13530 h 49"/>
                <a:gd name="T2" fmla="*/ 11063 w 52"/>
                <a:gd name="T3" fmla="*/ 1794 h 49"/>
                <a:gd name="T4" fmla="*/ 1300 w 52"/>
                <a:gd name="T5" fmla="*/ 23350 h 49"/>
                <a:gd name="T6" fmla="*/ 6845 w 52"/>
                <a:gd name="T7" fmla="*/ 47810 h 49"/>
                <a:gd name="T8" fmla="*/ 17113 w 52"/>
                <a:gd name="T9" fmla="*/ 26195 h 49"/>
                <a:gd name="T10" fmla="*/ 31770 w 52"/>
                <a:gd name="T11" fmla="*/ 37953 h 49"/>
                <a:gd name="T12" fmla="*/ 25708 w 52"/>
                <a:gd name="T13" fmla="*/ 13530 h 4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2" h="49">
                  <a:moveTo>
                    <a:pt x="42" y="14"/>
                  </a:moveTo>
                  <a:cubicBezTo>
                    <a:pt x="40" y="5"/>
                    <a:pt x="29" y="0"/>
                    <a:pt x="18" y="2"/>
                  </a:cubicBezTo>
                  <a:cubicBezTo>
                    <a:pt x="7" y="5"/>
                    <a:pt x="0" y="15"/>
                    <a:pt x="2" y="24"/>
                  </a:cubicBezTo>
                  <a:cubicBezTo>
                    <a:pt x="11" y="49"/>
                    <a:pt x="11" y="49"/>
                    <a:pt x="11" y="49"/>
                  </a:cubicBezTo>
                  <a:cubicBezTo>
                    <a:pt x="9" y="40"/>
                    <a:pt x="17" y="30"/>
                    <a:pt x="28" y="27"/>
                  </a:cubicBezTo>
                  <a:cubicBezTo>
                    <a:pt x="39" y="25"/>
                    <a:pt x="50" y="30"/>
                    <a:pt x="52" y="39"/>
                  </a:cubicBezTo>
                  <a:lnTo>
                    <a:pt x="42" y="14"/>
                  </a:ln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28" name="Freeform 257">
              <a:extLst>
                <a:ext uri="{FF2B5EF4-FFF2-40B4-BE49-F238E27FC236}">
                  <a16:creationId xmlns:a16="http://schemas.microsoft.com/office/drawing/2014/main" id="{9E2D1612-5A20-4949-B6AA-8EA098872A82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2" y="2912"/>
              <a:ext cx="122" cy="72"/>
            </a:xfrm>
            <a:custGeom>
              <a:avLst/>
              <a:gdLst>
                <a:gd name="T0" fmla="*/ 1160 w 49"/>
                <a:gd name="T1" fmla="*/ 25885 h 27"/>
                <a:gd name="T2" fmla="*/ 12329 w 49"/>
                <a:gd name="T3" fmla="*/ 2824 h 27"/>
                <a:gd name="T4" fmla="*/ 29093 w 49"/>
                <a:gd name="T5" fmla="*/ 14413 h 2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9" h="27">
                  <a:moveTo>
                    <a:pt x="2" y="27"/>
                  </a:moveTo>
                  <a:cubicBezTo>
                    <a:pt x="0" y="17"/>
                    <a:pt x="8" y="6"/>
                    <a:pt x="21" y="3"/>
                  </a:cubicBezTo>
                  <a:cubicBezTo>
                    <a:pt x="34" y="0"/>
                    <a:pt x="46" y="5"/>
                    <a:pt x="49" y="15"/>
                  </a:cubicBezTo>
                </a:path>
              </a:pathLst>
            </a:custGeom>
            <a:solidFill>
              <a:srgbClr val="92C8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29" name="Freeform 258">
              <a:extLst>
                <a:ext uri="{FF2B5EF4-FFF2-40B4-BE49-F238E27FC236}">
                  <a16:creationId xmlns:a16="http://schemas.microsoft.com/office/drawing/2014/main" id="{6F3BE230-446F-4AB3-B4E5-AE085634306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7" y="1160"/>
              <a:ext cx="435" cy="139"/>
            </a:xfrm>
            <a:custGeom>
              <a:avLst/>
              <a:gdLst>
                <a:gd name="T0" fmla="*/ 5675 w 174"/>
                <a:gd name="T1" fmla="*/ 50746 h 52"/>
                <a:gd name="T2" fmla="*/ 104500 w 174"/>
                <a:gd name="T3" fmla="*/ 22251 h 52"/>
                <a:gd name="T4" fmla="*/ 99613 w 174"/>
                <a:gd name="T5" fmla="*/ 14611 h 52"/>
                <a:gd name="T6" fmla="*/ 48363 w 174"/>
                <a:gd name="T7" fmla="*/ 4796 h 52"/>
                <a:gd name="T8" fmla="*/ 2470 w 174"/>
                <a:gd name="T9" fmla="*/ 43814 h 52"/>
                <a:gd name="T10" fmla="*/ 5675 w 174"/>
                <a:gd name="T11" fmla="*/ 50746 h 5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74" h="52">
                  <a:moveTo>
                    <a:pt x="9" y="52"/>
                  </a:moveTo>
                  <a:cubicBezTo>
                    <a:pt x="85" y="46"/>
                    <a:pt x="139" y="39"/>
                    <a:pt x="171" y="23"/>
                  </a:cubicBezTo>
                  <a:cubicBezTo>
                    <a:pt x="174" y="22"/>
                    <a:pt x="168" y="16"/>
                    <a:pt x="163" y="15"/>
                  </a:cubicBezTo>
                  <a:cubicBezTo>
                    <a:pt x="136" y="9"/>
                    <a:pt x="104" y="0"/>
                    <a:pt x="79" y="5"/>
                  </a:cubicBezTo>
                  <a:cubicBezTo>
                    <a:pt x="47" y="11"/>
                    <a:pt x="22" y="32"/>
                    <a:pt x="4" y="45"/>
                  </a:cubicBezTo>
                  <a:cubicBezTo>
                    <a:pt x="0" y="47"/>
                    <a:pt x="4" y="52"/>
                    <a:pt x="9" y="52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30" name="Freeform 259">
              <a:extLst>
                <a:ext uri="{FF2B5EF4-FFF2-40B4-BE49-F238E27FC236}">
                  <a16:creationId xmlns:a16="http://schemas.microsoft.com/office/drawing/2014/main" id="{C337B1B3-CF27-422E-933D-A355B26E346B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4" y="1211"/>
              <a:ext cx="1637" cy="1837"/>
            </a:xfrm>
            <a:custGeom>
              <a:avLst/>
              <a:gdLst>
                <a:gd name="T0" fmla="*/ 68234 w 655"/>
                <a:gd name="T1" fmla="*/ 31690 h 689"/>
                <a:gd name="T2" fmla="*/ 60944 w 655"/>
                <a:gd name="T3" fmla="*/ 36239 h 689"/>
                <a:gd name="T4" fmla="*/ 23605 w 655"/>
                <a:gd name="T5" fmla="*/ 66145 h 689"/>
                <a:gd name="T6" fmla="*/ 2917 w 655"/>
                <a:gd name="T7" fmla="*/ 74789 h 689"/>
                <a:gd name="T8" fmla="*/ 1167 w 655"/>
                <a:gd name="T9" fmla="*/ 84491 h 689"/>
                <a:gd name="T10" fmla="*/ 19981 w 655"/>
                <a:gd name="T11" fmla="*/ 146600 h 689"/>
                <a:gd name="T12" fmla="*/ 31675 w 655"/>
                <a:gd name="T13" fmla="*/ 202225 h 689"/>
                <a:gd name="T14" fmla="*/ 57745 w 655"/>
                <a:gd name="T15" fmla="*/ 394344 h 689"/>
                <a:gd name="T16" fmla="*/ 107760 w 655"/>
                <a:gd name="T17" fmla="*/ 558176 h 689"/>
                <a:gd name="T18" fmla="*/ 127271 w 655"/>
                <a:gd name="T19" fmla="*/ 615016 h 689"/>
                <a:gd name="T20" fmla="*/ 177866 w 655"/>
                <a:gd name="T21" fmla="*/ 635786 h 689"/>
                <a:gd name="T22" fmla="*/ 179615 w 655"/>
                <a:gd name="T23" fmla="*/ 635786 h 689"/>
                <a:gd name="T24" fmla="*/ 186923 w 655"/>
                <a:gd name="T25" fmla="*/ 622444 h 689"/>
                <a:gd name="T26" fmla="*/ 197335 w 655"/>
                <a:gd name="T27" fmla="*/ 629966 h 689"/>
                <a:gd name="T28" fmla="*/ 197847 w 655"/>
                <a:gd name="T29" fmla="*/ 632965 h 689"/>
                <a:gd name="T30" fmla="*/ 280242 w 655"/>
                <a:gd name="T31" fmla="*/ 602392 h 689"/>
                <a:gd name="T32" fmla="*/ 280709 w 655"/>
                <a:gd name="T33" fmla="*/ 598446 h 689"/>
                <a:gd name="T34" fmla="*/ 291746 w 655"/>
                <a:gd name="T35" fmla="*/ 582260 h 689"/>
                <a:gd name="T36" fmla="*/ 307044 w 655"/>
                <a:gd name="T37" fmla="*/ 592687 h 689"/>
                <a:gd name="T38" fmla="*/ 308323 w 655"/>
                <a:gd name="T39" fmla="*/ 597785 h 689"/>
                <a:gd name="T40" fmla="*/ 311915 w 655"/>
                <a:gd name="T41" fmla="*/ 591970 h 689"/>
                <a:gd name="T42" fmla="*/ 342360 w 655"/>
                <a:gd name="T43" fmla="*/ 575400 h 689"/>
                <a:gd name="T44" fmla="*/ 341653 w 655"/>
                <a:gd name="T45" fmla="*/ 575400 h 689"/>
                <a:gd name="T46" fmla="*/ 352585 w 655"/>
                <a:gd name="T47" fmla="*/ 554686 h 689"/>
                <a:gd name="T48" fmla="*/ 367995 w 655"/>
                <a:gd name="T49" fmla="*/ 566095 h 689"/>
                <a:gd name="T50" fmla="*/ 368487 w 655"/>
                <a:gd name="T51" fmla="*/ 566095 h 689"/>
                <a:gd name="T52" fmla="*/ 386707 w 655"/>
                <a:gd name="T53" fmla="*/ 555334 h 689"/>
                <a:gd name="T54" fmla="*/ 380666 w 655"/>
                <a:gd name="T55" fmla="*/ 447148 h 689"/>
                <a:gd name="T56" fmla="*/ 339236 w 655"/>
                <a:gd name="T57" fmla="*/ 254628 h 689"/>
                <a:gd name="T58" fmla="*/ 306394 w 655"/>
                <a:gd name="T59" fmla="*/ 165586 h 689"/>
                <a:gd name="T60" fmla="*/ 276618 w 655"/>
                <a:gd name="T61" fmla="*/ 81513 h 689"/>
                <a:gd name="T62" fmla="*/ 242983 w 655"/>
                <a:gd name="T63" fmla="*/ 12526 h 689"/>
                <a:gd name="T64" fmla="*/ 234393 w 655"/>
                <a:gd name="T65" fmla="*/ 2821 h 689"/>
                <a:gd name="T66" fmla="*/ 204667 w 655"/>
                <a:gd name="T67" fmla="*/ 1058 h 689"/>
                <a:gd name="T68" fmla="*/ 175419 w 655"/>
                <a:gd name="T69" fmla="*/ 0 h 689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655" h="689">
                  <a:moveTo>
                    <a:pt x="112" y="33"/>
                  </a:moveTo>
                  <a:cubicBezTo>
                    <a:pt x="108" y="34"/>
                    <a:pt x="104" y="36"/>
                    <a:pt x="100" y="38"/>
                  </a:cubicBezTo>
                  <a:cubicBezTo>
                    <a:pt x="81" y="49"/>
                    <a:pt x="62" y="60"/>
                    <a:pt x="39" y="69"/>
                  </a:cubicBezTo>
                  <a:cubicBezTo>
                    <a:pt x="28" y="73"/>
                    <a:pt x="16" y="76"/>
                    <a:pt x="5" y="78"/>
                  </a:cubicBezTo>
                  <a:cubicBezTo>
                    <a:pt x="2" y="79"/>
                    <a:pt x="0" y="85"/>
                    <a:pt x="2" y="88"/>
                  </a:cubicBezTo>
                  <a:cubicBezTo>
                    <a:pt x="17" y="107"/>
                    <a:pt x="26" y="128"/>
                    <a:pt x="33" y="153"/>
                  </a:cubicBezTo>
                  <a:cubicBezTo>
                    <a:pt x="38" y="172"/>
                    <a:pt x="42" y="179"/>
                    <a:pt x="52" y="211"/>
                  </a:cubicBezTo>
                  <a:cubicBezTo>
                    <a:pt x="62" y="242"/>
                    <a:pt x="71" y="348"/>
                    <a:pt x="95" y="412"/>
                  </a:cubicBezTo>
                  <a:cubicBezTo>
                    <a:pt x="120" y="475"/>
                    <a:pt x="159" y="548"/>
                    <a:pt x="177" y="583"/>
                  </a:cubicBezTo>
                  <a:cubicBezTo>
                    <a:pt x="195" y="618"/>
                    <a:pt x="190" y="594"/>
                    <a:pt x="209" y="642"/>
                  </a:cubicBezTo>
                  <a:cubicBezTo>
                    <a:pt x="229" y="689"/>
                    <a:pt x="292" y="664"/>
                    <a:pt x="292" y="664"/>
                  </a:cubicBezTo>
                  <a:cubicBezTo>
                    <a:pt x="295" y="664"/>
                    <a:pt x="295" y="664"/>
                    <a:pt x="295" y="664"/>
                  </a:cubicBezTo>
                  <a:cubicBezTo>
                    <a:pt x="294" y="658"/>
                    <a:pt x="299" y="652"/>
                    <a:pt x="307" y="650"/>
                  </a:cubicBezTo>
                  <a:cubicBezTo>
                    <a:pt x="315" y="648"/>
                    <a:pt x="322" y="652"/>
                    <a:pt x="324" y="658"/>
                  </a:cubicBezTo>
                  <a:cubicBezTo>
                    <a:pt x="325" y="661"/>
                    <a:pt x="325" y="661"/>
                    <a:pt x="325" y="661"/>
                  </a:cubicBezTo>
                  <a:cubicBezTo>
                    <a:pt x="361" y="622"/>
                    <a:pt x="456" y="629"/>
                    <a:pt x="460" y="629"/>
                  </a:cubicBezTo>
                  <a:cubicBezTo>
                    <a:pt x="460" y="627"/>
                    <a:pt x="461" y="626"/>
                    <a:pt x="461" y="625"/>
                  </a:cubicBezTo>
                  <a:cubicBezTo>
                    <a:pt x="462" y="618"/>
                    <a:pt x="469" y="611"/>
                    <a:pt x="479" y="608"/>
                  </a:cubicBezTo>
                  <a:cubicBezTo>
                    <a:pt x="490" y="606"/>
                    <a:pt x="501" y="610"/>
                    <a:pt x="504" y="619"/>
                  </a:cubicBezTo>
                  <a:cubicBezTo>
                    <a:pt x="505" y="620"/>
                    <a:pt x="505" y="622"/>
                    <a:pt x="506" y="624"/>
                  </a:cubicBezTo>
                  <a:cubicBezTo>
                    <a:pt x="506" y="624"/>
                    <a:pt x="512" y="618"/>
                    <a:pt x="512" y="618"/>
                  </a:cubicBezTo>
                  <a:cubicBezTo>
                    <a:pt x="526" y="605"/>
                    <a:pt x="550" y="602"/>
                    <a:pt x="562" y="601"/>
                  </a:cubicBezTo>
                  <a:cubicBezTo>
                    <a:pt x="561" y="601"/>
                    <a:pt x="561" y="601"/>
                    <a:pt x="561" y="601"/>
                  </a:cubicBezTo>
                  <a:cubicBezTo>
                    <a:pt x="559" y="592"/>
                    <a:pt x="567" y="582"/>
                    <a:pt x="579" y="579"/>
                  </a:cubicBezTo>
                  <a:cubicBezTo>
                    <a:pt x="591" y="576"/>
                    <a:pt x="602" y="581"/>
                    <a:pt x="604" y="591"/>
                  </a:cubicBezTo>
                  <a:cubicBezTo>
                    <a:pt x="605" y="591"/>
                    <a:pt x="605" y="591"/>
                    <a:pt x="605" y="591"/>
                  </a:cubicBezTo>
                  <a:cubicBezTo>
                    <a:pt x="614" y="588"/>
                    <a:pt x="626" y="584"/>
                    <a:pt x="635" y="580"/>
                  </a:cubicBezTo>
                  <a:cubicBezTo>
                    <a:pt x="655" y="573"/>
                    <a:pt x="639" y="489"/>
                    <a:pt x="625" y="467"/>
                  </a:cubicBezTo>
                  <a:cubicBezTo>
                    <a:pt x="620" y="456"/>
                    <a:pt x="591" y="347"/>
                    <a:pt x="557" y="266"/>
                  </a:cubicBezTo>
                  <a:cubicBezTo>
                    <a:pt x="537" y="217"/>
                    <a:pt x="509" y="182"/>
                    <a:pt x="503" y="173"/>
                  </a:cubicBezTo>
                  <a:cubicBezTo>
                    <a:pt x="484" y="146"/>
                    <a:pt x="470" y="114"/>
                    <a:pt x="454" y="85"/>
                  </a:cubicBezTo>
                  <a:cubicBezTo>
                    <a:pt x="437" y="56"/>
                    <a:pt x="405" y="32"/>
                    <a:pt x="399" y="13"/>
                  </a:cubicBezTo>
                  <a:cubicBezTo>
                    <a:pt x="398" y="10"/>
                    <a:pt x="389" y="3"/>
                    <a:pt x="385" y="3"/>
                  </a:cubicBezTo>
                  <a:cubicBezTo>
                    <a:pt x="369" y="2"/>
                    <a:pt x="353" y="2"/>
                    <a:pt x="336" y="1"/>
                  </a:cubicBezTo>
                  <a:cubicBezTo>
                    <a:pt x="288" y="0"/>
                    <a:pt x="288" y="0"/>
                    <a:pt x="288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31" name="Freeform 260">
              <a:extLst>
                <a:ext uri="{FF2B5EF4-FFF2-40B4-BE49-F238E27FC236}">
                  <a16:creationId xmlns:a16="http://schemas.microsoft.com/office/drawing/2014/main" id="{BF0D8EF4-D6DF-4A4C-A2DB-31E36A73169F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9" y="1256"/>
              <a:ext cx="535" cy="515"/>
            </a:xfrm>
            <a:custGeom>
              <a:avLst/>
              <a:gdLst>
                <a:gd name="T0" fmla="*/ 0 w 214"/>
                <a:gd name="T1" fmla="*/ 0 h 193"/>
                <a:gd name="T2" fmla="*/ 30083 w 214"/>
                <a:gd name="T3" fmla="*/ 49130 h 193"/>
                <a:gd name="T4" fmla="*/ 30083 w 214"/>
                <a:gd name="T5" fmla="*/ 132830 h 193"/>
                <a:gd name="T6" fmla="*/ 53720 w 214"/>
                <a:gd name="T7" fmla="*/ 181299 h 193"/>
                <a:gd name="T8" fmla="*/ 105000 w 214"/>
                <a:gd name="T9" fmla="*/ 170353 h 193"/>
                <a:gd name="T10" fmla="*/ 130675 w 214"/>
                <a:gd name="T11" fmla="*/ 185854 h 19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14" h="193">
                  <a:moveTo>
                    <a:pt x="0" y="0"/>
                  </a:moveTo>
                  <a:cubicBezTo>
                    <a:pt x="25" y="33"/>
                    <a:pt x="44" y="20"/>
                    <a:pt x="49" y="51"/>
                  </a:cubicBezTo>
                  <a:cubicBezTo>
                    <a:pt x="54" y="81"/>
                    <a:pt x="47" y="119"/>
                    <a:pt x="49" y="138"/>
                  </a:cubicBezTo>
                  <a:cubicBezTo>
                    <a:pt x="51" y="158"/>
                    <a:pt x="57" y="185"/>
                    <a:pt x="88" y="188"/>
                  </a:cubicBezTo>
                  <a:cubicBezTo>
                    <a:pt x="119" y="192"/>
                    <a:pt x="156" y="179"/>
                    <a:pt x="172" y="177"/>
                  </a:cubicBezTo>
                  <a:cubicBezTo>
                    <a:pt x="188" y="175"/>
                    <a:pt x="214" y="193"/>
                    <a:pt x="214" y="193"/>
                  </a:cubicBezTo>
                </a:path>
              </a:pathLst>
            </a:custGeom>
            <a:noFill/>
            <a:ln w="7938" cap="rnd">
              <a:solidFill>
                <a:srgbClr val="D9EAD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32" name="Freeform 261">
              <a:extLst>
                <a:ext uri="{FF2B5EF4-FFF2-40B4-BE49-F238E27FC236}">
                  <a16:creationId xmlns:a16="http://schemas.microsoft.com/office/drawing/2014/main" id="{3F6AF08A-6755-4F53-9DAF-A6B637693648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7" y="2483"/>
              <a:ext cx="417" cy="400"/>
            </a:xfrm>
            <a:custGeom>
              <a:avLst/>
              <a:gdLst>
                <a:gd name="T0" fmla="*/ 0 w 167"/>
                <a:gd name="T1" fmla="*/ 0 h 150"/>
                <a:gd name="T2" fmla="*/ 23012 w 167"/>
                <a:gd name="T3" fmla="*/ 37376 h 150"/>
                <a:gd name="T4" fmla="*/ 23012 w 167"/>
                <a:gd name="T5" fmla="*/ 102493 h 150"/>
                <a:gd name="T6" fmla="*/ 41163 w 167"/>
                <a:gd name="T7" fmla="*/ 139811 h 150"/>
                <a:gd name="T8" fmla="*/ 81130 w 167"/>
                <a:gd name="T9" fmla="*/ 131221 h 150"/>
                <a:gd name="T10" fmla="*/ 101044 w 167"/>
                <a:gd name="T11" fmla="*/ 143872 h 15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67" h="150">
                  <a:moveTo>
                    <a:pt x="0" y="0"/>
                  </a:moveTo>
                  <a:cubicBezTo>
                    <a:pt x="19" y="25"/>
                    <a:pt x="34" y="15"/>
                    <a:pt x="38" y="39"/>
                  </a:cubicBezTo>
                  <a:cubicBezTo>
                    <a:pt x="42" y="63"/>
                    <a:pt x="37" y="92"/>
                    <a:pt x="38" y="107"/>
                  </a:cubicBezTo>
                  <a:cubicBezTo>
                    <a:pt x="39" y="122"/>
                    <a:pt x="45" y="143"/>
                    <a:pt x="68" y="146"/>
                  </a:cubicBezTo>
                  <a:cubicBezTo>
                    <a:pt x="92" y="148"/>
                    <a:pt x="121" y="138"/>
                    <a:pt x="134" y="137"/>
                  </a:cubicBezTo>
                  <a:cubicBezTo>
                    <a:pt x="146" y="136"/>
                    <a:pt x="167" y="150"/>
                    <a:pt x="167" y="150"/>
                  </a:cubicBezTo>
                </a:path>
              </a:pathLst>
            </a:custGeom>
            <a:noFill/>
            <a:ln w="7938" cap="rnd">
              <a:solidFill>
                <a:srgbClr val="D9EAD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33" name="Freeform 262">
              <a:extLst>
                <a:ext uri="{FF2B5EF4-FFF2-40B4-BE49-F238E27FC236}">
                  <a16:creationId xmlns:a16="http://schemas.microsoft.com/office/drawing/2014/main" id="{E806515D-7D55-432F-9B7B-1CBD32FA1BA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9" y="1419"/>
              <a:ext cx="250" cy="245"/>
            </a:xfrm>
            <a:custGeom>
              <a:avLst/>
              <a:gdLst>
                <a:gd name="T0" fmla="*/ 30083 w 100"/>
                <a:gd name="T1" fmla="*/ 7496 h 92"/>
                <a:gd name="T2" fmla="*/ 6845 w 100"/>
                <a:gd name="T3" fmla="*/ 8554 h 92"/>
                <a:gd name="T4" fmla="*/ 11063 w 100"/>
                <a:gd name="T5" fmla="*/ 39927 h 92"/>
                <a:gd name="T6" fmla="*/ 41533 w 100"/>
                <a:gd name="T7" fmla="*/ 58792 h 92"/>
                <a:gd name="T8" fmla="*/ 54500 w 100"/>
                <a:gd name="T9" fmla="*/ 74882 h 92"/>
                <a:gd name="T10" fmla="*/ 61063 w 100"/>
                <a:gd name="T11" fmla="*/ 87308 h 9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0" h="92">
                  <a:moveTo>
                    <a:pt x="49" y="8"/>
                  </a:moveTo>
                  <a:cubicBezTo>
                    <a:pt x="37" y="9"/>
                    <a:pt x="20" y="0"/>
                    <a:pt x="11" y="9"/>
                  </a:cubicBezTo>
                  <a:cubicBezTo>
                    <a:pt x="0" y="20"/>
                    <a:pt x="10" y="34"/>
                    <a:pt x="18" y="42"/>
                  </a:cubicBezTo>
                  <a:cubicBezTo>
                    <a:pt x="31" y="56"/>
                    <a:pt x="53" y="53"/>
                    <a:pt x="68" y="62"/>
                  </a:cubicBezTo>
                  <a:cubicBezTo>
                    <a:pt x="77" y="67"/>
                    <a:pt x="84" y="71"/>
                    <a:pt x="89" y="79"/>
                  </a:cubicBezTo>
                  <a:cubicBezTo>
                    <a:pt x="92" y="85"/>
                    <a:pt x="93" y="89"/>
                    <a:pt x="100" y="92"/>
                  </a:cubicBezTo>
                </a:path>
              </a:pathLst>
            </a:custGeom>
            <a:noFill/>
            <a:ln w="7938" cap="rnd">
              <a:solidFill>
                <a:srgbClr val="D9EAD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34" name="Freeform 263">
              <a:extLst>
                <a:ext uri="{FF2B5EF4-FFF2-40B4-BE49-F238E27FC236}">
                  <a16:creationId xmlns:a16="http://schemas.microsoft.com/office/drawing/2014/main" id="{DC0C3218-4689-4CC0-9510-C5E21D21A4B0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4" y="2907"/>
              <a:ext cx="252" cy="349"/>
            </a:xfrm>
            <a:custGeom>
              <a:avLst/>
              <a:gdLst>
                <a:gd name="T0" fmla="*/ 38596 w 101"/>
                <a:gd name="T1" fmla="*/ 20008 h 131"/>
                <a:gd name="T2" fmla="*/ 16934 w 101"/>
                <a:gd name="T3" fmla="*/ 3876 h 131"/>
                <a:gd name="T4" fmla="*/ 1632 w 101"/>
                <a:gd name="T5" fmla="*/ 34359 h 131"/>
                <a:gd name="T6" fmla="*/ 24185 w 101"/>
                <a:gd name="T7" fmla="*/ 124838 h 131"/>
                <a:gd name="T8" fmla="*/ 39062 w 101"/>
                <a:gd name="T9" fmla="*/ 95170 h 131"/>
                <a:gd name="T10" fmla="*/ 60809 w 101"/>
                <a:gd name="T11" fmla="*/ 110465 h 131"/>
                <a:gd name="T12" fmla="*/ 38596 w 101"/>
                <a:gd name="T13" fmla="*/ 20008 h 13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1" h="131">
                  <a:moveTo>
                    <a:pt x="64" y="21"/>
                  </a:moveTo>
                  <a:cubicBezTo>
                    <a:pt x="61" y="7"/>
                    <a:pt x="45" y="0"/>
                    <a:pt x="28" y="4"/>
                  </a:cubicBezTo>
                  <a:cubicBezTo>
                    <a:pt x="11" y="8"/>
                    <a:pt x="0" y="22"/>
                    <a:pt x="3" y="36"/>
                  </a:cubicBezTo>
                  <a:cubicBezTo>
                    <a:pt x="40" y="131"/>
                    <a:pt x="40" y="131"/>
                    <a:pt x="40" y="131"/>
                  </a:cubicBezTo>
                  <a:cubicBezTo>
                    <a:pt x="37" y="118"/>
                    <a:pt x="48" y="104"/>
                    <a:pt x="65" y="100"/>
                  </a:cubicBezTo>
                  <a:cubicBezTo>
                    <a:pt x="81" y="96"/>
                    <a:pt x="98" y="103"/>
                    <a:pt x="101" y="116"/>
                  </a:cubicBezTo>
                  <a:lnTo>
                    <a:pt x="64" y="21"/>
                  </a:lnTo>
                  <a:close/>
                </a:path>
              </a:pathLst>
            </a:custGeom>
            <a:solidFill>
              <a:srgbClr val="C1C9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35" name="Freeform 264">
              <a:extLst>
                <a:ext uri="{FF2B5EF4-FFF2-40B4-BE49-F238E27FC236}">
                  <a16:creationId xmlns:a16="http://schemas.microsoft.com/office/drawing/2014/main" id="{BC7CE1A3-2CBA-44EA-B074-D9B8B858E3DF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7" y="2928"/>
              <a:ext cx="102" cy="125"/>
            </a:xfrm>
            <a:custGeom>
              <a:avLst/>
              <a:gdLst>
                <a:gd name="T0" fmla="*/ 9531 w 41"/>
                <a:gd name="T1" fmla="*/ 13059 h 47"/>
                <a:gd name="T2" fmla="*/ 21340 w 41"/>
                <a:gd name="T3" fmla="*/ 1747 h 47"/>
                <a:gd name="T4" fmla="*/ 24206 w 41"/>
                <a:gd name="T5" fmla="*/ 1747 h 47"/>
                <a:gd name="T6" fmla="*/ 14210 w 41"/>
                <a:gd name="T7" fmla="*/ 1053 h 47"/>
                <a:gd name="T8" fmla="*/ 1602 w 41"/>
                <a:gd name="T9" fmla="*/ 26221 h 47"/>
                <a:gd name="T10" fmla="*/ 6386 w 41"/>
                <a:gd name="T11" fmla="*/ 44173 h 47"/>
                <a:gd name="T12" fmla="*/ 9531 w 41"/>
                <a:gd name="T13" fmla="*/ 13059 h 4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1" h="47">
                  <a:moveTo>
                    <a:pt x="16" y="14"/>
                  </a:moveTo>
                  <a:cubicBezTo>
                    <a:pt x="21" y="9"/>
                    <a:pt x="28" y="4"/>
                    <a:pt x="36" y="2"/>
                  </a:cubicBezTo>
                  <a:cubicBezTo>
                    <a:pt x="38" y="2"/>
                    <a:pt x="39" y="2"/>
                    <a:pt x="41" y="2"/>
                  </a:cubicBezTo>
                  <a:cubicBezTo>
                    <a:pt x="36" y="0"/>
                    <a:pt x="30" y="0"/>
                    <a:pt x="24" y="1"/>
                  </a:cubicBezTo>
                  <a:cubicBezTo>
                    <a:pt x="10" y="5"/>
                    <a:pt x="0" y="17"/>
                    <a:pt x="3" y="28"/>
                  </a:cubicBezTo>
                  <a:cubicBezTo>
                    <a:pt x="11" y="47"/>
                    <a:pt x="11" y="47"/>
                    <a:pt x="11" y="47"/>
                  </a:cubicBezTo>
                  <a:cubicBezTo>
                    <a:pt x="9" y="42"/>
                    <a:pt x="6" y="24"/>
                    <a:pt x="16" y="14"/>
                  </a:cubicBezTo>
                  <a:close/>
                </a:path>
              </a:pathLst>
            </a:custGeom>
            <a:solidFill>
              <a:srgbClr val="E6EA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36" name="Freeform 265">
              <a:extLst>
                <a:ext uri="{FF2B5EF4-FFF2-40B4-BE49-F238E27FC236}">
                  <a16:creationId xmlns:a16="http://schemas.microsoft.com/office/drawing/2014/main" id="{0793548A-223F-472C-A439-BF3A7605A4E9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9" y="2963"/>
              <a:ext cx="90" cy="208"/>
            </a:xfrm>
            <a:custGeom>
              <a:avLst/>
              <a:gdLst>
                <a:gd name="T0" fmla="*/ 0 w 36"/>
                <a:gd name="T1" fmla="*/ 74845 h 78"/>
                <a:gd name="T2" fmla="*/ 22000 w 36"/>
                <a:gd name="T3" fmla="*/ 74845 h 78"/>
                <a:gd name="T4" fmla="*/ 3720 w 36"/>
                <a:gd name="T5" fmla="*/ 0 h 78"/>
                <a:gd name="T6" fmla="*/ 11720 w 36"/>
                <a:gd name="T7" fmla="*/ 64320 h 78"/>
                <a:gd name="T8" fmla="*/ 0 w 36"/>
                <a:gd name="T9" fmla="*/ 74845 h 7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6" h="78">
                  <a:moveTo>
                    <a:pt x="0" y="78"/>
                  </a:moveTo>
                  <a:cubicBezTo>
                    <a:pt x="7" y="73"/>
                    <a:pt x="24" y="70"/>
                    <a:pt x="36" y="78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5"/>
                    <a:pt x="26" y="66"/>
                    <a:pt x="19" y="67"/>
                  </a:cubicBezTo>
                  <a:cubicBezTo>
                    <a:pt x="7" y="67"/>
                    <a:pt x="0" y="78"/>
                    <a:pt x="0" y="78"/>
                  </a:cubicBezTo>
                  <a:close/>
                </a:path>
              </a:pathLst>
            </a:custGeom>
            <a:solidFill>
              <a:srgbClr val="8A96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37" name="Freeform 266">
              <a:extLst>
                <a:ext uri="{FF2B5EF4-FFF2-40B4-BE49-F238E27FC236}">
                  <a16:creationId xmlns:a16="http://schemas.microsoft.com/office/drawing/2014/main" id="{D142977E-6282-4EE4-A478-D4A00E7A3379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9" y="2936"/>
              <a:ext cx="45" cy="91"/>
            </a:xfrm>
            <a:custGeom>
              <a:avLst/>
              <a:gdLst>
                <a:gd name="T0" fmla="*/ 11063 w 18"/>
                <a:gd name="T1" fmla="*/ 0 h 34"/>
                <a:gd name="T2" fmla="*/ 1300 w 18"/>
                <a:gd name="T3" fmla="*/ 21706 h 34"/>
                <a:gd name="T4" fmla="*/ 3720 w 18"/>
                <a:gd name="T5" fmla="*/ 33512 h 34"/>
                <a:gd name="T6" fmla="*/ 11063 w 18"/>
                <a:gd name="T7" fmla="*/ 0 h 3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8" h="34">
                  <a:moveTo>
                    <a:pt x="18" y="0"/>
                  </a:moveTo>
                  <a:cubicBezTo>
                    <a:pt x="9" y="4"/>
                    <a:pt x="0" y="13"/>
                    <a:pt x="2" y="22"/>
                  </a:cubicBezTo>
                  <a:cubicBezTo>
                    <a:pt x="2" y="24"/>
                    <a:pt x="6" y="34"/>
                    <a:pt x="6" y="34"/>
                  </a:cubicBezTo>
                  <a:cubicBezTo>
                    <a:pt x="4" y="22"/>
                    <a:pt x="7" y="10"/>
                    <a:pt x="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38" name="Freeform 267">
              <a:extLst>
                <a:ext uri="{FF2B5EF4-FFF2-40B4-BE49-F238E27FC236}">
                  <a16:creationId xmlns:a16="http://schemas.microsoft.com/office/drawing/2014/main" id="{8911F952-E32F-4EA4-96D6-64AE5929133D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2" y="2824"/>
              <a:ext cx="132" cy="131"/>
            </a:xfrm>
            <a:custGeom>
              <a:avLst/>
              <a:gdLst>
                <a:gd name="T0" fmla="*/ 19546 w 53"/>
                <a:gd name="T1" fmla="*/ 34279 h 49"/>
                <a:gd name="T2" fmla="*/ 31518 w 53"/>
                <a:gd name="T3" fmla="*/ 35100 h 49"/>
                <a:gd name="T4" fmla="*/ 26741 w 53"/>
                <a:gd name="T5" fmla="*/ 14616 h 49"/>
                <a:gd name="T6" fmla="*/ 11972 w 53"/>
                <a:gd name="T7" fmla="*/ 2866 h 49"/>
                <a:gd name="T8" fmla="*/ 1161 w 53"/>
                <a:gd name="T9" fmla="*/ 24481 h 49"/>
                <a:gd name="T10" fmla="*/ 7203 w 53"/>
                <a:gd name="T11" fmla="*/ 47810 h 49"/>
                <a:gd name="T12" fmla="*/ 19546 w 53"/>
                <a:gd name="T13" fmla="*/ 34279 h 4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3" h="49">
                  <a:moveTo>
                    <a:pt x="33" y="35"/>
                  </a:moveTo>
                  <a:cubicBezTo>
                    <a:pt x="40" y="33"/>
                    <a:pt x="47" y="34"/>
                    <a:pt x="53" y="36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3" y="6"/>
                    <a:pt x="31" y="0"/>
                    <a:pt x="20" y="3"/>
                  </a:cubicBezTo>
                  <a:cubicBezTo>
                    <a:pt x="8" y="6"/>
                    <a:pt x="0" y="16"/>
                    <a:pt x="2" y="25"/>
                  </a:cubicBezTo>
                  <a:cubicBezTo>
                    <a:pt x="12" y="49"/>
                    <a:pt x="12" y="49"/>
                    <a:pt x="12" y="49"/>
                  </a:cubicBezTo>
                  <a:cubicBezTo>
                    <a:pt x="16" y="43"/>
                    <a:pt x="23" y="37"/>
                    <a:pt x="33" y="35"/>
                  </a:cubicBezTo>
                  <a:close/>
                </a:path>
              </a:pathLst>
            </a:custGeom>
            <a:solidFill>
              <a:srgbClr val="BCDB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39" name="Freeform 268">
              <a:extLst>
                <a:ext uri="{FF2B5EF4-FFF2-40B4-BE49-F238E27FC236}">
                  <a16:creationId xmlns:a16="http://schemas.microsoft.com/office/drawing/2014/main" id="{D9A2E290-F957-4CAD-BD7C-738961F4167D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7" y="2837"/>
              <a:ext cx="57" cy="91"/>
            </a:xfrm>
            <a:custGeom>
              <a:avLst/>
              <a:gdLst>
                <a:gd name="T0" fmla="*/ 3926 w 23"/>
                <a:gd name="T1" fmla="*/ 1804 h 34"/>
                <a:gd name="T2" fmla="*/ 1125 w 23"/>
                <a:gd name="T3" fmla="*/ 11814 h 34"/>
                <a:gd name="T4" fmla="*/ 6909 w 23"/>
                <a:gd name="T5" fmla="*/ 30488 h 34"/>
                <a:gd name="T6" fmla="*/ 13167 w 23"/>
                <a:gd name="T7" fmla="*/ 23505 h 34"/>
                <a:gd name="T8" fmla="*/ 9730 w 23"/>
                <a:gd name="T9" fmla="*/ 9914 h 34"/>
                <a:gd name="T10" fmla="*/ 3926 w 23"/>
                <a:gd name="T11" fmla="*/ 1804 h 3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3" h="34">
                  <a:moveTo>
                    <a:pt x="7" y="2"/>
                  </a:moveTo>
                  <a:cubicBezTo>
                    <a:pt x="0" y="3"/>
                    <a:pt x="0" y="7"/>
                    <a:pt x="2" y="12"/>
                  </a:cubicBezTo>
                  <a:cubicBezTo>
                    <a:pt x="5" y="18"/>
                    <a:pt x="9" y="34"/>
                    <a:pt x="12" y="31"/>
                  </a:cubicBezTo>
                  <a:cubicBezTo>
                    <a:pt x="16" y="27"/>
                    <a:pt x="23" y="27"/>
                    <a:pt x="23" y="24"/>
                  </a:cubicBezTo>
                  <a:cubicBezTo>
                    <a:pt x="23" y="20"/>
                    <a:pt x="18" y="13"/>
                    <a:pt x="17" y="10"/>
                  </a:cubicBezTo>
                  <a:cubicBezTo>
                    <a:pt x="16" y="7"/>
                    <a:pt x="12" y="0"/>
                    <a:pt x="7" y="2"/>
                  </a:cubicBezTo>
                  <a:close/>
                </a:path>
              </a:pathLst>
            </a:custGeom>
            <a:solidFill>
              <a:srgbClr val="D5E8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40" name="Freeform 269">
              <a:extLst>
                <a:ext uri="{FF2B5EF4-FFF2-40B4-BE49-F238E27FC236}">
                  <a16:creationId xmlns:a16="http://schemas.microsoft.com/office/drawing/2014/main" id="{88A2538C-DA42-4A68-925F-4661B4F341BF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2" y="2853"/>
              <a:ext cx="37" cy="62"/>
            </a:xfrm>
            <a:custGeom>
              <a:avLst/>
              <a:gdLst>
                <a:gd name="T0" fmla="*/ 1564 w 15"/>
                <a:gd name="T1" fmla="*/ 0 h 23"/>
                <a:gd name="T2" fmla="*/ 2743 w 15"/>
                <a:gd name="T3" fmla="*/ 11519 h 23"/>
                <a:gd name="T4" fmla="*/ 7215 w 15"/>
                <a:gd name="T5" fmla="*/ 21916 h 23"/>
                <a:gd name="T6" fmla="*/ 6110 w 15"/>
                <a:gd name="T7" fmla="*/ 10397 h 23"/>
                <a:gd name="T8" fmla="*/ 1564 w 15"/>
                <a:gd name="T9" fmla="*/ 0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23">
                  <a:moveTo>
                    <a:pt x="3" y="0"/>
                  </a:moveTo>
                  <a:cubicBezTo>
                    <a:pt x="0" y="0"/>
                    <a:pt x="3" y="7"/>
                    <a:pt x="5" y="11"/>
                  </a:cubicBezTo>
                  <a:cubicBezTo>
                    <a:pt x="6" y="15"/>
                    <a:pt x="11" y="23"/>
                    <a:pt x="13" y="21"/>
                  </a:cubicBezTo>
                  <a:cubicBezTo>
                    <a:pt x="15" y="18"/>
                    <a:pt x="13" y="15"/>
                    <a:pt x="11" y="10"/>
                  </a:cubicBezTo>
                  <a:cubicBezTo>
                    <a:pt x="9" y="6"/>
                    <a:pt x="5" y="0"/>
                    <a:pt x="3" y="0"/>
                  </a:cubicBezTo>
                  <a:close/>
                </a:path>
              </a:pathLst>
            </a:custGeom>
            <a:solidFill>
              <a:srgbClr val="EBF4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41" name="Freeform 270">
              <a:extLst>
                <a:ext uri="{FF2B5EF4-FFF2-40B4-BE49-F238E27FC236}">
                  <a16:creationId xmlns:a16="http://schemas.microsoft.com/office/drawing/2014/main" id="{35E16131-E20F-4CF7-9B80-881906429A4D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7" y="2869"/>
              <a:ext cx="7" cy="16"/>
            </a:xfrm>
            <a:custGeom>
              <a:avLst/>
              <a:gdLst>
                <a:gd name="T0" fmla="*/ 355 w 3"/>
                <a:gd name="T1" fmla="*/ 0 h 6"/>
                <a:gd name="T2" fmla="*/ 355 w 3"/>
                <a:gd name="T3" fmla="*/ 2824 h 6"/>
                <a:gd name="T4" fmla="*/ 828 w 3"/>
                <a:gd name="T5" fmla="*/ 4701 h 6"/>
                <a:gd name="T6" fmla="*/ 1094 w 3"/>
                <a:gd name="T7" fmla="*/ 5824 h 6"/>
                <a:gd name="T8" fmla="*/ 1094 w 3"/>
                <a:gd name="T9" fmla="*/ 3891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6">
                  <a:moveTo>
                    <a:pt x="1" y="0"/>
                  </a:moveTo>
                  <a:cubicBezTo>
                    <a:pt x="1" y="1"/>
                    <a:pt x="0" y="2"/>
                    <a:pt x="1" y="3"/>
                  </a:cubicBezTo>
                  <a:cubicBezTo>
                    <a:pt x="1" y="4"/>
                    <a:pt x="2" y="4"/>
                    <a:pt x="2" y="5"/>
                  </a:cubicBezTo>
                  <a:cubicBezTo>
                    <a:pt x="2" y="5"/>
                    <a:pt x="2" y="5"/>
                    <a:pt x="3" y="6"/>
                  </a:cubicBezTo>
                  <a:cubicBezTo>
                    <a:pt x="3" y="5"/>
                    <a:pt x="3" y="5"/>
                    <a:pt x="3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42" name="Freeform 271">
              <a:extLst>
                <a:ext uri="{FF2B5EF4-FFF2-40B4-BE49-F238E27FC236}">
                  <a16:creationId xmlns:a16="http://schemas.microsoft.com/office/drawing/2014/main" id="{340248DE-0AB7-4282-9F2D-194382A73897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4" y="2888"/>
              <a:ext cx="5" cy="5"/>
            </a:xfrm>
            <a:custGeom>
              <a:avLst/>
              <a:gdLst>
                <a:gd name="T0" fmla="*/ 0 w 2"/>
                <a:gd name="T1" fmla="*/ 783 h 2"/>
                <a:gd name="T2" fmla="*/ 0 w 2"/>
                <a:gd name="T3" fmla="*/ 1300 h 2"/>
                <a:gd name="T4" fmla="*/ 1300 w 2"/>
                <a:gd name="T5" fmla="*/ 1300 h 2"/>
                <a:gd name="T6" fmla="*/ 783 w 2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2">
                  <a:moveTo>
                    <a:pt x="0" y="1"/>
                  </a:moveTo>
                  <a:cubicBezTo>
                    <a:pt x="0" y="1"/>
                    <a:pt x="0" y="2"/>
                    <a:pt x="0" y="2"/>
                  </a:cubicBezTo>
                  <a:cubicBezTo>
                    <a:pt x="1" y="2"/>
                    <a:pt x="1" y="2"/>
                    <a:pt x="2" y="2"/>
                  </a:cubicBezTo>
                  <a:cubicBezTo>
                    <a:pt x="1" y="1"/>
                    <a:pt x="1" y="1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43" name="Freeform 272">
              <a:extLst>
                <a:ext uri="{FF2B5EF4-FFF2-40B4-BE49-F238E27FC236}">
                  <a16:creationId xmlns:a16="http://schemas.microsoft.com/office/drawing/2014/main" id="{CFF05D56-8376-4E1E-AC7C-A7C731558090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9" y="2939"/>
              <a:ext cx="103" cy="125"/>
            </a:xfrm>
            <a:custGeom>
              <a:avLst/>
              <a:gdLst>
                <a:gd name="T0" fmla="*/ 17123 w 41"/>
                <a:gd name="T1" fmla="*/ 34731 h 47"/>
                <a:gd name="T2" fmla="*/ 25921 w 41"/>
                <a:gd name="T3" fmla="*/ 35785 h 47"/>
                <a:gd name="T4" fmla="*/ 18801 w 41"/>
                <a:gd name="T5" fmla="*/ 9556 h 47"/>
                <a:gd name="T6" fmla="*/ 8325 w 41"/>
                <a:gd name="T7" fmla="*/ 1747 h 47"/>
                <a:gd name="T8" fmla="*/ 1319 w 41"/>
                <a:gd name="T9" fmla="*/ 15949 h 47"/>
                <a:gd name="T10" fmla="*/ 8325 w 41"/>
                <a:gd name="T11" fmla="*/ 44173 h 47"/>
                <a:gd name="T12" fmla="*/ 17123 w 41"/>
                <a:gd name="T13" fmla="*/ 34731 h 4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1" h="47">
                  <a:moveTo>
                    <a:pt x="27" y="37"/>
                  </a:moveTo>
                  <a:cubicBezTo>
                    <a:pt x="32" y="36"/>
                    <a:pt x="37" y="37"/>
                    <a:pt x="41" y="38"/>
                  </a:cubicBezTo>
                  <a:cubicBezTo>
                    <a:pt x="30" y="10"/>
                    <a:pt x="30" y="10"/>
                    <a:pt x="30" y="10"/>
                  </a:cubicBezTo>
                  <a:cubicBezTo>
                    <a:pt x="28" y="4"/>
                    <a:pt x="21" y="0"/>
                    <a:pt x="13" y="2"/>
                  </a:cubicBezTo>
                  <a:cubicBezTo>
                    <a:pt x="5" y="4"/>
                    <a:pt x="0" y="11"/>
                    <a:pt x="2" y="17"/>
                  </a:cubicBezTo>
                  <a:cubicBezTo>
                    <a:pt x="13" y="47"/>
                    <a:pt x="13" y="47"/>
                    <a:pt x="13" y="47"/>
                  </a:cubicBezTo>
                  <a:cubicBezTo>
                    <a:pt x="16" y="43"/>
                    <a:pt x="21" y="39"/>
                    <a:pt x="27" y="37"/>
                  </a:cubicBezTo>
                  <a:close/>
                </a:path>
              </a:pathLst>
            </a:custGeom>
            <a:solidFill>
              <a:srgbClr val="BCDB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44" name="Freeform 273">
              <a:extLst>
                <a:ext uri="{FF2B5EF4-FFF2-40B4-BE49-F238E27FC236}">
                  <a16:creationId xmlns:a16="http://schemas.microsoft.com/office/drawing/2014/main" id="{F88CCDC9-C77B-4F64-B5A8-EB786B945166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2" y="2957"/>
              <a:ext cx="60" cy="88"/>
            </a:xfrm>
            <a:custGeom>
              <a:avLst/>
              <a:gdLst>
                <a:gd name="T0" fmla="*/ 4895 w 24"/>
                <a:gd name="T1" fmla="*/ 1763 h 33"/>
                <a:gd name="T2" fmla="*/ 1958 w 24"/>
                <a:gd name="T3" fmla="*/ 11469 h 33"/>
                <a:gd name="T4" fmla="*/ 8125 w 24"/>
                <a:gd name="T5" fmla="*/ 29789 h 33"/>
                <a:gd name="T6" fmla="*/ 14658 w 24"/>
                <a:gd name="T7" fmla="*/ 21995 h 33"/>
                <a:gd name="T8" fmla="*/ 11063 w 24"/>
                <a:gd name="T9" fmla="*/ 9707 h 33"/>
                <a:gd name="T10" fmla="*/ 4895 w 24"/>
                <a:gd name="T11" fmla="*/ 1763 h 3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4" h="33">
                  <a:moveTo>
                    <a:pt x="8" y="2"/>
                  </a:moveTo>
                  <a:cubicBezTo>
                    <a:pt x="1" y="3"/>
                    <a:pt x="0" y="6"/>
                    <a:pt x="3" y="12"/>
                  </a:cubicBezTo>
                  <a:cubicBezTo>
                    <a:pt x="6" y="18"/>
                    <a:pt x="10" y="33"/>
                    <a:pt x="13" y="31"/>
                  </a:cubicBezTo>
                  <a:cubicBezTo>
                    <a:pt x="17" y="27"/>
                    <a:pt x="24" y="26"/>
                    <a:pt x="24" y="23"/>
                  </a:cubicBezTo>
                  <a:cubicBezTo>
                    <a:pt x="24" y="20"/>
                    <a:pt x="19" y="12"/>
                    <a:pt x="18" y="10"/>
                  </a:cubicBezTo>
                  <a:cubicBezTo>
                    <a:pt x="17" y="7"/>
                    <a:pt x="13" y="0"/>
                    <a:pt x="8" y="2"/>
                  </a:cubicBezTo>
                  <a:close/>
                </a:path>
              </a:pathLst>
            </a:custGeom>
            <a:solidFill>
              <a:srgbClr val="D5E8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45" name="Freeform 274">
              <a:extLst>
                <a:ext uri="{FF2B5EF4-FFF2-40B4-BE49-F238E27FC236}">
                  <a16:creationId xmlns:a16="http://schemas.microsoft.com/office/drawing/2014/main" id="{39F9E928-0BA6-430E-9803-572801AE9677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9" y="2971"/>
              <a:ext cx="38" cy="64"/>
            </a:xfrm>
            <a:custGeom>
              <a:avLst/>
              <a:gdLst>
                <a:gd name="T0" fmla="*/ 2098 w 15"/>
                <a:gd name="T1" fmla="*/ 1059 h 24"/>
                <a:gd name="T2" fmla="*/ 2599 w 15"/>
                <a:gd name="T3" fmla="*/ 11469 h 24"/>
                <a:gd name="T4" fmla="*/ 8781 w 15"/>
                <a:gd name="T5" fmla="*/ 20083 h 24"/>
                <a:gd name="T6" fmla="*/ 7413 w 15"/>
                <a:gd name="T7" fmla="*/ 10376 h 24"/>
                <a:gd name="T8" fmla="*/ 2098 w 15"/>
                <a:gd name="T9" fmla="*/ 1059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24">
                  <a:moveTo>
                    <a:pt x="3" y="1"/>
                  </a:moveTo>
                  <a:cubicBezTo>
                    <a:pt x="0" y="1"/>
                    <a:pt x="3" y="7"/>
                    <a:pt x="4" y="12"/>
                  </a:cubicBezTo>
                  <a:cubicBezTo>
                    <a:pt x="6" y="16"/>
                    <a:pt x="11" y="24"/>
                    <a:pt x="13" y="21"/>
                  </a:cubicBezTo>
                  <a:cubicBezTo>
                    <a:pt x="15" y="19"/>
                    <a:pt x="13" y="16"/>
                    <a:pt x="11" y="11"/>
                  </a:cubicBezTo>
                  <a:cubicBezTo>
                    <a:pt x="8" y="6"/>
                    <a:pt x="4" y="0"/>
                    <a:pt x="3" y="1"/>
                  </a:cubicBezTo>
                  <a:close/>
                </a:path>
              </a:pathLst>
            </a:custGeom>
            <a:solidFill>
              <a:srgbClr val="EBF4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46" name="Freeform 275">
              <a:extLst>
                <a:ext uri="{FF2B5EF4-FFF2-40B4-BE49-F238E27FC236}">
                  <a16:creationId xmlns:a16="http://schemas.microsoft.com/office/drawing/2014/main" id="{B0C42C87-BEBF-4554-9146-74EB26BEAFA6}"/>
                </a:ext>
              </a:extLst>
            </p:cNvPr>
            <p:cNvSpPr>
              <a:spLocks/>
            </p:cNvSpPr>
            <p:nvPr/>
          </p:nvSpPr>
          <p:spPr bwMode="auto">
            <a:xfrm>
              <a:off x="4404" y="2989"/>
              <a:ext cx="8" cy="14"/>
            </a:xfrm>
            <a:custGeom>
              <a:avLst/>
              <a:gdLst>
                <a:gd name="T0" fmla="*/ 0 w 3"/>
                <a:gd name="T1" fmla="*/ 0 h 5"/>
                <a:gd name="T2" fmla="*/ 1059 w 3"/>
                <a:gd name="T3" fmla="*/ 3819 h 5"/>
                <a:gd name="T4" fmla="*/ 1763 w 3"/>
                <a:gd name="T5" fmla="*/ 5354 h 5"/>
                <a:gd name="T6" fmla="*/ 1763 w 3"/>
                <a:gd name="T7" fmla="*/ 6695 h 5"/>
                <a:gd name="T8" fmla="*/ 2824 w 3"/>
                <a:gd name="T9" fmla="*/ 5354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5">
                  <a:moveTo>
                    <a:pt x="0" y="0"/>
                  </a:moveTo>
                  <a:cubicBezTo>
                    <a:pt x="0" y="1"/>
                    <a:pt x="0" y="2"/>
                    <a:pt x="1" y="3"/>
                  </a:cubicBezTo>
                  <a:cubicBezTo>
                    <a:pt x="1" y="3"/>
                    <a:pt x="2" y="4"/>
                    <a:pt x="2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3" y="5"/>
                    <a:pt x="3" y="4"/>
                    <a:pt x="3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47" name="Freeform 276">
              <a:extLst>
                <a:ext uri="{FF2B5EF4-FFF2-40B4-BE49-F238E27FC236}">
                  <a16:creationId xmlns:a16="http://schemas.microsoft.com/office/drawing/2014/main" id="{F34A142D-8B64-4432-BEDC-1B16A9267223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2" y="3008"/>
              <a:ext cx="5" cy="5"/>
            </a:xfrm>
            <a:custGeom>
              <a:avLst/>
              <a:gdLst>
                <a:gd name="T0" fmla="*/ 0 w 2"/>
                <a:gd name="T1" fmla="*/ 0 h 2"/>
                <a:gd name="T2" fmla="*/ 0 w 2"/>
                <a:gd name="T3" fmla="*/ 1300 h 2"/>
                <a:gd name="T4" fmla="*/ 1300 w 2"/>
                <a:gd name="T5" fmla="*/ 783 h 2"/>
                <a:gd name="T6" fmla="*/ 783 w 2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0" y="1"/>
                    <a:pt x="0" y="1"/>
                    <a:pt x="0" y="2"/>
                  </a:cubicBezTo>
                  <a:cubicBezTo>
                    <a:pt x="1" y="2"/>
                    <a:pt x="1" y="2"/>
                    <a:pt x="2" y="1"/>
                  </a:cubicBezTo>
                  <a:cubicBezTo>
                    <a:pt x="1" y="1"/>
                    <a:pt x="1" y="1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48" name="Freeform 277">
              <a:extLst>
                <a:ext uri="{FF2B5EF4-FFF2-40B4-BE49-F238E27FC236}">
                  <a16:creationId xmlns:a16="http://schemas.microsoft.com/office/drawing/2014/main" id="{F4FE8294-FAB0-4541-B68F-B516F8926CA8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4" y="2907"/>
              <a:ext cx="252" cy="349"/>
            </a:xfrm>
            <a:custGeom>
              <a:avLst/>
              <a:gdLst>
                <a:gd name="T0" fmla="*/ 38596 w 101"/>
                <a:gd name="T1" fmla="*/ 20008 h 131"/>
                <a:gd name="T2" fmla="*/ 16934 w 101"/>
                <a:gd name="T3" fmla="*/ 3876 h 131"/>
                <a:gd name="T4" fmla="*/ 1632 w 101"/>
                <a:gd name="T5" fmla="*/ 34359 h 131"/>
                <a:gd name="T6" fmla="*/ 24185 w 101"/>
                <a:gd name="T7" fmla="*/ 124838 h 131"/>
                <a:gd name="T8" fmla="*/ 39062 w 101"/>
                <a:gd name="T9" fmla="*/ 95170 h 131"/>
                <a:gd name="T10" fmla="*/ 60809 w 101"/>
                <a:gd name="T11" fmla="*/ 110465 h 131"/>
                <a:gd name="T12" fmla="*/ 38596 w 101"/>
                <a:gd name="T13" fmla="*/ 20008 h 13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1" h="131">
                  <a:moveTo>
                    <a:pt x="64" y="21"/>
                  </a:moveTo>
                  <a:cubicBezTo>
                    <a:pt x="61" y="7"/>
                    <a:pt x="45" y="0"/>
                    <a:pt x="28" y="4"/>
                  </a:cubicBezTo>
                  <a:cubicBezTo>
                    <a:pt x="11" y="8"/>
                    <a:pt x="0" y="22"/>
                    <a:pt x="3" y="36"/>
                  </a:cubicBezTo>
                  <a:cubicBezTo>
                    <a:pt x="40" y="131"/>
                    <a:pt x="40" y="131"/>
                    <a:pt x="40" y="131"/>
                  </a:cubicBezTo>
                  <a:cubicBezTo>
                    <a:pt x="37" y="118"/>
                    <a:pt x="48" y="104"/>
                    <a:pt x="65" y="100"/>
                  </a:cubicBezTo>
                  <a:cubicBezTo>
                    <a:pt x="81" y="96"/>
                    <a:pt x="98" y="103"/>
                    <a:pt x="101" y="116"/>
                  </a:cubicBezTo>
                  <a:lnTo>
                    <a:pt x="64" y="21"/>
                  </a:ln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49" name="Freeform 278">
              <a:extLst>
                <a:ext uri="{FF2B5EF4-FFF2-40B4-BE49-F238E27FC236}">
                  <a16:creationId xmlns:a16="http://schemas.microsoft.com/office/drawing/2014/main" id="{ED722702-5F6E-4A07-B104-6DE4FEAFE26D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2" y="2824"/>
              <a:ext cx="132" cy="131"/>
            </a:xfrm>
            <a:custGeom>
              <a:avLst/>
              <a:gdLst>
                <a:gd name="T0" fmla="*/ 19546 w 53"/>
                <a:gd name="T1" fmla="*/ 34279 h 49"/>
                <a:gd name="T2" fmla="*/ 31518 w 53"/>
                <a:gd name="T3" fmla="*/ 35100 h 49"/>
                <a:gd name="T4" fmla="*/ 26741 w 53"/>
                <a:gd name="T5" fmla="*/ 14616 h 49"/>
                <a:gd name="T6" fmla="*/ 11972 w 53"/>
                <a:gd name="T7" fmla="*/ 2866 h 49"/>
                <a:gd name="T8" fmla="*/ 1161 w 53"/>
                <a:gd name="T9" fmla="*/ 24481 h 49"/>
                <a:gd name="T10" fmla="*/ 7203 w 53"/>
                <a:gd name="T11" fmla="*/ 47810 h 49"/>
                <a:gd name="T12" fmla="*/ 19546 w 53"/>
                <a:gd name="T13" fmla="*/ 34279 h 4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3" h="49">
                  <a:moveTo>
                    <a:pt x="33" y="35"/>
                  </a:moveTo>
                  <a:cubicBezTo>
                    <a:pt x="40" y="33"/>
                    <a:pt x="47" y="34"/>
                    <a:pt x="53" y="36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3" y="6"/>
                    <a:pt x="31" y="0"/>
                    <a:pt x="20" y="3"/>
                  </a:cubicBezTo>
                  <a:cubicBezTo>
                    <a:pt x="8" y="6"/>
                    <a:pt x="0" y="16"/>
                    <a:pt x="2" y="25"/>
                  </a:cubicBezTo>
                  <a:cubicBezTo>
                    <a:pt x="12" y="49"/>
                    <a:pt x="12" y="49"/>
                    <a:pt x="12" y="49"/>
                  </a:cubicBezTo>
                  <a:cubicBezTo>
                    <a:pt x="16" y="43"/>
                    <a:pt x="23" y="37"/>
                    <a:pt x="33" y="35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50" name="Freeform 279">
              <a:extLst>
                <a:ext uri="{FF2B5EF4-FFF2-40B4-BE49-F238E27FC236}">
                  <a16:creationId xmlns:a16="http://schemas.microsoft.com/office/drawing/2014/main" id="{8338B8ED-C760-4321-B840-04A9A5E17518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9" y="2939"/>
              <a:ext cx="103" cy="125"/>
            </a:xfrm>
            <a:custGeom>
              <a:avLst/>
              <a:gdLst>
                <a:gd name="T0" fmla="*/ 17123 w 41"/>
                <a:gd name="T1" fmla="*/ 34731 h 47"/>
                <a:gd name="T2" fmla="*/ 25921 w 41"/>
                <a:gd name="T3" fmla="*/ 35785 h 47"/>
                <a:gd name="T4" fmla="*/ 18801 w 41"/>
                <a:gd name="T5" fmla="*/ 9556 h 47"/>
                <a:gd name="T6" fmla="*/ 8325 w 41"/>
                <a:gd name="T7" fmla="*/ 1747 h 47"/>
                <a:gd name="T8" fmla="*/ 1319 w 41"/>
                <a:gd name="T9" fmla="*/ 15949 h 47"/>
                <a:gd name="T10" fmla="*/ 8325 w 41"/>
                <a:gd name="T11" fmla="*/ 44173 h 47"/>
                <a:gd name="T12" fmla="*/ 17123 w 41"/>
                <a:gd name="T13" fmla="*/ 34731 h 4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1" h="47">
                  <a:moveTo>
                    <a:pt x="27" y="37"/>
                  </a:moveTo>
                  <a:cubicBezTo>
                    <a:pt x="32" y="36"/>
                    <a:pt x="37" y="37"/>
                    <a:pt x="41" y="38"/>
                  </a:cubicBezTo>
                  <a:cubicBezTo>
                    <a:pt x="30" y="10"/>
                    <a:pt x="30" y="10"/>
                    <a:pt x="30" y="10"/>
                  </a:cubicBezTo>
                  <a:cubicBezTo>
                    <a:pt x="28" y="4"/>
                    <a:pt x="21" y="0"/>
                    <a:pt x="13" y="2"/>
                  </a:cubicBezTo>
                  <a:cubicBezTo>
                    <a:pt x="5" y="4"/>
                    <a:pt x="0" y="11"/>
                    <a:pt x="2" y="17"/>
                  </a:cubicBezTo>
                  <a:cubicBezTo>
                    <a:pt x="13" y="47"/>
                    <a:pt x="13" y="47"/>
                    <a:pt x="13" y="47"/>
                  </a:cubicBezTo>
                  <a:cubicBezTo>
                    <a:pt x="16" y="43"/>
                    <a:pt x="21" y="39"/>
                    <a:pt x="27" y="37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51" name="Freeform 280">
              <a:extLst>
                <a:ext uri="{FF2B5EF4-FFF2-40B4-BE49-F238E27FC236}">
                  <a16:creationId xmlns:a16="http://schemas.microsoft.com/office/drawing/2014/main" id="{BCC22EB7-047D-47CE-83B5-A15CEBDDB0B7}"/>
                </a:ext>
              </a:extLst>
            </p:cNvPr>
            <p:cNvSpPr>
              <a:spLocks/>
            </p:cNvSpPr>
            <p:nvPr/>
          </p:nvSpPr>
          <p:spPr bwMode="auto">
            <a:xfrm>
              <a:off x="5031" y="2747"/>
              <a:ext cx="133" cy="125"/>
            </a:xfrm>
            <a:custGeom>
              <a:avLst/>
              <a:gdLst>
                <a:gd name="T0" fmla="*/ 19988 w 53"/>
                <a:gd name="T1" fmla="*/ 31114 h 47"/>
                <a:gd name="T2" fmla="*/ 33230 w 53"/>
                <a:gd name="T3" fmla="*/ 31809 h 47"/>
                <a:gd name="T4" fmla="*/ 28269 w 53"/>
                <a:gd name="T5" fmla="*/ 14112 h 47"/>
                <a:gd name="T6" fmla="*/ 12449 w 53"/>
                <a:gd name="T7" fmla="*/ 2801 h 47"/>
                <a:gd name="T8" fmla="*/ 1310 w 53"/>
                <a:gd name="T9" fmla="*/ 23420 h 47"/>
                <a:gd name="T10" fmla="*/ 6984 w 53"/>
                <a:gd name="T11" fmla="*/ 44173 h 47"/>
                <a:gd name="T12" fmla="*/ 19988 w 53"/>
                <a:gd name="T13" fmla="*/ 31114 h 4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3" h="47">
                  <a:moveTo>
                    <a:pt x="32" y="33"/>
                  </a:moveTo>
                  <a:cubicBezTo>
                    <a:pt x="39" y="31"/>
                    <a:pt x="47" y="32"/>
                    <a:pt x="53" y="34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3" y="5"/>
                    <a:pt x="32" y="0"/>
                    <a:pt x="20" y="3"/>
                  </a:cubicBezTo>
                  <a:cubicBezTo>
                    <a:pt x="8" y="6"/>
                    <a:pt x="0" y="16"/>
                    <a:pt x="2" y="25"/>
                  </a:cubicBezTo>
                  <a:cubicBezTo>
                    <a:pt x="11" y="47"/>
                    <a:pt x="11" y="47"/>
                    <a:pt x="11" y="47"/>
                  </a:cubicBezTo>
                  <a:cubicBezTo>
                    <a:pt x="15" y="41"/>
                    <a:pt x="23" y="35"/>
                    <a:pt x="32" y="33"/>
                  </a:cubicBezTo>
                  <a:close/>
                </a:path>
              </a:pathLst>
            </a:custGeom>
            <a:solidFill>
              <a:srgbClr val="BCDB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52" name="Freeform 281">
              <a:extLst>
                <a:ext uri="{FF2B5EF4-FFF2-40B4-BE49-F238E27FC236}">
                  <a16:creationId xmlns:a16="http://schemas.microsoft.com/office/drawing/2014/main" id="{3D4B51A0-33E4-4AC1-B069-9F6E8C9172A6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9" y="2760"/>
              <a:ext cx="65" cy="88"/>
            </a:xfrm>
            <a:custGeom>
              <a:avLst/>
              <a:gdLst>
                <a:gd name="T0" fmla="*/ 5675 w 26"/>
                <a:gd name="T1" fmla="*/ 1763 h 33"/>
                <a:gd name="T2" fmla="*/ 1958 w 26"/>
                <a:gd name="T3" fmla="*/ 14413 h 33"/>
                <a:gd name="T4" fmla="*/ 7345 w 26"/>
                <a:gd name="T5" fmla="*/ 28728 h 33"/>
                <a:gd name="T6" fmla="*/ 15938 w 26"/>
                <a:gd name="T7" fmla="*/ 21184 h 33"/>
                <a:gd name="T8" fmla="*/ 12238 w 26"/>
                <a:gd name="T9" fmla="*/ 8648 h 33"/>
                <a:gd name="T10" fmla="*/ 5675 w 26"/>
                <a:gd name="T11" fmla="*/ 1763 h 3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6" h="33">
                  <a:moveTo>
                    <a:pt x="9" y="2"/>
                  </a:moveTo>
                  <a:cubicBezTo>
                    <a:pt x="2" y="4"/>
                    <a:pt x="0" y="10"/>
                    <a:pt x="3" y="15"/>
                  </a:cubicBezTo>
                  <a:cubicBezTo>
                    <a:pt x="5" y="21"/>
                    <a:pt x="10" y="33"/>
                    <a:pt x="12" y="30"/>
                  </a:cubicBezTo>
                  <a:cubicBezTo>
                    <a:pt x="16" y="26"/>
                    <a:pt x="26" y="26"/>
                    <a:pt x="26" y="22"/>
                  </a:cubicBezTo>
                  <a:cubicBezTo>
                    <a:pt x="26" y="19"/>
                    <a:pt x="21" y="12"/>
                    <a:pt x="20" y="9"/>
                  </a:cubicBezTo>
                  <a:cubicBezTo>
                    <a:pt x="19" y="6"/>
                    <a:pt x="15" y="0"/>
                    <a:pt x="9" y="2"/>
                  </a:cubicBezTo>
                  <a:close/>
                </a:path>
              </a:pathLst>
            </a:custGeom>
            <a:solidFill>
              <a:srgbClr val="D5E8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53" name="Freeform 282">
              <a:extLst>
                <a:ext uri="{FF2B5EF4-FFF2-40B4-BE49-F238E27FC236}">
                  <a16:creationId xmlns:a16="http://schemas.microsoft.com/office/drawing/2014/main" id="{CD26FF88-C89D-43B9-B7D4-F96C4915099F}"/>
                </a:ext>
              </a:extLst>
            </p:cNvPr>
            <p:cNvSpPr>
              <a:spLocks/>
            </p:cNvSpPr>
            <p:nvPr/>
          </p:nvSpPr>
          <p:spPr bwMode="auto">
            <a:xfrm>
              <a:off x="5059" y="2776"/>
              <a:ext cx="40" cy="64"/>
            </a:xfrm>
            <a:custGeom>
              <a:avLst/>
              <a:gdLst>
                <a:gd name="T0" fmla="*/ 1958 w 16"/>
                <a:gd name="T1" fmla="*/ 1059 h 24"/>
                <a:gd name="T2" fmla="*/ 3250 w 16"/>
                <a:gd name="T3" fmla="*/ 10376 h 24"/>
                <a:gd name="T4" fmla="*/ 8595 w 16"/>
                <a:gd name="T5" fmla="*/ 20083 h 24"/>
                <a:gd name="T6" fmla="*/ 6845 w 16"/>
                <a:gd name="T7" fmla="*/ 10376 h 24"/>
                <a:gd name="T8" fmla="*/ 1958 w 16"/>
                <a:gd name="T9" fmla="*/ 1059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24">
                  <a:moveTo>
                    <a:pt x="3" y="1"/>
                  </a:moveTo>
                  <a:cubicBezTo>
                    <a:pt x="0" y="1"/>
                    <a:pt x="3" y="7"/>
                    <a:pt x="5" y="11"/>
                  </a:cubicBezTo>
                  <a:cubicBezTo>
                    <a:pt x="7" y="16"/>
                    <a:pt x="11" y="24"/>
                    <a:pt x="14" y="21"/>
                  </a:cubicBezTo>
                  <a:cubicBezTo>
                    <a:pt x="16" y="19"/>
                    <a:pt x="14" y="15"/>
                    <a:pt x="11" y="11"/>
                  </a:cubicBezTo>
                  <a:cubicBezTo>
                    <a:pt x="9" y="6"/>
                    <a:pt x="5" y="0"/>
                    <a:pt x="3" y="1"/>
                  </a:cubicBezTo>
                  <a:close/>
                </a:path>
              </a:pathLst>
            </a:custGeom>
            <a:solidFill>
              <a:srgbClr val="EBF4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54" name="Freeform 283">
              <a:extLst>
                <a:ext uri="{FF2B5EF4-FFF2-40B4-BE49-F238E27FC236}">
                  <a16:creationId xmlns:a16="http://schemas.microsoft.com/office/drawing/2014/main" id="{06763283-0C91-4CA4-BD05-64530EFB7EF5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9" y="2789"/>
              <a:ext cx="7" cy="14"/>
            </a:xfrm>
            <a:custGeom>
              <a:avLst/>
              <a:gdLst>
                <a:gd name="T0" fmla="*/ 0 w 3"/>
                <a:gd name="T1" fmla="*/ 0 h 5"/>
                <a:gd name="T2" fmla="*/ 0 w 3"/>
                <a:gd name="T3" fmla="*/ 2940 h 5"/>
                <a:gd name="T4" fmla="*/ 828 w 3"/>
                <a:gd name="T5" fmla="*/ 5354 h 5"/>
                <a:gd name="T6" fmla="*/ 828 w 3"/>
                <a:gd name="T7" fmla="*/ 6695 h 5"/>
                <a:gd name="T8" fmla="*/ 828 w 3"/>
                <a:gd name="T9" fmla="*/ 3819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5">
                  <a:moveTo>
                    <a:pt x="0" y="0"/>
                  </a:moveTo>
                  <a:cubicBezTo>
                    <a:pt x="0" y="1"/>
                    <a:pt x="0" y="2"/>
                    <a:pt x="0" y="2"/>
                  </a:cubicBezTo>
                  <a:cubicBezTo>
                    <a:pt x="1" y="3"/>
                    <a:pt x="1" y="3"/>
                    <a:pt x="2" y="4"/>
                  </a:cubicBezTo>
                  <a:cubicBezTo>
                    <a:pt x="2" y="4"/>
                    <a:pt x="2" y="5"/>
                    <a:pt x="2" y="5"/>
                  </a:cubicBezTo>
                  <a:cubicBezTo>
                    <a:pt x="3" y="5"/>
                    <a:pt x="3" y="4"/>
                    <a:pt x="2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55" name="Freeform 284">
              <a:extLst>
                <a:ext uri="{FF2B5EF4-FFF2-40B4-BE49-F238E27FC236}">
                  <a16:creationId xmlns:a16="http://schemas.microsoft.com/office/drawing/2014/main" id="{C08A635A-E233-4CA1-BCDC-122B77AEF1A9}"/>
                </a:ext>
              </a:extLst>
            </p:cNvPr>
            <p:cNvSpPr>
              <a:spLocks/>
            </p:cNvSpPr>
            <p:nvPr/>
          </p:nvSpPr>
          <p:spPr bwMode="auto">
            <a:xfrm>
              <a:off x="5076" y="2808"/>
              <a:ext cx="3" cy="3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2187 h 1"/>
                <a:gd name="T4" fmla="*/ 2187 w 1"/>
                <a:gd name="T5" fmla="*/ 2187 h 1"/>
                <a:gd name="T6" fmla="*/ 0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0" y="0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56" name="Freeform 285">
              <a:extLst>
                <a:ext uri="{FF2B5EF4-FFF2-40B4-BE49-F238E27FC236}">
                  <a16:creationId xmlns:a16="http://schemas.microsoft.com/office/drawing/2014/main" id="{CD791C6E-3F76-4A36-8EBE-C17A9B89456A}"/>
                </a:ext>
              </a:extLst>
            </p:cNvPr>
            <p:cNvSpPr>
              <a:spLocks/>
            </p:cNvSpPr>
            <p:nvPr/>
          </p:nvSpPr>
          <p:spPr bwMode="auto">
            <a:xfrm>
              <a:off x="5031" y="2747"/>
              <a:ext cx="133" cy="125"/>
            </a:xfrm>
            <a:custGeom>
              <a:avLst/>
              <a:gdLst>
                <a:gd name="T0" fmla="*/ 19988 w 53"/>
                <a:gd name="T1" fmla="*/ 31114 h 47"/>
                <a:gd name="T2" fmla="*/ 33230 w 53"/>
                <a:gd name="T3" fmla="*/ 31809 h 47"/>
                <a:gd name="T4" fmla="*/ 28269 w 53"/>
                <a:gd name="T5" fmla="*/ 14112 h 47"/>
                <a:gd name="T6" fmla="*/ 12449 w 53"/>
                <a:gd name="T7" fmla="*/ 2801 h 47"/>
                <a:gd name="T8" fmla="*/ 1310 w 53"/>
                <a:gd name="T9" fmla="*/ 23420 h 47"/>
                <a:gd name="T10" fmla="*/ 6984 w 53"/>
                <a:gd name="T11" fmla="*/ 44173 h 47"/>
                <a:gd name="T12" fmla="*/ 19988 w 53"/>
                <a:gd name="T13" fmla="*/ 31114 h 4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3" h="47">
                  <a:moveTo>
                    <a:pt x="32" y="33"/>
                  </a:moveTo>
                  <a:cubicBezTo>
                    <a:pt x="39" y="31"/>
                    <a:pt x="47" y="32"/>
                    <a:pt x="53" y="34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3" y="5"/>
                    <a:pt x="32" y="0"/>
                    <a:pt x="20" y="3"/>
                  </a:cubicBezTo>
                  <a:cubicBezTo>
                    <a:pt x="8" y="6"/>
                    <a:pt x="0" y="16"/>
                    <a:pt x="2" y="25"/>
                  </a:cubicBezTo>
                  <a:cubicBezTo>
                    <a:pt x="11" y="47"/>
                    <a:pt x="11" y="47"/>
                    <a:pt x="11" y="47"/>
                  </a:cubicBezTo>
                  <a:cubicBezTo>
                    <a:pt x="15" y="41"/>
                    <a:pt x="23" y="35"/>
                    <a:pt x="32" y="33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57" name="Freeform 286">
              <a:extLst>
                <a:ext uri="{FF2B5EF4-FFF2-40B4-BE49-F238E27FC236}">
                  <a16:creationId xmlns:a16="http://schemas.microsoft.com/office/drawing/2014/main" id="{495B584A-8E00-4F9F-835B-902C203F8B20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4" y="1760"/>
              <a:ext cx="310" cy="989"/>
            </a:xfrm>
            <a:custGeom>
              <a:avLst/>
              <a:gdLst>
                <a:gd name="T0" fmla="*/ 1300 w 124"/>
                <a:gd name="T1" fmla="*/ 24794 h 371"/>
                <a:gd name="T2" fmla="*/ 31250 w 124"/>
                <a:gd name="T3" fmla="*/ 49935 h 371"/>
                <a:gd name="T4" fmla="*/ 51300 w 124"/>
                <a:gd name="T5" fmla="*/ 161796 h 371"/>
                <a:gd name="T6" fmla="*/ 75208 w 124"/>
                <a:gd name="T7" fmla="*/ 300312 h 371"/>
                <a:gd name="T8" fmla="*/ 49613 w 124"/>
                <a:gd name="T9" fmla="*/ 343391 h 371"/>
                <a:gd name="T10" fmla="*/ 0 w 124"/>
                <a:gd name="T11" fmla="*/ 354854 h 37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4" h="371">
                  <a:moveTo>
                    <a:pt x="2" y="26"/>
                  </a:moveTo>
                  <a:cubicBezTo>
                    <a:pt x="31" y="28"/>
                    <a:pt x="39" y="0"/>
                    <a:pt x="51" y="52"/>
                  </a:cubicBezTo>
                  <a:cubicBezTo>
                    <a:pt x="63" y="105"/>
                    <a:pt x="66" y="128"/>
                    <a:pt x="84" y="169"/>
                  </a:cubicBezTo>
                  <a:cubicBezTo>
                    <a:pt x="103" y="209"/>
                    <a:pt x="124" y="288"/>
                    <a:pt x="123" y="314"/>
                  </a:cubicBezTo>
                  <a:cubicBezTo>
                    <a:pt x="122" y="339"/>
                    <a:pt x="90" y="351"/>
                    <a:pt x="81" y="359"/>
                  </a:cubicBezTo>
                  <a:cubicBezTo>
                    <a:pt x="72" y="367"/>
                    <a:pt x="29" y="351"/>
                    <a:pt x="0" y="371"/>
                  </a:cubicBezTo>
                </a:path>
              </a:pathLst>
            </a:custGeom>
            <a:noFill/>
            <a:ln w="7938" cap="rnd">
              <a:solidFill>
                <a:srgbClr val="D9EAD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58" name="Freeform 287">
              <a:extLst>
                <a:ext uri="{FF2B5EF4-FFF2-40B4-BE49-F238E27FC236}">
                  <a16:creationId xmlns:a16="http://schemas.microsoft.com/office/drawing/2014/main" id="{A7EAE10E-F143-4795-9B52-2F760ADE761E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9" y="1392"/>
              <a:ext cx="290" cy="237"/>
            </a:xfrm>
            <a:custGeom>
              <a:avLst/>
              <a:gdLst>
                <a:gd name="T0" fmla="*/ 0 w 116"/>
                <a:gd name="T1" fmla="*/ 0 h 89"/>
                <a:gd name="T2" fmla="*/ 39063 w 116"/>
                <a:gd name="T3" fmla="*/ 21679 h 89"/>
                <a:gd name="T4" fmla="*/ 52083 w 116"/>
                <a:gd name="T5" fmla="*/ 51283 h 89"/>
                <a:gd name="T6" fmla="*/ 70833 w 116"/>
                <a:gd name="T7" fmla="*/ 84484 h 8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6" h="89">
                  <a:moveTo>
                    <a:pt x="0" y="0"/>
                  </a:moveTo>
                  <a:cubicBezTo>
                    <a:pt x="24" y="8"/>
                    <a:pt x="50" y="12"/>
                    <a:pt x="64" y="23"/>
                  </a:cubicBezTo>
                  <a:cubicBezTo>
                    <a:pt x="77" y="34"/>
                    <a:pt x="80" y="44"/>
                    <a:pt x="85" y="54"/>
                  </a:cubicBezTo>
                  <a:cubicBezTo>
                    <a:pt x="90" y="64"/>
                    <a:pt x="109" y="89"/>
                    <a:pt x="116" y="89"/>
                  </a:cubicBezTo>
                </a:path>
              </a:pathLst>
            </a:custGeom>
            <a:noFill/>
            <a:ln w="7938" cap="rnd">
              <a:solidFill>
                <a:srgbClr val="D9EAD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66" name="Rectangle 2">
            <a:extLst>
              <a:ext uri="{FF2B5EF4-FFF2-40B4-BE49-F238E27FC236}">
                <a16:creationId xmlns:a16="http://schemas.microsoft.com/office/drawing/2014/main" id="{427E56B5-27C7-4411-835D-A09106EC5F6B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34963" y="74613"/>
            <a:ext cx="11406187" cy="1338262"/>
          </a:xfrm>
        </p:spPr>
        <p:txBody>
          <a:bodyPr/>
          <a:lstStyle/>
          <a:p>
            <a:pPr eaLnBrk="1" hangingPunct="1">
              <a:defRPr/>
            </a:pPr>
            <a:r>
              <a:rPr lang="fr-FR" altLang="x-none" sz="5067"/>
              <a:t>Perfusion</a:t>
            </a:r>
          </a:p>
        </p:txBody>
      </p:sp>
      <p:grpSp>
        <p:nvGrpSpPr>
          <p:cNvPr id="24579" name="Group 3">
            <a:extLst>
              <a:ext uri="{FF2B5EF4-FFF2-40B4-BE49-F238E27FC236}">
                <a16:creationId xmlns:a16="http://schemas.microsoft.com/office/drawing/2014/main" id="{BF199395-FEDF-4293-AC3E-AD242837F224}"/>
              </a:ext>
            </a:extLst>
          </p:cNvPr>
          <p:cNvGrpSpPr>
            <a:grpSpLocks/>
          </p:cNvGrpSpPr>
          <p:nvPr/>
        </p:nvGrpSpPr>
        <p:grpSpPr bwMode="auto">
          <a:xfrm>
            <a:off x="3660775" y="1504950"/>
            <a:ext cx="2959100" cy="4381500"/>
            <a:chOff x="1346" y="869"/>
            <a:chExt cx="1864" cy="2760"/>
          </a:xfrm>
        </p:grpSpPr>
        <p:sp>
          <p:nvSpPr>
            <p:cNvPr id="24817" name="Freeform 4">
              <a:extLst>
                <a:ext uri="{FF2B5EF4-FFF2-40B4-BE49-F238E27FC236}">
                  <a16:creationId xmlns:a16="http://schemas.microsoft.com/office/drawing/2014/main" id="{8F17569D-A187-422D-9723-52B3DE463D26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6" y="869"/>
              <a:ext cx="1864" cy="2507"/>
            </a:xfrm>
            <a:custGeom>
              <a:avLst/>
              <a:gdLst>
                <a:gd name="T0" fmla="*/ 436396 w 745"/>
                <a:gd name="T1" fmla="*/ 73812 h 940"/>
                <a:gd name="T2" fmla="*/ 429553 w 745"/>
                <a:gd name="T3" fmla="*/ 66286 h 940"/>
                <a:gd name="T4" fmla="*/ 425823 w 745"/>
                <a:gd name="T5" fmla="*/ 63283 h 940"/>
                <a:gd name="T6" fmla="*/ 409960 w 745"/>
                <a:gd name="T7" fmla="*/ 54634 h 940"/>
                <a:gd name="T8" fmla="*/ 406229 w 745"/>
                <a:gd name="T9" fmla="*/ 53575 h 940"/>
                <a:gd name="T10" fmla="*/ 399649 w 745"/>
                <a:gd name="T11" fmla="*/ 51812 h 940"/>
                <a:gd name="T12" fmla="*/ 376330 w 745"/>
                <a:gd name="T13" fmla="*/ 21189 h 940"/>
                <a:gd name="T14" fmla="*/ 384162 w 745"/>
                <a:gd name="T15" fmla="*/ 50047 h 940"/>
                <a:gd name="T16" fmla="*/ 373858 w 745"/>
                <a:gd name="T17" fmla="*/ 50047 h 940"/>
                <a:gd name="T18" fmla="*/ 367778 w 745"/>
                <a:gd name="T19" fmla="*/ 50047 h 940"/>
                <a:gd name="T20" fmla="*/ 360805 w 745"/>
                <a:gd name="T21" fmla="*/ 50745 h 940"/>
                <a:gd name="T22" fmla="*/ 356687 w 745"/>
                <a:gd name="T23" fmla="*/ 51812 h 940"/>
                <a:gd name="T24" fmla="*/ 39239 w 745"/>
                <a:gd name="T25" fmla="*/ 70169 h 940"/>
                <a:gd name="T26" fmla="*/ 21552 w 745"/>
                <a:gd name="T27" fmla="*/ 88137 h 940"/>
                <a:gd name="T28" fmla="*/ 15475 w 745"/>
                <a:gd name="T29" fmla="*/ 53575 h 940"/>
                <a:gd name="T30" fmla="*/ 25778 w 745"/>
                <a:gd name="T31" fmla="*/ 21189 h 940"/>
                <a:gd name="T32" fmla="*/ 5685 w 745"/>
                <a:gd name="T33" fmla="*/ 90265 h 940"/>
                <a:gd name="T34" fmla="*/ 45374 w 745"/>
                <a:gd name="T35" fmla="*/ 85313 h 940"/>
                <a:gd name="T36" fmla="*/ 185992 w 745"/>
                <a:gd name="T37" fmla="*/ 41432 h 940"/>
                <a:gd name="T38" fmla="*/ 193356 w 745"/>
                <a:gd name="T39" fmla="*/ 116154 h 940"/>
                <a:gd name="T40" fmla="*/ 201392 w 745"/>
                <a:gd name="T41" fmla="*/ 808961 h 940"/>
                <a:gd name="T42" fmla="*/ 209223 w 745"/>
                <a:gd name="T43" fmla="*/ 116154 h 940"/>
                <a:gd name="T44" fmla="*/ 216084 w 745"/>
                <a:gd name="T45" fmla="*/ 41432 h 940"/>
                <a:gd name="T46" fmla="*/ 300019 w 745"/>
                <a:gd name="T47" fmla="*/ 120920 h 940"/>
                <a:gd name="T48" fmla="*/ 299551 w 745"/>
                <a:gd name="T49" fmla="*/ 134271 h 940"/>
                <a:gd name="T50" fmla="*/ 299551 w 745"/>
                <a:gd name="T51" fmla="*/ 457744 h 940"/>
                <a:gd name="T52" fmla="*/ 300019 w 745"/>
                <a:gd name="T53" fmla="*/ 465667 h 940"/>
                <a:gd name="T54" fmla="*/ 301197 w 745"/>
                <a:gd name="T55" fmla="*/ 471492 h 940"/>
                <a:gd name="T56" fmla="*/ 303669 w 745"/>
                <a:gd name="T57" fmla="*/ 480085 h 940"/>
                <a:gd name="T58" fmla="*/ 305704 w 745"/>
                <a:gd name="T59" fmla="*/ 485761 h 940"/>
                <a:gd name="T60" fmla="*/ 311313 w 745"/>
                <a:gd name="T61" fmla="*/ 499112 h 940"/>
                <a:gd name="T62" fmla="*/ 313084 w 745"/>
                <a:gd name="T63" fmla="*/ 503878 h 940"/>
                <a:gd name="T64" fmla="*/ 315039 w 745"/>
                <a:gd name="T65" fmla="*/ 507761 h 940"/>
                <a:gd name="T66" fmla="*/ 319927 w 745"/>
                <a:gd name="T67" fmla="*/ 517477 h 940"/>
                <a:gd name="T68" fmla="*/ 331427 w 745"/>
                <a:gd name="T69" fmla="*/ 534740 h 940"/>
                <a:gd name="T70" fmla="*/ 344472 w 745"/>
                <a:gd name="T71" fmla="*/ 549862 h 940"/>
                <a:gd name="T72" fmla="*/ 348573 w 745"/>
                <a:gd name="T73" fmla="*/ 553919 h 940"/>
                <a:gd name="T74" fmla="*/ 351020 w 745"/>
                <a:gd name="T75" fmla="*/ 557808 h 940"/>
                <a:gd name="T76" fmla="*/ 351020 w 745"/>
                <a:gd name="T77" fmla="*/ 580933 h 940"/>
                <a:gd name="T78" fmla="*/ 370721 w 745"/>
                <a:gd name="T79" fmla="*/ 627579 h 940"/>
                <a:gd name="T80" fmla="*/ 361588 w 745"/>
                <a:gd name="T81" fmla="*/ 643123 h 940"/>
                <a:gd name="T82" fmla="*/ 361588 w 745"/>
                <a:gd name="T83" fmla="*/ 661480 h 940"/>
                <a:gd name="T84" fmla="*/ 368291 w 745"/>
                <a:gd name="T85" fmla="*/ 902200 h 940"/>
                <a:gd name="T86" fmla="*/ 389846 w 745"/>
                <a:gd name="T87" fmla="*/ 669014 h 940"/>
                <a:gd name="T88" fmla="*/ 394748 w 745"/>
                <a:gd name="T89" fmla="*/ 643123 h 940"/>
                <a:gd name="T90" fmla="*/ 385413 w 745"/>
                <a:gd name="T91" fmla="*/ 627579 h 940"/>
                <a:gd name="T92" fmla="*/ 405058 w 745"/>
                <a:gd name="T93" fmla="*/ 581581 h 940"/>
                <a:gd name="T94" fmla="*/ 405058 w 745"/>
                <a:gd name="T95" fmla="*/ 557808 h 940"/>
                <a:gd name="T96" fmla="*/ 416020 w 745"/>
                <a:gd name="T97" fmla="*/ 546371 h 940"/>
                <a:gd name="T98" fmla="*/ 421704 w 745"/>
                <a:gd name="T99" fmla="*/ 539485 h 940"/>
                <a:gd name="T100" fmla="*/ 443102 w 745"/>
                <a:gd name="T101" fmla="*/ 503878 h 940"/>
                <a:gd name="T102" fmla="*/ 443777 w 745"/>
                <a:gd name="T103" fmla="*/ 503059 h 940"/>
                <a:gd name="T104" fmla="*/ 445529 w 745"/>
                <a:gd name="T105" fmla="*/ 499112 h 940"/>
                <a:gd name="T106" fmla="*/ 448003 w 745"/>
                <a:gd name="T107" fmla="*/ 492228 h 940"/>
                <a:gd name="T108" fmla="*/ 451133 w 745"/>
                <a:gd name="T109" fmla="*/ 483635 h 940"/>
                <a:gd name="T110" fmla="*/ 452392 w 745"/>
                <a:gd name="T111" fmla="*/ 479026 h 940"/>
                <a:gd name="T112" fmla="*/ 453560 w 745"/>
                <a:gd name="T113" fmla="*/ 474986 h 940"/>
                <a:gd name="T114" fmla="*/ 454864 w 745"/>
                <a:gd name="T115" fmla="*/ 471492 h 940"/>
                <a:gd name="T116" fmla="*/ 455331 w 745"/>
                <a:gd name="T117" fmla="*/ 468513 h 940"/>
                <a:gd name="T118" fmla="*/ 456039 w 745"/>
                <a:gd name="T119" fmla="*/ 463504 h 940"/>
                <a:gd name="T120" fmla="*/ 456510 w 745"/>
                <a:gd name="T121" fmla="*/ 457018 h 940"/>
                <a:gd name="T122" fmla="*/ 457293 w 745"/>
                <a:gd name="T123" fmla="*/ 134271 h 940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745" h="940">
                  <a:moveTo>
                    <a:pt x="745" y="140"/>
                  </a:moveTo>
                  <a:cubicBezTo>
                    <a:pt x="745" y="121"/>
                    <a:pt x="737" y="107"/>
                    <a:pt x="727" y="94"/>
                  </a:cubicBezTo>
                  <a:cubicBezTo>
                    <a:pt x="722" y="88"/>
                    <a:pt x="716" y="82"/>
                    <a:pt x="711" y="77"/>
                  </a:cubicBezTo>
                  <a:cubicBezTo>
                    <a:pt x="709" y="75"/>
                    <a:pt x="706" y="73"/>
                    <a:pt x="704" y="71"/>
                  </a:cubicBezTo>
                  <a:cubicBezTo>
                    <a:pt x="703" y="71"/>
                    <a:pt x="703" y="71"/>
                    <a:pt x="703" y="71"/>
                  </a:cubicBezTo>
                  <a:cubicBezTo>
                    <a:pt x="702" y="70"/>
                    <a:pt x="701" y="69"/>
                    <a:pt x="700" y="69"/>
                  </a:cubicBezTo>
                  <a:cubicBezTo>
                    <a:pt x="699" y="69"/>
                    <a:pt x="699" y="69"/>
                    <a:pt x="699" y="68"/>
                  </a:cubicBezTo>
                  <a:cubicBezTo>
                    <a:pt x="698" y="68"/>
                    <a:pt x="696" y="67"/>
                    <a:pt x="695" y="66"/>
                  </a:cubicBezTo>
                  <a:cubicBezTo>
                    <a:pt x="695" y="66"/>
                    <a:pt x="695" y="66"/>
                    <a:pt x="694" y="66"/>
                  </a:cubicBezTo>
                  <a:cubicBezTo>
                    <a:pt x="693" y="65"/>
                    <a:pt x="692" y="65"/>
                    <a:pt x="690" y="64"/>
                  </a:cubicBezTo>
                  <a:cubicBezTo>
                    <a:pt x="690" y="64"/>
                    <a:pt x="690" y="64"/>
                    <a:pt x="690" y="64"/>
                  </a:cubicBezTo>
                  <a:cubicBezTo>
                    <a:pt x="683" y="61"/>
                    <a:pt x="676" y="59"/>
                    <a:pt x="668" y="57"/>
                  </a:cubicBezTo>
                  <a:cubicBezTo>
                    <a:pt x="668" y="57"/>
                    <a:pt x="668" y="57"/>
                    <a:pt x="668" y="57"/>
                  </a:cubicBezTo>
                  <a:cubicBezTo>
                    <a:pt x="667" y="57"/>
                    <a:pt x="665" y="57"/>
                    <a:pt x="664" y="56"/>
                  </a:cubicBezTo>
                  <a:cubicBezTo>
                    <a:pt x="663" y="56"/>
                    <a:pt x="662" y="56"/>
                    <a:pt x="662" y="56"/>
                  </a:cubicBezTo>
                  <a:cubicBezTo>
                    <a:pt x="660" y="56"/>
                    <a:pt x="659" y="55"/>
                    <a:pt x="658" y="55"/>
                  </a:cubicBezTo>
                  <a:cubicBezTo>
                    <a:pt x="657" y="55"/>
                    <a:pt x="656" y="55"/>
                    <a:pt x="655" y="55"/>
                  </a:cubicBezTo>
                  <a:cubicBezTo>
                    <a:pt x="654" y="54"/>
                    <a:pt x="652" y="54"/>
                    <a:pt x="651" y="54"/>
                  </a:cubicBezTo>
                  <a:cubicBezTo>
                    <a:pt x="651" y="54"/>
                    <a:pt x="650" y="54"/>
                    <a:pt x="650" y="54"/>
                  </a:cubicBezTo>
                  <a:cubicBezTo>
                    <a:pt x="647" y="50"/>
                    <a:pt x="644" y="46"/>
                    <a:pt x="640" y="43"/>
                  </a:cubicBezTo>
                  <a:cubicBezTo>
                    <a:pt x="613" y="22"/>
                    <a:pt x="613" y="22"/>
                    <a:pt x="613" y="22"/>
                  </a:cubicBezTo>
                  <a:cubicBezTo>
                    <a:pt x="609" y="19"/>
                    <a:pt x="604" y="20"/>
                    <a:pt x="601" y="23"/>
                  </a:cubicBezTo>
                  <a:cubicBezTo>
                    <a:pt x="599" y="27"/>
                    <a:pt x="599" y="32"/>
                    <a:pt x="603" y="34"/>
                  </a:cubicBezTo>
                  <a:cubicBezTo>
                    <a:pt x="626" y="52"/>
                    <a:pt x="626" y="52"/>
                    <a:pt x="626" y="52"/>
                  </a:cubicBezTo>
                  <a:cubicBezTo>
                    <a:pt x="625" y="52"/>
                    <a:pt x="624" y="52"/>
                    <a:pt x="623" y="52"/>
                  </a:cubicBezTo>
                  <a:cubicBezTo>
                    <a:pt x="621" y="52"/>
                    <a:pt x="619" y="52"/>
                    <a:pt x="616" y="52"/>
                  </a:cubicBezTo>
                  <a:cubicBezTo>
                    <a:pt x="614" y="52"/>
                    <a:pt x="611" y="52"/>
                    <a:pt x="609" y="52"/>
                  </a:cubicBezTo>
                  <a:cubicBezTo>
                    <a:pt x="608" y="52"/>
                    <a:pt x="608" y="52"/>
                    <a:pt x="607" y="52"/>
                  </a:cubicBezTo>
                  <a:cubicBezTo>
                    <a:pt x="605" y="52"/>
                    <a:pt x="604" y="52"/>
                    <a:pt x="602" y="52"/>
                  </a:cubicBezTo>
                  <a:cubicBezTo>
                    <a:pt x="601" y="52"/>
                    <a:pt x="600" y="52"/>
                    <a:pt x="599" y="52"/>
                  </a:cubicBezTo>
                  <a:cubicBezTo>
                    <a:pt x="598" y="52"/>
                    <a:pt x="596" y="53"/>
                    <a:pt x="595" y="53"/>
                  </a:cubicBezTo>
                  <a:cubicBezTo>
                    <a:pt x="594" y="53"/>
                    <a:pt x="593" y="53"/>
                    <a:pt x="592" y="53"/>
                  </a:cubicBezTo>
                  <a:cubicBezTo>
                    <a:pt x="591" y="53"/>
                    <a:pt x="589" y="53"/>
                    <a:pt x="588" y="53"/>
                  </a:cubicBezTo>
                  <a:cubicBezTo>
                    <a:pt x="587" y="53"/>
                    <a:pt x="586" y="54"/>
                    <a:pt x="585" y="54"/>
                  </a:cubicBezTo>
                  <a:cubicBezTo>
                    <a:pt x="584" y="54"/>
                    <a:pt x="583" y="54"/>
                    <a:pt x="581" y="54"/>
                  </a:cubicBezTo>
                  <a:cubicBezTo>
                    <a:pt x="581" y="54"/>
                    <a:pt x="581" y="54"/>
                    <a:pt x="581" y="54"/>
                  </a:cubicBezTo>
                  <a:cubicBezTo>
                    <a:pt x="547" y="23"/>
                    <a:pt x="447" y="0"/>
                    <a:pt x="328" y="0"/>
                  </a:cubicBezTo>
                  <a:cubicBezTo>
                    <a:pt x="198" y="0"/>
                    <a:pt x="90" y="28"/>
                    <a:pt x="67" y="63"/>
                  </a:cubicBezTo>
                  <a:cubicBezTo>
                    <a:pt x="65" y="66"/>
                    <a:pt x="64" y="69"/>
                    <a:pt x="64" y="73"/>
                  </a:cubicBezTo>
                  <a:cubicBezTo>
                    <a:pt x="63" y="74"/>
                    <a:pt x="63" y="76"/>
                    <a:pt x="63" y="77"/>
                  </a:cubicBezTo>
                  <a:cubicBezTo>
                    <a:pt x="50" y="88"/>
                    <a:pt x="50" y="88"/>
                    <a:pt x="50" y="88"/>
                  </a:cubicBezTo>
                  <a:cubicBezTo>
                    <a:pt x="46" y="91"/>
                    <a:pt x="40" y="93"/>
                    <a:pt x="35" y="92"/>
                  </a:cubicBezTo>
                  <a:cubicBezTo>
                    <a:pt x="30" y="91"/>
                    <a:pt x="25" y="89"/>
                    <a:pt x="21" y="84"/>
                  </a:cubicBezTo>
                  <a:cubicBezTo>
                    <a:pt x="18" y="80"/>
                    <a:pt x="17" y="75"/>
                    <a:pt x="17" y="69"/>
                  </a:cubicBezTo>
                  <a:cubicBezTo>
                    <a:pt x="18" y="64"/>
                    <a:pt x="21" y="59"/>
                    <a:pt x="25" y="56"/>
                  </a:cubicBezTo>
                  <a:cubicBezTo>
                    <a:pt x="52" y="34"/>
                    <a:pt x="52" y="34"/>
                    <a:pt x="52" y="34"/>
                  </a:cubicBezTo>
                  <a:cubicBezTo>
                    <a:pt x="56" y="32"/>
                    <a:pt x="56" y="27"/>
                    <a:pt x="54" y="23"/>
                  </a:cubicBezTo>
                  <a:cubicBezTo>
                    <a:pt x="51" y="20"/>
                    <a:pt x="46" y="19"/>
                    <a:pt x="42" y="22"/>
                  </a:cubicBezTo>
                  <a:cubicBezTo>
                    <a:pt x="15" y="43"/>
                    <a:pt x="15" y="43"/>
                    <a:pt x="15" y="43"/>
                  </a:cubicBezTo>
                  <a:cubicBezTo>
                    <a:pt x="7" y="49"/>
                    <a:pt x="2" y="57"/>
                    <a:pt x="1" y="67"/>
                  </a:cubicBezTo>
                  <a:cubicBezTo>
                    <a:pt x="0" y="77"/>
                    <a:pt x="3" y="86"/>
                    <a:pt x="9" y="94"/>
                  </a:cubicBezTo>
                  <a:cubicBezTo>
                    <a:pt x="15" y="102"/>
                    <a:pt x="23" y="107"/>
                    <a:pt x="33" y="108"/>
                  </a:cubicBezTo>
                  <a:cubicBezTo>
                    <a:pt x="43" y="109"/>
                    <a:pt x="52" y="107"/>
                    <a:pt x="60" y="101"/>
                  </a:cubicBezTo>
                  <a:cubicBezTo>
                    <a:pt x="60" y="101"/>
                    <a:pt x="68" y="94"/>
                    <a:pt x="74" y="89"/>
                  </a:cubicBezTo>
                  <a:cubicBezTo>
                    <a:pt x="79" y="91"/>
                    <a:pt x="85" y="90"/>
                    <a:pt x="90" y="86"/>
                  </a:cubicBezTo>
                  <a:cubicBezTo>
                    <a:pt x="91" y="85"/>
                    <a:pt x="93" y="84"/>
                    <a:pt x="94" y="83"/>
                  </a:cubicBezTo>
                  <a:cubicBezTo>
                    <a:pt x="135" y="57"/>
                    <a:pt x="212" y="45"/>
                    <a:pt x="303" y="43"/>
                  </a:cubicBezTo>
                  <a:cubicBezTo>
                    <a:pt x="303" y="109"/>
                    <a:pt x="303" y="109"/>
                    <a:pt x="303" y="109"/>
                  </a:cubicBezTo>
                  <a:cubicBezTo>
                    <a:pt x="302" y="110"/>
                    <a:pt x="303" y="110"/>
                    <a:pt x="303" y="110"/>
                  </a:cubicBezTo>
                  <a:cubicBezTo>
                    <a:pt x="303" y="113"/>
                    <a:pt x="307" y="118"/>
                    <a:pt x="315" y="121"/>
                  </a:cubicBezTo>
                  <a:cubicBezTo>
                    <a:pt x="315" y="822"/>
                    <a:pt x="315" y="822"/>
                    <a:pt x="315" y="822"/>
                  </a:cubicBezTo>
                  <a:cubicBezTo>
                    <a:pt x="302" y="824"/>
                    <a:pt x="293" y="827"/>
                    <a:pt x="293" y="832"/>
                  </a:cubicBezTo>
                  <a:cubicBezTo>
                    <a:pt x="293" y="838"/>
                    <a:pt x="309" y="843"/>
                    <a:pt x="328" y="843"/>
                  </a:cubicBezTo>
                  <a:cubicBezTo>
                    <a:pt x="346" y="843"/>
                    <a:pt x="362" y="838"/>
                    <a:pt x="362" y="832"/>
                  </a:cubicBezTo>
                  <a:cubicBezTo>
                    <a:pt x="362" y="827"/>
                    <a:pt x="353" y="824"/>
                    <a:pt x="341" y="822"/>
                  </a:cubicBezTo>
                  <a:cubicBezTo>
                    <a:pt x="341" y="121"/>
                    <a:pt x="341" y="121"/>
                    <a:pt x="341" y="121"/>
                  </a:cubicBezTo>
                  <a:cubicBezTo>
                    <a:pt x="348" y="118"/>
                    <a:pt x="352" y="113"/>
                    <a:pt x="352" y="110"/>
                  </a:cubicBezTo>
                  <a:cubicBezTo>
                    <a:pt x="352" y="110"/>
                    <a:pt x="352" y="107"/>
                    <a:pt x="352" y="107"/>
                  </a:cubicBezTo>
                  <a:cubicBezTo>
                    <a:pt x="352" y="43"/>
                    <a:pt x="352" y="43"/>
                    <a:pt x="352" y="43"/>
                  </a:cubicBezTo>
                  <a:cubicBezTo>
                    <a:pt x="425" y="44"/>
                    <a:pt x="490" y="53"/>
                    <a:pt x="532" y="69"/>
                  </a:cubicBezTo>
                  <a:cubicBezTo>
                    <a:pt x="530" y="71"/>
                    <a:pt x="527" y="72"/>
                    <a:pt x="525" y="74"/>
                  </a:cubicBezTo>
                  <a:cubicBezTo>
                    <a:pt x="507" y="88"/>
                    <a:pt x="494" y="106"/>
                    <a:pt x="489" y="126"/>
                  </a:cubicBezTo>
                  <a:cubicBezTo>
                    <a:pt x="489" y="127"/>
                    <a:pt x="489" y="129"/>
                    <a:pt x="488" y="130"/>
                  </a:cubicBezTo>
                  <a:cubicBezTo>
                    <a:pt x="488" y="130"/>
                    <a:pt x="488" y="130"/>
                    <a:pt x="488" y="130"/>
                  </a:cubicBezTo>
                  <a:cubicBezTo>
                    <a:pt x="488" y="134"/>
                    <a:pt x="488" y="137"/>
                    <a:pt x="488" y="140"/>
                  </a:cubicBezTo>
                  <a:cubicBezTo>
                    <a:pt x="488" y="472"/>
                    <a:pt x="488" y="472"/>
                    <a:pt x="488" y="472"/>
                  </a:cubicBezTo>
                  <a:cubicBezTo>
                    <a:pt x="488" y="473"/>
                    <a:pt x="488" y="474"/>
                    <a:pt x="488" y="476"/>
                  </a:cubicBezTo>
                  <a:cubicBezTo>
                    <a:pt x="488" y="476"/>
                    <a:pt x="488" y="477"/>
                    <a:pt x="488" y="477"/>
                  </a:cubicBezTo>
                  <a:cubicBezTo>
                    <a:pt x="488" y="478"/>
                    <a:pt x="488" y="479"/>
                    <a:pt x="488" y="480"/>
                  </a:cubicBezTo>
                  <a:cubicBezTo>
                    <a:pt x="489" y="481"/>
                    <a:pt x="489" y="481"/>
                    <a:pt x="489" y="482"/>
                  </a:cubicBezTo>
                  <a:cubicBezTo>
                    <a:pt x="489" y="483"/>
                    <a:pt x="489" y="484"/>
                    <a:pt x="489" y="485"/>
                  </a:cubicBezTo>
                  <a:cubicBezTo>
                    <a:pt x="490" y="485"/>
                    <a:pt x="490" y="486"/>
                    <a:pt x="490" y="486"/>
                  </a:cubicBezTo>
                  <a:cubicBezTo>
                    <a:pt x="490" y="487"/>
                    <a:pt x="491" y="488"/>
                    <a:pt x="491" y="489"/>
                  </a:cubicBezTo>
                  <a:cubicBezTo>
                    <a:pt x="491" y="490"/>
                    <a:pt x="491" y="490"/>
                    <a:pt x="491" y="491"/>
                  </a:cubicBezTo>
                  <a:cubicBezTo>
                    <a:pt x="492" y="492"/>
                    <a:pt x="492" y="493"/>
                    <a:pt x="493" y="494"/>
                  </a:cubicBezTo>
                  <a:cubicBezTo>
                    <a:pt x="493" y="495"/>
                    <a:pt x="493" y="495"/>
                    <a:pt x="493" y="496"/>
                  </a:cubicBezTo>
                  <a:cubicBezTo>
                    <a:pt x="494" y="497"/>
                    <a:pt x="494" y="498"/>
                    <a:pt x="495" y="500"/>
                  </a:cubicBezTo>
                  <a:cubicBezTo>
                    <a:pt x="495" y="500"/>
                    <a:pt x="495" y="500"/>
                    <a:pt x="495" y="501"/>
                  </a:cubicBezTo>
                  <a:cubicBezTo>
                    <a:pt x="496" y="502"/>
                    <a:pt x="497" y="504"/>
                    <a:pt x="498" y="505"/>
                  </a:cubicBezTo>
                  <a:cubicBezTo>
                    <a:pt x="498" y="505"/>
                    <a:pt x="498" y="505"/>
                    <a:pt x="498" y="506"/>
                  </a:cubicBezTo>
                  <a:cubicBezTo>
                    <a:pt x="500" y="510"/>
                    <a:pt x="503" y="515"/>
                    <a:pt x="506" y="520"/>
                  </a:cubicBezTo>
                  <a:cubicBezTo>
                    <a:pt x="506" y="520"/>
                    <a:pt x="506" y="520"/>
                    <a:pt x="507" y="520"/>
                  </a:cubicBezTo>
                  <a:cubicBezTo>
                    <a:pt x="507" y="520"/>
                    <a:pt x="507" y="520"/>
                    <a:pt x="507" y="520"/>
                  </a:cubicBezTo>
                  <a:cubicBezTo>
                    <a:pt x="507" y="520"/>
                    <a:pt x="507" y="520"/>
                    <a:pt x="507" y="521"/>
                  </a:cubicBezTo>
                  <a:cubicBezTo>
                    <a:pt x="508" y="522"/>
                    <a:pt x="509" y="523"/>
                    <a:pt x="509" y="524"/>
                  </a:cubicBezTo>
                  <a:cubicBezTo>
                    <a:pt x="509" y="524"/>
                    <a:pt x="510" y="524"/>
                    <a:pt x="510" y="525"/>
                  </a:cubicBezTo>
                  <a:cubicBezTo>
                    <a:pt x="510" y="525"/>
                    <a:pt x="510" y="525"/>
                    <a:pt x="510" y="525"/>
                  </a:cubicBezTo>
                  <a:cubicBezTo>
                    <a:pt x="511" y="526"/>
                    <a:pt x="512" y="528"/>
                    <a:pt x="513" y="529"/>
                  </a:cubicBezTo>
                  <a:cubicBezTo>
                    <a:pt x="513" y="529"/>
                    <a:pt x="513" y="529"/>
                    <a:pt x="513" y="529"/>
                  </a:cubicBezTo>
                  <a:cubicBezTo>
                    <a:pt x="513" y="529"/>
                    <a:pt x="513" y="529"/>
                    <a:pt x="513" y="529"/>
                  </a:cubicBezTo>
                  <a:cubicBezTo>
                    <a:pt x="515" y="532"/>
                    <a:pt x="518" y="536"/>
                    <a:pt x="521" y="539"/>
                  </a:cubicBezTo>
                  <a:cubicBezTo>
                    <a:pt x="521" y="539"/>
                    <a:pt x="521" y="539"/>
                    <a:pt x="521" y="539"/>
                  </a:cubicBezTo>
                  <a:cubicBezTo>
                    <a:pt x="522" y="539"/>
                    <a:pt x="522" y="539"/>
                    <a:pt x="522" y="540"/>
                  </a:cubicBezTo>
                  <a:cubicBezTo>
                    <a:pt x="527" y="546"/>
                    <a:pt x="533" y="552"/>
                    <a:pt x="540" y="557"/>
                  </a:cubicBezTo>
                  <a:cubicBezTo>
                    <a:pt x="540" y="557"/>
                    <a:pt x="540" y="557"/>
                    <a:pt x="540" y="557"/>
                  </a:cubicBezTo>
                  <a:cubicBezTo>
                    <a:pt x="541" y="559"/>
                    <a:pt x="542" y="560"/>
                    <a:pt x="544" y="561"/>
                  </a:cubicBezTo>
                  <a:cubicBezTo>
                    <a:pt x="544" y="561"/>
                    <a:pt x="544" y="561"/>
                    <a:pt x="544" y="561"/>
                  </a:cubicBezTo>
                  <a:cubicBezTo>
                    <a:pt x="549" y="565"/>
                    <a:pt x="555" y="569"/>
                    <a:pt x="561" y="573"/>
                  </a:cubicBezTo>
                  <a:cubicBezTo>
                    <a:pt x="561" y="573"/>
                    <a:pt x="562" y="574"/>
                    <a:pt x="563" y="574"/>
                  </a:cubicBezTo>
                  <a:cubicBezTo>
                    <a:pt x="564" y="575"/>
                    <a:pt x="565" y="575"/>
                    <a:pt x="565" y="576"/>
                  </a:cubicBezTo>
                  <a:cubicBezTo>
                    <a:pt x="566" y="576"/>
                    <a:pt x="567" y="577"/>
                    <a:pt x="568" y="577"/>
                  </a:cubicBezTo>
                  <a:cubicBezTo>
                    <a:pt x="569" y="578"/>
                    <a:pt x="570" y="578"/>
                    <a:pt x="571" y="579"/>
                  </a:cubicBezTo>
                  <a:cubicBezTo>
                    <a:pt x="571" y="579"/>
                    <a:pt x="572" y="579"/>
                    <a:pt x="572" y="579"/>
                  </a:cubicBezTo>
                  <a:cubicBezTo>
                    <a:pt x="572" y="581"/>
                    <a:pt x="572" y="581"/>
                    <a:pt x="572" y="581"/>
                  </a:cubicBezTo>
                  <a:cubicBezTo>
                    <a:pt x="569" y="584"/>
                    <a:pt x="567" y="587"/>
                    <a:pt x="567" y="591"/>
                  </a:cubicBezTo>
                  <a:cubicBezTo>
                    <a:pt x="567" y="596"/>
                    <a:pt x="567" y="596"/>
                    <a:pt x="567" y="596"/>
                  </a:cubicBezTo>
                  <a:cubicBezTo>
                    <a:pt x="567" y="600"/>
                    <a:pt x="569" y="603"/>
                    <a:pt x="572" y="605"/>
                  </a:cubicBezTo>
                  <a:cubicBezTo>
                    <a:pt x="572" y="605"/>
                    <a:pt x="572" y="605"/>
                    <a:pt x="572" y="605"/>
                  </a:cubicBezTo>
                  <a:cubicBezTo>
                    <a:pt x="572" y="637"/>
                    <a:pt x="572" y="637"/>
                    <a:pt x="572" y="637"/>
                  </a:cubicBezTo>
                  <a:cubicBezTo>
                    <a:pt x="572" y="647"/>
                    <a:pt x="587" y="652"/>
                    <a:pt x="604" y="654"/>
                  </a:cubicBezTo>
                  <a:cubicBezTo>
                    <a:pt x="604" y="658"/>
                    <a:pt x="604" y="658"/>
                    <a:pt x="604" y="658"/>
                  </a:cubicBezTo>
                  <a:cubicBezTo>
                    <a:pt x="596" y="659"/>
                    <a:pt x="589" y="663"/>
                    <a:pt x="589" y="668"/>
                  </a:cubicBezTo>
                  <a:cubicBezTo>
                    <a:pt x="589" y="669"/>
                    <a:pt x="589" y="669"/>
                    <a:pt x="589" y="670"/>
                  </a:cubicBezTo>
                  <a:cubicBezTo>
                    <a:pt x="589" y="670"/>
                    <a:pt x="589" y="670"/>
                    <a:pt x="589" y="670"/>
                  </a:cubicBezTo>
                  <a:cubicBezTo>
                    <a:pt x="589" y="670"/>
                    <a:pt x="589" y="670"/>
                    <a:pt x="589" y="670"/>
                  </a:cubicBezTo>
                  <a:cubicBezTo>
                    <a:pt x="589" y="689"/>
                    <a:pt x="589" y="689"/>
                    <a:pt x="589" y="689"/>
                  </a:cubicBezTo>
                  <a:cubicBezTo>
                    <a:pt x="589" y="693"/>
                    <a:pt x="592" y="695"/>
                    <a:pt x="597" y="697"/>
                  </a:cubicBezTo>
                  <a:cubicBezTo>
                    <a:pt x="597" y="697"/>
                    <a:pt x="597" y="697"/>
                    <a:pt x="597" y="697"/>
                  </a:cubicBezTo>
                  <a:cubicBezTo>
                    <a:pt x="600" y="940"/>
                    <a:pt x="600" y="940"/>
                    <a:pt x="600" y="940"/>
                  </a:cubicBezTo>
                  <a:cubicBezTo>
                    <a:pt x="632" y="940"/>
                    <a:pt x="632" y="940"/>
                    <a:pt x="632" y="940"/>
                  </a:cubicBezTo>
                  <a:cubicBezTo>
                    <a:pt x="635" y="697"/>
                    <a:pt x="635" y="697"/>
                    <a:pt x="635" y="697"/>
                  </a:cubicBezTo>
                  <a:cubicBezTo>
                    <a:pt x="635" y="697"/>
                    <a:pt x="635" y="697"/>
                    <a:pt x="635" y="697"/>
                  </a:cubicBezTo>
                  <a:cubicBezTo>
                    <a:pt x="640" y="695"/>
                    <a:pt x="643" y="693"/>
                    <a:pt x="643" y="689"/>
                  </a:cubicBezTo>
                  <a:cubicBezTo>
                    <a:pt x="643" y="670"/>
                    <a:pt x="643" y="670"/>
                    <a:pt x="643" y="670"/>
                  </a:cubicBezTo>
                  <a:cubicBezTo>
                    <a:pt x="643" y="670"/>
                    <a:pt x="643" y="670"/>
                    <a:pt x="643" y="670"/>
                  </a:cubicBezTo>
                  <a:cubicBezTo>
                    <a:pt x="643" y="669"/>
                    <a:pt x="643" y="669"/>
                    <a:pt x="643" y="668"/>
                  </a:cubicBezTo>
                  <a:cubicBezTo>
                    <a:pt x="643" y="663"/>
                    <a:pt x="637" y="659"/>
                    <a:pt x="628" y="658"/>
                  </a:cubicBezTo>
                  <a:cubicBezTo>
                    <a:pt x="628" y="654"/>
                    <a:pt x="628" y="654"/>
                    <a:pt x="628" y="654"/>
                  </a:cubicBezTo>
                  <a:cubicBezTo>
                    <a:pt x="645" y="652"/>
                    <a:pt x="660" y="647"/>
                    <a:pt x="660" y="637"/>
                  </a:cubicBezTo>
                  <a:cubicBezTo>
                    <a:pt x="660" y="605"/>
                    <a:pt x="660" y="605"/>
                    <a:pt x="660" y="605"/>
                  </a:cubicBezTo>
                  <a:cubicBezTo>
                    <a:pt x="660" y="605"/>
                    <a:pt x="660" y="606"/>
                    <a:pt x="660" y="606"/>
                  </a:cubicBezTo>
                  <a:cubicBezTo>
                    <a:pt x="663" y="603"/>
                    <a:pt x="665" y="600"/>
                    <a:pt x="665" y="596"/>
                  </a:cubicBezTo>
                  <a:cubicBezTo>
                    <a:pt x="665" y="591"/>
                    <a:pt x="665" y="591"/>
                    <a:pt x="665" y="591"/>
                  </a:cubicBezTo>
                  <a:cubicBezTo>
                    <a:pt x="665" y="587"/>
                    <a:pt x="663" y="584"/>
                    <a:pt x="660" y="581"/>
                  </a:cubicBezTo>
                  <a:cubicBezTo>
                    <a:pt x="660" y="579"/>
                    <a:pt x="660" y="579"/>
                    <a:pt x="660" y="579"/>
                  </a:cubicBezTo>
                  <a:cubicBezTo>
                    <a:pt x="660" y="579"/>
                    <a:pt x="661" y="579"/>
                    <a:pt x="661" y="579"/>
                  </a:cubicBezTo>
                  <a:cubicBezTo>
                    <a:pt x="667" y="576"/>
                    <a:pt x="672" y="573"/>
                    <a:pt x="678" y="569"/>
                  </a:cubicBezTo>
                  <a:cubicBezTo>
                    <a:pt x="678" y="569"/>
                    <a:pt x="678" y="568"/>
                    <a:pt x="678" y="568"/>
                  </a:cubicBezTo>
                  <a:cubicBezTo>
                    <a:pt x="681" y="566"/>
                    <a:pt x="684" y="564"/>
                    <a:pt x="687" y="562"/>
                  </a:cubicBezTo>
                  <a:cubicBezTo>
                    <a:pt x="687" y="562"/>
                    <a:pt x="687" y="562"/>
                    <a:pt x="687" y="562"/>
                  </a:cubicBezTo>
                  <a:cubicBezTo>
                    <a:pt x="692" y="558"/>
                    <a:pt x="697" y="553"/>
                    <a:pt x="702" y="548"/>
                  </a:cubicBezTo>
                  <a:cubicBezTo>
                    <a:pt x="702" y="548"/>
                    <a:pt x="702" y="548"/>
                    <a:pt x="703" y="548"/>
                  </a:cubicBezTo>
                  <a:cubicBezTo>
                    <a:pt x="710" y="541"/>
                    <a:pt x="717" y="533"/>
                    <a:pt x="722" y="525"/>
                  </a:cubicBezTo>
                  <a:cubicBezTo>
                    <a:pt x="722" y="525"/>
                    <a:pt x="722" y="525"/>
                    <a:pt x="722" y="525"/>
                  </a:cubicBezTo>
                  <a:cubicBezTo>
                    <a:pt x="723" y="525"/>
                    <a:pt x="723" y="524"/>
                    <a:pt x="723" y="524"/>
                  </a:cubicBezTo>
                  <a:cubicBezTo>
                    <a:pt x="723" y="524"/>
                    <a:pt x="723" y="524"/>
                    <a:pt x="723" y="524"/>
                  </a:cubicBezTo>
                  <a:cubicBezTo>
                    <a:pt x="724" y="523"/>
                    <a:pt x="725" y="521"/>
                    <a:pt x="725" y="520"/>
                  </a:cubicBezTo>
                  <a:cubicBezTo>
                    <a:pt x="726" y="520"/>
                    <a:pt x="726" y="520"/>
                    <a:pt x="726" y="520"/>
                  </a:cubicBezTo>
                  <a:cubicBezTo>
                    <a:pt x="726" y="520"/>
                    <a:pt x="726" y="520"/>
                    <a:pt x="726" y="520"/>
                  </a:cubicBezTo>
                  <a:cubicBezTo>
                    <a:pt x="727" y="518"/>
                    <a:pt x="728" y="517"/>
                    <a:pt x="729" y="515"/>
                  </a:cubicBezTo>
                  <a:cubicBezTo>
                    <a:pt x="729" y="514"/>
                    <a:pt x="730" y="514"/>
                    <a:pt x="730" y="513"/>
                  </a:cubicBezTo>
                  <a:cubicBezTo>
                    <a:pt x="730" y="513"/>
                    <a:pt x="730" y="513"/>
                    <a:pt x="730" y="513"/>
                  </a:cubicBezTo>
                  <a:cubicBezTo>
                    <a:pt x="732" y="511"/>
                    <a:pt x="733" y="508"/>
                    <a:pt x="734" y="506"/>
                  </a:cubicBezTo>
                  <a:cubicBezTo>
                    <a:pt x="734" y="506"/>
                    <a:pt x="734" y="506"/>
                    <a:pt x="735" y="505"/>
                  </a:cubicBezTo>
                  <a:cubicBezTo>
                    <a:pt x="735" y="505"/>
                    <a:pt x="735" y="504"/>
                    <a:pt x="735" y="504"/>
                  </a:cubicBezTo>
                  <a:cubicBezTo>
                    <a:pt x="736" y="503"/>
                    <a:pt x="736" y="502"/>
                    <a:pt x="736" y="501"/>
                  </a:cubicBezTo>
                  <a:cubicBezTo>
                    <a:pt x="737" y="501"/>
                    <a:pt x="737" y="501"/>
                    <a:pt x="737" y="501"/>
                  </a:cubicBezTo>
                  <a:cubicBezTo>
                    <a:pt x="737" y="501"/>
                    <a:pt x="737" y="500"/>
                    <a:pt x="737" y="499"/>
                  </a:cubicBezTo>
                  <a:cubicBezTo>
                    <a:pt x="738" y="499"/>
                    <a:pt x="738" y="499"/>
                    <a:pt x="738" y="499"/>
                  </a:cubicBezTo>
                  <a:cubicBezTo>
                    <a:pt x="738" y="498"/>
                    <a:pt x="738" y="497"/>
                    <a:pt x="739" y="496"/>
                  </a:cubicBezTo>
                  <a:cubicBezTo>
                    <a:pt x="739" y="496"/>
                    <a:pt x="739" y="496"/>
                    <a:pt x="739" y="495"/>
                  </a:cubicBezTo>
                  <a:cubicBezTo>
                    <a:pt x="739" y="495"/>
                    <a:pt x="739" y="495"/>
                    <a:pt x="740" y="494"/>
                  </a:cubicBezTo>
                  <a:cubicBezTo>
                    <a:pt x="740" y="494"/>
                    <a:pt x="740" y="493"/>
                    <a:pt x="741" y="492"/>
                  </a:cubicBezTo>
                  <a:cubicBezTo>
                    <a:pt x="741" y="492"/>
                    <a:pt x="741" y="492"/>
                    <a:pt x="741" y="491"/>
                  </a:cubicBezTo>
                  <a:cubicBezTo>
                    <a:pt x="741" y="491"/>
                    <a:pt x="741" y="490"/>
                    <a:pt x="741" y="490"/>
                  </a:cubicBezTo>
                  <a:cubicBezTo>
                    <a:pt x="742" y="489"/>
                    <a:pt x="742" y="488"/>
                    <a:pt x="742" y="488"/>
                  </a:cubicBezTo>
                  <a:cubicBezTo>
                    <a:pt x="742" y="488"/>
                    <a:pt x="742" y="488"/>
                    <a:pt x="742" y="488"/>
                  </a:cubicBezTo>
                  <a:cubicBezTo>
                    <a:pt x="742" y="486"/>
                    <a:pt x="743" y="485"/>
                    <a:pt x="743" y="484"/>
                  </a:cubicBezTo>
                  <a:cubicBezTo>
                    <a:pt x="743" y="484"/>
                    <a:pt x="743" y="484"/>
                    <a:pt x="743" y="484"/>
                  </a:cubicBezTo>
                  <a:cubicBezTo>
                    <a:pt x="743" y="484"/>
                    <a:pt x="743" y="483"/>
                    <a:pt x="743" y="483"/>
                  </a:cubicBezTo>
                  <a:cubicBezTo>
                    <a:pt x="743" y="482"/>
                    <a:pt x="744" y="481"/>
                    <a:pt x="744" y="480"/>
                  </a:cubicBezTo>
                  <a:cubicBezTo>
                    <a:pt x="744" y="480"/>
                    <a:pt x="744" y="479"/>
                    <a:pt x="744" y="479"/>
                  </a:cubicBezTo>
                  <a:cubicBezTo>
                    <a:pt x="744" y="478"/>
                    <a:pt x="744" y="477"/>
                    <a:pt x="744" y="476"/>
                  </a:cubicBezTo>
                  <a:cubicBezTo>
                    <a:pt x="744" y="476"/>
                    <a:pt x="744" y="476"/>
                    <a:pt x="745" y="475"/>
                  </a:cubicBezTo>
                  <a:cubicBezTo>
                    <a:pt x="745" y="474"/>
                    <a:pt x="745" y="473"/>
                    <a:pt x="745" y="472"/>
                  </a:cubicBezTo>
                  <a:cubicBezTo>
                    <a:pt x="745" y="140"/>
                    <a:pt x="745" y="140"/>
                    <a:pt x="745" y="140"/>
                  </a:cubicBezTo>
                  <a:close/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818" name="Freeform 5">
              <a:extLst>
                <a:ext uri="{FF2B5EF4-FFF2-40B4-BE49-F238E27FC236}">
                  <a16:creationId xmlns:a16="http://schemas.microsoft.com/office/drawing/2014/main" id="{754A7320-3A24-4C9A-BFFD-2E4B5D84566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079" y="3061"/>
              <a:ext cx="358" cy="560"/>
            </a:xfrm>
            <a:custGeom>
              <a:avLst/>
              <a:gdLst>
                <a:gd name="T0" fmla="*/ 0 w 143"/>
                <a:gd name="T1" fmla="*/ 10376 h 210"/>
                <a:gd name="T2" fmla="*/ 1304 w 143"/>
                <a:gd name="T3" fmla="*/ 200248 h 210"/>
                <a:gd name="T4" fmla="*/ 41410 w 143"/>
                <a:gd name="T5" fmla="*/ 201309 h 210"/>
                <a:gd name="T6" fmla="*/ 41878 w 143"/>
                <a:gd name="T7" fmla="*/ 110443 h 210"/>
                <a:gd name="T8" fmla="*/ 44342 w 143"/>
                <a:gd name="T9" fmla="*/ 110443 h 210"/>
                <a:gd name="T10" fmla="*/ 57348 w 143"/>
                <a:gd name="T11" fmla="*/ 130525 h 210"/>
                <a:gd name="T12" fmla="*/ 71405 w 143"/>
                <a:gd name="T13" fmla="*/ 130525 h 210"/>
                <a:gd name="T14" fmla="*/ 88103 w 143"/>
                <a:gd name="T15" fmla="*/ 78733 h 210"/>
                <a:gd name="T16" fmla="*/ 71405 w 143"/>
                <a:gd name="T17" fmla="*/ 26944 h 210"/>
                <a:gd name="T18" fmla="*/ 57348 w 143"/>
                <a:gd name="T19" fmla="*/ 26944 h 210"/>
                <a:gd name="T20" fmla="*/ 44342 w 143"/>
                <a:gd name="T21" fmla="*/ 45965 h 210"/>
                <a:gd name="T22" fmla="*/ 41878 w 143"/>
                <a:gd name="T23" fmla="*/ 45965 h 210"/>
                <a:gd name="T24" fmla="*/ 41878 w 143"/>
                <a:gd name="T25" fmla="*/ 10376 h 210"/>
                <a:gd name="T26" fmla="*/ 41878 w 143"/>
                <a:gd name="T27" fmla="*/ 9707 h 210"/>
                <a:gd name="T28" fmla="*/ 13086 w 143"/>
                <a:gd name="T29" fmla="*/ 0 h 210"/>
                <a:gd name="T30" fmla="*/ 784 w 143"/>
                <a:gd name="T31" fmla="*/ 7531 h 210"/>
                <a:gd name="T32" fmla="*/ 0 w 143"/>
                <a:gd name="T33" fmla="*/ 7531 h 210"/>
                <a:gd name="T34" fmla="*/ 0 w 143"/>
                <a:gd name="T35" fmla="*/ 7531 h 210"/>
                <a:gd name="T36" fmla="*/ 0 w 143"/>
                <a:gd name="T37" fmla="*/ 9707 h 210"/>
                <a:gd name="T38" fmla="*/ 0 w 143"/>
                <a:gd name="T39" fmla="*/ 10376 h 210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143" h="210">
                  <a:moveTo>
                    <a:pt x="0" y="11"/>
                  </a:moveTo>
                  <a:cubicBezTo>
                    <a:pt x="2" y="209"/>
                    <a:pt x="2" y="209"/>
                    <a:pt x="2" y="209"/>
                  </a:cubicBezTo>
                  <a:cubicBezTo>
                    <a:pt x="67" y="210"/>
                    <a:pt x="67" y="210"/>
                    <a:pt x="67" y="210"/>
                  </a:cubicBezTo>
                  <a:cubicBezTo>
                    <a:pt x="68" y="115"/>
                    <a:pt x="68" y="115"/>
                    <a:pt x="68" y="115"/>
                  </a:cubicBezTo>
                  <a:cubicBezTo>
                    <a:pt x="72" y="115"/>
                    <a:pt x="72" y="115"/>
                    <a:pt x="72" y="115"/>
                  </a:cubicBezTo>
                  <a:cubicBezTo>
                    <a:pt x="77" y="128"/>
                    <a:pt x="84" y="136"/>
                    <a:pt x="93" y="136"/>
                  </a:cubicBezTo>
                  <a:cubicBezTo>
                    <a:pt x="116" y="136"/>
                    <a:pt x="116" y="136"/>
                    <a:pt x="116" y="136"/>
                  </a:cubicBezTo>
                  <a:cubicBezTo>
                    <a:pt x="131" y="136"/>
                    <a:pt x="143" y="111"/>
                    <a:pt x="143" y="82"/>
                  </a:cubicBezTo>
                  <a:cubicBezTo>
                    <a:pt x="143" y="52"/>
                    <a:pt x="131" y="28"/>
                    <a:pt x="116" y="28"/>
                  </a:cubicBezTo>
                  <a:cubicBezTo>
                    <a:pt x="93" y="28"/>
                    <a:pt x="93" y="28"/>
                    <a:pt x="93" y="28"/>
                  </a:cubicBezTo>
                  <a:cubicBezTo>
                    <a:pt x="84" y="28"/>
                    <a:pt x="77" y="36"/>
                    <a:pt x="72" y="48"/>
                  </a:cubicBezTo>
                  <a:cubicBezTo>
                    <a:pt x="68" y="48"/>
                    <a:pt x="68" y="48"/>
                    <a:pt x="68" y="48"/>
                  </a:cubicBezTo>
                  <a:cubicBezTo>
                    <a:pt x="68" y="11"/>
                    <a:pt x="68" y="11"/>
                    <a:pt x="68" y="11"/>
                  </a:cubicBezTo>
                  <a:cubicBezTo>
                    <a:pt x="68" y="11"/>
                    <a:pt x="68" y="11"/>
                    <a:pt x="68" y="10"/>
                  </a:cubicBezTo>
                  <a:moveTo>
                    <a:pt x="21" y="0"/>
                  </a:moveTo>
                  <a:cubicBezTo>
                    <a:pt x="11" y="1"/>
                    <a:pt x="3" y="4"/>
                    <a:pt x="1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9"/>
                    <a:pt x="0" y="9"/>
                    <a:pt x="0" y="10"/>
                  </a:cubicBezTo>
                  <a:cubicBezTo>
                    <a:pt x="0" y="11"/>
                    <a:pt x="0" y="11"/>
                    <a:pt x="0" y="11"/>
                  </a:cubicBezTo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819" name="Freeform 6">
              <a:extLst>
                <a:ext uri="{FF2B5EF4-FFF2-40B4-BE49-F238E27FC236}">
                  <a16:creationId xmlns:a16="http://schemas.microsoft.com/office/drawing/2014/main" id="{B16C31B5-1722-418C-8B86-F39AA71E834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9" y="2728"/>
              <a:ext cx="95" cy="659"/>
            </a:xfrm>
            <a:custGeom>
              <a:avLst/>
              <a:gdLst>
                <a:gd name="T0" fmla="*/ 11720 w 38"/>
                <a:gd name="T1" fmla="*/ 2833 h 247"/>
                <a:gd name="T2" fmla="*/ 0 w 38"/>
                <a:gd name="T3" fmla="*/ 0 h 247"/>
                <a:gd name="T4" fmla="*/ 0 w 38"/>
                <a:gd name="T5" fmla="*/ 237646 h 247"/>
                <a:gd name="T6" fmla="*/ 23250 w 38"/>
                <a:gd name="T7" fmla="*/ 237646 h 247"/>
                <a:gd name="T8" fmla="*/ 23250 w 38"/>
                <a:gd name="T9" fmla="*/ 0 h 247"/>
                <a:gd name="T10" fmla="*/ 11720 w 38"/>
                <a:gd name="T11" fmla="*/ 2833 h 24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8" h="247">
                  <a:moveTo>
                    <a:pt x="19" y="3"/>
                  </a:moveTo>
                  <a:cubicBezTo>
                    <a:pt x="12" y="3"/>
                    <a:pt x="5" y="2"/>
                    <a:pt x="0" y="0"/>
                  </a:cubicBezTo>
                  <a:cubicBezTo>
                    <a:pt x="0" y="247"/>
                    <a:pt x="0" y="247"/>
                    <a:pt x="0" y="247"/>
                  </a:cubicBezTo>
                  <a:cubicBezTo>
                    <a:pt x="38" y="247"/>
                    <a:pt x="38" y="247"/>
                    <a:pt x="38" y="247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33" y="2"/>
                    <a:pt x="26" y="3"/>
                    <a:pt x="19" y="3"/>
                  </a:cubicBezTo>
                  <a:close/>
                </a:path>
              </a:pathLst>
            </a:custGeom>
            <a:solidFill>
              <a:srgbClr val="E2EF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820" name="Freeform 7">
              <a:extLst>
                <a:ext uri="{FF2B5EF4-FFF2-40B4-BE49-F238E27FC236}">
                  <a16:creationId xmlns:a16="http://schemas.microsoft.com/office/drawing/2014/main" id="{3169297E-9790-4B8D-9534-9482D4C8361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7" y="2613"/>
              <a:ext cx="60" cy="51"/>
            </a:xfrm>
            <a:custGeom>
              <a:avLst/>
              <a:gdLst>
                <a:gd name="T0" fmla="*/ 7345 w 24"/>
                <a:gd name="T1" fmla="*/ 0 h 19"/>
                <a:gd name="T2" fmla="*/ 0 w 24"/>
                <a:gd name="T3" fmla="*/ 0 h 19"/>
                <a:gd name="T4" fmla="*/ 0 w 24"/>
                <a:gd name="T5" fmla="*/ 14216 h 19"/>
                <a:gd name="T6" fmla="*/ 7345 w 24"/>
                <a:gd name="T7" fmla="*/ 19109 h 19"/>
                <a:gd name="T8" fmla="*/ 14658 w 24"/>
                <a:gd name="T9" fmla="*/ 14216 h 19"/>
                <a:gd name="T10" fmla="*/ 14658 w 24"/>
                <a:gd name="T11" fmla="*/ 0 h 19"/>
                <a:gd name="T12" fmla="*/ 7345 w 24"/>
                <a:gd name="T13" fmla="*/ 0 h 1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4" h="19">
                  <a:moveTo>
                    <a:pt x="12" y="0"/>
                  </a:moveTo>
                  <a:cubicBezTo>
                    <a:pt x="8" y="0"/>
                    <a:pt x="4" y="0"/>
                    <a:pt x="0" y="0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7"/>
                    <a:pt x="6" y="19"/>
                    <a:pt x="12" y="19"/>
                  </a:cubicBezTo>
                  <a:cubicBezTo>
                    <a:pt x="18" y="19"/>
                    <a:pt x="24" y="17"/>
                    <a:pt x="24" y="14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16" y="0"/>
                    <a:pt x="12" y="0"/>
                  </a:cubicBezTo>
                  <a:close/>
                </a:path>
              </a:pathLst>
            </a:custGeom>
            <a:solidFill>
              <a:srgbClr val="E2EF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821" name="Freeform 8">
              <a:extLst>
                <a:ext uri="{FF2B5EF4-FFF2-40B4-BE49-F238E27FC236}">
                  <a16:creationId xmlns:a16="http://schemas.microsoft.com/office/drawing/2014/main" id="{4B798E0D-4C6F-4C7E-8FC5-0127249CE43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7" y="1077"/>
              <a:ext cx="643" cy="1368"/>
            </a:xfrm>
            <a:custGeom>
              <a:avLst/>
              <a:gdLst>
                <a:gd name="T0" fmla="*/ 136869 w 257"/>
                <a:gd name="T1" fmla="*/ 0 h 513"/>
                <a:gd name="T2" fmla="*/ 157758 w 257"/>
                <a:gd name="T3" fmla="*/ 59315 h 513"/>
                <a:gd name="T4" fmla="*/ 157758 w 257"/>
                <a:gd name="T5" fmla="*/ 59315 h 513"/>
                <a:gd name="T6" fmla="*/ 157758 w 257"/>
                <a:gd name="T7" fmla="*/ 377992 h 513"/>
                <a:gd name="T8" fmla="*/ 78529 w 257"/>
                <a:gd name="T9" fmla="*/ 491917 h 513"/>
                <a:gd name="T10" fmla="*/ 0 w 257"/>
                <a:gd name="T11" fmla="*/ 377992 h 513"/>
                <a:gd name="T12" fmla="*/ 0 w 257"/>
                <a:gd name="T13" fmla="*/ 59315 h 513"/>
                <a:gd name="T14" fmla="*/ 11086 w 257"/>
                <a:gd name="T15" fmla="*/ 13347 h 513"/>
                <a:gd name="T16" fmla="*/ 20376 w 257"/>
                <a:gd name="T17" fmla="*/ 0 h 51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57" h="513">
                  <a:moveTo>
                    <a:pt x="223" y="0"/>
                  </a:moveTo>
                  <a:cubicBezTo>
                    <a:pt x="240" y="16"/>
                    <a:pt x="257" y="35"/>
                    <a:pt x="257" y="62"/>
                  </a:cubicBezTo>
                  <a:cubicBezTo>
                    <a:pt x="257" y="62"/>
                    <a:pt x="257" y="62"/>
                    <a:pt x="257" y="62"/>
                  </a:cubicBezTo>
                  <a:cubicBezTo>
                    <a:pt x="257" y="394"/>
                    <a:pt x="257" y="394"/>
                    <a:pt x="257" y="394"/>
                  </a:cubicBezTo>
                  <a:cubicBezTo>
                    <a:pt x="257" y="434"/>
                    <a:pt x="192" y="513"/>
                    <a:pt x="128" y="513"/>
                  </a:cubicBezTo>
                  <a:cubicBezTo>
                    <a:pt x="64" y="513"/>
                    <a:pt x="0" y="434"/>
                    <a:pt x="0" y="394"/>
                  </a:cubicBezTo>
                  <a:cubicBezTo>
                    <a:pt x="0" y="62"/>
                    <a:pt x="0" y="62"/>
                    <a:pt x="0" y="62"/>
                  </a:cubicBezTo>
                  <a:cubicBezTo>
                    <a:pt x="0" y="43"/>
                    <a:pt x="8" y="27"/>
                    <a:pt x="18" y="14"/>
                  </a:cubicBezTo>
                  <a:cubicBezTo>
                    <a:pt x="23" y="8"/>
                    <a:pt x="28" y="5"/>
                    <a:pt x="33" y="0"/>
                  </a:cubicBezTo>
                </a:path>
              </a:pathLst>
            </a:custGeom>
            <a:solidFill>
              <a:srgbClr val="D3E6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822" name="Freeform 9">
              <a:extLst>
                <a:ext uri="{FF2B5EF4-FFF2-40B4-BE49-F238E27FC236}">
                  <a16:creationId xmlns:a16="http://schemas.microsoft.com/office/drawing/2014/main" id="{DD9E8858-C58B-4E99-868F-2ABAE9AB17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7" y="1008"/>
              <a:ext cx="522" cy="251"/>
            </a:xfrm>
            <a:custGeom>
              <a:avLst/>
              <a:gdLst>
                <a:gd name="T0" fmla="*/ 0 w 209"/>
                <a:gd name="T1" fmla="*/ 45348 h 94"/>
                <a:gd name="T2" fmla="*/ 63085 w 209"/>
                <a:gd name="T3" fmla="*/ 90950 h 94"/>
                <a:gd name="T4" fmla="*/ 126744 w 209"/>
                <a:gd name="T5" fmla="*/ 45348 h 94"/>
                <a:gd name="T6" fmla="*/ 126744 w 209"/>
                <a:gd name="T7" fmla="*/ 45348 h 94"/>
                <a:gd name="T8" fmla="*/ 63085 w 209"/>
                <a:gd name="T9" fmla="*/ 0 h 94"/>
                <a:gd name="T10" fmla="*/ 0 w 209"/>
                <a:gd name="T11" fmla="*/ 45348 h 9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09" h="94">
                  <a:moveTo>
                    <a:pt x="0" y="47"/>
                  </a:moveTo>
                  <a:cubicBezTo>
                    <a:pt x="0" y="79"/>
                    <a:pt x="52" y="94"/>
                    <a:pt x="104" y="94"/>
                  </a:cubicBezTo>
                  <a:cubicBezTo>
                    <a:pt x="156" y="94"/>
                    <a:pt x="209" y="79"/>
                    <a:pt x="209" y="47"/>
                  </a:cubicBezTo>
                  <a:cubicBezTo>
                    <a:pt x="209" y="47"/>
                    <a:pt x="209" y="47"/>
                    <a:pt x="209" y="47"/>
                  </a:cubicBezTo>
                  <a:cubicBezTo>
                    <a:pt x="209" y="14"/>
                    <a:pt x="156" y="0"/>
                    <a:pt x="104" y="0"/>
                  </a:cubicBezTo>
                  <a:cubicBezTo>
                    <a:pt x="52" y="0"/>
                    <a:pt x="0" y="14"/>
                    <a:pt x="0" y="47"/>
                  </a:cubicBezTo>
                  <a:close/>
                </a:path>
              </a:pathLst>
            </a:custGeom>
            <a:solidFill>
              <a:srgbClr val="EDF5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823" name="Freeform 10">
              <a:extLst>
                <a:ext uri="{FF2B5EF4-FFF2-40B4-BE49-F238E27FC236}">
                  <a16:creationId xmlns:a16="http://schemas.microsoft.com/office/drawing/2014/main" id="{99DF9A7B-CB56-4687-97CC-C1406554B01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4" y="1104"/>
              <a:ext cx="140" cy="91"/>
            </a:xfrm>
            <a:custGeom>
              <a:avLst/>
              <a:gdLst>
                <a:gd name="T0" fmla="*/ 0 w 56"/>
                <a:gd name="T1" fmla="*/ 0 h 34"/>
                <a:gd name="T2" fmla="*/ 34188 w 56"/>
                <a:gd name="T3" fmla="*/ 22779 h 34"/>
                <a:gd name="T4" fmla="*/ 18363 w 56"/>
                <a:gd name="T5" fmla="*/ 13596 h 34"/>
                <a:gd name="T6" fmla="*/ 4895 w 56"/>
                <a:gd name="T7" fmla="*/ 2872 h 3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6" h="34">
                  <a:moveTo>
                    <a:pt x="0" y="0"/>
                  </a:moveTo>
                  <a:cubicBezTo>
                    <a:pt x="9" y="23"/>
                    <a:pt x="34" y="34"/>
                    <a:pt x="56" y="23"/>
                  </a:cubicBezTo>
                  <a:cubicBezTo>
                    <a:pt x="51" y="14"/>
                    <a:pt x="38" y="16"/>
                    <a:pt x="30" y="14"/>
                  </a:cubicBezTo>
                  <a:cubicBezTo>
                    <a:pt x="21" y="13"/>
                    <a:pt x="15" y="9"/>
                    <a:pt x="8" y="3"/>
                  </a:cubicBezTo>
                </a:path>
              </a:pathLst>
            </a:custGeom>
            <a:solidFill>
              <a:srgbClr val="8CC1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824" name="Freeform 11">
              <a:extLst>
                <a:ext uri="{FF2B5EF4-FFF2-40B4-BE49-F238E27FC236}">
                  <a16:creationId xmlns:a16="http://schemas.microsoft.com/office/drawing/2014/main" id="{10831171-10BF-4E14-B9F3-0FB018A8BFE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9" y="1096"/>
              <a:ext cx="85" cy="85"/>
            </a:xfrm>
            <a:custGeom>
              <a:avLst/>
              <a:gdLst>
                <a:gd name="T0" fmla="*/ 2470 w 34"/>
                <a:gd name="T1" fmla="*/ 26037 h 32"/>
                <a:gd name="T2" fmla="*/ 19533 w 34"/>
                <a:gd name="T3" fmla="*/ 0 h 32"/>
                <a:gd name="T4" fmla="*/ 0 w 34"/>
                <a:gd name="T5" fmla="*/ 19715 h 3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4" h="32">
                  <a:moveTo>
                    <a:pt x="4" y="28"/>
                  </a:moveTo>
                  <a:cubicBezTo>
                    <a:pt x="21" y="32"/>
                    <a:pt x="34" y="16"/>
                    <a:pt x="32" y="0"/>
                  </a:cubicBezTo>
                  <a:cubicBezTo>
                    <a:pt x="21" y="4"/>
                    <a:pt x="15" y="19"/>
                    <a:pt x="0" y="21"/>
                  </a:cubicBezTo>
                </a:path>
              </a:pathLst>
            </a:custGeom>
            <a:solidFill>
              <a:srgbClr val="8CC1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825" name="Freeform 12">
              <a:extLst>
                <a:ext uri="{FF2B5EF4-FFF2-40B4-BE49-F238E27FC236}">
                  <a16:creationId xmlns:a16="http://schemas.microsoft.com/office/drawing/2014/main" id="{A8095396-812D-43B2-A98A-BDF34662FAC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4" y="2445"/>
              <a:ext cx="245" cy="67"/>
            </a:xfrm>
            <a:custGeom>
              <a:avLst/>
              <a:gdLst>
                <a:gd name="T0" fmla="*/ 0 w 98"/>
                <a:gd name="T1" fmla="*/ 4848 h 25"/>
                <a:gd name="T2" fmla="*/ 30083 w 98"/>
                <a:gd name="T3" fmla="*/ 24873 h 25"/>
                <a:gd name="T4" fmla="*/ 59895 w 98"/>
                <a:gd name="T5" fmla="*/ 4848 h 25"/>
                <a:gd name="T6" fmla="*/ 59895 w 98"/>
                <a:gd name="T7" fmla="*/ 0 h 25"/>
                <a:gd name="T8" fmla="*/ 30083 w 98"/>
                <a:gd name="T9" fmla="*/ 18940 h 25"/>
                <a:gd name="T10" fmla="*/ 0 w 98"/>
                <a:gd name="T11" fmla="*/ 0 h 25"/>
                <a:gd name="T12" fmla="*/ 0 w 98"/>
                <a:gd name="T13" fmla="*/ 4848 h 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8" h="25">
                  <a:moveTo>
                    <a:pt x="0" y="5"/>
                  </a:moveTo>
                  <a:cubicBezTo>
                    <a:pt x="0" y="19"/>
                    <a:pt x="25" y="25"/>
                    <a:pt x="49" y="25"/>
                  </a:cubicBezTo>
                  <a:cubicBezTo>
                    <a:pt x="74" y="25"/>
                    <a:pt x="98" y="19"/>
                    <a:pt x="98" y="5"/>
                  </a:cubicBezTo>
                  <a:cubicBezTo>
                    <a:pt x="98" y="0"/>
                    <a:pt x="98" y="0"/>
                    <a:pt x="98" y="0"/>
                  </a:cubicBezTo>
                  <a:cubicBezTo>
                    <a:pt x="98" y="13"/>
                    <a:pt x="74" y="19"/>
                    <a:pt x="49" y="19"/>
                  </a:cubicBezTo>
                  <a:cubicBezTo>
                    <a:pt x="25" y="19"/>
                    <a:pt x="0" y="13"/>
                    <a:pt x="0" y="0"/>
                  </a:cubicBezTo>
                  <a:lnTo>
                    <a:pt x="0" y="5"/>
                  </a:lnTo>
                  <a:close/>
                </a:path>
              </a:pathLst>
            </a:custGeom>
            <a:solidFill>
              <a:srgbClr val="404C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826" name="Freeform 13">
              <a:extLst>
                <a:ext uri="{FF2B5EF4-FFF2-40B4-BE49-F238E27FC236}">
                  <a16:creationId xmlns:a16="http://schemas.microsoft.com/office/drawing/2014/main" id="{FE8B3EED-CC52-48DD-926B-4A88CC1CD52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7" y="2483"/>
              <a:ext cx="220" cy="130"/>
            </a:xfrm>
            <a:custGeom>
              <a:avLst/>
              <a:gdLst>
                <a:gd name="T0" fmla="*/ 0 w 88"/>
                <a:gd name="T1" fmla="*/ 0 h 49"/>
                <a:gd name="T2" fmla="*/ 0 w 88"/>
                <a:gd name="T3" fmla="*/ 29733 h 49"/>
                <a:gd name="T4" fmla="*/ 26875 w 88"/>
                <a:gd name="T5" fmla="*/ 45343 h 49"/>
                <a:gd name="T6" fmla="*/ 53720 w 88"/>
                <a:gd name="T7" fmla="*/ 29733 h 49"/>
                <a:gd name="T8" fmla="*/ 53720 w 88"/>
                <a:gd name="T9" fmla="*/ 0 h 49"/>
                <a:gd name="T10" fmla="*/ 26875 w 88"/>
                <a:gd name="T11" fmla="*/ 10100 h 49"/>
                <a:gd name="T12" fmla="*/ 0 w 88"/>
                <a:gd name="T13" fmla="*/ 0 h 4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8" h="49">
                  <a:moveTo>
                    <a:pt x="0" y="0"/>
                  </a:moveTo>
                  <a:cubicBezTo>
                    <a:pt x="0" y="32"/>
                    <a:pt x="0" y="32"/>
                    <a:pt x="0" y="32"/>
                  </a:cubicBezTo>
                  <a:cubicBezTo>
                    <a:pt x="0" y="44"/>
                    <a:pt x="22" y="49"/>
                    <a:pt x="44" y="49"/>
                  </a:cubicBezTo>
                  <a:cubicBezTo>
                    <a:pt x="66" y="49"/>
                    <a:pt x="88" y="44"/>
                    <a:pt x="88" y="32"/>
                  </a:cubicBezTo>
                  <a:cubicBezTo>
                    <a:pt x="88" y="0"/>
                    <a:pt x="88" y="0"/>
                    <a:pt x="88" y="0"/>
                  </a:cubicBezTo>
                  <a:cubicBezTo>
                    <a:pt x="80" y="7"/>
                    <a:pt x="62" y="11"/>
                    <a:pt x="44" y="11"/>
                  </a:cubicBezTo>
                  <a:cubicBezTo>
                    <a:pt x="26" y="11"/>
                    <a:pt x="8" y="7"/>
                    <a:pt x="0" y="0"/>
                  </a:cubicBezTo>
                  <a:close/>
                </a:path>
              </a:pathLst>
            </a:custGeom>
            <a:solidFill>
              <a:srgbClr val="E3E1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827" name="Freeform 14">
              <a:extLst>
                <a:ext uri="{FF2B5EF4-FFF2-40B4-BE49-F238E27FC236}">
                  <a16:creationId xmlns:a16="http://schemas.microsoft.com/office/drawing/2014/main" id="{CFD359B6-5D40-4E5E-B288-0B4A3D53E7F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7" y="2637"/>
              <a:ext cx="60" cy="27"/>
            </a:xfrm>
            <a:custGeom>
              <a:avLst/>
              <a:gdLst>
                <a:gd name="T0" fmla="*/ 0 w 24"/>
                <a:gd name="T1" fmla="*/ 5476 h 10"/>
                <a:gd name="T2" fmla="*/ 7345 w 24"/>
                <a:gd name="T3" fmla="*/ 10468 h 10"/>
                <a:gd name="T4" fmla="*/ 14658 w 24"/>
                <a:gd name="T5" fmla="*/ 5476 h 10"/>
                <a:gd name="T6" fmla="*/ 14658 w 24"/>
                <a:gd name="T7" fmla="*/ 5476 h 10"/>
                <a:gd name="T8" fmla="*/ 7345 w 24"/>
                <a:gd name="T9" fmla="*/ 0 h 10"/>
                <a:gd name="T10" fmla="*/ 0 w 24"/>
                <a:gd name="T11" fmla="*/ 5476 h 1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4" h="10">
                  <a:moveTo>
                    <a:pt x="0" y="5"/>
                  </a:moveTo>
                  <a:cubicBezTo>
                    <a:pt x="0" y="8"/>
                    <a:pt x="6" y="10"/>
                    <a:pt x="12" y="10"/>
                  </a:cubicBezTo>
                  <a:cubicBezTo>
                    <a:pt x="18" y="10"/>
                    <a:pt x="24" y="8"/>
                    <a:pt x="24" y="5"/>
                  </a:cubicBezTo>
                  <a:cubicBezTo>
                    <a:pt x="24" y="5"/>
                    <a:pt x="24" y="5"/>
                    <a:pt x="24" y="5"/>
                  </a:cubicBezTo>
                  <a:cubicBezTo>
                    <a:pt x="24" y="2"/>
                    <a:pt x="18" y="0"/>
                    <a:pt x="12" y="0"/>
                  </a:cubicBezTo>
                  <a:cubicBezTo>
                    <a:pt x="6" y="0"/>
                    <a:pt x="0" y="2"/>
                    <a:pt x="0" y="5"/>
                  </a:cubicBezTo>
                  <a:close/>
                </a:path>
              </a:pathLst>
            </a:custGeom>
            <a:solidFill>
              <a:srgbClr val="A2BB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828" name="Freeform 15">
              <a:extLst>
                <a:ext uri="{FF2B5EF4-FFF2-40B4-BE49-F238E27FC236}">
                  <a16:creationId xmlns:a16="http://schemas.microsoft.com/office/drawing/2014/main" id="{1D33F215-DAE6-4243-AD91-29B519E8F54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7" y="2733"/>
              <a:ext cx="60" cy="48"/>
            </a:xfrm>
            <a:custGeom>
              <a:avLst/>
              <a:gdLst>
                <a:gd name="T0" fmla="*/ 7345 w 24"/>
                <a:gd name="T1" fmla="*/ 1059 h 18"/>
                <a:gd name="T2" fmla="*/ 0 w 24"/>
                <a:gd name="T3" fmla="*/ 0 h 18"/>
                <a:gd name="T4" fmla="*/ 0 w 24"/>
                <a:gd name="T5" fmla="*/ 12536 h 18"/>
                <a:gd name="T6" fmla="*/ 7345 w 24"/>
                <a:gd name="T7" fmla="*/ 17237 h 18"/>
                <a:gd name="T8" fmla="*/ 14658 w 24"/>
                <a:gd name="T9" fmla="*/ 12536 h 18"/>
                <a:gd name="T10" fmla="*/ 14658 w 24"/>
                <a:gd name="T11" fmla="*/ 0 h 18"/>
                <a:gd name="T12" fmla="*/ 7345 w 24"/>
                <a:gd name="T13" fmla="*/ 1059 h 1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4" h="18">
                  <a:moveTo>
                    <a:pt x="12" y="1"/>
                  </a:moveTo>
                  <a:cubicBezTo>
                    <a:pt x="8" y="1"/>
                    <a:pt x="4" y="1"/>
                    <a:pt x="0" y="0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7"/>
                    <a:pt x="6" y="18"/>
                    <a:pt x="12" y="18"/>
                  </a:cubicBezTo>
                  <a:cubicBezTo>
                    <a:pt x="18" y="18"/>
                    <a:pt x="24" y="17"/>
                    <a:pt x="24" y="13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1"/>
                    <a:pt x="16" y="1"/>
                    <a:pt x="12" y="1"/>
                  </a:cubicBezTo>
                  <a:close/>
                </a:path>
              </a:pathLst>
            </a:custGeom>
            <a:solidFill>
              <a:srgbClr val="E2EF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829" name="Freeform 16">
              <a:extLst>
                <a:ext uri="{FF2B5EF4-FFF2-40B4-BE49-F238E27FC236}">
                  <a16:creationId xmlns:a16="http://schemas.microsoft.com/office/drawing/2014/main" id="{84541F09-5538-41BD-9553-CE424172747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7" y="2757"/>
              <a:ext cx="60" cy="24"/>
            </a:xfrm>
            <a:custGeom>
              <a:avLst/>
              <a:gdLst>
                <a:gd name="T0" fmla="*/ 0 w 24"/>
                <a:gd name="T1" fmla="*/ 3891 h 9"/>
                <a:gd name="T2" fmla="*/ 7345 w 24"/>
                <a:gd name="T3" fmla="*/ 8648 h 9"/>
                <a:gd name="T4" fmla="*/ 14658 w 24"/>
                <a:gd name="T5" fmla="*/ 3891 h 9"/>
                <a:gd name="T6" fmla="*/ 14658 w 24"/>
                <a:gd name="T7" fmla="*/ 3891 h 9"/>
                <a:gd name="T8" fmla="*/ 7345 w 24"/>
                <a:gd name="T9" fmla="*/ 0 h 9"/>
                <a:gd name="T10" fmla="*/ 0 w 24"/>
                <a:gd name="T11" fmla="*/ 3891 h 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4" h="9">
                  <a:moveTo>
                    <a:pt x="0" y="4"/>
                  </a:moveTo>
                  <a:cubicBezTo>
                    <a:pt x="0" y="8"/>
                    <a:pt x="6" y="9"/>
                    <a:pt x="12" y="9"/>
                  </a:cubicBezTo>
                  <a:cubicBezTo>
                    <a:pt x="18" y="9"/>
                    <a:pt x="24" y="8"/>
                    <a:pt x="24" y="4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24" y="1"/>
                    <a:pt x="18" y="0"/>
                    <a:pt x="12" y="0"/>
                  </a:cubicBezTo>
                  <a:cubicBezTo>
                    <a:pt x="6" y="0"/>
                    <a:pt x="0" y="1"/>
                    <a:pt x="0" y="4"/>
                  </a:cubicBezTo>
                  <a:close/>
                </a:path>
              </a:pathLst>
            </a:custGeom>
            <a:solidFill>
              <a:srgbClr val="BEDB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830" name="Freeform 17">
              <a:extLst>
                <a:ext uri="{FF2B5EF4-FFF2-40B4-BE49-F238E27FC236}">
                  <a16:creationId xmlns:a16="http://schemas.microsoft.com/office/drawing/2014/main" id="{704F6E74-EEE7-4FBA-8BBE-902492DAFA6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9" y="2624"/>
              <a:ext cx="135" cy="56"/>
            </a:xfrm>
            <a:custGeom>
              <a:avLst/>
              <a:gdLst>
                <a:gd name="T0" fmla="*/ 23958 w 54"/>
                <a:gd name="T1" fmla="*/ 0 h 21"/>
                <a:gd name="T2" fmla="*/ 23958 w 54"/>
                <a:gd name="T3" fmla="*/ 9707 h 21"/>
                <a:gd name="T4" fmla="*/ 16613 w 54"/>
                <a:gd name="T5" fmla="*/ 14413 h 21"/>
                <a:gd name="T6" fmla="*/ 9300 w 54"/>
                <a:gd name="T7" fmla="*/ 9707 h 21"/>
                <a:gd name="T8" fmla="*/ 9300 w 54"/>
                <a:gd name="T9" fmla="*/ 0 h 21"/>
                <a:gd name="T10" fmla="*/ 0 w 54"/>
                <a:gd name="T11" fmla="*/ 9707 h 21"/>
                <a:gd name="T12" fmla="*/ 0 w 54"/>
                <a:gd name="T13" fmla="*/ 9707 h 21"/>
                <a:gd name="T14" fmla="*/ 16613 w 54"/>
                <a:gd name="T15" fmla="*/ 20083 h 21"/>
                <a:gd name="T16" fmla="*/ 33020 w 54"/>
                <a:gd name="T17" fmla="*/ 9707 h 21"/>
                <a:gd name="T18" fmla="*/ 33020 w 54"/>
                <a:gd name="T19" fmla="*/ 9707 h 21"/>
                <a:gd name="T20" fmla="*/ 23958 w 54"/>
                <a:gd name="T21" fmla="*/ 0 h 2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4" h="21">
                  <a:moveTo>
                    <a:pt x="39" y="0"/>
                  </a:moveTo>
                  <a:cubicBezTo>
                    <a:pt x="39" y="10"/>
                    <a:pt x="39" y="10"/>
                    <a:pt x="39" y="10"/>
                  </a:cubicBezTo>
                  <a:cubicBezTo>
                    <a:pt x="39" y="13"/>
                    <a:pt x="33" y="15"/>
                    <a:pt x="27" y="15"/>
                  </a:cubicBezTo>
                  <a:cubicBezTo>
                    <a:pt x="21" y="15"/>
                    <a:pt x="15" y="13"/>
                    <a:pt x="15" y="1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7" y="1"/>
                    <a:pt x="0" y="5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7"/>
                    <a:pt x="14" y="21"/>
                    <a:pt x="27" y="21"/>
                  </a:cubicBezTo>
                  <a:cubicBezTo>
                    <a:pt x="41" y="21"/>
                    <a:pt x="54" y="17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5"/>
                    <a:pt x="48" y="1"/>
                    <a:pt x="39" y="0"/>
                  </a:cubicBezTo>
                  <a:close/>
                </a:path>
              </a:pathLst>
            </a:custGeom>
            <a:solidFill>
              <a:srgbClr val="C1C9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831" name="Freeform 18">
              <a:extLst>
                <a:ext uri="{FF2B5EF4-FFF2-40B4-BE49-F238E27FC236}">
                  <a16:creationId xmlns:a16="http://schemas.microsoft.com/office/drawing/2014/main" id="{3D3F187C-E707-49B5-AA42-C13FF78B012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9" y="2656"/>
              <a:ext cx="135" cy="80"/>
            </a:xfrm>
            <a:custGeom>
              <a:avLst/>
              <a:gdLst>
                <a:gd name="T0" fmla="*/ 16613 w 54"/>
                <a:gd name="T1" fmla="*/ 8648 h 30"/>
                <a:gd name="T2" fmla="*/ 0 w 54"/>
                <a:gd name="T3" fmla="*/ 0 h 30"/>
                <a:gd name="T4" fmla="*/ 0 w 54"/>
                <a:gd name="T5" fmla="*/ 0 h 30"/>
                <a:gd name="T6" fmla="*/ 0 w 54"/>
                <a:gd name="T7" fmla="*/ 18355 h 30"/>
                <a:gd name="T8" fmla="*/ 16613 w 54"/>
                <a:gd name="T9" fmla="*/ 28728 h 30"/>
                <a:gd name="T10" fmla="*/ 33020 w 54"/>
                <a:gd name="T11" fmla="*/ 18355 h 30"/>
                <a:gd name="T12" fmla="*/ 33020 w 54"/>
                <a:gd name="T13" fmla="*/ 0 h 30"/>
                <a:gd name="T14" fmla="*/ 33020 w 54"/>
                <a:gd name="T15" fmla="*/ 0 h 30"/>
                <a:gd name="T16" fmla="*/ 16613 w 54"/>
                <a:gd name="T17" fmla="*/ 8648 h 3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4" h="30">
                  <a:moveTo>
                    <a:pt x="27" y="9"/>
                  </a:moveTo>
                  <a:cubicBezTo>
                    <a:pt x="15" y="9"/>
                    <a:pt x="2" y="6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27"/>
                    <a:pt x="14" y="30"/>
                    <a:pt x="27" y="30"/>
                  </a:cubicBezTo>
                  <a:cubicBezTo>
                    <a:pt x="41" y="30"/>
                    <a:pt x="54" y="27"/>
                    <a:pt x="54" y="19"/>
                  </a:cubicBezTo>
                  <a:cubicBezTo>
                    <a:pt x="54" y="0"/>
                    <a:pt x="54" y="0"/>
                    <a:pt x="54" y="0"/>
                  </a:cubicBezTo>
                  <a:cubicBezTo>
                    <a:pt x="54" y="0"/>
                    <a:pt x="54" y="0"/>
                    <a:pt x="54" y="0"/>
                  </a:cubicBezTo>
                  <a:cubicBezTo>
                    <a:pt x="52" y="6"/>
                    <a:pt x="39" y="9"/>
                    <a:pt x="27" y="9"/>
                  </a:cubicBezTo>
                  <a:close/>
                </a:path>
              </a:pathLst>
            </a:custGeom>
            <a:solidFill>
              <a:srgbClr val="404C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832" name="Freeform 19">
              <a:extLst>
                <a:ext uri="{FF2B5EF4-FFF2-40B4-BE49-F238E27FC236}">
                  <a16:creationId xmlns:a16="http://schemas.microsoft.com/office/drawing/2014/main" id="{E7CBBD87-AF7B-44B5-B5D1-1B6A97FE581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7" y="2405"/>
              <a:ext cx="220" cy="64"/>
            </a:xfrm>
            <a:custGeom>
              <a:avLst/>
              <a:gdLst>
                <a:gd name="T0" fmla="*/ 53720 w 88"/>
                <a:gd name="T1" fmla="*/ 12536 h 24"/>
                <a:gd name="T2" fmla="*/ 26875 w 88"/>
                <a:gd name="T3" fmla="*/ 23061 h 24"/>
                <a:gd name="T4" fmla="*/ 0 w 88"/>
                <a:gd name="T5" fmla="*/ 12536 h 24"/>
                <a:gd name="T6" fmla="*/ 0 w 88"/>
                <a:gd name="T7" fmla="*/ 0 h 24"/>
                <a:gd name="T8" fmla="*/ 26875 w 88"/>
                <a:gd name="T9" fmla="*/ 9707 h 24"/>
                <a:gd name="T10" fmla="*/ 53720 w 88"/>
                <a:gd name="T11" fmla="*/ 0 h 24"/>
                <a:gd name="T12" fmla="*/ 53720 w 88"/>
                <a:gd name="T13" fmla="*/ 12536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8" h="24">
                  <a:moveTo>
                    <a:pt x="88" y="13"/>
                  </a:moveTo>
                  <a:cubicBezTo>
                    <a:pt x="80" y="20"/>
                    <a:pt x="62" y="24"/>
                    <a:pt x="44" y="24"/>
                  </a:cubicBezTo>
                  <a:cubicBezTo>
                    <a:pt x="26" y="24"/>
                    <a:pt x="8" y="20"/>
                    <a:pt x="0" y="1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8" y="7"/>
                    <a:pt x="26" y="10"/>
                    <a:pt x="44" y="10"/>
                  </a:cubicBezTo>
                  <a:cubicBezTo>
                    <a:pt x="62" y="10"/>
                    <a:pt x="80" y="7"/>
                    <a:pt x="88" y="0"/>
                  </a:cubicBezTo>
                  <a:lnTo>
                    <a:pt x="88" y="13"/>
                  </a:lnTo>
                  <a:close/>
                </a:path>
              </a:pathLst>
            </a:custGeom>
            <a:solidFill>
              <a:srgbClr val="75B6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833" name="Freeform 20">
              <a:extLst>
                <a:ext uri="{FF2B5EF4-FFF2-40B4-BE49-F238E27FC236}">
                  <a16:creationId xmlns:a16="http://schemas.microsoft.com/office/drawing/2014/main" id="{470D31EF-4A33-48BE-AB1A-24E1F2A7183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4" y="2419"/>
              <a:ext cx="245" cy="77"/>
            </a:xfrm>
            <a:custGeom>
              <a:avLst/>
              <a:gdLst>
                <a:gd name="T0" fmla="*/ 56958 w 98"/>
                <a:gd name="T1" fmla="*/ 0 h 29"/>
                <a:gd name="T2" fmla="*/ 56958 w 98"/>
                <a:gd name="T3" fmla="*/ 7411 h 29"/>
                <a:gd name="T4" fmla="*/ 30083 w 98"/>
                <a:gd name="T5" fmla="*/ 17540 h 29"/>
                <a:gd name="T6" fmla="*/ 3250 w 98"/>
                <a:gd name="T7" fmla="*/ 7411 h 29"/>
                <a:gd name="T8" fmla="*/ 3250 w 98"/>
                <a:gd name="T9" fmla="*/ 0 h 29"/>
                <a:gd name="T10" fmla="*/ 0 w 98"/>
                <a:gd name="T11" fmla="*/ 9490 h 29"/>
                <a:gd name="T12" fmla="*/ 0 w 98"/>
                <a:gd name="T13" fmla="*/ 9490 h 29"/>
                <a:gd name="T14" fmla="*/ 30083 w 98"/>
                <a:gd name="T15" fmla="*/ 26937 h 29"/>
                <a:gd name="T16" fmla="*/ 59895 w 98"/>
                <a:gd name="T17" fmla="*/ 9490 h 29"/>
                <a:gd name="T18" fmla="*/ 59895 w 98"/>
                <a:gd name="T19" fmla="*/ 9490 h 29"/>
                <a:gd name="T20" fmla="*/ 56958 w 98"/>
                <a:gd name="T21" fmla="*/ 0 h 2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98" h="29">
                  <a:moveTo>
                    <a:pt x="93" y="0"/>
                  </a:moveTo>
                  <a:cubicBezTo>
                    <a:pt x="93" y="8"/>
                    <a:pt x="93" y="8"/>
                    <a:pt x="93" y="8"/>
                  </a:cubicBezTo>
                  <a:cubicBezTo>
                    <a:pt x="85" y="15"/>
                    <a:pt x="67" y="19"/>
                    <a:pt x="49" y="19"/>
                  </a:cubicBezTo>
                  <a:cubicBezTo>
                    <a:pt x="31" y="19"/>
                    <a:pt x="13" y="15"/>
                    <a:pt x="5" y="8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3"/>
                    <a:pt x="0" y="6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23"/>
                    <a:pt x="25" y="29"/>
                    <a:pt x="49" y="29"/>
                  </a:cubicBezTo>
                  <a:cubicBezTo>
                    <a:pt x="74" y="29"/>
                    <a:pt x="98" y="23"/>
                    <a:pt x="98" y="10"/>
                  </a:cubicBezTo>
                  <a:cubicBezTo>
                    <a:pt x="98" y="10"/>
                    <a:pt x="98" y="10"/>
                    <a:pt x="98" y="10"/>
                  </a:cubicBezTo>
                  <a:cubicBezTo>
                    <a:pt x="98" y="6"/>
                    <a:pt x="96" y="3"/>
                    <a:pt x="93" y="0"/>
                  </a:cubicBezTo>
                  <a:close/>
                </a:path>
              </a:pathLst>
            </a:custGeom>
            <a:solidFill>
              <a:srgbClr val="C1C9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834" name="Freeform 21">
              <a:extLst>
                <a:ext uri="{FF2B5EF4-FFF2-40B4-BE49-F238E27FC236}">
                  <a16:creationId xmlns:a16="http://schemas.microsoft.com/office/drawing/2014/main" id="{4D3FAFF2-A3CE-4DEC-B14D-8A3F3353DB8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4" y="1040"/>
              <a:ext cx="375" cy="208"/>
            </a:xfrm>
            <a:custGeom>
              <a:avLst/>
              <a:gdLst>
                <a:gd name="T0" fmla="*/ 0 w 150"/>
                <a:gd name="T1" fmla="*/ 64320 h 78"/>
                <a:gd name="T2" fmla="*/ 34970 w 150"/>
                <a:gd name="T3" fmla="*/ 72968 h 78"/>
                <a:gd name="T4" fmla="*/ 65438 w 150"/>
                <a:gd name="T5" fmla="*/ 66197 h 78"/>
                <a:gd name="T6" fmla="*/ 87895 w 150"/>
                <a:gd name="T7" fmla="*/ 47880 h 78"/>
                <a:gd name="T8" fmla="*/ 87425 w 150"/>
                <a:gd name="T9" fmla="*/ 19021 h 78"/>
                <a:gd name="T10" fmla="*/ 62313 w 150"/>
                <a:gd name="T11" fmla="*/ 0 h 78"/>
                <a:gd name="T12" fmla="*/ 71613 w 150"/>
                <a:gd name="T13" fmla="*/ 16179 h 78"/>
                <a:gd name="T14" fmla="*/ 63020 w 150"/>
                <a:gd name="T15" fmla="*/ 50005 h 78"/>
                <a:gd name="T16" fmla="*/ 19063 w 150"/>
                <a:gd name="T17" fmla="*/ 64320 h 7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0" h="78">
                  <a:moveTo>
                    <a:pt x="0" y="67"/>
                  </a:moveTo>
                  <a:cubicBezTo>
                    <a:pt x="17" y="78"/>
                    <a:pt x="39" y="76"/>
                    <a:pt x="57" y="76"/>
                  </a:cubicBezTo>
                  <a:cubicBezTo>
                    <a:pt x="74" y="75"/>
                    <a:pt x="91" y="73"/>
                    <a:pt x="107" y="69"/>
                  </a:cubicBezTo>
                  <a:cubicBezTo>
                    <a:pt x="117" y="67"/>
                    <a:pt x="136" y="61"/>
                    <a:pt x="144" y="50"/>
                  </a:cubicBezTo>
                  <a:cubicBezTo>
                    <a:pt x="150" y="42"/>
                    <a:pt x="149" y="29"/>
                    <a:pt x="143" y="20"/>
                  </a:cubicBezTo>
                  <a:cubicBezTo>
                    <a:pt x="133" y="1"/>
                    <a:pt x="116" y="3"/>
                    <a:pt x="102" y="0"/>
                  </a:cubicBezTo>
                  <a:cubicBezTo>
                    <a:pt x="107" y="4"/>
                    <a:pt x="115" y="7"/>
                    <a:pt x="117" y="17"/>
                  </a:cubicBezTo>
                  <a:cubicBezTo>
                    <a:pt x="121" y="36"/>
                    <a:pt x="112" y="47"/>
                    <a:pt x="103" y="52"/>
                  </a:cubicBezTo>
                  <a:cubicBezTo>
                    <a:pt x="77" y="62"/>
                    <a:pt x="53" y="68"/>
                    <a:pt x="31" y="67"/>
                  </a:cubicBezTo>
                </a:path>
              </a:pathLst>
            </a:custGeom>
            <a:solidFill>
              <a:srgbClr val="F4F9F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835" name="Freeform 22">
              <a:extLst>
                <a:ext uri="{FF2B5EF4-FFF2-40B4-BE49-F238E27FC236}">
                  <a16:creationId xmlns:a16="http://schemas.microsoft.com/office/drawing/2014/main" id="{A88C6EEE-D47A-4C7D-B4FB-E3048ECD2F1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7" y="1008"/>
              <a:ext cx="312" cy="197"/>
            </a:xfrm>
            <a:custGeom>
              <a:avLst/>
              <a:gdLst>
                <a:gd name="T0" fmla="*/ 75452 w 125"/>
                <a:gd name="T1" fmla="*/ 4677 h 74"/>
                <a:gd name="T2" fmla="*/ 24229 w 125"/>
                <a:gd name="T3" fmla="*/ 11359 h 74"/>
                <a:gd name="T4" fmla="*/ 2910 w 125"/>
                <a:gd name="T5" fmla="*/ 37015 h 74"/>
                <a:gd name="T6" fmla="*/ 14522 w 125"/>
                <a:gd name="T7" fmla="*/ 70071 h 74"/>
                <a:gd name="T8" fmla="*/ 39125 w 125"/>
                <a:gd name="T9" fmla="*/ 35322 h 74"/>
                <a:gd name="T10" fmla="*/ 62108 w 125"/>
                <a:gd name="T11" fmla="*/ 5718 h 7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5" h="74">
                  <a:moveTo>
                    <a:pt x="125" y="5"/>
                  </a:moveTo>
                  <a:cubicBezTo>
                    <a:pt x="94" y="0"/>
                    <a:pt x="70" y="6"/>
                    <a:pt x="40" y="12"/>
                  </a:cubicBezTo>
                  <a:cubicBezTo>
                    <a:pt x="26" y="15"/>
                    <a:pt x="9" y="26"/>
                    <a:pt x="5" y="39"/>
                  </a:cubicBezTo>
                  <a:cubicBezTo>
                    <a:pt x="0" y="57"/>
                    <a:pt x="16" y="67"/>
                    <a:pt x="24" y="74"/>
                  </a:cubicBezTo>
                  <a:cubicBezTo>
                    <a:pt x="4" y="38"/>
                    <a:pt x="52" y="42"/>
                    <a:pt x="65" y="37"/>
                  </a:cubicBezTo>
                  <a:cubicBezTo>
                    <a:pt x="77" y="31"/>
                    <a:pt x="89" y="3"/>
                    <a:pt x="103" y="6"/>
                  </a:cubicBezTo>
                </a:path>
              </a:pathLst>
            </a:custGeom>
            <a:solidFill>
              <a:srgbClr val="DAEA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836" name="Freeform 23">
              <a:extLst>
                <a:ext uri="{FF2B5EF4-FFF2-40B4-BE49-F238E27FC236}">
                  <a16:creationId xmlns:a16="http://schemas.microsoft.com/office/drawing/2014/main" id="{D5A1EFD4-70CC-4AD4-B80F-DCA829CFE28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7" y="1379"/>
              <a:ext cx="643" cy="309"/>
            </a:xfrm>
            <a:custGeom>
              <a:avLst/>
              <a:gdLst>
                <a:gd name="T0" fmla="*/ 0 w 257"/>
                <a:gd name="T1" fmla="*/ 55383 h 116"/>
                <a:gd name="T2" fmla="*/ 78529 w 257"/>
                <a:gd name="T3" fmla="*/ 110369 h 116"/>
                <a:gd name="T4" fmla="*/ 157758 w 257"/>
                <a:gd name="T5" fmla="*/ 55383 h 116"/>
                <a:gd name="T6" fmla="*/ 157758 w 257"/>
                <a:gd name="T7" fmla="*/ 55383 h 116"/>
                <a:gd name="T8" fmla="*/ 78529 w 257"/>
                <a:gd name="T9" fmla="*/ 0 h 116"/>
                <a:gd name="T10" fmla="*/ 0 w 257"/>
                <a:gd name="T11" fmla="*/ 55383 h 11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57" h="116">
                  <a:moveTo>
                    <a:pt x="0" y="58"/>
                  </a:moveTo>
                  <a:cubicBezTo>
                    <a:pt x="0" y="98"/>
                    <a:pt x="64" y="116"/>
                    <a:pt x="128" y="116"/>
                  </a:cubicBezTo>
                  <a:cubicBezTo>
                    <a:pt x="192" y="116"/>
                    <a:pt x="257" y="98"/>
                    <a:pt x="257" y="58"/>
                  </a:cubicBezTo>
                  <a:cubicBezTo>
                    <a:pt x="257" y="58"/>
                    <a:pt x="257" y="58"/>
                    <a:pt x="257" y="58"/>
                  </a:cubicBezTo>
                  <a:cubicBezTo>
                    <a:pt x="257" y="18"/>
                    <a:pt x="192" y="0"/>
                    <a:pt x="128" y="0"/>
                  </a:cubicBezTo>
                  <a:cubicBezTo>
                    <a:pt x="64" y="0"/>
                    <a:pt x="0" y="18"/>
                    <a:pt x="0" y="58"/>
                  </a:cubicBezTo>
                  <a:close/>
                </a:path>
              </a:pathLst>
            </a:custGeom>
            <a:solidFill>
              <a:srgbClr val="EFF6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837" name="Freeform 24">
              <a:extLst>
                <a:ext uri="{FF2B5EF4-FFF2-40B4-BE49-F238E27FC236}">
                  <a16:creationId xmlns:a16="http://schemas.microsoft.com/office/drawing/2014/main" id="{53E69F91-37E3-49B3-AC97-6460A59C2E3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567" y="1533"/>
              <a:ext cx="643" cy="912"/>
            </a:xfrm>
            <a:custGeom>
              <a:avLst/>
              <a:gdLst>
                <a:gd name="T0" fmla="*/ 0 w 257"/>
                <a:gd name="T1" fmla="*/ 0 h 342"/>
                <a:gd name="T2" fmla="*/ 0 w 257"/>
                <a:gd name="T3" fmla="*/ 0 h 342"/>
                <a:gd name="T4" fmla="*/ 0 w 257"/>
                <a:gd name="T5" fmla="*/ 0 h 342"/>
                <a:gd name="T6" fmla="*/ 157758 w 257"/>
                <a:gd name="T7" fmla="*/ 0 h 342"/>
                <a:gd name="T8" fmla="*/ 157758 w 257"/>
                <a:gd name="T9" fmla="*/ 0 h 342"/>
                <a:gd name="T10" fmla="*/ 157758 w 257"/>
                <a:gd name="T11" fmla="*/ 0 h 342"/>
                <a:gd name="T12" fmla="*/ 78529 w 257"/>
                <a:gd name="T13" fmla="*/ 55672 h 342"/>
                <a:gd name="T14" fmla="*/ 0 w 257"/>
                <a:gd name="T15" fmla="*/ 0 h 342"/>
                <a:gd name="T16" fmla="*/ 0 w 257"/>
                <a:gd name="T17" fmla="*/ 213995 h 342"/>
                <a:gd name="T18" fmla="*/ 78529 w 257"/>
                <a:gd name="T19" fmla="*/ 327928 h 342"/>
                <a:gd name="T20" fmla="*/ 157758 w 257"/>
                <a:gd name="T21" fmla="*/ 213995 h 342"/>
                <a:gd name="T22" fmla="*/ 157758 w 257"/>
                <a:gd name="T23" fmla="*/ 0 h 342"/>
                <a:gd name="T24" fmla="*/ 78529 w 257"/>
                <a:gd name="T25" fmla="*/ 55672 h 34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57" h="34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  <a:moveTo>
                    <a:pt x="257" y="0"/>
                  </a:moveTo>
                  <a:cubicBezTo>
                    <a:pt x="257" y="0"/>
                    <a:pt x="257" y="0"/>
                    <a:pt x="257" y="0"/>
                  </a:cubicBezTo>
                  <a:cubicBezTo>
                    <a:pt x="257" y="0"/>
                    <a:pt x="257" y="0"/>
                    <a:pt x="257" y="0"/>
                  </a:cubicBezTo>
                  <a:close/>
                  <a:moveTo>
                    <a:pt x="128" y="58"/>
                  </a:moveTo>
                  <a:cubicBezTo>
                    <a:pt x="64" y="58"/>
                    <a:pt x="0" y="40"/>
                    <a:pt x="0" y="0"/>
                  </a:cubicBezTo>
                  <a:cubicBezTo>
                    <a:pt x="0" y="223"/>
                    <a:pt x="0" y="223"/>
                    <a:pt x="0" y="223"/>
                  </a:cubicBezTo>
                  <a:cubicBezTo>
                    <a:pt x="0" y="263"/>
                    <a:pt x="64" y="342"/>
                    <a:pt x="128" y="342"/>
                  </a:cubicBezTo>
                  <a:cubicBezTo>
                    <a:pt x="192" y="342"/>
                    <a:pt x="257" y="263"/>
                    <a:pt x="257" y="223"/>
                  </a:cubicBezTo>
                  <a:cubicBezTo>
                    <a:pt x="257" y="0"/>
                    <a:pt x="257" y="0"/>
                    <a:pt x="257" y="0"/>
                  </a:cubicBezTo>
                  <a:cubicBezTo>
                    <a:pt x="257" y="40"/>
                    <a:pt x="192" y="58"/>
                    <a:pt x="128" y="58"/>
                  </a:cubicBezTo>
                  <a:close/>
                </a:path>
              </a:pathLst>
            </a:custGeom>
            <a:solidFill>
              <a:srgbClr val="D3E6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838" name="Freeform 25">
              <a:extLst>
                <a:ext uri="{FF2B5EF4-FFF2-40B4-BE49-F238E27FC236}">
                  <a16:creationId xmlns:a16="http://schemas.microsoft.com/office/drawing/2014/main" id="{026D92C9-11C7-4659-A931-0466AD0645F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7" y="1973"/>
              <a:ext cx="643" cy="472"/>
            </a:xfrm>
            <a:custGeom>
              <a:avLst/>
              <a:gdLst>
                <a:gd name="T0" fmla="*/ 0 w 257"/>
                <a:gd name="T1" fmla="*/ 55672 h 177"/>
                <a:gd name="T2" fmla="*/ 78529 w 257"/>
                <a:gd name="T3" fmla="*/ 169757 h 177"/>
                <a:gd name="T4" fmla="*/ 157758 w 257"/>
                <a:gd name="T5" fmla="*/ 55672 h 177"/>
                <a:gd name="T6" fmla="*/ 157758 w 257"/>
                <a:gd name="T7" fmla="*/ 55672 h 177"/>
                <a:gd name="T8" fmla="*/ 78529 w 257"/>
                <a:gd name="T9" fmla="*/ 0 h 177"/>
                <a:gd name="T10" fmla="*/ 0 w 257"/>
                <a:gd name="T11" fmla="*/ 55672 h 17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57" h="177">
                  <a:moveTo>
                    <a:pt x="0" y="58"/>
                  </a:moveTo>
                  <a:cubicBezTo>
                    <a:pt x="0" y="98"/>
                    <a:pt x="64" y="177"/>
                    <a:pt x="128" y="177"/>
                  </a:cubicBezTo>
                  <a:cubicBezTo>
                    <a:pt x="192" y="177"/>
                    <a:pt x="257" y="98"/>
                    <a:pt x="257" y="58"/>
                  </a:cubicBezTo>
                  <a:cubicBezTo>
                    <a:pt x="257" y="58"/>
                    <a:pt x="257" y="58"/>
                    <a:pt x="257" y="58"/>
                  </a:cubicBezTo>
                  <a:cubicBezTo>
                    <a:pt x="257" y="18"/>
                    <a:pt x="192" y="0"/>
                    <a:pt x="128" y="0"/>
                  </a:cubicBezTo>
                  <a:cubicBezTo>
                    <a:pt x="64" y="0"/>
                    <a:pt x="0" y="18"/>
                    <a:pt x="0" y="58"/>
                  </a:cubicBezTo>
                  <a:close/>
                </a:path>
              </a:pathLst>
            </a:custGeom>
            <a:solidFill>
              <a:srgbClr val="E2EF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839" name="Freeform 26">
              <a:extLst>
                <a:ext uri="{FF2B5EF4-FFF2-40B4-BE49-F238E27FC236}">
                  <a16:creationId xmlns:a16="http://schemas.microsoft.com/office/drawing/2014/main" id="{CCE94DF4-A764-4E5D-A943-8C2D2C925D5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9" y="2152"/>
              <a:ext cx="636" cy="293"/>
            </a:xfrm>
            <a:custGeom>
              <a:avLst/>
              <a:gdLst>
                <a:gd name="T0" fmla="*/ 78341 w 254"/>
                <a:gd name="T1" fmla="*/ 45713 h 110"/>
                <a:gd name="T2" fmla="*/ 0 w 254"/>
                <a:gd name="T3" fmla="*/ 0 h 110"/>
                <a:gd name="T4" fmla="*/ 0 w 254"/>
                <a:gd name="T5" fmla="*/ 0 h 110"/>
                <a:gd name="T6" fmla="*/ 78341 w 254"/>
                <a:gd name="T7" fmla="*/ 104601 h 110"/>
                <a:gd name="T8" fmla="*/ 156799 w 254"/>
                <a:gd name="T9" fmla="*/ 2815 h 110"/>
                <a:gd name="T10" fmla="*/ 156015 w 254"/>
                <a:gd name="T11" fmla="*/ 2815 h 110"/>
                <a:gd name="T12" fmla="*/ 78341 w 254"/>
                <a:gd name="T13" fmla="*/ 45713 h 11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54" h="110">
                  <a:moveTo>
                    <a:pt x="127" y="48"/>
                  </a:moveTo>
                  <a:cubicBezTo>
                    <a:pt x="69" y="48"/>
                    <a:pt x="11" y="33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8" y="42"/>
                    <a:pt x="68" y="110"/>
                    <a:pt x="127" y="110"/>
                  </a:cubicBezTo>
                  <a:cubicBezTo>
                    <a:pt x="185" y="110"/>
                    <a:pt x="244" y="45"/>
                    <a:pt x="254" y="3"/>
                  </a:cubicBezTo>
                  <a:cubicBezTo>
                    <a:pt x="254" y="3"/>
                    <a:pt x="253" y="3"/>
                    <a:pt x="253" y="3"/>
                  </a:cubicBezTo>
                  <a:cubicBezTo>
                    <a:pt x="240" y="34"/>
                    <a:pt x="183" y="48"/>
                    <a:pt x="127" y="48"/>
                  </a:cubicBezTo>
                  <a:close/>
                </a:path>
              </a:pathLst>
            </a:custGeom>
            <a:solidFill>
              <a:srgbClr val="BEDB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840" name="Freeform 27">
              <a:extLst>
                <a:ext uri="{FF2B5EF4-FFF2-40B4-BE49-F238E27FC236}">
                  <a16:creationId xmlns:a16="http://schemas.microsoft.com/office/drawing/2014/main" id="{A67FB148-0091-4ED0-8772-7D92B06FDEB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7" y="2125"/>
              <a:ext cx="643" cy="155"/>
            </a:xfrm>
            <a:custGeom>
              <a:avLst/>
              <a:gdLst>
                <a:gd name="T0" fmla="*/ 0 w 257"/>
                <a:gd name="T1" fmla="*/ 0 h 58"/>
                <a:gd name="T2" fmla="*/ 78529 w 257"/>
                <a:gd name="T3" fmla="*/ 56420 h 58"/>
                <a:gd name="T4" fmla="*/ 157758 w 257"/>
                <a:gd name="T5" fmla="*/ 0 h 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7" h="58">
                  <a:moveTo>
                    <a:pt x="0" y="0"/>
                  </a:moveTo>
                  <a:cubicBezTo>
                    <a:pt x="0" y="40"/>
                    <a:pt x="64" y="58"/>
                    <a:pt x="128" y="58"/>
                  </a:cubicBezTo>
                  <a:cubicBezTo>
                    <a:pt x="192" y="58"/>
                    <a:pt x="257" y="40"/>
                    <a:pt x="257" y="0"/>
                  </a:cubicBezTo>
                </a:path>
              </a:pathLst>
            </a:custGeom>
            <a:no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841" name="Freeform 28">
              <a:extLst>
                <a:ext uri="{FF2B5EF4-FFF2-40B4-BE49-F238E27FC236}">
                  <a16:creationId xmlns:a16="http://schemas.microsoft.com/office/drawing/2014/main" id="{9A9183FF-145A-4087-91ED-17B1D696390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2" y="2517"/>
              <a:ext cx="135" cy="86"/>
            </a:xfrm>
            <a:custGeom>
              <a:avLst/>
              <a:gdLst>
                <a:gd name="T0" fmla="*/ 31250 w 54"/>
                <a:gd name="T1" fmla="*/ 9121 h 32"/>
                <a:gd name="T2" fmla="*/ 25708 w 54"/>
                <a:gd name="T3" fmla="*/ 31253 h 32"/>
                <a:gd name="T4" fmla="*/ 12238 w 54"/>
                <a:gd name="T5" fmla="*/ 31253 h 32"/>
                <a:gd name="T6" fmla="*/ 783 w 54"/>
                <a:gd name="T7" fmla="*/ 20347 h 32"/>
                <a:gd name="T8" fmla="*/ 1958 w 54"/>
                <a:gd name="T9" fmla="*/ 4913 h 32"/>
                <a:gd name="T10" fmla="*/ 9300 w 54"/>
                <a:gd name="T11" fmla="*/ 3085 h 32"/>
                <a:gd name="T12" fmla="*/ 20313 w 54"/>
                <a:gd name="T13" fmla="*/ 4913 h 32"/>
                <a:gd name="T14" fmla="*/ 31250 w 54"/>
                <a:gd name="T15" fmla="*/ 9121 h 3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4" h="32">
                  <a:moveTo>
                    <a:pt x="51" y="9"/>
                  </a:moveTo>
                  <a:cubicBezTo>
                    <a:pt x="52" y="19"/>
                    <a:pt x="54" y="29"/>
                    <a:pt x="42" y="31"/>
                  </a:cubicBezTo>
                  <a:cubicBezTo>
                    <a:pt x="34" y="32"/>
                    <a:pt x="27" y="32"/>
                    <a:pt x="20" y="31"/>
                  </a:cubicBezTo>
                  <a:cubicBezTo>
                    <a:pt x="11" y="30"/>
                    <a:pt x="3" y="30"/>
                    <a:pt x="1" y="20"/>
                  </a:cubicBezTo>
                  <a:cubicBezTo>
                    <a:pt x="0" y="17"/>
                    <a:pt x="0" y="8"/>
                    <a:pt x="3" y="5"/>
                  </a:cubicBezTo>
                  <a:cubicBezTo>
                    <a:pt x="5" y="2"/>
                    <a:pt x="11" y="3"/>
                    <a:pt x="15" y="3"/>
                  </a:cubicBezTo>
                  <a:cubicBezTo>
                    <a:pt x="21" y="3"/>
                    <a:pt x="27" y="5"/>
                    <a:pt x="33" y="5"/>
                  </a:cubicBezTo>
                  <a:cubicBezTo>
                    <a:pt x="39" y="5"/>
                    <a:pt x="51" y="0"/>
                    <a:pt x="51" y="9"/>
                  </a:cubicBezTo>
                  <a:close/>
                </a:path>
              </a:pathLst>
            </a:custGeom>
            <a:solidFill>
              <a:srgbClr val="EFEE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842" name="Freeform 29">
              <a:extLst>
                <a:ext uri="{FF2B5EF4-FFF2-40B4-BE49-F238E27FC236}">
                  <a16:creationId xmlns:a16="http://schemas.microsoft.com/office/drawing/2014/main" id="{0FEFE613-46FC-4C76-A325-BED598FA732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9" y="2531"/>
              <a:ext cx="73" cy="53"/>
            </a:xfrm>
            <a:custGeom>
              <a:avLst/>
              <a:gdLst>
                <a:gd name="T0" fmla="*/ 7673 w 29"/>
                <a:gd name="T1" fmla="*/ 2753 h 20"/>
                <a:gd name="T2" fmla="*/ 3859 w 29"/>
                <a:gd name="T3" fmla="*/ 18293 h 20"/>
                <a:gd name="T4" fmla="*/ 18585 w 29"/>
                <a:gd name="T5" fmla="*/ 3800 h 20"/>
                <a:gd name="T6" fmla="*/ 13447 w 29"/>
                <a:gd name="T7" fmla="*/ 3800 h 2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9" h="20">
                  <a:moveTo>
                    <a:pt x="12" y="3"/>
                  </a:moveTo>
                  <a:cubicBezTo>
                    <a:pt x="0" y="0"/>
                    <a:pt x="6" y="14"/>
                    <a:pt x="6" y="20"/>
                  </a:cubicBezTo>
                  <a:cubicBezTo>
                    <a:pt x="5" y="1"/>
                    <a:pt x="19" y="12"/>
                    <a:pt x="29" y="4"/>
                  </a:cubicBezTo>
                  <a:cubicBezTo>
                    <a:pt x="26" y="4"/>
                    <a:pt x="24" y="4"/>
                    <a:pt x="21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843" name="Freeform 30">
              <a:extLst>
                <a:ext uri="{FF2B5EF4-FFF2-40B4-BE49-F238E27FC236}">
                  <a16:creationId xmlns:a16="http://schemas.microsoft.com/office/drawing/2014/main" id="{7FDA31B0-EB3F-44C8-AE0C-CEE2F617FD5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7" y="2539"/>
              <a:ext cx="17" cy="16"/>
            </a:xfrm>
            <a:custGeom>
              <a:avLst/>
              <a:gdLst>
                <a:gd name="T0" fmla="*/ 413 w 7"/>
                <a:gd name="T1" fmla="*/ 1059 h 6"/>
                <a:gd name="T2" fmla="*/ 0 w 7"/>
                <a:gd name="T3" fmla="*/ 3891 h 6"/>
                <a:gd name="T4" fmla="*/ 3480 w 7"/>
                <a:gd name="T5" fmla="*/ 3891 h 6"/>
                <a:gd name="T6" fmla="*/ 1003 w 7"/>
                <a:gd name="T7" fmla="*/ 1059 h 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" h="6">
                  <a:moveTo>
                    <a:pt x="1" y="1"/>
                  </a:moveTo>
                  <a:cubicBezTo>
                    <a:pt x="0" y="2"/>
                    <a:pt x="0" y="3"/>
                    <a:pt x="0" y="4"/>
                  </a:cubicBezTo>
                  <a:cubicBezTo>
                    <a:pt x="2" y="6"/>
                    <a:pt x="5" y="5"/>
                    <a:pt x="7" y="4"/>
                  </a:cubicBezTo>
                  <a:cubicBezTo>
                    <a:pt x="6" y="1"/>
                    <a:pt x="4" y="0"/>
                    <a:pt x="2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844" name="Freeform 31">
              <a:extLst>
                <a:ext uri="{FF2B5EF4-FFF2-40B4-BE49-F238E27FC236}">
                  <a16:creationId xmlns:a16="http://schemas.microsoft.com/office/drawing/2014/main" id="{941EB0BE-2913-435D-84F0-AF939E3E4BE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2" y="2499"/>
              <a:ext cx="52" cy="104"/>
            </a:xfrm>
            <a:custGeom>
              <a:avLst/>
              <a:gdLst>
                <a:gd name="T0" fmla="*/ 3917 w 21"/>
                <a:gd name="T1" fmla="*/ 4701 h 39"/>
                <a:gd name="T2" fmla="*/ 10799 w 21"/>
                <a:gd name="T3" fmla="*/ 0 h 39"/>
                <a:gd name="T4" fmla="*/ 11539 w 21"/>
                <a:gd name="T5" fmla="*/ 9707 h 39"/>
                <a:gd name="T6" fmla="*/ 11539 w 21"/>
                <a:gd name="T7" fmla="*/ 24120 h 39"/>
                <a:gd name="T8" fmla="*/ 0 w 21"/>
                <a:gd name="T9" fmla="*/ 37376 h 39"/>
                <a:gd name="T10" fmla="*/ 6879 w 21"/>
                <a:gd name="T11" fmla="*/ 26944 h 39"/>
                <a:gd name="T12" fmla="*/ 8075 w 21"/>
                <a:gd name="T13" fmla="*/ 9707 h 39"/>
                <a:gd name="T14" fmla="*/ 3917 w 21"/>
                <a:gd name="T15" fmla="*/ 4701 h 3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1" h="39">
                  <a:moveTo>
                    <a:pt x="7" y="5"/>
                  </a:moveTo>
                  <a:cubicBezTo>
                    <a:pt x="11" y="5"/>
                    <a:pt x="16" y="2"/>
                    <a:pt x="19" y="0"/>
                  </a:cubicBezTo>
                  <a:cubicBezTo>
                    <a:pt x="20" y="3"/>
                    <a:pt x="19" y="7"/>
                    <a:pt x="20" y="10"/>
                  </a:cubicBezTo>
                  <a:cubicBezTo>
                    <a:pt x="20" y="14"/>
                    <a:pt x="21" y="21"/>
                    <a:pt x="20" y="25"/>
                  </a:cubicBezTo>
                  <a:cubicBezTo>
                    <a:pt x="19" y="37"/>
                    <a:pt x="9" y="37"/>
                    <a:pt x="0" y="39"/>
                  </a:cubicBezTo>
                  <a:cubicBezTo>
                    <a:pt x="4" y="36"/>
                    <a:pt x="9" y="32"/>
                    <a:pt x="12" y="28"/>
                  </a:cubicBezTo>
                  <a:cubicBezTo>
                    <a:pt x="17" y="21"/>
                    <a:pt x="15" y="18"/>
                    <a:pt x="14" y="10"/>
                  </a:cubicBezTo>
                  <a:cubicBezTo>
                    <a:pt x="14" y="7"/>
                    <a:pt x="7" y="5"/>
                    <a:pt x="7" y="5"/>
                  </a:cubicBezTo>
                  <a:close/>
                </a:path>
              </a:pathLst>
            </a:custGeom>
            <a:solidFill>
              <a:srgbClr val="C1BD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845" name="Freeform 32">
              <a:extLst>
                <a:ext uri="{FF2B5EF4-FFF2-40B4-BE49-F238E27FC236}">
                  <a16:creationId xmlns:a16="http://schemas.microsoft.com/office/drawing/2014/main" id="{E1B892DB-22D6-4F30-A5BA-8B3FD969422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4" y="2419"/>
              <a:ext cx="58" cy="37"/>
            </a:xfrm>
            <a:custGeom>
              <a:avLst/>
              <a:gdLst>
                <a:gd name="T0" fmla="*/ 5901 w 23"/>
                <a:gd name="T1" fmla="*/ 3766 h 14"/>
                <a:gd name="T2" fmla="*/ 14195 w 23"/>
                <a:gd name="T3" fmla="*/ 0 h 14"/>
                <a:gd name="T4" fmla="*/ 14881 w 23"/>
                <a:gd name="T5" fmla="*/ 6441 h 14"/>
                <a:gd name="T6" fmla="*/ 0 w 23"/>
                <a:gd name="T7" fmla="*/ 12643 h 14"/>
                <a:gd name="T8" fmla="*/ 11002 w 23"/>
                <a:gd name="T9" fmla="*/ 4392 h 14"/>
                <a:gd name="T10" fmla="*/ 5901 w 23"/>
                <a:gd name="T11" fmla="*/ 3766 h 1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3" h="14">
                  <a:moveTo>
                    <a:pt x="9" y="4"/>
                  </a:moveTo>
                  <a:cubicBezTo>
                    <a:pt x="14" y="4"/>
                    <a:pt x="19" y="1"/>
                    <a:pt x="22" y="0"/>
                  </a:cubicBezTo>
                  <a:cubicBezTo>
                    <a:pt x="23" y="1"/>
                    <a:pt x="23" y="6"/>
                    <a:pt x="23" y="7"/>
                  </a:cubicBezTo>
                  <a:cubicBezTo>
                    <a:pt x="22" y="10"/>
                    <a:pt x="10" y="14"/>
                    <a:pt x="0" y="14"/>
                  </a:cubicBezTo>
                  <a:cubicBezTo>
                    <a:pt x="5" y="14"/>
                    <a:pt x="18" y="7"/>
                    <a:pt x="17" y="5"/>
                  </a:cubicBezTo>
                  <a:cubicBezTo>
                    <a:pt x="16" y="3"/>
                    <a:pt x="9" y="4"/>
                    <a:pt x="9" y="4"/>
                  </a:cubicBezTo>
                  <a:close/>
                </a:path>
              </a:pathLst>
            </a:custGeom>
            <a:solidFill>
              <a:srgbClr val="008E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846" name="Freeform 33">
              <a:extLst>
                <a:ext uri="{FF2B5EF4-FFF2-40B4-BE49-F238E27FC236}">
                  <a16:creationId xmlns:a16="http://schemas.microsoft.com/office/drawing/2014/main" id="{A7918A8C-76F4-4A88-BD97-C5DBABBF0BE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2" y="2419"/>
              <a:ext cx="57" cy="37"/>
            </a:xfrm>
            <a:custGeom>
              <a:avLst/>
              <a:gdLst>
                <a:gd name="T0" fmla="*/ 8144 w 23"/>
                <a:gd name="T1" fmla="*/ 3766 h 14"/>
                <a:gd name="T2" fmla="*/ 454 w 23"/>
                <a:gd name="T3" fmla="*/ 0 h 14"/>
                <a:gd name="T4" fmla="*/ 454 w 23"/>
                <a:gd name="T5" fmla="*/ 6441 h 14"/>
                <a:gd name="T6" fmla="*/ 13167 w 23"/>
                <a:gd name="T7" fmla="*/ 12643 h 14"/>
                <a:gd name="T8" fmla="*/ 3926 w 23"/>
                <a:gd name="T9" fmla="*/ 4392 h 14"/>
                <a:gd name="T10" fmla="*/ 8144 w 23"/>
                <a:gd name="T11" fmla="*/ 3766 h 1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3" h="14">
                  <a:moveTo>
                    <a:pt x="14" y="4"/>
                  </a:moveTo>
                  <a:cubicBezTo>
                    <a:pt x="10" y="4"/>
                    <a:pt x="5" y="1"/>
                    <a:pt x="1" y="0"/>
                  </a:cubicBezTo>
                  <a:cubicBezTo>
                    <a:pt x="0" y="1"/>
                    <a:pt x="0" y="6"/>
                    <a:pt x="1" y="7"/>
                  </a:cubicBezTo>
                  <a:cubicBezTo>
                    <a:pt x="2" y="10"/>
                    <a:pt x="13" y="14"/>
                    <a:pt x="23" y="14"/>
                  </a:cubicBezTo>
                  <a:cubicBezTo>
                    <a:pt x="19" y="14"/>
                    <a:pt x="5" y="7"/>
                    <a:pt x="7" y="5"/>
                  </a:cubicBezTo>
                  <a:cubicBezTo>
                    <a:pt x="8" y="3"/>
                    <a:pt x="14" y="4"/>
                    <a:pt x="14" y="4"/>
                  </a:cubicBezTo>
                  <a:close/>
                </a:path>
              </a:pathLst>
            </a:custGeom>
            <a:solidFill>
              <a:srgbClr val="008E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847" name="Freeform 34">
              <a:extLst>
                <a:ext uri="{FF2B5EF4-FFF2-40B4-BE49-F238E27FC236}">
                  <a16:creationId xmlns:a16="http://schemas.microsoft.com/office/drawing/2014/main" id="{28B11D15-EC7F-40D5-8CD3-BE4E7BD607D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4" y="2496"/>
              <a:ext cx="28" cy="96"/>
            </a:xfrm>
            <a:custGeom>
              <a:avLst/>
              <a:gdLst>
                <a:gd name="T0" fmla="*/ 0 w 11"/>
                <a:gd name="T1" fmla="*/ 0 h 36"/>
                <a:gd name="T2" fmla="*/ 0 w 11"/>
                <a:gd name="T3" fmla="*/ 24824 h 36"/>
                <a:gd name="T4" fmla="*/ 6842 w 11"/>
                <a:gd name="T5" fmla="*/ 34531 h 36"/>
                <a:gd name="T6" fmla="*/ 2146 w 11"/>
                <a:gd name="T7" fmla="*/ 15531 h 36"/>
                <a:gd name="T8" fmla="*/ 7601 w 11"/>
                <a:gd name="T9" fmla="*/ 5824 h 36"/>
                <a:gd name="T10" fmla="*/ 0 w 11"/>
                <a:gd name="T11" fmla="*/ 0 h 3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" h="36">
                  <a:moveTo>
                    <a:pt x="0" y="0"/>
                  </a:moveTo>
                  <a:cubicBezTo>
                    <a:pt x="0" y="21"/>
                    <a:pt x="0" y="21"/>
                    <a:pt x="0" y="26"/>
                  </a:cubicBezTo>
                  <a:cubicBezTo>
                    <a:pt x="0" y="31"/>
                    <a:pt x="3" y="34"/>
                    <a:pt x="10" y="36"/>
                  </a:cubicBezTo>
                  <a:cubicBezTo>
                    <a:pt x="4" y="31"/>
                    <a:pt x="3" y="24"/>
                    <a:pt x="3" y="16"/>
                  </a:cubicBezTo>
                  <a:cubicBezTo>
                    <a:pt x="4" y="7"/>
                    <a:pt x="6" y="5"/>
                    <a:pt x="11" y="6"/>
                  </a:cubicBezTo>
                  <a:cubicBezTo>
                    <a:pt x="4" y="4"/>
                    <a:pt x="0" y="2"/>
                    <a:pt x="0" y="0"/>
                  </a:cubicBezTo>
                  <a:close/>
                </a:path>
              </a:pathLst>
            </a:custGeom>
            <a:solidFill>
              <a:srgbClr val="C1BD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848" name="Freeform 35">
              <a:extLst>
                <a:ext uri="{FF2B5EF4-FFF2-40B4-BE49-F238E27FC236}">
                  <a16:creationId xmlns:a16="http://schemas.microsoft.com/office/drawing/2014/main" id="{3722404C-AF7D-40AD-86B2-01EBBEA2A13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4" y="2669"/>
              <a:ext cx="30" cy="56"/>
            </a:xfrm>
            <a:custGeom>
              <a:avLst/>
              <a:gdLst>
                <a:gd name="T0" fmla="*/ 0 w 12"/>
                <a:gd name="T1" fmla="*/ 0 h 21"/>
                <a:gd name="T2" fmla="*/ 0 w 12"/>
                <a:gd name="T3" fmla="*/ 14413 h 21"/>
                <a:gd name="T4" fmla="*/ 6175 w 12"/>
                <a:gd name="T5" fmla="*/ 20083 h 21"/>
                <a:gd name="T6" fmla="*/ 2470 w 12"/>
                <a:gd name="T7" fmla="*/ 8648 h 21"/>
                <a:gd name="T8" fmla="*/ 7345 w 12"/>
                <a:gd name="T9" fmla="*/ 2824 h 21"/>
                <a:gd name="T10" fmla="*/ 0 w 12"/>
                <a:gd name="T11" fmla="*/ 0 h 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" h="21">
                  <a:moveTo>
                    <a:pt x="0" y="0"/>
                  </a:moveTo>
                  <a:cubicBezTo>
                    <a:pt x="0" y="12"/>
                    <a:pt x="0" y="12"/>
                    <a:pt x="0" y="15"/>
                  </a:cubicBezTo>
                  <a:cubicBezTo>
                    <a:pt x="0" y="18"/>
                    <a:pt x="3" y="19"/>
                    <a:pt x="10" y="21"/>
                  </a:cubicBezTo>
                  <a:cubicBezTo>
                    <a:pt x="5" y="18"/>
                    <a:pt x="3" y="14"/>
                    <a:pt x="4" y="9"/>
                  </a:cubicBezTo>
                  <a:cubicBezTo>
                    <a:pt x="4" y="4"/>
                    <a:pt x="7" y="3"/>
                    <a:pt x="12" y="3"/>
                  </a:cubicBezTo>
                  <a:cubicBezTo>
                    <a:pt x="5" y="2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C7CE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849" name="Freeform 36">
              <a:extLst>
                <a:ext uri="{FF2B5EF4-FFF2-40B4-BE49-F238E27FC236}">
                  <a16:creationId xmlns:a16="http://schemas.microsoft.com/office/drawing/2014/main" id="{A8D011C3-E997-4F7F-B64F-7FC091882F7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2" y="2512"/>
              <a:ext cx="20" cy="80"/>
            </a:xfrm>
            <a:custGeom>
              <a:avLst/>
              <a:gdLst>
                <a:gd name="T0" fmla="*/ 4895 w 8"/>
                <a:gd name="T1" fmla="*/ 0 h 30"/>
                <a:gd name="T2" fmla="*/ 4895 w 8"/>
                <a:gd name="T3" fmla="*/ 19021 h 30"/>
                <a:gd name="T4" fmla="*/ 0 w 8"/>
                <a:gd name="T5" fmla="*/ 28728 h 30"/>
                <a:gd name="T6" fmla="*/ 4895 w 8"/>
                <a:gd name="T7" fmla="*/ 0 h 3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" h="30">
                  <a:moveTo>
                    <a:pt x="8" y="0"/>
                  </a:moveTo>
                  <a:cubicBezTo>
                    <a:pt x="8" y="0"/>
                    <a:pt x="8" y="17"/>
                    <a:pt x="8" y="20"/>
                  </a:cubicBezTo>
                  <a:cubicBezTo>
                    <a:pt x="8" y="24"/>
                    <a:pt x="5" y="29"/>
                    <a:pt x="0" y="30"/>
                  </a:cubicBezTo>
                  <a:cubicBezTo>
                    <a:pt x="5" y="25"/>
                    <a:pt x="6" y="18"/>
                    <a:pt x="8" y="0"/>
                  </a:cubicBezTo>
                  <a:close/>
                </a:path>
              </a:pathLst>
            </a:custGeom>
            <a:solidFill>
              <a:srgbClr val="9991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850" name="Freeform 37">
              <a:extLst>
                <a:ext uri="{FF2B5EF4-FFF2-40B4-BE49-F238E27FC236}">
                  <a16:creationId xmlns:a16="http://schemas.microsoft.com/office/drawing/2014/main" id="{3206F7B7-3C59-44F8-A695-0ADDA423A8A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2" y="1323"/>
              <a:ext cx="365" cy="949"/>
            </a:xfrm>
            <a:custGeom>
              <a:avLst/>
              <a:gdLst>
                <a:gd name="T0" fmla="*/ 87895 w 146"/>
                <a:gd name="T1" fmla="*/ 171228 h 356"/>
                <a:gd name="T2" fmla="*/ 87895 w 146"/>
                <a:gd name="T3" fmla="*/ 0 h 356"/>
                <a:gd name="T4" fmla="*/ 0 w 146"/>
                <a:gd name="T5" fmla="*/ 37256 h 356"/>
                <a:gd name="T6" fmla="*/ 64770 w 146"/>
                <a:gd name="T7" fmla="*/ 81457 h 356"/>
                <a:gd name="T8" fmla="*/ 72783 w 146"/>
                <a:gd name="T9" fmla="*/ 283087 h 356"/>
                <a:gd name="T10" fmla="*/ 1300 w 146"/>
                <a:gd name="T11" fmla="*/ 333683 h 356"/>
                <a:gd name="T12" fmla="*/ 65438 w 146"/>
                <a:gd name="T13" fmla="*/ 323334 h 356"/>
                <a:gd name="T14" fmla="*/ 88675 w 146"/>
                <a:gd name="T15" fmla="*/ 276378 h 356"/>
                <a:gd name="T16" fmla="*/ 88675 w 146"/>
                <a:gd name="T17" fmla="*/ 195169 h 356"/>
                <a:gd name="T18" fmla="*/ 87895 w 146"/>
                <a:gd name="T19" fmla="*/ 171228 h 35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46" h="356">
                  <a:moveTo>
                    <a:pt x="144" y="179"/>
                  </a:moveTo>
                  <a:cubicBezTo>
                    <a:pt x="144" y="0"/>
                    <a:pt x="144" y="0"/>
                    <a:pt x="144" y="0"/>
                  </a:cubicBezTo>
                  <a:cubicBezTo>
                    <a:pt x="137" y="16"/>
                    <a:pt x="93" y="46"/>
                    <a:pt x="0" y="39"/>
                  </a:cubicBezTo>
                  <a:cubicBezTo>
                    <a:pt x="15" y="42"/>
                    <a:pt x="79" y="47"/>
                    <a:pt x="106" y="85"/>
                  </a:cubicBezTo>
                  <a:cubicBezTo>
                    <a:pt x="140" y="131"/>
                    <a:pt x="146" y="252"/>
                    <a:pt x="119" y="296"/>
                  </a:cubicBezTo>
                  <a:cubicBezTo>
                    <a:pt x="92" y="341"/>
                    <a:pt x="40" y="349"/>
                    <a:pt x="2" y="349"/>
                  </a:cubicBezTo>
                  <a:cubicBezTo>
                    <a:pt x="35" y="356"/>
                    <a:pt x="79" y="349"/>
                    <a:pt x="107" y="338"/>
                  </a:cubicBezTo>
                  <a:cubicBezTo>
                    <a:pt x="135" y="327"/>
                    <a:pt x="145" y="306"/>
                    <a:pt x="145" y="289"/>
                  </a:cubicBezTo>
                  <a:cubicBezTo>
                    <a:pt x="145" y="204"/>
                    <a:pt x="145" y="204"/>
                    <a:pt x="145" y="204"/>
                  </a:cubicBezTo>
                  <a:cubicBezTo>
                    <a:pt x="145" y="209"/>
                    <a:pt x="145" y="173"/>
                    <a:pt x="144" y="179"/>
                  </a:cubicBezTo>
                  <a:close/>
                </a:path>
              </a:pathLst>
            </a:custGeom>
            <a:solidFill>
              <a:srgbClr val="8CC1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851" name="Freeform 38">
              <a:extLst>
                <a:ext uri="{FF2B5EF4-FFF2-40B4-BE49-F238E27FC236}">
                  <a16:creationId xmlns:a16="http://schemas.microsoft.com/office/drawing/2014/main" id="{8E5D8A26-4C82-4239-AB76-C93FE250B33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2" y="1403"/>
              <a:ext cx="360" cy="234"/>
            </a:xfrm>
            <a:custGeom>
              <a:avLst/>
              <a:gdLst>
                <a:gd name="T0" fmla="*/ 59375 w 144"/>
                <a:gd name="T1" fmla="*/ 0 h 88"/>
                <a:gd name="T2" fmla="*/ 0 w 144"/>
                <a:gd name="T3" fmla="*/ 8498 h 88"/>
                <a:gd name="T4" fmla="*/ 64770 w 144"/>
                <a:gd name="T5" fmla="*/ 51594 h 88"/>
                <a:gd name="T6" fmla="*/ 74033 w 144"/>
                <a:gd name="T7" fmla="*/ 82692 h 88"/>
                <a:gd name="T8" fmla="*/ 87895 w 144"/>
                <a:gd name="T9" fmla="*/ 64754 h 88"/>
                <a:gd name="T10" fmla="*/ 87895 w 144"/>
                <a:gd name="T11" fmla="*/ 27242 h 88"/>
                <a:gd name="T12" fmla="*/ 59375 w 144"/>
                <a:gd name="T13" fmla="*/ 0 h 8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4" h="88">
                  <a:moveTo>
                    <a:pt x="97" y="0"/>
                  </a:moveTo>
                  <a:cubicBezTo>
                    <a:pt x="74" y="8"/>
                    <a:pt x="42" y="12"/>
                    <a:pt x="0" y="9"/>
                  </a:cubicBezTo>
                  <a:cubicBezTo>
                    <a:pt x="15" y="12"/>
                    <a:pt x="79" y="17"/>
                    <a:pt x="106" y="55"/>
                  </a:cubicBezTo>
                  <a:cubicBezTo>
                    <a:pt x="112" y="63"/>
                    <a:pt x="117" y="74"/>
                    <a:pt x="121" y="88"/>
                  </a:cubicBezTo>
                  <a:cubicBezTo>
                    <a:pt x="131" y="83"/>
                    <a:pt x="139" y="76"/>
                    <a:pt x="144" y="69"/>
                  </a:cubicBezTo>
                  <a:cubicBezTo>
                    <a:pt x="144" y="29"/>
                    <a:pt x="144" y="29"/>
                    <a:pt x="144" y="29"/>
                  </a:cubicBezTo>
                  <a:cubicBezTo>
                    <a:pt x="136" y="16"/>
                    <a:pt x="119" y="7"/>
                    <a:pt x="97" y="0"/>
                  </a:cubicBezTo>
                  <a:close/>
                </a:path>
              </a:pathLst>
            </a:custGeom>
            <a:solidFill>
              <a:srgbClr val="B9D8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852" name="Freeform 39">
              <a:extLst>
                <a:ext uri="{FF2B5EF4-FFF2-40B4-BE49-F238E27FC236}">
                  <a16:creationId xmlns:a16="http://schemas.microsoft.com/office/drawing/2014/main" id="{064DF356-A878-4221-A3AC-38236BD8E29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2" y="2003"/>
              <a:ext cx="82" cy="216"/>
            </a:xfrm>
            <a:custGeom>
              <a:avLst/>
              <a:gdLst>
                <a:gd name="T0" fmla="*/ 19332 w 33"/>
                <a:gd name="T1" fmla="*/ 32768 h 81"/>
                <a:gd name="T2" fmla="*/ 19332 w 33"/>
                <a:gd name="T3" fmla="*/ 0 h 81"/>
                <a:gd name="T4" fmla="*/ 12243 w 33"/>
                <a:gd name="T5" fmla="*/ 50723 h 81"/>
                <a:gd name="T6" fmla="*/ 0 w 33"/>
                <a:gd name="T7" fmla="*/ 77675 h 81"/>
                <a:gd name="T8" fmla="*/ 19332 w 33"/>
                <a:gd name="T9" fmla="*/ 35592 h 81"/>
                <a:gd name="T10" fmla="*/ 19332 w 33"/>
                <a:gd name="T11" fmla="*/ 35592 h 81"/>
                <a:gd name="T12" fmla="*/ 19332 w 33"/>
                <a:gd name="T13" fmla="*/ 34531 h 81"/>
                <a:gd name="T14" fmla="*/ 19332 w 33"/>
                <a:gd name="T15" fmla="*/ 32768 h 81"/>
                <a:gd name="T16" fmla="*/ 19332 w 33"/>
                <a:gd name="T17" fmla="*/ 32768 h 8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3" h="81">
                  <a:moveTo>
                    <a:pt x="33" y="34"/>
                  </a:moveTo>
                  <a:cubicBezTo>
                    <a:pt x="33" y="0"/>
                    <a:pt x="33" y="0"/>
                    <a:pt x="33" y="0"/>
                  </a:cubicBezTo>
                  <a:cubicBezTo>
                    <a:pt x="33" y="12"/>
                    <a:pt x="31" y="33"/>
                    <a:pt x="21" y="53"/>
                  </a:cubicBezTo>
                  <a:cubicBezTo>
                    <a:pt x="14" y="63"/>
                    <a:pt x="7" y="77"/>
                    <a:pt x="0" y="81"/>
                  </a:cubicBezTo>
                  <a:cubicBezTo>
                    <a:pt x="22" y="70"/>
                    <a:pt x="32" y="52"/>
                    <a:pt x="33" y="37"/>
                  </a:cubicBezTo>
                  <a:cubicBezTo>
                    <a:pt x="33" y="37"/>
                    <a:pt x="33" y="37"/>
                    <a:pt x="33" y="37"/>
                  </a:cubicBezTo>
                  <a:cubicBezTo>
                    <a:pt x="33" y="36"/>
                    <a:pt x="33" y="36"/>
                    <a:pt x="33" y="36"/>
                  </a:cubicBezTo>
                  <a:cubicBezTo>
                    <a:pt x="33" y="35"/>
                    <a:pt x="33" y="35"/>
                    <a:pt x="33" y="34"/>
                  </a:cubicBezTo>
                  <a:cubicBezTo>
                    <a:pt x="33" y="34"/>
                    <a:pt x="33" y="34"/>
                    <a:pt x="33" y="34"/>
                  </a:cubicBezTo>
                  <a:close/>
                </a:path>
              </a:pathLst>
            </a:custGeom>
            <a:solidFill>
              <a:srgbClr val="008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853" name="Freeform 40">
              <a:extLst>
                <a:ext uri="{FF2B5EF4-FFF2-40B4-BE49-F238E27FC236}">
                  <a16:creationId xmlns:a16="http://schemas.microsoft.com/office/drawing/2014/main" id="{8FFEA3B3-6817-4F6D-A238-481720A7052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2" y="1315"/>
              <a:ext cx="127" cy="600"/>
            </a:xfrm>
            <a:custGeom>
              <a:avLst/>
              <a:gdLst>
                <a:gd name="T0" fmla="*/ 0 w 51"/>
                <a:gd name="T1" fmla="*/ 215779 h 225"/>
                <a:gd name="T2" fmla="*/ 0 w 51"/>
                <a:gd name="T3" fmla="*/ 0 h 225"/>
                <a:gd name="T4" fmla="*/ 30268 w 51"/>
                <a:gd name="T5" fmla="*/ 30584 h 225"/>
                <a:gd name="T6" fmla="*/ 14734 w 51"/>
                <a:gd name="T7" fmla="*/ 27669 h 225"/>
                <a:gd name="T8" fmla="*/ 10040 w 51"/>
                <a:gd name="T9" fmla="*/ 24824 h 225"/>
                <a:gd name="T10" fmla="*/ 0 w 51"/>
                <a:gd name="T11" fmla="*/ 215779 h 2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1" h="225">
                  <a:moveTo>
                    <a:pt x="0" y="225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4" y="10"/>
                    <a:pt x="20" y="23"/>
                    <a:pt x="51" y="32"/>
                  </a:cubicBezTo>
                  <a:cubicBezTo>
                    <a:pt x="43" y="33"/>
                    <a:pt x="34" y="32"/>
                    <a:pt x="25" y="29"/>
                  </a:cubicBezTo>
                  <a:cubicBezTo>
                    <a:pt x="22" y="27"/>
                    <a:pt x="19" y="26"/>
                    <a:pt x="17" y="26"/>
                  </a:cubicBezTo>
                  <a:cubicBezTo>
                    <a:pt x="4" y="28"/>
                    <a:pt x="0" y="225"/>
                    <a:pt x="0" y="225"/>
                  </a:cubicBezTo>
                  <a:close/>
                </a:path>
              </a:pathLst>
            </a:custGeom>
            <a:solidFill>
              <a:srgbClr val="8CC1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854" name="Freeform 41">
              <a:extLst>
                <a:ext uri="{FF2B5EF4-FFF2-40B4-BE49-F238E27FC236}">
                  <a16:creationId xmlns:a16="http://schemas.microsoft.com/office/drawing/2014/main" id="{3FC5DA43-7872-4CDC-868F-3339373C425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2" y="1451"/>
              <a:ext cx="25" cy="149"/>
            </a:xfrm>
            <a:custGeom>
              <a:avLst/>
              <a:gdLst>
                <a:gd name="T0" fmla="*/ 0 w 10"/>
                <a:gd name="T1" fmla="*/ 10265 h 56"/>
                <a:gd name="T2" fmla="*/ 0 w 10"/>
                <a:gd name="T3" fmla="*/ 47206 h 56"/>
                <a:gd name="T4" fmla="*/ 3250 w 10"/>
                <a:gd name="T5" fmla="*/ 52821 h 56"/>
                <a:gd name="T6" fmla="*/ 6175 w 10"/>
                <a:gd name="T7" fmla="*/ 0 h 56"/>
                <a:gd name="T8" fmla="*/ 0 w 10"/>
                <a:gd name="T9" fmla="*/ 10265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56">
                  <a:moveTo>
                    <a:pt x="0" y="11"/>
                  </a:moveTo>
                  <a:cubicBezTo>
                    <a:pt x="0" y="50"/>
                    <a:pt x="0" y="50"/>
                    <a:pt x="0" y="50"/>
                  </a:cubicBezTo>
                  <a:cubicBezTo>
                    <a:pt x="1" y="52"/>
                    <a:pt x="3" y="55"/>
                    <a:pt x="5" y="56"/>
                  </a:cubicBezTo>
                  <a:cubicBezTo>
                    <a:pt x="6" y="35"/>
                    <a:pt x="8" y="15"/>
                    <a:pt x="10" y="0"/>
                  </a:cubicBezTo>
                  <a:cubicBezTo>
                    <a:pt x="6" y="4"/>
                    <a:pt x="2" y="7"/>
                    <a:pt x="0" y="11"/>
                  </a:cubicBezTo>
                  <a:close/>
                </a:path>
              </a:pathLst>
            </a:custGeom>
            <a:solidFill>
              <a:srgbClr val="B9D8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855" name="Freeform 42">
              <a:extLst>
                <a:ext uri="{FF2B5EF4-FFF2-40B4-BE49-F238E27FC236}">
                  <a16:creationId xmlns:a16="http://schemas.microsoft.com/office/drawing/2014/main" id="{215A9F3D-A77B-4BCE-A3C1-48FEC47F23E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2" y="1464"/>
              <a:ext cx="410" cy="693"/>
            </a:xfrm>
            <a:custGeom>
              <a:avLst/>
              <a:gdLst>
                <a:gd name="T0" fmla="*/ 10550 w 164"/>
                <a:gd name="T1" fmla="*/ 4696 h 260"/>
                <a:gd name="T2" fmla="*/ 4895 w 164"/>
                <a:gd name="T3" fmla="*/ 64150 h 260"/>
                <a:gd name="T4" fmla="*/ 6175 w 164"/>
                <a:gd name="T5" fmla="*/ 195717 h 260"/>
                <a:gd name="T6" fmla="*/ 92313 w 164"/>
                <a:gd name="T7" fmla="*/ 218079 h 260"/>
                <a:gd name="T8" fmla="*/ 80595 w 164"/>
                <a:gd name="T9" fmla="*/ 128040 h 260"/>
                <a:gd name="T10" fmla="*/ 94738 w 164"/>
                <a:gd name="T11" fmla="*/ 24068 h 260"/>
                <a:gd name="T12" fmla="*/ 74033 w 164"/>
                <a:gd name="T13" fmla="*/ 9697 h 260"/>
                <a:gd name="T14" fmla="*/ 20313 w 164"/>
                <a:gd name="T15" fmla="*/ 4696 h 26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64" h="260">
                  <a:moveTo>
                    <a:pt x="17" y="5"/>
                  </a:moveTo>
                  <a:cubicBezTo>
                    <a:pt x="7" y="22"/>
                    <a:pt x="8" y="48"/>
                    <a:pt x="8" y="67"/>
                  </a:cubicBezTo>
                  <a:cubicBezTo>
                    <a:pt x="9" y="93"/>
                    <a:pt x="0" y="180"/>
                    <a:pt x="10" y="205"/>
                  </a:cubicBezTo>
                  <a:cubicBezTo>
                    <a:pt x="27" y="248"/>
                    <a:pt x="122" y="260"/>
                    <a:pt x="151" y="228"/>
                  </a:cubicBezTo>
                  <a:cubicBezTo>
                    <a:pt x="164" y="213"/>
                    <a:pt x="134" y="196"/>
                    <a:pt x="132" y="134"/>
                  </a:cubicBezTo>
                  <a:cubicBezTo>
                    <a:pt x="130" y="82"/>
                    <a:pt x="161" y="44"/>
                    <a:pt x="155" y="25"/>
                  </a:cubicBezTo>
                  <a:cubicBezTo>
                    <a:pt x="149" y="0"/>
                    <a:pt x="137" y="6"/>
                    <a:pt x="121" y="10"/>
                  </a:cubicBezTo>
                  <a:cubicBezTo>
                    <a:pt x="92" y="19"/>
                    <a:pt x="54" y="17"/>
                    <a:pt x="33" y="5"/>
                  </a:cubicBezTo>
                </a:path>
              </a:pathLst>
            </a:custGeom>
            <a:solidFill>
              <a:srgbClr val="EBF4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856" name="Freeform 43">
              <a:extLst>
                <a:ext uri="{FF2B5EF4-FFF2-40B4-BE49-F238E27FC236}">
                  <a16:creationId xmlns:a16="http://schemas.microsoft.com/office/drawing/2014/main" id="{AE874763-1C3C-4EA7-9DAC-C103B21FA9C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7" y="1525"/>
              <a:ext cx="290" cy="576"/>
            </a:xfrm>
            <a:custGeom>
              <a:avLst/>
              <a:gdLst>
                <a:gd name="T0" fmla="*/ 50783 w 116"/>
                <a:gd name="T1" fmla="*/ 9707 h 216"/>
                <a:gd name="T2" fmla="*/ 28125 w 116"/>
                <a:gd name="T3" fmla="*/ 9707 h 216"/>
                <a:gd name="T4" fmla="*/ 8595 w 116"/>
                <a:gd name="T5" fmla="*/ 14413 h 216"/>
                <a:gd name="T6" fmla="*/ 2470 w 116"/>
                <a:gd name="T7" fmla="*/ 124757 h 216"/>
                <a:gd name="T8" fmla="*/ 11063 w 116"/>
                <a:gd name="T9" fmla="*/ 179464 h 216"/>
                <a:gd name="T10" fmla="*/ 38595 w 116"/>
                <a:gd name="T11" fmla="*/ 201309 h 216"/>
                <a:gd name="T12" fmla="*/ 70833 w 116"/>
                <a:gd name="T13" fmla="*/ 191603 h 216"/>
                <a:gd name="T14" fmla="*/ 52550 w 116"/>
                <a:gd name="T15" fmla="*/ 176525 h 216"/>
                <a:gd name="T16" fmla="*/ 37425 w 116"/>
                <a:gd name="T17" fmla="*/ 134165 h 216"/>
                <a:gd name="T18" fmla="*/ 43958 w 116"/>
                <a:gd name="T19" fmla="*/ 52851 h 216"/>
                <a:gd name="T20" fmla="*/ 51300 w 116"/>
                <a:gd name="T21" fmla="*/ 12536 h 21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16" h="216">
                  <a:moveTo>
                    <a:pt x="83" y="10"/>
                  </a:moveTo>
                  <a:cubicBezTo>
                    <a:pt x="71" y="8"/>
                    <a:pt x="59" y="11"/>
                    <a:pt x="46" y="10"/>
                  </a:cubicBezTo>
                  <a:cubicBezTo>
                    <a:pt x="35" y="8"/>
                    <a:pt x="23" y="0"/>
                    <a:pt x="14" y="15"/>
                  </a:cubicBezTo>
                  <a:cubicBezTo>
                    <a:pt x="0" y="41"/>
                    <a:pt x="4" y="99"/>
                    <a:pt x="4" y="130"/>
                  </a:cubicBezTo>
                  <a:cubicBezTo>
                    <a:pt x="4" y="163"/>
                    <a:pt x="0" y="163"/>
                    <a:pt x="18" y="187"/>
                  </a:cubicBezTo>
                  <a:cubicBezTo>
                    <a:pt x="30" y="203"/>
                    <a:pt x="47" y="206"/>
                    <a:pt x="63" y="210"/>
                  </a:cubicBezTo>
                  <a:cubicBezTo>
                    <a:pt x="76" y="213"/>
                    <a:pt x="106" y="216"/>
                    <a:pt x="116" y="200"/>
                  </a:cubicBezTo>
                  <a:cubicBezTo>
                    <a:pt x="110" y="186"/>
                    <a:pt x="95" y="196"/>
                    <a:pt x="86" y="184"/>
                  </a:cubicBezTo>
                  <a:cubicBezTo>
                    <a:pt x="68" y="159"/>
                    <a:pt x="60" y="174"/>
                    <a:pt x="61" y="140"/>
                  </a:cubicBezTo>
                  <a:cubicBezTo>
                    <a:pt x="63" y="111"/>
                    <a:pt x="62" y="82"/>
                    <a:pt x="72" y="55"/>
                  </a:cubicBezTo>
                  <a:cubicBezTo>
                    <a:pt x="76" y="41"/>
                    <a:pt x="85" y="30"/>
                    <a:pt x="84" y="13"/>
                  </a:cubicBezTo>
                </a:path>
              </a:pathLst>
            </a:custGeom>
            <a:solidFill>
              <a:srgbClr val="F1F7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857" name="Freeform 44">
              <a:extLst>
                <a:ext uri="{FF2B5EF4-FFF2-40B4-BE49-F238E27FC236}">
                  <a16:creationId xmlns:a16="http://schemas.microsoft.com/office/drawing/2014/main" id="{3E8D97F1-89DC-4031-9480-6A5A5A5A87B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9" y="1781"/>
              <a:ext cx="38" cy="38"/>
            </a:xfrm>
            <a:custGeom>
              <a:avLst/>
              <a:gdLst>
                <a:gd name="T0" fmla="*/ 4813 w 15"/>
                <a:gd name="T1" fmla="*/ 1200 h 14"/>
                <a:gd name="T2" fmla="*/ 0 w 15"/>
                <a:gd name="T3" fmla="*/ 8840 h 14"/>
                <a:gd name="T4" fmla="*/ 7413 w 15"/>
                <a:gd name="T5" fmla="*/ 15200 h 14"/>
                <a:gd name="T6" fmla="*/ 7413 w 15"/>
                <a:gd name="T7" fmla="*/ 0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" h="14">
                  <a:moveTo>
                    <a:pt x="7" y="1"/>
                  </a:moveTo>
                  <a:cubicBezTo>
                    <a:pt x="4" y="3"/>
                    <a:pt x="1" y="4"/>
                    <a:pt x="0" y="8"/>
                  </a:cubicBezTo>
                  <a:cubicBezTo>
                    <a:pt x="3" y="11"/>
                    <a:pt x="7" y="13"/>
                    <a:pt x="11" y="14"/>
                  </a:cubicBezTo>
                  <a:cubicBezTo>
                    <a:pt x="14" y="8"/>
                    <a:pt x="15" y="2"/>
                    <a:pt x="1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858" name="Freeform 45">
              <a:extLst>
                <a:ext uri="{FF2B5EF4-FFF2-40B4-BE49-F238E27FC236}">
                  <a16:creationId xmlns:a16="http://schemas.microsoft.com/office/drawing/2014/main" id="{893C0A04-F3AC-4084-9C27-54985310CF2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4" y="1752"/>
              <a:ext cx="33" cy="24"/>
            </a:xfrm>
            <a:custGeom>
              <a:avLst/>
              <a:gdLst>
                <a:gd name="T0" fmla="*/ 1373 w 13"/>
                <a:gd name="T1" fmla="*/ 1763 h 9"/>
                <a:gd name="T2" fmla="*/ 0 w 13"/>
                <a:gd name="T3" fmla="*/ 8648 h 9"/>
                <a:gd name="T4" fmla="*/ 8847 w 13"/>
                <a:gd name="T5" fmla="*/ 6883 h 9"/>
                <a:gd name="T6" fmla="*/ 4859 w 13"/>
                <a:gd name="T7" fmla="*/ 0 h 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9">
                  <a:moveTo>
                    <a:pt x="2" y="2"/>
                  </a:moveTo>
                  <a:cubicBezTo>
                    <a:pt x="1" y="4"/>
                    <a:pt x="0" y="6"/>
                    <a:pt x="0" y="9"/>
                  </a:cubicBezTo>
                  <a:cubicBezTo>
                    <a:pt x="5" y="9"/>
                    <a:pt x="8" y="8"/>
                    <a:pt x="13" y="7"/>
                  </a:cubicBezTo>
                  <a:cubicBezTo>
                    <a:pt x="10" y="5"/>
                    <a:pt x="9" y="1"/>
                    <a:pt x="7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859" name="Freeform 46">
              <a:extLst>
                <a:ext uri="{FF2B5EF4-FFF2-40B4-BE49-F238E27FC236}">
                  <a16:creationId xmlns:a16="http://schemas.microsoft.com/office/drawing/2014/main" id="{FE3ABDC8-C83C-4251-81B7-8205057CA3F2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4" y="1851"/>
              <a:ext cx="18" cy="18"/>
            </a:xfrm>
            <a:custGeom>
              <a:avLst/>
              <a:gdLst>
                <a:gd name="T0" fmla="*/ 0 w 7"/>
                <a:gd name="T1" fmla="*/ 0 h 7"/>
                <a:gd name="T2" fmla="*/ 5151 w 7"/>
                <a:gd name="T3" fmla="*/ 3723 h 7"/>
                <a:gd name="T4" fmla="*/ 2361 w 7"/>
                <a:gd name="T5" fmla="*/ 1448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7">
                  <a:moveTo>
                    <a:pt x="0" y="0"/>
                  </a:moveTo>
                  <a:cubicBezTo>
                    <a:pt x="3" y="3"/>
                    <a:pt x="1" y="7"/>
                    <a:pt x="7" y="5"/>
                  </a:cubicBezTo>
                  <a:cubicBezTo>
                    <a:pt x="6" y="2"/>
                    <a:pt x="3" y="1"/>
                    <a:pt x="3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860" name="Freeform 47">
              <a:extLst>
                <a:ext uri="{FF2B5EF4-FFF2-40B4-BE49-F238E27FC236}">
                  <a16:creationId xmlns:a16="http://schemas.microsoft.com/office/drawing/2014/main" id="{CD89E6C8-A164-4616-8A6A-D8AB188C20E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9" y="2299"/>
              <a:ext cx="155" cy="117"/>
            </a:xfrm>
            <a:custGeom>
              <a:avLst/>
              <a:gdLst>
                <a:gd name="T0" fmla="*/ 31770 w 62"/>
                <a:gd name="T1" fmla="*/ 16997 h 44"/>
                <a:gd name="T2" fmla="*/ 32550 w 62"/>
                <a:gd name="T3" fmla="*/ 36852 h 44"/>
                <a:gd name="T4" fmla="*/ 13020 w 62"/>
                <a:gd name="T5" fmla="*/ 33898 h 44"/>
                <a:gd name="T6" fmla="*/ 1300 w 62"/>
                <a:gd name="T7" fmla="*/ 13046 h 44"/>
                <a:gd name="T8" fmla="*/ 15438 w 62"/>
                <a:gd name="T9" fmla="*/ 7445 h 44"/>
                <a:gd name="T10" fmla="*/ 31770 w 62"/>
                <a:gd name="T11" fmla="*/ 16997 h 4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2" h="44">
                  <a:moveTo>
                    <a:pt x="52" y="18"/>
                  </a:moveTo>
                  <a:cubicBezTo>
                    <a:pt x="55" y="25"/>
                    <a:pt x="62" y="32"/>
                    <a:pt x="53" y="39"/>
                  </a:cubicBezTo>
                  <a:cubicBezTo>
                    <a:pt x="47" y="44"/>
                    <a:pt x="36" y="42"/>
                    <a:pt x="21" y="36"/>
                  </a:cubicBezTo>
                  <a:cubicBezTo>
                    <a:pt x="13" y="33"/>
                    <a:pt x="4" y="24"/>
                    <a:pt x="2" y="14"/>
                  </a:cubicBezTo>
                  <a:cubicBezTo>
                    <a:pt x="0" y="0"/>
                    <a:pt x="18" y="7"/>
                    <a:pt x="25" y="8"/>
                  </a:cubicBezTo>
                  <a:cubicBezTo>
                    <a:pt x="32" y="9"/>
                    <a:pt x="48" y="13"/>
                    <a:pt x="52" y="18"/>
                  </a:cubicBezTo>
                  <a:close/>
                </a:path>
              </a:pathLst>
            </a:custGeom>
            <a:solidFill>
              <a:srgbClr val="E4F0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861" name="Freeform 48">
              <a:extLst>
                <a:ext uri="{FF2B5EF4-FFF2-40B4-BE49-F238E27FC236}">
                  <a16:creationId xmlns:a16="http://schemas.microsoft.com/office/drawing/2014/main" id="{E59FD80E-5F70-465B-B637-84F7495CBC4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4" y="2331"/>
              <a:ext cx="55" cy="53"/>
            </a:xfrm>
            <a:custGeom>
              <a:avLst/>
              <a:gdLst>
                <a:gd name="T0" fmla="*/ 6175 w 22"/>
                <a:gd name="T1" fmla="*/ 0 h 20"/>
                <a:gd name="T2" fmla="*/ 13020 w 22"/>
                <a:gd name="T3" fmla="*/ 8393 h 20"/>
                <a:gd name="T4" fmla="*/ 13020 w 22"/>
                <a:gd name="T5" fmla="*/ 15540 h 20"/>
                <a:gd name="T6" fmla="*/ 9300 w 22"/>
                <a:gd name="T7" fmla="*/ 18293 h 20"/>
                <a:gd name="T8" fmla="*/ 1300 w 22"/>
                <a:gd name="T9" fmla="*/ 13862 h 20"/>
                <a:gd name="T10" fmla="*/ 0 w 22"/>
                <a:gd name="T11" fmla="*/ 5470 h 20"/>
                <a:gd name="T12" fmla="*/ 6175 w 22"/>
                <a:gd name="T13" fmla="*/ 0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2" h="20">
                  <a:moveTo>
                    <a:pt x="10" y="0"/>
                  </a:moveTo>
                  <a:cubicBezTo>
                    <a:pt x="16" y="0"/>
                    <a:pt x="21" y="3"/>
                    <a:pt x="21" y="9"/>
                  </a:cubicBezTo>
                  <a:cubicBezTo>
                    <a:pt x="21" y="11"/>
                    <a:pt x="22" y="16"/>
                    <a:pt x="21" y="17"/>
                  </a:cubicBezTo>
                  <a:cubicBezTo>
                    <a:pt x="20" y="20"/>
                    <a:pt x="18" y="20"/>
                    <a:pt x="15" y="20"/>
                  </a:cubicBezTo>
                  <a:cubicBezTo>
                    <a:pt x="9" y="20"/>
                    <a:pt x="5" y="20"/>
                    <a:pt x="2" y="15"/>
                  </a:cubicBezTo>
                  <a:cubicBezTo>
                    <a:pt x="0" y="13"/>
                    <a:pt x="0" y="9"/>
                    <a:pt x="0" y="6"/>
                  </a:cubicBezTo>
                  <a:cubicBezTo>
                    <a:pt x="0" y="0"/>
                    <a:pt x="10" y="0"/>
                    <a:pt x="10" y="0"/>
                  </a:cubicBezTo>
                  <a:close/>
                </a:path>
              </a:pathLst>
            </a:custGeom>
            <a:solidFill>
              <a:srgbClr val="F0F7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862" name="Freeform 49">
              <a:extLst>
                <a:ext uri="{FF2B5EF4-FFF2-40B4-BE49-F238E27FC236}">
                  <a16:creationId xmlns:a16="http://schemas.microsoft.com/office/drawing/2014/main" id="{3FD74ADC-2A6D-47F3-8FF8-4D7437CBC45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7" y="2331"/>
              <a:ext cx="30" cy="24"/>
            </a:xfrm>
            <a:custGeom>
              <a:avLst/>
              <a:gdLst>
                <a:gd name="T0" fmla="*/ 783 w 12"/>
                <a:gd name="T1" fmla="*/ 4701 h 9"/>
                <a:gd name="T2" fmla="*/ 0 w 12"/>
                <a:gd name="T3" fmla="*/ 8648 h 9"/>
                <a:gd name="T4" fmla="*/ 6845 w 12"/>
                <a:gd name="T5" fmla="*/ 8648 h 9"/>
                <a:gd name="T6" fmla="*/ 1958 w 12"/>
                <a:gd name="T7" fmla="*/ 3891 h 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" h="9">
                  <a:moveTo>
                    <a:pt x="1" y="5"/>
                  </a:moveTo>
                  <a:cubicBezTo>
                    <a:pt x="0" y="6"/>
                    <a:pt x="0" y="8"/>
                    <a:pt x="0" y="9"/>
                  </a:cubicBezTo>
                  <a:cubicBezTo>
                    <a:pt x="3" y="8"/>
                    <a:pt x="7" y="9"/>
                    <a:pt x="11" y="9"/>
                  </a:cubicBezTo>
                  <a:cubicBezTo>
                    <a:pt x="12" y="6"/>
                    <a:pt x="6" y="0"/>
                    <a:pt x="3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863" name="Freeform 50">
              <a:extLst>
                <a:ext uri="{FF2B5EF4-FFF2-40B4-BE49-F238E27FC236}">
                  <a16:creationId xmlns:a16="http://schemas.microsoft.com/office/drawing/2014/main" id="{C2FF9748-7A98-49F2-97C7-E59F264619F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7" y="2360"/>
              <a:ext cx="10" cy="5"/>
            </a:xfrm>
            <a:custGeom>
              <a:avLst/>
              <a:gdLst>
                <a:gd name="T0" fmla="*/ 783 w 4"/>
                <a:gd name="T1" fmla="*/ 783 h 2"/>
                <a:gd name="T2" fmla="*/ 783 w 4"/>
                <a:gd name="T3" fmla="*/ 1300 h 2"/>
                <a:gd name="T4" fmla="*/ 1958 w 4"/>
                <a:gd name="T5" fmla="*/ 0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2">
                  <a:moveTo>
                    <a:pt x="1" y="1"/>
                  </a:moveTo>
                  <a:cubicBezTo>
                    <a:pt x="0" y="1"/>
                    <a:pt x="0" y="2"/>
                    <a:pt x="1" y="2"/>
                  </a:cubicBezTo>
                  <a:cubicBezTo>
                    <a:pt x="3" y="2"/>
                    <a:pt x="4" y="2"/>
                    <a:pt x="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864" name="Freeform 51">
              <a:extLst>
                <a:ext uri="{FF2B5EF4-FFF2-40B4-BE49-F238E27FC236}">
                  <a16:creationId xmlns:a16="http://schemas.microsoft.com/office/drawing/2014/main" id="{84CED832-B9A8-46AA-997A-2162A04A6A4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7" y="2637"/>
              <a:ext cx="22" cy="27"/>
            </a:xfrm>
            <a:custGeom>
              <a:avLst/>
              <a:gdLst>
                <a:gd name="T0" fmla="*/ 4278 w 9"/>
                <a:gd name="T1" fmla="*/ 0 h 10"/>
                <a:gd name="T2" fmla="*/ 425 w 9"/>
                <a:gd name="T3" fmla="*/ 4309 h 10"/>
                <a:gd name="T4" fmla="*/ 4720 w 9"/>
                <a:gd name="T5" fmla="*/ 9353 h 10"/>
                <a:gd name="T6" fmla="*/ 3681 w 9"/>
                <a:gd name="T7" fmla="*/ 2028 h 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" h="10">
                  <a:moveTo>
                    <a:pt x="8" y="0"/>
                  </a:moveTo>
                  <a:cubicBezTo>
                    <a:pt x="5" y="0"/>
                    <a:pt x="1" y="0"/>
                    <a:pt x="1" y="4"/>
                  </a:cubicBezTo>
                  <a:cubicBezTo>
                    <a:pt x="0" y="9"/>
                    <a:pt x="6" y="10"/>
                    <a:pt x="9" y="9"/>
                  </a:cubicBezTo>
                  <a:cubicBezTo>
                    <a:pt x="9" y="7"/>
                    <a:pt x="7" y="5"/>
                    <a:pt x="7" y="2"/>
                  </a:cubicBezTo>
                </a:path>
              </a:pathLst>
            </a:custGeom>
            <a:solidFill>
              <a:srgbClr val="E5E8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865" name="Freeform 52">
              <a:extLst>
                <a:ext uri="{FF2B5EF4-FFF2-40B4-BE49-F238E27FC236}">
                  <a16:creationId xmlns:a16="http://schemas.microsoft.com/office/drawing/2014/main" id="{4D229A6D-5387-4BE7-BC59-2A64ADCCE4B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4" y="2491"/>
              <a:ext cx="78" cy="21"/>
            </a:xfrm>
            <a:custGeom>
              <a:avLst/>
              <a:gdLst>
                <a:gd name="T0" fmla="*/ 798 w 31"/>
                <a:gd name="T1" fmla="*/ 0 h 8"/>
                <a:gd name="T2" fmla="*/ 2531 w 31"/>
                <a:gd name="T3" fmla="*/ 2604 h 8"/>
                <a:gd name="T4" fmla="*/ 7058 w 31"/>
                <a:gd name="T5" fmla="*/ 5843 h 8"/>
                <a:gd name="T6" fmla="*/ 19752 w 31"/>
                <a:gd name="T7" fmla="*/ 5843 h 8"/>
                <a:gd name="T8" fmla="*/ 19752 w 31"/>
                <a:gd name="T9" fmla="*/ 3617 h 8"/>
                <a:gd name="T10" fmla="*/ 12188 w 31"/>
                <a:gd name="T11" fmla="*/ 1612 h 8"/>
                <a:gd name="T12" fmla="*/ 6368 w 31"/>
                <a:gd name="T13" fmla="*/ 992 h 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8">
                  <a:moveTo>
                    <a:pt x="1" y="0"/>
                  </a:moveTo>
                  <a:cubicBezTo>
                    <a:pt x="0" y="2"/>
                    <a:pt x="2" y="2"/>
                    <a:pt x="4" y="3"/>
                  </a:cubicBezTo>
                  <a:cubicBezTo>
                    <a:pt x="6" y="5"/>
                    <a:pt x="8" y="7"/>
                    <a:pt x="11" y="7"/>
                  </a:cubicBezTo>
                  <a:cubicBezTo>
                    <a:pt x="18" y="8"/>
                    <a:pt x="24" y="7"/>
                    <a:pt x="31" y="7"/>
                  </a:cubicBezTo>
                  <a:cubicBezTo>
                    <a:pt x="31" y="6"/>
                    <a:pt x="31" y="5"/>
                    <a:pt x="31" y="4"/>
                  </a:cubicBezTo>
                  <a:cubicBezTo>
                    <a:pt x="27" y="2"/>
                    <a:pt x="23" y="3"/>
                    <a:pt x="19" y="2"/>
                  </a:cubicBezTo>
                  <a:cubicBezTo>
                    <a:pt x="16" y="2"/>
                    <a:pt x="13" y="1"/>
                    <a:pt x="10" y="1"/>
                  </a:cubicBezTo>
                </a:path>
              </a:pathLst>
            </a:custGeom>
            <a:solidFill>
              <a:srgbClr val="B7C0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866" name="Freeform 53">
              <a:extLst>
                <a:ext uri="{FF2B5EF4-FFF2-40B4-BE49-F238E27FC236}">
                  <a16:creationId xmlns:a16="http://schemas.microsoft.com/office/drawing/2014/main" id="{A251C935-8480-4B3B-90FE-0B44C260241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2" y="2499"/>
              <a:ext cx="20" cy="8"/>
            </a:xfrm>
            <a:custGeom>
              <a:avLst/>
              <a:gdLst>
                <a:gd name="T0" fmla="*/ 0 w 8"/>
                <a:gd name="T1" fmla="*/ 0 h 3"/>
                <a:gd name="T2" fmla="*/ 4895 w 8"/>
                <a:gd name="T3" fmla="*/ 1059 h 3"/>
                <a:gd name="T4" fmla="*/ 2470 w 8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3">
                  <a:moveTo>
                    <a:pt x="0" y="0"/>
                  </a:moveTo>
                  <a:cubicBezTo>
                    <a:pt x="0" y="3"/>
                    <a:pt x="6" y="2"/>
                    <a:pt x="8" y="1"/>
                  </a:cubicBezTo>
                  <a:cubicBezTo>
                    <a:pt x="7" y="1"/>
                    <a:pt x="5" y="0"/>
                    <a:pt x="4" y="0"/>
                  </a:cubicBezTo>
                </a:path>
              </a:pathLst>
            </a:custGeom>
            <a:solidFill>
              <a:srgbClr val="DFE4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867" name="Freeform 54">
              <a:extLst>
                <a:ext uri="{FF2B5EF4-FFF2-40B4-BE49-F238E27FC236}">
                  <a16:creationId xmlns:a16="http://schemas.microsoft.com/office/drawing/2014/main" id="{75649A4B-06BE-464D-BBEA-B18A66BDB82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4" y="2501"/>
              <a:ext cx="8" cy="6"/>
            </a:xfrm>
            <a:custGeom>
              <a:avLst/>
              <a:gdLst>
                <a:gd name="T0" fmla="*/ 1059 w 3"/>
                <a:gd name="T1" fmla="*/ 2187 h 2"/>
                <a:gd name="T2" fmla="*/ 1059 w 3"/>
                <a:gd name="T3" fmla="*/ 2187 h 2"/>
                <a:gd name="T4" fmla="*/ 2824 w 3"/>
                <a:gd name="T5" fmla="*/ 2187 h 2"/>
                <a:gd name="T6" fmla="*/ 1763 w 3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2">
                  <a:moveTo>
                    <a:pt x="1" y="1"/>
                  </a:moveTo>
                  <a:cubicBezTo>
                    <a:pt x="1" y="1"/>
                    <a:pt x="0" y="1"/>
                    <a:pt x="1" y="1"/>
                  </a:cubicBezTo>
                  <a:cubicBezTo>
                    <a:pt x="1" y="2"/>
                    <a:pt x="2" y="1"/>
                    <a:pt x="3" y="1"/>
                  </a:cubicBezTo>
                  <a:cubicBezTo>
                    <a:pt x="3" y="1"/>
                    <a:pt x="2" y="0"/>
                    <a:pt x="2" y="0"/>
                  </a:cubicBezTo>
                </a:path>
              </a:pathLst>
            </a:custGeom>
            <a:solidFill>
              <a:srgbClr val="DFE4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868" name="Freeform 55">
              <a:extLst>
                <a:ext uri="{FF2B5EF4-FFF2-40B4-BE49-F238E27FC236}">
                  <a16:creationId xmlns:a16="http://schemas.microsoft.com/office/drawing/2014/main" id="{0D967A60-9997-40E2-A13D-14250938CBD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7" y="2472"/>
              <a:ext cx="42" cy="16"/>
            </a:xfrm>
            <a:custGeom>
              <a:avLst/>
              <a:gdLst>
                <a:gd name="T0" fmla="*/ 3395 w 17"/>
                <a:gd name="T1" fmla="*/ 0 h 6"/>
                <a:gd name="T2" fmla="*/ 9126 w 17"/>
                <a:gd name="T3" fmla="*/ 1059 h 6"/>
                <a:gd name="T4" fmla="*/ 9576 w 17"/>
                <a:gd name="T5" fmla="*/ 5824 h 6"/>
                <a:gd name="T6" fmla="*/ 0 w 17"/>
                <a:gd name="T7" fmla="*/ 3891 h 6"/>
                <a:gd name="T8" fmla="*/ 3395 w 17"/>
                <a:gd name="T9" fmla="*/ 0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6">
                  <a:moveTo>
                    <a:pt x="6" y="0"/>
                  </a:moveTo>
                  <a:cubicBezTo>
                    <a:pt x="9" y="0"/>
                    <a:pt x="14" y="1"/>
                    <a:pt x="16" y="1"/>
                  </a:cubicBezTo>
                  <a:cubicBezTo>
                    <a:pt x="16" y="1"/>
                    <a:pt x="16" y="5"/>
                    <a:pt x="17" y="6"/>
                  </a:cubicBezTo>
                  <a:cubicBezTo>
                    <a:pt x="12" y="6"/>
                    <a:pt x="2" y="5"/>
                    <a:pt x="0" y="4"/>
                  </a:cubicBezTo>
                  <a:cubicBezTo>
                    <a:pt x="3" y="3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E5E8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869" name="Oval 56">
              <a:extLst>
                <a:ext uri="{FF2B5EF4-FFF2-40B4-BE49-F238E27FC236}">
                  <a16:creationId xmlns:a16="http://schemas.microsoft.com/office/drawing/2014/main" id="{AE07F79A-FDDA-4C0D-BD9B-9EE3881510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7" y="1640"/>
              <a:ext cx="45" cy="4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4870" name="Oval 57">
              <a:extLst>
                <a:ext uri="{FF2B5EF4-FFF2-40B4-BE49-F238E27FC236}">
                  <a16:creationId xmlns:a16="http://schemas.microsoft.com/office/drawing/2014/main" id="{0276E008-E250-4218-9829-AE5665D86E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42" y="1664"/>
              <a:ext cx="32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4871" name="Freeform 58">
              <a:extLst>
                <a:ext uri="{FF2B5EF4-FFF2-40B4-BE49-F238E27FC236}">
                  <a16:creationId xmlns:a16="http://schemas.microsoft.com/office/drawing/2014/main" id="{22989714-47E5-4466-94A9-C91C4E2B3E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4" y="1125"/>
              <a:ext cx="260" cy="150"/>
            </a:xfrm>
            <a:custGeom>
              <a:avLst/>
              <a:gdLst>
                <a:gd name="T0" fmla="*/ 63488 w 104"/>
                <a:gd name="T1" fmla="*/ 55446 h 56"/>
                <a:gd name="T2" fmla="*/ 25708 w 104"/>
                <a:gd name="T3" fmla="*/ 48394 h 56"/>
                <a:gd name="T4" fmla="*/ 3720 w 104"/>
                <a:gd name="T5" fmla="*/ 27694 h 56"/>
                <a:gd name="T6" fmla="*/ 3250 w 104"/>
                <a:gd name="T7" fmla="*/ 0 h 56"/>
                <a:gd name="T8" fmla="*/ 63488 w 104"/>
                <a:gd name="T9" fmla="*/ 5544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4" h="56">
                  <a:moveTo>
                    <a:pt x="104" y="56"/>
                  </a:moveTo>
                  <a:cubicBezTo>
                    <a:pt x="88" y="55"/>
                    <a:pt x="58" y="53"/>
                    <a:pt x="42" y="49"/>
                  </a:cubicBezTo>
                  <a:cubicBezTo>
                    <a:pt x="32" y="46"/>
                    <a:pt x="14" y="39"/>
                    <a:pt x="6" y="28"/>
                  </a:cubicBezTo>
                  <a:cubicBezTo>
                    <a:pt x="0" y="20"/>
                    <a:pt x="0" y="10"/>
                    <a:pt x="5" y="0"/>
                  </a:cubicBezTo>
                  <a:cubicBezTo>
                    <a:pt x="3" y="20"/>
                    <a:pt x="15" y="49"/>
                    <a:pt x="104" y="5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872" name="Freeform 59">
              <a:extLst>
                <a:ext uri="{FF2B5EF4-FFF2-40B4-BE49-F238E27FC236}">
                  <a16:creationId xmlns:a16="http://schemas.microsoft.com/office/drawing/2014/main" id="{405E3DB6-2B00-44DC-8411-584A4F6C5EF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7" y="1381"/>
              <a:ext cx="180" cy="24"/>
            </a:xfrm>
            <a:custGeom>
              <a:avLst/>
              <a:gdLst>
                <a:gd name="T0" fmla="*/ 0 w 72"/>
                <a:gd name="T1" fmla="*/ 3891 h 9"/>
                <a:gd name="T2" fmla="*/ 43958 w 72"/>
                <a:gd name="T3" fmla="*/ 3891 h 9"/>
                <a:gd name="T4" fmla="*/ 0 w 72"/>
                <a:gd name="T5" fmla="*/ 3891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2" h="9">
                  <a:moveTo>
                    <a:pt x="0" y="4"/>
                  </a:moveTo>
                  <a:cubicBezTo>
                    <a:pt x="11" y="7"/>
                    <a:pt x="56" y="9"/>
                    <a:pt x="72" y="4"/>
                  </a:cubicBezTo>
                  <a:cubicBezTo>
                    <a:pt x="66" y="0"/>
                    <a:pt x="10" y="0"/>
                    <a:pt x="0" y="4"/>
                  </a:cubicBezTo>
                  <a:close/>
                </a:path>
              </a:pathLst>
            </a:custGeom>
            <a:solidFill>
              <a:srgbClr val="F4F9F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873" name="Freeform 60">
              <a:extLst>
                <a:ext uri="{FF2B5EF4-FFF2-40B4-BE49-F238E27FC236}">
                  <a16:creationId xmlns:a16="http://schemas.microsoft.com/office/drawing/2014/main" id="{83337CC2-4804-4EB0-8CBF-A3C97B0D623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4" y="1168"/>
              <a:ext cx="140" cy="245"/>
            </a:xfrm>
            <a:custGeom>
              <a:avLst/>
              <a:gdLst>
                <a:gd name="T0" fmla="*/ 8125 w 56"/>
                <a:gd name="T1" fmla="*/ 82775 h 92"/>
                <a:gd name="T2" fmla="*/ 23958 w 56"/>
                <a:gd name="T3" fmla="*/ 80626 h 92"/>
                <a:gd name="T4" fmla="*/ 34188 w 56"/>
                <a:gd name="T5" fmla="*/ 58792 h 92"/>
                <a:gd name="T6" fmla="*/ 34188 w 56"/>
                <a:gd name="T7" fmla="*/ 21019 h 92"/>
                <a:gd name="T8" fmla="*/ 30083 w 56"/>
                <a:gd name="T9" fmla="*/ 0 h 92"/>
                <a:gd name="T10" fmla="*/ 22783 w 56"/>
                <a:gd name="T11" fmla="*/ 58792 h 92"/>
                <a:gd name="T12" fmla="*/ 0 w 56"/>
                <a:gd name="T13" fmla="*/ 87308 h 9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6" h="92">
                  <a:moveTo>
                    <a:pt x="13" y="87"/>
                  </a:moveTo>
                  <a:cubicBezTo>
                    <a:pt x="39" y="85"/>
                    <a:pt x="39" y="85"/>
                    <a:pt x="39" y="85"/>
                  </a:cubicBezTo>
                  <a:cubicBezTo>
                    <a:pt x="56" y="62"/>
                    <a:pt x="56" y="62"/>
                    <a:pt x="56" y="62"/>
                  </a:cubicBezTo>
                  <a:cubicBezTo>
                    <a:pt x="56" y="62"/>
                    <a:pt x="56" y="33"/>
                    <a:pt x="56" y="22"/>
                  </a:cubicBezTo>
                  <a:cubicBezTo>
                    <a:pt x="56" y="11"/>
                    <a:pt x="54" y="5"/>
                    <a:pt x="49" y="0"/>
                  </a:cubicBezTo>
                  <a:cubicBezTo>
                    <a:pt x="53" y="17"/>
                    <a:pt x="48" y="42"/>
                    <a:pt x="37" y="62"/>
                  </a:cubicBezTo>
                  <a:cubicBezTo>
                    <a:pt x="25" y="82"/>
                    <a:pt x="0" y="92"/>
                    <a:pt x="0" y="92"/>
                  </a:cubicBezTo>
                </a:path>
              </a:pathLst>
            </a:custGeom>
            <a:solidFill>
              <a:srgbClr val="8CC1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874" name="Freeform 61">
              <a:extLst>
                <a:ext uri="{FF2B5EF4-FFF2-40B4-BE49-F238E27FC236}">
                  <a16:creationId xmlns:a16="http://schemas.microsoft.com/office/drawing/2014/main" id="{88DAD5C2-E75C-4EF6-B996-0AD699DA6F6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7" y="2741"/>
              <a:ext cx="47" cy="632"/>
            </a:xfrm>
            <a:custGeom>
              <a:avLst/>
              <a:gdLst>
                <a:gd name="T0" fmla="*/ 10746 w 19"/>
                <a:gd name="T1" fmla="*/ 227192 h 237"/>
                <a:gd name="T2" fmla="*/ 10746 w 19"/>
                <a:gd name="T3" fmla="*/ 1059 h 237"/>
                <a:gd name="T4" fmla="*/ 0 w 19"/>
                <a:gd name="T5" fmla="*/ 1059 h 237"/>
                <a:gd name="T6" fmla="*/ 6224 w 19"/>
                <a:gd name="T7" fmla="*/ 11469 h 237"/>
                <a:gd name="T8" fmla="*/ 10746 w 19"/>
                <a:gd name="T9" fmla="*/ 227192 h 2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237">
                  <a:moveTo>
                    <a:pt x="19" y="237"/>
                  </a:moveTo>
                  <a:cubicBezTo>
                    <a:pt x="19" y="1"/>
                    <a:pt x="19" y="1"/>
                    <a:pt x="19" y="1"/>
                  </a:cubicBezTo>
                  <a:cubicBezTo>
                    <a:pt x="19" y="0"/>
                    <a:pt x="8" y="1"/>
                    <a:pt x="0" y="1"/>
                  </a:cubicBezTo>
                  <a:cubicBezTo>
                    <a:pt x="7" y="1"/>
                    <a:pt x="11" y="7"/>
                    <a:pt x="11" y="12"/>
                  </a:cubicBezTo>
                  <a:lnTo>
                    <a:pt x="19" y="237"/>
                  </a:lnTo>
                  <a:close/>
                </a:path>
              </a:pathLst>
            </a:custGeom>
            <a:solidFill>
              <a:srgbClr val="B1D4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875" name="Freeform 62">
              <a:extLst>
                <a:ext uri="{FF2B5EF4-FFF2-40B4-BE49-F238E27FC236}">
                  <a16:creationId xmlns:a16="http://schemas.microsoft.com/office/drawing/2014/main" id="{52613B32-1572-4B9D-9041-267CD3B6406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7" y="2024"/>
              <a:ext cx="52" cy="43"/>
            </a:xfrm>
            <a:custGeom>
              <a:avLst/>
              <a:gdLst>
                <a:gd name="T0" fmla="*/ 11992 w 21"/>
                <a:gd name="T1" fmla="*/ 0 h 16"/>
                <a:gd name="T2" fmla="*/ 0 w 21"/>
                <a:gd name="T3" fmla="*/ 16286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1" h="16">
                  <a:moveTo>
                    <a:pt x="21" y="0"/>
                  </a:moveTo>
                  <a:cubicBezTo>
                    <a:pt x="12" y="4"/>
                    <a:pt x="5" y="10"/>
                    <a:pt x="0" y="16"/>
                  </a:cubicBezTo>
                </a:path>
              </a:pathLst>
            </a:custGeom>
            <a:noFill/>
            <a:ln w="7938" cap="rnd">
              <a:solidFill>
                <a:srgbClr val="82828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876" name="Freeform 63">
              <a:extLst>
                <a:ext uri="{FF2B5EF4-FFF2-40B4-BE49-F238E27FC236}">
                  <a16:creationId xmlns:a16="http://schemas.microsoft.com/office/drawing/2014/main" id="{A365DE6B-A7D1-40FD-A89F-1195609ED7D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9" y="2003"/>
              <a:ext cx="48" cy="21"/>
            </a:xfrm>
            <a:custGeom>
              <a:avLst/>
              <a:gdLst>
                <a:gd name="T0" fmla="*/ 12465 w 19"/>
                <a:gd name="T1" fmla="*/ 0 h 8"/>
                <a:gd name="T2" fmla="*/ 0 w 19"/>
                <a:gd name="T3" fmla="*/ 6836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" h="8">
                  <a:moveTo>
                    <a:pt x="19" y="0"/>
                  </a:moveTo>
                  <a:cubicBezTo>
                    <a:pt x="12" y="2"/>
                    <a:pt x="6" y="5"/>
                    <a:pt x="0" y="8"/>
                  </a:cubicBezTo>
                </a:path>
              </a:pathLst>
            </a:custGeom>
            <a:noFill/>
            <a:ln w="7938" cap="rnd">
              <a:solidFill>
                <a:srgbClr val="C9C9C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877" name="Freeform 64">
              <a:extLst>
                <a:ext uri="{FF2B5EF4-FFF2-40B4-BE49-F238E27FC236}">
                  <a16:creationId xmlns:a16="http://schemas.microsoft.com/office/drawing/2014/main" id="{72294A8B-C013-435F-BCAB-92B941B989C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7" y="1973"/>
              <a:ext cx="150" cy="30"/>
            </a:xfrm>
            <a:custGeom>
              <a:avLst/>
              <a:gdLst>
                <a:gd name="T0" fmla="*/ 36645 w 60"/>
                <a:gd name="T1" fmla="*/ 0 h 11"/>
                <a:gd name="T2" fmla="*/ 0 w 60"/>
                <a:gd name="T3" fmla="*/ 12393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0" h="11">
                  <a:moveTo>
                    <a:pt x="60" y="0"/>
                  </a:moveTo>
                  <a:cubicBezTo>
                    <a:pt x="38" y="2"/>
                    <a:pt x="17" y="5"/>
                    <a:pt x="0" y="11"/>
                  </a:cubicBezTo>
                </a:path>
              </a:pathLst>
            </a:custGeom>
            <a:noFill/>
            <a:ln w="7938" cap="rnd">
              <a:solidFill>
                <a:srgbClr val="D9D9D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878" name="Freeform 65">
              <a:extLst>
                <a:ext uri="{FF2B5EF4-FFF2-40B4-BE49-F238E27FC236}">
                  <a16:creationId xmlns:a16="http://schemas.microsoft.com/office/drawing/2014/main" id="{7ADB640D-9C79-4434-8555-9D3CC9ED470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7" y="1973"/>
              <a:ext cx="155" cy="8"/>
            </a:xfrm>
            <a:custGeom>
              <a:avLst/>
              <a:gdLst>
                <a:gd name="T0" fmla="*/ 37895 w 62"/>
                <a:gd name="T1" fmla="*/ 2824 h 3"/>
                <a:gd name="T2" fmla="*/ 12238 w 62"/>
                <a:gd name="T3" fmla="*/ 0 h 3"/>
                <a:gd name="T4" fmla="*/ 0 w 62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2" h="3">
                  <a:moveTo>
                    <a:pt x="62" y="3"/>
                  </a:moveTo>
                  <a:cubicBezTo>
                    <a:pt x="48" y="1"/>
                    <a:pt x="34" y="0"/>
                    <a:pt x="20" y="0"/>
                  </a:cubicBezTo>
                  <a:cubicBezTo>
                    <a:pt x="13" y="0"/>
                    <a:pt x="6" y="0"/>
                    <a:pt x="0" y="0"/>
                  </a:cubicBezTo>
                </a:path>
              </a:pathLst>
            </a:custGeom>
            <a:noFill/>
            <a:ln w="7938" cap="rnd">
              <a:solidFill>
                <a:srgbClr val="C9C9C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879" name="Freeform 66">
              <a:extLst>
                <a:ext uri="{FF2B5EF4-FFF2-40B4-BE49-F238E27FC236}">
                  <a16:creationId xmlns:a16="http://schemas.microsoft.com/office/drawing/2014/main" id="{76060B9E-58B8-4C2B-B7B3-C768AE7B879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2" y="1981"/>
              <a:ext cx="162" cy="54"/>
            </a:xfrm>
            <a:custGeom>
              <a:avLst/>
              <a:gdLst>
                <a:gd name="T0" fmla="*/ 38860 w 65"/>
                <a:gd name="T1" fmla="*/ 20944 h 20"/>
                <a:gd name="T2" fmla="*/ 0 w 65"/>
                <a:gd name="T3" fmla="*/ 0 h 2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5" h="20">
                  <a:moveTo>
                    <a:pt x="65" y="20"/>
                  </a:moveTo>
                  <a:cubicBezTo>
                    <a:pt x="49" y="10"/>
                    <a:pt x="26" y="3"/>
                    <a:pt x="0" y="0"/>
                  </a:cubicBezTo>
                </a:path>
              </a:pathLst>
            </a:custGeom>
            <a:noFill/>
            <a:ln w="7938" cap="rnd">
              <a:solidFill>
                <a:srgbClr val="82828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880" name="Freeform 67">
              <a:extLst>
                <a:ext uri="{FF2B5EF4-FFF2-40B4-BE49-F238E27FC236}">
                  <a16:creationId xmlns:a16="http://schemas.microsoft.com/office/drawing/2014/main" id="{DED09A63-727D-4F7D-9C21-57E9F7B34CD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4" y="1379"/>
              <a:ext cx="133" cy="2"/>
            </a:xfrm>
            <a:custGeom>
              <a:avLst/>
              <a:gdLst>
                <a:gd name="T0" fmla="*/ 33230 w 53"/>
                <a:gd name="T1" fmla="*/ 128 h 1"/>
                <a:gd name="T2" fmla="*/ 15707 w 53"/>
                <a:gd name="T3" fmla="*/ 0 h 1"/>
                <a:gd name="T4" fmla="*/ 0 w 53"/>
                <a:gd name="T5" fmla="*/ 128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3" h="1">
                  <a:moveTo>
                    <a:pt x="53" y="1"/>
                  </a:moveTo>
                  <a:cubicBezTo>
                    <a:pt x="44" y="0"/>
                    <a:pt x="34" y="0"/>
                    <a:pt x="25" y="0"/>
                  </a:cubicBezTo>
                  <a:cubicBezTo>
                    <a:pt x="17" y="0"/>
                    <a:pt x="8" y="0"/>
                    <a:pt x="0" y="1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881" name="Freeform 68">
              <a:extLst>
                <a:ext uri="{FF2B5EF4-FFF2-40B4-BE49-F238E27FC236}">
                  <a16:creationId xmlns:a16="http://schemas.microsoft.com/office/drawing/2014/main" id="{56FBE45C-26E6-4B9B-999F-C2AEA895338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2" y="1397"/>
              <a:ext cx="238" cy="286"/>
            </a:xfrm>
            <a:custGeom>
              <a:avLst/>
              <a:gdLst>
                <a:gd name="T0" fmla="*/ 0 w 95"/>
                <a:gd name="T1" fmla="*/ 104230 h 107"/>
                <a:gd name="T2" fmla="*/ 58809 w 95"/>
                <a:gd name="T3" fmla="*/ 49668 h 107"/>
                <a:gd name="T4" fmla="*/ 58809 w 95"/>
                <a:gd name="T5" fmla="*/ 49668 h 107"/>
                <a:gd name="T6" fmla="*/ 20518 w 95"/>
                <a:gd name="T7" fmla="*/ 0 h 10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" h="107">
                  <a:moveTo>
                    <a:pt x="0" y="107"/>
                  </a:moveTo>
                  <a:cubicBezTo>
                    <a:pt x="51" y="102"/>
                    <a:pt x="95" y="84"/>
                    <a:pt x="95" y="51"/>
                  </a:cubicBezTo>
                  <a:cubicBezTo>
                    <a:pt x="95" y="51"/>
                    <a:pt x="95" y="51"/>
                    <a:pt x="95" y="51"/>
                  </a:cubicBezTo>
                  <a:cubicBezTo>
                    <a:pt x="95" y="25"/>
                    <a:pt x="69" y="9"/>
                    <a:pt x="33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882" name="Freeform 69">
              <a:extLst>
                <a:ext uri="{FF2B5EF4-FFF2-40B4-BE49-F238E27FC236}">
                  <a16:creationId xmlns:a16="http://schemas.microsoft.com/office/drawing/2014/main" id="{BD68EBA9-C27A-4C7E-89D7-6F2016F3A18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7" y="1008"/>
              <a:ext cx="643" cy="1437"/>
            </a:xfrm>
            <a:custGeom>
              <a:avLst/>
              <a:gdLst>
                <a:gd name="T0" fmla="*/ 157758 w 257"/>
                <a:gd name="T1" fmla="*/ 84476 h 539"/>
                <a:gd name="T2" fmla="*/ 134410 w 257"/>
                <a:gd name="T3" fmla="*/ 21166 h 539"/>
                <a:gd name="T4" fmla="*/ 78529 w 257"/>
                <a:gd name="T5" fmla="*/ 0 h 539"/>
                <a:gd name="T6" fmla="*/ 25307 w 257"/>
                <a:gd name="T7" fmla="*/ 18345 h 539"/>
                <a:gd name="T8" fmla="*/ 0 w 257"/>
                <a:gd name="T9" fmla="*/ 84476 h 539"/>
                <a:gd name="T10" fmla="*/ 0 w 257"/>
                <a:gd name="T11" fmla="*/ 402189 h 539"/>
                <a:gd name="T12" fmla="*/ 78529 w 257"/>
                <a:gd name="T13" fmla="*/ 516019 h 539"/>
                <a:gd name="T14" fmla="*/ 157758 w 257"/>
                <a:gd name="T15" fmla="*/ 402189 h 539"/>
                <a:gd name="T16" fmla="*/ 157758 w 257"/>
                <a:gd name="T17" fmla="*/ 84476 h 53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57" h="539">
                  <a:moveTo>
                    <a:pt x="257" y="88"/>
                  </a:moveTo>
                  <a:cubicBezTo>
                    <a:pt x="257" y="61"/>
                    <a:pt x="237" y="36"/>
                    <a:pt x="219" y="22"/>
                  </a:cubicBezTo>
                  <a:cubicBezTo>
                    <a:pt x="200" y="7"/>
                    <a:pt x="164" y="0"/>
                    <a:pt x="128" y="0"/>
                  </a:cubicBezTo>
                  <a:cubicBezTo>
                    <a:pt x="94" y="0"/>
                    <a:pt x="60" y="6"/>
                    <a:pt x="41" y="19"/>
                  </a:cubicBezTo>
                  <a:cubicBezTo>
                    <a:pt x="16" y="36"/>
                    <a:pt x="0" y="62"/>
                    <a:pt x="0" y="88"/>
                  </a:cubicBezTo>
                  <a:cubicBezTo>
                    <a:pt x="0" y="420"/>
                    <a:pt x="0" y="420"/>
                    <a:pt x="0" y="420"/>
                  </a:cubicBezTo>
                  <a:cubicBezTo>
                    <a:pt x="0" y="460"/>
                    <a:pt x="64" y="539"/>
                    <a:pt x="128" y="539"/>
                  </a:cubicBezTo>
                  <a:cubicBezTo>
                    <a:pt x="192" y="539"/>
                    <a:pt x="257" y="460"/>
                    <a:pt x="257" y="420"/>
                  </a:cubicBezTo>
                  <a:cubicBezTo>
                    <a:pt x="257" y="88"/>
                    <a:pt x="257" y="88"/>
                    <a:pt x="257" y="88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883" name="Freeform 70">
              <a:extLst>
                <a:ext uri="{FF2B5EF4-FFF2-40B4-BE49-F238E27FC236}">
                  <a16:creationId xmlns:a16="http://schemas.microsoft.com/office/drawing/2014/main" id="{C7F6CA97-479D-484D-9D70-829B6B3A1B8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7" y="2733"/>
              <a:ext cx="60" cy="48"/>
            </a:xfrm>
            <a:custGeom>
              <a:avLst/>
              <a:gdLst>
                <a:gd name="T0" fmla="*/ 7345 w 24"/>
                <a:gd name="T1" fmla="*/ 1059 h 18"/>
                <a:gd name="T2" fmla="*/ 0 w 24"/>
                <a:gd name="T3" fmla="*/ 0 h 18"/>
                <a:gd name="T4" fmla="*/ 0 w 24"/>
                <a:gd name="T5" fmla="*/ 12536 h 18"/>
                <a:gd name="T6" fmla="*/ 7345 w 24"/>
                <a:gd name="T7" fmla="*/ 17237 h 18"/>
                <a:gd name="T8" fmla="*/ 14658 w 24"/>
                <a:gd name="T9" fmla="*/ 12536 h 18"/>
                <a:gd name="T10" fmla="*/ 14658 w 24"/>
                <a:gd name="T11" fmla="*/ 0 h 18"/>
                <a:gd name="T12" fmla="*/ 7345 w 24"/>
                <a:gd name="T13" fmla="*/ 1059 h 1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4" h="18">
                  <a:moveTo>
                    <a:pt x="12" y="1"/>
                  </a:moveTo>
                  <a:cubicBezTo>
                    <a:pt x="8" y="1"/>
                    <a:pt x="4" y="1"/>
                    <a:pt x="0" y="0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7"/>
                    <a:pt x="6" y="18"/>
                    <a:pt x="12" y="18"/>
                  </a:cubicBezTo>
                  <a:cubicBezTo>
                    <a:pt x="18" y="18"/>
                    <a:pt x="24" y="17"/>
                    <a:pt x="24" y="13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1"/>
                    <a:pt x="16" y="1"/>
                    <a:pt x="12" y="1"/>
                  </a:cubicBezTo>
                  <a:close/>
                </a:path>
              </a:pathLst>
            </a:custGeom>
            <a:noFill/>
            <a:ln w="7938" cap="rnd">
              <a:solidFill>
                <a:srgbClr val="94949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884" name="Freeform 71">
              <a:extLst>
                <a:ext uri="{FF2B5EF4-FFF2-40B4-BE49-F238E27FC236}">
                  <a16:creationId xmlns:a16="http://schemas.microsoft.com/office/drawing/2014/main" id="{236F520C-FB94-4BA2-B493-5D198C56F80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9" y="2728"/>
              <a:ext cx="95" cy="659"/>
            </a:xfrm>
            <a:custGeom>
              <a:avLst/>
              <a:gdLst>
                <a:gd name="T0" fmla="*/ 23250 w 38"/>
                <a:gd name="T1" fmla="*/ 237646 h 247"/>
                <a:gd name="T2" fmla="*/ 23250 w 38"/>
                <a:gd name="T3" fmla="*/ 0 h 247"/>
                <a:gd name="T4" fmla="*/ 11720 w 38"/>
                <a:gd name="T5" fmla="*/ 2833 h 247"/>
                <a:gd name="T6" fmla="*/ 0 w 38"/>
                <a:gd name="T7" fmla="*/ 0 h 247"/>
                <a:gd name="T8" fmla="*/ 0 w 38"/>
                <a:gd name="T9" fmla="*/ 237646 h 2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247">
                  <a:moveTo>
                    <a:pt x="38" y="247"/>
                  </a:moveTo>
                  <a:cubicBezTo>
                    <a:pt x="38" y="0"/>
                    <a:pt x="38" y="0"/>
                    <a:pt x="38" y="0"/>
                  </a:cubicBezTo>
                  <a:cubicBezTo>
                    <a:pt x="33" y="2"/>
                    <a:pt x="26" y="3"/>
                    <a:pt x="19" y="3"/>
                  </a:cubicBezTo>
                  <a:cubicBezTo>
                    <a:pt x="12" y="3"/>
                    <a:pt x="5" y="2"/>
                    <a:pt x="0" y="0"/>
                  </a:cubicBezTo>
                  <a:cubicBezTo>
                    <a:pt x="0" y="247"/>
                    <a:pt x="0" y="247"/>
                    <a:pt x="0" y="247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885" name="Freeform 72">
              <a:extLst>
                <a:ext uri="{FF2B5EF4-FFF2-40B4-BE49-F238E27FC236}">
                  <a16:creationId xmlns:a16="http://schemas.microsoft.com/office/drawing/2014/main" id="{24F81E30-3921-47E7-AFF9-CF01EB911A2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4" y="2621"/>
              <a:ext cx="45" cy="3"/>
            </a:xfrm>
            <a:custGeom>
              <a:avLst/>
              <a:gdLst>
                <a:gd name="T0" fmla="*/ 0 w 18"/>
                <a:gd name="T1" fmla="*/ 2187 h 1"/>
                <a:gd name="T2" fmla="*/ 11063 w 18"/>
                <a:gd name="T3" fmla="*/ 2187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8" h="1">
                  <a:moveTo>
                    <a:pt x="0" y="1"/>
                  </a:moveTo>
                  <a:cubicBezTo>
                    <a:pt x="4" y="0"/>
                    <a:pt x="14" y="0"/>
                    <a:pt x="18" y="1"/>
                  </a:cubicBezTo>
                </a:path>
              </a:pathLst>
            </a:custGeom>
            <a:noFill/>
            <a:ln w="7938" cap="rnd">
              <a:solidFill>
                <a:srgbClr val="94949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886" name="Freeform 73">
              <a:extLst>
                <a:ext uri="{FF2B5EF4-FFF2-40B4-BE49-F238E27FC236}">
                  <a16:creationId xmlns:a16="http://schemas.microsoft.com/office/drawing/2014/main" id="{E4BF726B-14DF-4E29-ACDF-D58909A353B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7" y="2749"/>
              <a:ext cx="42" cy="622"/>
            </a:xfrm>
            <a:custGeom>
              <a:avLst/>
              <a:gdLst>
                <a:gd name="T0" fmla="*/ 7903 w 17"/>
                <a:gd name="T1" fmla="*/ 223306 h 233"/>
                <a:gd name="T2" fmla="*/ 9576 w 17"/>
                <a:gd name="T3" fmla="*/ 149817 h 233"/>
                <a:gd name="T4" fmla="*/ 6184 w 17"/>
                <a:gd name="T5" fmla="*/ 2835 h 233"/>
                <a:gd name="T6" fmla="*/ 2308 w 17"/>
                <a:gd name="T7" fmla="*/ 2835 h 233"/>
                <a:gd name="T8" fmla="*/ 452 w 17"/>
                <a:gd name="T9" fmla="*/ 141787 h 233"/>
                <a:gd name="T10" fmla="*/ 452 w 17"/>
                <a:gd name="T11" fmla="*/ 223968 h 233"/>
                <a:gd name="T12" fmla="*/ 0 w 17"/>
                <a:gd name="T13" fmla="*/ 223968 h 233"/>
                <a:gd name="T14" fmla="*/ 5702 w 17"/>
                <a:gd name="T15" fmla="*/ 225036 h 233"/>
                <a:gd name="T16" fmla="*/ 7903 w 17"/>
                <a:gd name="T17" fmla="*/ 223306 h 23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7" h="233">
                  <a:moveTo>
                    <a:pt x="14" y="231"/>
                  </a:moveTo>
                  <a:cubicBezTo>
                    <a:pt x="17" y="155"/>
                    <a:pt x="17" y="155"/>
                    <a:pt x="17" y="155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0"/>
                    <a:pt x="4" y="1"/>
                    <a:pt x="4" y="3"/>
                  </a:cubicBezTo>
                  <a:cubicBezTo>
                    <a:pt x="1" y="147"/>
                    <a:pt x="1" y="147"/>
                    <a:pt x="1" y="147"/>
                  </a:cubicBezTo>
                  <a:cubicBezTo>
                    <a:pt x="1" y="232"/>
                    <a:pt x="1" y="232"/>
                    <a:pt x="1" y="232"/>
                  </a:cubicBezTo>
                  <a:cubicBezTo>
                    <a:pt x="0" y="232"/>
                    <a:pt x="0" y="232"/>
                    <a:pt x="0" y="232"/>
                  </a:cubicBezTo>
                  <a:cubicBezTo>
                    <a:pt x="0" y="232"/>
                    <a:pt x="5" y="233"/>
                    <a:pt x="10" y="233"/>
                  </a:cubicBezTo>
                  <a:cubicBezTo>
                    <a:pt x="15" y="233"/>
                    <a:pt x="14" y="231"/>
                    <a:pt x="14" y="231"/>
                  </a:cubicBezTo>
                  <a:close/>
                </a:path>
              </a:pathLst>
            </a:custGeom>
            <a:solidFill>
              <a:srgbClr val="F0F7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887" name="Freeform 74">
              <a:extLst>
                <a:ext uri="{FF2B5EF4-FFF2-40B4-BE49-F238E27FC236}">
                  <a16:creationId xmlns:a16="http://schemas.microsoft.com/office/drawing/2014/main" id="{C01B5EEB-B7F4-4561-9B00-1EE0DCA25B1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7" y="2760"/>
              <a:ext cx="20" cy="595"/>
            </a:xfrm>
            <a:custGeom>
              <a:avLst/>
              <a:gdLst>
                <a:gd name="T0" fmla="*/ 4895 w 8"/>
                <a:gd name="T1" fmla="*/ 150113 h 223"/>
                <a:gd name="T2" fmla="*/ 2470 w 8"/>
                <a:gd name="T3" fmla="*/ 0 h 223"/>
                <a:gd name="T4" fmla="*/ 0 w 8"/>
                <a:gd name="T5" fmla="*/ 150113 h 223"/>
                <a:gd name="T6" fmla="*/ 2470 w 8"/>
                <a:gd name="T7" fmla="*/ 214739 h 223"/>
                <a:gd name="T8" fmla="*/ 4895 w 8"/>
                <a:gd name="T9" fmla="*/ 150113 h 2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223">
                  <a:moveTo>
                    <a:pt x="8" y="156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0" y="156"/>
                    <a:pt x="0" y="156"/>
                    <a:pt x="0" y="156"/>
                  </a:cubicBezTo>
                  <a:cubicBezTo>
                    <a:pt x="0" y="156"/>
                    <a:pt x="3" y="223"/>
                    <a:pt x="4" y="223"/>
                  </a:cubicBezTo>
                  <a:cubicBezTo>
                    <a:pt x="6" y="223"/>
                    <a:pt x="8" y="156"/>
                    <a:pt x="8" y="15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888" name="Oval 75">
              <a:extLst>
                <a:ext uri="{FF2B5EF4-FFF2-40B4-BE49-F238E27FC236}">
                  <a16:creationId xmlns:a16="http://schemas.microsoft.com/office/drawing/2014/main" id="{685CD2CB-30A6-4A18-8746-F3A5E93054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79" y="3059"/>
              <a:ext cx="173" cy="58"/>
            </a:xfrm>
            <a:prstGeom prst="ellipse">
              <a:avLst/>
            </a:prstGeom>
            <a:solidFill>
              <a:srgbClr val="FFF1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4889" name="Freeform 76">
              <a:extLst>
                <a:ext uri="{FF2B5EF4-FFF2-40B4-BE49-F238E27FC236}">
                  <a16:creationId xmlns:a16="http://schemas.microsoft.com/office/drawing/2014/main" id="{F96F590B-4915-4EC1-AAF1-57D336D9540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2" y="3091"/>
              <a:ext cx="167" cy="538"/>
            </a:xfrm>
            <a:custGeom>
              <a:avLst/>
              <a:gdLst>
                <a:gd name="T0" fmla="*/ 40028 w 67"/>
                <a:gd name="T1" fmla="*/ 192063 h 202"/>
                <a:gd name="T2" fmla="*/ 40028 w 67"/>
                <a:gd name="T3" fmla="*/ 0 h 202"/>
                <a:gd name="T4" fmla="*/ 20379 w 67"/>
                <a:gd name="T5" fmla="*/ 9655 h 202"/>
                <a:gd name="T6" fmla="*/ 0 w 67"/>
                <a:gd name="T7" fmla="*/ 0 h 202"/>
                <a:gd name="T8" fmla="*/ 0 w 67"/>
                <a:gd name="T9" fmla="*/ 192063 h 202"/>
                <a:gd name="T10" fmla="*/ 40028 w 67"/>
                <a:gd name="T11" fmla="*/ 192063 h 20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7" h="202">
                  <a:moveTo>
                    <a:pt x="67" y="202"/>
                  </a:moveTo>
                  <a:cubicBezTo>
                    <a:pt x="67" y="0"/>
                    <a:pt x="67" y="0"/>
                    <a:pt x="67" y="0"/>
                  </a:cubicBezTo>
                  <a:cubicBezTo>
                    <a:pt x="65" y="6"/>
                    <a:pt x="51" y="10"/>
                    <a:pt x="34" y="10"/>
                  </a:cubicBezTo>
                  <a:cubicBezTo>
                    <a:pt x="16" y="10"/>
                    <a:pt x="2" y="6"/>
                    <a:pt x="0" y="0"/>
                  </a:cubicBezTo>
                  <a:cubicBezTo>
                    <a:pt x="0" y="202"/>
                    <a:pt x="0" y="202"/>
                    <a:pt x="0" y="202"/>
                  </a:cubicBezTo>
                  <a:lnTo>
                    <a:pt x="67" y="202"/>
                  </a:lnTo>
                  <a:close/>
                </a:path>
              </a:pathLst>
            </a:custGeom>
            <a:solidFill>
              <a:srgbClr val="FCCC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890" name="Freeform 77">
              <a:extLst>
                <a:ext uri="{FF2B5EF4-FFF2-40B4-BE49-F238E27FC236}">
                  <a16:creationId xmlns:a16="http://schemas.microsoft.com/office/drawing/2014/main" id="{91070A73-6D6C-4315-B786-C692E5C08674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9" y="3189"/>
              <a:ext cx="38" cy="440"/>
            </a:xfrm>
            <a:custGeom>
              <a:avLst/>
              <a:gdLst>
                <a:gd name="T0" fmla="*/ 10019 w 15"/>
                <a:gd name="T1" fmla="*/ 158173 h 165"/>
                <a:gd name="T2" fmla="*/ 9267 w 15"/>
                <a:gd name="T3" fmla="*/ 24824 h 165"/>
                <a:gd name="T4" fmla="*/ 828 w 15"/>
                <a:gd name="T5" fmla="*/ 24824 h 165"/>
                <a:gd name="T6" fmla="*/ 0 w 15"/>
                <a:gd name="T7" fmla="*/ 158173 h 165"/>
                <a:gd name="T8" fmla="*/ 10019 w 15"/>
                <a:gd name="T9" fmla="*/ 158173 h 16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165">
                  <a:moveTo>
                    <a:pt x="15" y="165"/>
                  </a:moveTo>
                  <a:cubicBezTo>
                    <a:pt x="14" y="26"/>
                    <a:pt x="14" y="26"/>
                    <a:pt x="14" y="26"/>
                  </a:cubicBezTo>
                  <a:cubicBezTo>
                    <a:pt x="14" y="0"/>
                    <a:pt x="1" y="6"/>
                    <a:pt x="1" y="26"/>
                  </a:cubicBezTo>
                  <a:cubicBezTo>
                    <a:pt x="0" y="165"/>
                    <a:pt x="0" y="165"/>
                    <a:pt x="0" y="165"/>
                  </a:cubicBezTo>
                  <a:lnTo>
                    <a:pt x="15" y="165"/>
                  </a:lnTo>
                  <a:close/>
                </a:path>
              </a:pathLst>
            </a:custGeom>
            <a:solidFill>
              <a:srgbClr val="FEE6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891" name="Freeform 78">
              <a:extLst>
                <a:ext uri="{FF2B5EF4-FFF2-40B4-BE49-F238E27FC236}">
                  <a16:creationId xmlns:a16="http://schemas.microsoft.com/office/drawing/2014/main" id="{4CA52D77-320C-4030-860B-A59E91534CE9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7" y="3299"/>
              <a:ext cx="5" cy="330"/>
            </a:xfrm>
            <a:custGeom>
              <a:avLst/>
              <a:gdLst>
                <a:gd name="T0" fmla="*/ 5 w 5"/>
                <a:gd name="T1" fmla="*/ 330 h 330"/>
                <a:gd name="T2" fmla="*/ 2 w 5"/>
                <a:gd name="T3" fmla="*/ 0 h 330"/>
                <a:gd name="T4" fmla="*/ 0 w 5"/>
                <a:gd name="T5" fmla="*/ 330 h 330"/>
                <a:gd name="T6" fmla="*/ 5 w 5"/>
                <a:gd name="T7" fmla="*/ 330 h 33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330">
                  <a:moveTo>
                    <a:pt x="5" y="330"/>
                  </a:moveTo>
                  <a:lnTo>
                    <a:pt x="2" y="0"/>
                  </a:lnTo>
                  <a:lnTo>
                    <a:pt x="0" y="330"/>
                  </a:lnTo>
                  <a:lnTo>
                    <a:pt x="5" y="3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892" name="Freeform 79">
              <a:extLst>
                <a:ext uri="{FF2B5EF4-FFF2-40B4-BE49-F238E27FC236}">
                  <a16:creationId xmlns:a16="http://schemas.microsoft.com/office/drawing/2014/main" id="{00755132-2210-4988-BFC5-F62C45870C37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2" y="3123"/>
              <a:ext cx="2" cy="506"/>
            </a:xfrm>
            <a:custGeom>
              <a:avLst/>
              <a:gdLst>
                <a:gd name="T0" fmla="*/ 2 w 2"/>
                <a:gd name="T1" fmla="*/ 506 h 506"/>
                <a:gd name="T2" fmla="*/ 2 w 2"/>
                <a:gd name="T3" fmla="*/ 0 h 506"/>
                <a:gd name="T4" fmla="*/ 0 w 2"/>
                <a:gd name="T5" fmla="*/ 506 h 506"/>
                <a:gd name="T6" fmla="*/ 2 w 2"/>
                <a:gd name="T7" fmla="*/ 506 h 50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506">
                  <a:moveTo>
                    <a:pt x="2" y="506"/>
                  </a:moveTo>
                  <a:lnTo>
                    <a:pt x="2" y="0"/>
                  </a:lnTo>
                  <a:lnTo>
                    <a:pt x="0" y="506"/>
                  </a:lnTo>
                  <a:lnTo>
                    <a:pt x="2" y="506"/>
                  </a:lnTo>
                  <a:close/>
                </a:path>
              </a:pathLst>
            </a:custGeom>
            <a:solidFill>
              <a:srgbClr val="C490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893" name="Freeform 80">
              <a:extLst>
                <a:ext uri="{FF2B5EF4-FFF2-40B4-BE49-F238E27FC236}">
                  <a16:creationId xmlns:a16="http://schemas.microsoft.com/office/drawing/2014/main" id="{FE04241F-1559-4998-95CB-EF59474BABB9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4" y="3101"/>
              <a:ext cx="93" cy="528"/>
            </a:xfrm>
            <a:custGeom>
              <a:avLst/>
              <a:gdLst>
                <a:gd name="T0" fmla="*/ 17165 w 37"/>
                <a:gd name="T1" fmla="*/ 56491 h 198"/>
                <a:gd name="T2" fmla="*/ 17645 w 37"/>
                <a:gd name="T3" fmla="*/ 189875 h 198"/>
                <a:gd name="T4" fmla="*/ 23471 w 37"/>
                <a:gd name="T5" fmla="*/ 189875 h 198"/>
                <a:gd name="T6" fmla="*/ 23471 w 37"/>
                <a:gd name="T7" fmla="*/ 13347 h 198"/>
                <a:gd name="T8" fmla="*/ 0 w 37"/>
                <a:gd name="T9" fmla="*/ 9707 h 198"/>
                <a:gd name="T10" fmla="*/ 17165 w 37"/>
                <a:gd name="T11" fmla="*/ 56491 h 19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7" h="198">
                  <a:moveTo>
                    <a:pt x="27" y="59"/>
                  </a:moveTo>
                  <a:cubicBezTo>
                    <a:pt x="28" y="198"/>
                    <a:pt x="28" y="198"/>
                    <a:pt x="28" y="198"/>
                  </a:cubicBezTo>
                  <a:cubicBezTo>
                    <a:pt x="37" y="198"/>
                    <a:pt x="37" y="198"/>
                    <a:pt x="37" y="198"/>
                  </a:cubicBezTo>
                  <a:cubicBezTo>
                    <a:pt x="37" y="14"/>
                    <a:pt x="37" y="14"/>
                    <a:pt x="37" y="14"/>
                  </a:cubicBezTo>
                  <a:cubicBezTo>
                    <a:pt x="37" y="0"/>
                    <a:pt x="16" y="12"/>
                    <a:pt x="0" y="10"/>
                  </a:cubicBezTo>
                  <a:cubicBezTo>
                    <a:pt x="13" y="11"/>
                    <a:pt x="27" y="11"/>
                    <a:pt x="27" y="59"/>
                  </a:cubicBezTo>
                  <a:close/>
                </a:path>
              </a:pathLst>
            </a:custGeom>
            <a:solidFill>
              <a:srgbClr val="CF9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894" name="Freeform 81">
              <a:extLst>
                <a:ext uri="{FF2B5EF4-FFF2-40B4-BE49-F238E27FC236}">
                  <a16:creationId xmlns:a16="http://schemas.microsoft.com/office/drawing/2014/main" id="{459EB8D0-DF06-4AC0-9488-6D0006E1B668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2" y="893"/>
              <a:ext cx="67" cy="2192"/>
            </a:xfrm>
            <a:custGeom>
              <a:avLst/>
              <a:gdLst>
                <a:gd name="T0" fmla="*/ 15616 w 27"/>
                <a:gd name="T1" fmla="*/ 783608 h 822"/>
                <a:gd name="T2" fmla="*/ 15616 w 27"/>
                <a:gd name="T3" fmla="*/ 0 h 822"/>
                <a:gd name="T4" fmla="*/ 8189 w 27"/>
                <a:gd name="T5" fmla="*/ 3891 h 822"/>
                <a:gd name="T6" fmla="*/ 457 w 27"/>
                <a:gd name="T7" fmla="*/ 0 h 822"/>
                <a:gd name="T8" fmla="*/ 457 w 27"/>
                <a:gd name="T9" fmla="*/ 783608 h 822"/>
                <a:gd name="T10" fmla="*/ 0 w 27"/>
                <a:gd name="T11" fmla="*/ 784248 h 822"/>
                <a:gd name="T12" fmla="*/ 8189 w 27"/>
                <a:gd name="T13" fmla="*/ 788195 h 822"/>
                <a:gd name="T14" fmla="*/ 15616 w 27"/>
                <a:gd name="T15" fmla="*/ 784248 h 822"/>
                <a:gd name="T16" fmla="*/ 15616 w 27"/>
                <a:gd name="T17" fmla="*/ 783608 h 82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7" h="822">
                  <a:moveTo>
                    <a:pt x="27" y="817"/>
                  </a:moveTo>
                  <a:cubicBezTo>
                    <a:pt x="27" y="0"/>
                    <a:pt x="27" y="0"/>
                    <a:pt x="27" y="0"/>
                  </a:cubicBezTo>
                  <a:cubicBezTo>
                    <a:pt x="26" y="2"/>
                    <a:pt x="20" y="4"/>
                    <a:pt x="14" y="4"/>
                  </a:cubicBezTo>
                  <a:cubicBezTo>
                    <a:pt x="7" y="4"/>
                    <a:pt x="1" y="2"/>
                    <a:pt x="1" y="0"/>
                  </a:cubicBezTo>
                  <a:cubicBezTo>
                    <a:pt x="1" y="817"/>
                    <a:pt x="1" y="817"/>
                    <a:pt x="1" y="817"/>
                  </a:cubicBezTo>
                  <a:cubicBezTo>
                    <a:pt x="0" y="817"/>
                    <a:pt x="0" y="817"/>
                    <a:pt x="0" y="818"/>
                  </a:cubicBezTo>
                  <a:cubicBezTo>
                    <a:pt x="0" y="820"/>
                    <a:pt x="6" y="822"/>
                    <a:pt x="14" y="822"/>
                  </a:cubicBezTo>
                  <a:cubicBezTo>
                    <a:pt x="21" y="822"/>
                    <a:pt x="27" y="820"/>
                    <a:pt x="27" y="818"/>
                  </a:cubicBezTo>
                  <a:cubicBezTo>
                    <a:pt x="27" y="817"/>
                    <a:pt x="27" y="817"/>
                    <a:pt x="27" y="817"/>
                  </a:cubicBezTo>
                  <a:close/>
                </a:path>
              </a:pathLst>
            </a:custGeom>
            <a:solidFill>
              <a:srgbClr val="BAC4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895" name="Freeform 82">
              <a:extLst>
                <a:ext uri="{FF2B5EF4-FFF2-40B4-BE49-F238E27FC236}">
                  <a16:creationId xmlns:a16="http://schemas.microsoft.com/office/drawing/2014/main" id="{005EA422-CFFA-4715-B176-B8285F883968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4" y="1171"/>
              <a:ext cx="55" cy="117"/>
            </a:xfrm>
            <a:custGeom>
              <a:avLst/>
              <a:gdLst>
                <a:gd name="T0" fmla="*/ 1300 w 22"/>
                <a:gd name="T1" fmla="*/ 8498 h 44"/>
                <a:gd name="T2" fmla="*/ 12238 w 22"/>
                <a:gd name="T3" fmla="*/ 28989 h 44"/>
                <a:gd name="T4" fmla="*/ 13488 w 22"/>
                <a:gd name="T5" fmla="*/ 1053 h 44"/>
                <a:gd name="T6" fmla="*/ 0 w 22"/>
                <a:gd name="T7" fmla="*/ 0 h 4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2" h="44">
                  <a:moveTo>
                    <a:pt x="2" y="9"/>
                  </a:moveTo>
                  <a:cubicBezTo>
                    <a:pt x="11" y="14"/>
                    <a:pt x="19" y="18"/>
                    <a:pt x="20" y="31"/>
                  </a:cubicBezTo>
                  <a:cubicBezTo>
                    <a:pt x="22" y="44"/>
                    <a:pt x="22" y="1"/>
                    <a:pt x="22" y="1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8492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896" name="Freeform 83">
              <a:extLst>
                <a:ext uri="{FF2B5EF4-FFF2-40B4-BE49-F238E27FC236}">
                  <a16:creationId xmlns:a16="http://schemas.microsoft.com/office/drawing/2014/main" id="{F4488382-B12E-47D7-9D2D-D66CB2D7B928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4" y="1211"/>
              <a:ext cx="30" cy="1848"/>
            </a:xfrm>
            <a:custGeom>
              <a:avLst/>
              <a:gdLst>
                <a:gd name="T0" fmla="*/ 6845 w 12"/>
                <a:gd name="T1" fmla="*/ 654813 h 693"/>
                <a:gd name="T2" fmla="*/ 7345 w 12"/>
                <a:gd name="T3" fmla="*/ 636907 h 693"/>
                <a:gd name="T4" fmla="*/ 4895 w 12"/>
                <a:gd name="T5" fmla="*/ 8648 h 693"/>
                <a:gd name="T6" fmla="*/ 1958 w 12"/>
                <a:gd name="T7" fmla="*/ 9707 h 693"/>
                <a:gd name="T8" fmla="*/ 0 w 12"/>
                <a:gd name="T9" fmla="*/ 606968 h 693"/>
                <a:gd name="T10" fmla="*/ 0 w 12"/>
                <a:gd name="T11" fmla="*/ 659819 h 693"/>
                <a:gd name="T12" fmla="*/ 0 w 12"/>
                <a:gd name="T13" fmla="*/ 660616 h 693"/>
                <a:gd name="T14" fmla="*/ 4425 w 12"/>
                <a:gd name="T15" fmla="*/ 664520 h 693"/>
                <a:gd name="T16" fmla="*/ 6845 w 12"/>
                <a:gd name="T17" fmla="*/ 654813 h 69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" h="693">
                  <a:moveTo>
                    <a:pt x="11" y="683"/>
                  </a:moveTo>
                  <a:cubicBezTo>
                    <a:pt x="12" y="664"/>
                    <a:pt x="12" y="664"/>
                    <a:pt x="12" y="664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0"/>
                    <a:pt x="3" y="2"/>
                    <a:pt x="3" y="10"/>
                  </a:cubicBezTo>
                  <a:cubicBezTo>
                    <a:pt x="0" y="633"/>
                    <a:pt x="0" y="633"/>
                    <a:pt x="0" y="633"/>
                  </a:cubicBezTo>
                  <a:cubicBezTo>
                    <a:pt x="0" y="688"/>
                    <a:pt x="0" y="688"/>
                    <a:pt x="0" y="688"/>
                  </a:cubicBezTo>
                  <a:cubicBezTo>
                    <a:pt x="0" y="688"/>
                    <a:pt x="0" y="689"/>
                    <a:pt x="0" y="689"/>
                  </a:cubicBezTo>
                  <a:cubicBezTo>
                    <a:pt x="0" y="691"/>
                    <a:pt x="3" y="693"/>
                    <a:pt x="7" y="693"/>
                  </a:cubicBezTo>
                  <a:cubicBezTo>
                    <a:pt x="11" y="693"/>
                    <a:pt x="11" y="683"/>
                    <a:pt x="11" y="683"/>
                  </a:cubicBezTo>
                  <a:close/>
                </a:path>
              </a:pathLst>
            </a:custGeom>
            <a:solidFill>
              <a:srgbClr val="DCE2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897" name="Freeform 84">
              <a:extLst>
                <a:ext uri="{FF2B5EF4-FFF2-40B4-BE49-F238E27FC236}">
                  <a16:creationId xmlns:a16="http://schemas.microsoft.com/office/drawing/2014/main" id="{C82D9A14-47D9-43E1-82E9-00275BD97F24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2" y="1243"/>
              <a:ext cx="12" cy="1794"/>
            </a:xfrm>
            <a:custGeom>
              <a:avLst/>
              <a:gdLst>
                <a:gd name="T0" fmla="*/ 12 w 12"/>
                <a:gd name="T1" fmla="*/ 1328 h 1794"/>
                <a:gd name="T2" fmla="*/ 7 w 12"/>
                <a:gd name="T3" fmla="*/ 0 h 1794"/>
                <a:gd name="T4" fmla="*/ 0 w 12"/>
                <a:gd name="T5" fmla="*/ 1794 h 1794"/>
                <a:gd name="T6" fmla="*/ 12 w 12"/>
                <a:gd name="T7" fmla="*/ 1328 h 179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" h="1794">
                  <a:moveTo>
                    <a:pt x="12" y="1328"/>
                  </a:moveTo>
                  <a:lnTo>
                    <a:pt x="7" y="0"/>
                  </a:lnTo>
                  <a:lnTo>
                    <a:pt x="0" y="1794"/>
                  </a:lnTo>
                  <a:lnTo>
                    <a:pt x="12" y="13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898" name="Freeform 85">
              <a:extLst>
                <a:ext uri="{FF2B5EF4-FFF2-40B4-BE49-F238E27FC236}">
                  <a16:creationId xmlns:a16="http://schemas.microsoft.com/office/drawing/2014/main" id="{0EFCA919-5909-416C-987F-96232392C926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7" y="907"/>
              <a:ext cx="35" cy="2170"/>
            </a:xfrm>
            <a:custGeom>
              <a:avLst/>
              <a:gdLst>
                <a:gd name="T0" fmla="*/ 8595 w 14"/>
                <a:gd name="T1" fmla="*/ 0 h 814"/>
                <a:gd name="T2" fmla="*/ 8595 w 14"/>
                <a:gd name="T3" fmla="*/ 774207 h 814"/>
                <a:gd name="T4" fmla="*/ 0 w 14"/>
                <a:gd name="T5" fmla="*/ 777121 h 814"/>
                <a:gd name="T6" fmla="*/ 6175 w 14"/>
                <a:gd name="T7" fmla="*/ 756933 h 814"/>
                <a:gd name="T8" fmla="*/ 8595 w 14"/>
                <a:gd name="T9" fmla="*/ 0 h 8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814">
                  <a:moveTo>
                    <a:pt x="14" y="0"/>
                  </a:moveTo>
                  <a:cubicBezTo>
                    <a:pt x="14" y="809"/>
                    <a:pt x="14" y="809"/>
                    <a:pt x="14" y="809"/>
                  </a:cubicBezTo>
                  <a:cubicBezTo>
                    <a:pt x="14" y="814"/>
                    <a:pt x="3" y="814"/>
                    <a:pt x="0" y="812"/>
                  </a:cubicBezTo>
                  <a:cubicBezTo>
                    <a:pt x="5" y="811"/>
                    <a:pt x="10" y="806"/>
                    <a:pt x="10" y="791"/>
                  </a:cubicBezTo>
                  <a:lnTo>
                    <a:pt x="14" y="0"/>
                  </a:lnTo>
                  <a:close/>
                </a:path>
              </a:pathLst>
            </a:custGeom>
            <a:solidFill>
              <a:srgbClr val="8492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899" name="Freeform 86">
              <a:extLst>
                <a:ext uri="{FF2B5EF4-FFF2-40B4-BE49-F238E27FC236}">
                  <a16:creationId xmlns:a16="http://schemas.microsoft.com/office/drawing/2014/main" id="{7B061C92-3B8B-48C1-B631-C672540D3D94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4" y="899"/>
              <a:ext cx="58" cy="2170"/>
            </a:xfrm>
            <a:custGeom>
              <a:avLst/>
              <a:gdLst>
                <a:gd name="T0" fmla="*/ 14881 w 23"/>
                <a:gd name="T1" fmla="*/ 778907 h 814"/>
                <a:gd name="T2" fmla="*/ 14881 w 23"/>
                <a:gd name="T3" fmla="*/ 4697 h 814"/>
                <a:gd name="T4" fmla="*/ 0 w 23"/>
                <a:gd name="T5" fmla="*/ 2820 h 814"/>
                <a:gd name="T6" fmla="*/ 11002 w 23"/>
                <a:gd name="T7" fmla="*/ 17219 h 814"/>
                <a:gd name="T8" fmla="*/ 12858 w 23"/>
                <a:gd name="T9" fmla="*/ 39201 h 814"/>
                <a:gd name="T10" fmla="*/ 14881 w 23"/>
                <a:gd name="T11" fmla="*/ 778907 h 81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3" h="814">
                  <a:moveTo>
                    <a:pt x="23" y="814"/>
                  </a:moveTo>
                  <a:cubicBezTo>
                    <a:pt x="23" y="5"/>
                    <a:pt x="23" y="5"/>
                    <a:pt x="23" y="5"/>
                  </a:cubicBezTo>
                  <a:cubicBezTo>
                    <a:pt x="23" y="0"/>
                    <a:pt x="6" y="4"/>
                    <a:pt x="0" y="3"/>
                  </a:cubicBezTo>
                  <a:cubicBezTo>
                    <a:pt x="3" y="4"/>
                    <a:pt x="12" y="8"/>
                    <a:pt x="17" y="18"/>
                  </a:cubicBezTo>
                  <a:cubicBezTo>
                    <a:pt x="19" y="24"/>
                    <a:pt x="20" y="34"/>
                    <a:pt x="20" y="41"/>
                  </a:cubicBezTo>
                  <a:lnTo>
                    <a:pt x="23" y="814"/>
                  </a:lnTo>
                  <a:close/>
                </a:path>
              </a:pathLst>
            </a:custGeom>
            <a:solidFill>
              <a:srgbClr val="8492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900" name="Oval 87">
              <a:extLst>
                <a:ext uri="{FF2B5EF4-FFF2-40B4-BE49-F238E27FC236}">
                  <a16:creationId xmlns:a16="http://schemas.microsoft.com/office/drawing/2014/main" id="{75A9D2C0-F177-43C6-840C-72C46DAAAE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02" y="923"/>
              <a:ext cx="127" cy="42"/>
            </a:xfrm>
            <a:prstGeom prst="ellipse">
              <a:avLst/>
            </a:prstGeom>
            <a:solidFill>
              <a:srgbClr val="EDF0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4901" name="Freeform 88">
              <a:extLst>
                <a:ext uri="{FF2B5EF4-FFF2-40B4-BE49-F238E27FC236}">
                  <a16:creationId xmlns:a16="http://schemas.microsoft.com/office/drawing/2014/main" id="{77174C4E-13D1-4C39-8CF6-493FAC6A8CA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" y="947"/>
              <a:ext cx="125" cy="253"/>
            </a:xfrm>
            <a:custGeom>
              <a:avLst/>
              <a:gdLst>
                <a:gd name="T0" fmla="*/ 30595 w 50"/>
                <a:gd name="T1" fmla="*/ 74193 h 95"/>
                <a:gd name="T2" fmla="*/ 30595 w 50"/>
                <a:gd name="T3" fmla="*/ 0 h 95"/>
                <a:gd name="T4" fmla="*/ 15938 w 50"/>
                <a:gd name="T5" fmla="*/ 6836 h 95"/>
                <a:gd name="T6" fmla="*/ 783 w 50"/>
                <a:gd name="T7" fmla="*/ 0 h 95"/>
                <a:gd name="T8" fmla="*/ 783 w 50"/>
                <a:gd name="T9" fmla="*/ 75953 h 95"/>
                <a:gd name="T10" fmla="*/ 783 w 50"/>
                <a:gd name="T11" fmla="*/ 77011 h 95"/>
                <a:gd name="T12" fmla="*/ 15938 w 50"/>
                <a:gd name="T13" fmla="*/ 90286 h 95"/>
                <a:gd name="T14" fmla="*/ 30595 w 50"/>
                <a:gd name="T15" fmla="*/ 77011 h 95"/>
                <a:gd name="T16" fmla="*/ 30595 w 50"/>
                <a:gd name="T17" fmla="*/ 74193 h 9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0" h="95">
                  <a:moveTo>
                    <a:pt x="50" y="78"/>
                  </a:moveTo>
                  <a:cubicBezTo>
                    <a:pt x="50" y="0"/>
                    <a:pt x="50" y="0"/>
                    <a:pt x="50" y="0"/>
                  </a:cubicBezTo>
                  <a:cubicBezTo>
                    <a:pt x="49" y="4"/>
                    <a:pt x="38" y="7"/>
                    <a:pt x="26" y="7"/>
                  </a:cubicBezTo>
                  <a:cubicBezTo>
                    <a:pt x="13" y="7"/>
                    <a:pt x="2" y="4"/>
                    <a:pt x="1" y="0"/>
                  </a:cubicBezTo>
                  <a:cubicBezTo>
                    <a:pt x="1" y="80"/>
                    <a:pt x="1" y="80"/>
                    <a:pt x="1" y="80"/>
                  </a:cubicBezTo>
                  <a:cubicBezTo>
                    <a:pt x="0" y="81"/>
                    <a:pt x="1" y="81"/>
                    <a:pt x="1" y="81"/>
                  </a:cubicBezTo>
                  <a:cubicBezTo>
                    <a:pt x="1" y="86"/>
                    <a:pt x="12" y="95"/>
                    <a:pt x="26" y="95"/>
                  </a:cubicBezTo>
                  <a:cubicBezTo>
                    <a:pt x="39" y="95"/>
                    <a:pt x="50" y="86"/>
                    <a:pt x="50" y="81"/>
                  </a:cubicBezTo>
                  <a:cubicBezTo>
                    <a:pt x="50" y="81"/>
                    <a:pt x="50" y="78"/>
                    <a:pt x="50" y="78"/>
                  </a:cubicBezTo>
                  <a:close/>
                </a:path>
              </a:pathLst>
            </a:custGeom>
            <a:solidFill>
              <a:srgbClr val="4F5E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902" name="Freeform 89">
              <a:extLst>
                <a:ext uri="{FF2B5EF4-FFF2-40B4-BE49-F238E27FC236}">
                  <a16:creationId xmlns:a16="http://schemas.microsoft.com/office/drawing/2014/main" id="{E5C97F4B-1DB8-4117-817C-9150D71DEDAB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6" y="869"/>
              <a:ext cx="1638" cy="291"/>
            </a:xfrm>
            <a:custGeom>
              <a:avLst/>
              <a:gdLst>
                <a:gd name="T0" fmla="*/ 399945 w 655"/>
                <a:gd name="T1" fmla="*/ 64832 h 109"/>
                <a:gd name="T2" fmla="*/ 391344 w 655"/>
                <a:gd name="T3" fmla="*/ 41653 h 109"/>
                <a:gd name="T4" fmla="*/ 374984 w 655"/>
                <a:gd name="T5" fmla="*/ 21446 h 109"/>
                <a:gd name="T6" fmla="*/ 367630 w 655"/>
                <a:gd name="T7" fmla="*/ 22095 h 109"/>
                <a:gd name="T8" fmla="*/ 368808 w 655"/>
                <a:gd name="T9" fmla="*/ 32979 h 109"/>
                <a:gd name="T10" fmla="*/ 385273 w 655"/>
                <a:gd name="T11" fmla="*/ 54246 h 109"/>
                <a:gd name="T12" fmla="*/ 390169 w 655"/>
                <a:gd name="T13" fmla="*/ 66599 h 109"/>
                <a:gd name="T14" fmla="*/ 387698 w 655"/>
                <a:gd name="T15" fmla="*/ 81082 h 109"/>
                <a:gd name="T16" fmla="*/ 379101 w 655"/>
                <a:gd name="T17" fmla="*/ 89107 h 109"/>
                <a:gd name="T18" fmla="*/ 370108 w 655"/>
                <a:gd name="T19" fmla="*/ 85036 h 109"/>
                <a:gd name="T20" fmla="*/ 361970 w 655"/>
                <a:gd name="T21" fmla="*/ 74573 h 109"/>
                <a:gd name="T22" fmla="*/ 362753 w 655"/>
                <a:gd name="T23" fmla="*/ 74573 h 109"/>
                <a:gd name="T24" fmla="*/ 200591 w 655"/>
                <a:gd name="T25" fmla="*/ 0 h 109"/>
                <a:gd name="T26" fmla="*/ 41070 w 655"/>
                <a:gd name="T27" fmla="*/ 60910 h 109"/>
                <a:gd name="T28" fmla="*/ 39112 w 655"/>
                <a:gd name="T29" fmla="*/ 70668 h 109"/>
                <a:gd name="T30" fmla="*/ 38642 w 655"/>
                <a:gd name="T31" fmla="*/ 74573 h 109"/>
                <a:gd name="T32" fmla="*/ 38642 w 655"/>
                <a:gd name="T33" fmla="*/ 74573 h 109"/>
                <a:gd name="T34" fmla="*/ 30619 w 655"/>
                <a:gd name="T35" fmla="*/ 85036 h 109"/>
                <a:gd name="T36" fmla="*/ 21507 w 655"/>
                <a:gd name="T37" fmla="*/ 89107 h 109"/>
                <a:gd name="T38" fmla="*/ 13026 w 655"/>
                <a:gd name="T39" fmla="*/ 81082 h 109"/>
                <a:gd name="T40" fmla="*/ 10556 w 655"/>
                <a:gd name="T41" fmla="*/ 66599 h 109"/>
                <a:gd name="T42" fmla="*/ 15452 w 655"/>
                <a:gd name="T43" fmla="*/ 54246 h 109"/>
                <a:gd name="T44" fmla="*/ 31795 w 655"/>
                <a:gd name="T45" fmla="*/ 32979 h 109"/>
                <a:gd name="T46" fmla="*/ 33045 w 655"/>
                <a:gd name="T47" fmla="*/ 22095 h 109"/>
                <a:gd name="T48" fmla="*/ 25740 w 655"/>
                <a:gd name="T49" fmla="*/ 21446 h 109"/>
                <a:gd name="T50" fmla="*/ 9305 w 655"/>
                <a:gd name="T51" fmla="*/ 41653 h 109"/>
                <a:gd name="T52" fmla="*/ 783 w 655"/>
                <a:gd name="T53" fmla="*/ 64832 h 109"/>
                <a:gd name="T54" fmla="*/ 5679 w 655"/>
                <a:gd name="T55" fmla="*/ 90883 h 109"/>
                <a:gd name="T56" fmla="*/ 20331 w 655"/>
                <a:gd name="T57" fmla="*/ 104295 h 109"/>
                <a:gd name="T58" fmla="*/ 36691 w 655"/>
                <a:gd name="T59" fmla="*/ 97789 h 109"/>
                <a:gd name="T60" fmla="*/ 45291 w 655"/>
                <a:gd name="T61" fmla="*/ 86107 h 109"/>
                <a:gd name="T62" fmla="*/ 55064 w 655"/>
                <a:gd name="T63" fmla="*/ 83269 h 109"/>
                <a:gd name="T64" fmla="*/ 57493 w 655"/>
                <a:gd name="T65" fmla="*/ 80412 h 109"/>
                <a:gd name="T66" fmla="*/ 200591 w 655"/>
                <a:gd name="T67" fmla="*/ 40534 h 109"/>
                <a:gd name="T68" fmla="*/ 341939 w 655"/>
                <a:gd name="T69" fmla="*/ 79350 h 109"/>
                <a:gd name="T70" fmla="*/ 345661 w 655"/>
                <a:gd name="T71" fmla="*/ 83269 h 109"/>
                <a:gd name="T72" fmla="*/ 347299 w 655"/>
                <a:gd name="T73" fmla="*/ 85036 h 109"/>
                <a:gd name="T74" fmla="*/ 348081 w 655"/>
                <a:gd name="T75" fmla="*/ 85036 h 109"/>
                <a:gd name="T76" fmla="*/ 348081 w 655"/>
                <a:gd name="T77" fmla="*/ 85036 h 109"/>
                <a:gd name="T78" fmla="*/ 355436 w 655"/>
                <a:gd name="T79" fmla="*/ 86107 h 109"/>
                <a:gd name="T80" fmla="*/ 363929 w 655"/>
                <a:gd name="T81" fmla="*/ 96719 h 109"/>
                <a:gd name="T82" fmla="*/ 380351 w 655"/>
                <a:gd name="T83" fmla="*/ 104295 h 109"/>
                <a:gd name="T84" fmla="*/ 395723 w 655"/>
                <a:gd name="T85" fmla="*/ 90883 h 109"/>
                <a:gd name="T86" fmla="*/ 399945 w 655"/>
                <a:gd name="T87" fmla="*/ 64832 h 10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655" h="109">
                  <a:moveTo>
                    <a:pt x="654" y="67"/>
                  </a:moveTo>
                  <a:cubicBezTo>
                    <a:pt x="653" y="57"/>
                    <a:pt x="648" y="49"/>
                    <a:pt x="640" y="43"/>
                  </a:cubicBezTo>
                  <a:cubicBezTo>
                    <a:pt x="613" y="22"/>
                    <a:pt x="613" y="22"/>
                    <a:pt x="613" y="22"/>
                  </a:cubicBezTo>
                  <a:cubicBezTo>
                    <a:pt x="609" y="19"/>
                    <a:pt x="604" y="20"/>
                    <a:pt x="601" y="23"/>
                  </a:cubicBezTo>
                  <a:cubicBezTo>
                    <a:pt x="599" y="27"/>
                    <a:pt x="599" y="32"/>
                    <a:pt x="603" y="34"/>
                  </a:cubicBezTo>
                  <a:cubicBezTo>
                    <a:pt x="630" y="56"/>
                    <a:pt x="630" y="56"/>
                    <a:pt x="630" y="56"/>
                  </a:cubicBezTo>
                  <a:cubicBezTo>
                    <a:pt x="634" y="59"/>
                    <a:pt x="637" y="64"/>
                    <a:pt x="638" y="69"/>
                  </a:cubicBezTo>
                  <a:cubicBezTo>
                    <a:pt x="639" y="75"/>
                    <a:pt x="637" y="80"/>
                    <a:pt x="634" y="84"/>
                  </a:cubicBezTo>
                  <a:cubicBezTo>
                    <a:pt x="630" y="89"/>
                    <a:pt x="626" y="91"/>
                    <a:pt x="620" y="92"/>
                  </a:cubicBezTo>
                  <a:cubicBezTo>
                    <a:pt x="615" y="93"/>
                    <a:pt x="609" y="91"/>
                    <a:pt x="605" y="88"/>
                  </a:cubicBezTo>
                  <a:cubicBezTo>
                    <a:pt x="605" y="88"/>
                    <a:pt x="599" y="83"/>
                    <a:pt x="592" y="77"/>
                  </a:cubicBezTo>
                  <a:cubicBezTo>
                    <a:pt x="593" y="77"/>
                    <a:pt x="593" y="77"/>
                    <a:pt x="593" y="77"/>
                  </a:cubicBezTo>
                  <a:cubicBezTo>
                    <a:pt x="593" y="35"/>
                    <a:pt x="475" y="0"/>
                    <a:pt x="328" y="0"/>
                  </a:cubicBezTo>
                  <a:cubicBezTo>
                    <a:pt x="198" y="0"/>
                    <a:pt x="90" y="28"/>
                    <a:pt x="67" y="63"/>
                  </a:cubicBezTo>
                  <a:cubicBezTo>
                    <a:pt x="65" y="66"/>
                    <a:pt x="64" y="69"/>
                    <a:pt x="64" y="73"/>
                  </a:cubicBezTo>
                  <a:cubicBezTo>
                    <a:pt x="63" y="74"/>
                    <a:pt x="63" y="76"/>
                    <a:pt x="63" y="77"/>
                  </a:cubicBezTo>
                  <a:cubicBezTo>
                    <a:pt x="63" y="77"/>
                    <a:pt x="63" y="77"/>
                    <a:pt x="63" y="77"/>
                  </a:cubicBezTo>
                  <a:cubicBezTo>
                    <a:pt x="50" y="88"/>
                    <a:pt x="50" y="88"/>
                    <a:pt x="50" y="88"/>
                  </a:cubicBezTo>
                  <a:cubicBezTo>
                    <a:pt x="46" y="91"/>
                    <a:pt x="40" y="93"/>
                    <a:pt x="35" y="92"/>
                  </a:cubicBezTo>
                  <a:cubicBezTo>
                    <a:pt x="30" y="91"/>
                    <a:pt x="25" y="89"/>
                    <a:pt x="21" y="84"/>
                  </a:cubicBezTo>
                  <a:cubicBezTo>
                    <a:pt x="18" y="80"/>
                    <a:pt x="17" y="75"/>
                    <a:pt x="17" y="69"/>
                  </a:cubicBezTo>
                  <a:cubicBezTo>
                    <a:pt x="18" y="64"/>
                    <a:pt x="21" y="59"/>
                    <a:pt x="25" y="56"/>
                  </a:cubicBezTo>
                  <a:cubicBezTo>
                    <a:pt x="52" y="34"/>
                    <a:pt x="52" y="34"/>
                    <a:pt x="52" y="34"/>
                  </a:cubicBezTo>
                  <a:cubicBezTo>
                    <a:pt x="56" y="32"/>
                    <a:pt x="56" y="27"/>
                    <a:pt x="54" y="23"/>
                  </a:cubicBezTo>
                  <a:cubicBezTo>
                    <a:pt x="51" y="20"/>
                    <a:pt x="46" y="19"/>
                    <a:pt x="42" y="22"/>
                  </a:cubicBezTo>
                  <a:cubicBezTo>
                    <a:pt x="15" y="43"/>
                    <a:pt x="15" y="43"/>
                    <a:pt x="15" y="43"/>
                  </a:cubicBezTo>
                  <a:cubicBezTo>
                    <a:pt x="7" y="49"/>
                    <a:pt x="2" y="57"/>
                    <a:pt x="1" y="67"/>
                  </a:cubicBezTo>
                  <a:cubicBezTo>
                    <a:pt x="0" y="77"/>
                    <a:pt x="3" y="86"/>
                    <a:pt x="9" y="94"/>
                  </a:cubicBezTo>
                  <a:cubicBezTo>
                    <a:pt x="15" y="102"/>
                    <a:pt x="23" y="107"/>
                    <a:pt x="33" y="108"/>
                  </a:cubicBezTo>
                  <a:cubicBezTo>
                    <a:pt x="43" y="109"/>
                    <a:pt x="52" y="107"/>
                    <a:pt x="60" y="101"/>
                  </a:cubicBezTo>
                  <a:cubicBezTo>
                    <a:pt x="60" y="101"/>
                    <a:pt x="68" y="94"/>
                    <a:pt x="74" y="89"/>
                  </a:cubicBezTo>
                  <a:cubicBezTo>
                    <a:pt x="79" y="91"/>
                    <a:pt x="85" y="90"/>
                    <a:pt x="90" y="86"/>
                  </a:cubicBezTo>
                  <a:cubicBezTo>
                    <a:pt x="91" y="85"/>
                    <a:pt x="93" y="84"/>
                    <a:pt x="94" y="83"/>
                  </a:cubicBezTo>
                  <a:cubicBezTo>
                    <a:pt x="139" y="55"/>
                    <a:pt x="226" y="42"/>
                    <a:pt x="328" y="42"/>
                  </a:cubicBezTo>
                  <a:cubicBezTo>
                    <a:pt x="428" y="42"/>
                    <a:pt x="519" y="56"/>
                    <a:pt x="559" y="82"/>
                  </a:cubicBezTo>
                  <a:cubicBezTo>
                    <a:pt x="561" y="83"/>
                    <a:pt x="563" y="85"/>
                    <a:pt x="565" y="86"/>
                  </a:cubicBezTo>
                  <a:cubicBezTo>
                    <a:pt x="566" y="87"/>
                    <a:pt x="567" y="87"/>
                    <a:pt x="568" y="88"/>
                  </a:cubicBezTo>
                  <a:cubicBezTo>
                    <a:pt x="568" y="88"/>
                    <a:pt x="568" y="88"/>
                    <a:pt x="569" y="88"/>
                  </a:cubicBezTo>
                  <a:cubicBezTo>
                    <a:pt x="569" y="88"/>
                    <a:pt x="569" y="88"/>
                    <a:pt x="569" y="88"/>
                  </a:cubicBezTo>
                  <a:cubicBezTo>
                    <a:pt x="573" y="90"/>
                    <a:pt x="577" y="90"/>
                    <a:pt x="581" y="89"/>
                  </a:cubicBezTo>
                  <a:cubicBezTo>
                    <a:pt x="595" y="100"/>
                    <a:pt x="595" y="100"/>
                    <a:pt x="595" y="100"/>
                  </a:cubicBezTo>
                  <a:cubicBezTo>
                    <a:pt x="603" y="107"/>
                    <a:pt x="612" y="109"/>
                    <a:pt x="622" y="108"/>
                  </a:cubicBezTo>
                  <a:cubicBezTo>
                    <a:pt x="632" y="107"/>
                    <a:pt x="641" y="102"/>
                    <a:pt x="647" y="94"/>
                  </a:cubicBezTo>
                  <a:cubicBezTo>
                    <a:pt x="653" y="86"/>
                    <a:pt x="655" y="77"/>
                    <a:pt x="654" y="67"/>
                  </a:cubicBezTo>
                  <a:close/>
                </a:path>
              </a:pathLst>
            </a:custGeom>
            <a:solidFill>
              <a:srgbClr val="4F5E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903" name="Freeform 90">
              <a:extLst>
                <a:ext uri="{FF2B5EF4-FFF2-40B4-BE49-F238E27FC236}">
                  <a16:creationId xmlns:a16="http://schemas.microsoft.com/office/drawing/2014/main" id="{D092690E-F130-4512-A96C-CBE29FCB13A9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6" y="875"/>
              <a:ext cx="1003" cy="221"/>
            </a:xfrm>
            <a:custGeom>
              <a:avLst/>
              <a:gdLst>
                <a:gd name="T0" fmla="*/ 245650 w 401"/>
                <a:gd name="T1" fmla="*/ 15270 h 83"/>
                <a:gd name="T2" fmla="*/ 159897 w 401"/>
                <a:gd name="T3" fmla="*/ 3871 h 83"/>
                <a:gd name="T4" fmla="*/ 1301 w 401"/>
                <a:gd name="T5" fmla="*/ 62785 h 83"/>
                <a:gd name="T6" fmla="*/ 6856 w 401"/>
                <a:gd name="T7" fmla="*/ 78716 h 83"/>
                <a:gd name="T8" fmla="*/ 26413 w 401"/>
                <a:gd name="T9" fmla="*/ 43473 h 83"/>
                <a:gd name="T10" fmla="*/ 245650 w 401"/>
                <a:gd name="T11" fmla="*/ 15270 h 8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01" h="83">
                  <a:moveTo>
                    <a:pt x="401" y="16"/>
                  </a:moveTo>
                  <a:cubicBezTo>
                    <a:pt x="361" y="8"/>
                    <a:pt x="312" y="4"/>
                    <a:pt x="261" y="4"/>
                  </a:cubicBezTo>
                  <a:cubicBezTo>
                    <a:pt x="131" y="4"/>
                    <a:pt x="25" y="31"/>
                    <a:pt x="2" y="66"/>
                  </a:cubicBezTo>
                  <a:cubicBezTo>
                    <a:pt x="0" y="72"/>
                    <a:pt x="2" y="79"/>
                    <a:pt x="11" y="83"/>
                  </a:cubicBezTo>
                  <a:cubicBezTo>
                    <a:pt x="4" y="71"/>
                    <a:pt x="15" y="60"/>
                    <a:pt x="43" y="46"/>
                  </a:cubicBezTo>
                  <a:cubicBezTo>
                    <a:pt x="83" y="27"/>
                    <a:pt x="200" y="0"/>
                    <a:pt x="401" y="1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904" name="Freeform 91">
              <a:extLst>
                <a:ext uri="{FF2B5EF4-FFF2-40B4-BE49-F238E27FC236}">
                  <a16:creationId xmlns:a16="http://schemas.microsoft.com/office/drawing/2014/main" id="{32B749C4-3602-47CB-8C72-61DFD4EA64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4" y="992"/>
              <a:ext cx="73" cy="197"/>
            </a:xfrm>
            <a:custGeom>
              <a:avLst/>
              <a:gdLst>
                <a:gd name="T0" fmla="*/ 0 w 29"/>
                <a:gd name="T1" fmla="*/ 0 h 74"/>
                <a:gd name="T2" fmla="*/ 0 w 29"/>
                <a:gd name="T3" fmla="*/ 59774 h 74"/>
                <a:gd name="T4" fmla="*/ 18585 w 29"/>
                <a:gd name="T5" fmla="*/ 67265 h 74"/>
                <a:gd name="T6" fmla="*/ 2535 w 29"/>
                <a:gd name="T7" fmla="*/ 46266 h 74"/>
                <a:gd name="T8" fmla="*/ 0 w 29"/>
                <a:gd name="T9" fmla="*/ 0 h 7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74">
                  <a:moveTo>
                    <a:pt x="0" y="0"/>
                  </a:moveTo>
                  <a:cubicBezTo>
                    <a:pt x="0" y="63"/>
                    <a:pt x="0" y="63"/>
                    <a:pt x="0" y="63"/>
                  </a:cubicBezTo>
                  <a:cubicBezTo>
                    <a:pt x="2" y="69"/>
                    <a:pt x="20" y="74"/>
                    <a:pt x="29" y="71"/>
                  </a:cubicBezTo>
                  <a:cubicBezTo>
                    <a:pt x="15" y="72"/>
                    <a:pt x="5" y="59"/>
                    <a:pt x="4" y="49"/>
                  </a:cubicBezTo>
                  <a:cubicBezTo>
                    <a:pt x="4" y="4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905" name="Oval 92">
              <a:extLst>
                <a:ext uri="{FF2B5EF4-FFF2-40B4-BE49-F238E27FC236}">
                  <a16:creationId xmlns:a16="http://schemas.microsoft.com/office/drawing/2014/main" id="{A5BDB30D-1817-4BEE-B546-D3E0D13C02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02" y="3136"/>
              <a:ext cx="137" cy="288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4906" name="Oval 93">
              <a:extLst>
                <a:ext uri="{FF2B5EF4-FFF2-40B4-BE49-F238E27FC236}">
                  <a16:creationId xmlns:a16="http://schemas.microsoft.com/office/drawing/2014/main" id="{0703E5C0-28C6-4725-B2D9-18F385F14C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02" y="3136"/>
              <a:ext cx="137" cy="288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4907" name="Freeform 94">
              <a:extLst>
                <a:ext uri="{FF2B5EF4-FFF2-40B4-BE49-F238E27FC236}">
                  <a16:creationId xmlns:a16="http://schemas.microsoft.com/office/drawing/2014/main" id="{D015BA85-6384-43FD-AE32-9814F4B26B22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7" y="3219"/>
              <a:ext cx="97" cy="189"/>
            </a:xfrm>
            <a:custGeom>
              <a:avLst/>
              <a:gdLst>
                <a:gd name="T0" fmla="*/ 1157 w 39"/>
                <a:gd name="T1" fmla="*/ 31278 h 71"/>
                <a:gd name="T2" fmla="*/ 14204 w 39"/>
                <a:gd name="T3" fmla="*/ 1057 h 71"/>
                <a:gd name="T4" fmla="*/ 21818 w 39"/>
                <a:gd name="T5" fmla="*/ 35955 h 71"/>
                <a:gd name="T6" fmla="*/ 8772 w 39"/>
                <a:gd name="T7" fmla="*/ 66169 h 71"/>
                <a:gd name="T8" fmla="*/ 1157 w 39"/>
                <a:gd name="T9" fmla="*/ 31278 h 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71">
                  <a:moveTo>
                    <a:pt x="2" y="33"/>
                  </a:moveTo>
                  <a:cubicBezTo>
                    <a:pt x="4" y="14"/>
                    <a:pt x="14" y="0"/>
                    <a:pt x="24" y="1"/>
                  </a:cubicBezTo>
                  <a:cubicBezTo>
                    <a:pt x="33" y="3"/>
                    <a:pt x="39" y="19"/>
                    <a:pt x="37" y="38"/>
                  </a:cubicBezTo>
                  <a:cubicBezTo>
                    <a:pt x="34" y="57"/>
                    <a:pt x="25" y="71"/>
                    <a:pt x="15" y="70"/>
                  </a:cubicBezTo>
                  <a:cubicBezTo>
                    <a:pt x="5" y="69"/>
                    <a:pt x="0" y="52"/>
                    <a:pt x="2" y="33"/>
                  </a:cubicBezTo>
                  <a:close/>
                </a:path>
              </a:pathLst>
            </a:custGeom>
            <a:solidFill>
              <a:srgbClr val="5863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908" name="Freeform 95">
              <a:extLst>
                <a:ext uri="{FF2B5EF4-FFF2-40B4-BE49-F238E27FC236}">
                  <a16:creationId xmlns:a16="http://schemas.microsoft.com/office/drawing/2014/main" id="{35330813-7548-462D-8D60-A15C9F1B387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4" y="3320"/>
              <a:ext cx="55" cy="88"/>
            </a:xfrm>
            <a:custGeom>
              <a:avLst/>
              <a:gdLst>
                <a:gd name="T0" fmla="*/ 0 w 22"/>
                <a:gd name="T1" fmla="*/ 30584 h 33"/>
                <a:gd name="T2" fmla="*/ 13488 w 22"/>
                <a:gd name="T3" fmla="*/ 0 h 33"/>
                <a:gd name="T4" fmla="*/ 0 w 22"/>
                <a:gd name="T5" fmla="*/ 30584 h 3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" h="33">
                  <a:moveTo>
                    <a:pt x="0" y="32"/>
                  </a:moveTo>
                  <a:cubicBezTo>
                    <a:pt x="10" y="33"/>
                    <a:pt x="19" y="19"/>
                    <a:pt x="22" y="0"/>
                  </a:cubicBezTo>
                  <a:cubicBezTo>
                    <a:pt x="20" y="8"/>
                    <a:pt x="7" y="29"/>
                    <a:pt x="0" y="32"/>
                  </a:cubicBezTo>
                  <a:close/>
                </a:path>
              </a:pathLst>
            </a:custGeom>
            <a:solidFill>
              <a:srgbClr val="B8C1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909" name="Freeform 96">
              <a:extLst>
                <a:ext uri="{FF2B5EF4-FFF2-40B4-BE49-F238E27FC236}">
                  <a16:creationId xmlns:a16="http://schemas.microsoft.com/office/drawing/2014/main" id="{0413E801-A873-4A0D-B833-C03228B65A80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4" y="3136"/>
              <a:ext cx="125" cy="288"/>
            </a:xfrm>
            <a:custGeom>
              <a:avLst/>
              <a:gdLst>
                <a:gd name="T0" fmla="*/ 16613 w 50"/>
                <a:gd name="T1" fmla="*/ 103560 h 108"/>
                <a:gd name="T2" fmla="*/ 0 w 50"/>
                <a:gd name="T3" fmla="*/ 51789 h 108"/>
                <a:gd name="T4" fmla="*/ 16613 w 50"/>
                <a:gd name="T5" fmla="*/ 0 h 108"/>
                <a:gd name="T6" fmla="*/ 30595 w 50"/>
                <a:gd name="T7" fmla="*/ 0 h 108"/>
                <a:gd name="T8" fmla="*/ 14188 w 50"/>
                <a:gd name="T9" fmla="*/ 51789 h 108"/>
                <a:gd name="T10" fmla="*/ 30595 w 50"/>
                <a:gd name="T11" fmla="*/ 103560 h 108"/>
                <a:gd name="T12" fmla="*/ 16613 w 50"/>
                <a:gd name="T13" fmla="*/ 103560 h 10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0" h="108">
                  <a:moveTo>
                    <a:pt x="27" y="108"/>
                  </a:moveTo>
                  <a:cubicBezTo>
                    <a:pt x="12" y="108"/>
                    <a:pt x="0" y="83"/>
                    <a:pt x="0" y="54"/>
                  </a:cubicBezTo>
                  <a:cubicBezTo>
                    <a:pt x="0" y="24"/>
                    <a:pt x="12" y="0"/>
                    <a:pt x="27" y="0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35" y="0"/>
                    <a:pt x="23" y="24"/>
                    <a:pt x="23" y="54"/>
                  </a:cubicBezTo>
                  <a:cubicBezTo>
                    <a:pt x="23" y="83"/>
                    <a:pt x="35" y="108"/>
                    <a:pt x="50" y="108"/>
                  </a:cubicBezTo>
                  <a:lnTo>
                    <a:pt x="27" y="108"/>
                  </a:lnTo>
                  <a:close/>
                </a:path>
              </a:pathLst>
            </a:custGeom>
            <a:solidFill>
              <a:srgbClr val="6473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910" name="Freeform 97">
              <a:extLst>
                <a:ext uri="{FF2B5EF4-FFF2-40B4-BE49-F238E27FC236}">
                  <a16:creationId xmlns:a16="http://schemas.microsoft.com/office/drawing/2014/main" id="{0C1FC9E0-6650-42A0-9F5D-8C15BECC385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7" y="3189"/>
              <a:ext cx="62" cy="179"/>
            </a:xfrm>
            <a:custGeom>
              <a:avLst/>
              <a:gdLst>
                <a:gd name="T0" fmla="*/ 10967 w 25"/>
                <a:gd name="T1" fmla="*/ 33070 h 67"/>
                <a:gd name="T2" fmla="*/ 14448 w 25"/>
                <a:gd name="T3" fmla="*/ 0 h 67"/>
                <a:gd name="T4" fmla="*/ 9761 w 25"/>
                <a:gd name="T5" fmla="*/ 0 h 67"/>
                <a:gd name="T6" fmla="*/ 0 w 25"/>
                <a:gd name="T7" fmla="*/ 33070 h 67"/>
                <a:gd name="T8" fmla="*/ 9761 w 25"/>
                <a:gd name="T9" fmla="*/ 65068 h 67"/>
                <a:gd name="T10" fmla="*/ 14448 w 25"/>
                <a:gd name="T11" fmla="*/ 65068 h 67"/>
                <a:gd name="T12" fmla="*/ 10967 w 25"/>
                <a:gd name="T13" fmla="*/ 33070 h 6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5" h="67">
                  <a:moveTo>
                    <a:pt x="19" y="34"/>
                  </a:moveTo>
                  <a:cubicBezTo>
                    <a:pt x="19" y="21"/>
                    <a:pt x="21" y="9"/>
                    <a:pt x="25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7" y="0"/>
                    <a:pt x="0" y="15"/>
                    <a:pt x="0" y="34"/>
                  </a:cubicBezTo>
                  <a:cubicBezTo>
                    <a:pt x="0" y="52"/>
                    <a:pt x="7" y="67"/>
                    <a:pt x="17" y="67"/>
                  </a:cubicBezTo>
                  <a:cubicBezTo>
                    <a:pt x="25" y="67"/>
                    <a:pt x="25" y="67"/>
                    <a:pt x="25" y="67"/>
                  </a:cubicBezTo>
                  <a:cubicBezTo>
                    <a:pt x="21" y="58"/>
                    <a:pt x="19" y="47"/>
                    <a:pt x="19" y="34"/>
                  </a:cubicBezTo>
                  <a:close/>
                </a:path>
              </a:pathLst>
            </a:custGeom>
            <a:solidFill>
              <a:srgbClr val="4F5E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911" name="Freeform 98">
              <a:extLst>
                <a:ext uri="{FF2B5EF4-FFF2-40B4-BE49-F238E27FC236}">
                  <a16:creationId xmlns:a16="http://schemas.microsoft.com/office/drawing/2014/main" id="{CA22D1E4-D77F-478B-8C3D-67DD18DC7AFF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4" y="3232"/>
              <a:ext cx="63" cy="45"/>
            </a:xfrm>
            <a:custGeom>
              <a:avLst/>
              <a:gdLst>
                <a:gd name="T0" fmla="*/ 0 w 25"/>
                <a:gd name="T1" fmla="*/ 15472 h 17"/>
                <a:gd name="T2" fmla="*/ 14835 w 25"/>
                <a:gd name="T3" fmla="*/ 15472 h 17"/>
                <a:gd name="T4" fmla="*/ 16181 w 25"/>
                <a:gd name="T5" fmla="*/ 0 h 17"/>
                <a:gd name="T6" fmla="*/ 1328 w 25"/>
                <a:gd name="T7" fmla="*/ 0 h 17"/>
                <a:gd name="T8" fmla="*/ 0 w 25"/>
                <a:gd name="T9" fmla="*/ 15472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17">
                  <a:moveTo>
                    <a:pt x="0" y="17"/>
                  </a:moveTo>
                  <a:cubicBezTo>
                    <a:pt x="23" y="17"/>
                    <a:pt x="23" y="17"/>
                    <a:pt x="23" y="17"/>
                  </a:cubicBezTo>
                  <a:cubicBezTo>
                    <a:pt x="23" y="11"/>
                    <a:pt x="24" y="6"/>
                    <a:pt x="25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6"/>
                    <a:pt x="0" y="11"/>
                    <a:pt x="0" y="17"/>
                  </a:cubicBezTo>
                  <a:close/>
                </a:path>
              </a:pathLst>
            </a:custGeom>
            <a:solidFill>
              <a:srgbClr val="BCC5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912" name="Freeform 99">
              <a:extLst>
                <a:ext uri="{FF2B5EF4-FFF2-40B4-BE49-F238E27FC236}">
                  <a16:creationId xmlns:a16="http://schemas.microsoft.com/office/drawing/2014/main" id="{57C9EE28-C258-47D9-AF75-E7CF26FB3B7D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4" y="3299"/>
              <a:ext cx="65" cy="50"/>
            </a:xfrm>
            <a:custGeom>
              <a:avLst/>
              <a:gdLst>
                <a:gd name="T0" fmla="*/ 2470 w 26"/>
                <a:gd name="T1" fmla="*/ 16642 h 19"/>
                <a:gd name="T2" fmla="*/ 15938 w 26"/>
                <a:gd name="T3" fmla="*/ 16642 h 19"/>
                <a:gd name="T4" fmla="*/ 14188 w 26"/>
                <a:gd name="T5" fmla="*/ 0 h 19"/>
                <a:gd name="T6" fmla="*/ 0 w 26"/>
                <a:gd name="T7" fmla="*/ 0 h 19"/>
                <a:gd name="T8" fmla="*/ 2470 w 26"/>
                <a:gd name="T9" fmla="*/ 16642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19">
                  <a:moveTo>
                    <a:pt x="4" y="19"/>
                  </a:moveTo>
                  <a:cubicBezTo>
                    <a:pt x="26" y="19"/>
                    <a:pt x="26" y="19"/>
                    <a:pt x="26" y="19"/>
                  </a:cubicBezTo>
                  <a:cubicBezTo>
                    <a:pt x="25" y="13"/>
                    <a:pt x="24" y="7"/>
                    <a:pt x="23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7"/>
                    <a:pt x="2" y="13"/>
                    <a:pt x="4" y="1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913" name="Freeform 100">
              <a:extLst>
                <a:ext uri="{FF2B5EF4-FFF2-40B4-BE49-F238E27FC236}">
                  <a16:creationId xmlns:a16="http://schemas.microsoft.com/office/drawing/2014/main" id="{ADBEA08F-0BFA-4A40-9053-7E34C4D35FB0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4" y="3203"/>
              <a:ext cx="58" cy="8"/>
            </a:xfrm>
            <a:custGeom>
              <a:avLst/>
              <a:gdLst>
                <a:gd name="T0" fmla="*/ 0 w 23"/>
                <a:gd name="T1" fmla="*/ 2824 h 3"/>
                <a:gd name="T2" fmla="*/ 14195 w 23"/>
                <a:gd name="T3" fmla="*/ 2824 h 3"/>
                <a:gd name="T4" fmla="*/ 14881 w 23"/>
                <a:gd name="T5" fmla="*/ 0 h 3"/>
                <a:gd name="T6" fmla="*/ 0 w 23"/>
                <a:gd name="T7" fmla="*/ 0 h 3"/>
                <a:gd name="T8" fmla="*/ 0 w 23"/>
                <a:gd name="T9" fmla="*/ 2824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3">
                  <a:moveTo>
                    <a:pt x="0" y="3"/>
                  </a:moveTo>
                  <a:cubicBezTo>
                    <a:pt x="22" y="3"/>
                    <a:pt x="22" y="3"/>
                    <a:pt x="22" y="3"/>
                  </a:cubicBezTo>
                  <a:cubicBezTo>
                    <a:pt x="23" y="2"/>
                    <a:pt x="23" y="1"/>
                    <a:pt x="23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2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914" name="Freeform 101">
              <a:extLst>
                <a:ext uri="{FF2B5EF4-FFF2-40B4-BE49-F238E27FC236}">
                  <a16:creationId xmlns:a16="http://schemas.microsoft.com/office/drawing/2014/main" id="{9777C803-09D5-4DD3-A771-D373C94D95F4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2" y="3395"/>
              <a:ext cx="70" cy="13"/>
            </a:xfrm>
            <a:custGeom>
              <a:avLst/>
              <a:gdLst>
                <a:gd name="T0" fmla="*/ 3250 w 28"/>
                <a:gd name="T1" fmla="*/ 4022 h 5"/>
                <a:gd name="T2" fmla="*/ 17113 w 28"/>
                <a:gd name="T3" fmla="*/ 4022 h 5"/>
                <a:gd name="T4" fmla="*/ 14188 w 28"/>
                <a:gd name="T5" fmla="*/ 0 h 5"/>
                <a:gd name="T6" fmla="*/ 0 w 28"/>
                <a:gd name="T7" fmla="*/ 0 h 5"/>
                <a:gd name="T8" fmla="*/ 3250 w 28"/>
                <a:gd name="T9" fmla="*/ 4022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5">
                  <a:moveTo>
                    <a:pt x="5" y="5"/>
                  </a:moveTo>
                  <a:cubicBezTo>
                    <a:pt x="28" y="5"/>
                    <a:pt x="28" y="5"/>
                    <a:pt x="28" y="5"/>
                  </a:cubicBezTo>
                  <a:cubicBezTo>
                    <a:pt x="26" y="4"/>
                    <a:pt x="25" y="2"/>
                    <a:pt x="23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2"/>
                    <a:pt x="3" y="4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915" name="Freeform 102">
              <a:extLst>
                <a:ext uri="{FF2B5EF4-FFF2-40B4-BE49-F238E27FC236}">
                  <a16:creationId xmlns:a16="http://schemas.microsoft.com/office/drawing/2014/main" id="{BB9F4D68-9E6F-4F49-9CD8-17F7B7F31B2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9" y="1061"/>
              <a:ext cx="40" cy="128"/>
            </a:xfrm>
            <a:custGeom>
              <a:avLst/>
              <a:gdLst>
                <a:gd name="T0" fmla="*/ 8595 w 16"/>
                <a:gd name="T1" fmla="*/ 9707 h 48"/>
                <a:gd name="T2" fmla="*/ 7345 w 16"/>
                <a:gd name="T3" fmla="*/ 23061 h 48"/>
                <a:gd name="T4" fmla="*/ 7345 w 16"/>
                <a:gd name="T5" fmla="*/ 40299 h 48"/>
                <a:gd name="T6" fmla="*/ 3720 w 16"/>
                <a:gd name="T7" fmla="*/ 45965 h 48"/>
                <a:gd name="T8" fmla="*/ 0 w 16"/>
                <a:gd name="T9" fmla="*/ 40299 h 48"/>
                <a:gd name="T10" fmla="*/ 0 w 16"/>
                <a:gd name="T11" fmla="*/ 23061 h 48"/>
                <a:gd name="T12" fmla="*/ 5675 w 16"/>
                <a:gd name="T13" fmla="*/ 0 h 48"/>
                <a:gd name="T14" fmla="*/ 9770 w 16"/>
                <a:gd name="T15" fmla="*/ 5824 h 48"/>
                <a:gd name="T16" fmla="*/ 9770 w 16"/>
                <a:gd name="T17" fmla="*/ 8648 h 48"/>
                <a:gd name="T18" fmla="*/ 9770 w 16"/>
                <a:gd name="T19" fmla="*/ 17237 h 48"/>
                <a:gd name="T20" fmla="*/ 8125 w 16"/>
                <a:gd name="T21" fmla="*/ 19021 h 4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6" h="48">
                  <a:moveTo>
                    <a:pt x="14" y="10"/>
                  </a:moveTo>
                  <a:cubicBezTo>
                    <a:pt x="13" y="11"/>
                    <a:pt x="12" y="17"/>
                    <a:pt x="12" y="24"/>
                  </a:cubicBezTo>
                  <a:cubicBezTo>
                    <a:pt x="12" y="42"/>
                    <a:pt x="12" y="42"/>
                    <a:pt x="12" y="42"/>
                  </a:cubicBezTo>
                  <a:cubicBezTo>
                    <a:pt x="12" y="46"/>
                    <a:pt x="9" y="48"/>
                    <a:pt x="6" y="48"/>
                  </a:cubicBezTo>
                  <a:cubicBezTo>
                    <a:pt x="3" y="48"/>
                    <a:pt x="0" y="46"/>
                    <a:pt x="0" y="42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8"/>
                    <a:pt x="3" y="0"/>
                    <a:pt x="9" y="0"/>
                  </a:cubicBezTo>
                  <a:cubicBezTo>
                    <a:pt x="12" y="0"/>
                    <a:pt x="15" y="2"/>
                    <a:pt x="16" y="6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6" y="20"/>
                    <a:pt x="14" y="20"/>
                    <a:pt x="13" y="20"/>
                  </a:cubicBezTo>
                </a:path>
              </a:pathLst>
            </a:custGeom>
            <a:solidFill>
              <a:srgbClr val="BEDB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916" name="Freeform 103">
              <a:extLst>
                <a:ext uri="{FF2B5EF4-FFF2-40B4-BE49-F238E27FC236}">
                  <a16:creationId xmlns:a16="http://schemas.microsoft.com/office/drawing/2014/main" id="{0AC1ED48-4FC3-4630-8C01-FF6E16ED9DC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7" y="1072"/>
              <a:ext cx="15" cy="32"/>
            </a:xfrm>
            <a:custGeom>
              <a:avLst/>
              <a:gdLst>
                <a:gd name="T0" fmla="*/ 3250 w 6"/>
                <a:gd name="T1" fmla="*/ 0 h 12"/>
                <a:gd name="T2" fmla="*/ 783 w 6"/>
                <a:gd name="T3" fmla="*/ 11469 h 12"/>
                <a:gd name="T4" fmla="*/ 3250 w 6"/>
                <a:gd name="T5" fmla="*/ 4701 h 12"/>
                <a:gd name="T6" fmla="*/ 3720 w 6"/>
                <a:gd name="T7" fmla="*/ 1763 h 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" h="12">
                  <a:moveTo>
                    <a:pt x="5" y="0"/>
                  </a:moveTo>
                  <a:cubicBezTo>
                    <a:pt x="0" y="2"/>
                    <a:pt x="1" y="7"/>
                    <a:pt x="1" y="12"/>
                  </a:cubicBezTo>
                  <a:cubicBezTo>
                    <a:pt x="0" y="7"/>
                    <a:pt x="1" y="6"/>
                    <a:pt x="5" y="5"/>
                  </a:cubicBezTo>
                  <a:cubicBezTo>
                    <a:pt x="5" y="4"/>
                    <a:pt x="6" y="3"/>
                    <a:pt x="6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917" name="Freeform 104">
              <a:extLst>
                <a:ext uri="{FF2B5EF4-FFF2-40B4-BE49-F238E27FC236}">
                  <a16:creationId xmlns:a16="http://schemas.microsoft.com/office/drawing/2014/main" id="{ACDC505A-9546-4E77-9C10-42674127C12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9" y="1061"/>
              <a:ext cx="40" cy="128"/>
            </a:xfrm>
            <a:custGeom>
              <a:avLst/>
              <a:gdLst>
                <a:gd name="T0" fmla="*/ 8595 w 16"/>
                <a:gd name="T1" fmla="*/ 9707 h 48"/>
                <a:gd name="T2" fmla="*/ 7345 w 16"/>
                <a:gd name="T3" fmla="*/ 23061 h 48"/>
                <a:gd name="T4" fmla="*/ 7345 w 16"/>
                <a:gd name="T5" fmla="*/ 40299 h 48"/>
                <a:gd name="T6" fmla="*/ 3720 w 16"/>
                <a:gd name="T7" fmla="*/ 45965 h 48"/>
                <a:gd name="T8" fmla="*/ 0 w 16"/>
                <a:gd name="T9" fmla="*/ 40299 h 48"/>
                <a:gd name="T10" fmla="*/ 0 w 16"/>
                <a:gd name="T11" fmla="*/ 23061 h 48"/>
                <a:gd name="T12" fmla="*/ 5675 w 16"/>
                <a:gd name="T13" fmla="*/ 0 h 48"/>
                <a:gd name="T14" fmla="*/ 9770 w 16"/>
                <a:gd name="T15" fmla="*/ 5824 h 48"/>
                <a:gd name="T16" fmla="*/ 9770 w 16"/>
                <a:gd name="T17" fmla="*/ 8648 h 48"/>
                <a:gd name="T18" fmla="*/ 9770 w 16"/>
                <a:gd name="T19" fmla="*/ 17237 h 48"/>
                <a:gd name="T20" fmla="*/ 8125 w 16"/>
                <a:gd name="T21" fmla="*/ 19021 h 4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6" h="48">
                  <a:moveTo>
                    <a:pt x="14" y="10"/>
                  </a:moveTo>
                  <a:cubicBezTo>
                    <a:pt x="13" y="11"/>
                    <a:pt x="12" y="17"/>
                    <a:pt x="12" y="24"/>
                  </a:cubicBezTo>
                  <a:cubicBezTo>
                    <a:pt x="12" y="42"/>
                    <a:pt x="12" y="42"/>
                    <a:pt x="12" y="42"/>
                  </a:cubicBezTo>
                  <a:cubicBezTo>
                    <a:pt x="12" y="46"/>
                    <a:pt x="9" y="48"/>
                    <a:pt x="6" y="48"/>
                  </a:cubicBezTo>
                  <a:cubicBezTo>
                    <a:pt x="3" y="48"/>
                    <a:pt x="0" y="46"/>
                    <a:pt x="0" y="42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8"/>
                    <a:pt x="3" y="0"/>
                    <a:pt x="9" y="0"/>
                  </a:cubicBezTo>
                  <a:cubicBezTo>
                    <a:pt x="12" y="0"/>
                    <a:pt x="15" y="2"/>
                    <a:pt x="16" y="6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6" y="20"/>
                    <a:pt x="14" y="20"/>
                    <a:pt x="13" y="20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918" name="Freeform 105">
              <a:extLst>
                <a:ext uri="{FF2B5EF4-FFF2-40B4-BE49-F238E27FC236}">
                  <a16:creationId xmlns:a16="http://schemas.microsoft.com/office/drawing/2014/main" id="{E849551B-EDC0-4B7C-9176-DFFB763A6F1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4" y="1003"/>
              <a:ext cx="53" cy="104"/>
            </a:xfrm>
            <a:custGeom>
              <a:avLst/>
              <a:gdLst>
                <a:gd name="T0" fmla="*/ 0 w 21"/>
                <a:gd name="T1" fmla="*/ 0 h 39"/>
                <a:gd name="T2" fmla="*/ 2554 w 21"/>
                <a:gd name="T3" fmla="*/ 37376 h 39"/>
                <a:gd name="T4" fmla="*/ 0 w 21"/>
                <a:gd name="T5" fmla="*/ 0 h 3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39">
                  <a:moveTo>
                    <a:pt x="0" y="0"/>
                  </a:moveTo>
                  <a:cubicBezTo>
                    <a:pt x="9" y="9"/>
                    <a:pt x="19" y="24"/>
                    <a:pt x="4" y="39"/>
                  </a:cubicBezTo>
                  <a:cubicBezTo>
                    <a:pt x="19" y="32"/>
                    <a:pt x="21" y="9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919" name="Freeform 106">
              <a:extLst>
                <a:ext uri="{FF2B5EF4-FFF2-40B4-BE49-F238E27FC236}">
                  <a16:creationId xmlns:a16="http://schemas.microsoft.com/office/drawing/2014/main" id="{BC50BBD1-C622-4300-BA37-F2E91B16DB7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2" y="2269"/>
              <a:ext cx="275" cy="158"/>
            </a:xfrm>
            <a:custGeom>
              <a:avLst/>
              <a:gdLst>
                <a:gd name="T0" fmla="*/ 67188 w 110"/>
                <a:gd name="T1" fmla="*/ 0 h 59"/>
                <a:gd name="T2" fmla="*/ 31770 w 110"/>
                <a:gd name="T3" fmla="*/ 50544 h 59"/>
                <a:gd name="T4" fmla="*/ 8595 w 110"/>
                <a:gd name="T5" fmla="*/ 58267 h 59"/>
                <a:gd name="T6" fmla="*/ 29300 w 110"/>
                <a:gd name="T7" fmla="*/ 43517 h 59"/>
                <a:gd name="T8" fmla="*/ 25708 w 110"/>
                <a:gd name="T9" fmla="*/ 18874 h 59"/>
                <a:gd name="T10" fmla="*/ 0 w 110"/>
                <a:gd name="T11" fmla="*/ 15843 h 59"/>
                <a:gd name="T12" fmla="*/ 67188 w 110"/>
                <a:gd name="T13" fmla="*/ 0 h 5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0" h="59">
                  <a:moveTo>
                    <a:pt x="110" y="0"/>
                  </a:moveTo>
                  <a:cubicBezTo>
                    <a:pt x="110" y="0"/>
                    <a:pt x="66" y="41"/>
                    <a:pt x="52" y="51"/>
                  </a:cubicBezTo>
                  <a:cubicBezTo>
                    <a:pt x="42" y="56"/>
                    <a:pt x="30" y="59"/>
                    <a:pt x="14" y="59"/>
                  </a:cubicBezTo>
                  <a:cubicBezTo>
                    <a:pt x="29" y="58"/>
                    <a:pt x="36" y="53"/>
                    <a:pt x="48" y="44"/>
                  </a:cubicBezTo>
                  <a:cubicBezTo>
                    <a:pt x="64" y="33"/>
                    <a:pt x="58" y="20"/>
                    <a:pt x="42" y="19"/>
                  </a:cubicBezTo>
                  <a:cubicBezTo>
                    <a:pt x="26" y="18"/>
                    <a:pt x="13" y="19"/>
                    <a:pt x="0" y="16"/>
                  </a:cubicBezTo>
                  <a:cubicBezTo>
                    <a:pt x="16" y="16"/>
                    <a:pt x="81" y="16"/>
                    <a:pt x="110" y="0"/>
                  </a:cubicBezTo>
                  <a:close/>
                </a:path>
              </a:pathLst>
            </a:custGeom>
            <a:solidFill>
              <a:srgbClr val="75B6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920" name="Freeform 107">
              <a:extLst>
                <a:ext uri="{FF2B5EF4-FFF2-40B4-BE49-F238E27FC236}">
                  <a16:creationId xmlns:a16="http://schemas.microsoft.com/office/drawing/2014/main" id="{3F368571-7609-4FAC-826E-7F79FF0B3C2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9" y="2261"/>
              <a:ext cx="223" cy="160"/>
            </a:xfrm>
            <a:custGeom>
              <a:avLst/>
              <a:gdLst>
                <a:gd name="T0" fmla="*/ 1305 w 89"/>
                <a:gd name="T1" fmla="*/ 1059 h 60"/>
                <a:gd name="T2" fmla="*/ 0 w 89"/>
                <a:gd name="T3" fmla="*/ 1763 h 60"/>
                <a:gd name="T4" fmla="*/ 30423 w 89"/>
                <a:gd name="T5" fmla="*/ 44907 h 60"/>
                <a:gd name="T6" fmla="*/ 55216 w 89"/>
                <a:gd name="T7" fmla="*/ 57592 h 60"/>
                <a:gd name="T8" fmla="*/ 33380 w 89"/>
                <a:gd name="T9" fmla="*/ 43144 h 60"/>
                <a:gd name="T10" fmla="*/ 26757 w 89"/>
                <a:gd name="T11" fmla="*/ 29789 h 60"/>
                <a:gd name="T12" fmla="*/ 34167 w 89"/>
                <a:gd name="T13" fmla="*/ 15531 h 60"/>
                <a:gd name="T14" fmla="*/ 1305 w 89"/>
                <a:gd name="T15" fmla="*/ 1059 h 6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89" h="60">
                  <a:moveTo>
                    <a:pt x="2" y="1"/>
                  </a:moveTo>
                  <a:cubicBezTo>
                    <a:pt x="0" y="0"/>
                    <a:pt x="0" y="2"/>
                    <a:pt x="0" y="2"/>
                  </a:cubicBezTo>
                  <a:cubicBezTo>
                    <a:pt x="49" y="47"/>
                    <a:pt x="49" y="47"/>
                    <a:pt x="49" y="47"/>
                  </a:cubicBezTo>
                  <a:cubicBezTo>
                    <a:pt x="51" y="49"/>
                    <a:pt x="71" y="59"/>
                    <a:pt x="89" y="60"/>
                  </a:cubicBezTo>
                  <a:cubicBezTo>
                    <a:pt x="84" y="59"/>
                    <a:pt x="62" y="50"/>
                    <a:pt x="54" y="45"/>
                  </a:cubicBezTo>
                  <a:cubicBezTo>
                    <a:pt x="48" y="40"/>
                    <a:pt x="46" y="35"/>
                    <a:pt x="43" y="31"/>
                  </a:cubicBezTo>
                  <a:cubicBezTo>
                    <a:pt x="37" y="21"/>
                    <a:pt x="40" y="15"/>
                    <a:pt x="55" y="16"/>
                  </a:cubicBezTo>
                  <a:cubicBezTo>
                    <a:pt x="33" y="13"/>
                    <a:pt x="10" y="5"/>
                    <a:pt x="2" y="1"/>
                  </a:cubicBezTo>
                  <a:close/>
                </a:path>
              </a:pathLst>
            </a:custGeom>
            <a:solidFill>
              <a:srgbClr val="8CC1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921" name="Freeform 108">
              <a:extLst>
                <a:ext uri="{FF2B5EF4-FFF2-40B4-BE49-F238E27FC236}">
                  <a16:creationId xmlns:a16="http://schemas.microsoft.com/office/drawing/2014/main" id="{E13862F1-E22D-4768-857D-38F5CDCA403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9" y="2269"/>
              <a:ext cx="148" cy="139"/>
            </a:xfrm>
            <a:custGeom>
              <a:avLst/>
              <a:gdLst>
                <a:gd name="T0" fmla="*/ 18166 w 59"/>
                <a:gd name="T1" fmla="*/ 9797 h 52"/>
                <a:gd name="T2" fmla="*/ 36855 w 59"/>
                <a:gd name="T3" fmla="*/ 0 h 52"/>
                <a:gd name="T4" fmla="*/ 0 w 59"/>
                <a:gd name="T5" fmla="*/ 50746 h 52"/>
                <a:gd name="T6" fmla="*/ 19952 w 59"/>
                <a:gd name="T7" fmla="*/ 17455 h 52"/>
                <a:gd name="T8" fmla="*/ 18166 w 59"/>
                <a:gd name="T9" fmla="*/ 10676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9" h="52">
                  <a:moveTo>
                    <a:pt x="29" y="10"/>
                  </a:moveTo>
                  <a:cubicBezTo>
                    <a:pt x="40" y="8"/>
                    <a:pt x="55" y="4"/>
                    <a:pt x="59" y="0"/>
                  </a:cubicBezTo>
                  <a:cubicBezTo>
                    <a:pt x="59" y="0"/>
                    <a:pt x="5" y="48"/>
                    <a:pt x="0" y="52"/>
                  </a:cubicBezTo>
                  <a:cubicBezTo>
                    <a:pt x="8" y="43"/>
                    <a:pt x="25" y="27"/>
                    <a:pt x="32" y="18"/>
                  </a:cubicBezTo>
                  <a:cubicBezTo>
                    <a:pt x="35" y="12"/>
                    <a:pt x="35" y="8"/>
                    <a:pt x="29" y="11"/>
                  </a:cubicBezTo>
                </a:path>
              </a:pathLst>
            </a:custGeom>
            <a:solidFill>
              <a:srgbClr val="008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4580" name="Group 109">
            <a:extLst>
              <a:ext uri="{FF2B5EF4-FFF2-40B4-BE49-F238E27FC236}">
                <a16:creationId xmlns:a16="http://schemas.microsoft.com/office/drawing/2014/main" id="{6E525437-C159-4BA3-ACBD-08606AD1F18A}"/>
              </a:ext>
            </a:extLst>
          </p:cNvPr>
          <p:cNvGrpSpPr>
            <a:grpSpLocks/>
          </p:cNvGrpSpPr>
          <p:nvPr/>
        </p:nvGrpSpPr>
        <p:grpSpPr bwMode="auto">
          <a:xfrm>
            <a:off x="2117725" y="1257300"/>
            <a:ext cx="1901825" cy="5340350"/>
            <a:chOff x="374" y="713"/>
            <a:chExt cx="1198" cy="3364"/>
          </a:xfrm>
        </p:grpSpPr>
        <p:sp>
          <p:nvSpPr>
            <p:cNvPr id="24731" name="Freeform 110">
              <a:extLst>
                <a:ext uri="{FF2B5EF4-FFF2-40B4-BE49-F238E27FC236}">
                  <a16:creationId xmlns:a16="http://schemas.microsoft.com/office/drawing/2014/main" id="{9B42EEBB-989F-4F74-997D-D5ED83586F4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4" y="3477"/>
              <a:ext cx="47" cy="34"/>
            </a:xfrm>
            <a:custGeom>
              <a:avLst/>
              <a:gdLst>
                <a:gd name="T0" fmla="*/ 1054 w 28"/>
                <a:gd name="T1" fmla="*/ 218 h 20"/>
                <a:gd name="T2" fmla="*/ 760 w 28"/>
                <a:gd name="T3" fmla="*/ 44 h 20"/>
                <a:gd name="T4" fmla="*/ 232 w 28"/>
                <a:gd name="T5" fmla="*/ 240 h 20"/>
                <a:gd name="T6" fmla="*/ 0 w 28"/>
                <a:gd name="T7" fmla="*/ 451 h 20"/>
                <a:gd name="T8" fmla="*/ 270 w 28"/>
                <a:gd name="T9" fmla="*/ 767 h 20"/>
                <a:gd name="T10" fmla="*/ 786 w 28"/>
                <a:gd name="T11" fmla="*/ 653 h 20"/>
                <a:gd name="T12" fmla="*/ 984 w 28"/>
                <a:gd name="T13" fmla="*/ 451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8" h="20">
                  <a:moveTo>
                    <a:pt x="28" y="5"/>
                  </a:moveTo>
                  <a:cubicBezTo>
                    <a:pt x="28" y="3"/>
                    <a:pt x="23" y="0"/>
                    <a:pt x="20" y="1"/>
                  </a:cubicBezTo>
                  <a:cubicBezTo>
                    <a:pt x="16" y="2"/>
                    <a:pt x="7" y="6"/>
                    <a:pt x="6" y="6"/>
                  </a:cubicBezTo>
                  <a:cubicBezTo>
                    <a:pt x="6" y="6"/>
                    <a:pt x="0" y="11"/>
                    <a:pt x="0" y="11"/>
                  </a:cubicBezTo>
                  <a:cubicBezTo>
                    <a:pt x="0" y="12"/>
                    <a:pt x="5" y="18"/>
                    <a:pt x="7" y="19"/>
                  </a:cubicBezTo>
                  <a:cubicBezTo>
                    <a:pt x="8" y="20"/>
                    <a:pt x="20" y="16"/>
                    <a:pt x="21" y="16"/>
                  </a:cubicBezTo>
                  <a:cubicBezTo>
                    <a:pt x="21" y="16"/>
                    <a:pt x="26" y="11"/>
                    <a:pt x="26" y="11"/>
                  </a:cubicBezTo>
                </a:path>
              </a:pathLst>
            </a:custGeom>
            <a:solidFill>
              <a:srgbClr val="D1D2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32" name="Freeform 111">
              <a:extLst>
                <a:ext uri="{FF2B5EF4-FFF2-40B4-BE49-F238E27FC236}">
                  <a16:creationId xmlns:a16="http://schemas.microsoft.com/office/drawing/2014/main" id="{2E93557F-1FD9-4C4F-BEA0-F04AE65B3A0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" y="3491"/>
              <a:ext cx="68" cy="61"/>
            </a:xfrm>
            <a:custGeom>
              <a:avLst/>
              <a:gdLst>
                <a:gd name="T0" fmla="*/ 51 w 68"/>
                <a:gd name="T1" fmla="*/ 2 h 61"/>
                <a:gd name="T2" fmla="*/ 7 w 68"/>
                <a:gd name="T3" fmla="*/ 0 h 61"/>
                <a:gd name="T4" fmla="*/ 0 w 68"/>
                <a:gd name="T5" fmla="*/ 15 h 61"/>
                <a:gd name="T6" fmla="*/ 48 w 68"/>
                <a:gd name="T7" fmla="*/ 61 h 61"/>
                <a:gd name="T8" fmla="*/ 68 w 68"/>
                <a:gd name="T9" fmla="*/ 58 h 61"/>
                <a:gd name="T10" fmla="*/ 51 w 68"/>
                <a:gd name="T11" fmla="*/ 2 h 6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8" h="61">
                  <a:moveTo>
                    <a:pt x="51" y="2"/>
                  </a:moveTo>
                  <a:lnTo>
                    <a:pt x="7" y="0"/>
                  </a:lnTo>
                  <a:lnTo>
                    <a:pt x="0" y="15"/>
                  </a:lnTo>
                  <a:lnTo>
                    <a:pt x="48" y="61"/>
                  </a:lnTo>
                  <a:lnTo>
                    <a:pt x="68" y="58"/>
                  </a:lnTo>
                  <a:lnTo>
                    <a:pt x="51" y="2"/>
                  </a:lnTo>
                  <a:close/>
                </a:path>
              </a:pathLst>
            </a:custGeom>
            <a:solidFill>
              <a:srgbClr val="3736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33" name="Freeform 112">
              <a:extLst>
                <a:ext uri="{FF2B5EF4-FFF2-40B4-BE49-F238E27FC236}">
                  <a16:creationId xmlns:a16="http://schemas.microsoft.com/office/drawing/2014/main" id="{B8C5C58A-929C-4743-BE97-6932913DE09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" y="3491"/>
              <a:ext cx="68" cy="61"/>
            </a:xfrm>
            <a:custGeom>
              <a:avLst/>
              <a:gdLst>
                <a:gd name="T0" fmla="*/ 51 w 68"/>
                <a:gd name="T1" fmla="*/ 2 h 61"/>
                <a:gd name="T2" fmla="*/ 7 w 68"/>
                <a:gd name="T3" fmla="*/ 0 h 61"/>
                <a:gd name="T4" fmla="*/ 0 w 68"/>
                <a:gd name="T5" fmla="*/ 15 h 61"/>
                <a:gd name="T6" fmla="*/ 48 w 68"/>
                <a:gd name="T7" fmla="*/ 61 h 61"/>
                <a:gd name="T8" fmla="*/ 68 w 68"/>
                <a:gd name="T9" fmla="*/ 58 h 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8" h="61">
                  <a:moveTo>
                    <a:pt x="51" y="2"/>
                  </a:moveTo>
                  <a:lnTo>
                    <a:pt x="7" y="0"/>
                  </a:lnTo>
                  <a:lnTo>
                    <a:pt x="0" y="15"/>
                  </a:lnTo>
                  <a:lnTo>
                    <a:pt x="48" y="61"/>
                  </a:lnTo>
                  <a:lnTo>
                    <a:pt x="68" y="58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34" name="Freeform 113">
              <a:extLst>
                <a:ext uri="{FF2B5EF4-FFF2-40B4-BE49-F238E27FC236}">
                  <a16:creationId xmlns:a16="http://schemas.microsoft.com/office/drawing/2014/main" id="{20DBBA95-51FE-4E78-839C-64333EE67CD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" y="3799"/>
              <a:ext cx="71" cy="117"/>
            </a:xfrm>
            <a:custGeom>
              <a:avLst/>
              <a:gdLst>
                <a:gd name="T0" fmla="*/ 117 w 42"/>
                <a:gd name="T1" fmla="*/ 855 h 69"/>
                <a:gd name="T2" fmla="*/ 744 w 42"/>
                <a:gd name="T3" fmla="*/ 2699 h 69"/>
                <a:gd name="T4" fmla="*/ 1217 w 42"/>
                <a:gd name="T5" fmla="*/ 2538 h 69"/>
                <a:gd name="T6" fmla="*/ 1584 w 42"/>
                <a:gd name="T7" fmla="*/ 1368 h 69"/>
                <a:gd name="T8" fmla="*/ 915 w 42"/>
                <a:gd name="T9" fmla="*/ 0 h 69"/>
                <a:gd name="T10" fmla="*/ 440 w 42"/>
                <a:gd name="T11" fmla="*/ 687 h 6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2" h="69">
                  <a:moveTo>
                    <a:pt x="3" y="21"/>
                  </a:moveTo>
                  <a:cubicBezTo>
                    <a:pt x="0" y="34"/>
                    <a:pt x="5" y="63"/>
                    <a:pt x="19" y="67"/>
                  </a:cubicBezTo>
                  <a:cubicBezTo>
                    <a:pt x="21" y="69"/>
                    <a:pt x="28" y="67"/>
                    <a:pt x="31" y="63"/>
                  </a:cubicBezTo>
                  <a:cubicBezTo>
                    <a:pt x="37" y="55"/>
                    <a:pt x="39" y="39"/>
                    <a:pt x="40" y="34"/>
                  </a:cubicBezTo>
                  <a:cubicBezTo>
                    <a:pt x="42" y="12"/>
                    <a:pt x="27" y="6"/>
                    <a:pt x="23" y="0"/>
                  </a:cubicBezTo>
                  <a:cubicBezTo>
                    <a:pt x="17" y="3"/>
                    <a:pt x="18" y="13"/>
                    <a:pt x="11" y="17"/>
                  </a:cubicBezTo>
                </a:path>
              </a:pathLst>
            </a:custGeom>
            <a:solidFill>
              <a:srgbClr val="3736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35" name="Freeform 114">
              <a:extLst>
                <a:ext uri="{FF2B5EF4-FFF2-40B4-BE49-F238E27FC236}">
                  <a16:creationId xmlns:a16="http://schemas.microsoft.com/office/drawing/2014/main" id="{2C4A1A30-9F05-4AD9-A153-B8600038C33F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4" y="3733"/>
              <a:ext cx="68" cy="83"/>
            </a:xfrm>
            <a:custGeom>
              <a:avLst/>
              <a:gdLst>
                <a:gd name="T0" fmla="*/ 0 w 68"/>
                <a:gd name="T1" fmla="*/ 15 h 83"/>
                <a:gd name="T2" fmla="*/ 37 w 68"/>
                <a:gd name="T3" fmla="*/ 0 h 83"/>
                <a:gd name="T4" fmla="*/ 68 w 68"/>
                <a:gd name="T5" fmla="*/ 20 h 83"/>
                <a:gd name="T6" fmla="*/ 43 w 68"/>
                <a:gd name="T7" fmla="*/ 54 h 83"/>
                <a:gd name="T8" fmla="*/ 41 w 68"/>
                <a:gd name="T9" fmla="*/ 75 h 83"/>
                <a:gd name="T10" fmla="*/ 10 w 68"/>
                <a:gd name="T11" fmla="*/ 83 h 83"/>
                <a:gd name="T12" fmla="*/ 0 w 68"/>
                <a:gd name="T13" fmla="*/ 15 h 8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8" h="83">
                  <a:moveTo>
                    <a:pt x="0" y="15"/>
                  </a:moveTo>
                  <a:lnTo>
                    <a:pt x="37" y="0"/>
                  </a:lnTo>
                  <a:lnTo>
                    <a:pt x="68" y="20"/>
                  </a:lnTo>
                  <a:lnTo>
                    <a:pt x="43" y="54"/>
                  </a:lnTo>
                  <a:lnTo>
                    <a:pt x="41" y="75"/>
                  </a:lnTo>
                  <a:lnTo>
                    <a:pt x="10" y="83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3736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36" name="Freeform 115">
              <a:extLst>
                <a:ext uri="{FF2B5EF4-FFF2-40B4-BE49-F238E27FC236}">
                  <a16:creationId xmlns:a16="http://schemas.microsoft.com/office/drawing/2014/main" id="{60DF9971-CD3C-4B22-B62D-4BB5639258B5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4" y="3733"/>
              <a:ext cx="68" cy="83"/>
            </a:xfrm>
            <a:custGeom>
              <a:avLst/>
              <a:gdLst>
                <a:gd name="T0" fmla="*/ 0 w 68"/>
                <a:gd name="T1" fmla="*/ 15 h 83"/>
                <a:gd name="T2" fmla="*/ 37 w 68"/>
                <a:gd name="T3" fmla="*/ 0 h 83"/>
                <a:gd name="T4" fmla="*/ 68 w 68"/>
                <a:gd name="T5" fmla="*/ 20 h 83"/>
                <a:gd name="T6" fmla="*/ 43 w 68"/>
                <a:gd name="T7" fmla="*/ 54 h 83"/>
                <a:gd name="T8" fmla="*/ 41 w 68"/>
                <a:gd name="T9" fmla="*/ 75 h 83"/>
                <a:gd name="T10" fmla="*/ 10 w 68"/>
                <a:gd name="T11" fmla="*/ 83 h 8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8" h="83">
                  <a:moveTo>
                    <a:pt x="0" y="15"/>
                  </a:moveTo>
                  <a:lnTo>
                    <a:pt x="37" y="0"/>
                  </a:lnTo>
                  <a:lnTo>
                    <a:pt x="68" y="20"/>
                  </a:lnTo>
                  <a:lnTo>
                    <a:pt x="43" y="54"/>
                  </a:lnTo>
                  <a:lnTo>
                    <a:pt x="41" y="75"/>
                  </a:lnTo>
                  <a:lnTo>
                    <a:pt x="10" y="8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37" name="Freeform 116">
              <a:extLst>
                <a:ext uri="{FF2B5EF4-FFF2-40B4-BE49-F238E27FC236}">
                  <a16:creationId xmlns:a16="http://schemas.microsoft.com/office/drawing/2014/main" id="{6C563E28-A759-4CF3-BC8D-C46ADEAEBDB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" y="3391"/>
              <a:ext cx="1058" cy="479"/>
            </a:xfrm>
            <a:custGeom>
              <a:avLst/>
              <a:gdLst>
                <a:gd name="T0" fmla="*/ 14380 w 624"/>
                <a:gd name="T1" fmla="*/ 4819 h 283"/>
                <a:gd name="T2" fmla="*/ 13259 w 624"/>
                <a:gd name="T3" fmla="*/ 6139 h 283"/>
                <a:gd name="T4" fmla="*/ 11684 w 624"/>
                <a:gd name="T5" fmla="*/ 10750 h 283"/>
                <a:gd name="T6" fmla="*/ 10478 w 624"/>
                <a:gd name="T7" fmla="*/ 10585 h 283"/>
                <a:gd name="T8" fmla="*/ 11713 w 624"/>
                <a:gd name="T9" fmla="*/ 5531 h 283"/>
                <a:gd name="T10" fmla="*/ 10660 w 624"/>
                <a:gd name="T11" fmla="*/ 4776 h 283"/>
                <a:gd name="T12" fmla="*/ 476 w 624"/>
                <a:gd name="T13" fmla="*/ 6015 h 283"/>
                <a:gd name="T14" fmla="*/ 405 w 624"/>
                <a:gd name="T15" fmla="*/ 5403 h 283"/>
                <a:gd name="T16" fmla="*/ 9734 w 624"/>
                <a:gd name="T17" fmla="*/ 3971 h 283"/>
                <a:gd name="T18" fmla="*/ 10519 w 624"/>
                <a:gd name="T19" fmla="*/ 2987 h 283"/>
                <a:gd name="T20" fmla="*/ 6833 w 624"/>
                <a:gd name="T21" fmla="*/ 344 h 283"/>
                <a:gd name="T22" fmla="*/ 7857 w 624"/>
                <a:gd name="T23" fmla="*/ 117 h 283"/>
                <a:gd name="T24" fmla="*/ 11760 w 624"/>
                <a:gd name="T25" fmla="*/ 2512 h 283"/>
                <a:gd name="T26" fmla="*/ 14380 w 624"/>
                <a:gd name="T27" fmla="*/ 2585 h 283"/>
                <a:gd name="T28" fmla="*/ 15992 w 624"/>
                <a:gd name="T29" fmla="*/ 2249 h 283"/>
                <a:gd name="T30" fmla="*/ 20667 w 624"/>
                <a:gd name="T31" fmla="*/ 518 h 283"/>
                <a:gd name="T32" fmla="*/ 21886 w 624"/>
                <a:gd name="T33" fmla="*/ 845 h 283"/>
                <a:gd name="T34" fmla="*/ 16197 w 624"/>
                <a:gd name="T35" fmla="*/ 3053 h 283"/>
                <a:gd name="T36" fmla="*/ 16504 w 624"/>
                <a:gd name="T37" fmla="*/ 4137 h 283"/>
                <a:gd name="T38" fmla="*/ 24738 w 624"/>
                <a:gd name="T39" fmla="*/ 6279 h 283"/>
                <a:gd name="T40" fmla="*/ 24561 w 624"/>
                <a:gd name="T41" fmla="*/ 6958 h 283"/>
                <a:gd name="T42" fmla="*/ 22026 w 624"/>
                <a:gd name="T43" fmla="*/ 6540 h 283"/>
                <a:gd name="T44" fmla="*/ 15412 w 624"/>
                <a:gd name="T45" fmla="*/ 4893 h 283"/>
                <a:gd name="T46" fmla="*/ 14380 w 624"/>
                <a:gd name="T47" fmla="*/ 4819 h 28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624" h="283">
                  <a:moveTo>
                    <a:pt x="357" y="121"/>
                  </a:moveTo>
                  <a:cubicBezTo>
                    <a:pt x="339" y="124"/>
                    <a:pt x="338" y="120"/>
                    <a:pt x="329" y="154"/>
                  </a:cubicBezTo>
                  <a:cubicBezTo>
                    <a:pt x="319" y="188"/>
                    <a:pt x="294" y="260"/>
                    <a:pt x="290" y="270"/>
                  </a:cubicBezTo>
                  <a:cubicBezTo>
                    <a:pt x="287" y="279"/>
                    <a:pt x="259" y="283"/>
                    <a:pt x="260" y="266"/>
                  </a:cubicBezTo>
                  <a:cubicBezTo>
                    <a:pt x="261" y="249"/>
                    <a:pt x="290" y="151"/>
                    <a:pt x="291" y="139"/>
                  </a:cubicBezTo>
                  <a:cubicBezTo>
                    <a:pt x="297" y="122"/>
                    <a:pt x="285" y="117"/>
                    <a:pt x="265" y="120"/>
                  </a:cubicBezTo>
                  <a:cubicBezTo>
                    <a:pt x="265" y="120"/>
                    <a:pt x="29" y="149"/>
                    <a:pt x="12" y="151"/>
                  </a:cubicBezTo>
                  <a:cubicBezTo>
                    <a:pt x="2" y="152"/>
                    <a:pt x="0" y="140"/>
                    <a:pt x="10" y="136"/>
                  </a:cubicBezTo>
                  <a:cubicBezTo>
                    <a:pt x="20" y="133"/>
                    <a:pt x="230" y="103"/>
                    <a:pt x="242" y="100"/>
                  </a:cubicBezTo>
                  <a:cubicBezTo>
                    <a:pt x="246" y="95"/>
                    <a:pt x="256" y="77"/>
                    <a:pt x="261" y="75"/>
                  </a:cubicBezTo>
                  <a:cubicBezTo>
                    <a:pt x="170" y="9"/>
                    <a:pt x="170" y="9"/>
                    <a:pt x="170" y="9"/>
                  </a:cubicBezTo>
                  <a:cubicBezTo>
                    <a:pt x="166" y="4"/>
                    <a:pt x="184" y="0"/>
                    <a:pt x="195" y="3"/>
                  </a:cubicBezTo>
                  <a:cubicBezTo>
                    <a:pt x="292" y="63"/>
                    <a:pt x="292" y="63"/>
                    <a:pt x="292" y="63"/>
                  </a:cubicBezTo>
                  <a:cubicBezTo>
                    <a:pt x="300" y="63"/>
                    <a:pt x="349" y="64"/>
                    <a:pt x="357" y="65"/>
                  </a:cubicBezTo>
                  <a:cubicBezTo>
                    <a:pt x="366" y="66"/>
                    <a:pt x="388" y="62"/>
                    <a:pt x="397" y="57"/>
                  </a:cubicBezTo>
                  <a:cubicBezTo>
                    <a:pt x="407" y="52"/>
                    <a:pt x="505" y="16"/>
                    <a:pt x="513" y="13"/>
                  </a:cubicBezTo>
                  <a:cubicBezTo>
                    <a:pt x="520" y="11"/>
                    <a:pt x="540" y="12"/>
                    <a:pt x="543" y="21"/>
                  </a:cubicBezTo>
                  <a:cubicBezTo>
                    <a:pt x="544" y="24"/>
                    <a:pt x="402" y="77"/>
                    <a:pt x="402" y="77"/>
                  </a:cubicBezTo>
                  <a:cubicBezTo>
                    <a:pt x="388" y="84"/>
                    <a:pt x="386" y="96"/>
                    <a:pt x="410" y="104"/>
                  </a:cubicBezTo>
                  <a:cubicBezTo>
                    <a:pt x="434" y="112"/>
                    <a:pt x="603" y="154"/>
                    <a:pt x="614" y="158"/>
                  </a:cubicBezTo>
                  <a:cubicBezTo>
                    <a:pt x="624" y="161"/>
                    <a:pt x="622" y="173"/>
                    <a:pt x="610" y="175"/>
                  </a:cubicBezTo>
                  <a:cubicBezTo>
                    <a:pt x="598" y="176"/>
                    <a:pt x="561" y="167"/>
                    <a:pt x="547" y="164"/>
                  </a:cubicBezTo>
                  <a:cubicBezTo>
                    <a:pt x="532" y="160"/>
                    <a:pt x="397" y="127"/>
                    <a:pt x="383" y="123"/>
                  </a:cubicBezTo>
                  <a:cubicBezTo>
                    <a:pt x="368" y="120"/>
                    <a:pt x="365" y="121"/>
                    <a:pt x="357" y="121"/>
                  </a:cubicBezTo>
                  <a:close/>
                </a:path>
              </a:pathLst>
            </a:custGeom>
            <a:solidFill>
              <a:srgbClr val="8485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38" name="Freeform 117">
              <a:extLst>
                <a:ext uri="{FF2B5EF4-FFF2-40B4-BE49-F238E27FC236}">
                  <a16:creationId xmlns:a16="http://schemas.microsoft.com/office/drawing/2014/main" id="{89C2B963-764C-4964-AF2C-508BC8E6AF2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1" y="3427"/>
              <a:ext cx="267" cy="144"/>
            </a:xfrm>
            <a:custGeom>
              <a:avLst/>
              <a:gdLst>
                <a:gd name="T0" fmla="*/ 6459 w 157"/>
                <a:gd name="T1" fmla="*/ 1365 h 85"/>
                <a:gd name="T2" fmla="*/ 6459 w 157"/>
                <a:gd name="T3" fmla="*/ 0 h 85"/>
                <a:gd name="T4" fmla="*/ 6415 w 157"/>
                <a:gd name="T5" fmla="*/ 0 h 85"/>
                <a:gd name="T6" fmla="*/ 653 w 157"/>
                <a:gd name="T7" fmla="*/ 2246 h 85"/>
                <a:gd name="T8" fmla="*/ 995 w 157"/>
                <a:gd name="T9" fmla="*/ 3336 h 85"/>
                <a:gd name="T10" fmla="*/ 1241 w 157"/>
                <a:gd name="T11" fmla="*/ 3403 h 85"/>
                <a:gd name="T12" fmla="*/ 5180 w 157"/>
                <a:gd name="T13" fmla="*/ 1567 h 85"/>
                <a:gd name="T14" fmla="*/ 6459 w 157"/>
                <a:gd name="T15" fmla="*/ 1365 h 8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57" h="85">
                  <a:moveTo>
                    <a:pt x="157" y="34"/>
                  </a:moveTo>
                  <a:cubicBezTo>
                    <a:pt x="157" y="0"/>
                    <a:pt x="157" y="0"/>
                    <a:pt x="157" y="0"/>
                  </a:cubicBezTo>
                  <a:cubicBezTo>
                    <a:pt x="156" y="0"/>
                    <a:pt x="156" y="0"/>
                    <a:pt x="156" y="0"/>
                  </a:cubicBezTo>
                  <a:cubicBezTo>
                    <a:pt x="151" y="6"/>
                    <a:pt x="16" y="56"/>
                    <a:pt x="16" y="56"/>
                  </a:cubicBezTo>
                  <a:cubicBezTo>
                    <a:pt x="2" y="63"/>
                    <a:pt x="0" y="75"/>
                    <a:pt x="24" y="83"/>
                  </a:cubicBezTo>
                  <a:cubicBezTo>
                    <a:pt x="26" y="83"/>
                    <a:pt x="27" y="84"/>
                    <a:pt x="30" y="85"/>
                  </a:cubicBezTo>
                  <a:cubicBezTo>
                    <a:pt x="48" y="76"/>
                    <a:pt x="122" y="41"/>
                    <a:pt x="126" y="39"/>
                  </a:cubicBezTo>
                  <a:cubicBezTo>
                    <a:pt x="132" y="42"/>
                    <a:pt x="151" y="41"/>
                    <a:pt x="157" y="34"/>
                  </a:cubicBezTo>
                  <a:close/>
                </a:path>
              </a:pathLst>
            </a:custGeom>
            <a:solidFill>
              <a:srgbClr val="3736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39" name="Freeform 118">
              <a:extLst>
                <a:ext uri="{FF2B5EF4-FFF2-40B4-BE49-F238E27FC236}">
                  <a16:creationId xmlns:a16="http://schemas.microsoft.com/office/drawing/2014/main" id="{600CCB95-021A-434C-97B0-A9F199C7C674}"/>
                </a:ext>
              </a:extLst>
            </p:cNvPr>
            <p:cNvSpPr>
              <a:spLocks/>
            </p:cNvSpPr>
            <p:nvPr/>
          </p:nvSpPr>
          <p:spPr bwMode="auto">
            <a:xfrm>
              <a:off x="675" y="3403"/>
              <a:ext cx="155" cy="157"/>
            </a:xfrm>
            <a:custGeom>
              <a:avLst/>
              <a:gdLst>
                <a:gd name="T0" fmla="*/ 3786 w 91"/>
                <a:gd name="T1" fmla="*/ 2664 h 93"/>
                <a:gd name="T2" fmla="*/ 0 w 91"/>
                <a:gd name="T3" fmla="*/ 69 h 93"/>
                <a:gd name="T4" fmla="*/ 0 w 91"/>
                <a:gd name="T5" fmla="*/ 0 h 93"/>
                <a:gd name="T6" fmla="*/ 0 w 91"/>
                <a:gd name="T7" fmla="*/ 0 h 93"/>
                <a:gd name="T8" fmla="*/ 0 w 91"/>
                <a:gd name="T9" fmla="*/ 1475 h 93"/>
                <a:gd name="T10" fmla="*/ 697 w 91"/>
                <a:gd name="T11" fmla="*/ 1810 h 93"/>
                <a:gd name="T12" fmla="*/ 3015 w 91"/>
                <a:gd name="T13" fmla="*/ 3633 h 93"/>
                <a:gd name="T14" fmla="*/ 3015 w 91"/>
                <a:gd name="T15" fmla="*/ 3633 h 93"/>
                <a:gd name="T16" fmla="*/ 3786 w 91"/>
                <a:gd name="T17" fmla="*/ 2664 h 9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1" h="93">
                  <a:moveTo>
                    <a:pt x="91" y="68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38"/>
                    <a:pt x="0" y="38"/>
                    <a:pt x="0" y="38"/>
                  </a:cubicBezTo>
                  <a:cubicBezTo>
                    <a:pt x="0" y="42"/>
                    <a:pt x="15" y="46"/>
                    <a:pt x="17" y="46"/>
                  </a:cubicBezTo>
                  <a:cubicBezTo>
                    <a:pt x="72" y="93"/>
                    <a:pt x="72" y="93"/>
                    <a:pt x="72" y="93"/>
                  </a:cubicBezTo>
                  <a:cubicBezTo>
                    <a:pt x="72" y="93"/>
                    <a:pt x="72" y="93"/>
                    <a:pt x="72" y="93"/>
                  </a:cubicBezTo>
                  <a:cubicBezTo>
                    <a:pt x="76" y="88"/>
                    <a:pt x="86" y="70"/>
                    <a:pt x="91" y="68"/>
                  </a:cubicBezTo>
                  <a:close/>
                </a:path>
              </a:pathLst>
            </a:custGeom>
            <a:solidFill>
              <a:srgbClr val="3736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40" name="Freeform 119">
              <a:extLst>
                <a:ext uri="{FF2B5EF4-FFF2-40B4-BE49-F238E27FC236}">
                  <a16:creationId xmlns:a16="http://schemas.microsoft.com/office/drawing/2014/main" id="{3BDA1638-03BE-4882-BCAD-124271E4DD5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" y="3706"/>
              <a:ext cx="118" cy="135"/>
            </a:xfrm>
            <a:custGeom>
              <a:avLst/>
              <a:gdLst>
                <a:gd name="T0" fmla="*/ 1810 w 70"/>
                <a:gd name="T1" fmla="*/ 0 h 80"/>
                <a:gd name="T2" fmla="*/ 0 w 70"/>
                <a:gd name="T3" fmla="*/ 0 h 80"/>
                <a:gd name="T4" fmla="*/ 0 w 70"/>
                <a:gd name="T5" fmla="*/ 2654 h 80"/>
                <a:gd name="T6" fmla="*/ 502 w 70"/>
                <a:gd name="T7" fmla="*/ 3053 h 80"/>
                <a:gd name="T8" fmla="*/ 1426 w 70"/>
                <a:gd name="T9" fmla="*/ 2147 h 80"/>
                <a:gd name="T10" fmla="*/ 2706 w 70"/>
                <a:gd name="T11" fmla="*/ 2147 h 80"/>
                <a:gd name="T12" fmla="*/ 1810 w 70"/>
                <a:gd name="T13" fmla="*/ 579 h 80"/>
                <a:gd name="T14" fmla="*/ 1810 w 70"/>
                <a:gd name="T15" fmla="*/ 0 h 8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0" h="80">
                  <a:moveTo>
                    <a:pt x="47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68"/>
                    <a:pt x="0" y="68"/>
                    <a:pt x="0" y="68"/>
                  </a:cubicBezTo>
                  <a:cubicBezTo>
                    <a:pt x="0" y="68"/>
                    <a:pt x="6" y="77"/>
                    <a:pt x="13" y="78"/>
                  </a:cubicBezTo>
                  <a:cubicBezTo>
                    <a:pt x="20" y="80"/>
                    <a:pt x="37" y="55"/>
                    <a:pt x="37" y="55"/>
                  </a:cubicBezTo>
                  <a:cubicBezTo>
                    <a:pt x="70" y="55"/>
                    <a:pt x="70" y="55"/>
                    <a:pt x="70" y="55"/>
                  </a:cubicBezTo>
                  <a:cubicBezTo>
                    <a:pt x="70" y="55"/>
                    <a:pt x="62" y="22"/>
                    <a:pt x="47" y="15"/>
                  </a:cubicBezTo>
                  <a:lnTo>
                    <a:pt x="47" y="0"/>
                  </a:lnTo>
                  <a:close/>
                </a:path>
              </a:pathLst>
            </a:custGeom>
            <a:solidFill>
              <a:srgbClr val="3736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41" name="Freeform 120">
              <a:extLst>
                <a:ext uri="{FF2B5EF4-FFF2-40B4-BE49-F238E27FC236}">
                  <a16:creationId xmlns:a16="http://schemas.microsoft.com/office/drawing/2014/main" id="{1AC4E2C4-DB0E-40F3-9278-AE3572A9382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" y="3589"/>
              <a:ext cx="507" cy="117"/>
            </a:xfrm>
            <a:custGeom>
              <a:avLst/>
              <a:gdLst>
                <a:gd name="T0" fmla="*/ 10766 w 299"/>
                <a:gd name="T1" fmla="*/ 119 h 69"/>
                <a:gd name="T2" fmla="*/ 582 w 299"/>
                <a:gd name="T3" fmla="*/ 1368 h 69"/>
                <a:gd name="T4" fmla="*/ 239 w 299"/>
                <a:gd name="T5" fmla="*/ 1128 h 69"/>
                <a:gd name="T6" fmla="*/ 41 w 299"/>
                <a:gd name="T7" fmla="*/ 2781 h 69"/>
                <a:gd name="T8" fmla="*/ 1402 w 299"/>
                <a:gd name="T9" fmla="*/ 2781 h 69"/>
                <a:gd name="T10" fmla="*/ 1613 w 299"/>
                <a:gd name="T11" fmla="*/ 2215 h 69"/>
                <a:gd name="T12" fmla="*/ 10527 w 299"/>
                <a:gd name="T13" fmla="*/ 1674 h 69"/>
                <a:gd name="T14" fmla="*/ 11481 w 299"/>
                <a:gd name="T15" fmla="*/ 2257 h 69"/>
                <a:gd name="T16" fmla="*/ 11814 w 299"/>
                <a:gd name="T17" fmla="*/ 883 h 69"/>
                <a:gd name="T18" fmla="*/ 10766 w 299"/>
                <a:gd name="T19" fmla="*/ 119 h 6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99" h="69">
                  <a:moveTo>
                    <a:pt x="267" y="3"/>
                  </a:moveTo>
                  <a:cubicBezTo>
                    <a:pt x="267" y="3"/>
                    <a:pt x="31" y="32"/>
                    <a:pt x="14" y="34"/>
                  </a:cubicBezTo>
                  <a:cubicBezTo>
                    <a:pt x="9" y="34"/>
                    <a:pt x="6" y="31"/>
                    <a:pt x="6" y="28"/>
                  </a:cubicBezTo>
                  <a:cubicBezTo>
                    <a:pt x="0" y="36"/>
                    <a:pt x="0" y="58"/>
                    <a:pt x="1" y="69"/>
                  </a:cubicBezTo>
                  <a:cubicBezTo>
                    <a:pt x="35" y="69"/>
                    <a:pt x="35" y="69"/>
                    <a:pt x="35" y="69"/>
                  </a:cubicBezTo>
                  <a:cubicBezTo>
                    <a:pt x="35" y="61"/>
                    <a:pt x="35" y="55"/>
                    <a:pt x="40" y="55"/>
                  </a:cubicBezTo>
                  <a:cubicBezTo>
                    <a:pt x="40" y="55"/>
                    <a:pt x="242" y="42"/>
                    <a:pt x="261" y="41"/>
                  </a:cubicBezTo>
                  <a:cubicBezTo>
                    <a:pt x="277" y="40"/>
                    <a:pt x="284" y="46"/>
                    <a:pt x="285" y="56"/>
                  </a:cubicBezTo>
                  <a:cubicBezTo>
                    <a:pt x="289" y="39"/>
                    <a:pt x="293" y="26"/>
                    <a:pt x="293" y="22"/>
                  </a:cubicBezTo>
                  <a:cubicBezTo>
                    <a:pt x="299" y="5"/>
                    <a:pt x="287" y="0"/>
                    <a:pt x="267" y="3"/>
                  </a:cubicBezTo>
                  <a:close/>
                </a:path>
              </a:pathLst>
            </a:custGeom>
            <a:solidFill>
              <a:srgbClr val="3736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42" name="Freeform 121">
              <a:extLst>
                <a:ext uri="{FF2B5EF4-FFF2-40B4-BE49-F238E27FC236}">
                  <a16:creationId xmlns:a16="http://schemas.microsoft.com/office/drawing/2014/main" id="{C799C432-1B73-44AD-B938-44830E55EEE9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" y="3828"/>
              <a:ext cx="61" cy="84"/>
            </a:xfrm>
            <a:custGeom>
              <a:avLst/>
              <a:gdLst>
                <a:gd name="T0" fmla="*/ 583 w 36"/>
                <a:gd name="T1" fmla="*/ 0 h 50"/>
                <a:gd name="T2" fmla="*/ 0 w 36"/>
                <a:gd name="T3" fmla="*/ 1888 h 50"/>
                <a:gd name="T4" fmla="*/ 41 w 36"/>
                <a:gd name="T5" fmla="*/ 1888 h 50"/>
                <a:gd name="T6" fmla="*/ 757 w 36"/>
                <a:gd name="T7" fmla="*/ 1888 h 50"/>
                <a:gd name="T8" fmla="*/ 1367 w 36"/>
                <a:gd name="T9" fmla="*/ 0 h 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6" h="50">
                  <a:moveTo>
                    <a:pt x="15" y="0"/>
                  </a:moveTo>
                  <a:cubicBezTo>
                    <a:pt x="18" y="16"/>
                    <a:pt x="10" y="43"/>
                    <a:pt x="0" y="50"/>
                  </a:cubicBezTo>
                  <a:cubicBezTo>
                    <a:pt x="1" y="50"/>
                    <a:pt x="1" y="50"/>
                    <a:pt x="1" y="50"/>
                  </a:cubicBezTo>
                  <a:cubicBezTo>
                    <a:pt x="19" y="50"/>
                    <a:pt x="19" y="50"/>
                    <a:pt x="19" y="50"/>
                  </a:cubicBezTo>
                  <a:cubicBezTo>
                    <a:pt x="29" y="43"/>
                    <a:pt x="36" y="16"/>
                    <a:pt x="34" y="0"/>
                  </a:cubicBezTo>
                </a:path>
              </a:pathLst>
            </a:custGeom>
            <a:solidFill>
              <a:srgbClr val="6A6B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43" name="Freeform 122">
              <a:extLst>
                <a:ext uri="{FF2B5EF4-FFF2-40B4-BE49-F238E27FC236}">
                  <a16:creationId xmlns:a16="http://schemas.microsoft.com/office/drawing/2014/main" id="{75502DB9-32C5-490C-838A-FBC4C058A38C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" y="3799"/>
              <a:ext cx="65" cy="31"/>
            </a:xfrm>
            <a:custGeom>
              <a:avLst/>
              <a:gdLst>
                <a:gd name="T0" fmla="*/ 56 w 65"/>
                <a:gd name="T1" fmla="*/ 0 h 31"/>
                <a:gd name="T2" fmla="*/ 65 w 65"/>
                <a:gd name="T3" fmla="*/ 31 h 31"/>
                <a:gd name="T4" fmla="*/ 9 w 65"/>
                <a:gd name="T5" fmla="*/ 31 h 31"/>
                <a:gd name="T6" fmla="*/ 0 w 65"/>
                <a:gd name="T7" fmla="*/ 3 h 31"/>
                <a:gd name="T8" fmla="*/ 56 w 65"/>
                <a:gd name="T9" fmla="*/ 0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5" h="31">
                  <a:moveTo>
                    <a:pt x="56" y="0"/>
                  </a:moveTo>
                  <a:lnTo>
                    <a:pt x="65" y="31"/>
                  </a:lnTo>
                  <a:lnTo>
                    <a:pt x="9" y="31"/>
                  </a:lnTo>
                  <a:lnTo>
                    <a:pt x="0" y="3"/>
                  </a:lnTo>
                  <a:lnTo>
                    <a:pt x="56" y="0"/>
                  </a:lnTo>
                  <a:close/>
                </a:path>
              </a:pathLst>
            </a:custGeom>
            <a:solidFill>
              <a:srgbClr val="3736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44" name="Freeform 123">
              <a:extLst>
                <a:ext uri="{FF2B5EF4-FFF2-40B4-BE49-F238E27FC236}">
                  <a16:creationId xmlns:a16="http://schemas.microsoft.com/office/drawing/2014/main" id="{CC8D5872-13B9-44D5-8268-3E5182090C52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" y="3799"/>
              <a:ext cx="65" cy="31"/>
            </a:xfrm>
            <a:custGeom>
              <a:avLst/>
              <a:gdLst>
                <a:gd name="T0" fmla="*/ 56 w 65"/>
                <a:gd name="T1" fmla="*/ 0 h 31"/>
                <a:gd name="T2" fmla="*/ 65 w 65"/>
                <a:gd name="T3" fmla="*/ 31 h 31"/>
                <a:gd name="T4" fmla="*/ 9 w 65"/>
                <a:gd name="T5" fmla="*/ 31 h 31"/>
                <a:gd name="T6" fmla="*/ 0 w 65"/>
                <a:gd name="T7" fmla="*/ 3 h 3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5" h="31">
                  <a:moveTo>
                    <a:pt x="56" y="0"/>
                  </a:moveTo>
                  <a:lnTo>
                    <a:pt x="65" y="31"/>
                  </a:lnTo>
                  <a:lnTo>
                    <a:pt x="9" y="31"/>
                  </a:lnTo>
                  <a:lnTo>
                    <a:pt x="0" y="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45" name="Oval 124">
              <a:extLst>
                <a:ext uri="{FF2B5EF4-FFF2-40B4-BE49-F238E27FC236}">
                  <a16:creationId xmlns:a16="http://schemas.microsoft.com/office/drawing/2014/main" id="{B68505B6-E78E-43FA-BBEB-6430ADEBE7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6" y="3819"/>
              <a:ext cx="7" cy="55"/>
            </a:xfrm>
            <a:prstGeom prst="ellipse">
              <a:avLst/>
            </a:prstGeom>
            <a:solidFill>
              <a:srgbClr val="3736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4746" name="Freeform 125">
              <a:extLst>
                <a:ext uri="{FF2B5EF4-FFF2-40B4-BE49-F238E27FC236}">
                  <a16:creationId xmlns:a16="http://schemas.microsoft.com/office/drawing/2014/main" id="{CE43058F-2CAC-4FE0-AB70-BC3A180D4D8F}"/>
                </a:ext>
              </a:extLst>
            </p:cNvPr>
            <p:cNvSpPr>
              <a:spLocks/>
            </p:cNvSpPr>
            <p:nvPr/>
          </p:nvSpPr>
          <p:spPr bwMode="auto">
            <a:xfrm>
              <a:off x="816" y="3892"/>
              <a:ext cx="95" cy="144"/>
            </a:xfrm>
            <a:custGeom>
              <a:avLst/>
              <a:gdLst>
                <a:gd name="T0" fmla="*/ 9 w 95"/>
                <a:gd name="T1" fmla="*/ 0 h 144"/>
                <a:gd name="T2" fmla="*/ 0 w 95"/>
                <a:gd name="T3" fmla="*/ 0 h 144"/>
                <a:gd name="T4" fmla="*/ 0 w 95"/>
                <a:gd name="T5" fmla="*/ 54 h 144"/>
                <a:gd name="T6" fmla="*/ 14 w 95"/>
                <a:gd name="T7" fmla="*/ 66 h 144"/>
                <a:gd name="T8" fmla="*/ 95 w 95"/>
                <a:gd name="T9" fmla="*/ 144 h 144"/>
                <a:gd name="T10" fmla="*/ 95 w 95"/>
                <a:gd name="T11" fmla="*/ 66 h 144"/>
                <a:gd name="T12" fmla="*/ 76 w 95"/>
                <a:gd name="T13" fmla="*/ 56 h 144"/>
                <a:gd name="T14" fmla="*/ 76 w 95"/>
                <a:gd name="T15" fmla="*/ 0 h 144"/>
                <a:gd name="T16" fmla="*/ 9 w 95"/>
                <a:gd name="T17" fmla="*/ 0 h 14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5" h="144">
                  <a:moveTo>
                    <a:pt x="9" y="0"/>
                  </a:moveTo>
                  <a:lnTo>
                    <a:pt x="0" y="0"/>
                  </a:lnTo>
                  <a:lnTo>
                    <a:pt x="0" y="54"/>
                  </a:lnTo>
                  <a:lnTo>
                    <a:pt x="14" y="66"/>
                  </a:lnTo>
                  <a:lnTo>
                    <a:pt x="95" y="144"/>
                  </a:lnTo>
                  <a:lnTo>
                    <a:pt x="95" y="66"/>
                  </a:lnTo>
                  <a:lnTo>
                    <a:pt x="76" y="56"/>
                  </a:lnTo>
                  <a:lnTo>
                    <a:pt x="76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3736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47" name="Freeform 126">
              <a:extLst>
                <a:ext uri="{FF2B5EF4-FFF2-40B4-BE49-F238E27FC236}">
                  <a16:creationId xmlns:a16="http://schemas.microsoft.com/office/drawing/2014/main" id="{F39C074B-871E-4E03-AB18-B246872AB75D}"/>
                </a:ext>
              </a:extLst>
            </p:cNvPr>
            <p:cNvSpPr>
              <a:spLocks/>
            </p:cNvSpPr>
            <p:nvPr/>
          </p:nvSpPr>
          <p:spPr bwMode="auto">
            <a:xfrm>
              <a:off x="816" y="3892"/>
              <a:ext cx="95" cy="144"/>
            </a:xfrm>
            <a:custGeom>
              <a:avLst/>
              <a:gdLst>
                <a:gd name="T0" fmla="*/ 9 w 95"/>
                <a:gd name="T1" fmla="*/ 0 h 144"/>
                <a:gd name="T2" fmla="*/ 0 w 95"/>
                <a:gd name="T3" fmla="*/ 0 h 144"/>
                <a:gd name="T4" fmla="*/ 0 w 95"/>
                <a:gd name="T5" fmla="*/ 54 h 144"/>
                <a:gd name="T6" fmla="*/ 14 w 95"/>
                <a:gd name="T7" fmla="*/ 66 h 144"/>
                <a:gd name="T8" fmla="*/ 95 w 95"/>
                <a:gd name="T9" fmla="*/ 144 h 144"/>
                <a:gd name="T10" fmla="*/ 95 w 95"/>
                <a:gd name="T11" fmla="*/ 66 h 144"/>
                <a:gd name="T12" fmla="*/ 76 w 95"/>
                <a:gd name="T13" fmla="*/ 56 h 144"/>
                <a:gd name="T14" fmla="*/ 76 w 95"/>
                <a:gd name="T15" fmla="*/ 0 h 14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5" h="144">
                  <a:moveTo>
                    <a:pt x="9" y="0"/>
                  </a:moveTo>
                  <a:lnTo>
                    <a:pt x="0" y="0"/>
                  </a:lnTo>
                  <a:lnTo>
                    <a:pt x="0" y="54"/>
                  </a:lnTo>
                  <a:lnTo>
                    <a:pt x="14" y="66"/>
                  </a:lnTo>
                  <a:lnTo>
                    <a:pt x="95" y="144"/>
                  </a:lnTo>
                  <a:lnTo>
                    <a:pt x="95" y="66"/>
                  </a:lnTo>
                  <a:lnTo>
                    <a:pt x="76" y="56"/>
                  </a:lnTo>
                  <a:lnTo>
                    <a:pt x="7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48" name="Freeform 127">
              <a:extLst>
                <a:ext uri="{FF2B5EF4-FFF2-40B4-BE49-F238E27FC236}">
                  <a16:creationId xmlns:a16="http://schemas.microsoft.com/office/drawing/2014/main" id="{8A4B27F6-98E6-441B-9633-B78B79642519}"/>
                </a:ext>
              </a:extLst>
            </p:cNvPr>
            <p:cNvSpPr>
              <a:spLocks/>
            </p:cNvSpPr>
            <p:nvPr/>
          </p:nvSpPr>
          <p:spPr bwMode="auto">
            <a:xfrm>
              <a:off x="880" y="3884"/>
              <a:ext cx="106" cy="79"/>
            </a:xfrm>
            <a:custGeom>
              <a:avLst/>
              <a:gdLst>
                <a:gd name="T0" fmla="*/ 804 w 62"/>
                <a:gd name="T1" fmla="*/ 336 h 47"/>
                <a:gd name="T2" fmla="*/ 219 w 62"/>
                <a:gd name="T3" fmla="*/ 1619 h 47"/>
                <a:gd name="T4" fmla="*/ 985 w 62"/>
                <a:gd name="T5" fmla="*/ 1395 h 47"/>
                <a:gd name="T6" fmla="*/ 2529 w 62"/>
                <a:gd name="T7" fmla="*/ 1792 h 47"/>
                <a:gd name="T8" fmla="*/ 2640 w 62"/>
                <a:gd name="T9" fmla="*/ 1556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2" h="47">
                  <a:moveTo>
                    <a:pt x="19" y="9"/>
                  </a:moveTo>
                  <a:cubicBezTo>
                    <a:pt x="0" y="0"/>
                    <a:pt x="1" y="32"/>
                    <a:pt x="5" y="43"/>
                  </a:cubicBezTo>
                  <a:cubicBezTo>
                    <a:pt x="12" y="43"/>
                    <a:pt x="16" y="38"/>
                    <a:pt x="23" y="37"/>
                  </a:cubicBezTo>
                  <a:cubicBezTo>
                    <a:pt x="33" y="35"/>
                    <a:pt x="50" y="47"/>
                    <a:pt x="59" y="47"/>
                  </a:cubicBezTo>
                  <a:cubicBezTo>
                    <a:pt x="62" y="41"/>
                    <a:pt x="62" y="41"/>
                    <a:pt x="62" y="41"/>
                  </a:cubicBezTo>
                </a:path>
              </a:pathLst>
            </a:custGeom>
            <a:solidFill>
              <a:srgbClr val="3736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49" name="Freeform 128">
              <a:extLst>
                <a:ext uri="{FF2B5EF4-FFF2-40B4-BE49-F238E27FC236}">
                  <a16:creationId xmlns:a16="http://schemas.microsoft.com/office/drawing/2014/main" id="{F27BB644-D020-44FD-8BD9-BA46E9A1D800}"/>
                </a:ext>
              </a:extLst>
            </p:cNvPr>
            <p:cNvSpPr>
              <a:spLocks/>
            </p:cNvSpPr>
            <p:nvPr/>
          </p:nvSpPr>
          <p:spPr bwMode="auto">
            <a:xfrm>
              <a:off x="860" y="3941"/>
              <a:ext cx="136" cy="136"/>
            </a:xfrm>
            <a:custGeom>
              <a:avLst/>
              <a:gdLst>
                <a:gd name="T0" fmla="*/ 1647 w 80"/>
                <a:gd name="T1" fmla="*/ 0 h 80"/>
                <a:gd name="T2" fmla="*/ 893 w 80"/>
                <a:gd name="T3" fmla="*/ 218 h 80"/>
                <a:gd name="T4" fmla="*/ 1238 w 80"/>
                <a:gd name="T5" fmla="*/ 408 h 80"/>
                <a:gd name="T6" fmla="*/ 1238 w 80"/>
                <a:gd name="T7" fmla="*/ 2300 h 80"/>
                <a:gd name="T8" fmla="*/ 75 w 80"/>
                <a:gd name="T9" fmla="*/ 1180 h 80"/>
                <a:gd name="T10" fmla="*/ 0 w 80"/>
                <a:gd name="T11" fmla="*/ 1647 h 80"/>
                <a:gd name="T12" fmla="*/ 1647 w 80"/>
                <a:gd name="T13" fmla="*/ 3283 h 80"/>
                <a:gd name="T14" fmla="*/ 3283 w 80"/>
                <a:gd name="T15" fmla="*/ 1647 h 80"/>
                <a:gd name="T16" fmla="*/ 1647 w 80"/>
                <a:gd name="T17" fmla="*/ 0 h 8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80" h="80">
                  <a:moveTo>
                    <a:pt x="40" y="0"/>
                  </a:moveTo>
                  <a:cubicBezTo>
                    <a:pt x="34" y="0"/>
                    <a:pt x="27" y="2"/>
                    <a:pt x="22" y="5"/>
                  </a:cubicBezTo>
                  <a:cubicBezTo>
                    <a:pt x="30" y="10"/>
                    <a:pt x="30" y="10"/>
                    <a:pt x="30" y="10"/>
                  </a:cubicBezTo>
                  <a:cubicBezTo>
                    <a:pt x="30" y="56"/>
                    <a:pt x="30" y="56"/>
                    <a:pt x="30" y="56"/>
                  </a:cubicBezTo>
                  <a:cubicBezTo>
                    <a:pt x="2" y="29"/>
                    <a:pt x="2" y="29"/>
                    <a:pt x="2" y="29"/>
                  </a:cubicBezTo>
                  <a:cubicBezTo>
                    <a:pt x="1" y="33"/>
                    <a:pt x="0" y="36"/>
                    <a:pt x="0" y="40"/>
                  </a:cubicBezTo>
                  <a:cubicBezTo>
                    <a:pt x="0" y="62"/>
                    <a:pt x="18" y="80"/>
                    <a:pt x="40" y="80"/>
                  </a:cubicBezTo>
                  <a:cubicBezTo>
                    <a:pt x="62" y="80"/>
                    <a:pt x="80" y="62"/>
                    <a:pt x="80" y="40"/>
                  </a:cubicBezTo>
                  <a:cubicBezTo>
                    <a:pt x="80" y="18"/>
                    <a:pt x="62" y="0"/>
                    <a:pt x="40" y="0"/>
                  </a:cubicBezTo>
                  <a:close/>
                </a:path>
              </a:pathLst>
            </a:custGeom>
            <a:solidFill>
              <a:srgbClr val="6A6B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50" name="Oval 129">
              <a:extLst>
                <a:ext uri="{FF2B5EF4-FFF2-40B4-BE49-F238E27FC236}">
                  <a16:creationId xmlns:a16="http://schemas.microsoft.com/office/drawing/2014/main" id="{30503929-DBC1-4BEB-8EA3-16A392D4EB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14" y="3995"/>
              <a:ext cx="29" cy="29"/>
            </a:xfrm>
            <a:prstGeom prst="ellipse">
              <a:avLst/>
            </a:prstGeom>
            <a:solidFill>
              <a:srgbClr val="3736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4751" name="Freeform 130">
              <a:extLst>
                <a:ext uri="{FF2B5EF4-FFF2-40B4-BE49-F238E27FC236}">
                  <a16:creationId xmlns:a16="http://schemas.microsoft.com/office/drawing/2014/main" id="{8E999FCB-3BCC-4192-AA4F-368A9336892D}"/>
                </a:ext>
              </a:extLst>
            </p:cNvPr>
            <p:cNvSpPr>
              <a:spLocks/>
            </p:cNvSpPr>
            <p:nvPr/>
          </p:nvSpPr>
          <p:spPr bwMode="auto">
            <a:xfrm>
              <a:off x="879" y="3960"/>
              <a:ext cx="100" cy="100"/>
            </a:xfrm>
            <a:custGeom>
              <a:avLst/>
              <a:gdLst>
                <a:gd name="T0" fmla="*/ 1163 w 59"/>
                <a:gd name="T1" fmla="*/ 0 h 59"/>
                <a:gd name="T2" fmla="*/ 758 w 59"/>
                <a:gd name="T3" fmla="*/ 69 h 59"/>
                <a:gd name="T4" fmla="*/ 758 w 59"/>
                <a:gd name="T5" fmla="*/ 1807 h 59"/>
                <a:gd name="T6" fmla="*/ 0 w 59"/>
                <a:gd name="T7" fmla="*/ 1092 h 59"/>
                <a:gd name="T8" fmla="*/ 0 w 59"/>
                <a:gd name="T9" fmla="*/ 1163 h 59"/>
                <a:gd name="T10" fmla="*/ 1163 w 59"/>
                <a:gd name="T11" fmla="*/ 2361 h 59"/>
                <a:gd name="T12" fmla="*/ 2361 w 59"/>
                <a:gd name="T13" fmla="*/ 1163 h 59"/>
                <a:gd name="T14" fmla="*/ 1163 w 59"/>
                <a:gd name="T15" fmla="*/ 0 h 5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9" h="59">
                  <a:moveTo>
                    <a:pt x="29" y="0"/>
                  </a:moveTo>
                  <a:cubicBezTo>
                    <a:pt x="26" y="0"/>
                    <a:pt x="22" y="0"/>
                    <a:pt x="19" y="2"/>
                  </a:cubicBezTo>
                  <a:cubicBezTo>
                    <a:pt x="19" y="45"/>
                    <a:pt x="19" y="45"/>
                    <a:pt x="19" y="45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28"/>
                    <a:pt x="0" y="28"/>
                    <a:pt x="0" y="29"/>
                  </a:cubicBezTo>
                  <a:cubicBezTo>
                    <a:pt x="0" y="45"/>
                    <a:pt x="13" y="59"/>
                    <a:pt x="29" y="59"/>
                  </a:cubicBezTo>
                  <a:cubicBezTo>
                    <a:pt x="46" y="59"/>
                    <a:pt x="59" y="45"/>
                    <a:pt x="59" y="29"/>
                  </a:cubicBezTo>
                  <a:cubicBezTo>
                    <a:pt x="59" y="13"/>
                    <a:pt x="46" y="0"/>
                    <a:pt x="29" y="0"/>
                  </a:cubicBezTo>
                  <a:close/>
                </a:path>
              </a:pathLst>
            </a:custGeom>
            <a:solidFill>
              <a:srgbClr val="3736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52" name="Freeform 131">
              <a:extLst>
                <a:ext uri="{FF2B5EF4-FFF2-40B4-BE49-F238E27FC236}">
                  <a16:creationId xmlns:a16="http://schemas.microsoft.com/office/drawing/2014/main" id="{0089F590-9A88-4F80-B916-5159B821DBA1}"/>
                </a:ext>
              </a:extLst>
            </p:cNvPr>
            <p:cNvSpPr>
              <a:spLocks/>
            </p:cNvSpPr>
            <p:nvPr/>
          </p:nvSpPr>
          <p:spPr bwMode="auto">
            <a:xfrm>
              <a:off x="894" y="3889"/>
              <a:ext cx="100" cy="74"/>
            </a:xfrm>
            <a:custGeom>
              <a:avLst/>
              <a:gdLst>
                <a:gd name="T0" fmla="*/ 0 w 59"/>
                <a:gd name="T1" fmla="*/ 175 h 44"/>
                <a:gd name="T2" fmla="*/ 2293 w 59"/>
                <a:gd name="T3" fmla="*/ 671 h 44"/>
                <a:gd name="T4" fmla="*/ 2137 w 59"/>
                <a:gd name="T5" fmla="*/ 1675 h 4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9" h="44">
                  <a:moveTo>
                    <a:pt x="0" y="5"/>
                  </a:moveTo>
                  <a:cubicBezTo>
                    <a:pt x="15" y="0"/>
                    <a:pt x="40" y="2"/>
                    <a:pt x="57" y="18"/>
                  </a:cubicBezTo>
                  <a:cubicBezTo>
                    <a:pt x="57" y="18"/>
                    <a:pt x="59" y="41"/>
                    <a:pt x="53" y="44"/>
                  </a:cubicBezTo>
                </a:path>
              </a:pathLst>
            </a:custGeom>
            <a:solidFill>
              <a:srgbClr val="3736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53" name="Freeform 132">
              <a:extLst>
                <a:ext uri="{FF2B5EF4-FFF2-40B4-BE49-F238E27FC236}">
                  <a16:creationId xmlns:a16="http://schemas.microsoft.com/office/drawing/2014/main" id="{5BDE30B0-5C85-4E4A-AB33-2A9237CA6999}"/>
                </a:ext>
              </a:extLst>
            </p:cNvPr>
            <p:cNvSpPr>
              <a:spLocks/>
            </p:cNvSpPr>
            <p:nvPr/>
          </p:nvSpPr>
          <p:spPr bwMode="auto">
            <a:xfrm>
              <a:off x="980" y="3914"/>
              <a:ext cx="70" cy="70"/>
            </a:xfrm>
            <a:custGeom>
              <a:avLst/>
              <a:gdLst>
                <a:gd name="T0" fmla="*/ 219 w 41"/>
                <a:gd name="T1" fmla="*/ 75 h 41"/>
                <a:gd name="T2" fmla="*/ 1479 w 41"/>
                <a:gd name="T3" fmla="*/ 0 h 41"/>
                <a:gd name="T4" fmla="*/ 1743 w 41"/>
                <a:gd name="T5" fmla="*/ 423 h 41"/>
                <a:gd name="T6" fmla="*/ 350 w 41"/>
                <a:gd name="T7" fmla="*/ 1743 h 41"/>
                <a:gd name="T8" fmla="*/ 0 w 41"/>
                <a:gd name="T9" fmla="*/ 1233 h 41"/>
                <a:gd name="T10" fmla="*/ 219 w 41"/>
                <a:gd name="T11" fmla="*/ 75 h 4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41">
                  <a:moveTo>
                    <a:pt x="5" y="2"/>
                  </a:moveTo>
                  <a:cubicBezTo>
                    <a:pt x="35" y="0"/>
                    <a:pt x="35" y="0"/>
                    <a:pt x="35" y="0"/>
                  </a:cubicBezTo>
                  <a:cubicBezTo>
                    <a:pt x="41" y="10"/>
                    <a:pt x="41" y="10"/>
                    <a:pt x="41" y="10"/>
                  </a:cubicBezTo>
                  <a:cubicBezTo>
                    <a:pt x="8" y="41"/>
                    <a:pt x="8" y="41"/>
                    <a:pt x="8" y="41"/>
                  </a:cubicBezTo>
                  <a:cubicBezTo>
                    <a:pt x="8" y="41"/>
                    <a:pt x="3" y="30"/>
                    <a:pt x="0" y="29"/>
                  </a:cubicBezTo>
                  <a:cubicBezTo>
                    <a:pt x="2" y="28"/>
                    <a:pt x="7" y="8"/>
                    <a:pt x="5" y="2"/>
                  </a:cubicBezTo>
                  <a:close/>
                </a:path>
              </a:pathLst>
            </a:custGeom>
            <a:solidFill>
              <a:srgbClr val="3736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54" name="Freeform 133">
              <a:extLst>
                <a:ext uri="{FF2B5EF4-FFF2-40B4-BE49-F238E27FC236}">
                  <a16:creationId xmlns:a16="http://schemas.microsoft.com/office/drawing/2014/main" id="{0C8695D7-5CAB-4DA8-82DC-26AAEAF4CDDA}"/>
                </a:ext>
              </a:extLst>
            </p:cNvPr>
            <p:cNvSpPr>
              <a:spLocks/>
            </p:cNvSpPr>
            <p:nvPr/>
          </p:nvSpPr>
          <p:spPr bwMode="auto">
            <a:xfrm>
              <a:off x="586" y="3469"/>
              <a:ext cx="152" cy="122"/>
            </a:xfrm>
            <a:custGeom>
              <a:avLst/>
              <a:gdLst>
                <a:gd name="T0" fmla="*/ 463 w 90"/>
                <a:gd name="T1" fmla="*/ 1898 h 72"/>
                <a:gd name="T2" fmla="*/ 334 w 90"/>
                <a:gd name="T3" fmla="*/ 2493 h 72"/>
                <a:gd name="T4" fmla="*/ 399 w 90"/>
                <a:gd name="T5" fmla="*/ 2894 h 72"/>
                <a:gd name="T6" fmla="*/ 2278 w 90"/>
                <a:gd name="T7" fmla="*/ 2555 h 72"/>
                <a:gd name="T8" fmla="*/ 2315 w 90"/>
                <a:gd name="T9" fmla="*/ 2493 h 72"/>
                <a:gd name="T10" fmla="*/ 2278 w 90"/>
                <a:gd name="T11" fmla="*/ 2411 h 72"/>
                <a:gd name="T12" fmla="*/ 3295 w 90"/>
                <a:gd name="T13" fmla="*/ 1444 h 72"/>
                <a:gd name="T14" fmla="*/ 3531 w 90"/>
                <a:gd name="T15" fmla="*/ 1162 h 72"/>
                <a:gd name="T16" fmla="*/ 3531 w 90"/>
                <a:gd name="T17" fmla="*/ 964 h 72"/>
                <a:gd name="T18" fmla="*/ 2733 w 90"/>
                <a:gd name="T19" fmla="*/ 281 h 72"/>
                <a:gd name="T20" fmla="*/ 2158 w 90"/>
                <a:gd name="T21" fmla="*/ 69 h 72"/>
                <a:gd name="T22" fmla="*/ 1995 w 90"/>
                <a:gd name="T23" fmla="*/ 69 h 72"/>
                <a:gd name="T24" fmla="*/ 1995 w 90"/>
                <a:gd name="T25" fmla="*/ 281 h 72"/>
                <a:gd name="T26" fmla="*/ 1951 w 90"/>
                <a:gd name="T27" fmla="*/ 198 h 72"/>
                <a:gd name="T28" fmla="*/ 69 w 90"/>
                <a:gd name="T29" fmla="*/ 644 h 72"/>
                <a:gd name="T30" fmla="*/ 198 w 90"/>
                <a:gd name="T31" fmla="*/ 1508 h 72"/>
                <a:gd name="T32" fmla="*/ 463 w 90"/>
                <a:gd name="T33" fmla="*/ 1898 h 7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90" h="72">
                  <a:moveTo>
                    <a:pt x="12" y="47"/>
                  </a:moveTo>
                  <a:cubicBezTo>
                    <a:pt x="9" y="52"/>
                    <a:pt x="8" y="56"/>
                    <a:pt x="8" y="62"/>
                  </a:cubicBezTo>
                  <a:cubicBezTo>
                    <a:pt x="8" y="65"/>
                    <a:pt x="9" y="69"/>
                    <a:pt x="10" y="72"/>
                  </a:cubicBezTo>
                  <a:cubicBezTo>
                    <a:pt x="26" y="69"/>
                    <a:pt x="43" y="67"/>
                    <a:pt x="58" y="64"/>
                  </a:cubicBezTo>
                  <a:cubicBezTo>
                    <a:pt x="58" y="63"/>
                    <a:pt x="59" y="63"/>
                    <a:pt x="59" y="62"/>
                  </a:cubicBezTo>
                  <a:cubicBezTo>
                    <a:pt x="59" y="61"/>
                    <a:pt x="59" y="60"/>
                    <a:pt x="58" y="60"/>
                  </a:cubicBezTo>
                  <a:cubicBezTo>
                    <a:pt x="84" y="36"/>
                    <a:pt x="84" y="36"/>
                    <a:pt x="84" y="36"/>
                  </a:cubicBezTo>
                  <a:cubicBezTo>
                    <a:pt x="90" y="29"/>
                    <a:pt x="90" y="29"/>
                    <a:pt x="90" y="29"/>
                  </a:cubicBezTo>
                  <a:cubicBezTo>
                    <a:pt x="90" y="24"/>
                    <a:pt x="90" y="24"/>
                    <a:pt x="90" y="24"/>
                  </a:cubicBezTo>
                  <a:cubicBezTo>
                    <a:pt x="70" y="7"/>
                    <a:pt x="70" y="7"/>
                    <a:pt x="70" y="7"/>
                  </a:cubicBezTo>
                  <a:cubicBezTo>
                    <a:pt x="68" y="7"/>
                    <a:pt x="59" y="5"/>
                    <a:pt x="55" y="2"/>
                  </a:cubicBezTo>
                  <a:cubicBezTo>
                    <a:pt x="51" y="2"/>
                    <a:pt x="51" y="2"/>
                    <a:pt x="51" y="2"/>
                  </a:cubicBezTo>
                  <a:cubicBezTo>
                    <a:pt x="51" y="7"/>
                    <a:pt x="51" y="7"/>
                    <a:pt x="51" y="7"/>
                  </a:cubicBezTo>
                  <a:cubicBezTo>
                    <a:pt x="50" y="5"/>
                    <a:pt x="50" y="5"/>
                    <a:pt x="50" y="5"/>
                  </a:cubicBezTo>
                  <a:cubicBezTo>
                    <a:pt x="38" y="0"/>
                    <a:pt x="16" y="3"/>
                    <a:pt x="2" y="16"/>
                  </a:cubicBezTo>
                  <a:cubicBezTo>
                    <a:pt x="2" y="16"/>
                    <a:pt x="0" y="35"/>
                    <a:pt x="5" y="38"/>
                  </a:cubicBezTo>
                  <a:cubicBezTo>
                    <a:pt x="7" y="42"/>
                    <a:pt x="10" y="45"/>
                    <a:pt x="12" y="47"/>
                  </a:cubicBezTo>
                  <a:close/>
                </a:path>
              </a:pathLst>
            </a:custGeom>
            <a:solidFill>
              <a:srgbClr val="3736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55" name="Freeform 134">
              <a:extLst>
                <a:ext uri="{FF2B5EF4-FFF2-40B4-BE49-F238E27FC236}">
                  <a16:creationId xmlns:a16="http://schemas.microsoft.com/office/drawing/2014/main" id="{6D4A17EF-DFE6-4783-BA71-E31B900E1A75}"/>
                </a:ext>
              </a:extLst>
            </p:cNvPr>
            <p:cNvSpPr>
              <a:spLocks/>
            </p:cNvSpPr>
            <p:nvPr/>
          </p:nvSpPr>
          <p:spPr bwMode="auto">
            <a:xfrm>
              <a:off x="684" y="3557"/>
              <a:ext cx="17" cy="20"/>
            </a:xfrm>
            <a:custGeom>
              <a:avLst/>
              <a:gdLst>
                <a:gd name="T0" fmla="*/ 408 w 10"/>
                <a:gd name="T1" fmla="*/ 383 h 12"/>
                <a:gd name="T2" fmla="*/ 408 w 10"/>
                <a:gd name="T3" fmla="*/ 362 h 12"/>
                <a:gd name="T4" fmla="*/ 343 w 10"/>
                <a:gd name="T5" fmla="*/ 0 h 12"/>
                <a:gd name="T6" fmla="*/ 0 w 10"/>
                <a:gd name="T7" fmla="*/ 287 h 12"/>
                <a:gd name="T8" fmla="*/ 44 w 10"/>
                <a:gd name="T9" fmla="*/ 362 h 12"/>
                <a:gd name="T10" fmla="*/ 0 w 10"/>
                <a:gd name="T11" fmla="*/ 425 h 12"/>
                <a:gd name="T12" fmla="*/ 408 w 10"/>
                <a:gd name="T13" fmla="*/ 383 h 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" h="12">
                  <a:moveTo>
                    <a:pt x="10" y="11"/>
                  </a:moveTo>
                  <a:cubicBezTo>
                    <a:pt x="10" y="11"/>
                    <a:pt x="10" y="10"/>
                    <a:pt x="10" y="10"/>
                  </a:cubicBezTo>
                  <a:cubicBezTo>
                    <a:pt x="10" y="6"/>
                    <a:pt x="9" y="3"/>
                    <a:pt x="8" y="0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" y="8"/>
                    <a:pt x="1" y="9"/>
                    <a:pt x="1" y="10"/>
                  </a:cubicBezTo>
                  <a:cubicBezTo>
                    <a:pt x="1" y="11"/>
                    <a:pt x="0" y="11"/>
                    <a:pt x="0" y="12"/>
                  </a:cubicBezTo>
                  <a:cubicBezTo>
                    <a:pt x="4" y="12"/>
                    <a:pt x="7" y="11"/>
                    <a:pt x="10" y="11"/>
                  </a:cubicBezTo>
                  <a:close/>
                </a:path>
              </a:pathLst>
            </a:custGeom>
            <a:solidFill>
              <a:srgbClr val="3736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56" name="Freeform 135">
              <a:extLst>
                <a:ext uri="{FF2B5EF4-FFF2-40B4-BE49-F238E27FC236}">
                  <a16:creationId xmlns:a16="http://schemas.microsoft.com/office/drawing/2014/main" id="{BDAAFF67-5FD8-4187-AEEB-8D06784404B5}"/>
                </a:ext>
              </a:extLst>
            </p:cNvPr>
            <p:cNvSpPr>
              <a:spLocks/>
            </p:cNvSpPr>
            <p:nvPr/>
          </p:nvSpPr>
          <p:spPr bwMode="auto">
            <a:xfrm>
              <a:off x="584" y="3537"/>
              <a:ext cx="22" cy="56"/>
            </a:xfrm>
            <a:custGeom>
              <a:avLst/>
              <a:gdLst>
                <a:gd name="T0" fmla="*/ 442 w 13"/>
                <a:gd name="T1" fmla="*/ 1296 h 33"/>
                <a:gd name="T2" fmla="*/ 344 w 13"/>
                <a:gd name="T3" fmla="*/ 889 h 33"/>
                <a:gd name="T4" fmla="*/ 401 w 13"/>
                <a:gd name="T5" fmla="*/ 587 h 33"/>
                <a:gd name="T6" fmla="*/ 401 w 13"/>
                <a:gd name="T7" fmla="*/ 524 h 33"/>
                <a:gd name="T8" fmla="*/ 518 w 13"/>
                <a:gd name="T9" fmla="*/ 282 h 33"/>
                <a:gd name="T10" fmla="*/ 518 w 13"/>
                <a:gd name="T11" fmla="*/ 282 h 33"/>
                <a:gd name="T12" fmla="*/ 281 w 13"/>
                <a:gd name="T13" fmla="*/ 0 h 33"/>
                <a:gd name="T14" fmla="*/ 0 w 13"/>
                <a:gd name="T15" fmla="*/ 889 h 33"/>
                <a:gd name="T16" fmla="*/ 69 w 13"/>
                <a:gd name="T17" fmla="*/ 1334 h 33"/>
                <a:gd name="T18" fmla="*/ 442 w 13"/>
                <a:gd name="T19" fmla="*/ 1296 h 3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3" h="33">
                  <a:moveTo>
                    <a:pt x="11" y="32"/>
                  </a:moveTo>
                  <a:cubicBezTo>
                    <a:pt x="10" y="29"/>
                    <a:pt x="9" y="25"/>
                    <a:pt x="9" y="22"/>
                  </a:cubicBezTo>
                  <a:cubicBezTo>
                    <a:pt x="9" y="19"/>
                    <a:pt x="9" y="17"/>
                    <a:pt x="10" y="15"/>
                  </a:cubicBezTo>
                  <a:cubicBezTo>
                    <a:pt x="10" y="14"/>
                    <a:pt x="10" y="14"/>
                    <a:pt x="10" y="13"/>
                  </a:cubicBezTo>
                  <a:cubicBezTo>
                    <a:pt x="11" y="11"/>
                    <a:pt x="12" y="9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1" y="6"/>
                    <a:pt x="9" y="3"/>
                    <a:pt x="7" y="0"/>
                  </a:cubicBezTo>
                  <a:cubicBezTo>
                    <a:pt x="3" y="6"/>
                    <a:pt x="0" y="14"/>
                    <a:pt x="0" y="22"/>
                  </a:cubicBezTo>
                  <a:cubicBezTo>
                    <a:pt x="0" y="26"/>
                    <a:pt x="1" y="29"/>
                    <a:pt x="2" y="33"/>
                  </a:cubicBezTo>
                  <a:cubicBezTo>
                    <a:pt x="5" y="32"/>
                    <a:pt x="8" y="32"/>
                    <a:pt x="11" y="32"/>
                  </a:cubicBezTo>
                  <a:close/>
                </a:path>
              </a:pathLst>
            </a:custGeom>
            <a:solidFill>
              <a:srgbClr val="6A6B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57" name="Freeform 136">
              <a:extLst>
                <a:ext uri="{FF2B5EF4-FFF2-40B4-BE49-F238E27FC236}">
                  <a16:creationId xmlns:a16="http://schemas.microsoft.com/office/drawing/2014/main" id="{AD0FD1EE-43DD-435B-B6B6-2B76EC4DC5BF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9" y="3811"/>
              <a:ext cx="132" cy="107"/>
            </a:xfrm>
            <a:custGeom>
              <a:avLst/>
              <a:gdLst>
                <a:gd name="T0" fmla="*/ 69 w 78"/>
                <a:gd name="T1" fmla="*/ 285 h 63"/>
                <a:gd name="T2" fmla="*/ 1484 w 78"/>
                <a:gd name="T3" fmla="*/ 2573 h 63"/>
                <a:gd name="T4" fmla="*/ 2912 w 78"/>
                <a:gd name="T5" fmla="*/ 0 h 6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8" h="63">
                  <a:moveTo>
                    <a:pt x="2" y="7"/>
                  </a:moveTo>
                  <a:cubicBezTo>
                    <a:pt x="0" y="25"/>
                    <a:pt x="7" y="63"/>
                    <a:pt x="37" y="63"/>
                  </a:cubicBezTo>
                  <a:cubicBezTo>
                    <a:pt x="67" y="63"/>
                    <a:pt x="78" y="28"/>
                    <a:pt x="73" y="0"/>
                  </a:cubicBezTo>
                </a:path>
              </a:pathLst>
            </a:custGeom>
            <a:solidFill>
              <a:srgbClr val="6A6B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58" name="Freeform 137">
              <a:extLst>
                <a:ext uri="{FF2B5EF4-FFF2-40B4-BE49-F238E27FC236}">
                  <a16:creationId xmlns:a16="http://schemas.microsoft.com/office/drawing/2014/main" id="{4F00F8DB-675C-4E77-8057-0A6DEDBE3C6F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1" y="3731"/>
              <a:ext cx="89" cy="161"/>
            </a:xfrm>
            <a:custGeom>
              <a:avLst/>
              <a:gdLst>
                <a:gd name="T0" fmla="*/ 132 w 52"/>
                <a:gd name="T1" fmla="*/ 198 h 95"/>
                <a:gd name="T2" fmla="*/ 1133 w 52"/>
                <a:gd name="T3" fmla="*/ 166 h 95"/>
                <a:gd name="T4" fmla="*/ 2232 w 52"/>
                <a:gd name="T5" fmla="*/ 807 h 95"/>
                <a:gd name="T6" fmla="*/ 2232 w 52"/>
                <a:gd name="T7" fmla="*/ 1444 h 95"/>
                <a:gd name="T8" fmla="*/ 1811 w 52"/>
                <a:gd name="T9" fmla="*/ 2088 h 95"/>
                <a:gd name="T10" fmla="*/ 988 w 52"/>
                <a:gd name="T11" fmla="*/ 3820 h 95"/>
                <a:gd name="T12" fmla="*/ 45 w 52"/>
                <a:gd name="T13" fmla="*/ 2823 h 9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2" h="95">
                  <a:moveTo>
                    <a:pt x="3" y="5"/>
                  </a:moveTo>
                  <a:cubicBezTo>
                    <a:pt x="12" y="0"/>
                    <a:pt x="26" y="4"/>
                    <a:pt x="26" y="4"/>
                  </a:cubicBezTo>
                  <a:cubicBezTo>
                    <a:pt x="52" y="20"/>
                    <a:pt x="52" y="20"/>
                    <a:pt x="52" y="20"/>
                  </a:cubicBezTo>
                  <a:cubicBezTo>
                    <a:pt x="52" y="36"/>
                    <a:pt x="52" y="36"/>
                    <a:pt x="52" y="36"/>
                  </a:cubicBezTo>
                  <a:cubicBezTo>
                    <a:pt x="52" y="36"/>
                    <a:pt x="42" y="42"/>
                    <a:pt x="42" y="52"/>
                  </a:cubicBezTo>
                  <a:cubicBezTo>
                    <a:pt x="44" y="74"/>
                    <a:pt x="35" y="95"/>
                    <a:pt x="23" y="95"/>
                  </a:cubicBezTo>
                  <a:cubicBezTo>
                    <a:pt x="11" y="95"/>
                    <a:pt x="0" y="88"/>
                    <a:pt x="1" y="70"/>
                  </a:cubicBezTo>
                </a:path>
              </a:pathLst>
            </a:custGeom>
            <a:solidFill>
              <a:srgbClr val="3736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59" name="Freeform 138">
              <a:extLst>
                <a:ext uri="{FF2B5EF4-FFF2-40B4-BE49-F238E27FC236}">
                  <a16:creationId xmlns:a16="http://schemas.microsoft.com/office/drawing/2014/main" id="{DD358CB9-3CB3-4BD1-AE3F-2257640E405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6" y="3486"/>
              <a:ext cx="105" cy="118"/>
            </a:xfrm>
            <a:custGeom>
              <a:avLst/>
              <a:gdLst>
                <a:gd name="T0" fmla="*/ 1672 w 62"/>
                <a:gd name="T1" fmla="*/ 273 h 70"/>
                <a:gd name="T2" fmla="*/ 1626 w 62"/>
                <a:gd name="T3" fmla="*/ 236 h 70"/>
                <a:gd name="T4" fmla="*/ 1162 w 62"/>
                <a:gd name="T5" fmla="*/ 162 h 70"/>
                <a:gd name="T6" fmla="*/ 0 w 62"/>
                <a:gd name="T7" fmla="*/ 693 h 70"/>
                <a:gd name="T8" fmla="*/ 0 w 62"/>
                <a:gd name="T9" fmla="*/ 1969 h 70"/>
                <a:gd name="T10" fmla="*/ 344 w 62"/>
                <a:gd name="T11" fmla="*/ 2146 h 70"/>
                <a:gd name="T12" fmla="*/ 642 w 62"/>
                <a:gd name="T13" fmla="*/ 2583 h 70"/>
                <a:gd name="T14" fmla="*/ 642 w 62"/>
                <a:gd name="T15" fmla="*/ 2706 h 70"/>
                <a:gd name="T16" fmla="*/ 1841 w 62"/>
                <a:gd name="T17" fmla="*/ 1633 h 70"/>
                <a:gd name="T18" fmla="*/ 2478 w 62"/>
                <a:gd name="T19" fmla="*/ 1426 h 70"/>
                <a:gd name="T20" fmla="*/ 2478 w 62"/>
                <a:gd name="T21" fmla="*/ 0 h 70"/>
                <a:gd name="T22" fmla="*/ 1672 w 62"/>
                <a:gd name="T23" fmla="*/ 273 h 7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62" h="70">
                  <a:moveTo>
                    <a:pt x="42" y="7"/>
                  </a:moveTo>
                  <a:cubicBezTo>
                    <a:pt x="41" y="6"/>
                    <a:pt x="41" y="6"/>
                    <a:pt x="41" y="6"/>
                  </a:cubicBezTo>
                  <a:cubicBezTo>
                    <a:pt x="36" y="6"/>
                    <a:pt x="31" y="5"/>
                    <a:pt x="29" y="4"/>
                  </a:cubicBezTo>
                  <a:cubicBezTo>
                    <a:pt x="27" y="5"/>
                    <a:pt x="15" y="11"/>
                    <a:pt x="0" y="18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9" y="56"/>
                    <a:pt x="9" y="56"/>
                    <a:pt x="9" y="56"/>
                  </a:cubicBezTo>
                  <a:cubicBezTo>
                    <a:pt x="16" y="67"/>
                    <a:pt x="16" y="67"/>
                    <a:pt x="16" y="67"/>
                  </a:cubicBezTo>
                  <a:cubicBezTo>
                    <a:pt x="16" y="70"/>
                    <a:pt x="16" y="70"/>
                    <a:pt x="16" y="70"/>
                  </a:cubicBezTo>
                  <a:cubicBezTo>
                    <a:pt x="16" y="70"/>
                    <a:pt x="41" y="47"/>
                    <a:pt x="46" y="42"/>
                  </a:cubicBezTo>
                  <a:cubicBezTo>
                    <a:pt x="50" y="37"/>
                    <a:pt x="59" y="34"/>
                    <a:pt x="62" y="37"/>
                  </a:cubicBezTo>
                  <a:cubicBezTo>
                    <a:pt x="62" y="0"/>
                    <a:pt x="62" y="0"/>
                    <a:pt x="62" y="0"/>
                  </a:cubicBezTo>
                  <a:cubicBezTo>
                    <a:pt x="59" y="5"/>
                    <a:pt x="47" y="9"/>
                    <a:pt x="42" y="7"/>
                  </a:cubicBezTo>
                  <a:close/>
                </a:path>
              </a:pathLst>
            </a:custGeom>
            <a:solidFill>
              <a:srgbClr val="3736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60" name="Freeform 139">
              <a:extLst>
                <a:ext uri="{FF2B5EF4-FFF2-40B4-BE49-F238E27FC236}">
                  <a16:creationId xmlns:a16="http://schemas.microsoft.com/office/drawing/2014/main" id="{B5561058-8CB6-4365-8AF5-C6D915DFB65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0" y="3550"/>
              <a:ext cx="29" cy="73"/>
            </a:xfrm>
            <a:custGeom>
              <a:avLst/>
              <a:gdLst>
                <a:gd name="T0" fmla="*/ 635 w 17"/>
                <a:gd name="T1" fmla="*/ 0 h 43"/>
                <a:gd name="T2" fmla="*/ 346 w 17"/>
                <a:gd name="T3" fmla="*/ 166 h 43"/>
                <a:gd name="T4" fmla="*/ 0 w 17"/>
                <a:gd name="T5" fmla="*/ 479 h 43"/>
                <a:gd name="T6" fmla="*/ 44 w 17"/>
                <a:gd name="T7" fmla="*/ 1620 h 43"/>
                <a:gd name="T8" fmla="*/ 590 w 17"/>
                <a:gd name="T9" fmla="*/ 1752 h 43"/>
                <a:gd name="T10" fmla="*/ 635 w 17"/>
                <a:gd name="T11" fmla="*/ 0 h 4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7" h="43">
                  <a:moveTo>
                    <a:pt x="15" y="0"/>
                  </a:moveTo>
                  <a:cubicBezTo>
                    <a:pt x="12" y="1"/>
                    <a:pt x="9" y="2"/>
                    <a:pt x="8" y="4"/>
                  </a:cubicBezTo>
                  <a:cubicBezTo>
                    <a:pt x="6" y="5"/>
                    <a:pt x="3" y="8"/>
                    <a:pt x="0" y="12"/>
                  </a:cubicBezTo>
                  <a:cubicBezTo>
                    <a:pt x="1" y="21"/>
                    <a:pt x="2" y="33"/>
                    <a:pt x="1" y="40"/>
                  </a:cubicBezTo>
                  <a:cubicBezTo>
                    <a:pt x="5" y="41"/>
                    <a:pt x="9" y="42"/>
                    <a:pt x="14" y="43"/>
                  </a:cubicBezTo>
                  <a:cubicBezTo>
                    <a:pt x="16" y="32"/>
                    <a:pt x="17" y="13"/>
                    <a:pt x="15" y="0"/>
                  </a:cubicBezTo>
                  <a:close/>
                </a:path>
              </a:pathLst>
            </a:custGeom>
            <a:solidFill>
              <a:srgbClr val="6A6B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61" name="Freeform 140">
              <a:extLst>
                <a:ext uri="{FF2B5EF4-FFF2-40B4-BE49-F238E27FC236}">
                  <a16:creationId xmlns:a16="http://schemas.microsoft.com/office/drawing/2014/main" id="{358C3C6F-4432-4F4F-935D-8D3CF07A37B2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9" y="3540"/>
              <a:ext cx="91" cy="80"/>
            </a:xfrm>
            <a:custGeom>
              <a:avLst/>
              <a:gdLst>
                <a:gd name="T0" fmla="*/ 1862 w 54"/>
                <a:gd name="T1" fmla="*/ 754 h 47"/>
                <a:gd name="T2" fmla="*/ 1011 w 54"/>
                <a:gd name="T3" fmla="*/ 1588 h 47"/>
                <a:gd name="T4" fmla="*/ 1011 w 54"/>
                <a:gd name="T5" fmla="*/ 1460 h 47"/>
                <a:gd name="T6" fmla="*/ 733 w 54"/>
                <a:gd name="T7" fmla="*/ 1003 h 47"/>
                <a:gd name="T8" fmla="*/ 398 w 54"/>
                <a:gd name="T9" fmla="*/ 773 h 47"/>
                <a:gd name="T10" fmla="*/ 398 w 54"/>
                <a:gd name="T11" fmla="*/ 0 h 47"/>
                <a:gd name="T12" fmla="*/ 37 w 54"/>
                <a:gd name="T13" fmla="*/ 1420 h 47"/>
                <a:gd name="T14" fmla="*/ 2081 w 54"/>
                <a:gd name="T15" fmla="*/ 1939 h 47"/>
                <a:gd name="T16" fmla="*/ 2081 w 54"/>
                <a:gd name="T17" fmla="*/ 1939 h 47"/>
                <a:gd name="T18" fmla="*/ 1906 w 54"/>
                <a:gd name="T19" fmla="*/ 1898 h 47"/>
                <a:gd name="T20" fmla="*/ 1862 w 54"/>
                <a:gd name="T21" fmla="*/ 754 h 4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4" h="47">
                  <a:moveTo>
                    <a:pt x="48" y="18"/>
                  </a:moveTo>
                  <a:cubicBezTo>
                    <a:pt x="39" y="26"/>
                    <a:pt x="26" y="38"/>
                    <a:pt x="26" y="38"/>
                  </a:cubicBezTo>
                  <a:cubicBezTo>
                    <a:pt x="26" y="35"/>
                    <a:pt x="26" y="35"/>
                    <a:pt x="26" y="35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2" y="3"/>
                    <a:pt x="0" y="22"/>
                    <a:pt x="1" y="34"/>
                  </a:cubicBezTo>
                  <a:cubicBezTo>
                    <a:pt x="18" y="38"/>
                    <a:pt x="37" y="43"/>
                    <a:pt x="54" y="47"/>
                  </a:cubicBezTo>
                  <a:cubicBezTo>
                    <a:pt x="54" y="47"/>
                    <a:pt x="54" y="47"/>
                    <a:pt x="54" y="47"/>
                  </a:cubicBezTo>
                  <a:cubicBezTo>
                    <a:pt x="52" y="47"/>
                    <a:pt x="51" y="46"/>
                    <a:pt x="49" y="46"/>
                  </a:cubicBezTo>
                  <a:cubicBezTo>
                    <a:pt x="50" y="39"/>
                    <a:pt x="49" y="27"/>
                    <a:pt x="48" y="18"/>
                  </a:cubicBezTo>
                  <a:close/>
                </a:path>
              </a:pathLst>
            </a:custGeom>
            <a:solidFill>
              <a:srgbClr val="3736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62" name="Freeform 141">
              <a:extLst>
                <a:ext uri="{FF2B5EF4-FFF2-40B4-BE49-F238E27FC236}">
                  <a16:creationId xmlns:a16="http://schemas.microsoft.com/office/drawing/2014/main" id="{0F14A3FD-CFD1-425F-B940-8666840A1C8F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5" y="3742"/>
              <a:ext cx="89" cy="120"/>
            </a:xfrm>
            <a:custGeom>
              <a:avLst/>
              <a:gdLst>
                <a:gd name="T0" fmla="*/ 181 w 52"/>
                <a:gd name="T1" fmla="*/ 274 h 71"/>
                <a:gd name="T2" fmla="*/ 181 w 52"/>
                <a:gd name="T3" fmla="*/ 1462 h 71"/>
                <a:gd name="T4" fmla="*/ 1203 w 52"/>
                <a:gd name="T5" fmla="*/ 2057 h 71"/>
                <a:gd name="T6" fmla="*/ 1939 w 52"/>
                <a:gd name="T7" fmla="*/ 1895 h 71"/>
                <a:gd name="T8" fmla="*/ 1811 w 52"/>
                <a:gd name="T9" fmla="*/ 0 h 71"/>
                <a:gd name="T10" fmla="*/ 601 w 52"/>
                <a:gd name="T11" fmla="*/ 198 h 7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2" h="71">
                  <a:moveTo>
                    <a:pt x="4" y="7"/>
                  </a:moveTo>
                  <a:cubicBezTo>
                    <a:pt x="1" y="19"/>
                    <a:pt x="0" y="31"/>
                    <a:pt x="4" y="37"/>
                  </a:cubicBezTo>
                  <a:cubicBezTo>
                    <a:pt x="8" y="44"/>
                    <a:pt x="17" y="45"/>
                    <a:pt x="28" y="52"/>
                  </a:cubicBezTo>
                  <a:cubicBezTo>
                    <a:pt x="42" y="63"/>
                    <a:pt x="45" y="71"/>
                    <a:pt x="45" y="48"/>
                  </a:cubicBezTo>
                  <a:cubicBezTo>
                    <a:pt x="45" y="34"/>
                    <a:pt x="52" y="12"/>
                    <a:pt x="42" y="0"/>
                  </a:cubicBezTo>
                  <a:cubicBezTo>
                    <a:pt x="35" y="6"/>
                    <a:pt x="23" y="10"/>
                    <a:pt x="14" y="5"/>
                  </a:cubicBezTo>
                </a:path>
              </a:pathLst>
            </a:custGeom>
            <a:solidFill>
              <a:srgbClr val="3736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63" name="Freeform 142">
              <a:extLst>
                <a:ext uri="{FF2B5EF4-FFF2-40B4-BE49-F238E27FC236}">
                  <a16:creationId xmlns:a16="http://schemas.microsoft.com/office/drawing/2014/main" id="{01FB7972-555C-48EC-A85B-836D10A875A0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0" y="3786"/>
              <a:ext cx="66" cy="113"/>
            </a:xfrm>
            <a:custGeom>
              <a:avLst/>
              <a:gdLst>
                <a:gd name="T0" fmla="*/ 707 w 39"/>
                <a:gd name="T1" fmla="*/ 634 h 67"/>
                <a:gd name="T2" fmla="*/ 1364 w 39"/>
                <a:gd name="T3" fmla="*/ 1803 h 67"/>
                <a:gd name="T4" fmla="*/ 0 w 39"/>
                <a:gd name="T5" fmla="*/ 1872 h 67"/>
                <a:gd name="T6" fmla="*/ 582 w 39"/>
                <a:gd name="T7" fmla="*/ 811 h 6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9" h="67">
                  <a:moveTo>
                    <a:pt x="18" y="16"/>
                  </a:moveTo>
                  <a:cubicBezTo>
                    <a:pt x="35" y="0"/>
                    <a:pt x="39" y="37"/>
                    <a:pt x="34" y="46"/>
                  </a:cubicBezTo>
                  <a:cubicBezTo>
                    <a:pt x="28" y="58"/>
                    <a:pt x="1" y="67"/>
                    <a:pt x="0" y="48"/>
                  </a:cubicBezTo>
                  <a:cubicBezTo>
                    <a:pt x="19" y="55"/>
                    <a:pt x="15" y="37"/>
                    <a:pt x="15" y="21"/>
                  </a:cubicBezTo>
                </a:path>
              </a:pathLst>
            </a:custGeom>
            <a:solidFill>
              <a:srgbClr val="3736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64" name="Freeform 143">
              <a:extLst>
                <a:ext uri="{FF2B5EF4-FFF2-40B4-BE49-F238E27FC236}">
                  <a16:creationId xmlns:a16="http://schemas.microsoft.com/office/drawing/2014/main" id="{9E5D7FCB-778A-4C6D-A2D8-2265E246A2B4}"/>
                </a:ext>
              </a:extLst>
            </p:cNvPr>
            <p:cNvSpPr>
              <a:spLocks/>
            </p:cNvSpPr>
            <p:nvPr/>
          </p:nvSpPr>
          <p:spPr bwMode="auto">
            <a:xfrm>
              <a:off x="828" y="3594"/>
              <a:ext cx="615" cy="310"/>
            </a:xfrm>
            <a:custGeom>
              <a:avLst/>
              <a:gdLst>
                <a:gd name="T0" fmla="*/ 14418 w 363"/>
                <a:gd name="T1" fmla="*/ 1843 h 183"/>
                <a:gd name="T2" fmla="*/ 14030 w 363"/>
                <a:gd name="T3" fmla="*/ 2207 h 183"/>
                <a:gd name="T4" fmla="*/ 11487 w 363"/>
                <a:gd name="T5" fmla="*/ 1770 h 183"/>
                <a:gd name="T6" fmla="*/ 4912 w 363"/>
                <a:gd name="T7" fmla="*/ 117 h 183"/>
                <a:gd name="T8" fmla="*/ 3881 w 363"/>
                <a:gd name="T9" fmla="*/ 41 h 183"/>
                <a:gd name="T10" fmla="*/ 2762 w 363"/>
                <a:gd name="T11" fmla="*/ 1365 h 183"/>
                <a:gd name="T12" fmla="*/ 1200 w 363"/>
                <a:gd name="T13" fmla="*/ 5995 h 183"/>
                <a:gd name="T14" fmla="*/ 0 w 363"/>
                <a:gd name="T15" fmla="*/ 5931 h 183"/>
                <a:gd name="T16" fmla="*/ 0 w 363"/>
                <a:gd name="T17" fmla="*/ 5931 h 183"/>
                <a:gd name="T18" fmla="*/ 0 w 363"/>
                <a:gd name="T19" fmla="*/ 6873 h 183"/>
                <a:gd name="T20" fmla="*/ 644 w 363"/>
                <a:gd name="T21" fmla="*/ 7320 h 183"/>
                <a:gd name="T22" fmla="*/ 1506 w 363"/>
                <a:gd name="T23" fmla="*/ 6918 h 183"/>
                <a:gd name="T24" fmla="*/ 3131 w 363"/>
                <a:gd name="T25" fmla="*/ 2312 h 183"/>
                <a:gd name="T26" fmla="*/ 4400 w 363"/>
                <a:gd name="T27" fmla="*/ 1674 h 183"/>
                <a:gd name="T28" fmla="*/ 13052 w 363"/>
                <a:gd name="T29" fmla="*/ 3237 h 183"/>
                <a:gd name="T30" fmla="*/ 13052 w 363"/>
                <a:gd name="T31" fmla="*/ 3581 h 183"/>
                <a:gd name="T32" fmla="*/ 14541 w 363"/>
                <a:gd name="T33" fmla="*/ 3581 h 183"/>
                <a:gd name="T34" fmla="*/ 14541 w 363"/>
                <a:gd name="T35" fmla="*/ 1843 h 183"/>
                <a:gd name="T36" fmla="*/ 14418 w 363"/>
                <a:gd name="T37" fmla="*/ 1843 h 183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363" h="183">
                  <a:moveTo>
                    <a:pt x="360" y="46"/>
                  </a:moveTo>
                  <a:cubicBezTo>
                    <a:pt x="360" y="50"/>
                    <a:pt x="357" y="54"/>
                    <a:pt x="350" y="55"/>
                  </a:cubicBezTo>
                  <a:cubicBezTo>
                    <a:pt x="338" y="56"/>
                    <a:pt x="301" y="47"/>
                    <a:pt x="287" y="44"/>
                  </a:cubicBezTo>
                  <a:cubicBezTo>
                    <a:pt x="272" y="40"/>
                    <a:pt x="137" y="7"/>
                    <a:pt x="123" y="3"/>
                  </a:cubicBezTo>
                  <a:cubicBezTo>
                    <a:pt x="108" y="0"/>
                    <a:pt x="105" y="1"/>
                    <a:pt x="97" y="1"/>
                  </a:cubicBezTo>
                  <a:cubicBezTo>
                    <a:pt x="79" y="4"/>
                    <a:pt x="78" y="0"/>
                    <a:pt x="69" y="34"/>
                  </a:cubicBezTo>
                  <a:cubicBezTo>
                    <a:pt x="59" y="68"/>
                    <a:pt x="34" y="140"/>
                    <a:pt x="30" y="150"/>
                  </a:cubicBezTo>
                  <a:cubicBezTo>
                    <a:pt x="27" y="159"/>
                    <a:pt x="1" y="162"/>
                    <a:pt x="0" y="14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72"/>
                    <a:pt x="0" y="172"/>
                    <a:pt x="0" y="172"/>
                  </a:cubicBezTo>
                  <a:cubicBezTo>
                    <a:pt x="1" y="180"/>
                    <a:pt x="10" y="183"/>
                    <a:pt x="16" y="183"/>
                  </a:cubicBezTo>
                  <a:cubicBezTo>
                    <a:pt x="23" y="183"/>
                    <a:pt x="34" y="180"/>
                    <a:pt x="38" y="173"/>
                  </a:cubicBezTo>
                  <a:cubicBezTo>
                    <a:pt x="41" y="166"/>
                    <a:pt x="73" y="67"/>
                    <a:pt x="78" y="58"/>
                  </a:cubicBezTo>
                  <a:cubicBezTo>
                    <a:pt x="84" y="45"/>
                    <a:pt x="94" y="41"/>
                    <a:pt x="110" y="42"/>
                  </a:cubicBezTo>
                  <a:cubicBezTo>
                    <a:pt x="126" y="44"/>
                    <a:pt x="326" y="81"/>
                    <a:pt x="326" y="81"/>
                  </a:cubicBezTo>
                  <a:cubicBezTo>
                    <a:pt x="326" y="90"/>
                    <a:pt x="326" y="90"/>
                    <a:pt x="326" y="90"/>
                  </a:cubicBezTo>
                  <a:cubicBezTo>
                    <a:pt x="331" y="94"/>
                    <a:pt x="357" y="97"/>
                    <a:pt x="363" y="90"/>
                  </a:cubicBezTo>
                  <a:cubicBezTo>
                    <a:pt x="363" y="46"/>
                    <a:pt x="363" y="46"/>
                    <a:pt x="363" y="46"/>
                  </a:cubicBezTo>
                  <a:lnTo>
                    <a:pt x="360" y="46"/>
                  </a:lnTo>
                  <a:close/>
                </a:path>
              </a:pathLst>
            </a:custGeom>
            <a:solidFill>
              <a:srgbClr val="3736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65" name="Freeform 144">
              <a:extLst>
                <a:ext uri="{FF2B5EF4-FFF2-40B4-BE49-F238E27FC236}">
                  <a16:creationId xmlns:a16="http://schemas.microsoft.com/office/drawing/2014/main" id="{9F709C56-80CB-471C-812B-0ADA5C3EC143}"/>
                </a:ext>
              </a:extLst>
            </p:cNvPr>
            <p:cNvSpPr>
              <a:spLocks/>
            </p:cNvSpPr>
            <p:nvPr/>
          </p:nvSpPr>
          <p:spPr bwMode="auto">
            <a:xfrm>
              <a:off x="989" y="3415"/>
              <a:ext cx="305" cy="103"/>
            </a:xfrm>
            <a:custGeom>
              <a:avLst/>
              <a:gdLst>
                <a:gd name="T0" fmla="*/ 0 w 180"/>
                <a:gd name="T1" fmla="*/ 2195 h 61"/>
                <a:gd name="T2" fmla="*/ 1283 w 180"/>
                <a:gd name="T3" fmla="*/ 2050 h 61"/>
                <a:gd name="T4" fmla="*/ 6300 w 180"/>
                <a:gd name="T5" fmla="*/ 162 h 61"/>
                <a:gd name="T6" fmla="*/ 7222 w 180"/>
                <a:gd name="T7" fmla="*/ 162 h 61"/>
                <a:gd name="T8" fmla="*/ 4665 w 180"/>
                <a:gd name="T9" fmla="*/ 978 h 61"/>
                <a:gd name="T10" fmla="*/ 1261 w 180"/>
                <a:gd name="T11" fmla="*/ 2266 h 61"/>
                <a:gd name="T12" fmla="*/ 0 w 180"/>
                <a:gd name="T13" fmla="*/ 2195 h 6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80" h="61">
                  <a:moveTo>
                    <a:pt x="0" y="56"/>
                  </a:moveTo>
                  <a:cubicBezTo>
                    <a:pt x="0" y="56"/>
                    <a:pt x="18" y="57"/>
                    <a:pt x="32" y="52"/>
                  </a:cubicBezTo>
                  <a:cubicBezTo>
                    <a:pt x="45" y="47"/>
                    <a:pt x="157" y="4"/>
                    <a:pt x="157" y="4"/>
                  </a:cubicBezTo>
                  <a:cubicBezTo>
                    <a:pt x="164" y="0"/>
                    <a:pt x="177" y="3"/>
                    <a:pt x="180" y="4"/>
                  </a:cubicBezTo>
                  <a:cubicBezTo>
                    <a:pt x="172" y="4"/>
                    <a:pt x="116" y="25"/>
                    <a:pt x="116" y="25"/>
                  </a:cubicBezTo>
                  <a:cubicBezTo>
                    <a:pt x="116" y="25"/>
                    <a:pt x="43" y="56"/>
                    <a:pt x="31" y="58"/>
                  </a:cubicBezTo>
                  <a:cubicBezTo>
                    <a:pt x="18" y="61"/>
                    <a:pt x="0" y="56"/>
                    <a:pt x="0" y="5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66" name="Freeform 145">
              <a:extLst>
                <a:ext uri="{FF2B5EF4-FFF2-40B4-BE49-F238E27FC236}">
                  <a16:creationId xmlns:a16="http://schemas.microsoft.com/office/drawing/2014/main" id="{8500B080-A875-46E1-BC43-3E3B03AF1A6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3" y="3586"/>
              <a:ext cx="298" cy="89"/>
            </a:xfrm>
            <a:custGeom>
              <a:avLst/>
              <a:gdLst>
                <a:gd name="T0" fmla="*/ 0 w 176"/>
                <a:gd name="T1" fmla="*/ 0 h 53"/>
                <a:gd name="T2" fmla="*/ 6829 w 176"/>
                <a:gd name="T3" fmla="*/ 1709 h 53"/>
                <a:gd name="T4" fmla="*/ 6666 w 176"/>
                <a:gd name="T5" fmla="*/ 1988 h 5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6" h="53">
                  <a:moveTo>
                    <a:pt x="0" y="0"/>
                  </a:moveTo>
                  <a:cubicBezTo>
                    <a:pt x="171" y="45"/>
                    <a:pt x="171" y="45"/>
                    <a:pt x="171" y="45"/>
                  </a:cubicBezTo>
                  <a:cubicBezTo>
                    <a:pt x="176" y="47"/>
                    <a:pt x="171" y="52"/>
                    <a:pt x="167" y="5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67" name="Freeform 146">
              <a:extLst>
                <a:ext uri="{FF2B5EF4-FFF2-40B4-BE49-F238E27FC236}">
                  <a16:creationId xmlns:a16="http://schemas.microsoft.com/office/drawing/2014/main" id="{73C404C6-B273-4470-9DEF-95C3BCB9C729}"/>
                </a:ext>
              </a:extLst>
            </p:cNvPr>
            <p:cNvSpPr>
              <a:spLocks/>
            </p:cNvSpPr>
            <p:nvPr/>
          </p:nvSpPr>
          <p:spPr bwMode="auto">
            <a:xfrm>
              <a:off x="830" y="3576"/>
              <a:ext cx="74" cy="277"/>
            </a:xfrm>
            <a:custGeom>
              <a:avLst/>
              <a:gdLst>
                <a:gd name="T0" fmla="*/ 891 w 44"/>
                <a:gd name="T1" fmla="*/ 236 h 164"/>
                <a:gd name="T2" fmla="*/ 1382 w 44"/>
                <a:gd name="T3" fmla="*/ 953 h 164"/>
                <a:gd name="T4" fmla="*/ 294 w 44"/>
                <a:gd name="T5" fmla="*/ 5363 h 164"/>
                <a:gd name="T6" fmla="*/ 432 w 44"/>
                <a:gd name="T7" fmla="*/ 6427 h 164"/>
                <a:gd name="T8" fmla="*/ 609 w 44"/>
                <a:gd name="T9" fmla="*/ 4890 h 164"/>
                <a:gd name="T10" fmla="*/ 1561 w 44"/>
                <a:gd name="T11" fmla="*/ 953 h 164"/>
                <a:gd name="T12" fmla="*/ 891 w 44"/>
                <a:gd name="T13" fmla="*/ 236 h 16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4" h="164">
                  <a:moveTo>
                    <a:pt x="23" y="6"/>
                  </a:moveTo>
                  <a:cubicBezTo>
                    <a:pt x="31" y="6"/>
                    <a:pt x="39" y="12"/>
                    <a:pt x="36" y="24"/>
                  </a:cubicBezTo>
                  <a:cubicBezTo>
                    <a:pt x="32" y="36"/>
                    <a:pt x="11" y="122"/>
                    <a:pt x="8" y="137"/>
                  </a:cubicBezTo>
                  <a:cubicBezTo>
                    <a:pt x="4" y="152"/>
                    <a:pt x="0" y="161"/>
                    <a:pt x="11" y="164"/>
                  </a:cubicBezTo>
                  <a:cubicBezTo>
                    <a:pt x="6" y="160"/>
                    <a:pt x="12" y="141"/>
                    <a:pt x="16" y="125"/>
                  </a:cubicBezTo>
                  <a:cubicBezTo>
                    <a:pt x="21" y="109"/>
                    <a:pt x="38" y="41"/>
                    <a:pt x="41" y="24"/>
                  </a:cubicBezTo>
                  <a:cubicBezTo>
                    <a:pt x="44" y="7"/>
                    <a:pt x="31" y="0"/>
                    <a:pt x="23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68" name="Freeform 147">
              <a:extLst>
                <a:ext uri="{FF2B5EF4-FFF2-40B4-BE49-F238E27FC236}">
                  <a16:creationId xmlns:a16="http://schemas.microsoft.com/office/drawing/2014/main" id="{750B1331-786E-4E8C-9FAC-364538878357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" y="3565"/>
              <a:ext cx="366" cy="58"/>
            </a:xfrm>
            <a:custGeom>
              <a:avLst/>
              <a:gdLst>
                <a:gd name="T0" fmla="*/ 0 w 216"/>
                <a:gd name="T1" fmla="*/ 1430 h 34"/>
                <a:gd name="T2" fmla="*/ 8665 w 216"/>
                <a:gd name="T3" fmla="*/ 75 h 3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16" h="34">
                  <a:moveTo>
                    <a:pt x="0" y="34"/>
                  </a:moveTo>
                  <a:cubicBezTo>
                    <a:pt x="9" y="28"/>
                    <a:pt x="195" y="0"/>
                    <a:pt x="216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69" name="Freeform 148">
              <a:extLst>
                <a:ext uri="{FF2B5EF4-FFF2-40B4-BE49-F238E27FC236}">
                  <a16:creationId xmlns:a16="http://schemas.microsoft.com/office/drawing/2014/main" id="{70B663CF-0F39-4BD8-B5FD-704D8DA3A589}"/>
                </a:ext>
              </a:extLst>
            </p:cNvPr>
            <p:cNvSpPr>
              <a:spLocks/>
            </p:cNvSpPr>
            <p:nvPr/>
          </p:nvSpPr>
          <p:spPr bwMode="auto">
            <a:xfrm>
              <a:off x="687" y="3401"/>
              <a:ext cx="138" cy="102"/>
            </a:xfrm>
            <a:custGeom>
              <a:avLst/>
              <a:gdLst>
                <a:gd name="T0" fmla="*/ 0 w 81"/>
                <a:gd name="T1" fmla="*/ 44 h 60"/>
                <a:gd name="T2" fmla="*/ 3367 w 81"/>
                <a:gd name="T3" fmla="*/ 2457 h 6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1" h="60">
                  <a:moveTo>
                    <a:pt x="0" y="1"/>
                  </a:moveTo>
                  <a:cubicBezTo>
                    <a:pt x="9" y="0"/>
                    <a:pt x="74" y="48"/>
                    <a:pt x="81" y="6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70" name="Freeform 149">
              <a:extLst>
                <a:ext uri="{FF2B5EF4-FFF2-40B4-BE49-F238E27FC236}">
                  <a16:creationId xmlns:a16="http://schemas.microsoft.com/office/drawing/2014/main" id="{233F8624-48A0-41CE-9CD0-8709205F79F7}"/>
                </a:ext>
              </a:extLst>
            </p:cNvPr>
            <p:cNvSpPr>
              <a:spLocks/>
            </p:cNvSpPr>
            <p:nvPr/>
          </p:nvSpPr>
          <p:spPr bwMode="auto">
            <a:xfrm>
              <a:off x="821" y="3901"/>
              <a:ext cx="44" cy="30"/>
            </a:xfrm>
            <a:custGeom>
              <a:avLst/>
              <a:gdLst>
                <a:gd name="T0" fmla="*/ 0 w 44"/>
                <a:gd name="T1" fmla="*/ 30 h 30"/>
                <a:gd name="T2" fmla="*/ 0 w 44"/>
                <a:gd name="T3" fmla="*/ 0 h 30"/>
                <a:gd name="T4" fmla="*/ 44 w 44"/>
                <a:gd name="T5" fmla="*/ 0 h 30"/>
                <a:gd name="T6" fmla="*/ 9 w 44"/>
                <a:gd name="T7" fmla="*/ 8 h 30"/>
                <a:gd name="T8" fmla="*/ 0 w 44"/>
                <a:gd name="T9" fmla="*/ 30 h 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30">
                  <a:moveTo>
                    <a:pt x="0" y="30"/>
                  </a:moveTo>
                  <a:lnTo>
                    <a:pt x="0" y="0"/>
                  </a:lnTo>
                  <a:lnTo>
                    <a:pt x="44" y="0"/>
                  </a:lnTo>
                  <a:lnTo>
                    <a:pt x="9" y="8"/>
                  </a:lnTo>
                  <a:lnTo>
                    <a:pt x="0" y="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71" name="Freeform 150">
              <a:extLst>
                <a:ext uri="{FF2B5EF4-FFF2-40B4-BE49-F238E27FC236}">
                  <a16:creationId xmlns:a16="http://schemas.microsoft.com/office/drawing/2014/main" id="{6DB8D074-D7A7-468C-9CBE-79C475250BF3}"/>
                </a:ext>
              </a:extLst>
            </p:cNvPr>
            <p:cNvSpPr>
              <a:spLocks/>
            </p:cNvSpPr>
            <p:nvPr/>
          </p:nvSpPr>
          <p:spPr bwMode="auto">
            <a:xfrm>
              <a:off x="821" y="3901"/>
              <a:ext cx="44" cy="30"/>
            </a:xfrm>
            <a:custGeom>
              <a:avLst/>
              <a:gdLst>
                <a:gd name="T0" fmla="*/ 0 w 44"/>
                <a:gd name="T1" fmla="*/ 30 h 30"/>
                <a:gd name="T2" fmla="*/ 0 w 44"/>
                <a:gd name="T3" fmla="*/ 0 h 30"/>
                <a:gd name="T4" fmla="*/ 44 w 44"/>
                <a:gd name="T5" fmla="*/ 0 h 30"/>
                <a:gd name="T6" fmla="*/ 9 w 44"/>
                <a:gd name="T7" fmla="*/ 8 h 3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4" h="30">
                  <a:moveTo>
                    <a:pt x="0" y="30"/>
                  </a:moveTo>
                  <a:lnTo>
                    <a:pt x="0" y="0"/>
                  </a:lnTo>
                  <a:lnTo>
                    <a:pt x="44" y="0"/>
                  </a:lnTo>
                  <a:lnTo>
                    <a:pt x="9" y="8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72" name="Freeform 151">
              <a:extLst>
                <a:ext uri="{FF2B5EF4-FFF2-40B4-BE49-F238E27FC236}">
                  <a16:creationId xmlns:a16="http://schemas.microsoft.com/office/drawing/2014/main" id="{307A68FB-CA8B-46A7-8A7D-B6B6FC9F46F4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" y="3740"/>
              <a:ext cx="24" cy="47"/>
            </a:xfrm>
            <a:custGeom>
              <a:avLst/>
              <a:gdLst>
                <a:gd name="T0" fmla="*/ 0 w 14"/>
                <a:gd name="T1" fmla="*/ 0 h 28"/>
                <a:gd name="T2" fmla="*/ 535 w 14"/>
                <a:gd name="T3" fmla="*/ 1054 h 28"/>
                <a:gd name="T4" fmla="*/ 605 w 14"/>
                <a:gd name="T5" fmla="*/ 0 h 2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28">
                  <a:moveTo>
                    <a:pt x="0" y="0"/>
                  </a:moveTo>
                  <a:cubicBezTo>
                    <a:pt x="6" y="7"/>
                    <a:pt x="11" y="21"/>
                    <a:pt x="12" y="28"/>
                  </a:cubicBezTo>
                  <a:cubicBezTo>
                    <a:pt x="12" y="13"/>
                    <a:pt x="10" y="1"/>
                    <a:pt x="1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73" name="Freeform 152">
              <a:extLst>
                <a:ext uri="{FF2B5EF4-FFF2-40B4-BE49-F238E27FC236}">
                  <a16:creationId xmlns:a16="http://schemas.microsoft.com/office/drawing/2014/main" id="{C1D194C0-5732-413D-B8A4-9ACC001BFCAE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6" y="3764"/>
              <a:ext cx="64" cy="72"/>
            </a:xfrm>
            <a:custGeom>
              <a:avLst/>
              <a:gdLst>
                <a:gd name="T0" fmla="*/ 104 w 38"/>
                <a:gd name="T1" fmla="*/ 0 h 43"/>
                <a:gd name="T2" fmla="*/ 37 w 38"/>
                <a:gd name="T3" fmla="*/ 710 h 43"/>
                <a:gd name="T4" fmla="*/ 1467 w 38"/>
                <a:gd name="T5" fmla="*/ 1596 h 43"/>
                <a:gd name="T6" fmla="*/ 236 w 38"/>
                <a:gd name="T7" fmla="*/ 620 h 4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8" h="43">
                  <a:moveTo>
                    <a:pt x="3" y="0"/>
                  </a:moveTo>
                  <a:cubicBezTo>
                    <a:pt x="0" y="3"/>
                    <a:pt x="0" y="15"/>
                    <a:pt x="1" y="19"/>
                  </a:cubicBezTo>
                  <a:cubicBezTo>
                    <a:pt x="2" y="22"/>
                    <a:pt x="38" y="43"/>
                    <a:pt x="38" y="43"/>
                  </a:cubicBezTo>
                  <a:cubicBezTo>
                    <a:pt x="6" y="17"/>
                    <a:pt x="6" y="17"/>
                    <a:pt x="6" y="1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74" name="Freeform 153">
              <a:extLst>
                <a:ext uri="{FF2B5EF4-FFF2-40B4-BE49-F238E27FC236}">
                  <a16:creationId xmlns:a16="http://schemas.microsoft.com/office/drawing/2014/main" id="{F27905B0-CBF8-431C-87B4-CE1DD40AB87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3" y="3496"/>
              <a:ext cx="51" cy="66"/>
            </a:xfrm>
            <a:custGeom>
              <a:avLst/>
              <a:gdLst>
                <a:gd name="T0" fmla="*/ 0 w 51"/>
                <a:gd name="T1" fmla="*/ 22 h 66"/>
                <a:gd name="T2" fmla="*/ 51 w 51"/>
                <a:gd name="T3" fmla="*/ 0 h 66"/>
                <a:gd name="T4" fmla="*/ 6 w 51"/>
                <a:gd name="T5" fmla="*/ 36 h 66"/>
                <a:gd name="T6" fmla="*/ 0 w 51"/>
                <a:gd name="T7" fmla="*/ 66 h 66"/>
                <a:gd name="T8" fmla="*/ 0 w 51"/>
                <a:gd name="T9" fmla="*/ 22 h 6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" h="66">
                  <a:moveTo>
                    <a:pt x="0" y="22"/>
                  </a:moveTo>
                  <a:lnTo>
                    <a:pt x="51" y="0"/>
                  </a:lnTo>
                  <a:lnTo>
                    <a:pt x="6" y="36"/>
                  </a:lnTo>
                  <a:lnTo>
                    <a:pt x="0" y="66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75" name="Freeform 154">
              <a:extLst>
                <a:ext uri="{FF2B5EF4-FFF2-40B4-BE49-F238E27FC236}">
                  <a16:creationId xmlns:a16="http://schemas.microsoft.com/office/drawing/2014/main" id="{9B108D23-5F34-404F-8EE5-F87C4A7C085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3" y="3496"/>
              <a:ext cx="51" cy="66"/>
            </a:xfrm>
            <a:custGeom>
              <a:avLst/>
              <a:gdLst>
                <a:gd name="T0" fmla="*/ 0 w 51"/>
                <a:gd name="T1" fmla="*/ 22 h 66"/>
                <a:gd name="T2" fmla="*/ 51 w 51"/>
                <a:gd name="T3" fmla="*/ 0 h 66"/>
                <a:gd name="T4" fmla="*/ 6 w 51"/>
                <a:gd name="T5" fmla="*/ 36 h 66"/>
                <a:gd name="T6" fmla="*/ 0 w 51"/>
                <a:gd name="T7" fmla="*/ 66 h 6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1" h="66">
                  <a:moveTo>
                    <a:pt x="0" y="22"/>
                  </a:moveTo>
                  <a:lnTo>
                    <a:pt x="51" y="0"/>
                  </a:lnTo>
                  <a:lnTo>
                    <a:pt x="6" y="36"/>
                  </a:lnTo>
                  <a:lnTo>
                    <a:pt x="0" y="6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76" name="Freeform 155">
              <a:extLst>
                <a:ext uri="{FF2B5EF4-FFF2-40B4-BE49-F238E27FC236}">
                  <a16:creationId xmlns:a16="http://schemas.microsoft.com/office/drawing/2014/main" id="{653391DB-D6BB-4CFE-B4C2-EE94B90D3FD4}"/>
                </a:ext>
              </a:extLst>
            </p:cNvPr>
            <p:cNvSpPr>
              <a:spLocks/>
            </p:cNvSpPr>
            <p:nvPr/>
          </p:nvSpPr>
          <p:spPr bwMode="auto">
            <a:xfrm>
              <a:off x="599" y="3477"/>
              <a:ext cx="58" cy="21"/>
            </a:xfrm>
            <a:custGeom>
              <a:avLst/>
              <a:gdLst>
                <a:gd name="T0" fmla="*/ 0 w 34"/>
                <a:gd name="T1" fmla="*/ 613 h 12"/>
                <a:gd name="T2" fmla="*/ 1430 w 34"/>
                <a:gd name="T3" fmla="*/ 151 h 12"/>
                <a:gd name="T4" fmla="*/ 1430 w 34"/>
                <a:gd name="T5" fmla="*/ 527 h 12"/>
                <a:gd name="T6" fmla="*/ 0 w 34"/>
                <a:gd name="T7" fmla="*/ 613 h 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4" h="12">
                  <a:moveTo>
                    <a:pt x="0" y="12"/>
                  </a:moveTo>
                  <a:cubicBezTo>
                    <a:pt x="12" y="1"/>
                    <a:pt x="26" y="0"/>
                    <a:pt x="34" y="3"/>
                  </a:cubicBezTo>
                  <a:cubicBezTo>
                    <a:pt x="34" y="10"/>
                    <a:pt x="34" y="10"/>
                    <a:pt x="34" y="10"/>
                  </a:cubicBezTo>
                  <a:cubicBezTo>
                    <a:pt x="34" y="10"/>
                    <a:pt x="22" y="2"/>
                    <a:pt x="0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77" name="Freeform 156">
              <a:extLst>
                <a:ext uri="{FF2B5EF4-FFF2-40B4-BE49-F238E27FC236}">
                  <a16:creationId xmlns:a16="http://schemas.microsoft.com/office/drawing/2014/main" id="{51A086C1-1C1A-4A28-B2A1-1C53B9126A9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4" y="713"/>
              <a:ext cx="1198" cy="3364"/>
            </a:xfrm>
            <a:custGeom>
              <a:avLst/>
              <a:gdLst>
                <a:gd name="T0" fmla="*/ 12309 w 707"/>
                <a:gd name="T1" fmla="*/ 74995 h 1987"/>
                <a:gd name="T2" fmla="*/ 15993 w 707"/>
                <a:gd name="T3" fmla="*/ 75772 h 1987"/>
                <a:gd name="T4" fmla="*/ 14600 w 707"/>
                <a:gd name="T5" fmla="*/ 75506 h 1987"/>
                <a:gd name="T6" fmla="*/ 1393 w 707"/>
                <a:gd name="T7" fmla="*/ 73798 h 1987"/>
                <a:gd name="T8" fmla="*/ 1393 w 707"/>
                <a:gd name="T9" fmla="*/ 73798 h 1987"/>
                <a:gd name="T10" fmla="*/ 2079 w 707"/>
                <a:gd name="T11" fmla="*/ 75359 h 1987"/>
                <a:gd name="T12" fmla="*/ 1493 w 707"/>
                <a:gd name="T13" fmla="*/ 72830 h 1987"/>
                <a:gd name="T14" fmla="*/ 26315 w 707"/>
                <a:gd name="T15" fmla="*/ 71226 h 1987"/>
                <a:gd name="T16" fmla="*/ 25299 w 707"/>
                <a:gd name="T17" fmla="*/ 71450 h 1987"/>
                <a:gd name="T18" fmla="*/ 21781 w 707"/>
                <a:gd name="T19" fmla="*/ 68524 h 1987"/>
                <a:gd name="T20" fmla="*/ 21379 w 707"/>
                <a:gd name="T21" fmla="*/ 65584 h 1987"/>
                <a:gd name="T22" fmla="*/ 22060 w 707"/>
                <a:gd name="T23" fmla="*/ 63909 h 1987"/>
                <a:gd name="T24" fmla="*/ 14627 w 707"/>
                <a:gd name="T25" fmla="*/ 65651 h 1987"/>
                <a:gd name="T26" fmla="*/ 14103 w 707"/>
                <a:gd name="T27" fmla="*/ 24670 h 1987"/>
                <a:gd name="T28" fmla="*/ 14103 w 707"/>
                <a:gd name="T29" fmla="*/ 22534 h 1987"/>
                <a:gd name="T30" fmla="*/ 13639 w 707"/>
                <a:gd name="T31" fmla="*/ 22216 h 1987"/>
                <a:gd name="T32" fmla="*/ 13234 w 707"/>
                <a:gd name="T33" fmla="*/ 22016 h 1987"/>
                <a:gd name="T34" fmla="*/ 13437 w 707"/>
                <a:gd name="T35" fmla="*/ 845 h 1987"/>
                <a:gd name="T36" fmla="*/ 17724 w 707"/>
                <a:gd name="T37" fmla="*/ 1729 h 1987"/>
                <a:gd name="T38" fmla="*/ 18816 w 707"/>
                <a:gd name="T39" fmla="*/ 2109 h 1987"/>
                <a:gd name="T40" fmla="*/ 18605 w 707"/>
                <a:gd name="T41" fmla="*/ 405 h 1987"/>
                <a:gd name="T42" fmla="*/ 19092 w 707"/>
                <a:gd name="T43" fmla="*/ 1365 h 1987"/>
                <a:gd name="T44" fmla="*/ 18200 w 707"/>
                <a:gd name="T45" fmla="*/ 1505 h 1987"/>
                <a:gd name="T46" fmla="*/ 7740 w 707"/>
                <a:gd name="T47" fmla="*/ 1387 h 1987"/>
                <a:gd name="T48" fmla="*/ 6885 w 707"/>
                <a:gd name="T49" fmla="*/ 1625 h 1987"/>
                <a:gd name="T50" fmla="*/ 7561 w 707"/>
                <a:gd name="T51" fmla="*/ 442 h 1987"/>
                <a:gd name="T52" fmla="*/ 6649 w 707"/>
                <a:gd name="T53" fmla="*/ 1835 h 1987"/>
                <a:gd name="T54" fmla="*/ 8252 w 707"/>
                <a:gd name="T55" fmla="*/ 1668 h 1987"/>
                <a:gd name="T56" fmla="*/ 12476 w 707"/>
                <a:gd name="T57" fmla="*/ 2143 h 1987"/>
                <a:gd name="T58" fmla="*/ 12275 w 707"/>
                <a:gd name="T59" fmla="*/ 22156 h 1987"/>
                <a:gd name="T60" fmla="*/ 12275 w 707"/>
                <a:gd name="T61" fmla="*/ 65626 h 1987"/>
                <a:gd name="T62" fmla="*/ 7157 w 707"/>
                <a:gd name="T63" fmla="*/ 63342 h 1987"/>
                <a:gd name="T64" fmla="*/ 7054 w 707"/>
                <a:gd name="T65" fmla="*/ 65176 h 1987"/>
                <a:gd name="T66" fmla="*/ 5085 w 707"/>
                <a:gd name="T67" fmla="*/ 65472 h 1987"/>
                <a:gd name="T68" fmla="*/ 5070 w 707"/>
                <a:gd name="T69" fmla="*/ 65854 h 1987"/>
                <a:gd name="T70" fmla="*/ 4973 w 707"/>
                <a:gd name="T71" fmla="*/ 67375 h 1987"/>
                <a:gd name="T72" fmla="*/ 476 w 707"/>
                <a:gd name="T73" fmla="*/ 68844 h 1987"/>
                <a:gd name="T74" fmla="*/ 520 w 707"/>
                <a:gd name="T75" fmla="*/ 73595 h 1987"/>
                <a:gd name="T76" fmla="*/ 1898 w 707"/>
                <a:gd name="T77" fmla="*/ 71047 h 1987"/>
                <a:gd name="T78" fmla="*/ 1633 w 707"/>
                <a:gd name="T79" fmla="*/ 70476 h 1987"/>
                <a:gd name="T80" fmla="*/ 10741 w 707"/>
                <a:gd name="T81" fmla="*/ 73678 h 1987"/>
                <a:gd name="T82" fmla="*/ 10802 w 707"/>
                <a:gd name="T83" fmla="*/ 74861 h 1987"/>
                <a:gd name="T84" fmla="*/ 11589 w 707"/>
                <a:gd name="T85" fmla="*/ 77191 h 1987"/>
                <a:gd name="T86" fmla="*/ 13115 w 707"/>
                <a:gd name="T87" fmla="*/ 76040 h 1987"/>
                <a:gd name="T88" fmla="*/ 12192 w 707"/>
                <a:gd name="T89" fmla="*/ 74861 h 1987"/>
                <a:gd name="T90" fmla="*/ 23835 w 707"/>
                <a:gd name="T91" fmla="*/ 71093 h 1987"/>
                <a:gd name="T92" fmla="*/ 23752 w 707"/>
                <a:gd name="T93" fmla="*/ 72781 h 1987"/>
                <a:gd name="T94" fmla="*/ 25761 w 707"/>
                <a:gd name="T95" fmla="*/ 75469 h 1987"/>
                <a:gd name="T96" fmla="*/ 27100 w 707"/>
                <a:gd name="T97" fmla="*/ 72830 h 1987"/>
                <a:gd name="T98" fmla="*/ 27622 w 707"/>
                <a:gd name="T99" fmla="*/ 71115 h 1987"/>
                <a:gd name="T100" fmla="*/ 5326 w 707"/>
                <a:gd name="T101" fmla="*/ 67375 h 1987"/>
                <a:gd name="T102" fmla="*/ 5375 w 707"/>
                <a:gd name="T103" fmla="*/ 67013 h 1987"/>
                <a:gd name="T104" fmla="*/ 8384 w 707"/>
                <a:gd name="T105" fmla="*/ 66332 h 1987"/>
                <a:gd name="T106" fmla="*/ 10033 w 707"/>
                <a:gd name="T107" fmla="*/ 67073 h 1987"/>
                <a:gd name="T108" fmla="*/ 19693 w 707"/>
                <a:gd name="T109" fmla="*/ 66031 h 1987"/>
                <a:gd name="T110" fmla="*/ 21262 w 707"/>
                <a:gd name="T111" fmla="*/ 68404 h 198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707" h="1987">
                  <a:moveTo>
                    <a:pt x="33" y="1890"/>
                  </a:moveTo>
                  <a:cubicBezTo>
                    <a:pt x="16" y="1846"/>
                    <a:pt x="16" y="1846"/>
                    <a:pt x="16" y="1846"/>
                  </a:cubicBezTo>
                  <a:cubicBezTo>
                    <a:pt x="14" y="1859"/>
                    <a:pt x="20" y="1890"/>
                    <a:pt x="33" y="1890"/>
                  </a:cubicBezTo>
                  <a:close/>
                  <a:moveTo>
                    <a:pt x="307" y="1881"/>
                  </a:moveTo>
                  <a:cubicBezTo>
                    <a:pt x="360" y="1920"/>
                    <a:pt x="360" y="1920"/>
                    <a:pt x="360" y="1920"/>
                  </a:cubicBezTo>
                  <a:cubicBezTo>
                    <a:pt x="364" y="1918"/>
                    <a:pt x="364" y="1910"/>
                    <a:pt x="364" y="1904"/>
                  </a:cubicBezTo>
                  <a:cubicBezTo>
                    <a:pt x="366" y="1932"/>
                    <a:pt x="366" y="1932"/>
                    <a:pt x="366" y="1932"/>
                  </a:cubicBezTo>
                  <a:cubicBezTo>
                    <a:pt x="399" y="1901"/>
                    <a:pt x="399" y="1901"/>
                    <a:pt x="399" y="1901"/>
                  </a:cubicBezTo>
                  <a:cubicBezTo>
                    <a:pt x="393" y="1891"/>
                    <a:pt x="393" y="1891"/>
                    <a:pt x="393" y="1891"/>
                  </a:cubicBezTo>
                  <a:cubicBezTo>
                    <a:pt x="364" y="1891"/>
                    <a:pt x="364" y="1891"/>
                    <a:pt x="364" y="1891"/>
                  </a:cubicBezTo>
                  <a:cubicBezTo>
                    <a:pt x="364" y="1896"/>
                    <a:pt x="364" y="1896"/>
                    <a:pt x="364" y="1896"/>
                  </a:cubicBezTo>
                  <a:cubicBezTo>
                    <a:pt x="364" y="1895"/>
                    <a:pt x="364" y="1894"/>
                    <a:pt x="364" y="1894"/>
                  </a:cubicBezTo>
                  <a:cubicBezTo>
                    <a:pt x="347" y="1878"/>
                    <a:pt x="322" y="1876"/>
                    <a:pt x="307" y="1881"/>
                  </a:cubicBezTo>
                  <a:close/>
                  <a:moveTo>
                    <a:pt x="306" y="556"/>
                  </a:moveTo>
                  <a:cubicBezTo>
                    <a:pt x="306" y="556"/>
                    <a:pt x="306" y="556"/>
                    <a:pt x="306" y="556"/>
                  </a:cubicBezTo>
                  <a:close/>
                  <a:moveTo>
                    <a:pt x="35" y="1851"/>
                  </a:moveTo>
                  <a:cubicBezTo>
                    <a:pt x="35" y="1842"/>
                    <a:pt x="34" y="1835"/>
                    <a:pt x="33" y="1835"/>
                  </a:cubicBezTo>
                  <a:cubicBezTo>
                    <a:pt x="32" y="1835"/>
                    <a:pt x="31" y="1842"/>
                    <a:pt x="31" y="1851"/>
                  </a:cubicBezTo>
                  <a:cubicBezTo>
                    <a:pt x="31" y="1860"/>
                    <a:pt x="32" y="1867"/>
                    <a:pt x="33" y="1867"/>
                  </a:cubicBezTo>
                  <a:cubicBezTo>
                    <a:pt x="34" y="1867"/>
                    <a:pt x="35" y="1860"/>
                    <a:pt x="35" y="1851"/>
                  </a:cubicBezTo>
                  <a:close/>
                  <a:moveTo>
                    <a:pt x="42" y="1841"/>
                  </a:moveTo>
                  <a:cubicBezTo>
                    <a:pt x="48" y="1841"/>
                    <a:pt x="48" y="1841"/>
                    <a:pt x="48" y="1841"/>
                  </a:cubicBezTo>
                  <a:cubicBezTo>
                    <a:pt x="51" y="1857"/>
                    <a:pt x="43" y="1884"/>
                    <a:pt x="33" y="1890"/>
                  </a:cubicBezTo>
                  <a:cubicBezTo>
                    <a:pt x="52" y="1890"/>
                    <a:pt x="52" y="1890"/>
                    <a:pt x="52" y="1890"/>
                  </a:cubicBezTo>
                  <a:cubicBezTo>
                    <a:pt x="62" y="1884"/>
                    <a:pt x="69" y="1857"/>
                    <a:pt x="67" y="1841"/>
                  </a:cubicBezTo>
                  <a:cubicBezTo>
                    <a:pt x="75" y="1841"/>
                    <a:pt x="75" y="1841"/>
                    <a:pt x="75" y="1841"/>
                  </a:cubicBezTo>
                  <a:cubicBezTo>
                    <a:pt x="70" y="1823"/>
                    <a:pt x="70" y="1823"/>
                    <a:pt x="70" y="1823"/>
                  </a:cubicBezTo>
                  <a:cubicBezTo>
                    <a:pt x="37" y="1827"/>
                    <a:pt x="37" y="1827"/>
                    <a:pt x="37" y="1827"/>
                  </a:cubicBezTo>
                  <a:lnTo>
                    <a:pt x="42" y="1841"/>
                  </a:lnTo>
                  <a:close/>
                  <a:moveTo>
                    <a:pt x="667" y="1793"/>
                  </a:moveTo>
                  <a:cubicBezTo>
                    <a:pt x="667" y="1794"/>
                    <a:pt x="667" y="1794"/>
                    <a:pt x="667" y="1794"/>
                  </a:cubicBezTo>
                  <a:cubicBezTo>
                    <a:pt x="656" y="1787"/>
                    <a:pt x="656" y="1787"/>
                    <a:pt x="656" y="1787"/>
                  </a:cubicBezTo>
                  <a:cubicBezTo>
                    <a:pt x="656" y="1787"/>
                    <a:pt x="642" y="1783"/>
                    <a:pt x="633" y="1788"/>
                  </a:cubicBezTo>
                  <a:cubicBezTo>
                    <a:pt x="633" y="1793"/>
                    <a:pt x="633" y="1793"/>
                    <a:pt x="633" y="1793"/>
                  </a:cubicBezTo>
                  <a:cubicBezTo>
                    <a:pt x="633" y="1792"/>
                    <a:pt x="632" y="1792"/>
                    <a:pt x="632" y="1792"/>
                  </a:cubicBezTo>
                  <a:cubicBezTo>
                    <a:pt x="631" y="1792"/>
                    <a:pt x="631" y="1792"/>
                    <a:pt x="631" y="1792"/>
                  </a:cubicBezTo>
                  <a:cubicBezTo>
                    <a:pt x="631" y="1748"/>
                    <a:pt x="631" y="1748"/>
                    <a:pt x="631" y="1748"/>
                  </a:cubicBezTo>
                  <a:cubicBezTo>
                    <a:pt x="628" y="1748"/>
                    <a:pt x="628" y="1748"/>
                    <a:pt x="628" y="1748"/>
                  </a:cubicBezTo>
                  <a:cubicBezTo>
                    <a:pt x="628" y="1745"/>
                    <a:pt x="626" y="1741"/>
                    <a:pt x="622" y="1740"/>
                  </a:cubicBezTo>
                  <a:cubicBezTo>
                    <a:pt x="617" y="1738"/>
                    <a:pt x="582" y="1729"/>
                    <a:pt x="543" y="1719"/>
                  </a:cubicBezTo>
                  <a:cubicBezTo>
                    <a:pt x="545" y="1708"/>
                    <a:pt x="546" y="1689"/>
                    <a:pt x="544" y="1676"/>
                  </a:cubicBezTo>
                  <a:cubicBezTo>
                    <a:pt x="548" y="1675"/>
                    <a:pt x="554" y="1675"/>
                    <a:pt x="556" y="1677"/>
                  </a:cubicBezTo>
                  <a:cubicBezTo>
                    <a:pt x="556" y="1640"/>
                    <a:pt x="556" y="1640"/>
                    <a:pt x="556" y="1640"/>
                  </a:cubicBezTo>
                  <a:cubicBezTo>
                    <a:pt x="553" y="1645"/>
                    <a:pt x="538" y="1647"/>
                    <a:pt x="533" y="1645"/>
                  </a:cubicBezTo>
                  <a:cubicBezTo>
                    <a:pt x="532" y="1644"/>
                    <a:pt x="532" y="1644"/>
                    <a:pt x="532" y="1644"/>
                  </a:cubicBezTo>
                  <a:cubicBezTo>
                    <a:pt x="540" y="1643"/>
                    <a:pt x="547" y="1641"/>
                    <a:pt x="551" y="1637"/>
                  </a:cubicBezTo>
                  <a:cubicBezTo>
                    <a:pt x="551" y="1603"/>
                    <a:pt x="551" y="1603"/>
                    <a:pt x="551" y="1603"/>
                  </a:cubicBezTo>
                  <a:cubicBezTo>
                    <a:pt x="550" y="1603"/>
                    <a:pt x="550" y="1603"/>
                    <a:pt x="550" y="1603"/>
                  </a:cubicBezTo>
                  <a:cubicBezTo>
                    <a:pt x="551" y="1603"/>
                    <a:pt x="551" y="1603"/>
                    <a:pt x="551" y="1603"/>
                  </a:cubicBezTo>
                  <a:cubicBezTo>
                    <a:pt x="548" y="1594"/>
                    <a:pt x="528" y="1593"/>
                    <a:pt x="521" y="1595"/>
                  </a:cubicBezTo>
                  <a:cubicBezTo>
                    <a:pt x="513" y="1598"/>
                    <a:pt x="415" y="1634"/>
                    <a:pt x="405" y="1639"/>
                  </a:cubicBezTo>
                  <a:cubicBezTo>
                    <a:pt x="396" y="1644"/>
                    <a:pt x="374" y="1648"/>
                    <a:pt x="365" y="1647"/>
                  </a:cubicBezTo>
                  <a:cubicBezTo>
                    <a:pt x="362" y="1647"/>
                    <a:pt x="351" y="1646"/>
                    <a:pt x="340" y="1646"/>
                  </a:cubicBezTo>
                  <a:cubicBezTo>
                    <a:pt x="340" y="609"/>
                    <a:pt x="340" y="609"/>
                    <a:pt x="340" y="609"/>
                  </a:cubicBezTo>
                  <a:cubicBezTo>
                    <a:pt x="342" y="609"/>
                    <a:pt x="342" y="609"/>
                    <a:pt x="342" y="609"/>
                  </a:cubicBezTo>
                  <a:cubicBezTo>
                    <a:pt x="344" y="615"/>
                    <a:pt x="348" y="619"/>
                    <a:pt x="352" y="619"/>
                  </a:cubicBezTo>
                  <a:cubicBezTo>
                    <a:pt x="363" y="619"/>
                    <a:pt x="363" y="619"/>
                    <a:pt x="363" y="619"/>
                  </a:cubicBezTo>
                  <a:cubicBezTo>
                    <a:pt x="371" y="619"/>
                    <a:pt x="377" y="607"/>
                    <a:pt x="377" y="592"/>
                  </a:cubicBezTo>
                  <a:cubicBezTo>
                    <a:pt x="377" y="577"/>
                    <a:pt x="371" y="565"/>
                    <a:pt x="363" y="565"/>
                  </a:cubicBezTo>
                  <a:cubicBezTo>
                    <a:pt x="352" y="565"/>
                    <a:pt x="352" y="565"/>
                    <a:pt x="352" y="565"/>
                  </a:cubicBezTo>
                  <a:cubicBezTo>
                    <a:pt x="348" y="565"/>
                    <a:pt x="344" y="569"/>
                    <a:pt x="342" y="575"/>
                  </a:cubicBezTo>
                  <a:cubicBezTo>
                    <a:pt x="340" y="575"/>
                    <a:pt x="340" y="575"/>
                    <a:pt x="340" y="575"/>
                  </a:cubicBezTo>
                  <a:cubicBezTo>
                    <a:pt x="340" y="557"/>
                    <a:pt x="340" y="557"/>
                    <a:pt x="340" y="557"/>
                  </a:cubicBezTo>
                  <a:cubicBezTo>
                    <a:pt x="340" y="557"/>
                    <a:pt x="340" y="557"/>
                    <a:pt x="340" y="557"/>
                  </a:cubicBezTo>
                  <a:cubicBezTo>
                    <a:pt x="340" y="556"/>
                    <a:pt x="340" y="556"/>
                    <a:pt x="340" y="556"/>
                  </a:cubicBezTo>
                  <a:cubicBezTo>
                    <a:pt x="340" y="556"/>
                    <a:pt x="340" y="556"/>
                    <a:pt x="340" y="556"/>
                  </a:cubicBezTo>
                  <a:cubicBezTo>
                    <a:pt x="340" y="556"/>
                    <a:pt x="340" y="556"/>
                    <a:pt x="340" y="556"/>
                  </a:cubicBezTo>
                  <a:cubicBezTo>
                    <a:pt x="339" y="554"/>
                    <a:pt x="335" y="552"/>
                    <a:pt x="330" y="552"/>
                  </a:cubicBezTo>
                  <a:cubicBezTo>
                    <a:pt x="330" y="59"/>
                    <a:pt x="330" y="59"/>
                    <a:pt x="330" y="59"/>
                  </a:cubicBezTo>
                  <a:cubicBezTo>
                    <a:pt x="333" y="58"/>
                    <a:pt x="335" y="55"/>
                    <a:pt x="335" y="54"/>
                  </a:cubicBezTo>
                  <a:cubicBezTo>
                    <a:pt x="335" y="54"/>
                    <a:pt x="335" y="53"/>
                    <a:pt x="335" y="53"/>
                  </a:cubicBezTo>
                  <a:cubicBezTo>
                    <a:pt x="335" y="21"/>
                    <a:pt x="335" y="21"/>
                    <a:pt x="335" y="21"/>
                  </a:cubicBezTo>
                  <a:cubicBezTo>
                    <a:pt x="380" y="22"/>
                    <a:pt x="419" y="28"/>
                    <a:pt x="437" y="40"/>
                  </a:cubicBezTo>
                  <a:cubicBezTo>
                    <a:pt x="438" y="41"/>
                    <a:pt x="440" y="41"/>
                    <a:pt x="440" y="42"/>
                  </a:cubicBezTo>
                  <a:cubicBezTo>
                    <a:pt x="441" y="42"/>
                    <a:pt x="441" y="43"/>
                    <a:pt x="442" y="43"/>
                  </a:cubicBezTo>
                  <a:cubicBezTo>
                    <a:pt x="442" y="43"/>
                    <a:pt x="442" y="43"/>
                    <a:pt x="442" y="43"/>
                  </a:cubicBezTo>
                  <a:cubicBezTo>
                    <a:pt x="442" y="43"/>
                    <a:pt x="442" y="43"/>
                    <a:pt x="442" y="43"/>
                  </a:cubicBezTo>
                  <a:cubicBezTo>
                    <a:pt x="444" y="44"/>
                    <a:pt x="446" y="44"/>
                    <a:pt x="448" y="43"/>
                  </a:cubicBezTo>
                  <a:cubicBezTo>
                    <a:pt x="455" y="49"/>
                    <a:pt x="455" y="49"/>
                    <a:pt x="455" y="49"/>
                  </a:cubicBezTo>
                  <a:cubicBezTo>
                    <a:pt x="459" y="52"/>
                    <a:pt x="464" y="54"/>
                    <a:pt x="469" y="53"/>
                  </a:cubicBezTo>
                  <a:cubicBezTo>
                    <a:pt x="473" y="52"/>
                    <a:pt x="478" y="50"/>
                    <a:pt x="481" y="46"/>
                  </a:cubicBezTo>
                  <a:cubicBezTo>
                    <a:pt x="484" y="42"/>
                    <a:pt x="485" y="37"/>
                    <a:pt x="484" y="33"/>
                  </a:cubicBezTo>
                  <a:cubicBezTo>
                    <a:pt x="484" y="28"/>
                    <a:pt x="481" y="24"/>
                    <a:pt x="477" y="21"/>
                  </a:cubicBezTo>
                  <a:cubicBezTo>
                    <a:pt x="464" y="10"/>
                    <a:pt x="464" y="10"/>
                    <a:pt x="464" y="10"/>
                  </a:cubicBezTo>
                  <a:cubicBezTo>
                    <a:pt x="462" y="9"/>
                    <a:pt x="460" y="9"/>
                    <a:pt x="458" y="11"/>
                  </a:cubicBezTo>
                  <a:cubicBezTo>
                    <a:pt x="457" y="13"/>
                    <a:pt x="457" y="15"/>
                    <a:pt x="459" y="17"/>
                  </a:cubicBezTo>
                  <a:cubicBezTo>
                    <a:pt x="473" y="27"/>
                    <a:pt x="473" y="27"/>
                    <a:pt x="473" y="27"/>
                  </a:cubicBezTo>
                  <a:cubicBezTo>
                    <a:pt x="475" y="29"/>
                    <a:pt x="476" y="31"/>
                    <a:pt x="476" y="34"/>
                  </a:cubicBezTo>
                  <a:cubicBezTo>
                    <a:pt x="477" y="36"/>
                    <a:pt x="476" y="39"/>
                    <a:pt x="474" y="41"/>
                  </a:cubicBezTo>
                  <a:cubicBezTo>
                    <a:pt x="473" y="43"/>
                    <a:pt x="470" y="45"/>
                    <a:pt x="468" y="45"/>
                  </a:cubicBezTo>
                  <a:cubicBezTo>
                    <a:pt x="465" y="45"/>
                    <a:pt x="462" y="45"/>
                    <a:pt x="460" y="43"/>
                  </a:cubicBezTo>
                  <a:cubicBezTo>
                    <a:pt x="460" y="43"/>
                    <a:pt x="457" y="40"/>
                    <a:pt x="454" y="38"/>
                  </a:cubicBezTo>
                  <a:cubicBezTo>
                    <a:pt x="454" y="38"/>
                    <a:pt x="454" y="38"/>
                    <a:pt x="454" y="38"/>
                  </a:cubicBezTo>
                  <a:cubicBezTo>
                    <a:pt x="454" y="17"/>
                    <a:pt x="396" y="0"/>
                    <a:pt x="323" y="0"/>
                  </a:cubicBezTo>
                  <a:cubicBezTo>
                    <a:pt x="259" y="0"/>
                    <a:pt x="206" y="13"/>
                    <a:pt x="195" y="31"/>
                  </a:cubicBezTo>
                  <a:cubicBezTo>
                    <a:pt x="194" y="32"/>
                    <a:pt x="193" y="34"/>
                    <a:pt x="193" y="35"/>
                  </a:cubicBezTo>
                  <a:cubicBezTo>
                    <a:pt x="193" y="36"/>
                    <a:pt x="193" y="37"/>
                    <a:pt x="193" y="38"/>
                  </a:cubicBezTo>
                  <a:cubicBezTo>
                    <a:pt x="186" y="43"/>
                    <a:pt x="186" y="43"/>
                    <a:pt x="186" y="43"/>
                  </a:cubicBezTo>
                  <a:cubicBezTo>
                    <a:pt x="184" y="45"/>
                    <a:pt x="181" y="45"/>
                    <a:pt x="179" y="45"/>
                  </a:cubicBezTo>
                  <a:cubicBezTo>
                    <a:pt x="176" y="45"/>
                    <a:pt x="174" y="43"/>
                    <a:pt x="172" y="41"/>
                  </a:cubicBezTo>
                  <a:cubicBezTo>
                    <a:pt x="170" y="39"/>
                    <a:pt x="170" y="36"/>
                    <a:pt x="170" y="34"/>
                  </a:cubicBezTo>
                  <a:cubicBezTo>
                    <a:pt x="170" y="31"/>
                    <a:pt x="172" y="29"/>
                    <a:pt x="174" y="27"/>
                  </a:cubicBezTo>
                  <a:cubicBezTo>
                    <a:pt x="187" y="17"/>
                    <a:pt x="187" y="17"/>
                    <a:pt x="187" y="17"/>
                  </a:cubicBezTo>
                  <a:cubicBezTo>
                    <a:pt x="189" y="15"/>
                    <a:pt x="189" y="13"/>
                    <a:pt x="188" y="11"/>
                  </a:cubicBezTo>
                  <a:cubicBezTo>
                    <a:pt x="187" y="9"/>
                    <a:pt x="184" y="9"/>
                    <a:pt x="182" y="10"/>
                  </a:cubicBezTo>
                  <a:cubicBezTo>
                    <a:pt x="169" y="21"/>
                    <a:pt x="169" y="21"/>
                    <a:pt x="169" y="21"/>
                  </a:cubicBezTo>
                  <a:cubicBezTo>
                    <a:pt x="165" y="24"/>
                    <a:pt x="163" y="28"/>
                    <a:pt x="162" y="33"/>
                  </a:cubicBezTo>
                  <a:cubicBezTo>
                    <a:pt x="161" y="37"/>
                    <a:pt x="163" y="42"/>
                    <a:pt x="166" y="46"/>
                  </a:cubicBezTo>
                  <a:cubicBezTo>
                    <a:pt x="169" y="50"/>
                    <a:pt x="173" y="52"/>
                    <a:pt x="178" y="53"/>
                  </a:cubicBezTo>
                  <a:cubicBezTo>
                    <a:pt x="182" y="54"/>
                    <a:pt x="187" y="52"/>
                    <a:pt x="191" y="49"/>
                  </a:cubicBezTo>
                  <a:cubicBezTo>
                    <a:pt x="191" y="49"/>
                    <a:pt x="195" y="46"/>
                    <a:pt x="198" y="43"/>
                  </a:cubicBezTo>
                  <a:cubicBezTo>
                    <a:pt x="201" y="44"/>
                    <a:pt x="204" y="44"/>
                    <a:pt x="206" y="42"/>
                  </a:cubicBezTo>
                  <a:cubicBezTo>
                    <a:pt x="206" y="42"/>
                    <a:pt x="207" y="41"/>
                    <a:pt x="208" y="40"/>
                  </a:cubicBezTo>
                  <a:cubicBezTo>
                    <a:pt x="228" y="28"/>
                    <a:pt x="266" y="22"/>
                    <a:pt x="311" y="21"/>
                  </a:cubicBezTo>
                  <a:cubicBezTo>
                    <a:pt x="311" y="53"/>
                    <a:pt x="311" y="53"/>
                    <a:pt x="311" y="53"/>
                  </a:cubicBezTo>
                  <a:cubicBezTo>
                    <a:pt x="311" y="54"/>
                    <a:pt x="311" y="54"/>
                    <a:pt x="311" y="54"/>
                  </a:cubicBezTo>
                  <a:cubicBezTo>
                    <a:pt x="311" y="55"/>
                    <a:pt x="313" y="58"/>
                    <a:pt x="317" y="59"/>
                  </a:cubicBezTo>
                  <a:cubicBezTo>
                    <a:pt x="317" y="552"/>
                    <a:pt x="317" y="552"/>
                    <a:pt x="317" y="552"/>
                  </a:cubicBezTo>
                  <a:cubicBezTo>
                    <a:pt x="312" y="552"/>
                    <a:pt x="308" y="554"/>
                    <a:pt x="307" y="556"/>
                  </a:cubicBezTo>
                  <a:cubicBezTo>
                    <a:pt x="306" y="556"/>
                    <a:pt x="306" y="556"/>
                    <a:pt x="306" y="556"/>
                  </a:cubicBezTo>
                  <a:cubicBezTo>
                    <a:pt x="306" y="556"/>
                    <a:pt x="306" y="556"/>
                    <a:pt x="306" y="556"/>
                  </a:cubicBezTo>
                  <a:cubicBezTo>
                    <a:pt x="306" y="556"/>
                    <a:pt x="306" y="556"/>
                    <a:pt x="306" y="557"/>
                  </a:cubicBezTo>
                  <a:cubicBezTo>
                    <a:pt x="306" y="557"/>
                    <a:pt x="306" y="557"/>
                    <a:pt x="306" y="557"/>
                  </a:cubicBezTo>
                  <a:cubicBezTo>
                    <a:pt x="306" y="1646"/>
                    <a:pt x="306" y="1646"/>
                    <a:pt x="306" y="1646"/>
                  </a:cubicBezTo>
                  <a:cubicBezTo>
                    <a:pt x="304" y="1645"/>
                    <a:pt x="302" y="1645"/>
                    <a:pt x="300" y="1645"/>
                  </a:cubicBezTo>
                  <a:cubicBezTo>
                    <a:pt x="203" y="1585"/>
                    <a:pt x="203" y="1585"/>
                    <a:pt x="203" y="1585"/>
                  </a:cubicBezTo>
                  <a:cubicBezTo>
                    <a:pt x="193" y="1583"/>
                    <a:pt x="178" y="1585"/>
                    <a:pt x="178" y="1589"/>
                  </a:cubicBezTo>
                  <a:cubicBezTo>
                    <a:pt x="178" y="1589"/>
                    <a:pt x="178" y="1589"/>
                    <a:pt x="178" y="1589"/>
                  </a:cubicBezTo>
                  <a:cubicBezTo>
                    <a:pt x="178" y="1627"/>
                    <a:pt x="178" y="1627"/>
                    <a:pt x="178" y="1627"/>
                  </a:cubicBezTo>
                  <a:cubicBezTo>
                    <a:pt x="178" y="1628"/>
                    <a:pt x="179" y="1629"/>
                    <a:pt x="180" y="1630"/>
                  </a:cubicBezTo>
                  <a:cubicBezTo>
                    <a:pt x="176" y="1630"/>
                    <a:pt x="176" y="1630"/>
                    <a:pt x="176" y="1630"/>
                  </a:cubicBezTo>
                  <a:cubicBezTo>
                    <a:pt x="176" y="1635"/>
                    <a:pt x="176" y="1635"/>
                    <a:pt x="176" y="1635"/>
                  </a:cubicBezTo>
                  <a:cubicBezTo>
                    <a:pt x="175" y="1633"/>
                    <a:pt x="175" y="1633"/>
                    <a:pt x="175" y="1633"/>
                  </a:cubicBezTo>
                  <a:cubicBezTo>
                    <a:pt x="163" y="1628"/>
                    <a:pt x="141" y="1631"/>
                    <a:pt x="127" y="1644"/>
                  </a:cubicBezTo>
                  <a:cubicBezTo>
                    <a:pt x="127" y="1644"/>
                    <a:pt x="127" y="1645"/>
                    <a:pt x="127" y="1646"/>
                  </a:cubicBezTo>
                  <a:cubicBezTo>
                    <a:pt x="127" y="1642"/>
                    <a:pt x="127" y="1642"/>
                    <a:pt x="127" y="1642"/>
                  </a:cubicBezTo>
                  <a:cubicBezTo>
                    <a:pt x="101" y="1641"/>
                    <a:pt x="101" y="1641"/>
                    <a:pt x="101" y="1641"/>
                  </a:cubicBezTo>
                  <a:cubicBezTo>
                    <a:pt x="97" y="1650"/>
                    <a:pt x="97" y="1650"/>
                    <a:pt x="97" y="1650"/>
                  </a:cubicBezTo>
                  <a:cubicBezTo>
                    <a:pt x="125" y="1677"/>
                    <a:pt x="125" y="1677"/>
                    <a:pt x="125" y="1677"/>
                  </a:cubicBezTo>
                  <a:cubicBezTo>
                    <a:pt x="126" y="1652"/>
                    <a:pt x="126" y="1652"/>
                    <a:pt x="126" y="1652"/>
                  </a:cubicBezTo>
                  <a:cubicBezTo>
                    <a:pt x="126" y="1658"/>
                    <a:pt x="127" y="1665"/>
                    <a:pt x="130" y="1666"/>
                  </a:cubicBezTo>
                  <a:cubicBezTo>
                    <a:pt x="130" y="1667"/>
                    <a:pt x="131" y="1668"/>
                    <a:pt x="131" y="1669"/>
                  </a:cubicBezTo>
                  <a:cubicBezTo>
                    <a:pt x="131" y="1669"/>
                    <a:pt x="131" y="1668"/>
                    <a:pt x="131" y="1668"/>
                  </a:cubicBezTo>
                  <a:cubicBezTo>
                    <a:pt x="127" y="1674"/>
                    <a:pt x="124" y="1682"/>
                    <a:pt x="124" y="1690"/>
                  </a:cubicBezTo>
                  <a:cubicBezTo>
                    <a:pt x="124" y="1694"/>
                    <a:pt x="125" y="1697"/>
                    <a:pt x="126" y="1701"/>
                  </a:cubicBezTo>
                  <a:cubicBezTo>
                    <a:pt x="129" y="1700"/>
                    <a:pt x="132" y="1700"/>
                    <a:pt x="135" y="1700"/>
                  </a:cubicBezTo>
                  <a:cubicBezTo>
                    <a:pt x="79" y="1708"/>
                    <a:pt x="23" y="1716"/>
                    <a:pt x="18" y="1718"/>
                  </a:cubicBezTo>
                  <a:cubicBezTo>
                    <a:pt x="13" y="1720"/>
                    <a:pt x="11" y="1724"/>
                    <a:pt x="12" y="1727"/>
                  </a:cubicBezTo>
                  <a:cubicBezTo>
                    <a:pt x="6" y="1735"/>
                    <a:pt x="6" y="1757"/>
                    <a:pt x="7" y="1768"/>
                  </a:cubicBezTo>
                  <a:cubicBezTo>
                    <a:pt x="0" y="1768"/>
                    <a:pt x="0" y="1768"/>
                    <a:pt x="0" y="1768"/>
                  </a:cubicBezTo>
                  <a:cubicBezTo>
                    <a:pt x="0" y="1836"/>
                    <a:pt x="0" y="1836"/>
                    <a:pt x="0" y="1836"/>
                  </a:cubicBezTo>
                  <a:cubicBezTo>
                    <a:pt x="0" y="1836"/>
                    <a:pt x="6" y="1845"/>
                    <a:pt x="13" y="1846"/>
                  </a:cubicBezTo>
                  <a:cubicBezTo>
                    <a:pt x="20" y="1848"/>
                    <a:pt x="37" y="1823"/>
                    <a:pt x="37" y="1823"/>
                  </a:cubicBezTo>
                  <a:cubicBezTo>
                    <a:pt x="70" y="1823"/>
                    <a:pt x="70" y="1823"/>
                    <a:pt x="70" y="1823"/>
                  </a:cubicBezTo>
                  <a:cubicBezTo>
                    <a:pt x="70" y="1823"/>
                    <a:pt x="62" y="1790"/>
                    <a:pt x="47" y="1783"/>
                  </a:cubicBezTo>
                  <a:cubicBezTo>
                    <a:pt x="47" y="1782"/>
                    <a:pt x="47" y="1782"/>
                    <a:pt x="47" y="1782"/>
                  </a:cubicBezTo>
                  <a:cubicBezTo>
                    <a:pt x="47" y="1782"/>
                    <a:pt x="47" y="1782"/>
                    <a:pt x="47" y="1782"/>
                  </a:cubicBezTo>
                  <a:cubicBezTo>
                    <a:pt x="47" y="1782"/>
                    <a:pt x="47" y="1782"/>
                    <a:pt x="47" y="1782"/>
                  </a:cubicBezTo>
                  <a:cubicBezTo>
                    <a:pt x="47" y="1768"/>
                    <a:pt x="47" y="1768"/>
                    <a:pt x="47" y="1768"/>
                  </a:cubicBezTo>
                  <a:cubicBezTo>
                    <a:pt x="41" y="1768"/>
                    <a:pt x="41" y="1768"/>
                    <a:pt x="41" y="1768"/>
                  </a:cubicBezTo>
                  <a:cubicBezTo>
                    <a:pt x="41" y="1760"/>
                    <a:pt x="41" y="1754"/>
                    <a:pt x="46" y="1754"/>
                  </a:cubicBezTo>
                  <a:cubicBezTo>
                    <a:pt x="46" y="1754"/>
                    <a:pt x="248" y="1741"/>
                    <a:pt x="267" y="1740"/>
                  </a:cubicBezTo>
                  <a:cubicBezTo>
                    <a:pt x="283" y="1739"/>
                    <a:pt x="290" y="1745"/>
                    <a:pt x="291" y="1755"/>
                  </a:cubicBezTo>
                  <a:cubicBezTo>
                    <a:pt x="282" y="1789"/>
                    <a:pt x="269" y="1837"/>
                    <a:pt x="268" y="1848"/>
                  </a:cubicBezTo>
                  <a:cubicBezTo>
                    <a:pt x="268" y="1849"/>
                    <a:pt x="268" y="1849"/>
                    <a:pt x="268" y="1850"/>
                  </a:cubicBezTo>
                  <a:cubicBezTo>
                    <a:pt x="268" y="1850"/>
                    <a:pt x="268" y="1850"/>
                    <a:pt x="268" y="1850"/>
                  </a:cubicBezTo>
                  <a:cubicBezTo>
                    <a:pt x="268" y="1874"/>
                    <a:pt x="268" y="1874"/>
                    <a:pt x="268" y="1874"/>
                  </a:cubicBezTo>
                  <a:cubicBezTo>
                    <a:pt x="268" y="1876"/>
                    <a:pt x="268" y="1877"/>
                    <a:pt x="269" y="1878"/>
                  </a:cubicBezTo>
                  <a:cubicBezTo>
                    <a:pt x="261" y="1878"/>
                    <a:pt x="261" y="1878"/>
                    <a:pt x="261" y="1878"/>
                  </a:cubicBezTo>
                  <a:cubicBezTo>
                    <a:pt x="261" y="1910"/>
                    <a:pt x="261" y="1910"/>
                    <a:pt x="261" y="1910"/>
                  </a:cubicBezTo>
                  <a:cubicBezTo>
                    <a:pt x="269" y="1917"/>
                    <a:pt x="269" y="1917"/>
                    <a:pt x="269" y="1917"/>
                  </a:cubicBezTo>
                  <a:cubicBezTo>
                    <a:pt x="289" y="1936"/>
                    <a:pt x="289" y="1936"/>
                    <a:pt x="289" y="1936"/>
                  </a:cubicBezTo>
                  <a:cubicBezTo>
                    <a:pt x="288" y="1940"/>
                    <a:pt x="287" y="1943"/>
                    <a:pt x="287" y="1947"/>
                  </a:cubicBezTo>
                  <a:cubicBezTo>
                    <a:pt x="287" y="1969"/>
                    <a:pt x="305" y="1987"/>
                    <a:pt x="327" y="1987"/>
                  </a:cubicBezTo>
                  <a:cubicBezTo>
                    <a:pt x="349" y="1987"/>
                    <a:pt x="367" y="1969"/>
                    <a:pt x="367" y="1947"/>
                  </a:cubicBezTo>
                  <a:cubicBezTo>
                    <a:pt x="367" y="1925"/>
                    <a:pt x="349" y="1907"/>
                    <a:pt x="327" y="1907"/>
                  </a:cubicBezTo>
                  <a:cubicBezTo>
                    <a:pt x="321" y="1907"/>
                    <a:pt x="314" y="1909"/>
                    <a:pt x="309" y="1912"/>
                  </a:cubicBezTo>
                  <a:cubicBezTo>
                    <a:pt x="306" y="1911"/>
                    <a:pt x="306" y="1911"/>
                    <a:pt x="306" y="1911"/>
                  </a:cubicBezTo>
                  <a:cubicBezTo>
                    <a:pt x="306" y="1878"/>
                    <a:pt x="306" y="1878"/>
                    <a:pt x="306" y="1878"/>
                  </a:cubicBezTo>
                  <a:cubicBezTo>
                    <a:pt x="304" y="1878"/>
                    <a:pt x="304" y="1878"/>
                    <a:pt x="304" y="1878"/>
                  </a:cubicBezTo>
                  <a:cubicBezTo>
                    <a:pt x="305" y="1877"/>
                    <a:pt x="305" y="1876"/>
                    <a:pt x="306" y="1875"/>
                  </a:cubicBezTo>
                  <a:cubicBezTo>
                    <a:pt x="309" y="1868"/>
                    <a:pt x="341" y="1769"/>
                    <a:pt x="346" y="1760"/>
                  </a:cubicBezTo>
                  <a:cubicBezTo>
                    <a:pt x="352" y="1747"/>
                    <a:pt x="362" y="1743"/>
                    <a:pt x="378" y="1744"/>
                  </a:cubicBezTo>
                  <a:cubicBezTo>
                    <a:pt x="394" y="1746"/>
                    <a:pt x="594" y="1783"/>
                    <a:pt x="594" y="1783"/>
                  </a:cubicBezTo>
                  <a:cubicBezTo>
                    <a:pt x="594" y="1792"/>
                    <a:pt x="594" y="1792"/>
                    <a:pt x="594" y="1792"/>
                  </a:cubicBezTo>
                  <a:cubicBezTo>
                    <a:pt x="595" y="1792"/>
                    <a:pt x="596" y="1793"/>
                    <a:pt x="596" y="1793"/>
                  </a:cubicBezTo>
                  <a:cubicBezTo>
                    <a:pt x="592" y="1793"/>
                    <a:pt x="592" y="1793"/>
                    <a:pt x="592" y="1793"/>
                  </a:cubicBezTo>
                  <a:cubicBezTo>
                    <a:pt x="592" y="1826"/>
                    <a:pt x="592" y="1826"/>
                    <a:pt x="592" y="1826"/>
                  </a:cubicBezTo>
                  <a:cubicBezTo>
                    <a:pt x="592" y="1826"/>
                    <a:pt x="596" y="1826"/>
                    <a:pt x="605" y="1833"/>
                  </a:cubicBezTo>
                  <a:cubicBezTo>
                    <a:pt x="607" y="1834"/>
                    <a:pt x="608" y="1835"/>
                    <a:pt x="610" y="1836"/>
                  </a:cubicBezTo>
                  <a:cubicBezTo>
                    <a:pt x="607" y="1837"/>
                    <a:pt x="607" y="1837"/>
                    <a:pt x="607" y="1837"/>
                  </a:cubicBezTo>
                  <a:cubicBezTo>
                    <a:pt x="605" y="1855"/>
                    <a:pt x="612" y="1893"/>
                    <a:pt x="642" y="1893"/>
                  </a:cubicBezTo>
                  <a:cubicBezTo>
                    <a:pt x="672" y="1893"/>
                    <a:pt x="683" y="1858"/>
                    <a:pt x="678" y="1830"/>
                  </a:cubicBezTo>
                  <a:cubicBezTo>
                    <a:pt x="673" y="1830"/>
                    <a:pt x="673" y="1830"/>
                    <a:pt x="673" y="1830"/>
                  </a:cubicBezTo>
                  <a:cubicBezTo>
                    <a:pt x="673" y="1828"/>
                    <a:pt x="674" y="1827"/>
                    <a:pt x="675" y="1825"/>
                  </a:cubicBezTo>
                  <a:cubicBezTo>
                    <a:pt x="676" y="1827"/>
                    <a:pt x="676" y="1827"/>
                    <a:pt x="676" y="1827"/>
                  </a:cubicBezTo>
                  <a:cubicBezTo>
                    <a:pt x="691" y="1828"/>
                    <a:pt x="691" y="1828"/>
                    <a:pt x="691" y="1828"/>
                  </a:cubicBezTo>
                  <a:cubicBezTo>
                    <a:pt x="692" y="1816"/>
                    <a:pt x="692" y="1816"/>
                    <a:pt x="692" y="1816"/>
                  </a:cubicBezTo>
                  <a:cubicBezTo>
                    <a:pt x="707" y="1796"/>
                    <a:pt x="707" y="1796"/>
                    <a:pt x="707" y="1796"/>
                  </a:cubicBezTo>
                  <a:cubicBezTo>
                    <a:pt x="689" y="1784"/>
                    <a:pt x="689" y="1784"/>
                    <a:pt x="689" y="1784"/>
                  </a:cubicBezTo>
                  <a:lnTo>
                    <a:pt x="667" y="1793"/>
                  </a:lnTo>
                  <a:close/>
                  <a:moveTo>
                    <a:pt x="133" y="1690"/>
                  </a:moveTo>
                  <a:cubicBezTo>
                    <a:pt x="133" y="1687"/>
                    <a:pt x="133" y="1685"/>
                    <a:pt x="134" y="1683"/>
                  </a:cubicBezTo>
                  <a:cubicBezTo>
                    <a:pt x="133" y="1685"/>
                    <a:pt x="133" y="1687"/>
                    <a:pt x="133" y="1690"/>
                  </a:cubicBezTo>
                  <a:close/>
                  <a:moveTo>
                    <a:pt x="134" y="1681"/>
                  </a:moveTo>
                  <a:cubicBezTo>
                    <a:pt x="134" y="1681"/>
                    <a:pt x="134" y="1681"/>
                    <a:pt x="134" y="1681"/>
                  </a:cubicBezTo>
                  <a:cubicBezTo>
                    <a:pt x="135" y="1680"/>
                    <a:pt x="135" y="1680"/>
                    <a:pt x="135" y="1679"/>
                  </a:cubicBezTo>
                  <a:cubicBezTo>
                    <a:pt x="135" y="1680"/>
                    <a:pt x="135" y="1680"/>
                    <a:pt x="134" y="1681"/>
                  </a:cubicBezTo>
                  <a:close/>
                  <a:moveTo>
                    <a:pt x="193" y="1691"/>
                  </a:moveTo>
                  <a:cubicBezTo>
                    <a:pt x="193" y="1691"/>
                    <a:pt x="193" y="1690"/>
                    <a:pt x="193" y="1690"/>
                  </a:cubicBezTo>
                  <a:cubicBezTo>
                    <a:pt x="193" y="1686"/>
                    <a:pt x="192" y="1683"/>
                    <a:pt x="191" y="1680"/>
                  </a:cubicBezTo>
                  <a:cubicBezTo>
                    <a:pt x="209" y="1664"/>
                    <a:pt x="209" y="1664"/>
                    <a:pt x="209" y="1664"/>
                  </a:cubicBezTo>
                  <a:cubicBezTo>
                    <a:pt x="215" y="1657"/>
                    <a:pt x="215" y="1657"/>
                    <a:pt x="215" y="1657"/>
                  </a:cubicBezTo>
                  <a:cubicBezTo>
                    <a:pt x="215" y="1652"/>
                    <a:pt x="215" y="1652"/>
                    <a:pt x="215" y="1652"/>
                  </a:cubicBezTo>
                  <a:cubicBezTo>
                    <a:pt x="195" y="1635"/>
                    <a:pt x="195" y="1635"/>
                    <a:pt x="195" y="1635"/>
                  </a:cubicBezTo>
                  <a:cubicBezTo>
                    <a:pt x="250" y="1682"/>
                    <a:pt x="250" y="1682"/>
                    <a:pt x="250" y="1682"/>
                  </a:cubicBezTo>
                  <a:cubicBezTo>
                    <a:pt x="245" y="1683"/>
                    <a:pt x="222" y="1686"/>
                    <a:pt x="193" y="1691"/>
                  </a:cubicBezTo>
                  <a:close/>
                  <a:moveTo>
                    <a:pt x="424" y="1688"/>
                  </a:moveTo>
                  <a:cubicBezTo>
                    <a:pt x="436" y="1682"/>
                    <a:pt x="473" y="1664"/>
                    <a:pt x="498" y="1653"/>
                  </a:cubicBezTo>
                  <a:cubicBezTo>
                    <a:pt x="495" y="1654"/>
                    <a:pt x="493" y="1655"/>
                    <a:pt x="491" y="1656"/>
                  </a:cubicBezTo>
                  <a:cubicBezTo>
                    <a:pt x="491" y="1689"/>
                    <a:pt x="491" y="1689"/>
                    <a:pt x="491" y="1689"/>
                  </a:cubicBezTo>
                  <a:cubicBezTo>
                    <a:pt x="491" y="1670"/>
                    <a:pt x="491" y="1670"/>
                    <a:pt x="491" y="1670"/>
                  </a:cubicBezTo>
                  <a:cubicBezTo>
                    <a:pt x="483" y="1673"/>
                    <a:pt x="481" y="1692"/>
                    <a:pt x="482" y="1704"/>
                  </a:cubicBezTo>
                  <a:cubicBezTo>
                    <a:pt x="497" y="1708"/>
                    <a:pt x="514" y="1712"/>
                    <a:pt x="530" y="1716"/>
                  </a:cubicBezTo>
                  <a:cubicBezTo>
                    <a:pt x="487" y="1705"/>
                    <a:pt x="441" y="1693"/>
                    <a:pt x="424" y="1688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78" name="Oval 157">
              <a:extLst>
                <a:ext uri="{FF2B5EF4-FFF2-40B4-BE49-F238E27FC236}">
                  <a16:creationId xmlns:a16="http://schemas.microsoft.com/office/drawing/2014/main" id="{25D9EB82-E9B3-4CEB-870B-3525BEEC62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2" y="1646"/>
              <a:ext cx="58" cy="18"/>
            </a:xfrm>
            <a:prstGeom prst="ellipse">
              <a:avLst/>
            </a:prstGeom>
            <a:solidFill>
              <a:srgbClr val="FFF1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4779" name="Freeform 158">
              <a:extLst>
                <a:ext uri="{FF2B5EF4-FFF2-40B4-BE49-F238E27FC236}">
                  <a16:creationId xmlns:a16="http://schemas.microsoft.com/office/drawing/2014/main" id="{F6104A0C-3456-4D1E-B010-E5152FF907FA}"/>
                </a:ext>
              </a:extLst>
            </p:cNvPr>
            <p:cNvSpPr>
              <a:spLocks/>
            </p:cNvSpPr>
            <p:nvPr/>
          </p:nvSpPr>
          <p:spPr bwMode="auto">
            <a:xfrm>
              <a:off x="892" y="1656"/>
              <a:ext cx="58" cy="1901"/>
            </a:xfrm>
            <a:custGeom>
              <a:avLst/>
              <a:gdLst>
                <a:gd name="T0" fmla="*/ 1430 w 34"/>
                <a:gd name="T1" fmla="*/ 44327 h 1123"/>
                <a:gd name="T2" fmla="*/ 1430 w 34"/>
                <a:gd name="T3" fmla="*/ 0 h 1123"/>
                <a:gd name="T4" fmla="*/ 710 w 34"/>
                <a:gd name="T5" fmla="*/ 198 h 1123"/>
                <a:gd name="T6" fmla="*/ 0 w 34"/>
                <a:gd name="T7" fmla="*/ 0 h 1123"/>
                <a:gd name="T8" fmla="*/ 0 w 34"/>
                <a:gd name="T9" fmla="*/ 44327 h 1123"/>
                <a:gd name="T10" fmla="*/ 0 w 34"/>
                <a:gd name="T11" fmla="*/ 44385 h 1123"/>
                <a:gd name="T12" fmla="*/ 710 w 34"/>
                <a:gd name="T13" fmla="*/ 44729 h 1123"/>
                <a:gd name="T14" fmla="*/ 1430 w 34"/>
                <a:gd name="T15" fmla="*/ 44385 h 1123"/>
                <a:gd name="T16" fmla="*/ 1430 w 34"/>
                <a:gd name="T17" fmla="*/ 44327 h 112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4" h="1123">
                  <a:moveTo>
                    <a:pt x="34" y="1113"/>
                  </a:moveTo>
                  <a:cubicBezTo>
                    <a:pt x="34" y="0"/>
                    <a:pt x="34" y="0"/>
                    <a:pt x="34" y="0"/>
                  </a:cubicBezTo>
                  <a:cubicBezTo>
                    <a:pt x="33" y="3"/>
                    <a:pt x="26" y="5"/>
                    <a:pt x="17" y="5"/>
                  </a:cubicBezTo>
                  <a:cubicBezTo>
                    <a:pt x="8" y="5"/>
                    <a:pt x="1" y="3"/>
                    <a:pt x="0" y="0"/>
                  </a:cubicBezTo>
                  <a:cubicBezTo>
                    <a:pt x="0" y="1113"/>
                    <a:pt x="0" y="1113"/>
                    <a:pt x="0" y="1113"/>
                  </a:cubicBezTo>
                  <a:cubicBezTo>
                    <a:pt x="0" y="1113"/>
                    <a:pt x="0" y="1114"/>
                    <a:pt x="0" y="1114"/>
                  </a:cubicBezTo>
                  <a:cubicBezTo>
                    <a:pt x="0" y="1117"/>
                    <a:pt x="8" y="1123"/>
                    <a:pt x="17" y="1123"/>
                  </a:cubicBezTo>
                  <a:cubicBezTo>
                    <a:pt x="26" y="1123"/>
                    <a:pt x="34" y="1117"/>
                    <a:pt x="34" y="1114"/>
                  </a:cubicBezTo>
                  <a:cubicBezTo>
                    <a:pt x="34" y="1114"/>
                    <a:pt x="34" y="1113"/>
                    <a:pt x="34" y="1113"/>
                  </a:cubicBezTo>
                  <a:close/>
                </a:path>
              </a:pathLst>
            </a:custGeom>
            <a:solidFill>
              <a:srgbClr val="FCCC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80" name="Freeform 159">
              <a:extLst>
                <a:ext uri="{FF2B5EF4-FFF2-40B4-BE49-F238E27FC236}">
                  <a16:creationId xmlns:a16="http://schemas.microsoft.com/office/drawing/2014/main" id="{7D46952C-458C-46DB-8896-FE7CB73065B8}"/>
                </a:ext>
              </a:extLst>
            </p:cNvPr>
            <p:cNvSpPr>
              <a:spLocks/>
            </p:cNvSpPr>
            <p:nvPr/>
          </p:nvSpPr>
          <p:spPr bwMode="auto">
            <a:xfrm>
              <a:off x="903" y="1686"/>
              <a:ext cx="27" cy="1829"/>
            </a:xfrm>
            <a:custGeom>
              <a:avLst/>
              <a:gdLst>
                <a:gd name="T0" fmla="*/ 559 w 16"/>
                <a:gd name="T1" fmla="*/ 42624 h 1080"/>
                <a:gd name="T2" fmla="*/ 635 w 16"/>
                <a:gd name="T3" fmla="*/ 26438 h 1080"/>
                <a:gd name="T4" fmla="*/ 439 w 16"/>
                <a:gd name="T5" fmla="*/ 520 h 1080"/>
                <a:gd name="T6" fmla="*/ 162 w 16"/>
                <a:gd name="T7" fmla="*/ 520 h 1080"/>
                <a:gd name="T8" fmla="*/ 0 w 16"/>
                <a:gd name="T9" fmla="*/ 24891 h 1080"/>
                <a:gd name="T10" fmla="*/ 0 w 16"/>
                <a:gd name="T11" fmla="*/ 42922 h 1080"/>
                <a:gd name="T12" fmla="*/ 0 w 16"/>
                <a:gd name="T13" fmla="*/ 42922 h 1080"/>
                <a:gd name="T14" fmla="*/ 343 w 16"/>
                <a:gd name="T15" fmla="*/ 43146 h 1080"/>
                <a:gd name="T16" fmla="*/ 559 w 16"/>
                <a:gd name="T17" fmla="*/ 42624 h 108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6" h="1080">
                  <a:moveTo>
                    <a:pt x="14" y="1067"/>
                  </a:moveTo>
                  <a:cubicBezTo>
                    <a:pt x="16" y="662"/>
                    <a:pt x="16" y="662"/>
                    <a:pt x="16" y="662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1" y="0"/>
                    <a:pt x="4" y="3"/>
                    <a:pt x="4" y="13"/>
                  </a:cubicBezTo>
                  <a:cubicBezTo>
                    <a:pt x="0" y="623"/>
                    <a:pt x="0" y="623"/>
                    <a:pt x="0" y="623"/>
                  </a:cubicBezTo>
                  <a:cubicBezTo>
                    <a:pt x="0" y="1074"/>
                    <a:pt x="0" y="1074"/>
                    <a:pt x="0" y="1074"/>
                  </a:cubicBezTo>
                  <a:cubicBezTo>
                    <a:pt x="0" y="1074"/>
                    <a:pt x="0" y="1074"/>
                    <a:pt x="0" y="1074"/>
                  </a:cubicBezTo>
                  <a:cubicBezTo>
                    <a:pt x="0" y="1077"/>
                    <a:pt x="4" y="1080"/>
                    <a:pt x="9" y="1080"/>
                  </a:cubicBezTo>
                  <a:cubicBezTo>
                    <a:pt x="14" y="1080"/>
                    <a:pt x="14" y="1068"/>
                    <a:pt x="14" y="1067"/>
                  </a:cubicBezTo>
                  <a:close/>
                </a:path>
              </a:pathLst>
            </a:custGeom>
            <a:solidFill>
              <a:srgbClr val="FEE6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81" name="Freeform 160">
              <a:extLst>
                <a:ext uri="{FF2B5EF4-FFF2-40B4-BE49-F238E27FC236}">
                  <a16:creationId xmlns:a16="http://schemas.microsoft.com/office/drawing/2014/main" id="{FED77401-260B-49E1-8605-606071348947}"/>
                </a:ext>
              </a:extLst>
            </p:cNvPr>
            <p:cNvSpPr>
              <a:spLocks/>
            </p:cNvSpPr>
            <p:nvPr/>
          </p:nvSpPr>
          <p:spPr bwMode="auto">
            <a:xfrm>
              <a:off x="909" y="1722"/>
              <a:ext cx="14" cy="1735"/>
            </a:xfrm>
            <a:custGeom>
              <a:avLst/>
              <a:gdLst>
                <a:gd name="T0" fmla="*/ 413 w 8"/>
                <a:gd name="T1" fmla="*/ 26557 h 1025"/>
                <a:gd name="T2" fmla="*/ 200 w 8"/>
                <a:gd name="T3" fmla="*/ 0 h 1025"/>
                <a:gd name="T4" fmla="*/ 0 w 8"/>
                <a:gd name="T5" fmla="*/ 26597 h 1025"/>
                <a:gd name="T6" fmla="*/ 200 w 8"/>
                <a:gd name="T7" fmla="*/ 40806 h 1025"/>
                <a:gd name="T8" fmla="*/ 413 w 8"/>
                <a:gd name="T9" fmla="*/ 26557 h 10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1025">
                  <a:moveTo>
                    <a:pt x="8" y="667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0" y="668"/>
                    <a:pt x="0" y="668"/>
                    <a:pt x="0" y="668"/>
                  </a:cubicBezTo>
                  <a:cubicBezTo>
                    <a:pt x="0" y="668"/>
                    <a:pt x="3" y="1025"/>
                    <a:pt x="4" y="1025"/>
                  </a:cubicBezTo>
                  <a:cubicBezTo>
                    <a:pt x="6" y="1025"/>
                    <a:pt x="8" y="667"/>
                    <a:pt x="8" y="66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82" name="Freeform 161">
              <a:extLst>
                <a:ext uri="{FF2B5EF4-FFF2-40B4-BE49-F238E27FC236}">
                  <a16:creationId xmlns:a16="http://schemas.microsoft.com/office/drawing/2014/main" id="{DBA29342-B312-4E40-A3E5-67ACF12A2D65}"/>
                </a:ext>
              </a:extLst>
            </p:cNvPr>
            <p:cNvSpPr>
              <a:spLocks/>
            </p:cNvSpPr>
            <p:nvPr/>
          </p:nvSpPr>
          <p:spPr bwMode="auto">
            <a:xfrm>
              <a:off x="914" y="1666"/>
              <a:ext cx="31" cy="1883"/>
            </a:xfrm>
            <a:custGeom>
              <a:avLst/>
              <a:gdLst>
                <a:gd name="T0" fmla="*/ 801 w 18"/>
                <a:gd name="T1" fmla="*/ 0 h 1112"/>
                <a:gd name="T2" fmla="*/ 801 w 18"/>
                <a:gd name="T3" fmla="*/ 43937 h 1112"/>
                <a:gd name="T4" fmla="*/ 0 w 18"/>
                <a:gd name="T5" fmla="*/ 44317 h 1112"/>
                <a:gd name="T6" fmla="*/ 572 w 18"/>
                <a:gd name="T7" fmla="*/ 42787 h 1112"/>
                <a:gd name="T8" fmla="*/ 801 w 18"/>
                <a:gd name="T9" fmla="*/ 0 h 11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1112">
                  <a:moveTo>
                    <a:pt x="18" y="0"/>
                  </a:moveTo>
                  <a:cubicBezTo>
                    <a:pt x="18" y="1101"/>
                    <a:pt x="18" y="1101"/>
                    <a:pt x="18" y="1101"/>
                  </a:cubicBezTo>
                  <a:cubicBezTo>
                    <a:pt x="18" y="1108"/>
                    <a:pt x="4" y="1112"/>
                    <a:pt x="0" y="1110"/>
                  </a:cubicBezTo>
                  <a:cubicBezTo>
                    <a:pt x="6" y="1109"/>
                    <a:pt x="13" y="1090"/>
                    <a:pt x="13" y="1072"/>
                  </a:cubicBezTo>
                  <a:lnTo>
                    <a:pt x="18" y="0"/>
                  </a:lnTo>
                  <a:close/>
                </a:path>
              </a:pathLst>
            </a:custGeom>
            <a:solidFill>
              <a:srgbClr val="C490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83" name="Freeform 162">
              <a:extLst>
                <a:ext uri="{FF2B5EF4-FFF2-40B4-BE49-F238E27FC236}">
                  <a16:creationId xmlns:a16="http://schemas.microsoft.com/office/drawing/2014/main" id="{BBDFC007-190A-4586-81FF-E74FE5BD76E3}"/>
                </a:ext>
              </a:extLst>
            </p:cNvPr>
            <p:cNvSpPr>
              <a:spLocks/>
            </p:cNvSpPr>
            <p:nvPr/>
          </p:nvSpPr>
          <p:spPr bwMode="auto">
            <a:xfrm>
              <a:off x="914" y="1659"/>
              <a:ext cx="31" cy="1864"/>
            </a:xfrm>
            <a:custGeom>
              <a:avLst/>
              <a:gdLst>
                <a:gd name="T0" fmla="*/ 801 w 18"/>
                <a:gd name="T1" fmla="*/ 43896 h 1101"/>
                <a:gd name="T2" fmla="*/ 801 w 18"/>
                <a:gd name="T3" fmla="*/ 281 h 1101"/>
                <a:gd name="T4" fmla="*/ 0 w 18"/>
                <a:gd name="T5" fmla="*/ 198 h 1101"/>
                <a:gd name="T6" fmla="*/ 572 w 18"/>
                <a:gd name="T7" fmla="*/ 1161 h 1101"/>
                <a:gd name="T8" fmla="*/ 801 w 18"/>
                <a:gd name="T9" fmla="*/ 43896 h 110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1101">
                  <a:moveTo>
                    <a:pt x="18" y="1101"/>
                  </a:moveTo>
                  <a:cubicBezTo>
                    <a:pt x="18" y="7"/>
                    <a:pt x="18" y="7"/>
                    <a:pt x="18" y="7"/>
                  </a:cubicBezTo>
                  <a:cubicBezTo>
                    <a:pt x="18" y="0"/>
                    <a:pt x="8" y="6"/>
                    <a:pt x="0" y="5"/>
                  </a:cubicBezTo>
                  <a:cubicBezTo>
                    <a:pt x="6" y="6"/>
                    <a:pt x="13" y="6"/>
                    <a:pt x="13" y="29"/>
                  </a:cubicBezTo>
                  <a:lnTo>
                    <a:pt x="18" y="1101"/>
                  </a:lnTo>
                  <a:close/>
                </a:path>
              </a:pathLst>
            </a:custGeom>
            <a:solidFill>
              <a:srgbClr val="CF9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84" name="Freeform 163">
              <a:extLst>
                <a:ext uri="{FF2B5EF4-FFF2-40B4-BE49-F238E27FC236}">
                  <a16:creationId xmlns:a16="http://schemas.microsoft.com/office/drawing/2014/main" id="{AED4904B-2A67-412C-995F-5021266AC067}"/>
                </a:ext>
              </a:extLst>
            </p:cNvPr>
            <p:cNvSpPr>
              <a:spLocks/>
            </p:cNvSpPr>
            <p:nvPr/>
          </p:nvSpPr>
          <p:spPr bwMode="auto">
            <a:xfrm>
              <a:off x="911" y="720"/>
              <a:ext cx="22" cy="934"/>
            </a:xfrm>
            <a:custGeom>
              <a:avLst/>
              <a:gdLst>
                <a:gd name="T0" fmla="*/ 518 w 13"/>
                <a:gd name="T1" fmla="*/ 21841 h 552"/>
                <a:gd name="T2" fmla="*/ 518 w 13"/>
                <a:gd name="T3" fmla="*/ 0 h 552"/>
                <a:gd name="T4" fmla="*/ 237 w 13"/>
                <a:gd name="T5" fmla="*/ 69 h 552"/>
                <a:gd name="T6" fmla="*/ 0 w 13"/>
                <a:gd name="T7" fmla="*/ 0 h 552"/>
                <a:gd name="T8" fmla="*/ 0 w 13"/>
                <a:gd name="T9" fmla="*/ 21841 h 552"/>
                <a:gd name="T10" fmla="*/ 0 w 13"/>
                <a:gd name="T11" fmla="*/ 21841 h 552"/>
                <a:gd name="T12" fmla="*/ 237 w 13"/>
                <a:gd name="T13" fmla="*/ 21910 h 552"/>
                <a:gd name="T14" fmla="*/ 518 w 13"/>
                <a:gd name="T15" fmla="*/ 21841 h 552"/>
                <a:gd name="T16" fmla="*/ 518 w 13"/>
                <a:gd name="T17" fmla="*/ 21841 h 55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" h="552">
                  <a:moveTo>
                    <a:pt x="13" y="55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12" y="1"/>
                    <a:pt x="9" y="2"/>
                    <a:pt x="6" y="2"/>
                  </a:cubicBezTo>
                  <a:cubicBezTo>
                    <a:pt x="3" y="2"/>
                    <a:pt x="0" y="1"/>
                    <a:pt x="0" y="0"/>
                  </a:cubicBezTo>
                  <a:cubicBezTo>
                    <a:pt x="0" y="550"/>
                    <a:pt x="0" y="550"/>
                    <a:pt x="0" y="550"/>
                  </a:cubicBezTo>
                  <a:cubicBezTo>
                    <a:pt x="0" y="550"/>
                    <a:pt x="0" y="550"/>
                    <a:pt x="0" y="550"/>
                  </a:cubicBezTo>
                  <a:cubicBezTo>
                    <a:pt x="0" y="551"/>
                    <a:pt x="3" y="552"/>
                    <a:pt x="6" y="552"/>
                  </a:cubicBezTo>
                  <a:cubicBezTo>
                    <a:pt x="10" y="552"/>
                    <a:pt x="13" y="551"/>
                    <a:pt x="13" y="550"/>
                  </a:cubicBezTo>
                  <a:cubicBezTo>
                    <a:pt x="13" y="550"/>
                    <a:pt x="13" y="550"/>
                    <a:pt x="13" y="550"/>
                  </a:cubicBezTo>
                  <a:close/>
                </a:path>
              </a:pathLst>
            </a:custGeom>
            <a:solidFill>
              <a:srgbClr val="BAC4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85" name="Freeform 164">
              <a:extLst>
                <a:ext uri="{FF2B5EF4-FFF2-40B4-BE49-F238E27FC236}">
                  <a16:creationId xmlns:a16="http://schemas.microsoft.com/office/drawing/2014/main" id="{B80A9B4F-4AEB-4A1A-9E48-7203900898ED}"/>
                </a:ext>
              </a:extLst>
            </p:cNvPr>
            <p:cNvSpPr>
              <a:spLocks/>
            </p:cNvSpPr>
            <p:nvPr/>
          </p:nvSpPr>
          <p:spPr bwMode="auto">
            <a:xfrm>
              <a:off x="911" y="806"/>
              <a:ext cx="19" cy="37"/>
            </a:xfrm>
            <a:custGeom>
              <a:avLst/>
              <a:gdLst>
                <a:gd name="T0" fmla="*/ 48 w 11"/>
                <a:gd name="T1" fmla="*/ 175 h 22"/>
                <a:gd name="T2" fmla="*/ 444 w 11"/>
                <a:gd name="T3" fmla="*/ 609 h 22"/>
                <a:gd name="T4" fmla="*/ 504 w 11"/>
                <a:gd name="T5" fmla="*/ 37 h 22"/>
                <a:gd name="T6" fmla="*/ 0 w 11"/>
                <a:gd name="T7" fmla="*/ 0 h 2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22">
                  <a:moveTo>
                    <a:pt x="1" y="5"/>
                  </a:moveTo>
                  <a:cubicBezTo>
                    <a:pt x="5" y="7"/>
                    <a:pt x="9" y="9"/>
                    <a:pt x="10" y="16"/>
                  </a:cubicBezTo>
                  <a:cubicBezTo>
                    <a:pt x="11" y="22"/>
                    <a:pt x="11" y="1"/>
                    <a:pt x="11" y="1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8492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86" name="Freeform 165">
              <a:extLst>
                <a:ext uri="{FF2B5EF4-FFF2-40B4-BE49-F238E27FC236}">
                  <a16:creationId xmlns:a16="http://schemas.microsoft.com/office/drawing/2014/main" id="{A279D49D-FEC8-43BB-9163-C27A62F23E46}"/>
                </a:ext>
              </a:extLst>
            </p:cNvPr>
            <p:cNvSpPr>
              <a:spLocks/>
            </p:cNvSpPr>
            <p:nvPr/>
          </p:nvSpPr>
          <p:spPr bwMode="auto">
            <a:xfrm>
              <a:off x="914" y="820"/>
              <a:ext cx="11" cy="826"/>
            </a:xfrm>
            <a:custGeom>
              <a:avLst/>
              <a:gdLst>
                <a:gd name="T0" fmla="*/ 354 w 6"/>
                <a:gd name="T1" fmla="*/ 19242 h 488"/>
                <a:gd name="T2" fmla="*/ 420 w 6"/>
                <a:gd name="T3" fmla="*/ 13001 h 488"/>
                <a:gd name="T4" fmla="*/ 273 w 6"/>
                <a:gd name="T5" fmla="*/ 166 h 488"/>
                <a:gd name="T6" fmla="*/ 81 w 6"/>
                <a:gd name="T7" fmla="*/ 198 h 488"/>
                <a:gd name="T8" fmla="*/ 0 w 6"/>
                <a:gd name="T9" fmla="*/ 12420 h 488"/>
                <a:gd name="T10" fmla="*/ 0 w 6"/>
                <a:gd name="T11" fmla="*/ 19353 h 488"/>
                <a:gd name="T12" fmla="*/ 0 w 6"/>
                <a:gd name="T13" fmla="*/ 19353 h 488"/>
                <a:gd name="T14" fmla="*/ 229 w 6"/>
                <a:gd name="T15" fmla="*/ 19421 h 488"/>
                <a:gd name="T16" fmla="*/ 354 w 6"/>
                <a:gd name="T17" fmla="*/ 19242 h 48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" h="488">
                  <a:moveTo>
                    <a:pt x="5" y="483"/>
                  </a:moveTo>
                  <a:cubicBezTo>
                    <a:pt x="6" y="327"/>
                    <a:pt x="6" y="327"/>
                    <a:pt x="6" y="327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0"/>
                    <a:pt x="1" y="1"/>
                    <a:pt x="1" y="5"/>
                  </a:cubicBezTo>
                  <a:cubicBezTo>
                    <a:pt x="0" y="312"/>
                    <a:pt x="0" y="312"/>
                    <a:pt x="0" y="312"/>
                  </a:cubicBezTo>
                  <a:cubicBezTo>
                    <a:pt x="0" y="486"/>
                    <a:pt x="0" y="486"/>
                    <a:pt x="0" y="486"/>
                  </a:cubicBezTo>
                  <a:cubicBezTo>
                    <a:pt x="0" y="486"/>
                    <a:pt x="0" y="486"/>
                    <a:pt x="0" y="486"/>
                  </a:cubicBezTo>
                  <a:cubicBezTo>
                    <a:pt x="0" y="487"/>
                    <a:pt x="1" y="488"/>
                    <a:pt x="3" y="488"/>
                  </a:cubicBezTo>
                  <a:cubicBezTo>
                    <a:pt x="5" y="488"/>
                    <a:pt x="5" y="483"/>
                    <a:pt x="5" y="483"/>
                  </a:cubicBezTo>
                  <a:close/>
                </a:path>
              </a:pathLst>
            </a:custGeom>
            <a:solidFill>
              <a:srgbClr val="DCE2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87" name="Freeform 166">
              <a:extLst>
                <a:ext uri="{FF2B5EF4-FFF2-40B4-BE49-F238E27FC236}">
                  <a16:creationId xmlns:a16="http://schemas.microsoft.com/office/drawing/2014/main" id="{44483609-5651-4FA9-B6BF-FFE55518DBC8}"/>
                </a:ext>
              </a:extLst>
            </p:cNvPr>
            <p:cNvSpPr>
              <a:spLocks/>
            </p:cNvSpPr>
            <p:nvPr/>
          </p:nvSpPr>
          <p:spPr bwMode="auto">
            <a:xfrm>
              <a:off x="916" y="830"/>
              <a:ext cx="5" cy="794"/>
            </a:xfrm>
            <a:custGeom>
              <a:avLst/>
              <a:gdLst>
                <a:gd name="T0" fmla="*/ 103 w 3"/>
                <a:gd name="T1" fmla="*/ 13185 h 469"/>
                <a:gd name="T2" fmla="*/ 62 w 3"/>
                <a:gd name="T3" fmla="*/ 0 h 469"/>
                <a:gd name="T4" fmla="*/ 0 w 3"/>
                <a:gd name="T5" fmla="*/ 13227 h 469"/>
                <a:gd name="T6" fmla="*/ 62 w 3"/>
                <a:gd name="T7" fmla="*/ 18687 h 469"/>
                <a:gd name="T8" fmla="*/ 103 w 3"/>
                <a:gd name="T9" fmla="*/ 13185 h 46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469">
                  <a:moveTo>
                    <a:pt x="3" y="331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0" y="332"/>
                    <a:pt x="0" y="332"/>
                    <a:pt x="0" y="332"/>
                  </a:cubicBezTo>
                  <a:cubicBezTo>
                    <a:pt x="0" y="332"/>
                    <a:pt x="1" y="469"/>
                    <a:pt x="2" y="469"/>
                  </a:cubicBezTo>
                  <a:cubicBezTo>
                    <a:pt x="3" y="469"/>
                    <a:pt x="3" y="331"/>
                    <a:pt x="3" y="33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88" name="Freeform 167">
              <a:extLst>
                <a:ext uri="{FF2B5EF4-FFF2-40B4-BE49-F238E27FC236}">
                  <a16:creationId xmlns:a16="http://schemas.microsoft.com/office/drawing/2014/main" id="{AEF621B7-354D-47C1-BAEB-3EC851D58354}"/>
                </a:ext>
              </a:extLst>
            </p:cNvPr>
            <p:cNvSpPr>
              <a:spLocks/>
            </p:cNvSpPr>
            <p:nvPr/>
          </p:nvSpPr>
          <p:spPr bwMode="auto">
            <a:xfrm>
              <a:off x="918" y="723"/>
              <a:ext cx="12" cy="930"/>
            </a:xfrm>
            <a:custGeom>
              <a:avLst/>
              <a:gdLst>
                <a:gd name="T0" fmla="*/ 312 w 7"/>
                <a:gd name="T1" fmla="*/ 0 h 549"/>
                <a:gd name="T2" fmla="*/ 312 w 7"/>
                <a:gd name="T3" fmla="*/ 21854 h 549"/>
                <a:gd name="T4" fmla="*/ 0 w 7"/>
                <a:gd name="T5" fmla="*/ 21929 h 549"/>
                <a:gd name="T6" fmla="*/ 226 w 7"/>
                <a:gd name="T7" fmla="*/ 21526 h 549"/>
                <a:gd name="T8" fmla="*/ 312 w 7"/>
                <a:gd name="T9" fmla="*/ 0 h 5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549">
                  <a:moveTo>
                    <a:pt x="7" y="0"/>
                  </a:moveTo>
                  <a:cubicBezTo>
                    <a:pt x="7" y="546"/>
                    <a:pt x="7" y="546"/>
                    <a:pt x="7" y="546"/>
                  </a:cubicBezTo>
                  <a:cubicBezTo>
                    <a:pt x="7" y="549"/>
                    <a:pt x="2" y="549"/>
                    <a:pt x="0" y="548"/>
                  </a:cubicBezTo>
                  <a:cubicBezTo>
                    <a:pt x="3" y="547"/>
                    <a:pt x="5" y="545"/>
                    <a:pt x="5" y="538"/>
                  </a:cubicBezTo>
                  <a:lnTo>
                    <a:pt x="7" y="0"/>
                  </a:lnTo>
                  <a:close/>
                </a:path>
              </a:pathLst>
            </a:custGeom>
            <a:solidFill>
              <a:srgbClr val="8492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89" name="Freeform 168">
              <a:extLst>
                <a:ext uri="{FF2B5EF4-FFF2-40B4-BE49-F238E27FC236}">
                  <a16:creationId xmlns:a16="http://schemas.microsoft.com/office/drawing/2014/main" id="{58BF0872-7894-4A6E-8C19-F4290E4EB3D9}"/>
                </a:ext>
              </a:extLst>
            </p:cNvPr>
            <p:cNvSpPr>
              <a:spLocks/>
            </p:cNvSpPr>
            <p:nvPr/>
          </p:nvSpPr>
          <p:spPr bwMode="auto">
            <a:xfrm>
              <a:off x="911" y="722"/>
              <a:ext cx="19" cy="927"/>
            </a:xfrm>
            <a:custGeom>
              <a:avLst/>
              <a:gdLst>
                <a:gd name="T0" fmla="*/ 504 w 11"/>
                <a:gd name="T1" fmla="*/ 21717 h 548"/>
                <a:gd name="T2" fmla="*/ 504 w 11"/>
                <a:gd name="T3" fmla="*/ 69 h 548"/>
                <a:gd name="T4" fmla="*/ 0 w 11"/>
                <a:gd name="T5" fmla="*/ 69 h 548"/>
                <a:gd name="T6" fmla="*/ 366 w 11"/>
                <a:gd name="T7" fmla="*/ 343 h 548"/>
                <a:gd name="T8" fmla="*/ 444 w 11"/>
                <a:gd name="T9" fmla="*/ 804 h 548"/>
                <a:gd name="T10" fmla="*/ 504 w 11"/>
                <a:gd name="T11" fmla="*/ 21717 h 54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" h="548">
                  <a:moveTo>
                    <a:pt x="11" y="548"/>
                  </a:moveTo>
                  <a:cubicBezTo>
                    <a:pt x="11" y="2"/>
                    <a:pt x="11" y="2"/>
                    <a:pt x="11" y="2"/>
                  </a:cubicBezTo>
                  <a:cubicBezTo>
                    <a:pt x="11" y="0"/>
                    <a:pt x="3" y="2"/>
                    <a:pt x="0" y="2"/>
                  </a:cubicBezTo>
                  <a:cubicBezTo>
                    <a:pt x="2" y="2"/>
                    <a:pt x="6" y="4"/>
                    <a:pt x="8" y="9"/>
                  </a:cubicBezTo>
                  <a:cubicBezTo>
                    <a:pt x="10" y="12"/>
                    <a:pt x="10" y="17"/>
                    <a:pt x="10" y="20"/>
                  </a:cubicBezTo>
                  <a:lnTo>
                    <a:pt x="11" y="548"/>
                  </a:lnTo>
                  <a:close/>
                </a:path>
              </a:pathLst>
            </a:custGeom>
            <a:solidFill>
              <a:srgbClr val="8492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90" name="Freeform 169">
              <a:extLst>
                <a:ext uri="{FF2B5EF4-FFF2-40B4-BE49-F238E27FC236}">
                  <a16:creationId xmlns:a16="http://schemas.microsoft.com/office/drawing/2014/main" id="{07ED65A6-E8CD-4784-BF4E-5BCD93F1943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" y="3799"/>
              <a:ext cx="93" cy="42"/>
            </a:xfrm>
            <a:custGeom>
              <a:avLst/>
              <a:gdLst>
                <a:gd name="T0" fmla="*/ 0 w 55"/>
                <a:gd name="T1" fmla="*/ 880 h 25"/>
                <a:gd name="T2" fmla="*/ 957 w 55"/>
                <a:gd name="T3" fmla="*/ 0 h 25"/>
                <a:gd name="T4" fmla="*/ 2168 w 55"/>
                <a:gd name="T5" fmla="*/ 0 h 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5" h="25">
                  <a:moveTo>
                    <a:pt x="0" y="23"/>
                  </a:moveTo>
                  <a:cubicBezTo>
                    <a:pt x="7" y="25"/>
                    <a:pt x="24" y="0"/>
                    <a:pt x="24" y="0"/>
                  </a:cubicBezTo>
                  <a:cubicBezTo>
                    <a:pt x="55" y="0"/>
                    <a:pt x="55" y="0"/>
                    <a:pt x="55" y="0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91" name="Freeform 170">
              <a:extLst>
                <a:ext uri="{FF2B5EF4-FFF2-40B4-BE49-F238E27FC236}">
                  <a16:creationId xmlns:a16="http://schemas.microsoft.com/office/drawing/2014/main" id="{92D3BB41-FCA8-44F2-9E36-58E97820B65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" y="3730"/>
              <a:ext cx="49" cy="69"/>
            </a:xfrm>
            <a:custGeom>
              <a:avLst/>
              <a:gdLst>
                <a:gd name="T0" fmla="*/ 1142 w 29"/>
                <a:gd name="T1" fmla="*/ 0 h 41"/>
                <a:gd name="T2" fmla="*/ 0 w 29"/>
                <a:gd name="T3" fmla="*/ 0 h 41"/>
                <a:gd name="T4" fmla="*/ 742 w 29"/>
                <a:gd name="T5" fmla="*/ 1563 h 4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9" h="41">
                  <a:moveTo>
                    <a:pt x="29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7" y="6"/>
                    <a:pt x="18" y="21"/>
                    <a:pt x="19" y="41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92" name="Oval 171">
              <a:extLst>
                <a:ext uri="{FF2B5EF4-FFF2-40B4-BE49-F238E27FC236}">
                  <a16:creationId xmlns:a16="http://schemas.microsoft.com/office/drawing/2014/main" id="{C4E22161-BD55-436F-9368-AD8631B3E2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6" y="3819"/>
              <a:ext cx="7" cy="55"/>
            </a:xfrm>
            <a:prstGeom prst="ellipse">
              <a:avLst/>
            </a:prstGeom>
            <a:solidFill>
              <a:srgbClr val="898A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4793" name="Freeform 172">
              <a:extLst>
                <a:ext uri="{FF2B5EF4-FFF2-40B4-BE49-F238E27FC236}">
                  <a16:creationId xmlns:a16="http://schemas.microsoft.com/office/drawing/2014/main" id="{8B9A760E-D7B3-4B4B-B07D-2A8EDCCBB9E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" y="3709"/>
              <a:ext cx="10" cy="21"/>
            </a:xfrm>
            <a:custGeom>
              <a:avLst/>
              <a:gdLst>
                <a:gd name="T0" fmla="*/ 10 w 10"/>
                <a:gd name="T1" fmla="*/ 21 h 21"/>
                <a:gd name="T2" fmla="*/ 0 w 10"/>
                <a:gd name="T3" fmla="*/ 21 h 21"/>
                <a:gd name="T4" fmla="*/ 0 w 10"/>
                <a:gd name="T5" fmla="*/ 0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21">
                  <a:moveTo>
                    <a:pt x="10" y="21"/>
                  </a:moveTo>
                  <a:lnTo>
                    <a:pt x="0" y="21"/>
                  </a:lnTo>
                  <a:lnTo>
                    <a:pt x="0" y="0"/>
                  </a:ln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94" name="Oval 173">
              <a:extLst>
                <a:ext uri="{FF2B5EF4-FFF2-40B4-BE49-F238E27FC236}">
                  <a16:creationId xmlns:a16="http://schemas.microsoft.com/office/drawing/2014/main" id="{EEAF8DB1-BAE1-47A2-95E4-4B580AB51D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14" y="3995"/>
              <a:ext cx="29" cy="29"/>
            </a:xfrm>
            <a:prstGeom prst="ellipse">
              <a:avLst/>
            </a:prstGeom>
            <a:solidFill>
              <a:srgbClr val="898A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4795" name="Oval 174">
              <a:extLst>
                <a:ext uri="{FF2B5EF4-FFF2-40B4-BE49-F238E27FC236}">
                  <a16:creationId xmlns:a16="http://schemas.microsoft.com/office/drawing/2014/main" id="{6AFB4A65-2D83-4B1A-A769-BE503E8AB4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84" y="3830"/>
              <a:ext cx="12" cy="30"/>
            </a:xfrm>
            <a:prstGeom prst="ellipse">
              <a:avLst/>
            </a:prstGeom>
            <a:solidFill>
              <a:srgbClr val="898A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4796" name="Line 175">
              <a:extLst>
                <a:ext uri="{FF2B5EF4-FFF2-40B4-BE49-F238E27FC236}">
                  <a16:creationId xmlns:a16="http://schemas.microsoft.com/office/drawing/2014/main" id="{54ADD38A-F987-43B6-8BDD-4F91415D7FA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72" y="3481"/>
              <a:ext cx="1" cy="35"/>
            </a:xfrm>
            <a:prstGeom prst="line">
              <a:avLst/>
            </a:prstGeom>
            <a:noFill/>
            <a:ln w="4763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97" name="Freeform 176">
              <a:extLst>
                <a:ext uri="{FF2B5EF4-FFF2-40B4-BE49-F238E27FC236}">
                  <a16:creationId xmlns:a16="http://schemas.microsoft.com/office/drawing/2014/main" id="{A0DFA6E8-51DF-4F62-98DE-4A245CD36F2B}"/>
                </a:ext>
              </a:extLst>
            </p:cNvPr>
            <p:cNvSpPr>
              <a:spLocks/>
            </p:cNvSpPr>
            <p:nvPr/>
          </p:nvSpPr>
          <p:spPr bwMode="auto">
            <a:xfrm>
              <a:off x="609" y="3508"/>
              <a:ext cx="48" cy="13"/>
            </a:xfrm>
            <a:custGeom>
              <a:avLst/>
              <a:gdLst>
                <a:gd name="T0" fmla="*/ 0 w 28"/>
                <a:gd name="T1" fmla="*/ 236 h 8"/>
                <a:gd name="T2" fmla="*/ 1219 w 28"/>
                <a:gd name="T3" fmla="*/ 0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8" h="8">
                  <a:moveTo>
                    <a:pt x="0" y="8"/>
                  </a:moveTo>
                  <a:cubicBezTo>
                    <a:pt x="8" y="1"/>
                    <a:pt x="20" y="0"/>
                    <a:pt x="28" y="0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98" name="Freeform 177">
              <a:extLst>
                <a:ext uri="{FF2B5EF4-FFF2-40B4-BE49-F238E27FC236}">
                  <a16:creationId xmlns:a16="http://schemas.microsoft.com/office/drawing/2014/main" id="{381E8794-2F01-4315-985D-3E45E608B3DC}"/>
                </a:ext>
              </a:extLst>
            </p:cNvPr>
            <p:cNvSpPr>
              <a:spLocks/>
            </p:cNvSpPr>
            <p:nvPr/>
          </p:nvSpPr>
          <p:spPr bwMode="auto">
            <a:xfrm>
              <a:off x="1430" y="3747"/>
              <a:ext cx="44" cy="115"/>
            </a:xfrm>
            <a:custGeom>
              <a:avLst/>
              <a:gdLst>
                <a:gd name="T0" fmla="*/ 69 w 26"/>
                <a:gd name="T1" fmla="*/ 2177 h 68"/>
                <a:gd name="T2" fmla="*/ 1029 w 26"/>
                <a:gd name="T3" fmla="*/ 2686 h 68"/>
                <a:gd name="T4" fmla="*/ 1029 w 26"/>
                <a:gd name="T5" fmla="*/ 1098 h 68"/>
                <a:gd name="T6" fmla="*/ 0 w 26"/>
                <a:gd name="T7" fmla="*/ 440 h 68"/>
                <a:gd name="T8" fmla="*/ 335 w 26"/>
                <a:gd name="T9" fmla="*/ 0 h 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68">
                  <a:moveTo>
                    <a:pt x="2" y="55"/>
                  </a:moveTo>
                  <a:cubicBezTo>
                    <a:pt x="26" y="68"/>
                    <a:pt x="26" y="68"/>
                    <a:pt x="26" y="68"/>
                  </a:cubicBezTo>
                  <a:cubicBezTo>
                    <a:pt x="26" y="28"/>
                    <a:pt x="26" y="28"/>
                    <a:pt x="26" y="28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9" y="10"/>
                    <a:pt x="8" y="0"/>
                    <a:pt x="8" y="0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99" name="Freeform 178">
              <a:extLst>
                <a:ext uri="{FF2B5EF4-FFF2-40B4-BE49-F238E27FC236}">
                  <a16:creationId xmlns:a16="http://schemas.microsoft.com/office/drawing/2014/main" id="{442B5671-FA96-441D-810A-A0A0840E5A06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3" y="3757"/>
              <a:ext cx="78" cy="20"/>
            </a:xfrm>
            <a:custGeom>
              <a:avLst/>
              <a:gdLst>
                <a:gd name="T0" fmla="*/ 0 w 46"/>
                <a:gd name="T1" fmla="*/ 425 h 12"/>
                <a:gd name="T2" fmla="*/ 1852 w 46"/>
                <a:gd name="T3" fmla="*/ 325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6" h="12">
                  <a:moveTo>
                    <a:pt x="0" y="12"/>
                  </a:moveTo>
                  <a:cubicBezTo>
                    <a:pt x="9" y="0"/>
                    <a:pt x="33" y="1"/>
                    <a:pt x="46" y="9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800" name="Freeform 179">
              <a:extLst>
                <a:ext uri="{FF2B5EF4-FFF2-40B4-BE49-F238E27FC236}">
                  <a16:creationId xmlns:a16="http://schemas.microsoft.com/office/drawing/2014/main" id="{A101090B-AA03-4D23-B352-FDC0BA7DEEF6}"/>
                </a:ext>
              </a:extLst>
            </p:cNvPr>
            <p:cNvSpPr>
              <a:spLocks/>
            </p:cNvSpPr>
            <p:nvPr/>
          </p:nvSpPr>
          <p:spPr bwMode="auto">
            <a:xfrm>
              <a:off x="896" y="3912"/>
              <a:ext cx="91" cy="56"/>
            </a:xfrm>
            <a:custGeom>
              <a:avLst/>
              <a:gdLst>
                <a:gd name="T0" fmla="*/ 0 w 54"/>
                <a:gd name="T1" fmla="*/ 343 h 33"/>
                <a:gd name="T2" fmla="*/ 2081 w 54"/>
                <a:gd name="T3" fmla="*/ 813 h 33"/>
                <a:gd name="T4" fmla="*/ 1906 w 54"/>
                <a:gd name="T5" fmla="*/ 1334 h 3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4" h="33">
                  <a:moveTo>
                    <a:pt x="0" y="8"/>
                  </a:moveTo>
                  <a:cubicBezTo>
                    <a:pt x="14" y="0"/>
                    <a:pt x="43" y="3"/>
                    <a:pt x="54" y="20"/>
                  </a:cubicBezTo>
                  <a:cubicBezTo>
                    <a:pt x="49" y="33"/>
                    <a:pt x="49" y="33"/>
                    <a:pt x="49" y="33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801" name="Freeform 180">
              <a:extLst>
                <a:ext uri="{FF2B5EF4-FFF2-40B4-BE49-F238E27FC236}">
                  <a16:creationId xmlns:a16="http://schemas.microsoft.com/office/drawing/2014/main" id="{1D7994AD-30DF-4CDB-83FA-A8B7C82E5B70}"/>
                </a:ext>
              </a:extLst>
            </p:cNvPr>
            <p:cNvSpPr>
              <a:spLocks/>
            </p:cNvSpPr>
            <p:nvPr/>
          </p:nvSpPr>
          <p:spPr bwMode="auto">
            <a:xfrm>
              <a:off x="858" y="3892"/>
              <a:ext cx="53" cy="144"/>
            </a:xfrm>
            <a:custGeom>
              <a:avLst/>
              <a:gdLst>
                <a:gd name="T0" fmla="*/ 34 w 53"/>
                <a:gd name="T1" fmla="*/ 0 h 144"/>
                <a:gd name="T2" fmla="*/ 34 w 53"/>
                <a:gd name="T3" fmla="*/ 42 h 144"/>
                <a:gd name="T4" fmla="*/ 53 w 53"/>
                <a:gd name="T5" fmla="*/ 71 h 144"/>
                <a:gd name="T6" fmla="*/ 53 w 53"/>
                <a:gd name="T7" fmla="*/ 144 h 144"/>
                <a:gd name="T8" fmla="*/ 0 w 53"/>
                <a:gd name="T9" fmla="*/ 97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" h="144">
                  <a:moveTo>
                    <a:pt x="34" y="0"/>
                  </a:moveTo>
                  <a:lnTo>
                    <a:pt x="34" y="42"/>
                  </a:lnTo>
                  <a:lnTo>
                    <a:pt x="53" y="71"/>
                  </a:lnTo>
                  <a:lnTo>
                    <a:pt x="53" y="144"/>
                  </a:lnTo>
                  <a:lnTo>
                    <a:pt x="0" y="97"/>
                  </a:ln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802" name="Freeform 181">
              <a:extLst>
                <a:ext uri="{FF2B5EF4-FFF2-40B4-BE49-F238E27FC236}">
                  <a16:creationId xmlns:a16="http://schemas.microsoft.com/office/drawing/2014/main" id="{0553A76D-A51D-4F10-8A33-322872C67A4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6" y="3540"/>
              <a:ext cx="78" cy="64"/>
            </a:xfrm>
            <a:custGeom>
              <a:avLst/>
              <a:gdLst>
                <a:gd name="T0" fmla="*/ 0 w 78"/>
                <a:gd name="T1" fmla="*/ 0 h 64"/>
                <a:gd name="T2" fmla="*/ 0 w 78"/>
                <a:gd name="T3" fmla="*/ 32 h 64"/>
                <a:gd name="T4" fmla="*/ 27 w 78"/>
                <a:gd name="T5" fmla="*/ 64 h 64"/>
                <a:gd name="T6" fmla="*/ 78 w 78"/>
                <a:gd name="T7" fmla="*/ 17 h 6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8" h="64">
                  <a:moveTo>
                    <a:pt x="0" y="0"/>
                  </a:moveTo>
                  <a:lnTo>
                    <a:pt x="0" y="32"/>
                  </a:lnTo>
                  <a:lnTo>
                    <a:pt x="27" y="64"/>
                  </a:lnTo>
                  <a:lnTo>
                    <a:pt x="78" y="17"/>
                  </a:ln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803" name="Oval 182">
              <a:extLst>
                <a:ext uri="{FF2B5EF4-FFF2-40B4-BE49-F238E27FC236}">
                  <a16:creationId xmlns:a16="http://schemas.microsoft.com/office/drawing/2014/main" id="{A4484421-F408-4977-BC2D-72E851D14A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1" y="728"/>
              <a:ext cx="42" cy="14"/>
            </a:xfrm>
            <a:prstGeom prst="ellipse">
              <a:avLst/>
            </a:prstGeom>
            <a:solidFill>
              <a:srgbClr val="EDF0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4804" name="Freeform 183">
              <a:extLst>
                <a:ext uri="{FF2B5EF4-FFF2-40B4-BE49-F238E27FC236}">
                  <a16:creationId xmlns:a16="http://schemas.microsoft.com/office/drawing/2014/main" id="{C0F8BAE8-B552-4003-89D9-7F74FA0BBBB3}"/>
                </a:ext>
              </a:extLst>
            </p:cNvPr>
            <p:cNvSpPr>
              <a:spLocks/>
            </p:cNvSpPr>
            <p:nvPr/>
          </p:nvSpPr>
          <p:spPr bwMode="auto">
            <a:xfrm>
              <a:off x="901" y="737"/>
              <a:ext cx="40" cy="79"/>
            </a:xfrm>
            <a:custGeom>
              <a:avLst/>
              <a:gdLst>
                <a:gd name="T0" fmla="*/ 867 w 24"/>
                <a:gd name="T1" fmla="*/ 1491 h 47"/>
                <a:gd name="T2" fmla="*/ 867 w 24"/>
                <a:gd name="T3" fmla="*/ 0 h 47"/>
                <a:gd name="T4" fmla="*/ 425 w 24"/>
                <a:gd name="T5" fmla="*/ 104 h 47"/>
                <a:gd name="T6" fmla="*/ 0 w 24"/>
                <a:gd name="T7" fmla="*/ 0 h 47"/>
                <a:gd name="T8" fmla="*/ 0 w 24"/>
                <a:gd name="T9" fmla="*/ 1491 h 47"/>
                <a:gd name="T10" fmla="*/ 0 w 24"/>
                <a:gd name="T11" fmla="*/ 1514 h 47"/>
                <a:gd name="T12" fmla="*/ 425 w 24"/>
                <a:gd name="T13" fmla="*/ 1792 h 47"/>
                <a:gd name="T14" fmla="*/ 867 w 24"/>
                <a:gd name="T15" fmla="*/ 1514 h 47"/>
                <a:gd name="T16" fmla="*/ 867 w 24"/>
                <a:gd name="T17" fmla="*/ 1491 h 4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4" h="47">
                  <a:moveTo>
                    <a:pt x="24" y="39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24" y="2"/>
                    <a:pt x="18" y="3"/>
                    <a:pt x="12" y="3"/>
                  </a:cubicBezTo>
                  <a:cubicBezTo>
                    <a:pt x="6" y="3"/>
                    <a:pt x="1" y="2"/>
                    <a:pt x="0" y="0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0" y="42"/>
                    <a:pt x="5" y="47"/>
                    <a:pt x="12" y="47"/>
                  </a:cubicBezTo>
                  <a:cubicBezTo>
                    <a:pt x="19" y="47"/>
                    <a:pt x="24" y="42"/>
                    <a:pt x="24" y="40"/>
                  </a:cubicBezTo>
                  <a:cubicBezTo>
                    <a:pt x="24" y="40"/>
                    <a:pt x="24" y="39"/>
                    <a:pt x="24" y="39"/>
                  </a:cubicBezTo>
                  <a:close/>
                </a:path>
              </a:pathLst>
            </a:custGeom>
            <a:solidFill>
              <a:srgbClr val="4F5E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805" name="Freeform 184">
              <a:extLst>
                <a:ext uri="{FF2B5EF4-FFF2-40B4-BE49-F238E27FC236}">
                  <a16:creationId xmlns:a16="http://schemas.microsoft.com/office/drawing/2014/main" id="{17E39436-EED3-4F0C-903E-B05C0261E99C}"/>
                </a:ext>
              </a:extLst>
            </p:cNvPr>
            <p:cNvSpPr>
              <a:spLocks/>
            </p:cNvSpPr>
            <p:nvPr/>
          </p:nvSpPr>
          <p:spPr bwMode="auto">
            <a:xfrm>
              <a:off x="647" y="713"/>
              <a:ext cx="549" cy="92"/>
            </a:xfrm>
            <a:custGeom>
              <a:avLst/>
              <a:gdLst>
                <a:gd name="T0" fmla="*/ 12952 w 324"/>
                <a:gd name="T1" fmla="*/ 1365 h 54"/>
                <a:gd name="T2" fmla="*/ 12668 w 324"/>
                <a:gd name="T3" fmla="*/ 877 h 54"/>
                <a:gd name="T4" fmla="*/ 12134 w 324"/>
                <a:gd name="T5" fmla="*/ 409 h 54"/>
                <a:gd name="T6" fmla="*/ 11903 w 324"/>
                <a:gd name="T7" fmla="*/ 465 h 54"/>
                <a:gd name="T8" fmla="*/ 11953 w 324"/>
                <a:gd name="T9" fmla="*/ 697 h 54"/>
                <a:gd name="T10" fmla="*/ 12512 w 324"/>
                <a:gd name="T11" fmla="*/ 1123 h 54"/>
                <a:gd name="T12" fmla="*/ 12639 w 324"/>
                <a:gd name="T13" fmla="*/ 1426 h 54"/>
                <a:gd name="T14" fmla="*/ 12547 w 324"/>
                <a:gd name="T15" fmla="*/ 1709 h 54"/>
                <a:gd name="T16" fmla="*/ 12308 w 324"/>
                <a:gd name="T17" fmla="*/ 1877 h 54"/>
                <a:gd name="T18" fmla="*/ 12002 w 324"/>
                <a:gd name="T19" fmla="*/ 1777 h 54"/>
                <a:gd name="T20" fmla="*/ 11729 w 324"/>
                <a:gd name="T21" fmla="*/ 1593 h 54"/>
                <a:gd name="T22" fmla="*/ 11729 w 324"/>
                <a:gd name="T23" fmla="*/ 1593 h 54"/>
                <a:gd name="T24" fmla="*/ 6515 w 324"/>
                <a:gd name="T25" fmla="*/ 0 h 54"/>
                <a:gd name="T26" fmla="*/ 1367 w 324"/>
                <a:gd name="T27" fmla="*/ 1291 h 54"/>
                <a:gd name="T28" fmla="*/ 1283 w 324"/>
                <a:gd name="T29" fmla="*/ 1463 h 54"/>
                <a:gd name="T30" fmla="*/ 1283 w 324"/>
                <a:gd name="T31" fmla="*/ 1593 h 54"/>
                <a:gd name="T32" fmla="*/ 1283 w 324"/>
                <a:gd name="T33" fmla="*/ 1593 h 54"/>
                <a:gd name="T34" fmla="*/ 988 w 324"/>
                <a:gd name="T35" fmla="*/ 1777 h 54"/>
                <a:gd name="T36" fmla="*/ 744 w 324"/>
                <a:gd name="T37" fmla="*/ 1877 h 54"/>
                <a:gd name="T38" fmla="*/ 447 w 324"/>
                <a:gd name="T39" fmla="*/ 1709 h 54"/>
                <a:gd name="T40" fmla="*/ 344 w 324"/>
                <a:gd name="T41" fmla="*/ 1426 h 54"/>
                <a:gd name="T42" fmla="*/ 520 w 324"/>
                <a:gd name="T43" fmla="*/ 1123 h 54"/>
                <a:gd name="T44" fmla="*/ 1045 w 324"/>
                <a:gd name="T45" fmla="*/ 697 h 54"/>
                <a:gd name="T46" fmla="*/ 1091 w 324"/>
                <a:gd name="T47" fmla="*/ 465 h 54"/>
                <a:gd name="T48" fmla="*/ 852 w 324"/>
                <a:gd name="T49" fmla="*/ 409 h 54"/>
                <a:gd name="T50" fmla="*/ 336 w 324"/>
                <a:gd name="T51" fmla="*/ 877 h 54"/>
                <a:gd name="T52" fmla="*/ 41 w 324"/>
                <a:gd name="T53" fmla="*/ 1365 h 54"/>
                <a:gd name="T54" fmla="*/ 198 w 324"/>
                <a:gd name="T55" fmla="*/ 1913 h 54"/>
                <a:gd name="T56" fmla="*/ 686 w 324"/>
                <a:gd name="T57" fmla="*/ 2199 h 54"/>
                <a:gd name="T58" fmla="*/ 1203 w 324"/>
                <a:gd name="T59" fmla="*/ 2022 h 54"/>
                <a:gd name="T60" fmla="*/ 1493 w 324"/>
                <a:gd name="T61" fmla="*/ 1777 h 54"/>
                <a:gd name="T62" fmla="*/ 1806 w 324"/>
                <a:gd name="T63" fmla="*/ 1770 h 54"/>
                <a:gd name="T64" fmla="*/ 1898 w 324"/>
                <a:gd name="T65" fmla="*/ 1666 h 54"/>
                <a:gd name="T66" fmla="*/ 6515 w 324"/>
                <a:gd name="T67" fmla="*/ 877 h 54"/>
                <a:gd name="T68" fmla="*/ 11077 w 324"/>
                <a:gd name="T69" fmla="*/ 1666 h 54"/>
                <a:gd name="T70" fmla="*/ 11187 w 324"/>
                <a:gd name="T71" fmla="*/ 1770 h 54"/>
                <a:gd name="T72" fmla="*/ 11266 w 324"/>
                <a:gd name="T73" fmla="*/ 1777 h 54"/>
                <a:gd name="T74" fmla="*/ 11266 w 324"/>
                <a:gd name="T75" fmla="*/ 1777 h 54"/>
                <a:gd name="T76" fmla="*/ 11266 w 324"/>
                <a:gd name="T77" fmla="*/ 1777 h 54"/>
                <a:gd name="T78" fmla="*/ 11505 w 324"/>
                <a:gd name="T79" fmla="*/ 1777 h 54"/>
                <a:gd name="T80" fmla="*/ 11788 w 324"/>
                <a:gd name="T81" fmla="*/ 2022 h 54"/>
                <a:gd name="T82" fmla="*/ 12366 w 324"/>
                <a:gd name="T83" fmla="*/ 2199 h 54"/>
                <a:gd name="T84" fmla="*/ 12829 w 324"/>
                <a:gd name="T85" fmla="*/ 1913 h 54"/>
                <a:gd name="T86" fmla="*/ 12952 w 324"/>
                <a:gd name="T87" fmla="*/ 1365 h 5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324" h="54">
                  <a:moveTo>
                    <a:pt x="323" y="33"/>
                  </a:moveTo>
                  <a:cubicBezTo>
                    <a:pt x="323" y="28"/>
                    <a:pt x="320" y="24"/>
                    <a:pt x="316" y="21"/>
                  </a:cubicBezTo>
                  <a:cubicBezTo>
                    <a:pt x="303" y="10"/>
                    <a:pt x="303" y="10"/>
                    <a:pt x="303" y="10"/>
                  </a:cubicBezTo>
                  <a:cubicBezTo>
                    <a:pt x="301" y="9"/>
                    <a:pt x="299" y="9"/>
                    <a:pt x="297" y="11"/>
                  </a:cubicBezTo>
                  <a:cubicBezTo>
                    <a:pt x="296" y="13"/>
                    <a:pt x="296" y="15"/>
                    <a:pt x="298" y="17"/>
                  </a:cubicBezTo>
                  <a:cubicBezTo>
                    <a:pt x="312" y="27"/>
                    <a:pt x="312" y="27"/>
                    <a:pt x="312" y="27"/>
                  </a:cubicBezTo>
                  <a:cubicBezTo>
                    <a:pt x="314" y="29"/>
                    <a:pt x="315" y="31"/>
                    <a:pt x="315" y="34"/>
                  </a:cubicBezTo>
                  <a:cubicBezTo>
                    <a:pt x="316" y="36"/>
                    <a:pt x="315" y="39"/>
                    <a:pt x="313" y="41"/>
                  </a:cubicBezTo>
                  <a:cubicBezTo>
                    <a:pt x="312" y="43"/>
                    <a:pt x="309" y="45"/>
                    <a:pt x="307" y="45"/>
                  </a:cubicBezTo>
                  <a:cubicBezTo>
                    <a:pt x="304" y="45"/>
                    <a:pt x="301" y="45"/>
                    <a:pt x="299" y="43"/>
                  </a:cubicBezTo>
                  <a:cubicBezTo>
                    <a:pt x="299" y="43"/>
                    <a:pt x="296" y="40"/>
                    <a:pt x="293" y="38"/>
                  </a:cubicBezTo>
                  <a:cubicBezTo>
                    <a:pt x="293" y="38"/>
                    <a:pt x="293" y="38"/>
                    <a:pt x="293" y="38"/>
                  </a:cubicBezTo>
                  <a:cubicBezTo>
                    <a:pt x="293" y="17"/>
                    <a:pt x="235" y="0"/>
                    <a:pt x="162" y="0"/>
                  </a:cubicBezTo>
                  <a:cubicBezTo>
                    <a:pt x="98" y="0"/>
                    <a:pt x="45" y="13"/>
                    <a:pt x="34" y="31"/>
                  </a:cubicBezTo>
                  <a:cubicBezTo>
                    <a:pt x="33" y="32"/>
                    <a:pt x="32" y="34"/>
                    <a:pt x="32" y="35"/>
                  </a:cubicBezTo>
                  <a:cubicBezTo>
                    <a:pt x="32" y="36"/>
                    <a:pt x="32" y="37"/>
                    <a:pt x="32" y="38"/>
                  </a:cubicBezTo>
                  <a:cubicBezTo>
                    <a:pt x="32" y="38"/>
                    <a:pt x="32" y="38"/>
                    <a:pt x="32" y="38"/>
                  </a:cubicBezTo>
                  <a:cubicBezTo>
                    <a:pt x="25" y="43"/>
                    <a:pt x="25" y="43"/>
                    <a:pt x="25" y="43"/>
                  </a:cubicBezTo>
                  <a:cubicBezTo>
                    <a:pt x="23" y="45"/>
                    <a:pt x="20" y="45"/>
                    <a:pt x="18" y="45"/>
                  </a:cubicBezTo>
                  <a:cubicBezTo>
                    <a:pt x="15" y="45"/>
                    <a:pt x="13" y="43"/>
                    <a:pt x="11" y="41"/>
                  </a:cubicBezTo>
                  <a:cubicBezTo>
                    <a:pt x="9" y="39"/>
                    <a:pt x="9" y="36"/>
                    <a:pt x="9" y="34"/>
                  </a:cubicBezTo>
                  <a:cubicBezTo>
                    <a:pt x="9" y="31"/>
                    <a:pt x="11" y="29"/>
                    <a:pt x="13" y="27"/>
                  </a:cubicBezTo>
                  <a:cubicBezTo>
                    <a:pt x="26" y="17"/>
                    <a:pt x="26" y="17"/>
                    <a:pt x="26" y="17"/>
                  </a:cubicBezTo>
                  <a:cubicBezTo>
                    <a:pt x="28" y="15"/>
                    <a:pt x="28" y="13"/>
                    <a:pt x="27" y="11"/>
                  </a:cubicBezTo>
                  <a:cubicBezTo>
                    <a:pt x="26" y="9"/>
                    <a:pt x="23" y="9"/>
                    <a:pt x="21" y="10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4" y="24"/>
                    <a:pt x="2" y="28"/>
                    <a:pt x="1" y="33"/>
                  </a:cubicBezTo>
                  <a:cubicBezTo>
                    <a:pt x="0" y="37"/>
                    <a:pt x="2" y="42"/>
                    <a:pt x="5" y="46"/>
                  </a:cubicBezTo>
                  <a:cubicBezTo>
                    <a:pt x="8" y="50"/>
                    <a:pt x="12" y="52"/>
                    <a:pt x="17" y="53"/>
                  </a:cubicBezTo>
                  <a:cubicBezTo>
                    <a:pt x="21" y="54"/>
                    <a:pt x="26" y="52"/>
                    <a:pt x="30" y="49"/>
                  </a:cubicBezTo>
                  <a:cubicBezTo>
                    <a:pt x="30" y="49"/>
                    <a:pt x="34" y="46"/>
                    <a:pt x="37" y="43"/>
                  </a:cubicBezTo>
                  <a:cubicBezTo>
                    <a:pt x="40" y="44"/>
                    <a:pt x="43" y="44"/>
                    <a:pt x="45" y="42"/>
                  </a:cubicBezTo>
                  <a:cubicBezTo>
                    <a:pt x="45" y="42"/>
                    <a:pt x="46" y="41"/>
                    <a:pt x="47" y="40"/>
                  </a:cubicBezTo>
                  <a:cubicBezTo>
                    <a:pt x="69" y="26"/>
                    <a:pt x="112" y="21"/>
                    <a:pt x="162" y="21"/>
                  </a:cubicBezTo>
                  <a:cubicBezTo>
                    <a:pt x="212" y="21"/>
                    <a:pt x="256" y="27"/>
                    <a:pt x="276" y="40"/>
                  </a:cubicBezTo>
                  <a:cubicBezTo>
                    <a:pt x="277" y="41"/>
                    <a:pt x="279" y="41"/>
                    <a:pt x="279" y="42"/>
                  </a:cubicBezTo>
                  <a:cubicBezTo>
                    <a:pt x="280" y="42"/>
                    <a:pt x="280" y="43"/>
                    <a:pt x="281" y="43"/>
                  </a:cubicBezTo>
                  <a:cubicBezTo>
                    <a:pt x="281" y="43"/>
                    <a:pt x="281" y="43"/>
                    <a:pt x="281" y="43"/>
                  </a:cubicBezTo>
                  <a:cubicBezTo>
                    <a:pt x="281" y="43"/>
                    <a:pt x="281" y="43"/>
                    <a:pt x="281" y="43"/>
                  </a:cubicBezTo>
                  <a:cubicBezTo>
                    <a:pt x="283" y="44"/>
                    <a:pt x="285" y="44"/>
                    <a:pt x="287" y="43"/>
                  </a:cubicBezTo>
                  <a:cubicBezTo>
                    <a:pt x="294" y="49"/>
                    <a:pt x="294" y="49"/>
                    <a:pt x="294" y="49"/>
                  </a:cubicBezTo>
                  <a:cubicBezTo>
                    <a:pt x="298" y="52"/>
                    <a:pt x="303" y="54"/>
                    <a:pt x="308" y="53"/>
                  </a:cubicBezTo>
                  <a:cubicBezTo>
                    <a:pt x="312" y="52"/>
                    <a:pt x="317" y="50"/>
                    <a:pt x="320" y="46"/>
                  </a:cubicBezTo>
                  <a:cubicBezTo>
                    <a:pt x="323" y="42"/>
                    <a:pt x="324" y="37"/>
                    <a:pt x="323" y="33"/>
                  </a:cubicBezTo>
                  <a:close/>
                </a:path>
              </a:pathLst>
            </a:custGeom>
            <a:solidFill>
              <a:srgbClr val="4F5E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806" name="Freeform 185">
              <a:extLst>
                <a:ext uri="{FF2B5EF4-FFF2-40B4-BE49-F238E27FC236}">
                  <a16:creationId xmlns:a16="http://schemas.microsoft.com/office/drawing/2014/main" id="{234F78DF-5B49-4346-B128-18C91A84D57F}"/>
                </a:ext>
              </a:extLst>
            </p:cNvPr>
            <p:cNvSpPr>
              <a:spLocks/>
            </p:cNvSpPr>
            <p:nvPr/>
          </p:nvSpPr>
          <p:spPr bwMode="auto">
            <a:xfrm>
              <a:off x="704" y="715"/>
              <a:ext cx="336" cy="68"/>
            </a:xfrm>
            <a:custGeom>
              <a:avLst/>
              <a:gdLst>
                <a:gd name="T0" fmla="*/ 8020 w 198"/>
                <a:gd name="T1" fmla="*/ 286 h 40"/>
                <a:gd name="T2" fmla="*/ 5232 w 198"/>
                <a:gd name="T3" fmla="*/ 75 h 40"/>
                <a:gd name="T4" fmla="*/ 41 w 198"/>
                <a:gd name="T5" fmla="*/ 1304 h 40"/>
                <a:gd name="T6" fmla="*/ 202 w 198"/>
                <a:gd name="T7" fmla="*/ 1647 h 40"/>
                <a:gd name="T8" fmla="*/ 860 w 198"/>
                <a:gd name="T9" fmla="*/ 893 h 40"/>
                <a:gd name="T10" fmla="*/ 8020 w 198"/>
                <a:gd name="T11" fmla="*/ 286 h 4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98" h="40">
                  <a:moveTo>
                    <a:pt x="198" y="7"/>
                  </a:moveTo>
                  <a:cubicBezTo>
                    <a:pt x="178" y="4"/>
                    <a:pt x="154" y="2"/>
                    <a:pt x="129" y="2"/>
                  </a:cubicBezTo>
                  <a:cubicBezTo>
                    <a:pt x="64" y="2"/>
                    <a:pt x="12" y="15"/>
                    <a:pt x="1" y="32"/>
                  </a:cubicBezTo>
                  <a:cubicBezTo>
                    <a:pt x="0" y="35"/>
                    <a:pt x="1" y="39"/>
                    <a:pt x="5" y="40"/>
                  </a:cubicBezTo>
                  <a:cubicBezTo>
                    <a:pt x="2" y="35"/>
                    <a:pt x="7" y="29"/>
                    <a:pt x="21" y="22"/>
                  </a:cubicBezTo>
                  <a:cubicBezTo>
                    <a:pt x="41" y="13"/>
                    <a:pt x="98" y="0"/>
                    <a:pt x="198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807" name="Freeform 186">
              <a:extLst>
                <a:ext uri="{FF2B5EF4-FFF2-40B4-BE49-F238E27FC236}">
                  <a16:creationId xmlns:a16="http://schemas.microsoft.com/office/drawing/2014/main" id="{7B279888-FE7C-4F2F-89D5-ADBEC5E41A39}"/>
                </a:ext>
              </a:extLst>
            </p:cNvPr>
            <p:cNvSpPr>
              <a:spLocks/>
            </p:cNvSpPr>
            <p:nvPr/>
          </p:nvSpPr>
          <p:spPr bwMode="auto">
            <a:xfrm>
              <a:off x="904" y="750"/>
              <a:ext cx="24" cy="63"/>
            </a:xfrm>
            <a:custGeom>
              <a:avLst/>
              <a:gdLst>
                <a:gd name="T0" fmla="*/ 0 w 14"/>
                <a:gd name="T1" fmla="*/ 0 h 37"/>
                <a:gd name="T2" fmla="*/ 0 w 14"/>
                <a:gd name="T3" fmla="*/ 1287 h 37"/>
                <a:gd name="T4" fmla="*/ 605 w 14"/>
                <a:gd name="T5" fmla="*/ 1461 h 37"/>
                <a:gd name="T6" fmla="*/ 77 w 14"/>
                <a:gd name="T7" fmla="*/ 1040 h 37"/>
                <a:gd name="T8" fmla="*/ 0 w 14"/>
                <a:gd name="T9" fmla="*/ 0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37">
                  <a:moveTo>
                    <a:pt x="0" y="0"/>
                  </a:moveTo>
                  <a:cubicBezTo>
                    <a:pt x="0" y="31"/>
                    <a:pt x="0" y="31"/>
                    <a:pt x="0" y="31"/>
                  </a:cubicBezTo>
                  <a:cubicBezTo>
                    <a:pt x="1" y="34"/>
                    <a:pt x="10" y="37"/>
                    <a:pt x="14" y="35"/>
                  </a:cubicBezTo>
                  <a:cubicBezTo>
                    <a:pt x="7" y="36"/>
                    <a:pt x="2" y="29"/>
                    <a:pt x="2" y="25"/>
                  </a:cubicBezTo>
                  <a:cubicBezTo>
                    <a:pt x="2" y="2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808" name="Oval 187">
              <a:extLst>
                <a:ext uri="{FF2B5EF4-FFF2-40B4-BE49-F238E27FC236}">
                  <a16:creationId xmlns:a16="http://schemas.microsoft.com/office/drawing/2014/main" id="{36532023-5465-41BA-8888-4CFAD1FEE5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67" y="1670"/>
              <a:ext cx="46" cy="91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4809" name="Freeform 188">
              <a:extLst>
                <a:ext uri="{FF2B5EF4-FFF2-40B4-BE49-F238E27FC236}">
                  <a16:creationId xmlns:a16="http://schemas.microsoft.com/office/drawing/2014/main" id="{5C225767-F23F-46BA-A74C-246DA71803A9}"/>
                </a:ext>
              </a:extLst>
            </p:cNvPr>
            <p:cNvSpPr>
              <a:spLocks/>
            </p:cNvSpPr>
            <p:nvPr/>
          </p:nvSpPr>
          <p:spPr bwMode="auto">
            <a:xfrm>
              <a:off x="948" y="1670"/>
              <a:ext cx="41" cy="91"/>
            </a:xfrm>
            <a:custGeom>
              <a:avLst/>
              <a:gdLst>
                <a:gd name="T0" fmla="*/ 555 w 24"/>
                <a:gd name="T1" fmla="*/ 2081 h 54"/>
                <a:gd name="T2" fmla="*/ 0 w 24"/>
                <a:gd name="T3" fmla="*/ 1057 h 54"/>
                <a:gd name="T4" fmla="*/ 555 w 24"/>
                <a:gd name="T5" fmla="*/ 0 h 54"/>
                <a:gd name="T6" fmla="*/ 1022 w 24"/>
                <a:gd name="T7" fmla="*/ 0 h 54"/>
                <a:gd name="T8" fmla="*/ 470 w 24"/>
                <a:gd name="T9" fmla="*/ 1057 h 54"/>
                <a:gd name="T10" fmla="*/ 1022 w 24"/>
                <a:gd name="T11" fmla="*/ 2081 h 54"/>
                <a:gd name="T12" fmla="*/ 555 w 24"/>
                <a:gd name="T13" fmla="*/ 2081 h 5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4" h="54">
                  <a:moveTo>
                    <a:pt x="13" y="54"/>
                  </a:moveTo>
                  <a:cubicBezTo>
                    <a:pt x="6" y="54"/>
                    <a:pt x="0" y="42"/>
                    <a:pt x="0" y="27"/>
                  </a:cubicBezTo>
                  <a:cubicBezTo>
                    <a:pt x="0" y="12"/>
                    <a:pt x="6" y="0"/>
                    <a:pt x="13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17" y="0"/>
                    <a:pt x="11" y="12"/>
                    <a:pt x="11" y="27"/>
                  </a:cubicBezTo>
                  <a:cubicBezTo>
                    <a:pt x="11" y="42"/>
                    <a:pt x="17" y="54"/>
                    <a:pt x="24" y="54"/>
                  </a:cubicBezTo>
                  <a:lnTo>
                    <a:pt x="13" y="54"/>
                  </a:lnTo>
                  <a:close/>
                </a:path>
              </a:pathLst>
            </a:custGeom>
            <a:solidFill>
              <a:srgbClr val="6473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810" name="Freeform 189">
              <a:extLst>
                <a:ext uri="{FF2B5EF4-FFF2-40B4-BE49-F238E27FC236}">
                  <a16:creationId xmlns:a16="http://schemas.microsoft.com/office/drawing/2014/main" id="{FB33A5D2-9D74-43F7-90B7-3D6B9D98490C}"/>
                </a:ext>
              </a:extLst>
            </p:cNvPr>
            <p:cNvSpPr>
              <a:spLocks/>
            </p:cNvSpPr>
            <p:nvPr/>
          </p:nvSpPr>
          <p:spPr bwMode="auto">
            <a:xfrm>
              <a:off x="931" y="1686"/>
              <a:ext cx="22" cy="58"/>
            </a:xfrm>
            <a:custGeom>
              <a:avLst/>
              <a:gdLst>
                <a:gd name="T0" fmla="*/ 401 w 13"/>
                <a:gd name="T1" fmla="*/ 710 h 34"/>
                <a:gd name="T2" fmla="*/ 518 w 13"/>
                <a:gd name="T3" fmla="*/ 0 h 34"/>
                <a:gd name="T4" fmla="*/ 344 w 13"/>
                <a:gd name="T5" fmla="*/ 0 h 34"/>
                <a:gd name="T6" fmla="*/ 0 w 13"/>
                <a:gd name="T7" fmla="*/ 710 h 34"/>
                <a:gd name="T8" fmla="*/ 344 w 13"/>
                <a:gd name="T9" fmla="*/ 1430 h 34"/>
                <a:gd name="T10" fmla="*/ 518 w 13"/>
                <a:gd name="T11" fmla="*/ 1430 h 34"/>
                <a:gd name="T12" fmla="*/ 401 w 13"/>
                <a:gd name="T13" fmla="*/ 710 h 3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" h="34">
                  <a:moveTo>
                    <a:pt x="10" y="17"/>
                  </a:moveTo>
                  <a:cubicBezTo>
                    <a:pt x="10" y="11"/>
                    <a:pt x="11" y="5"/>
                    <a:pt x="13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4" y="0"/>
                    <a:pt x="0" y="8"/>
                    <a:pt x="0" y="17"/>
                  </a:cubicBezTo>
                  <a:cubicBezTo>
                    <a:pt x="0" y="26"/>
                    <a:pt x="4" y="34"/>
                    <a:pt x="9" y="34"/>
                  </a:cubicBezTo>
                  <a:cubicBezTo>
                    <a:pt x="13" y="34"/>
                    <a:pt x="13" y="34"/>
                    <a:pt x="13" y="34"/>
                  </a:cubicBezTo>
                  <a:cubicBezTo>
                    <a:pt x="11" y="29"/>
                    <a:pt x="10" y="23"/>
                    <a:pt x="10" y="17"/>
                  </a:cubicBezTo>
                  <a:close/>
                </a:path>
              </a:pathLst>
            </a:custGeom>
            <a:solidFill>
              <a:srgbClr val="4F5E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811" name="Freeform 190">
              <a:extLst>
                <a:ext uri="{FF2B5EF4-FFF2-40B4-BE49-F238E27FC236}">
                  <a16:creationId xmlns:a16="http://schemas.microsoft.com/office/drawing/2014/main" id="{47C9D145-2399-4CBE-B256-3F7C02AB2B18}"/>
                </a:ext>
              </a:extLst>
            </p:cNvPr>
            <p:cNvSpPr>
              <a:spLocks/>
            </p:cNvSpPr>
            <p:nvPr/>
          </p:nvSpPr>
          <p:spPr bwMode="auto">
            <a:xfrm>
              <a:off x="948" y="1700"/>
              <a:ext cx="21" cy="15"/>
            </a:xfrm>
            <a:custGeom>
              <a:avLst/>
              <a:gdLst>
                <a:gd name="T0" fmla="*/ 0 w 12"/>
                <a:gd name="T1" fmla="*/ 325 h 9"/>
                <a:gd name="T2" fmla="*/ 548 w 12"/>
                <a:gd name="T3" fmla="*/ 325 h 9"/>
                <a:gd name="T4" fmla="*/ 613 w 12"/>
                <a:gd name="T5" fmla="*/ 0 h 9"/>
                <a:gd name="T6" fmla="*/ 0 w 12"/>
                <a:gd name="T7" fmla="*/ 0 h 9"/>
                <a:gd name="T8" fmla="*/ 0 w 12"/>
                <a:gd name="T9" fmla="*/ 325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9">
                  <a:moveTo>
                    <a:pt x="0" y="9"/>
                  </a:moveTo>
                  <a:cubicBezTo>
                    <a:pt x="11" y="9"/>
                    <a:pt x="11" y="9"/>
                    <a:pt x="11" y="9"/>
                  </a:cubicBezTo>
                  <a:cubicBezTo>
                    <a:pt x="11" y="6"/>
                    <a:pt x="11" y="3"/>
                    <a:pt x="12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3"/>
                    <a:pt x="0" y="6"/>
                    <a:pt x="0" y="9"/>
                  </a:cubicBezTo>
                  <a:close/>
                </a:path>
              </a:pathLst>
            </a:custGeom>
            <a:solidFill>
              <a:srgbClr val="BCC5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812" name="Freeform 191">
              <a:extLst>
                <a:ext uri="{FF2B5EF4-FFF2-40B4-BE49-F238E27FC236}">
                  <a16:creationId xmlns:a16="http://schemas.microsoft.com/office/drawing/2014/main" id="{5A7D5C85-91B1-47BE-AC48-7E7DA32DA95F}"/>
                </a:ext>
              </a:extLst>
            </p:cNvPr>
            <p:cNvSpPr>
              <a:spLocks/>
            </p:cNvSpPr>
            <p:nvPr/>
          </p:nvSpPr>
          <p:spPr bwMode="auto">
            <a:xfrm>
              <a:off x="948" y="1722"/>
              <a:ext cx="22" cy="15"/>
            </a:xfrm>
            <a:custGeom>
              <a:avLst/>
              <a:gdLst>
                <a:gd name="T0" fmla="*/ 41 w 13"/>
                <a:gd name="T1" fmla="*/ 325 h 9"/>
                <a:gd name="T2" fmla="*/ 518 w 13"/>
                <a:gd name="T3" fmla="*/ 325 h 9"/>
                <a:gd name="T4" fmla="*/ 442 w 13"/>
                <a:gd name="T5" fmla="*/ 0 h 9"/>
                <a:gd name="T6" fmla="*/ 0 w 13"/>
                <a:gd name="T7" fmla="*/ 0 h 9"/>
                <a:gd name="T8" fmla="*/ 41 w 13"/>
                <a:gd name="T9" fmla="*/ 325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9">
                  <a:moveTo>
                    <a:pt x="1" y="9"/>
                  </a:moveTo>
                  <a:cubicBezTo>
                    <a:pt x="13" y="9"/>
                    <a:pt x="13" y="9"/>
                    <a:pt x="13" y="9"/>
                  </a:cubicBezTo>
                  <a:cubicBezTo>
                    <a:pt x="12" y="6"/>
                    <a:pt x="11" y="3"/>
                    <a:pt x="1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3"/>
                    <a:pt x="1" y="6"/>
                    <a:pt x="1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813" name="Freeform 192">
              <a:extLst>
                <a:ext uri="{FF2B5EF4-FFF2-40B4-BE49-F238E27FC236}">
                  <a16:creationId xmlns:a16="http://schemas.microsoft.com/office/drawing/2014/main" id="{39A2D2AD-C875-4C92-BA22-079C053DA11B}"/>
                </a:ext>
              </a:extLst>
            </p:cNvPr>
            <p:cNvSpPr>
              <a:spLocks/>
            </p:cNvSpPr>
            <p:nvPr/>
          </p:nvSpPr>
          <p:spPr bwMode="auto">
            <a:xfrm>
              <a:off x="950" y="1692"/>
              <a:ext cx="20" cy="1"/>
            </a:xfrm>
            <a:custGeom>
              <a:avLst/>
              <a:gdLst>
                <a:gd name="T0" fmla="*/ 0 w 12"/>
                <a:gd name="T1" fmla="*/ 1 h 1"/>
                <a:gd name="T2" fmla="*/ 425 w 12"/>
                <a:gd name="T3" fmla="*/ 1 h 1"/>
                <a:gd name="T4" fmla="*/ 425 w 12"/>
                <a:gd name="T5" fmla="*/ 0 h 1"/>
                <a:gd name="T6" fmla="*/ 37 w 12"/>
                <a:gd name="T7" fmla="*/ 0 h 1"/>
                <a:gd name="T8" fmla="*/ 0 w 12"/>
                <a:gd name="T9" fmla="*/ 1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1">
                  <a:moveTo>
                    <a:pt x="0" y="1"/>
                  </a:move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0"/>
                    <a:pt x="1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814" name="Freeform 193">
              <a:extLst>
                <a:ext uri="{FF2B5EF4-FFF2-40B4-BE49-F238E27FC236}">
                  <a16:creationId xmlns:a16="http://schemas.microsoft.com/office/drawing/2014/main" id="{0509DFEE-4F88-4A87-8AA4-B063563C9FDE}"/>
                </a:ext>
              </a:extLst>
            </p:cNvPr>
            <p:cNvSpPr>
              <a:spLocks/>
            </p:cNvSpPr>
            <p:nvPr/>
          </p:nvSpPr>
          <p:spPr bwMode="auto">
            <a:xfrm>
              <a:off x="957" y="1752"/>
              <a:ext cx="23" cy="4"/>
            </a:xfrm>
            <a:custGeom>
              <a:avLst/>
              <a:gdLst>
                <a:gd name="T0" fmla="*/ 58 w 14"/>
                <a:gd name="T1" fmla="*/ 256 h 2"/>
                <a:gd name="T2" fmla="*/ 453 w 14"/>
                <a:gd name="T3" fmla="*/ 256 h 2"/>
                <a:gd name="T4" fmla="*/ 394 w 14"/>
                <a:gd name="T5" fmla="*/ 0 h 2"/>
                <a:gd name="T6" fmla="*/ 0 w 14"/>
                <a:gd name="T7" fmla="*/ 0 h 2"/>
                <a:gd name="T8" fmla="*/ 58 w 14"/>
                <a:gd name="T9" fmla="*/ 256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2">
                  <a:moveTo>
                    <a:pt x="2" y="2"/>
                  </a:moveTo>
                  <a:cubicBezTo>
                    <a:pt x="14" y="2"/>
                    <a:pt x="14" y="2"/>
                    <a:pt x="14" y="2"/>
                  </a:cubicBezTo>
                  <a:cubicBezTo>
                    <a:pt x="13" y="1"/>
                    <a:pt x="12" y="0"/>
                    <a:pt x="12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2" y="1"/>
                    <a:pt x="2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815" name="Freeform 194">
              <a:extLst>
                <a:ext uri="{FF2B5EF4-FFF2-40B4-BE49-F238E27FC236}">
                  <a16:creationId xmlns:a16="http://schemas.microsoft.com/office/drawing/2014/main" id="{5B679032-54A7-4C24-9662-61B057E3DF82}"/>
                </a:ext>
              </a:extLst>
            </p:cNvPr>
            <p:cNvSpPr>
              <a:spLocks/>
            </p:cNvSpPr>
            <p:nvPr/>
          </p:nvSpPr>
          <p:spPr bwMode="auto">
            <a:xfrm>
              <a:off x="979" y="1697"/>
              <a:ext cx="32" cy="57"/>
            </a:xfrm>
            <a:custGeom>
              <a:avLst/>
              <a:gdLst>
                <a:gd name="T0" fmla="*/ 62 w 19"/>
                <a:gd name="T1" fmla="*/ 593 h 34"/>
                <a:gd name="T2" fmla="*/ 460 w 19"/>
                <a:gd name="T3" fmla="*/ 0 h 34"/>
                <a:gd name="T4" fmla="*/ 692 w 19"/>
                <a:gd name="T5" fmla="*/ 664 h 34"/>
                <a:gd name="T6" fmla="*/ 295 w 19"/>
                <a:gd name="T7" fmla="*/ 1217 h 34"/>
                <a:gd name="T8" fmla="*/ 62 w 19"/>
                <a:gd name="T9" fmla="*/ 593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34">
                  <a:moveTo>
                    <a:pt x="2" y="16"/>
                  </a:moveTo>
                  <a:cubicBezTo>
                    <a:pt x="3" y="7"/>
                    <a:pt x="7" y="0"/>
                    <a:pt x="12" y="0"/>
                  </a:cubicBezTo>
                  <a:cubicBezTo>
                    <a:pt x="17" y="1"/>
                    <a:pt x="19" y="9"/>
                    <a:pt x="18" y="18"/>
                  </a:cubicBezTo>
                  <a:cubicBezTo>
                    <a:pt x="17" y="27"/>
                    <a:pt x="12" y="34"/>
                    <a:pt x="8" y="33"/>
                  </a:cubicBezTo>
                  <a:cubicBezTo>
                    <a:pt x="3" y="32"/>
                    <a:pt x="0" y="25"/>
                    <a:pt x="2" y="16"/>
                  </a:cubicBezTo>
                  <a:close/>
                </a:path>
              </a:pathLst>
            </a:custGeom>
            <a:solidFill>
              <a:srgbClr val="5863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816" name="Freeform 195">
              <a:extLst>
                <a:ext uri="{FF2B5EF4-FFF2-40B4-BE49-F238E27FC236}">
                  <a16:creationId xmlns:a16="http://schemas.microsoft.com/office/drawing/2014/main" id="{300AC54A-A382-40CF-8A26-66F49E77296F}"/>
                </a:ext>
              </a:extLst>
            </p:cNvPr>
            <p:cNvSpPr>
              <a:spLocks/>
            </p:cNvSpPr>
            <p:nvPr/>
          </p:nvSpPr>
          <p:spPr bwMode="auto">
            <a:xfrm>
              <a:off x="992" y="1727"/>
              <a:ext cx="17" cy="27"/>
            </a:xfrm>
            <a:custGeom>
              <a:avLst/>
              <a:gdLst>
                <a:gd name="T0" fmla="*/ 0 w 10"/>
                <a:gd name="T1" fmla="*/ 579 h 16"/>
                <a:gd name="T2" fmla="*/ 408 w 10"/>
                <a:gd name="T3" fmla="*/ 0 h 16"/>
                <a:gd name="T4" fmla="*/ 0 w 10"/>
                <a:gd name="T5" fmla="*/ 579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6">
                  <a:moveTo>
                    <a:pt x="0" y="15"/>
                  </a:moveTo>
                  <a:cubicBezTo>
                    <a:pt x="4" y="16"/>
                    <a:pt x="9" y="9"/>
                    <a:pt x="10" y="0"/>
                  </a:cubicBezTo>
                  <a:cubicBezTo>
                    <a:pt x="9" y="3"/>
                    <a:pt x="3" y="14"/>
                    <a:pt x="0" y="15"/>
                  </a:cubicBezTo>
                  <a:close/>
                </a:path>
              </a:pathLst>
            </a:custGeom>
            <a:solidFill>
              <a:srgbClr val="B8C1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4581" name="Group 196">
            <a:extLst>
              <a:ext uri="{FF2B5EF4-FFF2-40B4-BE49-F238E27FC236}">
                <a16:creationId xmlns:a16="http://schemas.microsoft.com/office/drawing/2014/main" id="{FAE48AB5-C79F-4B2B-BA98-F9ED4FA27411}"/>
              </a:ext>
            </a:extLst>
          </p:cNvPr>
          <p:cNvGrpSpPr>
            <a:grpSpLocks/>
          </p:cNvGrpSpPr>
          <p:nvPr/>
        </p:nvGrpSpPr>
        <p:grpSpPr bwMode="auto">
          <a:xfrm>
            <a:off x="6786563" y="1504950"/>
            <a:ext cx="3209925" cy="4381500"/>
            <a:chOff x="3315" y="869"/>
            <a:chExt cx="2022" cy="2760"/>
          </a:xfrm>
        </p:grpSpPr>
        <p:sp>
          <p:nvSpPr>
            <p:cNvPr id="24582" name="Freeform 197">
              <a:extLst>
                <a:ext uri="{FF2B5EF4-FFF2-40B4-BE49-F238E27FC236}">
                  <a16:creationId xmlns:a16="http://schemas.microsoft.com/office/drawing/2014/main" id="{E3261A5D-F284-4155-80D2-CFD133F5B6E6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5" y="869"/>
              <a:ext cx="2022" cy="2755"/>
            </a:xfrm>
            <a:custGeom>
              <a:avLst/>
              <a:gdLst>
                <a:gd name="T0" fmla="*/ 468087 w 809"/>
                <a:gd name="T1" fmla="*/ 324253 h 1033"/>
                <a:gd name="T2" fmla="*/ 472198 w 809"/>
                <a:gd name="T3" fmla="*/ 260151 h 1033"/>
                <a:gd name="T4" fmla="*/ 403388 w 809"/>
                <a:gd name="T5" fmla="*/ 75993 h 1033"/>
                <a:gd name="T6" fmla="*/ 390039 w 809"/>
                <a:gd name="T7" fmla="*/ 41432 h 1033"/>
                <a:gd name="T8" fmla="*/ 367412 w 809"/>
                <a:gd name="T9" fmla="*/ 32783 h 1033"/>
                <a:gd name="T10" fmla="*/ 388871 w 809"/>
                <a:gd name="T11" fmla="*/ 72998 h 1033"/>
                <a:gd name="T12" fmla="*/ 199838 w 809"/>
                <a:gd name="T13" fmla="*/ 0 h 1033"/>
                <a:gd name="T14" fmla="*/ 38238 w 809"/>
                <a:gd name="T15" fmla="*/ 73809 h 1033"/>
                <a:gd name="T16" fmla="*/ 12674 w 809"/>
                <a:gd name="T17" fmla="*/ 80546 h 1033"/>
                <a:gd name="T18" fmla="*/ 31677 w 809"/>
                <a:gd name="T19" fmla="*/ 32783 h 1033"/>
                <a:gd name="T20" fmla="*/ 8978 w 809"/>
                <a:gd name="T21" fmla="*/ 41432 h 1033"/>
                <a:gd name="T22" fmla="*/ 19985 w 809"/>
                <a:gd name="T23" fmla="*/ 103613 h 1033"/>
                <a:gd name="T24" fmla="*/ 54836 w 809"/>
                <a:gd name="T25" fmla="*/ 82458 h 1033"/>
                <a:gd name="T26" fmla="*/ 184552 w 809"/>
                <a:gd name="T27" fmla="*/ 104730 h 1033"/>
                <a:gd name="T28" fmla="*/ 191843 w 809"/>
                <a:gd name="T29" fmla="*/ 788783 h 1033"/>
                <a:gd name="T30" fmla="*/ 179161 w 809"/>
                <a:gd name="T31" fmla="*/ 796771 h 1033"/>
                <a:gd name="T32" fmla="*/ 179661 w 809"/>
                <a:gd name="T33" fmla="*/ 991459 h 1033"/>
                <a:gd name="T34" fmla="*/ 222273 w 809"/>
                <a:gd name="T35" fmla="*/ 899282 h 1033"/>
                <a:gd name="T36" fmla="*/ 266174 w 809"/>
                <a:gd name="T37" fmla="*/ 867601 h 1033"/>
                <a:gd name="T38" fmla="*/ 222273 w 809"/>
                <a:gd name="T39" fmla="*/ 834826 h 1033"/>
                <a:gd name="T40" fmla="*/ 220648 w 809"/>
                <a:gd name="T41" fmla="*/ 798502 h 1033"/>
                <a:gd name="T42" fmla="*/ 219866 w 809"/>
                <a:gd name="T43" fmla="*/ 796771 h 1033"/>
                <a:gd name="T44" fmla="*/ 214482 w 809"/>
                <a:gd name="T45" fmla="*/ 105375 h 1033"/>
                <a:gd name="T46" fmla="*/ 339314 w 809"/>
                <a:gd name="T47" fmla="*/ 76641 h 1033"/>
                <a:gd name="T48" fmla="*/ 265007 w 809"/>
                <a:gd name="T49" fmla="*/ 137115 h 1033"/>
                <a:gd name="T50" fmla="*/ 280823 w 809"/>
                <a:gd name="T51" fmla="*/ 337852 h 1033"/>
                <a:gd name="T52" fmla="*/ 297871 w 809"/>
                <a:gd name="T53" fmla="*/ 557787 h 1033"/>
                <a:gd name="T54" fmla="*/ 345480 w 809"/>
                <a:gd name="T55" fmla="*/ 659282 h 1033"/>
                <a:gd name="T56" fmla="*/ 344197 w 809"/>
                <a:gd name="T57" fmla="*/ 659282 h 1033"/>
                <a:gd name="T58" fmla="*/ 345480 w 809"/>
                <a:gd name="T59" fmla="*/ 676522 h 1033"/>
                <a:gd name="T60" fmla="*/ 352770 w 809"/>
                <a:gd name="T61" fmla="*/ 684509 h 1033"/>
                <a:gd name="T62" fmla="*/ 349851 w 809"/>
                <a:gd name="T63" fmla="*/ 687995 h 1033"/>
                <a:gd name="T64" fmla="*/ 351521 w 809"/>
                <a:gd name="T65" fmla="*/ 698773 h 1033"/>
                <a:gd name="T66" fmla="*/ 360108 w 809"/>
                <a:gd name="T67" fmla="*/ 698773 h 1033"/>
                <a:gd name="T68" fmla="*/ 362058 w 809"/>
                <a:gd name="T69" fmla="*/ 687995 h 1033"/>
                <a:gd name="T70" fmla="*/ 362058 w 809"/>
                <a:gd name="T71" fmla="*/ 687995 h 1033"/>
                <a:gd name="T72" fmla="*/ 358361 w 809"/>
                <a:gd name="T73" fmla="*/ 682349 h 1033"/>
                <a:gd name="T74" fmla="*/ 366169 w 809"/>
                <a:gd name="T75" fmla="*/ 665086 h 1033"/>
                <a:gd name="T76" fmla="*/ 366169 w 809"/>
                <a:gd name="T77" fmla="*/ 656429 h 1033"/>
                <a:gd name="T78" fmla="*/ 366169 w 809"/>
                <a:gd name="T79" fmla="*/ 577918 h 1033"/>
                <a:gd name="T80" fmla="*/ 409554 w 809"/>
                <a:gd name="T81" fmla="*/ 624713 h 1033"/>
                <a:gd name="T82" fmla="*/ 423403 w 809"/>
                <a:gd name="T83" fmla="*/ 624713 h 1033"/>
                <a:gd name="T84" fmla="*/ 409554 w 809"/>
                <a:gd name="T85" fmla="*/ 622950 h 1033"/>
                <a:gd name="T86" fmla="*/ 409554 w 809"/>
                <a:gd name="T87" fmla="*/ 628660 h 1033"/>
                <a:gd name="T88" fmla="*/ 416844 w 809"/>
                <a:gd name="T89" fmla="*/ 654573 h 1033"/>
                <a:gd name="T90" fmla="*/ 423403 w 809"/>
                <a:gd name="T91" fmla="*/ 628660 h 1033"/>
                <a:gd name="T92" fmla="*/ 423403 w 809"/>
                <a:gd name="T93" fmla="*/ 622950 h 1033"/>
                <a:gd name="T94" fmla="*/ 464390 w 809"/>
                <a:gd name="T95" fmla="*/ 549843 h 1033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809" h="1033">
                  <a:moveTo>
                    <a:pt x="797" y="497"/>
                  </a:moveTo>
                  <a:cubicBezTo>
                    <a:pt x="794" y="480"/>
                    <a:pt x="770" y="436"/>
                    <a:pt x="767" y="407"/>
                  </a:cubicBezTo>
                  <a:cubicBezTo>
                    <a:pt x="765" y="378"/>
                    <a:pt x="768" y="347"/>
                    <a:pt x="768" y="338"/>
                  </a:cubicBezTo>
                  <a:cubicBezTo>
                    <a:pt x="768" y="329"/>
                    <a:pt x="746" y="330"/>
                    <a:pt x="746" y="326"/>
                  </a:cubicBezTo>
                  <a:cubicBezTo>
                    <a:pt x="746" y="322"/>
                    <a:pt x="758" y="319"/>
                    <a:pt x="766" y="318"/>
                  </a:cubicBezTo>
                  <a:cubicBezTo>
                    <a:pt x="775" y="317"/>
                    <a:pt x="775" y="291"/>
                    <a:pt x="775" y="271"/>
                  </a:cubicBezTo>
                  <a:cubicBezTo>
                    <a:pt x="775" y="250"/>
                    <a:pt x="786" y="159"/>
                    <a:pt x="786" y="125"/>
                  </a:cubicBezTo>
                  <a:cubicBezTo>
                    <a:pt x="786" y="91"/>
                    <a:pt x="766" y="79"/>
                    <a:pt x="740" y="79"/>
                  </a:cubicBezTo>
                  <a:cubicBezTo>
                    <a:pt x="662" y="79"/>
                    <a:pt x="662" y="79"/>
                    <a:pt x="662" y="79"/>
                  </a:cubicBezTo>
                  <a:cubicBezTo>
                    <a:pt x="659" y="79"/>
                    <a:pt x="656" y="79"/>
                    <a:pt x="654" y="79"/>
                  </a:cubicBezTo>
                  <a:cubicBezTo>
                    <a:pt x="654" y="75"/>
                    <a:pt x="655" y="71"/>
                    <a:pt x="654" y="67"/>
                  </a:cubicBezTo>
                  <a:cubicBezTo>
                    <a:pt x="653" y="57"/>
                    <a:pt x="648" y="49"/>
                    <a:pt x="640" y="43"/>
                  </a:cubicBezTo>
                  <a:cubicBezTo>
                    <a:pt x="613" y="22"/>
                    <a:pt x="613" y="22"/>
                    <a:pt x="613" y="22"/>
                  </a:cubicBezTo>
                  <a:cubicBezTo>
                    <a:pt x="609" y="19"/>
                    <a:pt x="604" y="20"/>
                    <a:pt x="601" y="23"/>
                  </a:cubicBezTo>
                  <a:cubicBezTo>
                    <a:pt x="599" y="27"/>
                    <a:pt x="599" y="32"/>
                    <a:pt x="603" y="34"/>
                  </a:cubicBezTo>
                  <a:cubicBezTo>
                    <a:pt x="630" y="56"/>
                    <a:pt x="630" y="56"/>
                    <a:pt x="630" y="56"/>
                  </a:cubicBezTo>
                  <a:cubicBezTo>
                    <a:pt x="634" y="59"/>
                    <a:pt x="637" y="64"/>
                    <a:pt x="638" y="69"/>
                  </a:cubicBezTo>
                  <a:cubicBezTo>
                    <a:pt x="638" y="72"/>
                    <a:pt x="638" y="74"/>
                    <a:pt x="638" y="76"/>
                  </a:cubicBezTo>
                  <a:cubicBezTo>
                    <a:pt x="629" y="74"/>
                    <a:pt x="621" y="72"/>
                    <a:pt x="611" y="72"/>
                  </a:cubicBezTo>
                  <a:cubicBezTo>
                    <a:pt x="604" y="72"/>
                    <a:pt x="598" y="72"/>
                    <a:pt x="593" y="74"/>
                  </a:cubicBezTo>
                  <a:cubicBezTo>
                    <a:pt x="587" y="33"/>
                    <a:pt x="471" y="0"/>
                    <a:pt x="328" y="0"/>
                  </a:cubicBezTo>
                  <a:cubicBezTo>
                    <a:pt x="198" y="0"/>
                    <a:pt x="90" y="28"/>
                    <a:pt x="68" y="63"/>
                  </a:cubicBezTo>
                  <a:cubicBezTo>
                    <a:pt x="65" y="66"/>
                    <a:pt x="64" y="69"/>
                    <a:pt x="64" y="73"/>
                  </a:cubicBezTo>
                  <a:cubicBezTo>
                    <a:pt x="63" y="74"/>
                    <a:pt x="63" y="76"/>
                    <a:pt x="63" y="77"/>
                  </a:cubicBezTo>
                  <a:cubicBezTo>
                    <a:pt x="50" y="88"/>
                    <a:pt x="50" y="88"/>
                    <a:pt x="50" y="88"/>
                  </a:cubicBezTo>
                  <a:cubicBezTo>
                    <a:pt x="46" y="91"/>
                    <a:pt x="41" y="93"/>
                    <a:pt x="35" y="92"/>
                  </a:cubicBezTo>
                  <a:cubicBezTo>
                    <a:pt x="30" y="91"/>
                    <a:pt x="25" y="89"/>
                    <a:pt x="21" y="84"/>
                  </a:cubicBezTo>
                  <a:cubicBezTo>
                    <a:pt x="18" y="80"/>
                    <a:pt x="17" y="75"/>
                    <a:pt x="17" y="69"/>
                  </a:cubicBezTo>
                  <a:cubicBezTo>
                    <a:pt x="18" y="64"/>
                    <a:pt x="21" y="59"/>
                    <a:pt x="25" y="56"/>
                  </a:cubicBezTo>
                  <a:cubicBezTo>
                    <a:pt x="52" y="34"/>
                    <a:pt x="52" y="34"/>
                    <a:pt x="52" y="34"/>
                  </a:cubicBezTo>
                  <a:cubicBezTo>
                    <a:pt x="56" y="32"/>
                    <a:pt x="57" y="27"/>
                    <a:pt x="54" y="23"/>
                  </a:cubicBezTo>
                  <a:cubicBezTo>
                    <a:pt x="51" y="20"/>
                    <a:pt x="46" y="19"/>
                    <a:pt x="42" y="22"/>
                  </a:cubicBezTo>
                  <a:cubicBezTo>
                    <a:pt x="15" y="43"/>
                    <a:pt x="15" y="43"/>
                    <a:pt x="15" y="43"/>
                  </a:cubicBezTo>
                  <a:cubicBezTo>
                    <a:pt x="7" y="49"/>
                    <a:pt x="3" y="57"/>
                    <a:pt x="1" y="67"/>
                  </a:cubicBezTo>
                  <a:cubicBezTo>
                    <a:pt x="0" y="77"/>
                    <a:pt x="3" y="86"/>
                    <a:pt x="9" y="94"/>
                  </a:cubicBezTo>
                  <a:cubicBezTo>
                    <a:pt x="15" y="102"/>
                    <a:pt x="23" y="107"/>
                    <a:pt x="33" y="108"/>
                  </a:cubicBezTo>
                  <a:cubicBezTo>
                    <a:pt x="43" y="109"/>
                    <a:pt x="52" y="107"/>
                    <a:pt x="60" y="101"/>
                  </a:cubicBezTo>
                  <a:cubicBezTo>
                    <a:pt x="60" y="101"/>
                    <a:pt x="68" y="94"/>
                    <a:pt x="74" y="89"/>
                  </a:cubicBezTo>
                  <a:cubicBezTo>
                    <a:pt x="79" y="91"/>
                    <a:pt x="85" y="90"/>
                    <a:pt x="90" y="86"/>
                  </a:cubicBezTo>
                  <a:cubicBezTo>
                    <a:pt x="91" y="85"/>
                    <a:pt x="93" y="84"/>
                    <a:pt x="94" y="83"/>
                  </a:cubicBezTo>
                  <a:cubicBezTo>
                    <a:pt x="135" y="57"/>
                    <a:pt x="212" y="45"/>
                    <a:pt x="303" y="43"/>
                  </a:cubicBezTo>
                  <a:cubicBezTo>
                    <a:pt x="303" y="109"/>
                    <a:pt x="303" y="109"/>
                    <a:pt x="303" y="109"/>
                  </a:cubicBezTo>
                  <a:cubicBezTo>
                    <a:pt x="303" y="110"/>
                    <a:pt x="303" y="110"/>
                    <a:pt x="303" y="110"/>
                  </a:cubicBezTo>
                  <a:cubicBezTo>
                    <a:pt x="303" y="113"/>
                    <a:pt x="307" y="118"/>
                    <a:pt x="315" y="121"/>
                  </a:cubicBezTo>
                  <a:cubicBezTo>
                    <a:pt x="315" y="822"/>
                    <a:pt x="315" y="822"/>
                    <a:pt x="315" y="822"/>
                  </a:cubicBezTo>
                  <a:cubicBezTo>
                    <a:pt x="304" y="823"/>
                    <a:pt x="296" y="826"/>
                    <a:pt x="294" y="830"/>
                  </a:cubicBezTo>
                  <a:cubicBezTo>
                    <a:pt x="294" y="830"/>
                    <a:pt x="294" y="830"/>
                    <a:pt x="294" y="830"/>
                  </a:cubicBezTo>
                  <a:cubicBezTo>
                    <a:pt x="294" y="830"/>
                    <a:pt x="294" y="830"/>
                    <a:pt x="294" y="830"/>
                  </a:cubicBezTo>
                  <a:cubicBezTo>
                    <a:pt x="294" y="831"/>
                    <a:pt x="293" y="831"/>
                    <a:pt x="293" y="832"/>
                  </a:cubicBezTo>
                  <a:cubicBezTo>
                    <a:pt x="293" y="833"/>
                    <a:pt x="294" y="833"/>
                    <a:pt x="294" y="833"/>
                  </a:cubicBezTo>
                  <a:cubicBezTo>
                    <a:pt x="295" y="1033"/>
                    <a:pt x="295" y="1033"/>
                    <a:pt x="295" y="1033"/>
                  </a:cubicBezTo>
                  <a:cubicBezTo>
                    <a:pt x="360" y="1033"/>
                    <a:pt x="360" y="1033"/>
                    <a:pt x="360" y="1033"/>
                  </a:cubicBezTo>
                  <a:cubicBezTo>
                    <a:pt x="361" y="937"/>
                    <a:pt x="361" y="937"/>
                    <a:pt x="361" y="937"/>
                  </a:cubicBezTo>
                  <a:cubicBezTo>
                    <a:pt x="365" y="937"/>
                    <a:pt x="365" y="937"/>
                    <a:pt x="365" y="937"/>
                  </a:cubicBezTo>
                  <a:cubicBezTo>
                    <a:pt x="370" y="950"/>
                    <a:pt x="378" y="958"/>
                    <a:pt x="386" y="958"/>
                  </a:cubicBezTo>
                  <a:cubicBezTo>
                    <a:pt x="409" y="958"/>
                    <a:pt x="409" y="958"/>
                    <a:pt x="409" y="958"/>
                  </a:cubicBezTo>
                  <a:cubicBezTo>
                    <a:pt x="424" y="958"/>
                    <a:pt x="437" y="933"/>
                    <a:pt x="437" y="904"/>
                  </a:cubicBezTo>
                  <a:cubicBezTo>
                    <a:pt x="437" y="874"/>
                    <a:pt x="424" y="850"/>
                    <a:pt x="409" y="850"/>
                  </a:cubicBezTo>
                  <a:cubicBezTo>
                    <a:pt x="386" y="850"/>
                    <a:pt x="386" y="850"/>
                    <a:pt x="386" y="850"/>
                  </a:cubicBezTo>
                  <a:cubicBezTo>
                    <a:pt x="378" y="850"/>
                    <a:pt x="370" y="858"/>
                    <a:pt x="365" y="870"/>
                  </a:cubicBezTo>
                  <a:cubicBezTo>
                    <a:pt x="361" y="870"/>
                    <a:pt x="361" y="870"/>
                    <a:pt x="361" y="870"/>
                  </a:cubicBezTo>
                  <a:cubicBezTo>
                    <a:pt x="361" y="833"/>
                    <a:pt x="361" y="833"/>
                    <a:pt x="361" y="833"/>
                  </a:cubicBezTo>
                  <a:cubicBezTo>
                    <a:pt x="362" y="833"/>
                    <a:pt x="362" y="833"/>
                    <a:pt x="362" y="832"/>
                  </a:cubicBezTo>
                  <a:cubicBezTo>
                    <a:pt x="362" y="831"/>
                    <a:pt x="362" y="831"/>
                    <a:pt x="361" y="830"/>
                  </a:cubicBezTo>
                  <a:cubicBezTo>
                    <a:pt x="361" y="830"/>
                    <a:pt x="361" y="830"/>
                    <a:pt x="361" y="830"/>
                  </a:cubicBezTo>
                  <a:cubicBezTo>
                    <a:pt x="361" y="830"/>
                    <a:pt x="361" y="830"/>
                    <a:pt x="361" y="830"/>
                  </a:cubicBezTo>
                  <a:cubicBezTo>
                    <a:pt x="359" y="826"/>
                    <a:pt x="351" y="823"/>
                    <a:pt x="341" y="822"/>
                  </a:cubicBezTo>
                  <a:cubicBezTo>
                    <a:pt x="341" y="121"/>
                    <a:pt x="341" y="121"/>
                    <a:pt x="341" y="121"/>
                  </a:cubicBezTo>
                  <a:cubicBezTo>
                    <a:pt x="348" y="118"/>
                    <a:pt x="352" y="113"/>
                    <a:pt x="352" y="110"/>
                  </a:cubicBezTo>
                  <a:cubicBezTo>
                    <a:pt x="352" y="110"/>
                    <a:pt x="352" y="107"/>
                    <a:pt x="352" y="107"/>
                  </a:cubicBezTo>
                  <a:cubicBezTo>
                    <a:pt x="352" y="43"/>
                    <a:pt x="352" y="43"/>
                    <a:pt x="352" y="43"/>
                  </a:cubicBezTo>
                  <a:cubicBezTo>
                    <a:pt x="441" y="45"/>
                    <a:pt x="518" y="58"/>
                    <a:pt x="557" y="80"/>
                  </a:cubicBezTo>
                  <a:cubicBezTo>
                    <a:pt x="554" y="80"/>
                    <a:pt x="551" y="80"/>
                    <a:pt x="548" y="80"/>
                  </a:cubicBezTo>
                  <a:cubicBezTo>
                    <a:pt x="471" y="80"/>
                    <a:pt x="471" y="80"/>
                    <a:pt x="471" y="80"/>
                  </a:cubicBezTo>
                  <a:cubicBezTo>
                    <a:pt x="446" y="80"/>
                    <a:pt x="432" y="95"/>
                    <a:pt x="435" y="143"/>
                  </a:cubicBezTo>
                  <a:cubicBezTo>
                    <a:pt x="439" y="192"/>
                    <a:pt x="449" y="277"/>
                    <a:pt x="449" y="300"/>
                  </a:cubicBezTo>
                  <a:cubicBezTo>
                    <a:pt x="449" y="324"/>
                    <a:pt x="448" y="325"/>
                    <a:pt x="467" y="335"/>
                  </a:cubicBezTo>
                  <a:cubicBezTo>
                    <a:pt x="486" y="344"/>
                    <a:pt x="468" y="346"/>
                    <a:pt x="461" y="352"/>
                  </a:cubicBezTo>
                  <a:cubicBezTo>
                    <a:pt x="455" y="358"/>
                    <a:pt x="468" y="361"/>
                    <a:pt x="466" y="397"/>
                  </a:cubicBezTo>
                  <a:cubicBezTo>
                    <a:pt x="465" y="433"/>
                    <a:pt x="453" y="506"/>
                    <a:pt x="452" y="537"/>
                  </a:cubicBezTo>
                  <a:cubicBezTo>
                    <a:pt x="451" y="564"/>
                    <a:pt x="472" y="576"/>
                    <a:pt x="489" y="581"/>
                  </a:cubicBezTo>
                  <a:cubicBezTo>
                    <a:pt x="489" y="590"/>
                    <a:pt x="491" y="600"/>
                    <a:pt x="496" y="602"/>
                  </a:cubicBezTo>
                  <a:cubicBezTo>
                    <a:pt x="502" y="605"/>
                    <a:pt x="532" y="604"/>
                    <a:pt x="567" y="602"/>
                  </a:cubicBezTo>
                  <a:cubicBezTo>
                    <a:pt x="567" y="687"/>
                    <a:pt x="567" y="687"/>
                    <a:pt x="567" y="687"/>
                  </a:cubicBezTo>
                  <a:cubicBezTo>
                    <a:pt x="567" y="687"/>
                    <a:pt x="567" y="687"/>
                    <a:pt x="567" y="687"/>
                  </a:cubicBezTo>
                  <a:cubicBezTo>
                    <a:pt x="567" y="684"/>
                    <a:pt x="567" y="684"/>
                    <a:pt x="567" y="684"/>
                  </a:cubicBezTo>
                  <a:cubicBezTo>
                    <a:pt x="566" y="684"/>
                    <a:pt x="565" y="686"/>
                    <a:pt x="565" y="687"/>
                  </a:cubicBezTo>
                  <a:cubicBezTo>
                    <a:pt x="565" y="689"/>
                    <a:pt x="565" y="689"/>
                    <a:pt x="565" y="689"/>
                  </a:cubicBezTo>
                  <a:cubicBezTo>
                    <a:pt x="565" y="691"/>
                    <a:pt x="566" y="692"/>
                    <a:pt x="567" y="693"/>
                  </a:cubicBezTo>
                  <a:cubicBezTo>
                    <a:pt x="567" y="705"/>
                    <a:pt x="567" y="705"/>
                    <a:pt x="567" y="705"/>
                  </a:cubicBezTo>
                  <a:cubicBezTo>
                    <a:pt x="567" y="709"/>
                    <a:pt x="573" y="711"/>
                    <a:pt x="580" y="711"/>
                  </a:cubicBezTo>
                  <a:cubicBezTo>
                    <a:pt x="580" y="711"/>
                    <a:pt x="580" y="711"/>
                    <a:pt x="579" y="711"/>
                  </a:cubicBezTo>
                  <a:cubicBezTo>
                    <a:pt x="579" y="713"/>
                    <a:pt x="579" y="713"/>
                    <a:pt x="579" y="713"/>
                  </a:cubicBezTo>
                  <a:cubicBezTo>
                    <a:pt x="576" y="713"/>
                    <a:pt x="574" y="715"/>
                    <a:pt x="574" y="717"/>
                  </a:cubicBezTo>
                  <a:cubicBezTo>
                    <a:pt x="574" y="717"/>
                    <a:pt x="574" y="717"/>
                    <a:pt x="574" y="717"/>
                  </a:cubicBezTo>
                  <a:cubicBezTo>
                    <a:pt x="574" y="717"/>
                    <a:pt x="574" y="717"/>
                    <a:pt x="574" y="717"/>
                  </a:cubicBezTo>
                  <a:cubicBezTo>
                    <a:pt x="574" y="717"/>
                    <a:pt x="574" y="717"/>
                    <a:pt x="574" y="717"/>
                  </a:cubicBezTo>
                  <a:cubicBezTo>
                    <a:pt x="574" y="725"/>
                    <a:pt x="574" y="725"/>
                    <a:pt x="574" y="725"/>
                  </a:cubicBezTo>
                  <a:cubicBezTo>
                    <a:pt x="574" y="726"/>
                    <a:pt x="575" y="727"/>
                    <a:pt x="577" y="728"/>
                  </a:cubicBezTo>
                  <a:cubicBezTo>
                    <a:pt x="577" y="1033"/>
                    <a:pt x="577" y="1033"/>
                    <a:pt x="577" y="1033"/>
                  </a:cubicBezTo>
                  <a:cubicBezTo>
                    <a:pt x="591" y="1033"/>
                    <a:pt x="591" y="1033"/>
                    <a:pt x="591" y="1033"/>
                  </a:cubicBezTo>
                  <a:cubicBezTo>
                    <a:pt x="591" y="728"/>
                    <a:pt x="591" y="728"/>
                    <a:pt x="591" y="728"/>
                  </a:cubicBezTo>
                  <a:cubicBezTo>
                    <a:pt x="591" y="728"/>
                    <a:pt x="591" y="728"/>
                    <a:pt x="591" y="728"/>
                  </a:cubicBezTo>
                  <a:cubicBezTo>
                    <a:pt x="593" y="727"/>
                    <a:pt x="594" y="726"/>
                    <a:pt x="594" y="725"/>
                  </a:cubicBezTo>
                  <a:cubicBezTo>
                    <a:pt x="594" y="717"/>
                    <a:pt x="594" y="717"/>
                    <a:pt x="594" y="717"/>
                  </a:cubicBezTo>
                  <a:cubicBezTo>
                    <a:pt x="594" y="717"/>
                    <a:pt x="594" y="717"/>
                    <a:pt x="594" y="717"/>
                  </a:cubicBezTo>
                  <a:cubicBezTo>
                    <a:pt x="594" y="717"/>
                    <a:pt x="594" y="717"/>
                    <a:pt x="594" y="717"/>
                  </a:cubicBezTo>
                  <a:cubicBezTo>
                    <a:pt x="594" y="717"/>
                    <a:pt x="594" y="717"/>
                    <a:pt x="594" y="717"/>
                  </a:cubicBezTo>
                  <a:cubicBezTo>
                    <a:pt x="594" y="715"/>
                    <a:pt x="592" y="713"/>
                    <a:pt x="588" y="713"/>
                  </a:cubicBezTo>
                  <a:cubicBezTo>
                    <a:pt x="588" y="711"/>
                    <a:pt x="588" y="711"/>
                    <a:pt x="588" y="711"/>
                  </a:cubicBezTo>
                  <a:cubicBezTo>
                    <a:pt x="588" y="711"/>
                    <a:pt x="588" y="711"/>
                    <a:pt x="588" y="711"/>
                  </a:cubicBezTo>
                  <a:cubicBezTo>
                    <a:pt x="595" y="711"/>
                    <a:pt x="601" y="709"/>
                    <a:pt x="601" y="705"/>
                  </a:cubicBezTo>
                  <a:cubicBezTo>
                    <a:pt x="601" y="693"/>
                    <a:pt x="601" y="693"/>
                    <a:pt x="601" y="693"/>
                  </a:cubicBezTo>
                  <a:cubicBezTo>
                    <a:pt x="601" y="693"/>
                    <a:pt x="601" y="693"/>
                    <a:pt x="601" y="693"/>
                  </a:cubicBezTo>
                  <a:cubicBezTo>
                    <a:pt x="602" y="692"/>
                    <a:pt x="603" y="691"/>
                    <a:pt x="603" y="689"/>
                  </a:cubicBezTo>
                  <a:cubicBezTo>
                    <a:pt x="603" y="687"/>
                    <a:pt x="603" y="687"/>
                    <a:pt x="603" y="687"/>
                  </a:cubicBezTo>
                  <a:cubicBezTo>
                    <a:pt x="603" y="686"/>
                    <a:pt x="602" y="684"/>
                    <a:pt x="601" y="684"/>
                  </a:cubicBezTo>
                  <a:cubicBezTo>
                    <a:pt x="601" y="687"/>
                    <a:pt x="601" y="687"/>
                    <a:pt x="601" y="687"/>
                  </a:cubicBezTo>
                  <a:cubicBezTo>
                    <a:pt x="601" y="687"/>
                    <a:pt x="601" y="687"/>
                    <a:pt x="601" y="687"/>
                  </a:cubicBezTo>
                  <a:cubicBezTo>
                    <a:pt x="601" y="602"/>
                    <a:pt x="601" y="602"/>
                    <a:pt x="601" y="602"/>
                  </a:cubicBezTo>
                  <a:cubicBezTo>
                    <a:pt x="620" y="601"/>
                    <a:pt x="639" y="601"/>
                    <a:pt x="655" y="602"/>
                  </a:cubicBezTo>
                  <a:cubicBezTo>
                    <a:pt x="661" y="602"/>
                    <a:pt x="667" y="603"/>
                    <a:pt x="672" y="603"/>
                  </a:cubicBezTo>
                  <a:cubicBezTo>
                    <a:pt x="672" y="651"/>
                    <a:pt x="672" y="651"/>
                    <a:pt x="672" y="651"/>
                  </a:cubicBezTo>
                  <a:cubicBezTo>
                    <a:pt x="674" y="653"/>
                    <a:pt x="679" y="654"/>
                    <a:pt x="684" y="654"/>
                  </a:cubicBezTo>
                  <a:cubicBezTo>
                    <a:pt x="688" y="654"/>
                    <a:pt x="693" y="653"/>
                    <a:pt x="695" y="651"/>
                  </a:cubicBezTo>
                  <a:cubicBezTo>
                    <a:pt x="695" y="651"/>
                    <a:pt x="695" y="651"/>
                    <a:pt x="695" y="651"/>
                  </a:cubicBezTo>
                  <a:cubicBezTo>
                    <a:pt x="693" y="653"/>
                    <a:pt x="688" y="654"/>
                    <a:pt x="684" y="654"/>
                  </a:cubicBezTo>
                  <a:cubicBezTo>
                    <a:pt x="679" y="654"/>
                    <a:pt x="674" y="653"/>
                    <a:pt x="672" y="651"/>
                  </a:cubicBezTo>
                  <a:cubicBezTo>
                    <a:pt x="672" y="649"/>
                    <a:pt x="672" y="649"/>
                    <a:pt x="672" y="649"/>
                  </a:cubicBezTo>
                  <a:cubicBezTo>
                    <a:pt x="671" y="650"/>
                    <a:pt x="671" y="651"/>
                    <a:pt x="671" y="652"/>
                  </a:cubicBezTo>
                  <a:cubicBezTo>
                    <a:pt x="671" y="653"/>
                    <a:pt x="671" y="653"/>
                    <a:pt x="671" y="653"/>
                  </a:cubicBezTo>
                  <a:cubicBezTo>
                    <a:pt x="671" y="654"/>
                    <a:pt x="671" y="655"/>
                    <a:pt x="672" y="655"/>
                  </a:cubicBezTo>
                  <a:cubicBezTo>
                    <a:pt x="672" y="655"/>
                    <a:pt x="672" y="655"/>
                    <a:pt x="672" y="655"/>
                  </a:cubicBezTo>
                  <a:cubicBezTo>
                    <a:pt x="672" y="677"/>
                    <a:pt x="672" y="677"/>
                    <a:pt x="672" y="677"/>
                  </a:cubicBezTo>
                  <a:cubicBezTo>
                    <a:pt x="672" y="681"/>
                    <a:pt x="678" y="682"/>
                    <a:pt x="684" y="682"/>
                  </a:cubicBezTo>
                  <a:cubicBezTo>
                    <a:pt x="689" y="682"/>
                    <a:pt x="695" y="681"/>
                    <a:pt x="695" y="677"/>
                  </a:cubicBezTo>
                  <a:cubicBezTo>
                    <a:pt x="695" y="655"/>
                    <a:pt x="695" y="655"/>
                    <a:pt x="695" y="655"/>
                  </a:cubicBezTo>
                  <a:cubicBezTo>
                    <a:pt x="695" y="655"/>
                    <a:pt x="695" y="655"/>
                    <a:pt x="695" y="655"/>
                  </a:cubicBezTo>
                  <a:cubicBezTo>
                    <a:pt x="696" y="655"/>
                    <a:pt x="696" y="654"/>
                    <a:pt x="696" y="653"/>
                  </a:cubicBezTo>
                  <a:cubicBezTo>
                    <a:pt x="696" y="652"/>
                    <a:pt x="696" y="652"/>
                    <a:pt x="696" y="652"/>
                  </a:cubicBezTo>
                  <a:cubicBezTo>
                    <a:pt x="696" y="651"/>
                    <a:pt x="696" y="650"/>
                    <a:pt x="695" y="649"/>
                  </a:cubicBezTo>
                  <a:cubicBezTo>
                    <a:pt x="695" y="603"/>
                    <a:pt x="695" y="603"/>
                    <a:pt x="695" y="603"/>
                  </a:cubicBezTo>
                  <a:cubicBezTo>
                    <a:pt x="732" y="604"/>
                    <a:pt x="755" y="601"/>
                    <a:pt x="755" y="601"/>
                  </a:cubicBezTo>
                  <a:cubicBezTo>
                    <a:pt x="755" y="595"/>
                    <a:pt x="754" y="584"/>
                    <a:pt x="762" y="573"/>
                  </a:cubicBezTo>
                  <a:cubicBezTo>
                    <a:pt x="767" y="572"/>
                    <a:pt x="773" y="572"/>
                    <a:pt x="780" y="571"/>
                  </a:cubicBezTo>
                  <a:cubicBezTo>
                    <a:pt x="809" y="569"/>
                    <a:pt x="799" y="515"/>
                    <a:pt x="797" y="497"/>
                  </a:cubicBezTo>
                  <a:close/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583" name="Freeform 198">
              <a:extLst>
                <a:ext uri="{FF2B5EF4-FFF2-40B4-BE49-F238E27FC236}">
                  <a16:creationId xmlns:a16="http://schemas.microsoft.com/office/drawing/2014/main" id="{1F8B1DB0-7617-4F1B-A790-B8994748CCB4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2" y="1096"/>
              <a:ext cx="70" cy="21"/>
            </a:xfrm>
            <a:custGeom>
              <a:avLst/>
              <a:gdLst>
                <a:gd name="T0" fmla="*/ 5675 w 28"/>
                <a:gd name="T1" fmla="*/ 0 h 8"/>
                <a:gd name="T2" fmla="*/ 17113 w 28"/>
                <a:gd name="T3" fmla="*/ 1612 h 8"/>
                <a:gd name="T4" fmla="*/ 10550 w 28"/>
                <a:gd name="T5" fmla="*/ 5843 h 8"/>
                <a:gd name="T6" fmla="*/ 1300 w 28"/>
                <a:gd name="T7" fmla="*/ 2604 h 8"/>
                <a:gd name="T8" fmla="*/ 0 w 28"/>
                <a:gd name="T9" fmla="*/ 992 h 8"/>
                <a:gd name="T10" fmla="*/ 5675 w 28"/>
                <a:gd name="T11" fmla="*/ 0 h 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8" h="8">
                  <a:moveTo>
                    <a:pt x="9" y="0"/>
                  </a:moveTo>
                  <a:cubicBezTo>
                    <a:pt x="17" y="0"/>
                    <a:pt x="23" y="1"/>
                    <a:pt x="28" y="2"/>
                  </a:cubicBezTo>
                  <a:cubicBezTo>
                    <a:pt x="25" y="5"/>
                    <a:pt x="21" y="7"/>
                    <a:pt x="17" y="7"/>
                  </a:cubicBezTo>
                  <a:cubicBezTo>
                    <a:pt x="12" y="8"/>
                    <a:pt x="6" y="6"/>
                    <a:pt x="2" y="3"/>
                  </a:cubicBezTo>
                  <a:cubicBezTo>
                    <a:pt x="2" y="3"/>
                    <a:pt x="1" y="2"/>
                    <a:pt x="0" y="1"/>
                  </a:cubicBezTo>
                  <a:cubicBezTo>
                    <a:pt x="3" y="0"/>
                    <a:pt x="6" y="0"/>
                    <a:pt x="9" y="0"/>
                  </a:cubicBezTo>
                  <a:close/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584" name="Freeform 199">
              <a:extLst>
                <a:ext uri="{FF2B5EF4-FFF2-40B4-BE49-F238E27FC236}">
                  <a16:creationId xmlns:a16="http://schemas.microsoft.com/office/drawing/2014/main" id="{D2245EEC-FB57-4530-9BEB-6CF134C0F9E7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2" y="1107"/>
              <a:ext cx="360" cy="133"/>
            </a:xfrm>
            <a:custGeom>
              <a:avLst/>
              <a:gdLst>
                <a:gd name="T0" fmla="*/ 73250 w 144"/>
                <a:gd name="T1" fmla="*/ 47167 h 50"/>
                <a:gd name="T2" fmla="*/ 14658 w 144"/>
                <a:gd name="T3" fmla="*/ 47167 h 50"/>
                <a:gd name="T4" fmla="*/ 0 w 144"/>
                <a:gd name="T5" fmla="*/ 24488 h 50"/>
                <a:gd name="T6" fmla="*/ 14658 w 144"/>
                <a:gd name="T7" fmla="*/ 1748 h 50"/>
                <a:gd name="T8" fmla="*/ 26375 w 144"/>
                <a:gd name="T9" fmla="*/ 0 h 50"/>
                <a:gd name="T10" fmla="*/ 34188 w 144"/>
                <a:gd name="T11" fmla="*/ 10260 h 50"/>
                <a:gd name="T12" fmla="*/ 50783 w 144"/>
                <a:gd name="T13" fmla="*/ 18128 h 50"/>
                <a:gd name="T14" fmla="*/ 65938 w 144"/>
                <a:gd name="T15" fmla="*/ 4650 h 50"/>
                <a:gd name="T16" fmla="*/ 67188 w 144"/>
                <a:gd name="T17" fmla="*/ 1748 h 50"/>
                <a:gd name="T18" fmla="*/ 73250 w 144"/>
                <a:gd name="T19" fmla="*/ 1748 h 50"/>
                <a:gd name="T20" fmla="*/ 87895 w 144"/>
                <a:gd name="T21" fmla="*/ 24488 h 50"/>
                <a:gd name="T22" fmla="*/ 73250 w 144"/>
                <a:gd name="T23" fmla="*/ 47167 h 5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44" h="50">
                  <a:moveTo>
                    <a:pt x="120" y="50"/>
                  </a:moveTo>
                  <a:cubicBezTo>
                    <a:pt x="24" y="50"/>
                    <a:pt x="24" y="50"/>
                    <a:pt x="24" y="50"/>
                  </a:cubicBezTo>
                  <a:cubicBezTo>
                    <a:pt x="10" y="50"/>
                    <a:pt x="0" y="39"/>
                    <a:pt x="0" y="26"/>
                  </a:cubicBezTo>
                  <a:cubicBezTo>
                    <a:pt x="0" y="13"/>
                    <a:pt x="5" y="2"/>
                    <a:pt x="24" y="2"/>
                  </a:cubicBezTo>
                  <a:cubicBezTo>
                    <a:pt x="31" y="2"/>
                    <a:pt x="37" y="2"/>
                    <a:pt x="43" y="0"/>
                  </a:cubicBezTo>
                  <a:cubicBezTo>
                    <a:pt x="56" y="11"/>
                    <a:pt x="56" y="11"/>
                    <a:pt x="56" y="11"/>
                  </a:cubicBezTo>
                  <a:cubicBezTo>
                    <a:pt x="64" y="18"/>
                    <a:pt x="74" y="20"/>
                    <a:pt x="83" y="19"/>
                  </a:cubicBezTo>
                  <a:cubicBezTo>
                    <a:pt x="93" y="18"/>
                    <a:pt x="102" y="13"/>
                    <a:pt x="108" y="5"/>
                  </a:cubicBezTo>
                  <a:cubicBezTo>
                    <a:pt x="108" y="4"/>
                    <a:pt x="109" y="3"/>
                    <a:pt x="110" y="2"/>
                  </a:cubicBezTo>
                  <a:cubicBezTo>
                    <a:pt x="113" y="2"/>
                    <a:pt x="116" y="2"/>
                    <a:pt x="120" y="2"/>
                  </a:cubicBezTo>
                  <a:cubicBezTo>
                    <a:pt x="134" y="2"/>
                    <a:pt x="144" y="13"/>
                    <a:pt x="144" y="26"/>
                  </a:cubicBezTo>
                  <a:cubicBezTo>
                    <a:pt x="144" y="39"/>
                    <a:pt x="133" y="50"/>
                    <a:pt x="120" y="50"/>
                  </a:cubicBezTo>
                  <a:close/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585" name="Freeform 200">
              <a:extLst>
                <a:ext uri="{FF2B5EF4-FFF2-40B4-BE49-F238E27FC236}">
                  <a16:creationId xmlns:a16="http://schemas.microsoft.com/office/drawing/2014/main" id="{5571CE3F-A65C-450C-9E52-884DE411048B}"/>
                </a:ext>
              </a:extLst>
            </p:cNvPr>
            <p:cNvSpPr>
              <a:spLocks/>
            </p:cNvSpPr>
            <p:nvPr/>
          </p:nvSpPr>
          <p:spPr bwMode="auto">
            <a:xfrm>
              <a:off x="5170" y="2397"/>
              <a:ext cx="47" cy="6"/>
            </a:xfrm>
            <a:custGeom>
              <a:avLst/>
              <a:gdLst>
                <a:gd name="T0" fmla="*/ 0 w 19"/>
                <a:gd name="T1" fmla="*/ 4374 h 2"/>
                <a:gd name="T2" fmla="*/ 10746 w 19"/>
                <a:gd name="T3" fmla="*/ 0 h 2"/>
                <a:gd name="T4" fmla="*/ 0 w 19"/>
                <a:gd name="T5" fmla="*/ 4374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" h="2">
                  <a:moveTo>
                    <a:pt x="0" y="2"/>
                  </a:moveTo>
                  <a:cubicBezTo>
                    <a:pt x="6" y="1"/>
                    <a:pt x="12" y="1"/>
                    <a:pt x="19" y="0"/>
                  </a:cubicBezTo>
                  <a:cubicBezTo>
                    <a:pt x="12" y="1"/>
                    <a:pt x="6" y="1"/>
                    <a:pt x="0" y="2"/>
                  </a:cubicBezTo>
                  <a:close/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586" name="Freeform 201">
              <a:extLst>
                <a:ext uri="{FF2B5EF4-FFF2-40B4-BE49-F238E27FC236}">
                  <a16:creationId xmlns:a16="http://schemas.microsoft.com/office/drawing/2014/main" id="{E83D3632-6C30-4ED2-99AA-E3C7ABEDE95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95" y="1061"/>
              <a:ext cx="942" cy="1371"/>
            </a:xfrm>
            <a:custGeom>
              <a:avLst/>
              <a:gdLst>
                <a:gd name="T0" fmla="*/ 221945 w 377"/>
                <a:gd name="T1" fmla="*/ 408441 h 514"/>
                <a:gd name="T2" fmla="*/ 203677 w 377"/>
                <a:gd name="T3" fmla="*/ 322020 h 514"/>
                <a:gd name="T4" fmla="*/ 204459 w 377"/>
                <a:gd name="T5" fmla="*/ 255713 h 514"/>
                <a:gd name="T6" fmla="*/ 191009 w 377"/>
                <a:gd name="T7" fmla="*/ 243817 h 514"/>
                <a:gd name="T8" fmla="*/ 203160 w 377"/>
                <a:gd name="T9" fmla="*/ 236281 h 514"/>
                <a:gd name="T10" fmla="*/ 208542 w 377"/>
                <a:gd name="T11" fmla="*/ 191174 h 514"/>
                <a:gd name="T12" fmla="*/ 215358 w 377"/>
                <a:gd name="T13" fmla="*/ 50762 h 514"/>
                <a:gd name="T14" fmla="*/ 187376 w 377"/>
                <a:gd name="T15" fmla="*/ 6887 h 514"/>
                <a:gd name="T16" fmla="*/ 139983 w 377"/>
                <a:gd name="T17" fmla="*/ 6887 h 514"/>
                <a:gd name="T18" fmla="*/ 108797 w 377"/>
                <a:gd name="T19" fmla="*/ 0 h 514"/>
                <a:gd name="T20" fmla="*/ 70638 w 377"/>
                <a:gd name="T21" fmla="*/ 7535 h 514"/>
                <a:gd name="T22" fmla="*/ 23587 w 377"/>
                <a:gd name="T23" fmla="*/ 7535 h 514"/>
                <a:gd name="T24" fmla="*/ 1637 w 377"/>
                <a:gd name="T25" fmla="*/ 68030 h 514"/>
                <a:gd name="T26" fmla="*/ 10220 w 377"/>
                <a:gd name="T27" fmla="*/ 218973 h 514"/>
                <a:gd name="T28" fmla="*/ 21121 w 377"/>
                <a:gd name="T29" fmla="*/ 252731 h 514"/>
                <a:gd name="T30" fmla="*/ 17538 w 377"/>
                <a:gd name="T31" fmla="*/ 268924 h 514"/>
                <a:gd name="T32" fmla="*/ 20654 w 377"/>
                <a:gd name="T33" fmla="*/ 312300 h 514"/>
                <a:gd name="T34" fmla="*/ 12169 w 377"/>
                <a:gd name="T35" fmla="*/ 446490 h 514"/>
                <a:gd name="T36" fmla="*/ 40626 w 377"/>
                <a:gd name="T37" fmla="*/ 490890 h 514"/>
                <a:gd name="T38" fmla="*/ 111213 w 377"/>
                <a:gd name="T39" fmla="*/ 485121 h 514"/>
                <a:gd name="T40" fmla="*/ 173273 w 377"/>
                <a:gd name="T41" fmla="*/ 484003 h 514"/>
                <a:gd name="T42" fmla="*/ 211738 w 377"/>
                <a:gd name="T43" fmla="*/ 479295 h 514"/>
                <a:gd name="T44" fmla="*/ 221945 w 377"/>
                <a:gd name="T45" fmla="*/ 408441 h 514"/>
                <a:gd name="T46" fmla="*/ 138029 w 377"/>
                <a:gd name="T47" fmla="*/ 64386 h 514"/>
                <a:gd name="T48" fmla="*/ 79560 w 377"/>
                <a:gd name="T49" fmla="*/ 64386 h 514"/>
                <a:gd name="T50" fmla="*/ 64976 w 377"/>
                <a:gd name="T51" fmla="*/ 41463 h 514"/>
                <a:gd name="T52" fmla="*/ 79560 w 377"/>
                <a:gd name="T53" fmla="*/ 18370 h 514"/>
                <a:gd name="T54" fmla="*/ 109497 w 377"/>
                <a:gd name="T55" fmla="*/ 12542 h 514"/>
                <a:gd name="T56" fmla="*/ 138029 w 377"/>
                <a:gd name="T57" fmla="*/ 18370 h 514"/>
                <a:gd name="T58" fmla="*/ 152602 w 377"/>
                <a:gd name="T59" fmla="*/ 41463 h 514"/>
                <a:gd name="T60" fmla="*/ 138029 w 377"/>
                <a:gd name="T61" fmla="*/ 64386 h 514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377" h="514">
                  <a:moveTo>
                    <a:pt x="365" y="425"/>
                  </a:moveTo>
                  <a:cubicBezTo>
                    <a:pt x="362" y="408"/>
                    <a:pt x="338" y="364"/>
                    <a:pt x="335" y="335"/>
                  </a:cubicBezTo>
                  <a:cubicBezTo>
                    <a:pt x="333" y="306"/>
                    <a:pt x="336" y="275"/>
                    <a:pt x="336" y="266"/>
                  </a:cubicBezTo>
                  <a:cubicBezTo>
                    <a:pt x="336" y="257"/>
                    <a:pt x="314" y="258"/>
                    <a:pt x="314" y="254"/>
                  </a:cubicBezTo>
                  <a:cubicBezTo>
                    <a:pt x="314" y="250"/>
                    <a:pt x="326" y="247"/>
                    <a:pt x="334" y="246"/>
                  </a:cubicBezTo>
                  <a:cubicBezTo>
                    <a:pt x="343" y="245"/>
                    <a:pt x="343" y="219"/>
                    <a:pt x="343" y="199"/>
                  </a:cubicBezTo>
                  <a:cubicBezTo>
                    <a:pt x="343" y="178"/>
                    <a:pt x="354" y="87"/>
                    <a:pt x="354" y="53"/>
                  </a:cubicBezTo>
                  <a:cubicBezTo>
                    <a:pt x="354" y="19"/>
                    <a:pt x="334" y="7"/>
                    <a:pt x="308" y="7"/>
                  </a:cubicBezTo>
                  <a:cubicBezTo>
                    <a:pt x="230" y="7"/>
                    <a:pt x="230" y="7"/>
                    <a:pt x="230" y="7"/>
                  </a:cubicBezTo>
                  <a:cubicBezTo>
                    <a:pt x="208" y="7"/>
                    <a:pt x="197" y="0"/>
                    <a:pt x="179" y="0"/>
                  </a:cubicBezTo>
                  <a:cubicBezTo>
                    <a:pt x="157" y="0"/>
                    <a:pt x="149" y="8"/>
                    <a:pt x="116" y="8"/>
                  </a:cubicBezTo>
                  <a:cubicBezTo>
                    <a:pt x="39" y="8"/>
                    <a:pt x="39" y="8"/>
                    <a:pt x="39" y="8"/>
                  </a:cubicBezTo>
                  <a:cubicBezTo>
                    <a:pt x="14" y="8"/>
                    <a:pt x="0" y="23"/>
                    <a:pt x="3" y="71"/>
                  </a:cubicBezTo>
                  <a:cubicBezTo>
                    <a:pt x="7" y="120"/>
                    <a:pt x="17" y="205"/>
                    <a:pt x="17" y="228"/>
                  </a:cubicBezTo>
                  <a:cubicBezTo>
                    <a:pt x="17" y="252"/>
                    <a:pt x="16" y="253"/>
                    <a:pt x="35" y="263"/>
                  </a:cubicBezTo>
                  <a:cubicBezTo>
                    <a:pt x="54" y="272"/>
                    <a:pt x="36" y="274"/>
                    <a:pt x="29" y="280"/>
                  </a:cubicBezTo>
                  <a:cubicBezTo>
                    <a:pt x="23" y="286"/>
                    <a:pt x="36" y="289"/>
                    <a:pt x="34" y="325"/>
                  </a:cubicBezTo>
                  <a:cubicBezTo>
                    <a:pt x="33" y="361"/>
                    <a:pt x="21" y="434"/>
                    <a:pt x="20" y="465"/>
                  </a:cubicBezTo>
                  <a:cubicBezTo>
                    <a:pt x="19" y="497"/>
                    <a:pt x="48" y="508"/>
                    <a:pt x="67" y="511"/>
                  </a:cubicBezTo>
                  <a:cubicBezTo>
                    <a:pt x="80" y="514"/>
                    <a:pt x="163" y="508"/>
                    <a:pt x="183" y="505"/>
                  </a:cubicBezTo>
                  <a:cubicBezTo>
                    <a:pt x="209" y="501"/>
                    <a:pt x="246" y="506"/>
                    <a:pt x="285" y="504"/>
                  </a:cubicBezTo>
                  <a:cubicBezTo>
                    <a:pt x="307" y="504"/>
                    <a:pt x="318" y="502"/>
                    <a:pt x="348" y="499"/>
                  </a:cubicBezTo>
                  <a:cubicBezTo>
                    <a:pt x="377" y="497"/>
                    <a:pt x="367" y="443"/>
                    <a:pt x="365" y="425"/>
                  </a:cubicBezTo>
                  <a:close/>
                  <a:moveTo>
                    <a:pt x="227" y="67"/>
                  </a:moveTo>
                  <a:cubicBezTo>
                    <a:pt x="131" y="67"/>
                    <a:pt x="131" y="67"/>
                    <a:pt x="131" y="67"/>
                  </a:cubicBezTo>
                  <a:cubicBezTo>
                    <a:pt x="117" y="67"/>
                    <a:pt x="107" y="56"/>
                    <a:pt x="107" y="43"/>
                  </a:cubicBezTo>
                  <a:cubicBezTo>
                    <a:pt x="107" y="30"/>
                    <a:pt x="112" y="19"/>
                    <a:pt x="131" y="19"/>
                  </a:cubicBezTo>
                  <a:cubicBezTo>
                    <a:pt x="149" y="19"/>
                    <a:pt x="161" y="13"/>
                    <a:pt x="180" y="13"/>
                  </a:cubicBezTo>
                  <a:cubicBezTo>
                    <a:pt x="200" y="13"/>
                    <a:pt x="206" y="19"/>
                    <a:pt x="227" y="19"/>
                  </a:cubicBezTo>
                  <a:cubicBezTo>
                    <a:pt x="241" y="19"/>
                    <a:pt x="251" y="30"/>
                    <a:pt x="251" y="43"/>
                  </a:cubicBezTo>
                  <a:cubicBezTo>
                    <a:pt x="251" y="56"/>
                    <a:pt x="240" y="67"/>
                    <a:pt x="227" y="67"/>
                  </a:cubicBezTo>
                  <a:close/>
                </a:path>
              </a:pathLst>
            </a:custGeom>
            <a:solidFill>
              <a:srgbClr val="E8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587" name="Freeform 202">
              <a:extLst>
                <a:ext uri="{FF2B5EF4-FFF2-40B4-BE49-F238E27FC236}">
                  <a16:creationId xmlns:a16="http://schemas.microsoft.com/office/drawing/2014/main" id="{431820D9-4218-4EEC-85FA-20843F3E2810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7" y="1267"/>
              <a:ext cx="840" cy="1165"/>
            </a:xfrm>
            <a:custGeom>
              <a:avLst/>
              <a:gdLst>
                <a:gd name="T0" fmla="*/ 189970 w 336"/>
                <a:gd name="T1" fmla="*/ 271752 h 437"/>
                <a:gd name="T2" fmla="*/ 186845 w 336"/>
                <a:gd name="T3" fmla="*/ 196325 h 437"/>
                <a:gd name="T4" fmla="*/ 181458 w 336"/>
                <a:gd name="T5" fmla="*/ 180980 h 437"/>
                <a:gd name="T6" fmla="*/ 179033 w 336"/>
                <a:gd name="T7" fmla="*/ 163753 h 437"/>
                <a:gd name="T8" fmla="*/ 189970 w 336"/>
                <a:gd name="T9" fmla="*/ 141778 h 437"/>
                <a:gd name="T10" fmla="*/ 194145 w 336"/>
                <a:gd name="T11" fmla="*/ 91838 h 437"/>
                <a:gd name="T12" fmla="*/ 200208 w 336"/>
                <a:gd name="T13" fmla="*/ 23041 h 437"/>
                <a:gd name="T14" fmla="*/ 185550 w 336"/>
                <a:gd name="T15" fmla="*/ 0 h 437"/>
                <a:gd name="T16" fmla="*/ 15938 w 336"/>
                <a:gd name="T17" fmla="*/ 0 h 437"/>
                <a:gd name="T18" fmla="*/ 1958 w 336"/>
                <a:gd name="T19" fmla="*/ 23041 h 437"/>
                <a:gd name="T20" fmla="*/ 2470 w 336"/>
                <a:gd name="T21" fmla="*/ 83230 h 437"/>
                <a:gd name="T22" fmla="*/ 7345 w 336"/>
                <a:gd name="T23" fmla="*/ 162639 h 437"/>
                <a:gd name="T24" fmla="*/ 19063 w 336"/>
                <a:gd name="T25" fmla="*/ 184862 h 437"/>
                <a:gd name="T26" fmla="*/ 14188 w 336"/>
                <a:gd name="T27" fmla="*/ 204968 h 437"/>
                <a:gd name="T28" fmla="*/ 15938 w 336"/>
                <a:gd name="T29" fmla="*/ 265937 h 437"/>
                <a:gd name="T30" fmla="*/ 13020 w 336"/>
                <a:gd name="T31" fmla="*/ 369382 h 437"/>
                <a:gd name="T32" fmla="*/ 23250 w 336"/>
                <a:gd name="T33" fmla="*/ 412471 h 437"/>
                <a:gd name="T34" fmla="*/ 24425 w 336"/>
                <a:gd name="T35" fmla="*/ 413530 h 437"/>
                <a:gd name="T36" fmla="*/ 24425 w 336"/>
                <a:gd name="T37" fmla="*/ 413530 h 437"/>
                <a:gd name="T38" fmla="*/ 30595 w 336"/>
                <a:gd name="T39" fmla="*/ 415292 h 437"/>
                <a:gd name="T40" fmla="*/ 101375 w 336"/>
                <a:gd name="T41" fmla="*/ 409629 h 437"/>
                <a:gd name="T42" fmla="*/ 163595 w 336"/>
                <a:gd name="T43" fmla="*/ 408526 h 437"/>
                <a:gd name="T44" fmla="*/ 191220 w 336"/>
                <a:gd name="T45" fmla="*/ 405591 h 437"/>
                <a:gd name="T46" fmla="*/ 190438 w 336"/>
                <a:gd name="T47" fmla="*/ 406652 h 437"/>
                <a:gd name="T48" fmla="*/ 205083 w 336"/>
                <a:gd name="T49" fmla="*/ 364784 h 437"/>
                <a:gd name="T50" fmla="*/ 189970 w 336"/>
                <a:gd name="T51" fmla="*/ 271752 h 437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336" h="437">
                  <a:moveTo>
                    <a:pt x="311" y="284"/>
                  </a:moveTo>
                  <a:cubicBezTo>
                    <a:pt x="294" y="240"/>
                    <a:pt x="306" y="226"/>
                    <a:pt x="306" y="205"/>
                  </a:cubicBezTo>
                  <a:cubicBezTo>
                    <a:pt x="306" y="184"/>
                    <a:pt x="303" y="190"/>
                    <a:pt x="297" y="189"/>
                  </a:cubicBezTo>
                  <a:cubicBezTo>
                    <a:pt x="291" y="187"/>
                    <a:pt x="285" y="177"/>
                    <a:pt x="293" y="171"/>
                  </a:cubicBezTo>
                  <a:cubicBezTo>
                    <a:pt x="302" y="166"/>
                    <a:pt x="312" y="157"/>
                    <a:pt x="311" y="148"/>
                  </a:cubicBezTo>
                  <a:cubicBezTo>
                    <a:pt x="309" y="138"/>
                    <a:pt x="311" y="118"/>
                    <a:pt x="318" y="96"/>
                  </a:cubicBezTo>
                  <a:cubicBezTo>
                    <a:pt x="325" y="75"/>
                    <a:pt x="327" y="49"/>
                    <a:pt x="328" y="24"/>
                  </a:cubicBezTo>
                  <a:cubicBezTo>
                    <a:pt x="328" y="10"/>
                    <a:pt x="317" y="0"/>
                    <a:pt x="304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13" y="0"/>
                    <a:pt x="3" y="10"/>
                    <a:pt x="3" y="24"/>
                  </a:cubicBezTo>
                  <a:cubicBezTo>
                    <a:pt x="3" y="24"/>
                    <a:pt x="0" y="42"/>
                    <a:pt x="4" y="87"/>
                  </a:cubicBezTo>
                  <a:cubicBezTo>
                    <a:pt x="8" y="132"/>
                    <a:pt x="7" y="159"/>
                    <a:pt x="12" y="170"/>
                  </a:cubicBezTo>
                  <a:cubicBezTo>
                    <a:pt x="18" y="180"/>
                    <a:pt x="29" y="177"/>
                    <a:pt x="31" y="193"/>
                  </a:cubicBezTo>
                  <a:cubicBezTo>
                    <a:pt x="34" y="209"/>
                    <a:pt x="20" y="202"/>
                    <a:pt x="23" y="214"/>
                  </a:cubicBezTo>
                  <a:cubicBezTo>
                    <a:pt x="26" y="225"/>
                    <a:pt x="31" y="251"/>
                    <a:pt x="26" y="278"/>
                  </a:cubicBezTo>
                  <a:cubicBezTo>
                    <a:pt x="20" y="306"/>
                    <a:pt x="23" y="354"/>
                    <a:pt x="21" y="386"/>
                  </a:cubicBezTo>
                  <a:cubicBezTo>
                    <a:pt x="20" y="418"/>
                    <a:pt x="36" y="430"/>
                    <a:pt x="38" y="431"/>
                  </a:cubicBezTo>
                  <a:cubicBezTo>
                    <a:pt x="39" y="431"/>
                    <a:pt x="39" y="432"/>
                    <a:pt x="40" y="432"/>
                  </a:cubicBezTo>
                  <a:cubicBezTo>
                    <a:pt x="40" y="431"/>
                    <a:pt x="40" y="433"/>
                    <a:pt x="40" y="432"/>
                  </a:cubicBezTo>
                  <a:cubicBezTo>
                    <a:pt x="44" y="433"/>
                    <a:pt x="47" y="433"/>
                    <a:pt x="50" y="434"/>
                  </a:cubicBezTo>
                  <a:cubicBezTo>
                    <a:pt x="63" y="437"/>
                    <a:pt x="146" y="431"/>
                    <a:pt x="166" y="428"/>
                  </a:cubicBezTo>
                  <a:cubicBezTo>
                    <a:pt x="192" y="424"/>
                    <a:pt x="229" y="429"/>
                    <a:pt x="268" y="427"/>
                  </a:cubicBezTo>
                  <a:cubicBezTo>
                    <a:pt x="285" y="427"/>
                    <a:pt x="295" y="426"/>
                    <a:pt x="313" y="424"/>
                  </a:cubicBezTo>
                  <a:cubicBezTo>
                    <a:pt x="313" y="424"/>
                    <a:pt x="312" y="424"/>
                    <a:pt x="312" y="425"/>
                  </a:cubicBezTo>
                  <a:cubicBezTo>
                    <a:pt x="327" y="421"/>
                    <a:pt x="335" y="400"/>
                    <a:pt x="336" y="381"/>
                  </a:cubicBezTo>
                  <a:cubicBezTo>
                    <a:pt x="336" y="361"/>
                    <a:pt x="329" y="327"/>
                    <a:pt x="311" y="284"/>
                  </a:cubicBezTo>
                  <a:close/>
                </a:path>
              </a:pathLst>
            </a:custGeom>
            <a:solidFill>
              <a:srgbClr val="D3E6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588" name="Freeform 203">
              <a:extLst>
                <a:ext uri="{FF2B5EF4-FFF2-40B4-BE49-F238E27FC236}">
                  <a16:creationId xmlns:a16="http://schemas.microsoft.com/office/drawing/2014/main" id="{16176AC7-310A-4DC2-81A7-9101E7D776AA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7" y="2701"/>
              <a:ext cx="95" cy="27"/>
            </a:xfrm>
            <a:custGeom>
              <a:avLst/>
              <a:gdLst>
                <a:gd name="T0" fmla="*/ 0 w 38"/>
                <a:gd name="T1" fmla="*/ 2028 h 10"/>
                <a:gd name="T2" fmla="*/ 11720 w 38"/>
                <a:gd name="T3" fmla="*/ 10468 h 10"/>
                <a:gd name="T4" fmla="*/ 23250 w 38"/>
                <a:gd name="T5" fmla="*/ 2028 h 10"/>
                <a:gd name="T6" fmla="*/ 23250 w 38"/>
                <a:gd name="T7" fmla="*/ 0 h 10"/>
                <a:gd name="T8" fmla="*/ 11720 w 38"/>
                <a:gd name="T9" fmla="*/ 7341 h 10"/>
                <a:gd name="T10" fmla="*/ 0 w 38"/>
                <a:gd name="T11" fmla="*/ 0 h 10"/>
                <a:gd name="T12" fmla="*/ 0 w 38"/>
                <a:gd name="T13" fmla="*/ 2028 h 1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8" h="10">
                  <a:moveTo>
                    <a:pt x="0" y="2"/>
                  </a:moveTo>
                  <a:cubicBezTo>
                    <a:pt x="0" y="7"/>
                    <a:pt x="10" y="10"/>
                    <a:pt x="19" y="10"/>
                  </a:cubicBezTo>
                  <a:cubicBezTo>
                    <a:pt x="28" y="10"/>
                    <a:pt x="38" y="7"/>
                    <a:pt x="38" y="2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38" y="5"/>
                    <a:pt x="28" y="7"/>
                    <a:pt x="19" y="7"/>
                  </a:cubicBezTo>
                  <a:cubicBezTo>
                    <a:pt x="10" y="7"/>
                    <a:pt x="0" y="5"/>
                    <a:pt x="0" y="0"/>
                  </a:cubicBezTo>
                  <a:lnTo>
                    <a:pt x="0" y="2"/>
                  </a:lnTo>
                  <a:close/>
                </a:path>
              </a:pathLst>
            </a:custGeom>
            <a:solidFill>
              <a:srgbClr val="D3E6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589" name="Freeform 204">
              <a:extLst>
                <a:ext uri="{FF2B5EF4-FFF2-40B4-BE49-F238E27FC236}">
                  <a16:creationId xmlns:a16="http://schemas.microsoft.com/office/drawing/2014/main" id="{05CE8DB1-8C29-496B-957D-5AD43767B43E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2" y="2717"/>
              <a:ext cx="85" cy="48"/>
            </a:xfrm>
            <a:custGeom>
              <a:avLst/>
              <a:gdLst>
                <a:gd name="T0" fmla="*/ 0 w 34"/>
                <a:gd name="T1" fmla="*/ 0 h 18"/>
                <a:gd name="T2" fmla="*/ 0 w 34"/>
                <a:gd name="T3" fmla="*/ 11469 h 18"/>
                <a:gd name="T4" fmla="*/ 10550 w 34"/>
                <a:gd name="T5" fmla="*/ 17237 h 18"/>
                <a:gd name="T6" fmla="*/ 20833 w 34"/>
                <a:gd name="T7" fmla="*/ 11469 h 18"/>
                <a:gd name="T8" fmla="*/ 20833 w 34"/>
                <a:gd name="T9" fmla="*/ 0 h 18"/>
                <a:gd name="T10" fmla="*/ 10550 w 34"/>
                <a:gd name="T11" fmla="*/ 3891 h 18"/>
                <a:gd name="T12" fmla="*/ 0 w 34"/>
                <a:gd name="T13" fmla="*/ 0 h 1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4" h="18">
                  <a:moveTo>
                    <a:pt x="0" y="0"/>
                  </a:moveTo>
                  <a:cubicBezTo>
                    <a:pt x="0" y="12"/>
                    <a:pt x="0" y="12"/>
                    <a:pt x="0" y="12"/>
                  </a:cubicBezTo>
                  <a:cubicBezTo>
                    <a:pt x="0" y="16"/>
                    <a:pt x="9" y="18"/>
                    <a:pt x="17" y="18"/>
                  </a:cubicBezTo>
                  <a:cubicBezTo>
                    <a:pt x="25" y="18"/>
                    <a:pt x="34" y="16"/>
                    <a:pt x="34" y="12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31" y="2"/>
                    <a:pt x="24" y="4"/>
                    <a:pt x="17" y="4"/>
                  </a:cubicBezTo>
                  <a:cubicBezTo>
                    <a:pt x="10" y="4"/>
                    <a:pt x="3" y="2"/>
                    <a:pt x="0" y="0"/>
                  </a:cubicBezTo>
                  <a:close/>
                </a:path>
              </a:pathLst>
            </a:custGeom>
            <a:solidFill>
              <a:srgbClr val="D3E6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590" name="Freeform 205">
              <a:extLst>
                <a:ext uri="{FF2B5EF4-FFF2-40B4-BE49-F238E27FC236}">
                  <a16:creationId xmlns:a16="http://schemas.microsoft.com/office/drawing/2014/main" id="{13CBB5D2-31DE-4463-B89F-72BADCD2F6DA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2" y="2776"/>
              <a:ext cx="23" cy="8"/>
            </a:xfrm>
            <a:custGeom>
              <a:avLst/>
              <a:gdLst>
                <a:gd name="T0" fmla="*/ 0 w 9"/>
                <a:gd name="T1" fmla="*/ 1763 h 3"/>
                <a:gd name="T2" fmla="*/ 3585 w 9"/>
                <a:gd name="T3" fmla="*/ 2824 h 3"/>
                <a:gd name="T4" fmla="*/ 6440 w 9"/>
                <a:gd name="T5" fmla="*/ 1763 h 3"/>
                <a:gd name="T6" fmla="*/ 6440 w 9"/>
                <a:gd name="T7" fmla="*/ 1763 h 3"/>
                <a:gd name="T8" fmla="*/ 3585 w 9"/>
                <a:gd name="T9" fmla="*/ 0 h 3"/>
                <a:gd name="T10" fmla="*/ 0 w 9"/>
                <a:gd name="T11" fmla="*/ 1763 h 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" h="3">
                  <a:moveTo>
                    <a:pt x="0" y="2"/>
                  </a:moveTo>
                  <a:cubicBezTo>
                    <a:pt x="0" y="3"/>
                    <a:pt x="3" y="3"/>
                    <a:pt x="5" y="3"/>
                  </a:cubicBezTo>
                  <a:cubicBezTo>
                    <a:pt x="7" y="3"/>
                    <a:pt x="9" y="3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0"/>
                    <a:pt x="7" y="0"/>
                    <a:pt x="5" y="0"/>
                  </a:cubicBezTo>
                  <a:cubicBezTo>
                    <a:pt x="3" y="0"/>
                    <a:pt x="0" y="0"/>
                    <a:pt x="0" y="2"/>
                  </a:cubicBezTo>
                  <a:close/>
                </a:path>
              </a:pathLst>
            </a:custGeom>
            <a:solidFill>
              <a:srgbClr val="D3E6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591" name="Freeform 206">
              <a:extLst>
                <a:ext uri="{FF2B5EF4-FFF2-40B4-BE49-F238E27FC236}">
                  <a16:creationId xmlns:a16="http://schemas.microsoft.com/office/drawing/2014/main" id="{C0DE8911-90BB-40A4-AF7F-58DF53F7B91E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2" y="2765"/>
              <a:ext cx="23" cy="19"/>
            </a:xfrm>
            <a:custGeom>
              <a:avLst/>
              <a:gdLst>
                <a:gd name="T0" fmla="*/ 3585 w 9"/>
                <a:gd name="T1" fmla="*/ 0 h 7"/>
                <a:gd name="T2" fmla="*/ 0 w 9"/>
                <a:gd name="T3" fmla="*/ 0 h 7"/>
                <a:gd name="T4" fmla="*/ 0 w 9"/>
                <a:gd name="T5" fmla="*/ 6357 h 7"/>
                <a:gd name="T6" fmla="*/ 3585 w 9"/>
                <a:gd name="T7" fmla="*/ 7662 h 7"/>
                <a:gd name="T8" fmla="*/ 6440 w 9"/>
                <a:gd name="T9" fmla="*/ 6357 h 7"/>
                <a:gd name="T10" fmla="*/ 6440 w 9"/>
                <a:gd name="T11" fmla="*/ 0 h 7"/>
                <a:gd name="T12" fmla="*/ 3585 w 9"/>
                <a:gd name="T13" fmla="*/ 0 h 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" h="7">
                  <a:moveTo>
                    <a:pt x="5" y="0"/>
                  </a:moveTo>
                  <a:cubicBezTo>
                    <a:pt x="3" y="0"/>
                    <a:pt x="2" y="0"/>
                    <a:pt x="0" y="0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7"/>
                    <a:pt x="3" y="7"/>
                    <a:pt x="5" y="7"/>
                  </a:cubicBezTo>
                  <a:cubicBezTo>
                    <a:pt x="7" y="7"/>
                    <a:pt x="9" y="7"/>
                    <a:pt x="9" y="6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8" y="0"/>
                    <a:pt x="6" y="0"/>
                    <a:pt x="5" y="0"/>
                  </a:cubicBezTo>
                  <a:close/>
                </a:path>
              </a:pathLst>
            </a:custGeom>
            <a:solidFill>
              <a:srgbClr val="D3E6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592" name="Freeform 207">
              <a:extLst>
                <a:ext uri="{FF2B5EF4-FFF2-40B4-BE49-F238E27FC236}">
                  <a16:creationId xmlns:a16="http://schemas.microsoft.com/office/drawing/2014/main" id="{72E97324-1A7B-4CC3-9919-6FFF4179A42E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2" y="2821"/>
              <a:ext cx="23" cy="8"/>
            </a:xfrm>
            <a:custGeom>
              <a:avLst/>
              <a:gdLst>
                <a:gd name="T0" fmla="*/ 0 w 9"/>
                <a:gd name="T1" fmla="*/ 1059 h 3"/>
                <a:gd name="T2" fmla="*/ 3585 w 9"/>
                <a:gd name="T3" fmla="*/ 2824 h 3"/>
                <a:gd name="T4" fmla="*/ 6440 w 9"/>
                <a:gd name="T5" fmla="*/ 1059 h 3"/>
                <a:gd name="T6" fmla="*/ 6440 w 9"/>
                <a:gd name="T7" fmla="*/ 1059 h 3"/>
                <a:gd name="T8" fmla="*/ 3585 w 9"/>
                <a:gd name="T9" fmla="*/ 0 h 3"/>
                <a:gd name="T10" fmla="*/ 0 w 9"/>
                <a:gd name="T11" fmla="*/ 1059 h 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" h="3">
                  <a:moveTo>
                    <a:pt x="0" y="1"/>
                  </a:moveTo>
                  <a:cubicBezTo>
                    <a:pt x="0" y="3"/>
                    <a:pt x="3" y="3"/>
                    <a:pt x="5" y="3"/>
                  </a:cubicBezTo>
                  <a:cubicBezTo>
                    <a:pt x="7" y="3"/>
                    <a:pt x="9" y="3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7" y="0"/>
                    <a:pt x="5" y="0"/>
                  </a:cubicBezTo>
                  <a:cubicBezTo>
                    <a:pt x="3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D3E6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593" name="Freeform 208">
              <a:extLst>
                <a:ext uri="{FF2B5EF4-FFF2-40B4-BE49-F238E27FC236}">
                  <a16:creationId xmlns:a16="http://schemas.microsoft.com/office/drawing/2014/main" id="{9E59B8D5-8C3E-4583-A2A8-A7D9BE10ECA1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0" y="2771"/>
              <a:ext cx="50" cy="21"/>
            </a:xfrm>
            <a:custGeom>
              <a:avLst/>
              <a:gdLst>
                <a:gd name="T0" fmla="*/ 8595 w 20"/>
                <a:gd name="T1" fmla="*/ 0 h 8"/>
                <a:gd name="T2" fmla="*/ 8595 w 20"/>
                <a:gd name="T3" fmla="*/ 3617 h 8"/>
                <a:gd name="T4" fmla="*/ 6175 w 20"/>
                <a:gd name="T5" fmla="*/ 4232 h 8"/>
                <a:gd name="T6" fmla="*/ 3250 w 20"/>
                <a:gd name="T7" fmla="*/ 3617 h 8"/>
                <a:gd name="T8" fmla="*/ 3250 w 20"/>
                <a:gd name="T9" fmla="*/ 0 h 8"/>
                <a:gd name="T10" fmla="*/ 0 w 20"/>
                <a:gd name="T11" fmla="*/ 3617 h 8"/>
                <a:gd name="T12" fmla="*/ 0 w 20"/>
                <a:gd name="T13" fmla="*/ 3617 h 8"/>
                <a:gd name="T14" fmla="*/ 6175 w 20"/>
                <a:gd name="T15" fmla="*/ 6836 h 8"/>
                <a:gd name="T16" fmla="*/ 12238 w 20"/>
                <a:gd name="T17" fmla="*/ 3617 h 8"/>
                <a:gd name="T18" fmla="*/ 12238 w 20"/>
                <a:gd name="T19" fmla="*/ 3617 h 8"/>
                <a:gd name="T20" fmla="*/ 8595 w 20"/>
                <a:gd name="T21" fmla="*/ 0 h 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0" h="8">
                  <a:moveTo>
                    <a:pt x="14" y="0"/>
                  </a:moveTo>
                  <a:cubicBezTo>
                    <a:pt x="14" y="4"/>
                    <a:pt x="14" y="4"/>
                    <a:pt x="14" y="4"/>
                  </a:cubicBezTo>
                  <a:cubicBezTo>
                    <a:pt x="14" y="5"/>
                    <a:pt x="12" y="5"/>
                    <a:pt x="10" y="5"/>
                  </a:cubicBezTo>
                  <a:cubicBezTo>
                    <a:pt x="8" y="5"/>
                    <a:pt x="5" y="5"/>
                    <a:pt x="5" y="4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6"/>
                    <a:pt x="5" y="8"/>
                    <a:pt x="10" y="8"/>
                  </a:cubicBezTo>
                  <a:cubicBezTo>
                    <a:pt x="15" y="8"/>
                    <a:pt x="20" y="6"/>
                    <a:pt x="20" y="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0" y="2"/>
                    <a:pt x="18" y="0"/>
                    <a:pt x="14" y="0"/>
                  </a:cubicBezTo>
                  <a:close/>
                </a:path>
              </a:pathLst>
            </a:custGeom>
            <a:solidFill>
              <a:srgbClr val="D3E6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594" name="Freeform 209">
              <a:extLst>
                <a:ext uri="{FF2B5EF4-FFF2-40B4-BE49-F238E27FC236}">
                  <a16:creationId xmlns:a16="http://schemas.microsoft.com/office/drawing/2014/main" id="{5E1421FC-5A98-4D2A-A4F7-A3FE5595DD3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0" y="2781"/>
              <a:ext cx="50" cy="32"/>
            </a:xfrm>
            <a:custGeom>
              <a:avLst/>
              <a:gdLst>
                <a:gd name="T0" fmla="*/ 6175 w 20"/>
                <a:gd name="T1" fmla="*/ 3891 h 12"/>
                <a:gd name="T2" fmla="*/ 0 w 20"/>
                <a:gd name="T3" fmla="*/ 0 h 12"/>
                <a:gd name="T4" fmla="*/ 0 w 20"/>
                <a:gd name="T5" fmla="*/ 0 h 12"/>
                <a:gd name="T6" fmla="*/ 0 w 20"/>
                <a:gd name="T7" fmla="*/ 7531 h 12"/>
                <a:gd name="T8" fmla="*/ 6175 w 20"/>
                <a:gd name="T9" fmla="*/ 11469 h 12"/>
                <a:gd name="T10" fmla="*/ 12238 w 20"/>
                <a:gd name="T11" fmla="*/ 7531 h 12"/>
                <a:gd name="T12" fmla="*/ 12238 w 20"/>
                <a:gd name="T13" fmla="*/ 0 h 12"/>
                <a:gd name="T14" fmla="*/ 12238 w 20"/>
                <a:gd name="T15" fmla="*/ 0 h 12"/>
                <a:gd name="T16" fmla="*/ 6175 w 20"/>
                <a:gd name="T17" fmla="*/ 3891 h 1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0" h="12">
                  <a:moveTo>
                    <a:pt x="10" y="4"/>
                  </a:moveTo>
                  <a:cubicBezTo>
                    <a:pt x="5" y="4"/>
                    <a:pt x="1" y="3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10"/>
                    <a:pt x="5" y="12"/>
                    <a:pt x="10" y="12"/>
                  </a:cubicBezTo>
                  <a:cubicBezTo>
                    <a:pt x="15" y="12"/>
                    <a:pt x="20" y="10"/>
                    <a:pt x="20" y="8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19" y="3"/>
                    <a:pt x="15" y="4"/>
                    <a:pt x="10" y="4"/>
                  </a:cubicBezTo>
                  <a:close/>
                </a:path>
              </a:pathLst>
            </a:custGeom>
            <a:solidFill>
              <a:srgbClr val="D3E6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595" name="Freeform 210">
              <a:extLst>
                <a:ext uri="{FF2B5EF4-FFF2-40B4-BE49-F238E27FC236}">
                  <a16:creationId xmlns:a16="http://schemas.microsoft.com/office/drawing/2014/main" id="{4C12181B-FE11-46C5-BE9C-C45461431945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2" y="2811"/>
              <a:ext cx="23" cy="18"/>
            </a:xfrm>
            <a:custGeom>
              <a:avLst/>
              <a:gdLst>
                <a:gd name="T0" fmla="*/ 3585 w 9"/>
                <a:gd name="T1" fmla="*/ 918 h 7"/>
                <a:gd name="T2" fmla="*/ 0 w 9"/>
                <a:gd name="T3" fmla="*/ 0 h 7"/>
                <a:gd name="T4" fmla="*/ 0 w 9"/>
                <a:gd name="T5" fmla="*/ 3723 h 7"/>
                <a:gd name="T6" fmla="*/ 3585 w 9"/>
                <a:gd name="T7" fmla="*/ 5151 h 7"/>
                <a:gd name="T8" fmla="*/ 6440 w 9"/>
                <a:gd name="T9" fmla="*/ 3723 h 7"/>
                <a:gd name="T10" fmla="*/ 6440 w 9"/>
                <a:gd name="T11" fmla="*/ 0 h 7"/>
                <a:gd name="T12" fmla="*/ 3585 w 9"/>
                <a:gd name="T13" fmla="*/ 918 h 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" h="7">
                  <a:moveTo>
                    <a:pt x="5" y="1"/>
                  </a:moveTo>
                  <a:cubicBezTo>
                    <a:pt x="3" y="1"/>
                    <a:pt x="2" y="1"/>
                    <a:pt x="0" y="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7"/>
                    <a:pt x="3" y="7"/>
                    <a:pt x="5" y="7"/>
                  </a:cubicBezTo>
                  <a:cubicBezTo>
                    <a:pt x="7" y="7"/>
                    <a:pt x="9" y="7"/>
                    <a:pt x="9" y="5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8" y="1"/>
                    <a:pt x="7" y="1"/>
                    <a:pt x="5" y="1"/>
                  </a:cubicBezTo>
                  <a:close/>
                </a:path>
              </a:pathLst>
            </a:custGeom>
            <a:solidFill>
              <a:srgbClr val="D3E6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596" name="Freeform 211">
              <a:extLst>
                <a:ext uri="{FF2B5EF4-FFF2-40B4-BE49-F238E27FC236}">
                  <a16:creationId xmlns:a16="http://schemas.microsoft.com/office/drawing/2014/main" id="{9A693A23-BFE8-4820-AEF5-C87582CC7B97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7" y="2811"/>
              <a:ext cx="35" cy="818"/>
            </a:xfrm>
            <a:custGeom>
              <a:avLst/>
              <a:gdLst>
                <a:gd name="T0" fmla="*/ 4425 w 14"/>
                <a:gd name="T1" fmla="*/ 1058 h 307"/>
                <a:gd name="T2" fmla="*/ 0 w 14"/>
                <a:gd name="T3" fmla="*/ 0 h 307"/>
                <a:gd name="T4" fmla="*/ 0 w 14"/>
                <a:gd name="T5" fmla="*/ 292791 h 307"/>
                <a:gd name="T6" fmla="*/ 8595 w 14"/>
                <a:gd name="T7" fmla="*/ 292791 h 307"/>
                <a:gd name="T8" fmla="*/ 8595 w 14"/>
                <a:gd name="T9" fmla="*/ 0 h 307"/>
                <a:gd name="T10" fmla="*/ 4425 w 14"/>
                <a:gd name="T11" fmla="*/ 1058 h 30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4" h="307">
                  <a:moveTo>
                    <a:pt x="7" y="1"/>
                  </a:moveTo>
                  <a:cubicBezTo>
                    <a:pt x="4" y="1"/>
                    <a:pt x="2" y="0"/>
                    <a:pt x="0" y="0"/>
                  </a:cubicBezTo>
                  <a:cubicBezTo>
                    <a:pt x="0" y="307"/>
                    <a:pt x="0" y="307"/>
                    <a:pt x="0" y="307"/>
                  </a:cubicBezTo>
                  <a:cubicBezTo>
                    <a:pt x="14" y="307"/>
                    <a:pt x="14" y="307"/>
                    <a:pt x="14" y="307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2" y="0"/>
                    <a:pt x="10" y="1"/>
                    <a:pt x="7" y="1"/>
                  </a:cubicBezTo>
                  <a:close/>
                </a:path>
              </a:pathLst>
            </a:custGeom>
            <a:solidFill>
              <a:srgbClr val="D3E6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597" name="Freeform 212">
              <a:extLst>
                <a:ext uri="{FF2B5EF4-FFF2-40B4-BE49-F238E27FC236}">
                  <a16:creationId xmlns:a16="http://schemas.microsoft.com/office/drawing/2014/main" id="{A0B022F9-C30E-4C99-8476-8553A9B28056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7" y="2693"/>
              <a:ext cx="95" cy="27"/>
            </a:xfrm>
            <a:custGeom>
              <a:avLst/>
              <a:gdLst>
                <a:gd name="T0" fmla="*/ 22000 w 38"/>
                <a:gd name="T1" fmla="*/ 0 h 10"/>
                <a:gd name="T2" fmla="*/ 22000 w 38"/>
                <a:gd name="T3" fmla="*/ 3127 h 10"/>
                <a:gd name="T4" fmla="*/ 11720 w 38"/>
                <a:gd name="T5" fmla="*/ 6161 h 10"/>
                <a:gd name="T6" fmla="*/ 1300 w 38"/>
                <a:gd name="T7" fmla="*/ 3127 h 10"/>
                <a:gd name="T8" fmla="*/ 1300 w 38"/>
                <a:gd name="T9" fmla="*/ 0 h 10"/>
                <a:gd name="T10" fmla="*/ 0 w 38"/>
                <a:gd name="T11" fmla="*/ 3127 h 10"/>
                <a:gd name="T12" fmla="*/ 0 w 38"/>
                <a:gd name="T13" fmla="*/ 3127 h 10"/>
                <a:gd name="T14" fmla="*/ 11720 w 38"/>
                <a:gd name="T15" fmla="*/ 10468 h 10"/>
                <a:gd name="T16" fmla="*/ 23250 w 38"/>
                <a:gd name="T17" fmla="*/ 3127 h 10"/>
                <a:gd name="T18" fmla="*/ 23250 w 38"/>
                <a:gd name="T19" fmla="*/ 3127 h 10"/>
                <a:gd name="T20" fmla="*/ 22000 w 38"/>
                <a:gd name="T21" fmla="*/ 0 h 1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8" h="10">
                  <a:moveTo>
                    <a:pt x="36" y="0"/>
                  </a:moveTo>
                  <a:cubicBezTo>
                    <a:pt x="36" y="3"/>
                    <a:pt x="36" y="3"/>
                    <a:pt x="36" y="3"/>
                  </a:cubicBezTo>
                  <a:cubicBezTo>
                    <a:pt x="33" y="5"/>
                    <a:pt x="26" y="6"/>
                    <a:pt x="19" y="6"/>
                  </a:cubicBezTo>
                  <a:cubicBezTo>
                    <a:pt x="12" y="6"/>
                    <a:pt x="5" y="5"/>
                    <a:pt x="2" y="3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0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8"/>
                    <a:pt x="10" y="10"/>
                    <a:pt x="19" y="10"/>
                  </a:cubicBezTo>
                  <a:cubicBezTo>
                    <a:pt x="28" y="10"/>
                    <a:pt x="38" y="8"/>
                    <a:pt x="38" y="3"/>
                  </a:cubicBezTo>
                  <a:cubicBezTo>
                    <a:pt x="38" y="3"/>
                    <a:pt x="38" y="3"/>
                    <a:pt x="38" y="3"/>
                  </a:cubicBezTo>
                  <a:cubicBezTo>
                    <a:pt x="38" y="2"/>
                    <a:pt x="37" y="1"/>
                    <a:pt x="36" y="0"/>
                  </a:cubicBezTo>
                  <a:close/>
                </a:path>
              </a:pathLst>
            </a:custGeom>
            <a:solidFill>
              <a:srgbClr val="D3E6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598" name="Freeform 213">
              <a:extLst>
                <a:ext uri="{FF2B5EF4-FFF2-40B4-BE49-F238E27FC236}">
                  <a16:creationId xmlns:a16="http://schemas.microsoft.com/office/drawing/2014/main" id="{0610D575-B111-442E-B96B-0FAC9A748785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7" y="2397"/>
              <a:ext cx="683" cy="91"/>
            </a:xfrm>
            <a:custGeom>
              <a:avLst/>
              <a:gdLst>
                <a:gd name="T0" fmla="*/ 167528 w 273"/>
                <a:gd name="T1" fmla="*/ 0 h 34"/>
                <a:gd name="T2" fmla="*/ 139792 w 273"/>
                <a:gd name="T3" fmla="*/ 2872 h 34"/>
                <a:gd name="T4" fmla="*/ 77219 w 273"/>
                <a:gd name="T5" fmla="*/ 4004 h 34"/>
                <a:gd name="T6" fmla="*/ 6185 w 273"/>
                <a:gd name="T7" fmla="*/ 9914 h 34"/>
                <a:gd name="T8" fmla="*/ 0 w 273"/>
                <a:gd name="T9" fmla="*/ 7687 h 34"/>
                <a:gd name="T10" fmla="*/ 4431 w 273"/>
                <a:gd name="T11" fmla="*/ 28684 h 34"/>
                <a:gd name="T12" fmla="*/ 101737 w 273"/>
                <a:gd name="T13" fmla="*/ 28684 h 34"/>
                <a:gd name="T14" fmla="*/ 163094 w 273"/>
                <a:gd name="T15" fmla="*/ 27608 h 34"/>
                <a:gd name="T16" fmla="*/ 167528 w 273"/>
                <a:gd name="T17" fmla="*/ 0 h 3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73" h="34">
                  <a:moveTo>
                    <a:pt x="273" y="0"/>
                  </a:moveTo>
                  <a:cubicBezTo>
                    <a:pt x="255" y="2"/>
                    <a:pt x="245" y="3"/>
                    <a:pt x="228" y="3"/>
                  </a:cubicBezTo>
                  <a:cubicBezTo>
                    <a:pt x="189" y="5"/>
                    <a:pt x="152" y="0"/>
                    <a:pt x="126" y="4"/>
                  </a:cubicBezTo>
                  <a:cubicBezTo>
                    <a:pt x="106" y="7"/>
                    <a:pt x="23" y="13"/>
                    <a:pt x="10" y="10"/>
                  </a:cubicBezTo>
                  <a:cubicBezTo>
                    <a:pt x="7" y="9"/>
                    <a:pt x="4" y="9"/>
                    <a:pt x="0" y="8"/>
                  </a:cubicBezTo>
                  <a:cubicBezTo>
                    <a:pt x="0" y="17"/>
                    <a:pt x="2" y="27"/>
                    <a:pt x="7" y="29"/>
                  </a:cubicBezTo>
                  <a:cubicBezTo>
                    <a:pt x="18" y="34"/>
                    <a:pt x="108" y="26"/>
                    <a:pt x="166" y="29"/>
                  </a:cubicBezTo>
                  <a:cubicBezTo>
                    <a:pt x="224" y="32"/>
                    <a:pt x="266" y="28"/>
                    <a:pt x="266" y="28"/>
                  </a:cubicBezTo>
                  <a:cubicBezTo>
                    <a:pt x="266" y="22"/>
                    <a:pt x="265" y="11"/>
                    <a:pt x="273" y="0"/>
                  </a:cubicBezTo>
                  <a:close/>
                </a:path>
              </a:pathLst>
            </a:custGeom>
            <a:solidFill>
              <a:srgbClr val="D3E6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599" name="Freeform 214">
              <a:extLst>
                <a:ext uri="{FF2B5EF4-FFF2-40B4-BE49-F238E27FC236}">
                  <a16:creationId xmlns:a16="http://schemas.microsoft.com/office/drawing/2014/main" id="{F329F8B6-9997-48F4-AC59-D6697B13FD9F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7" y="1347"/>
              <a:ext cx="253" cy="658"/>
            </a:xfrm>
            <a:custGeom>
              <a:avLst/>
              <a:gdLst>
                <a:gd name="T0" fmla="*/ 56817 w 101"/>
                <a:gd name="T1" fmla="*/ 235199 h 247"/>
                <a:gd name="T2" fmla="*/ 14809 w 101"/>
                <a:gd name="T3" fmla="*/ 198034 h 247"/>
                <a:gd name="T4" fmla="*/ 1964 w 101"/>
                <a:gd name="T5" fmla="*/ 171583 h 247"/>
                <a:gd name="T6" fmla="*/ 784 w 101"/>
                <a:gd name="T7" fmla="*/ 127569 h 247"/>
                <a:gd name="T8" fmla="*/ 7405 w 101"/>
                <a:gd name="T9" fmla="*/ 34349 h 247"/>
                <a:gd name="T10" fmla="*/ 10674 w 101"/>
                <a:gd name="T11" fmla="*/ 4691 h 247"/>
                <a:gd name="T12" fmla="*/ 30871 w 101"/>
                <a:gd name="T13" fmla="*/ 35412 h 247"/>
                <a:gd name="T14" fmla="*/ 61737 w 101"/>
                <a:gd name="T15" fmla="*/ 89347 h 247"/>
                <a:gd name="T16" fmla="*/ 31655 w 101"/>
                <a:gd name="T17" fmla="*/ 129330 h 247"/>
                <a:gd name="T18" fmla="*/ 56817 w 101"/>
                <a:gd name="T19" fmla="*/ 235199 h 24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01" h="247">
                  <a:moveTo>
                    <a:pt x="92" y="247"/>
                  </a:moveTo>
                  <a:cubicBezTo>
                    <a:pt x="68" y="241"/>
                    <a:pt x="44" y="222"/>
                    <a:pt x="24" y="208"/>
                  </a:cubicBezTo>
                  <a:cubicBezTo>
                    <a:pt x="13" y="200"/>
                    <a:pt x="5" y="193"/>
                    <a:pt x="3" y="180"/>
                  </a:cubicBezTo>
                  <a:cubicBezTo>
                    <a:pt x="0" y="166"/>
                    <a:pt x="1" y="149"/>
                    <a:pt x="1" y="134"/>
                  </a:cubicBezTo>
                  <a:cubicBezTo>
                    <a:pt x="1" y="100"/>
                    <a:pt x="12" y="70"/>
                    <a:pt x="12" y="36"/>
                  </a:cubicBezTo>
                  <a:cubicBezTo>
                    <a:pt x="11" y="24"/>
                    <a:pt x="6" y="10"/>
                    <a:pt x="17" y="5"/>
                  </a:cubicBezTo>
                  <a:cubicBezTo>
                    <a:pt x="28" y="0"/>
                    <a:pt x="34" y="28"/>
                    <a:pt x="50" y="37"/>
                  </a:cubicBezTo>
                  <a:cubicBezTo>
                    <a:pt x="65" y="47"/>
                    <a:pt x="101" y="60"/>
                    <a:pt x="100" y="94"/>
                  </a:cubicBezTo>
                  <a:cubicBezTo>
                    <a:pt x="99" y="127"/>
                    <a:pt x="41" y="77"/>
                    <a:pt x="51" y="136"/>
                  </a:cubicBezTo>
                  <a:cubicBezTo>
                    <a:pt x="60" y="194"/>
                    <a:pt x="60" y="220"/>
                    <a:pt x="92" y="247"/>
                  </a:cubicBezTo>
                  <a:close/>
                </a:path>
              </a:pathLst>
            </a:custGeom>
            <a:solidFill>
              <a:srgbClr val="BCDA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00" name="Freeform 215">
              <a:extLst>
                <a:ext uri="{FF2B5EF4-FFF2-40B4-BE49-F238E27FC236}">
                  <a16:creationId xmlns:a16="http://schemas.microsoft.com/office/drawing/2014/main" id="{CBDB631B-F0B3-4AFD-B15D-1F95A33B1A20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0" y="1395"/>
              <a:ext cx="97" cy="610"/>
            </a:xfrm>
            <a:custGeom>
              <a:avLst/>
              <a:gdLst>
                <a:gd name="T0" fmla="*/ 12279 w 39"/>
                <a:gd name="T1" fmla="*/ 217948 h 229"/>
                <a:gd name="T2" fmla="*/ 0 w 39"/>
                <a:gd name="T3" fmla="*/ 168315 h 229"/>
                <a:gd name="T4" fmla="*/ 22924 w 39"/>
                <a:gd name="T5" fmla="*/ 0 h 229"/>
                <a:gd name="T6" fmla="*/ 12279 w 39"/>
                <a:gd name="T7" fmla="*/ 217948 h 22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9" h="229">
                  <a:moveTo>
                    <a:pt x="21" y="229"/>
                  </a:moveTo>
                  <a:cubicBezTo>
                    <a:pt x="2" y="228"/>
                    <a:pt x="0" y="196"/>
                    <a:pt x="0" y="177"/>
                  </a:cubicBezTo>
                  <a:cubicBezTo>
                    <a:pt x="0" y="153"/>
                    <a:pt x="10" y="89"/>
                    <a:pt x="39" y="0"/>
                  </a:cubicBezTo>
                  <a:cubicBezTo>
                    <a:pt x="34" y="34"/>
                    <a:pt x="2" y="212"/>
                    <a:pt x="21" y="229"/>
                  </a:cubicBezTo>
                  <a:close/>
                </a:path>
              </a:pathLst>
            </a:custGeom>
            <a:solidFill>
              <a:srgbClr val="BCDA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01" name="Freeform 216">
              <a:extLst>
                <a:ext uri="{FF2B5EF4-FFF2-40B4-BE49-F238E27FC236}">
                  <a16:creationId xmlns:a16="http://schemas.microsoft.com/office/drawing/2014/main" id="{7D90D6D0-2363-476B-A54D-856E94DA84FB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5" y="1304"/>
              <a:ext cx="170" cy="277"/>
            </a:xfrm>
            <a:custGeom>
              <a:avLst/>
              <a:gdLst>
                <a:gd name="T0" fmla="*/ 17113 w 68"/>
                <a:gd name="T1" fmla="*/ 62860 h 104"/>
                <a:gd name="T2" fmla="*/ 29300 w 68"/>
                <a:gd name="T3" fmla="*/ 0 h 104"/>
                <a:gd name="T4" fmla="*/ 37425 w 68"/>
                <a:gd name="T5" fmla="*/ 9655 h 104"/>
                <a:gd name="T6" fmla="*/ 23250 w 68"/>
                <a:gd name="T7" fmla="*/ 93152 h 104"/>
                <a:gd name="T8" fmla="*/ 783 w 68"/>
                <a:gd name="T9" fmla="*/ 63505 h 104"/>
                <a:gd name="T10" fmla="*/ 0 w 68"/>
                <a:gd name="T11" fmla="*/ 62860 h 104"/>
                <a:gd name="T12" fmla="*/ 17113 w 68"/>
                <a:gd name="T13" fmla="*/ 62860 h 10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8" h="104">
                  <a:moveTo>
                    <a:pt x="28" y="66"/>
                  </a:moveTo>
                  <a:cubicBezTo>
                    <a:pt x="45" y="61"/>
                    <a:pt x="52" y="14"/>
                    <a:pt x="48" y="0"/>
                  </a:cubicBezTo>
                  <a:cubicBezTo>
                    <a:pt x="48" y="0"/>
                    <a:pt x="53" y="1"/>
                    <a:pt x="61" y="10"/>
                  </a:cubicBezTo>
                  <a:cubicBezTo>
                    <a:pt x="68" y="18"/>
                    <a:pt x="52" y="93"/>
                    <a:pt x="38" y="98"/>
                  </a:cubicBezTo>
                  <a:cubicBezTo>
                    <a:pt x="25" y="104"/>
                    <a:pt x="21" y="95"/>
                    <a:pt x="1" y="67"/>
                  </a:cubicBezTo>
                  <a:cubicBezTo>
                    <a:pt x="1" y="67"/>
                    <a:pt x="0" y="66"/>
                    <a:pt x="0" y="66"/>
                  </a:cubicBezTo>
                  <a:cubicBezTo>
                    <a:pt x="9" y="68"/>
                    <a:pt x="21" y="69"/>
                    <a:pt x="28" y="66"/>
                  </a:cubicBezTo>
                  <a:close/>
                </a:path>
              </a:pathLst>
            </a:custGeom>
            <a:solidFill>
              <a:srgbClr val="BCDA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02" name="Freeform 217">
              <a:extLst>
                <a:ext uri="{FF2B5EF4-FFF2-40B4-BE49-F238E27FC236}">
                  <a16:creationId xmlns:a16="http://schemas.microsoft.com/office/drawing/2014/main" id="{7AE8E951-3829-4CE8-904E-85DD167B93DE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2" y="1299"/>
              <a:ext cx="85" cy="96"/>
            </a:xfrm>
            <a:custGeom>
              <a:avLst/>
              <a:gdLst>
                <a:gd name="T0" fmla="*/ 0 w 34"/>
                <a:gd name="T1" fmla="*/ 0 h 36"/>
                <a:gd name="T2" fmla="*/ 12238 w 34"/>
                <a:gd name="T3" fmla="*/ 31709 h 36"/>
                <a:gd name="T4" fmla="*/ 14188 w 34"/>
                <a:gd name="T5" fmla="*/ 6883 h 36"/>
                <a:gd name="T6" fmla="*/ 0 w 34"/>
                <a:gd name="T7" fmla="*/ 0 h 3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4" h="36">
                  <a:moveTo>
                    <a:pt x="0" y="0"/>
                  </a:moveTo>
                  <a:cubicBezTo>
                    <a:pt x="0" y="10"/>
                    <a:pt x="7" y="31"/>
                    <a:pt x="20" y="33"/>
                  </a:cubicBezTo>
                  <a:cubicBezTo>
                    <a:pt x="34" y="36"/>
                    <a:pt x="23" y="7"/>
                    <a:pt x="23" y="7"/>
                  </a:cubicBezTo>
                  <a:cubicBezTo>
                    <a:pt x="19" y="18"/>
                    <a:pt x="1" y="17"/>
                    <a:pt x="0" y="0"/>
                  </a:cubicBezTo>
                  <a:close/>
                </a:path>
              </a:pathLst>
            </a:custGeom>
            <a:solidFill>
              <a:srgbClr val="BCDA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03" name="Freeform 218">
              <a:extLst>
                <a:ext uri="{FF2B5EF4-FFF2-40B4-BE49-F238E27FC236}">
                  <a16:creationId xmlns:a16="http://schemas.microsoft.com/office/drawing/2014/main" id="{6D4D0358-00EC-4EB0-9151-C53C891D3E21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7" y="1328"/>
              <a:ext cx="283" cy="117"/>
            </a:xfrm>
            <a:custGeom>
              <a:avLst/>
              <a:gdLst>
                <a:gd name="T0" fmla="*/ 28370 w 113"/>
                <a:gd name="T1" fmla="*/ 41344 h 44"/>
                <a:gd name="T2" fmla="*/ 0 w 113"/>
                <a:gd name="T3" fmla="*/ 0 h 44"/>
                <a:gd name="T4" fmla="*/ 24160 w 113"/>
                <a:gd name="T5" fmla="*/ 32842 h 44"/>
                <a:gd name="T6" fmla="*/ 49367 w 113"/>
                <a:gd name="T7" fmla="*/ 19797 h 44"/>
                <a:gd name="T8" fmla="*/ 69871 w 113"/>
                <a:gd name="T9" fmla="*/ 21544 h 44"/>
                <a:gd name="T10" fmla="*/ 46890 w 113"/>
                <a:gd name="T11" fmla="*/ 26189 h 44"/>
                <a:gd name="T12" fmla="*/ 28370 w 113"/>
                <a:gd name="T13" fmla="*/ 41344 h 4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3" h="44">
                  <a:moveTo>
                    <a:pt x="46" y="44"/>
                  </a:moveTo>
                  <a:cubicBezTo>
                    <a:pt x="27" y="44"/>
                    <a:pt x="18" y="28"/>
                    <a:pt x="0" y="0"/>
                  </a:cubicBezTo>
                  <a:cubicBezTo>
                    <a:pt x="7" y="7"/>
                    <a:pt x="26" y="34"/>
                    <a:pt x="39" y="35"/>
                  </a:cubicBezTo>
                  <a:cubicBezTo>
                    <a:pt x="52" y="35"/>
                    <a:pt x="68" y="25"/>
                    <a:pt x="80" y="21"/>
                  </a:cubicBezTo>
                  <a:cubicBezTo>
                    <a:pt x="92" y="17"/>
                    <a:pt x="113" y="23"/>
                    <a:pt x="113" y="23"/>
                  </a:cubicBezTo>
                  <a:cubicBezTo>
                    <a:pt x="95" y="22"/>
                    <a:pt x="89" y="20"/>
                    <a:pt x="76" y="28"/>
                  </a:cubicBezTo>
                  <a:cubicBezTo>
                    <a:pt x="64" y="36"/>
                    <a:pt x="58" y="44"/>
                    <a:pt x="46" y="44"/>
                  </a:cubicBezTo>
                  <a:close/>
                </a:path>
              </a:pathLst>
            </a:custGeom>
            <a:solidFill>
              <a:srgbClr val="BCDA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04" name="Freeform 219">
              <a:extLst>
                <a:ext uri="{FF2B5EF4-FFF2-40B4-BE49-F238E27FC236}">
                  <a16:creationId xmlns:a16="http://schemas.microsoft.com/office/drawing/2014/main" id="{5350A2D8-E7A1-42FF-8820-78D334F97CBC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7" y="2811"/>
              <a:ext cx="35" cy="818"/>
            </a:xfrm>
            <a:custGeom>
              <a:avLst/>
              <a:gdLst>
                <a:gd name="T0" fmla="*/ 4425 w 14"/>
                <a:gd name="T1" fmla="*/ 1058 h 307"/>
                <a:gd name="T2" fmla="*/ 0 w 14"/>
                <a:gd name="T3" fmla="*/ 0 h 307"/>
                <a:gd name="T4" fmla="*/ 0 w 14"/>
                <a:gd name="T5" fmla="*/ 292791 h 307"/>
                <a:gd name="T6" fmla="*/ 8595 w 14"/>
                <a:gd name="T7" fmla="*/ 292791 h 307"/>
                <a:gd name="T8" fmla="*/ 8595 w 14"/>
                <a:gd name="T9" fmla="*/ 0 h 307"/>
                <a:gd name="T10" fmla="*/ 4425 w 14"/>
                <a:gd name="T11" fmla="*/ 1058 h 30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4" h="307">
                  <a:moveTo>
                    <a:pt x="7" y="1"/>
                  </a:moveTo>
                  <a:cubicBezTo>
                    <a:pt x="4" y="1"/>
                    <a:pt x="2" y="0"/>
                    <a:pt x="0" y="0"/>
                  </a:cubicBezTo>
                  <a:cubicBezTo>
                    <a:pt x="0" y="307"/>
                    <a:pt x="0" y="307"/>
                    <a:pt x="0" y="307"/>
                  </a:cubicBezTo>
                  <a:cubicBezTo>
                    <a:pt x="14" y="307"/>
                    <a:pt x="14" y="307"/>
                    <a:pt x="14" y="307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2" y="0"/>
                    <a:pt x="10" y="1"/>
                    <a:pt x="7" y="1"/>
                  </a:cubicBezTo>
                  <a:close/>
                </a:path>
              </a:pathLst>
            </a:custGeom>
            <a:solidFill>
              <a:srgbClr val="E2EF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05" name="Freeform 220">
              <a:extLst>
                <a:ext uri="{FF2B5EF4-FFF2-40B4-BE49-F238E27FC236}">
                  <a16:creationId xmlns:a16="http://schemas.microsoft.com/office/drawing/2014/main" id="{C932CE46-FD05-4C9F-9D69-C2DA49AC36F8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2" y="2765"/>
              <a:ext cx="23" cy="19"/>
            </a:xfrm>
            <a:custGeom>
              <a:avLst/>
              <a:gdLst>
                <a:gd name="T0" fmla="*/ 3585 w 9"/>
                <a:gd name="T1" fmla="*/ 0 h 7"/>
                <a:gd name="T2" fmla="*/ 0 w 9"/>
                <a:gd name="T3" fmla="*/ 0 h 7"/>
                <a:gd name="T4" fmla="*/ 0 w 9"/>
                <a:gd name="T5" fmla="*/ 6357 h 7"/>
                <a:gd name="T6" fmla="*/ 3585 w 9"/>
                <a:gd name="T7" fmla="*/ 7662 h 7"/>
                <a:gd name="T8" fmla="*/ 6440 w 9"/>
                <a:gd name="T9" fmla="*/ 6357 h 7"/>
                <a:gd name="T10" fmla="*/ 6440 w 9"/>
                <a:gd name="T11" fmla="*/ 0 h 7"/>
                <a:gd name="T12" fmla="*/ 3585 w 9"/>
                <a:gd name="T13" fmla="*/ 0 h 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" h="7">
                  <a:moveTo>
                    <a:pt x="5" y="0"/>
                  </a:moveTo>
                  <a:cubicBezTo>
                    <a:pt x="3" y="0"/>
                    <a:pt x="2" y="0"/>
                    <a:pt x="0" y="0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7"/>
                    <a:pt x="3" y="7"/>
                    <a:pt x="5" y="7"/>
                  </a:cubicBezTo>
                  <a:cubicBezTo>
                    <a:pt x="7" y="7"/>
                    <a:pt x="9" y="7"/>
                    <a:pt x="9" y="6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8" y="0"/>
                    <a:pt x="6" y="0"/>
                    <a:pt x="5" y="0"/>
                  </a:cubicBezTo>
                  <a:close/>
                </a:path>
              </a:pathLst>
            </a:custGeom>
            <a:solidFill>
              <a:srgbClr val="E2EF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06" name="Freeform 221">
              <a:extLst>
                <a:ext uri="{FF2B5EF4-FFF2-40B4-BE49-F238E27FC236}">
                  <a16:creationId xmlns:a16="http://schemas.microsoft.com/office/drawing/2014/main" id="{ED9ABC07-E30D-410D-9D96-BB98A643E160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7" y="2701"/>
              <a:ext cx="95" cy="27"/>
            </a:xfrm>
            <a:custGeom>
              <a:avLst/>
              <a:gdLst>
                <a:gd name="T0" fmla="*/ 0 w 38"/>
                <a:gd name="T1" fmla="*/ 2028 h 10"/>
                <a:gd name="T2" fmla="*/ 11720 w 38"/>
                <a:gd name="T3" fmla="*/ 10468 h 10"/>
                <a:gd name="T4" fmla="*/ 23250 w 38"/>
                <a:gd name="T5" fmla="*/ 2028 h 10"/>
                <a:gd name="T6" fmla="*/ 23250 w 38"/>
                <a:gd name="T7" fmla="*/ 0 h 10"/>
                <a:gd name="T8" fmla="*/ 11720 w 38"/>
                <a:gd name="T9" fmla="*/ 7341 h 10"/>
                <a:gd name="T10" fmla="*/ 0 w 38"/>
                <a:gd name="T11" fmla="*/ 0 h 10"/>
                <a:gd name="T12" fmla="*/ 0 w 38"/>
                <a:gd name="T13" fmla="*/ 2028 h 1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8" h="10">
                  <a:moveTo>
                    <a:pt x="0" y="2"/>
                  </a:moveTo>
                  <a:cubicBezTo>
                    <a:pt x="0" y="7"/>
                    <a:pt x="10" y="10"/>
                    <a:pt x="19" y="10"/>
                  </a:cubicBezTo>
                  <a:cubicBezTo>
                    <a:pt x="28" y="10"/>
                    <a:pt x="38" y="7"/>
                    <a:pt x="38" y="2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38" y="5"/>
                    <a:pt x="28" y="7"/>
                    <a:pt x="19" y="7"/>
                  </a:cubicBezTo>
                  <a:cubicBezTo>
                    <a:pt x="10" y="7"/>
                    <a:pt x="0" y="5"/>
                    <a:pt x="0" y="0"/>
                  </a:cubicBezTo>
                  <a:lnTo>
                    <a:pt x="0" y="2"/>
                  </a:lnTo>
                  <a:close/>
                </a:path>
              </a:pathLst>
            </a:custGeom>
            <a:solidFill>
              <a:srgbClr val="404C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07" name="Freeform 222">
              <a:extLst>
                <a:ext uri="{FF2B5EF4-FFF2-40B4-BE49-F238E27FC236}">
                  <a16:creationId xmlns:a16="http://schemas.microsoft.com/office/drawing/2014/main" id="{A2FBE0EA-9FF7-4E17-8BC4-11614454B56D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2" y="2717"/>
              <a:ext cx="85" cy="48"/>
            </a:xfrm>
            <a:custGeom>
              <a:avLst/>
              <a:gdLst>
                <a:gd name="T0" fmla="*/ 0 w 34"/>
                <a:gd name="T1" fmla="*/ 0 h 18"/>
                <a:gd name="T2" fmla="*/ 0 w 34"/>
                <a:gd name="T3" fmla="*/ 11469 h 18"/>
                <a:gd name="T4" fmla="*/ 10550 w 34"/>
                <a:gd name="T5" fmla="*/ 17237 h 18"/>
                <a:gd name="T6" fmla="*/ 20833 w 34"/>
                <a:gd name="T7" fmla="*/ 11469 h 18"/>
                <a:gd name="T8" fmla="*/ 20833 w 34"/>
                <a:gd name="T9" fmla="*/ 0 h 18"/>
                <a:gd name="T10" fmla="*/ 10550 w 34"/>
                <a:gd name="T11" fmla="*/ 3891 h 18"/>
                <a:gd name="T12" fmla="*/ 0 w 34"/>
                <a:gd name="T13" fmla="*/ 0 h 1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4" h="18">
                  <a:moveTo>
                    <a:pt x="0" y="0"/>
                  </a:moveTo>
                  <a:cubicBezTo>
                    <a:pt x="0" y="12"/>
                    <a:pt x="0" y="12"/>
                    <a:pt x="0" y="12"/>
                  </a:cubicBezTo>
                  <a:cubicBezTo>
                    <a:pt x="0" y="16"/>
                    <a:pt x="9" y="18"/>
                    <a:pt x="17" y="18"/>
                  </a:cubicBezTo>
                  <a:cubicBezTo>
                    <a:pt x="25" y="18"/>
                    <a:pt x="34" y="16"/>
                    <a:pt x="34" y="12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31" y="2"/>
                    <a:pt x="24" y="4"/>
                    <a:pt x="17" y="4"/>
                  </a:cubicBezTo>
                  <a:cubicBezTo>
                    <a:pt x="10" y="4"/>
                    <a:pt x="3" y="2"/>
                    <a:pt x="0" y="0"/>
                  </a:cubicBezTo>
                  <a:close/>
                </a:path>
              </a:pathLst>
            </a:custGeom>
            <a:solidFill>
              <a:srgbClr val="E3E1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08" name="Freeform 223">
              <a:extLst>
                <a:ext uri="{FF2B5EF4-FFF2-40B4-BE49-F238E27FC236}">
                  <a16:creationId xmlns:a16="http://schemas.microsoft.com/office/drawing/2014/main" id="{A9D71321-F3A0-4A7C-A540-D3883ECBFF38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2" y="2776"/>
              <a:ext cx="23" cy="8"/>
            </a:xfrm>
            <a:custGeom>
              <a:avLst/>
              <a:gdLst>
                <a:gd name="T0" fmla="*/ 0 w 9"/>
                <a:gd name="T1" fmla="*/ 1763 h 3"/>
                <a:gd name="T2" fmla="*/ 3585 w 9"/>
                <a:gd name="T3" fmla="*/ 2824 h 3"/>
                <a:gd name="T4" fmla="*/ 6440 w 9"/>
                <a:gd name="T5" fmla="*/ 1763 h 3"/>
                <a:gd name="T6" fmla="*/ 6440 w 9"/>
                <a:gd name="T7" fmla="*/ 1763 h 3"/>
                <a:gd name="T8" fmla="*/ 3585 w 9"/>
                <a:gd name="T9" fmla="*/ 0 h 3"/>
                <a:gd name="T10" fmla="*/ 0 w 9"/>
                <a:gd name="T11" fmla="*/ 1763 h 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" h="3">
                  <a:moveTo>
                    <a:pt x="0" y="2"/>
                  </a:moveTo>
                  <a:cubicBezTo>
                    <a:pt x="0" y="3"/>
                    <a:pt x="3" y="3"/>
                    <a:pt x="5" y="3"/>
                  </a:cubicBezTo>
                  <a:cubicBezTo>
                    <a:pt x="7" y="3"/>
                    <a:pt x="9" y="3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0"/>
                    <a:pt x="7" y="0"/>
                    <a:pt x="5" y="0"/>
                  </a:cubicBezTo>
                  <a:cubicBezTo>
                    <a:pt x="3" y="0"/>
                    <a:pt x="0" y="0"/>
                    <a:pt x="0" y="2"/>
                  </a:cubicBezTo>
                  <a:close/>
                </a:path>
              </a:pathLst>
            </a:custGeom>
            <a:solidFill>
              <a:srgbClr val="A2BB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09" name="Freeform 224">
              <a:extLst>
                <a:ext uri="{FF2B5EF4-FFF2-40B4-BE49-F238E27FC236}">
                  <a16:creationId xmlns:a16="http://schemas.microsoft.com/office/drawing/2014/main" id="{03D9560A-1346-4D6F-97CC-97C12E354C82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2" y="2811"/>
              <a:ext cx="23" cy="18"/>
            </a:xfrm>
            <a:custGeom>
              <a:avLst/>
              <a:gdLst>
                <a:gd name="T0" fmla="*/ 3585 w 9"/>
                <a:gd name="T1" fmla="*/ 918 h 7"/>
                <a:gd name="T2" fmla="*/ 0 w 9"/>
                <a:gd name="T3" fmla="*/ 0 h 7"/>
                <a:gd name="T4" fmla="*/ 0 w 9"/>
                <a:gd name="T5" fmla="*/ 3723 h 7"/>
                <a:gd name="T6" fmla="*/ 3585 w 9"/>
                <a:gd name="T7" fmla="*/ 5151 h 7"/>
                <a:gd name="T8" fmla="*/ 6440 w 9"/>
                <a:gd name="T9" fmla="*/ 3723 h 7"/>
                <a:gd name="T10" fmla="*/ 6440 w 9"/>
                <a:gd name="T11" fmla="*/ 0 h 7"/>
                <a:gd name="T12" fmla="*/ 3585 w 9"/>
                <a:gd name="T13" fmla="*/ 918 h 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" h="7">
                  <a:moveTo>
                    <a:pt x="5" y="1"/>
                  </a:moveTo>
                  <a:cubicBezTo>
                    <a:pt x="3" y="1"/>
                    <a:pt x="2" y="1"/>
                    <a:pt x="0" y="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7"/>
                    <a:pt x="3" y="7"/>
                    <a:pt x="5" y="7"/>
                  </a:cubicBezTo>
                  <a:cubicBezTo>
                    <a:pt x="7" y="7"/>
                    <a:pt x="9" y="7"/>
                    <a:pt x="9" y="5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8" y="1"/>
                    <a:pt x="7" y="1"/>
                    <a:pt x="5" y="1"/>
                  </a:cubicBezTo>
                  <a:close/>
                </a:path>
              </a:pathLst>
            </a:custGeom>
            <a:solidFill>
              <a:srgbClr val="E2EF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10" name="Freeform 225">
              <a:extLst>
                <a:ext uri="{FF2B5EF4-FFF2-40B4-BE49-F238E27FC236}">
                  <a16:creationId xmlns:a16="http://schemas.microsoft.com/office/drawing/2014/main" id="{2972660D-A6E7-4156-825C-C6B4C2AE4AD8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2" y="2821"/>
              <a:ext cx="23" cy="8"/>
            </a:xfrm>
            <a:custGeom>
              <a:avLst/>
              <a:gdLst>
                <a:gd name="T0" fmla="*/ 0 w 9"/>
                <a:gd name="T1" fmla="*/ 1059 h 3"/>
                <a:gd name="T2" fmla="*/ 3585 w 9"/>
                <a:gd name="T3" fmla="*/ 2824 h 3"/>
                <a:gd name="T4" fmla="*/ 6440 w 9"/>
                <a:gd name="T5" fmla="*/ 1059 h 3"/>
                <a:gd name="T6" fmla="*/ 6440 w 9"/>
                <a:gd name="T7" fmla="*/ 1059 h 3"/>
                <a:gd name="T8" fmla="*/ 3585 w 9"/>
                <a:gd name="T9" fmla="*/ 0 h 3"/>
                <a:gd name="T10" fmla="*/ 0 w 9"/>
                <a:gd name="T11" fmla="*/ 1059 h 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" h="3">
                  <a:moveTo>
                    <a:pt x="0" y="1"/>
                  </a:moveTo>
                  <a:cubicBezTo>
                    <a:pt x="0" y="3"/>
                    <a:pt x="3" y="3"/>
                    <a:pt x="5" y="3"/>
                  </a:cubicBezTo>
                  <a:cubicBezTo>
                    <a:pt x="7" y="3"/>
                    <a:pt x="9" y="3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7" y="0"/>
                    <a:pt x="5" y="0"/>
                  </a:cubicBezTo>
                  <a:cubicBezTo>
                    <a:pt x="3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BEDB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11" name="Freeform 226">
              <a:extLst>
                <a:ext uri="{FF2B5EF4-FFF2-40B4-BE49-F238E27FC236}">
                  <a16:creationId xmlns:a16="http://schemas.microsoft.com/office/drawing/2014/main" id="{73E7108C-2928-42FD-9685-FF8D2D274EAC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0" y="2771"/>
              <a:ext cx="50" cy="21"/>
            </a:xfrm>
            <a:custGeom>
              <a:avLst/>
              <a:gdLst>
                <a:gd name="T0" fmla="*/ 8595 w 20"/>
                <a:gd name="T1" fmla="*/ 0 h 8"/>
                <a:gd name="T2" fmla="*/ 8595 w 20"/>
                <a:gd name="T3" fmla="*/ 3617 h 8"/>
                <a:gd name="T4" fmla="*/ 6175 w 20"/>
                <a:gd name="T5" fmla="*/ 4232 h 8"/>
                <a:gd name="T6" fmla="*/ 3250 w 20"/>
                <a:gd name="T7" fmla="*/ 3617 h 8"/>
                <a:gd name="T8" fmla="*/ 3250 w 20"/>
                <a:gd name="T9" fmla="*/ 0 h 8"/>
                <a:gd name="T10" fmla="*/ 0 w 20"/>
                <a:gd name="T11" fmla="*/ 3617 h 8"/>
                <a:gd name="T12" fmla="*/ 0 w 20"/>
                <a:gd name="T13" fmla="*/ 3617 h 8"/>
                <a:gd name="T14" fmla="*/ 6175 w 20"/>
                <a:gd name="T15" fmla="*/ 6836 h 8"/>
                <a:gd name="T16" fmla="*/ 12238 w 20"/>
                <a:gd name="T17" fmla="*/ 3617 h 8"/>
                <a:gd name="T18" fmla="*/ 12238 w 20"/>
                <a:gd name="T19" fmla="*/ 3617 h 8"/>
                <a:gd name="T20" fmla="*/ 8595 w 20"/>
                <a:gd name="T21" fmla="*/ 0 h 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0" h="8">
                  <a:moveTo>
                    <a:pt x="14" y="0"/>
                  </a:moveTo>
                  <a:cubicBezTo>
                    <a:pt x="14" y="4"/>
                    <a:pt x="14" y="4"/>
                    <a:pt x="14" y="4"/>
                  </a:cubicBezTo>
                  <a:cubicBezTo>
                    <a:pt x="14" y="5"/>
                    <a:pt x="12" y="5"/>
                    <a:pt x="10" y="5"/>
                  </a:cubicBezTo>
                  <a:cubicBezTo>
                    <a:pt x="8" y="5"/>
                    <a:pt x="5" y="5"/>
                    <a:pt x="5" y="4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6"/>
                    <a:pt x="5" y="8"/>
                    <a:pt x="10" y="8"/>
                  </a:cubicBezTo>
                  <a:cubicBezTo>
                    <a:pt x="15" y="8"/>
                    <a:pt x="20" y="6"/>
                    <a:pt x="20" y="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0" y="2"/>
                    <a:pt x="18" y="0"/>
                    <a:pt x="14" y="0"/>
                  </a:cubicBezTo>
                  <a:close/>
                </a:path>
              </a:pathLst>
            </a:custGeom>
            <a:solidFill>
              <a:srgbClr val="C1C9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12" name="Freeform 227">
              <a:extLst>
                <a:ext uri="{FF2B5EF4-FFF2-40B4-BE49-F238E27FC236}">
                  <a16:creationId xmlns:a16="http://schemas.microsoft.com/office/drawing/2014/main" id="{51F6EA0D-C8E3-41EE-B4BF-EBD1FB6EDA13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0" y="2781"/>
              <a:ext cx="50" cy="32"/>
            </a:xfrm>
            <a:custGeom>
              <a:avLst/>
              <a:gdLst>
                <a:gd name="T0" fmla="*/ 6175 w 20"/>
                <a:gd name="T1" fmla="*/ 3891 h 12"/>
                <a:gd name="T2" fmla="*/ 0 w 20"/>
                <a:gd name="T3" fmla="*/ 0 h 12"/>
                <a:gd name="T4" fmla="*/ 0 w 20"/>
                <a:gd name="T5" fmla="*/ 0 h 12"/>
                <a:gd name="T6" fmla="*/ 0 w 20"/>
                <a:gd name="T7" fmla="*/ 7531 h 12"/>
                <a:gd name="T8" fmla="*/ 6175 w 20"/>
                <a:gd name="T9" fmla="*/ 11469 h 12"/>
                <a:gd name="T10" fmla="*/ 12238 w 20"/>
                <a:gd name="T11" fmla="*/ 7531 h 12"/>
                <a:gd name="T12" fmla="*/ 12238 w 20"/>
                <a:gd name="T13" fmla="*/ 0 h 12"/>
                <a:gd name="T14" fmla="*/ 12238 w 20"/>
                <a:gd name="T15" fmla="*/ 0 h 12"/>
                <a:gd name="T16" fmla="*/ 6175 w 20"/>
                <a:gd name="T17" fmla="*/ 3891 h 1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0" h="12">
                  <a:moveTo>
                    <a:pt x="10" y="4"/>
                  </a:moveTo>
                  <a:cubicBezTo>
                    <a:pt x="5" y="4"/>
                    <a:pt x="1" y="3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10"/>
                    <a:pt x="5" y="12"/>
                    <a:pt x="10" y="12"/>
                  </a:cubicBezTo>
                  <a:cubicBezTo>
                    <a:pt x="15" y="12"/>
                    <a:pt x="20" y="10"/>
                    <a:pt x="20" y="8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19" y="3"/>
                    <a:pt x="15" y="4"/>
                    <a:pt x="10" y="4"/>
                  </a:cubicBezTo>
                  <a:close/>
                </a:path>
              </a:pathLst>
            </a:custGeom>
            <a:solidFill>
              <a:srgbClr val="404C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13" name="Freeform 228">
              <a:extLst>
                <a:ext uri="{FF2B5EF4-FFF2-40B4-BE49-F238E27FC236}">
                  <a16:creationId xmlns:a16="http://schemas.microsoft.com/office/drawing/2014/main" id="{50D63202-C2D8-415E-83E1-005206C97AE4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7" y="2693"/>
              <a:ext cx="95" cy="27"/>
            </a:xfrm>
            <a:custGeom>
              <a:avLst/>
              <a:gdLst>
                <a:gd name="T0" fmla="*/ 22000 w 38"/>
                <a:gd name="T1" fmla="*/ 0 h 10"/>
                <a:gd name="T2" fmla="*/ 22000 w 38"/>
                <a:gd name="T3" fmla="*/ 3127 h 10"/>
                <a:gd name="T4" fmla="*/ 11720 w 38"/>
                <a:gd name="T5" fmla="*/ 6161 h 10"/>
                <a:gd name="T6" fmla="*/ 1300 w 38"/>
                <a:gd name="T7" fmla="*/ 3127 h 10"/>
                <a:gd name="T8" fmla="*/ 1300 w 38"/>
                <a:gd name="T9" fmla="*/ 0 h 10"/>
                <a:gd name="T10" fmla="*/ 0 w 38"/>
                <a:gd name="T11" fmla="*/ 3127 h 10"/>
                <a:gd name="T12" fmla="*/ 0 w 38"/>
                <a:gd name="T13" fmla="*/ 3127 h 10"/>
                <a:gd name="T14" fmla="*/ 11720 w 38"/>
                <a:gd name="T15" fmla="*/ 10468 h 10"/>
                <a:gd name="T16" fmla="*/ 23250 w 38"/>
                <a:gd name="T17" fmla="*/ 3127 h 10"/>
                <a:gd name="T18" fmla="*/ 23250 w 38"/>
                <a:gd name="T19" fmla="*/ 3127 h 10"/>
                <a:gd name="T20" fmla="*/ 22000 w 38"/>
                <a:gd name="T21" fmla="*/ 0 h 1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8" h="10">
                  <a:moveTo>
                    <a:pt x="36" y="0"/>
                  </a:moveTo>
                  <a:cubicBezTo>
                    <a:pt x="36" y="3"/>
                    <a:pt x="36" y="3"/>
                    <a:pt x="36" y="3"/>
                  </a:cubicBezTo>
                  <a:cubicBezTo>
                    <a:pt x="33" y="5"/>
                    <a:pt x="26" y="6"/>
                    <a:pt x="19" y="6"/>
                  </a:cubicBezTo>
                  <a:cubicBezTo>
                    <a:pt x="12" y="6"/>
                    <a:pt x="5" y="5"/>
                    <a:pt x="2" y="3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8"/>
                    <a:pt x="10" y="10"/>
                    <a:pt x="19" y="10"/>
                  </a:cubicBezTo>
                  <a:cubicBezTo>
                    <a:pt x="28" y="10"/>
                    <a:pt x="38" y="8"/>
                    <a:pt x="38" y="3"/>
                  </a:cubicBezTo>
                  <a:cubicBezTo>
                    <a:pt x="38" y="3"/>
                    <a:pt x="38" y="3"/>
                    <a:pt x="38" y="3"/>
                  </a:cubicBezTo>
                  <a:cubicBezTo>
                    <a:pt x="38" y="2"/>
                    <a:pt x="37" y="0"/>
                    <a:pt x="36" y="0"/>
                  </a:cubicBezTo>
                  <a:close/>
                </a:path>
              </a:pathLst>
            </a:custGeom>
            <a:solidFill>
              <a:srgbClr val="C1C9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14" name="Freeform 229">
              <a:extLst>
                <a:ext uri="{FF2B5EF4-FFF2-40B4-BE49-F238E27FC236}">
                  <a16:creationId xmlns:a16="http://schemas.microsoft.com/office/drawing/2014/main" id="{E00875F3-8A4E-4906-89AE-BFE2EA294166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5" y="2728"/>
              <a:ext cx="52" cy="35"/>
            </a:xfrm>
            <a:custGeom>
              <a:avLst/>
              <a:gdLst>
                <a:gd name="T0" fmla="*/ 11539 w 21"/>
                <a:gd name="T1" fmla="*/ 4254 h 13"/>
                <a:gd name="T2" fmla="*/ 9216 w 21"/>
                <a:gd name="T3" fmla="*/ 12199 h 13"/>
                <a:gd name="T4" fmla="*/ 4660 w 21"/>
                <a:gd name="T5" fmla="*/ 12199 h 13"/>
                <a:gd name="T6" fmla="*/ 453 w 21"/>
                <a:gd name="T7" fmla="*/ 8352 h 13"/>
                <a:gd name="T8" fmla="*/ 453 w 21"/>
                <a:gd name="T9" fmla="*/ 1833 h 13"/>
                <a:gd name="T10" fmla="*/ 3464 w 21"/>
                <a:gd name="T11" fmla="*/ 1833 h 13"/>
                <a:gd name="T12" fmla="*/ 7364 w 21"/>
                <a:gd name="T13" fmla="*/ 1833 h 13"/>
                <a:gd name="T14" fmla="*/ 11539 w 21"/>
                <a:gd name="T15" fmla="*/ 4254 h 1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1" h="13">
                  <a:moveTo>
                    <a:pt x="20" y="4"/>
                  </a:moveTo>
                  <a:cubicBezTo>
                    <a:pt x="20" y="8"/>
                    <a:pt x="21" y="12"/>
                    <a:pt x="16" y="12"/>
                  </a:cubicBezTo>
                  <a:cubicBezTo>
                    <a:pt x="14" y="13"/>
                    <a:pt x="11" y="13"/>
                    <a:pt x="8" y="12"/>
                  </a:cubicBezTo>
                  <a:cubicBezTo>
                    <a:pt x="5" y="12"/>
                    <a:pt x="2" y="12"/>
                    <a:pt x="1" y="8"/>
                  </a:cubicBezTo>
                  <a:cubicBezTo>
                    <a:pt x="0" y="7"/>
                    <a:pt x="1" y="3"/>
                    <a:pt x="1" y="2"/>
                  </a:cubicBezTo>
                  <a:cubicBezTo>
                    <a:pt x="2" y="1"/>
                    <a:pt x="5" y="1"/>
                    <a:pt x="6" y="2"/>
                  </a:cubicBezTo>
                  <a:cubicBezTo>
                    <a:pt x="8" y="2"/>
                    <a:pt x="11" y="2"/>
                    <a:pt x="13" y="2"/>
                  </a:cubicBezTo>
                  <a:cubicBezTo>
                    <a:pt x="15" y="2"/>
                    <a:pt x="20" y="0"/>
                    <a:pt x="20" y="4"/>
                  </a:cubicBezTo>
                  <a:close/>
                </a:path>
              </a:pathLst>
            </a:custGeom>
            <a:solidFill>
              <a:srgbClr val="EFEE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15" name="Freeform 230">
              <a:extLst>
                <a:ext uri="{FF2B5EF4-FFF2-40B4-BE49-F238E27FC236}">
                  <a16:creationId xmlns:a16="http://schemas.microsoft.com/office/drawing/2014/main" id="{82F98426-D2CF-409D-BFE9-3FA8ECE8E242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0" y="2733"/>
              <a:ext cx="27" cy="22"/>
            </a:xfrm>
            <a:custGeom>
              <a:avLst/>
              <a:gdLst>
                <a:gd name="T0" fmla="*/ 2216 w 11"/>
                <a:gd name="T1" fmla="*/ 1271 h 8"/>
                <a:gd name="T2" fmla="*/ 1048 w 11"/>
                <a:gd name="T3" fmla="*/ 9611 h 8"/>
                <a:gd name="T4" fmla="*/ 5886 w 11"/>
                <a:gd name="T5" fmla="*/ 2684 h 8"/>
                <a:gd name="T6" fmla="*/ 3741 w 11"/>
                <a:gd name="T7" fmla="*/ 2684 h 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8">
                  <a:moveTo>
                    <a:pt x="4" y="1"/>
                  </a:moveTo>
                  <a:cubicBezTo>
                    <a:pt x="0" y="0"/>
                    <a:pt x="2" y="6"/>
                    <a:pt x="2" y="8"/>
                  </a:cubicBezTo>
                  <a:cubicBezTo>
                    <a:pt x="1" y="1"/>
                    <a:pt x="7" y="5"/>
                    <a:pt x="11" y="2"/>
                  </a:cubicBezTo>
                  <a:cubicBezTo>
                    <a:pt x="10" y="2"/>
                    <a:pt x="9" y="2"/>
                    <a:pt x="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16" name="Freeform 231">
              <a:extLst>
                <a:ext uri="{FF2B5EF4-FFF2-40B4-BE49-F238E27FC236}">
                  <a16:creationId xmlns:a16="http://schemas.microsoft.com/office/drawing/2014/main" id="{7A7C0CA2-E31A-4A55-A106-41BD37E15842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7" y="2736"/>
              <a:ext cx="8" cy="8"/>
            </a:xfrm>
            <a:custGeom>
              <a:avLst/>
              <a:gdLst>
                <a:gd name="T0" fmla="*/ 1059 w 3"/>
                <a:gd name="T1" fmla="*/ 1059 h 3"/>
                <a:gd name="T2" fmla="*/ 0 w 3"/>
                <a:gd name="T3" fmla="*/ 1763 h 3"/>
                <a:gd name="T4" fmla="*/ 2824 w 3"/>
                <a:gd name="T5" fmla="*/ 1763 h 3"/>
                <a:gd name="T6" fmla="*/ 1059 w 3"/>
                <a:gd name="T7" fmla="*/ 1059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3">
                  <a:moveTo>
                    <a:pt x="1" y="1"/>
                  </a:moveTo>
                  <a:cubicBezTo>
                    <a:pt x="1" y="1"/>
                    <a:pt x="0" y="2"/>
                    <a:pt x="0" y="2"/>
                  </a:cubicBezTo>
                  <a:cubicBezTo>
                    <a:pt x="1" y="3"/>
                    <a:pt x="2" y="3"/>
                    <a:pt x="3" y="2"/>
                  </a:cubicBezTo>
                  <a:cubicBezTo>
                    <a:pt x="3" y="1"/>
                    <a:pt x="2" y="0"/>
                    <a:pt x="1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17" name="Freeform 232">
              <a:extLst>
                <a:ext uri="{FF2B5EF4-FFF2-40B4-BE49-F238E27FC236}">
                  <a16:creationId xmlns:a16="http://schemas.microsoft.com/office/drawing/2014/main" id="{7B1D9F3B-EE40-4A21-BE02-81E68498BDD1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5" y="2723"/>
              <a:ext cx="20" cy="40"/>
            </a:xfrm>
            <a:custGeom>
              <a:avLst/>
              <a:gdLst>
                <a:gd name="T0" fmla="*/ 1958 w 8"/>
                <a:gd name="T1" fmla="*/ 1763 h 15"/>
                <a:gd name="T2" fmla="*/ 4895 w 8"/>
                <a:gd name="T3" fmla="*/ 0 h 15"/>
                <a:gd name="T4" fmla="*/ 4895 w 8"/>
                <a:gd name="T5" fmla="*/ 3891 h 15"/>
                <a:gd name="T6" fmla="*/ 4895 w 8"/>
                <a:gd name="T7" fmla="*/ 9707 h 15"/>
                <a:gd name="T8" fmla="*/ 0 w 8"/>
                <a:gd name="T9" fmla="*/ 14413 h 15"/>
                <a:gd name="T10" fmla="*/ 3250 w 8"/>
                <a:gd name="T11" fmla="*/ 9707 h 15"/>
                <a:gd name="T12" fmla="*/ 3720 w 8"/>
                <a:gd name="T13" fmla="*/ 3891 h 15"/>
                <a:gd name="T14" fmla="*/ 1958 w 8"/>
                <a:gd name="T15" fmla="*/ 1763 h 1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8" h="15">
                  <a:moveTo>
                    <a:pt x="3" y="2"/>
                  </a:moveTo>
                  <a:cubicBezTo>
                    <a:pt x="5" y="2"/>
                    <a:pt x="6" y="1"/>
                    <a:pt x="8" y="0"/>
                  </a:cubicBezTo>
                  <a:cubicBezTo>
                    <a:pt x="8" y="1"/>
                    <a:pt x="8" y="2"/>
                    <a:pt x="8" y="4"/>
                  </a:cubicBezTo>
                  <a:cubicBezTo>
                    <a:pt x="8" y="5"/>
                    <a:pt x="8" y="8"/>
                    <a:pt x="8" y="10"/>
                  </a:cubicBezTo>
                  <a:cubicBezTo>
                    <a:pt x="8" y="14"/>
                    <a:pt x="4" y="14"/>
                    <a:pt x="0" y="15"/>
                  </a:cubicBezTo>
                  <a:cubicBezTo>
                    <a:pt x="2" y="14"/>
                    <a:pt x="4" y="12"/>
                    <a:pt x="5" y="10"/>
                  </a:cubicBezTo>
                  <a:cubicBezTo>
                    <a:pt x="7" y="8"/>
                    <a:pt x="6" y="7"/>
                    <a:pt x="6" y="4"/>
                  </a:cubicBezTo>
                  <a:cubicBezTo>
                    <a:pt x="6" y="2"/>
                    <a:pt x="3" y="2"/>
                    <a:pt x="3" y="2"/>
                  </a:cubicBezTo>
                  <a:close/>
                </a:path>
              </a:pathLst>
            </a:custGeom>
            <a:solidFill>
              <a:srgbClr val="C1BD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18" name="Freeform 233">
              <a:extLst>
                <a:ext uri="{FF2B5EF4-FFF2-40B4-BE49-F238E27FC236}">
                  <a16:creationId xmlns:a16="http://schemas.microsoft.com/office/drawing/2014/main" id="{4DA6A2E9-C1AA-4A32-A8AD-420E1FE7DB2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5" y="2720"/>
              <a:ext cx="12" cy="37"/>
            </a:xfrm>
            <a:custGeom>
              <a:avLst/>
              <a:gdLst>
                <a:gd name="T0" fmla="*/ 0 w 5"/>
                <a:gd name="T1" fmla="*/ 0 h 14"/>
                <a:gd name="T2" fmla="*/ 0 w 5"/>
                <a:gd name="T3" fmla="*/ 8877 h 14"/>
                <a:gd name="T4" fmla="*/ 1925 w 5"/>
                <a:gd name="T5" fmla="*/ 12643 h 14"/>
                <a:gd name="T6" fmla="*/ 967 w 5"/>
                <a:gd name="T7" fmla="*/ 5407 h 14"/>
                <a:gd name="T8" fmla="*/ 2321 w 5"/>
                <a:gd name="T9" fmla="*/ 2730 h 14"/>
                <a:gd name="T10" fmla="*/ 0 w 5"/>
                <a:gd name="T11" fmla="*/ 0 h 1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" h="14">
                  <a:moveTo>
                    <a:pt x="0" y="0"/>
                  </a:moveTo>
                  <a:cubicBezTo>
                    <a:pt x="0" y="9"/>
                    <a:pt x="0" y="9"/>
                    <a:pt x="0" y="10"/>
                  </a:cubicBezTo>
                  <a:cubicBezTo>
                    <a:pt x="0" y="12"/>
                    <a:pt x="1" y="13"/>
                    <a:pt x="4" y="14"/>
                  </a:cubicBezTo>
                  <a:cubicBezTo>
                    <a:pt x="2" y="12"/>
                    <a:pt x="1" y="10"/>
                    <a:pt x="2" y="6"/>
                  </a:cubicBezTo>
                  <a:cubicBezTo>
                    <a:pt x="2" y="3"/>
                    <a:pt x="3" y="2"/>
                    <a:pt x="5" y="3"/>
                  </a:cubicBezTo>
                  <a:cubicBezTo>
                    <a:pt x="2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C1BD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19" name="Freeform 234">
              <a:extLst>
                <a:ext uri="{FF2B5EF4-FFF2-40B4-BE49-F238E27FC236}">
                  <a16:creationId xmlns:a16="http://schemas.microsoft.com/office/drawing/2014/main" id="{828A725D-0CB5-4BC0-A3B5-1261B87D493F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0" y="2787"/>
              <a:ext cx="12" cy="21"/>
            </a:xfrm>
            <a:custGeom>
              <a:avLst/>
              <a:gdLst>
                <a:gd name="T0" fmla="*/ 0 w 5"/>
                <a:gd name="T1" fmla="*/ 0 h 8"/>
                <a:gd name="T2" fmla="*/ 0 w 5"/>
                <a:gd name="T3" fmla="*/ 5229 h 8"/>
                <a:gd name="T4" fmla="*/ 1925 w 5"/>
                <a:gd name="T5" fmla="*/ 6836 h 8"/>
                <a:gd name="T6" fmla="*/ 967 w 5"/>
                <a:gd name="T7" fmla="*/ 3617 h 8"/>
                <a:gd name="T8" fmla="*/ 2321 w 5"/>
                <a:gd name="T9" fmla="*/ 992 h 8"/>
                <a:gd name="T10" fmla="*/ 0 w 5"/>
                <a:gd name="T11" fmla="*/ 0 h 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" h="8">
                  <a:moveTo>
                    <a:pt x="0" y="0"/>
                  </a:moveTo>
                  <a:cubicBezTo>
                    <a:pt x="0" y="5"/>
                    <a:pt x="0" y="5"/>
                    <a:pt x="0" y="6"/>
                  </a:cubicBezTo>
                  <a:cubicBezTo>
                    <a:pt x="0" y="7"/>
                    <a:pt x="2" y="8"/>
                    <a:pt x="4" y="8"/>
                  </a:cubicBezTo>
                  <a:cubicBezTo>
                    <a:pt x="2" y="7"/>
                    <a:pt x="2" y="5"/>
                    <a:pt x="2" y="4"/>
                  </a:cubicBezTo>
                  <a:cubicBezTo>
                    <a:pt x="2" y="2"/>
                    <a:pt x="3" y="1"/>
                    <a:pt x="5" y="1"/>
                  </a:cubicBezTo>
                  <a:cubicBezTo>
                    <a:pt x="2" y="1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C7CE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20" name="Freeform 235">
              <a:extLst>
                <a:ext uri="{FF2B5EF4-FFF2-40B4-BE49-F238E27FC236}">
                  <a16:creationId xmlns:a16="http://schemas.microsoft.com/office/drawing/2014/main" id="{FF79CDEE-B513-490A-904B-78F67CA46746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7" y="2728"/>
              <a:ext cx="8" cy="29"/>
            </a:xfrm>
            <a:custGeom>
              <a:avLst/>
              <a:gdLst>
                <a:gd name="T0" fmla="*/ 2824 w 3"/>
                <a:gd name="T1" fmla="*/ 0 h 11"/>
                <a:gd name="T2" fmla="*/ 2824 w 3"/>
                <a:gd name="T3" fmla="*/ 7000 h 11"/>
                <a:gd name="T4" fmla="*/ 0 w 3"/>
                <a:gd name="T5" fmla="*/ 9654 h 11"/>
                <a:gd name="T6" fmla="*/ 2824 w 3"/>
                <a:gd name="T7" fmla="*/ 0 h 1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11">
                  <a:moveTo>
                    <a:pt x="3" y="0"/>
                  </a:moveTo>
                  <a:cubicBezTo>
                    <a:pt x="3" y="0"/>
                    <a:pt x="3" y="6"/>
                    <a:pt x="3" y="8"/>
                  </a:cubicBezTo>
                  <a:cubicBezTo>
                    <a:pt x="3" y="9"/>
                    <a:pt x="2" y="11"/>
                    <a:pt x="0" y="11"/>
                  </a:cubicBezTo>
                  <a:cubicBezTo>
                    <a:pt x="2" y="9"/>
                    <a:pt x="2" y="7"/>
                    <a:pt x="3" y="0"/>
                  </a:cubicBezTo>
                  <a:close/>
                </a:path>
              </a:pathLst>
            </a:custGeom>
            <a:solidFill>
              <a:srgbClr val="9991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21" name="Freeform 236">
              <a:extLst>
                <a:ext uri="{FF2B5EF4-FFF2-40B4-BE49-F238E27FC236}">
                  <a16:creationId xmlns:a16="http://schemas.microsoft.com/office/drawing/2014/main" id="{373B3A08-9115-41BB-9388-8DAEB8C9A532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2" y="2776"/>
              <a:ext cx="8" cy="8"/>
            </a:xfrm>
            <a:custGeom>
              <a:avLst/>
              <a:gdLst>
                <a:gd name="T0" fmla="*/ 2824 w 3"/>
                <a:gd name="T1" fmla="*/ 0 h 3"/>
                <a:gd name="T2" fmla="*/ 0 w 3"/>
                <a:gd name="T3" fmla="*/ 1059 h 3"/>
                <a:gd name="T4" fmla="*/ 2824 w 3"/>
                <a:gd name="T5" fmla="*/ 2824 h 3"/>
                <a:gd name="T6" fmla="*/ 1763 w 3"/>
                <a:gd name="T7" fmla="*/ 1059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cubicBezTo>
                    <a:pt x="2" y="0"/>
                    <a:pt x="0" y="0"/>
                    <a:pt x="0" y="1"/>
                  </a:cubicBezTo>
                  <a:cubicBezTo>
                    <a:pt x="0" y="3"/>
                    <a:pt x="2" y="3"/>
                    <a:pt x="3" y="3"/>
                  </a:cubicBezTo>
                  <a:cubicBezTo>
                    <a:pt x="3" y="2"/>
                    <a:pt x="2" y="2"/>
                    <a:pt x="2" y="1"/>
                  </a:cubicBezTo>
                </a:path>
              </a:pathLst>
            </a:custGeom>
            <a:solidFill>
              <a:srgbClr val="E5E8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22" name="Freeform 237">
              <a:extLst>
                <a:ext uri="{FF2B5EF4-FFF2-40B4-BE49-F238E27FC236}">
                  <a16:creationId xmlns:a16="http://schemas.microsoft.com/office/drawing/2014/main" id="{E1965331-9488-49E0-9A5F-AC8E6EB7B577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2" y="2720"/>
              <a:ext cx="28" cy="8"/>
            </a:xfrm>
            <a:custGeom>
              <a:avLst/>
              <a:gdLst>
                <a:gd name="T0" fmla="*/ 0 w 11"/>
                <a:gd name="T1" fmla="*/ 0 h 3"/>
                <a:gd name="T2" fmla="*/ 843 w 11"/>
                <a:gd name="T3" fmla="*/ 1059 h 3"/>
                <a:gd name="T4" fmla="*/ 2688 w 11"/>
                <a:gd name="T5" fmla="*/ 1763 h 3"/>
                <a:gd name="T6" fmla="*/ 7601 w 11"/>
                <a:gd name="T7" fmla="*/ 1763 h 3"/>
                <a:gd name="T8" fmla="*/ 7601 w 11"/>
                <a:gd name="T9" fmla="*/ 1059 h 3"/>
                <a:gd name="T10" fmla="*/ 4075 w 11"/>
                <a:gd name="T11" fmla="*/ 1059 h 3"/>
                <a:gd name="T12" fmla="*/ 2146 w 11"/>
                <a:gd name="T13" fmla="*/ 0 h 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" h="3">
                  <a:moveTo>
                    <a:pt x="0" y="0"/>
                  </a:moveTo>
                  <a:cubicBezTo>
                    <a:pt x="0" y="1"/>
                    <a:pt x="0" y="0"/>
                    <a:pt x="1" y="1"/>
                  </a:cubicBezTo>
                  <a:cubicBezTo>
                    <a:pt x="2" y="2"/>
                    <a:pt x="2" y="2"/>
                    <a:pt x="4" y="2"/>
                  </a:cubicBezTo>
                  <a:cubicBezTo>
                    <a:pt x="6" y="3"/>
                    <a:pt x="9" y="2"/>
                    <a:pt x="11" y="2"/>
                  </a:cubicBezTo>
                  <a:cubicBezTo>
                    <a:pt x="11" y="2"/>
                    <a:pt x="11" y="1"/>
                    <a:pt x="11" y="1"/>
                  </a:cubicBezTo>
                  <a:cubicBezTo>
                    <a:pt x="10" y="1"/>
                    <a:pt x="8" y="1"/>
                    <a:pt x="6" y="1"/>
                  </a:cubicBezTo>
                  <a:cubicBezTo>
                    <a:pt x="5" y="0"/>
                    <a:pt x="4" y="0"/>
                    <a:pt x="3" y="0"/>
                  </a:cubicBezTo>
                </a:path>
              </a:pathLst>
            </a:custGeom>
            <a:solidFill>
              <a:srgbClr val="B7C0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23" name="Freeform 238">
              <a:extLst>
                <a:ext uri="{FF2B5EF4-FFF2-40B4-BE49-F238E27FC236}">
                  <a16:creationId xmlns:a16="http://schemas.microsoft.com/office/drawing/2014/main" id="{2E330ADE-B941-43E1-AB66-AADEA38D8118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0" y="2723"/>
              <a:ext cx="10" cy="2"/>
            </a:xfrm>
            <a:custGeom>
              <a:avLst/>
              <a:gdLst>
                <a:gd name="T0" fmla="*/ 0 w 4"/>
                <a:gd name="T1" fmla="*/ 0 h 1"/>
                <a:gd name="T2" fmla="*/ 2470 w 4"/>
                <a:gd name="T3" fmla="*/ 0 h 1"/>
                <a:gd name="T4" fmla="*/ 1300 w 4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1">
                  <a:moveTo>
                    <a:pt x="0" y="0"/>
                  </a:moveTo>
                  <a:cubicBezTo>
                    <a:pt x="0" y="1"/>
                    <a:pt x="3" y="0"/>
                    <a:pt x="4" y="0"/>
                  </a:cubicBezTo>
                  <a:cubicBezTo>
                    <a:pt x="3" y="0"/>
                    <a:pt x="2" y="0"/>
                    <a:pt x="2" y="0"/>
                  </a:cubicBezTo>
                </a:path>
              </a:pathLst>
            </a:custGeom>
            <a:solidFill>
              <a:srgbClr val="DFE4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24" name="Freeform 239">
              <a:extLst>
                <a:ext uri="{FF2B5EF4-FFF2-40B4-BE49-F238E27FC236}">
                  <a16:creationId xmlns:a16="http://schemas.microsoft.com/office/drawing/2014/main" id="{60D50F51-83E2-4A5D-8B8E-04A8E3E9C5C5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0" y="2723"/>
              <a:ext cx="2" cy="2"/>
            </a:xfrm>
            <a:custGeom>
              <a:avLst/>
              <a:gdLst>
                <a:gd name="T0" fmla="*/ 0 w 1"/>
                <a:gd name="T1" fmla="*/ 128 h 1"/>
                <a:gd name="T2" fmla="*/ 0 w 1"/>
                <a:gd name="T3" fmla="*/ 128 h 1"/>
                <a:gd name="T4" fmla="*/ 128 w 1"/>
                <a:gd name="T5" fmla="*/ 128 h 1"/>
                <a:gd name="T6" fmla="*/ 128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DFE4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25" name="Freeform 240">
              <a:extLst>
                <a:ext uri="{FF2B5EF4-FFF2-40B4-BE49-F238E27FC236}">
                  <a16:creationId xmlns:a16="http://schemas.microsoft.com/office/drawing/2014/main" id="{651CE30B-76A6-481D-91E9-0DA56803CE1F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2" y="2712"/>
              <a:ext cx="15" cy="5"/>
            </a:xfrm>
            <a:custGeom>
              <a:avLst/>
              <a:gdLst>
                <a:gd name="T0" fmla="*/ 1300 w 6"/>
                <a:gd name="T1" fmla="*/ 0 h 2"/>
                <a:gd name="T2" fmla="*/ 3720 w 6"/>
                <a:gd name="T3" fmla="*/ 0 h 2"/>
                <a:gd name="T4" fmla="*/ 3720 w 6"/>
                <a:gd name="T5" fmla="*/ 1300 h 2"/>
                <a:gd name="T6" fmla="*/ 0 w 6"/>
                <a:gd name="T7" fmla="*/ 783 h 2"/>
                <a:gd name="T8" fmla="*/ 1300 w 6"/>
                <a:gd name="T9" fmla="*/ 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2">
                  <a:moveTo>
                    <a:pt x="2" y="0"/>
                  </a:moveTo>
                  <a:cubicBezTo>
                    <a:pt x="3" y="0"/>
                    <a:pt x="5" y="0"/>
                    <a:pt x="6" y="0"/>
                  </a:cubicBezTo>
                  <a:cubicBezTo>
                    <a:pt x="6" y="0"/>
                    <a:pt x="6" y="2"/>
                    <a:pt x="6" y="2"/>
                  </a:cubicBezTo>
                  <a:cubicBezTo>
                    <a:pt x="4" y="2"/>
                    <a:pt x="1" y="2"/>
                    <a:pt x="0" y="1"/>
                  </a:cubicBezTo>
                  <a:cubicBezTo>
                    <a:pt x="1" y="1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E5E8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26" name="Freeform 241">
              <a:extLst>
                <a:ext uri="{FF2B5EF4-FFF2-40B4-BE49-F238E27FC236}">
                  <a16:creationId xmlns:a16="http://schemas.microsoft.com/office/drawing/2014/main" id="{9D6BD3A7-81C8-4E93-82ED-92190421AAC1}"/>
                </a:ext>
              </a:extLst>
            </p:cNvPr>
            <p:cNvSpPr>
              <a:spLocks/>
            </p:cNvSpPr>
            <p:nvPr/>
          </p:nvSpPr>
          <p:spPr bwMode="auto">
            <a:xfrm>
              <a:off x="4992" y="2608"/>
              <a:ext cx="63" cy="16"/>
            </a:xfrm>
            <a:custGeom>
              <a:avLst/>
              <a:gdLst>
                <a:gd name="T0" fmla="*/ 0 w 25"/>
                <a:gd name="T1" fmla="*/ 1059 h 6"/>
                <a:gd name="T2" fmla="*/ 8434 w 25"/>
                <a:gd name="T3" fmla="*/ 5824 h 6"/>
                <a:gd name="T4" fmla="*/ 16181 w 25"/>
                <a:gd name="T5" fmla="*/ 1059 h 6"/>
                <a:gd name="T6" fmla="*/ 16181 w 25"/>
                <a:gd name="T7" fmla="*/ 0 h 6"/>
                <a:gd name="T8" fmla="*/ 8434 w 25"/>
                <a:gd name="T9" fmla="*/ 4701 h 6"/>
                <a:gd name="T10" fmla="*/ 0 w 25"/>
                <a:gd name="T11" fmla="*/ 0 h 6"/>
                <a:gd name="T12" fmla="*/ 0 w 25"/>
                <a:gd name="T13" fmla="*/ 1059 h 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5" h="6">
                  <a:moveTo>
                    <a:pt x="0" y="1"/>
                  </a:moveTo>
                  <a:cubicBezTo>
                    <a:pt x="0" y="5"/>
                    <a:pt x="6" y="6"/>
                    <a:pt x="13" y="6"/>
                  </a:cubicBezTo>
                  <a:cubicBezTo>
                    <a:pt x="19" y="6"/>
                    <a:pt x="25" y="5"/>
                    <a:pt x="25" y="1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3"/>
                    <a:pt x="19" y="5"/>
                    <a:pt x="13" y="5"/>
                  </a:cubicBezTo>
                  <a:cubicBezTo>
                    <a:pt x="6" y="5"/>
                    <a:pt x="0" y="3"/>
                    <a:pt x="0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404C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27" name="Freeform 242">
              <a:extLst>
                <a:ext uri="{FF2B5EF4-FFF2-40B4-BE49-F238E27FC236}">
                  <a16:creationId xmlns:a16="http://schemas.microsoft.com/office/drawing/2014/main" id="{862DE8EA-57AA-4D26-8DFD-15AD53117E26}"/>
                </a:ext>
              </a:extLst>
            </p:cNvPr>
            <p:cNvSpPr>
              <a:spLocks/>
            </p:cNvSpPr>
            <p:nvPr/>
          </p:nvSpPr>
          <p:spPr bwMode="auto">
            <a:xfrm>
              <a:off x="4995" y="2616"/>
              <a:ext cx="57" cy="72"/>
            </a:xfrm>
            <a:custGeom>
              <a:avLst/>
              <a:gdLst>
                <a:gd name="T0" fmla="*/ 0 w 23"/>
                <a:gd name="T1" fmla="*/ 0 h 27"/>
                <a:gd name="T2" fmla="*/ 0 w 23"/>
                <a:gd name="T3" fmla="*/ 21184 h 27"/>
                <a:gd name="T4" fmla="*/ 6909 w 23"/>
                <a:gd name="T5" fmla="*/ 25885 h 27"/>
                <a:gd name="T6" fmla="*/ 13167 w 23"/>
                <a:gd name="T7" fmla="*/ 21184 h 27"/>
                <a:gd name="T8" fmla="*/ 13167 w 23"/>
                <a:gd name="T9" fmla="*/ 0 h 27"/>
                <a:gd name="T10" fmla="*/ 6909 w 23"/>
                <a:gd name="T11" fmla="*/ 2824 h 27"/>
                <a:gd name="T12" fmla="*/ 0 w 23"/>
                <a:gd name="T13" fmla="*/ 0 h 2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3" h="27">
                  <a:moveTo>
                    <a:pt x="0" y="0"/>
                  </a:moveTo>
                  <a:cubicBezTo>
                    <a:pt x="0" y="22"/>
                    <a:pt x="0" y="22"/>
                    <a:pt x="0" y="22"/>
                  </a:cubicBezTo>
                  <a:cubicBezTo>
                    <a:pt x="0" y="26"/>
                    <a:pt x="6" y="27"/>
                    <a:pt x="12" y="27"/>
                  </a:cubicBezTo>
                  <a:cubicBezTo>
                    <a:pt x="17" y="27"/>
                    <a:pt x="23" y="26"/>
                    <a:pt x="23" y="22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1" y="2"/>
                    <a:pt x="16" y="3"/>
                    <a:pt x="12" y="3"/>
                  </a:cubicBezTo>
                  <a:cubicBezTo>
                    <a:pt x="7" y="3"/>
                    <a:pt x="2" y="2"/>
                    <a:pt x="0" y="0"/>
                  </a:cubicBezTo>
                  <a:close/>
                </a:path>
              </a:pathLst>
            </a:custGeom>
            <a:solidFill>
              <a:srgbClr val="E3E1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28" name="Freeform 243">
              <a:extLst>
                <a:ext uri="{FF2B5EF4-FFF2-40B4-BE49-F238E27FC236}">
                  <a16:creationId xmlns:a16="http://schemas.microsoft.com/office/drawing/2014/main" id="{1E4A0192-58BE-4858-9127-1EFA697D7EE3}"/>
                </a:ext>
              </a:extLst>
            </p:cNvPr>
            <p:cNvSpPr>
              <a:spLocks/>
            </p:cNvSpPr>
            <p:nvPr/>
          </p:nvSpPr>
          <p:spPr bwMode="auto">
            <a:xfrm>
              <a:off x="4992" y="2600"/>
              <a:ext cx="63" cy="21"/>
            </a:xfrm>
            <a:custGeom>
              <a:avLst/>
              <a:gdLst>
                <a:gd name="T0" fmla="*/ 15362 w 25"/>
                <a:gd name="T1" fmla="*/ 0 h 8"/>
                <a:gd name="T2" fmla="*/ 15362 w 25"/>
                <a:gd name="T3" fmla="*/ 1612 h 8"/>
                <a:gd name="T4" fmla="*/ 8434 w 25"/>
                <a:gd name="T5" fmla="*/ 4232 h 8"/>
                <a:gd name="T6" fmla="*/ 801 w 25"/>
                <a:gd name="T7" fmla="*/ 1612 h 8"/>
                <a:gd name="T8" fmla="*/ 801 w 25"/>
                <a:gd name="T9" fmla="*/ 0 h 8"/>
                <a:gd name="T10" fmla="*/ 0 w 25"/>
                <a:gd name="T11" fmla="*/ 2604 h 8"/>
                <a:gd name="T12" fmla="*/ 0 w 25"/>
                <a:gd name="T13" fmla="*/ 2604 h 8"/>
                <a:gd name="T14" fmla="*/ 8434 w 25"/>
                <a:gd name="T15" fmla="*/ 6836 h 8"/>
                <a:gd name="T16" fmla="*/ 16181 w 25"/>
                <a:gd name="T17" fmla="*/ 2604 h 8"/>
                <a:gd name="T18" fmla="*/ 16181 w 25"/>
                <a:gd name="T19" fmla="*/ 2604 h 8"/>
                <a:gd name="T20" fmla="*/ 15362 w 25"/>
                <a:gd name="T21" fmla="*/ 0 h 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5" h="8">
                  <a:moveTo>
                    <a:pt x="24" y="0"/>
                  </a:moveTo>
                  <a:cubicBezTo>
                    <a:pt x="24" y="2"/>
                    <a:pt x="24" y="2"/>
                    <a:pt x="24" y="2"/>
                  </a:cubicBezTo>
                  <a:cubicBezTo>
                    <a:pt x="22" y="4"/>
                    <a:pt x="17" y="5"/>
                    <a:pt x="13" y="5"/>
                  </a:cubicBezTo>
                  <a:cubicBezTo>
                    <a:pt x="8" y="5"/>
                    <a:pt x="3" y="4"/>
                    <a:pt x="1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6"/>
                    <a:pt x="6" y="8"/>
                    <a:pt x="13" y="8"/>
                  </a:cubicBezTo>
                  <a:cubicBezTo>
                    <a:pt x="19" y="8"/>
                    <a:pt x="25" y="6"/>
                    <a:pt x="25" y="3"/>
                  </a:cubicBezTo>
                  <a:cubicBezTo>
                    <a:pt x="25" y="3"/>
                    <a:pt x="25" y="3"/>
                    <a:pt x="25" y="3"/>
                  </a:cubicBezTo>
                  <a:cubicBezTo>
                    <a:pt x="25" y="2"/>
                    <a:pt x="25" y="1"/>
                    <a:pt x="24" y="0"/>
                  </a:cubicBezTo>
                  <a:close/>
                </a:path>
              </a:pathLst>
            </a:custGeom>
            <a:solidFill>
              <a:srgbClr val="C1C9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29" name="Freeform 244">
              <a:extLst>
                <a:ext uri="{FF2B5EF4-FFF2-40B4-BE49-F238E27FC236}">
                  <a16:creationId xmlns:a16="http://schemas.microsoft.com/office/drawing/2014/main" id="{4EED07A2-AA7E-4542-A8CB-567A254DA595}"/>
                </a:ext>
              </a:extLst>
            </p:cNvPr>
            <p:cNvSpPr>
              <a:spLocks/>
            </p:cNvSpPr>
            <p:nvPr/>
          </p:nvSpPr>
          <p:spPr bwMode="auto">
            <a:xfrm>
              <a:off x="5005" y="2627"/>
              <a:ext cx="35" cy="53"/>
            </a:xfrm>
            <a:custGeom>
              <a:avLst/>
              <a:gdLst>
                <a:gd name="T0" fmla="*/ 8125 w 14"/>
                <a:gd name="T1" fmla="*/ 1677 h 20"/>
                <a:gd name="T2" fmla="*/ 6845 w 14"/>
                <a:gd name="T3" fmla="*/ 18293 h 20"/>
                <a:gd name="T4" fmla="*/ 3250 w 14"/>
                <a:gd name="T5" fmla="*/ 18293 h 20"/>
                <a:gd name="T6" fmla="*/ 0 w 14"/>
                <a:gd name="T7" fmla="*/ 15540 h 20"/>
                <a:gd name="T8" fmla="*/ 783 w 14"/>
                <a:gd name="T9" fmla="*/ 1039 h 20"/>
                <a:gd name="T10" fmla="*/ 2470 w 14"/>
                <a:gd name="T11" fmla="*/ 0 h 20"/>
                <a:gd name="T12" fmla="*/ 5675 w 14"/>
                <a:gd name="T13" fmla="*/ 1039 h 20"/>
                <a:gd name="T14" fmla="*/ 8125 w 14"/>
                <a:gd name="T15" fmla="*/ 1677 h 2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4" h="20">
                  <a:moveTo>
                    <a:pt x="13" y="2"/>
                  </a:moveTo>
                  <a:cubicBezTo>
                    <a:pt x="13" y="5"/>
                    <a:pt x="14" y="19"/>
                    <a:pt x="11" y="20"/>
                  </a:cubicBezTo>
                  <a:cubicBezTo>
                    <a:pt x="9" y="20"/>
                    <a:pt x="7" y="20"/>
                    <a:pt x="5" y="20"/>
                  </a:cubicBezTo>
                  <a:cubicBezTo>
                    <a:pt x="3" y="20"/>
                    <a:pt x="1" y="19"/>
                    <a:pt x="0" y="17"/>
                  </a:cubicBezTo>
                  <a:cubicBezTo>
                    <a:pt x="0" y="16"/>
                    <a:pt x="0" y="2"/>
                    <a:pt x="1" y="1"/>
                  </a:cubicBezTo>
                  <a:cubicBezTo>
                    <a:pt x="1" y="0"/>
                    <a:pt x="3" y="0"/>
                    <a:pt x="4" y="0"/>
                  </a:cubicBezTo>
                  <a:cubicBezTo>
                    <a:pt x="5" y="1"/>
                    <a:pt x="7" y="1"/>
                    <a:pt x="9" y="1"/>
                  </a:cubicBezTo>
                  <a:cubicBezTo>
                    <a:pt x="10" y="1"/>
                    <a:pt x="13" y="0"/>
                    <a:pt x="13" y="2"/>
                  </a:cubicBezTo>
                  <a:close/>
                </a:path>
              </a:pathLst>
            </a:custGeom>
            <a:solidFill>
              <a:srgbClr val="EFEE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30" name="Freeform 245">
              <a:extLst>
                <a:ext uri="{FF2B5EF4-FFF2-40B4-BE49-F238E27FC236}">
                  <a16:creationId xmlns:a16="http://schemas.microsoft.com/office/drawing/2014/main" id="{80F78A07-E9AF-4EE9-A0C8-1A0CA8C45894}"/>
                </a:ext>
              </a:extLst>
            </p:cNvPr>
            <p:cNvSpPr>
              <a:spLocks/>
            </p:cNvSpPr>
            <p:nvPr/>
          </p:nvSpPr>
          <p:spPr bwMode="auto">
            <a:xfrm>
              <a:off x="5007" y="2629"/>
              <a:ext cx="18" cy="14"/>
            </a:xfrm>
            <a:custGeom>
              <a:avLst/>
              <a:gdLst>
                <a:gd name="T0" fmla="*/ 2361 w 7"/>
                <a:gd name="T1" fmla="*/ 1364 h 5"/>
                <a:gd name="T2" fmla="*/ 918 w 7"/>
                <a:gd name="T3" fmla="*/ 6695 h 5"/>
                <a:gd name="T4" fmla="*/ 5151 w 7"/>
                <a:gd name="T5" fmla="*/ 1364 h 5"/>
                <a:gd name="T6" fmla="*/ 3723 w 7"/>
                <a:gd name="T7" fmla="*/ 1364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" h="5">
                  <a:moveTo>
                    <a:pt x="3" y="1"/>
                  </a:moveTo>
                  <a:cubicBezTo>
                    <a:pt x="0" y="0"/>
                    <a:pt x="1" y="4"/>
                    <a:pt x="1" y="5"/>
                  </a:cubicBezTo>
                  <a:cubicBezTo>
                    <a:pt x="1" y="0"/>
                    <a:pt x="5" y="3"/>
                    <a:pt x="7" y="1"/>
                  </a:cubicBezTo>
                  <a:cubicBezTo>
                    <a:pt x="7" y="1"/>
                    <a:pt x="6" y="1"/>
                    <a:pt x="5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31" name="Freeform 246">
              <a:extLst>
                <a:ext uri="{FF2B5EF4-FFF2-40B4-BE49-F238E27FC236}">
                  <a16:creationId xmlns:a16="http://schemas.microsoft.com/office/drawing/2014/main" id="{1255BD62-6FE6-442C-8BCC-05869B74101E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7" y="2632"/>
              <a:ext cx="3" cy="3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2187 h 1"/>
                <a:gd name="T4" fmla="*/ 2187 w 1"/>
                <a:gd name="T5" fmla="*/ 2187 h 1"/>
                <a:gd name="T6" fmla="*/ 0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32" name="Freeform 247">
              <a:extLst>
                <a:ext uri="{FF2B5EF4-FFF2-40B4-BE49-F238E27FC236}">
                  <a16:creationId xmlns:a16="http://schemas.microsoft.com/office/drawing/2014/main" id="{C1D486F8-3C1B-4EBF-BFB1-15070D46DE5A}"/>
                </a:ext>
              </a:extLst>
            </p:cNvPr>
            <p:cNvSpPr>
              <a:spLocks/>
            </p:cNvSpPr>
            <p:nvPr/>
          </p:nvSpPr>
          <p:spPr bwMode="auto">
            <a:xfrm>
              <a:off x="5037" y="2621"/>
              <a:ext cx="15" cy="64"/>
            </a:xfrm>
            <a:custGeom>
              <a:avLst/>
              <a:gdLst>
                <a:gd name="T0" fmla="*/ 1300 w 6"/>
                <a:gd name="T1" fmla="*/ 1059 h 24"/>
                <a:gd name="T2" fmla="*/ 3250 w 6"/>
                <a:gd name="T3" fmla="*/ 0 h 24"/>
                <a:gd name="T4" fmla="*/ 3250 w 6"/>
                <a:gd name="T5" fmla="*/ 2824 h 24"/>
                <a:gd name="T6" fmla="*/ 3720 w 6"/>
                <a:gd name="T7" fmla="*/ 19021 h 24"/>
                <a:gd name="T8" fmla="*/ 0 w 6"/>
                <a:gd name="T9" fmla="*/ 23061 h 24"/>
                <a:gd name="T10" fmla="*/ 1958 w 6"/>
                <a:gd name="T11" fmla="*/ 20083 h 24"/>
                <a:gd name="T12" fmla="*/ 2470 w 6"/>
                <a:gd name="T13" fmla="*/ 2824 h 24"/>
                <a:gd name="T14" fmla="*/ 1300 w 6"/>
                <a:gd name="T15" fmla="*/ 1059 h 2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" h="24">
                  <a:moveTo>
                    <a:pt x="2" y="1"/>
                  </a:moveTo>
                  <a:cubicBezTo>
                    <a:pt x="3" y="1"/>
                    <a:pt x="4" y="0"/>
                    <a:pt x="5" y="0"/>
                  </a:cubicBezTo>
                  <a:cubicBezTo>
                    <a:pt x="6" y="1"/>
                    <a:pt x="5" y="2"/>
                    <a:pt x="5" y="3"/>
                  </a:cubicBezTo>
                  <a:cubicBezTo>
                    <a:pt x="6" y="4"/>
                    <a:pt x="6" y="19"/>
                    <a:pt x="6" y="20"/>
                  </a:cubicBezTo>
                  <a:cubicBezTo>
                    <a:pt x="5" y="23"/>
                    <a:pt x="3" y="23"/>
                    <a:pt x="0" y="24"/>
                  </a:cubicBezTo>
                  <a:cubicBezTo>
                    <a:pt x="1" y="23"/>
                    <a:pt x="3" y="22"/>
                    <a:pt x="3" y="21"/>
                  </a:cubicBezTo>
                  <a:cubicBezTo>
                    <a:pt x="5" y="19"/>
                    <a:pt x="4" y="5"/>
                    <a:pt x="4" y="3"/>
                  </a:cubicBezTo>
                  <a:cubicBezTo>
                    <a:pt x="4" y="2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C1BD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33" name="Freeform 248">
              <a:extLst>
                <a:ext uri="{FF2B5EF4-FFF2-40B4-BE49-F238E27FC236}">
                  <a16:creationId xmlns:a16="http://schemas.microsoft.com/office/drawing/2014/main" id="{D51F0EC8-2592-4ABB-8A14-76EEBDF9F37E}"/>
                </a:ext>
              </a:extLst>
            </p:cNvPr>
            <p:cNvSpPr>
              <a:spLocks/>
            </p:cNvSpPr>
            <p:nvPr/>
          </p:nvSpPr>
          <p:spPr bwMode="auto">
            <a:xfrm>
              <a:off x="4997" y="2621"/>
              <a:ext cx="8" cy="62"/>
            </a:xfrm>
            <a:custGeom>
              <a:avLst/>
              <a:gdLst>
                <a:gd name="T0" fmla="*/ 0 w 3"/>
                <a:gd name="T1" fmla="*/ 0 h 23"/>
                <a:gd name="T2" fmla="*/ 0 w 3"/>
                <a:gd name="T3" fmla="*/ 20805 h 23"/>
                <a:gd name="T4" fmla="*/ 2824 w 3"/>
                <a:gd name="T5" fmla="*/ 23762 h 23"/>
                <a:gd name="T6" fmla="*/ 1059 w 3"/>
                <a:gd name="T7" fmla="*/ 4273 h 23"/>
                <a:gd name="T8" fmla="*/ 2824 w 3"/>
                <a:gd name="T9" fmla="*/ 1156 h 23"/>
                <a:gd name="T10" fmla="*/ 0 w 3"/>
                <a:gd name="T11" fmla="*/ 0 h 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" h="23">
                  <a:moveTo>
                    <a:pt x="0" y="0"/>
                  </a:moveTo>
                  <a:cubicBezTo>
                    <a:pt x="0" y="5"/>
                    <a:pt x="0" y="19"/>
                    <a:pt x="0" y="20"/>
                  </a:cubicBezTo>
                  <a:cubicBezTo>
                    <a:pt x="0" y="21"/>
                    <a:pt x="1" y="22"/>
                    <a:pt x="3" y="23"/>
                  </a:cubicBezTo>
                  <a:cubicBezTo>
                    <a:pt x="1" y="21"/>
                    <a:pt x="1" y="6"/>
                    <a:pt x="1" y="4"/>
                  </a:cubicBezTo>
                  <a:cubicBezTo>
                    <a:pt x="1" y="2"/>
                    <a:pt x="2" y="1"/>
                    <a:pt x="3" y="1"/>
                  </a:cubicBezTo>
                  <a:cubicBezTo>
                    <a:pt x="1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1BD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34" name="Freeform 249">
              <a:extLst>
                <a:ext uri="{FF2B5EF4-FFF2-40B4-BE49-F238E27FC236}">
                  <a16:creationId xmlns:a16="http://schemas.microsoft.com/office/drawing/2014/main" id="{87E2B938-6113-4123-A4B5-0BE8F79019FB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5" y="2661"/>
              <a:ext cx="5" cy="22"/>
            </a:xfrm>
            <a:custGeom>
              <a:avLst/>
              <a:gdLst>
                <a:gd name="T0" fmla="*/ 1300 w 2"/>
                <a:gd name="T1" fmla="*/ 0 h 8"/>
                <a:gd name="T2" fmla="*/ 1300 w 2"/>
                <a:gd name="T3" fmla="*/ 6119 h 8"/>
                <a:gd name="T4" fmla="*/ 0 w 2"/>
                <a:gd name="T5" fmla="*/ 9611 h 8"/>
                <a:gd name="T6" fmla="*/ 1300 w 2"/>
                <a:gd name="T7" fmla="*/ 0 h 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8">
                  <a:moveTo>
                    <a:pt x="2" y="0"/>
                  </a:moveTo>
                  <a:cubicBezTo>
                    <a:pt x="2" y="0"/>
                    <a:pt x="2" y="4"/>
                    <a:pt x="2" y="5"/>
                  </a:cubicBezTo>
                  <a:cubicBezTo>
                    <a:pt x="2" y="6"/>
                    <a:pt x="2" y="7"/>
                    <a:pt x="0" y="8"/>
                  </a:cubicBezTo>
                  <a:cubicBezTo>
                    <a:pt x="2" y="6"/>
                    <a:pt x="2" y="5"/>
                    <a:pt x="2" y="0"/>
                  </a:cubicBezTo>
                  <a:close/>
                </a:path>
              </a:pathLst>
            </a:custGeom>
            <a:solidFill>
              <a:srgbClr val="9991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35" name="Freeform 250">
              <a:extLst>
                <a:ext uri="{FF2B5EF4-FFF2-40B4-BE49-F238E27FC236}">
                  <a16:creationId xmlns:a16="http://schemas.microsoft.com/office/drawing/2014/main" id="{D6B800DA-6F05-4C81-955F-51AD4120490D}"/>
                </a:ext>
              </a:extLst>
            </p:cNvPr>
            <p:cNvSpPr>
              <a:spLocks/>
            </p:cNvSpPr>
            <p:nvPr/>
          </p:nvSpPr>
          <p:spPr bwMode="auto">
            <a:xfrm>
              <a:off x="5007" y="2619"/>
              <a:ext cx="20" cy="5"/>
            </a:xfrm>
            <a:custGeom>
              <a:avLst/>
              <a:gdLst>
                <a:gd name="T0" fmla="*/ 0 w 8"/>
                <a:gd name="T1" fmla="*/ 0 h 2"/>
                <a:gd name="T2" fmla="*/ 783 w 8"/>
                <a:gd name="T3" fmla="*/ 783 h 2"/>
                <a:gd name="T4" fmla="*/ 1958 w 8"/>
                <a:gd name="T5" fmla="*/ 1300 h 2"/>
                <a:gd name="T6" fmla="*/ 4895 w 8"/>
                <a:gd name="T7" fmla="*/ 1300 h 2"/>
                <a:gd name="T8" fmla="*/ 4895 w 8"/>
                <a:gd name="T9" fmla="*/ 783 h 2"/>
                <a:gd name="T10" fmla="*/ 3250 w 8"/>
                <a:gd name="T11" fmla="*/ 783 h 2"/>
                <a:gd name="T12" fmla="*/ 1958 w 8"/>
                <a:gd name="T13" fmla="*/ 0 h 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" h="2">
                  <a:moveTo>
                    <a:pt x="0" y="0"/>
                  </a:moveTo>
                  <a:cubicBezTo>
                    <a:pt x="0" y="1"/>
                    <a:pt x="1" y="1"/>
                    <a:pt x="1" y="1"/>
                  </a:cubicBezTo>
                  <a:cubicBezTo>
                    <a:pt x="2" y="2"/>
                    <a:pt x="2" y="2"/>
                    <a:pt x="3" y="2"/>
                  </a:cubicBezTo>
                  <a:cubicBezTo>
                    <a:pt x="5" y="2"/>
                    <a:pt x="7" y="2"/>
                    <a:pt x="8" y="2"/>
                  </a:cubicBezTo>
                  <a:cubicBezTo>
                    <a:pt x="8" y="2"/>
                    <a:pt x="8" y="1"/>
                    <a:pt x="8" y="1"/>
                  </a:cubicBezTo>
                  <a:cubicBezTo>
                    <a:pt x="7" y="1"/>
                    <a:pt x="6" y="1"/>
                    <a:pt x="5" y="1"/>
                  </a:cubicBezTo>
                  <a:cubicBezTo>
                    <a:pt x="4" y="1"/>
                    <a:pt x="3" y="0"/>
                    <a:pt x="3" y="0"/>
                  </a:cubicBezTo>
                </a:path>
              </a:pathLst>
            </a:custGeom>
            <a:solidFill>
              <a:srgbClr val="B7C0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36" name="Freeform 251">
              <a:extLst>
                <a:ext uri="{FF2B5EF4-FFF2-40B4-BE49-F238E27FC236}">
                  <a16:creationId xmlns:a16="http://schemas.microsoft.com/office/drawing/2014/main" id="{F83E5778-2E9F-471B-904F-341735938166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5" y="2621"/>
              <a:ext cx="5" cy="3"/>
            </a:xfrm>
            <a:custGeom>
              <a:avLst/>
              <a:gdLst>
                <a:gd name="T0" fmla="*/ 0 w 2"/>
                <a:gd name="T1" fmla="*/ 0 h 1"/>
                <a:gd name="T2" fmla="*/ 1300 w 2"/>
                <a:gd name="T3" fmla="*/ 0 h 1"/>
                <a:gd name="T4" fmla="*/ 783 w 2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cubicBezTo>
                    <a:pt x="0" y="1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solidFill>
              <a:srgbClr val="DFE4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37" name="Freeform 252">
              <a:extLst>
                <a:ext uri="{FF2B5EF4-FFF2-40B4-BE49-F238E27FC236}">
                  <a16:creationId xmlns:a16="http://schemas.microsoft.com/office/drawing/2014/main" id="{2A3E92FF-8363-4F52-8DC6-4CD352D7D84F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0" y="2621"/>
              <a:ext cx="2" cy="3"/>
            </a:xfrm>
            <a:custGeom>
              <a:avLst/>
              <a:gdLst>
                <a:gd name="T0" fmla="*/ 128 w 1"/>
                <a:gd name="T1" fmla="*/ 0 h 1"/>
                <a:gd name="T2" fmla="*/ 128 w 1"/>
                <a:gd name="T3" fmla="*/ 2187 h 1"/>
                <a:gd name="T4" fmla="*/ 128 w 1"/>
                <a:gd name="T5" fmla="*/ 0 h 1"/>
                <a:gd name="T6" fmla="*/ 128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0" y="0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DFE4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38" name="Freeform 253">
              <a:extLst>
                <a:ext uri="{FF2B5EF4-FFF2-40B4-BE49-F238E27FC236}">
                  <a16:creationId xmlns:a16="http://schemas.microsoft.com/office/drawing/2014/main" id="{44CFED8B-8033-46A7-A0A0-5486B021A491}"/>
                </a:ext>
              </a:extLst>
            </p:cNvPr>
            <p:cNvSpPr>
              <a:spLocks/>
            </p:cNvSpPr>
            <p:nvPr/>
          </p:nvSpPr>
          <p:spPr bwMode="auto">
            <a:xfrm>
              <a:off x="5007" y="2613"/>
              <a:ext cx="13" cy="6"/>
            </a:xfrm>
            <a:custGeom>
              <a:avLst/>
              <a:gdLst>
                <a:gd name="T0" fmla="*/ 1547 w 5"/>
                <a:gd name="T1" fmla="*/ 0 h 2"/>
                <a:gd name="T2" fmla="*/ 4022 w 5"/>
                <a:gd name="T3" fmla="*/ 0 h 2"/>
                <a:gd name="T4" fmla="*/ 4022 w 5"/>
                <a:gd name="T5" fmla="*/ 4374 h 2"/>
                <a:gd name="T6" fmla="*/ 0 w 5"/>
                <a:gd name="T7" fmla="*/ 2187 h 2"/>
                <a:gd name="T8" fmla="*/ 1547 w 5"/>
                <a:gd name="T9" fmla="*/ 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2">
                  <a:moveTo>
                    <a:pt x="2" y="0"/>
                  </a:moveTo>
                  <a:cubicBezTo>
                    <a:pt x="3" y="0"/>
                    <a:pt x="4" y="1"/>
                    <a:pt x="5" y="0"/>
                  </a:cubicBezTo>
                  <a:cubicBezTo>
                    <a:pt x="5" y="0"/>
                    <a:pt x="4" y="2"/>
                    <a:pt x="5" y="2"/>
                  </a:cubicBezTo>
                  <a:cubicBezTo>
                    <a:pt x="4" y="2"/>
                    <a:pt x="1" y="2"/>
                    <a:pt x="0" y="1"/>
                  </a:cubicBezTo>
                  <a:cubicBezTo>
                    <a:pt x="1" y="1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E5E8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39" name="Freeform 254">
              <a:extLst>
                <a:ext uri="{FF2B5EF4-FFF2-40B4-BE49-F238E27FC236}">
                  <a16:creationId xmlns:a16="http://schemas.microsoft.com/office/drawing/2014/main" id="{3476307A-FD60-4DDB-95C6-89B3B2EE6F33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5" y="1560"/>
              <a:ext cx="135" cy="344"/>
            </a:xfrm>
            <a:custGeom>
              <a:avLst/>
              <a:gdLst>
                <a:gd name="T0" fmla="*/ 26875 w 54"/>
                <a:gd name="T1" fmla="*/ 0 h 129"/>
                <a:gd name="T2" fmla="*/ 11720 w 54"/>
                <a:gd name="T3" fmla="*/ 39232 h 129"/>
                <a:gd name="T4" fmla="*/ 783 w 54"/>
                <a:gd name="T5" fmla="*/ 61496 h 129"/>
                <a:gd name="T6" fmla="*/ 4425 w 54"/>
                <a:gd name="T7" fmla="*/ 107464 h 129"/>
                <a:gd name="T8" fmla="*/ 6175 w 54"/>
                <a:gd name="T9" fmla="*/ 51789 h 129"/>
                <a:gd name="T10" fmla="*/ 31250 w 54"/>
                <a:gd name="T11" fmla="*/ 28728 h 129"/>
                <a:gd name="T12" fmla="*/ 26875 w 54"/>
                <a:gd name="T13" fmla="*/ 0 h 1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4" h="129">
                  <a:moveTo>
                    <a:pt x="44" y="0"/>
                  </a:moveTo>
                  <a:cubicBezTo>
                    <a:pt x="43" y="27"/>
                    <a:pt x="33" y="41"/>
                    <a:pt x="19" y="41"/>
                  </a:cubicBezTo>
                  <a:cubicBezTo>
                    <a:pt x="6" y="41"/>
                    <a:pt x="1" y="51"/>
                    <a:pt x="1" y="64"/>
                  </a:cubicBezTo>
                  <a:cubicBezTo>
                    <a:pt x="1" y="77"/>
                    <a:pt x="5" y="94"/>
                    <a:pt x="7" y="112"/>
                  </a:cubicBezTo>
                  <a:cubicBezTo>
                    <a:pt x="10" y="129"/>
                    <a:pt x="0" y="63"/>
                    <a:pt x="10" y="54"/>
                  </a:cubicBezTo>
                  <a:cubicBezTo>
                    <a:pt x="20" y="45"/>
                    <a:pt x="47" y="50"/>
                    <a:pt x="51" y="30"/>
                  </a:cubicBezTo>
                  <a:cubicBezTo>
                    <a:pt x="54" y="11"/>
                    <a:pt x="44" y="0"/>
                    <a:pt x="44" y="0"/>
                  </a:cubicBezTo>
                  <a:close/>
                </a:path>
              </a:pathLst>
            </a:custGeom>
            <a:solidFill>
              <a:srgbClr val="BCDA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40" name="Freeform 255">
              <a:extLst>
                <a:ext uri="{FF2B5EF4-FFF2-40B4-BE49-F238E27FC236}">
                  <a16:creationId xmlns:a16="http://schemas.microsoft.com/office/drawing/2014/main" id="{9135D6A2-D19B-4D5E-9231-3FA9E15DE116}"/>
                </a:ext>
              </a:extLst>
            </p:cNvPr>
            <p:cNvSpPr>
              <a:spLocks/>
            </p:cNvSpPr>
            <p:nvPr/>
          </p:nvSpPr>
          <p:spPr bwMode="auto">
            <a:xfrm>
              <a:off x="5077" y="1451"/>
              <a:ext cx="113" cy="373"/>
            </a:xfrm>
            <a:custGeom>
              <a:avLst/>
              <a:gdLst>
                <a:gd name="T0" fmla="*/ 0 w 45"/>
                <a:gd name="T1" fmla="*/ 133430 h 140"/>
                <a:gd name="T2" fmla="*/ 9977 w 45"/>
                <a:gd name="T3" fmla="*/ 99066 h 140"/>
                <a:gd name="T4" fmla="*/ 15790 w 45"/>
                <a:gd name="T5" fmla="*/ 91556 h 140"/>
                <a:gd name="T6" fmla="*/ 28343 w 45"/>
                <a:gd name="T7" fmla="*/ 80168 h 140"/>
                <a:gd name="T8" fmla="*/ 20076 w 45"/>
                <a:gd name="T9" fmla="*/ 69386 h 140"/>
                <a:gd name="T10" fmla="*/ 17573 w 45"/>
                <a:gd name="T11" fmla="*/ 53315 h 140"/>
                <a:gd name="T12" fmla="*/ 17573 w 45"/>
                <a:gd name="T13" fmla="*/ 34364 h 140"/>
                <a:gd name="T14" fmla="*/ 12081 w 45"/>
                <a:gd name="T15" fmla="*/ 0 h 140"/>
                <a:gd name="T16" fmla="*/ 9977 w 45"/>
                <a:gd name="T17" fmla="*/ 15410 h 140"/>
                <a:gd name="T18" fmla="*/ 7473 w 45"/>
                <a:gd name="T19" fmla="*/ 41057 h 14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5" h="140">
                  <a:moveTo>
                    <a:pt x="0" y="140"/>
                  </a:moveTo>
                  <a:cubicBezTo>
                    <a:pt x="5" y="129"/>
                    <a:pt x="9" y="115"/>
                    <a:pt x="16" y="104"/>
                  </a:cubicBezTo>
                  <a:cubicBezTo>
                    <a:pt x="18" y="100"/>
                    <a:pt x="20" y="98"/>
                    <a:pt x="25" y="96"/>
                  </a:cubicBezTo>
                  <a:cubicBezTo>
                    <a:pt x="29" y="93"/>
                    <a:pt x="44" y="90"/>
                    <a:pt x="45" y="84"/>
                  </a:cubicBezTo>
                  <a:cubicBezTo>
                    <a:pt x="45" y="79"/>
                    <a:pt x="35" y="77"/>
                    <a:pt x="32" y="73"/>
                  </a:cubicBezTo>
                  <a:cubicBezTo>
                    <a:pt x="28" y="68"/>
                    <a:pt x="28" y="63"/>
                    <a:pt x="28" y="56"/>
                  </a:cubicBezTo>
                  <a:cubicBezTo>
                    <a:pt x="28" y="49"/>
                    <a:pt x="28" y="43"/>
                    <a:pt x="28" y="36"/>
                  </a:cubicBezTo>
                  <a:cubicBezTo>
                    <a:pt x="29" y="25"/>
                    <a:pt x="28" y="7"/>
                    <a:pt x="19" y="0"/>
                  </a:cubicBezTo>
                  <a:cubicBezTo>
                    <a:pt x="16" y="3"/>
                    <a:pt x="17" y="11"/>
                    <a:pt x="16" y="16"/>
                  </a:cubicBezTo>
                  <a:cubicBezTo>
                    <a:pt x="15" y="25"/>
                    <a:pt x="15" y="35"/>
                    <a:pt x="12" y="43"/>
                  </a:cubicBezTo>
                </a:path>
              </a:pathLst>
            </a:custGeom>
            <a:solidFill>
              <a:srgbClr val="BCDA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41" name="Freeform 256">
              <a:extLst>
                <a:ext uri="{FF2B5EF4-FFF2-40B4-BE49-F238E27FC236}">
                  <a16:creationId xmlns:a16="http://schemas.microsoft.com/office/drawing/2014/main" id="{24398ADD-893A-4F9A-98A0-5B68A17099B4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2" y="1715"/>
              <a:ext cx="333" cy="368"/>
            </a:xfrm>
            <a:custGeom>
              <a:avLst/>
              <a:gdLst>
                <a:gd name="T0" fmla="*/ 25854 w 133"/>
                <a:gd name="T1" fmla="*/ 69027 h 138"/>
                <a:gd name="T2" fmla="*/ 43901 w 133"/>
                <a:gd name="T3" fmla="*/ 92083 h 138"/>
                <a:gd name="T4" fmla="*/ 64054 w 133"/>
                <a:gd name="T5" fmla="*/ 107464 h 138"/>
                <a:gd name="T6" fmla="*/ 73408 w 133"/>
                <a:gd name="T7" fmla="*/ 124757 h 138"/>
                <a:gd name="T8" fmla="*/ 82058 w 133"/>
                <a:gd name="T9" fmla="*/ 131221 h 138"/>
                <a:gd name="T10" fmla="*/ 65233 w 133"/>
                <a:gd name="T11" fmla="*/ 127680 h 138"/>
                <a:gd name="T12" fmla="*/ 48816 w 133"/>
                <a:gd name="T13" fmla="*/ 121912 h 138"/>
                <a:gd name="T14" fmla="*/ 19685 w 133"/>
                <a:gd name="T15" fmla="*/ 111104 h 138"/>
                <a:gd name="T16" fmla="*/ 15553 w 133"/>
                <a:gd name="T17" fmla="*/ 115051 h 138"/>
                <a:gd name="T18" fmla="*/ 12306 w 133"/>
                <a:gd name="T19" fmla="*/ 100728 h 138"/>
                <a:gd name="T20" fmla="*/ 14269 w 133"/>
                <a:gd name="T21" fmla="*/ 75912 h 138"/>
                <a:gd name="T22" fmla="*/ 4444 w 133"/>
                <a:gd name="T23" fmla="*/ 63261 h 138"/>
                <a:gd name="T24" fmla="*/ 1963 w 133"/>
                <a:gd name="T25" fmla="*/ 45965 h 138"/>
                <a:gd name="T26" fmla="*/ 13090 w 133"/>
                <a:gd name="T27" fmla="*/ 39232 h 138"/>
                <a:gd name="T28" fmla="*/ 13590 w 133"/>
                <a:gd name="T29" fmla="*/ 20083 h 138"/>
                <a:gd name="T30" fmla="*/ 14269 w 133"/>
                <a:gd name="T31" fmla="*/ 0 h 138"/>
                <a:gd name="T32" fmla="*/ 18005 w 133"/>
                <a:gd name="T33" fmla="*/ 44907 h 138"/>
                <a:gd name="T34" fmla="*/ 24592 w 133"/>
                <a:gd name="T35" fmla="*/ 66197 h 13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33" h="138">
                  <a:moveTo>
                    <a:pt x="42" y="72"/>
                  </a:moveTo>
                  <a:cubicBezTo>
                    <a:pt x="46" y="82"/>
                    <a:pt x="63" y="90"/>
                    <a:pt x="71" y="96"/>
                  </a:cubicBezTo>
                  <a:cubicBezTo>
                    <a:pt x="81" y="103"/>
                    <a:pt x="93" y="108"/>
                    <a:pt x="104" y="112"/>
                  </a:cubicBezTo>
                  <a:cubicBezTo>
                    <a:pt x="111" y="115"/>
                    <a:pt x="113" y="126"/>
                    <a:pt x="119" y="130"/>
                  </a:cubicBezTo>
                  <a:cubicBezTo>
                    <a:pt x="124" y="133"/>
                    <a:pt x="127" y="133"/>
                    <a:pt x="133" y="137"/>
                  </a:cubicBezTo>
                  <a:cubicBezTo>
                    <a:pt x="124" y="138"/>
                    <a:pt x="115" y="133"/>
                    <a:pt x="106" y="133"/>
                  </a:cubicBezTo>
                  <a:cubicBezTo>
                    <a:pt x="96" y="133"/>
                    <a:pt x="89" y="129"/>
                    <a:pt x="79" y="127"/>
                  </a:cubicBezTo>
                  <a:cubicBezTo>
                    <a:pt x="65" y="123"/>
                    <a:pt x="46" y="112"/>
                    <a:pt x="32" y="116"/>
                  </a:cubicBezTo>
                  <a:cubicBezTo>
                    <a:pt x="30" y="117"/>
                    <a:pt x="28" y="120"/>
                    <a:pt x="25" y="120"/>
                  </a:cubicBezTo>
                  <a:cubicBezTo>
                    <a:pt x="20" y="119"/>
                    <a:pt x="19" y="109"/>
                    <a:pt x="20" y="105"/>
                  </a:cubicBezTo>
                  <a:cubicBezTo>
                    <a:pt x="21" y="94"/>
                    <a:pt x="33" y="91"/>
                    <a:pt x="23" y="79"/>
                  </a:cubicBezTo>
                  <a:cubicBezTo>
                    <a:pt x="18" y="74"/>
                    <a:pt x="11" y="71"/>
                    <a:pt x="7" y="66"/>
                  </a:cubicBezTo>
                  <a:cubicBezTo>
                    <a:pt x="4" y="63"/>
                    <a:pt x="0" y="52"/>
                    <a:pt x="3" y="48"/>
                  </a:cubicBezTo>
                  <a:cubicBezTo>
                    <a:pt x="7" y="41"/>
                    <a:pt x="17" y="52"/>
                    <a:pt x="21" y="41"/>
                  </a:cubicBezTo>
                  <a:cubicBezTo>
                    <a:pt x="23" y="35"/>
                    <a:pt x="22" y="27"/>
                    <a:pt x="22" y="21"/>
                  </a:cubicBezTo>
                  <a:cubicBezTo>
                    <a:pt x="22" y="14"/>
                    <a:pt x="23" y="7"/>
                    <a:pt x="23" y="0"/>
                  </a:cubicBezTo>
                  <a:cubicBezTo>
                    <a:pt x="23" y="15"/>
                    <a:pt x="24" y="32"/>
                    <a:pt x="29" y="47"/>
                  </a:cubicBezTo>
                  <a:cubicBezTo>
                    <a:pt x="32" y="54"/>
                    <a:pt x="28" y="69"/>
                    <a:pt x="40" y="69"/>
                  </a:cubicBezTo>
                </a:path>
              </a:pathLst>
            </a:custGeom>
            <a:solidFill>
              <a:srgbClr val="BCDA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42" name="Freeform 257">
              <a:extLst>
                <a:ext uri="{FF2B5EF4-FFF2-40B4-BE49-F238E27FC236}">
                  <a16:creationId xmlns:a16="http://schemas.microsoft.com/office/drawing/2014/main" id="{6B87F04D-A6FF-4561-A3D7-6A396860B762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7" y="1611"/>
              <a:ext cx="145" cy="221"/>
            </a:xfrm>
            <a:custGeom>
              <a:avLst/>
              <a:gdLst>
                <a:gd name="T0" fmla="*/ 6845 w 58"/>
                <a:gd name="T1" fmla="*/ 15270 h 83"/>
                <a:gd name="T2" fmla="*/ 8125 w 58"/>
                <a:gd name="T3" fmla="*/ 42837 h 83"/>
                <a:gd name="T4" fmla="*/ 10550 w 58"/>
                <a:gd name="T5" fmla="*/ 78716 h 83"/>
                <a:gd name="T6" fmla="*/ 13020 w 58"/>
                <a:gd name="T7" fmla="*/ 70259 h 83"/>
                <a:gd name="T8" fmla="*/ 13020 w 58"/>
                <a:gd name="T9" fmla="*/ 51272 h 83"/>
                <a:gd name="T10" fmla="*/ 11720 w 58"/>
                <a:gd name="T11" fmla="*/ 40659 h 83"/>
                <a:gd name="T12" fmla="*/ 11063 w 58"/>
                <a:gd name="T13" fmla="*/ 23823 h 83"/>
                <a:gd name="T14" fmla="*/ 21488 w 58"/>
                <a:gd name="T15" fmla="*/ 16088 h 83"/>
                <a:gd name="T16" fmla="*/ 27658 w 58"/>
                <a:gd name="T17" fmla="*/ 13271 h 83"/>
                <a:gd name="T18" fmla="*/ 35470 w 58"/>
                <a:gd name="T19" fmla="*/ 0 h 83"/>
                <a:gd name="T20" fmla="*/ 24425 w 58"/>
                <a:gd name="T21" fmla="*/ 7493 h 83"/>
                <a:gd name="T22" fmla="*/ 15938 w 58"/>
                <a:gd name="T23" fmla="*/ 9649 h 83"/>
                <a:gd name="T24" fmla="*/ 10550 w 58"/>
                <a:gd name="T25" fmla="*/ 12456 h 8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8" h="83">
                  <a:moveTo>
                    <a:pt x="11" y="16"/>
                  </a:moveTo>
                  <a:cubicBezTo>
                    <a:pt x="0" y="18"/>
                    <a:pt x="11" y="41"/>
                    <a:pt x="13" y="45"/>
                  </a:cubicBezTo>
                  <a:cubicBezTo>
                    <a:pt x="18" y="58"/>
                    <a:pt x="17" y="70"/>
                    <a:pt x="17" y="83"/>
                  </a:cubicBezTo>
                  <a:cubicBezTo>
                    <a:pt x="17" y="81"/>
                    <a:pt x="20" y="77"/>
                    <a:pt x="21" y="74"/>
                  </a:cubicBezTo>
                  <a:cubicBezTo>
                    <a:pt x="22" y="68"/>
                    <a:pt x="22" y="60"/>
                    <a:pt x="21" y="54"/>
                  </a:cubicBezTo>
                  <a:cubicBezTo>
                    <a:pt x="21" y="50"/>
                    <a:pt x="21" y="47"/>
                    <a:pt x="19" y="43"/>
                  </a:cubicBezTo>
                  <a:cubicBezTo>
                    <a:pt x="17" y="37"/>
                    <a:pt x="13" y="30"/>
                    <a:pt x="18" y="25"/>
                  </a:cubicBezTo>
                  <a:cubicBezTo>
                    <a:pt x="21" y="22"/>
                    <a:pt x="31" y="18"/>
                    <a:pt x="35" y="17"/>
                  </a:cubicBezTo>
                  <a:cubicBezTo>
                    <a:pt x="39" y="16"/>
                    <a:pt x="41" y="17"/>
                    <a:pt x="45" y="14"/>
                  </a:cubicBezTo>
                  <a:cubicBezTo>
                    <a:pt x="51" y="11"/>
                    <a:pt x="55" y="6"/>
                    <a:pt x="58" y="0"/>
                  </a:cubicBezTo>
                  <a:cubicBezTo>
                    <a:pt x="53" y="8"/>
                    <a:pt x="48" y="9"/>
                    <a:pt x="40" y="8"/>
                  </a:cubicBezTo>
                  <a:cubicBezTo>
                    <a:pt x="34" y="8"/>
                    <a:pt x="31" y="7"/>
                    <a:pt x="26" y="10"/>
                  </a:cubicBezTo>
                  <a:cubicBezTo>
                    <a:pt x="23" y="11"/>
                    <a:pt x="21" y="13"/>
                    <a:pt x="17" y="1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43" name="Freeform 258">
              <a:extLst>
                <a:ext uri="{FF2B5EF4-FFF2-40B4-BE49-F238E27FC236}">
                  <a16:creationId xmlns:a16="http://schemas.microsoft.com/office/drawing/2014/main" id="{5EA671E9-D8A1-4B2D-8BB8-2A5F0BE85CFD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7" y="1421"/>
              <a:ext cx="223" cy="88"/>
            </a:xfrm>
            <a:custGeom>
              <a:avLst/>
              <a:gdLst>
                <a:gd name="T0" fmla="*/ 0 w 89"/>
                <a:gd name="T1" fmla="*/ 0 h 33"/>
                <a:gd name="T2" fmla="*/ 10679 w 89"/>
                <a:gd name="T3" fmla="*/ 10376 h 33"/>
                <a:gd name="T4" fmla="*/ 21050 w 89"/>
                <a:gd name="T5" fmla="*/ 12536 h 33"/>
                <a:gd name="T6" fmla="*/ 32200 w 89"/>
                <a:gd name="T7" fmla="*/ 6883 h 33"/>
                <a:gd name="T8" fmla="*/ 55216 w 89"/>
                <a:gd name="T9" fmla="*/ 3891 h 33"/>
                <a:gd name="T10" fmla="*/ 33380 w 89"/>
                <a:gd name="T11" fmla="*/ 10376 h 33"/>
                <a:gd name="T12" fmla="*/ 29243 w 89"/>
                <a:gd name="T13" fmla="*/ 31709 h 33"/>
                <a:gd name="T14" fmla="*/ 23488 w 89"/>
                <a:gd name="T15" fmla="*/ 21995 h 33"/>
                <a:gd name="T16" fmla="*/ 19744 w 89"/>
                <a:gd name="T17" fmla="*/ 17237 h 33"/>
                <a:gd name="T18" fmla="*/ 16079 w 89"/>
                <a:gd name="T19" fmla="*/ 15531 h 3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89" h="33">
                  <a:moveTo>
                    <a:pt x="0" y="0"/>
                  </a:moveTo>
                  <a:cubicBezTo>
                    <a:pt x="6" y="6"/>
                    <a:pt x="8" y="9"/>
                    <a:pt x="17" y="11"/>
                  </a:cubicBezTo>
                  <a:cubicBezTo>
                    <a:pt x="23" y="12"/>
                    <a:pt x="29" y="13"/>
                    <a:pt x="34" y="13"/>
                  </a:cubicBezTo>
                  <a:cubicBezTo>
                    <a:pt x="43" y="13"/>
                    <a:pt x="45" y="11"/>
                    <a:pt x="52" y="7"/>
                  </a:cubicBezTo>
                  <a:cubicBezTo>
                    <a:pt x="62" y="1"/>
                    <a:pt x="78" y="4"/>
                    <a:pt x="89" y="4"/>
                  </a:cubicBezTo>
                  <a:cubicBezTo>
                    <a:pt x="80" y="9"/>
                    <a:pt x="60" y="2"/>
                    <a:pt x="54" y="11"/>
                  </a:cubicBezTo>
                  <a:cubicBezTo>
                    <a:pt x="50" y="17"/>
                    <a:pt x="55" y="29"/>
                    <a:pt x="47" y="33"/>
                  </a:cubicBezTo>
                  <a:cubicBezTo>
                    <a:pt x="45" y="29"/>
                    <a:pt x="41" y="27"/>
                    <a:pt x="38" y="23"/>
                  </a:cubicBezTo>
                  <a:cubicBezTo>
                    <a:pt x="36" y="20"/>
                    <a:pt x="35" y="20"/>
                    <a:pt x="32" y="18"/>
                  </a:cubicBezTo>
                  <a:cubicBezTo>
                    <a:pt x="29" y="17"/>
                    <a:pt x="28" y="19"/>
                    <a:pt x="26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44" name="Freeform 259">
              <a:extLst>
                <a:ext uri="{FF2B5EF4-FFF2-40B4-BE49-F238E27FC236}">
                  <a16:creationId xmlns:a16="http://schemas.microsoft.com/office/drawing/2014/main" id="{EB1006B8-20BF-4C40-AF22-550770BE5B3A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0" y="1419"/>
              <a:ext cx="145" cy="402"/>
            </a:xfrm>
            <a:custGeom>
              <a:avLst/>
              <a:gdLst>
                <a:gd name="T0" fmla="*/ 35470 w 58"/>
                <a:gd name="T1" fmla="*/ 0 h 151"/>
                <a:gd name="T2" fmla="*/ 17895 w 58"/>
                <a:gd name="T3" fmla="*/ 59776 h 151"/>
                <a:gd name="T4" fmla="*/ 0 w 58"/>
                <a:gd name="T5" fmla="*/ 37721 h 151"/>
                <a:gd name="T6" fmla="*/ 8595 w 58"/>
                <a:gd name="T7" fmla="*/ 60585 h 151"/>
                <a:gd name="T8" fmla="*/ 23958 w 58"/>
                <a:gd name="T9" fmla="*/ 83342 h 151"/>
                <a:gd name="T10" fmla="*/ 24425 w 58"/>
                <a:gd name="T11" fmla="*/ 143120 h 151"/>
                <a:gd name="T12" fmla="*/ 26375 w 58"/>
                <a:gd name="T13" fmla="*/ 81571 h 151"/>
                <a:gd name="T14" fmla="*/ 24425 w 58"/>
                <a:gd name="T15" fmla="*/ 61647 h 151"/>
                <a:gd name="T16" fmla="*/ 35470 w 58"/>
                <a:gd name="T17" fmla="*/ 0 h 15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8" h="151">
                  <a:moveTo>
                    <a:pt x="58" y="0"/>
                  </a:moveTo>
                  <a:cubicBezTo>
                    <a:pt x="54" y="28"/>
                    <a:pt x="42" y="65"/>
                    <a:pt x="29" y="63"/>
                  </a:cubicBezTo>
                  <a:cubicBezTo>
                    <a:pt x="16" y="61"/>
                    <a:pt x="9" y="48"/>
                    <a:pt x="0" y="40"/>
                  </a:cubicBezTo>
                  <a:cubicBezTo>
                    <a:pt x="10" y="52"/>
                    <a:pt x="9" y="55"/>
                    <a:pt x="14" y="64"/>
                  </a:cubicBezTo>
                  <a:cubicBezTo>
                    <a:pt x="18" y="73"/>
                    <a:pt x="38" y="68"/>
                    <a:pt x="39" y="88"/>
                  </a:cubicBezTo>
                  <a:cubicBezTo>
                    <a:pt x="39" y="108"/>
                    <a:pt x="33" y="133"/>
                    <a:pt x="40" y="151"/>
                  </a:cubicBezTo>
                  <a:cubicBezTo>
                    <a:pt x="36" y="124"/>
                    <a:pt x="44" y="104"/>
                    <a:pt x="43" y="86"/>
                  </a:cubicBezTo>
                  <a:cubicBezTo>
                    <a:pt x="42" y="69"/>
                    <a:pt x="31" y="79"/>
                    <a:pt x="40" y="65"/>
                  </a:cubicBezTo>
                  <a:cubicBezTo>
                    <a:pt x="49" y="52"/>
                    <a:pt x="58" y="24"/>
                    <a:pt x="5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45" name="Freeform 260">
              <a:extLst>
                <a:ext uri="{FF2B5EF4-FFF2-40B4-BE49-F238E27FC236}">
                  <a16:creationId xmlns:a16="http://schemas.microsoft.com/office/drawing/2014/main" id="{335C0211-D9B4-4E56-9331-FB20FB85BBB3}"/>
                </a:ext>
              </a:extLst>
            </p:cNvPr>
            <p:cNvSpPr>
              <a:spLocks/>
            </p:cNvSpPr>
            <p:nvPr/>
          </p:nvSpPr>
          <p:spPr bwMode="auto">
            <a:xfrm>
              <a:off x="4622" y="1856"/>
              <a:ext cx="263" cy="224"/>
            </a:xfrm>
            <a:custGeom>
              <a:avLst/>
              <a:gdLst>
                <a:gd name="T0" fmla="*/ 25428 w 105"/>
                <a:gd name="T1" fmla="*/ 36259 h 84"/>
                <a:gd name="T2" fmla="*/ 32154 w 105"/>
                <a:gd name="T3" fmla="*/ 42077 h 84"/>
                <a:gd name="T4" fmla="*/ 39049 w 105"/>
                <a:gd name="T5" fmla="*/ 45965 h 84"/>
                <a:gd name="T6" fmla="*/ 51370 w 105"/>
                <a:gd name="T7" fmla="*/ 65139 h 84"/>
                <a:gd name="T8" fmla="*/ 64979 w 105"/>
                <a:gd name="T9" fmla="*/ 76608 h 84"/>
                <a:gd name="T10" fmla="*/ 60530 w 105"/>
                <a:gd name="T11" fmla="*/ 67299 h 84"/>
                <a:gd name="T12" fmla="*/ 53855 w 105"/>
                <a:gd name="T13" fmla="*/ 55672 h 84"/>
                <a:gd name="T14" fmla="*/ 42711 w 105"/>
                <a:gd name="T15" fmla="*/ 47880 h 84"/>
                <a:gd name="T16" fmla="*/ 32154 w 105"/>
                <a:gd name="T17" fmla="*/ 36259 h 84"/>
                <a:gd name="T18" fmla="*/ 22986 w 105"/>
                <a:gd name="T19" fmla="*/ 29789 h 84"/>
                <a:gd name="T20" fmla="*/ 13626 w 105"/>
                <a:gd name="T21" fmla="*/ 15531 h 84"/>
                <a:gd name="T22" fmla="*/ 8659 w 105"/>
                <a:gd name="T23" fmla="*/ 5824 h 84"/>
                <a:gd name="T24" fmla="*/ 0 w 105"/>
                <a:gd name="T25" fmla="*/ 0 h 84"/>
                <a:gd name="T26" fmla="*/ 2485 w 105"/>
                <a:gd name="T27" fmla="*/ 7531 h 84"/>
                <a:gd name="T28" fmla="*/ 7404 w 105"/>
                <a:gd name="T29" fmla="*/ 13347 h 84"/>
                <a:gd name="T30" fmla="*/ 13105 w 105"/>
                <a:gd name="T31" fmla="*/ 24824 h 84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05" h="84">
                  <a:moveTo>
                    <a:pt x="41" y="38"/>
                  </a:moveTo>
                  <a:cubicBezTo>
                    <a:pt x="45" y="38"/>
                    <a:pt x="49" y="42"/>
                    <a:pt x="52" y="44"/>
                  </a:cubicBezTo>
                  <a:cubicBezTo>
                    <a:pt x="55" y="46"/>
                    <a:pt x="60" y="46"/>
                    <a:pt x="63" y="48"/>
                  </a:cubicBezTo>
                  <a:cubicBezTo>
                    <a:pt x="71" y="53"/>
                    <a:pt x="81" y="60"/>
                    <a:pt x="83" y="68"/>
                  </a:cubicBezTo>
                  <a:cubicBezTo>
                    <a:pt x="91" y="71"/>
                    <a:pt x="96" y="84"/>
                    <a:pt x="105" y="80"/>
                  </a:cubicBezTo>
                  <a:cubicBezTo>
                    <a:pt x="104" y="77"/>
                    <a:pt x="99" y="73"/>
                    <a:pt x="98" y="70"/>
                  </a:cubicBezTo>
                  <a:cubicBezTo>
                    <a:pt x="95" y="66"/>
                    <a:pt x="91" y="61"/>
                    <a:pt x="87" y="58"/>
                  </a:cubicBezTo>
                  <a:cubicBezTo>
                    <a:pt x="82" y="54"/>
                    <a:pt x="75" y="54"/>
                    <a:pt x="69" y="50"/>
                  </a:cubicBezTo>
                  <a:cubicBezTo>
                    <a:pt x="63" y="46"/>
                    <a:pt x="58" y="41"/>
                    <a:pt x="52" y="38"/>
                  </a:cubicBezTo>
                  <a:cubicBezTo>
                    <a:pt x="47" y="35"/>
                    <a:pt x="42" y="34"/>
                    <a:pt x="37" y="31"/>
                  </a:cubicBezTo>
                  <a:cubicBezTo>
                    <a:pt x="31" y="29"/>
                    <a:pt x="26" y="22"/>
                    <a:pt x="22" y="16"/>
                  </a:cubicBezTo>
                  <a:cubicBezTo>
                    <a:pt x="19" y="13"/>
                    <a:pt x="18" y="9"/>
                    <a:pt x="14" y="6"/>
                  </a:cubicBezTo>
                  <a:cubicBezTo>
                    <a:pt x="11" y="4"/>
                    <a:pt x="3" y="1"/>
                    <a:pt x="0" y="0"/>
                  </a:cubicBezTo>
                  <a:cubicBezTo>
                    <a:pt x="2" y="3"/>
                    <a:pt x="3" y="6"/>
                    <a:pt x="4" y="8"/>
                  </a:cubicBezTo>
                  <a:cubicBezTo>
                    <a:pt x="6" y="10"/>
                    <a:pt x="9" y="11"/>
                    <a:pt x="12" y="14"/>
                  </a:cubicBezTo>
                  <a:cubicBezTo>
                    <a:pt x="15" y="17"/>
                    <a:pt x="15" y="26"/>
                    <a:pt x="21" y="2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46" name="Freeform 261">
              <a:extLst>
                <a:ext uri="{FF2B5EF4-FFF2-40B4-BE49-F238E27FC236}">
                  <a16:creationId xmlns:a16="http://schemas.microsoft.com/office/drawing/2014/main" id="{B0546BD2-FBD3-4968-9780-566C49F62034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5" y="1552"/>
              <a:ext cx="155" cy="504"/>
            </a:xfrm>
            <a:custGeom>
              <a:avLst/>
              <a:gdLst>
                <a:gd name="T0" fmla="*/ 22000 w 62"/>
                <a:gd name="T1" fmla="*/ 0 h 189"/>
                <a:gd name="T2" fmla="*/ 10550 w 62"/>
                <a:gd name="T3" fmla="*/ 103560 h 189"/>
                <a:gd name="T4" fmla="*/ 14658 w 62"/>
                <a:gd name="T5" fmla="*/ 153579 h 189"/>
                <a:gd name="T6" fmla="*/ 37895 w 62"/>
                <a:gd name="T7" fmla="*/ 172579 h 189"/>
                <a:gd name="T8" fmla="*/ 5675 w 62"/>
                <a:gd name="T9" fmla="*/ 126613 h 189"/>
                <a:gd name="T10" fmla="*/ 22000 w 62"/>
                <a:gd name="T11" fmla="*/ 0 h 18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2" h="189">
                  <a:moveTo>
                    <a:pt x="36" y="0"/>
                  </a:moveTo>
                  <a:cubicBezTo>
                    <a:pt x="26" y="30"/>
                    <a:pt x="18" y="74"/>
                    <a:pt x="17" y="108"/>
                  </a:cubicBezTo>
                  <a:cubicBezTo>
                    <a:pt x="16" y="121"/>
                    <a:pt x="21" y="155"/>
                    <a:pt x="24" y="160"/>
                  </a:cubicBezTo>
                  <a:cubicBezTo>
                    <a:pt x="33" y="178"/>
                    <a:pt x="44" y="180"/>
                    <a:pt x="62" y="180"/>
                  </a:cubicBezTo>
                  <a:cubicBezTo>
                    <a:pt x="45" y="180"/>
                    <a:pt x="18" y="189"/>
                    <a:pt x="9" y="132"/>
                  </a:cubicBezTo>
                  <a:cubicBezTo>
                    <a:pt x="0" y="74"/>
                    <a:pt x="36" y="0"/>
                    <a:pt x="36" y="0"/>
                  </a:cubicBezTo>
                  <a:close/>
                </a:path>
              </a:pathLst>
            </a:custGeom>
            <a:solidFill>
              <a:srgbClr val="E9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47" name="Freeform 262">
              <a:extLst>
                <a:ext uri="{FF2B5EF4-FFF2-40B4-BE49-F238E27FC236}">
                  <a16:creationId xmlns:a16="http://schemas.microsoft.com/office/drawing/2014/main" id="{826DDD0C-996B-4FF9-BC09-E67B3FE79950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7" y="2051"/>
              <a:ext cx="688" cy="296"/>
            </a:xfrm>
            <a:custGeom>
              <a:avLst/>
              <a:gdLst>
                <a:gd name="T0" fmla="*/ 144172 w 275"/>
                <a:gd name="T1" fmla="*/ 58653 h 111"/>
                <a:gd name="T2" fmla="*/ 131128 w 275"/>
                <a:gd name="T3" fmla="*/ 43144 h 111"/>
                <a:gd name="T4" fmla="*/ 123285 w 275"/>
                <a:gd name="T5" fmla="*/ 45965 h 111"/>
                <a:gd name="T6" fmla="*/ 109114 w 275"/>
                <a:gd name="T7" fmla="*/ 52851 h 111"/>
                <a:gd name="T8" fmla="*/ 73093 w 275"/>
                <a:gd name="T9" fmla="*/ 48947 h 111"/>
                <a:gd name="T10" fmla="*/ 52225 w 275"/>
                <a:gd name="T11" fmla="*/ 43144 h 111"/>
                <a:gd name="T12" fmla="*/ 24022 w 275"/>
                <a:gd name="T13" fmla="*/ 45965 h 111"/>
                <a:gd name="T14" fmla="*/ 6184 w 275"/>
                <a:gd name="T15" fmla="*/ 71851 h 111"/>
                <a:gd name="T16" fmla="*/ 0 w 275"/>
                <a:gd name="T17" fmla="*/ 84557 h 111"/>
                <a:gd name="T18" fmla="*/ 35108 w 275"/>
                <a:gd name="T19" fmla="*/ 63261 h 111"/>
                <a:gd name="T20" fmla="*/ 91434 w 275"/>
                <a:gd name="T21" fmla="*/ 71851 h 111"/>
                <a:gd name="T22" fmla="*/ 131911 w 275"/>
                <a:gd name="T23" fmla="*/ 57592 h 111"/>
                <a:gd name="T24" fmla="*/ 145924 w 275"/>
                <a:gd name="T25" fmla="*/ 74845 h 111"/>
                <a:gd name="T26" fmla="*/ 160614 w 275"/>
                <a:gd name="T27" fmla="*/ 106403 h 111"/>
                <a:gd name="T28" fmla="*/ 168695 w 275"/>
                <a:gd name="T29" fmla="*/ 76608 h 111"/>
                <a:gd name="T30" fmla="*/ 155263 w 275"/>
                <a:gd name="T31" fmla="*/ 0 h 111"/>
                <a:gd name="T32" fmla="*/ 163086 w 275"/>
                <a:gd name="T33" fmla="*/ 77675 h 111"/>
                <a:gd name="T34" fmla="*/ 155733 w 275"/>
                <a:gd name="T35" fmla="*/ 75912 h 111"/>
                <a:gd name="T36" fmla="*/ 144172 w 275"/>
                <a:gd name="T37" fmla="*/ 58653 h 11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275" h="111">
                  <a:moveTo>
                    <a:pt x="235" y="61"/>
                  </a:moveTo>
                  <a:cubicBezTo>
                    <a:pt x="231" y="57"/>
                    <a:pt x="219" y="47"/>
                    <a:pt x="214" y="45"/>
                  </a:cubicBezTo>
                  <a:cubicBezTo>
                    <a:pt x="209" y="44"/>
                    <a:pt x="205" y="47"/>
                    <a:pt x="201" y="48"/>
                  </a:cubicBezTo>
                  <a:cubicBezTo>
                    <a:pt x="194" y="51"/>
                    <a:pt x="186" y="54"/>
                    <a:pt x="178" y="55"/>
                  </a:cubicBezTo>
                  <a:cubicBezTo>
                    <a:pt x="158" y="57"/>
                    <a:pt x="138" y="54"/>
                    <a:pt x="119" y="51"/>
                  </a:cubicBezTo>
                  <a:cubicBezTo>
                    <a:pt x="107" y="49"/>
                    <a:pt x="96" y="45"/>
                    <a:pt x="85" y="45"/>
                  </a:cubicBezTo>
                  <a:cubicBezTo>
                    <a:pt x="71" y="45"/>
                    <a:pt x="52" y="42"/>
                    <a:pt x="39" y="48"/>
                  </a:cubicBezTo>
                  <a:cubicBezTo>
                    <a:pt x="26" y="53"/>
                    <a:pt x="19" y="65"/>
                    <a:pt x="10" y="75"/>
                  </a:cubicBezTo>
                  <a:cubicBezTo>
                    <a:pt x="7" y="78"/>
                    <a:pt x="0" y="83"/>
                    <a:pt x="0" y="88"/>
                  </a:cubicBezTo>
                  <a:cubicBezTo>
                    <a:pt x="9" y="82"/>
                    <a:pt x="30" y="65"/>
                    <a:pt x="57" y="66"/>
                  </a:cubicBezTo>
                  <a:cubicBezTo>
                    <a:pt x="85" y="66"/>
                    <a:pt x="131" y="77"/>
                    <a:pt x="149" y="75"/>
                  </a:cubicBezTo>
                  <a:cubicBezTo>
                    <a:pt x="167" y="73"/>
                    <a:pt x="206" y="57"/>
                    <a:pt x="215" y="60"/>
                  </a:cubicBezTo>
                  <a:cubicBezTo>
                    <a:pt x="224" y="63"/>
                    <a:pt x="229" y="59"/>
                    <a:pt x="238" y="78"/>
                  </a:cubicBezTo>
                  <a:cubicBezTo>
                    <a:pt x="247" y="97"/>
                    <a:pt x="250" y="111"/>
                    <a:pt x="262" y="111"/>
                  </a:cubicBezTo>
                  <a:cubicBezTo>
                    <a:pt x="274" y="111"/>
                    <a:pt x="275" y="100"/>
                    <a:pt x="275" y="80"/>
                  </a:cubicBezTo>
                  <a:cubicBezTo>
                    <a:pt x="274" y="60"/>
                    <a:pt x="260" y="14"/>
                    <a:pt x="253" y="0"/>
                  </a:cubicBezTo>
                  <a:cubicBezTo>
                    <a:pt x="259" y="28"/>
                    <a:pt x="271" y="66"/>
                    <a:pt x="266" y="81"/>
                  </a:cubicBezTo>
                  <a:cubicBezTo>
                    <a:pt x="262" y="95"/>
                    <a:pt x="261" y="90"/>
                    <a:pt x="254" y="79"/>
                  </a:cubicBezTo>
                  <a:cubicBezTo>
                    <a:pt x="247" y="68"/>
                    <a:pt x="235" y="61"/>
                    <a:pt x="235" y="61"/>
                  </a:cubicBezTo>
                  <a:close/>
                </a:path>
              </a:pathLst>
            </a:custGeom>
            <a:solidFill>
              <a:srgbClr val="BCDA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48" name="Freeform 263">
              <a:extLst>
                <a:ext uri="{FF2B5EF4-FFF2-40B4-BE49-F238E27FC236}">
                  <a16:creationId xmlns:a16="http://schemas.microsoft.com/office/drawing/2014/main" id="{8CE4E1EA-D65A-42E9-92A9-7F313EC57E3D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7" y="2125"/>
              <a:ext cx="343" cy="51"/>
            </a:xfrm>
            <a:custGeom>
              <a:avLst/>
              <a:gdLst>
                <a:gd name="T0" fmla="*/ 5698 w 137"/>
                <a:gd name="T1" fmla="*/ 5972 h 19"/>
                <a:gd name="T2" fmla="*/ 20465 w 137"/>
                <a:gd name="T3" fmla="*/ 5972 h 19"/>
                <a:gd name="T4" fmla="*/ 31466 w 137"/>
                <a:gd name="T5" fmla="*/ 8933 h 19"/>
                <a:gd name="T6" fmla="*/ 42592 w 137"/>
                <a:gd name="T7" fmla="*/ 11990 h 19"/>
                <a:gd name="T8" fmla="*/ 50454 w 137"/>
                <a:gd name="T9" fmla="*/ 17133 h 19"/>
                <a:gd name="T10" fmla="*/ 68487 w 137"/>
                <a:gd name="T11" fmla="*/ 14892 h 19"/>
                <a:gd name="T12" fmla="*/ 84508 w 137"/>
                <a:gd name="T13" fmla="*/ 13077 h 19"/>
                <a:gd name="T14" fmla="*/ 73873 w 137"/>
                <a:gd name="T15" fmla="*/ 11990 h 19"/>
                <a:gd name="T16" fmla="*/ 64719 w 137"/>
                <a:gd name="T17" fmla="*/ 8933 h 19"/>
                <a:gd name="T18" fmla="*/ 43896 w 137"/>
                <a:gd name="T19" fmla="*/ 7795 h 19"/>
                <a:gd name="T20" fmla="*/ 25374 w 137"/>
                <a:gd name="T21" fmla="*/ 1082 h 19"/>
                <a:gd name="T22" fmla="*/ 13089 w 137"/>
                <a:gd name="T23" fmla="*/ 1082 h 19"/>
                <a:gd name="T24" fmla="*/ 0 w 137"/>
                <a:gd name="T25" fmla="*/ 5972 h 1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37" h="19">
                  <a:moveTo>
                    <a:pt x="9" y="6"/>
                  </a:moveTo>
                  <a:cubicBezTo>
                    <a:pt x="17" y="6"/>
                    <a:pt x="25" y="7"/>
                    <a:pt x="33" y="6"/>
                  </a:cubicBezTo>
                  <a:cubicBezTo>
                    <a:pt x="39" y="6"/>
                    <a:pt x="44" y="9"/>
                    <a:pt x="51" y="9"/>
                  </a:cubicBezTo>
                  <a:cubicBezTo>
                    <a:pt x="57" y="10"/>
                    <a:pt x="63" y="10"/>
                    <a:pt x="69" y="12"/>
                  </a:cubicBezTo>
                  <a:cubicBezTo>
                    <a:pt x="74" y="13"/>
                    <a:pt x="77" y="15"/>
                    <a:pt x="82" y="17"/>
                  </a:cubicBezTo>
                  <a:cubicBezTo>
                    <a:pt x="92" y="19"/>
                    <a:pt x="102" y="17"/>
                    <a:pt x="111" y="15"/>
                  </a:cubicBezTo>
                  <a:cubicBezTo>
                    <a:pt x="116" y="15"/>
                    <a:pt x="134" y="17"/>
                    <a:pt x="137" y="13"/>
                  </a:cubicBezTo>
                  <a:cubicBezTo>
                    <a:pt x="131" y="12"/>
                    <a:pt x="126" y="13"/>
                    <a:pt x="120" y="12"/>
                  </a:cubicBezTo>
                  <a:cubicBezTo>
                    <a:pt x="114" y="12"/>
                    <a:pt x="111" y="10"/>
                    <a:pt x="105" y="9"/>
                  </a:cubicBezTo>
                  <a:cubicBezTo>
                    <a:pt x="94" y="7"/>
                    <a:pt x="82" y="9"/>
                    <a:pt x="71" y="8"/>
                  </a:cubicBezTo>
                  <a:cubicBezTo>
                    <a:pt x="61" y="7"/>
                    <a:pt x="51" y="2"/>
                    <a:pt x="41" y="1"/>
                  </a:cubicBezTo>
                  <a:cubicBezTo>
                    <a:pt x="34" y="0"/>
                    <a:pt x="28" y="1"/>
                    <a:pt x="21" y="1"/>
                  </a:cubicBezTo>
                  <a:cubicBezTo>
                    <a:pt x="13" y="2"/>
                    <a:pt x="8" y="4"/>
                    <a:pt x="0" y="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49" name="Freeform 264">
              <a:extLst>
                <a:ext uri="{FF2B5EF4-FFF2-40B4-BE49-F238E27FC236}">
                  <a16:creationId xmlns:a16="http://schemas.microsoft.com/office/drawing/2014/main" id="{EB72BD04-DA56-452F-AE51-612B475787B1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5" y="1760"/>
              <a:ext cx="17" cy="51"/>
            </a:xfrm>
            <a:custGeom>
              <a:avLst/>
              <a:gdLst>
                <a:gd name="T0" fmla="*/ 413 w 7"/>
                <a:gd name="T1" fmla="*/ 0 h 19"/>
                <a:gd name="T2" fmla="*/ 413 w 7"/>
                <a:gd name="T3" fmla="*/ 11990 h 19"/>
                <a:gd name="T4" fmla="*/ 3480 w 7"/>
                <a:gd name="T5" fmla="*/ 19109 h 19"/>
                <a:gd name="T6" fmla="*/ 2018 w 7"/>
                <a:gd name="T7" fmla="*/ 1082 h 1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" h="19">
                  <a:moveTo>
                    <a:pt x="1" y="0"/>
                  </a:moveTo>
                  <a:cubicBezTo>
                    <a:pt x="0" y="3"/>
                    <a:pt x="0" y="8"/>
                    <a:pt x="1" y="12"/>
                  </a:cubicBezTo>
                  <a:cubicBezTo>
                    <a:pt x="1" y="17"/>
                    <a:pt x="2" y="16"/>
                    <a:pt x="7" y="19"/>
                  </a:cubicBezTo>
                  <a:cubicBezTo>
                    <a:pt x="5" y="13"/>
                    <a:pt x="7" y="6"/>
                    <a:pt x="4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50" name="Freeform 265">
              <a:extLst>
                <a:ext uri="{FF2B5EF4-FFF2-40B4-BE49-F238E27FC236}">
                  <a16:creationId xmlns:a16="http://schemas.microsoft.com/office/drawing/2014/main" id="{E543BFFA-20D7-4E61-9620-5649A7F9E7AF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2" y="1728"/>
              <a:ext cx="8" cy="24"/>
            </a:xfrm>
            <a:custGeom>
              <a:avLst/>
              <a:gdLst>
                <a:gd name="T0" fmla="*/ 1763 w 3"/>
                <a:gd name="T1" fmla="*/ 5824 h 9"/>
                <a:gd name="T2" fmla="*/ 0 w 3"/>
                <a:gd name="T3" fmla="*/ 8648 h 9"/>
                <a:gd name="T4" fmla="*/ 1763 w 3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9">
                  <a:moveTo>
                    <a:pt x="2" y="6"/>
                  </a:moveTo>
                  <a:cubicBezTo>
                    <a:pt x="1" y="7"/>
                    <a:pt x="0" y="7"/>
                    <a:pt x="0" y="9"/>
                  </a:cubicBezTo>
                  <a:cubicBezTo>
                    <a:pt x="3" y="8"/>
                    <a:pt x="2" y="3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51" name="Freeform 266">
              <a:extLst>
                <a:ext uri="{FF2B5EF4-FFF2-40B4-BE49-F238E27FC236}">
                  <a16:creationId xmlns:a16="http://schemas.microsoft.com/office/drawing/2014/main" id="{9F339840-FBA2-4AE7-81F4-E9C328FDF551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0" y="1821"/>
              <a:ext cx="12" cy="19"/>
            </a:xfrm>
            <a:custGeom>
              <a:avLst/>
              <a:gdLst>
                <a:gd name="T0" fmla="*/ 1354 w 5"/>
                <a:gd name="T1" fmla="*/ 0 h 7"/>
                <a:gd name="T2" fmla="*/ 1354 w 5"/>
                <a:gd name="T3" fmla="*/ 7662 h 7"/>
                <a:gd name="T4" fmla="*/ 2321 w 5"/>
                <a:gd name="T5" fmla="*/ 1200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7">
                  <a:moveTo>
                    <a:pt x="3" y="0"/>
                  </a:moveTo>
                  <a:cubicBezTo>
                    <a:pt x="0" y="1"/>
                    <a:pt x="0" y="6"/>
                    <a:pt x="3" y="7"/>
                  </a:cubicBezTo>
                  <a:cubicBezTo>
                    <a:pt x="4" y="6"/>
                    <a:pt x="5" y="4"/>
                    <a:pt x="5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52" name="Freeform 267">
              <a:extLst>
                <a:ext uri="{FF2B5EF4-FFF2-40B4-BE49-F238E27FC236}">
                  <a16:creationId xmlns:a16="http://schemas.microsoft.com/office/drawing/2014/main" id="{F72F50F4-94E0-4E67-A4C5-D4384DD41487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7" y="1381"/>
              <a:ext cx="70" cy="163"/>
            </a:xfrm>
            <a:custGeom>
              <a:avLst/>
              <a:gdLst>
                <a:gd name="T0" fmla="*/ 3720 w 28"/>
                <a:gd name="T1" fmla="*/ 0 h 61"/>
                <a:gd name="T2" fmla="*/ 1958 w 28"/>
                <a:gd name="T3" fmla="*/ 27226 h 61"/>
                <a:gd name="T4" fmla="*/ 0 w 28"/>
                <a:gd name="T5" fmla="*/ 59393 h 61"/>
                <a:gd name="T6" fmla="*/ 8125 w 28"/>
                <a:gd name="T7" fmla="*/ 48790 h 61"/>
                <a:gd name="T8" fmla="*/ 16613 w 28"/>
                <a:gd name="T9" fmla="*/ 53539 h 61"/>
                <a:gd name="T10" fmla="*/ 8125 w 28"/>
                <a:gd name="T11" fmla="*/ 28047 h 61"/>
                <a:gd name="T12" fmla="*/ 3720 w 28"/>
                <a:gd name="T13" fmla="*/ 1072 h 6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8" h="61">
                  <a:moveTo>
                    <a:pt x="6" y="0"/>
                  </a:moveTo>
                  <a:cubicBezTo>
                    <a:pt x="0" y="3"/>
                    <a:pt x="4" y="22"/>
                    <a:pt x="3" y="28"/>
                  </a:cubicBezTo>
                  <a:cubicBezTo>
                    <a:pt x="3" y="39"/>
                    <a:pt x="2" y="51"/>
                    <a:pt x="0" y="61"/>
                  </a:cubicBezTo>
                  <a:cubicBezTo>
                    <a:pt x="2" y="56"/>
                    <a:pt x="6" y="49"/>
                    <a:pt x="13" y="50"/>
                  </a:cubicBezTo>
                  <a:cubicBezTo>
                    <a:pt x="18" y="51"/>
                    <a:pt x="21" y="56"/>
                    <a:pt x="27" y="55"/>
                  </a:cubicBezTo>
                  <a:cubicBezTo>
                    <a:pt x="28" y="44"/>
                    <a:pt x="15" y="39"/>
                    <a:pt x="13" y="29"/>
                  </a:cubicBezTo>
                  <a:cubicBezTo>
                    <a:pt x="12" y="21"/>
                    <a:pt x="8" y="10"/>
                    <a:pt x="6" y="1"/>
                  </a:cubicBezTo>
                </a:path>
              </a:pathLst>
            </a:custGeom>
            <a:solidFill>
              <a:srgbClr val="9CC9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53" name="Freeform 268">
              <a:extLst>
                <a:ext uri="{FF2B5EF4-FFF2-40B4-BE49-F238E27FC236}">
                  <a16:creationId xmlns:a16="http://schemas.microsoft.com/office/drawing/2014/main" id="{B2ECC129-B6F1-4857-991A-B774E43457A6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2" y="1509"/>
              <a:ext cx="88" cy="347"/>
            </a:xfrm>
            <a:custGeom>
              <a:avLst/>
              <a:gdLst>
                <a:gd name="T0" fmla="*/ 3319 w 35"/>
                <a:gd name="T1" fmla="*/ 46346 h 130"/>
                <a:gd name="T2" fmla="*/ 2509 w 35"/>
                <a:gd name="T3" fmla="*/ 98380 h 130"/>
                <a:gd name="T4" fmla="*/ 10158 w 35"/>
                <a:gd name="T5" fmla="*/ 125481 h 130"/>
                <a:gd name="T6" fmla="*/ 7043 w 35"/>
                <a:gd name="T7" fmla="*/ 104215 h 130"/>
                <a:gd name="T8" fmla="*/ 10158 w 35"/>
                <a:gd name="T9" fmla="*/ 91875 h 130"/>
                <a:gd name="T10" fmla="*/ 10874 w 35"/>
                <a:gd name="T11" fmla="*/ 70615 h 130"/>
                <a:gd name="T12" fmla="*/ 11347 w 35"/>
                <a:gd name="T13" fmla="*/ 48113 h 130"/>
                <a:gd name="T14" fmla="*/ 22221 w 35"/>
                <a:gd name="T15" fmla="*/ 34668 h 130"/>
                <a:gd name="T16" fmla="*/ 12669 w 35"/>
                <a:gd name="T17" fmla="*/ 31833 h 130"/>
                <a:gd name="T18" fmla="*/ 2509 w 35"/>
                <a:gd name="T19" fmla="*/ 0 h 130"/>
                <a:gd name="T20" fmla="*/ 1320 w 35"/>
                <a:gd name="T21" fmla="*/ 23142 h 130"/>
                <a:gd name="T22" fmla="*/ 3319 w 35"/>
                <a:gd name="T23" fmla="*/ 40506 h 13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5" h="130">
                  <a:moveTo>
                    <a:pt x="5" y="48"/>
                  </a:moveTo>
                  <a:cubicBezTo>
                    <a:pt x="5" y="66"/>
                    <a:pt x="5" y="84"/>
                    <a:pt x="4" y="102"/>
                  </a:cubicBezTo>
                  <a:cubicBezTo>
                    <a:pt x="4" y="115"/>
                    <a:pt x="0" y="128"/>
                    <a:pt x="16" y="130"/>
                  </a:cubicBezTo>
                  <a:cubicBezTo>
                    <a:pt x="18" y="124"/>
                    <a:pt x="10" y="116"/>
                    <a:pt x="11" y="108"/>
                  </a:cubicBezTo>
                  <a:cubicBezTo>
                    <a:pt x="12" y="103"/>
                    <a:pt x="15" y="99"/>
                    <a:pt x="16" y="95"/>
                  </a:cubicBezTo>
                  <a:cubicBezTo>
                    <a:pt x="18" y="87"/>
                    <a:pt x="17" y="80"/>
                    <a:pt x="17" y="73"/>
                  </a:cubicBezTo>
                  <a:cubicBezTo>
                    <a:pt x="17" y="66"/>
                    <a:pt x="15" y="57"/>
                    <a:pt x="18" y="50"/>
                  </a:cubicBezTo>
                  <a:cubicBezTo>
                    <a:pt x="21" y="43"/>
                    <a:pt x="33" y="42"/>
                    <a:pt x="35" y="36"/>
                  </a:cubicBezTo>
                  <a:cubicBezTo>
                    <a:pt x="30" y="35"/>
                    <a:pt x="25" y="33"/>
                    <a:pt x="20" y="33"/>
                  </a:cubicBezTo>
                  <a:cubicBezTo>
                    <a:pt x="14" y="20"/>
                    <a:pt x="5" y="15"/>
                    <a:pt x="4" y="0"/>
                  </a:cubicBezTo>
                  <a:cubicBezTo>
                    <a:pt x="2" y="6"/>
                    <a:pt x="3" y="16"/>
                    <a:pt x="2" y="24"/>
                  </a:cubicBezTo>
                  <a:cubicBezTo>
                    <a:pt x="2" y="30"/>
                    <a:pt x="6" y="37"/>
                    <a:pt x="5" y="42"/>
                  </a:cubicBezTo>
                </a:path>
              </a:pathLst>
            </a:custGeom>
            <a:solidFill>
              <a:srgbClr val="9CC9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54" name="Freeform 269">
              <a:extLst>
                <a:ext uri="{FF2B5EF4-FFF2-40B4-BE49-F238E27FC236}">
                  <a16:creationId xmlns:a16="http://schemas.microsoft.com/office/drawing/2014/main" id="{7314C2D3-AAEE-457C-9B03-F9D22B4CC206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0" y="1504"/>
              <a:ext cx="165" cy="107"/>
            </a:xfrm>
            <a:custGeom>
              <a:avLst/>
              <a:gdLst>
                <a:gd name="T0" fmla="*/ 8125 w 66"/>
                <a:gd name="T1" fmla="*/ 37380 h 40"/>
                <a:gd name="T2" fmla="*/ 19533 w 66"/>
                <a:gd name="T3" fmla="*/ 39162 h 40"/>
                <a:gd name="T4" fmla="*/ 26875 w 66"/>
                <a:gd name="T5" fmla="*/ 35184 h 40"/>
                <a:gd name="T6" fmla="*/ 27658 w 66"/>
                <a:gd name="T7" fmla="*/ 33288 h 40"/>
                <a:gd name="T8" fmla="*/ 30595 w 66"/>
                <a:gd name="T9" fmla="*/ 33288 h 40"/>
                <a:gd name="T10" fmla="*/ 20833 w 66"/>
                <a:gd name="T11" fmla="*/ 0 h 40"/>
                <a:gd name="T12" fmla="*/ 25208 w 66"/>
                <a:gd name="T13" fmla="*/ 19715 h 40"/>
                <a:gd name="T14" fmla="*/ 21488 w 66"/>
                <a:gd name="T15" fmla="*/ 32215 h 40"/>
                <a:gd name="T16" fmla="*/ 12238 w 66"/>
                <a:gd name="T17" fmla="*/ 32215 h 40"/>
                <a:gd name="T18" fmla="*/ 0 w 66"/>
                <a:gd name="T19" fmla="*/ 35184 h 4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66" h="40">
                  <a:moveTo>
                    <a:pt x="13" y="38"/>
                  </a:moveTo>
                  <a:cubicBezTo>
                    <a:pt x="20" y="38"/>
                    <a:pt x="25" y="40"/>
                    <a:pt x="32" y="40"/>
                  </a:cubicBezTo>
                  <a:cubicBezTo>
                    <a:pt x="36" y="40"/>
                    <a:pt x="40" y="38"/>
                    <a:pt x="44" y="36"/>
                  </a:cubicBezTo>
                  <a:cubicBezTo>
                    <a:pt x="45" y="36"/>
                    <a:pt x="44" y="35"/>
                    <a:pt x="45" y="34"/>
                  </a:cubicBezTo>
                  <a:cubicBezTo>
                    <a:pt x="46" y="34"/>
                    <a:pt x="48" y="34"/>
                    <a:pt x="50" y="34"/>
                  </a:cubicBezTo>
                  <a:cubicBezTo>
                    <a:pt x="66" y="27"/>
                    <a:pt x="38" y="7"/>
                    <a:pt x="34" y="0"/>
                  </a:cubicBezTo>
                  <a:cubicBezTo>
                    <a:pt x="35" y="7"/>
                    <a:pt x="41" y="13"/>
                    <a:pt x="41" y="20"/>
                  </a:cubicBezTo>
                  <a:cubicBezTo>
                    <a:pt x="41" y="22"/>
                    <a:pt x="37" y="32"/>
                    <a:pt x="35" y="33"/>
                  </a:cubicBezTo>
                  <a:cubicBezTo>
                    <a:pt x="33" y="34"/>
                    <a:pt x="24" y="32"/>
                    <a:pt x="20" y="33"/>
                  </a:cubicBezTo>
                  <a:cubicBezTo>
                    <a:pt x="15" y="34"/>
                    <a:pt x="4" y="32"/>
                    <a:pt x="0" y="36"/>
                  </a:cubicBezTo>
                </a:path>
              </a:pathLst>
            </a:custGeom>
            <a:solidFill>
              <a:srgbClr val="9CC9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55" name="Freeform 270">
              <a:extLst>
                <a:ext uri="{FF2B5EF4-FFF2-40B4-BE49-F238E27FC236}">
                  <a16:creationId xmlns:a16="http://schemas.microsoft.com/office/drawing/2014/main" id="{DA386314-83E6-45D8-AAA2-24624EF6AD8F}"/>
                </a:ext>
              </a:extLst>
            </p:cNvPr>
            <p:cNvSpPr>
              <a:spLocks/>
            </p:cNvSpPr>
            <p:nvPr/>
          </p:nvSpPr>
          <p:spPr bwMode="auto">
            <a:xfrm>
              <a:off x="5072" y="1576"/>
              <a:ext cx="75" cy="195"/>
            </a:xfrm>
            <a:custGeom>
              <a:avLst/>
              <a:gdLst>
                <a:gd name="T0" fmla="*/ 4895 w 30"/>
                <a:gd name="T1" fmla="*/ 0 h 73"/>
                <a:gd name="T2" fmla="*/ 2470 w 30"/>
                <a:gd name="T3" fmla="*/ 29127 h 73"/>
                <a:gd name="T4" fmla="*/ 0 w 30"/>
                <a:gd name="T5" fmla="*/ 70870 h 73"/>
                <a:gd name="T6" fmla="*/ 6845 w 30"/>
                <a:gd name="T7" fmla="*/ 47615 h 73"/>
                <a:gd name="T8" fmla="*/ 11063 w 30"/>
                <a:gd name="T9" fmla="*/ 41743 h 73"/>
                <a:gd name="T10" fmla="*/ 18363 w 30"/>
                <a:gd name="T11" fmla="*/ 35891 h 73"/>
                <a:gd name="T12" fmla="*/ 9770 w 30"/>
                <a:gd name="T13" fmla="*/ 35891 h 73"/>
                <a:gd name="T14" fmla="*/ 5675 w 30"/>
                <a:gd name="T15" fmla="*/ 22150 h 73"/>
                <a:gd name="T16" fmla="*/ 5675 w 30"/>
                <a:gd name="T17" fmla="*/ 6921 h 7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0" h="73">
                  <a:moveTo>
                    <a:pt x="8" y="0"/>
                  </a:moveTo>
                  <a:cubicBezTo>
                    <a:pt x="8" y="11"/>
                    <a:pt x="7" y="20"/>
                    <a:pt x="4" y="30"/>
                  </a:cubicBezTo>
                  <a:cubicBezTo>
                    <a:pt x="0" y="44"/>
                    <a:pt x="0" y="59"/>
                    <a:pt x="0" y="73"/>
                  </a:cubicBezTo>
                  <a:cubicBezTo>
                    <a:pt x="1" y="64"/>
                    <a:pt x="4" y="55"/>
                    <a:pt x="11" y="49"/>
                  </a:cubicBezTo>
                  <a:cubicBezTo>
                    <a:pt x="13" y="47"/>
                    <a:pt x="15" y="45"/>
                    <a:pt x="18" y="43"/>
                  </a:cubicBezTo>
                  <a:cubicBezTo>
                    <a:pt x="23" y="41"/>
                    <a:pt x="27" y="42"/>
                    <a:pt x="30" y="37"/>
                  </a:cubicBezTo>
                  <a:cubicBezTo>
                    <a:pt x="26" y="36"/>
                    <a:pt x="20" y="39"/>
                    <a:pt x="16" y="37"/>
                  </a:cubicBezTo>
                  <a:cubicBezTo>
                    <a:pt x="11" y="35"/>
                    <a:pt x="8" y="28"/>
                    <a:pt x="9" y="23"/>
                  </a:cubicBezTo>
                  <a:cubicBezTo>
                    <a:pt x="9" y="18"/>
                    <a:pt x="13" y="12"/>
                    <a:pt x="9" y="7"/>
                  </a:cubicBezTo>
                </a:path>
              </a:pathLst>
            </a:custGeom>
            <a:solidFill>
              <a:srgbClr val="9CC9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56" name="Freeform 271">
              <a:extLst>
                <a:ext uri="{FF2B5EF4-FFF2-40B4-BE49-F238E27FC236}">
                  <a16:creationId xmlns:a16="http://schemas.microsoft.com/office/drawing/2014/main" id="{308D27B3-BAD6-4681-A2FD-74D6531505A3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5" y="1491"/>
              <a:ext cx="70" cy="64"/>
            </a:xfrm>
            <a:custGeom>
              <a:avLst/>
              <a:gdLst>
                <a:gd name="T0" fmla="*/ 0 w 28"/>
                <a:gd name="T1" fmla="*/ 15531 h 24"/>
                <a:gd name="T2" fmla="*/ 2470 w 28"/>
                <a:gd name="T3" fmla="*/ 21995 h 24"/>
                <a:gd name="T4" fmla="*/ 10550 w 28"/>
                <a:gd name="T5" fmla="*/ 21995 h 24"/>
                <a:gd name="T6" fmla="*/ 11063 w 28"/>
                <a:gd name="T7" fmla="*/ 10376 h 24"/>
                <a:gd name="T8" fmla="*/ 15938 w 28"/>
                <a:gd name="T9" fmla="*/ 0 h 24"/>
                <a:gd name="T10" fmla="*/ 10550 w 28"/>
                <a:gd name="T11" fmla="*/ 8648 h 24"/>
                <a:gd name="T12" fmla="*/ 6175 w 28"/>
                <a:gd name="T13" fmla="*/ 15531 h 24"/>
                <a:gd name="T14" fmla="*/ 783 w 28"/>
                <a:gd name="T15" fmla="*/ 11469 h 2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8" h="24">
                  <a:moveTo>
                    <a:pt x="0" y="16"/>
                  </a:moveTo>
                  <a:cubicBezTo>
                    <a:pt x="1" y="18"/>
                    <a:pt x="3" y="21"/>
                    <a:pt x="4" y="23"/>
                  </a:cubicBezTo>
                  <a:cubicBezTo>
                    <a:pt x="8" y="24"/>
                    <a:pt x="13" y="24"/>
                    <a:pt x="17" y="23"/>
                  </a:cubicBezTo>
                  <a:cubicBezTo>
                    <a:pt x="17" y="19"/>
                    <a:pt x="16" y="14"/>
                    <a:pt x="18" y="11"/>
                  </a:cubicBezTo>
                  <a:cubicBezTo>
                    <a:pt x="21" y="7"/>
                    <a:pt x="28" y="5"/>
                    <a:pt x="26" y="0"/>
                  </a:cubicBezTo>
                  <a:cubicBezTo>
                    <a:pt x="23" y="2"/>
                    <a:pt x="21" y="7"/>
                    <a:pt x="17" y="9"/>
                  </a:cubicBezTo>
                  <a:cubicBezTo>
                    <a:pt x="13" y="12"/>
                    <a:pt x="11" y="11"/>
                    <a:pt x="10" y="16"/>
                  </a:cubicBezTo>
                  <a:cubicBezTo>
                    <a:pt x="7" y="15"/>
                    <a:pt x="3" y="14"/>
                    <a:pt x="1" y="12"/>
                  </a:cubicBezTo>
                </a:path>
              </a:pathLst>
            </a:custGeom>
            <a:solidFill>
              <a:srgbClr val="9CC9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57" name="Freeform 272">
              <a:extLst>
                <a:ext uri="{FF2B5EF4-FFF2-40B4-BE49-F238E27FC236}">
                  <a16:creationId xmlns:a16="http://schemas.microsoft.com/office/drawing/2014/main" id="{0AF9D26F-5E35-49CF-9D81-A1AFA1E06AEB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0" y="2179"/>
              <a:ext cx="267" cy="72"/>
            </a:xfrm>
            <a:custGeom>
              <a:avLst/>
              <a:gdLst>
                <a:gd name="T0" fmla="*/ 0 w 107"/>
                <a:gd name="T1" fmla="*/ 7531 h 27"/>
                <a:gd name="T2" fmla="*/ 14495 w 107"/>
                <a:gd name="T3" fmla="*/ 4701 h 27"/>
                <a:gd name="T4" fmla="*/ 21749 w 107"/>
                <a:gd name="T5" fmla="*/ 2824 h 27"/>
                <a:gd name="T6" fmla="*/ 31326 w 107"/>
                <a:gd name="T7" fmla="*/ 3891 h 27"/>
                <a:gd name="T8" fmla="*/ 47608 w 107"/>
                <a:gd name="T9" fmla="*/ 11469 h 27"/>
                <a:gd name="T10" fmla="*/ 64434 w 107"/>
                <a:gd name="T11" fmla="*/ 14413 h 27"/>
                <a:gd name="T12" fmla="*/ 42261 w 107"/>
                <a:gd name="T13" fmla="*/ 13347 h 27"/>
                <a:gd name="T14" fmla="*/ 26987 w 107"/>
                <a:gd name="T15" fmla="*/ 10376 h 27"/>
                <a:gd name="T16" fmla="*/ 24190 w 107"/>
                <a:gd name="T17" fmla="*/ 6883 h 27"/>
                <a:gd name="T18" fmla="*/ 17402 w 107"/>
                <a:gd name="T19" fmla="*/ 6883 h 2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07" h="27">
                  <a:moveTo>
                    <a:pt x="0" y="8"/>
                  </a:moveTo>
                  <a:cubicBezTo>
                    <a:pt x="8" y="0"/>
                    <a:pt x="15" y="5"/>
                    <a:pt x="24" y="5"/>
                  </a:cubicBezTo>
                  <a:cubicBezTo>
                    <a:pt x="29" y="5"/>
                    <a:pt x="31" y="3"/>
                    <a:pt x="36" y="3"/>
                  </a:cubicBezTo>
                  <a:cubicBezTo>
                    <a:pt x="41" y="2"/>
                    <a:pt x="47" y="3"/>
                    <a:pt x="52" y="4"/>
                  </a:cubicBezTo>
                  <a:cubicBezTo>
                    <a:pt x="63" y="5"/>
                    <a:pt x="70" y="7"/>
                    <a:pt x="79" y="12"/>
                  </a:cubicBezTo>
                  <a:cubicBezTo>
                    <a:pt x="88" y="17"/>
                    <a:pt x="97" y="15"/>
                    <a:pt x="107" y="15"/>
                  </a:cubicBezTo>
                  <a:cubicBezTo>
                    <a:pt x="93" y="27"/>
                    <a:pt x="84" y="20"/>
                    <a:pt x="70" y="14"/>
                  </a:cubicBezTo>
                  <a:cubicBezTo>
                    <a:pt x="61" y="11"/>
                    <a:pt x="53" y="14"/>
                    <a:pt x="45" y="11"/>
                  </a:cubicBezTo>
                  <a:cubicBezTo>
                    <a:pt x="43" y="10"/>
                    <a:pt x="42" y="8"/>
                    <a:pt x="40" y="7"/>
                  </a:cubicBezTo>
                  <a:cubicBezTo>
                    <a:pt x="37" y="6"/>
                    <a:pt x="32" y="7"/>
                    <a:pt x="29" y="7"/>
                  </a:cubicBezTo>
                </a:path>
              </a:pathLst>
            </a:custGeom>
            <a:solidFill>
              <a:srgbClr val="9CC9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58" name="Freeform 273">
              <a:extLst>
                <a:ext uri="{FF2B5EF4-FFF2-40B4-BE49-F238E27FC236}">
                  <a16:creationId xmlns:a16="http://schemas.microsoft.com/office/drawing/2014/main" id="{FEA0A7FC-483D-4B42-A1AF-8BA513BE19B5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2" y="1845"/>
              <a:ext cx="78" cy="152"/>
            </a:xfrm>
            <a:custGeom>
              <a:avLst/>
              <a:gdLst>
                <a:gd name="T0" fmla="*/ 7058 w 31"/>
                <a:gd name="T1" fmla="*/ 1059 h 57"/>
                <a:gd name="T2" fmla="*/ 1323 w 31"/>
                <a:gd name="T3" fmla="*/ 1059 h 57"/>
                <a:gd name="T4" fmla="*/ 2008 w 31"/>
                <a:gd name="T5" fmla="*/ 16179 h 57"/>
                <a:gd name="T6" fmla="*/ 13909 w 31"/>
                <a:gd name="T7" fmla="*/ 31709 h 57"/>
                <a:gd name="T8" fmla="*/ 12188 w 31"/>
                <a:gd name="T9" fmla="*/ 54613 h 57"/>
                <a:gd name="T10" fmla="*/ 19082 w 31"/>
                <a:gd name="T11" fmla="*/ 37376 h 57"/>
                <a:gd name="T12" fmla="*/ 19752 w 31"/>
                <a:gd name="T13" fmla="*/ 33429 h 57"/>
                <a:gd name="T14" fmla="*/ 16549 w 31"/>
                <a:gd name="T15" fmla="*/ 28728 h 57"/>
                <a:gd name="T16" fmla="*/ 5842 w 31"/>
                <a:gd name="T17" fmla="*/ 13347 h 57"/>
                <a:gd name="T18" fmla="*/ 4527 w 31"/>
                <a:gd name="T19" fmla="*/ 1059 h 5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1" h="57">
                  <a:moveTo>
                    <a:pt x="11" y="1"/>
                  </a:moveTo>
                  <a:cubicBezTo>
                    <a:pt x="8" y="1"/>
                    <a:pt x="5" y="0"/>
                    <a:pt x="2" y="1"/>
                  </a:cubicBezTo>
                  <a:cubicBezTo>
                    <a:pt x="1" y="6"/>
                    <a:pt x="0" y="13"/>
                    <a:pt x="3" y="17"/>
                  </a:cubicBezTo>
                  <a:cubicBezTo>
                    <a:pt x="10" y="17"/>
                    <a:pt x="20" y="26"/>
                    <a:pt x="22" y="33"/>
                  </a:cubicBezTo>
                  <a:cubicBezTo>
                    <a:pt x="25" y="40"/>
                    <a:pt x="19" y="49"/>
                    <a:pt x="19" y="57"/>
                  </a:cubicBezTo>
                  <a:cubicBezTo>
                    <a:pt x="24" y="54"/>
                    <a:pt x="28" y="44"/>
                    <a:pt x="30" y="39"/>
                  </a:cubicBezTo>
                  <a:cubicBezTo>
                    <a:pt x="31" y="36"/>
                    <a:pt x="31" y="39"/>
                    <a:pt x="31" y="35"/>
                  </a:cubicBezTo>
                  <a:cubicBezTo>
                    <a:pt x="30" y="34"/>
                    <a:pt x="28" y="31"/>
                    <a:pt x="26" y="30"/>
                  </a:cubicBezTo>
                  <a:cubicBezTo>
                    <a:pt x="21" y="24"/>
                    <a:pt x="14" y="20"/>
                    <a:pt x="9" y="14"/>
                  </a:cubicBezTo>
                  <a:cubicBezTo>
                    <a:pt x="5" y="10"/>
                    <a:pt x="8" y="7"/>
                    <a:pt x="7" y="1"/>
                  </a:cubicBezTo>
                </a:path>
              </a:pathLst>
            </a:custGeom>
            <a:solidFill>
              <a:srgbClr val="9CC9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59" name="Freeform 274">
              <a:extLst>
                <a:ext uri="{FF2B5EF4-FFF2-40B4-BE49-F238E27FC236}">
                  <a16:creationId xmlns:a16="http://schemas.microsoft.com/office/drawing/2014/main" id="{B5F7D674-DFD5-480A-A53F-D57A45ADF5E9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2" y="1339"/>
              <a:ext cx="33" cy="42"/>
            </a:xfrm>
            <a:custGeom>
              <a:avLst/>
              <a:gdLst>
                <a:gd name="T0" fmla="*/ 830 w 13"/>
                <a:gd name="T1" fmla="*/ 4232 h 16"/>
                <a:gd name="T2" fmla="*/ 8016 w 13"/>
                <a:gd name="T3" fmla="*/ 9495 h 16"/>
                <a:gd name="T4" fmla="*/ 6643 w 13"/>
                <a:gd name="T5" fmla="*/ 0 h 16"/>
                <a:gd name="T6" fmla="*/ 6102 w 13"/>
                <a:gd name="T7" fmla="*/ 5843 h 1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16">
                  <a:moveTo>
                    <a:pt x="1" y="5"/>
                  </a:moveTo>
                  <a:cubicBezTo>
                    <a:pt x="0" y="11"/>
                    <a:pt x="9" y="16"/>
                    <a:pt x="12" y="11"/>
                  </a:cubicBezTo>
                  <a:cubicBezTo>
                    <a:pt x="13" y="8"/>
                    <a:pt x="11" y="2"/>
                    <a:pt x="10" y="0"/>
                  </a:cubicBezTo>
                  <a:cubicBezTo>
                    <a:pt x="10" y="3"/>
                    <a:pt x="10" y="6"/>
                    <a:pt x="9" y="7"/>
                  </a:cubicBezTo>
                </a:path>
              </a:pathLst>
            </a:custGeom>
            <a:solidFill>
              <a:srgbClr val="9CC9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60" name="Freeform 275">
              <a:extLst>
                <a:ext uri="{FF2B5EF4-FFF2-40B4-BE49-F238E27FC236}">
                  <a16:creationId xmlns:a16="http://schemas.microsoft.com/office/drawing/2014/main" id="{1D940FC7-88C1-4C11-9F94-6FCDA69B9A0B}"/>
                </a:ext>
              </a:extLst>
            </p:cNvPr>
            <p:cNvSpPr>
              <a:spLocks/>
            </p:cNvSpPr>
            <p:nvPr/>
          </p:nvSpPr>
          <p:spPr bwMode="auto">
            <a:xfrm>
              <a:off x="4407" y="1085"/>
              <a:ext cx="218" cy="224"/>
            </a:xfrm>
            <a:custGeom>
              <a:avLst/>
              <a:gdLst>
                <a:gd name="T0" fmla="*/ 1965 w 87"/>
                <a:gd name="T1" fmla="*/ 80499 h 84"/>
                <a:gd name="T2" fmla="*/ 7409 w 87"/>
                <a:gd name="T3" fmla="*/ 12536 h 84"/>
                <a:gd name="T4" fmla="*/ 20532 w 87"/>
                <a:gd name="T5" fmla="*/ 2824 h 84"/>
                <a:gd name="T6" fmla="*/ 53934 w 87"/>
                <a:gd name="T7" fmla="*/ 3891 h 84"/>
                <a:gd name="T8" fmla="*/ 9374 w 87"/>
                <a:gd name="T9" fmla="*/ 26944 h 84"/>
                <a:gd name="T10" fmla="*/ 1965 w 87"/>
                <a:gd name="T11" fmla="*/ 80499 h 8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7" h="84">
                  <a:moveTo>
                    <a:pt x="3" y="84"/>
                  </a:moveTo>
                  <a:cubicBezTo>
                    <a:pt x="0" y="50"/>
                    <a:pt x="2" y="23"/>
                    <a:pt x="12" y="13"/>
                  </a:cubicBezTo>
                  <a:cubicBezTo>
                    <a:pt x="15" y="10"/>
                    <a:pt x="23" y="4"/>
                    <a:pt x="33" y="3"/>
                  </a:cubicBezTo>
                  <a:cubicBezTo>
                    <a:pt x="56" y="0"/>
                    <a:pt x="87" y="4"/>
                    <a:pt x="87" y="4"/>
                  </a:cubicBezTo>
                  <a:cubicBezTo>
                    <a:pt x="48" y="5"/>
                    <a:pt x="22" y="7"/>
                    <a:pt x="15" y="28"/>
                  </a:cubicBezTo>
                  <a:cubicBezTo>
                    <a:pt x="8" y="48"/>
                    <a:pt x="3" y="84"/>
                    <a:pt x="3" y="8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61" name="Freeform 276">
              <a:extLst>
                <a:ext uri="{FF2B5EF4-FFF2-40B4-BE49-F238E27FC236}">
                  <a16:creationId xmlns:a16="http://schemas.microsoft.com/office/drawing/2014/main" id="{B1610828-3DA0-48F4-BAAF-14B9B1370FE6}"/>
                </a:ext>
              </a:extLst>
            </p:cNvPr>
            <p:cNvSpPr>
              <a:spLocks/>
            </p:cNvSpPr>
            <p:nvPr/>
          </p:nvSpPr>
          <p:spPr bwMode="auto">
            <a:xfrm>
              <a:off x="4965" y="1144"/>
              <a:ext cx="97" cy="107"/>
            </a:xfrm>
            <a:custGeom>
              <a:avLst/>
              <a:gdLst>
                <a:gd name="T0" fmla="*/ 14662 w 39"/>
                <a:gd name="T1" fmla="*/ 0 h 40"/>
                <a:gd name="T2" fmla="*/ 0 w 39"/>
                <a:gd name="T3" fmla="*/ 39162 h 40"/>
                <a:gd name="T4" fmla="*/ 14662 w 39"/>
                <a:gd name="T5" fmla="*/ 0 h 4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9" h="40">
                  <a:moveTo>
                    <a:pt x="25" y="0"/>
                  </a:moveTo>
                  <a:cubicBezTo>
                    <a:pt x="33" y="13"/>
                    <a:pt x="23" y="40"/>
                    <a:pt x="0" y="40"/>
                  </a:cubicBezTo>
                  <a:cubicBezTo>
                    <a:pt x="30" y="37"/>
                    <a:pt x="39" y="17"/>
                    <a:pt x="2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62" name="Freeform 277">
              <a:extLst>
                <a:ext uri="{FF2B5EF4-FFF2-40B4-BE49-F238E27FC236}">
                  <a16:creationId xmlns:a16="http://schemas.microsoft.com/office/drawing/2014/main" id="{15F35C6A-979B-4168-90A5-E6337FC76A8C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2" y="1093"/>
              <a:ext cx="145" cy="176"/>
            </a:xfrm>
            <a:custGeom>
              <a:avLst/>
              <a:gdLst>
                <a:gd name="T0" fmla="*/ 0 w 58"/>
                <a:gd name="T1" fmla="*/ 0 h 66"/>
                <a:gd name="T2" fmla="*/ 29300 w 58"/>
                <a:gd name="T3" fmla="*/ 9707 h 66"/>
                <a:gd name="T4" fmla="*/ 34970 w 58"/>
                <a:gd name="T5" fmla="*/ 63261 h 66"/>
                <a:gd name="T6" fmla="*/ 0 w 58"/>
                <a:gd name="T7" fmla="*/ 0 h 6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8" h="66">
                  <a:moveTo>
                    <a:pt x="0" y="0"/>
                  </a:moveTo>
                  <a:cubicBezTo>
                    <a:pt x="28" y="0"/>
                    <a:pt x="41" y="2"/>
                    <a:pt x="48" y="10"/>
                  </a:cubicBezTo>
                  <a:cubicBezTo>
                    <a:pt x="55" y="19"/>
                    <a:pt x="58" y="24"/>
                    <a:pt x="57" y="66"/>
                  </a:cubicBezTo>
                  <a:cubicBezTo>
                    <a:pt x="56" y="49"/>
                    <a:pt x="56" y="6"/>
                    <a:pt x="0" y="0"/>
                  </a:cubicBezTo>
                  <a:close/>
                </a:path>
              </a:pathLst>
            </a:custGeom>
            <a:solidFill>
              <a:srgbClr val="C7DE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63" name="Freeform 278">
              <a:extLst>
                <a:ext uri="{FF2B5EF4-FFF2-40B4-BE49-F238E27FC236}">
                  <a16:creationId xmlns:a16="http://schemas.microsoft.com/office/drawing/2014/main" id="{630F7FDC-AFFC-4DC1-868A-7C2D28DA40C0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2" y="1123"/>
              <a:ext cx="68" cy="112"/>
            </a:xfrm>
            <a:custGeom>
              <a:avLst/>
              <a:gdLst>
                <a:gd name="T0" fmla="*/ 17335 w 27"/>
                <a:gd name="T1" fmla="*/ 40299 h 42"/>
                <a:gd name="T2" fmla="*/ 14076 w 27"/>
                <a:gd name="T3" fmla="*/ 0 h 42"/>
                <a:gd name="T4" fmla="*/ 17335 w 27"/>
                <a:gd name="T5" fmla="*/ 40299 h 4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" h="42">
                  <a:moveTo>
                    <a:pt x="27" y="42"/>
                  </a:moveTo>
                  <a:cubicBezTo>
                    <a:pt x="8" y="31"/>
                    <a:pt x="14" y="4"/>
                    <a:pt x="22" y="0"/>
                  </a:cubicBezTo>
                  <a:cubicBezTo>
                    <a:pt x="8" y="5"/>
                    <a:pt x="0" y="29"/>
                    <a:pt x="27" y="42"/>
                  </a:cubicBezTo>
                  <a:close/>
                </a:path>
              </a:pathLst>
            </a:custGeom>
            <a:solidFill>
              <a:srgbClr val="C7DE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64" name="Freeform 279">
              <a:extLst>
                <a:ext uri="{FF2B5EF4-FFF2-40B4-BE49-F238E27FC236}">
                  <a16:creationId xmlns:a16="http://schemas.microsoft.com/office/drawing/2014/main" id="{931DF939-C19E-405B-87AB-28FA3328FE21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7" y="2421"/>
              <a:ext cx="638" cy="46"/>
            </a:xfrm>
            <a:custGeom>
              <a:avLst/>
              <a:gdLst>
                <a:gd name="T0" fmla="*/ 9320 w 255"/>
                <a:gd name="T1" fmla="*/ 9430 h 17"/>
                <a:gd name="T2" fmla="*/ 49804 w 255"/>
                <a:gd name="T3" fmla="*/ 5528 h 17"/>
                <a:gd name="T4" fmla="*/ 90791 w 255"/>
                <a:gd name="T5" fmla="*/ 4343 h 17"/>
                <a:gd name="T6" fmla="*/ 107957 w 255"/>
                <a:gd name="T7" fmla="*/ 6224 h 17"/>
                <a:gd name="T8" fmla="*/ 135694 w 255"/>
                <a:gd name="T9" fmla="*/ 6224 h 17"/>
                <a:gd name="T10" fmla="*/ 154036 w 255"/>
                <a:gd name="T11" fmla="*/ 6224 h 17"/>
                <a:gd name="T12" fmla="*/ 148426 w 255"/>
                <a:gd name="T13" fmla="*/ 14958 h 17"/>
                <a:gd name="T14" fmla="*/ 117747 w 255"/>
                <a:gd name="T15" fmla="*/ 18010 h 17"/>
                <a:gd name="T16" fmla="*/ 96871 w 255"/>
                <a:gd name="T17" fmla="*/ 12601 h 17"/>
                <a:gd name="T18" fmla="*/ 60112 w 255"/>
                <a:gd name="T19" fmla="*/ 16086 h 17"/>
                <a:gd name="T20" fmla="*/ 22848 w 255"/>
                <a:gd name="T21" fmla="*/ 16841 h 17"/>
                <a:gd name="T22" fmla="*/ 4431 w 255"/>
                <a:gd name="T23" fmla="*/ 16086 h 17"/>
                <a:gd name="T24" fmla="*/ 9320 w 255"/>
                <a:gd name="T25" fmla="*/ 9430 h 1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55" h="17">
                  <a:moveTo>
                    <a:pt x="15" y="9"/>
                  </a:moveTo>
                  <a:cubicBezTo>
                    <a:pt x="30" y="9"/>
                    <a:pt x="49" y="11"/>
                    <a:pt x="81" y="5"/>
                  </a:cubicBezTo>
                  <a:cubicBezTo>
                    <a:pt x="113" y="0"/>
                    <a:pt x="133" y="6"/>
                    <a:pt x="148" y="4"/>
                  </a:cubicBezTo>
                  <a:cubicBezTo>
                    <a:pt x="163" y="3"/>
                    <a:pt x="163" y="0"/>
                    <a:pt x="176" y="6"/>
                  </a:cubicBezTo>
                  <a:cubicBezTo>
                    <a:pt x="190" y="12"/>
                    <a:pt x="201" y="7"/>
                    <a:pt x="221" y="6"/>
                  </a:cubicBezTo>
                  <a:cubicBezTo>
                    <a:pt x="240" y="6"/>
                    <a:pt x="249" y="2"/>
                    <a:pt x="251" y="6"/>
                  </a:cubicBezTo>
                  <a:cubicBezTo>
                    <a:pt x="252" y="9"/>
                    <a:pt x="255" y="14"/>
                    <a:pt x="242" y="14"/>
                  </a:cubicBezTo>
                  <a:cubicBezTo>
                    <a:pt x="228" y="15"/>
                    <a:pt x="205" y="16"/>
                    <a:pt x="192" y="17"/>
                  </a:cubicBezTo>
                  <a:cubicBezTo>
                    <a:pt x="178" y="17"/>
                    <a:pt x="167" y="12"/>
                    <a:pt x="158" y="12"/>
                  </a:cubicBezTo>
                  <a:cubicBezTo>
                    <a:pt x="150" y="12"/>
                    <a:pt x="114" y="15"/>
                    <a:pt x="98" y="15"/>
                  </a:cubicBezTo>
                  <a:cubicBezTo>
                    <a:pt x="82" y="15"/>
                    <a:pt x="47" y="16"/>
                    <a:pt x="37" y="16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7" y="15"/>
                    <a:pt x="0" y="9"/>
                    <a:pt x="15" y="9"/>
                  </a:cubicBezTo>
                  <a:close/>
                </a:path>
              </a:pathLst>
            </a:custGeom>
            <a:solidFill>
              <a:srgbClr val="EDF5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65" name="Freeform 280">
              <a:extLst>
                <a:ext uri="{FF2B5EF4-FFF2-40B4-BE49-F238E27FC236}">
                  <a16:creationId xmlns:a16="http://schemas.microsoft.com/office/drawing/2014/main" id="{31911F04-3118-443C-A881-1E0539F8ED04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2" y="2288"/>
              <a:ext cx="708" cy="123"/>
            </a:xfrm>
            <a:custGeom>
              <a:avLst/>
              <a:gdLst>
                <a:gd name="T0" fmla="*/ 0 w 283"/>
                <a:gd name="T1" fmla="*/ 9867 h 46"/>
                <a:gd name="T2" fmla="*/ 11085 w 283"/>
                <a:gd name="T3" fmla="*/ 39117 h 46"/>
                <a:gd name="T4" fmla="*/ 31850 w 283"/>
                <a:gd name="T5" fmla="*/ 42119 h 46"/>
                <a:gd name="T6" fmla="*/ 53896 w 283"/>
                <a:gd name="T7" fmla="*/ 36250 h 46"/>
                <a:gd name="T8" fmla="*/ 63227 w 283"/>
                <a:gd name="T9" fmla="*/ 28584 h 46"/>
                <a:gd name="T10" fmla="*/ 69879 w 283"/>
                <a:gd name="T11" fmla="*/ 33226 h 46"/>
                <a:gd name="T12" fmla="*/ 79681 w 283"/>
                <a:gd name="T13" fmla="*/ 34298 h 46"/>
                <a:gd name="T14" fmla="*/ 106633 w 283"/>
                <a:gd name="T15" fmla="*/ 34298 h 46"/>
                <a:gd name="T16" fmla="*/ 115952 w 283"/>
                <a:gd name="T17" fmla="*/ 32103 h 46"/>
                <a:gd name="T18" fmla="*/ 122104 w 283"/>
                <a:gd name="T19" fmla="*/ 27456 h 46"/>
                <a:gd name="T20" fmla="*/ 138483 w 283"/>
                <a:gd name="T21" fmla="*/ 37314 h 46"/>
                <a:gd name="T22" fmla="*/ 150819 w 283"/>
                <a:gd name="T23" fmla="*/ 37314 h 46"/>
                <a:gd name="T24" fmla="*/ 172870 w 283"/>
                <a:gd name="T25" fmla="*/ 32103 h 46"/>
                <a:gd name="T26" fmla="*/ 173570 w 283"/>
                <a:gd name="T27" fmla="*/ 7663 h 46"/>
                <a:gd name="T28" fmla="*/ 166210 w 283"/>
                <a:gd name="T29" fmla="*/ 6958 h 46"/>
                <a:gd name="T30" fmla="*/ 162560 w 283"/>
                <a:gd name="T31" fmla="*/ 3998 h 46"/>
                <a:gd name="T32" fmla="*/ 151527 w 283"/>
                <a:gd name="T33" fmla="*/ 20490 h 46"/>
                <a:gd name="T34" fmla="*/ 129464 w 283"/>
                <a:gd name="T35" fmla="*/ 20490 h 46"/>
                <a:gd name="T36" fmla="*/ 117203 w 283"/>
                <a:gd name="T37" fmla="*/ 13557 h 46"/>
                <a:gd name="T38" fmla="*/ 104942 w 283"/>
                <a:gd name="T39" fmla="*/ 12827 h 46"/>
                <a:gd name="T40" fmla="*/ 88292 w 283"/>
                <a:gd name="T41" fmla="*/ 15752 h 46"/>
                <a:gd name="T42" fmla="*/ 84570 w 283"/>
                <a:gd name="T43" fmla="*/ 19426 h 46"/>
                <a:gd name="T44" fmla="*/ 72309 w 283"/>
                <a:gd name="T45" fmla="*/ 18605 h 46"/>
                <a:gd name="T46" fmla="*/ 39205 w 283"/>
                <a:gd name="T47" fmla="*/ 14629 h 46"/>
                <a:gd name="T48" fmla="*/ 26444 w 283"/>
                <a:gd name="T49" fmla="*/ 14629 h 46"/>
                <a:gd name="T50" fmla="*/ 20872 w 283"/>
                <a:gd name="T51" fmla="*/ 17474 h 46"/>
                <a:gd name="T52" fmla="*/ 13044 w 283"/>
                <a:gd name="T53" fmla="*/ 16402 h 46"/>
                <a:gd name="T54" fmla="*/ 3725 w 283"/>
                <a:gd name="T55" fmla="*/ 12827 h 4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283" h="46">
                  <a:moveTo>
                    <a:pt x="0" y="10"/>
                  </a:moveTo>
                  <a:cubicBezTo>
                    <a:pt x="0" y="23"/>
                    <a:pt x="3" y="36"/>
                    <a:pt x="18" y="40"/>
                  </a:cubicBezTo>
                  <a:cubicBezTo>
                    <a:pt x="29" y="42"/>
                    <a:pt x="41" y="42"/>
                    <a:pt x="52" y="43"/>
                  </a:cubicBezTo>
                  <a:cubicBezTo>
                    <a:pt x="66" y="43"/>
                    <a:pt x="76" y="46"/>
                    <a:pt x="88" y="37"/>
                  </a:cubicBezTo>
                  <a:cubicBezTo>
                    <a:pt x="92" y="34"/>
                    <a:pt x="96" y="28"/>
                    <a:pt x="103" y="29"/>
                  </a:cubicBezTo>
                  <a:cubicBezTo>
                    <a:pt x="106" y="29"/>
                    <a:pt x="111" y="33"/>
                    <a:pt x="114" y="34"/>
                  </a:cubicBezTo>
                  <a:cubicBezTo>
                    <a:pt x="119" y="36"/>
                    <a:pt x="125" y="35"/>
                    <a:pt x="130" y="35"/>
                  </a:cubicBezTo>
                  <a:cubicBezTo>
                    <a:pt x="145" y="35"/>
                    <a:pt x="160" y="36"/>
                    <a:pt x="174" y="35"/>
                  </a:cubicBezTo>
                  <a:cubicBezTo>
                    <a:pt x="179" y="35"/>
                    <a:pt x="184" y="36"/>
                    <a:pt x="189" y="33"/>
                  </a:cubicBezTo>
                  <a:cubicBezTo>
                    <a:pt x="191" y="32"/>
                    <a:pt x="192" y="29"/>
                    <a:pt x="199" y="28"/>
                  </a:cubicBezTo>
                  <a:cubicBezTo>
                    <a:pt x="207" y="27"/>
                    <a:pt x="218" y="38"/>
                    <a:pt x="226" y="38"/>
                  </a:cubicBezTo>
                  <a:cubicBezTo>
                    <a:pt x="236" y="38"/>
                    <a:pt x="236" y="38"/>
                    <a:pt x="246" y="38"/>
                  </a:cubicBezTo>
                  <a:cubicBezTo>
                    <a:pt x="258" y="38"/>
                    <a:pt x="271" y="34"/>
                    <a:pt x="282" y="33"/>
                  </a:cubicBezTo>
                  <a:cubicBezTo>
                    <a:pt x="282" y="25"/>
                    <a:pt x="282" y="16"/>
                    <a:pt x="283" y="8"/>
                  </a:cubicBezTo>
                  <a:cubicBezTo>
                    <a:pt x="277" y="7"/>
                    <a:pt x="277" y="9"/>
                    <a:pt x="271" y="7"/>
                  </a:cubicBezTo>
                  <a:cubicBezTo>
                    <a:pt x="266" y="5"/>
                    <a:pt x="271" y="0"/>
                    <a:pt x="265" y="4"/>
                  </a:cubicBezTo>
                  <a:cubicBezTo>
                    <a:pt x="260" y="7"/>
                    <a:pt x="253" y="20"/>
                    <a:pt x="247" y="21"/>
                  </a:cubicBezTo>
                  <a:cubicBezTo>
                    <a:pt x="237" y="24"/>
                    <a:pt x="221" y="23"/>
                    <a:pt x="211" y="21"/>
                  </a:cubicBezTo>
                  <a:cubicBezTo>
                    <a:pt x="204" y="19"/>
                    <a:pt x="198" y="16"/>
                    <a:pt x="191" y="14"/>
                  </a:cubicBezTo>
                  <a:cubicBezTo>
                    <a:pt x="184" y="13"/>
                    <a:pt x="178" y="13"/>
                    <a:pt x="171" y="13"/>
                  </a:cubicBezTo>
                  <a:cubicBezTo>
                    <a:pt x="162" y="13"/>
                    <a:pt x="151" y="11"/>
                    <a:pt x="144" y="16"/>
                  </a:cubicBezTo>
                  <a:cubicBezTo>
                    <a:pt x="142" y="18"/>
                    <a:pt x="142" y="19"/>
                    <a:pt x="138" y="20"/>
                  </a:cubicBezTo>
                  <a:cubicBezTo>
                    <a:pt x="133" y="22"/>
                    <a:pt x="124" y="20"/>
                    <a:pt x="118" y="19"/>
                  </a:cubicBezTo>
                  <a:cubicBezTo>
                    <a:pt x="100" y="18"/>
                    <a:pt x="82" y="16"/>
                    <a:pt x="64" y="15"/>
                  </a:cubicBezTo>
                  <a:cubicBezTo>
                    <a:pt x="58" y="15"/>
                    <a:pt x="50" y="13"/>
                    <a:pt x="43" y="15"/>
                  </a:cubicBezTo>
                  <a:cubicBezTo>
                    <a:pt x="40" y="16"/>
                    <a:pt x="37" y="17"/>
                    <a:pt x="34" y="18"/>
                  </a:cubicBezTo>
                  <a:cubicBezTo>
                    <a:pt x="28" y="20"/>
                    <a:pt x="26" y="19"/>
                    <a:pt x="21" y="17"/>
                  </a:cubicBezTo>
                  <a:cubicBezTo>
                    <a:pt x="18" y="16"/>
                    <a:pt x="7" y="15"/>
                    <a:pt x="6" y="13"/>
                  </a:cubicBezTo>
                </a:path>
              </a:pathLst>
            </a:custGeom>
            <a:solidFill>
              <a:srgbClr val="BCDA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66" name="Freeform 281">
              <a:extLst>
                <a:ext uri="{FF2B5EF4-FFF2-40B4-BE49-F238E27FC236}">
                  <a16:creationId xmlns:a16="http://schemas.microsoft.com/office/drawing/2014/main" id="{87EC3EFC-D94B-4286-89D7-A865062CFCF9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5" y="2355"/>
              <a:ext cx="210" cy="50"/>
            </a:xfrm>
            <a:custGeom>
              <a:avLst/>
              <a:gdLst>
                <a:gd name="T0" fmla="*/ 1300 w 84"/>
                <a:gd name="T1" fmla="*/ 10611 h 19"/>
                <a:gd name="T2" fmla="*/ 9770 w 84"/>
                <a:gd name="T3" fmla="*/ 12229 h 19"/>
                <a:gd name="T4" fmla="*/ 20833 w 84"/>
                <a:gd name="T5" fmla="*/ 13995 h 19"/>
                <a:gd name="T6" fmla="*/ 39845 w 84"/>
                <a:gd name="T7" fmla="*/ 13995 h 19"/>
                <a:gd name="T8" fmla="*/ 51300 w 84"/>
                <a:gd name="T9" fmla="*/ 1005 h 19"/>
                <a:gd name="T10" fmla="*/ 43488 w 84"/>
                <a:gd name="T11" fmla="*/ 1621 h 19"/>
                <a:gd name="T12" fmla="*/ 37425 w 84"/>
                <a:gd name="T13" fmla="*/ 7963 h 19"/>
                <a:gd name="T14" fmla="*/ 23250 w 84"/>
                <a:gd name="T15" fmla="*/ 8582 h 19"/>
                <a:gd name="T16" fmla="*/ 11720 w 84"/>
                <a:gd name="T17" fmla="*/ 6961 h 19"/>
                <a:gd name="T18" fmla="*/ 0 w 84"/>
                <a:gd name="T19" fmla="*/ 6961 h 1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84" h="19">
                  <a:moveTo>
                    <a:pt x="2" y="12"/>
                  </a:moveTo>
                  <a:cubicBezTo>
                    <a:pt x="3" y="15"/>
                    <a:pt x="13" y="14"/>
                    <a:pt x="16" y="14"/>
                  </a:cubicBezTo>
                  <a:cubicBezTo>
                    <a:pt x="22" y="14"/>
                    <a:pt x="28" y="15"/>
                    <a:pt x="34" y="16"/>
                  </a:cubicBezTo>
                  <a:cubicBezTo>
                    <a:pt x="43" y="19"/>
                    <a:pt x="55" y="18"/>
                    <a:pt x="65" y="16"/>
                  </a:cubicBezTo>
                  <a:cubicBezTo>
                    <a:pt x="69" y="12"/>
                    <a:pt x="76" y="0"/>
                    <a:pt x="84" y="1"/>
                  </a:cubicBezTo>
                  <a:cubicBezTo>
                    <a:pt x="80" y="1"/>
                    <a:pt x="75" y="0"/>
                    <a:pt x="71" y="2"/>
                  </a:cubicBezTo>
                  <a:cubicBezTo>
                    <a:pt x="68" y="4"/>
                    <a:pt x="65" y="7"/>
                    <a:pt x="61" y="9"/>
                  </a:cubicBezTo>
                  <a:cubicBezTo>
                    <a:pt x="55" y="12"/>
                    <a:pt x="45" y="10"/>
                    <a:pt x="38" y="10"/>
                  </a:cubicBezTo>
                  <a:cubicBezTo>
                    <a:pt x="32" y="10"/>
                    <a:pt x="25" y="8"/>
                    <a:pt x="19" y="8"/>
                  </a:cubicBezTo>
                  <a:cubicBezTo>
                    <a:pt x="14" y="9"/>
                    <a:pt x="4" y="11"/>
                    <a:pt x="0" y="8"/>
                  </a:cubicBezTo>
                </a:path>
              </a:pathLst>
            </a:custGeom>
            <a:solidFill>
              <a:srgbClr val="9CC9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67" name="Freeform 282">
              <a:extLst>
                <a:ext uri="{FF2B5EF4-FFF2-40B4-BE49-F238E27FC236}">
                  <a16:creationId xmlns:a16="http://schemas.microsoft.com/office/drawing/2014/main" id="{D955B0D9-5118-44EB-AC2A-A84CF3354D96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0" y="2347"/>
              <a:ext cx="197" cy="34"/>
            </a:xfrm>
            <a:custGeom>
              <a:avLst/>
              <a:gdLst>
                <a:gd name="T0" fmla="*/ 7693 w 79"/>
                <a:gd name="T1" fmla="*/ 10896 h 13"/>
                <a:gd name="T2" fmla="*/ 16857 w 79"/>
                <a:gd name="T3" fmla="*/ 10896 h 13"/>
                <a:gd name="T4" fmla="*/ 28144 w 79"/>
                <a:gd name="T5" fmla="*/ 10896 h 13"/>
                <a:gd name="T6" fmla="*/ 32485 w 79"/>
                <a:gd name="T7" fmla="*/ 10896 h 13"/>
                <a:gd name="T8" fmla="*/ 34921 w 79"/>
                <a:gd name="T9" fmla="*/ 5759 h 13"/>
                <a:gd name="T10" fmla="*/ 42535 w 79"/>
                <a:gd name="T11" fmla="*/ 4166 h 13"/>
                <a:gd name="T12" fmla="*/ 47327 w 79"/>
                <a:gd name="T13" fmla="*/ 5759 h 13"/>
                <a:gd name="T14" fmla="*/ 36086 w 79"/>
                <a:gd name="T15" fmla="*/ 986 h 13"/>
                <a:gd name="T16" fmla="*/ 31248 w 79"/>
                <a:gd name="T17" fmla="*/ 986 h 13"/>
                <a:gd name="T18" fmla="*/ 28144 w 79"/>
                <a:gd name="T19" fmla="*/ 3188 h 13"/>
                <a:gd name="T20" fmla="*/ 14962 w 79"/>
                <a:gd name="T21" fmla="*/ 6745 h 13"/>
                <a:gd name="T22" fmla="*/ 0 w 79"/>
                <a:gd name="T23" fmla="*/ 9303 h 1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79" h="13">
                  <a:moveTo>
                    <a:pt x="13" y="13"/>
                  </a:moveTo>
                  <a:cubicBezTo>
                    <a:pt x="17" y="12"/>
                    <a:pt x="23" y="13"/>
                    <a:pt x="28" y="13"/>
                  </a:cubicBezTo>
                  <a:cubicBezTo>
                    <a:pt x="34" y="13"/>
                    <a:pt x="41" y="13"/>
                    <a:pt x="47" y="13"/>
                  </a:cubicBezTo>
                  <a:cubicBezTo>
                    <a:pt x="49" y="13"/>
                    <a:pt x="52" y="13"/>
                    <a:pt x="54" y="13"/>
                  </a:cubicBezTo>
                  <a:cubicBezTo>
                    <a:pt x="56" y="11"/>
                    <a:pt x="56" y="9"/>
                    <a:pt x="58" y="7"/>
                  </a:cubicBezTo>
                  <a:cubicBezTo>
                    <a:pt x="61" y="6"/>
                    <a:pt x="68" y="5"/>
                    <a:pt x="71" y="5"/>
                  </a:cubicBezTo>
                  <a:cubicBezTo>
                    <a:pt x="74" y="5"/>
                    <a:pt x="76" y="6"/>
                    <a:pt x="79" y="7"/>
                  </a:cubicBezTo>
                  <a:cubicBezTo>
                    <a:pt x="73" y="4"/>
                    <a:pt x="67" y="2"/>
                    <a:pt x="60" y="1"/>
                  </a:cubicBezTo>
                  <a:cubicBezTo>
                    <a:pt x="58" y="0"/>
                    <a:pt x="54" y="0"/>
                    <a:pt x="52" y="1"/>
                  </a:cubicBezTo>
                  <a:cubicBezTo>
                    <a:pt x="50" y="1"/>
                    <a:pt x="49" y="2"/>
                    <a:pt x="47" y="4"/>
                  </a:cubicBezTo>
                  <a:cubicBezTo>
                    <a:pt x="40" y="8"/>
                    <a:pt x="33" y="7"/>
                    <a:pt x="25" y="8"/>
                  </a:cubicBezTo>
                  <a:cubicBezTo>
                    <a:pt x="16" y="8"/>
                    <a:pt x="8" y="12"/>
                    <a:pt x="0" y="11"/>
                  </a:cubicBezTo>
                </a:path>
              </a:pathLst>
            </a:custGeom>
            <a:solidFill>
              <a:srgbClr val="9CC9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68" name="Freeform 283">
              <a:extLst>
                <a:ext uri="{FF2B5EF4-FFF2-40B4-BE49-F238E27FC236}">
                  <a16:creationId xmlns:a16="http://schemas.microsoft.com/office/drawing/2014/main" id="{07A0F4B6-216E-4786-8DB0-6D2E4ADB0351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5" y="1571"/>
              <a:ext cx="57" cy="149"/>
            </a:xfrm>
            <a:custGeom>
              <a:avLst/>
              <a:gdLst>
                <a:gd name="T0" fmla="*/ 0 w 23"/>
                <a:gd name="T1" fmla="*/ 0 h 56"/>
                <a:gd name="T2" fmla="*/ 2347 w 23"/>
                <a:gd name="T3" fmla="*/ 15185 h 56"/>
                <a:gd name="T4" fmla="*/ 2347 w 23"/>
                <a:gd name="T5" fmla="*/ 28424 h 56"/>
                <a:gd name="T6" fmla="*/ 2347 w 23"/>
                <a:gd name="T7" fmla="*/ 52821 h 56"/>
                <a:gd name="T8" fmla="*/ 3470 w 23"/>
                <a:gd name="T9" fmla="*/ 27312 h 56"/>
                <a:gd name="T10" fmla="*/ 13167 w 23"/>
                <a:gd name="T11" fmla="*/ 14131 h 56"/>
                <a:gd name="T12" fmla="*/ 1125 w 23"/>
                <a:gd name="T13" fmla="*/ 1054 h 5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3" h="56">
                  <a:moveTo>
                    <a:pt x="0" y="0"/>
                  </a:moveTo>
                  <a:cubicBezTo>
                    <a:pt x="0" y="5"/>
                    <a:pt x="3" y="11"/>
                    <a:pt x="4" y="16"/>
                  </a:cubicBezTo>
                  <a:cubicBezTo>
                    <a:pt x="4" y="21"/>
                    <a:pt x="4" y="25"/>
                    <a:pt x="4" y="30"/>
                  </a:cubicBezTo>
                  <a:cubicBezTo>
                    <a:pt x="4" y="39"/>
                    <a:pt x="4" y="47"/>
                    <a:pt x="4" y="56"/>
                  </a:cubicBezTo>
                  <a:cubicBezTo>
                    <a:pt x="4" y="47"/>
                    <a:pt x="5" y="38"/>
                    <a:pt x="6" y="29"/>
                  </a:cubicBezTo>
                  <a:cubicBezTo>
                    <a:pt x="7" y="18"/>
                    <a:pt x="13" y="17"/>
                    <a:pt x="23" y="15"/>
                  </a:cubicBezTo>
                  <a:cubicBezTo>
                    <a:pt x="14" y="15"/>
                    <a:pt x="7" y="9"/>
                    <a:pt x="2" y="1"/>
                  </a:cubicBezTo>
                </a:path>
              </a:pathLst>
            </a:custGeom>
            <a:solidFill>
              <a:srgbClr val="3AA0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69" name="Freeform 284">
              <a:extLst>
                <a:ext uri="{FF2B5EF4-FFF2-40B4-BE49-F238E27FC236}">
                  <a16:creationId xmlns:a16="http://schemas.microsoft.com/office/drawing/2014/main" id="{DAD38A5A-6C13-4F9B-8E4A-38CD1AF07981}"/>
                </a:ext>
              </a:extLst>
            </p:cNvPr>
            <p:cNvSpPr>
              <a:spLocks/>
            </p:cNvSpPr>
            <p:nvPr/>
          </p:nvSpPr>
          <p:spPr bwMode="auto">
            <a:xfrm>
              <a:off x="5085" y="1661"/>
              <a:ext cx="12" cy="35"/>
            </a:xfrm>
            <a:custGeom>
              <a:avLst/>
              <a:gdLst>
                <a:gd name="T0" fmla="*/ 967 w 5"/>
                <a:gd name="T1" fmla="*/ 0 h 13"/>
                <a:gd name="T2" fmla="*/ 403 w 5"/>
                <a:gd name="T3" fmla="*/ 13287 h 13"/>
                <a:gd name="T4" fmla="*/ 2321 w 5"/>
                <a:gd name="T5" fmla="*/ 9192 h 13"/>
                <a:gd name="T6" fmla="*/ 1354 w 5"/>
                <a:gd name="T7" fmla="*/ 4254 h 1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13">
                  <a:moveTo>
                    <a:pt x="2" y="0"/>
                  </a:moveTo>
                  <a:cubicBezTo>
                    <a:pt x="0" y="3"/>
                    <a:pt x="1" y="10"/>
                    <a:pt x="1" y="13"/>
                  </a:cubicBezTo>
                  <a:cubicBezTo>
                    <a:pt x="1" y="12"/>
                    <a:pt x="5" y="10"/>
                    <a:pt x="5" y="9"/>
                  </a:cubicBezTo>
                  <a:cubicBezTo>
                    <a:pt x="5" y="7"/>
                    <a:pt x="3" y="6"/>
                    <a:pt x="3" y="4"/>
                  </a:cubicBezTo>
                </a:path>
              </a:pathLst>
            </a:custGeom>
            <a:solidFill>
              <a:srgbClr val="3AA0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70" name="Freeform 285">
              <a:extLst>
                <a:ext uri="{FF2B5EF4-FFF2-40B4-BE49-F238E27FC236}">
                  <a16:creationId xmlns:a16="http://schemas.microsoft.com/office/drawing/2014/main" id="{7B8AE40C-150D-4C7D-9C78-DEA85B97877A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5" y="1848"/>
              <a:ext cx="10" cy="29"/>
            </a:xfrm>
            <a:custGeom>
              <a:avLst/>
              <a:gdLst>
                <a:gd name="T0" fmla="*/ 0 w 4"/>
                <a:gd name="T1" fmla="*/ 5365 h 11"/>
                <a:gd name="T2" fmla="*/ 1300 w 4"/>
                <a:gd name="T3" fmla="*/ 9654 h 11"/>
                <a:gd name="T4" fmla="*/ 1958 w 4"/>
                <a:gd name="T5" fmla="*/ 9654 h 11"/>
                <a:gd name="T6" fmla="*/ 1958 w 4"/>
                <a:gd name="T7" fmla="*/ 5365 h 11"/>
                <a:gd name="T8" fmla="*/ 0 w 4"/>
                <a:gd name="T9" fmla="*/ 0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11">
                  <a:moveTo>
                    <a:pt x="0" y="6"/>
                  </a:moveTo>
                  <a:cubicBezTo>
                    <a:pt x="1" y="7"/>
                    <a:pt x="1" y="10"/>
                    <a:pt x="2" y="11"/>
                  </a:cubicBezTo>
                  <a:cubicBezTo>
                    <a:pt x="2" y="11"/>
                    <a:pt x="3" y="11"/>
                    <a:pt x="3" y="11"/>
                  </a:cubicBezTo>
                  <a:cubicBezTo>
                    <a:pt x="4" y="10"/>
                    <a:pt x="3" y="8"/>
                    <a:pt x="3" y="6"/>
                  </a:cubicBezTo>
                  <a:cubicBezTo>
                    <a:pt x="3" y="3"/>
                    <a:pt x="4" y="1"/>
                    <a:pt x="0" y="0"/>
                  </a:cubicBezTo>
                </a:path>
              </a:pathLst>
            </a:custGeom>
            <a:solidFill>
              <a:srgbClr val="3AA0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71" name="Freeform 286">
              <a:extLst>
                <a:ext uri="{FF2B5EF4-FFF2-40B4-BE49-F238E27FC236}">
                  <a16:creationId xmlns:a16="http://schemas.microsoft.com/office/drawing/2014/main" id="{30216AC9-0B29-4D6E-AFA6-D4686E16A024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7" y="1528"/>
              <a:ext cx="30" cy="32"/>
            </a:xfrm>
            <a:custGeom>
              <a:avLst/>
              <a:gdLst>
                <a:gd name="T0" fmla="*/ 3250 w 12"/>
                <a:gd name="T1" fmla="*/ 1059 h 12"/>
                <a:gd name="T2" fmla="*/ 0 w 12"/>
                <a:gd name="T3" fmla="*/ 3891 h 12"/>
                <a:gd name="T4" fmla="*/ 5675 w 12"/>
                <a:gd name="T5" fmla="*/ 8648 h 12"/>
                <a:gd name="T6" fmla="*/ 5675 w 12"/>
                <a:gd name="T7" fmla="*/ 0 h 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" h="12">
                  <a:moveTo>
                    <a:pt x="5" y="1"/>
                  </a:moveTo>
                  <a:cubicBezTo>
                    <a:pt x="4" y="3"/>
                    <a:pt x="3" y="5"/>
                    <a:pt x="0" y="4"/>
                  </a:cubicBezTo>
                  <a:cubicBezTo>
                    <a:pt x="2" y="7"/>
                    <a:pt x="5" y="12"/>
                    <a:pt x="9" y="9"/>
                  </a:cubicBezTo>
                  <a:cubicBezTo>
                    <a:pt x="12" y="7"/>
                    <a:pt x="11" y="3"/>
                    <a:pt x="9" y="0"/>
                  </a:cubicBezTo>
                </a:path>
              </a:pathLst>
            </a:custGeom>
            <a:solidFill>
              <a:srgbClr val="3AA0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72" name="Freeform 287">
              <a:extLst>
                <a:ext uri="{FF2B5EF4-FFF2-40B4-BE49-F238E27FC236}">
                  <a16:creationId xmlns:a16="http://schemas.microsoft.com/office/drawing/2014/main" id="{EC7FA806-657F-4577-8301-692E95880315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0" y="2379"/>
              <a:ext cx="62" cy="21"/>
            </a:xfrm>
            <a:custGeom>
              <a:avLst/>
              <a:gdLst>
                <a:gd name="T0" fmla="*/ 0 w 25"/>
                <a:gd name="T1" fmla="*/ 2604 h 8"/>
                <a:gd name="T2" fmla="*/ 14005 w 25"/>
                <a:gd name="T3" fmla="*/ 0 h 8"/>
                <a:gd name="T4" fmla="*/ 6956 w 25"/>
                <a:gd name="T5" fmla="*/ 1612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8">
                  <a:moveTo>
                    <a:pt x="0" y="3"/>
                  </a:moveTo>
                  <a:cubicBezTo>
                    <a:pt x="4" y="7"/>
                    <a:pt x="25" y="8"/>
                    <a:pt x="24" y="0"/>
                  </a:cubicBezTo>
                  <a:cubicBezTo>
                    <a:pt x="21" y="3"/>
                    <a:pt x="16" y="2"/>
                    <a:pt x="12" y="2"/>
                  </a:cubicBezTo>
                </a:path>
              </a:pathLst>
            </a:custGeom>
            <a:solidFill>
              <a:srgbClr val="3AA0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73" name="Freeform 288">
              <a:extLst>
                <a:ext uri="{FF2B5EF4-FFF2-40B4-BE49-F238E27FC236}">
                  <a16:creationId xmlns:a16="http://schemas.microsoft.com/office/drawing/2014/main" id="{4B56466A-C53A-4B1B-9C18-1AD3130C78FD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0" y="2360"/>
              <a:ext cx="55" cy="21"/>
            </a:xfrm>
            <a:custGeom>
              <a:avLst/>
              <a:gdLst>
                <a:gd name="T0" fmla="*/ 0 w 22"/>
                <a:gd name="T1" fmla="*/ 5843 h 8"/>
                <a:gd name="T2" fmla="*/ 13488 w 22"/>
                <a:gd name="T3" fmla="*/ 992 h 8"/>
                <a:gd name="T4" fmla="*/ 9300 w 22"/>
                <a:gd name="T5" fmla="*/ 3617 h 8"/>
                <a:gd name="T6" fmla="*/ 2470 w 22"/>
                <a:gd name="T7" fmla="*/ 5229 h 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2" h="8">
                  <a:moveTo>
                    <a:pt x="0" y="7"/>
                  </a:moveTo>
                  <a:cubicBezTo>
                    <a:pt x="7" y="7"/>
                    <a:pt x="20" y="8"/>
                    <a:pt x="22" y="1"/>
                  </a:cubicBezTo>
                  <a:cubicBezTo>
                    <a:pt x="18" y="0"/>
                    <a:pt x="18" y="3"/>
                    <a:pt x="15" y="4"/>
                  </a:cubicBezTo>
                  <a:cubicBezTo>
                    <a:pt x="11" y="6"/>
                    <a:pt x="9" y="6"/>
                    <a:pt x="4" y="6"/>
                  </a:cubicBezTo>
                </a:path>
              </a:pathLst>
            </a:custGeom>
            <a:solidFill>
              <a:srgbClr val="3AA0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74" name="Freeform 289">
              <a:extLst>
                <a:ext uri="{FF2B5EF4-FFF2-40B4-BE49-F238E27FC236}">
                  <a16:creationId xmlns:a16="http://schemas.microsoft.com/office/drawing/2014/main" id="{337C6BA1-478A-4E0A-9B35-71EBD6D4FEEE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7" y="1088"/>
              <a:ext cx="30" cy="19"/>
            </a:xfrm>
            <a:custGeom>
              <a:avLst/>
              <a:gdLst>
                <a:gd name="T0" fmla="*/ 0 w 12"/>
                <a:gd name="T1" fmla="*/ 1200 h 7"/>
                <a:gd name="T2" fmla="*/ 1300 w 12"/>
                <a:gd name="T3" fmla="*/ 7662 h 7"/>
                <a:gd name="T4" fmla="*/ 7345 w 12"/>
                <a:gd name="T5" fmla="*/ 6357 h 7"/>
                <a:gd name="T6" fmla="*/ 3250 w 12"/>
                <a:gd name="T7" fmla="*/ 0 h 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" h="7">
                  <a:moveTo>
                    <a:pt x="0" y="1"/>
                  </a:moveTo>
                  <a:cubicBezTo>
                    <a:pt x="2" y="3"/>
                    <a:pt x="2" y="5"/>
                    <a:pt x="2" y="7"/>
                  </a:cubicBezTo>
                  <a:cubicBezTo>
                    <a:pt x="5" y="6"/>
                    <a:pt x="8" y="6"/>
                    <a:pt x="12" y="6"/>
                  </a:cubicBezTo>
                  <a:cubicBezTo>
                    <a:pt x="10" y="3"/>
                    <a:pt x="7" y="2"/>
                    <a:pt x="5" y="0"/>
                  </a:cubicBezTo>
                </a:path>
              </a:pathLst>
            </a:custGeom>
            <a:solidFill>
              <a:srgbClr val="8CC1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75" name="Freeform 290">
              <a:extLst>
                <a:ext uri="{FF2B5EF4-FFF2-40B4-BE49-F238E27FC236}">
                  <a16:creationId xmlns:a16="http://schemas.microsoft.com/office/drawing/2014/main" id="{FA006016-0E29-4A18-B3C4-87AF09BEA281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5" y="1061"/>
              <a:ext cx="942" cy="1371"/>
            </a:xfrm>
            <a:custGeom>
              <a:avLst/>
              <a:gdLst>
                <a:gd name="T0" fmla="*/ 40626 w 377"/>
                <a:gd name="T1" fmla="*/ 490890 h 514"/>
                <a:gd name="T2" fmla="*/ 12169 w 377"/>
                <a:gd name="T3" fmla="*/ 446490 h 514"/>
                <a:gd name="T4" fmla="*/ 20654 w 377"/>
                <a:gd name="T5" fmla="*/ 312300 h 514"/>
                <a:gd name="T6" fmla="*/ 17538 w 377"/>
                <a:gd name="T7" fmla="*/ 268924 h 514"/>
                <a:gd name="T8" fmla="*/ 21121 w 377"/>
                <a:gd name="T9" fmla="*/ 252731 h 514"/>
                <a:gd name="T10" fmla="*/ 10220 w 377"/>
                <a:gd name="T11" fmla="*/ 218973 h 514"/>
                <a:gd name="T12" fmla="*/ 1637 w 377"/>
                <a:gd name="T13" fmla="*/ 68030 h 514"/>
                <a:gd name="T14" fmla="*/ 23587 w 377"/>
                <a:gd name="T15" fmla="*/ 7535 h 514"/>
                <a:gd name="T16" fmla="*/ 70638 w 377"/>
                <a:gd name="T17" fmla="*/ 7535 h 514"/>
                <a:gd name="T18" fmla="*/ 108797 w 377"/>
                <a:gd name="T19" fmla="*/ 0 h 514"/>
                <a:gd name="T20" fmla="*/ 139983 w 377"/>
                <a:gd name="T21" fmla="*/ 6887 h 514"/>
                <a:gd name="T22" fmla="*/ 187376 w 377"/>
                <a:gd name="T23" fmla="*/ 6887 h 514"/>
                <a:gd name="T24" fmla="*/ 215358 w 377"/>
                <a:gd name="T25" fmla="*/ 50762 h 514"/>
                <a:gd name="T26" fmla="*/ 208542 w 377"/>
                <a:gd name="T27" fmla="*/ 191174 h 514"/>
                <a:gd name="T28" fmla="*/ 203160 w 377"/>
                <a:gd name="T29" fmla="*/ 236281 h 514"/>
                <a:gd name="T30" fmla="*/ 191009 w 377"/>
                <a:gd name="T31" fmla="*/ 243817 h 514"/>
                <a:gd name="T32" fmla="*/ 204459 w 377"/>
                <a:gd name="T33" fmla="*/ 255713 h 514"/>
                <a:gd name="T34" fmla="*/ 203677 w 377"/>
                <a:gd name="T35" fmla="*/ 322020 h 514"/>
                <a:gd name="T36" fmla="*/ 221945 w 377"/>
                <a:gd name="T37" fmla="*/ 408441 h 514"/>
                <a:gd name="T38" fmla="*/ 211738 w 377"/>
                <a:gd name="T39" fmla="*/ 479295 h 514"/>
                <a:gd name="T40" fmla="*/ 173273 w 377"/>
                <a:gd name="T41" fmla="*/ 484003 h 514"/>
                <a:gd name="T42" fmla="*/ 111213 w 377"/>
                <a:gd name="T43" fmla="*/ 485121 h 514"/>
                <a:gd name="T44" fmla="*/ 40626 w 377"/>
                <a:gd name="T45" fmla="*/ 490890 h 514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377" h="514">
                  <a:moveTo>
                    <a:pt x="67" y="511"/>
                  </a:moveTo>
                  <a:cubicBezTo>
                    <a:pt x="48" y="508"/>
                    <a:pt x="19" y="497"/>
                    <a:pt x="20" y="465"/>
                  </a:cubicBezTo>
                  <a:cubicBezTo>
                    <a:pt x="21" y="434"/>
                    <a:pt x="33" y="361"/>
                    <a:pt x="34" y="325"/>
                  </a:cubicBezTo>
                  <a:cubicBezTo>
                    <a:pt x="36" y="289"/>
                    <a:pt x="23" y="286"/>
                    <a:pt x="29" y="280"/>
                  </a:cubicBezTo>
                  <a:cubicBezTo>
                    <a:pt x="36" y="274"/>
                    <a:pt x="54" y="272"/>
                    <a:pt x="35" y="263"/>
                  </a:cubicBezTo>
                  <a:cubicBezTo>
                    <a:pt x="16" y="253"/>
                    <a:pt x="17" y="252"/>
                    <a:pt x="17" y="228"/>
                  </a:cubicBezTo>
                  <a:cubicBezTo>
                    <a:pt x="17" y="205"/>
                    <a:pt x="7" y="120"/>
                    <a:pt x="3" y="71"/>
                  </a:cubicBezTo>
                  <a:cubicBezTo>
                    <a:pt x="0" y="23"/>
                    <a:pt x="14" y="8"/>
                    <a:pt x="39" y="8"/>
                  </a:cubicBezTo>
                  <a:cubicBezTo>
                    <a:pt x="64" y="8"/>
                    <a:pt x="83" y="8"/>
                    <a:pt x="116" y="8"/>
                  </a:cubicBezTo>
                  <a:cubicBezTo>
                    <a:pt x="149" y="8"/>
                    <a:pt x="157" y="0"/>
                    <a:pt x="179" y="0"/>
                  </a:cubicBezTo>
                  <a:cubicBezTo>
                    <a:pt x="197" y="0"/>
                    <a:pt x="208" y="7"/>
                    <a:pt x="230" y="7"/>
                  </a:cubicBezTo>
                  <a:cubicBezTo>
                    <a:pt x="251" y="7"/>
                    <a:pt x="283" y="7"/>
                    <a:pt x="308" y="7"/>
                  </a:cubicBezTo>
                  <a:cubicBezTo>
                    <a:pt x="334" y="7"/>
                    <a:pt x="354" y="19"/>
                    <a:pt x="354" y="53"/>
                  </a:cubicBezTo>
                  <a:cubicBezTo>
                    <a:pt x="354" y="87"/>
                    <a:pt x="343" y="178"/>
                    <a:pt x="343" y="199"/>
                  </a:cubicBezTo>
                  <a:cubicBezTo>
                    <a:pt x="343" y="219"/>
                    <a:pt x="343" y="245"/>
                    <a:pt x="334" y="246"/>
                  </a:cubicBezTo>
                  <a:cubicBezTo>
                    <a:pt x="326" y="247"/>
                    <a:pt x="314" y="250"/>
                    <a:pt x="314" y="254"/>
                  </a:cubicBezTo>
                  <a:cubicBezTo>
                    <a:pt x="314" y="258"/>
                    <a:pt x="336" y="257"/>
                    <a:pt x="336" y="266"/>
                  </a:cubicBezTo>
                  <a:cubicBezTo>
                    <a:pt x="336" y="275"/>
                    <a:pt x="333" y="306"/>
                    <a:pt x="335" y="335"/>
                  </a:cubicBezTo>
                  <a:cubicBezTo>
                    <a:pt x="338" y="364"/>
                    <a:pt x="362" y="408"/>
                    <a:pt x="365" y="425"/>
                  </a:cubicBezTo>
                  <a:cubicBezTo>
                    <a:pt x="367" y="443"/>
                    <a:pt x="377" y="497"/>
                    <a:pt x="348" y="499"/>
                  </a:cubicBezTo>
                  <a:cubicBezTo>
                    <a:pt x="318" y="502"/>
                    <a:pt x="307" y="504"/>
                    <a:pt x="285" y="504"/>
                  </a:cubicBezTo>
                  <a:cubicBezTo>
                    <a:pt x="246" y="506"/>
                    <a:pt x="209" y="501"/>
                    <a:pt x="183" y="505"/>
                  </a:cubicBezTo>
                  <a:cubicBezTo>
                    <a:pt x="163" y="508"/>
                    <a:pt x="80" y="514"/>
                    <a:pt x="67" y="511"/>
                  </a:cubicBezTo>
                  <a:close/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76" name="Freeform 291">
              <a:extLst>
                <a:ext uri="{FF2B5EF4-FFF2-40B4-BE49-F238E27FC236}">
                  <a16:creationId xmlns:a16="http://schemas.microsoft.com/office/drawing/2014/main" id="{6A830ABA-73BF-4DC0-8813-FD43751547BF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7" y="2397"/>
              <a:ext cx="683" cy="91"/>
            </a:xfrm>
            <a:custGeom>
              <a:avLst/>
              <a:gdLst>
                <a:gd name="T0" fmla="*/ 167528 w 273"/>
                <a:gd name="T1" fmla="*/ 0 h 34"/>
                <a:gd name="T2" fmla="*/ 139792 w 273"/>
                <a:gd name="T3" fmla="*/ 2872 h 34"/>
                <a:gd name="T4" fmla="*/ 77219 w 273"/>
                <a:gd name="T5" fmla="*/ 4004 h 34"/>
                <a:gd name="T6" fmla="*/ 6185 w 273"/>
                <a:gd name="T7" fmla="*/ 9914 h 34"/>
                <a:gd name="T8" fmla="*/ 0 w 273"/>
                <a:gd name="T9" fmla="*/ 7687 h 34"/>
                <a:gd name="T10" fmla="*/ 4431 w 273"/>
                <a:gd name="T11" fmla="*/ 28684 h 34"/>
                <a:gd name="T12" fmla="*/ 101737 w 273"/>
                <a:gd name="T13" fmla="*/ 28684 h 34"/>
                <a:gd name="T14" fmla="*/ 163094 w 273"/>
                <a:gd name="T15" fmla="*/ 27608 h 34"/>
                <a:gd name="T16" fmla="*/ 167528 w 273"/>
                <a:gd name="T17" fmla="*/ 0 h 3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73" h="34">
                  <a:moveTo>
                    <a:pt x="273" y="0"/>
                  </a:moveTo>
                  <a:cubicBezTo>
                    <a:pt x="255" y="2"/>
                    <a:pt x="245" y="3"/>
                    <a:pt x="228" y="3"/>
                  </a:cubicBezTo>
                  <a:cubicBezTo>
                    <a:pt x="189" y="5"/>
                    <a:pt x="152" y="0"/>
                    <a:pt x="126" y="4"/>
                  </a:cubicBezTo>
                  <a:cubicBezTo>
                    <a:pt x="106" y="7"/>
                    <a:pt x="23" y="13"/>
                    <a:pt x="10" y="10"/>
                  </a:cubicBezTo>
                  <a:cubicBezTo>
                    <a:pt x="7" y="9"/>
                    <a:pt x="4" y="9"/>
                    <a:pt x="0" y="8"/>
                  </a:cubicBezTo>
                  <a:cubicBezTo>
                    <a:pt x="0" y="17"/>
                    <a:pt x="2" y="27"/>
                    <a:pt x="7" y="29"/>
                  </a:cubicBezTo>
                  <a:cubicBezTo>
                    <a:pt x="18" y="34"/>
                    <a:pt x="108" y="26"/>
                    <a:pt x="166" y="29"/>
                  </a:cubicBezTo>
                  <a:cubicBezTo>
                    <a:pt x="224" y="32"/>
                    <a:pt x="266" y="28"/>
                    <a:pt x="266" y="28"/>
                  </a:cubicBezTo>
                  <a:cubicBezTo>
                    <a:pt x="266" y="22"/>
                    <a:pt x="265" y="11"/>
                    <a:pt x="273" y="0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77" name="Freeform 292">
              <a:extLst>
                <a:ext uri="{FF2B5EF4-FFF2-40B4-BE49-F238E27FC236}">
                  <a16:creationId xmlns:a16="http://schemas.microsoft.com/office/drawing/2014/main" id="{B47EA31A-ED43-4D58-97D1-D568E61CFC91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7" y="1443"/>
              <a:ext cx="230" cy="562"/>
            </a:xfrm>
            <a:custGeom>
              <a:avLst/>
              <a:gdLst>
                <a:gd name="T0" fmla="*/ 7345 w 92"/>
                <a:gd name="T1" fmla="*/ 0 h 211"/>
                <a:gd name="T2" fmla="*/ 783 w 92"/>
                <a:gd name="T3" fmla="*/ 93156 h 211"/>
                <a:gd name="T4" fmla="*/ 1958 w 92"/>
                <a:gd name="T5" fmla="*/ 137147 h 211"/>
                <a:gd name="T6" fmla="*/ 14658 w 92"/>
                <a:gd name="T7" fmla="*/ 163523 h 211"/>
                <a:gd name="T8" fmla="*/ 56175 w 92"/>
                <a:gd name="T9" fmla="*/ 200655 h 2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2" h="211">
                  <a:moveTo>
                    <a:pt x="12" y="0"/>
                  </a:moveTo>
                  <a:cubicBezTo>
                    <a:pt x="12" y="34"/>
                    <a:pt x="1" y="64"/>
                    <a:pt x="1" y="98"/>
                  </a:cubicBezTo>
                  <a:cubicBezTo>
                    <a:pt x="1" y="113"/>
                    <a:pt x="0" y="130"/>
                    <a:pt x="3" y="144"/>
                  </a:cubicBezTo>
                  <a:cubicBezTo>
                    <a:pt x="5" y="157"/>
                    <a:pt x="13" y="164"/>
                    <a:pt x="24" y="172"/>
                  </a:cubicBezTo>
                  <a:cubicBezTo>
                    <a:pt x="44" y="186"/>
                    <a:pt x="68" y="205"/>
                    <a:pt x="92" y="211"/>
                  </a:cubicBezTo>
                </a:path>
              </a:pathLst>
            </a:custGeom>
            <a:noFill/>
            <a:ln w="7938" cap="rnd">
              <a:solidFill>
                <a:srgbClr val="E6F1F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78" name="Freeform 293">
              <a:extLst>
                <a:ext uri="{FF2B5EF4-FFF2-40B4-BE49-F238E27FC236}">
                  <a16:creationId xmlns:a16="http://schemas.microsoft.com/office/drawing/2014/main" id="{234A9F1F-234C-4B4F-8242-A7AD92D1CDE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2" y="1096"/>
              <a:ext cx="360" cy="144"/>
            </a:xfrm>
            <a:custGeom>
              <a:avLst/>
              <a:gdLst>
                <a:gd name="T0" fmla="*/ 0 w 144"/>
                <a:gd name="T1" fmla="*/ 28728 h 54"/>
                <a:gd name="T2" fmla="*/ 14658 w 144"/>
                <a:gd name="T3" fmla="*/ 5824 h 54"/>
                <a:gd name="T4" fmla="*/ 44738 w 144"/>
                <a:gd name="T5" fmla="*/ 0 h 54"/>
                <a:gd name="T6" fmla="*/ 73250 w 144"/>
                <a:gd name="T7" fmla="*/ 5824 h 54"/>
                <a:gd name="T8" fmla="*/ 87895 w 144"/>
                <a:gd name="T9" fmla="*/ 28728 h 54"/>
                <a:gd name="T10" fmla="*/ 87895 w 144"/>
                <a:gd name="T11" fmla="*/ 28728 h 54"/>
                <a:gd name="T12" fmla="*/ 73250 w 144"/>
                <a:gd name="T13" fmla="*/ 51789 h 54"/>
                <a:gd name="T14" fmla="*/ 14658 w 144"/>
                <a:gd name="T15" fmla="*/ 51789 h 54"/>
                <a:gd name="T16" fmla="*/ 0 w 144"/>
                <a:gd name="T17" fmla="*/ 28728 h 5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4" h="54">
                  <a:moveTo>
                    <a:pt x="0" y="30"/>
                  </a:moveTo>
                  <a:cubicBezTo>
                    <a:pt x="0" y="17"/>
                    <a:pt x="5" y="6"/>
                    <a:pt x="24" y="6"/>
                  </a:cubicBezTo>
                  <a:cubicBezTo>
                    <a:pt x="42" y="6"/>
                    <a:pt x="54" y="0"/>
                    <a:pt x="73" y="0"/>
                  </a:cubicBezTo>
                  <a:cubicBezTo>
                    <a:pt x="93" y="0"/>
                    <a:pt x="99" y="6"/>
                    <a:pt x="120" y="6"/>
                  </a:cubicBezTo>
                  <a:cubicBezTo>
                    <a:pt x="134" y="6"/>
                    <a:pt x="144" y="17"/>
                    <a:pt x="144" y="30"/>
                  </a:cubicBezTo>
                  <a:cubicBezTo>
                    <a:pt x="144" y="30"/>
                    <a:pt x="144" y="30"/>
                    <a:pt x="144" y="30"/>
                  </a:cubicBezTo>
                  <a:cubicBezTo>
                    <a:pt x="144" y="43"/>
                    <a:pt x="133" y="54"/>
                    <a:pt x="120" y="54"/>
                  </a:cubicBezTo>
                  <a:cubicBezTo>
                    <a:pt x="24" y="54"/>
                    <a:pt x="24" y="54"/>
                    <a:pt x="24" y="54"/>
                  </a:cubicBezTo>
                  <a:cubicBezTo>
                    <a:pt x="10" y="54"/>
                    <a:pt x="0" y="43"/>
                    <a:pt x="0" y="30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79" name="Freeform 294">
              <a:extLst>
                <a:ext uri="{FF2B5EF4-FFF2-40B4-BE49-F238E27FC236}">
                  <a16:creationId xmlns:a16="http://schemas.microsoft.com/office/drawing/2014/main" id="{04A9659D-92B7-4159-8557-FBBE0C6C895F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5" y="1267"/>
              <a:ext cx="812" cy="64"/>
            </a:xfrm>
            <a:custGeom>
              <a:avLst/>
              <a:gdLst>
                <a:gd name="T0" fmla="*/ 0 w 325"/>
                <a:gd name="T1" fmla="*/ 23061 h 24"/>
                <a:gd name="T2" fmla="*/ 13834 w 325"/>
                <a:gd name="T3" fmla="*/ 0 h 24"/>
                <a:gd name="T4" fmla="*/ 182942 w 325"/>
                <a:gd name="T5" fmla="*/ 0 h 24"/>
                <a:gd name="T6" fmla="*/ 197526 w 325"/>
                <a:gd name="T7" fmla="*/ 23061 h 2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25" h="24">
                  <a:moveTo>
                    <a:pt x="0" y="24"/>
                  </a:moveTo>
                  <a:cubicBezTo>
                    <a:pt x="0" y="10"/>
                    <a:pt x="10" y="0"/>
                    <a:pt x="23" y="0"/>
                  </a:cubicBezTo>
                  <a:cubicBezTo>
                    <a:pt x="301" y="0"/>
                    <a:pt x="301" y="0"/>
                    <a:pt x="301" y="0"/>
                  </a:cubicBezTo>
                  <a:cubicBezTo>
                    <a:pt x="314" y="0"/>
                    <a:pt x="325" y="10"/>
                    <a:pt x="325" y="24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80" name="Freeform 295">
              <a:extLst>
                <a:ext uri="{FF2B5EF4-FFF2-40B4-BE49-F238E27FC236}">
                  <a16:creationId xmlns:a16="http://schemas.microsoft.com/office/drawing/2014/main" id="{AB8D2FF5-1CBD-421C-BB2E-E29AC35BA67B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7" y="1267"/>
              <a:ext cx="840" cy="1122"/>
            </a:xfrm>
            <a:custGeom>
              <a:avLst/>
              <a:gdLst>
                <a:gd name="T0" fmla="*/ 195313 w 336"/>
                <a:gd name="T1" fmla="*/ 402017 h 421"/>
                <a:gd name="T2" fmla="*/ 205083 w 336"/>
                <a:gd name="T3" fmla="*/ 363685 h 421"/>
                <a:gd name="T4" fmla="*/ 189970 w 336"/>
                <a:gd name="T5" fmla="*/ 271159 h 421"/>
                <a:gd name="T6" fmla="*/ 186845 w 336"/>
                <a:gd name="T7" fmla="*/ 195636 h 421"/>
                <a:gd name="T8" fmla="*/ 181458 w 336"/>
                <a:gd name="T9" fmla="*/ 180549 h 421"/>
                <a:gd name="T10" fmla="*/ 179033 w 336"/>
                <a:gd name="T11" fmla="*/ 163362 h 421"/>
                <a:gd name="T12" fmla="*/ 189970 w 336"/>
                <a:gd name="T13" fmla="*/ 141159 h 421"/>
                <a:gd name="T14" fmla="*/ 194145 w 336"/>
                <a:gd name="T15" fmla="*/ 91711 h 421"/>
                <a:gd name="T16" fmla="*/ 200208 w 336"/>
                <a:gd name="T17" fmla="*/ 23000 h 421"/>
                <a:gd name="T18" fmla="*/ 185550 w 336"/>
                <a:gd name="T19" fmla="*/ 0 h 421"/>
                <a:gd name="T20" fmla="*/ 15938 w 336"/>
                <a:gd name="T21" fmla="*/ 0 h 421"/>
                <a:gd name="T22" fmla="*/ 1958 w 336"/>
                <a:gd name="T23" fmla="*/ 23000 h 421"/>
                <a:gd name="T24" fmla="*/ 2470 w 336"/>
                <a:gd name="T25" fmla="*/ 83079 h 421"/>
                <a:gd name="T26" fmla="*/ 7345 w 336"/>
                <a:gd name="T27" fmla="*/ 162296 h 421"/>
                <a:gd name="T28" fmla="*/ 19063 w 336"/>
                <a:gd name="T29" fmla="*/ 184179 h 421"/>
                <a:gd name="T30" fmla="*/ 14188 w 336"/>
                <a:gd name="T31" fmla="*/ 204209 h 421"/>
                <a:gd name="T32" fmla="*/ 15938 w 336"/>
                <a:gd name="T33" fmla="*/ 265554 h 421"/>
                <a:gd name="T34" fmla="*/ 13020 w 336"/>
                <a:gd name="T35" fmla="*/ 368664 h 421"/>
                <a:gd name="T36" fmla="*/ 17113 w 336"/>
                <a:gd name="T37" fmla="*/ 402017 h 42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336" h="421">
                  <a:moveTo>
                    <a:pt x="320" y="421"/>
                  </a:moveTo>
                  <a:cubicBezTo>
                    <a:pt x="330" y="413"/>
                    <a:pt x="335" y="397"/>
                    <a:pt x="336" y="381"/>
                  </a:cubicBezTo>
                  <a:cubicBezTo>
                    <a:pt x="336" y="361"/>
                    <a:pt x="329" y="327"/>
                    <a:pt x="311" y="284"/>
                  </a:cubicBezTo>
                  <a:cubicBezTo>
                    <a:pt x="294" y="240"/>
                    <a:pt x="306" y="226"/>
                    <a:pt x="306" y="205"/>
                  </a:cubicBezTo>
                  <a:cubicBezTo>
                    <a:pt x="306" y="184"/>
                    <a:pt x="303" y="190"/>
                    <a:pt x="297" y="189"/>
                  </a:cubicBezTo>
                  <a:cubicBezTo>
                    <a:pt x="291" y="187"/>
                    <a:pt x="285" y="177"/>
                    <a:pt x="293" y="171"/>
                  </a:cubicBezTo>
                  <a:cubicBezTo>
                    <a:pt x="302" y="166"/>
                    <a:pt x="312" y="157"/>
                    <a:pt x="311" y="148"/>
                  </a:cubicBezTo>
                  <a:cubicBezTo>
                    <a:pt x="309" y="138"/>
                    <a:pt x="311" y="118"/>
                    <a:pt x="318" y="96"/>
                  </a:cubicBezTo>
                  <a:cubicBezTo>
                    <a:pt x="325" y="75"/>
                    <a:pt x="327" y="49"/>
                    <a:pt x="328" y="24"/>
                  </a:cubicBezTo>
                  <a:cubicBezTo>
                    <a:pt x="328" y="10"/>
                    <a:pt x="317" y="0"/>
                    <a:pt x="304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13" y="0"/>
                    <a:pt x="3" y="10"/>
                    <a:pt x="3" y="24"/>
                  </a:cubicBezTo>
                  <a:cubicBezTo>
                    <a:pt x="3" y="24"/>
                    <a:pt x="0" y="42"/>
                    <a:pt x="4" y="87"/>
                  </a:cubicBezTo>
                  <a:cubicBezTo>
                    <a:pt x="8" y="132"/>
                    <a:pt x="7" y="159"/>
                    <a:pt x="12" y="170"/>
                  </a:cubicBezTo>
                  <a:cubicBezTo>
                    <a:pt x="18" y="180"/>
                    <a:pt x="29" y="177"/>
                    <a:pt x="31" y="193"/>
                  </a:cubicBezTo>
                  <a:cubicBezTo>
                    <a:pt x="34" y="209"/>
                    <a:pt x="20" y="202"/>
                    <a:pt x="23" y="214"/>
                  </a:cubicBezTo>
                  <a:cubicBezTo>
                    <a:pt x="26" y="225"/>
                    <a:pt x="31" y="251"/>
                    <a:pt x="26" y="278"/>
                  </a:cubicBezTo>
                  <a:cubicBezTo>
                    <a:pt x="20" y="306"/>
                    <a:pt x="23" y="354"/>
                    <a:pt x="21" y="386"/>
                  </a:cubicBezTo>
                  <a:cubicBezTo>
                    <a:pt x="20" y="402"/>
                    <a:pt x="24" y="414"/>
                    <a:pt x="28" y="421"/>
                  </a:cubicBezTo>
                </a:path>
              </a:pathLst>
            </a:custGeom>
            <a:no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81" name="Freeform 296">
              <a:extLst>
                <a:ext uri="{FF2B5EF4-FFF2-40B4-BE49-F238E27FC236}">
                  <a16:creationId xmlns:a16="http://schemas.microsoft.com/office/drawing/2014/main" id="{CF0A62FB-9275-48E7-81A4-9AEA2FC94E5B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0" y="1395"/>
              <a:ext cx="97" cy="610"/>
            </a:xfrm>
            <a:custGeom>
              <a:avLst/>
              <a:gdLst>
                <a:gd name="T0" fmla="*/ 22924 w 39"/>
                <a:gd name="T1" fmla="*/ 0 h 229"/>
                <a:gd name="T2" fmla="*/ 0 w 39"/>
                <a:gd name="T3" fmla="*/ 168315 h 229"/>
                <a:gd name="T4" fmla="*/ 12279 w 39"/>
                <a:gd name="T5" fmla="*/ 217948 h 22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9" h="229">
                  <a:moveTo>
                    <a:pt x="39" y="0"/>
                  </a:moveTo>
                  <a:cubicBezTo>
                    <a:pt x="10" y="89"/>
                    <a:pt x="0" y="153"/>
                    <a:pt x="0" y="177"/>
                  </a:cubicBezTo>
                  <a:cubicBezTo>
                    <a:pt x="0" y="196"/>
                    <a:pt x="2" y="228"/>
                    <a:pt x="21" y="229"/>
                  </a:cubicBezTo>
                </a:path>
              </a:pathLst>
            </a:custGeom>
            <a:noFill/>
            <a:ln w="7938" cap="rnd">
              <a:solidFill>
                <a:srgbClr val="E6F1F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82" name="Freeform 297">
              <a:extLst>
                <a:ext uri="{FF2B5EF4-FFF2-40B4-BE49-F238E27FC236}">
                  <a16:creationId xmlns:a16="http://schemas.microsoft.com/office/drawing/2014/main" id="{1557740C-F7AA-423B-B34B-0CC7299B08FE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5" y="1304"/>
              <a:ext cx="170" cy="277"/>
            </a:xfrm>
            <a:custGeom>
              <a:avLst/>
              <a:gdLst>
                <a:gd name="T0" fmla="*/ 0 w 68"/>
                <a:gd name="T1" fmla="*/ 62860 h 104"/>
                <a:gd name="T2" fmla="*/ 23250 w 68"/>
                <a:gd name="T3" fmla="*/ 93152 h 104"/>
                <a:gd name="T4" fmla="*/ 37425 w 68"/>
                <a:gd name="T5" fmla="*/ 9655 h 104"/>
                <a:gd name="T6" fmla="*/ 29300 w 68"/>
                <a:gd name="T7" fmla="*/ 0 h 10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8" h="104">
                  <a:moveTo>
                    <a:pt x="0" y="66"/>
                  </a:moveTo>
                  <a:cubicBezTo>
                    <a:pt x="21" y="94"/>
                    <a:pt x="25" y="104"/>
                    <a:pt x="38" y="98"/>
                  </a:cubicBezTo>
                  <a:cubicBezTo>
                    <a:pt x="52" y="93"/>
                    <a:pt x="68" y="18"/>
                    <a:pt x="61" y="10"/>
                  </a:cubicBezTo>
                  <a:cubicBezTo>
                    <a:pt x="53" y="1"/>
                    <a:pt x="48" y="0"/>
                    <a:pt x="48" y="0"/>
                  </a:cubicBezTo>
                </a:path>
              </a:pathLst>
            </a:custGeom>
            <a:noFill/>
            <a:ln w="7938" cap="rnd">
              <a:solidFill>
                <a:srgbClr val="E6F1F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83" name="Freeform 298">
              <a:extLst>
                <a:ext uri="{FF2B5EF4-FFF2-40B4-BE49-F238E27FC236}">
                  <a16:creationId xmlns:a16="http://schemas.microsoft.com/office/drawing/2014/main" id="{B72231AF-9DE1-4015-A6B2-1D955A2A3F63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2" y="1299"/>
              <a:ext cx="85" cy="96"/>
            </a:xfrm>
            <a:custGeom>
              <a:avLst/>
              <a:gdLst>
                <a:gd name="T0" fmla="*/ 0 w 34"/>
                <a:gd name="T1" fmla="*/ 0 h 36"/>
                <a:gd name="T2" fmla="*/ 12238 w 34"/>
                <a:gd name="T3" fmla="*/ 31709 h 36"/>
                <a:gd name="T4" fmla="*/ 14188 w 34"/>
                <a:gd name="T5" fmla="*/ 6883 h 3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4" h="36">
                  <a:moveTo>
                    <a:pt x="0" y="0"/>
                  </a:moveTo>
                  <a:cubicBezTo>
                    <a:pt x="0" y="10"/>
                    <a:pt x="7" y="31"/>
                    <a:pt x="20" y="33"/>
                  </a:cubicBezTo>
                  <a:cubicBezTo>
                    <a:pt x="34" y="36"/>
                    <a:pt x="23" y="7"/>
                    <a:pt x="23" y="7"/>
                  </a:cubicBezTo>
                </a:path>
              </a:pathLst>
            </a:custGeom>
            <a:noFill/>
            <a:ln w="7938" cap="rnd">
              <a:solidFill>
                <a:srgbClr val="E6F1F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84" name="Freeform 299">
              <a:extLst>
                <a:ext uri="{FF2B5EF4-FFF2-40B4-BE49-F238E27FC236}">
                  <a16:creationId xmlns:a16="http://schemas.microsoft.com/office/drawing/2014/main" id="{4CD3B37B-A6B0-4119-8710-16868B7715A9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7" y="1328"/>
              <a:ext cx="115" cy="117"/>
            </a:xfrm>
            <a:custGeom>
              <a:avLst/>
              <a:gdLst>
                <a:gd name="T0" fmla="*/ 0 w 46"/>
                <a:gd name="T1" fmla="*/ 0 h 44"/>
                <a:gd name="T2" fmla="*/ 28125 w 46"/>
                <a:gd name="T3" fmla="*/ 41344 h 4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6" h="44">
                  <a:moveTo>
                    <a:pt x="0" y="0"/>
                  </a:moveTo>
                  <a:cubicBezTo>
                    <a:pt x="18" y="28"/>
                    <a:pt x="27" y="44"/>
                    <a:pt x="46" y="44"/>
                  </a:cubicBezTo>
                </a:path>
              </a:pathLst>
            </a:custGeom>
            <a:noFill/>
            <a:ln w="7938" cap="rnd">
              <a:solidFill>
                <a:srgbClr val="E6F1F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85" name="Freeform 300">
              <a:extLst>
                <a:ext uri="{FF2B5EF4-FFF2-40B4-BE49-F238E27FC236}">
                  <a16:creationId xmlns:a16="http://schemas.microsoft.com/office/drawing/2014/main" id="{92FFB3D7-C99D-4F66-B825-1B70EB0F1AC5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7" y="2163"/>
              <a:ext cx="588" cy="122"/>
            </a:xfrm>
            <a:custGeom>
              <a:avLst/>
              <a:gdLst>
                <a:gd name="T0" fmla="*/ 0 w 235"/>
                <a:gd name="T1" fmla="*/ 42498 h 46"/>
                <a:gd name="T2" fmla="*/ 6185 w 235"/>
                <a:gd name="T3" fmla="*/ 30577 h 46"/>
                <a:gd name="T4" fmla="*/ 24028 w 235"/>
                <a:gd name="T5" fmla="*/ 5487 h 46"/>
                <a:gd name="T6" fmla="*/ 52289 w 235"/>
                <a:gd name="T7" fmla="*/ 2779 h 46"/>
                <a:gd name="T8" fmla="*/ 73167 w 235"/>
                <a:gd name="T9" fmla="*/ 8413 h 46"/>
                <a:gd name="T10" fmla="*/ 109155 w 235"/>
                <a:gd name="T11" fmla="*/ 11823 h 46"/>
                <a:gd name="T12" fmla="*/ 123472 w 235"/>
                <a:gd name="T13" fmla="*/ 5487 h 46"/>
                <a:gd name="T14" fmla="*/ 131304 w 235"/>
                <a:gd name="T15" fmla="*/ 2779 h 46"/>
                <a:gd name="T16" fmla="*/ 144278 w 235"/>
                <a:gd name="T17" fmla="*/ 17459 h 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35" h="46">
                  <a:moveTo>
                    <a:pt x="0" y="46"/>
                  </a:moveTo>
                  <a:cubicBezTo>
                    <a:pt x="0" y="41"/>
                    <a:pt x="7" y="36"/>
                    <a:pt x="10" y="33"/>
                  </a:cubicBezTo>
                  <a:cubicBezTo>
                    <a:pt x="19" y="23"/>
                    <a:pt x="26" y="11"/>
                    <a:pt x="39" y="6"/>
                  </a:cubicBezTo>
                  <a:cubicBezTo>
                    <a:pt x="52" y="0"/>
                    <a:pt x="71" y="3"/>
                    <a:pt x="85" y="3"/>
                  </a:cubicBezTo>
                  <a:cubicBezTo>
                    <a:pt x="96" y="3"/>
                    <a:pt x="107" y="7"/>
                    <a:pt x="119" y="9"/>
                  </a:cubicBezTo>
                  <a:cubicBezTo>
                    <a:pt x="138" y="12"/>
                    <a:pt x="158" y="15"/>
                    <a:pt x="178" y="13"/>
                  </a:cubicBezTo>
                  <a:cubicBezTo>
                    <a:pt x="186" y="12"/>
                    <a:pt x="194" y="9"/>
                    <a:pt x="201" y="6"/>
                  </a:cubicBezTo>
                  <a:cubicBezTo>
                    <a:pt x="205" y="5"/>
                    <a:pt x="209" y="2"/>
                    <a:pt x="214" y="3"/>
                  </a:cubicBezTo>
                  <a:cubicBezTo>
                    <a:pt x="219" y="5"/>
                    <a:pt x="231" y="15"/>
                    <a:pt x="235" y="19"/>
                  </a:cubicBezTo>
                </a:path>
              </a:pathLst>
            </a:custGeom>
            <a:noFill/>
            <a:ln w="7938" cap="rnd">
              <a:solidFill>
                <a:srgbClr val="E6F1F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86" name="Freeform 301">
              <a:extLst>
                <a:ext uri="{FF2B5EF4-FFF2-40B4-BE49-F238E27FC236}">
                  <a16:creationId xmlns:a16="http://schemas.microsoft.com/office/drawing/2014/main" id="{430DA95D-6C04-4D0D-8F13-50AB96803244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5" y="1096"/>
              <a:ext cx="117" cy="16"/>
            </a:xfrm>
            <a:custGeom>
              <a:avLst/>
              <a:gdLst>
                <a:gd name="T0" fmla="*/ 0 w 47"/>
                <a:gd name="T1" fmla="*/ 0 h 6"/>
                <a:gd name="T2" fmla="*/ 27799 w 47"/>
                <a:gd name="T3" fmla="*/ 5824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7" h="6">
                  <a:moveTo>
                    <a:pt x="0" y="0"/>
                  </a:moveTo>
                  <a:cubicBezTo>
                    <a:pt x="20" y="0"/>
                    <a:pt x="26" y="6"/>
                    <a:pt x="47" y="6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87" name="Freeform 302">
              <a:extLst>
                <a:ext uri="{FF2B5EF4-FFF2-40B4-BE49-F238E27FC236}">
                  <a16:creationId xmlns:a16="http://schemas.microsoft.com/office/drawing/2014/main" id="{FB2BE2B1-A75C-4861-8EBC-3C7FC95C4620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2" y="2384"/>
              <a:ext cx="85" cy="325"/>
            </a:xfrm>
            <a:custGeom>
              <a:avLst/>
              <a:gdLst>
                <a:gd name="T0" fmla="*/ 10550 w 34"/>
                <a:gd name="T1" fmla="*/ 0 h 122"/>
                <a:gd name="T2" fmla="*/ 0 w 34"/>
                <a:gd name="T3" fmla="*/ 13293 h 122"/>
                <a:gd name="T4" fmla="*/ 0 w 34"/>
                <a:gd name="T5" fmla="*/ 113217 h 122"/>
                <a:gd name="T6" fmla="*/ 10550 w 34"/>
                <a:gd name="T7" fmla="*/ 116193 h 122"/>
                <a:gd name="T8" fmla="*/ 20833 w 34"/>
                <a:gd name="T9" fmla="*/ 113217 h 122"/>
                <a:gd name="T10" fmla="*/ 20833 w 34"/>
                <a:gd name="T11" fmla="*/ 9659 h 122"/>
                <a:gd name="T12" fmla="*/ 10550 w 34"/>
                <a:gd name="T13" fmla="*/ 0 h 12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4" h="122">
                  <a:moveTo>
                    <a:pt x="17" y="0"/>
                  </a:moveTo>
                  <a:cubicBezTo>
                    <a:pt x="11" y="0"/>
                    <a:pt x="5" y="8"/>
                    <a:pt x="0" y="14"/>
                  </a:cubicBezTo>
                  <a:cubicBezTo>
                    <a:pt x="0" y="119"/>
                    <a:pt x="0" y="119"/>
                    <a:pt x="0" y="119"/>
                  </a:cubicBezTo>
                  <a:cubicBezTo>
                    <a:pt x="3" y="121"/>
                    <a:pt x="10" y="122"/>
                    <a:pt x="17" y="122"/>
                  </a:cubicBezTo>
                  <a:cubicBezTo>
                    <a:pt x="24" y="122"/>
                    <a:pt x="31" y="121"/>
                    <a:pt x="34" y="119"/>
                  </a:cubicBezTo>
                  <a:cubicBezTo>
                    <a:pt x="34" y="10"/>
                    <a:pt x="34" y="10"/>
                    <a:pt x="34" y="10"/>
                  </a:cubicBezTo>
                  <a:cubicBezTo>
                    <a:pt x="30" y="6"/>
                    <a:pt x="22" y="0"/>
                    <a:pt x="17" y="0"/>
                  </a:cubicBezTo>
                  <a:close/>
                </a:path>
              </a:pathLst>
            </a:custGeom>
            <a:solidFill>
              <a:srgbClr val="D3E6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88" name="Freeform 303">
              <a:extLst>
                <a:ext uri="{FF2B5EF4-FFF2-40B4-BE49-F238E27FC236}">
                  <a16:creationId xmlns:a16="http://schemas.microsoft.com/office/drawing/2014/main" id="{88A1F382-4BE7-4E3F-B1FF-28221BD2729A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5" y="2392"/>
              <a:ext cx="52" cy="299"/>
            </a:xfrm>
            <a:custGeom>
              <a:avLst/>
              <a:gdLst>
                <a:gd name="T0" fmla="*/ 11992 w 21"/>
                <a:gd name="T1" fmla="*/ 108187 h 112"/>
                <a:gd name="T2" fmla="*/ 11992 w 21"/>
                <a:gd name="T3" fmla="*/ 6906 h 112"/>
                <a:gd name="T4" fmla="*/ 4660 w 21"/>
                <a:gd name="T5" fmla="*/ 0 h 112"/>
                <a:gd name="T6" fmla="*/ 0 w 21"/>
                <a:gd name="T7" fmla="*/ 4717 h 112"/>
                <a:gd name="T8" fmla="*/ 7364 w 21"/>
                <a:gd name="T9" fmla="*/ 11530 h 112"/>
                <a:gd name="T10" fmla="*/ 11992 w 21"/>
                <a:gd name="T11" fmla="*/ 108187 h 11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1" h="112">
                  <a:moveTo>
                    <a:pt x="21" y="112"/>
                  </a:move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13" y="0"/>
                    <a:pt x="8" y="0"/>
                  </a:cubicBezTo>
                  <a:cubicBezTo>
                    <a:pt x="5" y="0"/>
                    <a:pt x="3" y="5"/>
                    <a:pt x="0" y="5"/>
                  </a:cubicBezTo>
                  <a:cubicBezTo>
                    <a:pt x="4" y="3"/>
                    <a:pt x="13" y="6"/>
                    <a:pt x="13" y="12"/>
                  </a:cubicBezTo>
                  <a:lnTo>
                    <a:pt x="21" y="112"/>
                  </a:lnTo>
                  <a:close/>
                </a:path>
              </a:pathLst>
            </a:custGeom>
            <a:solidFill>
              <a:srgbClr val="B1D4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89" name="Freeform 304">
              <a:extLst>
                <a:ext uri="{FF2B5EF4-FFF2-40B4-BE49-F238E27FC236}">
                  <a16:creationId xmlns:a16="http://schemas.microsoft.com/office/drawing/2014/main" id="{E0AFFB14-E0D3-4429-BAEB-423EE2F2C7FA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2" y="2408"/>
              <a:ext cx="30" cy="277"/>
            </a:xfrm>
            <a:custGeom>
              <a:avLst/>
              <a:gdLst>
                <a:gd name="T0" fmla="*/ 7345 w 12"/>
                <a:gd name="T1" fmla="*/ 56007 h 104"/>
                <a:gd name="T2" fmla="*/ 4895 w 12"/>
                <a:gd name="T3" fmla="*/ 2815 h 104"/>
                <a:gd name="T4" fmla="*/ 3720 w 12"/>
                <a:gd name="T5" fmla="*/ 0 h 104"/>
                <a:gd name="T6" fmla="*/ 1958 w 12"/>
                <a:gd name="T7" fmla="*/ 2815 h 104"/>
                <a:gd name="T8" fmla="*/ 0 w 12"/>
                <a:gd name="T9" fmla="*/ 53192 h 104"/>
                <a:gd name="T10" fmla="*/ 3250 w 12"/>
                <a:gd name="T11" fmla="*/ 97834 h 104"/>
                <a:gd name="T12" fmla="*/ 3250 w 12"/>
                <a:gd name="T13" fmla="*/ 97834 h 104"/>
                <a:gd name="T14" fmla="*/ 3720 w 12"/>
                <a:gd name="T15" fmla="*/ 98934 h 104"/>
                <a:gd name="T16" fmla="*/ 7345 w 12"/>
                <a:gd name="T17" fmla="*/ 56007 h 10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" h="104">
                  <a:moveTo>
                    <a:pt x="12" y="59"/>
                  </a:move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7" y="0"/>
                    <a:pt x="6" y="0"/>
                  </a:cubicBezTo>
                  <a:cubicBezTo>
                    <a:pt x="4" y="0"/>
                    <a:pt x="3" y="3"/>
                    <a:pt x="3" y="3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5" y="103"/>
                    <a:pt x="5" y="103"/>
                    <a:pt x="5" y="103"/>
                  </a:cubicBezTo>
                  <a:cubicBezTo>
                    <a:pt x="5" y="103"/>
                    <a:pt x="5" y="103"/>
                    <a:pt x="5" y="103"/>
                  </a:cubicBezTo>
                  <a:cubicBezTo>
                    <a:pt x="5" y="103"/>
                    <a:pt x="4" y="104"/>
                    <a:pt x="6" y="104"/>
                  </a:cubicBezTo>
                  <a:cubicBezTo>
                    <a:pt x="8" y="104"/>
                    <a:pt x="12" y="59"/>
                    <a:pt x="12" y="59"/>
                  </a:cubicBezTo>
                  <a:close/>
                </a:path>
              </a:pathLst>
            </a:custGeom>
            <a:solidFill>
              <a:srgbClr val="F0F7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90" name="Freeform 305">
              <a:extLst>
                <a:ext uri="{FF2B5EF4-FFF2-40B4-BE49-F238E27FC236}">
                  <a16:creationId xmlns:a16="http://schemas.microsoft.com/office/drawing/2014/main" id="{1CACDBC0-5C5F-4EF5-B9A2-140C33B584CC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0" y="2419"/>
              <a:ext cx="15" cy="258"/>
            </a:xfrm>
            <a:custGeom>
              <a:avLst/>
              <a:gdLst>
                <a:gd name="T0" fmla="*/ 3720 w 6"/>
                <a:gd name="T1" fmla="*/ 53794 h 97"/>
                <a:gd name="T2" fmla="*/ 1958 w 6"/>
                <a:gd name="T3" fmla="*/ 0 h 97"/>
                <a:gd name="T4" fmla="*/ 0 w 6"/>
                <a:gd name="T5" fmla="*/ 53794 h 97"/>
                <a:gd name="T6" fmla="*/ 1300 w 6"/>
                <a:gd name="T7" fmla="*/ 91340 h 97"/>
                <a:gd name="T8" fmla="*/ 3720 w 6"/>
                <a:gd name="T9" fmla="*/ 53794 h 9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97">
                  <a:moveTo>
                    <a:pt x="6" y="57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0" y="57"/>
                    <a:pt x="1" y="97"/>
                    <a:pt x="2" y="97"/>
                  </a:cubicBezTo>
                  <a:cubicBezTo>
                    <a:pt x="3" y="97"/>
                    <a:pt x="6" y="57"/>
                    <a:pt x="6" y="5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91" name="Freeform 306">
              <a:extLst>
                <a:ext uri="{FF2B5EF4-FFF2-40B4-BE49-F238E27FC236}">
                  <a16:creationId xmlns:a16="http://schemas.microsoft.com/office/drawing/2014/main" id="{B527DBF8-1944-42E6-9049-652C4F6414B7}"/>
                </a:ext>
              </a:extLst>
            </p:cNvPr>
            <p:cNvSpPr>
              <a:spLocks/>
            </p:cNvSpPr>
            <p:nvPr/>
          </p:nvSpPr>
          <p:spPr bwMode="auto">
            <a:xfrm>
              <a:off x="4995" y="2379"/>
              <a:ext cx="57" cy="234"/>
            </a:xfrm>
            <a:custGeom>
              <a:avLst/>
              <a:gdLst>
                <a:gd name="T0" fmla="*/ 6909 w 23"/>
                <a:gd name="T1" fmla="*/ 0 h 88"/>
                <a:gd name="T2" fmla="*/ 0 w 23"/>
                <a:gd name="T3" fmla="*/ 8498 h 88"/>
                <a:gd name="T4" fmla="*/ 0 w 23"/>
                <a:gd name="T5" fmla="*/ 79884 h 88"/>
                <a:gd name="T6" fmla="*/ 6909 w 23"/>
                <a:gd name="T7" fmla="*/ 82692 h 88"/>
                <a:gd name="T8" fmla="*/ 13167 w 23"/>
                <a:gd name="T9" fmla="*/ 79884 h 88"/>
                <a:gd name="T10" fmla="*/ 13167 w 23"/>
                <a:gd name="T11" fmla="*/ 6810 h 88"/>
                <a:gd name="T12" fmla="*/ 6909 w 23"/>
                <a:gd name="T13" fmla="*/ 0 h 8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3" h="88">
                  <a:moveTo>
                    <a:pt x="12" y="0"/>
                  </a:moveTo>
                  <a:cubicBezTo>
                    <a:pt x="8" y="0"/>
                    <a:pt x="3" y="6"/>
                    <a:pt x="0" y="9"/>
                  </a:cubicBezTo>
                  <a:cubicBezTo>
                    <a:pt x="0" y="85"/>
                    <a:pt x="0" y="85"/>
                    <a:pt x="0" y="85"/>
                  </a:cubicBezTo>
                  <a:cubicBezTo>
                    <a:pt x="2" y="87"/>
                    <a:pt x="7" y="88"/>
                    <a:pt x="12" y="88"/>
                  </a:cubicBezTo>
                  <a:cubicBezTo>
                    <a:pt x="16" y="88"/>
                    <a:pt x="21" y="87"/>
                    <a:pt x="23" y="85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20" y="4"/>
                    <a:pt x="15" y="0"/>
                    <a:pt x="12" y="0"/>
                  </a:cubicBezTo>
                  <a:close/>
                </a:path>
              </a:pathLst>
            </a:custGeom>
            <a:solidFill>
              <a:srgbClr val="D3E6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92" name="Freeform 307">
              <a:extLst>
                <a:ext uri="{FF2B5EF4-FFF2-40B4-BE49-F238E27FC236}">
                  <a16:creationId xmlns:a16="http://schemas.microsoft.com/office/drawing/2014/main" id="{B19CDA11-4A43-4B32-A81A-9DB20D400D0A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0" y="2424"/>
              <a:ext cx="35" cy="280"/>
            </a:xfrm>
            <a:custGeom>
              <a:avLst/>
              <a:gdLst>
                <a:gd name="T0" fmla="*/ 0 w 14"/>
                <a:gd name="T1" fmla="*/ 0 h 105"/>
                <a:gd name="T2" fmla="*/ 0 w 14"/>
                <a:gd name="T3" fmla="*/ 96691 h 105"/>
                <a:gd name="T4" fmla="*/ 8595 w 14"/>
                <a:gd name="T5" fmla="*/ 99669 h 105"/>
                <a:gd name="T6" fmla="*/ 1958 w 14"/>
                <a:gd name="T7" fmla="*/ 78733 h 105"/>
                <a:gd name="T8" fmla="*/ 0 w 14"/>
                <a:gd name="T9" fmla="*/ 0 h 10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05">
                  <a:moveTo>
                    <a:pt x="0" y="0"/>
                  </a:moveTo>
                  <a:cubicBezTo>
                    <a:pt x="0" y="16"/>
                    <a:pt x="0" y="97"/>
                    <a:pt x="0" y="101"/>
                  </a:cubicBezTo>
                  <a:cubicBezTo>
                    <a:pt x="0" y="105"/>
                    <a:pt x="14" y="104"/>
                    <a:pt x="14" y="104"/>
                  </a:cubicBezTo>
                  <a:cubicBezTo>
                    <a:pt x="6" y="101"/>
                    <a:pt x="3" y="96"/>
                    <a:pt x="3" y="82"/>
                  </a:cubicBezTo>
                  <a:cubicBezTo>
                    <a:pt x="3" y="68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B1D4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93" name="Freeform 308">
              <a:extLst>
                <a:ext uri="{FF2B5EF4-FFF2-40B4-BE49-F238E27FC236}">
                  <a16:creationId xmlns:a16="http://schemas.microsoft.com/office/drawing/2014/main" id="{14531A2E-EC5C-406E-8F20-5F3C0BC710DC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2" y="2387"/>
              <a:ext cx="33" cy="208"/>
            </a:xfrm>
            <a:custGeom>
              <a:avLst/>
              <a:gdLst>
                <a:gd name="T0" fmla="*/ 8847 w 13"/>
                <a:gd name="T1" fmla="*/ 74845 h 78"/>
                <a:gd name="T2" fmla="*/ 8847 w 13"/>
                <a:gd name="T3" fmla="*/ 4701 h 78"/>
                <a:gd name="T4" fmla="*/ 3485 w 13"/>
                <a:gd name="T5" fmla="*/ 0 h 78"/>
                <a:gd name="T6" fmla="*/ 0 w 13"/>
                <a:gd name="T7" fmla="*/ 3891 h 78"/>
                <a:gd name="T8" fmla="*/ 5349 w 13"/>
                <a:gd name="T9" fmla="*/ 8648 h 78"/>
                <a:gd name="T10" fmla="*/ 8847 w 13"/>
                <a:gd name="T11" fmla="*/ 74845 h 7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" h="78">
                  <a:moveTo>
                    <a:pt x="13" y="78"/>
                  </a:move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8" y="0"/>
                    <a:pt x="5" y="0"/>
                  </a:cubicBezTo>
                  <a:cubicBezTo>
                    <a:pt x="3" y="0"/>
                    <a:pt x="2" y="4"/>
                    <a:pt x="0" y="4"/>
                  </a:cubicBezTo>
                  <a:cubicBezTo>
                    <a:pt x="3" y="2"/>
                    <a:pt x="8" y="4"/>
                    <a:pt x="8" y="9"/>
                  </a:cubicBezTo>
                  <a:lnTo>
                    <a:pt x="13" y="78"/>
                  </a:lnTo>
                  <a:close/>
                </a:path>
              </a:pathLst>
            </a:custGeom>
            <a:solidFill>
              <a:srgbClr val="B1D4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94" name="Freeform 309">
              <a:extLst>
                <a:ext uri="{FF2B5EF4-FFF2-40B4-BE49-F238E27FC236}">
                  <a16:creationId xmlns:a16="http://schemas.microsoft.com/office/drawing/2014/main" id="{73BA569C-8700-4AD2-8506-61AF9B1B6579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2" y="2397"/>
              <a:ext cx="18" cy="195"/>
            </a:xfrm>
            <a:custGeom>
              <a:avLst/>
              <a:gdLst>
                <a:gd name="T0" fmla="*/ 5151 w 7"/>
                <a:gd name="T1" fmla="*/ 39972 h 73"/>
                <a:gd name="T2" fmla="*/ 2924 w 7"/>
                <a:gd name="T3" fmla="*/ 1768 h 73"/>
                <a:gd name="T4" fmla="*/ 2361 w 7"/>
                <a:gd name="T5" fmla="*/ 0 h 73"/>
                <a:gd name="T6" fmla="*/ 918 w 7"/>
                <a:gd name="T7" fmla="*/ 1768 h 73"/>
                <a:gd name="T8" fmla="*/ 0 w 7"/>
                <a:gd name="T9" fmla="*/ 37833 h 73"/>
                <a:gd name="T10" fmla="*/ 1448 w 7"/>
                <a:gd name="T11" fmla="*/ 69094 h 73"/>
                <a:gd name="T12" fmla="*/ 1448 w 7"/>
                <a:gd name="T13" fmla="*/ 69765 h 73"/>
                <a:gd name="T14" fmla="*/ 2361 w 7"/>
                <a:gd name="T15" fmla="*/ 70870 h 73"/>
                <a:gd name="T16" fmla="*/ 5151 w 7"/>
                <a:gd name="T17" fmla="*/ 39972 h 7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" h="73">
                  <a:moveTo>
                    <a:pt x="7" y="41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0"/>
                    <a:pt x="3" y="0"/>
                  </a:cubicBezTo>
                  <a:cubicBezTo>
                    <a:pt x="2" y="0"/>
                    <a:pt x="1" y="2"/>
                    <a:pt x="1" y="2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2" y="71"/>
                    <a:pt x="2" y="71"/>
                    <a:pt x="2" y="71"/>
                  </a:cubicBezTo>
                  <a:cubicBezTo>
                    <a:pt x="2" y="71"/>
                    <a:pt x="2" y="71"/>
                    <a:pt x="2" y="72"/>
                  </a:cubicBezTo>
                  <a:cubicBezTo>
                    <a:pt x="2" y="72"/>
                    <a:pt x="2" y="73"/>
                    <a:pt x="3" y="73"/>
                  </a:cubicBezTo>
                  <a:cubicBezTo>
                    <a:pt x="4" y="73"/>
                    <a:pt x="7" y="41"/>
                    <a:pt x="7" y="41"/>
                  </a:cubicBezTo>
                  <a:close/>
                </a:path>
              </a:pathLst>
            </a:custGeom>
            <a:solidFill>
              <a:srgbClr val="F0F7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95" name="Freeform 310">
              <a:extLst>
                <a:ext uri="{FF2B5EF4-FFF2-40B4-BE49-F238E27FC236}">
                  <a16:creationId xmlns:a16="http://schemas.microsoft.com/office/drawing/2014/main" id="{BF92573C-8EF2-4264-81B1-EC689F1E2FE9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5" y="2405"/>
              <a:ext cx="10" cy="179"/>
            </a:xfrm>
            <a:custGeom>
              <a:avLst/>
              <a:gdLst>
                <a:gd name="T0" fmla="*/ 2470 w 4"/>
                <a:gd name="T1" fmla="*/ 37852 h 67"/>
                <a:gd name="T2" fmla="*/ 1300 w 4"/>
                <a:gd name="T3" fmla="*/ 0 h 67"/>
                <a:gd name="T4" fmla="*/ 0 w 4"/>
                <a:gd name="T5" fmla="*/ 37852 h 67"/>
                <a:gd name="T6" fmla="*/ 1300 w 4"/>
                <a:gd name="T7" fmla="*/ 65068 h 67"/>
                <a:gd name="T8" fmla="*/ 2470 w 4"/>
                <a:gd name="T9" fmla="*/ 37852 h 6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67">
                  <a:moveTo>
                    <a:pt x="4" y="39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39"/>
                    <a:pt x="1" y="67"/>
                    <a:pt x="2" y="67"/>
                  </a:cubicBezTo>
                  <a:cubicBezTo>
                    <a:pt x="2" y="67"/>
                    <a:pt x="4" y="39"/>
                    <a:pt x="4" y="3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96" name="Freeform 311">
              <a:extLst>
                <a:ext uri="{FF2B5EF4-FFF2-40B4-BE49-F238E27FC236}">
                  <a16:creationId xmlns:a16="http://schemas.microsoft.com/office/drawing/2014/main" id="{7547AF67-17E8-4132-BAF8-545267FD8645}"/>
                </a:ext>
              </a:extLst>
            </p:cNvPr>
            <p:cNvSpPr>
              <a:spLocks/>
            </p:cNvSpPr>
            <p:nvPr/>
          </p:nvSpPr>
          <p:spPr bwMode="auto">
            <a:xfrm>
              <a:off x="5002" y="2411"/>
              <a:ext cx="23" cy="192"/>
            </a:xfrm>
            <a:custGeom>
              <a:avLst/>
              <a:gdLst>
                <a:gd name="T0" fmla="*/ 0 w 9"/>
                <a:gd name="T1" fmla="*/ 0 h 72"/>
                <a:gd name="T2" fmla="*/ 0 w 9"/>
                <a:gd name="T3" fmla="*/ 66197 h 72"/>
                <a:gd name="T4" fmla="*/ 6440 w 9"/>
                <a:gd name="T5" fmla="*/ 67960 h 72"/>
                <a:gd name="T6" fmla="*/ 1403 w 9"/>
                <a:gd name="T7" fmla="*/ 53555 h 72"/>
                <a:gd name="T8" fmla="*/ 0 w 9"/>
                <a:gd name="T9" fmla="*/ 0 h 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72">
                  <a:moveTo>
                    <a:pt x="0" y="0"/>
                  </a:moveTo>
                  <a:cubicBezTo>
                    <a:pt x="0" y="11"/>
                    <a:pt x="0" y="66"/>
                    <a:pt x="0" y="69"/>
                  </a:cubicBezTo>
                  <a:cubicBezTo>
                    <a:pt x="0" y="72"/>
                    <a:pt x="9" y="71"/>
                    <a:pt x="9" y="71"/>
                  </a:cubicBezTo>
                  <a:cubicBezTo>
                    <a:pt x="4" y="69"/>
                    <a:pt x="2" y="66"/>
                    <a:pt x="2" y="56"/>
                  </a:cubicBezTo>
                  <a:cubicBezTo>
                    <a:pt x="2" y="46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B1D4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97" name="Oval 312">
              <a:extLst>
                <a:ext uri="{FF2B5EF4-FFF2-40B4-BE49-F238E27FC236}">
                  <a16:creationId xmlns:a16="http://schemas.microsoft.com/office/drawing/2014/main" id="{AB761C79-6BFD-413D-9B48-0318E3B9FA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47" y="3059"/>
              <a:ext cx="173" cy="58"/>
            </a:xfrm>
            <a:prstGeom prst="ellipse">
              <a:avLst/>
            </a:prstGeom>
            <a:solidFill>
              <a:srgbClr val="FFF1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4698" name="Freeform 313">
              <a:extLst>
                <a:ext uri="{FF2B5EF4-FFF2-40B4-BE49-F238E27FC236}">
                  <a16:creationId xmlns:a16="http://schemas.microsoft.com/office/drawing/2014/main" id="{D1A29CCE-0159-4EEF-8431-6AE51345F529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0" y="3091"/>
              <a:ext cx="167" cy="538"/>
            </a:xfrm>
            <a:custGeom>
              <a:avLst/>
              <a:gdLst>
                <a:gd name="T0" fmla="*/ 40028 w 67"/>
                <a:gd name="T1" fmla="*/ 192063 h 202"/>
                <a:gd name="T2" fmla="*/ 40028 w 67"/>
                <a:gd name="T3" fmla="*/ 0 h 202"/>
                <a:gd name="T4" fmla="*/ 20379 w 67"/>
                <a:gd name="T5" fmla="*/ 9655 h 202"/>
                <a:gd name="T6" fmla="*/ 0 w 67"/>
                <a:gd name="T7" fmla="*/ 0 h 202"/>
                <a:gd name="T8" fmla="*/ 0 w 67"/>
                <a:gd name="T9" fmla="*/ 192063 h 202"/>
                <a:gd name="T10" fmla="*/ 40028 w 67"/>
                <a:gd name="T11" fmla="*/ 192063 h 20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7" h="202">
                  <a:moveTo>
                    <a:pt x="67" y="202"/>
                  </a:moveTo>
                  <a:cubicBezTo>
                    <a:pt x="67" y="0"/>
                    <a:pt x="67" y="0"/>
                    <a:pt x="67" y="0"/>
                  </a:cubicBezTo>
                  <a:cubicBezTo>
                    <a:pt x="65" y="6"/>
                    <a:pt x="51" y="10"/>
                    <a:pt x="34" y="10"/>
                  </a:cubicBezTo>
                  <a:cubicBezTo>
                    <a:pt x="16" y="10"/>
                    <a:pt x="2" y="6"/>
                    <a:pt x="0" y="0"/>
                  </a:cubicBezTo>
                  <a:cubicBezTo>
                    <a:pt x="0" y="202"/>
                    <a:pt x="0" y="202"/>
                    <a:pt x="0" y="202"/>
                  </a:cubicBezTo>
                  <a:lnTo>
                    <a:pt x="67" y="202"/>
                  </a:lnTo>
                  <a:close/>
                </a:path>
              </a:pathLst>
            </a:custGeom>
            <a:solidFill>
              <a:srgbClr val="FCCC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99" name="Freeform 314">
              <a:extLst>
                <a:ext uri="{FF2B5EF4-FFF2-40B4-BE49-F238E27FC236}">
                  <a16:creationId xmlns:a16="http://schemas.microsoft.com/office/drawing/2014/main" id="{A10EABA1-4964-4CA1-838F-D7DF3E35B39E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7" y="3189"/>
              <a:ext cx="38" cy="440"/>
            </a:xfrm>
            <a:custGeom>
              <a:avLst/>
              <a:gdLst>
                <a:gd name="T0" fmla="*/ 10019 w 15"/>
                <a:gd name="T1" fmla="*/ 158173 h 165"/>
                <a:gd name="T2" fmla="*/ 9267 w 15"/>
                <a:gd name="T3" fmla="*/ 24824 h 165"/>
                <a:gd name="T4" fmla="*/ 828 w 15"/>
                <a:gd name="T5" fmla="*/ 24824 h 165"/>
                <a:gd name="T6" fmla="*/ 0 w 15"/>
                <a:gd name="T7" fmla="*/ 158173 h 165"/>
                <a:gd name="T8" fmla="*/ 10019 w 15"/>
                <a:gd name="T9" fmla="*/ 158173 h 16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165">
                  <a:moveTo>
                    <a:pt x="15" y="165"/>
                  </a:moveTo>
                  <a:cubicBezTo>
                    <a:pt x="14" y="26"/>
                    <a:pt x="14" y="26"/>
                    <a:pt x="14" y="26"/>
                  </a:cubicBezTo>
                  <a:cubicBezTo>
                    <a:pt x="14" y="0"/>
                    <a:pt x="1" y="6"/>
                    <a:pt x="1" y="26"/>
                  </a:cubicBezTo>
                  <a:cubicBezTo>
                    <a:pt x="0" y="165"/>
                    <a:pt x="0" y="165"/>
                    <a:pt x="0" y="165"/>
                  </a:cubicBezTo>
                  <a:lnTo>
                    <a:pt x="15" y="165"/>
                  </a:lnTo>
                  <a:close/>
                </a:path>
              </a:pathLst>
            </a:custGeom>
            <a:solidFill>
              <a:srgbClr val="FEE6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00" name="Freeform 315">
              <a:extLst>
                <a:ext uri="{FF2B5EF4-FFF2-40B4-BE49-F238E27FC236}">
                  <a16:creationId xmlns:a16="http://schemas.microsoft.com/office/drawing/2014/main" id="{E4503187-4FB2-46E7-9278-E2370472D172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5" y="3299"/>
              <a:ext cx="5" cy="330"/>
            </a:xfrm>
            <a:custGeom>
              <a:avLst/>
              <a:gdLst>
                <a:gd name="T0" fmla="*/ 5 w 5"/>
                <a:gd name="T1" fmla="*/ 330 h 330"/>
                <a:gd name="T2" fmla="*/ 2 w 5"/>
                <a:gd name="T3" fmla="*/ 0 h 330"/>
                <a:gd name="T4" fmla="*/ 0 w 5"/>
                <a:gd name="T5" fmla="*/ 330 h 330"/>
                <a:gd name="T6" fmla="*/ 5 w 5"/>
                <a:gd name="T7" fmla="*/ 330 h 33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330">
                  <a:moveTo>
                    <a:pt x="5" y="330"/>
                  </a:moveTo>
                  <a:lnTo>
                    <a:pt x="2" y="0"/>
                  </a:lnTo>
                  <a:lnTo>
                    <a:pt x="0" y="330"/>
                  </a:lnTo>
                  <a:lnTo>
                    <a:pt x="5" y="3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01" name="Freeform 316">
              <a:extLst>
                <a:ext uri="{FF2B5EF4-FFF2-40B4-BE49-F238E27FC236}">
                  <a16:creationId xmlns:a16="http://schemas.microsoft.com/office/drawing/2014/main" id="{209EBC8B-0855-41A9-8D4F-8D3B97EE9F94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0" y="3123"/>
              <a:ext cx="2" cy="506"/>
            </a:xfrm>
            <a:custGeom>
              <a:avLst/>
              <a:gdLst>
                <a:gd name="T0" fmla="*/ 2 w 2"/>
                <a:gd name="T1" fmla="*/ 506 h 506"/>
                <a:gd name="T2" fmla="*/ 2 w 2"/>
                <a:gd name="T3" fmla="*/ 0 h 506"/>
                <a:gd name="T4" fmla="*/ 0 w 2"/>
                <a:gd name="T5" fmla="*/ 506 h 506"/>
                <a:gd name="T6" fmla="*/ 2 w 2"/>
                <a:gd name="T7" fmla="*/ 506 h 50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506">
                  <a:moveTo>
                    <a:pt x="2" y="506"/>
                  </a:moveTo>
                  <a:lnTo>
                    <a:pt x="2" y="0"/>
                  </a:lnTo>
                  <a:lnTo>
                    <a:pt x="0" y="506"/>
                  </a:lnTo>
                  <a:lnTo>
                    <a:pt x="2" y="506"/>
                  </a:lnTo>
                  <a:close/>
                </a:path>
              </a:pathLst>
            </a:custGeom>
            <a:solidFill>
              <a:srgbClr val="C490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02" name="Freeform 317">
              <a:extLst>
                <a:ext uri="{FF2B5EF4-FFF2-40B4-BE49-F238E27FC236}">
                  <a16:creationId xmlns:a16="http://schemas.microsoft.com/office/drawing/2014/main" id="{566F2276-C415-4125-A4AB-2B1868576577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2" y="3101"/>
              <a:ext cx="93" cy="528"/>
            </a:xfrm>
            <a:custGeom>
              <a:avLst/>
              <a:gdLst>
                <a:gd name="T0" fmla="*/ 17165 w 37"/>
                <a:gd name="T1" fmla="*/ 56491 h 198"/>
                <a:gd name="T2" fmla="*/ 17645 w 37"/>
                <a:gd name="T3" fmla="*/ 189875 h 198"/>
                <a:gd name="T4" fmla="*/ 23471 w 37"/>
                <a:gd name="T5" fmla="*/ 189875 h 198"/>
                <a:gd name="T6" fmla="*/ 23471 w 37"/>
                <a:gd name="T7" fmla="*/ 13347 h 198"/>
                <a:gd name="T8" fmla="*/ 0 w 37"/>
                <a:gd name="T9" fmla="*/ 9707 h 198"/>
                <a:gd name="T10" fmla="*/ 17165 w 37"/>
                <a:gd name="T11" fmla="*/ 56491 h 19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7" h="198">
                  <a:moveTo>
                    <a:pt x="27" y="59"/>
                  </a:moveTo>
                  <a:cubicBezTo>
                    <a:pt x="28" y="198"/>
                    <a:pt x="28" y="198"/>
                    <a:pt x="28" y="198"/>
                  </a:cubicBezTo>
                  <a:cubicBezTo>
                    <a:pt x="37" y="198"/>
                    <a:pt x="37" y="198"/>
                    <a:pt x="37" y="198"/>
                  </a:cubicBezTo>
                  <a:cubicBezTo>
                    <a:pt x="37" y="14"/>
                    <a:pt x="37" y="14"/>
                    <a:pt x="37" y="14"/>
                  </a:cubicBezTo>
                  <a:cubicBezTo>
                    <a:pt x="37" y="0"/>
                    <a:pt x="16" y="12"/>
                    <a:pt x="0" y="10"/>
                  </a:cubicBezTo>
                  <a:cubicBezTo>
                    <a:pt x="13" y="11"/>
                    <a:pt x="27" y="11"/>
                    <a:pt x="27" y="59"/>
                  </a:cubicBezTo>
                  <a:close/>
                </a:path>
              </a:pathLst>
            </a:custGeom>
            <a:solidFill>
              <a:srgbClr val="CF9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03" name="Freeform 318">
              <a:extLst>
                <a:ext uri="{FF2B5EF4-FFF2-40B4-BE49-F238E27FC236}">
                  <a16:creationId xmlns:a16="http://schemas.microsoft.com/office/drawing/2014/main" id="{4431C479-2E72-4C90-8DED-0DAE78F64F71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0" y="893"/>
              <a:ext cx="67" cy="2192"/>
            </a:xfrm>
            <a:custGeom>
              <a:avLst/>
              <a:gdLst>
                <a:gd name="T0" fmla="*/ 15616 w 27"/>
                <a:gd name="T1" fmla="*/ 783608 h 822"/>
                <a:gd name="T2" fmla="*/ 15616 w 27"/>
                <a:gd name="T3" fmla="*/ 0 h 822"/>
                <a:gd name="T4" fmla="*/ 8189 w 27"/>
                <a:gd name="T5" fmla="*/ 3891 h 822"/>
                <a:gd name="T6" fmla="*/ 457 w 27"/>
                <a:gd name="T7" fmla="*/ 0 h 822"/>
                <a:gd name="T8" fmla="*/ 457 w 27"/>
                <a:gd name="T9" fmla="*/ 783608 h 822"/>
                <a:gd name="T10" fmla="*/ 0 w 27"/>
                <a:gd name="T11" fmla="*/ 784248 h 822"/>
                <a:gd name="T12" fmla="*/ 8189 w 27"/>
                <a:gd name="T13" fmla="*/ 788195 h 822"/>
                <a:gd name="T14" fmla="*/ 15616 w 27"/>
                <a:gd name="T15" fmla="*/ 784248 h 822"/>
                <a:gd name="T16" fmla="*/ 15616 w 27"/>
                <a:gd name="T17" fmla="*/ 783608 h 82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7" h="822">
                  <a:moveTo>
                    <a:pt x="27" y="817"/>
                  </a:moveTo>
                  <a:cubicBezTo>
                    <a:pt x="27" y="0"/>
                    <a:pt x="27" y="0"/>
                    <a:pt x="27" y="0"/>
                  </a:cubicBezTo>
                  <a:cubicBezTo>
                    <a:pt x="26" y="2"/>
                    <a:pt x="20" y="4"/>
                    <a:pt x="14" y="4"/>
                  </a:cubicBezTo>
                  <a:cubicBezTo>
                    <a:pt x="7" y="4"/>
                    <a:pt x="1" y="2"/>
                    <a:pt x="1" y="0"/>
                  </a:cubicBezTo>
                  <a:cubicBezTo>
                    <a:pt x="1" y="817"/>
                    <a:pt x="1" y="817"/>
                    <a:pt x="1" y="817"/>
                  </a:cubicBezTo>
                  <a:cubicBezTo>
                    <a:pt x="1" y="817"/>
                    <a:pt x="0" y="817"/>
                    <a:pt x="0" y="818"/>
                  </a:cubicBezTo>
                  <a:cubicBezTo>
                    <a:pt x="0" y="820"/>
                    <a:pt x="6" y="822"/>
                    <a:pt x="14" y="822"/>
                  </a:cubicBezTo>
                  <a:cubicBezTo>
                    <a:pt x="21" y="822"/>
                    <a:pt x="27" y="820"/>
                    <a:pt x="27" y="818"/>
                  </a:cubicBezTo>
                  <a:cubicBezTo>
                    <a:pt x="27" y="817"/>
                    <a:pt x="27" y="817"/>
                    <a:pt x="27" y="817"/>
                  </a:cubicBezTo>
                  <a:close/>
                </a:path>
              </a:pathLst>
            </a:custGeom>
            <a:solidFill>
              <a:srgbClr val="BAC4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04" name="Freeform 319">
              <a:extLst>
                <a:ext uri="{FF2B5EF4-FFF2-40B4-BE49-F238E27FC236}">
                  <a16:creationId xmlns:a16="http://schemas.microsoft.com/office/drawing/2014/main" id="{81CDA3FB-E972-45F5-B8BD-F917801A1C2C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2" y="1171"/>
              <a:ext cx="58" cy="117"/>
            </a:xfrm>
            <a:custGeom>
              <a:avLst/>
              <a:gdLst>
                <a:gd name="T0" fmla="*/ 1329 w 23"/>
                <a:gd name="T1" fmla="*/ 8498 h 44"/>
                <a:gd name="T2" fmla="*/ 12858 w 23"/>
                <a:gd name="T3" fmla="*/ 28989 h 44"/>
                <a:gd name="T4" fmla="*/ 14881 w 23"/>
                <a:gd name="T5" fmla="*/ 1053 h 44"/>
                <a:gd name="T6" fmla="*/ 0 w 23"/>
                <a:gd name="T7" fmla="*/ 0 h 4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3" h="44">
                  <a:moveTo>
                    <a:pt x="2" y="9"/>
                  </a:moveTo>
                  <a:cubicBezTo>
                    <a:pt x="11" y="14"/>
                    <a:pt x="19" y="18"/>
                    <a:pt x="20" y="31"/>
                  </a:cubicBezTo>
                  <a:cubicBezTo>
                    <a:pt x="22" y="44"/>
                    <a:pt x="23" y="1"/>
                    <a:pt x="23" y="1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8492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05" name="Freeform 320">
              <a:extLst>
                <a:ext uri="{FF2B5EF4-FFF2-40B4-BE49-F238E27FC236}">
                  <a16:creationId xmlns:a16="http://schemas.microsoft.com/office/drawing/2014/main" id="{BD7899DD-1AAE-4B36-83A5-62C9E2723F61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2" y="1211"/>
              <a:ext cx="33" cy="1848"/>
            </a:xfrm>
            <a:custGeom>
              <a:avLst/>
              <a:gdLst>
                <a:gd name="T0" fmla="*/ 7476 w 13"/>
                <a:gd name="T1" fmla="*/ 654813 h 693"/>
                <a:gd name="T2" fmla="*/ 8847 w 13"/>
                <a:gd name="T3" fmla="*/ 636907 h 693"/>
                <a:gd name="T4" fmla="*/ 5349 w 13"/>
                <a:gd name="T5" fmla="*/ 8648 h 693"/>
                <a:gd name="T6" fmla="*/ 2107 w 13"/>
                <a:gd name="T7" fmla="*/ 9707 h 693"/>
                <a:gd name="T8" fmla="*/ 0 w 13"/>
                <a:gd name="T9" fmla="*/ 606968 h 693"/>
                <a:gd name="T10" fmla="*/ 0 w 13"/>
                <a:gd name="T11" fmla="*/ 659819 h 693"/>
                <a:gd name="T12" fmla="*/ 0 w 13"/>
                <a:gd name="T13" fmla="*/ 660616 h 693"/>
                <a:gd name="T14" fmla="*/ 4859 w 13"/>
                <a:gd name="T15" fmla="*/ 664520 h 693"/>
                <a:gd name="T16" fmla="*/ 7476 w 13"/>
                <a:gd name="T17" fmla="*/ 654813 h 69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" h="693">
                  <a:moveTo>
                    <a:pt x="11" y="683"/>
                  </a:moveTo>
                  <a:cubicBezTo>
                    <a:pt x="13" y="664"/>
                    <a:pt x="13" y="664"/>
                    <a:pt x="13" y="664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0"/>
                    <a:pt x="3" y="2"/>
                    <a:pt x="3" y="10"/>
                  </a:cubicBezTo>
                  <a:cubicBezTo>
                    <a:pt x="0" y="633"/>
                    <a:pt x="0" y="633"/>
                    <a:pt x="0" y="633"/>
                  </a:cubicBezTo>
                  <a:cubicBezTo>
                    <a:pt x="0" y="688"/>
                    <a:pt x="0" y="688"/>
                    <a:pt x="0" y="688"/>
                  </a:cubicBezTo>
                  <a:cubicBezTo>
                    <a:pt x="0" y="688"/>
                    <a:pt x="0" y="689"/>
                    <a:pt x="0" y="689"/>
                  </a:cubicBezTo>
                  <a:cubicBezTo>
                    <a:pt x="0" y="691"/>
                    <a:pt x="3" y="693"/>
                    <a:pt x="7" y="693"/>
                  </a:cubicBezTo>
                  <a:cubicBezTo>
                    <a:pt x="11" y="693"/>
                    <a:pt x="11" y="683"/>
                    <a:pt x="11" y="683"/>
                  </a:cubicBezTo>
                  <a:close/>
                </a:path>
              </a:pathLst>
            </a:custGeom>
            <a:solidFill>
              <a:srgbClr val="DCE2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06" name="Freeform 321">
              <a:extLst>
                <a:ext uri="{FF2B5EF4-FFF2-40B4-BE49-F238E27FC236}">
                  <a16:creationId xmlns:a16="http://schemas.microsoft.com/office/drawing/2014/main" id="{664D58D1-9B93-4B65-BC85-9D42AED425BA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0" y="1243"/>
              <a:ext cx="12" cy="1794"/>
            </a:xfrm>
            <a:custGeom>
              <a:avLst/>
              <a:gdLst>
                <a:gd name="T0" fmla="*/ 12 w 12"/>
                <a:gd name="T1" fmla="*/ 1328 h 1794"/>
                <a:gd name="T2" fmla="*/ 7 w 12"/>
                <a:gd name="T3" fmla="*/ 0 h 1794"/>
                <a:gd name="T4" fmla="*/ 0 w 12"/>
                <a:gd name="T5" fmla="*/ 1794 h 1794"/>
                <a:gd name="T6" fmla="*/ 12 w 12"/>
                <a:gd name="T7" fmla="*/ 1328 h 179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" h="1794">
                  <a:moveTo>
                    <a:pt x="12" y="1328"/>
                  </a:moveTo>
                  <a:lnTo>
                    <a:pt x="7" y="0"/>
                  </a:lnTo>
                  <a:lnTo>
                    <a:pt x="0" y="1794"/>
                  </a:lnTo>
                  <a:lnTo>
                    <a:pt x="12" y="13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07" name="Freeform 322">
              <a:extLst>
                <a:ext uri="{FF2B5EF4-FFF2-40B4-BE49-F238E27FC236}">
                  <a16:creationId xmlns:a16="http://schemas.microsoft.com/office/drawing/2014/main" id="{74C20013-1AB6-4AB7-9547-B47F768D7B5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5" y="907"/>
              <a:ext cx="35" cy="2170"/>
            </a:xfrm>
            <a:custGeom>
              <a:avLst/>
              <a:gdLst>
                <a:gd name="T0" fmla="*/ 8595 w 14"/>
                <a:gd name="T1" fmla="*/ 0 h 814"/>
                <a:gd name="T2" fmla="*/ 8595 w 14"/>
                <a:gd name="T3" fmla="*/ 774207 h 814"/>
                <a:gd name="T4" fmla="*/ 0 w 14"/>
                <a:gd name="T5" fmla="*/ 777121 h 814"/>
                <a:gd name="T6" fmla="*/ 6175 w 14"/>
                <a:gd name="T7" fmla="*/ 756933 h 814"/>
                <a:gd name="T8" fmla="*/ 8595 w 14"/>
                <a:gd name="T9" fmla="*/ 0 h 8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814">
                  <a:moveTo>
                    <a:pt x="14" y="0"/>
                  </a:moveTo>
                  <a:cubicBezTo>
                    <a:pt x="14" y="809"/>
                    <a:pt x="14" y="809"/>
                    <a:pt x="14" y="809"/>
                  </a:cubicBezTo>
                  <a:cubicBezTo>
                    <a:pt x="14" y="814"/>
                    <a:pt x="3" y="814"/>
                    <a:pt x="0" y="812"/>
                  </a:cubicBezTo>
                  <a:cubicBezTo>
                    <a:pt x="5" y="811"/>
                    <a:pt x="10" y="806"/>
                    <a:pt x="10" y="791"/>
                  </a:cubicBezTo>
                  <a:lnTo>
                    <a:pt x="14" y="0"/>
                  </a:lnTo>
                  <a:close/>
                </a:path>
              </a:pathLst>
            </a:custGeom>
            <a:solidFill>
              <a:srgbClr val="8492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08" name="Freeform 323">
              <a:extLst>
                <a:ext uri="{FF2B5EF4-FFF2-40B4-BE49-F238E27FC236}">
                  <a16:creationId xmlns:a16="http://schemas.microsoft.com/office/drawing/2014/main" id="{F6786B92-6C54-4EA6-AB7C-1E4A1E1AAA3F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2" y="899"/>
              <a:ext cx="58" cy="2170"/>
            </a:xfrm>
            <a:custGeom>
              <a:avLst/>
              <a:gdLst>
                <a:gd name="T0" fmla="*/ 14881 w 23"/>
                <a:gd name="T1" fmla="*/ 778907 h 814"/>
                <a:gd name="T2" fmla="*/ 14881 w 23"/>
                <a:gd name="T3" fmla="*/ 4697 h 814"/>
                <a:gd name="T4" fmla="*/ 0 w 23"/>
                <a:gd name="T5" fmla="*/ 2820 h 814"/>
                <a:gd name="T6" fmla="*/ 11002 w 23"/>
                <a:gd name="T7" fmla="*/ 17219 h 814"/>
                <a:gd name="T8" fmla="*/ 12858 w 23"/>
                <a:gd name="T9" fmla="*/ 39201 h 814"/>
                <a:gd name="T10" fmla="*/ 14881 w 23"/>
                <a:gd name="T11" fmla="*/ 778907 h 81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3" h="814">
                  <a:moveTo>
                    <a:pt x="23" y="814"/>
                  </a:moveTo>
                  <a:cubicBezTo>
                    <a:pt x="23" y="5"/>
                    <a:pt x="23" y="5"/>
                    <a:pt x="23" y="5"/>
                  </a:cubicBezTo>
                  <a:cubicBezTo>
                    <a:pt x="23" y="0"/>
                    <a:pt x="6" y="4"/>
                    <a:pt x="0" y="3"/>
                  </a:cubicBezTo>
                  <a:cubicBezTo>
                    <a:pt x="3" y="4"/>
                    <a:pt x="12" y="8"/>
                    <a:pt x="17" y="18"/>
                  </a:cubicBezTo>
                  <a:cubicBezTo>
                    <a:pt x="20" y="24"/>
                    <a:pt x="20" y="34"/>
                    <a:pt x="20" y="41"/>
                  </a:cubicBezTo>
                  <a:lnTo>
                    <a:pt x="23" y="814"/>
                  </a:lnTo>
                  <a:close/>
                </a:path>
              </a:pathLst>
            </a:custGeom>
            <a:solidFill>
              <a:srgbClr val="8492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09" name="Oval 324">
              <a:extLst>
                <a:ext uri="{FF2B5EF4-FFF2-40B4-BE49-F238E27FC236}">
                  <a16:creationId xmlns:a16="http://schemas.microsoft.com/office/drawing/2014/main" id="{977BAAB2-B641-4DDA-9E4A-6C06664AA8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70" y="923"/>
              <a:ext cx="127" cy="42"/>
            </a:xfrm>
            <a:prstGeom prst="ellipse">
              <a:avLst/>
            </a:prstGeom>
            <a:solidFill>
              <a:srgbClr val="EDF0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4710" name="Freeform 325">
              <a:extLst>
                <a:ext uri="{FF2B5EF4-FFF2-40B4-BE49-F238E27FC236}">
                  <a16:creationId xmlns:a16="http://schemas.microsoft.com/office/drawing/2014/main" id="{3C241DAA-DC4E-4838-8EE1-8DF9D8FE7268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2" y="947"/>
              <a:ext cx="123" cy="253"/>
            </a:xfrm>
            <a:custGeom>
              <a:avLst/>
              <a:gdLst>
                <a:gd name="T0" fmla="*/ 30813 w 49"/>
                <a:gd name="T1" fmla="*/ 74193 h 95"/>
                <a:gd name="T2" fmla="*/ 30813 w 49"/>
                <a:gd name="T3" fmla="*/ 0 h 95"/>
                <a:gd name="T4" fmla="*/ 15772 w 49"/>
                <a:gd name="T5" fmla="*/ 6836 h 95"/>
                <a:gd name="T6" fmla="*/ 0 w 49"/>
                <a:gd name="T7" fmla="*/ 0 h 95"/>
                <a:gd name="T8" fmla="*/ 0 w 49"/>
                <a:gd name="T9" fmla="*/ 75953 h 95"/>
                <a:gd name="T10" fmla="*/ 0 w 49"/>
                <a:gd name="T11" fmla="*/ 77011 h 95"/>
                <a:gd name="T12" fmla="*/ 15772 w 49"/>
                <a:gd name="T13" fmla="*/ 90286 h 95"/>
                <a:gd name="T14" fmla="*/ 30813 w 49"/>
                <a:gd name="T15" fmla="*/ 77011 h 95"/>
                <a:gd name="T16" fmla="*/ 30813 w 49"/>
                <a:gd name="T17" fmla="*/ 74193 h 9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" h="95">
                  <a:moveTo>
                    <a:pt x="49" y="78"/>
                  </a:moveTo>
                  <a:cubicBezTo>
                    <a:pt x="49" y="0"/>
                    <a:pt x="49" y="0"/>
                    <a:pt x="49" y="0"/>
                  </a:cubicBezTo>
                  <a:cubicBezTo>
                    <a:pt x="48" y="4"/>
                    <a:pt x="37" y="7"/>
                    <a:pt x="25" y="7"/>
                  </a:cubicBezTo>
                  <a:cubicBezTo>
                    <a:pt x="12" y="7"/>
                    <a:pt x="1" y="4"/>
                    <a:pt x="0" y="0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0" y="86"/>
                    <a:pt x="11" y="95"/>
                    <a:pt x="25" y="95"/>
                  </a:cubicBezTo>
                  <a:cubicBezTo>
                    <a:pt x="39" y="95"/>
                    <a:pt x="49" y="86"/>
                    <a:pt x="49" y="81"/>
                  </a:cubicBezTo>
                  <a:cubicBezTo>
                    <a:pt x="49" y="81"/>
                    <a:pt x="49" y="78"/>
                    <a:pt x="49" y="78"/>
                  </a:cubicBezTo>
                  <a:close/>
                </a:path>
              </a:pathLst>
            </a:custGeom>
            <a:solidFill>
              <a:srgbClr val="4F5E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11" name="Freeform 326">
              <a:extLst>
                <a:ext uri="{FF2B5EF4-FFF2-40B4-BE49-F238E27FC236}">
                  <a16:creationId xmlns:a16="http://schemas.microsoft.com/office/drawing/2014/main" id="{5649585D-6AF0-4173-A022-90D311B0E6F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5" y="869"/>
              <a:ext cx="1637" cy="291"/>
            </a:xfrm>
            <a:custGeom>
              <a:avLst/>
              <a:gdLst>
                <a:gd name="T0" fmla="*/ 398418 w 655"/>
                <a:gd name="T1" fmla="*/ 64832 h 109"/>
                <a:gd name="T2" fmla="*/ 389906 w 655"/>
                <a:gd name="T3" fmla="*/ 41653 h 109"/>
                <a:gd name="T4" fmla="*/ 373378 w 655"/>
                <a:gd name="T5" fmla="*/ 21446 h 109"/>
                <a:gd name="T6" fmla="*/ 366038 w 655"/>
                <a:gd name="T7" fmla="*/ 22095 h 109"/>
                <a:gd name="T8" fmla="*/ 367213 w 655"/>
                <a:gd name="T9" fmla="*/ 32979 h 109"/>
                <a:gd name="T10" fmla="*/ 383790 w 655"/>
                <a:gd name="T11" fmla="*/ 54246 h 109"/>
                <a:gd name="T12" fmla="*/ 388656 w 655"/>
                <a:gd name="T13" fmla="*/ 66599 h 109"/>
                <a:gd name="T14" fmla="*/ 386207 w 655"/>
                <a:gd name="T15" fmla="*/ 81082 h 109"/>
                <a:gd name="T16" fmla="*/ 377750 w 655"/>
                <a:gd name="T17" fmla="*/ 89107 h 109"/>
                <a:gd name="T18" fmla="*/ 368487 w 655"/>
                <a:gd name="T19" fmla="*/ 85036 h 109"/>
                <a:gd name="T20" fmla="*/ 361155 w 655"/>
                <a:gd name="T21" fmla="*/ 74573 h 109"/>
                <a:gd name="T22" fmla="*/ 361155 w 655"/>
                <a:gd name="T23" fmla="*/ 74573 h 109"/>
                <a:gd name="T24" fmla="*/ 199804 w 655"/>
                <a:gd name="T25" fmla="*/ 0 h 109"/>
                <a:gd name="T26" fmla="*/ 41430 w 655"/>
                <a:gd name="T27" fmla="*/ 60910 h 109"/>
                <a:gd name="T28" fmla="*/ 39013 w 655"/>
                <a:gd name="T29" fmla="*/ 70668 h 109"/>
                <a:gd name="T30" fmla="*/ 38233 w 655"/>
                <a:gd name="T31" fmla="*/ 74573 h 109"/>
                <a:gd name="T32" fmla="*/ 38233 w 655"/>
                <a:gd name="T33" fmla="*/ 74573 h 109"/>
                <a:gd name="T34" fmla="*/ 30426 w 655"/>
                <a:gd name="T35" fmla="*/ 85036 h 109"/>
                <a:gd name="T36" fmla="*/ 21149 w 655"/>
                <a:gd name="T37" fmla="*/ 89107 h 109"/>
                <a:gd name="T38" fmla="*/ 12674 w 655"/>
                <a:gd name="T39" fmla="*/ 81082 h 109"/>
                <a:gd name="T40" fmla="*/ 10224 w 655"/>
                <a:gd name="T41" fmla="*/ 66599 h 109"/>
                <a:gd name="T42" fmla="*/ 15098 w 655"/>
                <a:gd name="T43" fmla="*/ 54246 h 109"/>
                <a:gd name="T44" fmla="*/ 31675 w 655"/>
                <a:gd name="T45" fmla="*/ 32979 h 109"/>
                <a:gd name="T46" fmla="*/ 32842 w 655"/>
                <a:gd name="T47" fmla="*/ 22095 h 109"/>
                <a:gd name="T48" fmla="*/ 25552 w 655"/>
                <a:gd name="T49" fmla="*/ 21446 h 109"/>
                <a:gd name="T50" fmla="*/ 8975 w 655"/>
                <a:gd name="T51" fmla="*/ 41653 h 109"/>
                <a:gd name="T52" fmla="*/ 467 w 655"/>
                <a:gd name="T53" fmla="*/ 64832 h 109"/>
                <a:gd name="T54" fmla="*/ 5341 w 655"/>
                <a:gd name="T55" fmla="*/ 90883 h 109"/>
                <a:gd name="T56" fmla="*/ 19981 w 655"/>
                <a:gd name="T57" fmla="*/ 104295 h 109"/>
                <a:gd name="T58" fmla="*/ 36559 w 655"/>
                <a:gd name="T59" fmla="*/ 97789 h 109"/>
                <a:gd name="T60" fmla="*/ 45066 w 655"/>
                <a:gd name="T61" fmla="*/ 86107 h 109"/>
                <a:gd name="T62" fmla="*/ 54811 w 655"/>
                <a:gd name="T63" fmla="*/ 83269 h 109"/>
                <a:gd name="T64" fmla="*/ 57228 w 655"/>
                <a:gd name="T65" fmla="*/ 80412 h 109"/>
                <a:gd name="T66" fmla="*/ 199804 w 655"/>
                <a:gd name="T67" fmla="*/ 41653 h 109"/>
                <a:gd name="T68" fmla="*/ 340404 w 655"/>
                <a:gd name="T69" fmla="*/ 79350 h 109"/>
                <a:gd name="T70" fmla="*/ 344107 w 655"/>
                <a:gd name="T71" fmla="*/ 83269 h 109"/>
                <a:gd name="T72" fmla="*/ 346057 w 655"/>
                <a:gd name="T73" fmla="*/ 85036 h 109"/>
                <a:gd name="T74" fmla="*/ 346527 w 655"/>
                <a:gd name="T75" fmla="*/ 85036 h 109"/>
                <a:gd name="T76" fmla="*/ 346527 w 655"/>
                <a:gd name="T77" fmla="*/ 85036 h 109"/>
                <a:gd name="T78" fmla="*/ 353864 w 655"/>
                <a:gd name="T79" fmla="*/ 86107 h 109"/>
                <a:gd name="T80" fmla="*/ 362322 w 655"/>
                <a:gd name="T81" fmla="*/ 96719 h 109"/>
                <a:gd name="T82" fmla="*/ 378919 w 655"/>
                <a:gd name="T83" fmla="*/ 104295 h 109"/>
                <a:gd name="T84" fmla="*/ 394015 w 655"/>
                <a:gd name="T85" fmla="*/ 90883 h 109"/>
                <a:gd name="T86" fmla="*/ 398418 w 655"/>
                <a:gd name="T87" fmla="*/ 64832 h 10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655" h="109">
                  <a:moveTo>
                    <a:pt x="654" y="67"/>
                  </a:moveTo>
                  <a:cubicBezTo>
                    <a:pt x="653" y="57"/>
                    <a:pt x="648" y="49"/>
                    <a:pt x="640" y="43"/>
                  </a:cubicBezTo>
                  <a:cubicBezTo>
                    <a:pt x="613" y="22"/>
                    <a:pt x="613" y="22"/>
                    <a:pt x="613" y="22"/>
                  </a:cubicBezTo>
                  <a:cubicBezTo>
                    <a:pt x="609" y="19"/>
                    <a:pt x="604" y="20"/>
                    <a:pt x="601" y="23"/>
                  </a:cubicBezTo>
                  <a:cubicBezTo>
                    <a:pt x="599" y="27"/>
                    <a:pt x="599" y="32"/>
                    <a:pt x="603" y="34"/>
                  </a:cubicBezTo>
                  <a:cubicBezTo>
                    <a:pt x="630" y="56"/>
                    <a:pt x="630" y="56"/>
                    <a:pt x="630" y="56"/>
                  </a:cubicBezTo>
                  <a:cubicBezTo>
                    <a:pt x="634" y="59"/>
                    <a:pt x="637" y="64"/>
                    <a:pt x="638" y="69"/>
                  </a:cubicBezTo>
                  <a:cubicBezTo>
                    <a:pt x="639" y="75"/>
                    <a:pt x="637" y="80"/>
                    <a:pt x="634" y="84"/>
                  </a:cubicBezTo>
                  <a:cubicBezTo>
                    <a:pt x="630" y="89"/>
                    <a:pt x="626" y="91"/>
                    <a:pt x="620" y="92"/>
                  </a:cubicBezTo>
                  <a:cubicBezTo>
                    <a:pt x="615" y="93"/>
                    <a:pt x="609" y="91"/>
                    <a:pt x="605" y="88"/>
                  </a:cubicBezTo>
                  <a:cubicBezTo>
                    <a:pt x="605" y="88"/>
                    <a:pt x="599" y="83"/>
                    <a:pt x="593" y="77"/>
                  </a:cubicBezTo>
                  <a:cubicBezTo>
                    <a:pt x="593" y="77"/>
                    <a:pt x="593" y="77"/>
                    <a:pt x="593" y="77"/>
                  </a:cubicBezTo>
                  <a:cubicBezTo>
                    <a:pt x="593" y="35"/>
                    <a:pt x="475" y="0"/>
                    <a:pt x="328" y="0"/>
                  </a:cubicBezTo>
                  <a:cubicBezTo>
                    <a:pt x="198" y="0"/>
                    <a:pt x="90" y="28"/>
                    <a:pt x="68" y="63"/>
                  </a:cubicBezTo>
                  <a:cubicBezTo>
                    <a:pt x="65" y="66"/>
                    <a:pt x="64" y="69"/>
                    <a:pt x="64" y="73"/>
                  </a:cubicBezTo>
                  <a:cubicBezTo>
                    <a:pt x="63" y="74"/>
                    <a:pt x="63" y="76"/>
                    <a:pt x="63" y="77"/>
                  </a:cubicBezTo>
                  <a:cubicBezTo>
                    <a:pt x="63" y="77"/>
                    <a:pt x="63" y="77"/>
                    <a:pt x="63" y="77"/>
                  </a:cubicBezTo>
                  <a:cubicBezTo>
                    <a:pt x="50" y="88"/>
                    <a:pt x="50" y="88"/>
                    <a:pt x="50" y="88"/>
                  </a:cubicBezTo>
                  <a:cubicBezTo>
                    <a:pt x="46" y="91"/>
                    <a:pt x="41" y="93"/>
                    <a:pt x="35" y="92"/>
                  </a:cubicBezTo>
                  <a:cubicBezTo>
                    <a:pt x="30" y="91"/>
                    <a:pt x="25" y="89"/>
                    <a:pt x="21" y="84"/>
                  </a:cubicBezTo>
                  <a:cubicBezTo>
                    <a:pt x="18" y="80"/>
                    <a:pt x="17" y="75"/>
                    <a:pt x="17" y="69"/>
                  </a:cubicBezTo>
                  <a:cubicBezTo>
                    <a:pt x="18" y="64"/>
                    <a:pt x="21" y="59"/>
                    <a:pt x="25" y="56"/>
                  </a:cubicBezTo>
                  <a:cubicBezTo>
                    <a:pt x="52" y="34"/>
                    <a:pt x="52" y="34"/>
                    <a:pt x="52" y="34"/>
                  </a:cubicBezTo>
                  <a:cubicBezTo>
                    <a:pt x="56" y="32"/>
                    <a:pt x="57" y="27"/>
                    <a:pt x="54" y="23"/>
                  </a:cubicBezTo>
                  <a:cubicBezTo>
                    <a:pt x="51" y="20"/>
                    <a:pt x="46" y="19"/>
                    <a:pt x="42" y="22"/>
                  </a:cubicBezTo>
                  <a:cubicBezTo>
                    <a:pt x="15" y="43"/>
                    <a:pt x="15" y="43"/>
                    <a:pt x="15" y="43"/>
                  </a:cubicBezTo>
                  <a:cubicBezTo>
                    <a:pt x="7" y="49"/>
                    <a:pt x="3" y="57"/>
                    <a:pt x="1" y="67"/>
                  </a:cubicBezTo>
                  <a:cubicBezTo>
                    <a:pt x="0" y="77"/>
                    <a:pt x="3" y="86"/>
                    <a:pt x="9" y="94"/>
                  </a:cubicBezTo>
                  <a:cubicBezTo>
                    <a:pt x="15" y="102"/>
                    <a:pt x="23" y="107"/>
                    <a:pt x="33" y="108"/>
                  </a:cubicBezTo>
                  <a:cubicBezTo>
                    <a:pt x="43" y="109"/>
                    <a:pt x="52" y="107"/>
                    <a:pt x="60" y="101"/>
                  </a:cubicBezTo>
                  <a:cubicBezTo>
                    <a:pt x="60" y="101"/>
                    <a:pt x="68" y="94"/>
                    <a:pt x="74" y="89"/>
                  </a:cubicBezTo>
                  <a:cubicBezTo>
                    <a:pt x="79" y="91"/>
                    <a:pt x="85" y="90"/>
                    <a:pt x="90" y="86"/>
                  </a:cubicBezTo>
                  <a:cubicBezTo>
                    <a:pt x="91" y="85"/>
                    <a:pt x="93" y="84"/>
                    <a:pt x="94" y="83"/>
                  </a:cubicBezTo>
                  <a:cubicBezTo>
                    <a:pt x="139" y="55"/>
                    <a:pt x="226" y="43"/>
                    <a:pt x="328" y="43"/>
                  </a:cubicBezTo>
                  <a:cubicBezTo>
                    <a:pt x="428" y="43"/>
                    <a:pt x="519" y="56"/>
                    <a:pt x="559" y="82"/>
                  </a:cubicBezTo>
                  <a:cubicBezTo>
                    <a:pt x="561" y="83"/>
                    <a:pt x="563" y="85"/>
                    <a:pt x="565" y="86"/>
                  </a:cubicBezTo>
                  <a:cubicBezTo>
                    <a:pt x="566" y="87"/>
                    <a:pt x="567" y="87"/>
                    <a:pt x="568" y="88"/>
                  </a:cubicBezTo>
                  <a:cubicBezTo>
                    <a:pt x="568" y="88"/>
                    <a:pt x="568" y="88"/>
                    <a:pt x="569" y="88"/>
                  </a:cubicBezTo>
                  <a:cubicBezTo>
                    <a:pt x="569" y="88"/>
                    <a:pt x="569" y="88"/>
                    <a:pt x="569" y="88"/>
                  </a:cubicBezTo>
                  <a:cubicBezTo>
                    <a:pt x="573" y="90"/>
                    <a:pt x="577" y="90"/>
                    <a:pt x="581" y="89"/>
                  </a:cubicBezTo>
                  <a:cubicBezTo>
                    <a:pt x="595" y="100"/>
                    <a:pt x="595" y="100"/>
                    <a:pt x="595" y="100"/>
                  </a:cubicBezTo>
                  <a:cubicBezTo>
                    <a:pt x="603" y="107"/>
                    <a:pt x="613" y="109"/>
                    <a:pt x="622" y="108"/>
                  </a:cubicBezTo>
                  <a:cubicBezTo>
                    <a:pt x="632" y="107"/>
                    <a:pt x="641" y="102"/>
                    <a:pt x="647" y="94"/>
                  </a:cubicBezTo>
                  <a:cubicBezTo>
                    <a:pt x="653" y="86"/>
                    <a:pt x="655" y="77"/>
                    <a:pt x="654" y="67"/>
                  </a:cubicBezTo>
                  <a:close/>
                </a:path>
              </a:pathLst>
            </a:custGeom>
            <a:solidFill>
              <a:srgbClr val="4F5E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12" name="Freeform 327">
              <a:extLst>
                <a:ext uri="{FF2B5EF4-FFF2-40B4-BE49-F238E27FC236}">
                  <a16:creationId xmlns:a16="http://schemas.microsoft.com/office/drawing/2014/main" id="{51AB53E8-ECE5-4824-B8FE-BBDA5F05D11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5" y="875"/>
              <a:ext cx="1002" cy="221"/>
            </a:xfrm>
            <a:custGeom>
              <a:avLst/>
              <a:gdLst>
                <a:gd name="T0" fmla="*/ 243931 w 401"/>
                <a:gd name="T1" fmla="*/ 15270 h 83"/>
                <a:gd name="T2" fmla="*/ 158666 w 401"/>
                <a:gd name="T3" fmla="*/ 3871 h 83"/>
                <a:gd name="T4" fmla="*/ 1167 w 401"/>
                <a:gd name="T5" fmla="*/ 62785 h 83"/>
                <a:gd name="T6" fmla="*/ 6507 w 401"/>
                <a:gd name="T7" fmla="*/ 78716 h 83"/>
                <a:gd name="T8" fmla="*/ 26005 w 401"/>
                <a:gd name="T9" fmla="*/ 43473 h 83"/>
                <a:gd name="T10" fmla="*/ 243931 w 401"/>
                <a:gd name="T11" fmla="*/ 15270 h 8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01" h="83">
                  <a:moveTo>
                    <a:pt x="401" y="16"/>
                  </a:moveTo>
                  <a:cubicBezTo>
                    <a:pt x="361" y="8"/>
                    <a:pt x="312" y="4"/>
                    <a:pt x="261" y="4"/>
                  </a:cubicBezTo>
                  <a:cubicBezTo>
                    <a:pt x="131" y="4"/>
                    <a:pt x="25" y="31"/>
                    <a:pt x="2" y="66"/>
                  </a:cubicBezTo>
                  <a:cubicBezTo>
                    <a:pt x="0" y="72"/>
                    <a:pt x="2" y="79"/>
                    <a:pt x="11" y="83"/>
                  </a:cubicBezTo>
                  <a:cubicBezTo>
                    <a:pt x="5" y="71"/>
                    <a:pt x="15" y="60"/>
                    <a:pt x="43" y="46"/>
                  </a:cubicBezTo>
                  <a:cubicBezTo>
                    <a:pt x="83" y="27"/>
                    <a:pt x="200" y="0"/>
                    <a:pt x="401" y="1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13" name="Freeform 328">
              <a:extLst>
                <a:ext uri="{FF2B5EF4-FFF2-40B4-BE49-F238E27FC236}">
                  <a16:creationId xmlns:a16="http://schemas.microsoft.com/office/drawing/2014/main" id="{71568FE5-D1DF-4909-8007-6BDF924B7BD8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2" y="992"/>
              <a:ext cx="73" cy="197"/>
            </a:xfrm>
            <a:custGeom>
              <a:avLst/>
              <a:gdLst>
                <a:gd name="T0" fmla="*/ 0 w 29"/>
                <a:gd name="T1" fmla="*/ 0 h 74"/>
                <a:gd name="T2" fmla="*/ 0 w 29"/>
                <a:gd name="T3" fmla="*/ 59774 h 74"/>
                <a:gd name="T4" fmla="*/ 18585 w 29"/>
                <a:gd name="T5" fmla="*/ 67265 h 74"/>
                <a:gd name="T6" fmla="*/ 2535 w 29"/>
                <a:gd name="T7" fmla="*/ 46266 h 74"/>
                <a:gd name="T8" fmla="*/ 0 w 29"/>
                <a:gd name="T9" fmla="*/ 0 h 7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74">
                  <a:moveTo>
                    <a:pt x="0" y="0"/>
                  </a:moveTo>
                  <a:cubicBezTo>
                    <a:pt x="0" y="63"/>
                    <a:pt x="0" y="63"/>
                    <a:pt x="0" y="63"/>
                  </a:cubicBezTo>
                  <a:cubicBezTo>
                    <a:pt x="2" y="69"/>
                    <a:pt x="20" y="74"/>
                    <a:pt x="29" y="71"/>
                  </a:cubicBezTo>
                  <a:cubicBezTo>
                    <a:pt x="15" y="72"/>
                    <a:pt x="5" y="59"/>
                    <a:pt x="4" y="49"/>
                  </a:cubicBezTo>
                  <a:cubicBezTo>
                    <a:pt x="4" y="4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14" name="Oval 329">
              <a:extLst>
                <a:ext uri="{FF2B5EF4-FFF2-40B4-BE49-F238E27FC236}">
                  <a16:creationId xmlns:a16="http://schemas.microsoft.com/office/drawing/2014/main" id="{A4DCD9E0-DCD8-496E-8B87-23D1904543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70" y="3136"/>
              <a:ext cx="137" cy="288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4715" name="Oval 330">
              <a:extLst>
                <a:ext uri="{FF2B5EF4-FFF2-40B4-BE49-F238E27FC236}">
                  <a16:creationId xmlns:a16="http://schemas.microsoft.com/office/drawing/2014/main" id="{0E1A89F4-AE2F-472C-A71D-2EE01A9B23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70" y="3136"/>
              <a:ext cx="137" cy="288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4716" name="Freeform 331">
              <a:extLst>
                <a:ext uri="{FF2B5EF4-FFF2-40B4-BE49-F238E27FC236}">
                  <a16:creationId xmlns:a16="http://schemas.microsoft.com/office/drawing/2014/main" id="{D0C22D90-B59E-4948-9939-F3E93EE87A3B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5" y="3219"/>
              <a:ext cx="97" cy="189"/>
            </a:xfrm>
            <a:custGeom>
              <a:avLst/>
              <a:gdLst>
                <a:gd name="T0" fmla="*/ 1157 w 39"/>
                <a:gd name="T1" fmla="*/ 31278 h 71"/>
                <a:gd name="T2" fmla="*/ 14204 w 39"/>
                <a:gd name="T3" fmla="*/ 1057 h 71"/>
                <a:gd name="T4" fmla="*/ 21818 w 39"/>
                <a:gd name="T5" fmla="*/ 35955 h 71"/>
                <a:gd name="T6" fmla="*/ 8772 w 39"/>
                <a:gd name="T7" fmla="*/ 66169 h 71"/>
                <a:gd name="T8" fmla="*/ 1157 w 39"/>
                <a:gd name="T9" fmla="*/ 31278 h 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71">
                  <a:moveTo>
                    <a:pt x="2" y="33"/>
                  </a:moveTo>
                  <a:cubicBezTo>
                    <a:pt x="4" y="14"/>
                    <a:pt x="14" y="0"/>
                    <a:pt x="24" y="1"/>
                  </a:cubicBezTo>
                  <a:cubicBezTo>
                    <a:pt x="33" y="3"/>
                    <a:pt x="39" y="19"/>
                    <a:pt x="37" y="38"/>
                  </a:cubicBezTo>
                  <a:cubicBezTo>
                    <a:pt x="34" y="57"/>
                    <a:pt x="25" y="71"/>
                    <a:pt x="15" y="70"/>
                  </a:cubicBezTo>
                  <a:cubicBezTo>
                    <a:pt x="5" y="69"/>
                    <a:pt x="0" y="52"/>
                    <a:pt x="2" y="33"/>
                  </a:cubicBezTo>
                  <a:close/>
                </a:path>
              </a:pathLst>
            </a:custGeom>
            <a:solidFill>
              <a:srgbClr val="5863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17" name="Freeform 332">
              <a:extLst>
                <a:ext uri="{FF2B5EF4-FFF2-40B4-BE49-F238E27FC236}">
                  <a16:creationId xmlns:a16="http://schemas.microsoft.com/office/drawing/2014/main" id="{843B716E-E1E5-496E-9904-CB4758829F0C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2" y="3320"/>
              <a:ext cx="55" cy="88"/>
            </a:xfrm>
            <a:custGeom>
              <a:avLst/>
              <a:gdLst>
                <a:gd name="T0" fmla="*/ 0 w 22"/>
                <a:gd name="T1" fmla="*/ 30584 h 33"/>
                <a:gd name="T2" fmla="*/ 13488 w 22"/>
                <a:gd name="T3" fmla="*/ 0 h 33"/>
                <a:gd name="T4" fmla="*/ 0 w 22"/>
                <a:gd name="T5" fmla="*/ 30584 h 3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" h="33">
                  <a:moveTo>
                    <a:pt x="0" y="32"/>
                  </a:moveTo>
                  <a:cubicBezTo>
                    <a:pt x="10" y="33"/>
                    <a:pt x="19" y="19"/>
                    <a:pt x="22" y="0"/>
                  </a:cubicBezTo>
                  <a:cubicBezTo>
                    <a:pt x="20" y="8"/>
                    <a:pt x="7" y="29"/>
                    <a:pt x="0" y="32"/>
                  </a:cubicBezTo>
                  <a:close/>
                </a:path>
              </a:pathLst>
            </a:custGeom>
            <a:solidFill>
              <a:srgbClr val="B8C1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18" name="Freeform 333">
              <a:extLst>
                <a:ext uri="{FF2B5EF4-FFF2-40B4-BE49-F238E27FC236}">
                  <a16:creationId xmlns:a16="http://schemas.microsoft.com/office/drawing/2014/main" id="{3390F1EF-719C-4D98-B903-5A9D82A88627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2" y="3136"/>
              <a:ext cx="125" cy="288"/>
            </a:xfrm>
            <a:custGeom>
              <a:avLst/>
              <a:gdLst>
                <a:gd name="T0" fmla="*/ 16613 w 50"/>
                <a:gd name="T1" fmla="*/ 103560 h 108"/>
                <a:gd name="T2" fmla="*/ 0 w 50"/>
                <a:gd name="T3" fmla="*/ 51789 h 108"/>
                <a:gd name="T4" fmla="*/ 16613 w 50"/>
                <a:gd name="T5" fmla="*/ 0 h 108"/>
                <a:gd name="T6" fmla="*/ 30595 w 50"/>
                <a:gd name="T7" fmla="*/ 0 h 108"/>
                <a:gd name="T8" fmla="*/ 14188 w 50"/>
                <a:gd name="T9" fmla="*/ 51789 h 108"/>
                <a:gd name="T10" fmla="*/ 30595 w 50"/>
                <a:gd name="T11" fmla="*/ 103560 h 108"/>
                <a:gd name="T12" fmla="*/ 16613 w 50"/>
                <a:gd name="T13" fmla="*/ 103560 h 10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0" h="108">
                  <a:moveTo>
                    <a:pt x="27" y="108"/>
                  </a:moveTo>
                  <a:cubicBezTo>
                    <a:pt x="12" y="108"/>
                    <a:pt x="0" y="83"/>
                    <a:pt x="0" y="54"/>
                  </a:cubicBezTo>
                  <a:cubicBezTo>
                    <a:pt x="0" y="24"/>
                    <a:pt x="12" y="0"/>
                    <a:pt x="27" y="0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35" y="0"/>
                    <a:pt x="23" y="24"/>
                    <a:pt x="23" y="54"/>
                  </a:cubicBezTo>
                  <a:cubicBezTo>
                    <a:pt x="23" y="83"/>
                    <a:pt x="35" y="108"/>
                    <a:pt x="50" y="108"/>
                  </a:cubicBezTo>
                  <a:lnTo>
                    <a:pt x="27" y="108"/>
                  </a:lnTo>
                  <a:close/>
                </a:path>
              </a:pathLst>
            </a:custGeom>
            <a:solidFill>
              <a:srgbClr val="6473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19" name="Freeform 334">
              <a:extLst>
                <a:ext uri="{FF2B5EF4-FFF2-40B4-BE49-F238E27FC236}">
                  <a16:creationId xmlns:a16="http://schemas.microsoft.com/office/drawing/2014/main" id="{53FD560A-C9CB-47AF-8D80-51C0C40DD42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5" y="3189"/>
              <a:ext cx="62" cy="179"/>
            </a:xfrm>
            <a:custGeom>
              <a:avLst/>
              <a:gdLst>
                <a:gd name="T0" fmla="*/ 10967 w 25"/>
                <a:gd name="T1" fmla="*/ 33070 h 67"/>
                <a:gd name="T2" fmla="*/ 14448 w 25"/>
                <a:gd name="T3" fmla="*/ 0 h 67"/>
                <a:gd name="T4" fmla="*/ 9761 w 25"/>
                <a:gd name="T5" fmla="*/ 0 h 67"/>
                <a:gd name="T6" fmla="*/ 0 w 25"/>
                <a:gd name="T7" fmla="*/ 33070 h 67"/>
                <a:gd name="T8" fmla="*/ 9761 w 25"/>
                <a:gd name="T9" fmla="*/ 65068 h 67"/>
                <a:gd name="T10" fmla="*/ 14448 w 25"/>
                <a:gd name="T11" fmla="*/ 65068 h 67"/>
                <a:gd name="T12" fmla="*/ 10967 w 25"/>
                <a:gd name="T13" fmla="*/ 33070 h 6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5" h="67">
                  <a:moveTo>
                    <a:pt x="19" y="34"/>
                  </a:moveTo>
                  <a:cubicBezTo>
                    <a:pt x="19" y="21"/>
                    <a:pt x="21" y="9"/>
                    <a:pt x="25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7" y="0"/>
                    <a:pt x="0" y="15"/>
                    <a:pt x="0" y="34"/>
                  </a:cubicBezTo>
                  <a:cubicBezTo>
                    <a:pt x="0" y="52"/>
                    <a:pt x="7" y="67"/>
                    <a:pt x="17" y="67"/>
                  </a:cubicBezTo>
                  <a:cubicBezTo>
                    <a:pt x="25" y="67"/>
                    <a:pt x="25" y="67"/>
                    <a:pt x="25" y="67"/>
                  </a:cubicBezTo>
                  <a:cubicBezTo>
                    <a:pt x="21" y="58"/>
                    <a:pt x="19" y="47"/>
                    <a:pt x="19" y="34"/>
                  </a:cubicBezTo>
                  <a:close/>
                </a:path>
              </a:pathLst>
            </a:custGeom>
            <a:solidFill>
              <a:srgbClr val="4F5E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20" name="Freeform 335">
              <a:extLst>
                <a:ext uri="{FF2B5EF4-FFF2-40B4-BE49-F238E27FC236}">
                  <a16:creationId xmlns:a16="http://schemas.microsoft.com/office/drawing/2014/main" id="{A24EB724-251D-4E9E-9F03-1C576D1529B7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2" y="3232"/>
              <a:ext cx="63" cy="45"/>
            </a:xfrm>
            <a:custGeom>
              <a:avLst/>
              <a:gdLst>
                <a:gd name="T0" fmla="*/ 0 w 25"/>
                <a:gd name="T1" fmla="*/ 15472 h 17"/>
                <a:gd name="T2" fmla="*/ 14835 w 25"/>
                <a:gd name="T3" fmla="*/ 15472 h 17"/>
                <a:gd name="T4" fmla="*/ 16181 w 25"/>
                <a:gd name="T5" fmla="*/ 0 h 17"/>
                <a:gd name="T6" fmla="*/ 1328 w 25"/>
                <a:gd name="T7" fmla="*/ 0 h 17"/>
                <a:gd name="T8" fmla="*/ 0 w 25"/>
                <a:gd name="T9" fmla="*/ 15472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17">
                  <a:moveTo>
                    <a:pt x="0" y="17"/>
                  </a:moveTo>
                  <a:cubicBezTo>
                    <a:pt x="23" y="17"/>
                    <a:pt x="23" y="17"/>
                    <a:pt x="23" y="17"/>
                  </a:cubicBezTo>
                  <a:cubicBezTo>
                    <a:pt x="23" y="11"/>
                    <a:pt x="24" y="6"/>
                    <a:pt x="25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6"/>
                    <a:pt x="0" y="11"/>
                    <a:pt x="0" y="17"/>
                  </a:cubicBezTo>
                  <a:close/>
                </a:path>
              </a:pathLst>
            </a:custGeom>
            <a:solidFill>
              <a:srgbClr val="BCC5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21" name="Freeform 336">
              <a:extLst>
                <a:ext uri="{FF2B5EF4-FFF2-40B4-BE49-F238E27FC236}">
                  <a16:creationId xmlns:a16="http://schemas.microsoft.com/office/drawing/2014/main" id="{F9503380-2B2C-4BD2-9DF2-8A4CDB95B37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2" y="3299"/>
              <a:ext cx="68" cy="50"/>
            </a:xfrm>
            <a:custGeom>
              <a:avLst/>
              <a:gdLst>
                <a:gd name="T0" fmla="*/ 2536 w 27"/>
                <a:gd name="T1" fmla="*/ 16642 h 19"/>
                <a:gd name="T2" fmla="*/ 17335 w 27"/>
                <a:gd name="T3" fmla="*/ 16642 h 19"/>
                <a:gd name="T4" fmla="*/ 14811 w 27"/>
                <a:gd name="T5" fmla="*/ 0 h 19"/>
                <a:gd name="T6" fmla="*/ 0 w 27"/>
                <a:gd name="T7" fmla="*/ 0 h 19"/>
                <a:gd name="T8" fmla="*/ 2536 w 27"/>
                <a:gd name="T9" fmla="*/ 16642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" h="19">
                  <a:moveTo>
                    <a:pt x="4" y="19"/>
                  </a:moveTo>
                  <a:cubicBezTo>
                    <a:pt x="27" y="19"/>
                    <a:pt x="27" y="19"/>
                    <a:pt x="27" y="19"/>
                  </a:cubicBezTo>
                  <a:cubicBezTo>
                    <a:pt x="25" y="13"/>
                    <a:pt x="24" y="7"/>
                    <a:pt x="23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7"/>
                    <a:pt x="2" y="13"/>
                    <a:pt x="4" y="1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22" name="Freeform 337">
              <a:extLst>
                <a:ext uri="{FF2B5EF4-FFF2-40B4-BE49-F238E27FC236}">
                  <a16:creationId xmlns:a16="http://schemas.microsoft.com/office/drawing/2014/main" id="{3AC1B87F-5AD0-4BEB-8CA3-AA8DF1FC979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2" y="3203"/>
              <a:ext cx="58" cy="8"/>
            </a:xfrm>
            <a:custGeom>
              <a:avLst/>
              <a:gdLst>
                <a:gd name="T0" fmla="*/ 0 w 23"/>
                <a:gd name="T1" fmla="*/ 2824 h 3"/>
                <a:gd name="T2" fmla="*/ 14195 w 23"/>
                <a:gd name="T3" fmla="*/ 2824 h 3"/>
                <a:gd name="T4" fmla="*/ 14881 w 23"/>
                <a:gd name="T5" fmla="*/ 0 h 3"/>
                <a:gd name="T6" fmla="*/ 0 w 23"/>
                <a:gd name="T7" fmla="*/ 0 h 3"/>
                <a:gd name="T8" fmla="*/ 0 w 23"/>
                <a:gd name="T9" fmla="*/ 2824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3">
                  <a:moveTo>
                    <a:pt x="0" y="3"/>
                  </a:moveTo>
                  <a:cubicBezTo>
                    <a:pt x="22" y="3"/>
                    <a:pt x="22" y="3"/>
                    <a:pt x="22" y="3"/>
                  </a:cubicBezTo>
                  <a:cubicBezTo>
                    <a:pt x="23" y="2"/>
                    <a:pt x="23" y="1"/>
                    <a:pt x="23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2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23" name="Freeform 338">
              <a:extLst>
                <a:ext uri="{FF2B5EF4-FFF2-40B4-BE49-F238E27FC236}">
                  <a16:creationId xmlns:a16="http://schemas.microsoft.com/office/drawing/2014/main" id="{235594CF-111F-4205-86A0-440082D4067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0" y="3395"/>
              <a:ext cx="70" cy="13"/>
            </a:xfrm>
            <a:custGeom>
              <a:avLst/>
              <a:gdLst>
                <a:gd name="T0" fmla="*/ 3250 w 28"/>
                <a:gd name="T1" fmla="*/ 4022 h 5"/>
                <a:gd name="T2" fmla="*/ 17113 w 28"/>
                <a:gd name="T3" fmla="*/ 4022 h 5"/>
                <a:gd name="T4" fmla="*/ 14188 w 28"/>
                <a:gd name="T5" fmla="*/ 0 h 5"/>
                <a:gd name="T6" fmla="*/ 0 w 28"/>
                <a:gd name="T7" fmla="*/ 0 h 5"/>
                <a:gd name="T8" fmla="*/ 3250 w 28"/>
                <a:gd name="T9" fmla="*/ 4022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5">
                  <a:moveTo>
                    <a:pt x="5" y="5"/>
                  </a:moveTo>
                  <a:cubicBezTo>
                    <a:pt x="28" y="5"/>
                    <a:pt x="28" y="5"/>
                    <a:pt x="28" y="5"/>
                  </a:cubicBezTo>
                  <a:cubicBezTo>
                    <a:pt x="26" y="4"/>
                    <a:pt x="25" y="2"/>
                    <a:pt x="23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2"/>
                    <a:pt x="3" y="4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24" name="Freeform 339">
              <a:extLst>
                <a:ext uri="{FF2B5EF4-FFF2-40B4-BE49-F238E27FC236}">
                  <a16:creationId xmlns:a16="http://schemas.microsoft.com/office/drawing/2014/main" id="{D69A235A-7074-4C3C-B9D9-658ED6818D12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2" y="1061"/>
              <a:ext cx="128" cy="51"/>
            </a:xfrm>
            <a:custGeom>
              <a:avLst/>
              <a:gdLst>
                <a:gd name="T0" fmla="*/ 788 w 51"/>
                <a:gd name="T1" fmla="*/ 13077 h 19"/>
                <a:gd name="T2" fmla="*/ 29960 w 51"/>
                <a:gd name="T3" fmla="*/ 19109 h 19"/>
                <a:gd name="T4" fmla="*/ 31980 w 51"/>
                <a:gd name="T5" fmla="*/ 7119 h 19"/>
                <a:gd name="T6" fmla="*/ 0 w 51"/>
                <a:gd name="T7" fmla="*/ 0 h 1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1" h="19">
                  <a:moveTo>
                    <a:pt x="1" y="13"/>
                  </a:moveTo>
                  <a:cubicBezTo>
                    <a:pt x="21" y="13"/>
                    <a:pt x="27" y="19"/>
                    <a:pt x="48" y="19"/>
                  </a:cubicBezTo>
                  <a:cubicBezTo>
                    <a:pt x="51" y="7"/>
                    <a:pt x="51" y="7"/>
                    <a:pt x="51" y="7"/>
                  </a:cubicBezTo>
                  <a:cubicBezTo>
                    <a:pt x="29" y="7"/>
                    <a:pt x="18" y="0"/>
                    <a:pt x="0" y="0"/>
                  </a:cubicBezTo>
                </a:path>
              </a:pathLst>
            </a:custGeom>
            <a:solidFill>
              <a:srgbClr val="E8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25" name="Freeform 340">
              <a:extLst>
                <a:ext uri="{FF2B5EF4-FFF2-40B4-BE49-F238E27FC236}">
                  <a16:creationId xmlns:a16="http://schemas.microsoft.com/office/drawing/2014/main" id="{14AD88F7-7866-4899-85B4-DFD96DC6E2E9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5" y="1096"/>
              <a:ext cx="117" cy="16"/>
            </a:xfrm>
            <a:custGeom>
              <a:avLst/>
              <a:gdLst>
                <a:gd name="T0" fmla="*/ 0 w 47"/>
                <a:gd name="T1" fmla="*/ 0 h 6"/>
                <a:gd name="T2" fmla="*/ 27799 w 47"/>
                <a:gd name="T3" fmla="*/ 5824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7" h="6">
                  <a:moveTo>
                    <a:pt x="0" y="0"/>
                  </a:moveTo>
                  <a:cubicBezTo>
                    <a:pt x="20" y="0"/>
                    <a:pt x="26" y="6"/>
                    <a:pt x="47" y="6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26" name="Freeform 341">
              <a:extLst>
                <a:ext uri="{FF2B5EF4-FFF2-40B4-BE49-F238E27FC236}">
                  <a16:creationId xmlns:a16="http://schemas.microsoft.com/office/drawing/2014/main" id="{E7AEBD0F-7F67-4A74-96A8-3EA9CDEA33EF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2" y="1061"/>
              <a:ext cx="128" cy="19"/>
            </a:xfrm>
            <a:custGeom>
              <a:avLst/>
              <a:gdLst>
                <a:gd name="T0" fmla="*/ 31980 w 51"/>
                <a:gd name="T1" fmla="*/ 7662 h 7"/>
                <a:gd name="T2" fmla="*/ 0 w 51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1" h="7">
                  <a:moveTo>
                    <a:pt x="51" y="7"/>
                  </a:moveTo>
                  <a:cubicBezTo>
                    <a:pt x="29" y="7"/>
                    <a:pt x="18" y="0"/>
                    <a:pt x="0" y="0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27" name="Freeform 342">
              <a:extLst>
                <a:ext uri="{FF2B5EF4-FFF2-40B4-BE49-F238E27FC236}">
                  <a16:creationId xmlns:a16="http://schemas.microsoft.com/office/drawing/2014/main" id="{DBF063F7-A0CF-46A7-801F-7133ACFBD8BD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2" y="1080"/>
              <a:ext cx="43" cy="35"/>
            </a:xfrm>
            <a:custGeom>
              <a:avLst/>
              <a:gdLst>
                <a:gd name="T0" fmla="*/ 0 w 17"/>
                <a:gd name="T1" fmla="*/ 0 h 13"/>
                <a:gd name="T2" fmla="*/ 9956 w 17"/>
                <a:gd name="T3" fmla="*/ 6090 h 13"/>
                <a:gd name="T4" fmla="*/ 0 w 17"/>
                <a:gd name="T5" fmla="*/ 6090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3">
                  <a:moveTo>
                    <a:pt x="0" y="0"/>
                  </a:moveTo>
                  <a:cubicBezTo>
                    <a:pt x="4" y="0"/>
                    <a:pt x="14" y="1"/>
                    <a:pt x="15" y="6"/>
                  </a:cubicBezTo>
                  <a:cubicBezTo>
                    <a:pt x="17" y="13"/>
                    <a:pt x="3" y="7"/>
                    <a:pt x="0" y="6"/>
                  </a:cubicBezTo>
                </a:path>
              </a:pathLst>
            </a:custGeom>
            <a:solidFill>
              <a:srgbClr val="C7DE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28" name="Freeform 343">
              <a:extLst>
                <a:ext uri="{FF2B5EF4-FFF2-40B4-BE49-F238E27FC236}">
                  <a16:creationId xmlns:a16="http://schemas.microsoft.com/office/drawing/2014/main" id="{B98E11A3-F2D9-46E9-A614-FA0D13EF597B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2" y="1107"/>
              <a:ext cx="85" cy="37"/>
            </a:xfrm>
            <a:custGeom>
              <a:avLst/>
              <a:gdLst>
                <a:gd name="T0" fmla="*/ 0 w 34"/>
                <a:gd name="T1" fmla="*/ 0 h 14"/>
                <a:gd name="T2" fmla="*/ 20833 w 34"/>
                <a:gd name="T3" fmla="*/ 1662 h 14"/>
                <a:gd name="T4" fmla="*/ 0 w 34"/>
                <a:gd name="T5" fmla="*/ 0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4" h="14">
                  <a:moveTo>
                    <a:pt x="0" y="0"/>
                  </a:moveTo>
                  <a:cubicBezTo>
                    <a:pt x="9" y="9"/>
                    <a:pt x="26" y="11"/>
                    <a:pt x="34" y="2"/>
                  </a:cubicBezTo>
                  <a:cubicBezTo>
                    <a:pt x="30" y="14"/>
                    <a:pt x="2" y="12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29" name="Freeform 344">
              <a:extLst>
                <a:ext uri="{FF2B5EF4-FFF2-40B4-BE49-F238E27FC236}">
                  <a16:creationId xmlns:a16="http://schemas.microsoft.com/office/drawing/2014/main" id="{2C31C02A-4F5E-46B9-B9D2-4D71644434A3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2" y="2384"/>
              <a:ext cx="85" cy="325"/>
            </a:xfrm>
            <a:custGeom>
              <a:avLst/>
              <a:gdLst>
                <a:gd name="T0" fmla="*/ 10550 w 34"/>
                <a:gd name="T1" fmla="*/ 0 h 122"/>
                <a:gd name="T2" fmla="*/ 0 w 34"/>
                <a:gd name="T3" fmla="*/ 13293 h 122"/>
                <a:gd name="T4" fmla="*/ 0 w 34"/>
                <a:gd name="T5" fmla="*/ 113217 h 122"/>
                <a:gd name="T6" fmla="*/ 10550 w 34"/>
                <a:gd name="T7" fmla="*/ 116193 h 122"/>
                <a:gd name="T8" fmla="*/ 20833 w 34"/>
                <a:gd name="T9" fmla="*/ 113217 h 122"/>
                <a:gd name="T10" fmla="*/ 20833 w 34"/>
                <a:gd name="T11" fmla="*/ 9659 h 122"/>
                <a:gd name="T12" fmla="*/ 10550 w 34"/>
                <a:gd name="T13" fmla="*/ 0 h 12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4" h="122">
                  <a:moveTo>
                    <a:pt x="17" y="0"/>
                  </a:moveTo>
                  <a:cubicBezTo>
                    <a:pt x="11" y="0"/>
                    <a:pt x="5" y="8"/>
                    <a:pt x="0" y="14"/>
                  </a:cubicBezTo>
                  <a:cubicBezTo>
                    <a:pt x="0" y="119"/>
                    <a:pt x="0" y="119"/>
                    <a:pt x="0" y="119"/>
                  </a:cubicBezTo>
                  <a:cubicBezTo>
                    <a:pt x="3" y="121"/>
                    <a:pt x="10" y="122"/>
                    <a:pt x="17" y="122"/>
                  </a:cubicBezTo>
                  <a:cubicBezTo>
                    <a:pt x="24" y="122"/>
                    <a:pt x="31" y="121"/>
                    <a:pt x="34" y="119"/>
                  </a:cubicBezTo>
                  <a:cubicBezTo>
                    <a:pt x="34" y="10"/>
                    <a:pt x="34" y="10"/>
                    <a:pt x="34" y="10"/>
                  </a:cubicBezTo>
                  <a:cubicBezTo>
                    <a:pt x="30" y="6"/>
                    <a:pt x="22" y="0"/>
                    <a:pt x="17" y="0"/>
                  </a:cubicBezTo>
                  <a:close/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30" name="Freeform 345">
              <a:extLst>
                <a:ext uri="{FF2B5EF4-FFF2-40B4-BE49-F238E27FC236}">
                  <a16:creationId xmlns:a16="http://schemas.microsoft.com/office/drawing/2014/main" id="{F573C6B6-DE9A-4DD0-A950-68E28A6FC714}"/>
                </a:ext>
              </a:extLst>
            </p:cNvPr>
            <p:cNvSpPr>
              <a:spLocks/>
            </p:cNvSpPr>
            <p:nvPr/>
          </p:nvSpPr>
          <p:spPr bwMode="auto">
            <a:xfrm>
              <a:off x="4995" y="2379"/>
              <a:ext cx="57" cy="234"/>
            </a:xfrm>
            <a:custGeom>
              <a:avLst/>
              <a:gdLst>
                <a:gd name="T0" fmla="*/ 6909 w 23"/>
                <a:gd name="T1" fmla="*/ 0 h 88"/>
                <a:gd name="T2" fmla="*/ 0 w 23"/>
                <a:gd name="T3" fmla="*/ 8498 h 88"/>
                <a:gd name="T4" fmla="*/ 0 w 23"/>
                <a:gd name="T5" fmla="*/ 79884 h 88"/>
                <a:gd name="T6" fmla="*/ 6909 w 23"/>
                <a:gd name="T7" fmla="*/ 82692 h 88"/>
                <a:gd name="T8" fmla="*/ 13167 w 23"/>
                <a:gd name="T9" fmla="*/ 79884 h 88"/>
                <a:gd name="T10" fmla="*/ 13167 w 23"/>
                <a:gd name="T11" fmla="*/ 6810 h 88"/>
                <a:gd name="T12" fmla="*/ 6909 w 23"/>
                <a:gd name="T13" fmla="*/ 0 h 8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3" h="88">
                  <a:moveTo>
                    <a:pt x="12" y="0"/>
                  </a:moveTo>
                  <a:cubicBezTo>
                    <a:pt x="8" y="0"/>
                    <a:pt x="3" y="6"/>
                    <a:pt x="0" y="9"/>
                  </a:cubicBezTo>
                  <a:cubicBezTo>
                    <a:pt x="0" y="85"/>
                    <a:pt x="0" y="85"/>
                    <a:pt x="0" y="85"/>
                  </a:cubicBezTo>
                  <a:cubicBezTo>
                    <a:pt x="2" y="87"/>
                    <a:pt x="7" y="88"/>
                    <a:pt x="12" y="88"/>
                  </a:cubicBezTo>
                  <a:cubicBezTo>
                    <a:pt x="16" y="88"/>
                    <a:pt x="21" y="87"/>
                    <a:pt x="23" y="85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20" y="4"/>
                    <a:pt x="15" y="0"/>
                    <a:pt x="12" y="0"/>
                  </a:cubicBezTo>
                  <a:close/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theme/theme1.xml><?xml version="1.0" encoding="utf-8"?>
<a:theme xmlns:a="http://schemas.openxmlformats.org/drawingml/2006/main" name="Thème1">
  <a:themeElements>
    <a:clrScheme name="Servier SMArt 1">
      <a:dk1>
        <a:srgbClr val="7B879D"/>
      </a:dk1>
      <a:lt1>
        <a:srgbClr val="FFFFFF"/>
      </a:lt1>
      <a:dk2>
        <a:srgbClr val="687388"/>
      </a:dk2>
      <a:lt2>
        <a:srgbClr val="939393"/>
      </a:lt2>
      <a:accent1>
        <a:srgbClr val="BBE0E3"/>
      </a:accent1>
      <a:accent2>
        <a:srgbClr val="333399"/>
      </a:accent2>
      <a:accent3>
        <a:srgbClr val="F0BCC2"/>
      </a:accent3>
      <a:accent4>
        <a:srgbClr val="F3BB69"/>
      </a:accent4>
      <a:accent5>
        <a:srgbClr val="D3DD67"/>
      </a:accent5>
      <a:accent6>
        <a:srgbClr val="CAE5D1"/>
      </a:accent6>
      <a:hlink>
        <a:srgbClr val="009999"/>
      </a:hlink>
      <a:folHlink>
        <a:srgbClr val="99CC00"/>
      </a:folHlink>
    </a:clrScheme>
    <a:fontScheme name="Corbel">
      <a:majorFont>
        <a:latin typeface="Corbel" panose="020B0503020204020204"/>
        <a:ea typeface=""/>
        <a:cs typeface=""/>
        <a:font script="Jpan" typeface="HGｺﾞｼｯｸM"/>
        <a:font script="Hang" typeface="HY엽서L"/>
        <a:font script="Hans" typeface="华文楷体"/>
        <a:font script="Hant" typeface="新細明體"/>
        <a:font script="Arab" typeface="Tahoma"/>
        <a:font script="Hebr" typeface="Miriam"/>
        <a:font script="Thai" typeface="Dillenia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ajorFont>
      <a:minorFont>
        <a:latin typeface="Corbel" panose="020B0503020204020204"/>
        <a:ea typeface=""/>
        <a:cs typeface=""/>
        <a:font script="Jpan" typeface="HGｺﾞｼｯｸM"/>
        <a:font script="Hang" typeface="HY엽서L"/>
        <a:font script="Hans" typeface="华文楷体"/>
        <a:font script="Hant" typeface="新細明體"/>
        <a:font script="Arab" typeface="Tahoma"/>
        <a:font script="Hebr" typeface="Miriam"/>
        <a:font script="Thai" typeface="Dillenia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Bureau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SMART_KIT_E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SMART_KIT_E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SMART_KIT_E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SMART_KIT_E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SMART_KIT_E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SMART_KIT_E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SMART_KIT_E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SMART_KIT_E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SMART_KIT_E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SMART_KIT_E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SMART_KIT_E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SMART_KIT_E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Thème1" id="{C3832597-C88D-4BF6-9AA5-0F9A2EFCE322}" vid="{FC1E9823-8E00-42C2-9B5D-7164D235222F}"/>
    </a:ext>
  </a:extLst>
</a:theme>
</file>

<file path=ppt/theme/theme2.xml><?xml version="1.0" encoding="utf-8"?>
<a:theme xmlns:a="http://schemas.openxmlformats.org/drawingml/2006/main" name="Thème Offic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>SMART</Template>
  <TotalTime>4</TotalTime>
  <Words>78</Words>
  <Application>Microsoft Office PowerPoint</Application>
  <PresentationFormat>Grand écran</PresentationFormat>
  <Paragraphs>36</Paragraphs>
  <Slides>28</Slides>
  <Notes>1</Notes>
  <HiddenSlides>0</HiddenSlides>
  <MMClips>0</MMClips>
  <ScaleCrop>false</ScaleCrop>
  <HeadingPairs>
    <vt:vector size="6" baseType="variant">
      <vt:variant>
        <vt:lpstr>Polices utilisées</vt:lpstr>
      </vt:variant>
      <vt:variant>
        <vt:i4>6</vt:i4>
      </vt:variant>
      <vt:variant>
        <vt:lpstr>Thème</vt:lpstr>
      </vt:variant>
      <vt:variant>
        <vt:i4>1</vt:i4>
      </vt:variant>
      <vt:variant>
        <vt:lpstr>Titres des diapositives</vt:lpstr>
      </vt:variant>
      <vt:variant>
        <vt:i4>28</vt:i4>
      </vt:variant>
    </vt:vector>
  </HeadingPairs>
  <TitlesOfParts>
    <vt:vector size="35" baseType="lpstr">
      <vt:lpstr>Arial</vt:lpstr>
      <vt:lpstr>Calibri</vt:lpstr>
      <vt:lpstr>Corbel</vt:lpstr>
      <vt:lpstr>Georgia</vt:lpstr>
      <vt:lpstr>Myriad Roman</vt:lpstr>
      <vt:lpstr>Tahoma</vt:lpstr>
      <vt:lpstr>Thème1</vt:lpstr>
      <vt:lpstr>Présentation PowerPoint</vt:lpstr>
      <vt:lpstr>Medical equipment</vt:lpstr>
      <vt:lpstr>8 well PCR tube strip</vt:lpstr>
      <vt:lpstr>Syringes</vt:lpstr>
      <vt:lpstr>Blood test (1)</vt:lpstr>
      <vt:lpstr>Blood test (2)</vt:lpstr>
      <vt:lpstr>Analysis flasks</vt:lpstr>
      <vt:lpstr>Bags</vt:lpstr>
      <vt:lpstr>Perfusion</vt:lpstr>
      <vt:lpstr>Tensiometers</vt:lpstr>
      <vt:lpstr>Central pressure</vt:lpstr>
      <vt:lpstr>Stethoscope and otoscope</vt:lpstr>
      <vt:lpstr>Glucometer</vt:lpstr>
      <vt:lpstr>Smartphone</vt:lpstr>
      <vt:lpstr>Tablet</vt:lpstr>
      <vt:lpstr>Anuscope</vt:lpstr>
      <vt:lpstr>Phlebology stepladder</vt:lpstr>
      <vt:lpstr>Monofilament</vt:lpstr>
      <vt:lpstr>Bathroom scales and clinical thermometer</vt:lpstr>
      <vt:lpstr>Height gauge</vt:lpstr>
      <vt:lpstr>Compression stocking</vt:lpstr>
      <vt:lpstr>Orthopedics (1)</vt:lpstr>
      <vt:lpstr>Orthopedics (2)</vt:lpstr>
      <vt:lpstr>Hospital bed</vt:lpstr>
      <vt:lpstr>Dialysis</vt:lpstr>
      <vt:lpstr>Doctor’s office</vt:lpstr>
      <vt:lpstr>Buildings</vt:lpstr>
      <vt:lpstr>Pain rating scale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Présentation PowerPoint</dc:title>
  <dc:creator>LESUR Christophe SI</dc:creator>
  <cp:lastModifiedBy>LESUR Christophe SI</cp:lastModifiedBy>
  <cp:revision>2</cp:revision>
  <dcterms:created xsi:type="dcterms:W3CDTF">2023-01-30T11:09:17Z</dcterms:created>
  <dcterms:modified xsi:type="dcterms:W3CDTF">2024-01-31T15:22:34Z</dcterms:modified>
</cp:coreProperties>
</file>